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88" r:id="rId2"/>
    <p:sldId id="510" r:id="rId3"/>
    <p:sldId id="511" r:id="rId4"/>
    <p:sldId id="512" r:id="rId5"/>
    <p:sldId id="513" r:id="rId6"/>
    <p:sldId id="514" r:id="rId7"/>
    <p:sldId id="515" r:id="rId8"/>
    <p:sldId id="495" r:id="rId9"/>
    <p:sldId id="523" r:id="rId10"/>
    <p:sldId id="517" r:id="rId11"/>
    <p:sldId id="457" r:id="rId12"/>
    <p:sldId id="490" r:id="rId13"/>
    <p:sldId id="518" r:id="rId14"/>
    <p:sldId id="521" r:id="rId15"/>
    <p:sldId id="520" r:id="rId16"/>
    <p:sldId id="516" r:id="rId17"/>
    <p:sldId id="522" r:id="rId18"/>
    <p:sldId id="489" r:id="rId19"/>
    <p:sldId id="49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>
      <p:cViewPr varScale="1">
        <p:scale>
          <a:sx n="58" d="100"/>
          <a:sy n="58" d="100"/>
        </p:scale>
        <p:origin x="600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3" d="100"/>
        <a:sy n="8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03:21.6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130 0 11055 0 0,'-31'18'984'0'0,"14"-7"-792"0"0,-2-1-192 0 0,3 1 0 0 0,1-1-800 0 0,4 1-192 0 0,3 2-48 0 0,3-1-8 0 0,2 1 544 0 0,-2-2 112 0 0,5-11 16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59.19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4556 53 4607 0 0,'0'0'208'0'0,"0"0"67"0"0,0 0 154 0 0,0 0 69 0 0,0 0 12 0 0,2-1-67 0 0,6-1-222 0 0,-6 1 166 0 0,-1 0 101 0 0,-1-1-240 0 0,2-1-362 0 0,9-6 3217 0 0,-9 8-2732 0 0,-2 1 117 0 0,0 0 21 0 0,1-2-66 0 0,4-7-294 0 0,-1 1-61 0 0,-3 7 283 0 0,-1 1 117 0 0,0 0 21 0 0,0 0-66 0 0,-2-1-294 0 0,-7-1-133 0 0,-8-3-16 0 0,15 5 0 0 0,-13-1 0 0 0,-6-3 0 0 0,9 5 0 0 0,1 3 0 0 0,-5 4 0 0 0,8-4 0 0 0,-1 2 0 0 0,0 0 0 0 0,0 0 0 0 0,0 1 0 0 0,1 1 0 0 0,0-1 0 0 0,0 1 0 0 0,-2 4 0 0 0,-3 2 0 0 0,-1 0 0 0 0,0-1 0 0 0,-9 5 0 0 0,-15 16 0 0 0,11-10 0 0 0,-11 5 0 0 0,-3 4 0 0 0,5-5 0 0 0,-14 9 0 0 0,31-24 0 0 0,1 2 0 0 0,-7 7 0 0 0,-2 2 0 0 0,-5 6 0 0 0,15-14 0 0 0,-17 12 0 0 0,15-12 0 0 0,-8 8 0 0 0,13-10 0 0 0,-1-2 0 0 0,0 0 0 0 0,-4 1 0 0 0,3-3 59 0 0,0-2-1 0 0,-7 2-58 0 0,3-1 326 0 0,-11 7-326 0 0,-65 47 1732 0 0,-1-1-1859 0 0,80-51 127 0 0,0 2 0 0 0,1-1 0 0 0,-5 8 0 0 0,1-3 0 0 0,-16 11 0 0 0,-16 11 0 0 0,34-23 0 0 0,-1-2 0 0 0,-1 0 0 0 0,-6 1 0 0 0,-30 22 0 0 0,37-28 0 0 0,11-5 0 0 0,-1 1 0 0 0,1-1 0 0 0,-8 7 0 0 0,10-7 0 0 0,0 0 0 0 0,-1 0 0 0 0,1-1 0 0 0,-3 1 0 0 0,-17 9 0 0 0,9-4-29 0 0,1 0 1 0 0,-3-1 28 0 0,-26 14 988 0 0,20-7-36 0 0,-46 26-1663 0 0,58-31 813 0 0,0 0 0 0 0,1 1 0 0 0,-2 3-102 0 0,-18 15-815 0 0,-5 1 1277 0 0,-1-3-1 0 0,-1-1 1 0 0,-10 4-462 0 0,5-2 0 0 0,14-9 0 0 0,-34 25 0 0 0,21-15 0 0 0,18-14 0 0 0,15-9 0 0 0,1 0 0 0 0,-5 3 0 0 0,3-1 0 0 0,-1-1 0 0 0,-5 3 0 0 0,6-4 0 0 0,0 1 0 0 0,1 0 0 0 0,-1 1 0 0 0,-5 3 0 0 0,1 0 0 0 0,-11 5 0 0 0,-10 5 0 0 0,13-8 0 0 0,17-10 0 0 0,0 1 0 0 0,0-1 0 0 0,0 1 0 0 0,-3 3 0 0 0,-19 16 0 0 0,-23 12 0 0 0,-9 8 0 0 0,35-26 0 0 0,-14 8 0 0 0,-10 7 0 0 0,-74 46 0 0 0,97-63 107 0 0,-12 8 1834 0 0,-28 11-1941 0 0,3 1 0 0 0,-7 3 0 0 0,11-6 0 0 0,27-15 0 0 0,1 3 0 0 0,-1 2 0 0 0,6-5 0 0 0,13-7 0 0 0,1 0 0 0 0,-5 4 0 0 0,-11 10 0 0 0,0 0 0 0 0,-5 7 0 0 0,-13 12 0 0 0,-6 1 0 0 0,-2-2 0 0 0,-8 2 0 0 0,42-30 0 0 0,-17 16 0 0 0,21-17 0 0 0,0 0 0 0 0,-1-1 0 0 0,-4 1 0 0 0,10-6 0 0 0,1-1 0 0 0,-1 1 0 0 0,1 1 0 0 0,-9 8 0 0 0,-24 19 0 0 0,29-22 0 0 0,6-4 0 0 0,-1-2 0 0 0,0 1 0 0 0,0-1 0 0 0,-9 5 0 0 0,9-6 0 0 0,0 0 0 0 0,0 1 0 0 0,1-1 0 0 0,-5 7 0 0 0,4-5 0 0 0,0 0 0 0 0,-1 0 0 0 0,-7 4 0 0 0,6-6 0 0 0,1 1 0 0 0,0 1 0 0 0,-4 4 0 0 0,-24 14 0 0 0,20-10 0 0 0,14-12 0 0 0,0-1 0 0 0,0 1 0 0 0,0-1 0 0 0,0 0 0 0 0,-1 0 0 0 0,1 0 0 0 0,-1 0 0 0 0,0-1 0 0 0,-3 2 0 0 0,2-2 0 0 0,0 1 0 0 0,1 0 0 0 0,-1 1 0 0 0,1-1 0 0 0,0 1 0 0 0,0 0 0 0 0,0 0 0 0 0,0 1 0 0 0,0 1 0 0 0,-8 6 0 0 0,11-10 0 0 0,0 0 0 0 0,0 1 0 0 0,0-1 0 0 0,0 0 0 0 0,0 3 0 0 0,1-3 0 0 0,0-1 0 0 0,0 1 0 0 0,-1 0 0 0 0,1-1 0 0 0,0 1 0 0 0,-1-1 0 0 0,1 1 0 0 0,-1-1 0 0 0,1 1 0 0 0,-1-1 0 0 0,0 0 0 0 0,-8 5 0 0 0,0 1 0 0 0,1 0 0 0 0,-3 2 0 0 0,-21 16 0 0 0,31-24 0 0 0,-9 8 0 0 0,-29 21 0 0 0,38-28 0 0 0,-10 7 0 0 0,-1 0 0 0 0,2 1 0 0 0,-1 1 0 0 0,1 0 0 0 0,0 2 0 0 0,9-11 0 0 0,1-1 0 0 0,-1 1 0 0 0,1-1 0 0 0,-1 1 0 0 0,0-1 0 0 0,0 0 0 0 0,-1 1 0 0 0,1-1 0 0 0,0 0 0 0 0,0 1 0 0 0,0-1 0 0 0,0 1 0 0 0,0 0 0 0 0,0 0 0 0 0,-1 1 0 0 0,0-1 0 0 0,0 1 0 0 0,0-1 0 0 0,0 0 0 0 0,-1 1 0 0 0,1-1 0 0 0,0 0 0 0 0,0 0 0 0 0,0 0 0 0 0,1 0 0 0 0,-1 1 0 0 0,1-1 0 0 0,-1 2 0 0 0,2-3 0 0 0,0 0 0 0 0,0 0 0 0 0,0 0 0 0 0,0 0 0 0 0,0 0 0 0 0,0-1 0 0 0,0 1 0 0 0,0 0 0 0 0,-1 0 0 0 0,-13 11 0 0 0,10-9 0 0 0,3-1 0 0 0,-1 0 0 0 0,1 0 0 0 0,0 0 0 0 0,-1 1 0 0 0,1-1 0 0 0,0 1 0 0 0,-6 8 0 0 0,-6 5 0 0 0,7-10 0 0 0,-4 6 0 0 0,-2-1 0 0 0,-3 6 0 0 0,10-12 0 0 0,21-18 0 0 0,6-7 0 0 0,1 2 0 0 0,1 1 0 0 0,16-10 0 0 0,-20 15 0 0 0,0-1 0 0 0,-1-1 0 0 0,9-9 0 0 0,-4 3 0 0 0,15-9 0 0 0,-33 25 0 0 0,22-14 0 0 0,-2-1 0 0 0,6-6 0 0 0,81-76 0 0 0,-73 63 0 0 0,-23 21 0 0 0,14-10 0 0 0,19-13 0 0 0,66-51 0 0 0,-52 49 0 0 0,-38 26 0 0 0,-9 6 38 0 0,77-53 367 0 0,-28 18 765 0 0,-4 1-2720 0 0,-42 31 1543 0 0,56-38 7 0 0,-50 35 0 0 0,10-12 0 0 0,-9 8 0 0 0,52-44 0 0 0,-51 44-43 0 0,21-17 2062 0 0,4-6-2019 0 0,-38 31 8 0 0,1 0 0 0 0,13-6-8 0 0,6-5 0 0 0,102-64 0 0 0,-106 68 0 0 0,-5 3 0 0 0,12-11 0 0 0,-17 11 0 0 0,59-50-401 0 0,-60 49-971 0 0,10-10 1372 0 0,-9 7-219 0 0,6-4 219 0 0,122-86 1384 0 0,-62 57-776 0 0,-4 2-608 0 0,4-3 0 0 0,-3 0 0 0 0,-40 27 0 0 0,53-38 0 0 0,36-22 0 0 0,-26 20 0 0 0,25-16 0 0 0,31-17 0 0 0,-100 54 0 0 0,-21 15 0 0 0,-11 7 0 0 0,-15 12 0 0 0,1 0 0 0 0,8-4 0 0 0,35-21 0 0 0,13-15 0 0 0,25-16 0 0 0,5 0 0 0 0,26-16 0 0 0,-58 36 0 0 0,1-4 0 0 0,-15 10 0 0 0,4 2 0 0 0,-25 17 0 0 0,7-1 0 0 0,-28 16 0 0 0,1 0 0 0 0,-2-1 0 0 0,10-8 0 0 0,87-74 0 0 0,-70 53 0 0 0,-23 22 0 0 0,-9 7 0 0 0,-1 1 0 0 0,-3-1 0 0 0,-4 9 0 0 0,0 0 0 0 0,0 0 0 0 0,0-1 0 0 0,0 1 0 0 0,0 0 0 0 0,0 0 0 0 0,0-1 0 0 0,0 1 0 0 0,0 0 0 0 0,0 0 0 0 0,0 0 0 0 0,0-1 0 0 0,0 1 0 0 0,0 0 0 0 0,0 0 0 0 0,0 0 0 0 0,0-1 0 0 0,0 1 0 0 0,0 0 0 0 0,0 0 0 0 0,0 0 0 0 0,-1-1 0 0 0,1 1 0 0 0,0 0 0 0 0,0 0 0 0 0,0 0 0 0 0,0 0 0 0 0,0-1 0 0 0,-1 1 0 0 0,1 0 0 0 0,0 0 0 0 0,0 0 0 0 0,0 0 0 0 0,-1 0 0 0 0,0 0 0 0 0,0 0 0 0 0,0 0 0 0 0,0 0 0 0 0,0 0 0 0 0,0 0 0 0 0,0 0 0 0 0,0 0 0 0 0,0 1 0 0 0,0-1 0 0 0,-1 1 0 0 0,-7 2-74 0 0,1 1 0 0 0,-1 0 0 0 0,0 1-1 0 0,1 0 1 0 0,0 1 74 0 0,-16 11-2534 0 0,1 2-4058 0 0,23-19 6409 0 0,-14 11-5809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6:14.10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311 880 4607 0 0,'0'0'102'0'0,"0"0"20"0"0,0 0 6 0 0,0 0 51 0 0,0 0 213 0 0,0 0 96 0 0,0 0 21 0 0,0 0-66 0 0,0 0-222 0 0,0 0 166 0 0,0 0 101 0 0,0 0 21 0 0,0 0-66 0 0,0 0-222 0 0,0 0 166 0 0,0 0 101 0 0,0 0 21 0 0,0 0-66 0 0,-1 0-294 0 0,-5-6-125 0 0,1-3-96 0 0,4 8-265 0 0,1 1-138 0 0,-6-3-475 0 0,1-2 800 0 0,-4-4 135 0 0,7 8 14 0 0,-5-3 1 0 0,1 4 0 0 0,-10 3 0 0 0,10-3 0 0 0,-12 2 0 0 0,15-1 0 0 0,0-1 0 0 0,1 1 0 0 0,-1 0 0 0 0,1-1 0 0 0,-1 1 0 0 0,1 1 0 0 0,0-1 0 0 0,-1 0 0 0 0,1 0 0 0 0,0 1 0 0 0,-2 1 0 0 0,-4 2 0 0 0,4-2 0 0 0,0 0 0 0 0,-1 0 0 0 0,1-1 0 0 0,0 1 0 0 0,-1-1 0 0 0,0-1 0 0 0,1 1 0 0 0,-1-1 0 0 0,-1 1 0 0 0,2-2 0 0 0,-10 4 0 0 0,10-3 5 0 0,-17 2 51 0 0,20-3-53 0 0,-13 0 809 0 0,13 0-304 0 0,-1 0-65 0 0,-5 1-294 0 0,-1-2-133 0 0,0 1-16 0 0,1 0 0 0 0,0-1 72 0 0,6 1 299 0 0,-1-1 117 0 0,-3-1 21 0 0,4 1-66 0 0,0 1-294 0 0,-10-9-133 0 0,5 6-16 0 0,0-1 0 0 0,0 2 72 0 0,5 1 299 0 0,1 1 117 0 0,0 0 21 0 0,0 0-66 0 0,2 0-424 0 0,0-1-1 0 0,0 0 1 0 0,0 0 0 0 0,0 0-1 0 0,0 0 1 0 0,0 0 0 0 0,0 0-1 0 0,-1 0 1 0 0,2-1-19 0 0,3-2-3 0 0,37-25 3 0 0,-27 18 0 0 0,-11 7 0 0 0,1 0 0 0 0,-1 1 0 0 0,5-2 0 0 0,30-14 0 0 0,-1-2 0 0 0,-1-2 0 0 0,21-17 0 0 0,-27 19 0 0 0,21-9 0 0 0,-19 11 0 0 0,15-12 0 0 0,6-12 0 0 0,-30 22 0 0 0,19-11 0 0 0,21-6 0 0 0,-15 9 0 0 0,54-35 1440 0 0,-48 35-832 0 0,27-25-608 0 0,-66 44 0 0 0,-10 6 0 0 0,0 0 0 0 0,0-1 0 0 0,4-3 0 0 0,-1 0 0 0 0,1 1 0 0 0,0 0 0 0 0,0 0 0 0 0,1 1 0 0 0,1 0 0 0 0,8-4 0 0 0,-1-1 0 0 0,6-5 0 0 0,-18 11 0 0 0,-5 2 0 0 0,4-4 0 0 0,-1 2 0 0 0,18-20 0 0 0,-17 19 0 0 0,31-32 0 0 0,-18 19 0 0 0,-9 7 0 0 0,3 3 0 0 0,-10 3 0 0 0,-3-2 0 0 0,-1 8 0 0 0,0 0 0 0 0,0 0 0 0 0,0-1 0 0 0,0 1 0 0 0,0 0 0 0 0,0 0 0 0 0,0 0 0 0 0,0 0 0 0 0,0-1 0 0 0,0 1 0 0 0,0 0 0 0 0,0 0 0 0 0,0 0 0 0 0,0-1 0 0 0,0 1 0 0 0,0 0 0 0 0,-1 0 0 0 0,1 0 0 0 0,0 0 0 0 0,0-1 0 0 0,0 1 0 0 0,0 0 0 0 0,0 0 0 0 0,0 0 0 0 0,-1 0 0 0 0,1 0 0 0 0,0 0 0 0 0,0-1 0 0 0,0 1 0 0 0,0 0 0 0 0,0 0 0 0 0,-1 0 0 0 0,1 0 0 0 0,0 0 0 0 0,0 0 0 0 0,0 0 0 0 0,-1 0 0 0 0,1 0 0 0 0,0 0 0 0 0,0 0 0 0 0,0 0 0 0 0,-1 0 0 0 0,1 0 0 0 0,0 0 0 0 0,0 0 0 0 0,0 0 0 0 0,0 0 0 0 0,-1 0 0 0 0,1 0 0 0 0,0 0 0 0 0,0 0 0 0 0,0 0 0 0 0,-1 0 0 0 0,1 1 0 0 0,0-1 0 0 0,0 0 0 0 0,0 0 0 0 0,0 0 0 0 0,0 0 0 0 0,-1 0 0 0 0,1 0 0 0 0,0 1 0 0 0,0-1 0 0 0,0 0 0 0 0,-12 7 0 0 0,10-4 0 0 0,0 0 0 0 0,-112 99 2048 0 0,45-47-2048 0 0,-81 63 0 0 0,116-91 0 0 0,12-10 0 0 0,1 1 0 0 0,-8 8 0 0 0,-34 37 0 0 0,-24 24 0 0 0,76-74 0 0 0,-1 0 0 0 0,0 0 0 0 0,0-1 0 0 0,-13 10 0 0 0,-12 8 0 0 0,21-16 0 0 0,-9 6 0 0 0,19-17 0 0 0,0 0 0 0 0,-1 0 0 0 0,1 0 0 0 0,-1-1 0 0 0,-3 1 0 0 0,-2 1 0 0 0,-15 4 0 0 0,9-2 0 0 0,0 0 0 0 0,0 1 0 0 0,-10 6 0 0 0,20-9 0 0 0,-1 0 0 0 0,0-1 0 0 0,-7 2 0 0 0,6-2 0 0 0,0 0 0 0 0,0 1 0 0 0,0 0 0 0 0,-12 8 0 0 0,-21 13 0 0 0,38-21 0 0 0,2-2 0 0 0,0 0 0 0 0,1 0 0 0 0,-1 0 0 0 0,0-1 0 0 0,0 1 0 0 0,0-1 0 0 0,-27 11 0 0 0,24-10 0 0 0,-3 2 0 0 0,-10 6 0 0 0,5-1 0 0 0,-6 4 0 0 0,10-8 0 0 0,-1 2 0 0 0,20-13 0 0 0,0-1 0 0 0,0 0 0 0 0,-1 0 0 0 0,5-4 0 0 0,-1 0 0 0 0,14-6 0 0 0,60-39 0 0 0,50-44 0 0 0,-86 61 0 0 0,0 0 0 0 0,-3-3 0 0 0,27-22 0 0 0,-53 47 0 0 0,1 1 0 0 0,16-7 0 0 0,85-45 0 0 0,-49 26 0 0 0,-16 9 0 0 0,8-1 0 0 0,-40 21 0 0 0,8-6 0 0 0,14-8 0 0 0,-26 14 0 0 0,0 0 0 0 0,-1-2 0 0 0,12-10 0 0 0,-30 23 0 0 0,6-6 0 0 0,-7 7 0 0 0,10-4 0 0 0,-7 3 0 0 0,15-9 0 0 0,-14 7 0 0 0,-4 2 0 0 0,0 0 0 0 0,0 0 0 0 0,0 1 0 0 0,0-1 0 0 0,1 1 0 0 0,-1 0 0 0 0,1-1 0 0 0,17-10 0 0 0,6-5 0 0 0,10-7 0 0 0,-8 4 0 0 0,-28 20 0 0 0,1 0 0 0 0,-1 0 0 0 0,0 0 0 0 0,0 0 0 0 0,0 0 0 0 0,1-1 0 0 0,-1 1 0 0 0,0 0 0 0 0,0 0 0 0 0,0 0 0 0 0,0-1 0 0 0,1 1 0 0 0,-1 0 0 0 0,0 0 0 0 0,0 0 0 0 0,0-1 0 0 0,0 1 0 0 0,0 0 0 0 0,0 0 0 0 0,0-1 0 0 0,0 1 0 0 0,0 0 0 0 0,-1-2 0 0 0,0 2 0 0 0,1 0 0 0 0,-1 0 0 0 0,0 0 0 0 0,0 0 0 0 0,0 0 0 0 0,1 0 0 0 0,-1 1 0 0 0,0-1 0 0 0,0 0 0 0 0,1 0 0 0 0,-1 1 0 0 0,0-1 0 0 0,1 0 0 0 0,-1 1 0 0 0,-11 5 0 0 0,0 1 0 0 0,-10 7 0 0 0,4-2 0 0 0,4-3 0 0 0,-65 45 0 0 0,10-4 0 0 0,-85 65 0 0 0,84-69 0 0 0,29-20 0 0 0,-8 9 0 0 0,-88 77 0 0 0,-17 26 0 0 0,121-109 0 0 0,-2-1 0 0 0,-32 20 0 0 0,56-41 0 0 0,-1-1 0 0 0,0 0 0 0 0,-7 1 0 0 0,3-1 0 0 0,-12 7 0 0 0,-20 7 0 0 0,28-11 0 0 0,12-5 0 0 0,0 0 0 0 0,0 0 0 0 0,0 1 0 0 0,1 0 0 0 0,-1 0 0 0 0,-6 5 0 0 0,89-61 0 0 0,-29 18 0 0 0,-3-1 0 0 0,0-2 0 0 0,28-33 0 0 0,102-95 0 0 0,-54 69 0 0 0,-28 34 0 0 0,-28 20 0 0 0,18-11 0 0 0,-7 6 0 0 0,-32 18 0 0 0,28-12 0 0 0,-61 35 0 0 0,0-1 0 0 0,0 0 0 0 0,2-3 0 0 0,-3 2 0 0 0,1 1 0 0 0,0 0 0 0 0,1 0 0 0 0,-8 5 0 0 0,0-1 0 0 0,0 1 0 0 0,0 0 0 0 0,0-1 0 0 0,0 0 0 0 0,0 1 0 0 0,16-15 0 0 0,-10 10 0 0 0,-3 0 0 0 0,1 0 0 0 0,-6 6 0 0 0,0 0 0 0 0,0 0 0 0 0,1-1 0 0 0,-1 1 0 0 0,0 0 0 0 0,0 0 0 0 0,0-1 0 0 0,0 1 0 0 0,0 0 0 0 0,0-1 0 0 0,1 1 0 0 0,-1 0 0 0 0,0-1 0 0 0,0 1 0 0 0,0 0 0 0 0,0-1 0 0 0,0 1 0 0 0,0 0 0 0 0,0-1 0 0 0,0 1 0 0 0,0 0 0 0 0,-1-1 0 0 0,1 1 0 0 0,0 0 0 0 0,0 0 0 0 0,-1-1 0 0 0,1 1 0 0 0,0 0 0 0 0,0 0 0 0 0,-1-1 0 0 0,1 1 0 0 0,0 0 0 0 0,-1 0 0 0 0,1 0 0 0 0,0 0 0 0 0,-1 0 0 0 0,1-1 0 0 0,0 1 0 0 0,-1 0 0 0 0,1 0 0 0 0,-1 0 0 0 0,-14 0 0 0 0,8 2 0 0 0,0 1-201 0 0,6-2-850 0 0,1-1-385 0 0,-1 0-78 0 0,-4 2-20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6:25.6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 1924 4607 0 0,'0'0'208'0'0,"0"0"67"0"0,0 0 154 0 0,0 0 69 0 0,0 0 12 0 0,0 0 2 0 0,0 0 0 0 0,-1-8 1024 0 0,1 2-1024 0 0,0 5 0 0 0,0 0 0 0 0,2-6-69 0 0,0-2-294 0 0,4-2-132 0 0,-5 8-19 0 0,-1 2 3 0 0,2-10 171 0 0,0 9-104 0 0,1-1 623 0 0,-1 0-634 0 0,1-1 1 0 0,0 0-1 0 0,0 1 0 0 0,0 0 1 0 0,1-1-1 0 0,-1 1 0 0 0,1 1 1 0 0,1-2-58 0 0,34-20 473 0 0,-5 4-288 0 0,-14 7-185 0 0,16-8 0 0 0,-26 16 0 0 0,0-1 0 0 0,-1-1 0 0 0,0 0 0 0 0,4-4 0 0 0,32-34 0 0 0,-24 24 0 0 0,-1 1 0 0 0,51-49 0 0 0,-51 51 0 0 0,1 1 0 0 0,15-9 0 0 0,42-31 0 0 0,-54 39 0 0 0,2 0 0 0 0,-16 12 0 0 0,0 0 0 0 0,1-3 0 0 0,0 1 428 0 0,-1 1 1 0 0,11-5-429 0 0,3-2 583 0 0,45-30 25 0 0,-15 12-608 0 0,-31 18 0 0 0,18-12 0 0 0,-15 5 0 0 0,-1 0 0 0 0,11-14 0 0 0,-5 6 0 0 0,2 2 0 0 0,16-10 0 0 0,7-6 0 0 0,-39 30 232 0 0,19-11-232 0 0,-16 11 211 0 0,-15 10 29 0 0,5-4 225 0 0,1-1 1 0 0,6-6-466 0 0,-10 9-484 0 0,1-1 1 0 0,-1 1-1 0 0,9-5 484 0 0,5-2-107 0 0,43-31 1491 0 0,-50 34-1074 0 0,1 0 0 0 0,10-4-310 0 0,8-4-12 0 0,-21 10 12 0 0,-1 1 0 0 0,1-1 0 0 0,7-7 0 0 0,31-20 0 0 0,-15 9 0 0 0,14-7 0 0 0,6-3 0 0 0,-36 22 0 0 0,19-7 0 0 0,-17 9 0 0 0,10-8 0 0 0,8 1 0 0 0,-29 11 0 0 0,-1 0 0 0 0,0 0 0 0 0,3-3 0 0 0,-2 1 0 0 0,29-23 0 0 0,-33 28 0 0 0,0-1 0 0 0,0 1 0 0 0,5-3 0 0 0,-5 4 0 0 0,-1-1 0 0 0,1 1 0 0 0,-1-1 0 0 0,3-4 0 0 0,2-1-131 0 0,-4 2 440 0 0,1 0 0 0 0,0 0 0 0 0,1 1 0 0 0,-1 0 0 0 0,1 0 0 0 0,0 1 0 0 0,8-4-309 0 0,-13 7 4 0 0,0 0-1 0 0,0 1 1 0 0,0-1-1 0 0,0 0 1 0 0,1-1-4 0 0,-2 1 0 0 0,1 0-1 0 0,-1 0 1 0 0,1 0 0 0 0,-1 1 0 0 0,1 0-1 0 0,-1-1 1 0 0,4 0 0 0 0,0 0 0 0 0,1-1 0 0 0,-1 0 0 0 0,0-1 0 0 0,-1 1 0 0 0,1-1 0 0 0,4-4 0 0 0,13-8 0 0 0,-9 8 0 0 0,14-6 0 0 0,2-1 0 0 0,13-13 0 0 0,-40 26 0 0 0,10-6 0 0 0,-10 7 0 0 0,9-6 0 0 0,10-9 0 0 0,-16 12 0 0 0,14-14 0 0 0,-18 16 0 0 0,-1 0 0 0 0,1 0 0 0 0,0 0 0 0 0,0 1 0 0 0,0-1 0 0 0,0 1 0 0 0,1 0 0 0 0,-1-1 0 0 0,4-1 0 0 0,17-10 0 0 0,-17 9 0 0 0,-5 2 0 0 0,1 1 0 0 0,0 0 0 0 0,0 0 0 0 0,0-1 0 0 0,0 1 0 0 0,0 0 0 0 0,2 0 0 0 0,0-1 0 0 0,7-2 0 0 0,3 0 0 0 0,-12 3 0 0 0,11-3 0 0 0,1 1 0 0 0,0 0 0 0 0,-1 0 0 0 0,-11 1 0 0 0,-1 2 0 0 0,-1-1 0 0 0,1 1 0 0 0,-1-1 0 0 0,1 1 0 0 0,0-1 0 0 0,-1 1 0 0 0,1-1 0 0 0,0 1 0 0 0,0-1 0 0 0,-1 1 0 0 0,1 0 0 0 0,0-1 0 0 0,0 1 0 0 0,0 0 0 0 0,-1 0 0 0 0,2-1 0 0 0,22-8 0 0 0,-17 6 0 0 0,-3 1 4 0 0,-4 1-14 0 0,-12 2 88 0 0,11-1 293 0 0,-2 1-164 0 0,0-1-1 0 0,0 1 1 0 0,1 0 0 0 0,-1 0-1 0 0,0 0 1 0 0,1 0 0 0 0,-1 1-1 0 0,-1 0-206 0 0,1-1-48 0 0,-44 23 48 0 0,38-19 0 0 0,0-1 0 0 0,0 1 0 0 0,-6 6 0 0 0,-13 6 0 0 0,-52 28 0 0 0,67-38 0 0 0,1 0 0 0 0,-9 8 0 0 0,8-5 0 0 0,-14 7 0 0 0,7-5 0 0 0,1 0 0 0 0,-8 8 0 0 0,5-3 0 0 0,-9 4 0 0 0,-89 55 0 0 0,45-22 0 0 0,22-15 0 0 0,21-16 0 0 0,-43 28 0 0 0,28-19 0 0 0,27-17 0 0 0,-11 5 0 0 0,-101 61 0 0 0,78-48 0 0 0,-20 12 0 0 0,33-21 0 0 0,-33 26 0 0 0,-35 33 0 0 0,37-22 0 0 0,40-33 0 0 0,-8 11 0 0 0,2-2 0 0 0,23-23 0 0 0,12-10 0 0 0,0 0 0 0 0,-1-1 0 0 0,0 1 0 0 0,-1 0 0 0 0,-64 48 0 0 0,14-10 0 0 0,-103 68 0 0 0,132-93 0 0 0,-1 0 0 0 0,4-3 0 0 0,-15 12 0 0 0,26-18 0 0 0,-12 6 0 0 0,14-8 0 0 0,-1 1 0 0 0,1 0 0 0 0,-1 2 0 0 0,-36 29 0 0 0,-3-1 0 0 0,32-22 0 0 0,0 0 0 0 0,1 2 0 0 0,-8 9 0 0 0,-20 20 0 0 0,31-33 0 0 0,4-3 0 0 0,0-1 0 0 0,-4 2 0 0 0,7-5 0 0 0,2-2 0 0 0,0 0 0 0 0,0 0 0 0 0,0-1 0 0 0,-3 2 0 0 0,1-1 0 0 0,0 1 0 0 0,0-2 0 0 0,-1 0 0 0 0,1-1 0 0 0,-4 3 0 0 0,9-5 0 0 0,-9 2 0 0 0,-17 9 0 0 0,20-10 0 0 0,7-1 0 0 0,0 0 0 0 0,1 0 0 0 0,-1 0 0 0 0,0 0 0 0 0,0 0 0 0 0,1 0 0 0 0,-1 0 0 0 0,0 1 0 0 0,0-1 0 0 0,1 0 0 0 0,-1 0 0 0 0,0 1 0 0 0,0-1 0 0 0,1 0 0 0 0,-1 1 0 0 0,1-1 0 0 0,-1 1 0 0 0,0-1 0 0 0,1 1 0 0 0,-1-1 0 0 0,1 1 0 0 0,-2 0 0 0 0,1 0 0 0 0,0 0 0 0 0,0 0 0 0 0,-1 1 0 0 0,1-2 0 0 0,0 1 0 0 0,-1 0 0 0 0,1 0 0 0 0,-2 0 0 0 0,-5 3 0 0 0,1 0 0 0 0,0 0 0 0 0,2 1-64 0 0,4-4-273 0 0,4-3 77 0 0,0 0 0 0 0,0 0-1 0 0,0 0 1 0 0,0 0 0 0 0,1 0 0 0 0,2 0 260 0 0,8-5-30 0 0,29-19 30 0 0,-1-3 0 0 0,-1-1 0 0 0,25-24 0 0 0,-43 31 0 0 0,3-4 0 0 0,-3 3 0 0 0,2 0 0 0 0,23-14 0 0 0,-24 20 0 0 0,10-12 0 0 0,-7 7 0 0 0,1 1 0 0 0,0 2 0 0 0,16-8 0 0 0,-36 23 0 0 0,63-36 0 0 0,7 0 0 0 0,26-15 0 0 0,-96 51 0 0 0,106-62 0 0 0,-81 45 0 0 0,-2 0 0 0 0,12-12 0 0 0,5-5 0 0 0,6-6 0 0 0,-32 28 0 0 0,0 1 0 0 0,1 0 0 0 0,15-6 0 0 0,-10 5 0 0 0,-1 0 0 0 0,7-7 0 0 0,-6 3 0 0 0,2 2 0 0 0,30-15 0 0 0,10-6 0 0 0,-10-3 0 0 0,3-3 0 0 0,-27 23 0 0 0,8-3 0 0 0,-17 9 0 0 0,5-3 0 0 0,-22 15 0 0 0,-1-1 0 0 0,1 0 0 0 0,-1 0 0 0 0,6-7 0 0 0,-8 8 0 0 0,-1 1 0 0 0,0-1 0 0 0,1 1 0 0 0,0 1 0 0 0,1-1 0 0 0,21-12 0 0 0,-9 4 0 0 0,-13 8 0 0 0,0 0 0 0 0,0-1 0 0 0,-1 0 0 0 0,5-4 0 0 0,-6 5 0 0 0,0 0 0 0 0,0 0 0 0 0,3-1 0 0 0,9-7 0 0 0,1-3 0 0 0,10-4 0 0 0,2-2 0 0 0,-19 14 0 0 0,-8 6 0 0 0,-1 0 0 0 0,0 0 0 0 0,0 0 0 0 0,0 0 0 0 0,0-1 0 0 0,1-1 0 0 0,70-63 0 0 0,-29 28 0 0 0,-1 0 0 0 0,-9 6 0 0 0,-21 18 0 0 0,1 0 0 0 0,1 1 0 0 0,10-6 0 0 0,-12 12 0 0 0,-9 5 0 0 0,-1 0 0 0 0,0 0 0 0 0,1 0 0 0 0,1-3 0 0 0,6-3 508 0 0,0 0-1 0 0,1 0 1 0 0,2 0-508 0 0,3-3 453 0 0,-16 10-452 0 0,0 1 0 0 0,-1 0 1 0 0,1-1-1 0 0,-1 1 0 0 0,1 0 0 0 0,-1-1 0 0 0,1 1 0 0 0,-1-1 0 0 0,1 1 0 0 0,-1-1 0 0 0,0 1 0 0 0,1-1 1 0 0,-1 1-1 0 0,0-1 0 0 0,1 0-1 0 0,8-13-1 0 0,-7 11 1 0 0,1 1 0 0 0,-1 0 0 0 0,1 0 0 0 0,-1 0 0 0 0,1 1 0 0 0,0-1 0 0 0,-1 0 0 0 0,3 0 0 0 0,10-6 0 0 0,-12 7 0 0 0,9-8 0 0 0,8-7 0 0 0,-16 12 0 0 0,21-13 0 0 0,-19 11 0 0 0,1 1 0 0 0,-15 9 0 0 0,-7 6 0 0 0,-9 5 0 0 0,-24 21 0 0 0,-18 7 0 0 0,-18 14 0 0 0,47-30 0 0 0,-16 17 0 0 0,31-26 0 0 0,-4 2 0 0 0,-3 2 0 0 0,3-2 0 0 0,-25 13 0 0 0,19-13 0 0 0,-3 4 0 0 0,-103 80 0 0 0,-24 20 0 0 0,106-80 0 0 0,23-16 0 0 0,-20 13 0 0 0,-108 63 0 0 0,141-91 0 0 0,-16 9 0 0 0,-37 17 0 0 0,43-24 0 0 0,-24 17 0 0 0,16-9 0 0 0,-125 80 0 0 0,65-28 0 0 0,95-73 0 0 0,-13 11 0 0 0,0-2 0 0 0,-1 0 0 0 0,0-1 0 0 0,-13 6 0 0 0,-26 9 0 0 0,-15 7 0 0 0,-44 18 0 0 0,-56 24 0 0 0,155-67 0 0 0,0 2 0 0 0,0 0 0 0 0,1 1 0 0 0,1 1 0 0 0,0 0 0 0 0,0 1 0 0 0,-2 3 0 0 0,-7 7 0 0 0,13-14 0 0 0,1 2 0 0 0,-1-1 0 0 0,2 1 0 0 0,-1 1 0 0 0,-2 4 0 0 0,5-6 0 0 0,-14 21 0 0 0,6-6 0 0 0,9-16 0 0 0,2 0 0 0 0,2-3 0 0 0,4-4 0 0 0,3-4 0 0 0,-6 3 0 0 0,15-8 0 0 0,0 0 0 0 0,0-1 0 0 0,9-8 0 0 0,-8 6 0 0 0,45-31 0 0 0,43-30 0 0 0,63-31 0 0 0,-79 51 0 0 0,14-15 0 0 0,-30 12 0 0 0,-1-3 0 0 0,7-7 0 0 0,14 0 0 0 0,-62 45 0 0 0,87-57 0 0 0,-101 68 0 0 0,0-1 0 0 0,12-3 0 0 0,15-9 0 0 0,55-36 0 0 0,-15 5 0 0 0,-46 27 0 0 0,18-7 0 0 0,-29 19 0 0 0,30-16 0 0 0,-40 23 0 0 0,-1 0 0 0 0,0-2 0 0 0,0 0 0 0 0,-1 0 0 0 0,0-2 0 0 0,4-3 0 0 0,14-13 0 0 0,-21 19 0 0 0,-1-1 0 0 0,0 0 0 0 0,1-2 0 0 0,-2 2 0 0 0,0-1 0 0 0,1 1 0 0 0,8-5 0 0 0,-1 0 0 0 0,12-12 0 0 0,6-5 0 0 0,-14 12 0 0 0,-11 10 0 0 0,0 0 0 0 0,1 1 0 0 0,1 0 0 0 0,26-19 0 0 0,-16 10 0 0 0,-16 14 0 0 0,-1 0 0 0 0,1 0 0 0 0,0 1 0 0 0,0 0 0 0 0,0 0 0 0 0,0 0 0 0 0,5 0 0 0 0,6-2 0 0 0,-14 3 0 0 0,0-1 0 0 0,-1 1 0 0 0,0 0 0 0 0,1-1 0 0 0,-1 1 0 0 0,0-1 0 0 0,1 0 0 0 0,-1 1 0 0 0,0-2 0 0 0,0 1 0 0 0,0 1 0 0 0,0-1 0 0 0,1 0 0 0 0,-1 1 0 0 0,0-1 0 0 0,1 1 0 0 0,-1-1 0 0 0,1 1 0 0 0,-1 0 0 0 0,1 0 0 0 0,1 0 0 0 0,1-1 0 0 0,-1 0 0 0 0,0 0 0 0 0,0-1 0 0 0,0 1 0 0 0,0-1 0 0 0,0 0 0 0 0,0 0 0 0 0,1-2 0 0 0,0 0 0 0 0,1 0 0 0 0,0 1 0 0 0,4-2 0 0 0,-5 3 0 0 0,1-1 0 0 0,0 0 0 0 0,-1 0 0 0 0,2-2 0 0 0,9-5 0 0 0,-7 4 0 0 0,1 0 0 0 0,-2 0 0 0 0,8-7 0 0 0,0-1 0 0 0,-15 14 0 0 0,-1 0 0 0 0,1 0 0 0 0,0 0 0 0 0,0 0 0 0 0,0 1 0 0 0,0-1 0 0 0,0 0 0 0 0,0 1 0 0 0,0-1 0 0 0,0 1 0 0 0,0-1 0 0 0,0 1 0 0 0,0-1 0 0 0,0 1 0 0 0,1 0 0 0 0,-1-1 0 0 0,1 1 0 0 0,-1-1 0 0 0,0 1 0 0 0,1-1 0 0 0,-1 1 0 0 0,0-1 0 0 0,0 0 0 0 0,1 0 0 0 0,-1 1 0 0 0,0-2 0 0 0,4 0 0 0 0,-4 1 0 0 0,1 0 0 0 0,0 0 0 0 0,0-1 0 0 0,-1 1 0 0 0,1 0 0 0 0,-1-1 0 0 0,1 1 0 0 0,-1-1 0 0 0,8-11 0 0 0,-4 7 0 0 0,5-4 0 0 0,-8 8 0 0 0,1 0-4 0 0,-4 5-109 0 0,-6 6-599 0 0,-11 10-1252 0 0,6-9 941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02.6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87 2751 919 0 0,'0'0'243'0'0,"-2"0"684"0"0,-4 0 302 0 0,4 0 62 0 0,0 0-98 0 0,0 1-901 0 0,-1-1 45 0 0,0 1 0 0 0,0-1 0 0 0,1 1 1 0 0,-1 0-1 0 0,0 0 0 0 0,1 0 0 0 0,-1 1 1 0 0,1-1-1 0 0,-1 1 0 0 0,1-1-337 0 0,-20 25 781 0 0,21-24-546 0 0,1-2-55 0 0,-1 2-20 0 0,-2 4-34 0 0,1 0-1 0 0,-1 0 1 0 0,1 0-1 0 0,0 1 1 0 0,0 1-126 0 0,-3 14 107 0 0,4-20-33 0 0,1-2 49 0 0,0 0 18 0 0,0 0 3 0 0,0 0 12 0 0,0 0 50 0 0,0 0 18 0 0,2 2 6 0 0,2 7-4 0 0,-3-7-30 0 0,-1-2-18 0 0,2 0-2 0 0,2-1-88 0 0,0 0 0 0 0,-1 0 0 0 0,1 0 0 0 0,0 0 0 0 0,-1-1 0 0 0,1 1 0 0 0,-1-1 0 0 0,0 0 0 0 0,1 0-88 0 0,8-7 399 0 0,10-8-399 0 0,4-4 225 0 0,-9 8-33 0 0,0 0 0 0 0,-1-2 0 0 0,11-13-192 0 0,-5 7 314 0 0,11-10-314 0 0,8-5 174 0 0,36-41 101 0 0,33-32 74 0 0,-56 57-194 0 0,-18 16-5 0 0,2 2 1 0 0,5-2-151 0 0,263-170 416 0 0,-282 193-416 0 0,20-9 0 0 0,-16 9 0 0 0,5-5 0 0 0,108-75 36 0 0,5-3 22 0 0,123-48 405 0 0,-176 96-276 0 0,-12 6-26 0 0,108-58 182 0 0,152-89 329 0 0,-292 159-505 0 0,29-22-167 0 0,-27 17 121 0 0,17-8-121 0 0,19-10 61 0 0,14-8 14 0 0,-55 34-18 0 0,36-29-57 0 0,-50 33 7 0 0,53-41 57 0 0,162-123 278 0 0,-198 151-329 0 0,6-5-16 0 0,-26 20 3 0 0,8-9 0 0 0,-33 27 6 0 0,0 0 0 0 0,0 1 0 0 0,0-1 0 0 0,2 0-6 0 0,-3 2 4 0 0,0-1 0 0 0,0 1 0 0 0,0-1 0 0 0,-1 0 0 0 0,1 0 0 0 0,-1 0 0 0 0,1 0 0 0 0,-1-1 0 0 0,0 1 0 0 0,1-1-4 0 0,2-7 0 0 0,2 2 0 0 0,5-2 98 0 0,-11 7-27 0 0,9-15-29 0 0,-10 18-40 0 0,-1-1 0 0 0,1 1 0 0 0,0 0 0 0 0,0-1 0 0 0,0 1 0 0 0,0 0 1 0 0,0 0-1 0 0,-1-1 0 0 0,1 1 0 0 0,0 0 0 0 0,0-1 0 0 0,0 1 0 0 0,-1 0 0 0 0,1 0 0 0 0,0 0 1 0 0,0-1-1 0 0,-1 1 0 0 0,1 0 0 0 0,0 0 0 0 0,-1 0 0 0 0,1 0 0 0 0,0-1 0 0 0,-1 1 0 0 0,1 0-2 0 0,0 0 3 0 0,-1 0-3 0 0,1 0 0 0 0,-1-1 0 0 0,1 1 0 0 0,-1 0 0 0 0,1 0 0 0 0,-1 0 0 0 0,1-1 0 0 0,-1 1 0 0 0,1 0 0 0 0,-1 0 0 0 0,0 0 0 0 0,1 0 0 0 0,-1 0 0 0 0,1 0 0 0 0,-1 0 0 0 0,0 1 0 0 0,0-1 0 0 0,0 0 0 0 0,-1 1 0 0 0,1-1 0 0 0,0 1 0 0 0,0-1 0 0 0,0 1 0 0 0,0 0 0 0 0,-1 0 0 0 0,-7 7 0 0 0,1-1 0 0 0,-4 5 0 0 0,-12 11 0 0 0,11-11 0 0 0,1 1 0 0 0,0 0 0 0 0,1 1 0 0 0,-1 2 0 0 0,-6 8 0 0 0,-59 77 0 0 0,-45 54 0 0 0,17-30 0 0 0,-29 36 0 0 0,-3-9 0 0 0,57-66 0 0 0,49-53 1 0 0,-115 123 9 0 0,6-28 54 0 0,-2-6-4 0 0,-24 20-3 0 0,130-110-57 0 0,-17 21 0 0 0,27-27 0 0 0,-30 34 0 0 0,-36 51 0 0 0,72-87 0 0 0,-13 19 0 0 0,-21 26 0 0 0,45-55 0 0 0,-2 0 0 0 0,1-1 0 0 0,-12 11 0 0 0,10-13 0 0 0,2 1 0 0 0,-8 11 0 0 0,10-12 0 0 0,-1 0 0 0 0,-1 0 0 0 0,-5 5 0 0 0,-8 8 0 0 0,7-6 0 0 0,8-10 0 0 0,2 2 0 0 0,1-2-10 0 0,4-5-33 0 0,-2 5 22 0 0,2-6-34 0 0,1-2-14 0 0,0 0 3 0 0,2 0 13 0 0,11 0 42 0 0,-7-2 8 0 0,0 0-1 0 0,1 0 0 0 0,-1-1 1 0 0,0 1-1 0 0,0-1 1 0 0,-1-1-1 0 0,3-1 4 0 0,13-9-35 0 0,5-7 35 0 0,-11 10-4 0 0,20-17 5 0 0,101-82-12 0 0,-68 52-16 0 0,2 3 0 0 0,74-44 27 0 0,56-22 0 0 0,-145 88 0 0 0,20-14 0 0 0,5-7 0 0 0,15-18 16 0 0,-12 8 32 0 0,32-16-48 0 0,82-52 27 0 0,-74 48 0 0 0,23-22-3 0 0,-9 6 26 0 0,-71 54-53 0 0,59-38 81 0 0,-110 77-35 0 0,-10 5-37 0 0,1 0-1 0 0,-1-1 0 0 0,0 0 0 0 0,4-3-5 0 0,-7 5 53 0 0,-2 1 11 0 0,0 0 0 0 0,0 0 0 0 0,0 0 3 0 0,0 0 9 0 0,-1 2-15 0 0,-4 8-38 0 0,-1 0 0 0 0,-1-1-1 0 0,1 1 1 0 0,-1-1-1 0 0,-1-1 1 0 0,-7 8-23 0 0,1-2 15 0 0,-8 13-15 0 0,-3 5 20 0 0,-2-1 0 0 0,-12 11-20 0 0,-62 52 52 0 0,3-1-27 0 0,74-70-25 0 0,-106 104 0 0 0,105-106 0 0 0,-7 5 0 0 0,4-5 0 0 0,0 3 0 0 0,5-3 0 0 0,-62 54 0 0 0,-32 18 0 0 0,-64 51 0 0 0,86-74 0 0 0,52-40 0 0 0,-15 9 0 0 0,-29 12 0 0 0,-21 15 0 0 0,82-49 0 0 0,1 2 0 0 0,0 0 0 0 0,0 3 0 0 0,-135 140 0 0 0,136-137 0 0 0,-44 40 0 0 0,40-39 0 0 0,-107 96-72 0 0,130-117 56 0 0,0-1 1 0 0,-1 0-1 0 0,1-1 0 0 0,-1 1 1 0 0,0-1-1 0 0,-3 1 16 0 0,-3 2-38 0 0,1 0 0 0 0,1 0 0 0 0,-11 8 38 0 0,4-2-82 0 0,10-8 56 0 0,5-3-36 0 0,2-1-20 0 0,2-2 25 0 0,9-13 20 0 0,-6 12 23 0 0,0 0 1 0 0,24-22-136 0 0,24-14 149 0 0,-36 25-60 0 0,-1 1 1 0 0,11-12 59 0 0,4-5-88 0 0,16-12 7 0 0,22-28 81 0 0,-16 18-35 0 0,2-2 16 0 0,-1-5 19 0 0,22-16 0 0 0,70-53 31 0 0,119-113 64 0 0,-191 160-85 0 0,0 0 4 0 0,13-1 58 0 0,-22 21-24 0 0,121-113 43 0 0,-136 127-54 0 0,96-103-21 0 0,-99 99 32 0 0,12-13-12 0 0,25-28 2 0 0,-31 37-38 0 0,8-13 0 0 0,-11 12 0 0 0,-14 17 0 0 0,-25 25 0 0 0,0-1 0 0 0,0-1 0 0 0,9-13 0 0 0,-9 12 21 0 0,6-10-21 0 0,7-12 33 0 0,-18 30-29 0 0,0 0 0 0 0,-1-1 0 0 0,3-9-4 0 0,5-8-2 0 0,-7 14 24 0 0,0 0 1 0 0,-1-3-23 0 0,5-10 19 0 0,-7 18-7 0 0,-1-1-1 0 0,1 0 1 0 0,-2 0 0 0 0,2-8-12 0 0,1-10 17 0 0,6-34-17 0 0,-8 49 0 0 0,-1-1 0 0 0,0 1 0 0 0,-1 0 0 0 0,0 0 0 0 0,-1 0 0 0 0,0 0 0 0 0,-1 0 0 0 0,0 0 0 0 0,-1 0 0 0 0,-2-3 0 0 0,0-6 0 0 0,-3-5 0 0 0,-1 3 0 0 0,4 9 0 0 0,-8-13 0 0 0,6 10 0 0 0,6 15 0 0 0,1-1 0 0 0,-1 1 0 0 0,-1-1 0 0 0,1 1 0 0 0,0-1 0 0 0,-1 1 0 0 0,1-1 0 0 0,-2 0 0 0 0,-1-1 0 0 0,1-1 0 0 0,0 1 0 0 0,0-1 0 0 0,-1-2 0 0 0,-18-25 0 0 0,19 25-1 0 0,-1 1 0 0 0,1 0 0 0 0,0-1-1 0 0,0 1 1 0 0,1-1 0 0 0,0 0 0 0 0,0 0 0 0 0,0 0 0 0 0,1-1 1 0 0,1 7-4 0 0,0 1 1 0 0,0-1 0 0 0,0 0 0 0 0,0 1 0 0 0,0-1 0 0 0,0 0 0 0 0,0 0 0 0 0,0 1-1 0 0,0-1 1 0 0,0 0 0 0 0,0 1 0 0 0,1-1 0 0 0,-1 0 0 0 0,0 1 3 0 0,1-4-10 0 0,0-5 10 0 0,-2 6 0 0 0,2 0 0 0 0,-1 1 0 0 0,0-1 0 0 0,0 1 0 0 0,1-1 0 0 0,0 1 0 0 0,-1-1 0 0 0,1 1 0 0 0,0-1 0 0 0,1-1 0 0 0,5-17 0 0 0,0 2-10 0 0,-5 14-8 0 0,0 1-9 0 0,6-8 18 0 0,-2 4-144 0 0,-4 9 94 0 0,7 3 47 0 0,-8-3 12 0 0,0 0 0 0 0,0 0 0 0 0,0 0 0 0 0,0 0 0 0 0,0 0 0 0 0,0 0 0 0 0,-1 1 0 0 0,1-1 0 0 0,5 12-10 0 0,0 0-1 0 0,-1 1 1 0 0,-1 0-1 0 0,0-1 1 0 0,-1 1-1 0 0,0 5 11 0 0,0-2-1 0 0,5 35 1 0 0,-3 1 0 0 0,-1 9 0 0 0,-3-45 0 0 0,1 42 0 0 0,-2 0 0 0 0,-2 1 0 0 0,-7 32 0 0 0,6-62 19 0 0,2-21 15 0 0,0 1 1 0 0,0-1 0 0 0,-1 1 0 0 0,-1 2-35 0 0,2-10 81 0 0,1-2-8 0 0,-1 2-13 0 0,-3 7-34 0 0,3-7 40 0 0,-1-3-54 0 0,0-1 0 0 0,0 0 1 0 0,1 0-1 0 0,-1 1 0 0 0,1-1 0 0 0,-1 0 0 0 0,1 0 0 0 0,0 0 0 0 0,0-1 0 0 0,0 1 1 0 0,0 0-14 0 0,-2-3 28 0 0,-2-6-10 0 0,1-1 0 0 0,0 0-1 0 0,0 0 1 0 0,1 0 0 0 0,1-1-1 0 0,-1-5-16 0 0,-2-10 12 0 0,-12-86-12 0 0,13 85-29 0 0,1-7 29 0 0,1 10-35 0 0,-4-20 35 0 0,-2 7 5 0 0,-9-56-74 0 0,16 86 57 0 0,1 8-46 0 0,-1 2 3 0 0,-1 2 52 0 0,-1 0 0 0 0,1 0-1 0 0,0 0 1 0 0,0 0 0 0 0,0 1 0 0 0,1-1 0 0 0,-1 1 0 0 0,1-1 0 0 0,0 1 0 0 0,0 0-1 0 0,-1 1 4 0 0,-1 12-16 0 0,1 0-1 0 0,0 2 17 0 0,-1 8-7 0 0,-2 10 7 0 0,-2-1 0 0 0,-1 0 0 0 0,-7 16 0 0 0,2-15 0 0 0,-32 86 0 0 0,28-84 0 0 0,-1 0 0 0 0,-3 1 0 0 0,-25 35 34 0 0,-2-1 0 0 0,-14 10-34 0 0,-118 133 68 0 0,74-106-36 0 0,-4-4 0 0 0,-36 21-32 0 0,44-39 43 0 0,-54 44-22 0 0,-64 37 5 0 0,-69 57 12 0 0,-8 21-38 0 0,246-203 0 0 0,3 2 0 0 0,-7 11 0 0 0,-18 19 0 0 0,42-51 0 0 0,9-8 0 0 0,15-12-12 0 0,6-5-50 0 0,1-1-22 0 0,2-2 16 0 0,35-43-50 0 0,43-45-12 0 0,-42 45 63 0 0,40-36 67 0 0,-20 24-12 0 0,9-7 13 0 0,-46 44-1 0 0,-1 0 0 0 0,2-4 0 0 0,-13 13 0 0 0,-3 1 14 0 0,-6 10-13 0 0,0 0 0 0 0,0 0 1 0 0,0 0-1 0 0,0 0 1 0 0,0 0-1 0 0,0 0 1 0 0,0 0-1 0 0,0 0 1 0 0,0 0-1 0 0,0 0 0 0 0,0 0 1 0 0,0-1-1 0 0,0 1 1 0 0,0 0-1 0 0,0 0 1 0 0,1 0-1 0 0,-1 0 1 0 0,0 0-1 0 0,0 0 0 0 0,0 0 1 0 0,0 0-1 0 0,0 0 1 0 0,0 0-1 0 0,0-1 1 0 0,0 1-1 0 0,0 0 1 0 0,-1 0-1 0 0,1 0 1 0 0,0 0-1 0 0,0 0 0 0 0,0 0 1 0 0,0 0-1 0 0,0 0 1 0 0,0 0-1 0 0,0 0 1 0 0,0 0-1 0 0,0 0 1 0 0,0-1-1 0 0,0 1 0 0 0,0 0 1 0 0,0 0-1 0 0,0 0 1 0 0,0 0-1 0 0,0 0 1 0 0,0 0-1 0 0,-1 0-1 0 0,1-1 8 0 0,-1 1 0 0 0,0-1-1 0 0,0 0 1 0 0,0 1 0 0 0,0-1 0 0 0,0 1-1 0 0,0 0 1 0 0,-1-1 0 0 0,1 1 0 0 0,0 0-1 0 0,0-1 1 0 0,0 1 0 0 0,0 0-1 0 0,0 0 1 0 0,0 0 0 0 0,-1 0 0 0 0,1 0-1 0 0,0 0 1 0 0,0 0 0 0 0,0 1 0 0 0,0-1-1 0 0,0 0 1 0 0,0 1 0 0 0,-1-1 0 0 0,1 1-8 0 0,-6 2 78 0 0,0 0 0 0 0,0 1 1 0 0,-5 2-79 0 0,2 1 59 0 0,-198 124 804 0 0,63-37-263 0 0,80-51-157 0 0,-6 9-443 0 0,-46 31 138 0 0,63-52-123 0 0,27-17-18 0 0,1 2 3 0 0,-1 1 0 0 0,-1-1 0 0 0,-11 4 0 0 0,34-18 3 0 0,-9 6-19 0 0,13-7-52 0 0,3-2 41 0 0,1 1 0 0 0,0-1 0 0 0,-1 1 0 0 0,1-1 0 0 0,-1 0 0 0 0,1 0 0 0 0,-1 0 0 0 0,2-1 27 0 0,4-2-47 0 0,5-2-6 0 0,0 0-1 0 0,-1-1 1 0 0,1 0-1 0 0,-1-1 1 0 0,-1-1-1 0 0,0 0 1 0 0,0 0-1 0 0,0-2 54 0 0,21-22-155 0 0,23-33 155 0 0,-22 26-49 0 0,-10 12 50 0 0,3-4 9 0 0,21-19-10 0 0,-45 50 53 0 0,-4 3 24 0 0,-25 38 279 0 0,12-20-88 0 0,-5 12-268 0 0,14-22 25 0 0,-12 22 79 0 0,-2-1-1 0 0,-10 12-103 0 0,9-16 20 0 0,-1 0 0 0 0,-1-1 0 0 0,-2-1 0 0 0,-7 4-20 0 0,9-9-182 0 0,6-6-1286 0 0,-11 8 1468 0 0,1-6-891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06.8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135 1112 4607 0 0,'0'0'102'0'0,"-1"1"20"0"0,-1-1-78 0 0,-1 0 9 0 0,-7 3 85 0 0,7-2-75 0 0,0 0 0 0 0,-1 1 0 0 0,1-1 0 0 0,0 1 0 0 0,0 0 0 0 0,0 0 0 0 0,0 0 0 0 0,-2 2-63 0 0,-24 15 1549 0 0,26-16-1546 0 0,0-1 0 0 0,1 0 0 0 0,-1 1 0 0 0,1-1-1 0 0,-1 1 1 0 0,1 0 0 0 0,-1 1-3 0 0,-11 11-4 0 0,2-3 447 0 0,11-11 45 0 0,-1 1 276 0 0,-6 8-355 0 0,7-9-22 0 0,1-1 101 0 0,0 0 21 0 0,0 0-66 0 0,6-7-206 0 0,50-59 1818 0 0,-24 27-2134 0 0,29-28 79 0 0,3-1 0 0 0,-11 12 0 0 0,-36 39 0 0 0,32-32 0 0 0,1 2 0 0 0,25-14 0 0 0,-38 32 0 0 0,-7 5 0 0 0,7-2 0 0 0,115-71 0 0 0,-63 47 0 0 0,-52 30 0 0 0,-1-1 0 0 0,10-9 0 0 0,-33 21 0 0 0,0 0 0 0 0,1 1 0 0 0,9-4 0 0 0,-1 1 0 0 0,13-10 0 0 0,-15 9 0 0 0,18-8 0 0 0,-17 11 0 0 0,1-1 0 0 0,5-4 0 0 0,-5 0 0 0 0,-17 10 0 0 0,0 0 0 0 0,0 1 0 0 0,1-1 0 0 0,1 0 0 0 0,25-8 627 0 0,-21 9-153 0 0,-1-1 0 0 0,1 0-1 0 0,6-5-473 0 0,-4 3 0 0 0,-8 6 0 0 0,-3 0 0 0 0,-1 1 0 0 0,0-1 0 0 0,0 0 0 0 0,0 0 0 0 0,1 0 0 0 0,-1 0 0 0 0,0 0 0 0 0,0 0 0 0 0,1 0 0 0 0,-1-1 0 0 0,0 1 0 0 0,0 0 0 0 0,0-1 0 0 0,1 1 0 0 0,9-5 0 0 0,5-4 0 0 0,-7 5 0 0 0,2-1 0 0 0,-8 5 0 0 0,1-1 0 0 0,15-10 0 0 0,-4-1 0 0 0,0 4 0 0 0,-2-2 0 0 0,0 0 0 0 0,-6 3 0 0 0,-5 7 0 0 0,-2 0 0 0 0,1 0 0 0 0,0 0 0 0 0,-1 0 0 0 0,1 0 0 0 0,-1-1 0 0 0,1 1 0 0 0,0 0 0 0 0,-1 0 0 0 0,1 0 0 0 0,-1 0 0 0 0,1-1 0 0 0,0 1 0 0 0,-1 0 0 0 0,1-1 0 0 0,-1 1 0 0 0,1 0 0 0 0,0-1 0 0 0,6-4 0 0 0,0-1 0 0 0,4 0 0 0 0,2 1 0 0 0,9-8 0 0 0,-14 10 0 0 0,1-1 0 0 0,3 1 0 0 0,-11 2 0 0 0,9-5 0 0 0,-2 3 0 0 0,0 2 0 0 0,0 0 0 0 0,2 0 0 0 0,-4 0 72 0 0,-4 1 299 0 0,-2 0 117 0 0,0 0 21 0 0,0 0-66 0 0,0 2-294 0 0,-1-1-148 0 0,1 1 0 0 0,0 0 0 0 0,0 0 0 0 0,0-1 0 0 0,-1 1 0 0 0,1-1 0 0 0,-1 1 0 0 0,0 0-1 0 0,1-1 1 0 0,-1 1 0 0 0,0-1 0 0 0,0 1 0 0 0,0-1 0 0 0,0 0 0 0 0,0 1 0 0 0,0-1 0 0 0,-1 1-1 0 0,-4 5 0 0 0,-12 19 0 0 0,-1-1 0 0 0,-9 9 0 0 0,-40 37 9 0 0,-10 3-9 0 0,35-35 63 0 0,-155 165 528 0 0,134-135-1213 0 0,20-23 637 0 0,-32 45-15 0 0,31-36 0 0 0,-42 40 0 0 0,84-92 0 0 0,-7 7 0 0 0,0-1 0 0 0,-1-1 0 0 0,-1 0 0 0 0,-9 6 0 0 0,3-3 0 0 0,11-8-7 0 0,1 1-1 0 0,-8 2 8 0 0,7-3 139 0 0,0 0 0 0 0,1 0 0 0 0,-2 2-139 0 0,-3 1 397 0 0,1 0 1 0 0,-1-1 0 0 0,0-1 0 0 0,-5 2-398 0 0,-14 6-1 0 0,24-9-147 0 0,1 0 0 0 0,0 0 0 0 0,0 1 0 0 0,0 0 0 0 0,-2 3 148 0 0,-11 7-644 0 0,-10 9 450 0 0,0 0-1 0 0,2 2 0 0 0,-17 20 195 0 0,-3 4-24 0 0,36-39 24 0 0,2-2 0 0 0,0-1 0 0 0,0 0 0 0 0,0-1 0 0 0,-1 0 0 0 0,-5 3 0 0 0,8-6 0 0 0,6-4 0 0 0,-1 1 0 0 0,1 0 0 0 0,0 0 0 0 0,0-1 0 0 0,0 1 0 0 0,0 0 0 0 0,0-1 0 0 0,0 1 0 0 0,-1 0 0 0 0,1-1 0 0 0,0 1 0 0 0,0 0 0 0 0,0 0 0 0 0,0-1 0 0 0,0 1 0 0 0,0 0 0 0 0,0-1 0 0 0,0 1 0 0 0,0-1 0 0 0,1-2 0 0 0,-1 0 0 0 0,1-1 0 0 0,0 1 0 0 0,0 0 0 0 0,0-1 0 0 0,0 1 0 0 0,0 0 0 0 0,1 0 0 0 0,-1 0 0 0 0,1 0 0 0 0,0 0 0 0 0,0 0 0 0 0,2-1 0 0 0,5-7 0 0 0,1 0 0 0 0,7-6 0 0 0,-15 15 0 0 0,80-70 0 0 0,-29 25 0 0 0,3 2 0 0 0,1 3 0 0 0,7-1 0 0 0,13-11 0 0 0,127-98 0 0 0,92-64 0 0 0,-209 161 0 0 0,-10 8 0 0 0,10-14 0 0 0,62-56 0 0 0,-117 91 0 0 0,32-17 0 0 0,8-7 0 0 0,-43 28 0 0 0,2 1 0 0 0,1 2 0 0 0,0 1 0 0 0,10-3 0 0 0,-6 2 0 0 0,-27 13 0 0 0,0 0 0 0 0,1 1 0 0 0,0 1 0 0 0,1-1 0 0 0,5 0 0 0 0,33-13 0 0 0,-34 9 0 0 0,-15 8 0 0 0,0 1 0 0 0,1 0 0 0 0,-1 0 0 0 0,0 0 0 0 0,0 0 0 0 0,1 0 0 0 0,-1 0 0 0 0,0 0 0 0 0,0-1 0 0 0,0 1 0 0 0,1 0 0 0 0,-1 0 0 0 0,0 0 0 0 0,0 0 0 0 0,1 0 0 0 0,-1 0 0 0 0,0 0 0 0 0,0 0 0 0 0,1 0 0 0 0,-1 0 0 0 0,0 0 0 0 0,0 1 0 0 0,1-1 0 0 0,-1 0 0 0 0,0 0 0 0 0,0 0 0 0 0,0 1 0 0 0,0-1 0 0 0,0 1 0 0 0,0-1 0 0 0,0 0 0 0 0,0 1 0 0 0,0-1 0 0 0,0 0 0 0 0,0 1 0 0 0,0-1 0 0 0,0 0 0 0 0,-1 1 0 0 0,1-1 0 0 0,0 0 0 0 0,0 1 0 0 0,0-1 0 0 0,0 0 0 0 0,-1 1 0 0 0,1-1 0 0 0,0 0 0 0 0,-8 11 0 0 0,4-7 0 0 0,-28 47-1164 0 0,22-36-4656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12.7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106 2687 1839 0 0,'0'0'304'0'0,"0"0"603"0"0,0 0 257 0 0,0 0 55 0 0,0 0-87 0 0,0 0-412 0 0,1 2-178 0 0,4 5-35 0 0,-4-5-20 0 0,-1-2-47 0 0,0 0-22 0 0,0 0-2 0 0,0 0-21 0 0,0 0-90 0 0,0 0-38 0 0,0 0-10 0 0,0 0-13 0 0,0-2-52 0 0,-1-5-88 0 0,0 0 0 0 0,1-1-1 0 0,0 1 1 0 0,1 0-1 0 0,0 0 1 0 0,0 0 0 0 0,0-1-1 0 0,1 1 1 0 0,0 0-1 0 0,1-2-103 0 0,13-39 445 0 0,-12 33-309 0 0,1 0 0 0 0,1 0-1 0 0,1-3-135 0 0,50-105 560 0 0,-26 58 131 0 0,22-33-691 0 0,44-58 531 0 0,-84 135-470 0 0,48-74 391 0 0,71-83-452 0 0,-99 141 29 0 0,2 1 1 0 0,1 2-1 0 0,2 2 0 0 0,15-10-29 0 0,31-27 0 0 0,-78 65 6 0 0,0 0 1 0 0,0 1-1 0 0,7-3-6 0 0,8-5 60 0 0,-20 10 11 0 0,1 0 3 0 0,6-2-2 0 0,-7 2 6 0 0,-1 1 22 0 0,0 0 10 0 0,0 0 2 0 0,0 0 2 0 0,0 0 4 0 0,0 0 2 0 0,0 0 0 0 0,0 0-9 0 0,-1 2-38 0 0,-35 36-1 0 0,10-11 16 0 0,-7 12-88 0 0,19-23 0 0 0,-1 0 0 0 0,-6 5 0 0 0,-20 21 0 0 0,-51 68-97 0 0,27-32 18 0 0,30-35-28 0 0,6-7-143 0 0,-2-1-1 0 0,-34 30 251 0 0,29-34-162 0 0,-1-2 0 0 0,-23 12 162 0 0,56-37-9 0 0,-15 8-92 0 0,18-11 82 0 0,0-1 0 0 0,-1 1 1 0 0,1-1-1 0 0,-1 1 0 0 0,1-1 1 0 0,0 1-1 0 0,-1-1 0 0 0,1 0 1 0 0,-1 0-1 0 0,1 0 0 0 0,-1 0 1 0 0,1 0-1 0 0,-1 0 0 0 0,1 0 19 0 0,-2 0-70 0 0,2-3 15 0 0,0 2 51 0 0,1-1 1 0 0,-1 0-1 0 0,0 0 1 0 0,1 0-1 0 0,-1 0 1 0 0,1 1-1 0 0,0-1 0 0 0,-1 0 1 0 0,1 0-1 0 0,0 0 1 0 0,0 0-1 0 0,0 0 1 0 0,1 0-1 0 0,-1 0 1 0 0,0 0-1 0 0,1 0 0 0 0,-1 0 1 0 0,1 1-1 0 0,0-1 1 0 0,-1 0-1 0 0,1 0 4 0 0,21-35-55 0 0,1 2 0 0 0,19-21 55 0 0,-1-1-34 0 0,-22 32 34 0 0,11-10 0 0 0,4-5 0 0 0,34-44 0 0 0,53-49 0 0 0,-79 92 0 0 0,3 1 0 0 0,1 2 0 0 0,43-26 0 0 0,-2 11 64 0 0,89-38-64 0 0,-71 36 64 0 0,33-28-64 0 0,-105 64-2 0 0,-13 8 15 0 0,18-13-13 0 0,-35 21 15 0 0,17-12 88 0 0,0 0-1 0 0,3-6-102 0 0,-15 15 221 0 0,-8 6-207 0 0,0 1 0 0 0,0-1 1 0 0,0 0-1 0 0,0 0 0 0 0,0 0 0 0 0,0 0 0 0 0,0 1 0 0 0,0-1 0 0 0,0 0 1 0 0,0 0-1 0 0,0 0 0 0 0,0 0 0 0 0,0 1 0 0 0,0-1 0 0 0,0 0 1 0 0,0 0-1 0 0,0 0 0 0 0,0 0 0 0 0,0 1 0 0 0,0-1 0 0 0,0 0 0 0 0,0 0 1 0 0,0 0-1 0 0,0 0 0 0 0,-1 0 0 0 0,1 1 0 0 0,0-1 0 0 0,0 0 0 0 0,0 0-14 0 0,-10 18 281 0 0,3-8-226 0 0,-1-1 1 0 0,0 1 0 0 0,-1-1-1 0 0,-3 2-55 0 0,-12 12 19 0 0,-60 73-6 0 0,17-19 38 0 0,-70 81-1 0 0,-50 54 28 0 0,52-56-78 0 0,-76 99-246 0 0,186-222 57 0 0,-2 7 189 0 0,21-30-22 0 0,4-8-58 0 0,2-2-3 0 0,0 0-35 0 0,0 0 10 0 0,2-2 10 0 0,275-250-78 0 0,61-48 176 0 0,-248 224 112 0 0,3 4 0 0 0,43-22-112 0 0,-68 50 36 0 0,256-171 76 0 0,-222 145 39 0 0,39-17-151 0 0,-85 55 69 0 0,11-7 86 0 0,57-24-155 0 0,-32 20 107 0 0,-67 34-98 0 0,-17 7 10 0 0,0-1 1 0 0,0 0-1 0 0,-1 0 0 0 0,2-1-19 0 0,-7 3 79 0 0,-2 1 86 0 0,0 0 19 0 0,0 0 0 0 0,-1 1-158 0 0,1-1-1 0 0,0 1 1 0 0,0 0-1 0 0,-1 0 1 0 0,1-1 0 0 0,0 1-1 0 0,-1 0 1 0 0,1 0-1 0 0,-1-1 1 0 0,1 1-1 0 0,-1 0 1 0 0,0 0-26 0 0,-2 2 61 0 0,-2 6 39 0 0,-1-1-1 0 0,-1 0 1 0 0,0 0-1 0 0,0-1 0 0 0,-6 5-99 0 0,-42 32 66 0 0,34-28-66 0 0,-71 51 58 0 0,-52 42-63 0 0,79-56 7 0 0,-17 15 50 0 0,-142 124-42 0 0,-87 66-20 0 0,131-86-44 0 0,102-94-12 0 0,16-15 33 0 0,6-6-12 0 0,-11 6 45 0 0,-82 67-144 0 0,108-93 15 0 0,40-35 48 0 0,1-2 5 0 0,0 0 10 0 0,0 0 61 0 0,0 0 245 0 0,0 0 105 0 0,3-2 27 0 0,27-11-828 0 0,-1-2-1 0 0,6-5 457 0 0,57-38-911 0 0,-23 13 991 0 0,91-67-80 0 0,-67 45 0 0 0,118-87 0 0 0,-32 22 0 0 0,292-190 118 0 0,-165 105 52 0 0,-57 38 118 0 0,-196 142-218 0 0,119-81 68 0 0,-104 67-127 0 0,-66 50 45 0 0,-2 1 21 0 0,-3 1-10 0 0,-24 14-10 0 0,1 0 0 0 0,1 2 1 0 0,-15 12-58 0 0,-2 2 1 0 0,-352 270-1 0 0,165-138-162 0 0,56-51 95 0 0,21-15-4 0 0,-123 83 59 0 0,172-116 12 0 0,20-13-53 0 0,-22 22 53 0 0,83-57-16 0 0,-66 48-151 0 0,87-63 109 0 0,1-1-10 0 0,1-2-11 0 0,1-3 60 0 0,1 0 1 0 0,0 0-1 0 0,0 1 0 0 0,1-1 0 0 0,0 1 1 0 0,-1-1-1 0 0,1 1 0 0 0,1 0 1 0 0,-1 1 18 0 0,14-12-42 0 0,13-7 42 0 0,-14 10-26 0 0,112-86 13 0 0,-44 33 15 0 0,325-260-2 0 0,-200 165 0 0 0,-48 36 46 0 0,-61 45-6 0 0,-11 8 31 0 0,37-28 68 0 0,104-53 105 0 0,-157 105-178 0 0,-38 23 19 0 0,16-16-85 0 0,-51 38 56 0 0,-1 2 21 0 0,-2 1 3 0 0,-70 30 239 0 0,-38 23-319 0 0,104-51 1 0 0,-227 110-1 0 0,207-100 0 0 0,-155 75 0 0 0,121-63 0 0 0,-1-2 0 0 0,-6-1 0 0 0,17-8 32 0 0,-29 4-32 0 0,55-14 8 0 0,-1-1 0 0 0,1-2 0 0 0,0 0 0 0 0,-11-2-8 0 0,35 1-1 0 0,-1 1 1 0 0,1-1-1 0 0,-1-1 0 0 0,1 1 0 0 0,-1 0 1 0 0,1 0-1 0 0,0 0 0 0 0,-1 0 0 0 0,1 0 0 0 0,-1 0 1 0 0,1 0-1 0 0,-1-1 0 0 0,1 1 0 0 0,-1 0 1 0 0,1 0-1 0 0,0-1 0 0 0,-1 1 0 0 0,1 0 1 0 0,-1-1 0 0 0,1 1-4 0 0,0-1 1 0 0,-1 0 0 0 0,1 0 0 0 0,0 1 0 0 0,0-1-1 0 0,0 0 1 0 0,0 1 0 0 0,0-1 0 0 0,0 0 0 0 0,0 0-1 0 0,0 1 1 0 0,0-1 0 0 0,0 0 0 0 0,0 0 0 0 0,0 1-1 0 0,1-1 1 0 0,-1 0 0 0 0,0 1 0 0 0,0-1 0 0 0,1 0-1 0 0,-1 1 1 0 0,1-1 0 0 0,-1 0 0 0 0,0 1 0 0 0,1-1-1 0 0,-1 1 1 0 0,1-1 0 0 0,-1 1 0 0 0,1-1 3 0 0,4-4-15 0 0,0 1 1 0 0,0-1-1 0 0,2 0 15 0 0,0-1-11 0 0,29-22-15 0 0,1 2 1 0 0,7-3 25 0 0,-7 5-13 0 0,2-1-26 0 0,107-76 24 0 0,77-77 15 0 0,-71 57 54 0 0,100-57-54 0 0,-236 167 42 0 0,1 2 1 0 0,-1-1 0 0 0,11-2-43 0 0,-18 8 21 0 0,-8 3 38 0 0,-1 1 26 0 0,0 0-16 0 0,-1 2-1 0 0,-6 6-2 0 0,-1 0 0 0 0,0-1-1 0 0,0 0 1 0 0,-1 0-1 0 0,-4 2-65 0 0,-17 10 48 0 0,-2-1-48 0 0,-23 14 50 0 0,46-25-45 0 0,-21 12 0 0 0,-31 16-5 0 0,-231 122 0 0 0,278-150 0 0 0,0-1 0 0 0,0 0 0 0 0,-1 0 0 0 0,0-1 0 0 0,0-1 0 0 0,-12 2 0 0 0,16-5-12 0 0,9-1-14 0 0,4-2-13 0 0,10-16-8 0 0,2 2 1 0 0,0-1-1 0 0,1 2 0 0 0,1-1 1 0 0,13-8 46 0 0,30-21 2 0 0,4 2-2 0 0,-47 31-4 0 0,114-68-66 0 0,-87 54 76 0 0,59-39-6 0 0,-60 37 54 0 0,-89 57 23 0 0,-2 0-26 0 0,-4 6-51 0 0,-18 12 13 0 0,0-1-16 0 0,52-32 6 0 0,-98 75 58 0 0,70-53-71 0 0,-8 2 10 0 0,51-37-43 0 0,-4 1 20 0 0,7-2-1 0 0,3-2 0 0 0,81-57-67 0 0,25-18 26 0 0,14-2 65 0 0,-98 65 0 0 0,77-44 0 0 0,10-1 0 0 0,-97 53 0 0 0,15-9 0 0 0,0 2 0 0 0,1 2 0 0 0,1 0 0 0 0,13-1 0 0 0,-29 8-2 0 0,-9 2-10 0 0,1 1-1 0 0,0-1 1 0 0,0 1 0 0 0,0 1 0 0 0,0 0-1 0 0,4 0 13 0 0,-11 0-1 0 0,0 0 0 0 0,0 0 0 0 0,0 0 0 0 0,0 0-1 0 0,1 0 1 0 0,-1 0 0 0 0,0 0 0 0 0,0 0 0 0 0,0 0 0 0 0,0 0 0 0 0,0 0 0 0 0,0 0-1 0 0,0 0 1 0 0,0 0 0 0 0,0 0 0 0 0,1 0 0 0 0,-1 0 0 0 0,0 0 0 0 0,0 0-1 0 0,0 0 1 0 0,0 0 0 0 0,0 0 0 0 0,0 0 0 0 0,0 0 0 0 0,0 0 0 0 0,0 0-1 0 0,0 0 1 0 0,0 0 0 0 0,1 1 0 0 0,-1-1 0 0 0,0 0 0 0 0,0 0 0 0 0,0 0-1 0 0,0 0 1 0 0,0 0 0 0 0,0 0 0 0 0,0 0 0 0 0,0 0 0 0 0,0 0 0 0 0,0 1-1 0 0,0-1 1 0 0,0 0 1 0 0,3 12-12 0 0,-3-7 15 0 0,0 1 0 0 0,-1-1 0 0 0,1 0 0 0 0,-1 1 0 0 0,0-1 1 0 0,0 0-1 0 0,-1 1 0 0 0,0-1 0 0 0,0 0 0 0 0,-1 3-3 0 0,-7 11 16 0 0,0 0 1 0 0,-2 1-17 0 0,10-17 0 0 0,-31 47 31 0 0,-6 9 2 0 0,37-54-33 0 0,-1 0 0 0 0,1 0 0 0 0,0 0 0 0 0,0 3 0 0 0,1-7 0 0 0,1 0 0 0 0,0 0 0 0 0,0 0 0 0 0,-1 0 0 0 0,1 0 0 0 0,0 0 0 0 0,0 0 0 0 0,0 0 0 0 0,0 0 0 0 0,0 0 0 0 0,0 1 0 0 0,1-1 0 0 0,-1-1 0 0 0,0 1 0 0 0,0 0 0 0 0,1 0 0 0 0,-1-1 0 0 0,0 1 0 0 0,1 0 0 0 0,-1-1 0 0 0,1 1 0 0 0,-1-1 0 0 0,1 1 0 0 0,-1 0 0 0 0,1-1 0 0 0,0 1 0 0 0,-1-1 0 0 0,1 1 0 0 0,-1-1 0 0 0,1 0 0 0 0,0 1 0 0 0,0-1 0 0 0,0 1 0 0 0,0-1 0 0 0,1 0 0 0 0,-1 1 0 0 0,1-1 0 0 0,-1 0 0 0 0,1 0 0 0 0,0 0 0 0 0,-1 0 0 0 0,1 0 0 0 0,-1 0 0 0 0,1 0 0 0 0,-1-1 0 0 0,4 0 0 0 0,0 0 0 0 0,-1-1 0 0 0,1 0 0 0 0,-1 1 0 0 0,0-2 0 0 0,0 1 0 0 0,1 0 0 0 0,42-32 0 0 0,16-15 0 0 0,-23 16 0 0 0,43-26 0 0 0,-48 38 0 0 0,20-14 0 0 0,-28 19 0 0 0,-18 9 0 0 0,1 1 0 0 0,6-3 0 0 0,-4 4 0 0 0,-11 5 0 0 0,-1 0 0 0 0,1-1 0 0 0,0 1 0 0 0,0 0 0 0 0,-1 0 0 0 0,1 0 0 0 0,0 0 0 0 0,0-1 0 0 0,0 1 0 0 0,-1 0 0 0 0,1 1 0 0 0,0-1 0 0 0,0 0 0 0 0,0 0 0 0 0,0 0 0 0 0,-1 1 0 0 0,1-1 0 0 0,0 1 0 0 0,0-1 0 0 0,-1 1 0 0 0,1-1 0 0 0,-1 1 0 0 0,1-1 0 0 0,0 1 0 0 0,-1-1 0 0 0,1 1 0 0 0,-1 0 0 0 0,1 0 0 0 0,4 11 0 0 0,-5-11 0 0 0,1 0 0 0 0,-1 0 0 0 0,1 0 0 0 0,-1 0 0 0 0,1 0 0 0 0,-1-1 0 0 0,1 1 0 0 0,-1 0 0 0 0,1 0 0 0 0,0 0 0 0 0,-1-1 0 0 0,2 1 0 0 0,-1 0 0 0 0,0 0 0 0 0,1 0 0 0 0,-1-1 0 0 0,1 1 0 0 0,0-1 0 0 0,-1 1 0 0 0,1-1 0 0 0,-1 0 0 0 0,1 0 0 0 0,0 0 0 0 0,-1 1 0 0 0,1-1 0 0 0,0-1 0 0 0,0 1 0 0 0,26-5 0 0 0,-23 4 0 0 0,8-3 0 0 0,-9 2 0 0 0,0 1 0 0 0,0-1 0 0 0,-1 0 0 0 0,1-1 0 0 0,0 1 0 0 0,1-2 0 0 0,3-2 0 0 0,0 0 0 0 0,1 1 0 0 0,6-3 0 0 0,-4 3 0 0 0,2-2 0 0 0,14-5 0 0 0,-3 6 0 0 0,-20 5 0 0 0,1 0 0 0 0,0 0 0 0 0,-1 0 0 0 0,1-1 0 0 0,-1 0 0 0 0,4-2 0 0 0,-6 2 0 0 0,1 0 0 0 0,12-3 0 0 0,-5 2 0 0 0,0 0 0 0 0,-2 1 11 0 0,-8 2-10 0 0,0 0 0 0 0,0 0 0 0 0,0 0 0 0 0,0 0 0 0 0,0 0-1 0 0,0 0 1 0 0,0 0 0 0 0,0 0 0 0 0,0 0 0 0 0,0 0 0 0 0,0 0 0 0 0,0 0 0 0 0,0 0 0 0 0,0 0 0 0 0,0 0 0 0 0,0 0 0 0 0,0 1 0 0 0,0-1-1 0 0,0 0 1 0 0,0 0 0 0 0,0 0 0 0 0,0 0 0 0 0,0 0 0 0 0,0 0 0 0 0,0 0 0 0 0,0 0 0 0 0,0 0 0 0 0,0 0 0 0 0,0 0 0 0 0,0 0 0 0 0,0 0 0 0 0,0 0-1 0 0,0 0 1 0 0,0 0 0 0 0,0 0 0 0 0,0 0 0 0 0,0 0 0 0 0,0 0 0 0 0,0 0 0 0 0,0 0 0 0 0,0 0 0 0 0,0 0 0 0 0,0 0 0 0 0,0 0 0 0 0,0 0 0 0 0,0 0-1 0 0,-5 7 9 0 0,0-1 0 0 0,-1 0 0 0 0,0-1 0 0 0,0 0 0 0 0,0 1 1 0 0,0-2-1 0 0,-1 1 0 0 0,0-1 0 0 0,-3 2-9 0 0,-67 37 64 0 0,-57 23 134 0 0,-45 34-198 0 0,94-50 11 0 0,-25 16-12 0 0,-274 161 1 0 0,44-27 0 0 0,250-147 0 0 0,-139 98 0 0 0,133-78 2 0 0,-31 33-2 0 0,26-20-82 0 0,40-36 55 0 0,-205 160-114 0 0,201-161 141 0 0,-35 38 0 0 0,83-73 0 0 0,-99 89 0 0 0,58-50 0 0 0,-7 5 0 0 0,-191 151 0 0 0,144-122 0 0 0,36-30 0 0 0,-1 7 0 0 0,35-28 2 0 0,12-11-8 0 0,2 1 0 0 0,1 2 0 0 0,-2 3 6 0 0,-2 11-26 0 0,29-39-17 0 0,-1 2 15 0 0,2-4-56 0 0,1-1-5 0 0,0 0 7 0 0,0 0 4 0 0,3 0 4 0 0,7-3 46 0 0,-1-1-1 0 0,0 0 1 0 0,0 0-1 0 0,0-1 0 0 0,0 0 1 0 0,-1 0-1 0 0,1-1 1 0 0,0-2 28 0 0,15-12-26 0 0,-1-2 0 0 0,1-2 26 0 0,-9 9-51 0 0,14-9 51 0 0,1-1-21 0 0,16-13-55 0 0,34-22 76 0 0,-46 36 4 0 0,-27 20-7 0 0,-1-2 0 0 0,1 1 0 0 0,-1-1 0 0 0,0 0 0 0 0,4-5 3 0 0,5-5-38 0 0,-12 14 27 0 0,-6 8 9 0 0,-8 11 4 0 0,-9 13 40 0 0,-2-1-1 0 0,-1-1 0 0 0,-19 17-41 0 0,11-12 93 0 0,-17 25-93 0 0,-10 10 158 0 0,10-16-115 0 0,-102 106 59 0 0,33-51-102 0 0,75-70 0 0 0,-1 3 0 0 0,14-13 0 0 0,-19 15 0 0 0,33-30 3 0 0,-14 9-18 0 0,21-16-43 0 0,8-5 55 0 0,0 0 1 0 0,-1 0 0 0 0,1 0-1 0 0,0 0 1 0 0,-1 0 0 0 0,1 0 0 0 0,0 0-1 0 0,0-1 1 0 0,-1 1 0 0 0,1 0-1 0 0,0 0 1 0 0,-1 0 0 0 0,1 0 0 0 0,0 0-1 0 0,0 0 1 0 0,-1-1 0 0 0,1 1-1 0 0,0 0 1 0 0,0 0 0 0 0,0 0 0 0 0,-1 0-1 0 0,1-1 1 0 0,0 1 0 0 0,0 0-1 0 0,0 0 1 0 0,0-1 0 0 0,-1 1 0 0 0,1 0-1 0 0,0 0 1 0 0,0-1 0 0 0,0 1 2 0 0,0 0-7 0 0,-1-3 1 0 0,0 1 0 0 0,0 0 1 0 0,1 0-1 0 0,-1 0 0 0 0,0 0 0 0 0,1-1 0 0 0,0 1 0 0 0,0 0 0 0 0,0 0 0 0 0,0-1 0 0 0,0 1 0 0 0,0 0 1 0 0,0-1 5 0 0,7-32-45 0 0,-4 25 34 0 0,3-15 11 0 0,2 1 0 0 0,9-19 0 0 0,-7 17 0 0 0,0 0 0 0 0,0-8 0 0 0,-4 13 0 0 0,0 1 0 0 0,2 1 0 0 0,3-6 0 0 0,0 1 0 0 0,-5 6 0 0 0,1-1 0 0 0,-2 1 0 0 0,-1-1 0 0 0,0 0 0 0 0,-1 0 0 0 0,-1-1 0 0 0,-1 1 0 0 0,-1-5 0 0 0,-1 15 0 0 0,1 9 0 0 0,0 0 0 0 0,0 0 0 0 0,0 0 0 0 0,0 0 0 0 0,0 0 0 0 0,0 0 0 0 0,0 0 0 0 0,-1 0 0 0 0,1 0 0 0 0,0 0 0 0 0,0-1 0 0 0,0 1 0 0 0,0 0 0 0 0,0 0 0 0 0,0 0 0 0 0,0 0 0 0 0,0 0 0 0 0,0 0 0 0 0,0 0 0 0 0,0 0 0 0 0,0 0 0 0 0,0 0 0 0 0,-1 0 0 0 0,1 0 0 0 0,0 0 0 0 0,0 0 0 0 0,0 0 0 0 0,0 0 0 0 0,0 0 0 0 0,0 0 0 0 0,0 0 0 0 0,0 0 0 0 0,0 0 0 0 0,0 0 0 0 0,0 0 0 0 0,-1 0 0 0 0,1 0 0 0 0,0 0 0 0 0,0 0 0 0 0,0 0 0 0 0,0 0 0 0 0,0 1 0 0 0,-4 3 0 0 0,-2 4 0 0 0,-13 11 0 0 0,2 2 0 0 0,-8 12 0 0 0,11-13 0 0 0,-1-2 0 0 0,-1 0 0 0 0,14-16 0 0 0,-2 3 0 0 0,2-2 0 0 0,-1-1 0 0 0,1 1 0 0 0,-1-1 0 0 0,0 1 0 0 0,0-1 0 0 0,1 0 0 0 0,-1 0 0 0 0,-1 0 0 0 0,1-1 0 0 0,0 1 0 0 0,0-1 0 0 0,-3 1 0 0 0,-2 1 11 0 0,4-3 32 0 0,2-2-36 0 0,0 0 0 0 0,0 1 1 0 0,0-1-1 0 0,0 0 1 0 0,0 0-1 0 0,1 0 0 0 0,-1 0 1 0 0,1 0-1 0 0,-1 0 1 0 0,1-1-1 0 0,0 1 1 0 0,0-1-1 0 0,0 1 0 0 0,0 0 1 0 0,0-1-1 0 0,0 1 1 0 0,1-2-8 0 0,-3-8 50 0 0,1-1 1 0 0,1 0 0 0 0,0-2-51 0 0,-1 1 12 0 0,-7-71 6 0 0,1 20 39 0 0,2-12-57 0 0,6 62 41 0 0,0-1 1 0 0,2 0-1 0 0,-1 1 0 0 0,5-14-41 0 0,-6 29 4 0 0,0-1 1 0 0,0 1-1 0 0,0-1 0 0 0,0 1 0 0 0,1-1 0 0 0,-1 1 1 0 0,0-1-1 0 0,0 1 0 0 0,0 0 0 0 0,1-1 0 0 0,-1 1 1 0 0,0-1-1 0 0,1 1 0 0 0,-1 0 0 0 0,0-1 0 0 0,1 1 1 0 0,-1 0-1 0 0,1-1 0 0 0,-1 1-4 0 0,0 0 2 0 0,1 0 1 0 0,-1 0-1 0 0,0 0 0 0 0,0-1 1 0 0,0 1-1 0 0,1 0 1 0 0,-1 0-1 0 0,0 0 0 0 0,0 0 1 0 0,0-1-1 0 0,0 1 1 0 0,0 0-1 0 0,1 0 0 0 0,-1 0 1 0 0,0 0-1 0 0,0-1 0 0 0,0 1 1 0 0,0 0-1 0 0,0 0 1 0 0,0-1-1 0 0,0 1 0 0 0,0 0 1 0 0,0 0-1 0 0,0 0 0 0 0,0-1 1 0 0,0 1-1 0 0,0 0-2 0 0,3 1 54 0 0,1 2-47 0 0,-1-1 0 0 0,1 1 0 0 0,0 1 0 0 0,-1-1 0 0 0,0 0 0 0 0,1 1 0 0 0,-2-1 0 0 0,1 1 0 0 0,0 0 0 0 0,-1 0 0 0 0,1 0 0 0 0,-1 1 0 0 0,0-1 0 0 0,-1 0 0 0 0,1 1 0 0 0,-1-1 0 0 0,0 1 0 0 0,0 0-7 0 0,7 32-466 0 0,2 32 466 0 0,-9-52-497 0 0,-1-1 1 0 0,0 1 496 0 0,-1 15-4753 0 0,3-8-927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1.40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68 184 8287 0 0,'-2'3'191'0'0,"-4"4"-73"0"0,2-2 54 0 0,0 0 0 0 0,0 0 1 0 0,-5 3-173 0 0,-1-1 38 0 0,7-5 29 0 0,0 0-1 0 0,-1 0 0 0 0,1 0 1 0 0,0 0-1 0 0,0 1 0 0 0,0-1 0 0 0,-2 4-66 0 0,4-4 498 0 0,1-2 12 0 0,0 0 2 0 0,0 0 0 0 0,0 0 0 0 0,0 0 0 0 0,2-3-69 0 0,30-24-279 0 0,-19 16 302 0 0,0 0 0 0 0,9-10-466 0 0,6-11 559 0 0,2 2-1 0 0,27-22-558 0 0,-41 40 0 0 0,0 2 0 0 0,1 0 0 0 0,1 1 0 0 0,6-3 0 0 0,-21 11 0 0 0,1 0 0 0 0,-1 0 0 0 0,0 0 0 0 0,0 0 0 0 0,1 0 0 0 0,-1 1 0 0 0,0 0 0 0 0,1-1 0 0 0,-1 1 0 0 0,0 0 0 0 0,1 1 0 0 0,0-1 0 0 0,-2 1 0 0 0,1-1 0 0 0,-1 1 0 0 0,1-1 0 0 0,-1 1 0 0 0,0 0 0 0 0,0 0 0 0 0,1 0 0 0 0,-1 0 0 0 0,0 1 0 0 0,0-1 0 0 0,0 1 0 0 0,0-1 0 0 0,0 1 0 0 0,0-1 0 0 0,-1 1 0 0 0,1 0 0 0 0,0 0 0 0 0,6 11 0 0 0,-1-1 0 0 0,0 1 0 0 0,0 1 0 0 0,-2-1 0 0 0,1 1 0 0 0,0 6 0 0 0,1 12 0 0 0,0-1 0 0 0,-2 1 0 0 0,-2 0 0 0 0,-1 1 0 0 0,-2 27 0 0 0,-2-23 74 0 0,-2-1 0 0 0,-2-1 0 0 0,-1 1-1 0 0,-2-1 1 0 0,-1 0 0 0 0,-10 23-74 0 0,4-22 1267 0 0,-10 15-1267 0 0,2-3 322 0 0,10-21 153 0 0,0-1 0 0 0,-2 0-1 0 0,0-1 1 0 0,-14 14-475 0 0,30-39 3 0 0,0 0 0 0 0,0 0 0 0 0,-1 0 1 0 0,1 0-1 0 0,0 0 0 0 0,0 0 0 0 0,0 0 0 0 0,0 0 0 0 0,0 0 1 0 0,0 0-1 0 0,0 0 0 0 0,0 0 0 0 0,0 0 0 0 0,0 0 1 0 0,0 0-1 0 0,0-1 0 0 0,0 1 0 0 0,0 0 0 0 0,0 0 0 0 0,0 0 1 0 0,0 0-1 0 0,0 0 0 0 0,0 0 0 0 0,0 0 0 0 0,0 0 0 0 0,0 0 1 0 0,0 0-1 0 0,0 0 0 0 0,0 0 0 0 0,0 0 0 0 0,0 0 1 0 0,0 0-1 0 0,-1 0 0 0 0,1 0 0 0 0,0 0 0 0 0,0 0 0 0 0,0 0 1 0 0,0 0-1 0 0,0 0 0 0 0,0 0 0 0 0,0 0 0 0 0,0 0 1 0 0,0 0-1 0 0,0 0 0 0 0,0 0 0 0 0,0 1 0 0 0,0-1-3 0 0,-1-13 47 0 0,0 1-1 0 0,1-1 1 0 0,1 1 0 0 0,0 0-1 0 0,1-1 1 0 0,2-8-47 0 0,3-7 588 0 0,1 0 0 0 0,5-8-588 0 0,-5 19 101 0 0,0 2 1 0 0,0-1-1 0 0,2 1 0 0 0,0 1 0 0 0,0-1 0 0 0,2 1-101 0 0,20-28 1 0 0,-30 40-1 0 0,17-25 0 0 0,1 0 0 0 0,7-5 0 0 0,-9 13 0 0 0,1 1 0 0 0,0 0 0 0 0,6-2 0 0 0,-18 15 0 0 0,0 0 0 0 0,0 1 0 0 0,0-1 0 0 0,1 2 0 0 0,0-1 0 0 0,0 1 0 0 0,0 0 0 0 0,0 1 0 0 0,0 0 0 0 0,1 0 0 0 0,6 0 0 0 0,-12 2-40 0 0,0 0-1 0 0,0 0 1 0 0,-1 0-1 0 0,1 0 1 0 0,0 1 0 0 0,0-1-1 0 0,0 1 1 0 0,0 0-1 0 0,0 0 1 0 0,0 0-1 0 0,-1 0 1 0 0,1 0-1 0 0,0 0 1 0 0,-1 1 0 0 0,1 0-1 0 0,-1-1 1 0 0,0 1-1 0 0,1 0 1 0 0,-1 0-1 0 0,0 0 1 0 0,0 1 0 0 0,0-1-1 0 0,-1 0 1 0 0,1 1-1 0 0,0-1 1 0 0,-1 1-1 0 0,1 1 41 0 0,3 6-150 0 0,-1 0 0 0 0,-1 1 0 0 0,1-1 0 0 0,-2 1 0 0 0,1 0 0 0 0,-1 10 150 0 0,1 0 0 0 0,-2 0 0 0 0,-1 0 0 0 0,-1 0 0 0 0,0 0 0 0 0,-2 0 0 0 0,0 0 0 0 0,-2 0 0 0 0,0-1 0 0 0,-1 0 0 0 0,-1 0 0 0 0,-2 4 0 0 0,-4-1 0 0 0,10-19 0 0 0,1-5 0 0 0,1-7 0 0 0,1 8 0 0 0,1-12 0 0 0,1 0 0 0 0,0 0 0 0 0,1 0 0 0 0,1 0 0 0 0,-1 0 0 0 0,2-1 0 0 0,-2 6 0 0 0,6-15 0 0 0,1-1 0 0 0,7-9 0 0 0,2-6 0 0 0,-3 7 0 0 0,1 2 0 0 0,1 0 0 0 0,1 1 0 0 0,2 1 0 0 0,5-5 0 0 0,-11 16 0 0 0,0 2 0 0 0,1 0 0 0 0,1 0 0 0 0,0 2 0 0 0,5-3 0 0 0,-15 11 0 0 0,0 0 0 0 0,1 0 0 0 0,-1 1 0 0 0,1 0 0 0 0,0 1 0 0 0,0-1 0 0 0,0 2 0 0 0,7-2 0 0 0,-10 3 0 0 0,-1-1 0 0 0,1 1 0 0 0,-1 0 0 0 0,1 0 0 0 0,0 1 0 0 0,-1-1 0 0 0,1 1 0 0 0,-1 0 0 0 0,0 0 0 0 0,1 0 0 0 0,-1 1 0 0 0,3 1 0 0 0,-2 0 0 0 0,0 0 0 0 0,1 0 0 0 0,-2 0 0 0 0,1 1 0 0 0,0 0 0 0 0,-1 0 0 0 0,1 0 0 0 0,2 5 0 0 0,1 1 0 0 0,-1 1 0 0 0,0 0 0 0 0,0 0 0 0 0,-2 1 0 0 0,1-1 0 0 0,-2 1 0 0 0,1 1 0 0 0,0 5 0 0 0,2 8 0 0 0,-2 0 0 0 0,0 0 0 0 0,-2 1 0 0 0,-1-1 0 0 0,-1 1 0 0 0,-2 14 0 0 0,-3-10 0 0 0,-1 0 0 0 0,-8 26 0 0 0,6-28 0 0 0,-7 21 692 0 0,-2 0 0 0 0,-11 23-692 0 0,24-65 194 0 0,0-1 0 0 0,1 1-1 0 0,-1 4-193 0 0,-2 9-174 0 0,4-19-877 0 0,1-2-385 0 0,0 0-78 0 0,0 0-20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1.74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87 12 8287 0 0,'0'0'191'0'0,"-1"2"26"0"0,1-1-204 0 0,-1 0-1 0 0,1 0 0 0 0,-1 0 0 0 0,0-1 0 0 0,1 1 0 0 0,-1 0 0 0 0,0-1 1 0 0,1 1-1 0 0,-1 0 0 0 0,0-1 0 0 0,0 1 0 0 0,1-1 0 0 0,-1 1 1 0 0,0-1-1 0 0,0 1 0 0 0,0-1-12 0 0,-18 6 191 0 0,3-1-121 0 0,12-4 329 0 0,-1 0-1 0 0,1 0 1 0 0,0 0-1 0 0,0-1 0 0 0,-3 0-398 0 0,-2 1 926 0 0,7-1 64 0 0,2 0 30 0 0,0 0-133 0 0,3 0-583 0 0,20 1 76 0 0,1-1 0 0 0,6-2-380 0 0,12 0 737 0 0,45-5-124 0 0,-34 1-618 0 0,48-5 590 0 0,-49 4 139 0 0,1 3-1 0 0,30 1-723 0 0,-16 6 16 0 0,64 10-16 0 0,-104-7 0 0 0,0 2 0 0 0,0 0 0 0 0,19 10 0 0 0,-30-12 0 0 0,3 3 0 0 0,12 6 0 0 0,-19-8 0 0 0,1-1 0 0 0,0 0 0 0 0,0-1 0 0 0,10 3 0 0 0,-18-7-224 0 0,0 0 0 0 0,1 1 0 0 0,-1 0 0 0 0,0 0 0 0 0,0 0 0 0 0,0 1 0 0 0,0 0 0 0 0,0 0 0 0 0,-1 0 0 0 0,1 0 0 0 0,-1 1 0 0 0,1 0 224 0 0,-3-2-1514 0 0,-2-2-20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2.07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48 8287 0 0,'1'-2'191'0'0,"15"-14"252"0"0,-7 8-251 0 0,-4 5-59 0 0,0 0 0 0 0,0 1 1 0 0,0-1-1 0 0,0 1 1 0 0,0 0-1 0 0,0 0 1 0 0,1 1-1 0 0,-1 0 0 0 0,1 0 1 0 0,-1 0-1 0 0,1 0 1 0 0,-1 1-1 0 0,1 0 0 0 0,0 0 1 0 0,-1 1-1 0 0,1-1 1 0 0,-1 1-1 0 0,1 0 0 0 0,4 2-133 0 0,10 5 280 0 0,0 1-1 0 0,-1 0 0 0 0,0 1 0 0 0,-1 1 1 0 0,0 1-1 0 0,0 1 0 0 0,-1 0 0 0 0,-1 1 1 0 0,0 1-1 0 0,-1 1 0 0 0,2 3-279 0 0,-13-14 113 0 0,17 19 854 0 0,-2 0 1 0 0,15 24-968 0 0,-18-22 439 0 0,-3-6-270 0 0,2 6-169 0 0,-11-20 12 0 0,-2 0 0 0 0,1 0 0 0 0,-1 0 0 0 0,0 0 0 0 0,0 0 0 0 0,0 6-12 0 0,7 49 1368 0 0,-8-57-1268 0 0,-1 1-1 0 0,0-1 1 0 0,0 1-1 0 0,0-1 1 0 0,-1 0-1 0 0,0 3-99 0 0,0 12 11 0 0,0 3 26 0 0,2-9-63 0 0,-2 0 0 0 0,0 0 0 0 0,-1 1 26 0 0,2-11 37 0 0,-1 0 1 0 0,0 1-1 0 0,1-1 0 0 0,-2 0 0 0 0,1 0 0 0 0,0 1 1 0 0,-1-1-1 0 0,1 0 0 0 0,-1 0 0 0 0,0-1 0 0 0,0 1 1 0 0,0 0-1 0 0,-2 2-37 0 0,-22 19 535 0 0,-1-1 0 0 0,0-2 0 0 0,-14 8-535 0 0,-23 9-2202 0 0,-52 21 2202 0 0,103-52-4770 0 0,2 1-1474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2.56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271 143 4607 0 0,'0'0'102'0'0,"0"0"20"0"0,2-1 6 0 0,17-16 8 0 0,-15 13-138 0 0,0 0 0 0 0,0 0 0 0 0,1 1 0 0 0,4-4 2 0 0,65-31 2850 0 0,-26 12-172 0 0,3 1-2678 0 0,-45 23 98 0 0,0 0-1 0 0,-1 0 1 0 0,1 0-1 0 0,1 1 0 0 0,-1 0 1 0 0,5-1-98 0 0,9 1 22 0 0,9 1-22 0 0,-14 0 9 0 0,-5 0-31 0 0,11 0 497 0 0,-1 1 1 0 0,20 2-476 0 0,-34-2 92 0 0,-1 0 0 0 0,1 1 0 0 0,0-1 0 0 0,-1 1 0 0 0,0 0-1 0 0,1 1 1 0 0,-1-1 0 0 0,0 1 0 0 0,0 0 0 0 0,0 0 0 0 0,-1 1 0 0 0,4 2-92 0 0,-6-4 1 0 0,1 1 1 0 0,-1 0-1 0 0,0 0 0 0 0,0 0 0 0 0,-1 0 0 0 0,1 0 0 0 0,0 0 0 0 0,-1 0 1 0 0,0 0-1 0 0,0 1 0 0 0,0 0-1 0 0,2 9 129 0 0,0-1 1 0 0,-1 6-130 0 0,-1-7 187 0 0,1 3-33 0 0,-1 1 0 0 0,-1 0 0 0 0,-1-1 0 0 0,0 1 0 0 0,-1-1 0 0 0,0 1 0 0 0,-1-1 0 0 0,-1 0 0 0 0,0 0 0 0 0,-1 0 0 0 0,-1-1 0 0 0,-5 11-154 0 0,-13 19 494 0 0,-1-2 0 0 0,-3 0 0 0 0,-5 5-494 0 0,21-31 323 0 0,-4 12-323 0 0,16-26 0 0 0,-1 0 0 0 0,0 0 0 0 0,0 1 0 0 0,1-1 0 0 0,-1 1 0 0 0,1-1 0 0 0,-1 1 0 0 0,1-1 0 0 0,-1 2 0 0 0,2-2 0 0 0,-1 1 0 0 0,0 0 0 0 0,0-1 0 0 0,1 1 0 0 0,-1 0 0 0 0,1-1 0 0 0,-1 1 0 0 0,1 0 0 0 0,0-1 0 0 0,0 1 0 0 0,-1-1 0 0 0,1 1 0 0 0,0-1 0 0 0,0 0 0 0 0,1 1 0 0 0,-1-1 0 0 0,1 1 0 0 0,0 0 0 0 0,0 0 0 0 0,1 0 0 0 0,-1 0 0 0 0,1-1 0 0 0,-1 1 0 0 0,1 0 0 0 0,0-1 0 0 0,-1 0 0 0 0,1 0 0 0 0,0 0 0 0 0,19 5 0 0 0,-10-4 0 0 0,-1 1 0 0 0,0 1 0 0 0,4 2 0 0 0,6 4 0 0 0,-1 0 0 0 0,16 12 0 0 0,-25-15 0 0 0,-1 1 0 0 0,0 0 0 0 0,-1 0 0 0 0,0 1 0 0 0,7 9 0 0 0,-13-15-2 0 0,-1 1 0 0 0,1-1 0 0 0,-1 1 0 0 0,0 0 0 0 0,0 0 0 0 0,0 0-1 0 0,-1 0 1 0 0,1 1 0 0 0,-1-1 0 0 0,0 0 0 0 0,0 0 0 0 0,-1 1 0 0 0,1-1 0 0 0,-1 1-1 0 0,0-1 1 0 0,0 1 0 0 0,-1-1 0 0 0,1 2 2 0 0,-2 1 44 0 0,1-1 0 0 0,-1 0-1 0 0,0 1 1 0 0,-1-1 0 0 0,1 0-1 0 0,-1 0 1 0 0,0 0 0 0 0,-1-1-1 0 0,0 1 1 0 0,1-1 0 0 0,-6 5-44 0 0,-14 17 1011 0 0,-2-1-1 0 0,-24 19-1010 0 0,7-13 408 0 0,-1-1 0 0 0,-1-3 0 0 0,-2-1 0 0 0,-15 5-408 0 0,8-7 0 0 0,-2-2 0 0 0,0-3 0 0 0,-1-2 0 0 0,-1-3 0 0 0,-14 1 0 0 0,45-11 0 0 0,8-1 0 0 0,1-1 0 0 0,-1-1 0 0 0,0 0 0 0 0,1-1 0 0 0,-10-1 0 0 0,24 0-78 0 0,0-1 0 0 0,0 1 0 0 0,0-1-1 0 0,0 1 1 0 0,-3-2 78 0 0,6 2-67 0 0,-1-1-1 0 0,0 1 1 0 0,1 0-1 0 0,-1 0 1 0 0,1-1-1 0 0,-1 1 0 0 0,1 0 1 0 0,-1-1-1 0 0,1 1 1 0 0,0-1-1 0 0,-1 1 1 0 0,1 0-1 0 0,-1-1 0 0 0,1 1 1 0 0,0-1-1 0 0,-1 1 1 0 0,1-1-1 0 0,0 1 1 0 0,-1-1-1 0 0,1 1 1 0 0,0-1-1 0 0,0 0 0 0 0,0 1 1 0 0,0-1-1 0 0,-1 1 1 0 0,1-1-1 0 0,0 0 1 0 0,0 1-1 0 0,0-1 0 0 0,0 1 1 0 0,0-1-1 0 0,0 1 1 0 0,0-1-1 0 0,1 0 68 0 0,-1-1-252 0 0,1 0-1 0 0,0 0 1 0 0,0 0-1 0 0,-1 1 1 0 0,1-1 0 0 0,1-1 252 0 0,8-8-1534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3.21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 1432 10135 0 0,'0'0'464'0'0,"0"0"-9"0"0,-2 2-223 0 0,-2 7 156 0 0,4-9-351 0 0,0 0 1 0 0,0 1-1 0 0,-1-1 1 0 0,1 1-1 0 0,0-1 1 0 0,0 1-1 0 0,0-1 1 0 0,0 0-1 0 0,0 1 1 0 0,0-1-1 0 0,0 1 1 0 0,0-1-1 0 0,0 1 0 0 0,0-1 1 0 0,0 1-1 0 0,0-1 1 0 0,0 1-1 0 0,0-1 1 0 0,0 0-1 0 0,0 1 1 0 0,1-1-1 0 0,-1 1 1 0 0,0-1-38 0 0,0 1 135 0 0,1 1 377 0 0,-1-2 0 0 0,2-3 0 0 0,94-113 618 0 0,-67 80-697 0 0,26-38 599 0 0,0 0-475 0 0,2 0-549 0 0,-3-2 0 0 0,35-66-8 0 0,-39 50 0 0 0,-4-3 0 0 0,-1-11 0 0 0,-38 89 0 0 0,-1 0 0 0 0,0 0 0 0 0,-2-1 0 0 0,0 0 0 0 0,-1 0 0 0 0,0-25 0 0 0,-2 21 0 0 0,3-13 0 0 0,4-13 0 0 0,7-47 0 0 0,-6-3 0 0 0,-9 75 0 0 0,0 0 0 0 0,-1 0 0 0 0,-2-5 0 0 0,0 15 0 0 0,2 12 0 0 0,1 1 0 0 0,-1-1 0 0 0,0 0 0 0 0,1 0 0 0 0,-1 0 0 0 0,0 1 0 0 0,0-1 0 0 0,1 0 0 0 0,-1 1 0 0 0,0-1 0 0 0,0 1 0 0 0,0-1 0 0 0,0 1 0 0 0,0-1 0 0 0,0 1 0 0 0,0 0 0 0 0,0-1 0 0 0,0 1 0 0 0,0 0 0 0 0,0 0 0 0 0,0 0 0 0 0,0 0 0 0 0,0 0 0 0 0,0 0 0 0 0,0 0 0 0 0,0 0 0 0 0,0 0 0 0 0,0 0 0 0 0,0 0 0 0 0,0 1 0 0 0,0-1 0 0 0,0 0 0 0 0,0 1 0 0 0,0-1 0 0 0,0 1 0 0 0,1-1 0 0 0,-1 1 0 0 0,0-1 0 0 0,-4 3 0 0 0,1 0 0 0 0,0 1 0 0 0,0-1 0 0 0,0 1 0 0 0,0-1 0 0 0,-3 5 0 0 0,-15 22 0 0 0,1 1 0 0 0,1 1 0 0 0,-8 19 0 0 0,16-28 0 0 0,-31 61 203 0 0,3 2-1 0 0,4 1 1 0 0,-14 61-203 0 0,12-11 720 0 0,5 2 0 0 0,5 12-720 0 0,23-121 0 0 0,2 0 0 0 0,0 0 0 0 0,2 0 0 0 0,1 1 0 0 0,2-1 0 0 0,1 0 0 0 0,2 5 0 0 0,-3-27 0 0 0,0 0 0 0 0,1 0 0 0 0,0 0 0 0 0,1 0 0 0 0,0 0 0 0 0,0-1 0 0 0,0 1 0 0 0,1-1 0 0 0,0 0 0 0 0,1-1 0 0 0,0 1 0 0 0,0-1 0 0 0,0 0 0 0 0,1 0 0 0 0,-1-1 0 0 0,1 0 0 0 0,1 0 0 0 0,-1-1 0 0 0,-3-2-107 0 0,0 0 0 0 0,0-1 1 0 0,0 1-1 0 0,0-1 0 0 0,0 0 0 0 0,1 0 0 0 0,3 0 107 0 0,3 0-1500 0 0,0-1 0 0 0,5 0 1500 0 0,4-3-5796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59.9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646 1 6447 0 0,'0'0'142'0'0,"0"0"22"0"0,0 0 13 0 0,-1 1-20 0 0,-11 10-50 0 0,11-10 274 0 0,-7 4 619 0 0,-3 1 391 0 0,0-1 0 0 0,-5 2-1391 0 0,-17 8 1757 0 0,8 1-795 0 0,0 0 0 0 0,-7 8-962 0 0,-3 2 1217 0 0,5-2-621 0 0,0 1 0 0 0,-17 21-596 0 0,-20 26 1531 0 0,36-37-1308 0 0,0-3-1 0 0,-33 27-222 0 0,47-47 634 0 0,-1-1 0 0 0,-2 1-634 0 0,15-9 172 0 0,-3 2-70 0 0,0-1-1 0 0,-1 0 0 0 0,1 0 1 0 0,-1-1-1 0 0,0 0 0 0 0,-1 0-101 0 0,2-2 0 0 0,3-2-64 0 0,4 1-273 0 0,1 0-138 0 0,0 0-851 0 0,0-2-3444 0 0,3-6-1474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3.54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154 5 10135 0 0,'1'-2'464'0'0,"-1"0"-254"0"0,0 3 139 0 0,-4 9 556 0 0,-7 18 311 0 0,-4 12-916 0 0,3-10 840 0 0,-4 19-1140 0 0,0 12 2048 0 0,-2 25-2048 0 0,8-36 546 0 0,3-17-484 0 0,0 14-62 0 0,0 0 34 0 0,-6 20-34 0 0,5-31 409 0 0,7-32-210 0 0,0 0 1 0 0,0 0-1 0 0,-1 0 1 0 0,1 0-1 0 0,-3 3-199 0 0,3-5 375 0 0,1-2-576 0 0,0 0-250 0 0,0 0-777 0 0,0 0-3069 0 0,0 0-1317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3.87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1 205 11975 0 0,'10'-7'235'0'0,"-6"3"-114"0"0,1 1 0 0 0,-1 0-1 0 0,1 0 1 0 0,0 0-1 0 0,0 1 1 0 0,0-1 0 0 0,0 1-1 0 0,4-1-120 0 0,63-17 110 0 0,-44 11-37 0 0,34-6 770 0 0,6-2 187 0 0,36-10 438 0 0,-52 15-792 0 0,17-8-676 0 0,-28 8-18 0 0,2 1-1 0 0,34-2 19 0 0,-64 10-27 0 0,48-5-1293 0 0,-44 3 808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4.27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281 166 10135 0 0,'11'-11'287'0'0,"29"-29"503"0"0,3 1-790 0 0,-30 28-4 0 0,1 0 0 0 0,1 1 0 0 0,-1 1-1 0 0,2 0 1 0 0,7-3 4 0 0,-17 10 140 0 0,1-1-1 0 0,0 1 0 0 0,-1 0 0 0 0,1 0 0 0 0,0 1 1 0 0,0 0-1 0 0,0 1 0 0 0,0-1 0 0 0,0 1 0 0 0,0 0 1 0 0,0 1-1 0 0,3 0-139 0 0,-6 0 128 0 0,1 0-1 0 0,0 0 1 0 0,-1 1 0 0 0,1-1 0 0 0,-1 1 0 0 0,0 0-1 0 0,0 0 1 0 0,1 1 0 0 0,-2-1 0 0 0,1 1-1 0 0,0 0 1 0 0,0 0 0 0 0,-1 0 0 0 0,1 1 0 0 0,-1-1-1 0 0,0 1 1 0 0,0 0 0 0 0,2 3-128 0 0,2 6 14 0 0,-1-1-1 0 0,0 1 1 0 0,0 1 0 0 0,-2-1 0 0 0,1 1 0 0 0,-2 0-1 0 0,0 0 1 0 0,0 0 0 0 0,-2 1 0 0 0,0-1-1 0 0,0 0 1 0 0,-1 2-14 0 0,-2 3 91 0 0,0-1-1 0 0,-2 0 0 0 0,-3 15-90 0 0,-21 51 525 0 0,20-60-390 0 0,-18 48 913 0 0,-14 23-1048 0 0,20-53 71 0 0,-2-1-1 0 0,-24 33-70 0 0,22-39 392 0 0,-1-1 0 0 0,-1-2 0 0 0,-2 0 0 0 0,-2-2 0 0 0,-7 5-392 0 0,-14 5 16 0 0,-48 30-16 0 0,61-41 0 0 0,29-22 0 0 0,0 0 0 0 0,0 0 0 0 0,-1-1 0 0 0,0 0 0 0 0,-2 1 0 0 0,-4-1 140 0 0,-1 0 1 0 0,-3 0-141 0 0,16-5 162 0 0,0-2 570 0 0,4 1-718 0 0,0 0 0 0 0,0 0 0 0 0,0 0 0 0 0,0 0-1 0 0,0 0 1 0 0,-1 0 0 0 0,1 0 0 0 0,0-1 0 0 0,0 1 0 0 0,0 0-1 0 0,0 0 1 0 0,0 0 0 0 0,0 0 0 0 0,0 0 0 0 0,0 0-1 0 0,0 0 1 0 0,0 0 0 0 0,0 0 0 0 0,0 0 0 0 0,0 0 0 0 0,0 0-1 0 0,0 0 1 0 0,0 0 0 0 0,0 0 0 0 0,0 0 0 0 0,0 0-1 0 0,0 0 1 0 0,0 0 0 0 0,0 0 0 0 0,0 0 0 0 0,0-1 0 0 0,0 1-1 0 0,0 0 1 0 0,0 0 0 0 0,1 0 0 0 0,-1 0 0 0 0,0 0-1 0 0,0 0 1 0 0,0 0 0 0 0,0 0 0 0 0,0 0 0 0 0,0 0 0 0 0,0 0-1 0 0,0 0 1 0 0,0 0 0 0 0,0 0 0 0 0,0 0 0 0 0,0 0-1 0 0,0 0 1 0 0,0 0 0 0 0,0 0 0 0 0,0 0 0 0 0,0 0 0 0 0,0 0-1 0 0,0 0 1 0 0,0 0 0 0 0,0 0 0 0 0,0 0 0 0 0,0 0-1 0 0,1 0 1 0 0,-1 0 0 0 0,0 0-14 0 0,35-1 16 0 0,-19 0-16 0 0,0 0 0 0 0,1 2 0 0 0,-1 0 0 0 0,9 2 0 0 0,49 9 0 0 0,14 3 0 0 0,76 13 0 0 0,-141-25 0 0 0,-1-1 0 0 0,0-2 0 0 0,1 0 0 0 0,-1-1 0 0 0,6-2 0 0 0,-10 1-292 0 0,0 0 0 0 0,0 2 0 0 0,14 1 292 0 0,-6 1-1770 0 0,-3-5-5056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4.97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1 265 10135 0 0,'7'-7'215'0'0,"0"-2"-1"0"0,-1 1 1 0 0,0-1-1 0 0,2-6-214 0 0,11-14 198 0 0,-3 6-251 0 0,16-20 1586 0 0,-1-6-1533 0 0,-29 45 183 0 0,0-1 0 0 0,0 1-1 0 0,0-1 1 0 0,0-2-183 0 0,-1 4 88 0 0,-1 1 0 0 0,1-1 0 0 0,0 1-1 0 0,0-1 1 0 0,0 1 0 0 0,0-1 0 0 0,0 1 0 0 0,1 0-1 0 0,-1 0 1 0 0,1-1 0 0 0,-1 1 0 0 0,1 0 0 0 0,0 1-1 0 0,0-1 1 0 0,0-1-88 0 0,11-3 443 0 0,0 2-294 0 0,-12 3-141 0 0,1 1 0 0 0,-1 0 0 0 0,0 0 0 0 0,0 0 0 0 0,0 1 0 0 0,0-1 0 0 0,1 0 0 0 0,-1 0 0 0 0,0 1 0 0 0,0-1 0 0 0,0 1-8 0 0,1 0 60 0 0,1 0 0 0 0,-2 1 0 0 0,1-1 0 0 0,0 1 0 0 0,0-1 0 0 0,0 1 0 0 0,-1 0 0 0 0,1 0 0 0 0,-1-1 0 0 0,1 1 0 0 0,-1 0 0 0 0,0 1 0 0 0,0-1 0 0 0,0 0 0 0 0,0 0 0 0 0,1 2-60 0 0,1 6 269 0 0,0 1 0 0 0,0 0 1 0 0,-1 0-270 0 0,-1-8 43 0 0,1 10 2 0 0,-1 0 0 0 0,0 0 0 0 0,-1 1 0 0 0,0 10-45 0 0,-9 53-26 0 0,7-63 37 0 0,-2 4-4 0 0,0 0 0 0 0,-1 0 0 0 0,-6 12-7 0 0,4-10 455 0 0,1 0 0 0 0,-2 13-455 0 0,5-18 315 0 0,1-5-181 0 0,1 0 0 0 0,-1-1-1 0 0,-1 1 1 0 0,0-1 0 0 0,0 0-1 0 0,-2 2-133 0 0,-2-1 72 0 0,6-8 299 0 0,1-2 117 0 0,0 0 21 0 0,0 0 3 0 0,1-3 0 0 0,2-9-6 0 0,-1 8-386 0 0,-1 0 1 0 0,0 1-1 0 0,0-1 0 0 0,-1 0 0 0 0,1 0 0 0 0,-1 0 0 0 0,0 1 0 0 0,0-5-120 0 0,-2-3 122 0 0,1 8-116 0 0,1 1-1 0 0,-1-1 0 0 0,1 0 1 0 0,0 0-1 0 0,0 1 0 0 0,0-1 1 0 0,0 0-1 0 0,0-1-5 0 0,2-4 0 0 0,0 1 0 0 0,1-1 0 0 0,-1 1 0 0 0,2 0 0 0 0,-1 0 0 0 0,1 0 0 0 0,3-4 0 0 0,3-5 0 0 0,2 1 0 0 0,8-9 0 0 0,-9 12 0 0 0,1-1 0 0 0,1 2 0 0 0,0 0 0 0 0,1 0 0 0 0,0 1 0 0 0,0 1 0 0 0,1 0 0 0 0,1 1 0 0 0,10-3 0 0 0,-24 10 0 0 0,1 0 0 0 0,-1 0 0 0 0,1 0 0 0 0,-1 1 0 0 0,1-1 0 0 0,0 1 0 0 0,-1 0 0 0 0,1 0 0 0 0,0 0 0 0 0,-1 0 0 0 0,1 0 0 0 0,0 0 0 0 0,-1 1 0 0 0,1-1 0 0 0,-1 1 0 0 0,1 0 0 0 0,2 1 0 0 0,-2-1 0 0 0,-1 1 0 0 0,1-1 0 0 0,-1 1 0 0 0,1 0 0 0 0,-1 0 0 0 0,1 0 0 0 0,-1 1 0 0 0,0-1 0 0 0,0 0 0 0 0,0 1 0 0 0,-1 0 0 0 0,1-1 0 0 0,0 1 0 0 0,-1 0 0 0 0,1 1 0 0 0,1 3 0 0 0,-1 1 0 0 0,1-1 0 0 0,-1 1 0 0 0,-1 0 0 0 0,1-1 0 0 0,-1 1 0 0 0,-1 0 0 0 0,1 0 0 0 0,-1 0 0 0 0,-1 5 0 0 0,-2 9 0 0 0,-1-1 0 0 0,0 0 0 0 0,-4 6 0 0 0,6-19 0 0 0,-1 0 0 0 0,-1 0 0 0 0,-3 7 0 0 0,-5 10 0 0 0,16-45 0 0 0,6-15 0 0 0,-3 15 0 0 0,2 0 0 0 0,0 1 0 0 0,1 0 0 0 0,1 0 0 0 0,7-8 0 0 0,1 2 0 0 0,2 0 0 0 0,0 1 0 0 0,9-6 0 0 0,-19 20 0 0 0,1 1 0 0 0,0 0 0 0 0,0 1 0 0 0,0 1 0 0 0,1 0 0 0 0,0 1 0 0 0,1 0 0 0 0,0 1 0 0 0,-1 0 0 0 0,2 1 0 0 0,4 0 0 0 0,-12 3 0 0 0,-1 0 0 0 0,0 1 0 0 0,0 0 0 0 0,0 1 0 0 0,0-1 0 0 0,1 1 0 0 0,-1 0 0 0 0,0 1 0 0 0,0-1 0 0 0,-1 1 0 0 0,1 0 0 0 0,0 1 0 0 0,0-1 0 0 0,3 4 0 0 0,9 4 0 0 0,-1 2 0 0 0,0 0 0 0 0,12 11 0 0 0,-6-2 0 0 0,-1 1 0 0 0,-1 1 0 0 0,-1 0 0 0 0,4 8 0 0 0,-16-19 0 0 0,0 1 0 0 0,-1-1 0 0 0,-1 1 0 0 0,0 0 0 0 0,1 4 0 0 0,7 25 0 0 0,-1 2 0 0 0,-1-4 0 0 0,-2-6-931 0 0,-1 1 0 0 0,-1 0 0 0 0,-1 11 931 0 0,-6-32-1023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09.3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320 4 6447 0 0,'0'0'142'0'0,"0"0"22"0"0,-1 1 13 0 0,-4 1-144 0 0,-1 0-1 0 0,1-1 1 0 0,0 0-1 0 0,0 0 1 0 0,-1 0 0 0 0,0 0-33 0 0,-19 3-7 0 0,9 1 354 0 0,6-3 225 0 0,1 1 1 0 0,-1 0-1 0 0,-3 2-572 0 0,-35 13 1440 0 0,36-14-1213 0 0,1 0 0 0 0,-1-1-1 0 0,-2 0-226 0 0,0 1 1407 0 0,-2 1-854 0 0,-7-1-537 0 0,16-3-16 0 0,-3-4 1308 0 0,6 2-584 0 0,-1-1-708 0 0,0-2-16 0 0,0 0 0 0 0,2-4 0 0 0,0 1 0 0 0,0 1 72 0 0,3 5 299 0 0,-1 1-308 0 0,1 0 1 0 0,0-1 0 0 0,0 1-1 0 0,0 0 1 0 0,0 0-1 0 0,-1-1 1 0 0,1 1 0 0 0,0 0-1 0 0,0 0 1 0 0,0-1-1 0 0,0 1 1 0 0,0 0-1 0 0,0 0 1 0 0,0-1 0 0 0,0 1-1 0 0,0 0 1 0 0,0-1-1 0 0,0 1 1 0 0,0 0-1 0 0,0 0 1 0 0,0-1 0 0 0,0 1-1 0 0,0 0 1 0 0,0-1-1 0 0,0 1-63 0 0,2-1 11 0 0,0 0-6 0 0,12-1-5 0 0,-11 1 0 0 0,0 1 0 0 0,10 1 0 0 0,26 9 0 0 0,-1-1 0 0 0,-28-7 0 0 0,-1 1 0 0 0,0 0 0 0 0,1 0 0 0 0,26 8 0 0 0,-21-7 0 0 0,0-1 0 0 0,0 0 0 0 0,1-1 0 0 0,0 0 0 0 0,1-1 0 0 0,21 1 0 0 0,-25-1 0 0 0,1 0 0 0 0,-1-1 0 0 0,5-1 0 0 0,43-3 0 0 0,-26 2 0 0 0,10-3 0 0 0,-36 4 0 0 0,-1 1 0 0 0,1 0 0 0 0,0 0 0 0 0,8 2 0 0 0,-6-1 0 0 0,0 0 0 0 0,8-1 0 0 0,-14 0 0 0 0,22-1 0 0 0,16 1 0 0 0,-20 3 0 0 0,5 0 0 0 0,68-4 0 0 0,17-6 0 0 0,-59 0 0 0 0,8-4 0 0 0,-26 5 0 0 0,-12 2 0 0 0,13-3 0 0 0,-17 2 0 0 0,0 2 0 0 0,0 1 0 0 0,11 0 0 0 0,-13 0 0 0 0,78-7 0 0 0,-55 4 0 0 0,-26 3 0 0 0,0 0 0 0 0,0 1 0 0 0,14 1 0 0 0,-21 0 338 0 0,0 0 0 0 0,0 0-1 0 0,5-2-337 0 0,16 0 1019 0 0,23 0-1003 0 0,-51 2-16 0 0,1 1 0 0 0,-1-1 0 0 0,1 0 0 0 0,0 0 0 0 0,-1 0 0 0 0,1-1 0 0 0,-1 1 0 0 0,1 0 0 0 0,0-1 0 0 0,-1 1 0 0 0,2-1 0 0 0,0 0 0 0 0,0 0 0 0 0,0 0 0 0 0,0 0 0 0 0,0 0 0 0 0,1 1 0 0 0,-1 0 0 0 0,0-1 0 0 0,3 1 0 0 0,-2 0 0 0 0,-1 0 0 0 0,-1-1 0 0 0,1 1 0 0 0,-1 0 0 0 0,1 0 0 0 0,0 1 0 0 0,1-1 0 0 0,3 2 0 0 0,-7-2 0 0 0,1 1 0 0 0,-1-1 0 0 0,0 0 0 0 0,1 0 0 0 0,-1 0 0 0 0,0 0 0 0 0,1 1 0 0 0,-1-1 0 0 0,0 0 0 0 0,0 0 0 0 0,1 1 0 0 0,-1-1 0 0 0,0 0 0 0 0,0 0 0 0 0,0 1 0 0 0,1-1 0 0 0,-1 0 0 0 0,0 1 0 0 0,0-1 0 0 0,0 0 0 0 0,0 1 0 0 0,0-1 0 0 0,0 1 0 0 0,0 0 0 0 0,0-1 0 0 0,0 1 0 0 0,0-1 0 0 0,0 1 0 0 0,0-1 0 0 0,0 1 0 0 0,-1-1 0 0 0,1 1 0 0 0,0-1 0 0 0,0 1 0 0 0,-1-1 0 0 0,1 1 0 0 0,-6 5-64 0 0,4-6-553 0 0,0 1 0 0 0,0-1 0 0 0,1 0 0 0 0,-1 0 0 0 0,0 0 0 0 0,0 0 0 0 0,0 0 0 0 0,0 0 0 0 0,1 0 0 0 0,-1 0 0 0 0,-2-1 617 0 0,3 0 602 0 0,-3 1-2137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2.2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89 83 6447 0 0,'0'0'298'0'0,"0"0"-10"0"0,-2 1-188 0 0,0-1 63 0 0,1 1 0 0 0,-1-1-1 0 0,0 0 1 0 0,0 0 0 0 0,0 0 0 0 0,0 0 0 0 0,0 0 0 0 0,0 0 0 0 0,0 0 0 0 0,0-1 0 0 0,1 1 0 0 0,-1 0 0 0 0,0-1 0 0 0,0 0-1 0 0,0 1-162 0 0,1-1 131 0 0,0 0 0 0 0,0 1 0 0 0,-1 0 0 0 0,1-1 0 0 0,0 1 0 0 0,0 0-1 0 0,-1 0 1 0 0,0 0-131 0 0,0-1 76 0 0,0 1 0 0 0,0 0 0 0 0,0-1 0 0 0,0 1 0 0 0,0-1-1 0 0,0 0 1 0 0,1 0 0 0 0,-1 0-76 0 0,-6-2 1 0 0,-7-4 2490 0 0,15 6-2420 0 0,0 1 0 0 0,0 0 0 0 0,0 0 0 0 0,0 0 0 0 0,-1 0 0 0 0,1 0 0 0 0,0 0 0 0 0,0 0 0 0 0,0 0 0 0 0,0 0 0 0 0,0 0 0 0 0,-1 0 0 0 0,1 0 0 0 0,0 0 0 0 0,0 0 0 0 0,0 0 0 0 0,0 0 0 0 0,-1 0-1 0 0,1 0 1 0 0,0 0 0 0 0,0 0 0 0 0,0 0 0 0 0,0 0 0 0 0,0 0 0 0 0,-1 0 0 0 0,1 0 0 0 0,0 0 0 0 0,0 0 0 0 0,0 1 0 0 0,0-1 0 0 0,0 0 0 0 0,-1 0 0 0 0,1 0-71 0 0,3 4 854 0 0,8 6-413 0 0,-4-5-440 0 0,1 1 1 0 0,0-2-1 0 0,1 1 0 0 0,-1-1 0 0 0,1 0 0 0 0,0-1 0 0 0,0 0 0 0 0,0 0 1 0 0,0-1-1 0 0,0 0 0 0 0,1-1 0 0 0,-1 0 0 0 0,1-1 0 0 0,1 0-1 0 0,3 1 0 0 0,-1 0 0 0 0,1 0 0 0 0,0 1 0 0 0,7 3 0 0 0,12 1 0 0 0,-12-3-59 0 0,6 1 809 0 0,0 2-1 0 0,23 7-749 0 0,-19-5 188 0 0,0-2-1 0 0,0 0 1 0 0,28 0-188 0 0,-22-2 45 0 0,15 0-45 0 0,1-3 0 0 0,26-3 0 0 0,-47 1 0 0 0,-8 1 0 0 0,7-1 0 0 0,17-3 0 0 0,133-23 0 0 0,83-29 0 0 0,-222 47 0 0 0,5 1 0 0 0,40-9 0 0 0,-5 1 0 0 0,1 3 0 0 0,23 1 0 0 0,3 1 0 0 0,-13 4 72 0 0,-81 5 46 0 0,1 1 0 0 0,0 1 1 0 0,0 0-1 0 0,0 1 0 0 0,9 2-118 0 0,24 2 779 0 0,-37-4-666 0 0,0 0 0 0 0,-1 0 0 0 0,1-1 1 0 0,0-1-1 0 0,0 0-113 0 0,-4 0 40 0 0,5 0-40 0 0,52-3 0 0 0,-34 6 0 0 0,-24-1 0 0 0,-4-1 0 0 0,0 0 0 0 0,1 0 0 0 0,-1 0 0 0 0,0-1 0 0 0,0 1 0 0 0,3-2 0 0 0,4 1 0 0 0,0-1 0 0 0,7 0 0 0 0,-14 3 0 0 0,4-2 0 0 0,-7 1 0 0 0,0 0 0 0 0,0-1 0 0 0,0 1 0 0 0,0 0 0 0 0,0 0 0 0 0,0 0 0 0 0,0 0 0 0 0,0 0 0 0 0,0-1 0 0 0,0 1 0 0 0,0 0 0 0 0,0 0 0 0 0,0 0 0 0 0,0 0 0 0 0,0 0 0 0 0,-1 0 0 0 0,1-1 0 0 0,0 1 0 0 0,0 0 0 0 0,0 0 0 0 0,0 0 0 0 0,0 0 0 0 0,0 0 0 0 0,-1 0 0 0 0,1 0 0 0 0,0 0 0 0 0,0 0 0 0 0,0 0 0 0 0,0 0 0 0 0,0-1 0 0 0,-1 1 0 0 0,1 0 0 0 0,0 0 0 0 0,-3-1 17 0 0,-1 0 0 0 0,1 0 0 0 0,0 1 0 0 0,-1-1 0 0 0,1 1 0 0 0,-1-1 0 0 0,-1 1-17 0 0,-28 2 992 0 0,27-2-663 0 0,-10 2-13 0 0,0 0 1 0 0,-2 2-317 0 0,-19 2-25 0 0,5-2 25 0 0,-1-1 0 0 0,-1-2 0 0 0,-229 4 0 0 0,129-9 0 0 0,67 1 0 0 0,-21 3 0 0 0,59 2 0 0 0,-140 8 0 0 0,105-3 0 0 0,-40 10 0 0 0,17-1 0 0 0,-1-4 0 0 0,-21-2 0 0 0,69-6 0 0 0,16-2 0 0 0,-1 0 0 0 0,-2-2 0 0 0,7 0 0 0 0,-8-1 0 0 0,-15-3 0 0 0,1-1 0 0 0,-51-9 0 0 0,-4-2 0 0 0,-5-1 0 0 0,64 13 55 0 0,26 3-396 0 0,0 0 0 0 0,0-1 0 0 0,1 0-1 0 0,-1-1 1 0 0,0 0 0 0 0,-7-4 341 0 0,5-2 0 0 0,7 6 0 0 0,-5 1 0 0 0,9 3 0 0 0,1 0 0 0 0,-6 0 0 0 0,7-1 0 0 0,0 0 0 0 0,0 1 0 0 0,0-1 0 0 0,0 0 0 0 0,0 0 0 0 0,0 1 0 0 0,0-1 0 0 0,0 0 0 0 0,0 1 0 0 0,0-1 0 0 0,1 1 0 0 0,-1-1 0 0 0,0 1 0 0 0,0 0 0 0 0,-1 1 0 0 0,-8 4 0 0 0,8-2 0 0 0,1-2 0 0 0,-3 7 0 0 0,3 0 0 0 0,5 1 0 0 0,-2-8 0 0 0,0 1 0 0 0,0 0 0 0 0,0-1 0 0 0,0 0 0 0 0,1 1 0 0 0,-1-1 0 0 0,1 0 0 0 0,0 0 0 0 0,0-1 0 0 0,0 1 0 0 0,0-1 0 0 0,0 1 0 0 0,0-1 0 0 0,0 0 0 0 0,0 0 0 0 0,1 0 0 0 0,9 2 0 0 0,-1-1 0 0 0,1 0 0 0 0,9-1 0 0 0,-3 0 0 0 0,26 0 0 0 0,0-1 0 0 0,16-4 0 0 0,-4 1 0 0 0,146-13 0 0 0,-86 14 0 0 0,-27 1 0 0 0,-39 1 0 0 0,8-3 0 0 0,-33 1 0 0 0,42-4 0 0 0,45 3 0 0 0,-102 4 0 0 0,40 0 0 0 0,0 2 0 0 0,19 6 0 0 0,-21-3 0 0 0,0-2 0 0 0,4-2 0 0 0,-25 1 0 0 0,11 2 0 0 0,16 2 0 0 0,15-1 0 0 0,-13 0 0 0 0,23-2 0 0 0,185-4 0 0 0,-244 0 0 0 0,0 2 0 0 0,0 1 0 0 0,-1 0 0 0 0,52 1 0 0 0,-27-2 0 0 0,-27-1 0 0 0,1-1 0 0 0,1-1 0 0 0,-4-1 0 0 0,2 1 0 0 0,-11 1 0 0 0,16 0 0 0 0,-13-2 0 0 0,3 0 125 0 0,-12 2 42 0 0,14 1-875 0 0,-24-3-1578 0 0,-2 0-4540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4.1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97 1 8287 0 0,'0'0'382'0'0,"0"0"-8"0"0,0 0-170 0 0,-8 0 1172 0 0,3 0-864 0 0,3 0 0 0 0,2 0 0 0 0,0 0 0 0 0,0 0 0 0 0,0 0 0 0 0,-1 0 0 0 0,-2 2-387 0 0,-2 0 1264 0 0,-11 9 708 0 0,-4 6-657 0 0,19-14-1291 0 0,-1 4-133 0 0,-2 12 562 0 0,5-13 147 0 0,0-3-588 0 0,0-1 306 0 0,0-1-294 0 0,6 5-147 0 0,1 0 0 0 0,-1 0 0 0 0,1-1-1 0 0,0 0 1 0 0,1-1 0 0 0,-1 1 0 0 0,1-2-1 0 0,0 1 1 0 0,5 0-2 0 0,25 10 0 0 0,-1 0 0 0 0,-1 3 0 0 0,5 4 0 0 0,-7-3 0 0 0,52 28 0 0 0,-19-11 0 0 0,-24-12 0 0 0,3 3 0 0 0,-37-20 0 0 0,0-1 0 0 0,1 0 0 0 0,2 0 0 0 0,-1 0 0 0 0,-4-2 72 0 0,-6-2 299 0 0,-2-1 117 0 0,0 0 21 0 0,0 0-66 0 0,0 1-294 0 0,-1 11-132 0 0,-1-8-19 0 0,0-2 3 0 0,-4 8-1 0 0,-1 0 0 0 0,1 0 0 0 0,-2 0 0 0 0,0-1 0 0 0,-6 6 0 0 0,-12 16 0 0 0,-40 65 0 0 0,3-3 0 0 0,38-56 0 0 0,11-16 0 0 0,-12 13 0 0 0,-2-1 0 0 0,-2-2 0 0 0,0-1 0 0 0,-15 9 0 0 0,28-27 0 0 0,1-1 0 0 0,-2-1 0 0 0,-8 4 0 0 0,8-4 0 0 0,9-6 0 0 0,1 2 0 0 0,-4 3 0 0 0,8-6 0 0 0,1-1 0 0 0,1-1 0 0 0,-1 1 0 0 0,1 0 0 0 0,0 0 0 0 0,0 1 0 0 0,0-1 0 0 0,-7 7 0 0 0,16-14 0 0 0,-1 0 0 0 0,8-4 0 0 0,6-4 0 0 0,12-10 0 0 0,-12 9 0 0 0,0-1 0 0 0,4-6 0 0 0,34-30 0 0 0,-18 18 0 0 0,-11 10 0 0 0,-12 8 0 0 0,-5 6 0 0 0,0-1 0 0 0,-1-1 0 0 0,1-2 0 0 0,4-8 0 0 0,-11 14 0 0 0,0 0 0 0 0,1 1 0 0 0,-1 0 0 0 0,1 0 0 0 0,2-1 0 0 0,0 2 0 0 0,6-1 0 0 0,-12 5 0 0 0,7-5 0 0 0,-6 4 0 0 0,-1 1 0 0 0,0 0 0 0 0,-1-1 0 0 0,1 1 0 0 0,-1 0 0 0 0,0-1 0 0 0,1 1 0 0 0,-1-1 0 0 0,0 0 0 0 0,0 1 0 0 0,0-1 0 0 0,0 0 0 0 0,0 0 0 0 0,0-1 0 0 0,3-4 0 0 0,-2-5 0 0 0,-2 9 0 0 0,-1 0 0 0 0,0-5 0 0 0,-2 0 0 0 0,-1 0 0 0 0,-7-13 0 0 0,6 7 0 0 0,4 11 0 0 0,0 0 0 0 0,-1 0 0 0 0,1-1 0 0 0,-1 1 0 0 0,0 0 0 0 0,1 0 0 0 0,-1 0 0 0 0,0 1 0 0 0,-1-2 0 0 0,-23-29 0 0 0,15 17 0 0 0,0 2 0 0 0,-1 0 0 0 0,0 0 0 0 0,-1 1 0 0 0,-8-5 0 0 0,-14-12 0 0 0,18 16 0 0 0,-6-5 0 0 0,-2-1 0 0 0,-16-17 0 0 0,-2-1 0 0 0,13 11 0 0 0,18 15 0 0 0,-2 1 0 0 0,-5-4 0 0 0,6 4 0 0 0,10 9 0 0 0,0-1 0 0 0,0 1 0 0 0,0 0 0 0 0,-1 0 0 0 0,1 0 0 0 0,-1 0 0 0 0,-47-21 0 0 0,46 21 0 0 0,0 2 0 0 0,0 4 0 0 0,6-1 0 0 0,3 0 0 0 0,11 4 0 0 0,-9-4 0 0 0,18 11 0 0 0,-13-7 0 0 0,-1-1 0 0 0,1-1 0 0 0,7 3 0 0 0,27 6 0 0 0,1-2 0 0 0,38 4 0 0 0,-25-1 0 0 0,-16-4 0 0 0,-11-3 0 0 0,27 12 0 0 0,-19-5 0 0 0,27 11 0 0 0,-30-10 0 0 0,-37-16 0 0 0,0 0 0 0 0,1 0 0 0 0,-1 0 0 0 0,0 0 0 0 0,0 0 0 0 0,0 0 0 0 0,1 0 0 0 0,-1 0 0 0 0,0 0 0 0 0,0 1 0 0 0,0-1 0 0 0,0 0 0 0 0,1 0 0 0 0,-1 0 0 0 0,0 0 0 0 0,0 0 0 0 0,0 1 0 0 0,0-1 0 0 0,0 0 0 0 0,1 0 0 0 0,-1 0 0 0 0,0 0 0 0 0,0 1 0 0 0,0-1 0 0 0,0 0 0 0 0,0 0 0 0 0,0 1 0 0 0,0-1 0 0 0,0 0 0 0 0,0 0 0 0 0,-2 2 0 0 0,0 1 0 0 0,0-1 0 0 0,0-1 0 0 0,-1 1 0 0 0,1 0 0 0 0,-1 0 0 0 0,1-1 0 0 0,-1 0 0 0 0,-1 1 0 0 0,-3 2 0 0 0,-11 8 0 0 0,1 1 0 0 0,1 0 0 0 0,0 1 0 0 0,-9 10 0 0 0,15-15 0 0 0,4-3 0 0 0,0 1 0 0 0,0-1 0 0 0,-4 7 0 0 0,-5 9 0 0 0,0 0 0 0 0,-8 21 0 0 0,-4 11 0 0 0,-3-2 0 0 0,-18 24 0 0 0,-76 94 0 0 0,49-76 0 0 0,50-60 0 0 0,2 1 0 0 0,-1 5 0 0 0,23-37-481 0 0,5-7 36 0 0,5-6-412 0 0,1-6-1381 0 0,1-3-4925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6.60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24 159 6447 0 0,'0'0'142'0'0,"0"0"22"0"0,0 0 13 0 0,-1 0-20 0 0,-4 1-50 0 0,5-1-71 0 0,-1 0-1 0 0,1 0 1 0 0,-1 0-1 0 0,1 0 1 0 0,-1 0-1 0 0,1 0 1 0 0,0 0-1 0 0,-1 0 1 0 0,1 0-1 0 0,-1 0 0 0 0,1-1 1 0 0,-1 1-1 0 0,1 0 1 0 0,-1 0-1 0 0,1 0 1 0 0,-1-1-1 0 0,1 1 1 0 0,0 0-1 0 0,-1-1-35 0 0,0 1 263 0 0,1-1 0 0 0,-1 1 0 0 0,1 0 0 0 0,-1-1 0 0 0,1 1 0 0 0,-1 0 0 0 0,0 0 0 0 0,1-1 0 0 0,-1 1 0 0 0,0 0 0 0 0,1 0 0 0 0,-1 0 0 0 0,0 0-263 0 0,26-1 3831 0 0,-11 0-3668 0 0,1 0 0 0 0,-1-1 0 0 0,0-1 0 0 0,13-4-163 0 0,73-25 803 0 0,2 5-1 0 0,21 0-802 0 0,46 0 0 0 0,-130 22 0 0 0,102-12 0 0 0,-105 15 0 0 0,0 1 0 0 0,32 3 0 0 0,-44 1 0 0 0,0 0 0 0 0,-1 1 0 0 0,0 1 0 0 0,0 2 0 0 0,0 0 0 0 0,-1 1 0 0 0,8 5 0 0 0,-11-2 103 0 0,-13-3 375 0 0,-3-4-128 0 0,-3-3-138 0 0,1-1-169 0 0,-1 0 0 0 0,0 1 0 0 0,1-1 0 0 0,-1 1 0 0 0,0-1 0 0 0,0 0 1 0 0,0 1-1 0 0,1-1 0 0 0,-1 1 0 0 0,0-1 0 0 0,0 1 0 0 0,0-1 0 0 0,0 0 0 0 0,0 1 0 0 0,0-1 0 0 0,1 1-43 0 0,-1 2 200 0 0,0 4-184 0 0,-1-5-16 0 0,1-1 0 0 0,-1 0 0 0 0,0 0 0 0 0,0 1 0 0 0,1-1 0 0 0,-1 0 0 0 0,0 0 0 0 0,0 0 0 0 0,0 0 0 0 0,0 0 0 0 0,0 0 0 0 0,-1 0 0 0 0,1 0 0 0 0,0-1 0 0 0,-1 2 0 0 0,-22 9 0 0 0,22-11 0 0 0,-9 4 0 0 0,0 0 0 0 0,-1-1 0 0 0,1-1 0 0 0,-11 1 0 0 0,-47 2 0 0 0,33-3 0 0 0,7 0 0 0 0,-16 1 0 0 0,-1-1 0 0 0,1-2 0 0 0,-23-4 0 0 0,-46-8 0 0 0,-33 5 0 0 0,-45-5 0 0 0,146 7 0 0 0,-25-9 0 0 0,69 14 0 0 0,-24-6 0 0 0,11 3 0 0 0,1 0 0 0 0,-16-1 0 0 0,16 2 0 0 0,-5-2 0 0 0,65 2 0 0 0,85-7 0 0 0,-50 3 0 0 0,-26 2 0 0 0,43 2 0 0 0,211 33 0 0 0,-194-16 0 0 0,64 13 0 0 0,-158-24 0 0 0,68 13 0 0 0,-85-16 7 0 0,0 0 9 0 0,0 0 0 0 0,0 0 1 0 0,0 1-1 0 0,3 1-16 0 0,-7-3 7 0 0,0 0 0 0 0,0 0 1 0 0,0 0-1 0 0,0 0 0 0 0,0 0 0 0 0,0 0 0 0 0,0 0 0 0 0,0 0 0 0 0,0 0 0 0 0,0 0 1 0 0,0 0-1 0 0,0 0 0 0 0,0 0 0 0 0,0 0 0 0 0,0 0 0 0 0,0 0 0 0 0,0 0 1 0 0,0 0-1 0 0,0 0 0 0 0,0 0 0 0 0,0 1 0 0 0,0-1 0 0 0,0 0 0 0 0,0 0 0 0 0,0 0 1 0 0,0 0-1 0 0,0 0 0 0 0,0 0 0 0 0,0 0 0 0 0,0 0 0 0 0,0 0 0 0 0,-1 0 0 0 0,1 0 1 0 0,0 0-1 0 0,0 0 0 0 0,1 0 0 0 0,-1 0 0 0 0,0 0 0 0 0,0 0 0 0 0,0 0 0 0 0,0 0 1 0 0,0 0-1 0 0,0 0 0 0 0,0 0 0 0 0,0 0 0 0 0,0 0 0 0 0,0 1 0 0 0,0-1 1 0 0,0 0-1 0 0,0 0 0 0 0,0 0 0 0 0,0 0-7 0 0,-10 4 395 0 0,1 0-1 0 0,-1 0 1 0 0,0-1 0 0 0,-5 1-395 0 0,-12 3 26 0 0,-19 6-26 0 0,-1-3 0 0 0,-1-2 0 0 0,-19 1 0 0 0,37-7 0 0 0,-22-1 0 0 0,17-1 0 0 0,-1 2 0 0 0,-195 25 0 0 0,58-2 0 0 0,168-24 0 0 0,0 0 0 0 0,0-1 0 0 0,0 0 0 0 0,-1 0 0 0 0,5 0 0 0 0,1 0 0 0 0,0 0 0 0 0,0 0 0 0 0,0 0 0 0 0,-1 0 0 0 0,1 0 0 0 0,0 0 0 0 0,0 0 0 0 0,0 0 0 0 0,-1 0 0 0 0,1 0 0 0 0,0 0 0 0 0,0 0 0 0 0,0 0 0 0 0,0 0 0 0 0,-1 0 0 0 0,1 0 0 0 0,0 0 0 0 0,0-1 0 0 0,0 1 0 0 0,0 0 0 0 0,-1 0 0 0 0,1 0 0 0 0,0 0 0 0 0,0 0 0 0 0,0 0 0 0 0,0-1 0 0 0,0 1 0 0 0,-1 0 0 0 0,1 0 0 0 0,3-2 0 0 0,0-1 0 0 0,-1 2 0 0 0,1-1 0 0 0,0 0 0 0 0,0 0 0 0 0,1 1 0 0 0,-1 0 0 0 0,3-1 0 0 0,0-1 0 0 0,74-29 0 0 0,0 3 0 0 0,11 1 0 0 0,-56 20 0 0 0,0 2 0 0 0,1 2 0 0 0,4 0 0 0 0,-16 2 0 0 0,11 0 0 0 0,0 2 0 0 0,0 2 0 0 0,23 3 0 0 0,-12 0 0 0 0,21 7 0 0 0,-54-10 0 0 0,9 3 0 0 0,-1 0 0 0 0,0 2 0 0 0,7 2 0 0 0,-8-1 0 0 0,-15-7 0 0 0,0 1 0 0 0,0-1 0 0 0,0 1 0 0 0,-1 1 0 0 0,1-1 0 0 0,-1 1 0 0 0,4 2 0 0 0,7 8 0 0 0,-5-4 0 0 0,-8-6 0 0 0,0 0 0 0 0,7 10 20 0 0,-3-1-241 0 0,-3-21-2266 0 0,-2-1 973 0 0,-1-2-20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8.2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 0 6447 0 0,'0'0'298'0'0,"0"0"-10"0"0,0 0-118 0 0,-1 2 206 0 0,-7 12 620 0 0,7-12-484 0 0,0 1 206 0 0,0-2-663 0 0,1-1-1 0 0,0 0 1 0 0,0 0 0 0 0,0 0 0 0 0,0 0 0 0 0,0 1 0 0 0,-1-1 0 0 0,1 0 0 0 0,0 0 0 0 0,0 0 0 0 0,0 1 0 0 0,0-1 0 0 0,0 0-1 0 0,0 0 1 0 0,0 1 0 0 0,0-1 0 0 0,0 0 0 0 0,0 0 0 0 0,0 0 0 0 0,0 1 0 0 0,0-1 0 0 0,0 0 0 0 0,0 0 0 0 0,0 1-1 0 0,0-1 1 0 0,0 0 0 0 0,0 0-55 0 0,4 16 2408 0 0,-3-14-1896 0 0,0 0 0 0 0,2 1-474 0 0,0 1-1 0 0,0-1 0 0 0,0 1 1 0 0,0-1-1 0 0,1 0 0 0 0,0 0 1 0 0,0-1-1 0 0,-1 1 0 0 0,1-1 1 0 0,2 1-38 0 0,11 5 106 0 0,0-1 1 0 0,1 0-107 0 0,3 0 21 0 0,156 68 2027 0 0,-145-60-2048 0 0,-14-7 0 0 0,0 0 0 0 0,12 9 0 0 0,73 46 0 0 0,-96-58 0 0 0,-1 0 72 0 0,-5-4 299 0 0,-1-1 117 0 0,0 0 21 0 0,0 0-66 0 0,-1 1-294 0 0,-1 2-147 0 0,0 0 0 0 0,0-1 0 0 0,0 1 0 0 0,-1-1-1 0 0,1 0 1 0 0,-1 1 0 0 0,1-1 0 0 0,-2 1-2 0 0,-2 0 1 0 0,2 0-1 0 0,1-1 0 0 0,-1 1 0 0 0,0-1 0 0 0,-3 1 0 0 0,-2 2 0 0 0,-35 16 0 0 0,35-14 0 0 0,0 0 0 0 0,1 1 0 0 0,-1 0 0 0 0,1 1 0 0 0,-1 1 0 0 0,-8 10 0 0 0,7-8 0 0 0,-1 1 0 0 0,2 1 0 0 0,-14 16 0 0 0,10-13 0 0 0,-9 15 0 0 0,12-15 0 0 0,-2-1 0 0 0,-4 4 0 0 0,-72 92 0 0 0,79-100 0 0 0,-35 46 0 0 0,36-49 0 0 0,0 0 0 0 0,-1-1 0 0 0,0 1 0 0 0,-9 4 0 0 0,11-9 0 0 0,6-4 0 0 0,1 0 0 0 0,0-1 0 0 0,0 1 0 0 0,0 0 0 0 0,-1 0 0 0 0,1 0 0 0 0,0 0 0 0 0,0 0 0 0 0,-1 0 0 0 0,1-1 0 0 0,0 1 0 0 0,0 0 0 0 0,0 0 0 0 0,0 0 0 0 0,-1-1 0 0 0,1 1 0 0 0,0 0 0 0 0,0 0 0 0 0,0 0 0 0 0,0-1 0 0 0,0 1 0 0 0,0 0 0 0 0,0 0 0 0 0,0-1 0 0 0,0 1 0 0 0,-1 0 0 0 0,1 0 0 0 0,0-2 0 0 0,0 1 0 0 0,0-1 0 0 0,0 1 0 0 0,0-1 0 0 0,1 1 0 0 0,-1 0 0 0 0,0-1 0 0 0,1 1 0 0 0,-1-1 0 0 0,1 1 0 0 0,-1 0 0 0 0,1 0 0 0 0,-1-1 0 0 0,1 1 0 0 0,0-1 0 0 0,15-19 0 0 0,-10 14 0 0 0,17-20 0 0 0,1 2 0 0 0,1 1 0 0 0,17-13 0 0 0,-37 33 0 0 0,99-80 0 0 0,-70 57 0 0 0,-17 13 0 0 0,1 0 0 0 0,9-4 0 0 0,-6 5 0 0 0,0 1 0 0 0,1 1 0 0 0,3 0 0 0 0,-19 9 0 0 0,0 0 0 0 0,0-1 0 0 0,-1 0 0 0 0,1 0 0 0 0,3-3 0 0 0,-8 6 0 0 0,0-1 0 0 0,0 1 0 0 0,-1-1 0 0 0,1 0 0 0 0,0 1 0 0 0,0-1 0 0 0,0 0 0 0 0,0 0 0 0 0,0 0 0 0 0,-1 0 0 0 0,1 0 0 0 0,0 0 0 0 0,0-1 0 0 0,6-8 0 0 0,-6 8 0 0 0,-1-1 0 0 0,3-9 0 0 0,-4 9 0 0 0,1 1 0 0 0,-2-7 0 0 0,2 8 0 0 0,0-1 0 0 0,0 1 0 0 0,-1-1 0 0 0,1 0 0 0 0,-1 1 0 0 0,1-1 0 0 0,-1 1 0 0 0,1-1 0 0 0,-1 1 0 0 0,0-1 0 0 0,0 1 0 0 0,-1-2 0 0 0,-1-1 0 0 0,2 1 0 0 0,-1 0 0 0 0,1 0 0 0 0,-1 0 0 0 0,0 0 0 0 0,0 1 0 0 0,0-1 0 0 0,-1 1 0 0 0,1-1 0 0 0,-2 0 0 0 0,-2-3 0 0 0,-6-5 0 0 0,0 1 0 0 0,-1 0 0 0 0,-1 1 0 0 0,1 0 0 0 0,-1 1 0 0 0,-11-4 0 0 0,-8-6 30 0 0,-1-3-30 0 0,25 15 42 0 0,-16-10 550 0 0,1 1 776 0 0,-14-6-1368 0 0,4 2 17 0 0,21 11-17 0 0,-1 1-1 0 0,0 0 1 0 0,-13-4 0 0 0,3 3 0 0 0,14 4 0 0 0,0 1 0 0 0,0 0 0 0 0,-9-1 0 0 0,12 2 0 0 0,-18-1 0 0 0,22 2 0 0 0,2 2 0 0 0,-18 3 0 0 0,20-2 0 0 0,7 1 0 0 0,10 2 0 0 0,48 5 0 0 0,-14-2 0 0 0,7 4 0 0 0,-29-3 0 0 0,-1 1 0 0 0,0 1 0 0 0,11 8 0 0 0,-11-6 0 0 0,15 6 0 0 0,71 34 0 0 0,-89-35 0 0 0,-26-18 0 0 0,0 0 0 0 0,1 0 0 0 0,-1 1 0 0 0,1-1 0 0 0,-1 0 0 0 0,0 1 0 0 0,1-1 0 0 0,-1 0 0 0 0,0 1 0 0 0,0-1 0 0 0,1 0 0 0 0,-1 1 0 0 0,0-1 0 0 0,0 1 0 0 0,1-1 0 0 0,-1 1 0 0 0,-2 0 0 0 0,1 1 0 0 0,-1-1 0 0 0,1 1 0 0 0,-1-1 0 0 0,0 0 0 0 0,1 0 0 0 0,-1 0 0 0 0,0 0 0 0 0,-1 1 0 0 0,-2 1 0 0 0,-11 7 0 0 0,14-10 0 0 0,-11 8 0 0 0,-1 1 0 0 0,1 0 0 0 0,0 0 0 0 0,1 1 0 0 0,-8 9 0 0 0,10-9 0 0 0,3-3 0 0 0,1 1 0 0 0,-6 7 0 0 0,4-5 0 0 0,1-1 0 0 0,-4 3 0 0 0,4-6 0 0 0,1 1 0 0 0,1 0 0 0 0,-1 0 0 0 0,1 1 0 0 0,-2 4 0 0 0,-4 7 0 0 0,-1-1 0 0 0,0 0 0 0 0,-11 12 0 0 0,-14 18 0 0 0,13-16 0 0 0,-1-1 0 0 0,-1-2 0 0 0,-8 6 0 0 0,25-26-11 0 0,3-2-9 0 0,0-1 0 0 0,-1-1-1 0 0,1 1 1 0 0,-1-1-1 0 0,0 0 1 0 0,-3 0 20 0 0,21-22-3343 0 0,-2 4-1229 0 0,2-2-1228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29.07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223 154 4607 0 0,'0'0'102'0'0,"-1"1"20"0"0,-5 1-21 0 0,3-1-70 0 0,-1 0 0 0 0,1 0 0 0 0,-1 0 0 0 0,1-1 0 0 0,-3 1-31 0 0,-3 0 471 0 0,0-1 0 0 0,1 0-1 0 0,-1-1 1 0 0,-1 0-471 0 0,-6-2 346 0 0,13 2-227 0 0,0-1 24 0 0,1 1 345 0 0,0 1 21 0 0,-1-2-285 0 0,1 1 100 0 0,0 0 0 0 0,0 0 0 0 0,0 1 0 0 0,0-1-1 0 0,0 0 1 0 0,0 1 0 0 0,0-1-324 0 0,-7 0 149 0 0,-1 1-61 0 0,8 0 283 0 0,0-1 117 0 0,-3 0-230 0 0,0 0-115 0 0,0 0 0 0 0,0 0 1 0 0,0 0-1 0 0,0 1 0 0 0,0-1 0 0 0,-1 1-143 0 0,-8 0 391 0 0,11-2 404 0 0,-1 1-98 0 0,3 0-548 0 0,-6-1-133 0 0,-1 4 56 0 0,7-1 299 0 0,1-1 117 0 0,0 0 21 0 0,0 0-66 0 0,1 2-294 0 0,8 5-133 0 0,4 0-16 0 0,-10-5 0 0 0,14 4 0 0 0,4-1 0 0 0,-12-2 0 0 0,1-2 0 0 0,-1 1 0 0 0,0-1 0 0 0,1-1 0 0 0,5 0 0 0 0,9 2 0 0 0,-19-1 0 0 0,1-1 0 0 0,-1 0 0 0 0,0 0 0 0 0,0 0 0 0 0,0 0 0 0 0,5-1 0 0 0,-1-1 0 0 0,0 1 0 0 0,0 1 0 0 0,0 0 0 0 0,0 0 0 0 0,3 0 0 0 0,-1 0 0 0 0,4-1 0 0 0,79-12 0 0 0,-63 10 0 0 0,-10 0 0 0 0,1 1 0 0 0,0 2 0 0 0,9 0 0 0 0,8 1 1470 0 0,17-2-1470 0 0,25 1 578 0 0,-39 0-578 0 0,41-6 0 0 0,-13 1 0 0 0,-59 4 0 0 0,0 0 0 0 0,0-1 0 0 0,0 0 0 0 0,0 0 0 0 0,0-1 0 0 0,10-5 0 0 0,-16 6 0 0 0,0 1 0 0 0,0-1 0 0 0,1 1 0 0 0,2-1 0 0 0,3 0 0 0 0,0 0 0 0 0,0-1 0 0 0,5-2 0 0 0,-13 4 0 0 0,9-4 0 0 0,1 1 0 0 0,-1 1 0 0 0,1 0 0 0 0,3 0 0 0 0,-3 1 0 0 0,-1 0 0 0 0,1-1 0 0 0,-1-1 0 0 0,4-2 0 0 0,-5 2 0 0 0,0 0 0 0 0,1 1 0 0 0,-1 1 0 0 0,1-1 0 0 0,5 1 0 0 0,-9 2 0 0 0,0-1 0 0 0,1 0 0 0 0,-1 0 0 0 0,0-1 0 0 0,0 0 0 0 0,5-2 0 0 0,-8 2 0 0 0,1 1 0 0 0,0-1 0 0 0,-1 1 0 0 0,1 1 0 0 0,0-1 0 0 0,-1 1 0 0 0,1 0 0 0 0,0 0 0 0 0,0 1 0 0 0,-1-1 0 0 0,4 2 0 0 0,-8-2 0 0 0,3 0 0 0 0,0 0 0 0 0,0 0 0 0 0,0 0 0 0 0,0-1 0 0 0,0 0 0 0 0,0 0 0 0 0,0 0 0 0 0,0 0 0 0 0,3-2 0 0 0,-3 2 0 0 0,0-1 0 0 0,0 1 0 0 0,0 0 0 0 0,0 0 0 0 0,0 0 0 0 0,0 1 0 0 0,0-1 0 0 0,0 1 0 0 0,0 0 0 0 0,1 1 0 0 0,2-1 236 0 0,-1 0-1 0 0,0 0 0 0 0,0 0 1 0 0,0-1-1 0 0,0 0 0 0 0,0 0 1 0 0,0 0-1 0 0,1-1-235 0 0,-4 1 19 0 0,-1 1 0 0 0,1-1 1 0 0,0 1-1 0 0,0 0 0 0 0,0 0 0 0 0,0 0 0 0 0,-1 0 1 0 0,1 1-1 0 0,0-1-19 0 0,15 1-8 0 0,-13-2 8 0 0,-3 0 0 0 0,0 1 0 0 0,0-1 0 0 0,0 1 0 0 0,0-1 0 0 0,0 1 0 0 0,0 0 0 0 0,0 0 0 0 0,0 0 0 0 0,2 0 0 0 0,15-2 0 0 0,-13 1 0 0 0,0 1 0 0 0,0-1 0 0 0,-1 1 0 0 0,1 0 0 0 0,0 0 0 0 0,0 1 0 0 0,4 1 0 0 0,-7-2 0 0 0,0 1 0 0 0,-1 0 0 0 0,1-1 0 0 0,0 0 0 0 0,0 1 0 0 0,0-1 0 0 0,0-1 0 0 0,0 1 0 0 0,0 0 0 0 0,0-1 0 0 0,0 1 0 0 0,0-1 0 0 0,2 0 0 0 0,-4 0 0 0 0,1 1 0 0 0,-1 0 0 0 0,0-1 0 0 0,1 1 0 0 0,-1 0 0 0 0,1 0 0 0 0,-1 0 0 0 0,1 0 0 0 0,-1 1 0 0 0,1-1 0 0 0,-1 0 0 0 0,0 1 0 0 0,1-1 0 0 0,-1 1 0 0 0,1-1 0 0 0,-1 1 0 0 0,13 3 0 0 0,18 0 0 0 0,-29-4 0 0 0,0 1 0 0 0,0-1 0 0 0,0 0 0 0 0,-1 0 0 0 0,1 0 0 0 0,0-1 0 0 0,3 1 0 0 0,-1-1 0 0 0,43-2 0 0 0,-33 3 0 0 0,34 1 0 0 0,-13 0 0 0 0,-14-1 0 0 0,-16-1 0 0 0,1 1 0 0 0,-1 0 0 0 0,5 1 0 0 0,-8-1 0 0 0,0 0 0 0 0,0 0 0 0 0,0 0 0 0 0,1-1 0 0 0,-1 1 0 0 0,0-1 0 0 0,0 0 0 0 0,2-1 0 0 0,11-2 0 0 0,-4 4 0 0 0,28 6 0 0 0,-22-2 0 0 0,-14-4 0 0 0,1-1 0 0 0,19 2 0 0 0,-20-1 0 0 0,-1 1 0 0 0,1 0 0 0 0,0 0 0 0 0,3 1 0 0 0,-7-1 0 0 0,1-1 0 0 0,0 0 0 0 0,-1 0 0 0 0,1 0 0 0 0,0 0 0 0 0,0 1 0 0 0,-1-1 0 0 0,1 0 0 0 0,0 0 0 0 0,-1 0 0 0 0,1-1 0 0 0,0 1 0 0 0,-1 0 0 0 0,1 0 0 0 0,0 0 0 0 0,-1 0 0 0 0,1-1 0 0 0,3 0 0 0 0,15-3 0 0 0,-16 4 0 0 0,1-1 0 0 0,-1 2 0 0 0,1-1 0 0 0,0 0 0 0 0,1 1 0 0 0,-1-1 0 0 0,-1 1 0 0 0,1-1 0 0 0,-1 0 0 0 0,1 0 0 0 0,0 0 0 0 0,7-2 0 0 0,0 2 0 0 0,53 5 0 0 0,-61-5 0 0 0,1 0 0 0 0,-1 0 0 0 0,1 0 0 0 0,-1 0 0 0 0,1-1 0 0 0,2 0 0 0 0,5 2 0 0 0,-1 4 0 0 0,1 0 0 0 0,-11-5 0 0 0,0 0 0 0 0,0 0 0 0 0,1 0 0 0 0,-1 0 0 0 0,0 0 0 0 0,1 0 0 0 0,-1 0 0 0 0,0 1 0 0 0,0-1 0 0 0,1 0 0 0 0,-1 0 0 0 0,0 0 0 0 0,0 0 0 0 0,0 1 0 0 0,1-1 0 0 0,-1 0 0 0 0,0 0 0 0 0,0 0 0 0 0,0 1 0 0 0,1-1 0 0 0,-1 0 0 0 0,0 0 0 0 0,0 1 0 0 0,0-1 0 0 0,0 0 0 0 0,0 0 0 0 0,0 1 0 0 0,0-1 0 0 0,0 1 0 0 0,-1-1 0 0 0,1 1 0 0 0,-1-1 0 0 0,1 1 0 0 0,-1-1 0 0 0,1 1 0 0 0,-1-1 0 0 0,0 1 0 0 0,1-1 0 0 0,-1 0 0 0 0,0 1 0 0 0,1-1 0 0 0,-1 0 0 0 0,0 0 0 0 0,0 1 0 0 0,-15 2 0 0 0,13-2 0 0 0,0 0 0 0 0,0-1 0 0 0,1 1 0 0 0,-1-1 0 0 0,-1 0 0 0 0,1 0 0 0 0,-1 0 0 0 0,-2 0 0 0 0,-10 1 0 0 0,-1 2 0 0 0,0 0 0 0 0,1 0 0 0 0,-11 5 0 0 0,23-7 0 0 0,-1 1 0 0 0,0-2 0 0 0,0 1 0 0 0,-1 0 0 0 0,1-1 0 0 0,0 0 0 0 0,-22 2 0 0 0,-91 21 0 0 0,102-20 0 0 0,0-2 0 0 0,-12 0 0 0 0,9-1 0 0 0,-11 3 0 0 0,-13 2 0 0 0,0-1 0 0 0,-1-3 0 0 0,-22-2 0 0 0,18 0 0 0 0,28 1 0 0 0,-1-1 0 0 0,0 0 0 0 0,-3-2 0 0 0,3-1 0 0 0,1 2 0 0 0,-1 0 0 0 0,0 1 0 0 0,-4 1 0 0 0,-23-1 0 0 0,25 1 0 0 0,-16 0 0 0 0,-27 8 0 0 0,-11 0 0 0 0,40-6 0 0 0,-83 6 0 0 0,84-3 0 0 0,0 0 0 0 0,-12 6 0 0 0,-15 3 0 0 0,-59 5 0 0 0,63-15 0 0 0,46-3 0 0 0,-4-2 0 0 0,1 0 0 0 0,0-1 0 0 0,0 0 0 0 0,-14-5 0 0 0,-12-1 0 0 0,17 3 0 0 0,1 0 0 0 0,-1-2 0 0 0,-3-3 0 0 0,-38-11 0 0 0,55 18 0 0 0,-1 0 0 0 0,0 1 0 0 0,-10-1 0 0 0,-12-2 0 0 0,18 3 0 0 0,0 0 0 0 0,0 1 0 0 0,-10 1 0 0 0,-14-1 0 0 0,20 2 0 0 0,17-1 0 0 0,0 1 0 0 0,0-1 0 0 0,-1 0 0 0 0,1 0 0 0 0,0-1 0 0 0,0 1 0 0 0,-1 0 0 0 0,0-1 0 0 0,-7-3 0 0 0,-3 1 0 0 0,9 3 0 0 0,2 2 0 0 0,-18-2 0 0 0,20 0 0 0 0,1 0 0 0 0,-1 0 0 0 0,1 0 0 0 0,0 0 0 0 0,-1 0 0 0 0,1 0 0 0 0,0 0 0 0 0,-1 0 0 0 0,1 0 0 0 0,0 0 0 0 0,-1 1 0 0 0,1-1 0 0 0,0 0 0 0 0,-1 0 0 0 0,1 0 0 0 0,0 0 0 0 0,-1 1 0 0 0,1-1 0 0 0,0 0 0 0 0,0 0 0 0 0,-1 0 0 0 0,1 1 0 0 0,0-1 0 0 0,0 1 0 0 0,1-1 0 0 0,-1 1 0 0 0,0-1 0 0 0,0 1 0 0 0,1-1 0 0 0,-1 1 0 0 0,0-1 0 0 0,1 0 0 0 0,-1 1 0 0 0,1-1 0 0 0,-1 0 0 0 0,0 1 0 0 0,1-1 0 0 0,-1 0 0 0 0,1 1 0 0 0,-1-1 0 0 0,1 0 0 0 0,3 3 0 0 0,-3-3 0 0 0,23 8 0 0 0,-23-8 0 0 0,5 3 0 0 0,0-1 0 0 0,0 0 0 0 0,0-1 0 0 0,1 1 0 0 0,-1-1 0 0 0,1 0 0 0 0,-1-1 0 0 0,0 1 0 0 0,2-2 0 0 0,102-11 0 0 0,-79 9 0 0 0,20 0 0 0 0,4 1 0 0 0,19-1 0 0 0,-28 1 0 0 0,6-2 0 0 0,106-9 0 0 0,-98 9 0 0 0,-29 0 0 0 0,1-1 0 0 0,-6 1 0 0 0,18-1 0 0 0,-29 5 0 0 0,55-3 0 0 0,44 4 0 0 0,-89 2 0 0 0,0 1 0 0 0,5 2 0 0 0,21 4 0 0 0,3 0 0 0 0,-19-3 0 0 0,17 0 0 0 0,191 19 0 0 0,-155-22 0 0 0,-10 0 0 0 0,-54-3 0 0 0,9-2 0 0 0,-15 1 0 0 0,0 0 0 0 0,0 1 0 0 0,7 1 0 0 0,-19 0 0 0 0,1-1 0 0 0,0 0 0 0 0,-1-1 0 0 0,1 0 0 0 0,0 0 0 0 0,0 0 0 0 0,-1-1 0 0 0,3 0 0 0 0,9-2 0 0 0,1 1 0 0 0,7 0 0 0 0,-7 1 0 0 0,0-1 0 0 0,4-1 0 0 0,-12 1 0 0 0,0 1 0 0 0,1 1 0 0 0,-1 0 0 0 0,1 0 0 0 0,-1 1 0 0 0,-9-1 0 0 0,2 0 0 0 0,0 0 0 0 0,0 0 0 0 0,0 0 0 0 0,0-1 0 0 0,0 1 0 0 0,1-1 0 0 0,-1 0 0 0 0,0 0 0 0 0,15-4 0 0 0,-8 3 0 0 0,0 0 0 0 0,-10 2 0 0 0,0 0 0 0 0,-1 0 0 0 0,1 0 0 0 0,0 0 0 0 0,-1 0 0 0 0,1 0 0 0 0,0-1 0 0 0,-1 1 0 0 0,1 0 0 0 0,-1-1 0 0 0,1 1 0 0 0,-1 0 0 0 0,1-1 0 0 0,-1 1 0 0 0,1 0 0 0 0,-1-1 0 0 0,0 1 0 0 0,0-1 0 0 0,1 1 0 0 0,-1 0 0 0 0,0-1 0 0 0,0 1 0 0 0,0-1 0 0 0,1 1 0 0 0,-1-1 0 0 0,0 1 0 0 0,0-1 0 0 0,0 1 0 0 0,0-1 0 0 0,0 1 0 0 0,0 0 0 0 0,0-1 0 0 0,0 1 0 0 0,0-1 0 0 0,0 1 0 0 0,-1-2 0 0 0,1 1 0 0 0,-1 0 0 0 0,1 0 0 0 0,-1 0 0 0 0,1 0 0 0 0,-1 0 0 0 0,0 0 0 0 0,1 0 0 0 0,-2 0 0 0 0,-6-7 0 0 0,5 7 0 0 0,2 1 0 0 0,-20-4 0 0 0,12 1 0 0 0,-1 1 0 0 0,1 0 0 0 0,0 1 0 0 0,-1 0 0 0 0,1 1 0 0 0,-1 0 0 0 0,-1 0 0 0 0,-10 1 0 0 0,3-1 0 0 0,1 2 0 0 0,-6 1 0 0 0,1 0 0 0 0,10-2 0 0 0,0-1 0 0 0,0 0 0 0 0,-7-1 0 0 0,-15-1 0 0 0,-87-3 0 0 0,57 4 0 0 0,41 2 0 0 0,0-2 0 0 0,0-1 0 0 0,-8-1 0 0 0,11-1 0 0 0,1 2 0 0 0,-1 1 0 0 0,0 0 0 0 0,-3 2 0 0 0,-25-2 0 0 0,29 0 0 0 0,-16 1 0 0 0,-109 12 0 0 0,25 3 0 0 0,-4 5 0 0 0,89-15 0 0 0,0 2 0 0 0,-28 9 0 0 0,-63 29 0 0 0,86-29 0 0 0,15-5 0 0 0,0-2 0 0 0,-5 1 0 0 0,-4 1 0 0 0,21-7 0 0 0,0 0 0 0 0,0-1 0 0 0,-12 2 0 0 0,-113 5 0 0 0,65-6 0 0 0,47-3 0 0 0,-11-1 0 0 0,-17-1 0 0 0,45 1 0 0 0,0-1 0 0 0,0 1 0 0 0,0-2 0 0 0,0 1 0 0 0,-2-2 0 0 0,-17-2 0 0 0,7-1 0 0 0,7 4 0 0 0,3 0 0 0 0,0-2 0 0 0,2-2 0 0 0,1 0 0 0 0,7 5 0 0 0,-1 1 0 0 0,1 0 0 0 0,0 0 0 0 0,0-1 0 0 0,-1 1 0 0 0,1 0 0 0 0,0 0 0 0 0,0-1 0 0 0,0 1 0 0 0,0 0 0 0 0,-1-1 0 0 0,1 1 0 0 0,0 0 0 0 0,0-1 0 0 0,0 1 0 0 0,0 0 0 0 0,0-1 0 0 0,0 1 0 0 0,0 0 0 0 0,0-1 0 0 0,0 1 0 0 0,0 0 0 0 0,0-1 0 0 0,0 1 0 0 0,1-1 0 0 0,-1 0 0 0 0,1 0 0 0 0,-1 1 0 0 0,1-1 0 0 0,0 0 0 0 0,-1 1 0 0 0,1-1 0 0 0,0 0 0 0 0,-1 1 0 0 0,1-1 0 0 0,0 1 0 0 0,1-1 0 0 0,7-4 0 0 0,1 1 0 0 0,0 0 0 0 0,0 1 0 0 0,0 0 0 0 0,0 1 0 0 0,1 0 0 0 0,-1 0 0 0 0,1 1 0 0 0,1-1 0 0 0,78-16 0 0 0,51-4 0 0 0,-90 12 0 0 0,2-2 0 0 0,-5 1 0 0 0,14 0 0 0 0,-23 5 0 0 0,-1-2 0 0 0,32-11 0 0 0,-33 9-378 0 0,0 2-1 0 0,1 1 1 0 0,26-1 378 0 0,113-2-157 0 0,-131 9 843 0 0,-18 1-158 0 0,5 2-528 0 0,-6-1 78 0 0,8-1-78 0 0,-20-1 0 0 0,3 0 0 0 0,1 1 0 0 0,-1 0 0 0 0,14 3 0 0 0,20 3 0 0 0,-32-5 0 0 0,1 2 0 0 0,-1 0 0 0 0,9 3 0 0 0,38 11 0 0 0,-55-14 0 0 0,1 1 0 0 0,-2 1 0 0 0,1 0 0 0 0,10 5 0 0 0,-5-1 0 0 0,10 3 0 0 0,-24-11 0 0 0,-1-1 0 0 0,0 1 0 0 0,0 0 0 0 0,0 0 0 0 0,0 0 0 0 0,-1 0 0 0 0,1 0 0 0 0,0 1 0 0 0,0-1 0 0 0,16 12 0 0 0,-9-7-64 0 0,-8-5-273 0 0,-1-1-138 0 0,-2 0 320 0 0,0-1-1 0 0,0 1 1 0 0,0-1-1 0 0,0 0 1 0 0,1 1-1 0 0,-1-1 1 0 0,0 0-1 0 0,0 0 1 0 0,0 0 155 0 0,-6-3-554 0 0,0 0-187 0 0,1 1-1 0 0,-1-1 1 0 0,1 0 0 0 0,0-1 741 0 0,-14-9-5798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04.23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403 1781 6447 0 0,'0'0'142'0'0,"0"0"22"0"0,0 0 13 0 0,-1-1-20 0 0,-9-8-125 0 0,5 4 559 0 0,0-1-1 0 0,0 0 0 0 0,0-1-590 0 0,-5-10 1733 0 0,10 16-1290 0 0,0-7 165 0 0,-2-41 2437 0 0,2 47-2602 0 0,1 1-294 0 0,14-27-130 0 0,-13 24-20 0 0,0-1 1 0 0,1 1 0 0 0,-1 0 0 0 0,1 0-1 0 0,0 0 1 0 0,0 1 0 0 0,0-1-1 0 0,2-1 1 0 0,13-11 291 0 0,-5 3 290 0 0,1 1-1 0 0,0 0 0 0 0,4-1-580 0 0,30-16 16 0 0,11-4-16 0 0,-30 16 0 0 0,-1-2 0 0 0,16-13 0 0 0,17-12 0 0 0,15-7 0 0 0,28-18 0 0 0,39-16 0 0 0,-61 41 0 0 0,83-44 0 0 0,32-30 0 0 0,-107 61 0 0 0,19-12 0 0 0,32-18 596 0 0,-62 39 856 0 0,10-11-1452 0 0,-89 59 0 0 0,26-19 0 0 0,1 1 0 0 0,3 0 0 0 0,-7 5 0 0 0,-2-2 0 0 0,6-4 0 0 0,-1 0 0 0 0,4-1 0 0 0,64-38 0 0 0,-76 46 0 0 0,-1-1 0 0 0,12-12 0 0 0,-25 22 0 0 0,8-7 0 0 0,-6 4 0 0 0,0 1 0 0 0,0-1 0 0 0,1 2 0 0 0,7-5 0 0 0,10-6 0 0 0,-19 11 0 0 0,1 0 0 0 0,0 1 0 0 0,0 0 0 0 0,0 0 0 0 0,4-1 0 0 0,0 0 0 0 0,1-1 0 0 0,2-2 0 0 0,-6 4 0 0 0,4-2 0 0 0,-8 4 0 0 0,0 0 0 0 0,0-1 0 0 0,0 1 0 0 0,0-1 0 0 0,-1 0 0 0 0,1 0 0 0 0,0 0 0 0 0,-1 0 0 0 0,1-1 0 0 0,-3 3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0,-7 2 0 0 0,-8 5 0 0 0,-14 6 0 0 0,21-10 0 0 0,-1 0 0 0 0,1 1 0 0 0,-1 1 0 0 0,-97 56 0 0 0,-237 145 0 0 0,233-144 0 0 0,-2 1 0 0 0,-139 115 0 0 0,155-106 0 0 0,-109 61 0 0 0,63-43 0 0 0,55-35-14 0 0,-56 40 959 0 0,61-39 174 0 0,-45 20-1119 0 0,112-67-2 0 0,-46 25-2 0 0,-64 41-393 0 0,64-38-556 0 0,26-16 1201 0 0,-16 13-248 0 0,-33 22 1112 0 0,3-2-1118 0 0,57-38 6 0 0,10-6 0 0 0,1 0 0 0 0,-1 0 0 0 0,0 3 0 0 0,-5 3 0 0 0,14-13 0 0 0,0 1 0 0 0,0 0 0 0 0,1 0 0 0 0,-1 0 0 0 0,1 1 0 0 0,0 0 0 0 0,-1 1 0 0 0,0 0 0 0 0,-2-1 0 0 0,1 2 0 0 0,8-8 0 0 0,7-4 0 0 0,10-8 0 0 0,33-26 0 0 0,72-60 0 0 0,9 1 0 0 0,79-54 0 0 0,-10 8 0 0 0,-68 48 0 0 0,24-7 0 0 0,-65 46 0 0 0,-10 7 0 0 0,32-29 0 0 0,-56 33 0 0 0,84-60 0 0 0,-58 48 0 0 0,27-19 0 0 0,-13 17 0 0 0,-40 26 0 0 0,10-11 0 0 0,14-9 0 0 0,-18 13 0 0 0,-8 2 0 0 0,102-71 0 0 0,-129 87 0 0 0,-1-1 0 0 0,9-9 0 0 0,-15 11 0 0 0,16-10 0 0 0,-6 5 0 0 0,-30 25 0 0 0,0 0 0 0 0,1 0 0 0 0,-1 0 0 0 0,0 0 0 0 0,1 1 0 0 0,-1-1 0 0 0,1 1 0 0 0,-1 0 0 0 0,1 0 0 0 0,1 0 0 0 0,4-1 0 0 0,-6 1 0 0 0,-1 0 0 0 0,0 0 0 0 0,0 0 0 0 0,1 0 0 0 0,-1 0 0 0 0,0-1 0 0 0,0 1 0 0 0,0-1 0 0 0,0 1 0 0 0,-1-1 0 0 0,2-1 0 0 0,2-1 0 0 0,0-1 0 0 0,1 1 0 0 0,-1 0 0 0 0,3-1 0 0 0,8-6 0 0 0,-13 10 0 0 0,10-6 0 0 0,-8 2 72 0 0,-3 4 299 0 0,-2 1 117 0 0,0 0 21 0 0,0 0-134 0 0,0 0-577 0 0,0 0-248 0 0,0 0-50 0 0,0 0 127 0 0,0 0 574 0 0,0 0 249 0 0,0 0 50 0 0,0 0-58 0 0,-1 2-293 0 0,1-1-148 0 0,0 1 0 0 0,0 0 0 0 0,-1-1-1 0 0,1 1 1 0 0,-1 0 0 0 0,1-1 0 0 0,-1 1 0 0 0,0-1 0 0 0,1 1-1 0 0,-1 0 1 0 0,0-1 0 0 0,0 0 0 0 0,0 1 0 0 0,0-1-1 0 0,0 0 1 0 0,-1 1 0 0 0,1-1 0 0 0,-2 1-1 0 0,-1 2 1 0 0,-8 6 1 0 0,1 0 0 0 0,-11 6-2 0 0,-1 1-405 0 0,17-13 139 0 0,0 0 0 0 0,0-1 0 0 0,-3 2 266 0 0,-15 8-627 0 0,-7 11 450 0 0,-6 7 177 0 0,-20 15 11 0 0,28-24-25 0 0,-94 67 1453 0 0,69-52-872 0 0,-20 7-567 0 0,-106 63 0 0 0,96-55 0 0 0,0 0-692 0 0,4 3 0 0 0,-28 28 692 0 0,23-15-304 0 0,-2-4 0 0 0,-84 46 304 0 0,-4-6 0 0 0,84-49 0 0 0,-39 26-11 0 0,-77 44 423 0 0,112-76 663 0 0,-74 40-2385 0 0,164-86 1274 0 0,-42 24-94 0 0,-27 23 130 0 0,3-3 0 0 0,53-35 0 0 0,-57 41 0 0 0,60-43 0 0 0,11-7 0 0 0,-1 0 0 0 0,1 1 0 0 0,-1 0 0 0 0,1-1 0 0 0,0 1 0 0 0,0 1 0 0 0,1-1 0 0 0,-1 1 0 0 0,0 1 0 0 0,-6 6 0 0 0,8-10 0 0 0,1-1 0 0 0,0 0 0 0 0,0-1 0 0 0,0 1 0 0 0,1 0 0 0 0,-1 0 0 0 0,0 0 0 0 0,1 0 0 0 0,-1 0 0 0 0,1 0 0 0 0,-1 0 0 0 0,1 0 0 0 0,-1 0 0 0 0,-2 7 0 0 0,-15 24 0 0 0,13-25 0 0 0,1-1 0 0 0,0 1 0 0 0,4-7 0 0 0,0 1 0 0 0,0-1 0 0 0,0 0 0 0 0,0 1 0 0 0,-1-1 0 0 0,1 1 0 0 0,0-1 0 0 0,0 0 0 0 0,0 1 0 0 0,0-1 0 0 0,0 1 0 0 0,0-1 0 0 0,0 0 0 0 0,0 1 0 0 0,0-1 0 0 0,0 1 0 0 0,0-1 0 0 0,1 0 0 0 0,0 1 0 0 0,0-1 0 0 0,-1 0 0 0 0,1 0 0 0 0,0 1 0 0 0,0-1 0 0 0,0 0 0 0 0,-1 0 0 0 0,1 0 0 0 0,0 0 0 0 0,0 0 0 0 0,0 0 0 0 0,0-1 0 0 0,-1 1 0 0 0,1 0 0 0 0,0 0 0 0 0,0-1 0 0 0,16-3 0 0 0,12-11 0 0 0,-7 4 0 0 0,4-2 0 0 0,23-15 0 0 0,-2 0 0 0 0,34-20 0 0 0,-50 29 0 0 0,47-32 0 0 0,20-12 0 0 0,-36 29 0 0 0,19-11 0 0 0,37-30 0 0 0,38-30 0 0 0,6-4 0 0 0,-51 40 0 0 0,-50 32 0 0 0,43-28 0 0 0,62-53 0 0 0,-129 87 0 0 0,-12 10 0 0 0,25-16 0 0 0,91-58 0 0 0,25-12 0 0 0,-142 92 0 0 0,-2-1 0 0 0,14-12 0 0 0,-18 14 0 0 0,1 1 0 0 0,0 1 0 0 0,14-6 0 0 0,-3 2 0 0 0,0-3 0 0 0,123-75 0 0 0,-143 89 0 0 0,4-5 0 0 0,0 1 0 0 0,-1-2 0 0 0,8-7 0 0 0,-7 5 0 0 0,0 1 0 0 0,12-6 0 0 0,15-10-22 0 0,50-29 1803 0 0,-17 13-3524 0 0,-71 43 1740 0 0,-1-1-1 0 0,1 0 1 0 0,-1 1-1 0 0,1-1 1 0 0,0-1 3 0 0,23-19 1 0 0,-17 15-1 0 0,0 1 0 0 0,3-5-4 0 0,-9 9 19 0 0,3-6 38 0 0,-5 7 284 0 0,-1-1 138 0 0,3-6 33 0 0,-3 6-65 0 0,-2 3-294 0 0,-8 6-146 0 0,0-1 1 0 0,0 2-1 0 0,1-1 0 0 0,0 1 1 0 0,0 0-4 0 0,-28 24-1 0 0,-57 34-1383 0 0,-13 9 2138 0 0,8-6-1009 0 0,48-32-852 0 0,-28 13 1107 0 0,-122 73 0 0 0,80-51-19 0 0,14-8 217 0 0,73-42 405 0 0,2 1-1 0 0,-4 6-602 0 0,-20 17-1384 0 0,-58 37 1384 0 0,101-74-65 0 0,-54 32 1889 0 0,67-41-1875 0 0,0 0 1 0 0,0 0-1 0 0,0 0 1 0 0,0 0-1 0 0,0 0 1 0 0,0 0-1 0 0,0 0 1 0 0,0 0 0 0 0,0 0-1 0 0,0 0 1 0 0,0 0-1 0 0,0 0 1 0 0,0 0-1 0 0,0-1 1 0 0,0 1-1 0 0,0 0 1 0 0,0 0-1 0 0,0 0 1 0 0,0 0-1 0 0,0 0 1 0 0,0 0-1 0 0,0 0 1 0 0,0 0-1 0 0,0 0 1 0 0,0 0-1 0 0,0 0 1 0 0,-1 0-1 0 0,1 0 1 0 0,0 0 0 0 0,0 0-1 0 0,0 0 51 0 0,9-9-366 0 0,19-16 680 0 0,-24 21-456 0 0,56-50 142 0 0,-22 18 0 0 0,1 2 0 0 0,20-11 0 0 0,40-26 0 0 0,13-10 0 0 0,110-71 0 0 0,-100 74 0 0 0,-18 14 0 0 0,48-41 0 0 0,-23 22 0 0 0,-57 41 0 0 0,-56 31 20 0 0,-14 9 24 0 0,-1 1 293 0 0,-1 1 138 0 0,0 0 33 0 0,2-2-65 0 0,5-3-294 0 0,-7 4-148 0 0,0 1 0 0 0,1 0-1 0 0,-1 0 1 0 0,0 0 0 0 0,0-1-1 0 0,0 1 1 0 0,1 0 0 0 0,-1 0-1 0 0,0-1 1 0 0,0 1 0 0 0,0 0-1 0 0,0-1 1 0 0,1 1 0 0 0,-1 0 0 0 0,0 0-1 0 0,0-1 1 0 0,0 1 0 0 0,0 0-1 0 0,0-1 1 0 0,0 1 0 0 0,0 0-1 0 0,0-1 1 0 0,0 1-1 0 0,-1 0-4 0 0,1 0 0 0 0,-1 0 0 0 0,1 0 0 0 0,-1 0 0 0 0,1 0 0 0 0,-1 1 0 0 0,0-1 0 0 0,1 0 0 0 0,-1 0 0 0 0,1 0 0 0 0,-1 1 0 0 0,1-1 0 0 0,-1 0 0 0 0,1 1 0 0 0,0-1 0 0 0,-1 0 4 0 0,-4 5-206 0 0,-1-1-1 0 0,1 1 1 0 0,1-1 0 0 0,-2 2 206 0 0,2-1-733 0 0,-1 0 0 0 0,0 0 1 0 0,0-1-1 0 0,-4 3 733 0 0,5-5-336 0 0,1 0-512 0 0,1-1-1 0 0,-1 1 1 0 0,1 0-1 0 0,0 0 0 0 0,0 0 1 0 0,0 0-1 0 0,-1 1 849 0 0,-9 13-5800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30.3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172 13 6447 0 0,'0'0'142'0'0,"0"0"22"0"0,-2 1 13 0 0,-10 1-20 0 0,-1-4-125 0 0,2 0 1089 0 0,0 0 0 0 0,0 1 0 0 0,0 0 0 0 0,-4 1-1121 0 0,14 0 149 0 0,0 0-1 0 0,-1 0 0 0 0,1 0 0 0 0,0-1 0 0 0,-1 1 1 0 0,1 0-1 0 0,0-1 0 0 0,0 1 0 0 0,-1-1 1 0 0,1 1-149 0 0,0-1 111 0 0,0 1 0 0 0,0-1 1 0 0,0 1-1 0 0,-1 0 0 0 0,1-1 1 0 0,0 1-1 0 0,0 0 1 0 0,0 0-1 0 0,0 0 0 0 0,0 0-111 0 0,-2-1 175 0 0,0 0-44 0 0,-12 3 674 0 0,4 1-716 0 0,-14 12 1959 0 0,23-14-1677 0 0,2-1 117 0 0,0 2 21 0 0,0 9-66 0 0,2 1-294 0 0,4 0-133 0 0,0-5-16 0 0,1 0 0 0 0,-1 0 0 0 0,1-1 0 0 0,0 0 0 0 0,5 2 0 0 0,9 10 0 0 0,-11-10 0 0 0,1 0 0 0 0,0-1 0 0 0,2 1 0 0 0,11 6 0 0 0,1 1 0 0 0,0-2 0 0 0,3 1 0 0 0,29 14 0 0 0,7 4-20 0 0,-35-18 483 0 0,18 11-463 0 0,40 22 1355 0 0,5 5-1105 0 0,-55-30-250 0 0,16 10 0 0 0,-30-17 0 0 0,2 3 0 0 0,-15-11 0 0 0,-6-6 0 0 0,0-1 0 0 0,9 9 0 0 0,-4 0 0 0 0,-3 4 0 0 0,-1-1 0 0 0,-3-1 0 0 0,-6 2 0 0 0,-11 10 0 0 0,8-13 0 0 0,-7 9 0 0 0,-4 3 0 0 0,5-8 0 0 0,1 0 0 0 0,-1-1 0 0 0,0-1 0 0 0,-1 0 0 0 0,-7 7 0 0 0,15-13 0 0 0,0 0 0 0 0,0-1 0 0 0,-7 4 0 0 0,-1 0 0 0 0,-10 6 0 0 0,-4 4 0 0 0,16-10 0 0 0,-1-1 0 0 0,-1-1 0 0 0,-14 7 0 0 0,10-6 0 0 0,1 1 0 0 0,-2 2 0 0 0,-1 1 0 0 0,-8 2 0 0 0,8-3 0 0 0,-8 5 0 0 0,-17 6 0 0 0,30-13 0 0 0,12-9 0 0 0,-2 1 0 0 0,-10 4 0 0 0,11-3 0 0 0,-4 3 0 0 0,-3 4 0 0 0,1-1 0 0 0,1 2 0 0 0,8-8 0 0 0,3-3 0 0 0,7-10 0 0 0,2-2 0 0 0,2 0 0 0 0,1 0 0 0 0,0 2 0 0 0,5-4 0 0 0,-12 11 0 0 0,-3 0 0 0 0,0 0 0 0 0,0 0 0 0 0,0 0 0 0 0,1-2 0 0 0,14-14 0 0 0,41-34 0 0 0,-34 30 0 0 0,10-4 0 0 0,1-2 0 0 0,1-1 0 0 0,-16 14 0 0 0,0-2 0 0 0,-1-1 0 0 0,10-11 0 0 0,-7 4 0 0 0,-15 18 0 0 0,0-1 0 0 0,-1 1 0 0 0,0-2 0 0 0,-1 1 0 0 0,0-2 0 0 0,-4 8 0 0 0,-2 3 0 0 0,0-1 0 0 0,0 1 0 0 0,0-1 0 0 0,0 1 0 0 0,-1-1 0 0 0,1 1 0 0 0,0-1 0 0 0,-1 0 0 0 0,1 1 0 0 0,-1-2 0 0 0,6-20 0 0 0,-6 11 0 0 0,-1 5 23 0 0,0-1 0 0 0,-1 1 1 0 0,0 0-1 0 0,0 0 0 0 0,0 0 0 0 0,-1 0 0 0 0,-1 1 0 0 0,1-1-23 0 0,0 3 154 0 0,1-1 0 0 0,-1 1 0 0 0,0 0 0 0 0,-1 1 0 0 0,1-1 0 0 0,-1 1 0 0 0,1-1-1 0 0,-1 1 1 0 0,0 0 0 0 0,0 0 0 0 0,-1 1 0 0 0,-1-2-154 0 0,-1 1 2 0 0,-1-1 0 0 0,1 2 0 0 0,-1-1 0 0 0,0 1 0 0 0,1 0 0 0 0,-1 0 0 0 0,0 1 0 0 0,-8-1-2 0 0,9 1 0 0 0,-1 0 0 0 0,1 0 0 0 0,-6-3 0 0 0,6 3 0 0 0,1-1 0 0 0,0 1 0 0 0,-1 0 0 0 0,1 0 0 0 0,-1 1 0 0 0,0-1 0 0 0,-97 1 0 0 0,89 0 0 0 0,-60-10 0 0 0,67 9-713 0 0,-1-2-1 0 0,1 1 1 0 0,0-1 0 0 0,0 0 0 0 0,-7-4 713 0 0,14 6-505 0 0,0 1 1 0 0,0-1-1 0 0,0 0 1 0 0,1 1 0 0 0,-1-1-1 0 0,0 0 1 0 0,0 0-1 0 0,0 0 1 0 0,1 1 0 0 0,-1-1 504 0 0,-5-12-6438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32.3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247 1 6447 0 0,'-13'8'148'0'0,"8"-4"-61"0"0,-1-1 1 0 0,1 1-1 0 0,-1-1 0 0 0,1-1 1 0 0,-1 1-1 0 0,-3 0-87 0 0,0 0 364 0 0,-1 0 0 0 0,1 1 0 0 0,0 0 0 0 0,-2 1-364 0 0,9-4 140 0 0,0 0 0 0 0,-1-1 0 0 0,1 1 1 0 0,0-1-1 0 0,0 1 0 0 0,-1-1 0 0 0,1 0 0 0 0,0 0 0 0 0,-1 0 0 0 0,1-1 0 0 0,0 1 0 0 0,-1 0 0 0 0,0-1-140 0 0,0 0 136 0 0,-1 1 1 0 0,1-1 0 0 0,0 1-1 0 0,-1 0 1 0 0,1 0-1 0 0,-2 1-136 0 0,0 0 272 0 0,-1-1-1 0 0,0 1 0 0 0,1-1 0 0 0,-1 0 0 0 0,0 0 1 0 0,0-1-1 0 0,-3 0-271 0 0,1 0 149 0 0,1 1-61 0 0,6 1 283 0 0,-3-3 759 0 0,6 1-551 0 0,12 0-281 0 0,1-1 231 0 0,99-19 588 0 0,-69 14-1117 0 0,1 2 0 0 0,0 2 0 0 0,12 2 0 0 0,-52 1 0 0 0,69 1 0 0 0,65 9 0 0 0,-108-5 0 0 0,23 6 0 0 0,-20-3 0 0 0,10 0 0 0 0,-34-7 0 0 0,16 2 0 0 0,-1 1 0 0 0,0 1 0 0 0,19 7 0 0 0,-35-9-2 0 0,1 0-1 0 0,4 0 3 0 0,0 0 39 0 0,1 1-1 0 0,6 2-38 0 0,-20-5 371 0 0,-2-1 117 0 0,0 0 21 0 0,0 0-66 0 0,-10 3-278 0 0,4-1-165 0 0,0 0 0 0 0,0-1 0 0 0,0 1 0 0 0,0-1 0 0 0,-2-1 0 0 0,-8 3 0 0 0,7-1 0 0 0,0 0 0 0 0,1-1 0 0 0,-1 0 0 0 0,0 0 0 0 0,-9-1 0 0 0,-23-1 0 0 0,17 2 0 0 0,-15-3 0 0 0,-35-3 0 0 0,-15-2 0 0 0,26 0 0 0 0,1 2 0 0 0,-39 3 0 0 0,47 2 0 0 0,17 0 0 0 0,-38 5 0 0 0,31-2 0 0 0,31-3 0 0 0,-1 1 0 0 0,1 0 0 0 0,-7 2 0 0 0,13-1 0 0 0,0-1 0 0 0,0 0 0 0 0,0-1 0 0 0,0 1 0 0 0,1-1 0 0 0,-1-1 0 0 0,-4 0 0 0 0,-11 0 0 0 0,22 1 0 0 0,3-2 0 0 0,11-3 0 0 0,-1 0 0 0 0,-3 1 0 0 0,-7 3 0 0 0,1-1 0 0 0,-1 1 0 0 0,1-1 0 0 0,-1 1 0 0 0,1 0 0 0 0,0 1 0 0 0,3-1 0 0 0,68-8 0 0 0,32-2 0 0 0,67-4 0 0 0,-59 4 0 0 0,127-1 0 0 0,-212 12 0 0 0,-1 2 0 0 0,10 3 0 0 0,12 0 0 0 0,-42-4 0 0 0,1 0 0 0 0,-1 0 0 0 0,4 2 0 0 0,-1 1 0 0 0,0 0 0 0 0,-1 1 0 0 0,6 3 0 0 0,-10-2 0 0 0,-6-5 0 0 0,0 0 0 0 0,-1 0 0 0 0,1 0 0 0 0,-1 0 0 0 0,0 0 0 0 0,1 0 0 0 0,-1 1 0 0 0,0-1 0 0 0,0 0 0 0 0,0 0 0 0 0,0 0 0 0 0,0 0 0 0 0,0 0 0 0 0,0 1 0 0 0,0-1 0 0 0,0 0 0 0 0,0 0 0 0 0,-1 0 0 0 0,1 0 0 0 0,0 0 0 0 0,-1 0 0 0 0,1 0 0 0 0,-1 0 0 0 0,1 0 0 0 0,-1 0 0 0 0,0 0 0 0 0,0 2 0 0 0,-1 0 0 0 0,0 0 0 0 0,0 0 0 0 0,-1-1 0 0 0,1 1 0 0 0,-1-1 0 0 0,1 1 0 0 0,-1-1 0 0 0,-3 2 190 0 0,0-1 0 0 0,0 0 0 0 0,0-1 0 0 0,0 0 0 0 0,0 0 0 0 0,0 0 0 0 0,-1 0 0 0 0,-4 0-190 0 0,-22 6 512 0 0,17-4-509 0 0,0 0-1 0 0,0-1 1 0 0,-1 0-1 0 0,1-1 1 0 0,-1-1-1 0 0,1-1 1 0 0,-2 0-3 0 0,-11-2-1 0 0,0-1 1 0 0,0-1-1 0 0,-16-6 1 0 0,-30-5 0 0 0,42 10 0 0 0,0-3 0 0 0,-23-7 0 0 0,36 7 0 0 0,0 2 0 0 0,0 0 0 0 0,-19-2 0 0 0,19 5 0 0 0,20 3 0 0 0,0 0 0 0 0,0 0 0 0 0,0 0 0 0 0,0 0 0 0 0,0 0 0 0 0,0 0 0 0 0,0 0 0 0 0,0 0 0 0 0,1 0 0 0 0,-1 0 0 0 0,0 0 0 0 0,0 0 0 0 0,0 0 0 0 0,0 0 0 0 0,0 0 0 0 0,0 0 0 0 0,0 0 0 0 0,0 0 0 0 0,0 0 0 0 0,0 0 0 0 0,0 0 0 0 0,0 0 0 0 0,0-1 0 0 0,0 1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0,4-2 0 0 0,9 0 0 0 0,30-4 0 0 0,-17 2 0 0 0,12 0 0 0 0,110-10-395 0 0,-37 3-1036 0 0,-74 9 1266 0 0,13 3 165 0 0,-9-1-1 0 0,18 1 1 0 0,43 6 0 0 0,-80-5 0 0 0,0 2 0 0 0,0 1 0 0 0,0 0 0 0 0,-1 2 0 0 0,0 0 0 0 0,4 3 0 0 0,5 2 0 0 0,-22-9 0 0 0,-1-1 0 0 0,1 1 0 0 0,-1 1 0 0 0,0-1 0 0 0,0 1 0 0 0,0 1 0 0 0,4 2 0 0 0,6 8-442 0 0,-16-13-46 0 0,-1-2-750 0 0,0 0-3060 0 0,0 0-1316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33.9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 10 6447 0 0,'0'0'298'0'0,"0"0"-10"0"0,-1 0-118 0 0,-18 0 1202 0 0,17 0-860 0 0,2 0 0 0 0,0 0 0 0 0,0 0 0 0 0,0 0-69 0 0,-1-1-222 0 0,-13-7 3211 0 0,13 7-2989 0 0,1 1-222 0 0,0 0 166 0 0,0 0 101 0 0,0 0 21 0 0,1 3-66 0 0,6 8-294 0 0,-3-6-151 0 0,0-1 0 0 0,0 0 0 0 0,0 0 0 0 0,1 0 0 0 0,0-1-1 0 0,0 0 1 0 0,0 0 0 0 0,0 0 0 0 0,0 0 0 0 0,5 1 2 0 0,2 1 120 0 0,1-1 0 0 0,0-1 0 0 0,0 0 0 0 0,4 0-120 0 0,-1 0 450 0 0,16 2 127 0 0,0 1 1 0 0,27 9-578 0 0,-38-8 0 0 0,-5-2 0 0 0,0 0 0 0 0,-1 1 0 0 0,1 1 0 0 0,-1 0 0 0 0,0 1 0 0 0,2 3 0 0 0,17 9 0 0 0,-26-15 0 0 0,1 0 0 0 0,-1 0 0 0 0,0 0 0 0 0,4 5 0 0 0,14 13 0 0 0,-18-16 0 0 0,-3 0 0 0 0,-4-5 0 0 0,0 1 0 0 0,-4 11 0 0 0,2-11 160 0 0,0-1 0 0 0,0 1 0 0 0,0-1 0 0 0,0 0 0 0 0,0 1 0 0 0,-1-1 0 0 0,1 0 0 0 0,-1 0 0 0 0,0 2-160 0 0,1-3 443 0 0,-6 5-278 0 0,-4 3-165 0 0,0 0 0 0 0,0-1 0 0 0,-6 3 0 0 0,12-8 0 0 0,0 1 0 0 0,0 0 0 0 0,1 1 0 0 0,-1-1 0 0 0,0 1 0 0 0,-17 16 0 0 0,11-12 0 0 0,1 0 0 0 0,0 1 0 0 0,1 1 0 0 0,-5 6 0 0 0,12-15 0 0 0,-9 10 0 0 0,-12 10 0 0 0,-9 11 0 0 0,0 3 0 0 0,-1-2 0 0 0,-23 16 0 0 0,33-30 0 0 0,4-2 0 0 0,-18 12 0 0 0,26-21 0 0 0,7-6 0 0 0,1 0 0 0 0,-1 0 0 0 0,0 0 0 0 0,0 0 0 0 0,0-1 0 0 0,-1 0 0 0 0,1 0 0 0 0,-3 1 0 0 0,-2 0 0 0 0,8-3 0 0 0,1 1 0 0 0,-1-1 0 0 0,1 0 0 0 0,0 0 0 0 0,-1 0 0 0 0,1 0 0 0 0,-1 0 0 0 0,1 0 0 0 0,-1 0 0 0 0,1 0 0 0 0,-1 0 0 0 0,1 0 0 0 0,0 0 0 0 0,-1 0 0 0 0,0-1 0 0 0,1 1 0 0 0,0 0 0 0 0,0-1 0 0 0,0 1 0 0 0,0 0 0 0 0,-1-1 0 0 0,1 1 0 0 0,0 0 0 0 0,0-1 0 0 0,0 1 0 0 0,0-1 0 0 0,0 1 0 0 0,0 0 0 0 0,0-1 0 0 0,0 1 0 0 0,0 0 0 0 0,0-1 0 0 0,1 1 0 0 0,-1-1 0 0 0,0 1 0 0 0,0 0 0 0 0,0-1 0 0 0,0 1 0 0 0,0 0 0 0 0,1-1 0 0 0,-1 1 0 0 0,0 0 0 0 0,0 0 0 0 0,1-1 0 0 0,7-9 0 0 0,0 4 0 0 0,0 0 0 0 0,1 1 0 0 0,-1 0 0 0 0,1 1 0 0 0,0 0 0 0 0,7-2 0 0 0,9-5 0 0 0,41-19 0 0 0,53-34 0 0 0,-59 31 0 0 0,-10 7 0 0 0,-40 21 0 0 0,0 0 0 0 0,1 1 0 0 0,-1 0 0 0 0,10-1 0 0 0,-4 0 0 0 0,8-6 0 0 0,-12 7 0 0 0,-10 2 0 0 0,0 0 0 0 0,4-3 0 0 0,-1-3 0 0 0,-5-1 0 0 0,-2 1 0 0 0,-3 2 0 0 0,-1 0 0 0 0,1 0 0 0 0,-1 1 0 0 0,0 0 0 0 0,0 0 0 0 0,-1 0 0 0 0,1 1 0 0 0,-5-2 0 0 0,0-1 0 0 0,-1-1 0 0 0,-2-3 0 0 0,4 2 0 0 0,0 1 0 0 0,0 1 0 0 0,-1 0 0 0 0,-9-5 0 0 0,-28-14 0 0 0,-1-4 0 0 0,20 11 0 0 0,-1 2 0 0 0,-1 1 0 0 0,0 1 0 0 0,-2 1 0 0 0,19 10 0 0 0,1 0 0 0 0,-1 0 0 0 0,0 1 0 0 0,-9 0 0 0 0,22 3 0 0 0,-1 0 0 0 0,1 0 0 0 0,0 0 0 0 0,0 0 0 0 0,0-1 0 0 0,0 1 0 0 0,0 0 0 0 0,0 0 0 0 0,0-1 0 0 0,0 1 0 0 0,0 0 0 0 0,0-1 0 0 0,-1 1 0 0 0,2-1 0 0 0,-1 0 0 0 0,0 1 0 0 0,0 0 0 0 0,0-1 0 0 0,0 1 0 0 0,0 0 0 0 0,0-1 0 0 0,0 1 0 0 0,-1 0 0 0 0,1 0 0 0 0,0 0 0 0 0,0 0 0 0 0,0 0 0 0 0,1 0 0 0 0,0 0 0 0 0,0 0 0 0 0,1 0 0 0 0,-1 0 0 0 0,0 0 0 0 0,0 0 0 0 0,0 0 0 0 0,0 0 0 0 0,0 0 0 0 0,0 0 0 0 0,0 0 0 0 0,0 0 0 0 0,0-1 0 0 0,0 1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0,0-1 0 0 0,0 1 0 0 0,0 0 0 0 0,0 0 0 0 0,0 0 0 0 0,0 0 0 0 0,-1 0 0 0 0,1 0 0 0 0,0 0 0 0 0,0 0 0 0 0,0 0 0 0 0,0 0 0 0 0,6-3 0 0 0,1 2 0 0 0,0 0 0 0 0,0 0 0 0 0,1 0 0 0 0,-1 1 0 0 0,0 0 0 0 0,0 0 0 0 0,2 1 0 0 0,3 0 0 0 0,94 5 0 0 0,9 5 0 0 0,-82-9 0 0 0,-26-3 0 0 0,1 2 0 0 0,0-1 0 0 0,-1 1 0 0 0,7 1 0 0 0,6 4 0 0 0,-13-3 0 0 0,0-1 0 0 0,0 0 0 0 0,5 0 0 0 0,-6-2 0 0 0,-4 0 0 0 0,0 0 0 0 0,0 1 0 0 0,0-1 0 0 0,0 0 0 0 0,-1 1 0 0 0,1-1 0 0 0,0 1 0 0 0,0 0 0 0 0,0 0 0 0 0,0 0 0 0 0,-1 0 0 0 0,1 0 0 0 0,5 4 0 0 0,-7-4 0 0 0,1-1 0 0 0,-1 1 0 0 0,0-1 0 0 0,0 1 0 0 0,0 0 0 0 0,1-1 0 0 0,-1 1 0 0 0,0-1 0 0 0,0 1 0 0 0,0-1 0 0 0,0 1 0 0 0,0 0 0 0 0,0-1 0 0 0,0 1 0 0 0,-3 7 0 0 0,1-5 0 0 0,-1-1 0 0 0,1 1 0 0 0,-1-1 0 0 0,1 1 0 0 0,-1-1 0 0 0,-2 1 0 0 0,2 0 0 0 0,-1 0 0 0 0,1-1 0 0 0,0 1 0 0 0,-2 2 0 0 0,-5 7 0 0 0,-1-1 0 0 0,-10 7 0 0 0,10-8 0 0 0,1-1 0 0 0,0 1 0 0 0,-7 9 0 0 0,-4 5 0 0 0,14-17 0 0 0,1-1 0 0 0,-4 7 0 0 0,4-5 0 0 0,3-3 0 0 0,0-1 0 0 0,0 1 0 0 0,0-1 0 0 0,-1 0 0 0 0,1 0 0 0 0,-1-1 0 0 0,0 1 0 0 0,0-1 0 0 0,-1 0 0 0 0,-1 1 0 0 0,0 0 1 0 0,1-1 0 0 0,0 1-1 0 0,0 0 1 0 0,-2 1-1 0 0,-3 3-136 0 0,9-7-560 0 0,-4 1-1268 0 0,4-2 941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56.8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 1360 2303 0 0,'-2'1'251'0'0,"-14"9"1338"0"0,14-9-1047 0 0,2-1-146 0 0,0 0-63 0 0,0 0-12 0 0,0 0-22 0 0,0 0-90 0 0,0 0-38 0 0,0 0-10 0 0,0 0-17 0 0,0 0-64 0 0,0 0-14 0 0,0 0 8 0 0,3-1 2 0 0,11-2 19 0 0,-1 0 0 0 0,1-2-1 0 0,-1 0 1 0 0,0 0 0 0 0,0-1-1 0 0,5-3-94 0 0,24-16 345 0 0,-1-2-1 0 0,-2-1 1 0 0,9-10-345 0 0,-27 21 60 0 0,11-10 66 0 0,-2-2 0 0 0,8-10-126 0 0,1-2 18 0 0,10-7 106 0 0,38-29-124 0 0,-66 59 20 0 0,-1-1-1 0 0,0-2-19 0 0,26-23 25 0 0,2 3-25 0 0,2 2 0 0 0,26-13 0 0 0,-39 27-2 0 0,39-23 16 0 0,24-9 113 0 0,-75 41-49 0 0,14-12-78 0 0,-5 3 53 0 0,59-43 21 0 0,-80 58-60 0 0,-1 1-1 0 0,4-5-13 0 0,-7 5 10 0 0,0 2-1 0 0,0-1 0 0 0,1 1 0 0 0,3-1-9 0 0,-2 2 16 0 0,0-1 0 0 0,-1 0 0 0 0,0-1 0 0 0,3-3-16 0 0,-4 4 0 0 0,0 0 0 0 0,1 0 0 0 0,2 0 0 0 0,0 0 0 0 0,-1-1 0 0 0,1 0 0 0 0,-5 2 0 0 0,3-2 0 0 0,0 0 0 0 0,0 1 0 0 0,1 0 0 0 0,7-2 0 0 0,-13 5 0 0 0,1 0 0 0 0,-1 0 0 0 0,2-1 0 0 0,6-6 84 0 0,-13 11-81 0 0,0 0-1 0 0,1 0 1 0 0,-1-1 0 0 0,0 1-1 0 0,0 0 1 0 0,0 0-1 0 0,0 0 1 0 0,1 0-1 0 0,-1 0 1 0 0,0-1-1 0 0,0 1 1 0 0,0 0 0 0 0,1 0-1 0 0,-1 0 1 0 0,0 0-1 0 0,0 0 1 0 0,0 0-1 0 0,1 0 1 0 0,-1 0-1 0 0,0 0 1 0 0,0 0 0 0 0,1 0-1 0 0,-1 0 1 0 0,0 0-1 0 0,0 0 1 0 0,1 0-1 0 0,-1 0-2 0 0,3 0 2 0 0,9-7 87 0 0,4-8-2 0 0,-13 14-44 0 0,7-2-21 0 0,-1-1 37 0 0,-1 1 6 0 0,-4 1-1 0 0,2 0 0 0 0,-4 2 3 0 0,-2 0 10 0 0,0 0 3 0 0,-3 1-43 0 0,0 1 0 0 0,1 0 0 0 0,-1 0-1 0 0,1 0 1 0 0,-2 2-37 0 0,-8 6 46 0 0,-167 118 550 0 0,134-93-446 0 0,-8 6 24 0 0,10-6 108 0 0,-3-3-282 0 0,6-4 144 0 0,1 1 0 0 0,2 3 0 0 0,-5 6-144 0 0,-27 22 168 0 0,22-20-64 0 0,-105 92 32 0 0,78-75-88 0 0,37-30-21 0 0,-17 17-27 0 0,-31 27 52 0 0,48-42-20 0 0,2 1 1 0 0,-16 18-33 0 0,-50 52 0 0 0,90-90 0 0 0,-26 23 0 0 0,27-24 0 0 0,0-3 0 0 0,1-3 11 0 0,8-2 42 0 0,1-1 11 0 0,2-1-10 0 0,11-3-42 0 0,0 0 1 0 0,-1-2-1 0 0,0 1 0 0 0,0-1 1 0 0,0-1-1 0 0,2-2-12 0 0,24-19-3 0 0,45-35 81 0 0,-16 9-5 0 0,6-4-18 0 0,232-187 164 0 0,-276 222-222 0 0,82-65 60 0 0,88-64-61 0 0,372-205 132 0 0,-521 330-101 0 0,30-19 21 0 0,35-21 6 0 0,-95 57-44 0 0,-12 5 11 0 0,25-11 22 0 0,-29 15 0 0 0,5-1-22 0 0,-7 1 32 0 0,-2 3 1 0 0,-1 2-49 0 0,0-1 0 0 0,0 1 0 0 0,0-1 0 0 0,0 0 0 0 0,-1 0 0 0 0,1 1 0 0 0,-1-1 0 0 0,0 0 0 0 0,0-1 0 0 0,0 1 0 0 0,0 0 0 0 0,0 0 0 0 0,-1-1 1 0 0,1 1-7 0 0,-9 7 38 0 0,-1-1-1 0 0,-10 8-36 0 0,10-9 11 0 0,-73 61-11 0 0,39-31 0 0 0,-11 5 0 0 0,21-17 8 0 0,1 1 0 0 0,-30 30-8 0 0,45-38 60 0 0,0 0-1 0 0,-2-1 1 0 0,-21 14-60 0 0,-252 159 259 0 0,232-149-256 0 0,1 2 1 0 0,2 3-1 0 0,-26 28-3 0 0,72-61 1 0 0,-7 6-7 0 0,1 1-1 0 0,-8 11 7 0 0,9-10-48 0 0,17-20 80 0 0,4-4-96 0 0,64-54-156 0 0,15-13 220 0 0,12-4 0 0 0,-68 54 0 0 0,118-86 0 0 0,-134 99 0 0 0,35-28 0 0 0,4 0 0 0 0,-26 21 0 0 0,11-9 0 0 0,13-10 0 0 0,99-83 64 0 0,-77 61-68 0 0,-20 16-56 0 0,11-5 60 0 0,-32 25 0 0 0,14-9 0 0 0,32-28 0 0 0,-50 36 1 0 0,-9 8 1 0 0,0-1 0 0 0,-1 0 0 0 0,0-1 0 0 0,-1 0 0 0 0,3-6-2 0 0,-10 9 43 0 0,-4 10-42 0 0,-1-1 1 0 0,0 1-1 0 0,0-1 1 0 0,0 1-1 0 0,0-1 1 0 0,0 1 0 0 0,-1-1-1 0 0,1 1 1 0 0,0-1-1 0 0,0 1 1 0 0,0-1-1 0 0,0 1 1 0 0,0-1 0 0 0,-1 1-1 0 0,1-1 1 0 0,0 1-1 0 0,0-1 1 0 0,-1 1-1 0 0,1 0 1 0 0,0-1 0 0 0,-1 1-1 0 0,1 0 1 0 0,-1-1-1 0 0,1 1 1 0 0,0 0-1 0 0,-1-1 1 0 0,1 1 0 0 0,-1 0-1 0 0,1 0 1 0 0,-1-1-1 0 0,1 1 1 0 0,-1 0-1 0 0,1 0-1 0 0,-2-1 3 0 0,1 1-1 0 0,-1-1 0 0 0,1 1 1 0 0,-1 0-1 0 0,0 0 0 0 0,1-1 0 0 0,-1 1 1 0 0,1 0-1 0 0,-1 1 0 0 0,0-1-2 0 0,-8 2 16 0 0,0 1-1 0 0,0 0 1 0 0,1 0-1 0 0,-1 1 0 0 0,-4 3-15 0 0,-10 4 13 0 0,-9 2 74 0 0,-8 4 53 0 0,0 1-1 0 0,-13 10-139 0 0,-121 83 321 0 0,139-85-271 0 0,1 2 1 0 0,2 0-1 0 0,-20 24-50 0 0,42-40-22 0 0,9-10-6 0 0,2-2 12 0 0,-1 1-1 0 0,1-1 1 0 0,-1 1 0 0 0,1-1-1 0 0,-1 1 1 0 0,1 0 0 0 0,-1-1-1 0 0,1 1 1 0 0,0 0 0 0 0,-1-1-1 0 0,1 1 1 0 0,0 0 0 0 0,0 0 16 0 0,2-1-1115 0 0,7 0-3972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5:35:12.924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7641 5023 16575 0,'-11'-5'736'0,"11"5"160"0,-4-1-720 0,-2-1-176 0,2-2 0 0,4 4 0 32,0 0-784-32,-2-7-192 0,2-1-48 0,0 8 0 0,4-7 832 0,1 0 192 0,1-2 0 0,-2 1 0 15,-1 1 0-15,0 2 0 0,1 0 0 0,0-1 0 16,-3 1 0-16,-1 5 0 0,-3-6 0 0,1 2 0 15,2 4 0-15,0 0 0 0,-6-2 0 0,-1 1 0 16,0 0 0-16,0-1 0 0,-2 1 0 0,1 1 0 16,2 0 0-16,-3 3 0 0,-1-1 0 0,1 0 0 15,-2 1 0-15,1 1 0 0,0-1 0 0,-2 0 0 0,0 2 768 16,1-1 208-16,0 0 48 0,0 1 0 16,-1 1-832-16,0 0-192 0,0-1 0 0,-2 2 0 0,-1 0 0 0,2-2 0 15,1 3 0-15,-1-2 0 0,0-1 864 0,2-1 128 16,-2 1 32-16,4-1 0 0,0 0-832 0,1 1-192 15,3-3 0-15,5-2 0 0,0 0 0 0,0 0 0 16,0 0 0-16,6-6 0 0,3 0 864 0,4-3 128 16,1-1 32-16,3-1 0 0,2-1-832 0,2-2-192 15,2-3 0-15,1 1 0 0,1 0 0 0,3 1 0 16,-3 1 0-16,1-2 0 0,0 0 0 0,2-1 0 16,-2 1 0-16,1 0 0 0,-1 1 0 0,1 2 0 15,-3 0 0-15,-2 0 0 0,-2 6 0 0,-5-1 0 16,-4 4 0-16,-1 1 0 0,-1 3 0 0,-9 0 0 15,0 0 0-15,0 7 0 0,-4 5 864 0,-3 1 128 0,-3 2 32 0,-4 1 0 16,-5 2-832-16,-2 3-192 0,-5-2 0 0,0 2 0 16,1 0 0-16,-2-1 0 0,-2-3 0 0,0 2 0 15,1 3 0-15,1-1 0 0,2-2 0 0,3-3 0 16,-2 0 0-16,4-3 0 0,4-2 0 0,2-2 0 16,5-3 864-16,3-1 128 0,6-5 32 0,0 0 0 15,0 0-832-15,11-7-192 0,1-3 0 0,7-3 0 16,1-3 0-16,6-3 0 0,3-3 0 0,1 2 0 15,1-2 0-15,4-1 0 0,3 0 0 0,1 0 0 16,-2 2 0-16,-2 0 0 0,-2 1 0 0,-2 3 0 16,-4 1 0-16,-3 4 0 0,-3 3 0 0,-5 3 0 15,-5 2 0-15,-4 4 0 0,-7 0 0 0,3 7 0 16,-8 2 0-16,-2 4 0 0,-9 2 0 0,-4 3 0 0,-5 1 0 16,-5 1 0-16,-3-1 0 0,0 2 0 0,-3 2 0 0,2-1 0 15,0-2 0-15,1 0 0 0,2-1 864 0,4-3 128 16,3-3 32-16,7-2 0 0,6-5-832 0,1-3-192 15,10-3 0-15,0 0 0 0,3-5 0 0,5-5 0 16,2-5 0-16,5 0 0 0,6-1 0 0,0-2 0 16,3-2 0-16,2 0 0 0,4-1 0 0,1 1 0 15,0-1 0-15,-1 1 0 0,-1 2 0 0,-2 3 0 16,-6 4 0-16,-3 2 0 0,-3 1 0 0,-4 5 0 16,-1 4 0-16,-7 5 0 0,-3 2 0 0,-3 5 0 15,-8 2 0-15,-4 5 0 0,-3 3 0 0,-7 2 0 16,-3 3 0-16,-2 0 0 0,3 1 0 0,-3-2 0 15,0 1 0-15,4-4 0 0,3-2 0 0,2-3 0 16,4-4 0-16,5-3 0 0,4-4 0 0,5-4 0 0,3-4 0 0,0 0 0 16,6-6 864-16,5-6 128 0,4-3 32 0,3-2 0 15,3-1-832-15,3-1-192 0,2 0 0 0,1-2 0 16,-1-2 0-16,0 2 0 0,-5 3 0 0,-1 2 0 16,-3 1 0-16,-5 3 0 0,-2 3 0 0,-5 2 0 31,-5 7-2416-31,0 0-528 0,-21 3-96 0,-6 8-32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5:35:15.93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21784 16868 9215 0,'-12'8'816'0,"-4"1"-656"15,0 0-160-15,-1 2 0 0,1 0 1376 0,-1-1 240 16,2-1 48-16,-1 1 16 0,0 1-720 0,2-4-160 16,2 1-32-16,1-3 0 0,0 1-304 0,1-2-64 15,1 1-16-15,1-2 0 0,2-3 128 0,6 0 32 16,-6-4 0-16,6 4 0 0,0 0 32 0,-2-8 0 16,2-1 0-16,3-1 0 0,3 1-128 0,2-4-32 15,3-3 0-15,0-2 0 0,4 1-16 0,6-4 0 16,1-5 0-16,3 0 0 0,5 0 32 0,1-4 0 15,2-3 0-15,1 0 0 0,1-1-176 0,1-3-16 16,-2-1-16-16,0 1 0 0,-3 2-224 0,-3 7 144 0,-3 1-144 16,-5 3 128-16,-3 2-128 0,-3 7 0 15,-4 4 0-15,-4 3 0 0,-1 0 208 0,-5 8 16 0,0 0 0 0,0 0 0 16,-11 9 0-16,-3 3 0 0,-2 4 0 0,-4 2 0 16,-2 4-64-16,-2 5-16 0,-4 3 0 0,-1 1 0 15,-4 4-144-15,-5 0 128 0,-1-1-128 0,-2 2 128 16,0-1-128-16,3-1 0 0,-2-3 144 0,6-3-144 15,2-6 0-15,4-7 144 0,2-2-144 0,5-2 0 16,4-1 320-16,5-2-64 0,5-4 0 0,7-4 0 16,0 0 96-16,0 0 16 0,0 0 0 0,11-5 0 15,4-2-144-15,5-4-32 0,0-4 0 0,4-4 0 16,3-3-192-16,2-2 144 0,4-1-144 0,3-3 128 16,2 0-128-16,1 3 0 0,-1 3 0 0,-1 3 128 15,0-2-128-15,-5 2 0 0,-3 5 0 0,-4 4 0 16,-3 3 0-16,-6 4 0 0,-6 1 0 0,-10 2 0 0,5 11 0 0,-5 4 0 15,-5 7 0-15,-5 1 0 0,-6 2 128 0,-6 4 0 16,-4 3 0-16,-8 2 0 0,-4 0 32 0,-6 6 0 16,-5-1 0-16,1 4 0 0,1-1-160 0,4-2 160 15,4-2-160-15,5-5 160 0,4-5-160 0,5-10 0 16,1-4 144-16,7-5-144 0,6-1 128 0,6-2-128 16,5-6 128-16,0 0-128 0,11 1 256 0,3-7-32 15,3-7 0-15,5-3 0 0,2-5-48 0,4-6-16 16,2-1 0-16,4 0 0 0,4 1-160 0,2-2 0 15,5 0 0-15,2 3 128 0,0-1-128 0,-4 1 0 16,-5 3 0-16,-5 4 128 0,-5 4-128 0,-5 5 0 16,-3 4 0-16,-5 1 0 0,-4 3 0 0,-11 2 0 15,6 10 0-15,-4 1 0 0,-4 3 0 0,-6 3 0 0,-5 1 0 0,-3 2 0 16,-3 0 0-16,-3 1 0 0,-6 1 0 0,-4 3 0 16,-6 3 0-16,-3 1 0 0,-2 2 128 0,1-3-128 15,2-5 0-15,1-3 0 0,5-4 0 0,4-3 0 16,5-4 0-16,3-2 0 0,2-4 0 0,4-3 0 15,1-2 0-15,3-5 0 0,3-4 128 0,5-3-128 16,2-3 0-16,4 0 0 0,2-2 0 0,4-3 0 16,2-3 0-16,1 2 0 0,2 1 0 0,3 0 0 15,2 0 0-15,5-1-144 0,2-2 144 0,4 1-160 16,4-1 160-16,5-2 0 0,2-1 0 0,1 1-128 16,1 3 128-16,-5 2 0 0,0 2-144 0,-4 4 144 15,-8 3 0-15,-2 3 0 0,-6 0 0 0,-5 6 0 16,-12 4 0-16,0 0 0 0,2 9 0 0,-9 7 0 15,-3 4-128-15,-6 3 128 0,-6 3 0 0,-8 4 0 0,-7 0 0 16,-7 3 0-16,-6 1 0 0,-1 0 0 0,-3-1 0 0,3-4 0 16,0-2 0-16,3-4 128 0,1-1-128 0,2-3 0 15,4-4 0-15,2-4-176 0,8-4 176 0,2-1 128 16,3-2-128-16,2-1 176 0,7-3-16 0,6-5 0 16,3-4 0-16,7-1 0 0,2 1 64 0,5 1 16 15,6-3 0-15,2-3 0 0,1-4-240 0,5 1 128 16,4 1-128-16,3 1 0 0,4-1 0 0,-3 2 0 15,0 0 0-15,-5 3 0 0,-3 3 0 0,-5 0-208 16,0 1 32-16,-5 2 16 16,-10 5-2624-16,0 0-528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5:35:17.348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8519 4271 12895 0,'-10'11'576'0,"4"-5"112"0,1 2-560 0,-1-1-128 16,0 1 0-16,1 0 0 0,2-2 0 0,-1 1 0 15,0-2 0-15,4-5 0 0,0 0 848 0,0 0 144 16,0 0 32-16,5 5 0 0,3-3 0 0,4-2 0 15,2-2 0-15,4-4 0 0,4-4-832 0,5-3-192 16,5-4 0-16,5-5 0 0,5-4 0 0,3-3 0 16,3-4 0-16,7-5 0 0,5 0 864 0,4-2 128 15,2-2 32-15,5-1 0 0,0-2-832 0,5-3-192 16,2-5 0-16,3 0 0 0,3 0 0 0,-1 0 0 16,2 2 0-16,1-2 0 0,0 1 0 0,-3 3 0 0,-4 3 0 15,-2 1 0-15,-2 0 0 0,-3 4 0 16,-7 3 0-16,-3 7 0 0,-1 3 0 0,-4 4 0 0,-7 2 0 0,-4 4 0 15,-2 3 0-15,-8 3 0 0,-2 2 0 0,-6 4 0 16,-3 3 0-16,-7 3 0 0,-7 3 0 0,-4 3 0 16,-4 0 0-16,-7 4 0 0,-5 8 0 0,-5 1 0 15,-6 3 0-15,-5 6 0 0,-8 7 0 0,-4 4 0 16,-6 2 0-16,-6 5 0 0,-2 2 0 0,-9 3 0 16,-4 2 0-16,-5 5 0 0,-6 4 0 0,-4 2 0 15,-3 2 864-15,0 2 128 0,0-6 32 0,0 1 0 16,1-1-832-16,3-2-192 0,4 1 0 0,6-5 0 15,3-2 0-15,7-6 0 0,3-5 0 0,6-4 0 16,5-1 864-16,7-5 128 0,1-5 32 0,7-3 0 16,6-7-832-16,5-2-192 0,4-2 0 0,5-5 0 0,5-4 0 0,4-5 0 15,0 0 0-15,10-8 0 0,6-7 0 0,6-6 0 16,6-3 0-16,4-4 0 0,4-4 0 0,6-6 0 16,3-5 0-16,24-22 0 0,-1 2 0 0,3 2 0 15,2 0 0-15,1-1 0 0,0 0 0 0,3-3 0 16,2-4 0-16,2 2 0 0,2 2 0 0,-2 4 0 15,-4 1 0-15,0 5 0 0,-2 3 0 0,-3 7 0 16,-7 6 0-16,-9 4 0 0,-8 4 0 0,-8 7 0 16,-13 7 0-16,-6 8 0 0,-11 5 0 0,-10 4 0 15,-6 12 0-15,-9 7 0 0,-12 7 0 0,-12 6 0 16,-13 5 0-16,-7 8 0 0,-10 1 0 0,-5 9 0 16,-5 2 0-16,-6 4 0 0,-9 4 0 0,3 1 0 15,-1-2 0-15,2 0 0 16,2-1-768-16,5-3-208 0,5-4-48 0,30-16-7632 0,0-3-1536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5:35:18.58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18485 15730 12895 0,'0'0'272'0,"-12"8"64"0,-2 2 16 0,4-3 32 0,1 0-384 0,-1 1 0 16,2-1 0-16,2 1 0 0,1-1 896 0,5-7 96 15,0 0 32-15,6 2 0 0,4-4 0 0,5-5 0 16,4-6 0-16,7-2 0 0,5-6 0 0,7-6 0 0,10-5 0 0,5-2 0 16,0-3-832-16,8-3-192 0,5-4 0 0,4-5 0 15,5-5 0-15,0-3 0 0,4-4 0 0,31-28 0 16,-6 2 0-16,0 0 0 0,3-2 0 0,1 1 0 16,1 2 0-16,2 5 0 0,3 5 0 0,-5 8 0 15,-7 5 0-15,-6 7 0 0,-8 7 0 0,-9 7 0 16,-10 7 864-16,-7 3 128 0,-8 7 32 0,-9 7 0 15,-6 3-832-15,-13 7-192 0,-5 2 0 0,-9 5 0 16,-12 1 0-16,0 0 0 0,-13 13 0 0,-11 4 0 16,-8 5 0-16,-10 5 0 0,-10 6 0 0,-11 4 0 15,-9 3 0-15,-10 10 0 0,-7 8 0 0,-10 5 0 16,-10 2 0-16,-1 6 0 0,-2 6 0 0,29-16 0 0,-13 7 0 0,-5 4 0 16,-2 3 0-16,-1 3 0 0,-2 2 0 0,5-2 0 15,5-2 0-15,9-4 0 0,6-7 0 0,6-2 0 16,2-4 0-16,9-4 0 0,9-3 864 0,7-8 128 15,8-6 32-15,8-5 0 0,10-6-832 0,4-6-192 16,6-5 0-16,7-5 0 0,5-11 0 0,10-2 0 16,9-8 0-16,8-11 0 0,10-12 0 0,8-9 0 15,6-4 0-15,7-6 0 0,5-6 0 0,8-9 0 16,7-6 0-16,5-6 0 0,4-4 0 0,40-41 0 16,-6 6 0-16,-3 4 0 0,-1 5 0 0,2 5 0 15,6 6 0-15,-1 6 0 0,-2 5 0 0,-2 8 0 16,-1 9 0-16,-10 10 0 0,-9 6 0 0,-9 5 0 15,-8 3 0-15,-13 11 0 0,-11 9 0 0,-14 7 0 16,-14 5 0-16,-14 7 0 0,-7 7 0 0,-15 8 0 0,-14 7 0 0,-15 8 0 16,-18 7 0-16,-12 6 0 0,-12 6 0 0,-15 9 0 15,-15 6 0-15,-9 9 0 16,-5 5 0-16,-6 4 0 0,-6 1 0 0,1 0 0 0,4 1 0 0,38-19 0 16,-7 8 0-16,1-1 0 0,0-2 0 0,6-4-9232 15,6-2-1904-15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5:35:19.447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11274 2740 16575 0,'0'0'368'0,"0"0"80"0,-11-2 0 0,11 2 16 0,0 0-464 0,0 0 0 0,-5 4 0 0,-1409 2 0 16,2814 0 912-16,-1408 4 96 0,2 1 16 0,-2 1 0 15,1 1-832-15,-1-2-192 0,3-2 0 0,-2 0 0 16,3-1 864-16,4-8 128 0,0 0 32 0,0 0 0 15,0 0-832-15,10-4-192 0,0-3 0 0,3-3 0 16,2-2 864-16,2-2 128 0,-1-2 32 0,1 0 0 16,-1-2-832-16,1 2-192 0,-2 0 0 0,-3 5 0 15,-1 4 0-15,-3 2 0 0,-3 2 0 0,-5 3 0 16,0 9 0-16,-2 6 0 0,-5 5 0 0,-1 6 0 16,-6 6 0-16,0 3 0 0,2 3 0 0,5-2 0 15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5:35:20.566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18059 12965 16575 0,'0'0'368'0,"-4"6"80"0,-6-1 0 0,3-3 16 0,-4-1-464 0,3 1 0 0,-1 4 0 0,1-2 0 16,-1-3 0-16,-2 4 0 0,-1 2 0 0,0-1 0 15,0 0 0-15,-2-1 0 0,-1-2 0 0,1 0 0 16,-1 0 912-16,0-2 96 0,2-2 16 0,1-2 0 15,2 1 0-15,0-1 0 0,4-1 0 0,1-4 0 0,6-2 0 0,5-3 0 16,-1-5 0-16,5 2 0 0,5-2-832 0,1 0-192 16,1-5 0-16,2 2 0 0,6-1 0 0,-2 2 0 15,2 0 0-15,4 2 0 0,-2 1 0 0,-1 2 0 16,-2 4 0-16,-7 5 0 0,-1 3 0 0,-3 5 0 16,-6 4 0-16,-3 7 0 0,-4 6 864 0,-6 4 128 15,-5 4 32-15,-3 3 0 0,-5 2-832 0,-2 3-192 16,-1 2 0-16,0 0 0 0,-1 1 0 0,2-3 0 15,2-3 0-15,2-6 0 0,3-4 0 0,6-4 0 16,3-3 0-16,3-4 0 0,5-4 0 0,5-5 0 16,3-4 0-16,7-6 0 0,5-4 0 0,8-6 0 15,5-4 0-15,7-1 0 0,6-1 0 0,-1 0 0 0,4 0 0 16,-5 0 0-16,0 2 0 0,-3 6 0 0,-4 1 0 0,-3 5 0 16,-3 2 0-16,-4 7 0 0,-11 2 0 0,-4 6 0 15,-2 1 0-15,-6 6 0 0,-4 2 0 0,-6 3 0 16,-11 1 864-16,-4 2 128 0,-4 2 32 0,-2 1 0 15,-4 0-832-15,1 0-192 0,-2-3 0 0,0-3 0 16,2-2 0-16,4-4 0 0,0-3 0 0,5-3 0 16,5-4 0-16,3-3 0 0,5-7 0 0,6-2 0 15,3-6 0-15,5-5 0 0,4-3 0 0,6-3 0 16,4-4 0-16,2-1 0 0,4 0 0 0,14-8 0 16,1 7-1936-16,-9 3-432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5.557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7111.96094"/>
      <inkml:brushProperty name="anchorY" value="14458.62012"/>
      <inkml:brushProperty name="scaleFactor" value="0.5"/>
    </inkml:brush>
  </inkml:definitions>
  <inkml:trace contextRef="#ctx0" brushRef="#br0">872 396 1375 0 0,'0'0'0'0'0,"0"0"128"0"0,0 0 1120 0 0,0 0 1435 0 0,-2 1-1816 0 0,1 1-271 0 0,-3 2 254 0 0,0 2-395 0 0,-3 3-128 0 0,-2 4-53 0 0,0 4-136 0 0,1 4 43 0 0,0 0-108 0 0,1 0 27 0 0,2-1-12 0 0,0-1-28 0 0,0 4 46 0 0,1 0-53 0 0,0 1 16 0 0,0 6 70 0 0,0 6 6 0 0,1 5 31 0 0,1 6 24 0 0,0 4 43 0 0,3 4 18 0 0,0-4-131 0 0,0-3 40 0 0,0-6-18 0 0,1-5-28 0 0,0 5 139 0 0,0-1-182 0 0,0-1 3 0 0,-1 6 62 0 0,1-1-102 0 0,-1 1 30 0 0,0-2-84 0 0,1-1 132 0 0,-1-2-79 0 0,0-1-48 0 0,0 6 109 0 0,-1 8-38 0 0,0 7 14 0 0,-1-1 0 0 0,1-3-93 0 0,-2 5 138 0 0,-1 5 30 0 0,1 6-80 0 0,-1 3 69 0 0,0 2-22 0 0,-1 0-68 0 0,-1 0 39 0 0,1-8-16 0 0,0-9-90 0 0,0-7 26 0 0,1-7-13 0 0,1-5 0 0 0,-1-2 0 0 0,1 4 0 0 0,0 6 0 0 0,-1 6 75 0 0,1 4-96 0 0,-1 1 106 0 0,0 0-106 0 0,1-6 31 0 0,0-7 65 0 0,-1-2-96 0 0,1 0 31 0 0,-2 1-10 0 0,1 1 0 0 0,-1 1 75 0 0,0 0-96 0 0,0-1 31 0 0,-1 0-10 0 0,1-1 0 0 0,0-2 0 0 0,1-1 75 0 0,0-5-96 0 0,1-6 106 0 0,-1-2-32 0 0,0-3-63 0 0,0-3 95 0 0,-1-4-106 0 0,0-1 134 0 0,1 2-68 0 0,-1 2 61 0 0,1 4-53 0 0,-2 2 54 0 0,1-2-54 0 0,-1-2-58 0 0,0-2 127 0 0,0-2-154 0 0,1-2 48 0 0,-1 2-16 0 0,2 0 0 0 0,-1-1 0 0 0,1 2 0 0 0,-1 1 0 0 0,0-1 0 0 0,0-2 0 0 0,0-5 0 0 0,1-3 0 0 0,-1 1 0 0 0,0-4 0 0 0,1-2 0 0 0,1-1 0 0 0,0 1 0 0 0,0-2 0 0 0,0-2 75 0 0,1 2-96 0 0,0-2 106 0 0,0-1-106 0 0,1-1 31 0 0,-1 1-10 0 0,0-1 75 0 0,0 1-96 0 0,0-2 31 0 0,0 0 74 0 0,1 0-108 0 0,0-1 36 0 0,1 2 63 0 0,0 0-12 0 0,2 2-77 0 0,0 0 110 0 0,5 2-36 0 0,1 0-72 0 0,3 0 108 0 0,-1 0-120 0 0,2 0 111 0 0,3 0-108 0 0,3 1 31 0 0,1 0 65 0 0,-1-1-96 0 0,-1-1 31 0 0,-1 0 65 0 0,3 0-22 0 0,3-1 21 0 0,5 1 6 0 0,3 0-11 0 0,4 0-5 0 0,4 0 1 0 0,-3-1-75 0 0,-1 0 20 0 0,-4-2 65 0 0,-1 0-96 0 0,2-2 115 0 0,5 1-118 0 0,7 0 120 0 0,6 0-120 0 0,0 1 36 0 0,-3-1-12 0 0,1-1 84 0 0,0 1-108 0 0,1-1 120 0 0,2 0-26 0 0,-1 0 8 0 0,2-1-16 0 0,3 0 4 0 0,3 0-76 0 0,3 3 95 0 0,3 0-106 0 0,2 1 31 0 0,1 2-10 0 0,0 0 0 0 0,0 1 75 0 0,-7 0-96 0 0,-7-1 31 0 0,0-2-10 0 0,2-1 0 0 0,5 0 0 0 0,-2 0 0 0 0,-5-1 0 0 0,-3 1 0 0 0,-3 0 0 0 0,3-1 0 0 0,5 2 0 0 0,4-1 0 0 0,5 1 75 0 0,5-2-96 0 0,2 2 31 0 0,4 1 65 0 0,2 0-96 0 0,3 0 31 0 0,-8 1-10 0 0,-9-2 0 0 0,-2 2 0 0 0,-3-1 75 0 0,-1 1-22 0 0,2 0-63 0 0,-6 0 95 0 0,-5 0-106 0 0,-6 0 31 0 0,-5-1-10 0 0,3 1 75 0 0,6 0-12 0 0,7 1-77 0 0,4 1 110 0 0,5 1-45 0 0,0 0-60 0 0,2 1 19 0 0,0 1-10 0 0,-1 2 75 0 0,1-2-96 0 0,-7 0 31 0 0,-6-1-10 0 0,-7-2 75 0 0,-6-3-96 0 0,-3-2 31 0 0,-3-1 102 0 0,5-1-32 0 0,6-2 26 0 0,4 2 34 0 0,5 0-19 0 0,3-1-29 0 0,4 0 56 0 0,2 0-9 0 0,2 1-81 0 0,1 0 36 0 0,1 1-16 0 0,2-1 21 0 0,-6 1-6 0 0,-7 0-109 0 0,0-1 32 0 0,-7 0-16 0 0,-5 0 0 0 0,0-1 75 0 0,3 1-96 0 0,3 3 31 0 0,6 0-10 0 0,3 1 75 0 0,3 0-96 0 0,3 2 106 0 0,-6-1-106 0 0,-6 0 106 0 0,-1 2-32 0 0,-1 1-63 0 0,0-1 95 0 0,-1 1-32 0 0,-1-1-63 0 0,0 0 95 0 0,-1-1-32 0 0,-1 1 11 0 0,0-3 0 0 0,-2-1 0 0 0,-3-1 10 0 0,-2 0-88 0 0,-1 0 26 0 0,-5 1 63 0 0,-5 0-96 0 0,-2-2 31 0 0,-2 1 65 0 0,0 0-22 0 0,-2 0 11 0 0,-2 2-74 0 0,-2-1 104 0 0,0 1-24 0 0,-4-1-10 0 0,-1-1 6 0 0,-1-2-76 0 0,-3 1 20 0 0,-2-2-10 0 0,0 2 75 0 0,0 0 16 0 0,-1 0-113 0 0,-1 1 150 0 0,-1-1-66 0 0,-1-1 20 0 0,-2 1-95 0 0,2-1 138 0 0,0 0-157 0 0,0 0 160 0 0,-1 0-160 0 0,0 0 142 0 0,0 0-44 0 0,-1 0-79 0 0,0 0 120 0 0,0 0-41 0 0,0 0 5 0 0,0 0-82 0 0,0 0 98 0 0,0 0-108 0 0,0 0 31 0 0,0 0 65 0 0,0-3-96 0 0,-1-6 31 0 0,0-3 65 0 0,0-2-96 0 0,1-4 31 0 0,-1-3-10 0 0,1 0 0 0 0,-1 1 0 0 0,1-3 0 0 0,-1-4 0 0 0,1-4 0 0 0,1-6 0 0 0,0-6-74 0 0,1-6 95 0 0,2-5-32 0 0,0 2 11 0 0,0 1 0 0 0,1-4 0 0 0,0 1 0 0 0,-1 1 0 0 0,1-8-74 0 0,0-6 95 0 0,0 1-32 0 0,-1 5 11 0 0,1-5 0 0 0,0-4 0 0 0,0-7 0 0 0,0-8 0 0 0,0-6 0 0 0,1-4 0 0 0,0 0 0 0 0,1 1 0 0 0,-1 2 0 0 0,1 3 0 0 0,-1 2 0 0 0,0 0 0 0 0,0 11 0 0 0,-2 9 0 0 0,0 9 0 0 0,-1 9 0 0 0,0-1 0 0 0,1-2 0 0 0,0-4 0 0 0,0 3 0 0 0,-1 4 0 0 0,1-3 0 0 0,0-4 0 0 0,2-6 0 0 0,0-5 0 0 0,0 3 0 0 0,1 5 0 0 0,0 0 0 0 0,0-2 0 0 0,1-3 0 0 0,0-3 0 0 0,1-5 0 0 0,1-2 0 0 0,1-4 0 0 0,1-1 0 0 0,-1 8 0 0 0,-2 7 0 0 0,-1 10 0 0 0,-1 7 0 0 0,0-1 0 0 0,0 3 0 0 0,0 4 0 0 0,0-6 0 0 0,2-2 0 0 0,1-4 0 0 0,1-4 0 0 0,1 2 0 0 0,0 0 0 0 0,0 5 0 0 0,-3 7 0 0 0,-1 8 0 0 0,-1 4 0 0 0,0 3 0 0 0,-1 1 0 0 0,0 1 0 0 0,-2 3 0 0 0,-1 3 0 0 0,-1 1 0 0 0,-1 0 0 0 0,-1 0 0 0 0,0 3 0 0 0,-1 1 0 0 0,0 2 0 0 0,0 4 0 0 0,0 0 0 0 0,-1 0 0 0 0,0 2 0 0 0,1 2 0 0 0,-1 0 75 0 0,0 2-96 0 0,-2-1 106 0 0,0 2-106 0 0,-2 1 31 0 0,-1 1 74 0 0,-3 0-108 0 0,-3 0 36 0 0,-3 1 63 0 0,-3-2-96 0 0,-5 1 31 0 0,-2 1-10 0 0,-4 1 75 0 0,-2 0-96 0 0,-4 0 31 0 0,-3-1-10 0 0,-3-1 75 0 0,-5-1-96 0 0,2-1 31 0 0,2 1 65 0 0,-5-1-96 0 0,1 0 31 0 0,2 1 65 0 0,-6-1-96 0 0,-8 1 31 0 0,-9-2 84 0 0,-7-1-46 0 0,2-1-56 0 0,5-1 102 0 0,-4-2-118 0 0,-7 0 36 0 0,-9-1 63 0 0,-6 2-97 0 0,-6 0 108 0 0,-2 1-107 0 0,-4 1 31 0 0,8 1-10 0 0,9-1 0 0 0,10 0 0 0 0,7 2 0 0 0,-6-2 84 0 0,-9 1-33 0 0,2 1-61 0 0,3 0 21 0 0,4 0-11 0 0,4 1 84 0 0,4 1-108 0 0,2-1 36 0 0,-10 1 72 0 0,0 0-108 0 0,3-1 36 0 0,-9 0 63 0 0,4 0-97 0 0,3 0 33 0 0,4 1-11 0 0,6-1 75 0 0,4 1-97 0 0,3 0 108 0 0,-8 2-33 0 0,-10 0-64 0 0,-8 1 97 0 0,-10-1-108 0 0,-6 2 33 0 0,-4-2 64 0 0,9-1-97 0 0,9-2 33 0 0,12 0-11 0 0,10 0 0 0 0,-3-2 0 0 0,-7-3 75 0 0,-13-3-97 0 0,-11-3 33 0 0,-10-2-11 0 0,7 0 0 0 0,8 0 0 0 0,-2 1 0 0 0,-5 3 0 0 0,-6 2 0 0 0,-7 5 0 0 0,-3 7 0 0 0,0 7 0 0 0,0 6 0 0 0,-1 5 0 0 0,1 4 0 0 0,11 0 0 0 0,14-1 0 0 0,3 2 0 0 0,1 1 0 0 0,-2 1 0 0 0,-3 0 0 0 0,-4 0 0 0 0,0 0 0 0 0,10-4 0 0 0,12-5 0 0 0,6-2 0 0 0,4-2 0 0 0,3-3 0 0 0,4-2 0 0 0,3-2 0 0 0,6-3-84 0 0,7-1 108 0 0,12-3-307 0 0,9-1-162 0 0,12-1-1684 0 0,9 1 2096 0 0,1 0 0 0 0,0 0 0 0 0,0 0 0 0 0,0 0 0 0 0,0 0 0 0 0,0 0 0 0 0,0 0 0 0 0,0-1 0 0 0,0 1 0 0 0,0 0 0 0 0,0 0 0 0 0,-1 0 0 0 0,1 0 0 0 0,0 0 0 0 0,0 0 0 0 0,0 0 0 0 0,0 0 0 0 0,0 0 0 0 0,0 0 0 0 0,0 0 0 0 0,0 0 0 0 0,0 0 0 0 0,0 0 0 0 0,0-1 0 0 0,0 1 0 0 0,0 0 0 0 0,0 0 0 0 0,0 0 0 0 0,0 0 0 0 0,0 0 0 0 0,0 0 0 0 0,0 0 0 0 0,0 0 0 0 0,0 0 0 0 0,0 0 0 0 0,0-1 0 0 0,0 1 0 0 0,0 0 0 0 0,0 0 0 0 0,0 0 0 0 0,0 0 0 0 0,0 0 0 0 0,0 0 0 0 0,0 0 0 0 0,0 0 0 0 0,0 0 0 0 0,0 0 0 0 0,0 0 0 0 0,0 0 0 0 0,0-1 0 0 0,0 1 0 0 0,0 0 0 0 0,1 0 33 0 0,-1-1-9626 0 0,3-1-1340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5:35:35.54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2708 8336 16575 0,'0'0'368'0,"0"0"80"0,1 2 0 0,-10-4 16 0,0-1-464 0,-2-1 0 15,1 1 0-15,0 0 0 0,-2-1 912 0,1 0 96 16,1-2 16-16,0 1 0 0,0 1 0 0,3-1 0 16,-3 1 0-16,3 0 0 0,0 1 0 0,1 0 0 15,1-2 0-15,0 1 0 0,2 2-832 0,0-5-192 0,1 3 0 0,2 4 0 16,0 0 864-16,3-5 128 0,1 1 32 0,6-1 0 16,1-1-832-16,7-2-192 0,2 2 0 0,8 0 0 15,3 2 864-15,5 1 128 0,6 0 32 0,-1 2 0 16,0-3-832-16,3 2-192 0,1-2 0 0,2 2 0 15,-1 2 0-15,3 0 0 0,3 0 0 0,0 1 0 16,-4 1 0-16,-2 1 0 0,-1-1 0 0,-4-1 0 16,0 0 0-16,-4 1 0 0,-3 0 0 0,-6 2 0 15,-4-1 864-15,-3 0 128 0,-5 2 32 0,-1 0 0 16,-4 2-832-16,-1-2-192 0,-6 0 0 0,-2 2 0 0,-4 1 0 16,-1 0 0-16,-3-3 0 0,-1 1 0 0,-6-1 0 0,-3 0 0 15,-5-1 0-15,-5 1 0 0,-3 0 0 0,-2-1 0 16,-3 0 0-16,-4-3 0 0,-4-1 864 0,-7-1 128 15,-4 0 32-15,0 0 0 0,-2 2-832 0,2-1-192 16,0-1 0-16,1-2 0 0,1 1 0 0,-1 0 0 16,3 0 0-16,5-2 0 0,5 1 0 0,4-1 0 15,4-1 0-15,6 1 0 0,6 0 0 0,5-2 0 16,3-1 0-16,6 1 0 0,5 6 0 0,4-5 0 16,7-1 0-16,3 0 0 0,4 3 0 0,5 0 0 15,9 1 0-15,4 2 0 0,-1 0 0 0,4 1 0 16,-1 0 0-16,3 0 0 0,1 1 0 0,2-2 0 15,2-2 0-15,2 4 0 0,1 0 0 0,-3 3 0 16,-2-1 0-16,-4 0 0 0,-3 0 0 0,-5-1 0 0,-5-1 0 16,-4 0 0-16,-3 1 0 0,-5-1 0 0,-5-1 0 0,-2 1 0 15,-8-2 0-15,0 0 0 0,0 0 0 0,-10 2 0 16,-5-1 0-16,-6 1 0 0,-6-2 0 0,-4 0 0 16,-7-2 0-16,-6 2 0 0,-1 2 0 0,-2 1 0 15,-2-1 0-15,2-1 0 0,-2-2 0 0,0 0 0 16,2-1 0-16,2 0 0 0,5-2 0 0,8 2 0 15,5 2 0-15,8 1 0 0,4-2 0 0,6 1 0 16,9 0 0-16,0 0 0 0,0 0 0 0,0 0 0 16,11 0 0-16,4 1 0 0,4 0 0 0,5 1 0 15,1 2-1600-15,3-3-352 0,1-2-80 0,-1 0-14752 16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5:35:36.96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2796 7724 20271 0,'-4'1'448'0,"2"-1"80"0,-1-1 32 0,2 0 16 0,-2-2-576 0,3 3 0 0,0 0 0 0,0 0 0 16,-3-1 928-16,3 1 80 0,0 0 16 0,0 0 0 15,0 0-832-15,0 0-192 0,0 0 0 0,0 0 0 16,8 4 864-16,1-1 128 0,-1 0 32 0,3-1 0 16,0 1 0-16,3 3 0 0,-2 0 0 0,2 2 0 15,0 0-832-15,2 0-192 0,1 2 0 0,1 1 0 16,0 3 0-16,1 0 0 0,0 1 0 0,0 2 0 16,1-3 0-16,2 1 0 0,2 1 0 0,0 0 0 15,0 4 0-15,-1 0 0 0,-1-2 0 0,0-1 0 16,-1-1 0-16,-2 0 0 0,-2 3 0 0,1-5 0 0,-5 1 0 0,0-1 0 15,0-3 0-15,-4 1 0 0,-1 0 864 0,0 0 128 16,-4-2 32-16,0-1 0 0,-1-2-832 0,1-1-192 16,-3 0 0-16,-1-6 0 0,0 0 0 0,-1 7 0 15,-4 0 0-15,0-1 0 0,0-2 864 0,-2-1 128 16,1-2 32-16,-3 2 0 0,-1 2-832 0,-4 1-192 16,-2-2 0-16,-1 1 0 0,-4 2 0 0,1 1 0 15,0 3 0-15,-2 4 0 0,-1-1 0 0,0 3 0 16,-1 0 0-16,1 3 0 0,0 2 0 0,1 0 0 15,0 0 0-15,0 2 0 0,-2 0 0 0,1 2 0 16,0-2 0-16,-1 1 0 0,0 3 864 0,-1-1 128 16,0-2 32-16,-1 2 0 0,1-2-832 0,0 0-192 15,2 0 0-15,1 0 0 0,0-2 0 0,3-1 0 0,2-2 0 0,2-3 0 16,0 0 0-16,3-2 0 0,3 1 0 0,3-3 0 16,0-2 0-16,3-2 0 0,3-2 0 0,4 3 0 31,4-4-2416-31,1-4-528 0,3-3-96 0,1-3-32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5:35:37.98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10770 2217 20271 0,'0'0'448'0,"0"0"80"0,3-8 32 0,-3 8 16 0,0 0-576 0,0 0 0 0,0 0 0 0,0 0 0 16,5-8 0-16,-5 8 0 0,7-5 0 0,-7 5 0 15,8-4 928-15,0 3 80 0,2 1 16 0,2-1 0 16,2-1 0-16,2 1 0 0,2 0 0 0,5 2 0 16,5 2 0-16,2-2 0 0,2 0 0 0,0 0 0 15,2-2-832-15,3 2-192 0,3 2 0 0,5-1 0 16,7-1 0-16,0 1 0 0,-2 0 0 0,1 1 0 15,0-3 864-15,1 0 128 0,-6 0 32 0,-12 0 0 16,4 0-832-16,3 1-192 0,1 2 0 0,2-3 0 0,-1-1 0 0,-2 0 0 16,-2 0 0-16,-4 1 0 0,-2-1 864 0,-4 1 128 15,1 1 32-15,-6 0 0 0,-1-1-832 0,1 0-192 16,-1 0 0-16,-1 1 0 0,-3 1 0 0,1 0 0 16,-2-1 0-16,-2-1 0 0,-2 0 0 0,-2 0 0 15,-6 0 0-15,3 0 0 0,-2 1 0 0,-2 1 0 16,-5-2 0-16,0 0 0 15,0 0-1600-15,0 0-352 0,0 0-80 0,0 0-8208 16,0 0-1632-16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5:35:38.53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11239 1722 20271 0,'0'0'448'0,"0"0"80"0,0 0 32 0,0 0 16 0,4-7-576 0,-4-1 0 0,0 8 0 0,0 0 0 16,0 0 0-16,0 0 0 0,0 0 0 0,0 0 0 0,0 0 928 0,0 0 80 15,0 0 16-15,0 0 0 0,9 0 0 0,2 4 0 16,5-1 0-16,-1 3 0 0,2 2-832 0,4 2-192 16,4 0 0-16,4 2 0 0,-1 1 864 0,6 2 128 15,-2-1 32-15,1 1 0 0,0 1-832 0,1 1-192 16,1 2 0-16,-8-6 0 0,1 1 0 0,3 0 0 15,0 1 0-15,0 0 0 0,0 3 0 0,-2-1 0 16,0 0 0-16,-6 0 0 0,-1-4 864 0,-3 0 128 16,-2-1 32-16,-2 0 0 0,-2-1-832 0,-3-1-192 15,-4 2 0-15,-1-1 0 0,-3-1 0 0,-3 0 0 16,-2-1 0-16,-3 3 0 0,-6 0 864 0,-3 1 128 16,-3 3 32-16,-8-1 0 0,-5-1-832 0,-3 3-192 0,-4 4 0 15,-2 0 0-15,-2 3 864 0,-1 2 128 0,1 2 32 16,-2-1 0-16,-3 0-832 0,-1-1-192 0,-1 2 0 0,-14 10 0 15,12-6 0-15,5-3 0 0,8-4 0 0,3-2 0 32,5 1-768-32,6-2-208 0,6-2-48 0,3-2 0 15,5-1-1632-15,6-3-336 0,4 1-64 0,8-4-16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5:35:40.09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17954 17281 13295 0,'0'0'576'0,"-7"1"144"0,-4 0-576 0,0 2-144 15,2-2 0-15,-1 2 0 0,0-3 896 0,1 2 160 16,-2-2 32-16,1 2 0 0,2-1 128 0,8-1 16 16,-8 4 16-16,8-4 0 0,0 0-16 0,0 0 0 15,0 0 0-15,0 0 0 0,0 0-256 0,0 0-48 16,0 0-16-16,0 0 0 0,0 0-144 0,10-1-16 16,2-2-16-16,3 2 0 0,1 0-224 0,2-1-64 15,1-1 0-15,5-1 0 0,2 1 0 0,4-1 0 0,6-3 0 16,8 2 0-16,4 0-16 0,3 2-16 0,3 0 0 0,1 0 0 15,0 1-96-15,2 0-32 0,6 0 0 0,7 1 0 16,7 2-160-16,-1 0-128 0,-4 0 192 0,2 1-192 16,1 0 144-16,1 1-144 0,0-1 0 0,-7 1 144 15,-6 3-144-15,-4-2 0 0,-1-1 0 0,-1 1 128 16,-3-1-128-16,1 1 0 0,-6 3 144 0,-3-3-144 16,-3 1 160-16,-6-1-32 0,-7 1-128 0,-2-3 192 15,-5 0-192-15,0-1 176 0,-5-1-176 0,-2 0 160 16,-4 0-32-16,1 0-128 0,-3-1 192 0,-10 1-64 15,0 0 32-15,9-2 0 0,-9 2 0 0,7-4 0 16,-7 4 16-16,0 0 0 0,0 0 0 0,0 0 0 16,-9-3-48-16,-3 1-128 0,-1 0 192 0,-2 0-64 0,-2 0-128 15,-2 1 0-15,-4-1 0 0,-1 0 0 0,-3 2 0 0,-6-2 0 16,-5 0 0-16,-4 0 0 0,-4 1 0 0,-4 0 128 16,-1-1-128-16,-2 0 0 0,-3-1 0 0,-5-2 0 15,-7 0 128-15,-2-1-128 0,-4 1 0 0,4 0 0 16,4 1 144-16,-3-2-144 0,0 1 0 0,5-1 0 15,3 2 0-15,2 3 128 0,5 2-128 0,7 1 0 16,6 0 128-16,3 1-128 0,4-2 0 0,2 1 0 16,1-1 0-16,4 0 128 0,2-2-128 0,2 1 0 15,2 0 0-15,5 0 0 0,4 1 0 0,2-1 0 16,3-2 0-16,7 2 0 0,0 0 0 0,0 0 0 16,9-3 0-16,5 0 0 0,6 1 0 0,3 0 0 15,5 0 0-15,4 0-128 0,2-1 128 0,5 1 0 0,8-2 0 16,3 0 0-16,11 0 0 0,7 2 0 0,6 2 0 0,4 0 0 15,3 0 0-15,8 2 0 0,9 0 0 0,0 2 0 16,-2 1 0-16,3 1 0 0,4-3 0 0,-4 2 0 16,-4 2 0-16,-5-2 0 0,-1 1 0 0,-1-1 0 15,-2 1 0-15,-8-2 0 0,-9 1 0 0,-10-1 128 16,-9 1-128-16,-7-2 0 0,-7-2 0 0,-8 0 0 16,-8-1 0-16,-6 0 128 0,-4 0-128 0,-10 0 0 15,0 0 0-15,0 0-240 0,0 0 48 0,-13-2 0 16,-5 0-2816-1,-3-2-544-15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5:35:40.59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18992 16679 17503 0,'0'0'1552'0,"-7"-1"-1232"16,7 1-320-16,-8-3 0 0,0 1 1504 0,1 0 240 15,1-2 48-15,6 4 16 0,-9 6-768 0,9-6-144 16,-7 3-48-16,7-3 0 0,0 0-144 0,0 0-16 0,0 0-16 0,0 0 0 15,7 12 176-15,2 0 48 16,3 0 0-16,3 2 0 0,4-1-256 0,3 2-64 0,1 0 0 0,7 1 0 16,3 3-128-16,3 1-48 0,1-2 0 0,-1 4 0 15,-1 4-80-15,-2-1 0 0,-1-1-16 0,-1 2 0 16,-1 2-80-16,-2 2-16 0,-3-2 0 0,-3-1 0 16,-2-4-32-16,-2 2-16 0,-5-1 0 0,-2-1 0 15,-2-1 80-15,-4-3 16 0,-2-2 0 0,0-2 0 16,-1-1 128-16,-4-2 48 0,-2 4 0 0,1-3 0 15,-1-1 64-15,-5 1 16 0,-6 3 0 0,-2-1 0 16,-4 0-64-16,-2 2 0 0,-2-1 0 0,-4 2 0 16,0 0-80-16,-1-2-32 0,-2 0 0 0,-1-2 0 15,0 0-16-15,-4-1 0 0,1-1 0 0,3 2 0 0,1 0-192 0,4 0-128 16,0 2 128-16,6-4-128 16,0 0 0-16,4-1 0 0,4 0 0 0,5-2 0 15,1-3-1312-15,8-6-224 0,0 0-64 0,0 0-17712 16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5:35:41.48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17777 12497 12895 0,'-15'-1'272'0,"0"1"64"0,-2 2 16 0,5 2 32 0,2-4-384 0,0 1 0 0,-3 1 0 0,2 2 0 15,0-1 896-15,1 1 96 0,-1-2 32 0,3 0 0 16,0 1 0-16,2-1 0 0,0 1 0 0,6-3 0 15,0 0 0-15,0 0 0 0,0 0 0 0,0 0 0 16,0 0 0-16,0 0 0 0,0 0 0 0,0 0 0 16,9 2 0-16,-1-2 0 0,4-3 0 0,3 1 0 15,1 2-832-15,7 0-192 0,4-2 0 0,6-2 0 16,2-1 864-16,2 0 128 0,3 1 32 0,-2-2 0 16,3 1-832-16,4-3-192 0,1 3 0 0,5 0 0 0,2 1 0 0,0 1 0 15,-1-1 0-15,3 0 0 0,0 3 0 16,4 1 0-16,2-1 0 0,3 0 0 0,1-2 0 0,-2 3 0 15,-4 2 0-15,2-1 0 0,0-2 864 0,0 1 128 16,-2 1 32-16,2 0 0 0,-2 0-832 0,-5 0-192 16,-3 2 0-16,-2-1 0 0,-2 1 0 0,1-1 0 15,-2 0 0-15,-1 1 0 0,-5 1 0 0,-2-1 0 16,-5 2 0-16,-2-2 0 0,-4-3 0 0,-5 0 0 16,-2 0 0-16,-4 3 0 0,-3-3 0 0,-3 0 0 15,-3-2 0-15,-7 2 0 0,0 0 0 0,0 0 0 16,0 0 0-16,0 0 0 15,-7 0-1600-15,-4-1-352 0,-5 0-80 0,4-2-13120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5:35:42.00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18306 11977 20271 0,'-10'-4'448'0,"1"-3"80"0,-1-1 32 0,5 4 16 0,-4-1-576 0,2 2 0 0,-1 2 0 0,3-1 0 0,-1-1 928 0,6 3 80 15,0 0 16-15,0 0 0 0,0 0-832 0,0 0-192 16,-4-2 0-16,4 2 0 0,0 0 864 0,0 0 128 16,4 5 32-16,3-1 0 0,1 0-832 0,3 0-192 15,2 0 0-15,2 2 0 0,2-1 864 0,0 1 128 16,2-1 32-16,2 5 0 0,2-1-832 0,1 0-192 16,2 0 0-16,2 1 0 0,3 3 864 0,1 1 128 15,-1-1 32-15,1 2 0 0,3-1-832 0,10 7-192 16,-8-3 0-16,-4 2 0 0,-4 0 0 0,-3-3 0 15,-5-2 0-15,-2 0 0 0,-5 0 0 0,-3-3 0 16,-2-2 0-16,-5-3 0 0,0 3 864 0,-2 0 128 16,-3 0 32-16,-1 1 0 0,-2 1-832 0,-3 0-192 15,-2 3 0-15,-5 0 0 0,-6-1 864 0,-4 2 128 0,-5 0 32 0,-4 3 0 16,-2 2-832-16,-5 0-192 0,-2-3 0 0,2 4 0 16,-2-1 864-16,3 1 128 0,3-1 32 0,2-2 0 15,3-4-832-15,3 1-192 0,1 0 0 0,4-2 0 16,5-1 0-16,3-2 0 0,3 1 0 0,3-2 0 15,4-3 0-15,2 0 0 0,3-7 0 0,0 0 0 32,11 6-1600-32,2-2-352 0,1-3-80 0,1-3-16400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5:35:43.21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2503 8201 3679 0,'-11'-2'320'0,"11"2"-320"15,-8-2 0-15,8 2 0 0,0 0 2016 0,0 0 336 0,0 0 64 0,0 0 16 16,0 0-1088-16,0 0-224 0,0 0-32 0,0 0-16 16,8 6-80-16,3-1-16 0,0-4 0 0,2 0 0 15,3-2-272-15,1 0-48 0,1-2-16 0,4 2 0 16,3 1-400-16,3 0-96 0,0-1-16 0,4 0 0 15,1-2 0-15,1 1-128 0,1-1 192 0,-2 2-64 16,0-2 80-16,0 1 16 0,0 1 0 0,-2 0 0 16,0-1 16-16,-1 0 0 0,-2 0 0 0,1 3 0 15,1 3-112-15,-4 2-128 0,0-1 176 0,-1 0-176 16,-7-2 144-16,0 1-144 0,-4-2 0 0,-1 2 144 16,1-1-144-16,-6 0 0 0,-8-3 0 0,9 4 128 15,-9-4-272-15,0 0-64 0,0 0-16 0,9 0-7136 16,-9 0-1408-16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5:35:43.78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2902 7748 17615 0,'0'0'768'0,"-9"-3"192"0,0-2-768 0,0 2-192 0,1 3 0 0,8 0 0 16,0 0 160-16,0 0 0 0,0 0 0 0,0 0 0 15,-3 9-16-15,3-9 0 0,1 10 0 0,2-1 0 16,3-1 128-16,0-1 32 0,3 1 0 0,1 1 0 16,1 1 32-16,2 0 16 0,-1-2 0 0,4 1 0 15,2-1 144-15,1-3 16 0,3-1 16 0,1 2 0 16,0 2-32-16,1 0-16 0,3-1 0 0,-1 0 0 15,2-1-160-15,-1 1-16 0,2 1-16 0,-4 1 0 0,-2 0-160 16,-3-1-128-16,-1 1 192 0,-2 0-192 0,0 0 0 0,-2-2 0 16,-2 1 0-16,0-1 0 0,-4 3 0 0,-2 1 0 15,-1 0 0-15,-3 0 0 0,-1 1 192 0,-2-1-192 16,-2 3 192-16,-5 4-192 0,-2 4 256 0,-6 1-64 16,-5 1-16-16,-3 1 0 0,-4 3 112 0,-4-2 32 15,-4-1 0-15,-1 2 0 0,-3 0 0 0,3-1 16 16,-1-2 0-16,2-3 0 0,1-1-16 0,3-2-16 15,1 1 0-15,4-1 0 0,2-1-176 0,1-1-128 16,3 0 192-16,3-1-192 16,4-2-1056-16,4-2-320 0,9-11-64 0,0 0-16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7.088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5821.30273"/>
      <inkml:brushProperty name="anchorY" value="14881.79492"/>
      <inkml:brushProperty name="scaleFactor" value="0.5"/>
    </inkml:brush>
  </inkml:definitions>
  <inkml:trace contextRef="#ctx0" brushRef="#br0">9 1136 1839 0 0,'0'0'0'0'0,"0"0"160"0"0,0 0 1307 0 0,2 2 1670 0 0,0 0-2123 0 0,0 0-252 0 0,0 0 358 0 0,-1-1-348 0 0,-1 0-36 0 0,1-1-124 0 0,2 1-181 0 0,1 0-36 0 0,5-2-111 0 0,1-2 84 0 0,2-6 69 0 0,0-7 8 0 0,1-7 54 0 0,0-6-56 0 0,1-7-46 0 0,0-6-72 0 0,2-4-125 0 0,0 3-93 0 0,-1 2-23 0 0,1-2 59 0 0,1-2-25 0 0,0-2-27 0 0,0-5 48 0 0,0-5-17 0 0,-1-4-68 0 0,-2 2-54 0 0,-3 7 94 0 0,-1 5-118 0 0,-3 8 36 0 0,-1 1-12 0 0,-1 0 75 0 0,-2 0-96 0 0,-2 2 31 0 0,-2 1 74 0 0,-1 5-108 0 0,-2 5 111 0 0,-1 3-108 0 0,0 5 31 0 0,0 4 84 0 0,-2 1-46 0 0,-1 1 18 0 0,-3 1-2 0 0,0 1 10 0 0,-1 2-88 0 0,-1 1 120 0 0,-1 2-58 0 0,-3 1-56 0 0,-3 1 102 0 0,-1 1-43 0 0,-1 2 14 0 0,-1 1-1 0 0,2 3 0 0 0,2 0 0 0 0,1 5 0 0 0,4 1-74 0 0,3-2 20 0 0,0 5 65 0 0,2 3-12 0 0,1 5-2 0 0,1 1-70 0 0,3 1 94 0 0,1 4-106 0 0,3 5 106 0 0,1 8-32 0 0,2 6 30 0 0,2 8-6 0 0,4 5 3 0 0,3 3-9 0 0,2 0-7 0 0,1-6-73 0 0,-1-7 113 0 0,1-2-19 0 0,0-1-29 0 0,0 0-61 0 0,-1-6 15 0 0,-1-5 65 0 0,-2-6-96 0 0,-1-4 31 0 0,1-2-10 0 0,4 0 0 0 0,3-1 0 0 0,3-2 0 0 0,3-1 0 0 0,2-5-84 0 0,3-2-172 0 0,3-5-133 0 0,-1-3 246 0 0,10-5-3281 0 0,-7-3-13315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5:35:44.74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10775 2200 12895 0,'0'0'272'0,"0"0"64"0,0 0 16 0,0 0 32 0,0 0-384 0,0 0 0 0,0 0 0 0,0 0 0 15,0 0 896-15,0 0 96 0,0 0 32 0,0 0 0 16,0 0-832-16,0 0-192 0,0 0 0 0,11 3 0 16,3 1 864-16,3-1 128 0,2-1 32 0,5 0 0 15,3-1-832-15,3 2-192 0,1 0 0 0,2-2 0 16,2 0 0-16,-1 0 0 0,1-1 0 0,4 1 0 16,-2-1 864-16,3 0 128 0,-3 0 32 0,3 0 0 15,-4 0-832-15,1 0-192 0,0 0 0 0,10 1 0 16,-8 1-768-1,-6-1-208-15,-6 0-48 0,-9-1 0 0,-2 0 832 0,1-1 192 0,-2-3 0 0,5 2-9056 16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5:35:45.19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11432 1758 9215 0,'11'-5'400'0,"-2"4"96"0,-1 0-496 0,1 2 0 0,2 4 0 0,-2-4 0 16,1 2 0-16,1-1 0 0,-2 2 0 0,-1 1 0 16,1 1 912-16,1 0 96 0,2 1 16 0,3 1 0 15,-3 0-832-15,3 2-192 0,0 2 0 0,4 0 0 16,-1 1 864-16,3 1 128 0,1 1 32 0,-1 0 0 16,2-4 0-16,0 3 0 0,-1 2 0 0,-1 3 0 15,-2 1-832-15,-1 0-192 0,0-3 0 0,-4 3 0 16,-2 0 864-16,-2-1 128 0,-5-2 32 0,0 0 0 15,-3-1-832-15,1 0-192 0,-2-2 0 0,-2-2 0 16,-3-1 864-16,0 0 128 0,-2 1 32 0,-4 0 0 16,-1 0-832-16,-3 1-192 0,-5 0 0 0,-2-1 0 15,-3 1 0-15,-1 0 0 0,-4 0 0 0,1-2 0 0,-2 1 0 16,2 0 0-16,4 2 0 0,0-1 0 16,3-2-768-16,5 2-208 0,-6 0-48 15,13-1 0-15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5:35:46.41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17438 12442 13823 0,'-1'-5'1216'0,"1"5"-960"0,0 0-256 0,0 0 0 16,0 0 320-16,0 0 32 0,2-7 0 0,-2 7 0 15,0 0 496-15,11-1 112 0,0-3 0 0,4-1 16 16,5 2-80-16,1 0-32 0,3 0 0 0,9 0 0 15,5-1-416-15,4-1-96 0,4 4-16 0,3-1 0 16,5-3-208-16,0 0-128 0,-1 1 128 0,2 2-128 16,4 2 224-16,4 0-32 0,5 0 0 0,-2 2 0 15,-3 2-192-15,0 3 0 0,0-1 0 0,0 2 0 0,2 0 0 16,-1 1 0-16,-1-1 0 0,-2 2 0 0,-5-1 128 0,-2 1-128 16,-1 0 0-16,-3 1 144 15,2 1-144-15,-3-2 128 0,-1-4-128 0,-3 2 128 0,-3 1-128 0,-5-1 0 16,-3-3 0-16,-2-2 0 0,-1-3 0 0,-5-2 0 15,-2-2 0-15,2-1 0 0,-4-1 0 0,0-4 0 16,-1-4 0-16,-4 3 0 0,-4 3 0 0,2-1 0 16,-2-2 0-16,-4 2 0 15,-2 3-320-15,-7 6-112 0,0 0-16 0,7-8-6480 16,1 0-1312-16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5:35:46.87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18334 11968 18431 0,'-9'-11'816'0,"9"11"160"0,0 0-784 0,0 0-192 16,-4-9 0-16,4 9 0 0,0 0 512 0,0 0 48 15,0 0 16-15,0 0 0 0,13 3-256 0,0 1-64 16,4 0 0-16,-1 1 0 0,4-3 144 0,4 2 32 15,0-1 0-15,4 0 0 0,5 2-64 0,-1 2-16 16,-3 0 0-16,1 1 0 0,2 3-80 0,0 1-16 16,-1 2 0-16,-3-1 0 0,-4-1 0 0,-2 6 0 15,-2 4 0-15,-5-2 0 0,-3 0 16 0,0 2 0 16,-6 6 0-16,-4 0 0 0,-3 3-96 0,-4-1-32 16,-5-2 0-16,-2 3 0 0,-3 1 80 0,-5-1 16 15,-2 0 0-15,-4-2 0 0,-2-1 64 0,1 3 16 16,0 0 0-16,-2-1 0 0,-2-4 32 0,0 2 16 15,0 3 0-15,3-1 0 0,2-4-128 0,1-1-32 16,0 0 0-16,-1-2-9488 0,1 0-1920 16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5:35:47.89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18885 16679 15375 0,'-11'-7'672'0,"1"2"160"0,1 1-672 0,-1 1-160 15,-4-1 0-15,1 3 0 0,1-2 816 0,2 2 128 16,-2 0 16-16,2 0 16 0,1-2 32 0,2 2 0 16,7 1 0-16,0 0 0 0,0 0-256 0,0 0-48 0,0 0-16 0,0 0 0 15,0 0 128-15,0 0 16 0,9 7 16 0,0-2 0 16,5-1-80-16,2 2-32 0,3 5 0 0,2-1 0 16,2-2-272-16,3 0-48 0,3 0-16 0,4 3 0 15,5 3-144-15,1 0-16 0,-2 1-16 0,1 4 0 16,-1 3 16-16,-1 0 0 0,-3-1 0 0,-2 1 0 15,-1 0-240-15,-4 2 176 0,1 0-176 0,-3 2 160 16,-3-2-160-16,-1 2 0 0,-4 3 0 0,-3-3 128 16,-3-2-128-16,-1 2 192 0,-1-2-192 0,-4 1 192 15,-4 2-48-15,-2-3 0 0,-3-1 0 0,1-1 0 16,-4 0 176-16,-3-1 48 0,-2 2 0 0,-2-1 0 16,-2 0 144-16,-3 2 48 0,0 1 0 0,-7 3 0 0,-1-1-80 15,-7 3-16-15,-4 1 0 0,-2 2 0 0,-4 2-112 16,-1-1-32-16,-1-4 0 0,4 0 0 0,2-2-128 0,2-4-16 15,4-3-16-15,-1 1 0 0,0-2-32 0,4-1 0 16,1-3 0-16,6 1 0 0,3 0-128 0,5 0 0 16,5-3 0-16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5:35:52.56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3013 8532 24879 0,'-18'-10'2208'0,"10"6"-1760"16,-2 4-448-16,10 0 0 16,-5 2-2576-16,0 1-608 0,-6 3-112 0,11-6-32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5:35:53.14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11888 2169 1839 0,'0'0'0'0,"0"0"0"0,0 0 0 0,0 0 160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5:34:59.79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3501 7708 9215 0,'0'0'400'0,"0"0"96"0,-6-2-496 0,-2 0 0 0,3 0 0 0,-3 1 0 15,1 0 912-15,0 1 96 0,0 0 16 0,1 1 0 16,0 1-832-16,1 1-192 0,-1-1 0 0,6-2 0 15,0 0 0-15,-4 3 0 0,4-3 0 0,0 0 0 16,0 0 864-16,0 0 128 0,9 2 32 0,1-2 0 16,4-2-832-16,5-1-192 0,4-3 0 0,4 2 0 15,4-2 864-15,1 0 128 0,2-3 32 0,2 1 0 16,2 1-832-16,-2 0-192 0,-2 0 0 0,1 1 0 16,-3-2 0-16,0 5 0 0,-1-1 0 0,-5 2 0 15,-3 0 0-15,-3 1 0 0,-2 2 0 0,-3 2 0 16,-2 2 0-16,-3 2 0 0,-4 1 0 0,-4 2 0 15,-3 1 0-15,-5 0 0 0,-2 1 0 0,-3 2 0 0,-4 5 864 0,-5 0 128 16,-3 1 32-16,0-2 0 0,-2 0-832 0,0-2-192 16,-3-1 0-16,2 0 0 0,-3-3 0 0,2-2 0 15,-1-2 0-15,4-2 0 0,-1 1 0 0,5-3 0 16,3-2 0-16,3-4 0 0,4 0 864 0,4-2 128 16,-1-3 32-16,7 0 0 0,5-6-832 0,3 0-192 15,4-2 0-15,5-1 0 0,1 0 0 0,6-2 0 16,-1-1 0-16,2 0 0 0,0 1 0 0,2 1 0 15,-1-2 0-15,3 0 0 0,1 3 0 0,1 1 0 16,-1 3 0-16,-1 2 0 0,-1 2 0 0,0 2 0 16,-3 2 0-16,-3 2 0 0,-2 0 0 0,-5 5 0 15,-5 0 0-15,-1 4 0 0,-5 0 0 0,-4 3 0 16,-3 0 0-16,-7 5 0 0,-3 1 0 0,-3 3 0 0,-2-3 0 16,-2 2 0-16,-6-1 0 0,-2 2 0 0,-1 0 0 0,2-1 0 15,-2-1 0-15,0-3 0 0,0-2 0 16,2-2 0-16,-1-3 0 0,3-1 0 0,2-3 0 0,2-3 0 15,3 0 0-15,5-5 0 0,4-4 0 0,5-2 0 16,4 0 864-16,7-4 128 0,4-4 32 0,7-2 0 16,3-1-832-16,4-2-192 0,3-3 0 0,4-1 0 15,5 2 0-15,2-3 0 0,2-2 0 0,4-1 0 16,3-1 0-16,-1 2 0 0,0 0 0 0,2-2 0 16,-1-2 0-16,1 0 0 0,-1 5 0 0,-3 4 0 15,-3 4 0-15,-3 3 0 0,-3 2 0 0,-4 5 0 16,-5 4 0-16,-5 5 0 0,-7 1 0 0,-4 3 0 0,-4 3 0 15,-7-4 0-15,-4 10 0 0,-7 4 0 0,-8 4 0 0,-4 3 0 16,-7 3 0-16,-5 1 0 0,-4 1 0 0,-2-3 0 16,-3-1 0-16,-3-1 0 0,1-1 0 0,-3-2 0 15,-4-3 0-15,5-1 0 0,0 1 0 0,5-3 0 16,8-1 0-16,5-4 0 0,6-5 0 0,8-2 0 16,6-2 0-16,7-4 0 0,6-3 864 0,5-5 128 15,5-3 32-15,4-4 0 0,10-2-832 0,1-4-192 16,6 0 0-16,1-2 0 0,2 2 0 0,1-2 0 15,1-1 0-15,1 0 0 0,0-3 0 0,2 1 0 16,1 4 0-16,1-1 0 0,2 1 0 0,-2 4 0 16,-3 3 0-16,-3 3 0 0,-4 5 0 0,-4 4 0 15,-5 4 0-15,-4 4 0 0,-4 3 0 0,-3 5 0 16,-5 0 0-16,-5 3 0 0,-5 1 0 0,-6 3 0 0,-4 4 0 0,-7 2 0 16,-5 1 0-16,-7 0 0 0,-3 2 0 0,-4 0 0 15,-1 1 0-15,0-2 0 0,-2-3 0 0,2 1 0 16,-1 0 0-16,3-1 0 0,3-5 0 0,7-1 0 15,0-5 0-15,9-1 0 0,3-2 0 0,8-3 0 16,6-2 0-16,2-6 0 0,4-3 0 0,6-3 0 16,5-2 0-16,5-3 0 0,4-4 0 0,3-1 0 15,4-1 0-15,4-1 0 0,0-1 0 0,3-2 0 16,2 1 0-16,1 1 0 0,0 1 0 0,1-1 0 16,-2 0 0-16,1 2 0 0,-1 3 0 0,-3 5 0 15,-2 2 0-15,-7 6 0 0,-5 4 0 0,-3 5 0 16,-6 7 0-16,-6 4 0 0,-3 3 0 0,-7 3 0 15,-6 1 0-15,-5 4 0 0,-9 4 0 0,-5 1 0 16,-6 2 0-16,-3 3 0 0,-3 1 0 0,-2-1 0 0,0-1 0 16,-3-3 0-16,0-2 0 0,0-2 0 0,3-1 0 0,1-3 0 15,3-1 0-15,3-4 0 0,4-4 0 0,3-3 0 16,7-4 0-16,3-2 0 0,4-4 0 0,6-2 0 16,0-2 0-16,4-3 0 0,4-6 0 0,3-2 0 15,3-5 0-15,3-1 0 0,2 0 0 0,2-1 0 16,1-1 0-16,1 1 0 0,0-1 0 0,1 1 0 15,4 0 0-15,3 0 0 0,-1 0 0 0,1 2 0 16,1 4 0-16,0 2 0 0,1-1 0 0,-1 4 0 16,2-1 0-16,-5 8 0 0,-1 3 0 0,-2 3 0 15,-1 3 0-15,-4 2 0 0,-1 0 0 0,-3 6 0 16,-3 3 0-16,-5 1 0 0,-4 3 0 0,-2-1 0 16,-4 2 0-16,-1 1 0 0,-3 1 0 0,-1-1 0 15,-4-1 0-15,0-1 0 0,-1-2 0 0,-4-1 0 0,0-3 0 0,-1-1 0 16,0-2 0-16,1-2 0 0,2-3 0 15,2-1 0-15,1-3 0 0,2-2 0 0,2 0 0 0,3-5 0 16,5-2 0-16,0-4 0 0,7-4 0 0,0 1 0 16,6 0 864-16,0-1 128 0,3 1 32 0,7-5 0 31,1 4-1648-31,-2 4-320 0,-1 3-64 0,-5 3-9840 0,1-2-1968 0</inkml:trace>
  <inkml:trace contextRef="#ctx0" brushRef="#br0" timeOffset="2025.95">19389 16837 6447 0,'-21'1'576'0,"6"-1"-576"0,-5-1 0 0,0 0 0 16,0 0 1728-16,-4-3 256 0,0-1 32 0,-1-1 16 15,2 3-624-15,2-3-112 0,2-1-16 0,5 1-16 16,4 1-32-16,4 0 0 0,6 5 0 0,5-11 0 16,5 1-256-16,6-2-48 0,6 0-16 0,7-2 0 0,5-3-400 0,7-1-64 15,5-3-32-15,10 0 0 0,8 2-160 0,5-3-48 16,5-1 0-16,-1 0 0 0,-1 2 176 0,7 0 48 16,5 3 0-16,0 2 0 0,0 5-144 0,-5 1-32 15,-5 3 0-15,-4 3 0 0,-1 5-48 0,-13 5-16 16,-8 2 0-16,-9 4 0 0,-11 6-192 0,-9 4 128 15,-8 1-128-15,-13 4 0 0,-12 1 0 0,-8 2 0 16,-7 0 0-16,-12 1 0 0,-11-1 0 0,-4-1 0 16,-3-4 0-16,-5 2 144 0,-5-5-144 0,-1-5 192 15,0-3-192-15,4-3 192 0,4-4-64 0,8-1 0 16,4-5 0-16,5-4 0 0,3-4 224 0,5-3 32 16,4 1 16-16,8-5 0 0,6-3 240 0,10-3 32 15,7-5 16-15,5 1 0 0,7-3-240 0,8-3-64 0,4-2 0 0,6 0 0 16,3-1-256-16,3 1-128 0,2 0 128 0,9 2-128 15,8-1 0-15,4 1 0 0,6 0 0 0,3 4 0 16,-2 1 0-16,3 2 0 0,2-1 0 0,-1 6 0 16,4 5 0-16,-5 6 0 0,-4 9 0 0,-7 5 0 15,-7 2-128-15,-6 3 128 0,-5 2 0 0,-9 0 0 16,-4 3 0-16,-9 1-144 0,-8 3 144 0,-6 0 0 16,-5-1-176-16,-8 2 176 0,-7 1-160 0,-5 2 160 15,-8 0-128-15,-4-1 128 0,-7-1 0 0,-4-2-144 16,-2-4 144-16,-5-4 0 0,-1-6 0 0,0-2 0 15,1-3 0-15,0-4 0 0,-1-5 0 0,2-3 0 16,-4-4 0-16,5-3 128 0,4-2-128 0,6-3 0 16,8-4 240-16,9 1-32 0,6 0 0 0,10-3 0 15,7-3 64-15,8-2 16 0,8-4 0 0,8 1 0 0,7-1-128 0,9 0-32 16,7-2 0-16,5 1 0 0,5-1-128 0,4 1 0 16,3-2 0-16,5-1 0 0,6-3 0 0,0 2 0 15,-1 2 0-15,0 5 0 0,-2 3-128 0,0 7 128 16,-3 6 0-16,-3 5 0 0,-6 5 0 0,-11 5 0 15,-8 4-144-15,-7 4 144 0,-10 4 0 0,-6 4-128 16,-7 4 128-16,-6 4 0 0,-6 1-192 0,-7 2 192 16,-6 1-192-16,-9 3 192 0,-6 0-144 0,-8 1 144 15,-5-2 0-15,-8 2-144 0,-5-1 144 0,-1 1 0 16,4-3 0-16,-2-2-128 0,2-4 128 0,-1-2 0 16,3-1 0-16,3-5 0 0,-4-7 0 0,7-5 0 15,5-3 0-15,6-3 0 0,5 0 0 0,6-1 0 0,5-5 128 16,7-1-128-16,5-1 320 0,8-4-16 0,5-3 0 0,5-2 0 15,8-3-64-15,7-4-16 0,7-7 0 16,3-3 0-16,7-3-224 0,6-1 128 0,5-1-128 0,1-1 0 16,2-3 0-16,9 0 0 0,8-3 0 0,0-1 0 15,-2-1 0-15,-1 3 0 0,-3 1 0 0,-1 7 0 16,1 6 0-16,-8 7 0 0,-7 6 0 0,-7 6 0 16,-7 4 0-16,-9 4-128 0,-8 3 128 0,-7 5 0 15,-6 3-160-15,-10 0 160 0,0 0-128 0,-10 14 128 16,-6 4-160-16,-8 5 160 0,-7 5-192 0,-8 1 192 15,-8 1-128-15,-1 4 128 0,-2 5 0 0,1-3 0 16,-3-3 0-16,4-5-128 0,-1-3 128 0,5-6 0 0,3-2 0 16,3-4 0-16,3-3 0 0,5-2 0 0,4-3 0 15,6-3 0-15,7-3 0 0,5-1 0 0,8 2 192 0,0 0-16 16,1-11 0-16,5-3 0 0,7-4 80 0,5-5 32 16,8-3 0-16,0-3 0 0,4-1-160 0,2-1-128 15,2-4 192-15,0-1-192 0,3 0 128 0,2-3-128 16,-1 0 0-16,5-2 0 0,5-1 128 0,1 0-128 15,1 1 0-15,0 3 0 0,-3 3 0 0,0 6 0 16,-9 10 0-16,-7 3 0 0,-8 4 0 0,-6 6 0 16,-8 3 0-16,-9 3-144 0,0 12 144 0,-7 5-208 15,-9 4 80-15,-7 3 128 0,-8 2-192 0,-6 3 192 16,-5 2-192-16,-6 2 192 0,-6 0 0 0,1-1 0 16,3-3 0-16,2 1 0 0,2 0-144 0,1-6 144 15,0-7 0-15,3-3 0 0,5-4 0 0,4-4 0 16,2-1 0-16,6-4 0 0,5-2 0 0,8-4 0 15,4 2 0-15,8 3 0 0,1-12 240 0,11-3-48 0,6-4-16 0,6-2 0 16,5-3-176-16,6-2 160 0,5 0-160 0,4-1 160 16,0-1-160-16,4-3 0 0,1-4 0 0,5 0 0 15,3-1 0-15,3 5 0 0,-1 8 128 0,-3 4-128 16,-5 2 0-16,-6 6 0 0,-9 5 0 0,-5 3 0 16,-5 3 0-16,-6 4-144 0,-3 3 144 0,-7 5 0 15,-7 4-176-15,-5 5 176 0,-6 2-160 0,-4 4 160 16,-5 0-128-16,-3 1 128 0,-4 0 0 0,-4-1-144 15,-5-3 144-15,-2-1 0 0,-1-1 0 0,5-3 0 16,1-6 0-16,8-2 0 0,1-1 0 0,6-4 0 16,4 0 0-16,1-3 0 0,10-3 0 0,0 0 0 15,0 0 128-15,6-7 0 0,4 0 0 0,4-2 0 0,4-2-128 0,1 2 0 16,-1-2 128-16,2 1-128 16,0 1-976-16,-1 1-272 0,-3 0-48 0,1 0-16080 15</inkml:trace>
  <inkml:trace contextRef="#ctx0" brushRef="#br0" timeOffset="3962.24">6082 6279 9215 0,'-11'4'192'0,"-2"1"64"0,-3 3 0 0,-1-2 0 0,-4 1-256 0,-4 0 0 0,-3 1 0 0,-1 2 0 16,-3 1 864-16,-2 0 128 0,0-1 32 0,0 3 0 15,2 1 0-15,0-1 0 0,1 0 0 0,1-5 0 16,-1 1 0-16,5-2 0 0,4-2 0 0,1-1 0 16,5-4 0-16,2-3 0 0,5-1 0 0,4-4 0 15,6-3 0-15,4-4 0 0,3-5 0 0,7-1 0 16,3-2 0-16,7-2 0 0,2-3 0 0,5 0 0 16,4-4-832-16,5-3-192 0,4-5 0 0,1 0 0 15,1 1 0-15,1-2 0 0,0-4 0 0,3 5 0 0,1 1 0 16,-3 2 0-16,2 4 0 0,-3 4 0 0,-4 2 0 0,-2 6 0 15,-4 6 0-15,-5 4 0 0,-5 3 0 0,-4 5 0 16,-6 3 0-16,-5 7 0 0,-3 1 0 0,-5 10 0 16,-6 1 0-16,-6 5 0 0,-6 8 0 0,-5 3 0 15,-5 4 0-15,-7 5 0 0,-1 4 0 0,-2 0 0 16,-4-4 0-16,0-3 0 0,2-2 0 0,0-5 0 16,4-6 0-16,3-2 0 0,2-4 0 0,5-4 0 15,5-2 0-15,5-6 0 0,4-3 0 0,7-7 0 16,7-2 0-16,4-8 0 0,10-3 864 0,5-4 128 15,9-3 32-15,6-6 0 0,6-3-832 0,5-3-192 16,3-4 0-16,1-2 0 0,0-4 0 0,-1-1 0 16,1-2 0-16,4 2 0 0,-4 1 0 0,0 3 0 0,-1 1 0 0,-3 5 0 15,-7 5 0-15,-7 4 0 0,-2 2 0 16,-8 6 0-16,-5 4 0 0,-5 7 0 0,-6 4 0 0,-8 4 0 16,-5 7 0-16,-3 2 0 0,-9 2 0 0,-5 6 0 15,-8 3 0-15,-7 5 0 0,-7 2 0 0,-1 2 0 16,-2 0 0-16,2-1 0 0,-2 0 0 0,3-4 0 15,6-1 0-15,4-6 0 0,5-4 0 0,6-4 0 16,6-3 0-16,5-5 0 0,8-4 0 0,0 0 0 16,8-10 0-16,6-3 0 0,5-6 0 0,6-2 0 15,6-2 864-15,3-2 128 0,3-2 32 0,2-2 0 16,5-1-832-16,-2 2-192 0,-1 2 0 0,-2 1 0 16,-3 0 0-16,-1 2 0 0,0 1 0 0,-3 3 0 15,-4 1 0-15,-2 4 0 0,-4 2 0 0,-4 2 0 16,-4 3 0-16,-3 4 0 0,-3 3 0 0,0 0 0 0,0 1 0 0,-2 3 0 15,2 0 0-15,0 3 0 16,2-2-768-16,3 4-208 0,-1-3-48 0,7 3-15152 16</inkml:trace>
  <inkml:trace contextRef="#ctx0" brushRef="#br0" timeOffset="4885.13">18482 14520 11967 0,'-10'-13'1072'0,"2"6"-864"0,1 1-208 0,-1-2 0 16,0-1 640-16,-1-2 64 0,5-2 32 0,3 0 0 16,1 1 288-16,3-4 48 0,5-5 16 0,2-1 0 15,2 0-464-15,5-2-96 0,4-2-16 0,6-4 0 16,4 0-208-16,6-4-48 0,5-2-16 0,4-5 0 15,3-6-32-15,6-2 0 0,5-5 0 0,6-2 0 0,7-2 96 0,4-1 16 16,3-4 0-16,2-2 0 0,2 2-192 0,0 0-128 16,3-1 144-16,-8 11-144 0,-7 10 192 0,-7 8-48 15,-9 4-16-15,-2 6 0 0,-4 2 32 0,-4 5 0 16,-5 3 0-16,-5 4 0 0,-2 3-160 0,-5 3 0 16,-2-1 144-16,-2 3-144 0,-1 2 0 0,-3 0 0 15,-3 0 0-15,-3-2 128 0,-2 1-128 0,1-1 0 16,-2-1 0-16,0-3 128 0,-1-2-128 0,2-1 0 15,1-1 0-15,3-2 0 0,0 1 0 0,8-5 0 16,4-6 0-16,7-1 128 0,3 1 80 0,4-1 32 16,3-1 0-16,0 0 0 0,0 3-32 0,-1 5 0 15,1 4 0-15,-3 3 0 0,-1 0-208 0,-11 1 0 16,-2 5 0-16,-10 2 0 0,-6 5 0 0,-4 0 0 0,-9-3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03:21.6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130 0 11055 0 0,'-31'18'984'0'0,"14"-7"-792"0"0,-2-1-192 0 0,3 1 0 0 0,1-1-800 0 0,4 1-192 0 0,3 2-48 0 0,3-1-8 0 0,2 1 544 0 0,-2-2 112 0 0,5-11 16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2:57:18.1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63 919 0 0,'0'0'204'0'0,"0"0"520"0"0,0 0 226 0 0,0 0 46 0 0,-1 2-72 0 0,-1 6-346 0 0,1-6-148 0 0,1-2-29 0 0,0 0-38 0 0,0 1-131 0 0,-1 7-59 0 0,1-6-12 0 0,0-2-10 0 0,0 0-39 0 0,0 1-16 0 0,0 6-7 0 0,0-6-3 0 0,0-1-12 0 0,0 2-2 0 0,3 6 1120 0 0,0-9-1008 0 0,7 0-17 0 0,0-2 0 0 0,0 1-1 0 0,0-2 1 0 0,0 1 0 0 0,0-1-1 0 0,2-2-166 0 0,41-27 416 0 0,-42 26-342 0 0,11-3 66 0 0,-18 9-135 0 0,0-1 1 0 0,-1-1 0 0 0,1 1 0 0 0,-1 0 0 0 0,3-2-6 0 0,12-11 64 0 0,-16 14-11 0 0,-2 1 15 0 0,0 0 12 0 0,-2 1-6 0 0,-11 9 71 0 0,0 0 0 0 0,-4 5-145 0 0,12-10 36 0 0,0 0-1 0 0,-1-1 0 0 0,-4 3-35 0 0,4-4 35 0 0,0 1 0 0 0,1 1 0 0 0,-5 3-35 0 0,3-1 24 0 0,-2-1 0 0 0,1 0 1 0 0,-1 0-1 0 0,-9 4-24 0 0,15-8-1 0 0,-4 3 56 0 0,6-3-54 0 0,1-1 0 0 0,-1 0 0 0 0,0 0-1 0 0,0 0 1 0 0,0 0 0 0 0,0-1 0 0 0,-1 1 0 0 0,1 0 0 0 0,0 0 0 0 0,0 0-1 0 0,0-1 1 0 0,-1 1-1 0 0,-6 3 63 0 0,6-3 21 0 0,2-1 1 0 0,0 0 11 0 0,0 0-13 0 0,0 0-10 0 0,0 0 3 0 0,2-1 18 0 0,20-15 147 0 0,-13 8-70 0 0,1 1-1 0 0,8-5-170 0 0,-15 11 16 0 0,0-1 0 0 0,0 1-1 0 0,0-1 1 0 0,0 0 0 0 0,0 0-1 0 0,0 0 1 0 0,1-2-16 0 0,4-3 38 0 0,22-15 38 0 0,-20 15-120 0 0,-7 5-182 0 0,-3 2-72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8.433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6684.95703"/>
      <inkml:brushProperty name="anchorY" value="14529.60449"/>
      <inkml:brushProperty name="scaleFactor" value="0.5"/>
    </inkml:brush>
  </inkml:definitions>
  <inkml:trace contextRef="#ctx0" brushRef="#br0">13 798 1839 0 0,'0'0'0'0'0,"-2"1"160"0"0,-1 1-186 0 0,0-1 1863 0 0,1 0 1976 0 0,1 0-1926 0 0,0-1-1452 0 0,2 2 157 0 0,0 1-512 0 0,6 0 38 0 0,2-1-131 0 0,2 0 120 0 0,1-2-31 0 0,2-2-92 0 0,-1-2 142 0 0,4-5-36 0 0,-1-3-25 0 0,0-2 3 0 0,2-5 72 0 0,2-7-23 0 0,3-7 21 0 0,1-8 6 0 0,1-5-86 0 0,1-3 54 0 0,2-1 55 0 0,0 3-92 0 0,1 4-6 0 0,-3 8-74 0 0,-2 8 99 0 0,-18 22-71 0 0,0 0 1 0 0,0 0-1 0 0,1 0-23 0 0,-3 2 15 0 0,1 1 0 0 0,0 0 0 0 0,-1 0 0 0 0,5-2-15 0 0,-5 3 26 0 0,2-1 0 0 0,-1 1 0 0 0,0 0 0 0 0,2 0-26 0 0,-2 0 21 0 0,1 1-1 0 0,0-1 1 0 0,3 2-21 0 0,17 2 67 0 0,-3 5-2 0 0,-1 2-1 0 0,0 4 38 0 0,4 8 119 0 0,3 11-22 0 0,-15-13 25 0 0,3 5-224 0 0,-2 2 288 0 0,1 4-288 0 0,13 37 373 0 0,-5 8-48 0 0,-4 3-5 0 0,-4 0-33 0 0,-7-3-40 0 0,-5-11-142 0 0,-4-11-29 0 0,-1-37-3 0 0,-3 12-73 0 0,-4 9 176 0 0,6-31-156 0 0,-1 0 0 0 0,0 0 0 0 0,0 1-20 0 0,1-4 30 0 0,0 0 0 0 0,0-1-1 0 0,0 1 1 0 0,-2 1-30 0 0,2-3 9 0 0,1 0 0 0 0,-1-1 0 0 0,1 1 0 0 0,-1-1 1 0 0,1 0-1 0 0,-1 0 0 0 0,-1 1-9 0 0,2-1 7 0 0,-1 0 1 0 0,1 0 0 0 0,0-1-1 0 0,-1 1 1 0 0,1-1-1 0 0,-1 1 1 0 0,1-1-1 0 0,0 0 1 0 0,-2 0-8 0 0,2 0 6 0 0,-1 0 1 0 0,1 0 0 0 0,-1 0-1 0 0,1-1 1 0 0,-1 1-1 0 0,1 0 1 0 0,-1-1-1 0 0,1 1 1 0 0,0-1-1 0 0,-1 0-6 0 0,-1-1 17 0 0,1 1 0 0 0,0-1 0 0 0,-1 0 0 0 0,1 0 0 0 0,0 0 0 0 0,-1-2-17 0 0,-1-1 22 0 0,1 0 1 0 0,-1 0 0 0 0,1 0-1 0 0,0-1-22 0 0,-1-5-8 0 0,0 0 0 0 0,-2-6 8 0 0,-5-33 16 0 0,2-2-16 0 0,4-1 0 0 0,4-4 0 0 0,6-6 0 0 0,0 30 0 0 0,1 0 0 0 0,11-35 0 0 0,-8 42-84 0 0,7-13 84 0 0,-6 16 24 0 0,7-10-24 0 0,-8 17-12 0 0,10-13 12 0 0,-12 20-28 0 0,0 1 0 0 0,0 0 0 0 0,5-3 28 0 0,-6 5 8 0 0,1 0 0 0 0,0 1 0 0 0,5-3-8 0 0,-6 3-4 0 0,1 2 0 0 0,0-1 0 0 0,4-1 4 0 0,-5 3-21 0 0,-1 1 0 0 0,0-1 0 0 0,0 1 0 0 0,6-1 21 0 0,-6 2 5 0 0,1 0 0 0 0,-1 0 0 0 0,0 0-1 0 0,0 1 1 0 0,2 0-5 0 0,-2 0-3 0 0,1 0 0 0 0,0 0 0 0 0,-1 1 0 0 0,3 1 3 0 0,-3-1 0 0 0,1 1 0 0 0,-1-1 0 0 0,0 1 0 0 0,0 1 0 0 0,0 0 0 0 0,0-1 0 0 0,-1 1 0 0 0,0 0 0 0 0,3 3 0 0 0,-2 0 0 0 0,0 0 0 0 0,0 0 0 0 0,1 5 0 0 0,1 1 0 0 0,-1 1 0 0 0,1 1 0 0 0,9 30 75 0 0,-4-1-96 0 0,-1 1 134 0 0,-4-5-30 0 0,-2-4-101 0 0,-2-6 146 0 0,-2-6-48 0 0,-1-7-2 0 0,-1-6 4 0 0,0-11-50 0 0,-1-2-2 0 0,1-17 36 0 0,1-19-76 0 0,2-18 20 0 0,4-16-10 0 0,4-11 0 0 0,6-9 0 0 0,3 6 0 0 0,4 8 0 0 0,4 3 0 0 0,-14 49 0 0 0,9-16 0 0 0,-11 27 0 0 0,0-1 0 0 0,12-13 0 0 0,-12 19 0 0 0,0-1 0 0 0,0 1 0 0 0,10-6 0 0 0,-10 9 0 0 0,0 0 0 0 0,0 0 0 0 0,1 2 0 0 0,4-3 0 0 0,-6 5 28 0 0,1-1 0 0 0,0 1 0 0 0,0 1 0 0 0,0 0 0 0 0,0 0-28 0 0,-1 2 37 0 0,-1 0 0 0 0,1 0 0 0 0,0 1-1 0 0,0-1 1 0 0,7 3-37 0 0,-7 0 46 0 0,0 0-1 0 0,-1 0 0 0 0,1 1 1 0 0,-1 0-1 0 0,7 4-45 0 0,-5-2 73 0 0,0 1-1 0 0,0 1 1 0 0,-1 0 0 0 0,7 6-73 0 0,-3 0 64 0 0,0 0 1 0 0,0 1 0 0 0,-1 3-65 0 0,6 4 51 0 0,11 21-51 0 0,11 24 15 0 0,0 7-51 0 0,4 11-399 0 0,0-1-7694 0 0,-9-15-1887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2:56.9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 5908 4607 0 0,'0'0'102'0'0,"0"0"20"0"0,0 0 6 0 0,1 1-21 0 0,0 6-14 0 0,-1-6 278 0 0,-1 5 430 0 0,0-3-670 0 0,0 0 1 0 0,0 0-1 0 0,0 0 1 0 0,0 0-1 0 0,0 0 0 0 0,-1 1-131 0 0,-3 6 100 0 0,4-6 239 0 0,-2 1 0 0 0,1 0 0 0 0,0-1 0 0 0,-4 5-339 0 0,5-8 443 0 0,0 0-294 0 0,-11 18 1307 0 0,11-18-1013 0 0,1-1-222 0 0,0 0 166 0 0,0 0 101 0 0,0 0 21 0 0,0 0-66 0 0,0 0-222 0 0,0 0 166 0 0,-2-10 1053 0 0,2 9-1291 0 0,2-6-133 0 0,1-1-16 0 0,2 1 0 0 0,3 0 0 0 0,-5 6 0 0 0,0-1 0 0 0,-1 0 0 0 0,1 0 0 0 0,-1 0 0 0 0,0 0 0 0 0,1-1 0 0 0,0-1 0 0 0,7-6 42 0 0,0 1 1 0 0,1 0-1 0 0,1 1 0 0 0,7-5-42 0 0,20-15 274 0 0,-17 12 1274 0 0,11-6-1548 0 0,11-7 57 0 0,2-2-57 0 0,17-8 0 0 0,-34 22 0 0 0,116-74 0 0 0,-100 60 0 0 0,16-17 0 0 0,-30 25 0 0 0,1-5-30 0 0,7-7 30 0 0,-21 16 369 0 0,1 2 0 0 0,1 0 0 0 0,1 2 0 0 0,1 0 0 0 0,1 0-369 0 0,8-1-461 0 0,-16 9 358 0 0,0-1 0 0 0,0 0 0 0 0,-1-2 0 0 0,5-3 103 0 0,2-3 366 0 0,1 1 0 0 0,0 1 0 0 0,12-5-366 0 0,8-5 8 0 0,116-66-8 0 0,-30 18 0 0 0,-108 60 0 0 0,133-82 0 0 0,-125 73 0 0 0,8-8 0 0 0,-12 8 0 0 0,-13 12 0 0 0,21-18 0 0 0,2 2 0 0 0,22-12 0 0 0,-32 22 0 0 0,-1-1 0 0 0,0 0 0 0 0,13-14 0 0 0,-7 7 0 0 0,-18 15 0 0 0,0 0 0 0 0,1-2 0 0 0,8-10 28 0 0,-4 4 111 0 0,0 1-1 0 0,2 1 0 0 0,4-4-138 0 0,34-23 1443 0 0,-30 21-1281 0 0,15-9-162 0 0,24-16 0 0 0,-22 16 0 0 0,-24 16 0 0 0,19-10 0 0 0,41-23 0 0 0,-63 36 0 0 0,15-12 0 0 0,-18 11 0 0 0,1 2 0 0 0,9-5 0 0 0,-13 8 0 0 0,0 0 0 0 0,-1-1 0 0 0,7-6 0 0 0,-6 5 0 0 0,0 0 0 0 0,9-5 0 0 0,-4 5 0 0 0,3-3 0 0 0,8-5 0 0 0,-20 12 0 0 0,-1-1 0 0 0,1 0 0 0 0,-1 0 0 0 0,1-1 0 0 0,3-5 0 0 0,-7 8 0 0 0,1 0 0 0 0,-1 0 0 0 0,0 0 0 0 0,1 0 0 0 0,0 0 0 0 0,-1 0 0 0 0,1 0 0 0 0,0 1 0 0 0,0-1 0 0 0,1 1 0 0 0,-1 0 0 0 0,1 0 0 0 0,1-1 0 0 0,2 0 0 0 0,0 0 0 0 0,-1 0 0 0 0,1-1 0 0 0,-1 0 0 0 0,0-1 0 0 0,0 1 0 0 0,3-5 0 0 0,-1 3 0 0 0,0 1 0 0 0,0 0 0 0 0,0 0 0 0 0,6-2 0 0 0,17-10 0 0 0,-20 9 0 0 0,0 0 0 0 0,0-1 0 0 0,-1 0 0 0 0,-1 0 0 0 0,1-1 0 0 0,-1-1 0 0 0,-3 5 0 0 0,1 0 0 0 0,0 0 0 0 0,0 1 0 0 0,0-1 0 0 0,8-3 0 0 0,-5 2 0 0 0,25-12 0 0 0,-22 12 0 0 0,0 0 0 0 0,1-2 0 0 0,5-3 0 0 0,0 1 0 0 0,10-4 0 0 0,-19 9 0 0 0,0 0 0 0 0,6-5 0 0 0,-8 5 0 0 0,-1 1 0 0 0,1 0 0 0 0,0 1 0 0 0,7-4 0 0 0,-4 3 0 0 0,0-1 0 0 0,10-6 0 0 0,8-4 0 0 0,-8 2 0 0 0,-9 9 0 0 0,-7 3 0 0 0,1-1 0 0 0,-1 0 0 0 0,0 0 0 0 0,1 0 0 0 0,-1-1 0 0 0,-1 0 0 0 0,4-2 0 0 0,4-4 0 0 0,-9 8 0 0 0,1 0 0 0 0,27-15 0 0 0,-27 15 0 0 0,-1 0 0 0 0,1 0 0 0 0,-1 0 0 0 0,0-1 0 0 0,1 1 0 0 0,-1-1 0 0 0,0 0 0 0 0,2-2 0 0 0,6-8 0 0 0,28-27 0 0 0,-29 30 0 0 0,1 0 0 0 0,1 1 0 0 0,-1 0 0 0 0,5-1 0 0 0,-15 9 0 0 0,1 0 0 0 0,-1 0 0 0 0,0 0 0 0 0,0 0 0 0 0,1 0 0 0 0,-1-1 0 0 0,0 1 0 0 0,0 0 0 0 0,0 0 0 0 0,0-1 0 0 0,1-2 0 0 0,2 0 0 0 0,-1 0 0 0 0,0 0 0 0 0,1 1 0 0 0,-1-1 0 0 0,5-2 0 0 0,4-4 0 0 0,-7 5 0 0 0,1 0 0 0 0,1 0 0 0 0,-1 1 0 0 0,3-2 0 0 0,28-21 0 0 0,-25 21 0 0 0,-1 4 0 0 0,-9 2 0 0 0,1 0 0 0 0,-1-1 0 0 0,0 1 0 0 0,0-1 0 0 0,1 0 0 0 0,-1 0 0 0 0,0 1 0 0 0,0-1 0 0 0,0-1 0 0 0,0 1 0 0 0,0 0 0 0 0,0 0 0 0 0,1-2 0 0 0,5-4 0 0 0,-6 4 0 0 0,1 0 0 0 0,-1 1 0 0 0,1 0 0 0 0,0 0 0 0 0,0 0 0 0 0,0 0 0 0 0,1-1 0 0 0,1 2 0 0 0,17-10 0 0 0,-16 8 133 0 0,-1-1-1 0 0,0 0 0 0 0,0 0 1 0 0,0 0-1 0 0,-1-1 0 0 0,4-2-132 0 0,-4 1 248 0 0,1 1 0 0 0,0 1-1 0 0,0-1 1 0 0,1 1-1 0 0,5-4-247 0 0,8-4 9 0 0,0-1-1 0 0,1-2-8 0 0,24-17-1 0 0,-22 17 1 0 0,-1 0 0 0 0,10-10 0 0 0,-13 11 0 0 0,2 0 0 0 0,5-3 0 0 0,-9 7 0 0 0,0-1 0 0 0,0-1 0 0 0,11-11 0 0 0,-20 16 0 0 0,0 1 0 0 0,1 0 0 0 0,0 0 0 0 0,8-4 0 0 0,-13 8 0 0 0,0 0 0 0 0,0-1 0 0 0,0 1 0 0 0,0-1 0 0 0,2-2 0 0 0,10-10 0 0 0,14-8 0 0 0,2 1 0 0 0,28-15 0 0 0,-46 29 0 0 0,-1 0 0 0 0,11-9 0 0 0,-13 8 0 0 0,1 1 0 0 0,1 0 0 0 0,8-4 0 0 0,-9 6 0 0 0,0 0 0 0 0,-1-1 0 0 0,0-1 0 0 0,5-4 0 0 0,36-36 0 0 0,-31 28 0 0 0,2 0 0 0 0,4-2 0 0 0,-22 19 0 0 0,16-11 0 0 0,-1-2 0 0 0,4-5 0 0 0,-19 17 0 0 0,1 1 0 0 0,0-1 0 0 0,0 1 0 0 0,0 0 0 0 0,0 0 0 0 0,1 0 0 0 0,0 1 0 0 0,-1-1 0 0 0,0 0 0 0 0,0-1 0 0 0,0 1 0 0 0,3-3 0 0 0,2-3 0 0 0,1 0 0 0 0,0 1 0 0 0,0 0 0 0 0,1 1 0 0 0,5-3 0 0 0,-1 2 0 0 0,-1 0 0 0 0,1 0 0 0 0,-1-2 0 0 0,0 0 0 0 0,-1 0 0 0 0,-7 5 0 0 0,0 0 0 0 0,0 1 0 0 0,1 0 0 0 0,-1 0 0 0 0,1 1 0 0 0,2-2 0 0 0,0 0 0 0 0,5-4 0 0 0,65-40 0 0 0,-53 32 0 0 0,-15 9 0 0 0,13-6 0 0 0,-13 8 0 0 0,-1-1 0 0 0,9-7 0 0 0,-7 5 0 0 0,13-6 0 0 0,-10 6 0 0 0,0-1 0 0 0,0-1 0 0 0,7-7 0 0 0,41-38 0 0 0,-44 38 0 0 0,-10 9 0 0 0,1 2 0 0 0,0-1 0 0 0,5-2 0 0 0,11-6 0 0 0,-19 11 0 0 0,1 0 0 0 0,0 1 0 0 0,-1 0 0 0 0,1 1 0 0 0,4-2 0 0 0,18-6 0 0 0,-26 9 0 0 0,-2-1 0 0 0,1 1 0 0 0,0-1 0 0 0,0 0 0 0 0,-1 0 0 0 0,0 0 0 0 0,1 0 0 0 0,1-3 0 0 0,11-11 0 0 0,-5 9 0 0 0,0 0 0 0 0,0 1 0 0 0,0 1 0 0 0,1 0 0 0 0,-1 1 0 0 0,27-15 0 0 0,-6 3 0 0 0,-17 10 0 0 0,0-2 0 0 0,7-4 0 0 0,-9 5 0 0 0,0 0 0 0 0,13-5 0 0 0,-8 4 0 0 0,-10 5 0 0 0,-1-1 0 0 0,0 0 0 0 0,0-1 0 0 0,0 0 0 0 0,-1 0 0 0 0,6-6 0 0 0,-3 2 0 0 0,1 0 0 0 0,6-3 0 0 0,14-10 0 0 0,26-20 0 0 0,-46 35 0 0 0,0 1 0 0 0,1 1 0 0 0,3-2 0 0 0,20-13 0 0 0,11-10 0 0 0,-15 11 0 0 0,20-17 0 0 0,-20 16 0 0 0,-23 17 0 0 0,1-1 0 0 0,-1-1 0 0 0,0 1 0 0 0,1-2 0 0 0,-2 2 0 0 0,0-1 0 0 0,1 1 0 0 0,0 0 0 0 0,0 1 0 0 0,0 0 0 0 0,1 0 0 0 0,0 1 0 0 0,2-1 0 0 0,-9 3 0 0 0,5-2 0 0 0,1-1 0 0 0,-1 0 0 0 0,0 0 0 0 0,0-1 0 0 0,-1 0 0 0 0,4-3 0 0 0,15-12 0 0 0,32-18 0 0 0,-29 21 0 0 0,-1-1 0 0 0,1-3 0 0 0,-22 17 0 0 0,0 1 0 0 0,0-1 0 0 0,1 1 0 0 0,-1 1 0 0 0,1-1 0 0 0,5-1 0 0 0,-4 2 0 0 0,-1-1 0 0 0,1 0 0 0 0,0 0 0 0 0,3-4 0 0 0,1-1 0 0 0,0-1 0 0 0,2-4 0 0 0,-4 5 0 0 0,0 0 0 0 0,1 0 0 0 0,4-2 0 0 0,9-6 0 0 0,17-9 0 0 0,70-34 0 0 0,-52 24 0 0 0,-14 13 0 0 0,-13 6 0 0 0,28-10 0 0 0,-38 18 0 0 0,14-10 0 0 0,-15 8 0 0 0,18-7 0 0 0,-29 13 0 0 0,-1 0 0 0 0,0-1 0 0 0,0 1 0 0 0,0-2 0 0 0,0 1 0 0 0,-1-1 0 0 0,3-3 0 0 0,1 0 0 0 0,0 0 0 0 0,8-5 0 0 0,-5 6 0 0 0,-6 4 0 0 0,0-1 0 0 0,0 0 0 0 0,-1-1 0 0 0,0 1 0 0 0,0-1 0 0 0,5-5 0 0 0,-10 7 0 0 0,1 1 0 0 0,0-1 0 0 0,0 1 0 0 0,1 0 0 0 0,-1 0 0 0 0,1 0 0 0 0,0 1 0 0 0,-1-1 0 0 0,1 1 0 0 0,3-1 0 0 0,0-1 0 0 0,1-1 0 0 0,-1 1 0 0 0,-1-1 0 0 0,1 0 0 0 0,-1 0 0 0 0,1-2 0 0 0,1 0 0 0 0,0 1 0 0 0,0 0 0 0 0,6-4 0 0 0,12-3 0 0 0,4-2 0 0 0,6-1 0 0 0,-32 13 0 0 0,1 0 0 0 0,-1 0 0 0 0,0 0 0 0 0,0-1 0 0 0,3-2 0 0 0,-3 2 0 0 0,0 1 0 0 0,0-1 0 0 0,1 1 0 0 0,-1 0 0 0 0,4-2 0 0 0,8-3 0 0 0,-10 6 0 0 0,1-2 0 0 0,-1 1 0 0 0,0-1 0 0 0,0 0 0 0 0,5-3 0 0 0,9-10 0 0 0,1 2 0 0 0,7-4 0 0 0,26-18 0 0 0,-49 33 0 0 0,0 1 0 0 0,1 0 0 0 0,-1 0 0 0 0,0 1 0 0 0,2-1 0 0 0,-1 1 0 0 0,0-1 0 0 0,-1 1 0 0 0,1-1 0 0 0,2-3 0 0 0,34-20 0 0 0,-10 4 0 0 0,-19 14 0 0 0,9-8 0 0 0,-9 6 0 0 0,2 0 0 0 0,-1 1 0 0 0,9-3 0 0 0,-9 5 0 0 0,-1-1 0 0 0,0-1 0 0 0,0 0 0 0 0,0-1 0 0 0,8-7 0 0 0,13-12 0 0 0,-21 12 0 0 0,3-1 0 0 0,50-44 0 0 0,-60 55 0 0 0,-3 5 0 0 0,-1-1 0 0 0,1 0 0 0 0,-1 1 0 0 0,1 0 0 0 0,0 0 0 0 0,0 0 0 0 0,2-1 0 0 0,9-5 0 0 0,0-1 0 0 0,3-2 0 0 0,-6 3 0 0 0,0 0 0 0 0,1 2 0 0 0,10-6 0 0 0,-17 10 0 0 0,0-1 0 0 0,0 0 0 0 0,0-1 0 0 0,0 1 0 0 0,3-4 0 0 0,13-9 0 0 0,-4 4 221 0 0,-1 0 0 0 0,14-15-221 0 0,7-5 1171 0 0,-22 19-2094 0 0,-8 7 1320 0 0,1 0 1 0 0,0 0 0 0 0,0 0-398 0 0,20-13 165 0 0,-24 17-153 0 0,-3 2-18 0 0,0-1 0 0 0,0 1 0 0 0,0-1 0 0 0,0 1 1 0 0,0-1-1 0 0,0 0 0 0 0,0 1 0 0 0,0-1 0 0 0,0 0 1 0 0,0 0-1 0 0,0 0 0 0 0,0 0 0 0 0,0 0 6 0 0,0 0-337 0 0,-1 1-138 0 0,0 0-33 0 0,0 0-72 0 0,-3 3-241 0 0,-1 0 1 0 0,1-1-1 0 0,-1 1 0 0 0,1-1 0 0 0,-3 1 821 0 0,-5 3-7164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02.4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3490 6447 0 0,'-1'4'142'0'0,"-4"14"22"0"0,4-13 13 0 0,1-5 55 0 0,0 0 181 0 0,0 0 78 0 0,-7 16 2509 0 0,6-15-2779 0 0,0 1 166 0 0,-7 13 7197 0 0,17-13-7419 0 0,-5-1-165 0 0,-3 0 0 0 0,0-1 0 0 0,0 0 0 0 0,1 1 0 0 0,-1-1 0 0 0,0 0 0 0 0,1 0 0 0 0,-1 0 0 0 0,0 0 0 0 0,1 0 0 0 0,-1 0 0 0 0,23-9 0 0 0,-6 2 471 0 0,0-1 0 0 0,-1-1-1 0 0,-1-1 1 0 0,2-1-471 0 0,-2 1 174 0 0,13-7-174 0 0,8-4-9 0 0,6-2 9 0 0,-27 15 0 0 0,-1-1 0 0 0,11-7 0 0 0,96-69 0 0 0,-80 60 0 0 0,-22 14 0 0 0,-1 0 0 0 0,-1-2 0 0 0,6-5 0 0 0,-3 1 0 0 0,6-7 0 0 0,15-15 0 0 0,-25 23 0 0 0,9-7 0 0 0,4-4 0 0 0,10-8 164 0 0,1 2-1 0 0,1 1 1 0 0,7-1-164 0 0,-28 19 596 0 0,-9 5-123 0 0,1 1-1 0 0,2-1-472 0 0,45-26 17 0 0,28-22-17 0 0,20-13-1 0 0,-36 25 1 0 0,-49 30 0 0 0,0 0 0 0 0,-1-2 0 0 0,8-9 0 0 0,-8 6 0 0 0,2 2 0 0 0,18-11 0 0 0,70-49 0 0 0,-76 53 0 0 0,46-36 0 0 0,37-26 0 0 0,179-140 0 0 0,-279 211 0 0 0,53-40 0 0 0,-55 43 0 0 0,-1 0 0 0 0,6-7 0 0 0,-6 5 0 0 0,0 0 0 0 0,5 0 0 0 0,50-40 0 0 0,-38 29 0 0 0,37-30 0 0 0,-12 9 0 0 0,17-8 0 0 0,-41 31 0 0 0,17-10 0 0 0,-15 10 0 0 0,14-13 0 0 0,-41 30 0 0 0,9-6 0 0 0,13-6 0 0 0,-14 9 0 0 0,-1 0 0 0 0,7-7 0 0 0,52-40 0 0 0,-37 30 0 0 0,25-25 0 0 0,6-9 0 0 0,-38 37 0 0 0,6-3 0 0 0,14-10 0 0 0,-27 19-45 0 0,-6 4 787 0 0,0-1 1 0 0,4-4-743 0 0,-14 12 171 0 0,0 0 0 0 0,1 0 0 0 0,2 0-171 0 0,10-8 95 0 0,34-27-95 0 0,-42 33 0 0 0,0 0 0 0 0,0 1 0 0 0,7-3 0 0 0,-12 6 0 0 0,32-18-692 0 0,-1-1 0 0 0,4-7 692 0 0,8-3 858 0 0,-21 15-332 0 0,109-72-526 0 0,-135 88 0 0 0,1 0 0 0 0,0-1 0 0 0,1 0 0 0 0,-1 0 0 0 0,-1-1 0 0 0,5-4 0 0 0,0-1 0 0 0,1 0 0 0 0,0 1 0 0 0,2-1 0 0 0,16-15 0 0 0,6-5 0 0 0,-22 19 0 0 0,1 0 0 0 0,8-11 0 0 0,-6 4 0 0 0,1 0 0 0 0,1 1 0 0 0,0 1 0 0 0,4-2 0 0 0,-10 10 0 0 0,0-2 0 0 0,1-1 0 0 0,-1 0 0 0 0,-7 9 0 0 0,0 0 0 0 0,19-16 0 0 0,20-14 0 0 0,-22 17 0 0 0,-19 14 0 0 0,0-1 0 0 0,-1 0 0 0 0,1 1 0 0 0,-1-1 0 0 0,0 0 0 0 0,1 0 0 0 0,-1 1 0 0 0,0-1 0 0 0,0-2 0 0 0,0 2 0 0 0,0 0 0 0 0,1 0 0 0 0,-1 0 0 0 0,0 0 0 0 0,1 0 0 0 0,-1 0 0 0 0,3-1 0 0 0,13-11 0 0 0,-6 6 0 0 0,-1-1 0 0 0,8-8 0 0 0,-14 13 0 0 0,0 0 0 0 0,1 1 0 0 0,2-3 0 0 0,10-7 0 0 0,2-6 0 0 0,2 1 0 0 0,11-9 0 0 0,-10 7 0 0 0,-7 5 0 0 0,-13 13 0 0 0,0 1 0 0 0,-1-1 0 0 0,1 0 0 0 0,0 0 0 0 0,0 1 0 0 0,0-1 0 0 0,1 1 0 0 0,-1-1 0 0 0,2 0 0 0 0,2-1 0 0 0,-3 1 0 0 0,11-11 0 0 0,-7 6 0 0 0,5-5 0 0 0,-7 9 0 0 0,5-6 0 0 0,-9 6 0 0 0,0 0 0 0 0,9-6 0 0 0,-7 7 0 0 0,3-5 0 0 0,0 0 0 0 0,-5 5 0 0 0,1 0 0 0 0,-1 0 0 0 0,1 0 0 0 0,-1 0 0 0 0,1 1 0 0 0,0-1 0 0 0,0 0 0 0 0,0 1 0 0 0,1-1 0 0 0,4-3 0 0 0,25-25 0 0 0,-24 23 0 0 0,0 0 0 0 0,-1-3 0 0 0,0 2 0 0 0,5-3 0 0 0,-9 9 0 0 0,8-7 0 0 0,-3 4 0 0 0,0 1-133 0 0,-6 3-563 0 0,-2 1-258 0 0,0 0-1421 0 0,0 0-5475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25.80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0 100 4607 0 0,'0'0'102'0'0,"0"0"20"0"0,0 0 6 0 0,1-1 51 0 0,0-13 701 0 0,-1 13-371 0 0,0-1-97 0 0,0 0-1 0 0,0 0 0 0 0,0 0 0 0 0,1 0 1 0 0,-1 1-1 0 0,1-1 0 0 0,0-2-411 0 0,-1 4-239 0 0,5-14 327 0 0,2-4 1246 0 0,-3 11-857 0 0,-3 4-376 0 0,1 0-29 0 0,9-4-80 0 0,-4 0 8 0 0,-3 1-64 0 0,-3 5-273 0 0,-1 1-138 0 0,0 0-33 0 0,0 0-4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29.04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215 718 4607 0 0,'0'0'208'0'0,"0"0"67"0"0,-1 1 154 0 0,-2 2-115 0 0,2-1-178 0 0,-1 0 0 0 0,0 0-1 0 0,0-1 1 0 0,0 1 0 0 0,1-1 0 0 0,-2 0 0 0 0,1 1 0 0 0,0-1 0 0 0,0 0-1 0 0,-2 0-135 0 0,-9 6 2048 0 0,12-7-1661 0 0,1 0 101 0 0,0 0 21 0 0,0 0-66 0 0,0 0-222 0 0,0 0 166 0 0,0 0 101 0 0,0 0 21 0 0,1 0-442 0 0,1-1-1 0 0,-1 1 1 0 0,0-1-1 0 0,1 0 1 0 0,-1 1-1 0 0,0-1 1 0 0,0 0-1 0 0,1 0-66 0 0,3-3 76 0 0,10-4 70 0 0,0-1-1 0 0,-1-1 1 0 0,4-4-146 0 0,26-17 494 0 0,7-4 249 0 0,-7 4-369 0 0,-27 18-374 0 0,0 0 0 0 0,9-11 0 0 0,0 1 0 0 0,42-38 0 0 0,16-14 0 0 0,-44 45 0 0 0,27-14 0 0 0,23-19 0 0 0,-57 38 0 0 0,27-22 0 0 0,2 3 0 0 0,36-19 0 0 0,-48 35 0 0 0,-43 25 72 0 0,-6 2 299 0 0,-1 1 117 0 0,0 0 21 0 0,0 0-66 0 0,-10-1-278 0 0,6 1-165 0 0,0 1 0 0 0,0-1 0 0 0,0 1 0 0 0,0 0 0 0 0,0 0 0 0 0,0 1 0 0 0,0-1 0 0 0,-1 1 0 0 0,-4 2 0 0 0,4-2 0 0 0,0 0 0 0 0,1 1 0 0 0,-1-1 0 0 0,-4 4 0 0 0,4-2 0 0 0,0-1 0 0 0,0 0 0 0 0,-3 2 0 0 0,-1-2 0 0 0,-1 1 0 0 0,-1 1 0 0 0,1 0 0 0 0,-7 5 0 0 0,-51 36 0 0 0,-81 57 0 0 0,75-47 0 0 0,-81 64 0 0 0,86-67 0 0 0,41-32 0 0 0,0 1 0 0 0,-10 12 0 0 0,26-22 342 0 0,-1 0-1 0 0,0-1 0 0 0,-1-1 1 0 0,0 0-1 0 0,0-1 0 0 0,-6 2-341 0 0,15-9 0 0 0,4-4 0 0 0,4-3 0 0 0,-3 5 0 0 0,6-7 0 0 0,-1-1 0 0 0,1 1 0 0 0,1 0 0 0 0,-1 1 0 0 0,1-1 0 0 0,1 1 0 0 0,17-14 0 0 0,5 0 0 0 0,-29 19 0 0 0,23-15 0 0 0,1-1 0 0 0,18-15 0 0 0,185-147 0 0 0,-206 164 0 0 0,22-17 0 0 0,2 3 0 0 0,15-7 0 0 0,19-10 0 0 0,-6 3 0 0 0,-44 29 0 0 0,-18 9 0 0 0,0 0 0 0 0,3-4 0 0 0,-76 59 0 0 0,-20 6 0 0 0,69-48 0 0 0,0 0 0 0 0,-10 4 0 0 0,-16 11 0 0 0,-6 9 0 0 0,3 2 0 0 0,-1 3 0 0 0,-18 16 0 0 0,-14 7 0 0 0,-64 56 0 0 0,108-92 1269 0 0,-25 14-1269 0 0,7-4 763 0 0,-16 12-747 0 0,69-52-16 0 0,8-7 0 0 0,318-256 0 0 0,-284 230 0 0 0,0-1 0 0 0,16-7 0 0 0,103-66 0 0 0,-33 24 0 0 0,-96 68 0 0 0,0 1 0 0 0,30-11 0 0 0,-62 29 0 0 0,1 0 0 0 0,-1 1 0 0 0,0-1 0 0 0,1 1 0 0 0,3-1 0 0 0,-9 2 0 0 0,0 0 0 0 0,0 0 0 0 0,1 0 0 0 0,-1 0 0 0 0,0 0 0 0 0,0 0 0 0 0,1 0 0 0 0,-1 0 0 0 0,0 0 0 0 0,0 0 0 0 0,0 0 0 0 0,1 0 0 0 0,-1 0 0 0 0,0 0 0 0 0,0 0 0 0 0,1 0 0 0 0,-1 1 0 0 0,0-1 0 0 0,0 0 0 0 0,0 0 0 0 0,1 0 0 0 0,-1 0 0 0 0,0 0 0 0 0,0 0 0 0 0,0 1 0 0 0,1-1 0 0 0,-1 0 0 0 0,0 0 0 0 0,0 2 0 0 0,-1-1 0 0 0,1 1 0 0 0,-1-1 0 0 0,1 1 0 0 0,-1-1 0 0 0,1 1 0 0 0,-1-1 0 0 0,0 1 0 0 0,0-1 0 0 0,0 0 0 0 0,0 2 0 0 0,-2 1 0 0 0,-7 10 0 0 0,0-1 0 0 0,0-1 0 0 0,-2 0 0 0 0,-9 9 0 0 0,-3 3 0 0 0,-11 10 0 0 0,-2-1 0 0 0,-4 0 0 0 0,-81 56 0 0 0,-37 20 0 0 0,-21 15 0 0 0,127-90 0 0 0,25-17 0 0 0,-14 13 0 0 0,32-23 0 0 0,5-5 0 0 0,4-3 0 0 0,4-5 0 0 0,-3 6 0 0 0,7-8 0 0 0,0 1 0 0 0,0-1 0 0 0,1 1 0 0 0,-1 0 0 0 0,4-1 0 0 0,6-6 0 0 0,9-6 0 0 0,1 1 0 0 0,8-4 0 0 0,35-24 0 0 0,-17 8 0 0 0,43-24 0 0 0,22-12 0 0 0,-50 31 0 0 0,0-3 0 0 0,5-3 0 0 0,-53 36 0 0 0,-10 8 0 0 0,0-1 0 0 0,0 1 0 0 0,1 1 0 0 0,-1 0 0 0 0,10-3 0 0 0,-14 7 0 0 0,-6 3 0 0 0,-5 3 0 0 0,5-5 0 0 0,-28 26 0 0 0,-1-2 0 0 0,-29 18 0 0 0,-11 9 0 0 0,21-14 0 0 0,-2-2 0 0 0,-9 3 0 0 0,-65 41 0 0 0,64-41 21 0 0,-43 18-21 0 0,10-5 1419 0 0,81-45-1267 0 0,1 1 0 0 0,-2-2 0 0 0,1 0 0 0 0,-12 4-152 0 0,23-9 0 0 0,1 0 0 0 0,0 0 0 0 0,0 0 0 0 0,-1 0 0 0 0,1 0 0 0 0,0 1 0 0 0,0-1 0 0 0,-1 0 0 0 0,1 0 0 0 0,0 0 0 0 0,-1 0 0 0 0,1 0 0 0 0,0 0 0 0 0,0 0 0 0 0,-1 0 0 0 0,1-1 0 0 0,0 1 0 0 0,0 0 0 0 0,-1 0 0 0 0,1 0 0 0 0,0 0 0 0 0,0 0 0 0 0,-1 0 0 0 0,1 0 0 0 0,0 0 0 0 0,0-1 0 0 0,-1 0 0 0 0,1 1 0 0 0,0-1 0 0 0,0 0 0 0 0,-1 0 0 0 0,1 0 0 0 0,0 0 0 0 0,0 0 0 0 0,0 0 0 0 0,0 1 0 0 0,0-1 0 0 0,0 0 0 0 0,1 0 0 0 0,-1 0 0 0 0,0 0 0 0 0,0 0 0 0 0,1 1 0 0 0,-1-1 0 0 0,1-1 0 0 0,8-17 0 0 0,2 0 0 0 0,1 1 0 0 0,1 0 0 0 0,10-10 0 0 0,47-47 0 0 0,-31 34 0 0 0,-16 16 0 0 0,1 1 0 0 0,4-1 0 0 0,145-121 0 0 0,-29 34 0 0 0,-119 96 0 0 0,-22 15 0 0 0,-7 6 0 0 0,-6 5 0 0 0,-13 11 0 0 0,-1-2 0 0 0,-25 16 0 0 0,8-5 0 0 0,-11 10 0 0 0,1 1 0 0 0,-126 103 0 0 0,-40 29 0 0 0,171-138 0 0 0,-26 18 0 0 0,63-45 0 0 0,34-30 0 0 0,82-60 0 0 0,-38 28 0 0 0,10-11 0 0 0,-11 8 0 0 0,-19 15 0 0 0,8-11 0 0 0,32-28 0 0 0,-46 43 0 0 0,-22 20 0 0 0,0 0 0 0 0,1 1 0 0 0,22-12 0 0 0,-1 0 0 0 0,-38 26 0 0 0,-4 4 0 0 0,-4 4 0 0 0,3-5 0 0 0,-11 15 0 0 0,0-1 0 0 0,-1-1 0 0 0,-8 7 0 0 0,-43 35 0 0 0,-4 5 0 0 0,-19 26 0 0 0,-5 6 0 0 0,-19 9 0 0 0,14-23 0 0 0,-15 4 0 0 0,11-5 0 0 0,99-76 0 0 0,-10 8 0 0 0,5-6 0 0 0,5-5 0 0 0,5-4 0 0 0,-4 6 0 0 0,10-12 0 0 0,1 0 0 0 0,1 1 0 0 0,0 0 0 0 0,0 1 0 0 0,2 0 0 0 0,8-8 0 0 0,67-56 0 0 0,144-115 0 0 0,-173 141 0 0 0,-17 13 0 0 0,1 2 0 0 0,24-12 0 0 0,29-18 0 0 0,-42 26 0 0 0,-51 35 0 0 0,0 0 0 0 0,0-1 0 0 0,0 2 0 0 0,0-1 0 0 0,2 0 0 0 0,-6 2 0 0 0,0 0 0 0 0,0 0 0 0 0,0 0 0 0 0,0 0 0 0 0,0 0 0 0 0,-1 0 0 0 0,1 1 0 0 0,0-1 0 0 0,0 0 0 0 0,0 0 0 0 0,0 0 0 0 0,0 0 0 0 0,0 0 0 0 0,0 0 0 0 0,0 0 0 0 0,1 0 0 0 0,-1 0 0 0 0,0 0 0 0 0,0 0 0 0 0,0 0 0 0 0,0 0 0 0 0,0 0 0 0 0,0 0 0 0 0,0 0 0 0 0,0 0 0 0 0,0 0 0 0 0,0 0 0 0 0,0 0 0 0 0,0 0 0 0 0,0 1 0 0 0,0-1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0,0-1 0 0 0,-4 7 0 0 0,-8 7 0 0 0,-165 126 0 0 0,28-30 0 0 0,-110 76 0 0 0,210-154 0 0 0,-51 37 0 0 0,91-61 0 0 0,-1-1 0 0 0,1-1 0 0 0,-5 2 0 0 0,8-4 0 0 0,2-2 0 0 0,6-5 0 0 0,8-6 0 0 0,-10 10 0 0 0,182-154 0 0 0,-121 105 0 0 0,44-30 0 0 0,-5 4 0 0 0,-50 36 0 0 0,2 3 0 0 0,2 0 0 0 0,118-72 0 0 0,-167 105 0 0 0,1 0 0 0 0,0 0 0 0 0,-1 1 0 0 0,5-2 0 0 0,-2 3 0 0 0,-6 4 0 0 0,-4 2 0 0 0,2-5 0 0 0,-2 4 0 0 0,0-1 0 0 0,0 1 0 0 0,0-1 0 0 0,0 0 0 0 0,0 1 0 0 0,0-1 0 0 0,-3 2 0 0 0,-22 21 0 0 0,17-17 0 0 0,-46 42 0 0 0,-19 10 0 0 0,-10 11 0 0 0,7-5 0 0 0,-2-4 0 0 0,-192 142 0 0 0,241-185 0 0 0,-7 6 0 0 0,179-143 0 0 0,-50 37 0 0 0,37-45 0 0 0,-85 85 0 0 0,3 1 0 0 0,14-7 0 0 0,28-24 0 0 0,82-69 0 0 0,-141 118 0 0 0,-28 21 0 0 0,-1 0 0 0 0,0-1 0 0 0,0 1 0 0 0,0 0 0 0 0,0 0 0 0 0,0 0 0 0 0,0 0 0 0 0,0 0 0 0 0,0 0 0 0 0,0 0 0 0 0,0 0 0 0 0,0 0 0 0 0,0-1 0 0 0,1 1 0 0 0,-1 0 0 0 0,0 0 0 0 0,0 0 0 0 0,0 0 0 0 0,0 0 0 0 0,0 0 0 0 0,0 0 0 0 0,0 0 0 0 0,1 0 0 0 0,-1 0 0 0 0,0 0 0 0 0,0 0 0 0 0,0 0 0 0 0,0 0 0 0 0,0 0 0 0 0,0 0 0 0 0,0 0 0 0 0,1 0 0 0 0,-1 0 0 0 0,0 0 0 0 0,0 0 0 0 0,0 0 0 0 0,0 0 0 0 0,0 0 0 0 0,0 0 0 0 0,0 0 0 0 0,1 0 0 0 0,-1 1 0 0 0,0-1 0 0 0,-3 5 0 0 0,-7 9 0 0 0,-12 8 0 0 0,-2-1 0 0 0,-12 9 0 0 0,5-4 0 0 0,-188 154 0 0 0,144-119 0 0 0,-115 81 7 0 0,-6-9-51 0 0,123-84-52 0 0,-36 28-1723 0 0,57-39-4839 0 0,31-23 220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34.61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2367 120 6447 0 0,'0'0'142'0'0,"0"0"22"0"0,0 0 13 0 0,0 0 55 0 0,0 0 181 0 0,0 0 78 0 0,1 0 18 0 0,1 0-192 0 0,11-8-26 0 0,27-15 640 0 0,-39 22-422 0 0,1 1-66 0 0,4-3-294 0 0,1-1-61 0 0,-6 3 283 0 0,-1 1 117 0 0,0 0 21 0 0,0 0-66 0 0,0 0-222 0 0,0 0 166 0 0,0 0 101 0 0,0 0 21 0 0,0 0-66 0 0,-1 0-294 0 0,-7-2-133 0 0,0 1-16 0 0,3 2 0 0 0,3-1 0 0 0,-1 0 0 0 0,1 1 0 0 0,0-1 0 0 0,-1 1 0 0 0,1 0 0 0 0,0-1 0 0 0,-1 1 0 0 0,1 1 0 0 0,-12 4 373 0 0,0 1 0 0 0,0 0-1 0 0,-8 7-372 0 0,4-3 322 0 0,16-10-202 0 0,-11 7 42 0 0,0-1 1 0 0,0 0 0 0 0,-3 0-163 0 0,8-4 0 0 0,1 1 0 0 0,-1 0 0 0 0,1 0 0 0 0,-3 3 0 0 0,-21 13 0 0 0,2-6 0 0 0,-111 60 0 0 0,83-37 0 0 0,20-14 0 0 0,-1 0 0 0 0,-23 14 0 0 0,-8 3 0 0 0,-84 49 0 0 0,26-15 0 0 0,74-40 653 0 0,20-13 134 0 0,-49 33-189 0 0,-12 16-598 0 0,13-10 10 0 0,-77 44-10 0 0,43-35 0 0 0,91-53 0 0 0,15-9 0 0 0,-1-1 0 0 0,-2 2 0 0 0,-1-1 0 0 0,1 1 0 0 0,-9 8 0 0 0,-7 4 0 0 0,-21 17 0 0 0,9-2 0 0 0,12-11 0 0 0,-7 6 0 0 0,27-24 0 0 0,0 0 0 0 0,1 0 0 0 0,-4 4 0 0 0,5-5 0 0 0,0-1 0 0 0,0 1 0 0 0,-1-1 0 0 0,0 0 0 0 0,-4 1 0 0 0,-9 5 512 0 0,1 0 0 0 0,0 2 0 0 0,1 0 0 0 0,0 2-512 0 0,-5 0 0 0 0,15-10 0 0 0,1 0 0 0 0,0 1 0 0 0,-1 1 0 0 0,-2 2 0 0 0,1-1 0 0 0,0 0 0 0 0,-10 4 0 0 0,8-4 0 0 0,1-2 0 0 0,6-4 0 0 0,1 0 0 0 0,0 0 0 0 0,0 0 0 0 0,0 1 0 0 0,-2 0 0 0 0,-58 27 0 0 0,27-8 0 0 0,16-10 0 0 0,-18 12 0 0 0,25-15 0 0 0,10-7 0 0 0,0 1 0 0 0,0-1 0 0 0,0 1 0 0 0,1 0 0 0 0,-2 1 0 0 0,-1 1 0 0 0,-1 1 0 0 0,0 0 0 0 0,0-1 0 0 0,0-1 0 0 0,0 1 0 0 0,0-1 0 0 0,-1 0 0 0 0,0 0 0 0 0,1 0 0 0 0,-4-1 0 0 0,4 1 0 0 0,8-5 0 0 0,7-5 0 0 0,0 1 0 0 0,3-2 0 0 0,24-11 0 0 0,25-12 0 0 0,-35 19 0 0 0,0-2 0 0 0,3-4 0 0 0,17-10 0 0 0,29-13 0 0 0,182-105 0 0 0,-222 124 0 0 0,12-6 0 0 0,-2-2 0 0 0,15-15 0 0 0,-32 24 0 0 0,1 1 0 0 0,18-9 0 0 0,27-18 0 0 0,17-20 0 0 0,-25 18 0 0 0,33-18 0 0 0,-55 39 0 0 0,-12 8 0 0 0,3-1 0 0 0,94-43 0 0 0,-87 43 0 0 0,-17 8 0 0 0,3-1 0 0 0,34-14 0 0 0,1-5 0 0 0,-27 14 0 0 0,38-20 0 0 0,-58 29 0 0 0,0-1 0 0 0,-1 0 0 0 0,6-6 0 0 0,115-98 0 0 0,-80 68 0 0 0,-34 27 0 0 0,20-20 0 0 0,-26 26 0 0 0,-14 13 0 0 0,0-1 0 0 0,0 0 0 0 0,0 1 0 0 0,0-1 0 0 0,0 0 0 0 0,0 0 0 0 0,0 0 0 0 0,-1 0 0 0 0,1 0 0 0 0,-1-1 0 0 0,1 1 0 0 0,2-9 0 0 0,2 3 0 0 0,3 1 0 0 0,1-1 0 0 0,2-4 0 0 0,-6 9 0 0 0,-1 1 0 0 0,7-10 0 0 0,-10 10 0 0 0,12-10 0 0 0,-5 4 0 0 0,-6 5 0 0 0,1 0 0 0 0,-1 0 0 0 0,1 0 0 0 0,-1 0 0 0 0,1 0 0 0 0,3-1 0 0 0,3-3 0 0 0,-7 5 0 0 0,-1 1 0 0 0,14-8 0 0 0,-14 8 0 0 0,-1 0 0 0 0,14-12 0 0 0,-9 8 0 0 0,0-1 0 0 0,0 0 0 0 0,0-1 0 0 0,0 0 0 0 0,5-4 0 0 0,-8 9 0 0 0,0 1 0 0 0,6-6 0 0 0,1 1 0 0 0,0 1 0 0 0,0-1 0 0 0,0 2 0 0 0,1 2 0 0 0,-11 2 0 0 0,0 0 0 0 0,0 0 0 0 0,0 0 0 0 0,0 0 0 0 0,0 0 0 0 0,1 0 0 0 0,-1 0 0 0 0,0 0 0 0 0,0 0 0 0 0,0 0 0 0 0,0 0 0 0 0,1-1 0 0 0,-1 1 0 0 0,0 0 0 0 0,0 0 0 0 0,0 0 0 0 0,0 0 0 0 0,1 1 0 0 0,-1-1 0 0 0,0 0 0 0 0,0 0 0 0 0,0 0 0 0 0,0 0 0 0 0,1 0 0 0 0,-1 0 0 0 0,0 0 0 0 0,0 0 0 0 0,0 0 0 0 0,0 0 0 0 0,1 0 0 0 0,-1 0 0 0 0,0 1 0 0 0,0-1 0 0 0,0 0 0 0 0,0 0 0 0 0,0 0 0 0 0,0 0 0 0 0,0 0 0 0 0,1 1 0 0 0,-1-1 0 0 0,0 0 0 0 0,0 0 0 0 0,0 0 0 0 0,0 0 0 0 0,0 1 0 0 0,0-1 0 0 0,0 0 0 0 0,0 0 0 0 0,0 0 0 0 0,0 0 0 0 0,0 1 0 0 0,0-1 0 0 0,-4 7 0 0 0,4-6 0 0 0,-6 12 0 0 0,-1-2 0 0 0,-3-2 0 0 0,0-1 0 0 0,0 0 0 0 0,-1 0 0 0 0,-2 0 0 0 0,3-1 0 0 0,-4 1 0 0 0,0 0 0 0 0,-2 0 0 0 0,-13 7 0 0 0,-2 1 0 0 0,11-7 0 0 0,-7 7 0 0 0,-107 62 0 0 0,85-50 0 0 0,-135 84 0 0 0,31-20 0 0 0,107-66 0 0 0,-33 19 0 0 0,-25 14 0 0 0,48-28 0 0 0,23-12 0 0 0,-13 9 0 0 0,-164 106 0 0 0,-5-2 0 0 0,98-62 0 0 0,75-44 0 0 0,-23 15 0 0 0,-71 46 0 0 0,64-47 0 0 0,-1-4 0 0 0,-14 3 0 0 0,63-29 0 0 0,-17 12 0 0 0,8-4 0 0 0,4-3 0 0 0,-9 8 0 0 0,2-2 0 0 0,-20 13 0 0 0,50-29 0 0 0,-2 0 0 0 0,6-3 0 0 0,-4 8 0 0 0,4-6 0 0 0,6-4 0 0 0,6-5 0 0 0,-9 5 0 0 0,46-25 0 0 0,-13 6 0 0 0,4-3 0 0 0,41-22 0 0 0,-18 11 0 0 0,87-59 0 0 0,-12 6 0 0 0,18 3 0 0 0,-111 60 0 0 0,69-31 0 0 0,-8 3 0 0 0,36-20 874 0 0,166-89 300 0 0,-59 19-1174 0 0,-136 72 0 0 0,-10 5 0 0 0,108-62 0 0 0,-154 88 0 0 0,12-6 0 0 0,-38 25 0 0 0,10-9 0 0 0,7-5 0 0 0,-43 31 0 0 0,0-1 0 0 0,-1 1 0 0 0,1-1 0 0 0,0 1 0 0 0,-1-1 0 0 0,0 0 0 0 0,1-1 0 0 0,7-5 0 0 0,-1 1 0 0 0,-1 1 0 0 0,0 0 0 0 0,-2 3 0 0 0,-11 11 0 0 0,-2-1-231 0 0,0 0 0 0 0,0 0 0 0 0,0-1 0 0 0,-1 0 0 0 0,0-1 0 0 0,-6 3 231 0 0,-16 10-1443 0 0,-1 1-568 0 0,16-10 987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38.8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182 863 6447 0 0,'0'0'142'0'0,"0"0"22"0"0,0 0 13 0 0,-1-2-20 0 0,1 1-142 0 0,0 0-14 0 0,0 1 0 0 0,0-1 0 0 0,0 1 0 0 0,-1 0 0 0 0,1-1 0 0 0,0 1 0 0 0,0 0 0 0 0,0-1 0 0 0,0 1 0 0 0,-1 0 0 0 0,1-1 0 0 0,0 1 0 0 0,0 0 0 0 0,-1-1 0 0 0,1 1 0 0 0,0 0-1 0 0,-1 0 1 0 0,1-1 0 0 0,0 1-1 0 0,-1 0 0 0 0,0 0 0 0 0,0 0 0 0 0,0 0 0 0 0,0 0 0 0 0,1 0 0 0 0,-1 0 0 0 0,0 0 0 0 0,0 0 0 0 0,0 0 0 0 0,0 0 0 0 0,1 0 0 0 0,-1 1 0 0 0,0-1 0 0 0,0 0 0 0 0,0 1 0 0 0,1-1 0 0 0,-1 1-1 0 0,0-1 1 0 0,1 0 0 0 0,-1 1 0 0 0,-5 4 75 0 0,5-5 85 0 0,1-1 0 0 0,-1 1 0 0 0,0 0 1 0 0,0 0-1 0 0,0 0 0 0 0,0 0 0 0 0,1-1 0 0 0,-1 1 0 0 0,0 0 0 0 0,0-1 1 0 0,1 1-1 0 0,-1-1 0 0 0,0 1 0 0 0,0-1-160 0 0,0 1 163 0 0,0-1 349 0 0,1 1 0 0 0,0 0-69 0 0,2-1-222 0 0,13-12 320 0 0,0 0 0 0 0,1 2-1 0 0,8-5-540 0 0,6-4 370 0 0,309-206 1662 0 0,-130 101-2012 0 0,8-5-24 0 0,-150 89 4 0 0,25-17 0 0 0,-9 5 0 0 0,-23 16 0 0 0,-43 27 0 0 0,0 0 0 0 0,0 2 0 0 0,1 0 0 0 0,-7 1 0 0 0,-3 0 72 0 0,-7 5 299 0 0,-1 2 117 0 0,0 0 21 0 0,-1 2-66 0 0,-2 2-424 0 0,0-1 0 0 0,0 0 0 0 0,0 0 0 0 0,0-1 0 0 0,0 1 0 0 0,-1 0 0 0 0,1-1 0 0 0,-1 0 0 0 0,-2 1-19 0 0,-1 1-2 0 0,1 0 0 0 0,0 1 0 0 0,-1 0 2 0 0,-24 20 0 0 0,0-3 0 0 0,-16 9 0 0 0,3-2 0 0 0,6-7 0 0 0,24-14 0 0 0,0 0 0 0 0,-3 4 0 0 0,-26 21 0 0 0,-28 21 0 0 0,19-20 0 0 0,-2-2 0 0 0,-22 7 0 0 0,1-1 443 0 0,-10 9-443 0 0,18-10 1589 0 0,-20 5-1589 0 0,-46 30 15 0 0,110-59-14 0 0,-31 20-1 0 0,30-18 0 0 0,-1 0 0 0 0,-1-1 0 0 0,0-2 0 0 0,-5 1 0 0 0,3-3 0 0 0,27-11 0 0 0,4-1 0 0 0,7-7 0 0 0,4-2 0 0 0,62-61 0 0 0,4 5 0 0 0,42-26 0 0 0,-97 76 0 0 0,124-91 0 0 0,-29 23 0 0 0,-86 62 0 0 0,39-25 0 0 0,19-7 0 0 0,-75 47 0 0 0,1 0 0 0 0,-1 1 0 0 0,16-4 0 0 0,-19 7 0 0 0,-13 4 0 0 0,0 0 0 0 0,0 0 0 0 0,-1 0 0 0 0,1-1 0 0 0,0 1 0 0 0,0 0 0 0 0,-1 1 0 0 0,1-1 0 0 0,0 0 0 0 0,0 0 0 0 0,-1 0 0 0 0,1 0 0 0 0,0 1 0 0 0,-1-1 0 0 0,2 0 0 0 0,-1 2 0 0 0,1-1 0 0 0,-1 1 0 0 0,0 0 0 0 0,1-1 0 0 0,-1 1 0 0 0,0 0 0 0 0,0 0 0 0 0,0 0 0 0 0,0 0 0 0 0,0 0 0 0 0,-1 0 0 0 0,1 0 0 0 0,-1-1 0 0 0,1 0 0 0 0,-1 0 0 0 0,0 1 0 0 0,0-1 0 0 0,0 0 0 0 0,0 0 0 0 0,0 0 0 0 0,0 1 0 0 0,0-1 0 0 0,0 0 0 0 0,-2 7 0 0 0,-1-1 0 0 0,0 1 0 0 0,0-1 0 0 0,-1 0 0 0 0,0 0 0 0 0,0 0 0 0 0,-2 2 0 0 0,0 0 0 0 0,-3 4 0 0 0,-2 0 0 0 0,0 0 0 0 0,-8 8 0 0 0,1-3 0 0 0,0 0 0 0 0,-1 0 0 0 0,0-2 0 0 0,-4 2 0 0 0,-63 41 0 0 0,-4 3 0 0 0,-173 124 0 0 0,204-145 0 0 0,-31 18 0 0 0,-19 13 0 0 0,39-27-81 0 0,5-4 1093 0 0,63-40-503 0 0,2-1-66 0 0,1-3-425 0 0,0 0 1 0 0,-1 0-1 0 0,1 0 0 0 0,0 0 1 0 0,1 0-1 0 0,-1 0 0 0 0,1 0 1 0 0,-1 0-1 0 0,2 0-18 0 0,0-2 0 0 0,1 1 0 0 0,-1 0 0 0 0,1 0 0 0 0,0 0 0 0 0,1 0 0 0 0,2-2 0 0 0,14-12 0 0 0,3-5 0 0 0,0 2 0 0 0,1 1 0 0 0,12-7 0 0 0,5-6 0 0 0,19-20 0 0 0,18-13 0 0 0,-4 6 0 0 0,103-75 0 0 0,-10 17 0 0 0,-103 68 0 0 0,28-30 0 0 0,-90 77 0 0 0,26-24 0 0 0,1 1 0 0 0,2 1 0 0 0,23-15 0 0 0,-55 42 0 0 0,-4 4 0 0 0,-12 13 0 0 0,8-8 0 0 0,-25 28 0 0 0,-2-2 0 0 0,-1 0 0 0 0,-3-2 0 0 0,-163 125 0 0 0,113-93 0 0 0,-12 6 0 0 0,66-49 0 0 0,3 0 0 0 0,-9 11 0 0 0,14-12 0 0 0,0-1 0 0 0,-3 0 0 0 0,-37 23 0 0 0,4-2 0 0 0,-2-2 0 0 0,-30 11 0 0 0,93-51 0 0 0,-3 1 0 0 0,0 1 0 0 0,-1-1 0 0 0,1 0 0 0 0,-1 0 0 0 0,-2 0 0 0 0,7-2 0 0 0,0 0 0 0 0,0 0 0 0 0,-1 0 0 0 0,1 0 0 0 0,0 0 0 0 0,0 0 0 0 0,-1 0 0 0 0,1 0 0 0 0,0-1 0 0 0,0 1 0 0 0,0 0 0 0 0,0 0 0 0 0,0-1 0 0 0,1 1 0 0 0,-1-1 0 0 0,0 1 0 0 0,0-1 0 0 0,1 1 0 0 0,-1-1 0 0 0,0 1 0 0 0,0-1 0 0 0,0-1 0 0 0,0 1 0 0 0,0-1 0 0 0,0 0 0 0 0,1 1 0 0 0,-1-1 0 0 0,0 0 0 0 0,1 1 0 0 0,-1-1 0 0 0,1 0 0 0 0,0 1 0 0 0,-1-1 0 0 0,1 0 0 0 0,0 0 0 0 0,0 0 0 0 0,0 1 0 0 0,0-1 0 0 0,1 0 0 0 0,-1 0 0 0 0,0 0 0 0 0,2-5 0 0 0,-1 1 0 0 0,1 0 0 0 0,1-1 0 0 0,1-2 0 0 0,2-3 0 0 0,1 0 0 0 0,1 1 0 0 0,0 0 0 0 0,0 0 0 0 0,1 1 0 0 0,4-3 0 0 0,-8 7 0 0 0,27-27 0 0 0,2 1 0 0 0,29-20 0 0 0,79-52 0 0 0,-131 97 0 0 0,179-123 0 0 0,-64 47 0 0 0,122-59 0 0 0,-184 113 0 0 0,-28 13 0 0 0,1-2 0 0 0,-29 13 0 0 0,1 1 0 0 0,0 0 0 0 0,0 0 0 0 0,0 1 0 0 0,1 0 0 0 0,-1 0 0 0 0,1 1 0 0 0,0 1 0 0 0,1-1 0 0 0,-10 2 0 0 0,0 0 0 0 0,0 0 0 0 0,0 0 0 0 0,1 0 0 0 0,-1 0 0 0 0,0 1 0 0 0,0-1 0 0 0,0 0 0 0 0,0 0 0 0 0,0 1 0 0 0,1-1 0 0 0,-2 1 0 0 0,1-1 0 0 0,0 1 0 0 0,-1-1 0 0 0,1 1 0 0 0,0-1 0 0 0,-1 1 0 0 0,1 0 0 0 0,-1-1 0 0 0,1 1 0 0 0,-1 0 0 0 0,1-1 0 0 0,-1 1 0 0 0,0 0 0 0 0,1-1 0 0 0,-1 1 0 0 0,0 0 0 0 0,0 0 0 0 0,1 0 0 0 0,-1-1 0 0 0,0 1 0 0 0,0 0 0 0 0,0 0 0 0 0,0 0 0 0 0,0-1 0 0 0,0 1 0 0 0,0 0 0 0 0,0 0 0 0 0,0 0 0 0 0,-1-1 0 0 0,1 1 0 0 0,0 0 0 0 0,0 0 0 0 0,-1 0 0 0 0,-1 3 0 0 0,0 1 0 0 0,0-1 0 0 0,0 0 0 0 0,-1 0 0 0 0,-1 2 0 0 0,-13 16 0 0 0,-1-1 0 0 0,-1-1 0 0 0,-19 16 0 0 0,-2 3 0 0 0,4-6 0 0 0,0 0 0 0 0,-2-3 0 0 0,-2-1 0 0 0,0-1 0 0 0,-13 3 0 0 0,7-6 0 0 0,-37 22 0 0 0,-169 114 0 0 0,85-46 0 0 0,70-54 0 0 0,90-59 0 0 0,8-6 0 0 0,6-5 0 0 0,76-68 0 0 0,-38 37 0 0 0,8-4 0 0 0,2 1 0 0 0,33-17 0 0 0,-23 16 0 0 0,77-45 0 0 0,-26 16 0 0 0,-85 52 0 0 0,202-130 0 0 0,-165 107 0 0 0,99-61 0 0 0,-100 67 0 0 0,40-15 0 0 0,-94 47 0 0 0,-13 5 0 0 0,1 1 0 0 0,-1 0 0 0 0,0 0 0 0 0,0 0 0 0 0,0 0 0 0 0,1 0 0 0 0,-1 0 0 0 0,0 0 0 0 0,0-1 0 0 0,1 1 0 0 0,-1 0 0 0 0,0 0 0 0 0,0 0 0 0 0,0 0 0 0 0,1 0 0 0 0,-1 0 0 0 0,0 0 0 0 0,0 0 0 0 0,1 0 0 0 0,-1 0 0 0 0,0 0 0 0 0,0 0 0 0 0,1 1 0 0 0,-1-1 0 0 0,0 0 0 0 0,0 0 0 0 0,0 0 0 0 0,1 0 0 0 0,-1 0 0 0 0,0 0 0 0 0,-1 2 0 0 0,0 0 0 0 0,-1 0 0 0 0,1 0 0 0 0,-1 0 0 0 0,1 0 0 0 0,-1-1 0 0 0,1 1 0 0 0,-1-1 0 0 0,-2 2 0 0 0,-1 1 0 0 0,-29 26 222 0 0,-1-2-1 0 0,-6 2-221 0 0,-137 105 1563 0 0,-24 16-1521 0 0,22-37-42 0 0,-53 36 0 0 0,231-149 0 0 0,-106 76 0 0 0,-16 21 0 0 0,101-78 0 0 0,3-3 0 0 0,0 0 0 0 0,-12 6 0 0 0,23-16 0 0 0,30-22 0 0 0,45-48 0 0 0,-22 21 0 0 0,7-3 0 0 0,7-2 0 0 0,208-164 0 0 0,-142 115-849 0 0,-71 52 591 0 0,15-19 258 0 0,2-1 1107 0 0,-61 54-1107 0 0,-73 73 0 0 0,30-30 0 0 0,-1-2 0 0 0,-2-1 0 0 0,-5 1 0 0 0,-122 77 0 0 0,128-85 0 0 0,-211 140 0 0 0,168-118 0 0 0,3-1 0 0 0,62-34-209 0 0,-1-2 1 0 0,0 0-1 0 0,-1 0 0 0 0,1-1 1 0 0,-1-1-1 0 0,-10 2 209 0 0,24-8-246 0 0,0 1 0 0 0,0 0 1 0 0,-1-1-1 0 0,1 0 0 0 0,0 0 0 0 0,-1 1 0 0 0,1-1 0 0 0,0 0 0 0 0,-1-1 0 0 0,1 1 0 0 0,0 0 1 0 0,-1-1 245 0 0,3 1-54 0 0,0 0 0 0 0,-1 0 1 0 0,1 0-1 0 0,0-1 1 0 0,0 1-1 0 0,0 0 0 0 0,0 0 1 0 0,-1 0-1 0 0,1 0 1 0 0,0-1-1 0 0,0 1 0 0 0,0 0 1 0 0,0 0-1 0 0,0 0 1 0 0,0-1-1 0 0,0 1 0 0 0,-1 0 1 0 0,1 0-1 0 0,0 0 1 0 0,0-1-1 0 0,0 1 0 0 0,0 0 1 0 0,0 0-1 0 0,0 0 1 0 0,0-1-1 0 0,0 1 1 0 0,0 0-1 0 0,0 0 54 0 0,0-1-33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42.4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1582 6447 0 0,'0'0'142'0'0,"0"0"22"0"0,0 0 13 0 0,0 0 55 0 0,0 0 181 0 0,0 0 78 0 0,0 0 18 0 0,0 0 3 0 0,0 0 0 0 0,0 0 0 0 0,0 0 0 0 0,0 0-69 0 0,0 2-294 0 0,-3 4-61 0 0,0 1 831 0 0,2-6-843 0 0,1 0-1 0 0,-1 0 0 0 0,1 1 0 0 0,-1-1 1 0 0,1 0-1 0 0,0 0 0 0 0,-1 0 0 0 0,1 0 1 0 0,0 0-1 0 0,0 0 0 0 0,0 1 0 0 0,0-1 1 0 0,0 0-1 0 0,0 0 0 0 0,0 1-75 0 0,0-1 371 0 0,0-1 117 0 0,0 0 21 0 0,0 0-66 0 0,0 0-222 0 0,0 0 166 0 0,0 0 101 0 0,0 0 21 0 0,0 0-66 0 0,2 0-294 0 0,41-14-133 0 0,-36 11-16 0 0,0 0 0 0 0,-1 0 0 0 0,0 0 0 0 0,1-1 0 0 0,-1 0 0 0 0,18-10 0 0 0,-20 12 0 0 0,0-1 0 0 0,0 0 0 0 0,-1 0 0 0 0,4-2 0 0 0,11-9 0 0 0,17-10 1024 0 0,-1-1 0 0 0,14-14-1024 0 0,-34 27 0 0 0,-3 4 0 0 0,-1-2 0 0 0,1 0 0 0 0,58-58 0 0 0,-28 29 0 0 0,16-23 0 0 0,-28 32 0 0 0,0 1 0 0 0,30-22 0 0 0,-22 16 0 0 0,-23 20 0 0 0,18-12 0 0 0,41-34 397 0 0,-37 29 1254 0 0,31-20-1651 0 0,47-34 0 0 0,-63 45 0 0 0,35-34 0 0 0,-33 28 0 0 0,-23 19 0 0 0,5-7 0 0 0,-7 5 0 0 0,-1 7 0 0 0,-18 15 0 0 0,0 0 0 0 0,0-1 0 0 0,1-2 0 0 0,8-10 0 0 0,-5 5 0 0 0,1-1 0 0 0,5-12 0 0 0,7-10 0 0 0,-22 33 0 0 0,0 1 0 0 0,0-1 0 0 0,3-3 0 0 0,10-13 0 0 0,-7 10 0 0 0,-5 6 0 0 0,-3 4 0 0 0,-1 0 0 0 0,1 0 0 0 0,0 0 0 0 0,0 1 0 0 0,0-1 0 0 0,0 0 0 0 0,1 1 0 0 0,-1-1 0 0 0,1 1 0 0 0,14-14 0 0 0,-13 12 0 0 0,-9 8 0 0 0,-28 11 0 0 0,7 1 0 0 0,9-6 0 0 0,-14 12 0 0 0,-39 30 0 0 0,39-28 0 0 0,16-13 0 0 0,0 0 0 0 0,-5 7 0 0 0,-61 62 0 0 0,-31 34 0 0 0,79-80 0 0 0,4-5 0 0 0,-7 12 0 0 0,-98 115 0 0 0,-7-7 0 0 0,110-117-7 0 0,11-10 457 0 0,-14 11-450 0 0,-13 9 1050 0 0,14-12-495 0 0,-12 8-555 0 0,26-22-917 0 0,-8 8 917 0 0,-14 12-640 0 0,20-23 1441 0 0,16-10-554 0 0,-1-1 0 0 0,1 1-1 0 0,-3 3-246 0 0,-11 9 17 0 0,9-9-17 0 0,1 2-1 0 0,-6 5 1 0 0,5-4 0 0 0,-3 2 0 0 0,25-26 0 0 0,0 0 0 0 0,2-5 0 0 0,14-17 0 0 0,18-12 0 0 0,-39 41 0 0 0,0 0 0 0 0,4-3 0 0 0,-3 3 0 0 0,0-1 0 0 0,2-2 0 0 0,100-113 0 0 0,-74 85 0 0 0,-8 9 0 0 0,25-22 0 0 0,-18 19 0 0 0,11-15 0 0 0,0 0 0 0 0,39-43 0 0 0,17-16 0 0 0,-65 72 0 0 0,33-31 0 0 0,20-10 0 0 0,-50 41 0 0 0,16-18 0 0 0,15-13 0 0 0,42-30 0 0 0,-73 60 0 0 0,-18 16 0 0 0,3-2 0 0 0,4-3 0 0 0,-18 14 0 0 0,1 0 0 0 0,8-5 0 0 0,10-8 0 0 0,-11 4 0 0 0,-12 11 0 0 0,0 0 0 0 0,-6 7 0 0 0,-2 1 0 0 0,-4 4 0 0 0,-6 8 0 0 0,-138 134 0 0 0,122-121 0 0 0,-40 33 0 0 0,7-6 0 0 0,28-23 0 0 0,-87 78 0 0 0,-24 23 0 0 0,43-37 0 0 0,-63 56 0 0 0,65-59 0 0 0,-5 6 0 0 0,20-18 0 0 0,-19 27 0 0 0,-15 15 0 0 0,-13 6 0 0 0,61-67 0 0 0,56-49 0 0 0,5-4 0 0 0,2-3 0 0 0,4-4 0 0 0,2-4 0 0 0,1 1 0 0 0,0-1 0 0 0,0 1 0 0 0,0 0 0 0 0,1-1 0 0 0,-1 1 0 0 0,1 0 0 0 0,0 0 0 0 0,0 0 0 0 0,2-2 0 0 0,5-8 0 0 0,12-12 0 0 0,-12 14 0 0 0,65-75 0 0 0,-48 57 0 0 0,26-28 0 0 0,2 2 0 0 0,32-24 0 0 0,31-21 0 0 0,86-61 0 0 0,-88 73 0 0 0,61-52 0 0 0,-100 79 0 0 0,61-49 0 0 0,-5-1 0 0 0,-33 26 0 0 0,-56 48 0 0 0,12-15 0 0 0,-49 47 0 0 0,14-13 0 0 0,-10 10 0 0 0,-2 1 0 0 0,1-1 0 0 0,4-7 0 0 0,91-119 0 0 0,-88 117 0 0 0,2-5 72 0 0,-17 22 299 0 0,-1 1 117 0 0,0 0 21 0 0,0 0-134 0 0,0 0-577 0 0,0 0-248 0 0,0 0-50 0 0,0 0 58 0 0,0 0 436 0 0,-1 0-1 0 0,1 0 0 0 0,0 0 0 0 0,0 0 1 0 0,0 1-1 0 0,-1-1 0 0 0,1 0 1 0 0,0 0-1 0 0,0 0 0 0 0,0 0 0 0 0,0 1 1 0 0,-1-1-1 0 0,1 0 0 0 0,0 0 0 0 0,0 0 1 0 0,0 1-1 0 0,0-1 0 0 0,0 0 0 0 0,0 0 1 0 0,0 1-1 0 0,0-1 0 0 0,0 0 0 0 0,-1 0 1 0 0,1 0-1 0 0,0 1 0 0 0,0-1 7 0 0,0 5 15 0 0,-11 12-20 0 0,3-7-135 0 0,0 0 0 0 0,-1 0 1 0 0,0-1-1 0 0,-11 7 140 0 0,-2 4-1790 0 0,12-11-3451 0 0,-1-2-1641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59.19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4556 53 4607 0 0,'0'0'208'0'0,"0"0"67"0"0,0 0 154 0 0,0 0 69 0 0,0 0 12 0 0,2-1-67 0 0,6-1-222 0 0,-6 1 166 0 0,-1 0 101 0 0,-1-1-240 0 0,2-1-362 0 0,9-6 3217 0 0,-9 8-2732 0 0,-2 1 117 0 0,0 0 21 0 0,1-2-66 0 0,4-7-294 0 0,-1 1-61 0 0,-3 7 283 0 0,-1 1 117 0 0,0 0 21 0 0,0 0-66 0 0,-2-1-294 0 0,-7-1-133 0 0,-8-3-16 0 0,15 5 0 0 0,-13-1 0 0 0,-6-3 0 0 0,9 5 0 0 0,1 3 0 0 0,-5 4 0 0 0,8-4 0 0 0,-1 2 0 0 0,0 0 0 0 0,0 0 0 0 0,0 1 0 0 0,1 1 0 0 0,0-1 0 0 0,0 1 0 0 0,-2 4 0 0 0,-3 2 0 0 0,-1 0 0 0 0,0-1 0 0 0,-9 5 0 0 0,-15 16 0 0 0,11-10 0 0 0,-11 5 0 0 0,-3 4 0 0 0,5-5 0 0 0,-14 9 0 0 0,31-24 0 0 0,1 2 0 0 0,-7 7 0 0 0,-2 2 0 0 0,-5 6 0 0 0,15-14 0 0 0,-17 12 0 0 0,15-12 0 0 0,-8 8 0 0 0,13-10 0 0 0,-1-2 0 0 0,0 0 0 0 0,-4 1 0 0 0,3-3 59 0 0,0-2-1 0 0,-7 2-58 0 0,3-1 326 0 0,-11 7-326 0 0,-65 47 1732 0 0,-1-1-1859 0 0,80-51 127 0 0,0 2 0 0 0,1-1 0 0 0,-5 8 0 0 0,1-3 0 0 0,-16 11 0 0 0,-16 11 0 0 0,34-23 0 0 0,-1-2 0 0 0,-1 0 0 0 0,-6 1 0 0 0,-30 22 0 0 0,37-28 0 0 0,11-5 0 0 0,-1 1 0 0 0,1-1 0 0 0,-8 7 0 0 0,10-7 0 0 0,0 0 0 0 0,-1 0 0 0 0,1-1 0 0 0,-3 1 0 0 0,-17 9 0 0 0,9-4-29 0 0,1 0 1 0 0,-3-1 28 0 0,-26 14 988 0 0,20-7-36 0 0,-46 26-1663 0 0,58-31 813 0 0,0 0 0 0 0,1 1 0 0 0,-2 3-102 0 0,-18 15-815 0 0,-5 1 1277 0 0,-1-3-1 0 0,-1-1 1 0 0,-10 4-462 0 0,5-2 0 0 0,14-9 0 0 0,-34 25 0 0 0,21-15 0 0 0,18-14 0 0 0,15-9 0 0 0,1 0 0 0 0,-5 3 0 0 0,3-1 0 0 0,-1-1 0 0 0,-5 3 0 0 0,6-4 0 0 0,0 1 0 0 0,1 0 0 0 0,-1 1 0 0 0,-5 3 0 0 0,1 0 0 0 0,-11 5 0 0 0,-10 5 0 0 0,13-8 0 0 0,17-10 0 0 0,0 1 0 0 0,0-1 0 0 0,0 1 0 0 0,-3 3 0 0 0,-19 16 0 0 0,-23 12 0 0 0,-9 8 0 0 0,35-26 0 0 0,-14 8 0 0 0,-10 7 0 0 0,-74 46 0 0 0,97-63 107 0 0,-12 8 1834 0 0,-28 11-1941 0 0,3 1 0 0 0,-7 3 0 0 0,11-6 0 0 0,27-15 0 0 0,1 3 0 0 0,-1 2 0 0 0,6-5 0 0 0,13-7 0 0 0,1 0 0 0 0,-5 4 0 0 0,-11 10 0 0 0,0 0 0 0 0,-5 7 0 0 0,-13 12 0 0 0,-6 1 0 0 0,-2-2 0 0 0,-8 2 0 0 0,42-30 0 0 0,-17 16 0 0 0,21-17 0 0 0,0 0 0 0 0,-1-1 0 0 0,-4 1 0 0 0,10-6 0 0 0,1-1 0 0 0,-1 1 0 0 0,1 1 0 0 0,-9 8 0 0 0,-24 19 0 0 0,29-22 0 0 0,6-4 0 0 0,-1-2 0 0 0,0 1 0 0 0,0-1 0 0 0,-9 5 0 0 0,9-6 0 0 0,0 0 0 0 0,0 1 0 0 0,1-1 0 0 0,-5 7 0 0 0,4-5 0 0 0,0 0 0 0 0,-1 0 0 0 0,-7 4 0 0 0,6-6 0 0 0,1 1 0 0 0,0 1 0 0 0,-4 4 0 0 0,-24 14 0 0 0,20-10 0 0 0,14-12 0 0 0,0-1 0 0 0,0 1 0 0 0,0-1 0 0 0,0 0 0 0 0,-1 0 0 0 0,1 0 0 0 0,-1 0 0 0 0,0-1 0 0 0,-3 2 0 0 0,2-2 0 0 0,0 1 0 0 0,1 0 0 0 0,-1 1 0 0 0,1-1 0 0 0,0 1 0 0 0,0 0 0 0 0,0 0 0 0 0,0 1 0 0 0,0 1 0 0 0,-8 6 0 0 0,11-10 0 0 0,0 0 0 0 0,0 1 0 0 0,0-1 0 0 0,0 0 0 0 0,0 3 0 0 0,1-3 0 0 0,0-1 0 0 0,0 1 0 0 0,-1 0 0 0 0,1-1 0 0 0,0 1 0 0 0,-1-1 0 0 0,1 1 0 0 0,-1-1 0 0 0,1 1 0 0 0,-1-1 0 0 0,0 0 0 0 0,-8 5 0 0 0,0 1 0 0 0,1 0 0 0 0,-3 2 0 0 0,-21 16 0 0 0,31-24 0 0 0,-9 8 0 0 0,-29 21 0 0 0,38-28 0 0 0,-10 7 0 0 0,-1 0 0 0 0,2 1 0 0 0,-1 1 0 0 0,1 0 0 0 0,0 2 0 0 0,9-11 0 0 0,1-1 0 0 0,-1 1 0 0 0,1-1 0 0 0,-1 1 0 0 0,0-1 0 0 0,0 0 0 0 0,-1 1 0 0 0,1-1 0 0 0,0 0 0 0 0,0 1 0 0 0,0-1 0 0 0,0 1 0 0 0,0 0 0 0 0,0 0 0 0 0,-1 1 0 0 0,0-1 0 0 0,0 1 0 0 0,0-1 0 0 0,0 0 0 0 0,-1 1 0 0 0,1-1 0 0 0,0 0 0 0 0,0 0 0 0 0,0 0 0 0 0,1 0 0 0 0,-1 1 0 0 0,1-1 0 0 0,-1 2 0 0 0,2-3 0 0 0,0 0 0 0 0,0 0 0 0 0,0 0 0 0 0,0 0 0 0 0,0 0 0 0 0,0-1 0 0 0,0 1 0 0 0,0 0 0 0 0,-1 0 0 0 0,-13 11 0 0 0,10-9 0 0 0,3-1 0 0 0,-1 0 0 0 0,1 0 0 0 0,0 0 0 0 0,-1 1 0 0 0,1-1 0 0 0,0 1 0 0 0,-6 8 0 0 0,-6 5 0 0 0,7-10 0 0 0,-4 6 0 0 0,-2-1 0 0 0,-3 6 0 0 0,10-12 0 0 0,21-18 0 0 0,6-7 0 0 0,1 2 0 0 0,1 1 0 0 0,16-10 0 0 0,-20 15 0 0 0,0-1 0 0 0,-1-1 0 0 0,9-9 0 0 0,-4 3 0 0 0,15-9 0 0 0,-33 25 0 0 0,22-14 0 0 0,-2-1 0 0 0,6-6 0 0 0,81-76 0 0 0,-73 63 0 0 0,-23 21 0 0 0,14-10 0 0 0,19-13 0 0 0,66-51 0 0 0,-52 49 0 0 0,-38 26 0 0 0,-9 6 38 0 0,77-53 367 0 0,-28 18 765 0 0,-4 1-2720 0 0,-42 31 1543 0 0,56-38 7 0 0,-50 35 0 0 0,10-12 0 0 0,-9 8 0 0 0,52-44 0 0 0,-51 44-43 0 0,21-17 2062 0 0,4-6-2019 0 0,-38 31 8 0 0,1 0 0 0 0,13-6-8 0 0,6-5 0 0 0,102-64 0 0 0,-106 68 0 0 0,-5 3 0 0 0,12-11 0 0 0,-17 11 0 0 0,59-50-401 0 0,-60 49-971 0 0,10-10 1372 0 0,-9 7-219 0 0,6-4 219 0 0,122-86 1384 0 0,-62 57-776 0 0,-4 2-608 0 0,4-3 0 0 0,-3 0 0 0 0,-40 27 0 0 0,53-38 0 0 0,36-22 0 0 0,-26 20 0 0 0,25-16 0 0 0,31-17 0 0 0,-100 54 0 0 0,-21 15 0 0 0,-11 7 0 0 0,-15 12 0 0 0,1 0 0 0 0,8-4 0 0 0,35-21 0 0 0,13-15 0 0 0,25-16 0 0 0,5 0 0 0 0,26-16 0 0 0,-58 36 0 0 0,1-4 0 0 0,-15 10 0 0 0,4 2 0 0 0,-25 17 0 0 0,7-1 0 0 0,-28 16 0 0 0,1 0 0 0 0,-2-1 0 0 0,10-8 0 0 0,87-74 0 0 0,-70 53 0 0 0,-23 22 0 0 0,-9 7 0 0 0,-1 1 0 0 0,-3-1 0 0 0,-4 9 0 0 0,0 0 0 0 0,0 0 0 0 0,0-1 0 0 0,0 1 0 0 0,0 0 0 0 0,0 0 0 0 0,0-1 0 0 0,0 1 0 0 0,0 0 0 0 0,0 0 0 0 0,0 0 0 0 0,0-1 0 0 0,0 1 0 0 0,0 0 0 0 0,0 0 0 0 0,0 0 0 0 0,0-1 0 0 0,0 1 0 0 0,0 0 0 0 0,0 0 0 0 0,0 0 0 0 0,-1-1 0 0 0,1 1 0 0 0,0 0 0 0 0,0 0 0 0 0,0 0 0 0 0,0 0 0 0 0,0-1 0 0 0,-1 1 0 0 0,1 0 0 0 0,0 0 0 0 0,0 0 0 0 0,0 0 0 0 0,-1 0 0 0 0,0 0 0 0 0,0 0 0 0 0,0 0 0 0 0,0 0 0 0 0,0 0 0 0 0,0 0 0 0 0,0 0 0 0 0,0 0 0 0 0,0 1 0 0 0,0-1 0 0 0,-1 1 0 0 0,-7 2-74 0 0,1 1 0 0 0,-1 0 0 0 0,0 1-1 0 0,1 0 1 0 0,0 1 74 0 0,-16 11-2534 0 0,1 2-4058 0 0,23-19 6409 0 0,-14 11-5809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59.9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646 1 6447 0 0,'0'0'142'0'0,"0"0"22"0"0,0 0 13 0 0,-1 1-20 0 0,-11 10-50 0 0,11-10 274 0 0,-7 4 619 0 0,-3 1 391 0 0,0-1 0 0 0,-5 2-1391 0 0,-17 8 1757 0 0,8 1-795 0 0,0 0 0 0 0,-7 8-962 0 0,-3 2 1217 0 0,5-2-621 0 0,0 1 0 0 0,-17 21-596 0 0,-20 26 1531 0 0,36-37-1308 0 0,0-3-1 0 0,-33 27-222 0 0,47-47 634 0 0,-1-1 0 0 0,-2 1-634 0 0,15-9 172 0 0,-3 2-70 0 0,0-1-1 0 0,-1 0 0 0 0,1 0 1 0 0,-1-1-1 0 0,0 0 0 0 0,-1 0-101 0 0,2-2 0 0 0,3-2-64 0 0,4 1-273 0 0,1 0-138 0 0,0 0-851 0 0,0-2-3444 0 0,3-6-1474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04.23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403 1781 6447 0 0,'0'0'142'0'0,"0"0"22"0"0,0 0 13 0 0,-1-1-20 0 0,-9-8-125 0 0,5 4 559 0 0,0-1-1 0 0,0 0 0 0 0,0-1-590 0 0,-5-10 1733 0 0,10 16-1290 0 0,0-7 165 0 0,-2-41 2437 0 0,2 47-2602 0 0,1 1-294 0 0,14-27-130 0 0,-13 24-20 0 0,0-1 1 0 0,1 1 0 0 0,-1 0 0 0 0,1 0-1 0 0,0 0 1 0 0,0 1 0 0 0,0-1-1 0 0,2-1 1 0 0,13-11 291 0 0,-5 3 290 0 0,1 1-1 0 0,0 0 0 0 0,4-1-580 0 0,30-16 16 0 0,11-4-16 0 0,-30 16 0 0 0,-1-2 0 0 0,16-13 0 0 0,17-12 0 0 0,15-7 0 0 0,28-18 0 0 0,39-16 0 0 0,-61 41 0 0 0,83-44 0 0 0,32-30 0 0 0,-107 61 0 0 0,19-12 0 0 0,32-18 596 0 0,-62 39 856 0 0,10-11-1452 0 0,-89 59 0 0 0,26-19 0 0 0,1 1 0 0 0,3 0 0 0 0,-7 5 0 0 0,-2-2 0 0 0,6-4 0 0 0,-1 0 0 0 0,4-1 0 0 0,64-38 0 0 0,-76 46 0 0 0,-1-1 0 0 0,12-12 0 0 0,-25 22 0 0 0,8-7 0 0 0,-6 4 0 0 0,0 1 0 0 0,0-1 0 0 0,1 2 0 0 0,7-5 0 0 0,10-6 0 0 0,-19 11 0 0 0,1 0 0 0 0,0 1 0 0 0,0 0 0 0 0,0 0 0 0 0,4-1 0 0 0,0 0 0 0 0,1-1 0 0 0,2-2 0 0 0,-6 4 0 0 0,4-2 0 0 0,-8 4 0 0 0,0 0 0 0 0,0-1 0 0 0,0 1 0 0 0,0-1 0 0 0,-1 0 0 0 0,1 0 0 0 0,0 0 0 0 0,-1 0 0 0 0,1-1 0 0 0,-3 3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0,-7 2 0 0 0,-8 5 0 0 0,-14 6 0 0 0,21-10 0 0 0,-1 0 0 0 0,1 1 0 0 0,-1 1 0 0 0,-97 56 0 0 0,-237 145 0 0 0,233-144 0 0 0,-2 1 0 0 0,-139 115 0 0 0,155-106 0 0 0,-109 61 0 0 0,63-43 0 0 0,55-35-14 0 0,-56 40 959 0 0,61-39 174 0 0,-45 20-1119 0 0,112-67-2 0 0,-46 25-2 0 0,-64 41-393 0 0,64-38-556 0 0,26-16 1201 0 0,-16 13-248 0 0,-33 22 1112 0 0,3-2-1118 0 0,57-38 6 0 0,10-6 0 0 0,1 0 0 0 0,-1 0 0 0 0,0 3 0 0 0,-5 3 0 0 0,14-13 0 0 0,0 1 0 0 0,0 0 0 0 0,1 0 0 0 0,-1 0 0 0 0,1 1 0 0 0,0 0 0 0 0,-1 1 0 0 0,0 0 0 0 0,-2-1 0 0 0,1 2 0 0 0,8-8 0 0 0,7-4 0 0 0,10-8 0 0 0,33-26 0 0 0,72-60 0 0 0,9 1 0 0 0,79-54 0 0 0,-10 8 0 0 0,-68 48 0 0 0,24-7 0 0 0,-65 46 0 0 0,-10 7 0 0 0,32-29 0 0 0,-56 33 0 0 0,84-60 0 0 0,-58 48 0 0 0,27-19 0 0 0,-13 17 0 0 0,-40 26 0 0 0,10-11 0 0 0,14-9 0 0 0,-18 13 0 0 0,-8 2 0 0 0,102-71 0 0 0,-129 87 0 0 0,-1-1 0 0 0,9-9 0 0 0,-15 11 0 0 0,16-10 0 0 0,-6 5 0 0 0,-30 25 0 0 0,0 0 0 0 0,1 0 0 0 0,-1 0 0 0 0,0 0 0 0 0,1 1 0 0 0,-1-1 0 0 0,1 1 0 0 0,-1 0 0 0 0,1 0 0 0 0,1 0 0 0 0,4-1 0 0 0,-6 1 0 0 0,-1 0 0 0 0,0 0 0 0 0,0 0 0 0 0,1 0 0 0 0,-1 0 0 0 0,0-1 0 0 0,0 1 0 0 0,0-1 0 0 0,0 1 0 0 0,-1-1 0 0 0,2-1 0 0 0,2-1 0 0 0,0-1 0 0 0,1 1 0 0 0,-1 0 0 0 0,3-1 0 0 0,8-6 0 0 0,-13 10 0 0 0,10-6 0 0 0,-8 2 72 0 0,-3 4 299 0 0,-2 1 117 0 0,0 0 21 0 0,0 0-134 0 0,0 0-577 0 0,0 0-248 0 0,0 0-50 0 0,0 0 127 0 0,0 0 574 0 0,0 0 249 0 0,0 0 50 0 0,0 0-58 0 0,-1 2-293 0 0,1-1-148 0 0,0 1 0 0 0,0 0 0 0 0,-1-1-1 0 0,1 1 1 0 0,-1 0 0 0 0,1-1 0 0 0,-1 1 0 0 0,0-1 0 0 0,1 1-1 0 0,-1 0 1 0 0,0-1 0 0 0,0 0 0 0 0,0 1 0 0 0,0-1-1 0 0,0 0 1 0 0,-1 1 0 0 0,1-1 0 0 0,-2 1-1 0 0,-1 2 1 0 0,-8 6 1 0 0,1 0 0 0 0,-11 6-2 0 0,-1 1-405 0 0,17-13 139 0 0,0 0 0 0 0,0-1 0 0 0,-3 2 266 0 0,-15 8-627 0 0,-7 11 450 0 0,-6 7 177 0 0,-20 15 11 0 0,28-24-25 0 0,-94 67 1453 0 0,69-52-872 0 0,-20 7-567 0 0,-106 63 0 0 0,96-55 0 0 0,0 0-692 0 0,4 3 0 0 0,-28 28 692 0 0,23-15-304 0 0,-2-4 0 0 0,-84 46 304 0 0,-4-6 0 0 0,84-49 0 0 0,-39 26-11 0 0,-77 44 423 0 0,112-76 663 0 0,-74 40-2385 0 0,164-86 1274 0 0,-42 24-94 0 0,-27 23 130 0 0,3-3 0 0 0,53-35 0 0 0,-57 41 0 0 0,60-43 0 0 0,11-7 0 0 0,-1 0 0 0 0,1 1 0 0 0,-1 0 0 0 0,1-1 0 0 0,0 1 0 0 0,0 1 0 0 0,1-1 0 0 0,-1 1 0 0 0,0 1 0 0 0,-6 6 0 0 0,8-10 0 0 0,1-1 0 0 0,0 0 0 0 0,0-1 0 0 0,0 1 0 0 0,1 0 0 0 0,-1 0 0 0 0,0 0 0 0 0,1 0 0 0 0,-1 0 0 0 0,1 0 0 0 0,-1 0 0 0 0,1 0 0 0 0,-1 0 0 0 0,-2 7 0 0 0,-15 24 0 0 0,13-25 0 0 0,1-1 0 0 0,0 1 0 0 0,4-7 0 0 0,0 1 0 0 0,0-1 0 0 0,0 0 0 0 0,0 1 0 0 0,-1-1 0 0 0,1 1 0 0 0,0-1 0 0 0,0 0 0 0 0,0 1 0 0 0,0-1 0 0 0,0 1 0 0 0,0-1 0 0 0,0 0 0 0 0,0 1 0 0 0,0-1 0 0 0,0 1 0 0 0,0-1 0 0 0,1 0 0 0 0,0 1 0 0 0,0-1 0 0 0,-1 0 0 0 0,1 0 0 0 0,0 1 0 0 0,0-1 0 0 0,0 0 0 0 0,-1 0 0 0 0,1 0 0 0 0,0 0 0 0 0,0 0 0 0 0,0 0 0 0 0,0-1 0 0 0,-1 1 0 0 0,1 0 0 0 0,0 0 0 0 0,0-1 0 0 0,16-3 0 0 0,12-11 0 0 0,-7 4 0 0 0,4-2 0 0 0,23-15 0 0 0,-2 0 0 0 0,34-20 0 0 0,-50 29 0 0 0,47-32 0 0 0,20-12 0 0 0,-36 29 0 0 0,19-11 0 0 0,37-30 0 0 0,38-30 0 0 0,6-4 0 0 0,-51 40 0 0 0,-50 32 0 0 0,43-28 0 0 0,62-53 0 0 0,-129 87 0 0 0,-12 10 0 0 0,25-16 0 0 0,91-58 0 0 0,25-12 0 0 0,-142 92 0 0 0,-2-1 0 0 0,14-12 0 0 0,-18 14 0 0 0,1 1 0 0 0,0 1 0 0 0,14-6 0 0 0,-3 2 0 0 0,0-3 0 0 0,123-75 0 0 0,-143 89 0 0 0,4-5 0 0 0,0 1 0 0 0,-1-2 0 0 0,8-7 0 0 0,-7 5 0 0 0,0 1 0 0 0,12-6 0 0 0,15-10-22 0 0,50-29 1803 0 0,-17 13-3524 0 0,-71 43 1740 0 0,-1-1-1 0 0,1 0 1 0 0,-1 1-1 0 0,1-1 1 0 0,0-1 3 0 0,23-19 1 0 0,-17 15-1 0 0,0 1 0 0 0,3-5-4 0 0,-9 9 19 0 0,3-6 38 0 0,-5 7 284 0 0,-1-1 138 0 0,3-6 33 0 0,-3 6-65 0 0,-2 3-294 0 0,-8 6-146 0 0,0-1 1 0 0,0 2-1 0 0,1-1 0 0 0,0 1 1 0 0,0 0-4 0 0,-28 24-1 0 0,-57 34-1383 0 0,-13 9 2138 0 0,8-6-1009 0 0,48-32-852 0 0,-28 13 1107 0 0,-122 73 0 0 0,80-51-19 0 0,14-8 217 0 0,73-42 405 0 0,2 1-1 0 0,-4 6-602 0 0,-20 17-1384 0 0,-58 37 1384 0 0,101-74-65 0 0,-54 32 1889 0 0,67-41-1875 0 0,0 0 1 0 0,0 0-1 0 0,0 0 1 0 0,0 0-1 0 0,0 0 1 0 0,0 0-1 0 0,0 0 1 0 0,0 0 0 0 0,0 0-1 0 0,0 0 1 0 0,0 0-1 0 0,0 0 1 0 0,0 0-1 0 0,0-1 1 0 0,0 1-1 0 0,0 0 1 0 0,0 0-1 0 0,0 0 1 0 0,0 0-1 0 0,0 0 1 0 0,0 0-1 0 0,0 0 1 0 0,0 0-1 0 0,0 0 1 0 0,0 0-1 0 0,0 0 1 0 0,-1 0-1 0 0,1 0 1 0 0,0 0 0 0 0,0 0-1 0 0,0 0 51 0 0,9-9-366 0 0,19-16 680 0 0,-24 21-456 0 0,56-50 142 0 0,-22 18 0 0 0,1 2 0 0 0,20-11 0 0 0,40-26 0 0 0,13-10 0 0 0,110-71 0 0 0,-100 74 0 0 0,-18 14 0 0 0,48-41 0 0 0,-23 22 0 0 0,-57 41 0 0 0,-56 31 20 0 0,-14 9 24 0 0,-1 1 293 0 0,-1 1 138 0 0,0 0 33 0 0,2-2-65 0 0,5-3-294 0 0,-7 4-148 0 0,0 1 0 0 0,1 0-1 0 0,-1 0 1 0 0,0 0 0 0 0,0-1-1 0 0,0 1 1 0 0,1 0 0 0 0,-1 0-1 0 0,0-1 1 0 0,0 1 0 0 0,0 0-1 0 0,0-1 1 0 0,1 1 0 0 0,-1 0 0 0 0,0 0-1 0 0,0-1 1 0 0,0 1 0 0 0,0 0-1 0 0,0-1 1 0 0,0 1 0 0 0,0 0-1 0 0,0-1 1 0 0,0 1-1 0 0,-1 0-4 0 0,1 0 0 0 0,-1 0 0 0 0,1 0 0 0 0,-1 0 0 0 0,1 0 0 0 0,-1 1 0 0 0,0-1 0 0 0,1 0 0 0 0,-1 0 0 0 0,1 0 0 0 0,-1 1 0 0 0,1-1 0 0 0,-1 0 0 0 0,1 1 0 0 0,0-1 0 0 0,-1 0 4 0 0,-4 5-206 0 0,-1-1-1 0 0,1 1 1 0 0,1-1 0 0 0,-2 2 206 0 0,2-1-733 0 0,-1 0 0 0 0,0 0 1 0 0,0-1-1 0 0,-4 3 733 0 0,5-5-336 0 0,1 0-512 0 0,1-1-1 0 0,-1 1 1 0 0,1 0-1 0 0,0 0 0 0 0,0 0 1 0 0,0 0-1 0 0,-1 1 849 0 0,-9 13-5800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54.8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15 145 6447 0 0,'0'0'142'0'0,"0"0"22"0"0,0 0 13 0 0,-1-2-20 0 0,-2-3-50 0 0,-1 0 463 0 0,3 1-283 0 0,-2-7 917 0 0,2 9-833 0 0,1 2 117 0 0,0 0 21 0 0,0 0-98 0 0,0 0-408 0 0,0 0-114 0 0,0 0 28 0 0,0 0 151 0 0,0 0 70 0 0,0 0 12 0 0,1 2 9 0 0,3 7 32 0 0,-1 0-1 0 0,-1-1 1 0 0,1 1-1 0 0,0 8-190 0 0,3 40 620 0 0,-2-19-305 0 0,-2-8 66 0 0,-1 0 0 0 0,-2 6-381 0 0,0 1 270 0 0,-2 74 242 0 0,0-36-377 0 0,1-25-103 0 0,0 7 53 0 0,2 0-1 0 0,5 33-84 0 0,1-7 39 0 0,-2-20-14 0 0,1 45 7 0 0,0 0 0 0 0,-1 2 124 0 0,-3-96-97 0 0,-1-4 8 0 0,0-7 3 0 0,0-3 2 0 0,0-1-66 0 0,-1 0 0 0 0,1 0 0 0 0,0 1 0 0 0,0-1 0 0 0,0 0 0 0 0,-1 1 0 0 0,1-1 0 0 0,0 0 0 0 0,-1 1 0 0 0,1-1 0 0 0,-1 0-1 0 0,1 1-5 0 0,-3-4 1 0 0,0-6 9 0 0,1 1 0 0 0,-1-1-1 0 0,1 1 1 0 0,1-1 0 0 0,0 0 0 0 0,0-10-10 0 0,0 3 5 0 0,-1-47 21 0 0,3 0 0 0 0,2-3-26 0 0,1-7 12 0 0,15-236-12 0 0,-19 306 0 0 0,24-245 0 0 0,-24 249 0 0 0,3-29 0 0 0,21-158 0 0 0,-18 134 0 0 0,-6 52 0 0 0,0 1 0 0 0,0 0 0 0 0,0 0 0 0 0,0-1 0 0 0,0 1 0 0 0,0 0 0 0 0,0-1 0 0 0,0 1 0 0 0,0 0 0 0 0,0 0 0 0 0,0-1 0 0 0,0 1 0 0 0,0 0 0 0 0,0 0 0 0 0,0-1 0 0 0,1 1 0 0 0,-1 0 0 0 0,0 0 0 0 0,0-1 0 0 0,0 1 0 0 0,1 0 0 0 0,-1 0 0 0 0,0 0 0 0 0,0-1 0 0 0,0 1 0 0 0,1 0 0 0 0,-1 0 0 0 0,0 0 0 0 0,1 0 0 0 0,-1 1 0 0 0,1 0 0 0 0,0 0 0 0 0,0 0 0 0 0,0 0 0 0 0,0 0 0 0 0,-1 0 0 0 0,1 0 0 0 0,0 1 0 0 0,-1-1 0 0 0,1 0 0 0 0,-1 1 0 0 0,0-1 0 0 0,1 0 0 0 0,-1 1 0 0 0,0-1 0 0 0,5 29 0 0 0,-4-29 0 0 0,5 49 76 0 0,-3 1-1 0 0,-1 20-75 0 0,-8 102 246 0 0,2-103-189 0 0,-10 157 536 0 0,4-85-297 0 0,-1-18-114 0 0,3-43-171 0 0,-4 16 117 0 0,11-94-64 0 0,0-5-10 0 0,-2-1-50 0 0,0 0 0 0 0,1 0 0 0 0,0 0 1 0 0,-1-1-1 0 0,1 1 0 0 0,0-1 0 0 0,1 1 1 0 0,-1-1-1 0 0,1 0 0 0 0,0 0 0 0 0,-1-2-4 0 0,0-6 10 0 0,0 0-1 0 0,0-1 0 0 0,1-2-9 0 0,-2-72 0 0 0,4-21 0 0 0,10-86 0 0 0,-2 53 0 0 0,-6 60 0 0 0,7-93 0 0 0,0 42-7 0 0,4-26-58 0 0,-13 141 70 0 0,0 6-21 0 0,1 0 0 0 0,-1 1 0 0 0,2-1 0 0 0,-1 1 1 0 0,3-5 15 0 0,-4 14-56 0 0,0 2-8 0 0,3 3 53 0 0,-1 1 1 0 0,1-1-1 0 0,-1 1 1 0 0,0 0-1 0 0,-1-1 1 0 0,1 1 0 0 0,-1 0-1 0 0,0 1 1 0 0,0-1-1 0 0,-1 0 1 0 0,1 4 10 0 0,2 13-22 0 0,-1-1 0 0 0,0 10 22 0 0,-2-17 1 0 0,1 35-1 0 0,-4 44 0 0 0,0-13 108 0 0,2-30-21 0 0,-9 343 536 0 0,0-270-395 0 0,-28 270 249 0 0,30-340-428 0 0,2-9 19 0 0,-6 20-68 0 0,10-60 64 0 0,-3 3 0 0 0,4-7-63 0 0,0 0 0 0 0,-1 0 1 0 0,1 0-1 0 0,0 0 0 0 0,0 0 0 0 0,0 0 0 0 0,0 0 0 0 0,0 0 0 0 0,0 0 1 0 0,0 0-1 0 0,0 1 0 0 0,0-1 0 0 0,0 0 0 0 0,0 0 0 0 0,0 0 0 0 0,0 0 0 0 0,0 0 1 0 0,0 0-1 0 0,0 0 0 0 0,0 0 0 0 0,0 0 0 0 0,0 0 0 0 0,0 0 0 0 0,-1 0 0 0 0,1 0 1 0 0,0 0-1 0 0,0 0 0 0 0,0 0 0 0 0,0 0 0 0 0,0 0 0 0 0,0 0 0 0 0,0 0 1 0 0,0 0-1 0 0,0 0 0 0 0,0 0 0 0 0,0 0 0 0 0,0 0 0 0 0,0 0 0 0 0,0 0 0 0 0,-1 0 1 0 0,1 0-1 0 0,0 0 0 0 0,0 0 0 0 0,0 0 0 0 0,0 0 0 0 0,0 0 0 0 0,0 0 0 0 0,0 0 1 0 0,0 0-1 0 0,0 0 0 0 0,0 0 0 0 0,0-1 0 0 0,0 1 0 0 0,0 0 0 0 0,0 0 1 0 0,0 0-1 0 0,0 0 0 0 0,0 0 0 0 0,0 0-1 0 0,-3-2 12 0 0,1 0-1 0 0,-1-1 1 0 0,1 1 0 0 0,0-1 0 0 0,0 0-1 0 0,1 0 1 0 0,-1 1 0 0 0,0-1 0 0 0,1 0-1 0 0,0 0 1 0 0,-1 0 0 0 0,1-1 0 0 0,0 1-1 0 0,0-2-11 0 0,-2-11 41 0 0,0 0-1 0 0,1-8-40 0 0,1 13 0 0 0,-11-162 66 0 0,7-44-66 0 0,4 130 6 0 0,3-56-6 0 0,-1-7 0 0 0,6-10 0 0 0,-7 147 0 0 0,0 2 0 0 0,1 1 0 0 0,1-7 0 0 0,0 7-14 0 0,-1 9-16 0 0,0 3 1 0 0,5 15 9 0 0,-1 0-1 0 0,0 1 1 0 0,-2-1 0 0 0,2 13 20 0 0,4 77 154 0 0,-8-83-98 0 0,6 153 91 0 0,-1-40 72 0 0,-5 0-1 0 0,-10 58-218 0 0,6-148 352 0 0,-4-56-234 0 0,5 3-108 0 0,-1 1 0 0 0,1-1 0 0 0,0 0 0 0 0,0 0 0 0 0,1 0 0 0 0,-1-3-10 0 0,-4-41 69 0 0,4 31-60 0 0,-15-320-55 0 0,11 156 28 0 0,-1-47-18 0 0,7 117 0 0 0,6-3 36 0 0,-6 110-5 0 0,0 3-6 0 0,0 0 1 0 0,1 0-1 0 0,-1 0 1 0 0,1 0 0 0 0,-1 1-1 0 0,2-4 11 0 0,-2 6-1 0 0,0 0-1 0 0,0 0 1 0 0,0 0-1 0 0,0 0 1 0 0,0 0-1 0 0,0 0 1 0 0,0 0-1 0 0,1 0 1 0 0,-1 0-1 0 0,0 1 1 0 0,0-1-1 0 0,0 0 1 0 0,0 0-1 0 0,0 0 1 0 0,0 0-1 0 0,0 0 1 0 0,0 0-1 0 0,0 0 1 0 0,0 0-1 0 0,0 0 1 0 0,0 0-1 0 0,0 0 1 0 0,0 0-1 0 0,0 0 1 0 0,0 0-1 0 0,0 0 1 0 0,0 0-1 0 0,1 0 1 0 0,-1 0-1 0 0,0 0 1 0 0,0 0-1 0 0,0 0 1 0 0,0 0-1 0 0,0 0 1 0 0,0 0-1 0 0,0 0 1 0 0,0 0-1 0 0,0 0 1 0 0,0 0-1 0 0,0 0 1 0 0,0 0-1 0 0,0 0 1 0 0,0 0-1 0 0,0 0 1 0 0,0-1-1 0 0,0 1 1 0 0,0 0-1 0 0,0 0 1 0 0,1 0-1 0 0,-1 0 0 0 0,0 0 1 0 0,0 0-1 0 0,0 0 1 0 0,0 0-1 0 0,0 0 3 0 0,4 6-15 0 0,0-1 0 0 0,0 1 0 0 0,-1 0 0 0 0,0 0 0 0 0,0 0 0 0 0,0 1 0 0 0,-1-1 0 0 0,0 1 0 0 0,1 5 14 0 0,3 16-34 0 0,1 24 34 0 0,-4-23 6 0 0,12 148-6 0 0,-9-93 11 0 0,-1 34 39 0 0,-6 13-50 0 0,0-99 3 0 0,-8 235 115 0 0,6-235-61 0 0,-4 14-57 0 0,-2 17 71 0 0,7-43-29 0 0,-1-1 1 0 0,-3 8-43 0 0,5-25 53 0 0,0-4 1 0 0,-3-5-49 0 0,0-1 1 0 0,1 0-1 0 0,0 1 1 0 0,0-1-1 0 0,1-1 1 0 0,0 1-1 0 0,0-1-5 0 0,-4-23 33 0 0,2-8-33 0 0,1 17 3 0 0,-7-89-63 0 0,5-31 60 0 0,6-113-67 0 0,-1 235 66 0 0,3-85-25 0 0,5 0-1 0 0,8-27 27 0 0,-15 126-8 0 0,4-15-5 0 0,-4 20-10 0 0,0 4-8 0 0,3 7 10 0 0,0 1 0 0 0,-1-1-1 0 0,0 1 1 0 0,-1 0 0 0 0,0 0 0 0 0,0 0 21 0 0,5 64-63 0 0,-7-65 61 0 0,2 67 7 0 0,-5 44-5 0 0,0-48 69 0 0,-12 299 617 0 0,11-291-510 0 0,2-55-50 0 0,2-8-31 0 0,0-14-74 0 0,0-3-18 0 0,0 0 0 0 0,0 0 0 0 0,0-1 1 0 0,0 1-1 0 0,0 0 0 0 0,0 0 0 0 0,0 0 1 0 0,0-1-1 0 0,0 1 0 0 0,1 0 0 0 0,-1 0 1 0 0,0 0-1 0 0,0-1 0 0 0,0 1 1 0 0,0 0-1 0 0,0 0 0 0 0,0 0 0 0 0,1 0 1 0 0,-1-1-1 0 0,0 1 0 0 0,0 0 0 0 0,0 0 1 0 0,0 0-1 0 0,1 0 0 0 0,-1 0 0 0 0,0 0-3 0 0,1-1-15 0 0,-1 1-1 0 0,1 0 0 0 0,-1-1 0 0 0,0 1 0 0 0,1-1 0 0 0,-1 1 0 0 0,1 0 0 0 0,-1-1 1 0 0,0 1-1 0 0,1-1 0 0 0,-1 1 0 0 0,0-1 0 0 0,1 0 0 0 0,-1 1 16 0 0,3-6-141 0 0,3-7-1167 0 0,-4 3-3421 0 0,-1-1-1749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5.557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7111.96094"/>
      <inkml:brushProperty name="anchorY" value="14458.62012"/>
      <inkml:brushProperty name="scaleFactor" value="0.5"/>
    </inkml:brush>
  </inkml:definitions>
  <inkml:trace contextRef="#ctx0" brushRef="#br0">872 396 1375 0 0,'0'0'0'0'0,"0"0"128"0"0,0 0 1120 0 0,0 0 1435 0 0,-2 1-1816 0 0,1 1-271 0 0,-3 2 254 0 0,0 2-395 0 0,-3 3-128 0 0,-2 4-53 0 0,0 4-136 0 0,1 4 43 0 0,0 0-108 0 0,1 0 27 0 0,2-1-12 0 0,0-1-28 0 0,0 4 46 0 0,1 0-53 0 0,0 1 16 0 0,0 6 70 0 0,0 6 6 0 0,1 5 31 0 0,1 6 24 0 0,0 4 43 0 0,3 4 18 0 0,0-4-131 0 0,0-3 40 0 0,0-6-18 0 0,1-5-28 0 0,0 5 139 0 0,0-1-182 0 0,0-1 3 0 0,-1 6 62 0 0,1-1-102 0 0,-1 1 30 0 0,0-2-84 0 0,1-1 132 0 0,-1-2-79 0 0,0-1-48 0 0,0 6 109 0 0,-1 8-38 0 0,0 7 14 0 0,-1-1 0 0 0,1-3-93 0 0,-2 5 138 0 0,-1 5 30 0 0,1 6-80 0 0,-1 3 69 0 0,0 2-22 0 0,-1 0-68 0 0,-1 0 39 0 0,1-8-16 0 0,0-9-90 0 0,0-7 26 0 0,1-7-13 0 0,1-5 0 0 0,-1-2 0 0 0,1 4 0 0 0,0 6 0 0 0,-1 6 75 0 0,1 4-96 0 0,-1 1 106 0 0,0 0-106 0 0,1-6 31 0 0,0-7 65 0 0,-1-2-96 0 0,1 0 31 0 0,-2 1-10 0 0,1 1 0 0 0,-1 1 75 0 0,0 0-96 0 0,0-1 31 0 0,-1 0-10 0 0,1-1 0 0 0,0-2 0 0 0,1-1 75 0 0,0-5-96 0 0,1-6 106 0 0,-1-2-32 0 0,0-3-63 0 0,0-3 95 0 0,-1-4-106 0 0,0-1 134 0 0,1 2-68 0 0,-1 2 61 0 0,1 4-53 0 0,-2 2 54 0 0,1-2-54 0 0,-1-2-58 0 0,0-2 127 0 0,0-2-154 0 0,1-2 48 0 0,-1 2-16 0 0,2 0 0 0 0,-1-1 0 0 0,1 2 0 0 0,-1 1 0 0 0,0-1 0 0 0,0-2 0 0 0,0-5 0 0 0,1-3 0 0 0,-1 1 0 0 0,0-4 0 0 0,1-2 0 0 0,1-1 0 0 0,0 1 0 0 0,0-2 0 0 0,0-2 75 0 0,1 2-96 0 0,0-2 106 0 0,0-1-106 0 0,1-1 31 0 0,-1 1-10 0 0,0-1 75 0 0,0 1-96 0 0,0-2 31 0 0,0 0 74 0 0,1 0-108 0 0,0-1 36 0 0,1 2 63 0 0,0 0-12 0 0,2 2-77 0 0,0 0 110 0 0,5 2-36 0 0,1 0-72 0 0,3 0 108 0 0,-1 0-120 0 0,2 0 111 0 0,3 0-108 0 0,3 1 31 0 0,1 0 65 0 0,-1-1-96 0 0,-1-1 31 0 0,-1 0 65 0 0,3 0-22 0 0,3-1 21 0 0,5 1 6 0 0,3 0-11 0 0,4 0-5 0 0,4 0 1 0 0,-3-1-75 0 0,-1 0 20 0 0,-4-2 65 0 0,-1 0-96 0 0,2-2 115 0 0,5 1-118 0 0,7 0 120 0 0,6 0-120 0 0,0 1 36 0 0,-3-1-12 0 0,1-1 84 0 0,0 1-108 0 0,1-1 120 0 0,2 0-26 0 0,-1 0 8 0 0,2-1-16 0 0,3 0 4 0 0,3 0-76 0 0,3 3 95 0 0,3 0-106 0 0,2 1 31 0 0,1 2-10 0 0,0 0 0 0 0,0 1 75 0 0,-7 0-96 0 0,-7-1 31 0 0,0-2-10 0 0,2-1 0 0 0,5 0 0 0 0,-2 0 0 0 0,-5-1 0 0 0,-3 1 0 0 0,-3 0 0 0 0,3-1 0 0 0,5 2 0 0 0,4-1 0 0 0,5 1 75 0 0,5-2-96 0 0,2 2 31 0 0,4 1 65 0 0,2 0-96 0 0,3 0 31 0 0,-8 1-10 0 0,-9-2 0 0 0,-2 2 0 0 0,-3-1 75 0 0,-1 1-22 0 0,2 0-63 0 0,-6 0 95 0 0,-5 0-106 0 0,-6 0 31 0 0,-5-1-10 0 0,3 1 75 0 0,6 0-12 0 0,7 1-77 0 0,4 1 110 0 0,5 1-45 0 0,0 0-60 0 0,2 1 19 0 0,0 1-10 0 0,-1 2 75 0 0,1-2-96 0 0,-7 0 31 0 0,-6-1-10 0 0,-7-2 75 0 0,-6-3-96 0 0,-3-2 31 0 0,-3-1 102 0 0,5-1-32 0 0,6-2 26 0 0,4 2 34 0 0,5 0-19 0 0,3-1-29 0 0,4 0 56 0 0,2 0-9 0 0,2 1-81 0 0,1 0 36 0 0,1 1-16 0 0,2-1 21 0 0,-6 1-6 0 0,-7 0-109 0 0,0-1 32 0 0,-7 0-16 0 0,-5 0 0 0 0,0-1 75 0 0,3 1-96 0 0,3 3 31 0 0,6 0-10 0 0,3 1 75 0 0,3 0-96 0 0,3 2 106 0 0,-6-1-106 0 0,-6 0 106 0 0,-1 2-32 0 0,-1 1-63 0 0,0-1 95 0 0,-1 1-32 0 0,-1-1-63 0 0,0 0 95 0 0,-1-1-32 0 0,-1 1 11 0 0,0-3 0 0 0,-2-1 0 0 0,-3-1 10 0 0,-2 0-88 0 0,-1 0 26 0 0,-5 1 63 0 0,-5 0-96 0 0,-2-2 31 0 0,-2 1 65 0 0,0 0-22 0 0,-2 0 11 0 0,-2 2-74 0 0,-2-1 104 0 0,0 1-24 0 0,-4-1-10 0 0,-1-1 6 0 0,-1-2-76 0 0,-3 1 20 0 0,-2-2-10 0 0,0 2 75 0 0,0 0 16 0 0,-1 0-113 0 0,-1 1 150 0 0,-1-1-66 0 0,-1-1 20 0 0,-2 1-95 0 0,2-1 138 0 0,0 0-157 0 0,0 0 160 0 0,-1 0-160 0 0,0 0 142 0 0,0 0-44 0 0,-1 0-79 0 0,0 0 120 0 0,0 0-41 0 0,0 0 5 0 0,0 0-82 0 0,0 0 98 0 0,0 0-108 0 0,0 0 31 0 0,0 0 65 0 0,0-3-96 0 0,-1-6 31 0 0,0-3 65 0 0,0-2-96 0 0,1-4 31 0 0,-1-3-10 0 0,1 0 0 0 0,-1 1 0 0 0,1-3 0 0 0,-1-4 0 0 0,1-4 0 0 0,1-6 0 0 0,0-6-74 0 0,1-6 95 0 0,2-5-32 0 0,0 2 11 0 0,0 1 0 0 0,1-4 0 0 0,0 1 0 0 0,-1 1 0 0 0,1-8-74 0 0,0-6 95 0 0,0 1-32 0 0,-1 5 11 0 0,1-5 0 0 0,0-4 0 0 0,0-7 0 0 0,0-8 0 0 0,0-6 0 0 0,1-4 0 0 0,0 0 0 0 0,1 1 0 0 0,-1 2 0 0 0,1 3 0 0 0,-1 2 0 0 0,0 0 0 0 0,0 11 0 0 0,-2 9 0 0 0,0 9 0 0 0,-1 9 0 0 0,0-1 0 0 0,1-2 0 0 0,0-4 0 0 0,0 3 0 0 0,-1 4 0 0 0,1-3 0 0 0,0-4 0 0 0,2-6 0 0 0,0-5 0 0 0,0 3 0 0 0,1 5 0 0 0,0 0 0 0 0,0-2 0 0 0,1-3 0 0 0,0-3 0 0 0,1-5 0 0 0,1-2 0 0 0,1-4 0 0 0,1-1 0 0 0,-1 8 0 0 0,-2 7 0 0 0,-1 10 0 0 0,-1 7 0 0 0,0-1 0 0 0,0 3 0 0 0,0 4 0 0 0,0-6 0 0 0,2-2 0 0 0,1-4 0 0 0,1-4 0 0 0,1 2 0 0 0,0 0 0 0 0,0 5 0 0 0,-3 7 0 0 0,-1 8 0 0 0,-1 4 0 0 0,0 3 0 0 0,-1 1 0 0 0,0 1 0 0 0,-2 3 0 0 0,-1 3 0 0 0,-1 1 0 0 0,-1 0 0 0 0,-1 0 0 0 0,0 3 0 0 0,-1 1 0 0 0,0 2 0 0 0,0 4 0 0 0,0 0 0 0 0,-1 0 0 0 0,0 2 0 0 0,1 2 0 0 0,-1 0 75 0 0,0 2-96 0 0,-2-1 106 0 0,0 2-106 0 0,-2 1 31 0 0,-1 1 74 0 0,-3 0-108 0 0,-3 0 36 0 0,-3 1 63 0 0,-3-2-96 0 0,-5 1 31 0 0,-2 1-10 0 0,-4 1 75 0 0,-2 0-96 0 0,-4 0 31 0 0,-3-1-10 0 0,-3-1 75 0 0,-5-1-96 0 0,2-1 31 0 0,2 1 65 0 0,-5-1-96 0 0,1 0 31 0 0,2 1 65 0 0,-6-1-96 0 0,-8 1 31 0 0,-9-2 84 0 0,-7-1-46 0 0,2-1-56 0 0,5-1 102 0 0,-4-2-118 0 0,-7 0 36 0 0,-9-1 63 0 0,-6 2-97 0 0,-6 0 108 0 0,-2 1-107 0 0,-4 1 31 0 0,8 1-10 0 0,9-1 0 0 0,10 0 0 0 0,7 2 0 0 0,-6-2 84 0 0,-9 1-33 0 0,2 1-61 0 0,3 0 21 0 0,4 0-11 0 0,4 1 84 0 0,4 1-108 0 0,2-1 36 0 0,-10 1 72 0 0,0 0-108 0 0,3-1 36 0 0,-9 0 63 0 0,4 0-97 0 0,3 0 33 0 0,4 1-11 0 0,6-1 75 0 0,4 1-97 0 0,3 0 108 0 0,-8 2-33 0 0,-10 0-64 0 0,-8 1 97 0 0,-10-1-108 0 0,-6 2 33 0 0,-4-2 64 0 0,9-1-97 0 0,9-2 33 0 0,12 0-11 0 0,10 0 0 0 0,-3-2 0 0 0,-7-3 75 0 0,-13-3-97 0 0,-11-3 33 0 0,-10-2-11 0 0,7 0 0 0 0,8 0 0 0 0,-2 1 0 0 0,-5 3 0 0 0,-6 2 0 0 0,-7 5 0 0 0,-3 7 0 0 0,0 7 0 0 0,0 6 0 0 0,-1 5 0 0 0,1 4 0 0 0,11 0 0 0 0,14-1 0 0 0,3 2 0 0 0,1 1 0 0 0,-2 1 0 0 0,-3 0 0 0 0,-4 0 0 0 0,0 0 0 0 0,10-4 0 0 0,12-5 0 0 0,6-2 0 0 0,4-2 0 0 0,3-3 0 0 0,4-2 0 0 0,3-2 0 0 0,6-3-84 0 0,7-1 108 0 0,12-3-307 0 0,9-1-162 0 0,12-1-1684 0 0,9 1 2096 0 0,1 0 0 0 0,0 0 0 0 0,0 0 0 0 0,0 0 0 0 0,0 0 0 0 0,0 0 0 0 0,0 0 0 0 0,0-1 0 0 0,0 1 0 0 0,0 0 0 0 0,0 0 0 0 0,-1 0 0 0 0,1 0 0 0 0,0 0 0 0 0,0 0 0 0 0,0 0 0 0 0,0 0 0 0 0,0 0 0 0 0,0 0 0 0 0,0 0 0 0 0,0 0 0 0 0,0 0 0 0 0,0 0 0 0 0,0-1 0 0 0,0 1 0 0 0,0 0 0 0 0,0 0 0 0 0,0 0 0 0 0,0 0 0 0 0,0 0 0 0 0,0 0 0 0 0,0 0 0 0 0,0 0 0 0 0,0 0 0 0 0,0 0 0 0 0,0-1 0 0 0,0 1 0 0 0,0 0 0 0 0,0 0 0 0 0,0 0 0 0 0,0 0 0 0 0,0 0 0 0 0,0 0 0 0 0,0 0 0 0 0,0 0 0 0 0,0 0 0 0 0,0 0 0 0 0,0 0 0 0 0,0 0 0 0 0,0-1 0 0 0,0 1 0 0 0,0 0 0 0 0,1 0 33 0 0,-1-1-9626 0 0,3-1-1340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7.088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5821.30273"/>
      <inkml:brushProperty name="anchorY" value="14881.79492"/>
      <inkml:brushProperty name="scaleFactor" value="0.5"/>
    </inkml:brush>
  </inkml:definitions>
  <inkml:trace contextRef="#ctx0" brushRef="#br0">9 1136 1839 0 0,'0'0'0'0'0,"0"0"160"0"0,0 0 1307 0 0,2 2 1670 0 0,0 0-2123 0 0,0 0-252 0 0,0 0 358 0 0,-1-1-348 0 0,-1 0-36 0 0,1-1-124 0 0,2 1-181 0 0,1 0-36 0 0,5-2-111 0 0,1-2 84 0 0,2-6 69 0 0,0-7 8 0 0,1-7 54 0 0,0-6-56 0 0,1-7-46 0 0,0-6-72 0 0,2-4-125 0 0,0 3-93 0 0,-1 2-23 0 0,1-2 59 0 0,1-2-25 0 0,0-2-27 0 0,0-5 48 0 0,0-5-17 0 0,-1-4-68 0 0,-2 2-54 0 0,-3 7 94 0 0,-1 5-118 0 0,-3 8 36 0 0,-1 1-12 0 0,-1 0 75 0 0,-2 0-96 0 0,-2 2 31 0 0,-2 1 74 0 0,-1 5-108 0 0,-2 5 111 0 0,-1 3-108 0 0,0 5 31 0 0,0 4 84 0 0,-2 1-46 0 0,-1 1 18 0 0,-3 1-2 0 0,0 1 10 0 0,-1 2-88 0 0,-1 1 120 0 0,-1 2-58 0 0,-3 1-56 0 0,-3 1 102 0 0,-1 1-43 0 0,-1 2 14 0 0,-1 1-1 0 0,2 3 0 0 0,2 0 0 0 0,1 5 0 0 0,4 1-74 0 0,3-2 20 0 0,0 5 65 0 0,2 3-12 0 0,1 5-2 0 0,1 1-70 0 0,3 1 94 0 0,1 4-106 0 0,3 5 106 0 0,1 8-32 0 0,2 6 30 0 0,2 8-6 0 0,4 5 3 0 0,3 3-9 0 0,2 0-7 0 0,1-6-73 0 0,-1-7 113 0 0,1-2-19 0 0,0-1-29 0 0,0 0-61 0 0,-1-6 15 0 0,-1-5 65 0 0,-2-6-96 0 0,-1-4 31 0 0,1-2-10 0 0,4 0 0 0 0,3-1 0 0 0,3-2 0 0 0,3-1 0 0 0,2-5-84 0 0,3-2-172 0 0,3-5-133 0 0,-1-3 246 0 0,10-5-3281 0 0,-7-3-13315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8.433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6684.95703"/>
      <inkml:brushProperty name="anchorY" value="14529.60449"/>
      <inkml:brushProperty name="scaleFactor" value="0.5"/>
    </inkml:brush>
  </inkml:definitions>
  <inkml:trace contextRef="#ctx0" brushRef="#br0">13 798 1839 0 0,'0'0'0'0'0,"-2"1"160"0"0,-1 1-186 0 0,0-1 1863 0 0,1 0 1976 0 0,1 0-1926 0 0,0-1-1452 0 0,2 2 157 0 0,0 1-512 0 0,6 0 38 0 0,2-1-131 0 0,2 0 120 0 0,1-2-31 0 0,2-2-92 0 0,-1-2 142 0 0,4-5-36 0 0,-1-3-25 0 0,0-2 3 0 0,2-5 72 0 0,2-7-23 0 0,3-7 21 0 0,1-8 6 0 0,1-5-86 0 0,1-3 54 0 0,2-1 55 0 0,0 3-92 0 0,1 4-6 0 0,-3 8-74 0 0,-2 8 99 0 0,-18 22-71 0 0,0 0 1 0 0,0 0-1 0 0,1 0-23 0 0,-3 2 15 0 0,1 1 0 0 0,0 0 0 0 0,-1 0 0 0 0,5-2-15 0 0,-5 3 26 0 0,2-1 0 0 0,-1 1 0 0 0,0 0 0 0 0,2 0-26 0 0,-2 0 21 0 0,1 1-1 0 0,0-1 1 0 0,3 2-21 0 0,17 2 67 0 0,-3 5-2 0 0,-1 2-1 0 0,0 4 38 0 0,4 8 119 0 0,3 11-22 0 0,-15-13 25 0 0,3 5-224 0 0,-2 2 288 0 0,1 4-288 0 0,13 37 373 0 0,-5 8-48 0 0,-4 3-5 0 0,-4 0-33 0 0,-7-3-40 0 0,-5-11-142 0 0,-4-11-29 0 0,-1-37-3 0 0,-3 12-73 0 0,-4 9 176 0 0,6-31-156 0 0,-1 0 0 0 0,0 0 0 0 0,0 1-20 0 0,1-4 30 0 0,0 0 0 0 0,0-1-1 0 0,0 1 1 0 0,-2 1-30 0 0,2-3 9 0 0,1 0 0 0 0,-1-1 0 0 0,1 1 0 0 0,-1-1 1 0 0,1 0-1 0 0,-1 0 0 0 0,-1 1-9 0 0,2-1 7 0 0,-1 0 1 0 0,1 0 0 0 0,0-1-1 0 0,-1 1 1 0 0,1-1-1 0 0,-1 1 1 0 0,1-1-1 0 0,0 0 1 0 0,-2 0-8 0 0,2 0 6 0 0,-1 0 1 0 0,1 0 0 0 0,-1 0-1 0 0,1-1 1 0 0,-1 1-1 0 0,1 0 1 0 0,-1-1-1 0 0,1 1 1 0 0,0-1-1 0 0,-1 0-6 0 0,-1-1 17 0 0,1 1 0 0 0,0-1 0 0 0,-1 0 0 0 0,1 0 0 0 0,0 0 0 0 0,-1-2-17 0 0,-1-1 22 0 0,1 0 1 0 0,-1 0 0 0 0,1 0-1 0 0,0-1-22 0 0,-1-5-8 0 0,0 0 0 0 0,-2-6 8 0 0,-5-33 16 0 0,2-2-16 0 0,4-1 0 0 0,4-4 0 0 0,6-6 0 0 0,0 30 0 0 0,1 0 0 0 0,11-35 0 0 0,-8 42-84 0 0,7-13 84 0 0,-6 16 24 0 0,7-10-24 0 0,-8 17-12 0 0,10-13 12 0 0,-12 20-28 0 0,0 1 0 0 0,0 0 0 0 0,5-3 28 0 0,-6 5 8 0 0,1 0 0 0 0,0 1 0 0 0,5-3-8 0 0,-6 3-4 0 0,1 2 0 0 0,0-1 0 0 0,4-1 4 0 0,-5 3-21 0 0,-1 1 0 0 0,0-1 0 0 0,0 1 0 0 0,6-1 21 0 0,-6 2 5 0 0,1 0 0 0 0,-1 0 0 0 0,0 0-1 0 0,0 1 1 0 0,2 0-5 0 0,-2 0-3 0 0,1 0 0 0 0,0 0 0 0 0,-1 1 0 0 0,3 1 3 0 0,-3-1 0 0 0,1 1 0 0 0,-1-1 0 0 0,0 1 0 0 0,0 1 0 0 0,0 0 0 0 0,0-1 0 0 0,-1 1 0 0 0,0 0 0 0 0,3 3 0 0 0,-2 0 0 0 0,0 0 0 0 0,0 0 0 0 0,1 5 0 0 0,1 1 0 0 0,-1 1 0 0 0,1 1 0 0 0,9 30 75 0 0,-4-1-96 0 0,-1 1 134 0 0,-4-5-30 0 0,-2-4-101 0 0,-2-6 146 0 0,-2-6-48 0 0,-1-7-2 0 0,-1-6 4 0 0,0-11-50 0 0,-1-2-2 0 0,1-17 36 0 0,1-19-76 0 0,2-18 20 0 0,4-16-10 0 0,4-11 0 0 0,6-9 0 0 0,3 6 0 0 0,4 8 0 0 0,4 3 0 0 0,-14 49 0 0 0,9-16 0 0 0,-11 27 0 0 0,0-1 0 0 0,12-13 0 0 0,-12 19 0 0 0,0-1 0 0 0,0 1 0 0 0,10-6 0 0 0,-10 9 0 0 0,0 0 0 0 0,0 0 0 0 0,1 2 0 0 0,4-3 0 0 0,-6 5 28 0 0,1-1 0 0 0,0 1 0 0 0,0 1 0 0 0,0 0 0 0 0,0 0-28 0 0,-1 2 37 0 0,-1 0 0 0 0,1 0 0 0 0,0 1-1 0 0,0-1 1 0 0,7 3-37 0 0,-7 0 46 0 0,0 0-1 0 0,-1 0 0 0 0,1 1 1 0 0,-1 0-1 0 0,7 4-45 0 0,-5-2 73 0 0,0 1-1 0 0,0 1 1 0 0,-1 0 0 0 0,7 6-73 0 0,-3 0 64 0 0,0 0 1 0 0,0 1 0 0 0,-1 3-65 0 0,6 4 51 0 0,11 21-51 0 0,11 24 15 0 0,0 7-51 0 0,4 11-399 0 0,0-1-7694 0 0,-9-15-1887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54.8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15 145 6447 0 0,'0'0'142'0'0,"0"0"22"0"0,0 0 13 0 0,-1-2-20 0 0,-2-3-50 0 0,-1 0 463 0 0,3 1-283 0 0,-2-7 917 0 0,2 9-833 0 0,1 2 117 0 0,0 0 21 0 0,0 0-98 0 0,0 0-408 0 0,0 0-114 0 0,0 0 28 0 0,0 0 151 0 0,0 0 70 0 0,0 0 12 0 0,1 2 9 0 0,3 7 32 0 0,-1 0-1 0 0,-1-1 1 0 0,1 1-1 0 0,0 8-190 0 0,3 40 620 0 0,-2-19-305 0 0,-2-8 66 0 0,-1 0 0 0 0,-2 6-381 0 0,0 1 270 0 0,-2 74 242 0 0,0-36-377 0 0,1-25-103 0 0,0 7 53 0 0,2 0-1 0 0,5 33-84 0 0,1-7 39 0 0,-2-20-14 0 0,1 45 7 0 0,0 0 0 0 0,-1 2 124 0 0,-3-96-97 0 0,-1-4 8 0 0,0-7 3 0 0,0-3 2 0 0,0-1-66 0 0,-1 0 0 0 0,1 0 0 0 0,0 1 0 0 0,0-1 0 0 0,0 0 0 0 0,-1 1 0 0 0,1-1 0 0 0,0 0 0 0 0,-1 1 0 0 0,1-1 0 0 0,-1 0-1 0 0,1 1-5 0 0,-3-4 1 0 0,0-6 9 0 0,1 1 0 0 0,-1-1-1 0 0,1 1 1 0 0,1-1 0 0 0,0 0 0 0 0,0-10-10 0 0,0 3 5 0 0,-1-47 21 0 0,3 0 0 0 0,2-3-26 0 0,1-7 12 0 0,15-236-12 0 0,-19 306 0 0 0,24-245 0 0 0,-24 249 0 0 0,3-29 0 0 0,21-158 0 0 0,-18 134 0 0 0,-6 52 0 0 0,0 1 0 0 0,0 0 0 0 0,0 0 0 0 0,0-1 0 0 0,0 1 0 0 0,0 0 0 0 0,0-1 0 0 0,0 1 0 0 0,0 0 0 0 0,0 0 0 0 0,0-1 0 0 0,0 1 0 0 0,0 0 0 0 0,0 0 0 0 0,0-1 0 0 0,1 1 0 0 0,-1 0 0 0 0,0 0 0 0 0,0-1 0 0 0,0 1 0 0 0,1 0 0 0 0,-1 0 0 0 0,0 0 0 0 0,0-1 0 0 0,0 1 0 0 0,1 0 0 0 0,-1 0 0 0 0,0 0 0 0 0,1 0 0 0 0,-1 1 0 0 0,1 0 0 0 0,0 0 0 0 0,0 0 0 0 0,0 0 0 0 0,0 0 0 0 0,-1 0 0 0 0,1 0 0 0 0,0 1 0 0 0,-1-1 0 0 0,1 0 0 0 0,-1 1 0 0 0,0-1 0 0 0,1 0 0 0 0,-1 1 0 0 0,0-1 0 0 0,5 29 0 0 0,-4-29 0 0 0,5 49 76 0 0,-3 1-1 0 0,-1 20-75 0 0,-8 102 246 0 0,2-103-189 0 0,-10 157 536 0 0,4-85-297 0 0,-1-18-114 0 0,3-43-171 0 0,-4 16 117 0 0,11-94-64 0 0,0-5-10 0 0,-2-1-50 0 0,0 0 0 0 0,1 0 0 0 0,0 0 1 0 0,-1-1-1 0 0,1 1 0 0 0,0-1 0 0 0,1 1 1 0 0,-1-1-1 0 0,1 0 0 0 0,0 0 0 0 0,-1-2-4 0 0,0-6 10 0 0,0 0-1 0 0,0-1 0 0 0,1-2-9 0 0,-2-72 0 0 0,4-21 0 0 0,10-86 0 0 0,-2 53 0 0 0,-6 60 0 0 0,7-93 0 0 0,0 42-7 0 0,4-26-58 0 0,-13 141 70 0 0,0 6-21 0 0,1 0 0 0 0,-1 1 0 0 0,2-1 0 0 0,-1 1 1 0 0,3-5 15 0 0,-4 14-56 0 0,0 2-8 0 0,3 3 53 0 0,-1 1 1 0 0,1-1-1 0 0,-1 1 1 0 0,0 0-1 0 0,-1-1 1 0 0,1 1 0 0 0,-1 0-1 0 0,0 1 1 0 0,0-1-1 0 0,-1 0 1 0 0,1 4 10 0 0,2 13-22 0 0,-1-1 0 0 0,0 10 22 0 0,-2-17 1 0 0,1 35-1 0 0,-4 44 0 0 0,0-13 108 0 0,2-30-21 0 0,-9 343 536 0 0,0-270-395 0 0,-28 270 249 0 0,30-340-428 0 0,2-9 19 0 0,-6 20-68 0 0,10-60 64 0 0,-3 3 0 0 0,4-7-63 0 0,0 0 0 0 0,-1 0 1 0 0,1 0-1 0 0,0 0 0 0 0,0 0 0 0 0,0 0 0 0 0,0 0 0 0 0,0 0 0 0 0,0 0 1 0 0,0 0-1 0 0,0 1 0 0 0,0-1 0 0 0,0 0 0 0 0,0 0 0 0 0,0 0 0 0 0,0 0 0 0 0,0 0 1 0 0,0 0-1 0 0,0 0 0 0 0,0 0 0 0 0,0 0 0 0 0,0 0 0 0 0,0 0 0 0 0,-1 0 0 0 0,1 0 1 0 0,0 0-1 0 0,0 0 0 0 0,0 0 0 0 0,0 0 0 0 0,0 0 0 0 0,0 0 0 0 0,0 0 1 0 0,0 0-1 0 0,0 0 0 0 0,0 0 0 0 0,0 0 0 0 0,0 0 0 0 0,0 0 0 0 0,0 0 0 0 0,-1 0 1 0 0,1 0-1 0 0,0 0 0 0 0,0 0 0 0 0,0 0 0 0 0,0 0 0 0 0,0 0 0 0 0,0 0 0 0 0,0 0 1 0 0,0 0-1 0 0,0 0 0 0 0,0 0 0 0 0,0-1 0 0 0,0 1 0 0 0,0 0 0 0 0,0 0 1 0 0,0 0-1 0 0,0 0 0 0 0,0 0 0 0 0,0 0-1 0 0,-3-2 12 0 0,1 0-1 0 0,-1-1 1 0 0,1 1 0 0 0,0-1 0 0 0,0 0-1 0 0,1 0 1 0 0,-1 1 0 0 0,0-1 0 0 0,1 0-1 0 0,0 0 1 0 0,-1 0 0 0 0,1-1 0 0 0,0 1-1 0 0,0-2-11 0 0,-2-11 41 0 0,0 0-1 0 0,1-8-40 0 0,1 13 0 0 0,-11-162 66 0 0,7-44-66 0 0,4 130 6 0 0,3-56-6 0 0,-1-7 0 0 0,6-10 0 0 0,-7 147 0 0 0,0 2 0 0 0,1 1 0 0 0,1-7 0 0 0,0 7-14 0 0,-1 9-16 0 0,0 3 1 0 0,5 15 9 0 0,-1 0-1 0 0,0 1 1 0 0,-2-1 0 0 0,2 13 20 0 0,4 77 154 0 0,-8-83-98 0 0,6 153 91 0 0,-1-40 72 0 0,-5 0-1 0 0,-10 58-218 0 0,6-148 352 0 0,-4-56-234 0 0,5 3-108 0 0,-1 1 0 0 0,1-1 0 0 0,0 0 0 0 0,0 0 0 0 0,1 0 0 0 0,-1-3-10 0 0,-4-41 69 0 0,4 31-60 0 0,-15-320-55 0 0,11 156 28 0 0,-1-47-18 0 0,7 117 0 0 0,6-3 36 0 0,-6 110-5 0 0,0 3-6 0 0,0 0 1 0 0,1 0-1 0 0,-1 0 1 0 0,1 0 0 0 0,-1 1-1 0 0,2-4 11 0 0,-2 6-1 0 0,0 0-1 0 0,0 0 1 0 0,0 0-1 0 0,0 0 1 0 0,0 0-1 0 0,0 0 1 0 0,0 0-1 0 0,1 0 1 0 0,-1 0-1 0 0,0 1 1 0 0,0-1-1 0 0,0 0 1 0 0,0 0-1 0 0,0 0 1 0 0,0 0-1 0 0,0 0 1 0 0,0 0-1 0 0,0 0 1 0 0,0 0-1 0 0,0 0 1 0 0,0 0-1 0 0,0 0 1 0 0,0 0-1 0 0,0 0 1 0 0,0 0-1 0 0,0 0 1 0 0,0 0-1 0 0,1 0 1 0 0,-1 0-1 0 0,0 0 1 0 0,0 0-1 0 0,0 0 1 0 0,0 0-1 0 0,0 0 1 0 0,0 0-1 0 0,0 0 1 0 0,0 0-1 0 0,0 0 1 0 0,0 0-1 0 0,0 0 1 0 0,0 0-1 0 0,0 0 1 0 0,0 0-1 0 0,0 0 1 0 0,0-1-1 0 0,0 1 1 0 0,0 0-1 0 0,0 0 1 0 0,1 0-1 0 0,-1 0 0 0 0,0 0 1 0 0,0 0-1 0 0,0 0 1 0 0,0 0-1 0 0,0 0 3 0 0,4 6-15 0 0,0-1 0 0 0,0 1 0 0 0,-1 0 0 0 0,0 0 0 0 0,0 0 0 0 0,0 1 0 0 0,-1-1 0 0 0,0 1 0 0 0,1 5 14 0 0,3 16-34 0 0,1 24 34 0 0,-4-23 6 0 0,12 148-6 0 0,-9-93 11 0 0,-1 34 39 0 0,-6 13-50 0 0,0-99 3 0 0,-8 235 115 0 0,6-235-61 0 0,-4 14-57 0 0,-2 17 71 0 0,7-43-29 0 0,-1-1 1 0 0,-3 8-43 0 0,5-25 53 0 0,0-4 1 0 0,-3-5-49 0 0,0-1 1 0 0,1 0-1 0 0,0 1 1 0 0,0-1-1 0 0,1-1 1 0 0,0 1-1 0 0,0-1-5 0 0,-4-23 33 0 0,2-8-33 0 0,1 17 3 0 0,-7-89-63 0 0,5-31 60 0 0,6-113-67 0 0,-1 235 66 0 0,3-85-25 0 0,5 0-1 0 0,8-27 27 0 0,-15 126-8 0 0,4-15-5 0 0,-4 20-10 0 0,0 4-8 0 0,3 7 10 0 0,0 1 0 0 0,-1-1-1 0 0,0 1 1 0 0,-1 0 0 0 0,0 0 0 0 0,0 0 21 0 0,5 64-63 0 0,-7-65 61 0 0,2 67 7 0 0,-5 44-5 0 0,0-48 69 0 0,-12 299 617 0 0,11-291-510 0 0,2-55-50 0 0,2-8-31 0 0,0-14-74 0 0,0-3-18 0 0,0 0 0 0 0,0 0 0 0 0,0-1 1 0 0,0 1-1 0 0,0 0 0 0 0,0 0 0 0 0,0 0 1 0 0,0-1-1 0 0,0 1 0 0 0,1 0 0 0 0,-1 0 1 0 0,0 0-1 0 0,0-1 0 0 0,0 1 1 0 0,0 0-1 0 0,0 0 0 0 0,0 0 0 0 0,1 0 1 0 0,-1-1-1 0 0,0 1 0 0 0,0 0 0 0 0,0 0 1 0 0,0 0-1 0 0,1 0 0 0 0,-1 0 0 0 0,0 0-3 0 0,1-1-15 0 0,-1 1-1 0 0,1 0 0 0 0,-1-1 0 0 0,0 1 0 0 0,1-1 0 0 0,-1 1 0 0 0,1 0 0 0 0,-1-1 1 0 0,0 1-1 0 0,1-1 0 0 0,-1 1 0 0 0,0-1 0 0 0,1 0 0 0 0,-1 1 16 0 0,3-6-141 0 0,3-7-1167 0 0,-4 3-3421 0 0,-1-1-1749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11.49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115 156 8287 0 0,'0'0'191'0'0,"0"0"26"0"0,0 0 9 0 0,0-2-34 0 0,1-19-154 0 0,0-2 38 0 0,-1 21 312 0 0,0 2 110 0 0,0-2 12 0 0,2-1-272 0 0,2-26 575 0 0,-2 21 27 0 0,-1 7-683 0 0,0-1 286 0 0,-1 2-222 0 0,0 0 166 0 0,0 0 101 0 0,0 0 21 0 0,0 0-66 0 0,0 3-294 0 0,6 37 539 0 0,-2 0 0 0 0,-1 0 0 0 0,-3 9-688 0 0,0-30-3 0 0,-2 1 0 0 0,-1 2 3 0 0,-2 26 449 0 0,-8 210 1156 0 0,10-237-1605 0 0,2-17 0 0 0,1-1 0 0 0,-1 0 0 0 0,1 1 0 0 0,0-1 0 0 0,0 1 0 0 0,0-1 0 0 0,0 1 0 0 0,0-1 0 0 0,1 1 0 0 0,0 0 0 0 0,-1-2 0 0 0,1-1 0 0 0,-1 1 0 0 0,0-1 0 0 0,1 1 0 0 0,0-1 0 0 0,-1 1 0 0 0,1-1 0 0 0,0 0 0 0 0,0 1 0 0 0,-1-1 0 0 0,2 1 0 0 0,0 1 0 0 0,2 13 0 0 0,-1-4 0 0 0,-4 0 0 0 0,1 2 0 0 0,-1-1 0 0 0,2-2 72 0 0,-1-9 299 0 0,0-2 117 0 0,0 0 21 0 0,-1-6 65 0 0,-2 2-589 0 0,0-14 64 0 0,1-14-249 0 0,1-1-1 0 0,3-28 201 0 0,3 19-1174 0 0,3-14 1174 0 0,3-14 969 0 0,-1-1-310 0 0,7-14-659 0 0,20-71-69 0 0,-35 149 85 0 0,7-23-16 0 0,-5 15 0 0 0,0 0 0 0 0,2-14 0 0 0,-4 16 0 0 0,2 2 0 0 0,0 3 0 0 0,-3 8 0 0 0,-1 0 0 0 0,0 1 0 0 0,1-1 0 0 0,-1 0 0 0 0,0 1 0 0 0,1-1 0 0 0,-1 0 0 0 0,0 1 0 0 0,0-1 0 0 0,1 0 0 0 0,-1 1 0 0 0,0-1 0 0 0,0 1 0 0 0,0-1 0 0 0,1 0 0 0 0,-1 1 0 0 0,0-1 0 0 0,0 1 0 0 0,3 7 0 0 0,-1 1 0 0 0,0 0 0 0 0,0-1 0 0 0,0 1 0 0 0,-1 0 0 0 0,-1 5 0 0 0,0 14 0 0 0,-1 13 0 0 0,-8 42 0 0 0,-7 21 0 0 0,9-62 0 0 0,1 0 0 0 0,-15 78 0 0 0,2 6 0 0 0,5-20 0 0 0,6-62 0 0 0,2-3 0 0 0,-3 0 0 0 0,0 4 0 0 0,-1 19 0 0 0,3-20 0 0 0,6-30 0 0 0,2-6 0 0 0,0-9 0 0 0,0-6 0 0 0,-2-22 0 0 0,2 0 0 0 0,1-1 0 0 0,3-7 0 0 0,0 0 0 0 0,-1-30 0 0 0,-4-6 0 0 0,1-116 0 0 0,0 175 0 0 0,0 1 0 0 0,1-2 0 0 0,1 1 0 0 0,-1-14 0 0 0,-1 5 0 0 0,1-1 0 0 0,2-5 0 0 0,-2 9 0 0 0,0 1 0 0 0,-1-1 0 0 0,-2-7 0 0 0,1-1 0 0 0,0 21 0 0 0,2 8 0 0 0,2 5 0 0 0,-4-5 0 0 0,2 5 0 0 0,0 1 0 0 0,0 0 0 0 0,-1 0 0 0 0,1 0 0 0 0,-2 0 0 0 0,1 4 0 0 0,0 15 0 0 0,-2 4 0 0 0,0-15 0 0 0,-17 212 0 0 0,9-145 0 0 0,-15 124 0 0 0,10-127 466 0 0,-2-1-1 0 0,-14 32-465 0 0,26-95 952 0 0,1-10-807 0 0,1-6-113 0 0,0-5-53 0 0,2 6 30 0 0,-2-8-9 0 0,1 0 0 0 0,0 0 0 0 0,0 0 0 0 0,1 1 0 0 0,0-1 0 0 0,1 0 0 0 0,1-5 0 0 0,0-14 0 0 0,1-36 0 0 0,0 19 0 0 0,-1-10 0 0 0,-2-152 0 0 0,1 82 0 0 0,-1 66 0 0 0,1 0 0 0 0,-2 1 0 0 0,-4-4 0 0 0,4 49 0 0 0,3 4 0 0 0,-1 9 0 0 0,-1 0 0 0 0,1 0 0 0 0,-1 0 0 0 0,0 0 0 0 0,0 0 0 0 0,1 0 0 0 0,-1 0 0 0 0,0 0 0 0 0,0 0 0 0 0,0 0 0 0 0,0 1 0 0 0,0-1 0 0 0,0 0 0 0 0,-1 0 0 0 0,0 21 0 0 0,1-20 0 0 0,-2 13 0 0 0,-3 53 0 0 0,0 6 0 0 0,-7 24 0 0 0,-3 24 0 0 0,2 100 0 0 0,11-185 0 0 0,2 11 0 0 0,0-27 0 0 0,0 0 0 0 0,-2 3 0 0 0,1-19 0 0 0,1 1 0 0 0,0-1 0 0 0,0 1 0 0 0,0-1 0 0 0,1 3 0 0 0,-1-7 0 0 0,0 0 0 0 0,0-1 0 0 0,0 1 0 0 0,0 0 0 0 0,0-1 0 0 0,1 1 0 0 0,-1-1 0 0 0,0 1 0 0 0,0 0 0 0 0,1-1 0 0 0,-1 1 0 0 0,0-1 0 0 0,1 1 0 0 0,-1 0 0 0 0,1-1 0 0 0,-1 0 0 0 0,1-1 0 0 0,-1 1 0 0 0,0 0 0 0 0,1 0 0 0 0,-1-1 0 0 0,0 1 0 0 0,1 0 0 0 0,-1 0 0 0 0,0-1 0 0 0,0 1 0 0 0,1 0 0 0 0,-1-1 0 0 0,0 1 0 0 0,0 0 0 0 0,1-1 0 0 0,-1 1 0 0 0,0-1 0 0 0,0 1 0 0 0,0-1 0 0 0,4-6 0 0 0,-1 0 0 0 0,-1 0 0 0 0,1-1 0 0 0,-1 0 0 0 0,-1 1 0 0 0,1-4 0 0 0,2-7 0 0 0,-2 1 0 0 0,0 0 0 0 0,-1-1 0 0 0,-1 1 0 0 0,-1 0 0 0 0,0-4 0 0 0,0 3 0 0 0,-11-336 0 0 0,8 196 0 0 0,1 64 0 0 0,4-5 0 0 0,0 94 0 0 0,-1 1 0 0 0,1-1 0 0 0,-1 1 0 0 0,1 0 0 0 0,1-2 0 0 0,2-4 0 0 0,-4 10 0 0 0,0-1 0 0 0,0 1 0 0 0,0 0 0 0 0,0-1 0 0 0,1 1 0 0 0,-1 0 0 0 0,0-1 0 0 0,0 1 0 0 0,1 0 0 0 0,-1-1 0 0 0,0 1 0 0 0,0 0 0 0 0,1-1 0 0 0,-1 1 0 0 0,0 0 0 0 0,1 0 0 0 0,-1-1 0 0 0,1 1 0 0 0,-1 0 0 0 0,0 0 0 0 0,1 0 0 0 0,0 0 0 0 0,0 1 0 0 0,0-1 0 0 0,0 1 0 0 0,0-1 0 0 0,0 1 0 0 0,0 0 0 0 0,0-1 0 0 0,0 1 0 0 0,0 0 0 0 0,0 0 0 0 0,0 0 0 0 0,0 0 0 0 0,-1 0 0 0 0,1 0 0 0 0,0 0 0 0 0,-1 0 0 0 0,1 1 0 0 0,11 20 0 0 0,-7-11 0 0 0,-1 1 0 0 0,0 0 0 0 0,0 0 0 0 0,1 12 0 0 0,5 51 0 0 0,-6-39 0 0 0,0 17 0 0 0,-1 0 0 0 0,-4 20 0 0 0,3-22 0 0 0,-1-27 0 0 0,-2 14 0 0 0,1-26 0 0 0,-2 20 0 0 0,1-1 0 0 0,2 4 0 0 0,0 5 0 0 0,-3 24 0 0 0,0-22 0 0 0,3 12 0 0 0,0-26 0 0 0,-1-23 0 0 0,0-9 0 0 0,-1-10 0 0 0,-1-2 0 0 0,1 0 0 0 0,1 0 0 0 0,1-11 0 0 0,0 12 0 0 0,1-33 0 0 0,1-112 0 0 0,-3 136 0 0 0,2-1 0 0 0,1 0 0 0 0,1-36 0 0 0,0-6 0 0 0,-1 23 0 0 0,-2-10 0 0 0,-1 31 0 0 0,4-22 0 0 0,-2 26 0 0 0,-2 14 0 0 0,0-1 0 0 0,-1 0 0 0 0,1 1 0 0 0,-1-1 0 0 0,0 1 0 0 0,-1-3 0 0 0,1 3 0 0 0,-1-1 0 0 0,1 1 0 0 0,1-1 0 0 0,-1 0 0 0 0,1-2 0 0 0,3-5 0 0 0,-1 8 0 0 0,0 7 0 0 0,-1 6 0 0 0,1 19 0 0 0,-2 1 0 0 0,-1 0 0 0 0,-1 5 0 0 0,-2 45 0 0 0,2-35 0 0 0,-2 0 0 0 0,-4 13 0 0 0,8-54 0 0 0,-2 15 0 0 0,2-1 0 0 0,0 14 0 0 0,0-12 0 0 0,0 0 0 0 0,-2 4 0 0 0,-15 100 0 0 0,7 10 0 0 0,7 28 0 0 0,-3-224 0 0 0,4 23 0 0 0,0 15 0 0 0,1-14 0 0 0,1 5 0 0 0,5-106 0 0 0,-3 11 0 0 0,-2 47 0 0 0,-2-10 0 0 0,0 14 0 0 0,-3-62 0 0 0,5 123 0 0 0,0-1 0 0 0,0-1 0 0 0,2 1 0 0 0,2-8 0 0 0,-4 27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0,3 9 0 0 0,1 12 0 0 0,-1 47 0 0 0,-3 12 0 0 0,-12 151 0 0 0,9-152 0 0 0,1-6 0 0 0,-1 2 0 0 0,-1 11 0 0 0,3-81 0 0 0,1-14 0 0 0,0-15 0 0 0,2-5 0 0 0,2-2 0 0 0,-1 9 0 0 0,-1 1 0 0 0,0-17 0 0 0,-2 13 0 0 0,3-20 0 0 0,0 19 0 0 0,-2-19 0 0 0,-2-133 0 0 0,-3 190 0 0 0,-2 14 0 0 0,0 23 0 0 0,1 36 0 0 0,-6 80 0 0 0,4-89 0 0 0,6-60 0 0 0,0 5 0 0 0,0 14 0 0 0,2-30 0 0 0,1-11 0 0 0,2-10 0 0 0,1-7 0 0 0,-3 17 0 0 0,0-2 0 0 0,-1 1 0 0 0,0-3 0 0 0,0-1 0 0 0,1-1 0 0 0,2-5 0 0 0,-2 6 0 0 0,0 0 0 0 0,0-8 0 0 0,1-30 0 0 0,5-17 0 0 0,-8 61 0 0 0,1 0 0 0 0,-1-1 0 0 0,0 1 0 0 0,0 0 0 0 0,0-1 0 0 0,-1-29 0 0 0,0-12 0 0 0,1 38-64 0 0,-1 7-273 0 0,1 2-138 0 0,0 0-33 0 0,0 0 66 0 0,1 2 292 0 0,7 12 130 0 0,-7-9 1 0 0,-1 0-30 0 0,19 41-2343 0 0,-19-46 2371 0 0,0 0 0 0 0,0 0-1 0 0,0 1 1 0 0,0-1 0 0 0,0 0-1 0 0,0 0 1 0 0,0 0 0 0 0,0 0-1 0 0,0 1 1 0 0,0-1 0 0 0,0 0-1 0 0,1 0 1 0 0,-1 0 0 0 0,0 0-1 0 0,0 1 1 0 0,0-1 0 0 0,0 0-1 0 0,0 0 1 0 0,1 0 0 0 0,-1 0-1 0 0,0 0 1 0 0,0 0 0 0 0,0 0-1 0 0,1 1 22 0 0,0-1-64 0 0,0 1-327 0 0,1 0 0 0 0,-1 0 0 0 0,0 0 0 0 0,0 0 0 0 0,1 0 0 0 0,-1 0 0 0 0,0 0 0 0 0,0 0 0 0 0,0 0 0 0 0,0 0 0 0 0,0 1 0 0 0,0-1 0 0 0,0 0 0 0 0,-1 1 391 0 0,0-1-432 0 0,0 0 0 0 0,0-1 0 0 0,0 1 0 0 0,0 0 1 0 0,0-1-1 0 0,0 1 0 0 0,0 0 0 0 0,-1 0 1 0 0,1-1-1 0 0,0 1 0 0 0,0-1 0 0 0,-1 1 0 0 0,1 0 432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15.8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169 150 6447 0 0,'0'0'142'0'0,"0"0"22"0"0,0 0 13 0 0,-2 0-20 0 0,-12 1 68 0 0,10-2-88 0 0,2 0-11 0 0,0 0 365 0 0,2 1 18 0 0,-2-1-66 0 0,-5-4-294 0 0,-5-5-130 0 0,10 7-19 0 0,1 0-3 0 0,-5-6 3 0 0,0-10 443 0 0,5 17-275 0 0,0-1-1 0 0,0 1 1 0 0,1-1 0 0 0,-1 1 0 0 0,1-1-1 0 0,-1 1 1 0 0,1-1 0 0 0,0 0-1 0 0,0 1 1 0 0,1-3-168 0 0,-1-1-72 0 0,0-6 72 0 0,3 1 0 0 0,5-21 1440 0 0,-8 31-997 0 0,0 1-222 0 0,0 0 166 0 0,0 0 101 0 0,0 0 21 0 0,0 0-66 0 0,1 2-222 0 0,2 12 424 0 0,-1 1-1 0 0,0 0 1 0 0,-1 13-645 0 0,-2 48 58 0 0,-5 25-58 0 0,6-87 0 0 0,3 13 443 0 0,-3-25 45 0 0,0-2 21 0 0,0 0-66 0 0,-1 2-294 0 0,1-2-149 0 0,0 1 1 0 0,0-1 0 0 0,0 0 0 0 0,0 1-1 0 0,0-1 1 0 0,0 0 0 0 0,0 1 0 0 0,-1-1 0 0 0,1 0-1 0 0,0 1 1 0 0,0-1 0 0 0,0 0 0 0 0,0 0 0 0 0,-1 1-1 0 0,1-1 1 0 0,0 0 0 0 0,0 0 0 0 0,-1 1 0 0 0,1-1-1 0 0,0 0 1 0 0,-1 0-1 0 0,1 0 0 0 0,-1 0 0 0 0,1 0 0 0 0,-1 0 0 0 0,0 0 0 0 0,1-1 0 0 0,-1 1 0 0 0,1 0 0 0 0,-1 0 0 0 0,1-1 0 0 0,-1 1 0 0 0,1 0 0 0 0,-1-1 0 0 0,1 1 0 0 0,0 0 0 0 0,-1-1 0 0 0,1 1 0 0 0,-1-1 0 0 0,-5-9 0 0 0,2-2 0 0 0,0 0 0 0 0,2-1 0 0 0,0 1 0 0 0,0-1 0 0 0,0-6 0 0 0,0-6 0 0 0,1-28 0 0 0,1 49 0 0 0,-1-16 0 0 0,2 13 0 0 0,1 8 0 0 0,3 5 0 0 0,-5-6 0 0 0,2 4 0 0 0,0-1 0 0 0,0 1 0 0 0,-1 0 0 0 0,1 0 0 0 0,-1 0 0 0 0,0 0 0 0 0,0 0 0 0 0,0 0 0 0 0,0 1 0 0 0,-1 3 0 0 0,1 7 0 0 0,-1 1 0 0 0,-2 6 0 0 0,0 13 0 0 0,0 22 14 0 0,-2 0 0 0 0,-5 9-14 0 0,5-34 44 0 0,4-30 327 0 0,0-2 117 0 0,-6-8 464 0 0,4 3-930 0 0,0 0 1 0 0,0 0 0 0 0,0 1-1 0 0,1-1 1 0 0,0 0-1 0 0,0 0 1 0 0,0-1-1 0 0,1-1-22 0 0,-1-12-28 0 0,2-12 28 0 0,-1 7 13 0 0,0 5-13 0 0,0 4 0 0 0,0 1 0 0 0,2-9 0 0 0,-1-5 0 0 0,-1 20 0 0 0,1 0 0 0 0,0 0 0 0 0,1-5 0 0 0,17-61 0 0 0,-19 73 0 0 0,0 1 0 0 0,0-1 0 0 0,0 1 0 0 0,0 0 0 0 0,0-1 0 0 0,0 1 0 0 0,1 0 0 0 0,-1-1 0 0 0,0 1 0 0 0,0 0 0 0 0,0-1 0 0 0,0 1 0 0 0,1 0 0 0 0,-1-1 0 0 0,0 1 0 0 0,0 0 0 0 0,1-1 0 0 0,-1 1 0 0 0,0 0 0 0 0,0 0 0 0 0,1-1 0 0 0,-1 2 0 0 0,1-1 0 0 0,-1 0 0 0 0,1 1 0 0 0,-1-1 0 0 0,1 1 0 0 0,-1-1 0 0 0,1 1 0 0 0,-1-1 0 0 0,1 1 0 0 0,-1-1 0 0 0,0 1 0 0 0,1-1 0 0 0,-1 1 0 0 0,0-1 0 0 0,0 1 0 0 0,1 0 0 0 0,2 5 0 0 0,-1 0 0 0 0,0 1 0 0 0,1-1 0 0 0,-2 1 0 0 0,1 0 0 0 0,-1-1 0 0 0,0 1 0 0 0,-1 0 0 0 0,1 0 0 0 0,-2 0 0 0 0,1-1 0 0 0,-1 2 0 0 0,-4 96 0 0 0,-1 11 0 0 0,5-105 0 0 0,-1 0 0 0 0,0-1 0 0 0,-1 1 0 0 0,0-1 0 0 0,-4 9 0 0 0,0-6 0 0 0,7-12 0 0 0,0 1 0 0 0,-1-1 0 0 0,1 1 0 0 0,-1-1 0 0 0,1 0 0 0 0,-1 1 0 0 0,0-1 0 0 0,1 1 0 0 0,-1-1 0 0 0,1 0 0 0 0,-1 0 0 0 0,1 1 0 0 0,-1-1 0 0 0,0 0 0 0 0,1 0 0 0 0,-1 0 0 0 0,0 0 0 0 0,-1 0 0 0 0,1-1 0 0 0,-1 1 0 0 0,1-1 0 0 0,-1 1 0 0 0,1-1 0 0 0,-1 0 0 0 0,1 1 0 0 0,-1-1 0 0 0,1 0 0 0 0,0 0 0 0 0,0 0 0 0 0,-1 0 0 0 0,1 0 0 0 0,0-1 0 0 0,0 1 0 0 0,0 0 0 0 0,0 0 0 0 0,0-1 0 0 0,0 1 0 0 0,0-1 0 0 0,-1-3 0 0 0,-1 0 0 0 0,1 1 0 0 0,0-1 0 0 0,0 0 0 0 0,-1-5 0 0 0,0-5 0 0 0,1 1 0 0 0,1-1 0 0 0,1 0 0 0 0,0-10 0 0 0,0-14 0 0 0,-1 8 0 0 0,3-20 0 0 0,-1 39 0 0 0,0 1 0 0 0,1-1 0 0 0,1 0 0 0 0,0 1 0 0 0,4-11 0 0 0,-6 18 0 0 0,0 2 0 0 0,-1 0 0 0 0,1 0 0 0 0,-1 0 0 0 0,1 0 0 0 0,0 1 0 0 0,0-1 0 0 0,0 0 0 0 0,1-1 0 0 0,5-8 0 0 0,-6 11 0 0 0,-1-1 0 0 0,1 1 0 0 0,-1-1 0 0 0,1 1 0 0 0,-1-1 0 0 0,1 1 0 0 0,-1 0 0 0 0,1-1 0 0 0,-1 1 0 0 0,1 0 0 0 0,-1-1 0 0 0,1 1 0 0 0,-1 0 0 0 0,1 0 0 0 0,0 0 0 0 0,-1-1 0 0 0,1 1 0 0 0,0 0 0 0 0,0 0 0 0 0,1 1 0 0 0,-1-1 0 0 0,0 1 0 0 0,1-1 0 0 0,-1 1 0 0 0,1 0 0 0 0,-1-1 0 0 0,0 1 0 0 0,0 0 0 0 0,1 0 0 0 0,-1 0 0 0 0,0 0 0 0 0,0 0 0 0 0,0 0 0 0 0,0 0 0 0 0,0 1 0 0 0,0-1 0 0 0,0 0 0 0 0,0 0 0 0 0,-1 1 0 0 0,1-1 0 0 0,0 1 0 0 0,2 4 0 0 0,0 1 0 0 0,0 0 0 0 0,0 0 0 0 0,-1 1 0 0 0,0 0 0 0 0,0 1 0 0 0,-1-1 0 0 0,0 1 0 0 0,0-1 0 0 0,-1 1 0 0 0,-1 2 0 0 0,-1 19 0 0 0,-2 4 0 0 0,3-24 0 0 0,-2 10-82 0 0,2-5 475 0 0,-1 0 0 0 0,-1 0 0 0 0,0 0 0 0 0,-1-1 0 0 0,-2 4-393 0 0,4-15 149 0 0,-4 4-133 0 0,5-7-16 0 0,0 0 0 0 0,0 1 0 0 0,0-1 0 0 0,0 0 0 0 0,-1 0 0 0 0,1 0 0 0 0,0 0 0 0 0,0 0 0 0 0,0 0 0 0 0,0 0 0 0 0,0 0 0 0 0,0 0 0 0 0,0-1 0 0 0,0 1 0 0 0,0 0 0 0 0,0-1 0 0 0,0 1 0 0 0,0-1 0 0 0,0 1 0 0 0,0-1 0 0 0,0 1 0 0 0,0-1 0 0 0,0 0 0 0 0,0 1 0 0 0,0-1 0 0 0,1 0 0 0 0,-1 0 0 0 0,0 0 0 0 0,-2-2 0 0 0,0-1 0 0 0,0 1 0 0 0,1-1 0 0 0,-1 1 0 0 0,1-1 0 0 0,-2-4 0 0 0,-1-6 0 0 0,0-1 0 0 0,1 0 0 0 0,0-1 0 0 0,2 1 0 0 0,-1-1 0 0 0,2 1 0 0 0,0-3 0 0 0,0 2 0 0 0,2 0 0 0 0,0 0 0 0 0,0 0 0 0 0,1 0 0 0 0,1 0 0 0 0,1-1 0 0 0,-1 8 0 0 0,1 0 0 0 0,-1 0 0 0 0,2 1 0 0 0,-1-1 0 0 0,1 1 0 0 0,5-6 0 0 0,-2 4 0 0 0,2 2 0 0 0,3 4 0 0 0,-10 4-53 0 0,0-1-1 0 0,0 1 1 0 0,0 0-1 0 0,0 1 1 0 0,-1-1-1 0 0,1 0 1 0 0,0 1-1 0 0,0 0 1 0 0,0 0-1 0 0,0 0 1 0 0,0 0-1 0 0,-1 0 1 0 0,1 0-1 0 0,0 1 54 0 0,2 1-175 0 0,-1 0 0 0 0,0 0-1 0 0,1 0 1 0 0,-2 1 0 0 0,1-1-1 0 0,0 1 1 0 0,2 4 175 0 0,-4-6-2 0 0,0 1 0 0 0,-1 0 0 0 0,1 0 0 0 0,-1 0 0 0 0,0 0 0 0 0,0 0 0 0 0,0 1-1 0 0,0 0 3 0 0,3 10 65 0 0,-2-5 148 0 0,1 0-1 0 0,-2 0 0 0 0,1 1 1 0 0,-1-1-1 0 0,0 0 1 0 0,-1 0-1 0 0,0 1 1 0 0,-1-1-1 0 0,0 4-212 0 0,-2 9-262 0 0,-1-1-1 0 0,-6 21 263 0 0,2-13-843 0 0,7-24 954 0 0,0 0 0 0 0,0-1 0 0 0,-1 1-1 0 0,0 0 1 0 0,0-1 0 0 0,0 1 0 0 0,0-1-1 0 0,-1 0 1 0 0,1 0 0 0 0,-1 0 0 0 0,-1 1-111 0 0,-5 2 149 0 0,8-6-148 0 0,0-1-1 0 0,0 0 1 0 0,-1 0 0 0 0,1 0-1 0 0,0 0 1 0 0,0 0-1 0 0,-1 0 1 0 0,1 0 0 0 0,0 0-1 0 0,-1 0 1 0 0,1 0 0 0 0,0-1-1 0 0,0 1 1 0 0,0-1-1 0 0,-1 1 1 0 0,1-1 0 0 0,0 1-1 0 0,0-1 1 0 0,0 0 0 0 0,0 1-1 0 0,0-1 1 0 0,0 0-1 0 0,0 0 1 0 0,0 0 0 0 0,0 0-1 0 0,0 0 1 0 0,1 0 0 0 0,-1 0-1 0 0,-2-3-1 0 0,0 1 1 0 0,0-1 0 0 0,1 0 0 0 0,0 0 0 0 0,-1-1-1 0 0,1 1 1 0 0,0-1 0 0 0,-4-15 0 0 0,1 0 0 0 0,1 0 0 0 0,1 0 0 0 0,0-1 0 0 0,2 1 0 0 0,0-1 0 0 0,1 1 0 0 0,2-1 0 0 0,2-15 0 0 0,-1 19-501 0 0,1 1 0 0 0,7-15 501 0 0,-7 18-382 0 0,-1 6 534 0 0,-1 1 0 0 0,1-1 0 0 0,1 1 0 0 0,-1-1 0 0 0,1 1 0 0 0,0 0 0 0 0,1 0 0 0 0,-1 1 0 0 0,4-3-152 0 0,-1 2 16 0 0,-6 5-16 0 0,-1 1 0 0 0,1-1 0 0 0,0 1 0 0 0,0 0 0 0 0,0-1 0 0 0,0 1 0 0 0,0 0 0 0 0,0-1 0 0 0,0 1 0 0 0,1 0 0 0 0,-1 0-6 0 0,0 0-1 0 0,0 0 1 0 0,0 0 0 0 0,0 0-1 0 0,0 1 1 0 0,0-1-1 0 0,1 0 1 0 0,-1 1 0 0 0,0-1-1 0 0,0 1 7 0 0,2 0-97 0 0,-1 1 0 0 0,1-1-1 0 0,-1 1 1 0 0,1 0 0 0 0,-1 0 0 0 0,0 0 0 0 0,1 1-1 0 0,-1-1 1 0 0,-1 0 0 0 0,1 1 0 0 0,0-1 0 0 0,0 2 97 0 0,0 0-107 0 0,1 0 1 0 0,-1 1-1 0 0,0 0 1 0 0,-1-1-1 0 0,1 1 1 0 0,-1 0-1 0 0,1 2 107 0 0,0 9 144 0 0,-1 0-1 0 0,0 0 0 0 0,-1 0 0 0 0,0 0 1 0 0,-2 1-1 0 0,-1 5-143 0 0,-6 60 1100 0 0,6-63-1095 0 0,-1 1 0 0 0,0-1 0 0 0,-2 2-5 0 0,0 0 1 0 0,4-13-1 0 0,-1 0 0 0 0,0 0 0 0 0,-1 0 0 0 0,1-1 0 0 0,-1 1 0 0 0,-3 3 0 0 0,-1-4 0 0 0,8-6 0 0 0,-1-1 0 0 0,1 0 0 0 0,-1 0 0 0 0,0 0 0 0 0,1 1 0 0 0,-1-1 0 0 0,1 0 0 0 0,-1 0 0 0 0,1 0 0 0 0,-1 0 0 0 0,1 0 0 0 0,-1 0 0 0 0,1 0 0 0 0,-1 0 0 0 0,0 0 0 0 0,1 0 0 0 0,-1-1 0 0 0,1 1 0 0 0,-2-1 0 0 0,0 0 0 0 0,1 0 0 0 0,-1 0 0 0 0,1 0 0 0 0,-1 0 0 0 0,1-1 0 0 0,0 1 0 0 0,0 0 0 0 0,-1-1 0 0 0,1 1 0 0 0,0-1 0 0 0,0 1 0 0 0,0-1 0 0 0,1 0 0 0 0,-1 1 0 0 0,0-1 0 0 0,1 0 0 0 0,-1 0 0 0 0,1 0 0 0 0,-1-1 0 0 0,-1-8 0 0 0,0 1 0 0 0,1-1 0 0 0,0-2 0 0 0,1 9 0 0 0,0-16 0 0 0,0 0 0 0 0,2 0 0 0 0,1-9 0 0 0,2-9 0 0 0,-1-6 0 0 0,7-22 0 0 0,-6 46 0 0 0,0 0 0 0 0,1 1 0 0 0,0 0 0 0 0,6-9 0 0 0,-4 13 0 0 0,1 4 0 0 0,-8 10 0 0 0,0 0 0 0 0,0 0 0 0 0,1 0 0 0 0,-1 1 0 0 0,0-1 0 0 0,1 0 0 0 0,-1 1 0 0 0,1-1 0 0 0,0 1-43 0 0,0-1 0 0 0,0 1-1 0 0,0-1 1 0 0,0 1 0 0 0,0 0 0 0 0,0 0-1 0 0,0 0 1 0 0,1 0 0 0 0,-1 0 0 0 0,0 1-1 0 0,0-1 1 0 0,0 0 0 0 0,0 1 0 0 0,0 0-1 0 0,0-1 1 0 0,-1 1 0 0 0,1 0-1 0 0,0 0 1 0 0,0 0 0 0 0,0 0 0 0 0,-1 1-1 0 0,1-1 1 0 0,-1 0 0 0 0,1 1 0 0 0,-1-1-1 0 0,1 1 1 0 0,-1-1 0 0 0,0 1 0 0 0,0 0-1 0 0,1-1 1 0 0,-1 1 0 0 0,-1 0 0 0 0,1 0-1 0 0,0 0 1 0 0,0 0 0 0 0,0 2 43 0 0,2 16 310 0 0,-2 0 1 0 0,0 1 0 0 0,0-1-1 0 0,-2 0 1 0 0,-3 16-311 0 0,1 3 4 0 0,2-15-4 0 0,-2 1 0 0 0,-1-1 0 0 0,-2 5 0 0 0,4-20 0 0 0,0-1 0 0 0,-1 1 0 0 0,0-1 0 0 0,-1 0 0 0 0,0 0 0 0 0,0 0 0 0 0,-1 0 0 0 0,0-1 0 0 0,0 1 0 0 0,-3 2 0 0 0,-3 0 0 0 0,1-4 0 0 0,-1-6 0 0 0,1-3 0 0 0,8 1 0 0 0,0 1 0 0 0,0-1 0 0 0,0 0 0 0 0,1 0 0 0 0,-1 1 0 0 0,0-1 0 0 0,1 0 0 0 0,-1-1 0 0 0,1 1 0 0 0,0 0 0 0 0,0 0 0 0 0,0 0 0 0 0,-1-1 0 0 0,-1-7 0 0 0,-1 0 0 0 0,0-6 0 0 0,3 12 0 0 0,-3-13 0 0 0,2 1 0 0 0,0-1 0 0 0,0-16 0 0 0,2 26 0 0 0,-1-1-8 0 0,1 0 0 0 0,0 0 0 0 0,1 0 0 0 0,0 0 0 0 0,0 0 0 0 0,1 0 0 0 0,0 0 0 0 0,2-5 8 0 0,-4 13-22 0 0,0 0-1 0 0,0-1 1 0 0,1 1-1 0 0,-1 0 1 0 0,0-1-1 0 0,0 1 1 0 0,0 0-1 0 0,0-1 1 0 0,1 1-1 0 0,-1 0 1 0 0,0-1-1 0 0,0 1 1 0 0,1 0-1 0 0,-1 0 1 0 0,0-1-1 0 0,0 1 1 0 0,1 0-1 0 0,-1 0 1 0 0,0 0-1 0 0,1-1 1 0 0,-1 1-1 0 0,0 0 1 0 0,1 0 22 0 0,-1 0-40 0 0,0 0-1 0 0,0 0 1 0 0,0 0 0 0 0,0 0 0 0 0,1 0 0 0 0,-1 0 0 0 0,0 0-1 0 0,0 0 1 0 0,0-1 0 0 0,0 1 0 0 0,0 0 0 0 0,0 0 0 0 0,1 0-1 0 0,-1 0 1 0 0,0 0 0 0 0,0 0 0 0 0,0 0 0 0 0,0-1 0 0 0,0 1-1 0 0,0 0 1 0 0,0 0 0 0 0,0 0 0 0 0,0 0 0 0 0,0 0 0 0 0,1-1-1 0 0,-1 1 1 0 0,0 0 0 0 0,0 0 0 0 0,0 0 0 0 0,0 0 0 0 0,0-1 39 0 0,2 3-148 0 0,1-1 148 0 0,0 1 0 0 0,1 0 1 0 0,-1 1-1 0 0,-1-1 0 0 0,1 0 0 0 0,0 1 0 0 0,-1 0 0 0 0,1 0 1 0 0,-1-1-1 0 0,0 1 0 0 0,0 1 0 0 0,0-1 0 0 0,0 0 0 0 0,0 0 1 0 0,-1 1-1 0 0,1-1 0 0 0,-1 1 0 0 0,0-1 0 0 0,0 2 1 0 0,0 2 0 0 0,0 0 0 0 0,0 0 0 0 0,-1 0 0 0 0,0 0 0 0 0,0 0 0 0 0,-1 0 0 0 0,0 0 0 0 0,0 3 0 0 0,-4 12 0 0 0,-8 21 0 0 0,2-14 0 0 0,4-15 0 0 0,6-12 59 0 0,0-1-1 0 0,0 0 0 0 0,0 0 1 0 0,-1 0-1 0 0,1 1 1 0 0,0-1-1 0 0,0-1 0 0 0,-1 1 1 0 0,1 0-1 0 0,-1 0 1 0 0,1 0-1 0 0,-1-1 0 0 0,1 1 1 0 0,-1-1-1 0 0,0 1-58 0 0,1-2 52 0 0,0 1 0 0 0,0 0 0 0 0,0 0 0 0 0,0-1 0 0 0,0 1 1 0 0,0 0-1 0 0,-1-1 0 0 0,1 1 0 0 0,0-1 0 0 0,0 0 0 0 0,0 1 0 0 0,1-1 0 0 0,-1 0 0 0 0,0 1 0 0 0,0-1 0 0 0,0 0 0 0 0,0 0 0 0 0,1 0 0 0 0,-1 0 0 0 0,0 0 0 0 0,1 0 1 0 0,-1 0-53 0 0,-1-3-6 0 0,0 1 0 0 0,0-1 0 0 0,1 0 0 0 0,-1 0 0 0 0,0-3 6 0 0,0-2-181 0 0,0-1 0 0 0,0 0 0 0 0,1 0 0 0 0,0 0 0 0 0,1 0 0 0 0,0 0 0 0 0,1 0-1 0 0,0 0 1 0 0,0 0 0 0 0,1 1 0 0 0,3-10 181 0 0,-1 6 0 0 0,0 4 0 0 0,-4 8-7 0 0,1 1-1 0 0,-1 0 1 0 0,1-1 0 0 0,-1 1-1 0 0,1 0 1 0 0,-1 0 0 0 0,0-1-1 0 0,1 1 1 0 0,-1 0-1 0 0,1 0 1 0 0,-1 0 0 0 0,1-1-1 0 0,0 1 1 0 0,-1 0 0 0 0,1 0-1 0 0,-1 0 1 0 0,1 0 0 0 0,-1 0-1 0 0,1 0 8 0 0,9 4-725 0 0,-7-1-246 0 0,2 8-42 0 0,-4 3-10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29.79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151 0 4607 0 0,'0'0'102'0'0,"-4"2"20"0"0,-12 7 6 0 0,16-9-124 0 0,0 0 0 0 0,-1 0 0 0 0,1 0-1 0 0,0 0 1 0 0,-1 1 0 0 0,1-1 0 0 0,0 0-1 0 0,-1 0 1 0 0,1 0 0 0 0,0 1 0 0 0,0-1-1 0 0,-1 0 1 0 0,1 0 0 0 0,0 1 0 0 0,0-1 0 0 0,-1 0-1 0 0,1 1 1 0 0,0-1 0 0 0,0 0 0 0 0,0 0-1 0 0,0 1 1 0 0,0-1 0 0 0,0 0 0 0 0,-1 1-1 0 0,1-1 1 0 0,0 0 0 0 0,0 1 0 0 0,0-1-1 0 0,0 1 1 0 0,0-1 0 0 0,0 0 0 0 0,0 1-4 0 0,0 0 7 0 0,-3 11 166 0 0,1-9-101 0 0,-1 1 614 0 0,-4 11 847 0 0,7-14-1021 0 0,0 9 443 0 0,-1 4-799 0 0,2-2-147 0 0,-1-9-9 0 0,11 57 1440 0 0,-7-40-848 0 0,-1-8-586 0 0,-1 0-1 0 0,-1 0 0 0 0,0 3-5 0 0,0 1 7 0 0,0-1-1 0 0,-2 1 1 0 0,0-1 0 0 0,-2 12-7 0 0,0 0 416 0 0,-7 43 347 0 0,-1 24 79 0 0,11-87-842 0 0,0 0 0 0 0,0-10 0 0 0,4-141 0 0 0,-2 76 0 0 0,3-14 0 0 0,0-33 0 0 0,-5 104 0 0 0,0 0 0 0 0,1 1 0 0 0,1-1 0 0 0,0 1 0 0 0,2-9 0 0 0,-4 18 0 0 0,0 1 0 0 0,0 0 0 0 0,1-1 0 0 0,-1 1 0 0 0,0 0 0 0 0,0-1 0 0 0,0 1 0 0 0,0 0 0 0 0,0-1 0 0 0,0 1 0 0 0,0 0 0 0 0,1 0 0 0 0,-1-1 0 0 0,0 1 0 0 0,0 0 0 0 0,0-1 0 0 0,1 1 0 0 0,-1 0 0 0 0,0 0 0 0 0,0 0 0 0 0,1-1 0 0 0,-1 1 0 0 0,1 1 0 0 0,-1-1 0 0 0,1 1 0 0 0,-1-1 0 0 0,1 1 0 0 0,-1-1 0 0 0,1 1 0 0 0,-1-1 0 0 0,1 1 0 0 0,-1 0 0 0 0,1-1 0 0 0,-1 1 0 0 0,0 0 0 0 0,1-1 0 0 0,-1 1 0 0 0,0 0 0 0 0,0 0 0 0 0,6 18 0 0 0,-3-12 0 0 0,1 7 217 0 0,-1 0-1 0 0,0 1 0 0 0,-1-1 1 0 0,1 12-217 0 0,-2 13 1017 0 0,-2 7-1017 0 0,-4 37 163 0 0,-1-17-161 0 0,5-30-2 0 0,-3 1 0 0 0,-1-1 0 0 0,-5 18 0 0 0,5-34 21 0 0,3-11 49 0 0,0 1 1 0 0,-1-1-1 0 0,0 0 0 0 0,0 0 1 0 0,-1 0-1 0 0,-1 0-70 0 0,4-8 488 0 0,1-1 21 0 0,0 0-66 0 0,-8-2-278 0 0,7 2-165 0 0,-1 0 0 0 0,1-1 0 0 0,0 0 0 0 0,-1 1 0 0 0,1-1 0 0 0,0 0 0 0 0,-1 0 0 0 0,1 1 0 0 0,0-1 0 0 0,0 0 0 0 0,0 0 0 0 0,0 0 0 0 0,0 0 0 0 0,0-1 0 0 0,0 1 0 0 0,0 0 0 0 0,1 0 0 0 0,-1 0 0 0 0,0-2 0 0 0,-1-2 0 0 0,0 0 0 0 0,1 0 0 0 0,-1 0 0 0 0,1-5 0 0 0,-3-6 0 0 0,-1-8 0 0 0,1 0 0 0 0,1 0 0 0 0,1 0 0 0 0,2-17 0 0 0,8-98 0 0 0,-8 133 0 0 0,2-9 0 0 0,4-16 0 0 0,-3 21 0 0 0,-3 10 0 0 0,0-1 0 0 0,0 1 0 0 0,1-1 0 0 0,-1 1 0 0 0,0-1 0 0 0,1 1 0 0 0,-1 0 0 0 0,0-1 0 0 0,1 1 0 0 0,-1-1 0 0 0,1 1 0 0 0,-1 0 0 0 0,0-1 0 0 0,1 1 0 0 0,0 0 0 0 0,0-1 0 0 0,0 1 0 0 0,0 0 0 0 0,0 0 0 0 0,0 0 0 0 0,0 0 0 0 0,0 0 0 0 0,0 1 0 0 0,1-1 0 0 0,-1 0 0 0 0,0 0 0 0 0,0 1 0 0 0,0-1 0 0 0,0 0 0 0 0,0 1 0 0 0,0-1 0 0 0,-1 1 0 0 0,1 0 0 0 0,0-1 0 0 0,0 1 0 0 0,0 0 0 0 0,0-1 0 0 0,-1 1 0 0 0,1 0 0 0 0,0 0 0 0 0,0 0 0 0 0,2 3 0 0 0,1 1 0 0 0,-1-1 0 0 0,0 0 0 0 0,1 4 0 0 0,2 5 0 0 0,0 1 0 0 0,-1-1 0 0 0,0 1 0 0 0,-2 0 0 0 0,1 1 0 0 0,-2-1 0 0 0,1 6 0 0 0,0 24 0 0 0,-1 33 0 0 0,-2-69 0 0 0,0 39 0 0 0,-3 5 0 0 0,2-38 0 0 0,-1 0 0 0 0,-1 0 0 0 0,0 0 0 0 0,-1 0 0 0 0,-4 11 0 0 0,-5-1 111 0 0,9-19 221 0 0,4-4-274 0 0,-1-1-1 0 0,0 0 1 0 0,1 1-1 0 0,-1-1 1 0 0,1 0-1 0 0,-1 0 1 0 0,0 1 0 0 0,1-1-1 0 0,-1 0 1 0 0,1 0-1 0 0,-1 0 1 0 0,0 0 0 0 0,1 0-1 0 0,-1 0 1 0 0,0 0-1 0 0,1 0 1 0 0,-1 0 0 0 0,0 0-1 0 0,1 0 1 0 0,-1 0-1 0 0,0-1 1 0 0,1 1 0 0 0,-1 0-1 0 0,1 0 1 0 0,-1-1-58 0 0,-1 0 15 0 0,0-1 0 0 0,0 1 0 0 0,0-1 0 0 0,1 0 0 0 0,-1 1 0 0 0,1-1 0 0 0,-1 0 0 0 0,1 0 0 0 0,-1 0 0 0 0,1 0 0 0 0,0 0 0 0 0,0-2-15 0 0,-2-2-5 0 0,0 0 0 0 0,1-1 0 0 0,-1-5 5 0 0,-2-17 0 0 0,0 0 0 0 0,2-1 0 0 0,1-28 0 0 0,4-15 0 0 0,3-2 0 0 0,-3 51 0 0 0,2 1 0 0 0,0-1 0 0 0,2 1 0 0 0,5-16 0 0 0,-10 36 0 0 0,0 0 0 0 0,0 1 0 0 0,1-1 0 0 0,-1 0 0 0 0,1 1 0 0 0,0-1 0 0 0,-1 1 0 0 0,1-1 0 0 0,0 1 0 0 0,2-2 0 0 0,3 0 0 0 0,2 5 0 0 0,-6 0 0 0 0,-1 1 0 0 0,1 0 0 0 0,-1-1 0 0 0,0 1 0 0 0,0 0 0 0 0,0 0 0 0 0,0 0 0 0 0,0 0 0 0 0,0 0 0 0 0,0 0 0 0 0,-1 1 0 0 0,1-1 0 0 0,-1 1 0 0 0,0-1 0 0 0,0 1 0 0 0,1-1 0 0 0,-1 1 0 0 0,3 9 0 0 0,-1 0 0 0 0,0-1 0 0 0,0 5 0 0 0,-2-14 0 0 0,2 18 0 0 0,-1-1 0 0 0,0 1 0 0 0,-2 0 0 0 0,0 2 0 0 0,-8 80 0 0 0,5-70 0 0 0,1-13 0 0 0,0-1 0 0 0,-2 1 0 0 0,0-1 0 0 0,-1 0 0 0 0,-5 10 0 0 0,9-25 0 0 0,0 0 0 0 0,-1 0 0 0 0,1-1 0 0 0,-1 1 0 0 0,0 0 0 0 0,0-1 0 0 0,0 1 0 0 0,0-1 0 0 0,-2 2 0 0 0,3-3 0 0 0,0-1 0 0 0,1 1 0 0 0,-1-1 0 0 0,0 1 0 0 0,0-1 0 0 0,1 1 0 0 0,-1-1 0 0 0,0 0 0 0 0,0 0 0 0 0,0 1 0 0 0,1-1 0 0 0,-1 0 0 0 0,0 0 0 0 0,0 0 0 0 0,0 0 0 0 0,0 0 0 0 0,0 0 0 0 0,1 0 0 0 0,-1 0 0 0 0,0 0 0 0 0,0 0 0 0 0,0 0 0 0 0,0-1 0 0 0,0 1 0 0 0,1 0 0 0 0,-1-1 0 0 0,0 1 0 0 0,0 0 0 0 0,1-1 0 0 0,-1 1 0 0 0,0-1 0 0 0,0 1 0 0 0,1-1 0 0 0,-1 0 0 0 0,1 1 0 0 0,-1-1 0 0 0,-2-3 0 0 0,0 0 0 0 0,1 0 0 0 0,-1 0 0 0 0,1 0 0 0 0,1-1 0 0 0,-1 1 0 0 0,0 0 0 0 0,1-1 0 0 0,0 0 0 0 0,1 4 0 0 0,-6-19 0 0 0,2-1 0 0 0,0 0 0 0 0,2 0 0 0 0,0-3 0 0 0,0-27 0 0 0,3-7 0 0 0,0 22 0 0 0,2 0 0 0 0,2 0 0 0 0,1 0 0 0 0,6-16 0 0 0,-10 46 0 0 0,-1 0 0 0 0,2 1 0 0 0,-1-1 0 0 0,1 1 0 0 0,0-1 0 0 0,-3 6 0 0 0,0-1 0 0 0,1 1 0 0 0,-1 0 0 0 0,0-1 0 0 0,0 1 0 0 0,1 0 0 0 0,-1-1 0 0 0,0 1 0 0 0,0 0 0 0 0,1 0 0 0 0,-1-1 0 0 0,0 1 0 0 0,1 0 0 0 0,-1 0 0 0 0,1-1 0 0 0,-1 1 0 0 0,1 0 0 0 0,-1 0 0 0 0,0 0 0 0 0,1 0 0 0 0,-1 0 0 0 0,1 0 0 0 0,-1 0 0 0 0,1 0 0 0 0,-1 0 0 0 0,1 0 0 0 0,-1 0 0 0 0,1 1 0 0 0,-1-1 0 0 0,0 0 0 0 0,1 0 0 0 0,-1 0 0 0 0,1 1 0 0 0,-1-1 0 0 0,0 0 0 0 0,1 1 0 0 0,1 1 0 0 0,1 0 0 0 0,-1 1 0 0 0,1 0 0 0 0,-1 0 0 0 0,0-1 0 0 0,0 1 0 0 0,-1 1 0 0 0,1-1 0 0 0,0 2 0 0 0,1 1 0 0 0,-1 1 0 0 0,0-1 0 0 0,0 1 0 0 0,0 3 0 0 0,2 17 0 0 0,-1 0 0 0 0,-2 0 0 0 0,0 0 0 0 0,-3 17 0 0 0,-2-7 0 0 0,-1-1 0 0 0,-2 1 0 0 0,-3 3 0 0 0,8-32 0 0 0,-1 0 0 0 0,0-1 0 0 0,0 1 0 0 0,-3 5 0 0 0,0-4 0 0 0,-3-5 0 0 0,9-3 0 0 0,0-1 0 0 0,-1 0 0 0 0,1 0 0 0 0,-1 0 0 0 0,1 0 0 0 0,-1 0 0 0 0,1 0 0 0 0,-1 0 0 0 0,1 0 0 0 0,0 0 0 0 0,-1 0 0 0 0,1 0 0 0 0,-1 0 0 0 0,1-1 0 0 0,-1 1 0 0 0,1 0 0 0 0,-1 0 0 0 0,0-1 0 0 0,0 0 0 0 0,0 0 0 0 0,0 0 0 0 0,-1-1 0 0 0,1 1 0 0 0,0 0 0 0 0,1-1 0 0 0,-1 1 0 0 0,0 0 0 0 0,0-1 0 0 0,0 1 0 0 0,1-1 0 0 0,-1-1 0 0 0,-6-22 0 0 0,7 24 0 0 0,-4-17 0 0 0,1-1 0 0 0,1 0 0 0 0,1 0 0 0 0,1 0 0 0 0,0-2 0 0 0,4-29 0 0 0,3-16 0 0 0,-4 52 0 0 0,-1 1 0 0 0,2 0 0 0 0,0 0 0 0 0,0 1 0 0 0,1-1 0 0 0,1 1 0 0 0,1-2 0 0 0,-6 11 0 0 0,1-1 0 0 0,9-5 0 0 0,-10 8 0 0 0,-1 1 0 0 0,0 0 0 0 0,1-1 0 0 0,-1 1 0 0 0,0 0 0 0 0,1 0 0 0 0,-1-1 0 0 0,1 1 0 0 0,-1 0 0 0 0,0 0 0 0 0,1 0 0 0 0,-1 0 0 0 0,1 0 0 0 0,-1 0 0 0 0,1-1 0 0 0,-1 1 0 0 0,1 1 0 0 0,0-1 0 0 0,1 1 0 0 0,-1-1 0 0 0,0 1 0 0 0,0-1 0 0 0,0 1 0 0 0,0 0 0 0 0,0-1 0 0 0,-1 1 0 0 0,1 0 0 0 0,0 0 0 0 0,0 0 0 0 0,0-1 0 0 0,-1 1 0 0 0,1 0 0 0 0,0 0 0 0 0,-1 0 0 0 0,1 1 0 0 0,1 2 0 0 0,0 0 0 0 0,0-1 0 0 0,0 2 0 0 0,0 1 0 0 0,-1 0-2 0 0,1 0 1 0 0,-2 0-1 0 0,1 0 0 0 0,-1 0 0 0 0,1 0 1 0 0,-2 1-1 0 0,0 4 2 0 0,-2 10 60 0 0,-3 13-60 0 0,-1-4 395 0 0,5-19-95 0 0,0 0-1 0 0,-1 0 1 0 0,-1 0-1 0 0,0-1 1 0 0,0 1-300 0 0,1-6 11 0 0,1 0 0 0 0,-1 0-1 0 0,0 0 1 0 0,0-1 0 0 0,-1 1-1 0 0,1-1 1 0 0,-1 0 0 0 0,0 0-1 0 0,0 0 1 0 0,-4 3-11 0 0,-1-3 0 0 0,8-4 0 0 0,-1 0 0 0 0,0 0 0 0 0,0 0 0 0 0,1 0 0 0 0,-1 0 0 0 0,0-1 0 0 0,1 1 0 0 0,-1-1 0 0 0,1 1 0 0 0,-1-1 0 0 0,0 0 0 0 0,1 1 0 0 0,-1-1 0 0 0,1 0 0 0 0,0 0 0 0 0,-1 0 0 0 0,1 0 0 0 0,0 0 0 0 0,-1 0 0 0 0,1-1 0 0 0,0 0 0 0 0,-2-1 0 0 0,0 0 0 0 0,0 0 0 0 0,1-1 0 0 0,0 1 0 0 0,0-1 0 0 0,0 0 0 0 0,0 0 0 0 0,0 0 0 0 0,0-2 0 0 0,1-1 0 0 0,0 1 0 0 0,-1-1 0 0 0,2 1 0 0 0,-1-1 0 0 0,1 1 0 0 0,0-1 0 0 0,1 0 0 0 0,0-3 0 0 0,3-12 0 0 0,0 0 0 0 0,3-3 0 0 0,-6 19 0 0 0,4-12 0 0 0,1 0 0 0 0,2-3 0 0 0,-5 13 0 0 0,0 1 0 0 0,1 0 0 0 0,0 0 0 0 0,1 0 0 0 0,-1 1 0 0 0,4-4 0 0 0,-1 4 0 0 0,-7 5 0 0 0,1 1 0 0 0,0 0 0 0 0,-1-1 0 0 0,1 1 0 0 0,0 0 0 0 0,-1-1 0 0 0,1 1 0 0 0,0 0 0 0 0,-1 0 0 0 0,1 0 0 0 0,0-1 0 0 0,0 1 0 0 0,0 0 0 0 0,-1 1 0 0 0,1-1 0 0 0,0 0 0 0 0,0 0 0 0 0,0 0 0 0 0,-1 1 0 0 0,1-1 0 0 0,0 0 0 0 0,-1 1 0 0 0,1-1 0 0 0,0 1 0 0 0,0-1 0 0 0,1 2 0 0 0,1 0 0 0 0,-1 1 0 0 0,1-1 0 0 0,-1 1 0 0 0,0-1 0 0 0,0 1 0 0 0,0 0 0 0 0,0 0 0 0 0,-1 0 0 0 0,1 0 0 0 0,-1 0 0 0 0,0 0 0 0 0,0 0 0 0 0,0 0 0 0 0,0 0 0 0 0,0 1 0 0 0,-1-1 0 0 0,1 2 0 0 0,0 10 0 0 0,0-1 0 0 0,-1 1 0 0 0,-2 9 0 0 0,2-17 0 0 0,0-6 0 0 0,-8 99 0 0 0,5-78 0 0 0,-1-1 0 0 0,-1 1 0 0 0,-4 10 0 0 0,7-25 0 0 0,-1-1 0 0 0,0 1 0 0 0,-2 2 0 0 0,-1 0 0 0 0,-2-3 0 0 0,7-5 0 0 0,0-1 0 0 0,0 0 0 0 0,1 0 0 0 0,-1 0 0 0 0,0 0 0 0 0,0 0 0 0 0,0 0 0 0 0,0 0 0 0 0,0 0 0 0 0,0 0 0 0 0,0-1 0 0 0,0 1 0 0 0,1 0 0 0 0,-1-1 0 0 0,0 1 0 0 0,0 0 0 0 0,0-1 0 0 0,0 1 0 0 0,1-1 0 0 0,-1 1 0 0 0,0-1 0 0 0,0 1 0 0 0,1-1 0 0 0,-1 0 0 0 0,1 1 0 0 0,-1-1 0 0 0,-1-2 0 0 0,0 1 0 0 0,0 0 0 0 0,0-1 0 0 0,0 1 0 0 0,1-1 0 0 0,-1 1 0 0 0,0-2 0 0 0,-1-5 0 0 0,0 0 0 0 0,1-1 0 0 0,0 1 0 0 0,0 0 0 0 0,0-4 0 0 0,-1-48 0 0 0,3 55 0 0 0,0-34 0 0 0,3 0 0 0 0,1 1 0 0 0,3-6 0 0 0,-4 26 0 0 0,1 1 0 0 0,5-15 0 0 0,-5 23 0 0 0,0 0 0 0 0,0 0 0 0 0,0 1 0 0 0,1 0 0 0 0,6-8 0 0 0,-3 7 0 0 0,-8 10 0 0 0,1-1 0 0 0,0 1 0 0 0,-1-1 0 0 0,1 1 0 0 0,0-1 0 0 0,-1 1 0 0 0,1-1 0 0 0,0 1 0 0 0,-1 0 0 0 0,1-1 0 0 0,0 1 0 0 0,0 0 0 0 0,0 0 0 0 0,0 0 0 0 0,0-1 0 0 0,0 1 0 0 0,0 0 0 0 0,0 1 0 0 0,1-1 0 0 0,-1 0 0 0 0,0 0 0 0 0,0 1 0 0 0,11 4 0 0 0,-9-3 0 0 0,1 1 0 0 0,-1 0 0 0 0,0 0 0 0 0,0 0 0 0 0,0 1 0 0 0,-1-1 0 0 0,1 1 0 0 0,-1-1 0 0 0,0 1 0 0 0,0 0 0 0 0,0 0 0 0 0,0 0 0 0 0,0 2 0 0 0,1 5 0 0 0,0 0 0 0 0,0 0 0 0 0,-1 1 0 0 0,0 6 0 0 0,1 9 0 0 0,-2 0 0 0 0,-1 0 0 0 0,-1 0 0 0 0,-2-1 0 0 0,0 1 0 0 0,-2 0 0 0 0,-7 24 0 0 0,3-28 0 0 0,8-22 0 0 0,0 1 0 0 0,0 0 0 0 0,0-1 0 0 0,0 1 0 0 0,0-1 0 0 0,-1 0 0 0 0,1 1 0 0 0,0-1 0 0 0,-1 0 0 0 0,1 0 0 0 0,-2 1 0 0 0,-5 0 0 0 0,7-3 0 0 0,-1 1 0 0 0,1 0 0 0 0,-1-1 0 0 0,1 0 0 0 0,-1 1 0 0 0,1-1 0 0 0,-1 0 0 0 0,1 0 0 0 0,-1 0 0 0 0,1 0 0 0 0,0 0 0 0 0,0 0 0 0 0,-1 0 0 0 0,1 0 0 0 0,0 0 0 0 0,0-1 0 0 0,0 1 0 0 0,0 0 0 0 0,1-1 0 0 0,-1 1 0 0 0,0-1 0 0 0,0 1 0 0 0,0-2 0 0 0,-2-5 0 0 0,1-1 0 0 0,-1 1 0 0 0,1 0 0 0 0,1-1 0 0 0,0 5 0 0 0,-5-27 0 0 0,2 1 0 0 0,1-1 0 0 0,2-1 0 0 0,1 1 0 0 0,1 0 0 0 0,2 0 0 0 0,4-20 0 0 0,-4 34 0 0 0,1 0 0 0 0,6-14 0 0 0,-8 25 0 0 0,1 0 0 0 0,0 0 0 0 0,0 0 0 0 0,0 0 0 0 0,1 0 0 0 0,0 1 0 0 0,0 0 0 0 0,4-4 0 0 0,0 2 0 0 0,1 3 0 0 0,-8 4 0 0 0,1 1 0 0 0,0-1 0 0 0,-1 0 0 0 0,1 1 0 0 0,-1-1 0 0 0,1 1 0 0 0,-1-1 0 0 0,1 1 0 0 0,-1 0 0 0 0,1-1 0 0 0,-1 1 0 0 0,1 0 0 0 0,-1 0 0 0 0,0 0 0 0 0,0 0 0 0 0,0 0 0 0 0,1 1 0 0 0,-1-1 0 0 0,0 0 0 0 0,0 1 0 0 0,2 2 0 0 0,0 0 0 0 0,-1 0 0 0 0,1 0 0 0 0,-1 0 0 0 0,0 1 0 0 0,1 1 0 0 0,2 13 0 0 0,0 0 0 0 0,-1 0 0 0 0,-1 1 0 0 0,-1 0 0 0 0,0 12 0 0 0,-2 14 0 0 0,-5 42 0 0 0,2-60 0 0 0,0 0 0 0 0,-6 16 0 0 0,5-29 0 0 0,0 1 0 0 0,-2-1 0 0 0,1 0 0 0 0,-2 0 0 0 0,-2 3 0 0 0,8-15 0 0 0,-1-1 0 0 0,0 1 0 0 0,0 0 0 0 0,0-1 0 0 0,0 1 0 0 0,0-1 0 0 0,0 1 0 0 0,-1-1 0 0 0,1 0 0 0 0,-1 0 0 0 0,-1 1 0 0 0,3-2 0 0 0,-1-1 0 0 0,1 1 0 0 0,-1-1 0 0 0,1 1 0 0 0,-1-1 0 0 0,1 0 0 0 0,0 1 0 0 0,-1-1 0 0 0,1 0 0 0 0,-1 0 0 0 0,1 0 0 0 0,-1 0 0 0 0,1 0 0 0 0,-1-1 0 0 0,1 1 0 0 0,-1 0 0 0 0,1-1 0 0 0,0 1 0 0 0,-1-1 0 0 0,1 1 0 0 0,-1-1 0 0 0,1 0 0 0 0,0 0 0 0 0,0 1 0 0 0,0-1 0 0 0,-1-1 0 0 0,-1 0 0 0 0,0-1 0 0 0,0 1 0 0 0,1-1 0 0 0,0 0 0 0 0,-1 0 0 0 0,1 0 0 0 0,0 0 0 0 0,0-1 0 0 0,1 1 0 0 0,-1 0 0 0 0,1-1 0 0 0,0 1 0 0 0,0-1 0 0 0,-1-1 0 0 0,-1-10 0 0 0,0-1 0 0 0,0-13 0 0 0,2 16 0 0 0,-1-8 0 0 0,1-1 0 0 0,1 0 0 0 0,1 1 0 0 0,1-1 0 0 0,1 0 0 0 0,1 1 0 0 0,1 0 0 0 0,1 0 0 0 0,4-11 0 0 0,-8 27 0 0 0,0 0 0 0 0,0 1 0 0 0,0 0 0 0 0,1-1 0 0 0,1-1 0 0 0,-3 4 0 0 0,1 0 0 0 0,-1 1 0 0 0,1-1 0 0 0,-1 1 0 0 0,1-1 0 0 0,-1 1 0 0 0,1-1 0 0 0,0 1 0 0 0,0 0 0 0 0,0 0 0 0 0,0 0 0 0 0,0 0 0 0 0,0 0 0 0 0,8 0 0 0 0,-7 1 0 0 0,-1 1 0 0 0,1 0 0 0 0,-1 0 0 0 0,0 0 0 0 0,1 0 0 0 0,-1 0 0 0 0,0 1 0 0 0,0-1 0 0 0,1 1 0 0 0,-1-1 0 0 0,0 1 0 0 0,0 0 0 0 0,-1 0 0 0 0,1 0 0 0 0,0 0 0 0 0,-1 0 0 0 0,2 2 0 0 0,0 1 0 0 0,1 1 0 0 0,-1 0 0 0 0,-1 0 0 0 0,1 0 0 0 0,-1 0 0 0 0,1 5 0 0 0,2 16 0 0 0,0-1 0 0 0,-2 0 0 0 0,-1 1 0 0 0,-1 0 0 0 0,-2 0 0 0 0,0-1 0 0 0,-2 1 0 0 0,-1-1 0 0 0,-3 10 0 0 0,4-23-2 0 0,0 1 0 0 0,-2-1 0 0 0,0 1 2 0 0,4-10 6 0 0,-1-1 0 0 0,0 1 0 0 0,1-1 0 0 0,-1 1 0 0 0,-1-1 0 0 0,1 0 0 0 0,0 0 0 0 0,-1 0 0 0 0,0 0 0 0 0,1-1 0 0 0,-1 1 0 0 0,0-1 0 0 0,-2 1-6 0 0,5-2 60 0 0,-1-1 0 0 0,0 1 0 0 0,0-1 0 0 0,0 1 0 0 0,0-1 0 0 0,0 0 0 0 0,1 0 0 0 0,-1 1 0 0 0,0-1 0 0 0,0 0 0 0 0,0 0 0 0 0,0 0 0 0 0,0 0 0 0 0,0 0 0 0 0,0 0 0 0 0,0 0 0 0 0,0 0 0 0 0,0-1 0 0 0,0 1-60 0 0,-1-1 64 0 0,1 1 1 0 0,-1-1-1 0 0,1 0 0 0 0,-1 0 1 0 0,1 0-1 0 0,0 0 0 0 0,-1 0 1 0 0,1 0-1 0 0,0 0 1 0 0,-1-2-65 0 0,-3-2 53 0 0,1-1 0 0 0,0 0 0 0 0,1 0 0 0 0,-3-6-53 0 0,5 10-20 0 0,-3-8 20 0 0,0 1 0 0 0,0-1 0 0 0,1-1 0 0 0,1 1 0 0 0,-2-10 0 0 0,0-16 0 0 0,1-3 0 0 0,2 24 0 0 0,1 11 0 0 0,-5-71 0 0 0,4-25 0 0 0,2 75 0 0 0,1 1 0 0 0,1 0 0 0 0,1 0 0 0 0,1 1 0 0 0,1-1 0 0 0,3-4 0 0 0,-7 23-6 0 0,0 0-1 0 0,0 0 1 0 0,1 1 0 0 0,-1-1-1 0 0,1 1 1 0 0,0 0-1 0 0,1 0 1 0 0,-1 0 0 0 0,1 0-1 0 0,0 1 7 0 0,-2 1-337 0 0,-2 2-138 0 0,1 1-33 0 0,5 2 468 0 0,-1 1-1 0 0,0-1 1 0 0,-1 1-1 0 0,1 0 1 0 0,-1 0-1 0 0,1 1 0 0 0,-1-1 1 0 0,-1 1-1 0 0,1 0 1 0 0,-1 0-1 0 0,0 0 1 0 0,0 1-1 0 0,0-1 1 0 0,-1 1-1 0 0,1 1 41 0 0,1 5 0 0 0,-1 1 0 0 0,-1-1 0 0 0,0 1 0 0 0,-1 0 0 0 0,0-1 0 0 0,-1 1 0 0 0,0 1 0 0 0,0 21 0 0 0,2 5 223 0 0,-2 0-1 0 0,-2 0 1 0 0,-2 0-1 0 0,-1 0 1 0 0,-2-1-1 0 0,-2 1 0 0 0,-6 11-222 0 0,4-23-950 0 0,10-26 577 0 0,1-2 574 0 0,-2 0-125 0 0,1 0-1 0 0,0 0 1 0 0,0-1 0 0 0,0 1 0 0 0,0 0 0 0 0,-1-1-1 0 0,1 1 1 0 0,0-1 0 0 0,0 1 0 0 0,0-1 0 0 0,0 0-1 0 0,0 1 1 0 0,0-1 0 0 0,1 0 0 0 0,-1 0 0 0 0,0 0 0 0 0,0 0-1 0 0,0 0 1 0 0,1 0 0 0 0,-1 0 0 0 0,0-1-76 0 0,-2-2-9 0 0,1-1 0 0 0,0 1 1 0 0,0-1-1 0 0,-1-3 9 0 0,-2-10-211 0 0,1 1 1 0 0,1-1-1 0 0,0 0 0 0 0,2 0 0 0 0,0 0 1 0 0,1-8 210 0 0,3-37 746 0 0,3-10-746 0 0,-4 62 83 0 0,-2 3-173 0 0,1-7-154 0 0,1 1-1 0 0,0 0 1 0 0,1 0-1 0 0,1 0 1 0 0,0 0-1 0 0,1 0 245 0 0,-5 13 0 0 0,0 0 0 0 0,1 0 0 0 0,-1 0 0 0 0,0 1 0 0 0,1-1 0 0 0,-1 0 0 0 0,1 0 0 0 0,0 1 0 0 0,-1-1 0 0 0,1 0 0 0 0,-1 1 0 0 0,2-1 0 0 0,-2 1 0 0 0,1-1 0 0 0,-1 1 0 0 0,1 0 0 0 0,-1 0 0 0 0,1 0 0 0 0,0 0 0 0 0,-1-1 0 0 0,1 1 0 0 0,-1 0 0 0 0,1 0 0 0 0,-1 0 0 0 0,1 0 0 0 0,-1 1 0 0 0,1-1 0 0 0,-1 0 0 0 0,1 0 0 0 0,0 0 0 0 0,-1 0 0 0 0,1 0 0 0 0,-1 1 0 0 0,1-1 0 0 0,2 2 0 0 0,0 0 0 0 0,-1 0 0 0 0,1 0 0 0 0,0 0 0 0 0,-1 1 0 0 0,1-1 0 0 0,-1 1 0 0 0,0 0 0 0 0,0-1 0 0 0,0 1 0 0 0,0 0 0 0 0,-1 0 0 0 0,1 1 0 0 0,-1-1 0 0 0,1 1 0 0 0,2 7 0 0 0,-1 0 0 0 0,1 0 0 0 0,-2 0 0 0 0,0 1 0 0 0,1 8 0 0 0,-1 0 0 0 0,-1 0 0 0 0,-1 6 0 0 0,-4 60 0 0 0,3-72 0 0 0,0-12 0 0 0,-6 76 0 0 0,5-65 0 0 0,-1 0 0 0 0,0 0 0 0 0,-1 0 0 0 0,-4 9 0 0 0,7-19 114 0 0,0 0 1 0 0,0 0-1 0 0,0 0 0 0 0,-1-1 0 0 0,1 1 0 0 0,-1 0 0 0 0,0-1 0 0 0,0 1 1 0 0,0-1-1 0 0,0 0 0 0 0,0 0 0 0 0,-1 0 0 0 0,1 0 0 0 0,-1 0 1 0 0,1 0-1 0 0,-3 1-114 0 0,5-3 5 0 0,-1 0-1 0 0,1 0 1 0 0,0 0 0 0 0,0 0 0 0 0,0 0 0 0 0,0 0 0 0 0,0 0-1 0 0,0 0 1 0 0,-1 0 0 0 0,1 0 0 0 0,0 0 0 0 0,0 0-1 0 0,0 0 1 0 0,0 0 0 0 0,0 0 0 0 0,0 0 0 0 0,0 0 0 0 0,-1 0-1 0 0,1 0 1 0 0,0 0 0 0 0,0 0 0 0 0,0 0 0 0 0,0 0-1 0 0,0 0 1 0 0,0 0 0 0 0,-1 0 0 0 0,1 0 0 0 0,0 0-1 0 0,0 0 1 0 0,0 0 0 0 0,0 0-5 0 0,-3-2 1 0 0,1 0 0 0 0,-1-1 1 0 0,1 1-1 0 0,-1 0 0 0 0,1-1 0 0 0,0 1 0 0 0,0-1 0 0 0,0 0 1 0 0,0 1-1 0 0,1-1 0 0 0,-1 0 0 0 0,1 0 0 0 0,-1 0 0 0 0,1 0 1 0 0,0-3-2 0 0,-3-8-1 0 0,1-1 1 0 0,0 1-1 0 0,1-2 1 0 0,-3-30 0 0 0,1-47 0 0 0,5 67 0 0 0,1 1 0 0 0,2-1 0 0 0,5-18 0 0 0,-6 31-80 0 0,0 0 0 0 0,2 0-1 0 0,-1 0 1 0 0,2 1 0 0 0,1-4 80 0 0,-6 15-55 0 0,0 0-30 0 0,-1-1-1 0 0,1 1 0 0 0,0-1 1 0 0,0 1-1 0 0,0 0 0 0 0,0 0 1 0 0,0-1-1 0 0,0 1 0 0 0,0 0 1 0 0,0 0-1 0 0,0 0 0 0 0,1 0 1 0 0,-1 0-1 0 0,0 0 0 0 0,1 0 1 0 0,0 0 85 0 0,9-1-150 0 0,-9 2 149 0 0,1 1 1 0 0,-1-1-1 0 0,0 1 0 0 0,1 0 0 0 0,-1-1 0 0 0,0 1 1 0 0,0 0-1 0 0,0 0 0 0 0,0 0 0 0 0,0 1 0 0 0,0-1 1 0 0,0 0-1 0 0,0 1 0 0 0,0-1 0 0 0,-1 1 1 0 0,1 0-1 0 0,-1 0 0 0 0,1-1 0 0 0,-1 1 0 0 0,1 0 1 0 0,-1 0-1 0 0,1 2 1 0 0,0 1 0 0 0,1 1 0 0 0,-1-1 0 0 0,0 0 0 0 0,-1 1 1 0 0,1-1-1 0 0,-1 1 0 0 0,0-1 0 0 0,-1 1 0 0 0,1 1 0 0 0,-1 11 0 0 0,-1 0 0 0 0,-1 0 0 0 0,0 0 0 0 0,-1 0 0 0 0,-1 0 0 0 0,-2 3 0 0 0,1-9 0 0 0,-3-1 0 0 0,0-3 0 0 0,7-8 0 0 0,0 1 0 0 0,0-1 0 0 0,0 0 0 0 0,0 0 0 0 0,0 1 0 0 0,0-1 0 0 0,0 0 0 0 0,0 0 0 0 0,0 0 0 0 0,0 0 0 0 0,0 0 0 0 0,-1 0 0 0 0,0-1 0 0 0,0 1 0 0 0,0-1 0 0 0,1 1 0 0 0,-1-1 0 0 0,0 0 0 0 0,0 0 0 0 0,1 0 0 0 0,-1 0 0 0 0,1 0 0 0 0,-1 0 0 0 0,1 0 0 0 0,-1 0 0 0 0,1-1 0 0 0,0 1 0 0 0,0-1 0 0 0,-1 1 0 0 0,1-1 0 0 0,0 1 0 0 0,0-1 0 0 0,0 1 0 0 0,1-1 0 0 0,-1 0 0 0 0,0 0 0 0 0,-3-7 0 0 0,1 0 0 0 0,0-1 0 0 0,1 0 0 0 0,0 0 0 0 0,1 7 0 0 0,-3-16 0 0 0,1 0 0 0 0,1-1 0 0 0,1 1 0 0 0,0-1 0 0 0,2-6 0 0 0,-1 15 0 0 0,2 1 0 0 0,-1 0 0 0 0,1-1 0 0 0,1 1 0 0 0,-1 0 0 0 0,2 0 0 0 0,-1 1 0 0 0,2-1 0 0 0,-1 1 0 0 0,6-9 0 0 0,-8 15 0 0 0,1 1 0 0 0,-1-1 0 0 0,0 0 0 0 0,1 1 0 0 0,0-1 0 0 0,0 1 0 0 0,2-2 0 0 0,8-2 0 0 0,-11 5 0 0 0,1 0 0 0 0,-1 1 0 0 0,1 0 0 0 0,-1-1 0 0 0,1 1 0 0 0,-1 0 0 0 0,1 0 0 0 0,-1 0 0 0 0,1 1 0 0 0,-1-1 0 0 0,1 0 0 0 0,-1 1 0 0 0,1 0 0 0 0,-1 0 0 0 0,1 0 0 0 0,0 0 0 0 0,0 1 0 0 0,0 0 0 0 0,0 0 0 0 0,0 0 0 0 0,0 0 0 0 0,0 1 0 0 0,-1-1 0 0 0,1 1 0 0 0,-1-1 0 0 0,1 2 0 0 0,1 2 0 0 0,0-1 0 0 0,0 2 0 0 0,-1-1 0 0 0,0 0 0 0 0,0 1 0 0 0,0-1 0 0 0,-1 1 0 0 0,0 0 0 0 0,-1-1 0 0 0,2 7 0 0 0,-2-1 203 0 0,-1 0 0 0 0,0 0 0 0 0,-1 0 0 0 0,0 0 0 0 0,-1 0 0 0 0,0 0 0 0 0,-1 0 0 0 0,0 0 0 0 0,-1 1-203 0 0,3-11 11 0 0,0 0 0 0 0,0-1 0 0 0,0 1 0 0 0,1 0 0 0 0,-2 0 0 0 0,1-1 0 0 0,0 1 0 0 0,0-1 0 0 0,-1 1 0 0 0,1-1 0 0 0,0 0 0 0 0,-1 1 0 0 0,1-1 0 0 0,-1 0-11 0 0,0 0 11 0 0,-8 6-11 0 0,-3-5 0 0 0,10-2 0 0 0,-1 0 0 0 0,1-1 0 0 0,0 0 0 0 0,0 1 0 0 0,0-1 0 0 0,-1-1 0 0 0,1 1 0 0 0,0 0 0 0 0,0-1 0 0 0,1 1 0 0 0,-1-1 0 0 0,-1-1 0 0 0,-3-2 0 0 0,0 0 0 0 0,1-1 0 0 0,0 0 0 0 0,-2-2 0 0 0,2-1 0 0 0,6 9 0 0 0,-1 0 0 0 0,1 0 0 0 0,0 0 0 0 0,0-1 0 0 0,0 1 0 0 0,0 0 0 0 0,-1 0 0 0 0,1 0 0 0 0,0-1 0 0 0,0 1 0 0 0,0 0 0 0 0,0 0 0 0 0,0-1 0 0 0,0 1 0 0 0,0 0 0 0 0,0-1 0 0 0,0 1 0 0 0,0 0 0 0 0,0 0 0 0 0,0-1 0 0 0,0 1 0 0 0,0 0 0 0 0,0 0 0 0 0,0-1 0 0 0,0 1 0 0 0,0 0 0 0 0,0-1 0 0 0,0 1 0 0 0,2 0-46 0 0,-1 0-1 0 0,0 1 0 0 0,1-1 1 0 0,-1 0-1 0 0,0 1 1 0 0,1-1-1 0 0,-1 1 1 0 0,0 0-1 0 0,0-1 1 0 0,0 1-1 0 0,1 0 0 0 0,-1 0 1 0 0,0-1-1 0 0,0 1 1 0 0,0 1 46 0 0,3 1-498 0 0,-1 0 1 0 0,0 0 0 0 0,1 0-1 0 0,1 4 498 0 0,5 10-1514 0 0,0 3-20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55.1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1699 4607 0 0,'0'0'208'0'0,"0"0"67"0"0,0 0 154 0 0,0 0 69 0 0,0 0 12 0 0,0 0-67 0 0,0 2-294 0 0,-2 3-61 0 0,1-4 283 0 0,1-1 117 0 0,-1 8 533 0 0,1-6-509 0 0,0-2 0 0 0,0 0 0 0 0,0 0-69 0 0,0 0-222 0 0,0 0 166 0 0,0 0 101 0 0,0 0 21 0 0,0 0-66 0 0,-1 1-294 0 0,-2 5-61 0 0,2-5 283 0 0,1-1 117 0 0,0 0 21 0 0,0 0-66 0 0,1-1-294 0 0,5-2-134 0 0,-1 0-19 0 0,7-6 81 0 0,-7 4 156 0 0,14-8 1494 0 0,-3 4-1711 0 0,0-3-16 0 0,-1 0 0 0 0,4-5 0 0 0,-10 8 0 0 0,46-32 0 0 0,-52 39 0 0 0,0 0 0 0 0,0 0 0 0 0,0 0 0 0 0,0 0 0 0 0,0 1 0 0 0,14-9 0 0 0,21-24 0 0 0,-17 14 0 0 0,12-6 0 0 0,-24 20 0 0 0,0 0 0 0 0,-1-1 0 0 0,0 0 0 0 0,2-3 0 0 0,-8 7 0 0 0,0-1 0 0 0,10-3 0 0 0,65-31 0 0 0,-49 20 0 0 0,-17 11 0 0 0,0 1 0 0 0,11-5 0 0 0,-1 0 0 0 0,-15 8 0 0 0,0 0 0 0 0,0 0 0 0 0,4-1 0 0 0,-1 1 0 0 0,0-1 0 0 0,-1 0 0 0 0,5-3 0 0 0,9-4 0 0 0,-7 2 0 0 0,1-1 0 0 0,-3 4-13 0 0,0-1 0 0 0,0-1 0 0 0,10-7 13 0 0,-11 6 161 0 0,1 2-1 0 0,0-1 1 0 0,12-4-161 0 0,4-6 1589 0 0,-27 17-1583 0 0,6-3 4 0 0,5-4-10 0 0,7-4 0 0 0,31-19 0 0 0,-45 26 0 0 0,-4 4 0 0 0,-1-1 0 0 0,1 0 0 0 0,0 1 0 0 0,1-1 0 0 0,-1 1 0 0 0,0 0 0 0 0,0-1 0 0 0,1 1 0 0 0,15-8 0 0 0,-7 4 0 0 0,0-1 0 0 0,-1 0 0 0 0,2-1 0 0 0,2-3 0 0 0,-1-1 0 0 0,2-1 0 0 0,-7 5 0 0 0,0 1 0 0 0,0-1 0 0 0,6-1 0 0 0,13-10 0 0 0,9-7 0 0 0,-9 6 0 0 0,-14 10 0 0 0,1 1 0 0 0,8-3 0 0 0,12-6 0 0 0,-20 10 0 0 0,0 0 0 0 0,0 2 0 0 0,6-2 0 0 0,-2 0 0 0 0,16-7 0 0 0,-4-3 0 0 0,25-17 0 0 0,-36 22 9 0 0,-14 9 63 0 0,1 0 0 0 0,-1 0 1 0 0,0-1-1 0 0,0 1 1 0 0,-1-1-1 0 0,4-4-72 0 0,-3 4 268 0 0,0-1-1 0 0,-1 1 1 0 0,2 1 0 0 0,-1-1 0 0 0,0 1-1 0 0,4-2-267 0 0,-2 1 0 0 0,0 0 0 0 0,0 0-1 0 0,-1-1 1 0 0,0 0 0 0 0,1 0 0 0 0,-1 0 0 0 0,1 1 0 0 0,0 0 0 0 0,1 0 0 0 0,-1 0 0 0 0,7-1 0 0 0,-5 1 0 0 0,-1 1 0 0 0,0-1 0 0 0,0-1 0 0 0,0 1 0 0 0,3-4 0 0 0,-1 1 0 0 0,-1 1 0 0 0,1 0 0 0 0,1 1 0 0 0,-1 0 0 0 0,21-11 0 0 0,17-5 0 0 0,-21 8 0 0 0,8-6 0 0 0,-18 11 0 0 0,4-3 0 0 0,12-9 0 0 0,-20 13 0 0 0,11-9 0 0 0,18-13 0 0 0,-1-5 0 0 0,-26 25 0 0 0,25-15 0 0 0,-38 22 0 0 0,12-4 0 0 0,12-7 0 0 0,-11 6 0 0 0,11-7 0 0 0,-10 4 0 0 0,31-19 0 0 0,-15 13 0 0 0,-19 9 0 0 0,9-2 0 0 0,-11 3 0 0 0,-9 4 0 0 0,-1 0 0 0 0,2-1 0 0 0,0 0 0 0 0,0 0 0 0 0,1 1 0 0 0,-1-1 0 0 0,2 0 0 0 0,5-3 0 0 0,-10 4 0 0 0,1 0 0 0 0,6-5 0 0 0,9-1 0 0 0,5-8 0 0 0,-18 14 0 0 0,0 0 0 0 0,1 0 0 0 0,-1 0 0 0 0,0 1 0 0 0,2-1 0 0 0,4-2 0 0 0,6-12 0 0 0,-14 14 0 0 0,11-8 0 0 0,16-13 0 0 0,-8 7 0 0 0,-10 11 0 0 0,-7 4 0 0 0,-1-1 0 0 0,1 1 0 0 0,-1-1 0 0 0,0 1 0 0 0,0-1 0 0 0,1 0 0 0 0,-1 1 0 0 0,0-1 0 0 0,0-1 0 0 0,5-2 0 0 0,24-12 0 0 0,-15 9 0 0 0,-9 4 0 0 0,0-2 0 0 0,-4 4 0 0 0,9-1 0 0 0,-9 2 0 0 0,15-11 0 0 0,-11 8 0 0 0,4-1-7 0 0,0 2 86 0 0,-9 2 292 0 0,0-1 17 0 0,-2 2-113 0 0,0 0-272 0 0,0 0-1 0 0,0 0 1 0 0,0 0 0 0 0,0 0-1 0 0,0 0 1 0 0,0 0 0 0 0,0 0-1 0 0,0 0 1 0 0,0 0 0 0 0,0 0-1 0 0,0 0 1 0 0,0 0 0 0 0,0 0-1 0 0,0 0 1 0 0,0 0 0 0 0,1 0-1 0 0,-1 0 1 0 0,0 0 0 0 0,0 0-1 0 0,0 0 1 0 0,0 0 0 0 0,0 0-1 0 0,0 0 1 0 0,0 0 0 0 0,0 0-1 0 0,0 0 1 0 0,0 0 0 0 0,0 0-1 0 0,0 0 1 0 0,0 0 0 0 0,0 0-1 0 0,0 0 1 0 0,0 0 0 0 0,0 0-1 0 0,0 0 1 0 0,0 0 0 0 0,0 0-1 0 0,0 0 1 0 0,0 0 0 0 0,0 0-1 0 0,0 0 1 0 0,0 0 0 0 0,0 0-3 0 0,17-12 827 0 0,-10 8-827 0 0,0 0 0 0 0,0-2 0 0 0,-2 1 0 0 0,1 2 0 0 0,-1-2 0 0 0,0-1 0 0 0,-1 0 0 0 0,1 1 0 0 0,0 0-64 0 0,-16 27-1051 0 0,9-19 910 0 0,1 0-375 0 0,0-2-285 0 0,-7 9-1146 0 0,3-4 987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6:05.25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39 1054 4607 0 0,'0'0'102'0'0,"0"0"20"0"0,0 0 6 0 0,0 0 51 0 0,0 0 213 0 0,-1 0 96 0 0,-25 9 2749 0 0,24-9-2866 0 0,2 0 117 0 0,0 0 21 0 0,0 0-66 0 0,0 0-222 0 0,0 0 166 0 0,0 0 101 0 0,0 0 21 0 0,0 0-66 0 0,0 0-222 0 0,0 0 166 0 0,0 0 101 0 0,0 0 21 0 0,0 0-66 0 0,-1 1-294 0 0,-4 5-133 0 0,1-1-16 0 0,7-10 0 0 0,21-22 0 0 0,3-2 0 0 0,-22 22 89 0 0,1 1-1 0 0,0 0 1 0 0,0 0-1 0 0,1 0 1 0 0,4-2-89 0 0,-8 5 208 0 0,1 0 1 0 0,-1-1-1 0 0,1 0 1 0 0,-1 0-1 0 0,0 0 1 0 0,0-1-209 0 0,11-13 338 0 0,29-23-320 0 0,-25 24-19 0 0,0-1 0 0 0,1-3 1 0 0,14-16 0 0 0,2 2 0 0 0,2 2 0 0 0,8-5 0 0 0,-24 20 0 0 0,24-25 0 0 0,-40 38 0 0 0,1 0 0 0 0,-1 0 0 0 0,0-1 0 0 0,4-6 0 0 0,7-9 0 0 0,-10 16 0 0 0,-1 0 0 0 0,0 0 0 0 0,2 0 0 0 0,-2 2 0 0 0,0-1 0 0 0,0 0 0 0 0,-1-1 0 0 0,2-1 0 0 0,2-3 0 0 0,1 1 0 0 0,-1 0 0 0 0,4-2 0 0 0,3-3 0 0 0,49-41 0 0 0,27-31 0 0 0,-84 80 0 0 0,-5 4 0 0 0,0 0 0 0 0,-1 0 0 0 0,1-1 0 0 0,0 1 0 0 0,-1 0 0 0 0,1-1 0 0 0,-1 1 0 0 0,1-1 0 0 0,-1 0 0 0 0,1 0 0 0 0,2-3 0 0 0,7-11 0 0 0,8-3 0 0 0,-15 15 0 0 0,13-9 0 0 0,-15 12 0 0 0,22-18 0 0 0,-22 18 0 0 0,0 0 0 0 0,10-5 0 0 0,4-4 0 0 0,6-6 0 0 0,-20 14 0 0 0,-1 2 0 0 0,-1-1 0 0 0,1 0 0 0 0,-1 1 0 0 0,1-1 0 0 0,0 1 0 0 0,-1-1 0 0 0,1 1 0 0 0,0-1 0 0 0,0 1 0 0 0,-1-1 0 0 0,1 1 0 0 0,0 0 0 0 0,0-1 0 0 0,22-11 0 0 0,-16 8 0 0 0,0-1 0 0 0,-1 1 72 0 0,-5 3 299 0 0,-1 1 117 0 0,0 0 21 0 0,0 0-66 0 0,-1 1-294 0 0,-7 2-133 0 0,5-1-16 0 0,-4 7 0 0 0,3-5 0 0 0,-18 17 0 0 0,8-9 0 0 0,0-1 0 0 0,-15 9 0 0 0,8-6 0 0 0,18-11 0 0 0,-1 0 0 0 0,1 0 0 0 0,-1 1 0 0 0,1-1 0 0 0,0 1 0 0 0,0 0 0 0 0,-1 1 0 0 0,0 0 0 0 0,0-1 0 0 0,-3 4 0 0 0,-29 19 0 0 0,19-14 0 0 0,-11 11 0 0 0,-85 74 0 0 0,83-70 0 0 0,0-1 0 0 0,2 1 0 0 0,-5 9 0 0 0,2-3 0 0 0,-1-1 0 0 0,-27 20 0 0 0,-10 6 0 0 0,48-41 0 0 0,-17 12 0 0 0,36-28 0 0 0,0 0 0 0 0,-1 0 0 0 0,1 0 0 0 0,0 0 0 0 0,0 0 0 0 0,0 0 0 0 0,1 1 0 0 0,-1-1 0 0 0,-1 3 0 0 0,-5 8 0 0 0,0-3 0 0 0,-2-1 0 0 0,9-6 0 0 0,-10 8 0 0 0,11-11 0 0 0,0 1 0 0 0,0-1 0 0 0,0 0 0 0 0,-1 0 0 0 0,1 0 0 0 0,0 0 0 0 0,0 0 0 0 0,0 0 0 0 0,0 0 0 0 0,0 0 0 0 0,0 1 0 0 0,0-1 0 0 0,0 0 0 0 0,0 0 0 0 0,0 0 0 0 0,0 0 0 0 0,0 0 0 0 0,0 0 0 0 0,-1 0 0 0 0,1 0 0 0 0,0 0 0 0 0,0 0 0 0 0,0 0 0 0 0,0 0 0 0 0,0 0 0 0 0,0 0 0 0 0,0 0 0 0 0,0 0 0 0 0,-1 0 0 0 0,1 0 0 0 0,0 0 0 0 0,0 0 0 0 0,0 0 0 0 0,0 0 0 0 0,0 0 0 0 0,0 0 0 0 0,0 0 0 0 0,-1 0 0 0 0,1 0 0 0 0,0 0 0 0 0,0 0 0 0 0,0 0 0 0 0,0 0 0 0 0,0 0 0 0 0,0 0 0 0 0,0 0 0 0 0,0 0 0 0 0,-1 0 0 0 0,1 0 0 0 0,8-14 0 0 0,22-23 0 0 0,-19 24 0 0 0,0 0 0 0 0,1 1 0 0 0,1 0 0 0 0,4-3 0 0 0,1-1 0 0 0,9-10 0 0 0,-10 7 0 0 0,40-43 0 0 0,32-48 0 0 0,-70 86 0 0 0,0 0 0 0 0,1 1 0 0 0,8-5 0 0 0,13-16 0 0 0,-23 24 0 0 0,0 2 0 0 0,2-1 0 0 0,56-53 0 0 0,-59 54 0 0 0,66-63 0 0 0,-30 28 0 0 0,3-2 0 0 0,-13 18 0 0 0,-41 36 0 0 0,0 0 0 0 0,-1-1 0 0 0,1 1 0 0 0,0-1 0 0 0,-1 0 0 0 0,0 1 0 0 0,2-3 0 0 0,9-11 0 0 0,-5 9 0 0 0,-2 3 0 0 0,-4 5 0 0 0,-3 2 0 0 0,0 3 0 0 0,-8 15 0 0 0,-4 1 0 0 0,-8 10 0 0 0,16-25 0 0 0,0-1 0 0 0,0 1 0 0 0,0-1 0 0 0,-2 0 0 0 0,1 1 0 0 0,0 0 0 0 0,-3 3 0 0 0,4-3 0 0 0,-1-1 0 0 0,-6 7 0 0 0,-8 7 0 0 0,-31 35 0 0 0,-5 6 0 0 0,26-30 0 0 0,-16 23 0 0 0,-9 16 0 0 0,-14 19 0 0 0,37-48 0 0 0,-3-1 0 0 0,23-28 0 0 0,-9 8 0 0 0,-7 7 0 0 0,15-15 0 0 0,-1 0 0 0 0,0-1 0 0 0,-4 2 0 0 0,0 0 0 0 0,-16 14 0 0 0,20-14 0 0 0,-1-1 0 0 0,0 0 0 0 0,-12 5 0 0 0,6-3 0 0 0,0 1 0 0 0,-6 6 0 0 0,19-13 0 0 0,5-4 0 0 0,2-2 0 0 0,0 0 0 0 0,0-1 0 0 0,0 1 0 0 0,1 0 0 0 0,-1 0 0 0 0,0 1 0 0 0,-1 4 0 0 0,-1-4 0 0 0,5-9 0 0 0,-6-10 0 0 0,5-1 0 0 0,0 16 0 0 0,-1-1 0 0 0,1 1 0 0 0,0-1 0 0 0,0 0 0 0 0,0 1 0 0 0,0-1 0 0 0,0 1 0 0 0,0-1 0 0 0,0 0 0 0 0,1 1 0 0 0,-1-1 0 0 0,0 1 0 0 0,0-1 0 0 0,0 1 0 0 0,0-1 0 0 0,1 0 0 0 0,-1 1 0 0 0,0-1 0 0 0,1 1 0 0 0,-1-1 0 0 0,0 1 0 0 0,1-1 0 0 0,1-1 0 0 0,9-14 0 0 0,0 1 0 0 0,1 0 0 0 0,1 1 0 0 0,4-4 0 0 0,20-22 0 0 0,6-9 0 0 0,38-34 0 0 0,-41 43 0 0 0,23-32 0 0 0,24-25 0 0 0,82-77 0 0 0,-93 99 0 0 0,-72 71 0 0 0,6-7 0 0 0,0 0 0 0 0,1 1 0 0 0,1 1 0 0 0,-1-1 0 0 0,4 0 0 0 0,23-11 0 0 0,-29 16 0 0 0,-1-2 0 0 0,0 3 0 0 0,-8 4 0 0 0,0 0 0 0 0,0 0 0 0 0,0 0 0 0 0,1 0 0 0 0,-1-1 0 0 0,0 1 0 0 0,0 0 0 0 0,1 0 0 0 0,-1 0 0 0 0,0 0 0 0 0,1 0 0 0 0,-1 0 0 0 0,0 0 0 0 0,0 0 0 0 0,1 0 0 0 0,-1 0 0 0 0,0 0 0 0 0,1 0 0 0 0,-1 0 0 0 0,0 0 0 0 0,0 0 0 0 0,1 0 0 0 0,-1 0 0 0 0,0 1 0 0 0,0-1 0 0 0,1 1 0 0 0,-1-1 0 0 0,0 1 0 0 0,0 0 0 0 0,0-1 0 0 0,0 1 0 0 0,0-1 0 0 0,0 1 0 0 0,0-1 0 0 0,0 1 0 0 0,0 0 0 0 0,-1-1 0 0 0,1 1 0 0 0,0-1 0 0 0,0 1 0 0 0,0-1 0 0 0,-1 1 0 0 0,-4 13 0 0 0,2-8 0 0 0,0 0 0 0 0,0 0 0 0 0,0-1 0 0 0,-1 1 0 0 0,1-1 0 0 0,-1 0 0 0 0,-4 4 0 0 0,-8 11 0 0 0,-22 28 0 0 0,-3-1 0 0 0,-39 35 0 0 0,60-62 0 0 0,-128 137 0 0 0,49-51 0 0 0,35-41 1024 0 0,-3-4 0 0 0,-70 49-1024 0 0,132-107 0 0 0,1 0 0 0 0,-1 0 0 0 0,1 0 0 0 0,-1 0 0 0 0,0-1 0 0 0,-1 0 0 0 0,0-1 0 0 0,5-3 0 0 0,3-3 0 0 0,-2 5 0 0 0,4-8 0 0 0,0 0 0 0 0,1 0 0 0 0,0 1 0 0 0,0 0 0 0 0,0 0 0 0 0,6-5 0 0 0,3-5 0 0 0,22-24 0 0 0,36-32 0 0 0,-19 21 0 0 0,52-53 0 0 0,34-35 0 0 0,-95 96 42 0 0,9-3-42 0 0,11-11-918 0 0,-58 52 545 0 0,98-89 1622 0 0,-91 83-1249 0 0,1 0 0 0 0,2-4 0 0 0,-10 10 0 0 0,-1 1-64 0 0,-3 5-273 0 0,-2 0-138 0 0,0 0-33 0 0,9-2-2948 0 0,-9 2 2432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6:14.10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311 880 4607 0 0,'0'0'102'0'0,"0"0"20"0"0,0 0 6 0 0,0 0 51 0 0,0 0 213 0 0,0 0 96 0 0,0 0 21 0 0,0 0-66 0 0,0 0-222 0 0,0 0 166 0 0,0 0 101 0 0,0 0 21 0 0,0 0-66 0 0,0 0-222 0 0,0 0 166 0 0,0 0 101 0 0,0 0 21 0 0,0 0-66 0 0,-1 0-294 0 0,-5-6-125 0 0,1-3-96 0 0,4 8-265 0 0,1 1-138 0 0,-6-3-475 0 0,1-2 800 0 0,-4-4 135 0 0,7 8 14 0 0,-5-3 1 0 0,1 4 0 0 0,-10 3 0 0 0,10-3 0 0 0,-12 2 0 0 0,15-1 0 0 0,0-1 0 0 0,1 1 0 0 0,-1 0 0 0 0,1-1 0 0 0,-1 1 0 0 0,1 1 0 0 0,0-1 0 0 0,-1 0 0 0 0,1 0 0 0 0,0 1 0 0 0,-2 1 0 0 0,-4 2 0 0 0,4-2 0 0 0,0 0 0 0 0,-1 0 0 0 0,1-1 0 0 0,0 1 0 0 0,-1-1 0 0 0,0-1 0 0 0,1 1 0 0 0,-1-1 0 0 0,-1 1 0 0 0,2-2 0 0 0,-10 4 0 0 0,10-3 5 0 0,-17 2 51 0 0,20-3-53 0 0,-13 0 809 0 0,13 0-304 0 0,-1 0-65 0 0,-5 1-294 0 0,-1-2-133 0 0,0 1-16 0 0,1 0 0 0 0,0-1 72 0 0,6 1 299 0 0,-1-1 117 0 0,-3-1 21 0 0,4 1-66 0 0,0 1-294 0 0,-10-9-133 0 0,5 6-16 0 0,0-1 0 0 0,0 2 72 0 0,5 1 299 0 0,1 1 117 0 0,0 0 21 0 0,0 0-66 0 0,2 0-424 0 0,0-1-1 0 0,0 0 1 0 0,0 0 0 0 0,0 0-1 0 0,0 0 1 0 0,0 0 0 0 0,0 0-1 0 0,-1 0 1 0 0,2-1-19 0 0,3-2-3 0 0,37-25 3 0 0,-27 18 0 0 0,-11 7 0 0 0,1 0 0 0 0,-1 1 0 0 0,5-2 0 0 0,30-14 0 0 0,-1-2 0 0 0,-1-2 0 0 0,21-17 0 0 0,-27 19 0 0 0,21-9 0 0 0,-19 11 0 0 0,15-12 0 0 0,6-12 0 0 0,-30 22 0 0 0,19-11 0 0 0,21-6 0 0 0,-15 9 0 0 0,54-35 1440 0 0,-48 35-832 0 0,27-25-608 0 0,-66 44 0 0 0,-10 6 0 0 0,0 0 0 0 0,0-1 0 0 0,4-3 0 0 0,-1 0 0 0 0,1 1 0 0 0,0 0 0 0 0,0 0 0 0 0,1 1 0 0 0,1 0 0 0 0,8-4 0 0 0,-1-1 0 0 0,6-5 0 0 0,-18 11 0 0 0,-5 2 0 0 0,4-4 0 0 0,-1 2 0 0 0,18-20 0 0 0,-17 19 0 0 0,31-32 0 0 0,-18 19 0 0 0,-9 7 0 0 0,3 3 0 0 0,-10 3 0 0 0,-3-2 0 0 0,-1 8 0 0 0,0 0 0 0 0,0 0 0 0 0,0-1 0 0 0,0 1 0 0 0,0 0 0 0 0,0 0 0 0 0,0 0 0 0 0,0 0 0 0 0,0-1 0 0 0,0 1 0 0 0,0 0 0 0 0,0 0 0 0 0,0 0 0 0 0,0-1 0 0 0,0 1 0 0 0,0 0 0 0 0,-1 0 0 0 0,1 0 0 0 0,0 0 0 0 0,0-1 0 0 0,0 1 0 0 0,0 0 0 0 0,0 0 0 0 0,0 0 0 0 0,-1 0 0 0 0,1 0 0 0 0,0 0 0 0 0,0-1 0 0 0,0 1 0 0 0,0 0 0 0 0,0 0 0 0 0,-1 0 0 0 0,1 0 0 0 0,0 0 0 0 0,0 0 0 0 0,0 0 0 0 0,-1 0 0 0 0,1 0 0 0 0,0 0 0 0 0,0 0 0 0 0,0 0 0 0 0,-1 0 0 0 0,1 0 0 0 0,0 0 0 0 0,0 0 0 0 0,0 0 0 0 0,0 0 0 0 0,-1 0 0 0 0,1 0 0 0 0,0 0 0 0 0,0 0 0 0 0,0 0 0 0 0,-1 0 0 0 0,1 1 0 0 0,0-1 0 0 0,0 0 0 0 0,0 0 0 0 0,0 0 0 0 0,0 0 0 0 0,-1 0 0 0 0,1 0 0 0 0,0 1 0 0 0,0-1 0 0 0,0 0 0 0 0,-12 7 0 0 0,10-4 0 0 0,0 0 0 0 0,-112 99 2048 0 0,45-47-2048 0 0,-81 63 0 0 0,116-91 0 0 0,12-10 0 0 0,1 1 0 0 0,-8 8 0 0 0,-34 37 0 0 0,-24 24 0 0 0,76-74 0 0 0,-1 0 0 0 0,0 0 0 0 0,0-1 0 0 0,-13 10 0 0 0,-12 8 0 0 0,21-16 0 0 0,-9 6 0 0 0,19-17 0 0 0,0 0 0 0 0,-1 0 0 0 0,1 0 0 0 0,-1-1 0 0 0,-3 1 0 0 0,-2 1 0 0 0,-15 4 0 0 0,9-2 0 0 0,0 0 0 0 0,0 1 0 0 0,-10 6 0 0 0,20-9 0 0 0,-1 0 0 0 0,0-1 0 0 0,-7 2 0 0 0,6-2 0 0 0,0 0 0 0 0,0 1 0 0 0,0 0 0 0 0,-12 8 0 0 0,-21 13 0 0 0,38-21 0 0 0,2-2 0 0 0,0 0 0 0 0,1 0 0 0 0,-1 0 0 0 0,0-1 0 0 0,0 1 0 0 0,0-1 0 0 0,-27 11 0 0 0,24-10 0 0 0,-3 2 0 0 0,-10 6 0 0 0,5-1 0 0 0,-6 4 0 0 0,10-8 0 0 0,-1 2 0 0 0,20-13 0 0 0,0-1 0 0 0,0 0 0 0 0,-1 0 0 0 0,5-4 0 0 0,-1 0 0 0 0,14-6 0 0 0,60-39 0 0 0,50-44 0 0 0,-86 61 0 0 0,0 0 0 0 0,-3-3 0 0 0,27-22 0 0 0,-53 47 0 0 0,1 1 0 0 0,16-7 0 0 0,85-45 0 0 0,-49 26 0 0 0,-16 9 0 0 0,8-1 0 0 0,-40 21 0 0 0,8-6 0 0 0,14-8 0 0 0,-26 14 0 0 0,0 0 0 0 0,-1-2 0 0 0,12-10 0 0 0,-30 23 0 0 0,6-6 0 0 0,-7 7 0 0 0,10-4 0 0 0,-7 3 0 0 0,15-9 0 0 0,-14 7 0 0 0,-4 2 0 0 0,0 0 0 0 0,0 0 0 0 0,0 1 0 0 0,0-1 0 0 0,1 1 0 0 0,-1 0 0 0 0,1-1 0 0 0,17-10 0 0 0,6-5 0 0 0,10-7 0 0 0,-8 4 0 0 0,-28 20 0 0 0,1 0 0 0 0,-1 0 0 0 0,0 0 0 0 0,0 0 0 0 0,0 0 0 0 0,1-1 0 0 0,-1 1 0 0 0,0 0 0 0 0,0 0 0 0 0,0 0 0 0 0,0-1 0 0 0,1 1 0 0 0,-1 0 0 0 0,0 0 0 0 0,0 0 0 0 0,0-1 0 0 0,0 1 0 0 0,0 0 0 0 0,0 0 0 0 0,0-1 0 0 0,0 1 0 0 0,0 0 0 0 0,-1-2 0 0 0,0 2 0 0 0,1 0 0 0 0,-1 0 0 0 0,0 0 0 0 0,0 0 0 0 0,0 0 0 0 0,1 0 0 0 0,-1 1 0 0 0,0-1 0 0 0,0 0 0 0 0,1 0 0 0 0,-1 1 0 0 0,0-1 0 0 0,1 0 0 0 0,-1 1 0 0 0,-11 5 0 0 0,0 1 0 0 0,-10 7 0 0 0,4-2 0 0 0,4-3 0 0 0,-65 45 0 0 0,10-4 0 0 0,-85 65 0 0 0,84-69 0 0 0,29-20 0 0 0,-8 9 0 0 0,-88 77 0 0 0,-17 26 0 0 0,121-109 0 0 0,-2-1 0 0 0,-32 20 0 0 0,56-41 0 0 0,-1-1 0 0 0,0 0 0 0 0,-7 1 0 0 0,3-1 0 0 0,-12 7 0 0 0,-20 7 0 0 0,28-11 0 0 0,12-5 0 0 0,0 0 0 0 0,0 0 0 0 0,0 1 0 0 0,1 0 0 0 0,-1 0 0 0 0,-6 5 0 0 0,89-61 0 0 0,-29 18 0 0 0,-3-1 0 0 0,0-2 0 0 0,28-33 0 0 0,102-95 0 0 0,-54 69 0 0 0,-28 34 0 0 0,-28 20 0 0 0,18-11 0 0 0,-7 6 0 0 0,-32 18 0 0 0,28-12 0 0 0,-61 35 0 0 0,0-1 0 0 0,0 0 0 0 0,2-3 0 0 0,-3 2 0 0 0,1 1 0 0 0,0 0 0 0 0,1 0 0 0 0,-8 5 0 0 0,0-1 0 0 0,0 1 0 0 0,0 0 0 0 0,0-1 0 0 0,0 0 0 0 0,0 1 0 0 0,16-15 0 0 0,-10 10 0 0 0,-3 0 0 0 0,1 0 0 0 0,-6 6 0 0 0,0 0 0 0 0,0 0 0 0 0,1-1 0 0 0,-1 1 0 0 0,0 0 0 0 0,0 0 0 0 0,0-1 0 0 0,0 1 0 0 0,0 0 0 0 0,0-1 0 0 0,1 1 0 0 0,-1 0 0 0 0,0-1 0 0 0,0 1 0 0 0,0 0 0 0 0,0-1 0 0 0,0 1 0 0 0,0 0 0 0 0,0-1 0 0 0,0 1 0 0 0,0 0 0 0 0,-1-1 0 0 0,1 1 0 0 0,0 0 0 0 0,0 0 0 0 0,-1-1 0 0 0,1 1 0 0 0,0 0 0 0 0,0 0 0 0 0,-1-1 0 0 0,1 1 0 0 0,0 0 0 0 0,-1 0 0 0 0,1 0 0 0 0,0 0 0 0 0,-1 0 0 0 0,1-1 0 0 0,0 1 0 0 0,-1 0 0 0 0,1 0 0 0 0,-1 0 0 0 0,-14 0 0 0 0,8 2 0 0 0,0 1-201 0 0,6-2-850 0 0,1-1-385 0 0,-1 0-78 0 0,-4 2-20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11.49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115 156 8287 0 0,'0'0'191'0'0,"0"0"26"0"0,0 0 9 0 0,0-2-34 0 0,1-19-154 0 0,0-2 38 0 0,-1 21 312 0 0,0 2 110 0 0,0-2 12 0 0,2-1-272 0 0,2-26 575 0 0,-2 21 27 0 0,-1 7-683 0 0,0-1 286 0 0,-1 2-222 0 0,0 0 166 0 0,0 0 101 0 0,0 0 21 0 0,0 0-66 0 0,0 3-294 0 0,6 37 539 0 0,-2 0 0 0 0,-1 0 0 0 0,-3 9-688 0 0,0-30-3 0 0,-2 1 0 0 0,-1 2 3 0 0,-2 26 449 0 0,-8 210 1156 0 0,10-237-1605 0 0,2-17 0 0 0,1-1 0 0 0,-1 0 0 0 0,1 1 0 0 0,0-1 0 0 0,0 1 0 0 0,0-1 0 0 0,0 1 0 0 0,0-1 0 0 0,1 1 0 0 0,0 0 0 0 0,-1-2 0 0 0,1-1 0 0 0,-1 1 0 0 0,0-1 0 0 0,1 1 0 0 0,0-1 0 0 0,-1 1 0 0 0,1-1 0 0 0,0 0 0 0 0,0 1 0 0 0,-1-1 0 0 0,2 1 0 0 0,0 1 0 0 0,2 13 0 0 0,-1-4 0 0 0,-4 0 0 0 0,1 2 0 0 0,-1-1 0 0 0,2-2 72 0 0,-1-9 299 0 0,0-2 117 0 0,0 0 21 0 0,-1-6 65 0 0,-2 2-589 0 0,0-14 64 0 0,1-14-249 0 0,1-1-1 0 0,3-28 201 0 0,3 19-1174 0 0,3-14 1174 0 0,3-14 969 0 0,-1-1-310 0 0,7-14-659 0 0,20-71-69 0 0,-35 149 85 0 0,7-23-16 0 0,-5 15 0 0 0,0 0 0 0 0,2-14 0 0 0,-4 16 0 0 0,2 2 0 0 0,0 3 0 0 0,-3 8 0 0 0,-1 0 0 0 0,0 1 0 0 0,1-1 0 0 0,-1 0 0 0 0,0 1 0 0 0,1-1 0 0 0,-1 0 0 0 0,0 1 0 0 0,0-1 0 0 0,1 0 0 0 0,-1 1 0 0 0,0-1 0 0 0,0 1 0 0 0,0-1 0 0 0,1 0 0 0 0,-1 1 0 0 0,0-1 0 0 0,0 1 0 0 0,3 7 0 0 0,-1 1 0 0 0,0 0 0 0 0,0-1 0 0 0,0 1 0 0 0,-1 0 0 0 0,-1 5 0 0 0,0 14 0 0 0,-1 13 0 0 0,-8 42 0 0 0,-7 21 0 0 0,9-62 0 0 0,1 0 0 0 0,-15 78 0 0 0,2 6 0 0 0,5-20 0 0 0,6-62 0 0 0,2-3 0 0 0,-3 0 0 0 0,0 4 0 0 0,-1 19 0 0 0,3-20 0 0 0,6-30 0 0 0,2-6 0 0 0,0-9 0 0 0,0-6 0 0 0,-2-22 0 0 0,2 0 0 0 0,1-1 0 0 0,3-7 0 0 0,0 0 0 0 0,-1-30 0 0 0,-4-6 0 0 0,1-116 0 0 0,0 175 0 0 0,0 1 0 0 0,1-2 0 0 0,1 1 0 0 0,-1-14 0 0 0,-1 5 0 0 0,1-1 0 0 0,2-5 0 0 0,-2 9 0 0 0,0 1 0 0 0,-1-1 0 0 0,-2-7 0 0 0,1-1 0 0 0,0 21 0 0 0,2 8 0 0 0,2 5 0 0 0,-4-5 0 0 0,2 5 0 0 0,0 1 0 0 0,0 0 0 0 0,-1 0 0 0 0,1 0 0 0 0,-2 0 0 0 0,1 4 0 0 0,0 15 0 0 0,-2 4 0 0 0,0-15 0 0 0,-17 212 0 0 0,9-145 0 0 0,-15 124 0 0 0,10-127 466 0 0,-2-1-1 0 0,-14 32-465 0 0,26-95 952 0 0,1-10-807 0 0,1-6-113 0 0,0-5-53 0 0,2 6 30 0 0,-2-8-9 0 0,1 0 0 0 0,0 0 0 0 0,0 0 0 0 0,1 1 0 0 0,0-1 0 0 0,1 0 0 0 0,1-5 0 0 0,0-14 0 0 0,1-36 0 0 0,0 19 0 0 0,-1-10 0 0 0,-2-152 0 0 0,1 82 0 0 0,-1 66 0 0 0,1 0 0 0 0,-2 1 0 0 0,-4-4 0 0 0,4 49 0 0 0,3 4 0 0 0,-1 9 0 0 0,-1 0 0 0 0,1 0 0 0 0,-1 0 0 0 0,0 0 0 0 0,0 0 0 0 0,1 0 0 0 0,-1 0 0 0 0,0 0 0 0 0,0 0 0 0 0,0 0 0 0 0,0 1 0 0 0,0-1 0 0 0,0 0 0 0 0,-1 0 0 0 0,0 21 0 0 0,1-20 0 0 0,-2 13 0 0 0,-3 53 0 0 0,0 6 0 0 0,-7 24 0 0 0,-3 24 0 0 0,2 100 0 0 0,11-185 0 0 0,2 11 0 0 0,0-27 0 0 0,0 0 0 0 0,-2 3 0 0 0,1-19 0 0 0,1 1 0 0 0,0-1 0 0 0,0 1 0 0 0,0-1 0 0 0,1 3 0 0 0,-1-7 0 0 0,0 0 0 0 0,0-1 0 0 0,0 1 0 0 0,0 0 0 0 0,0-1 0 0 0,1 1 0 0 0,-1-1 0 0 0,0 1 0 0 0,0 0 0 0 0,1-1 0 0 0,-1 1 0 0 0,0-1 0 0 0,1 1 0 0 0,-1 0 0 0 0,1-1 0 0 0,-1 0 0 0 0,1-1 0 0 0,-1 1 0 0 0,0 0 0 0 0,1 0 0 0 0,-1-1 0 0 0,0 1 0 0 0,1 0 0 0 0,-1 0 0 0 0,0-1 0 0 0,0 1 0 0 0,1 0 0 0 0,-1-1 0 0 0,0 1 0 0 0,0 0 0 0 0,1-1 0 0 0,-1 1 0 0 0,0-1 0 0 0,0 1 0 0 0,0-1 0 0 0,4-6 0 0 0,-1 0 0 0 0,-1 0 0 0 0,1-1 0 0 0,-1 0 0 0 0,-1 1 0 0 0,1-4 0 0 0,2-7 0 0 0,-2 1 0 0 0,0 0 0 0 0,-1-1 0 0 0,-1 1 0 0 0,-1 0 0 0 0,0-4 0 0 0,0 3 0 0 0,-11-336 0 0 0,8 196 0 0 0,1 64 0 0 0,4-5 0 0 0,0 94 0 0 0,-1 1 0 0 0,1-1 0 0 0,-1 1 0 0 0,1 0 0 0 0,1-2 0 0 0,2-4 0 0 0,-4 10 0 0 0,0-1 0 0 0,0 1 0 0 0,0 0 0 0 0,0-1 0 0 0,1 1 0 0 0,-1 0 0 0 0,0-1 0 0 0,0 1 0 0 0,1 0 0 0 0,-1-1 0 0 0,0 1 0 0 0,0 0 0 0 0,1-1 0 0 0,-1 1 0 0 0,0 0 0 0 0,1 0 0 0 0,-1-1 0 0 0,1 1 0 0 0,-1 0 0 0 0,0 0 0 0 0,1 0 0 0 0,0 0 0 0 0,0 1 0 0 0,0-1 0 0 0,0 1 0 0 0,0-1 0 0 0,0 1 0 0 0,0 0 0 0 0,0-1 0 0 0,0 1 0 0 0,0 0 0 0 0,0 0 0 0 0,0 0 0 0 0,0 0 0 0 0,-1 0 0 0 0,1 0 0 0 0,0 0 0 0 0,-1 0 0 0 0,1 1 0 0 0,11 20 0 0 0,-7-11 0 0 0,-1 1 0 0 0,0 0 0 0 0,0 0 0 0 0,1 12 0 0 0,5 51 0 0 0,-6-39 0 0 0,0 17 0 0 0,-1 0 0 0 0,-4 20 0 0 0,3-22 0 0 0,-1-27 0 0 0,-2 14 0 0 0,1-26 0 0 0,-2 20 0 0 0,1-1 0 0 0,2 4 0 0 0,0 5 0 0 0,-3 24 0 0 0,0-22 0 0 0,3 12 0 0 0,0-26 0 0 0,-1-23 0 0 0,0-9 0 0 0,-1-10 0 0 0,-1-2 0 0 0,1 0 0 0 0,1 0 0 0 0,1-11 0 0 0,0 12 0 0 0,1-33 0 0 0,1-112 0 0 0,-3 136 0 0 0,2-1 0 0 0,1 0 0 0 0,1-36 0 0 0,0-6 0 0 0,-1 23 0 0 0,-2-10 0 0 0,-1 31 0 0 0,4-22 0 0 0,-2 26 0 0 0,-2 14 0 0 0,0-1 0 0 0,-1 0 0 0 0,1 1 0 0 0,-1-1 0 0 0,0 1 0 0 0,-1-3 0 0 0,1 3 0 0 0,-1-1 0 0 0,1 1 0 0 0,1-1 0 0 0,-1 0 0 0 0,1-2 0 0 0,3-5 0 0 0,-1 8 0 0 0,0 7 0 0 0,-1 6 0 0 0,1 19 0 0 0,-2 1 0 0 0,-1 0 0 0 0,-1 5 0 0 0,-2 45 0 0 0,2-35 0 0 0,-2 0 0 0 0,-4 13 0 0 0,8-54 0 0 0,-2 15 0 0 0,2-1 0 0 0,0 14 0 0 0,0-12 0 0 0,0 0 0 0 0,-2 4 0 0 0,-15 100 0 0 0,7 10 0 0 0,7 28 0 0 0,-3-224 0 0 0,4 23 0 0 0,0 15 0 0 0,1-14 0 0 0,1 5 0 0 0,5-106 0 0 0,-3 11 0 0 0,-2 47 0 0 0,-2-10 0 0 0,0 14 0 0 0,-3-62 0 0 0,5 123 0 0 0,0-1 0 0 0,0-1 0 0 0,2 1 0 0 0,2-8 0 0 0,-4 27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0,3 9 0 0 0,1 12 0 0 0,-1 47 0 0 0,-3 12 0 0 0,-12 151 0 0 0,9-152 0 0 0,1-6 0 0 0,-1 2 0 0 0,-1 11 0 0 0,3-81 0 0 0,1-14 0 0 0,0-15 0 0 0,2-5 0 0 0,2-2 0 0 0,-1 9 0 0 0,-1 1 0 0 0,0-17 0 0 0,-2 13 0 0 0,3-20 0 0 0,0 19 0 0 0,-2-19 0 0 0,-2-133 0 0 0,-3 190 0 0 0,-2 14 0 0 0,0 23 0 0 0,1 36 0 0 0,-6 80 0 0 0,4-89 0 0 0,6-60 0 0 0,0 5 0 0 0,0 14 0 0 0,2-30 0 0 0,1-11 0 0 0,2-10 0 0 0,1-7 0 0 0,-3 17 0 0 0,0-2 0 0 0,-1 1 0 0 0,0-3 0 0 0,0-1 0 0 0,1-1 0 0 0,2-5 0 0 0,-2 6 0 0 0,0 0 0 0 0,0-8 0 0 0,1-30 0 0 0,5-17 0 0 0,-8 61 0 0 0,1 0 0 0 0,-1-1 0 0 0,0 1 0 0 0,0 0 0 0 0,0-1 0 0 0,-1-29 0 0 0,0-12 0 0 0,1 38-64 0 0,-1 7-273 0 0,1 2-138 0 0,0 0-33 0 0,0 0 66 0 0,1 2 292 0 0,7 12 130 0 0,-7-9 1 0 0,-1 0-30 0 0,19 41-2343 0 0,-19-46 2371 0 0,0 0 0 0 0,0 0-1 0 0,0 1 1 0 0,0-1 0 0 0,0 0-1 0 0,0 0 1 0 0,0 0 0 0 0,0 0-1 0 0,0 1 1 0 0,0-1 0 0 0,0 0-1 0 0,1 0 1 0 0,-1 0 0 0 0,0 0-1 0 0,0 1 1 0 0,0-1 0 0 0,0 0-1 0 0,0 0 1 0 0,1 0 0 0 0,-1 0-1 0 0,0 0 1 0 0,0 0 0 0 0,0 0-1 0 0,1 1 22 0 0,0-1-64 0 0,0 1-327 0 0,1 0 0 0 0,-1 0 0 0 0,0 0 0 0 0,0 0 0 0 0,1 0 0 0 0,-1 0 0 0 0,0 0 0 0 0,0 0 0 0 0,0 0 0 0 0,0 0 0 0 0,0 1 0 0 0,0-1 0 0 0,0 0 0 0 0,-1 1 391 0 0,0-1-432 0 0,0 0 0 0 0,0-1 0 0 0,0 1 0 0 0,0 0 1 0 0,0-1-1 0 0,0 1 0 0 0,0 0 0 0 0,-1 0 1 0 0,1-1-1 0 0,0 1 0 0 0,0-1 0 0 0,-1 1 0 0 0,1 0 432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6:25.6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 1924 4607 0 0,'0'0'208'0'0,"0"0"67"0"0,0 0 154 0 0,0 0 69 0 0,0 0 12 0 0,0 0 2 0 0,0 0 0 0 0,-1-8 1024 0 0,1 2-1024 0 0,0 5 0 0 0,0 0 0 0 0,2-6-69 0 0,0-2-294 0 0,4-2-132 0 0,-5 8-19 0 0,-1 2 3 0 0,2-10 171 0 0,0 9-104 0 0,1-1 623 0 0,-1 0-634 0 0,1-1 1 0 0,0 0-1 0 0,0 1 0 0 0,0 0 1 0 0,1-1-1 0 0,-1 1 0 0 0,1 1 1 0 0,1-2-58 0 0,34-20 473 0 0,-5 4-288 0 0,-14 7-185 0 0,16-8 0 0 0,-26 16 0 0 0,0-1 0 0 0,-1-1 0 0 0,0 0 0 0 0,4-4 0 0 0,32-34 0 0 0,-24 24 0 0 0,-1 1 0 0 0,51-49 0 0 0,-51 51 0 0 0,1 1 0 0 0,15-9 0 0 0,42-31 0 0 0,-54 39 0 0 0,2 0 0 0 0,-16 12 0 0 0,0 0 0 0 0,1-3 0 0 0,0 1 428 0 0,-1 1 1 0 0,11-5-429 0 0,3-2 583 0 0,45-30 25 0 0,-15 12-608 0 0,-31 18 0 0 0,18-12 0 0 0,-15 5 0 0 0,-1 0 0 0 0,11-14 0 0 0,-5 6 0 0 0,2 2 0 0 0,16-10 0 0 0,7-6 0 0 0,-39 30 232 0 0,19-11-232 0 0,-16 11 211 0 0,-15 10 29 0 0,5-4 225 0 0,1-1 1 0 0,6-6-466 0 0,-10 9-484 0 0,1-1 1 0 0,-1 1-1 0 0,9-5 484 0 0,5-2-107 0 0,43-31 1491 0 0,-50 34-1074 0 0,1 0 0 0 0,10-4-310 0 0,8-4-12 0 0,-21 10 12 0 0,-1 1 0 0 0,1-1 0 0 0,7-7 0 0 0,31-20 0 0 0,-15 9 0 0 0,14-7 0 0 0,6-3 0 0 0,-36 22 0 0 0,19-7 0 0 0,-17 9 0 0 0,10-8 0 0 0,8 1 0 0 0,-29 11 0 0 0,-1 0 0 0 0,0 0 0 0 0,3-3 0 0 0,-2 1 0 0 0,29-23 0 0 0,-33 28 0 0 0,0-1 0 0 0,0 1 0 0 0,5-3 0 0 0,-5 4 0 0 0,-1-1 0 0 0,1 1 0 0 0,-1-1 0 0 0,3-4 0 0 0,2-1-131 0 0,-4 2 440 0 0,1 0 0 0 0,0 0 0 0 0,1 1 0 0 0,-1 0 0 0 0,1 0 0 0 0,0 1 0 0 0,8-4-309 0 0,-13 7 4 0 0,0 0-1 0 0,0 1 1 0 0,0-1-1 0 0,0 0 1 0 0,1-1-4 0 0,-2 1 0 0 0,1 0-1 0 0,-1 0 1 0 0,1 0 0 0 0,-1 1 0 0 0,1 0-1 0 0,-1-1 1 0 0,4 0 0 0 0,0 0 0 0 0,1-1 0 0 0,-1 0 0 0 0,0-1 0 0 0,-1 1 0 0 0,1-1 0 0 0,4-4 0 0 0,13-8 0 0 0,-9 8 0 0 0,14-6 0 0 0,2-1 0 0 0,13-13 0 0 0,-40 26 0 0 0,10-6 0 0 0,-10 7 0 0 0,9-6 0 0 0,10-9 0 0 0,-16 12 0 0 0,14-14 0 0 0,-18 16 0 0 0,-1 0 0 0 0,1 0 0 0 0,0 0 0 0 0,0 1 0 0 0,0-1 0 0 0,0 1 0 0 0,1 0 0 0 0,-1-1 0 0 0,4-1 0 0 0,17-10 0 0 0,-17 9 0 0 0,-5 2 0 0 0,1 1 0 0 0,0 0 0 0 0,0 0 0 0 0,0-1 0 0 0,0 1 0 0 0,0 0 0 0 0,2 0 0 0 0,0-1 0 0 0,7-2 0 0 0,3 0 0 0 0,-12 3 0 0 0,11-3 0 0 0,1 1 0 0 0,0 0 0 0 0,-1 0 0 0 0,-11 1 0 0 0,-1 2 0 0 0,-1-1 0 0 0,1 1 0 0 0,-1-1 0 0 0,1 1 0 0 0,0-1 0 0 0,-1 1 0 0 0,1-1 0 0 0,0 1 0 0 0,0-1 0 0 0,-1 1 0 0 0,1 0 0 0 0,0-1 0 0 0,0 1 0 0 0,0 0 0 0 0,-1 0 0 0 0,2-1 0 0 0,22-8 0 0 0,-17 6 0 0 0,-3 1 4 0 0,-4 1-14 0 0,-12 2 88 0 0,11-1 293 0 0,-2 1-164 0 0,0-1-1 0 0,0 1 1 0 0,1 0 0 0 0,-1 0-1 0 0,0 0 1 0 0,1 0 0 0 0,-1 1-1 0 0,-1 0-206 0 0,1-1-48 0 0,-44 23 48 0 0,38-19 0 0 0,0-1 0 0 0,0 1 0 0 0,-6 6 0 0 0,-13 6 0 0 0,-52 28 0 0 0,67-38 0 0 0,1 0 0 0 0,-9 8 0 0 0,8-5 0 0 0,-14 7 0 0 0,7-5 0 0 0,1 0 0 0 0,-8 8 0 0 0,5-3 0 0 0,-9 4 0 0 0,-89 55 0 0 0,45-22 0 0 0,22-15 0 0 0,21-16 0 0 0,-43 28 0 0 0,28-19 0 0 0,27-17 0 0 0,-11 5 0 0 0,-101 61 0 0 0,78-48 0 0 0,-20 12 0 0 0,33-21 0 0 0,-33 26 0 0 0,-35 33 0 0 0,37-22 0 0 0,40-33 0 0 0,-8 11 0 0 0,2-2 0 0 0,23-23 0 0 0,12-10 0 0 0,0 0 0 0 0,-1-1 0 0 0,0 1 0 0 0,-1 0 0 0 0,-64 48 0 0 0,14-10 0 0 0,-103 68 0 0 0,132-93 0 0 0,-1 0 0 0 0,4-3 0 0 0,-15 12 0 0 0,26-18 0 0 0,-12 6 0 0 0,14-8 0 0 0,-1 1 0 0 0,1 0 0 0 0,-1 2 0 0 0,-36 29 0 0 0,-3-1 0 0 0,32-22 0 0 0,0 0 0 0 0,1 2 0 0 0,-8 9 0 0 0,-20 20 0 0 0,31-33 0 0 0,4-3 0 0 0,0-1 0 0 0,-4 2 0 0 0,7-5 0 0 0,2-2 0 0 0,0 0 0 0 0,0 0 0 0 0,0-1 0 0 0,-3 2 0 0 0,1-1 0 0 0,0 1 0 0 0,0-2 0 0 0,-1 0 0 0 0,1-1 0 0 0,-4 3 0 0 0,9-5 0 0 0,-9 2 0 0 0,-17 9 0 0 0,20-10 0 0 0,7-1 0 0 0,0 0 0 0 0,1 0 0 0 0,-1 0 0 0 0,0 0 0 0 0,0 0 0 0 0,1 0 0 0 0,-1 0 0 0 0,0 1 0 0 0,0-1 0 0 0,1 0 0 0 0,-1 0 0 0 0,0 1 0 0 0,0-1 0 0 0,1 0 0 0 0,-1 1 0 0 0,1-1 0 0 0,-1 1 0 0 0,0-1 0 0 0,1 1 0 0 0,-1-1 0 0 0,1 1 0 0 0,-2 0 0 0 0,1 0 0 0 0,0 0 0 0 0,0 0 0 0 0,-1 1 0 0 0,1-2 0 0 0,0 1 0 0 0,-1 0 0 0 0,1 0 0 0 0,-2 0 0 0 0,-5 3 0 0 0,1 0 0 0 0,0 0 0 0 0,2 1-64 0 0,4-4-273 0 0,4-3 77 0 0,0 0 0 0 0,0 0-1 0 0,0 0 1 0 0,0 0 0 0 0,1 0 0 0 0,2 0 260 0 0,8-5-30 0 0,29-19 30 0 0,-1-3 0 0 0,-1-1 0 0 0,25-24 0 0 0,-43 31 0 0 0,3-4 0 0 0,-3 3 0 0 0,2 0 0 0 0,23-14 0 0 0,-24 20 0 0 0,10-12 0 0 0,-7 7 0 0 0,1 1 0 0 0,0 2 0 0 0,16-8 0 0 0,-36 23 0 0 0,63-36 0 0 0,7 0 0 0 0,26-15 0 0 0,-96 51 0 0 0,106-62 0 0 0,-81 45 0 0 0,-2 0 0 0 0,12-12 0 0 0,5-5 0 0 0,6-6 0 0 0,-32 28 0 0 0,0 1 0 0 0,1 0 0 0 0,15-6 0 0 0,-10 5 0 0 0,-1 0 0 0 0,7-7 0 0 0,-6 3 0 0 0,2 2 0 0 0,30-15 0 0 0,10-6 0 0 0,-10-3 0 0 0,3-3 0 0 0,-27 23 0 0 0,8-3 0 0 0,-17 9 0 0 0,5-3 0 0 0,-22 15 0 0 0,-1-1 0 0 0,1 0 0 0 0,-1 0 0 0 0,6-7 0 0 0,-8 8 0 0 0,-1 1 0 0 0,0-1 0 0 0,1 1 0 0 0,0 1 0 0 0,1-1 0 0 0,21-12 0 0 0,-9 4 0 0 0,-13 8 0 0 0,0 0 0 0 0,0-1 0 0 0,-1 0 0 0 0,5-4 0 0 0,-6 5 0 0 0,0 0 0 0 0,0 0 0 0 0,3-1 0 0 0,9-7 0 0 0,1-3 0 0 0,10-4 0 0 0,2-2 0 0 0,-19 14 0 0 0,-8 6 0 0 0,-1 0 0 0 0,0 0 0 0 0,0 0 0 0 0,0 0 0 0 0,0-1 0 0 0,1-1 0 0 0,70-63 0 0 0,-29 28 0 0 0,-1 0 0 0 0,-9 6 0 0 0,-21 18 0 0 0,1 0 0 0 0,1 1 0 0 0,10-6 0 0 0,-12 12 0 0 0,-9 5 0 0 0,-1 0 0 0 0,0 0 0 0 0,1 0 0 0 0,1-3 0 0 0,6-3 508 0 0,0 0-1 0 0,1 0 1 0 0,2 0-508 0 0,3-3 453 0 0,-16 10-452 0 0,0 1 0 0 0,-1 0 1 0 0,1-1-1 0 0,-1 1 0 0 0,1 0 0 0 0,-1-1 0 0 0,1 1 0 0 0,-1-1 0 0 0,1 1 0 0 0,-1-1 0 0 0,0 1 0 0 0,1-1 1 0 0,-1 1-1 0 0,0-1 0 0 0,1 0-1 0 0,8-13-1 0 0,-7 11 1 0 0,1 1 0 0 0,-1 0 0 0 0,1 0 0 0 0,-1 0 0 0 0,1 1 0 0 0,0-1 0 0 0,-1 0 0 0 0,3 0 0 0 0,10-6 0 0 0,-12 7 0 0 0,9-8 0 0 0,8-7 0 0 0,-16 12 0 0 0,21-13 0 0 0,-19 11 0 0 0,1 1 0 0 0,-15 9 0 0 0,-7 6 0 0 0,-9 5 0 0 0,-24 21 0 0 0,-18 7 0 0 0,-18 14 0 0 0,47-30 0 0 0,-16 17 0 0 0,31-26 0 0 0,-4 2 0 0 0,-3 2 0 0 0,3-2 0 0 0,-25 13 0 0 0,19-13 0 0 0,-3 4 0 0 0,-103 80 0 0 0,-24 20 0 0 0,106-80 0 0 0,23-16 0 0 0,-20 13 0 0 0,-108 63 0 0 0,141-91 0 0 0,-16 9 0 0 0,-37 17 0 0 0,43-24 0 0 0,-24 17 0 0 0,16-9 0 0 0,-125 80 0 0 0,65-28 0 0 0,95-73 0 0 0,-13 11 0 0 0,0-2 0 0 0,-1 0 0 0 0,0-1 0 0 0,-13 6 0 0 0,-26 9 0 0 0,-15 7 0 0 0,-44 18 0 0 0,-56 24 0 0 0,155-67 0 0 0,0 2 0 0 0,0 0 0 0 0,1 1 0 0 0,1 1 0 0 0,0 0 0 0 0,0 1 0 0 0,-2 3 0 0 0,-7 7 0 0 0,13-14 0 0 0,1 2 0 0 0,-1-1 0 0 0,2 1 0 0 0,-1 1 0 0 0,-2 4 0 0 0,5-6 0 0 0,-14 21 0 0 0,6-6 0 0 0,9-16 0 0 0,2 0 0 0 0,2-3 0 0 0,4-4 0 0 0,3-4 0 0 0,-6 3 0 0 0,15-8 0 0 0,0 0 0 0 0,0-1 0 0 0,9-8 0 0 0,-8 6 0 0 0,45-31 0 0 0,43-30 0 0 0,63-31 0 0 0,-79 51 0 0 0,14-15 0 0 0,-30 12 0 0 0,-1-3 0 0 0,7-7 0 0 0,14 0 0 0 0,-62 45 0 0 0,87-57 0 0 0,-101 68 0 0 0,0-1 0 0 0,12-3 0 0 0,15-9 0 0 0,55-36 0 0 0,-15 5 0 0 0,-46 27 0 0 0,18-7 0 0 0,-29 19 0 0 0,30-16 0 0 0,-40 23 0 0 0,-1 0 0 0 0,0-2 0 0 0,0 0 0 0 0,-1 0 0 0 0,0-2 0 0 0,4-3 0 0 0,14-13 0 0 0,-21 19 0 0 0,-1-1 0 0 0,0 0 0 0 0,1-2 0 0 0,-2 2 0 0 0,0-1 0 0 0,1 1 0 0 0,8-5 0 0 0,-1 0 0 0 0,12-12 0 0 0,6-5 0 0 0,-14 12 0 0 0,-11 10 0 0 0,0 0 0 0 0,1 1 0 0 0,1 0 0 0 0,26-19 0 0 0,-16 10 0 0 0,-16 14 0 0 0,-1 0 0 0 0,1 0 0 0 0,0 1 0 0 0,0 0 0 0 0,0 0 0 0 0,0 0 0 0 0,5 0 0 0 0,6-2 0 0 0,-14 3 0 0 0,0-1 0 0 0,-1 1 0 0 0,0 0 0 0 0,1-1 0 0 0,-1 1 0 0 0,0-1 0 0 0,1 0 0 0 0,-1 1 0 0 0,0-2 0 0 0,0 1 0 0 0,0 1 0 0 0,0-1 0 0 0,1 0 0 0 0,-1 1 0 0 0,0-1 0 0 0,1 1 0 0 0,-1-1 0 0 0,1 1 0 0 0,-1 0 0 0 0,1 0 0 0 0,1 0 0 0 0,1-1 0 0 0,-1 0 0 0 0,0 0 0 0 0,0-1 0 0 0,0 1 0 0 0,0-1 0 0 0,0 0 0 0 0,0 0 0 0 0,1-2 0 0 0,0 0 0 0 0,1 0 0 0 0,0 1 0 0 0,4-2 0 0 0,-5 3 0 0 0,1-1 0 0 0,0 0 0 0 0,-1 0 0 0 0,2-2 0 0 0,9-5 0 0 0,-7 4 0 0 0,1 0 0 0 0,-2 0 0 0 0,8-7 0 0 0,0-1 0 0 0,-15 14 0 0 0,-1 0 0 0 0,1 0 0 0 0,0 0 0 0 0,0 0 0 0 0,0 1 0 0 0,0-1 0 0 0,0 0 0 0 0,0 1 0 0 0,0-1 0 0 0,0 1 0 0 0,0-1 0 0 0,0 1 0 0 0,0-1 0 0 0,0 1 0 0 0,1 0 0 0 0,-1-1 0 0 0,1 1 0 0 0,-1-1 0 0 0,0 1 0 0 0,1-1 0 0 0,-1 1 0 0 0,0-1 0 0 0,0 0 0 0 0,1 0 0 0 0,-1 1 0 0 0,0-2 0 0 0,4 0 0 0 0,-4 1 0 0 0,1 0 0 0 0,0 0 0 0 0,0-1 0 0 0,-1 1 0 0 0,1 0 0 0 0,-1-1 0 0 0,1 1 0 0 0,-1-1 0 0 0,8-11 0 0 0,-4 7 0 0 0,5-4 0 0 0,-8 8 0 0 0,1 0-4 0 0,-4 5-109 0 0,-6 6-599 0 0,-11 10-1252 0 0,6-9 941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02.6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87 2751 919 0 0,'0'0'243'0'0,"-2"0"684"0"0,-4 0 302 0 0,4 0 62 0 0,0 0-98 0 0,0 1-901 0 0,-1-1 45 0 0,0 1 0 0 0,0-1 0 0 0,1 1 1 0 0,-1 0-1 0 0,0 0 0 0 0,1 0 0 0 0,-1 1 1 0 0,1-1-1 0 0,-1 1 0 0 0,1-1-337 0 0,-20 25 781 0 0,21-24-546 0 0,1-2-55 0 0,-1 2-20 0 0,-2 4-34 0 0,1 0-1 0 0,-1 0 1 0 0,1 0-1 0 0,0 1 1 0 0,0 1-126 0 0,-3 14 107 0 0,4-20-33 0 0,1-2 49 0 0,0 0 18 0 0,0 0 3 0 0,0 0 12 0 0,0 0 50 0 0,0 0 18 0 0,2 2 6 0 0,2 7-4 0 0,-3-7-30 0 0,-1-2-18 0 0,2 0-2 0 0,2-1-88 0 0,0 0 0 0 0,-1 0 0 0 0,1 0 0 0 0,0 0 0 0 0,-1-1 0 0 0,1 1 0 0 0,-1-1 0 0 0,0 0 0 0 0,1 0-88 0 0,8-7 399 0 0,10-8-399 0 0,4-4 225 0 0,-9 8-33 0 0,0 0 0 0 0,-1-2 0 0 0,11-13-192 0 0,-5 7 314 0 0,11-10-314 0 0,8-5 174 0 0,36-41 101 0 0,33-32 74 0 0,-56 57-194 0 0,-18 16-5 0 0,2 2 1 0 0,5-2-151 0 0,263-170 416 0 0,-282 193-416 0 0,20-9 0 0 0,-16 9 0 0 0,5-5 0 0 0,108-75 36 0 0,5-3 22 0 0,123-48 405 0 0,-176 96-276 0 0,-12 6-26 0 0,108-58 182 0 0,152-89 329 0 0,-292 159-505 0 0,29-22-167 0 0,-27 17 121 0 0,17-8-121 0 0,19-10 61 0 0,14-8 14 0 0,-55 34-18 0 0,36-29-57 0 0,-50 33 7 0 0,53-41 57 0 0,162-123 278 0 0,-198 151-329 0 0,6-5-16 0 0,-26 20 3 0 0,8-9 0 0 0,-33 27 6 0 0,0 0 0 0 0,0 1 0 0 0,0-1 0 0 0,2 0-6 0 0,-3 2 4 0 0,0-1 0 0 0,0 1 0 0 0,0-1 0 0 0,-1 0 0 0 0,1 0 0 0 0,-1 0 0 0 0,1 0 0 0 0,-1-1 0 0 0,0 1 0 0 0,1-1-4 0 0,2-7 0 0 0,2 2 0 0 0,5-2 98 0 0,-11 7-27 0 0,9-15-29 0 0,-10 18-40 0 0,-1-1 0 0 0,1 1 0 0 0,0 0 0 0 0,0-1 0 0 0,0 1 0 0 0,0 0 1 0 0,0 0-1 0 0,-1-1 0 0 0,1 1 0 0 0,0 0 0 0 0,0-1 0 0 0,0 1 0 0 0,-1 0 0 0 0,1 0 0 0 0,0 0 1 0 0,0-1-1 0 0,-1 1 0 0 0,1 0 0 0 0,0 0 0 0 0,-1 0 0 0 0,1 0 0 0 0,0-1 0 0 0,-1 1 0 0 0,1 0-2 0 0,0 0 3 0 0,-1 0-3 0 0,1 0 0 0 0,-1-1 0 0 0,1 1 0 0 0,-1 0 0 0 0,1 0 0 0 0,-1 0 0 0 0,1-1 0 0 0,-1 1 0 0 0,1 0 0 0 0,-1 0 0 0 0,0 0 0 0 0,1 0 0 0 0,-1 0 0 0 0,1 0 0 0 0,-1 0 0 0 0,0 1 0 0 0,0-1 0 0 0,0 0 0 0 0,-1 1 0 0 0,1-1 0 0 0,0 1 0 0 0,0-1 0 0 0,0 1 0 0 0,0 0 0 0 0,-1 0 0 0 0,-7 7 0 0 0,1-1 0 0 0,-4 5 0 0 0,-12 11 0 0 0,11-11 0 0 0,1 1 0 0 0,0 0 0 0 0,1 1 0 0 0,-1 2 0 0 0,-6 8 0 0 0,-59 77 0 0 0,-45 54 0 0 0,17-30 0 0 0,-29 36 0 0 0,-3-9 0 0 0,57-66 0 0 0,49-53 1 0 0,-115 123 9 0 0,6-28 54 0 0,-2-6-4 0 0,-24 20-3 0 0,130-110-57 0 0,-17 21 0 0 0,27-27 0 0 0,-30 34 0 0 0,-36 51 0 0 0,72-87 0 0 0,-13 19 0 0 0,-21 26 0 0 0,45-55 0 0 0,-2 0 0 0 0,1-1 0 0 0,-12 11 0 0 0,10-13 0 0 0,2 1 0 0 0,-8 11 0 0 0,10-12 0 0 0,-1 0 0 0 0,-1 0 0 0 0,-5 5 0 0 0,-8 8 0 0 0,7-6 0 0 0,8-10 0 0 0,2 2 0 0 0,1-2-10 0 0,4-5-33 0 0,-2 5 22 0 0,2-6-34 0 0,1-2-14 0 0,0 0 3 0 0,2 0 13 0 0,11 0 42 0 0,-7-2 8 0 0,0 0-1 0 0,1 0 0 0 0,-1-1 1 0 0,0 1-1 0 0,0-1 1 0 0,-1-1-1 0 0,3-1 4 0 0,13-9-35 0 0,5-7 35 0 0,-11 10-4 0 0,20-17 5 0 0,101-82-12 0 0,-68 52-16 0 0,2 3 0 0 0,74-44 27 0 0,56-22 0 0 0,-145 88 0 0 0,20-14 0 0 0,5-7 0 0 0,15-18 16 0 0,-12 8 32 0 0,32-16-48 0 0,82-52 27 0 0,-74 48 0 0 0,23-22-3 0 0,-9 6 26 0 0,-71 54-53 0 0,59-38 81 0 0,-110 77-35 0 0,-10 5-37 0 0,1 0-1 0 0,-1-1 0 0 0,0 0 0 0 0,4-3-5 0 0,-7 5 53 0 0,-2 1 11 0 0,0 0 0 0 0,0 0 0 0 0,0 0 3 0 0,0 0 9 0 0,-1 2-15 0 0,-4 8-38 0 0,-1 0 0 0 0,-1-1-1 0 0,1 1 1 0 0,-1-1-1 0 0,-1-1 1 0 0,-7 8-23 0 0,1-2 15 0 0,-8 13-15 0 0,-3 5 20 0 0,-2-1 0 0 0,-12 11-20 0 0,-62 52 52 0 0,3-1-27 0 0,74-70-25 0 0,-106 104 0 0 0,105-106 0 0 0,-7 5 0 0 0,4-5 0 0 0,0 3 0 0 0,5-3 0 0 0,-62 54 0 0 0,-32 18 0 0 0,-64 51 0 0 0,86-74 0 0 0,52-40 0 0 0,-15 9 0 0 0,-29 12 0 0 0,-21 15 0 0 0,82-49 0 0 0,1 2 0 0 0,0 0 0 0 0,0 3 0 0 0,-135 140 0 0 0,136-137 0 0 0,-44 40 0 0 0,40-39 0 0 0,-107 96-72 0 0,130-117 56 0 0,0-1 1 0 0,-1 0-1 0 0,1-1 0 0 0,-1 1 1 0 0,0-1-1 0 0,-3 1 16 0 0,-3 2-38 0 0,1 0 0 0 0,1 0 0 0 0,-11 8 38 0 0,4-2-82 0 0,10-8 56 0 0,5-3-36 0 0,2-1-20 0 0,2-2 25 0 0,9-13 20 0 0,-6 12 23 0 0,0 0 1 0 0,24-22-136 0 0,24-14 149 0 0,-36 25-60 0 0,-1 1 1 0 0,11-12 59 0 0,4-5-88 0 0,16-12 7 0 0,22-28 81 0 0,-16 18-35 0 0,2-2 16 0 0,-1-5 19 0 0,22-16 0 0 0,70-53 31 0 0,119-113 64 0 0,-191 160-85 0 0,0 0 4 0 0,13-1 58 0 0,-22 21-24 0 0,121-113 43 0 0,-136 127-54 0 0,96-103-21 0 0,-99 99 32 0 0,12-13-12 0 0,25-28 2 0 0,-31 37-38 0 0,8-13 0 0 0,-11 12 0 0 0,-14 17 0 0 0,-25 25 0 0 0,0-1 0 0 0,0-1 0 0 0,9-13 0 0 0,-9 12 21 0 0,6-10-21 0 0,7-12 33 0 0,-18 30-29 0 0,0 0 0 0 0,-1-1 0 0 0,3-9-4 0 0,5-8-2 0 0,-7 14 24 0 0,0 0 1 0 0,-1-3-23 0 0,5-10 19 0 0,-7 18-7 0 0,-1-1-1 0 0,1 0 1 0 0,-2 0 0 0 0,2-8-12 0 0,1-10 17 0 0,6-34-17 0 0,-8 49 0 0 0,-1-1 0 0 0,0 1 0 0 0,-1 0 0 0 0,0 0 0 0 0,-1 0 0 0 0,0 0 0 0 0,-1 0 0 0 0,0 0 0 0 0,-1 0 0 0 0,-2-3 0 0 0,0-6 0 0 0,-3-5 0 0 0,-1 3 0 0 0,4 9 0 0 0,-8-13 0 0 0,6 10 0 0 0,6 15 0 0 0,1-1 0 0 0,-1 1 0 0 0,-1-1 0 0 0,1 1 0 0 0,0-1 0 0 0,-1 1 0 0 0,1-1 0 0 0,-2 0 0 0 0,-1-1 0 0 0,1-1 0 0 0,0 1 0 0 0,0-1 0 0 0,-1-2 0 0 0,-18-25 0 0 0,19 25-1 0 0,-1 1 0 0 0,1 0 0 0 0,0-1-1 0 0,0 1 1 0 0,1-1 0 0 0,0 0 0 0 0,0 0 0 0 0,0 0 0 0 0,1-1 1 0 0,1 7-4 0 0,0 1 1 0 0,0-1 0 0 0,0 0 0 0 0,0 1 0 0 0,0-1 0 0 0,0 0 0 0 0,0 0 0 0 0,0 1-1 0 0,0-1 1 0 0,0 0 0 0 0,0 1 0 0 0,1-1 0 0 0,-1 0 0 0 0,0 1 3 0 0,1-4-10 0 0,0-5 10 0 0,-2 6 0 0 0,2 0 0 0 0,-1 1 0 0 0,0-1 0 0 0,0 1 0 0 0,1-1 0 0 0,0 1 0 0 0,-1-1 0 0 0,1 1 0 0 0,0-1 0 0 0,1-1 0 0 0,5-17 0 0 0,0 2-10 0 0,-5 14-8 0 0,0 1-9 0 0,6-8 18 0 0,-2 4-144 0 0,-4 9 94 0 0,7 3 47 0 0,-8-3 12 0 0,0 0 0 0 0,0 0 0 0 0,0 0 0 0 0,0 0 0 0 0,0 0 0 0 0,0 0 0 0 0,-1 1 0 0 0,1-1 0 0 0,5 12-10 0 0,0 0-1 0 0,-1 1 1 0 0,-1 0-1 0 0,0-1 1 0 0,-1 1-1 0 0,0 5 11 0 0,0-2-1 0 0,5 35 1 0 0,-3 1 0 0 0,-1 9 0 0 0,-3-45 0 0 0,1 42 0 0 0,-2 0 0 0 0,-2 1 0 0 0,-7 32 0 0 0,6-62 19 0 0,2-21 15 0 0,0 1 1 0 0,0-1 0 0 0,-1 1 0 0 0,-1 2-35 0 0,2-10 81 0 0,1-2-8 0 0,-1 2-13 0 0,-3 7-34 0 0,3-7 40 0 0,-1-3-54 0 0,0-1 0 0 0,0 0 1 0 0,1 0-1 0 0,-1 1 0 0 0,1-1 0 0 0,-1 0 0 0 0,1 0 0 0 0,0 0 0 0 0,0-1 0 0 0,0 1 1 0 0,0 0-14 0 0,-2-3 28 0 0,-2-6-10 0 0,1-1 0 0 0,0 0-1 0 0,0 0 1 0 0,1 0 0 0 0,1-1-1 0 0,-1-5-16 0 0,-2-10 12 0 0,-12-86-12 0 0,13 85-29 0 0,1-7 29 0 0,1 10-35 0 0,-4-20 35 0 0,-2 7 5 0 0,-9-56-74 0 0,16 86 57 0 0,1 8-46 0 0,-1 2 3 0 0,-1 2 52 0 0,-1 0 0 0 0,1 0-1 0 0,0 0 1 0 0,0 0 0 0 0,0 1 0 0 0,1-1 0 0 0,-1 1 0 0 0,1-1 0 0 0,0 1 0 0 0,0 0-1 0 0,-1 1 4 0 0,-1 12-16 0 0,1 0-1 0 0,0 2 17 0 0,-1 8-7 0 0,-2 10 7 0 0,-2-1 0 0 0,-1 0 0 0 0,-7 16 0 0 0,2-15 0 0 0,-32 86 0 0 0,28-84 0 0 0,-1 0 0 0 0,-3 1 0 0 0,-25 35 34 0 0,-2-1 0 0 0,-14 10-34 0 0,-118 133 68 0 0,74-106-36 0 0,-4-4 0 0 0,-36 21-32 0 0,44-39 43 0 0,-54 44-22 0 0,-64 37 5 0 0,-69 57 12 0 0,-8 21-38 0 0,246-203 0 0 0,3 2 0 0 0,-7 11 0 0 0,-18 19 0 0 0,42-51 0 0 0,9-8 0 0 0,15-12-12 0 0,6-5-50 0 0,1-1-22 0 0,2-2 16 0 0,35-43-50 0 0,43-45-12 0 0,-42 45 63 0 0,40-36 67 0 0,-20 24-12 0 0,9-7 13 0 0,-46 44-1 0 0,-1 0 0 0 0,2-4 0 0 0,-13 13 0 0 0,-3 1 14 0 0,-6 10-13 0 0,0 0 0 0 0,0 0 1 0 0,0 0-1 0 0,0 0 1 0 0,0 0-1 0 0,0 0 1 0 0,0 0-1 0 0,0 0 1 0 0,0 0-1 0 0,0 0 0 0 0,0 0 1 0 0,0-1-1 0 0,0 1 1 0 0,0 0-1 0 0,0 0 1 0 0,1 0-1 0 0,-1 0 1 0 0,0 0-1 0 0,0 0 0 0 0,0 0 1 0 0,0 0-1 0 0,0 0 1 0 0,0 0-1 0 0,0-1 1 0 0,0 1-1 0 0,0 0 1 0 0,-1 0-1 0 0,1 0 1 0 0,0 0-1 0 0,0 0 0 0 0,0 0 1 0 0,0 0-1 0 0,0 0 1 0 0,0 0-1 0 0,0 0 1 0 0,0 0-1 0 0,0 0 1 0 0,0-1-1 0 0,0 1 0 0 0,0 0 1 0 0,0 0-1 0 0,0 0 1 0 0,0 0-1 0 0,0 0 1 0 0,0 0-1 0 0,-1 0-1 0 0,1-1 8 0 0,-1 1 0 0 0,0-1-1 0 0,0 0 1 0 0,0 1 0 0 0,0-1 0 0 0,0 1-1 0 0,0 0 1 0 0,-1-1 0 0 0,1 1 0 0 0,0 0-1 0 0,0-1 1 0 0,0 1 0 0 0,0 0-1 0 0,0 0 1 0 0,0 0 0 0 0,-1 0 0 0 0,1 0-1 0 0,0 0 1 0 0,0 0 0 0 0,0 1 0 0 0,0-1-1 0 0,0 0 1 0 0,0 1 0 0 0,-1-1 0 0 0,1 1-8 0 0,-6 2 78 0 0,0 0 0 0 0,0 1 1 0 0,-5 2-79 0 0,2 1 59 0 0,-198 124 804 0 0,63-37-263 0 0,80-51-157 0 0,-6 9-443 0 0,-46 31 138 0 0,63-52-123 0 0,27-17-18 0 0,1 2 3 0 0,-1 1 0 0 0,-1-1 0 0 0,-11 4 0 0 0,34-18 3 0 0,-9 6-19 0 0,13-7-52 0 0,3-2 41 0 0,1 1 0 0 0,0-1 0 0 0,-1 1 0 0 0,1-1 0 0 0,-1 0 0 0 0,1 0 0 0 0,-1 0 0 0 0,2-1 27 0 0,4-2-47 0 0,5-2-6 0 0,0 0-1 0 0,-1-1 1 0 0,1 0-1 0 0,-1-1 1 0 0,-1-1-1 0 0,0 0 1 0 0,0 0-1 0 0,0-2 54 0 0,21-22-155 0 0,23-33 155 0 0,-22 26-49 0 0,-10 12 50 0 0,3-4 9 0 0,21-19-10 0 0,-45 50 53 0 0,-4 3 24 0 0,-25 38 279 0 0,12-20-88 0 0,-5 12-268 0 0,14-22 25 0 0,-12 22 79 0 0,-2-1-1 0 0,-10 12-103 0 0,9-16 20 0 0,-1 0 0 0 0,-1-1 0 0 0,-2-1 0 0 0,-7 4-20 0 0,9-9-182 0 0,6-6-1286 0 0,-11 8 1468 0 0,1-6-891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06.8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135 1112 4607 0 0,'0'0'102'0'0,"-1"1"20"0"0,-1-1-78 0 0,-1 0 9 0 0,-7 3 85 0 0,7-2-75 0 0,0 0 0 0 0,-1 1 0 0 0,1-1 0 0 0,0 1 0 0 0,0 0 0 0 0,0 0 0 0 0,0 0 0 0 0,-2 2-63 0 0,-24 15 1549 0 0,26-16-1546 0 0,0-1 0 0 0,1 0 0 0 0,-1 1 0 0 0,1-1-1 0 0,-1 1 1 0 0,1 0 0 0 0,-1 1-3 0 0,-11 11-4 0 0,2-3 447 0 0,11-11 45 0 0,-1 1 276 0 0,-6 8-355 0 0,7-9-22 0 0,1-1 101 0 0,0 0 21 0 0,0 0-66 0 0,6-7-206 0 0,50-59 1818 0 0,-24 27-2134 0 0,29-28 79 0 0,3-1 0 0 0,-11 12 0 0 0,-36 39 0 0 0,32-32 0 0 0,1 2 0 0 0,25-14 0 0 0,-38 32 0 0 0,-7 5 0 0 0,7-2 0 0 0,115-71 0 0 0,-63 47 0 0 0,-52 30 0 0 0,-1-1 0 0 0,10-9 0 0 0,-33 21 0 0 0,0 0 0 0 0,1 1 0 0 0,9-4 0 0 0,-1 1 0 0 0,13-10 0 0 0,-15 9 0 0 0,18-8 0 0 0,-17 11 0 0 0,1-1 0 0 0,5-4 0 0 0,-5 0 0 0 0,-17 10 0 0 0,0 0 0 0 0,0 1 0 0 0,1-1 0 0 0,1 0 0 0 0,25-8 627 0 0,-21 9-153 0 0,-1-1 0 0 0,1 0-1 0 0,6-5-473 0 0,-4 3 0 0 0,-8 6 0 0 0,-3 0 0 0 0,-1 1 0 0 0,0-1 0 0 0,0 0 0 0 0,0 0 0 0 0,1 0 0 0 0,-1 0 0 0 0,0 0 0 0 0,0 0 0 0 0,1 0 0 0 0,-1-1 0 0 0,0 1 0 0 0,0 0 0 0 0,0-1 0 0 0,1 1 0 0 0,9-5 0 0 0,5-4 0 0 0,-7 5 0 0 0,2-1 0 0 0,-8 5 0 0 0,1-1 0 0 0,15-10 0 0 0,-4-1 0 0 0,0 4 0 0 0,-2-2 0 0 0,0 0 0 0 0,-6 3 0 0 0,-5 7 0 0 0,-2 0 0 0 0,1 0 0 0 0,0 0 0 0 0,-1 0 0 0 0,1 0 0 0 0,-1-1 0 0 0,1 1 0 0 0,0 0 0 0 0,-1 0 0 0 0,1 0 0 0 0,-1 0 0 0 0,1-1 0 0 0,0 1 0 0 0,-1 0 0 0 0,1-1 0 0 0,-1 1 0 0 0,1 0 0 0 0,0-1 0 0 0,6-4 0 0 0,0-1 0 0 0,4 0 0 0 0,2 1 0 0 0,9-8 0 0 0,-14 10 0 0 0,1-1 0 0 0,3 1 0 0 0,-11 2 0 0 0,9-5 0 0 0,-2 3 0 0 0,0 2 0 0 0,0 0 0 0 0,2 0 0 0 0,-4 0 72 0 0,-4 1 299 0 0,-2 0 117 0 0,0 0 21 0 0,0 0-66 0 0,0 2-294 0 0,-1-1-148 0 0,1 1 0 0 0,0 0 0 0 0,0 0 0 0 0,0-1 0 0 0,-1 1 0 0 0,1-1 0 0 0,-1 1 0 0 0,0 0-1 0 0,1-1 1 0 0,-1 1 0 0 0,0-1 0 0 0,0 1 0 0 0,0-1 0 0 0,0 0 0 0 0,0 1 0 0 0,0-1 0 0 0,-1 1-1 0 0,-4 5 0 0 0,-12 19 0 0 0,-1-1 0 0 0,-9 9 0 0 0,-40 37 9 0 0,-10 3-9 0 0,35-35 63 0 0,-155 165 528 0 0,134-135-1213 0 0,20-23 637 0 0,-32 45-15 0 0,31-36 0 0 0,-42 40 0 0 0,84-92 0 0 0,-7 7 0 0 0,0-1 0 0 0,-1-1 0 0 0,-1 0 0 0 0,-9 6 0 0 0,3-3 0 0 0,11-8-7 0 0,1 1-1 0 0,-8 2 8 0 0,7-3 139 0 0,0 0 0 0 0,1 0 0 0 0,-2 2-139 0 0,-3 1 397 0 0,1 0 1 0 0,-1-1 0 0 0,0-1 0 0 0,-5 2-398 0 0,-14 6-1 0 0,24-9-147 0 0,1 0 0 0 0,0 0 0 0 0,0 1 0 0 0,0 0 0 0 0,-2 3 148 0 0,-11 7-644 0 0,-10 9 450 0 0,0 0-1 0 0,2 2 0 0 0,-17 20 195 0 0,-3 4-24 0 0,36-39 24 0 0,2-2 0 0 0,0-1 0 0 0,0 0 0 0 0,0-1 0 0 0,-1 0 0 0 0,-5 3 0 0 0,8-6 0 0 0,6-4 0 0 0,-1 1 0 0 0,1 0 0 0 0,0 0 0 0 0,0-1 0 0 0,0 1 0 0 0,0 0 0 0 0,0-1 0 0 0,0 1 0 0 0,-1 0 0 0 0,1-1 0 0 0,0 1 0 0 0,0 0 0 0 0,0 0 0 0 0,0-1 0 0 0,0 1 0 0 0,0 0 0 0 0,0-1 0 0 0,0 1 0 0 0,0-1 0 0 0,1-2 0 0 0,-1 0 0 0 0,1-1 0 0 0,0 1 0 0 0,0 0 0 0 0,0-1 0 0 0,0 1 0 0 0,0 0 0 0 0,1 0 0 0 0,-1 0 0 0 0,1 0 0 0 0,0 0 0 0 0,0 0 0 0 0,2-1 0 0 0,5-7 0 0 0,1 0 0 0 0,7-6 0 0 0,-15 15 0 0 0,80-70 0 0 0,-29 25 0 0 0,3 2 0 0 0,1 3 0 0 0,7-1 0 0 0,13-11 0 0 0,127-98 0 0 0,92-64 0 0 0,-209 161 0 0 0,-10 8 0 0 0,10-14 0 0 0,62-56 0 0 0,-117 91 0 0 0,32-17 0 0 0,8-7 0 0 0,-43 28 0 0 0,2 1 0 0 0,1 2 0 0 0,0 1 0 0 0,10-3 0 0 0,-6 2 0 0 0,-27 13 0 0 0,0 0 0 0 0,1 1 0 0 0,0 1 0 0 0,1-1 0 0 0,5 0 0 0 0,33-13 0 0 0,-34 9 0 0 0,-15 8 0 0 0,0 1 0 0 0,1 0 0 0 0,-1 0 0 0 0,0 0 0 0 0,0 0 0 0 0,1 0 0 0 0,-1 0 0 0 0,0 0 0 0 0,0-1 0 0 0,0 1 0 0 0,1 0 0 0 0,-1 0 0 0 0,0 0 0 0 0,0 0 0 0 0,1 0 0 0 0,-1 0 0 0 0,0 0 0 0 0,0 0 0 0 0,1 0 0 0 0,-1 0 0 0 0,0 0 0 0 0,0 1 0 0 0,1-1 0 0 0,-1 0 0 0 0,0 0 0 0 0,0 0 0 0 0,0 1 0 0 0,0-1 0 0 0,0 1 0 0 0,0-1 0 0 0,0 0 0 0 0,0 1 0 0 0,0-1 0 0 0,0 0 0 0 0,0 1 0 0 0,0-1 0 0 0,0 0 0 0 0,-1 1 0 0 0,1-1 0 0 0,0 0 0 0 0,0 1 0 0 0,0-1 0 0 0,0 0 0 0 0,-1 1 0 0 0,1-1 0 0 0,0 0 0 0 0,-8 11 0 0 0,4-7 0 0 0,-28 47-1164 0 0,22-36-4656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12.7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106 2687 1839 0 0,'0'0'304'0'0,"0"0"603"0"0,0 0 257 0 0,0 0 55 0 0,0 0-87 0 0,0 0-412 0 0,1 2-178 0 0,4 5-35 0 0,-4-5-20 0 0,-1-2-47 0 0,0 0-22 0 0,0 0-2 0 0,0 0-21 0 0,0 0-90 0 0,0 0-38 0 0,0 0-10 0 0,0 0-13 0 0,0-2-52 0 0,-1-5-88 0 0,0 0 0 0 0,1-1-1 0 0,0 1 1 0 0,1 0-1 0 0,0 0 1 0 0,0 0 0 0 0,0-1-1 0 0,1 1 1 0 0,0 0-1 0 0,1-2-103 0 0,13-39 445 0 0,-12 33-309 0 0,1 0 0 0 0,1 0-1 0 0,1-3-135 0 0,50-105 560 0 0,-26 58 131 0 0,22-33-691 0 0,44-58 531 0 0,-84 135-470 0 0,48-74 391 0 0,71-83-452 0 0,-99 141 29 0 0,2 1 1 0 0,1 2-1 0 0,2 2 0 0 0,15-10-29 0 0,31-27 0 0 0,-78 65 6 0 0,0 0 1 0 0,0 1-1 0 0,7-3-6 0 0,8-5 60 0 0,-20 10 11 0 0,1 0 3 0 0,6-2-2 0 0,-7 2 6 0 0,-1 1 22 0 0,0 0 10 0 0,0 0 2 0 0,0 0 2 0 0,0 0 4 0 0,0 0 2 0 0,0 0 0 0 0,0 0-9 0 0,-1 2-38 0 0,-35 36-1 0 0,10-11 16 0 0,-7 12-88 0 0,19-23 0 0 0,-1 0 0 0 0,-6 5 0 0 0,-20 21 0 0 0,-51 68-97 0 0,27-32 18 0 0,30-35-28 0 0,6-7-143 0 0,-2-1-1 0 0,-34 30 251 0 0,29-34-162 0 0,-1-2 0 0 0,-23 12 162 0 0,56-37-9 0 0,-15 8-92 0 0,18-11 82 0 0,0-1 0 0 0,-1 1 1 0 0,1-1-1 0 0,-1 1 0 0 0,1-1 1 0 0,0 1-1 0 0,-1-1 0 0 0,1 0 1 0 0,-1 0-1 0 0,1 0 0 0 0,-1 0 1 0 0,1 0-1 0 0,-1 0 0 0 0,1 0 19 0 0,-2 0-70 0 0,2-3 15 0 0,0 2 51 0 0,1-1 1 0 0,-1 0-1 0 0,0 0 1 0 0,1 0-1 0 0,-1 0 1 0 0,1 1-1 0 0,0-1 0 0 0,-1 0 1 0 0,1 0-1 0 0,0 0 1 0 0,0 0-1 0 0,0 0 1 0 0,1 0-1 0 0,-1 0 1 0 0,0 0-1 0 0,1 0 0 0 0,-1 0 1 0 0,1 1-1 0 0,0-1 1 0 0,-1 0-1 0 0,1 0 4 0 0,21-35-55 0 0,1 2 0 0 0,19-21 55 0 0,-1-1-34 0 0,-22 32 34 0 0,11-10 0 0 0,4-5 0 0 0,34-44 0 0 0,53-49 0 0 0,-79 92 0 0 0,3 1 0 0 0,1 2 0 0 0,43-26 0 0 0,-2 11 64 0 0,89-38-64 0 0,-71 36 64 0 0,33-28-64 0 0,-105 64-2 0 0,-13 8 15 0 0,18-13-13 0 0,-35 21 15 0 0,17-12 88 0 0,0 0-1 0 0,3-6-102 0 0,-15 15 221 0 0,-8 6-207 0 0,0 1 0 0 0,0-1 1 0 0,0 0-1 0 0,0 0 0 0 0,0 0 0 0 0,0 0 0 0 0,0 1 0 0 0,0-1 0 0 0,0 0 1 0 0,0 0-1 0 0,0 0 0 0 0,0 0 0 0 0,0 1 0 0 0,0-1 0 0 0,0 0 1 0 0,0 0-1 0 0,0 0 0 0 0,0 0 0 0 0,0 1 0 0 0,0-1 0 0 0,0 0 0 0 0,0 0 1 0 0,0 0-1 0 0,0 0 0 0 0,-1 0 0 0 0,1 1 0 0 0,0-1 0 0 0,0 0 0 0 0,0 0-14 0 0,-10 18 281 0 0,3-8-226 0 0,-1-1 1 0 0,0 1 0 0 0,-1-1-1 0 0,-3 2-55 0 0,-12 12 19 0 0,-60 73-6 0 0,17-19 38 0 0,-70 81-1 0 0,-50 54 28 0 0,52-56-78 0 0,-76 99-246 0 0,186-222 57 0 0,-2 7 189 0 0,21-30-22 0 0,4-8-58 0 0,2-2-3 0 0,0 0-35 0 0,0 0 10 0 0,2-2 10 0 0,275-250-78 0 0,61-48 176 0 0,-248 224 112 0 0,3 4 0 0 0,43-22-112 0 0,-68 50 36 0 0,256-171 76 0 0,-222 145 39 0 0,39-17-151 0 0,-85 55 69 0 0,11-7 86 0 0,57-24-155 0 0,-32 20 107 0 0,-67 34-98 0 0,-17 7 10 0 0,0-1 1 0 0,0 0-1 0 0,-1 0 0 0 0,2-1-19 0 0,-7 3 79 0 0,-2 1 86 0 0,0 0 19 0 0,0 0 0 0 0,-1 1-158 0 0,1-1-1 0 0,0 1 1 0 0,0 0-1 0 0,-1 0 1 0 0,1-1 0 0 0,0 1-1 0 0,-1 0 1 0 0,1 0-1 0 0,-1-1 1 0 0,1 1-1 0 0,-1 0 1 0 0,0 0-26 0 0,-2 2 61 0 0,-2 6 39 0 0,-1-1-1 0 0,-1 0 1 0 0,0 0-1 0 0,0-1 0 0 0,-6 5-99 0 0,-42 32 66 0 0,34-28-66 0 0,-71 51 58 0 0,-52 42-63 0 0,79-56 7 0 0,-17 15 50 0 0,-142 124-42 0 0,-87 66-20 0 0,131-86-44 0 0,102-94-12 0 0,16-15 33 0 0,6-6-12 0 0,-11 6 45 0 0,-82 67-144 0 0,108-93 15 0 0,40-35 48 0 0,1-2 5 0 0,0 0 10 0 0,0 0 61 0 0,0 0 245 0 0,0 0 105 0 0,3-2 27 0 0,27-11-828 0 0,-1-2-1 0 0,6-5 457 0 0,57-38-911 0 0,-23 13 991 0 0,91-67-80 0 0,-67 45 0 0 0,118-87 0 0 0,-32 22 0 0 0,292-190 118 0 0,-165 105 52 0 0,-57 38 118 0 0,-196 142-218 0 0,119-81 68 0 0,-104 67-127 0 0,-66 50 45 0 0,-2 1 21 0 0,-3 1-10 0 0,-24 14-10 0 0,1 0 0 0 0,1 2 1 0 0,-15 12-58 0 0,-2 2 1 0 0,-352 270-1 0 0,165-138-162 0 0,56-51 95 0 0,21-15-4 0 0,-123 83 59 0 0,172-116 12 0 0,20-13-53 0 0,-22 22 53 0 0,83-57-16 0 0,-66 48-151 0 0,87-63 109 0 0,1-1-10 0 0,1-2-11 0 0,1-3 60 0 0,1 0 1 0 0,0 0-1 0 0,0 1 0 0 0,1-1 0 0 0,0 1 1 0 0,-1-1-1 0 0,1 1 0 0 0,1 0 1 0 0,-1 1 18 0 0,14-12-42 0 0,13-7 42 0 0,-14 10-26 0 0,112-86 13 0 0,-44 33 15 0 0,325-260-2 0 0,-200 165 0 0 0,-48 36 46 0 0,-61 45-6 0 0,-11 8 31 0 0,37-28 68 0 0,104-53 105 0 0,-157 105-178 0 0,-38 23 19 0 0,16-16-85 0 0,-51 38 56 0 0,-1 2 21 0 0,-2 1 3 0 0,-70 30 239 0 0,-38 23-319 0 0,104-51 1 0 0,-227 110-1 0 0,207-100 0 0 0,-155 75 0 0 0,121-63 0 0 0,-1-2 0 0 0,-6-1 0 0 0,17-8 32 0 0,-29 4-32 0 0,55-14 8 0 0,-1-1 0 0 0,1-2 0 0 0,0 0 0 0 0,-11-2-8 0 0,35 1-1 0 0,-1 1 1 0 0,1-1-1 0 0,-1-1 0 0 0,1 1 0 0 0,-1 0 1 0 0,1 0-1 0 0,0 0 0 0 0,-1 0 0 0 0,1 0 0 0 0,-1 0 1 0 0,1 0-1 0 0,-1-1 0 0 0,1 1 0 0 0,-1 0 1 0 0,1 0-1 0 0,0-1 0 0 0,-1 1 0 0 0,1 0 1 0 0,-1-1 0 0 0,1 1-4 0 0,0-1 1 0 0,-1 0 0 0 0,1 0 0 0 0,0 1 0 0 0,0-1-1 0 0,0 0 1 0 0,0 1 0 0 0,0-1 0 0 0,0 0 0 0 0,0 0-1 0 0,0 1 1 0 0,0-1 0 0 0,0 0 0 0 0,0 0 0 0 0,0 1-1 0 0,1-1 1 0 0,-1 0 0 0 0,0 1 0 0 0,0-1 0 0 0,1 0-1 0 0,-1 1 1 0 0,1-1 0 0 0,-1 0 0 0 0,0 1 0 0 0,1-1-1 0 0,-1 1 1 0 0,1-1 0 0 0,-1 1 0 0 0,1-1 3 0 0,4-4-15 0 0,0 1 1 0 0,0-1-1 0 0,2 0 15 0 0,0-1-11 0 0,29-22-15 0 0,1 2 1 0 0,7-3 25 0 0,-7 5-13 0 0,2-1-26 0 0,107-76 24 0 0,77-77 15 0 0,-71 57 54 0 0,100-57-54 0 0,-236 167 42 0 0,1 2 1 0 0,-1-1 0 0 0,11-2-43 0 0,-18 8 21 0 0,-8 3 38 0 0,-1 1 26 0 0,0 0-16 0 0,-1 2-1 0 0,-6 6-2 0 0,-1 0 0 0 0,0-1-1 0 0,0 0 1 0 0,-1 0-1 0 0,-4 2-65 0 0,-17 10 48 0 0,-2-1-48 0 0,-23 14 50 0 0,46-25-45 0 0,-21 12 0 0 0,-31 16-5 0 0,-231 122 0 0 0,278-150 0 0 0,0-1 0 0 0,0 0 0 0 0,-1 0 0 0 0,0-1 0 0 0,0-1 0 0 0,-12 2 0 0 0,16-5-12 0 0,9-1-14 0 0,4-2-13 0 0,10-16-8 0 0,2 2 1 0 0,0-1-1 0 0,1 2 0 0 0,1-1 1 0 0,13-8 46 0 0,30-21 2 0 0,4 2-2 0 0,-47 31-4 0 0,114-68-66 0 0,-87 54 76 0 0,59-39-6 0 0,-60 37 54 0 0,-89 57 23 0 0,-2 0-26 0 0,-4 6-51 0 0,-18 12 13 0 0,0-1-16 0 0,52-32 6 0 0,-98 75 58 0 0,70-53-71 0 0,-8 2 10 0 0,51-37-43 0 0,-4 1 20 0 0,7-2-1 0 0,3-2 0 0 0,81-57-67 0 0,25-18 26 0 0,14-2 65 0 0,-98 65 0 0 0,77-44 0 0 0,10-1 0 0 0,-97 53 0 0 0,15-9 0 0 0,0 2 0 0 0,1 2 0 0 0,1 0 0 0 0,13-1 0 0 0,-29 8-2 0 0,-9 2-10 0 0,1 1-1 0 0,0-1 1 0 0,0 1 0 0 0,0 1 0 0 0,0 0-1 0 0,4 0 13 0 0,-11 0-1 0 0,0 0 0 0 0,0 0 0 0 0,0 0 0 0 0,0 0-1 0 0,1 0 1 0 0,-1 0 0 0 0,0 0 0 0 0,0 0 0 0 0,0 0 0 0 0,0 0 0 0 0,0 0 0 0 0,0 0-1 0 0,0 0 1 0 0,0 0 0 0 0,0 0 0 0 0,1 0 0 0 0,-1 0 0 0 0,0 0 0 0 0,0 0-1 0 0,0 0 1 0 0,0 0 0 0 0,0 0 0 0 0,0 0 0 0 0,0 0 0 0 0,0 0 0 0 0,0 0-1 0 0,0 0 1 0 0,0 0 0 0 0,1 1 0 0 0,-1-1 0 0 0,0 0 0 0 0,0 0 0 0 0,0 0-1 0 0,0 0 1 0 0,0 0 0 0 0,0 0 0 0 0,0 0 0 0 0,0 0 0 0 0,0 0 0 0 0,0 1-1 0 0,0-1 1 0 0,0 0 1 0 0,3 12-12 0 0,-3-7 15 0 0,0 1 0 0 0,-1-1 0 0 0,1 0 0 0 0,-1 1 0 0 0,0-1 1 0 0,0 0-1 0 0,-1 1 0 0 0,0-1 0 0 0,0 0 0 0 0,-1 3-3 0 0,-7 11 16 0 0,0 0 1 0 0,-2 1-17 0 0,10-17 0 0 0,-31 47 31 0 0,-6 9 2 0 0,37-54-33 0 0,-1 0 0 0 0,1 0 0 0 0,0 0 0 0 0,0 3 0 0 0,1-7 0 0 0,1 0 0 0 0,0 0 0 0 0,0 0 0 0 0,-1 0 0 0 0,1 0 0 0 0,0 0 0 0 0,0 0 0 0 0,0 0 0 0 0,0 0 0 0 0,0 0 0 0 0,0 1 0 0 0,1-1 0 0 0,-1-1 0 0 0,0 1 0 0 0,0 0 0 0 0,1 0 0 0 0,-1-1 0 0 0,0 1 0 0 0,1 0 0 0 0,-1-1 0 0 0,1 1 0 0 0,-1-1 0 0 0,1 1 0 0 0,-1 0 0 0 0,1-1 0 0 0,0 1 0 0 0,-1-1 0 0 0,1 1 0 0 0,-1-1 0 0 0,1 0 0 0 0,0 1 0 0 0,0-1 0 0 0,0 1 0 0 0,0-1 0 0 0,1 0 0 0 0,-1 1 0 0 0,1-1 0 0 0,-1 0 0 0 0,1 0 0 0 0,0 0 0 0 0,-1 0 0 0 0,1 0 0 0 0,-1 0 0 0 0,1 0 0 0 0,-1-1 0 0 0,4 0 0 0 0,0 0 0 0 0,-1-1 0 0 0,1 0 0 0 0,-1 1 0 0 0,0-2 0 0 0,0 1 0 0 0,1 0 0 0 0,42-32 0 0 0,16-15 0 0 0,-23 16 0 0 0,43-26 0 0 0,-48 38 0 0 0,20-14 0 0 0,-28 19 0 0 0,-18 9 0 0 0,1 1 0 0 0,6-3 0 0 0,-4 4 0 0 0,-11 5 0 0 0,-1 0 0 0 0,1-1 0 0 0,0 1 0 0 0,0 0 0 0 0,-1 0 0 0 0,1 0 0 0 0,0 0 0 0 0,0-1 0 0 0,0 1 0 0 0,-1 0 0 0 0,1 1 0 0 0,0-1 0 0 0,0 0 0 0 0,0 0 0 0 0,0 0 0 0 0,-1 1 0 0 0,1-1 0 0 0,0 1 0 0 0,0-1 0 0 0,-1 1 0 0 0,1-1 0 0 0,-1 1 0 0 0,1-1 0 0 0,0 1 0 0 0,-1-1 0 0 0,1 1 0 0 0,-1 0 0 0 0,1 0 0 0 0,4 11 0 0 0,-5-11 0 0 0,1 0 0 0 0,-1 0 0 0 0,1 0 0 0 0,-1 0 0 0 0,1 0 0 0 0,-1-1 0 0 0,1 1 0 0 0,-1 0 0 0 0,1 0 0 0 0,0 0 0 0 0,-1-1 0 0 0,2 1 0 0 0,-1 0 0 0 0,0 0 0 0 0,1 0 0 0 0,-1-1 0 0 0,1 1 0 0 0,0-1 0 0 0,-1 1 0 0 0,1-1 0 0 0,-1 0 0 0 0,1 0 0 0 0,0 0 0 0 0,-1 1 0 0 0,1-1 0 0 0,0-1 0 0 0,0 1 0 0 0,26-5 0 0 0,-23 4 0 0 0,8-3 0 0 0,-9 2 0 0 0,0 1 0 0 0,0-1 0 0 0,-1 0 0 0 0,1-1 0 0 0,0 1 0 0 0,1-2 0 0 0,3-2 0 0 0,0 0 0 0 0,1 1 0 0 0,6-3 0 0 0,-4 3 0 0 0,2-2 0 0 0,14-5 0 0 0,-3 6 0 0 0,-20 5 0 0 0,1 0 0 0 0,0 0 0 0 0,-1 0 0 0 0,1-1 0 0 0,-1 0 0 0 0,4-2 0 0 0,-6 2 0 0 0,1 0 0 0 0,12-3 0 0 0,-5 2 0 0 0,0 0 0 0 0,-2 1 11 0 0,-8 2-10 0 0,0 0 0 0 0,0 0 0 0 0,0 0 0 0 0,0 0 0 0 0,0 0-1 0 0,0 0 1 0 0,0 0 0 0 0,0 0 0 0 0,0 0 0 0 0,0 0 0 0 0,0 0 0 0 0,0 0 0 0 0,0 0 0 0 0,0 0 0 0 0,0 0 0 0 0,0 0 0 0 0,0 1 0 0 0,0-1-1 0 0,0 0 1 0 0,0 0 0 0 0,0 0 0 0 0,0 0 0 0 0,0 0 0 0 0,0 0 0 0 0,0 0 0 0 0,0 0 0 0 0,0 0 0 0 0,0 0 0 0 0,0 0 0 0 0,0 0 0 0 0,0 0 0 0 0,0 0-1 0 0,0 0 1 0 0,0 0 0 0 0,0 0 0 0 0,0 0 0 0 0,0 0 0 0 0,0 0 0 0 0,0 0 0 0 0,0 0 0 0 0,0 0 0 0 0,0 0 0 0 0,0 0 0 0 0,0 0 0 0 0,0 0 0 0 0,0 0-1 0 0,-5 7 9 0 0,0-1 0 0 0,-1 0 0 0 0,0-1 0 0 0,0 0 0 0 0,0 1 1 0 0,0-2-1 0 0,-1 1 0 0 0,0-1 0 0 0,-3 2-9 0 0,-67 37 64 0 0,-57 23 134 0 0,-45 34-198 0 0,94-50 11 0 0,-25 16-12 0 0,-274 161 1 0 0,44-27 0 0 0,250-147 0 0 0,-139 98 0 0 0,133-78 2 0 0,-31 33-2 0 0,26-20-82 0 0,40-36 55 0 0,-205 160-114 0 0,201-161 141 0 0,-35 38 0 0 0,83-73 0 0 0,-99 89 0 0 0,58-50 0 0 0,-7 5 0 0 0,-191 151 0 0 0,144-122 0 0 0,36-30 0 0 0,-1 7 0 0 0,35-28 2 0 0,12-11-8 0 0,2 1 0 0 0,1 2 0 0 0,-2 3 6 0 0,-2 11-26 0 0,29-39-17 0 0,-1 2 15 0 0,2-4-56 0 0,1-1-5 0 0,0 0 7 0 0,0 0 4 0 0,3 0 4 0 0,7-3 46 0 0,-1-1-1 0 0,0 0 1 0 0,0 0-1 0 0,0-1 0 0 0,0 0 1 0 0,-1 0-1 0 0,1-1 1 0 0,0-2 28 0 0,15-12-26 0 0,-1-2 0 0 0,1-2 26 0 0,-9 9-51 0 0,14-9 51 0 0,1-1-21 0 0,16-13-55 0 0,34-22 76 0 0,-46 36 4 0 0,-27 20-7 0 0,-1-2 0 0 0,1 1 0 0 0,-1-1 0 0 0,0 0 0 0 0,4-5 3 0 0,5-5-38 0 0,-12 14 27 0 0,-6 8 9 0 0,-8 11 4 0 0,-9 13 40 0 0,-2-1-1 0 0,-1-1 0 0 0,-19 17-41 0 0,11-12 93 0 0,-17 25-93 0 0,-10 10 158 0 0,10-16-115 0 0,-102 106 59 0 0,33-51-102 0 0,75-70 0 0 0,-1 3 0 0 0,14-13 0 0 0,-19 15 0 0 0,33-30 3 0 0,-14 9-18 0 0,21-16-43 0 0,8-5 55 0 0,0 0 1 0 0,-1 0 0 0 0,1 0-1 0 0,0 0 1 0 0,-1 0 0 0 0,1 0 0 0 0,0 0-1 0 0,0-1 1 0 0,-1 1 0 0 0,1 0-1 0 0,0 0 1 0 0,-1 0 0 0 0,1 0 0 0 0,0 0-1 0 0,0 0 1 0 0,-1-1 0 0 0,1 1-1 0 0,0 0 1 0 0,0 0 0 0 0,0 0 0 0 0,-1 0-1 0 0,1-1 1 0 0,0 1 0 0 0,0 0-1 0 0,0 0 1 0 0,0-1 0 0 0,-1 1 0 0 0,1 0-1 0 0,0 0 1 0 0,0-1 0 0 0,0 1 2 0 0,0 0-7 0 0,-1-3 1 0 0,0 1 0 0 0,0 0 1 0 0,1 0-1 0 0,-1 0 0 0 0,0 0 0 0 0,1-1 0 0 0,0 1 0 0 0,0 0 0 0 0,0 0 0 0 0,0-1 0 0 0,0 1 0 0 0,0 0 1 0 0,0-1 5 0 0,7-32-45 0 0,-4 25 34 0 0,3-15 11 0 0,2 1 0 0 0,9-19 0 0 0,-7 17 0 0 0,0 0 0 0 0,0-8 0 0 0,-4 13 0 0 0,0 1 0 0 0,2 1 0 0 0,3-6 0 0 0,0 1 0 0 0,-5 6 0 0 0,1-1 0 0 0,-2 1 0 0 0,-1-1 0 0 0,0 0 0 0 0,-1 0 0 0 0,-1-1 0 0 0,-1 1 0 0 0,-1-5 0 0 0,-1 15 0 0 0,1 9 0 0 0,0 0 0 0 0,0 0 0 0 0,0 0 0 0 0,0 0 0 0 0,0 0 0 0 0,0 0 0 0 0,0 0 0 0 0,-1 0 0 0 0,1 0 0 0 0,0 0 0 0 0,0-1 0 0 0,0 1 0 0 0,0 0 0 0 0,0 0 0 0 0,0 0 0 0 0,0 0 0 0 0,0 0 0 0 0,0 0 0 0 0,0 0 0 0 0,0 0 0 0 0,0 0 0 0 0,0 0 0 0 0,-1 0 0 0 0,1 0 0 0 0,0 0 0 0 0,0 0 0 0 0,0 0 0 0 0,0 0 0 0 0,0 0 0 0 0,0 0 0 0 0,0 0 0 0 0,0 0 0 0 0,0 0 0 0 0,0 0 0 0 0,0 0 0 0 0,-1 0 0 0 0,1 0 0 0 0,0 0 0 0 0,0 0 0 0 0,0 0 0 0 0,0 0 0 0 0,0 1 0 0 0,-4 3 0 0 0,-2 4 0 0 0,-13 11 0 0 0,2 2 0 0 0,-8 12 0 0 0,11-13 0 0 0,-1-2 0 0 0,-1 0 0 0 0,14-16 0 0 0,-2 3 0 0 0,2-2 0 0 0,-1-1 0 0 0,1 1 0 0 0,-1-1 0 0 0,0 1 0 0 0,0-1 0 0 0,1 0 0 0 0,-1 0 0 0 0,-1 0 0 0 0,1-1 0 0 0,0 1 0 0 0,0-1 0 0 0,-3 1 0 0 0,-2 1 11 0 0,4-3 32 0 0,2-2-36 0 0,0 0 0 0 0,0 1 1 0 0,0-1-1 0 0,0 0 1 0 0,0 0-1 0 0,1 0 0 0 0,-1 0 1 0 0,1 0-1 0 0,-1 0 1 0 0,1-1-1 0 0,0 1 1 0 0,0-1-1 0 0,0 1 0 0 0,0 0 1 0 0,0-1-1 0 0,0 1 1 0 0,1-2-8 0 0,-3-8 50 0 0,1-1 1 0 0,1 0 0 0 0,0-2-51 0 0,-1 1 12 0 0,-7-71 6 0 0,1 20 39 0 0,2-12-57 0 0,6 62 41 0 0,0-1 1 0 0,2 0-1 0 0,-1 1 0 0 0,5-14-41 0 0,-6 29 4 0 0,0-1 1 0 0,0 1-1 0 0,0-1 0 0 0,0 1 0 0 0,1-1 0 0 0,-1 1 1 0 0,0-1-1 0 0,0 1 0 0 0,0 0 0 0 0,1-1 0 0 0,-1 1 1 0 0,0-1-1 0 0,1 1 0 0 0,-1 0 0 0 0,0-1 0 0 0,1 1 1 0 0,-1 0-1 0 0,1-1 0 0 0,-1 1-4 0 0,0 0 2 0 0,1 0 1 0 0,-1 0-1 0 0,0 0 0 0 0,0-1 1 0 0,0 1-1 0 0,1 0 1 0 0,-1 0-1 0 0,0 0 0 0 0,0 0 1 0 0,0-1-1 0 0,0 1 1 0 0,0 0-1 0 0,1 0 0 0 0,-1 0 1 0 0,0 0-1 0 0,0-1 0 0 0,0 1 1 0 0,0 0-1 0 0,0 0 1 0 0,0-1-1 0 0,0 1 0 0 0,0 0 1 0 0,0 0-1 0 0,0 0 0 0 0,0-1 1 0 0,0 1-1 0 0,0 0-2 0 0,3 1 54 0 0,1 2-47 0 0,-1-1 0 0 0,1 1 0 0 0,0 1 0 0 0,-1-1 0 0 0,0 0 0 0 0,1 1 0 0 0,-2-1 0 0 0,1 1 0 0 0,0 0 0 0 0,-1 0 0 0 0,1 0 0 0 0,-1 1 0 0 0,0-1 0 0 0,-1 0 0 0 0,1 1 0 0 0,-1-1 0 0 0,0 1 0 0 0,0 0-7 0 0,7 32-466 0 0,2 32 466 0 0,-9-52-497 0 0,-1-1 1 0 0,0 1 496 0 0,-1 15-4753 0 0,3-8-927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1.40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68 184 8287 0 0,'-2'3'191'0'0,"-4"4"-73"0"0,2-2 54 0 0,0 0 0 0 0,0 0 1 0 0,-5 3-173 0 0,-1-1 38 0 0,7-5 29 0 0,0 0-1 0 0,-1 0 0 0 0,1 0 1 0 0,0 0-1 0 0,0 1 0 0 0,0-1 0 0 0,-2 4-66 0 0,4-4 498 0 0,1-2 12 0 0,0 0 2 0 0,0 0 0 0 0,0 0 0 0 0,0 0 0 0 0,2-3-69 0 0,30-24-279 0 0,-19 16 302 0 0,0 0 0 0 0,9-10-466 0 0,6-11 559 0 0,2 2-1 0 0,27-22-558 0 0,-41 40 0 0 0,0 2 0 0 0,1 0 0 0 0,1 1 0 0 0,6-3 0 0 0,-21 11 0 0 0,1 0 0 0 0,-1 0 0 0 0,0 0 0 0 0,0 0 0 0 0,1 0 0 0 0,-1 1 0 0 0,0 0 0 0 0,1-1 0 0 0,-1 1 0 0 0,0 0 0 0 0,1 1 0 0 0,0-1 0 0 0,-2 1 0 0 0,1-1 0 0 0,-1 1 0 0 0,1-1 0 0 0,-1 1 0 0 0,0 0 0 0 0,0 0 0 0 0,1 0 0 0 0,-1 0 0 0 0,0 1 0 0 0,0-1 0 0 0,0 1 0 0 0,0-1 0 0 0,0 1 0 0 0,0-1 0 0 0,-1 1 0 0 0,1 0 0 0 0,0 0 0 0 0,6 11 0 0 0,-1-1 0 0 0,0 1 0 0 0,0 1 0 0 0,-2-1 0 0 0,1 1 0 0 0,0 6 0 0 0,1 12 0 0 0,0-1 0 0 0,-2 1 0 0 0,-2 0 0 0 0,-1 1 0 0 0,-2 27 0 0 0,-2-23 74 0 0,-2-1 0 0 0,-2-1 0 0 0,-1 1-1 0 0,-2-1 1 0 0,-1 0 0 0 0,-10 23-74 0 0,4-22 1267 0 0,-10 15-1267 0 0,2-3 322 0 0,10-21 153 0 0,0-1 0 0 0,-2 0-1 0 0,0-1 1 0 0,-14 14-475 0 0,30-39 3 0 0,0 0 0 0 0,0 0 0 0 0,-1 0 1 0 0,1 0-1 0 0,0 0 0 0 0,0 0 0 0 0,0 0 0 0 0,0 0 0 0 0,0 0 1 0 0,0 0-1 0 0,0 0 0 0 0,0 0 0 0 0,0 0 0 0 0,0 0 1 0 0,0 0-1 0 0,0-1 0 0 0,0 1 0 0 0,0 0 0 0 0,0 0 0 0 0,0 0 1 0 0,0 0-1 0 0,0 0 0 0 0,0 0 0 0 0,0 0 0 0 0,0 0 0 0 0,0 0 1 0 0,0 0-1 0 0,0 0 0 0 0,0 0 0 0 0,0 0 0 0 0,0 0 1 0 0,0 0-1 0 0,-1 0 0 0 0,1 0 0 0 0,0 0 0 0 0,0 0 0 0 0,0 0 1 0 0,0 0-1 0 0,0 0 0 0 0,0 0 0 0 0,0 0 0 0 0,0 0 1 0 0,0 0-1 0 0,0 0 0 0 0,0 0 0 0 0,0 1 0 0 0,0-1-3 0 0,-1-13 47 0 0,0 1-1 0 0,1-1 1 0 0,1 1 0 0 0,0 0-1 0 0,1-1 1 0 0,2-8-47 0 0,3-7 588 0 0,1 0 0 0 0,5-8-588 0 0,-5 19 101 0 0,0 2 1 0 0,0-1-1 0 0,2 1 0 0 0,0 1 0 0 0,0-1 0 0 0,2 1-101 0 0,20-28 1 0 0,-30 40-1 0 0,17-25 0 0 0,1 0 0 0 0,7-5 0 0 0,-9 13 0 0 0,1 1 0 0 0,0 0 0 0 0,6-2 0 0 0,-18 15 0 0 0,0 0 0 0 0,0 1 0 0 0,0-1 0 0 0,1 2 0 0 0,0-1 0 0 0,0 1 0 0 0,0 0 0 0 0,0 1 0 0 0,0 0 0 0 0,1 0 0 0 0,6 0 0 0 0,-12 2-40 0 0,0 0-1 0 0,0 0 1 0 0,-1 0-1 0 0,1 0 1 0 0,0 1 0 0 0,0-1-1 0 0,0 1 1 0 0,0 0-1 0 0,0 0 1 0 0,0 0-1 0 0,-1 0 1 0 0,1 0-1 0 0,0 0 1 0 0,-1 1 0 0 0,1 0-1 0 0,-1-1 1 0 0,0 1-1 0 0,1 0 1 0 0,-1 0-1 0 0,0 0 1 0 0,0 1 0 0 0,0-1-1 0 0,-1 0 1 0 0,1 1-1 0 0,0-1 1 0 0,-1 1-1 0 0,1 1 41 0 0,3 6-150 0 0,-1 0 0 0 0,-1 1 0 0 0,1-1 0 0 0,-2 1 0 0 0,1 0 0 0 0,-1 10 150 0 0,1 0 0 0 0,-2 0 0 0 0,-1 0 0 0 0,-1 0 0 0 0,0 0 0 0 0,-2 0 0 0 0,0 0 0 0 0,-2 0 0 0 0,0-1 0 0 0,-1 0 0 0 0,-1 0 0 0 0,-2 4 0 0 0,-4-1 0 0 0,10-19 0 0 0,1-5 0 0 0,1-7 0 0 0,1 8 0 0 0,1-12 0 0 0,1 0 0 0 0,0 0 0 0 0,1 0 0 0 0,1 0 0 0 0,-1 0 0 0 0,2-1 0 0 0,-2 6 0 0 0,6-15 0 0 0,1-1 0 0 0,7-9 0 0 0,2-6 0 0 0,-3 7 0 0 0,1 2 0 0 0,1 0 0 0 0,1 1 0 0 0,2 1 0 0 0,5-5 0 0 0,-11 16 0 0 0,0 2 0 0 0,1 0 0 0 0,1 0 0 0 0,0 2 0 0 0,5-3 0 0 0,-15 11 0 0 0,0 0 0 0 0,1 0 0 0 0,-1 1 0 0 0,1 0 0 0 0,0 1 0 0 0,0-1 0 0 0,0 2 0 0 0,7-2 0 0 0,-10 3 0 0 0,-1-1 0 0 0,1 1 0 0 0,-1 0 0 0 0,1 0 0 0 0,0 1 0 0 0,-1-1 0 0 0,1 1 0 0 0,-1 0 0 0 0,0 0 0 0 0,1 0 0 0 0,-1 1 0 0 0,3 1 0 0 0,-2 0 0 0 0,0 0 0 0 0,1 0 0 0 0,-2 0 0 0 0,1 1 0 0 0,0 0 0 0 0,-1 0 0 0 0,1 0 0 0 0,2 5 0 0 0,1 1 0 0 0,-1 1 0 0 0,0 0 0 0 0,0 0 0 0 0,-2 1 0 0 0,1-1 0 0 0,-2 1 0 0 0,1 1 0 0 0,0 5 0 0 0,2 8 0 0 0,-2 0 0 0 0,0 0 0 0 0,-2 1 0 0 0,-1-1 0 0 0,-1 1 0 0 0,-2 14 0 0 0,-3-10 0 0 0,-1 0 0 0 0,-8 26 0 0 0,6-28 0 0 0,-7 21 692 0 0,-2 0 0 0 0,-11 23-692 0 0,24-65 194 0 0,0-1 0 0 0,1 1-1 0 0,-1 4-193 0 0,-2 9-174 0 0,4-19-877 0 0,1-2-385 0 0,0 0-78 0 0,0 0-20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1.74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87 12 8287 0 0,'0'0'191'0'0,"-1"2"26"0"0,1-1-204 0 0,-1 0-1 0 0,1 0 0 0 0,-1 0 0 0 0,0-1 0 0 0,1 1 0 0 0,-1 0 0 0 0,0-1 1 0 0,1 1-1 0 0,-1 0 0 0 0,0-1 0 0 0,0 1 0 0 0,1-1 0 0 0,-1 1 1 0 0,0-1-1 0 0,0 1 0 0 0,0-1-12 0 0,-18 6 191 0 0,3-1-121 0 0,12-4 329 0 0,-1 0-1 0 0,1 0 1 0 0,0 0-1 0 0,0-1 0 0 0,-3 0-398 0 0,-2 1 926 0 0,7-1 64 0 0,2 0 30 0 0,0 0-133 0 0,3 0-583 0 0,20 1 76 0 0,1-1 0 0 0,6-2-380 0 0,12 0 737 0 0,45-5-124 0 0,-34 1-618 0 0,48-5 590 0 0,-49 4 139 0 0,1 3-1 0 0,30 1-723 0 0,-16 6 16 0 0,64 10-16 0 0,-104-7 0 0 0,0 2 0 0 0,0 0 0 0 0,19 10 0 0 0,-30-12 0 0 0,3 3 0 0 0,12 6 0 0 0,-19-8 0 0 0,1-1 0 0 0,0 0 0 0 0,0-1 0 0 0,10 3 0 0 0,-18-7-224 0 0,0 0 0 0 0,1 1 0 0 0,-1 0 0 0 0,0 0 0 0 0,0 0 0 0 0,0 1 0 0 0,0 0 0 0 0,0 0 0 0 0,-1 0 0 0 0,1 0 0 0 0,-1 1 0 0 0,1 0 224 0 0,-3-2-1514 0 0,-2-2-20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2.07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48 8287 0 0,'1'-2'191'0'0,"15"-14"252"0"0,-7 8-251 0 0,-4 5-59 0 0,0 0 0 0 0,0 1 1 0 0,0-1-1 0 0,0 1 1 0 0,0 0-1 0 0,0 0 1 0 0,1 1-1 0 0,-1 0 0 0 0,1 0 1 0 0,-1 0-1 0 0,1 0 1 0 0,-1 1-1 0 0,1 0 0 0 0,0 0 1 0 0,-1 1-1 0 0,1-1 1 0 0,-1 1-1 0 0,1 0 0 0 0,4 2-133 0 0,10 5 280 0 0,0 1-1 0 0,-1 0 0 0 0,0 1 0 0 0,-1 1 1 0 0,0 1-1 0 0,0 1 0 0 0,-1 0 0 0 0,-1 1 1 0 0,0 1-1 0 0,-1 1 0 0 0,2 3-279 0 0,-13-14 113 0 0,17 19 854 0 0,-2 0 1 0 0,15 24-968 0 0,-18-22 439 0 0,-3-6-270 0 0,2 6-169 0 0,-11-20 12 0 0,-2 0 0 0 0,1 0 0 0 0,-1 0 0 0 0,0 0 0 0 0,0 0 0 0 0,0 6-12 0 0,7 49 1368 0 0,-8-57-1268 0 0,-1 1-1 0 0,0-1 1 0 0,0 1-1 0 0,0-1 1 0 0,-1 0-1 0 0,0 3-99 0 0,0 12 11 0 0,0 3 26 0 0,2-9-63 0 0,-2 0 0 0 0,0 0 0 0 0,-1 1 26 0 0,2-11 37 0 0,-1 0 1 0 0,0 1-1 0 0,1-1 0 0 0,-2 0 0 0 0,1 0 0 0 0,0 1 1 0 0,-1-1-1 0 0,1 0 0 0 0,-1 0 0 0 0,0-1 0 0 0,0 1 1 0 0,0 0-1 0 0,-2 2-37 0 0,-22 19 535 0 0,-1-1 0 0 0,0-2 0 0 0,-14 8-535 0 0,-23 9-2202 0 0,-52 21 2202 0 0,103-52-4770 0 0,2 1-1474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2.56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271 143 4607 0 0,'0'0'102'0'0,"0"0"20"0"0,2-1 6 0 0,17-16 8 0 0,-15 13-138 0 0,0 0 0 0 0,0 0 0 0 0,1 1 0 0 0,4-4 2 0 0,65-31 2850 0 0,-26 12-172 0 0,3 1-2678 0 0,-45 23 98 0 0,0 0-1 0 0,-1 0 1 0 0,1 0-1 0 0,1 1 0 0 0,-1 0 1 0 0,5-1-98 0 0,9 1 22 0 0,9 1-22 0 0,-14 0 9 0 0,-5 0-31 0 0,11 0 497 0 0,-1 1 1 0 0,20 2-476 0 0,-34-2 92 0 0,-1 0 0 0 0,1 1 0 0 0,0-1 0 0 0,-1 1 0 0 0,0 0-1 0 0,1 1 1 0 0,-1-1 0 0 0,0 1 0 0 0,0 0 0 0 0,0 0 0 0 0,-1 1 0 0 0,4 2-92 0 0,-6-4 1 0 0,1 1 1 0 0,-1 0-1 0 0,0 0 0 0 0,0 0 0 0 0,-1 0 0 0 0,1 0 0 0 0,0 0 0 0 0,-1 0 1 0 0,0 0-1 0 0,0 1 0 0 0,0 0-1 0 0,2 9 129 0 0,0-1 1 0 0,-1 6-130 0 0,-1-7 187 0 0,1 3-33 0 0,-1 1 0 0 0,-1 0 0 0 0,-1-1 0 0 0,0 1 0 0 0,-1-1 0 0 0,0 1 0 0 0,-1-1 0 0 0,-1 0 0 0 0,0 0 0 0 0,-1 0 0 0 0,-1-1 0 0 0,-5 11-154 0 0,-13 19 494 0 0,-1-2 0 0 0,-3 0 0 0 0,-5 5-494 0 0,21-31 323 0 0,-4 12-323 0 0,16-26 0 0 0,-1 0 0 0 0,0 0 0 0 0,0 1 0 0 0,1-1 0 0 0,-1 1 0 0 0,1-1 0 0 0,-1 1 0 0 0,1-1 0 0 0,-1 2 0 0 0,2-2 0 0 0,-1 1 0 0 0,0 0 0 0 0,0-1 0 0 0,1 1 0 0 0,-1 0 0 0 0,1-1 0 0 0,-1 1 0 0 0,1 0 0 0 0,0-1 0 0 0,0 1 0 0 0,-1-1 0 0 0,1 1 0 0 0,0-1 0 0 0,0 0 0 0 0,1 1 0 0 0,-1-1 0 0 0,1 1 0 0 0,0 0 0 0 0,0 0 0 0 0,1 0 0 0 0,-1 0 0 0 0,1-1 0 0 0,-1 1 0 0 0,1 0 0 0 0,0-1 0 0 0,-1 0 0 0 0,1 0 0 0 0,0 0 0 0 0,19 5 0 0 0,-10-4 0 0 0,-1 1 0 0 0,0 1 0 0 0,4 2 0 0 0,6 4 0 0 0,-1 0 0 0 0,16 12 0 0 0,-25-15 0 0 0,-1 1 0 0 0,0 0 0 0 0,-1 0 0 0 0,0 1 0 0 0,7 9 0 0 0,-13-15-2 0 0,-1 1 0 0 0,1-1 0 0 0,-1 1 0 0 0,0 0 0 0 0,0 0 0 0 0,0 0-1 0 0,-1 0 1 0 0,1 1 0 0 0,-1-1 0 0 0,0 0 0 0 0,0 0 0 0 0,-1 1 0 0 0,1-1 0 0 0,-1 1-1 0 0,0-1 1 0 0,0 1 0 0 0,-1-1 0 0 0,1 2 2 0 0,-2 1 44 0 0,1-1 0 0 0,-1 0-1 0 0,0 1 1 0 0,-1-1 0 0 0,1 0-1 0 0,-1 0 1 0 0,0 0 0 0 0,-1-1-1 0 0,0 1 1 0 0,1-1 0 0 0,-6 5-44 0 0,-14 17 1011 0 0,-2-1-1 0 0,-24 19-1010 0 0,7-13 408 0 0,-1-1 0 0 0,-1-3 0 0 0,-2-1 0 0 0,-15 5-408 0 0,8-7 0 0 0,-2-2 0 0 0,0-3 0 0 0,-1-2 0 0 0,-1-3 0 0 0,-14 1 0 0 0,45-11 0 0 0,8-1 0 0 0,1-1 0 0 0,-1-1 0 0 0,0 0 0 0 0,1-1 0 0 0,-10-1 0 0 0,24 0-78 0 0,0-1 0 0 0,0 1 0 0 0,0-1-1 0 0,0 1 1 0 0,-3-2 78 0 0,6 2-67 0 0,-1-1-1 0 0,0 1 1 0 0,1 0-1 0 0,-1 0 1 0 0,1-1-1 0 0,-1 1 0 0 0,1 0 1 0 0,-1-1-1 0 0,1 1 1 0 0,0-1-1 0 0,-1 1 1 0 0,1 0-1 0 0,-1-1 0 0 0,1 1 1 0 0,0-1-1 0 0,-1 1 1 0 0,1-1-1 0 0,0 1 1 0 0,-1-1-1 0 0,1 1 1 0 0,0-1-1 0 0,0 0 0 0 0,0 1 1 0 0,0-1-1 0 0,-1 1 1 0 0,1-1-1 0 0,0 0 1 0 0,0 1-1 0 0,0-1 0 0 0,0 1 1 0 0,0-1-1 0 0,0 1 1 0 0,0-1-1 0 0,1 0 68 0 0,-1-1-252 0 0,1 0-1 0 0,0 0 1 0 0,0 0-1 0 0,-1 1 1 0 0,1-1 0 0 0,1-1 252 0 0,8-8-1534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3.21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 1432 10135 0 0,'0'0'464'0'0,"0"0"-9"0"0,-2 2-223 0 0,-2 7 156 0 0,4-9-351 0 0,0 0 1 0 0,0 1-1 0 0,-1-1 1 0 0,1 1-1 0 0,0-1 1 0 0,0 1-1 0 0,0-1 1 0 0,0 0-1 0 0,0 1 1 0 0,0-1-1 0 0,0 1 1 0 0,0-1-1 0 0,0 1 0 0 0,0-1 1 0 0,0 1-1 0 0,0-1 1 0 0,0 1-1 0 0,0-1 1 0 0,0 0-1 0 0,0 1 1 0 0,1-1-1 0 0,-1 1 1 0 0,0-1-38 0 0,0 1 135 0 0,1 1 377 0 0,-1-2 0 0 0,2-3 0 0 0,94-113 618 0 0,-67 80-697 0 0,26-38 599 0 0,0 0-475 0 0,2 0-549 0 0,-3-2 0 0 0,35-66-8 0 0,-39 50 0 0 0,-4-3 0 0 0,-1-11 0 0 0,-38 89 0 0 0,-1 0 0 0 0,0 0 0 0 0,-2-1 0 0 0,0 0 0 0 0,-1 0 0 0 0,0-25 0 0 0,-2 21 0 0 0,3-13 0 0 0,4-13 0 0 0,7-47 0 0 0,-6-3 0 0 0,-9 75 0 0 0,0 0 0 0 0,-1 0 0 0 0,-2-5 0 0 0,0 15 0 0 0,2 12 0 0 0,1 1 0 0 0,-1-1 0 0 0,0 0 0 0 0,1 0 0 0 0,-1 0 0 0 0,0 1 0 0 0,0-1 0 0 0,1 0 0 0 0,-1 1 0 0 0,0-1 0 0 0,0 1 0 0 0,0-1 0 0 0,0 1 0 0 0,0-1 0 0 0,0 1 0 0 0,0 0 0 0 0,0-1 0 0 0,0 1 0 0 0,0 0 0 0 0,0 0 0 0 0,0 0 0 0 0,0 0 0 0 0,0 0 0 0 0,0 0 0 0 0,0 0 0 0 0,0 0 0 0 0,0 0 0 0 0,0 0 0 0 0,0 0 0 0 0,0 1 0 0 0,0-1 0 0 0,0 0 0 0 0,0 1 0 0 0,0-1 0 0 0,0 1 0 0 0,1-1 0 0 0,-1 1 0 0 0,0-1 0 0 0,-4 3 0 0 0,1 0 0 0 0,0 1 0 0 0,0-1 0 0 0,0 1 0 0 0,0-1 0 0 0,-3 5 0 0 0,-15 22 0 0 0,1 1 0 0 0,1 1 0 0 0,-8 19 0 0 0,16-28 0 0 0,-31 61 203 0 0,3 2-1 0 0,4 1 1 0 0,-14 61-203 0 0,12-11 720 0 0,5 2 0 0 0,5 12-720 0 0,23-121 0 0 0,2 0 0 0 0,0 0 0 0 0,2 0 0 0 0,1 1 0 0 0,2-1 0 0 0,1 0 0 0 0,2 5 0 0 0,-3-27 0 0 0,0 0 0 0 0,1 0 0 0 0,0 0 0 0 0,1 0 0 0 0,0 0 0 0 0,0-1 0 0 0,0 1 0 0 0,1-1 0 0 0,0 0 0 0 0,1-1 0 0 0,0 1 0 0 0,0-1 0 0 0,0 0 0 0 0,1 0 0 0 0,-1-1 0 0 0,1 0 0 0 0,1 0 0 0 0,-1-1 0 0 0,-3-2-107 0 0,0 0 0 0 0,0-1 1 0 0,0 1-1 0 0,0-1 0 0 0,0 0 0 0 0,1 0 0 0 0,3 0 107 0 0,3 0-1500 0 0,0-1 0 0 0,5 0 1500 0 0,4-3-5796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3.54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154 5 10135 0 0,'1'-2'464'0'0,"-1"0"-254"0"0,0 3 139 0 0,-4 9 556 0 0,-7 18 311 0 0,-4 12-916 0 0,3-10 840 0 0,-4 19-1140 0 0,0 12 2048 0 0,-2 25-2048 0 0,8-36 546 0 0,3-17-484 0 0,0 14-62 0 0,0 0 34 0 0,-6 20-34 0 0,5-31 409 0 0,7-32-210 0 0,0 0 1 0 0,0 0-1 0 0,-1 0 1 0 0,1 0-1 0 0,-3 3-199 0 0,3-5 375 0 0,1-2-576 0 0,0 0-250 0 0,0 0-777 0 0,0 0-3069 0 0,0 0-1317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15.8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169 150 6447 0 0,'0'0'142'0'0,"0"0"22"0"0,0 0 13 0 0,-2 0-20 0 0,-12 1 68 0 0,10-2-88 0 0,2 0-11 0 0,0 0 365 0 0,2 1 18 0 0,-2-1-66 0 0,-5-4-294 0 0,-5-5-130 0 0,10 7-19 0 0,1 0-3 0 0,-5-6 3 0 0,0-10 443 0 0,5 17-275 0 0,0-1-1 0 0,0 1 1 0 0,1-1 0 0 0,-1 1 0 0 0,1-1-1 0 0,-1 1 1 0 0,1-1 0 0 0,0 0-1 0 0,0 1 1 0 0,1-3-168 0 0,-1-1-72 0 0,0-6 72 0 0,3 1 0 0 0,5-21 1440 0 0,-8 31-997 0 0,0 1-222 0 0,0 0 166 0 0,0 0 101 0 0,0 0 21 0 0,0 0-66 0 0,1 2-222 0 0,2 12 424 0 0,-1 1-1 0 0,0 0 1 0 0,-1 13-645 0 0,-2 48 58 0 0,-5 25-58 0 0,6-87 0 0 0,3 13 443 0 0,-3-25 45 0 0,0-2 21 0 0,0 0-66 0 0,-1 2-294 0 0,1-2-149 0 0,0 1 1 0 0,0-1 0 0 0,0 0 0 0 0,0 1-1 0 0,0-1 1 0 0,0 0 0 0 0,0 1 0 0 0,-1-1 0 0 0,1 0-1 0 0,0 1 1 0 0,0-1 0 0 0,0 0 0 0 0,0 0 0 0 0,-1 1-1 0 0,1-1 1 0 0,0 0 0 0 0,0 0 0 0 0,-1 1 0 0 0,1-1-1 0 0,0 0 1 0 0,-1 0-1 0 0,1 0 0 0 0,-1 0 0 0 0,1 0 0 0 0,-1 0 0 0 0,0 0 0 0 0,1-1 0 0 0,-1 1 0 0 0,1 0 0 0 0,-1 0 0 0 0,1-1 0 0 0,-1 1 0 0 0,1 0 0 0 0,-1-1 0 0 0,1 1 0 0 0,0 0 0 0 0,-1-1 0 0 0,1 1 0 0 0,-1-1 0 0 0,-5-9 0 0 0,2-2 0 0 0,0 0 0 0 0,2-1 0 0 0,0 1 0 0 0,0-1 0 0 0,0-6 0 0 0,0-6 0 0 0,1-28 0 0 0,1 49 0 0 0,-1-16 0 0 0,2 13 0 0 0,1 8 0 0 0,3 5 0 0 0,-5-6 0 0 0,2 4 0 0 0,0-1 0 0 0,0 1 0 0 0,-1 0 0 0 0,1 0 0 0 0,-1 0 0 0 0,0 0 0 0 0,0 0 0 0 0,0 0 0 0 0,0 1 0 0 0,-1 3 0 0 0,1 7 0 0 0,-1 1 0 0 0,-2 6 0 0 0,0 13 0 0 0,0 22 14 0 0,-2 0 0 0 0,-5 9-14 0 0,5-34 44 0 0,4-30 327 0 0,0-2 117 0 0,-6-8 464 0 0,4 3-930 0 0,0 0 1 0 0,0 0 0 0 0,0 1-1 0 0,1-1 1 0 0,0 0-1 0 0,0 0 1 0 0,0-1-1 0 0,1-1-22 0 0,-1-12-28 0 0,2-12 28 0 0,-1 7 13 0 0,0 5-13 0 0,0 4 0 0 0,0 1 0 0 0,2-9 0 0 0,-1-5 0 0 0,-1 20 0 0 0,1 0 0 0 0,0 0 0 0 0,1-5 0 0 0,17-61 0 0 0,-19 73 0 0 0,0 1 0 0 0,0-1 0 0 0,0 1 0 0 0,0 0 0 0 0,0-1 0 0 0,0 1 0 0 0,1 0 0 0 0,-1-1 0 0 0,0 1 0 0 0,0 0 0 0 0,0-1 0 0 0,0 1 0 0 0,1 0 0 0 0,-1-1 0 0 0,0 1 0 0 0,0 0 0 0 0,1-1 0 0 0,-1 1 0 0 0,0 0 0 0 0,0 0 0 0 0,1-1 0 0 0,-1 2 0 0 0,1-1 0 0 0,-1 0 0 0 0,1 1 0 0 0,-1-1 0 0 0,1 1 0 0 0,-1-1 0 0 0,1 1 0 0 0,-1-1 0 0 0,1 1 0 0 0,-1-1 0 0 0,0 1 0 0 0,1-1 0 0 0,-1 1 0 0 0,0-1 0 0 0,0 1 0 0 0,1 0 0 0 0,2 5 0 0 0,-1 0 0 0 0,0 1 0 0 0,1-1 0 0 0,-2 1 0 0 0,1 0 0 0 0,-1-1 0 0 0,0 1 0 0 0,-1 0 0 0 0,1 0 0 0 0,-2 0 0 0 0,1-1 0 0 0,-1 2 0 0 0,-4 96 0 0 0,-1 11 0 0 0,5-105 0 0 0,-1 0 0 0 0,0-1 0 0 0,-1 1 0 0 0,0-1 0 0 0,-4 9 0 0 0,0-6 0 0 0,7-12 0 0 0,0 1 0 0 0,-1-1 0 0 0,1 1 0 0 0,-1-1 0 0 0,1 0 0 0 0,-1 1 0 0 0,0-1 0 0 0,1 1 0 0 0,-1-1 0 0 0,1 0 0 0 0,-1 0 0 0 0,1 1 0 0 0,-1-1 0 0 0,0 0 0 0 0,1 0 0 0 0,-1 0 0 0 0,0 0 0 0 0,-1 0 0 0 0,1-1 0 0 0,-1 1 0 0 0,1-1 0 0 0,-1 1 0 0 0,1-1 0 0 0,-1 0 0 0 0,1 1 0 0 0,-1-1 0 0 0,1 0 0 0 0,0 0 0 0 0,0 0 0 0 0,-1 0 0 0 0,1 0 0 0 0,0-1 0 0 0,0 1 0 0 0,0 0 0 0 0,0 0 0 0 0,0-1 0 0 0,0 1 0 0 0,0-1 0 0 0,-1-3 0 0 0,-1 0 0 0 0,1 1 0 0 0,0-1 0 0 0,0 0 0 0 0,-1-5 0 0 0,0-5 0 0 0,1 1 0 0 0,1-1 0 0 0,1 0 0 0 0,0-10 0 0 0,0-14 0 0 0,-1 8 0 0 0,3-20 0 0 0,-1 39 0 0 0,0 1 0 0 0,1-1 0 0 0,1 0 0 0 0,0 1 0 0 0,4-11 0 0 0,-6 18 0 0 0,0 2 0 0 0,-1 0 0 0 0,1 0 0 0 0,-1 0 0 0 0,1 0 0 0 0,0 1 0 0 0,0-1 0 0 0,0 0 0 0 0,1-1 0 0 0,5-8 0 0 0,-6 11 0 0 0,-1-1 0 0 0,1 1 0 0 0,-1-1 0 0 0,1 1 0 0 0,-1-1 0 0 0,1 1 0 0 0,-1 0 0 0 0,1-1 0 0 0,-1 1 0 0 0,1 0 0 0 0,-1-1 0 0 0,1 1 0 0 0,-1 0 0 0 0,1 0 0 0 0,0 0 0 0 0,-1-1 0 0 0,1 1 0 0 0,0 0 0 0 0,0 0 0 0 0,1 1 0 0 0,-1-1 0 0 0,0 1 0 0 0,1-1 0 0 0,-1 1 0 0 0,1 0 0 0 0,-1-1 0 0 0,0 1 0 0 0,0 0 0 0 0,1 0 0 0 0,-1 0 0 0 0,0 0 0 0 0,0 0 0 0 0,0 0 0 0 0,0 0 0 0 0,0 1 0 0 0,0-1 0 0 0,0 0 0 0 0,0 0 0 0 0,-1 1 0 0 0,1-1 0 0 0,0 1 0 0 0,2 4 0 0 0,0 1 0 0 0,0 0 0 0 0,0 0 0 0 0,-1 1 0 0 0,0 0 0 0 0,0 1 0 0 0,-1-1 0 0 0,0 1 0 0 0,0-1 0 0 0,-1 1 0 0 0,-1 2 0 0 0,-1 19 0 0 0,-2 4 0 0 0,3-24 0 0 0,-2 10-82 0 0,2-5 475 0 0,-1 0 0 0 0,-1 0 0 0 0,0 0 0 0 0,-1-1 0 0 0,-2 4-393 0 0,4-15 149 0 0,-4 4-133 0 0,5-7-16 0 0,0 0 0 0 0,0 1 0 0 0,0-1 0 0 0,0 0 0 0 0,-1 0 0 0 0,1 0 0 0 0,0 0 0 0 0,0 0 0 0 0,0 0 0 0 0,0 0 0 0 0,0 0 0 0 0,0 0 0 0 0,0-1 0 0 0,0 1 0 0 0,0 0 0 0 0,0-1 0 0 0,0 1 0 0 0,0-1 0 0 0,0 1 0 0 0,0-1 0 0 0,0 1 0 0 0,0-1 0 0 0,0 0 0 0 0,0 1 0 0 0,0-1 0 0 0,1 0 0 0 0,-1 0 0 0 0,0 0 0 0 0,-2-2 0 0 0,0-1 0 0 0,0 1 0 0 0,1-1 0 0 0,-1 1 0 0 0,1-1 0 0 0,-2-4 0 0 0,-1-6 0 0 0,0-1 0 0 0,1 0 0 0 0,0-1 0 0 0,2 1 0 0 0,-1-1 0 0 0,2 1 0 0 0,0-3 0 0 0,0 2 0 0 0,2 0 0 0 0,0 0 0 0 0,0 0 0 0 0,1 0 0 0 0,1 0 0 0 0,1-1 0 0 0,-1 8 0 0 0,1 0 0 0 0,-1 0 0 0 0,2 1 0 0 0,-1-1 0 0 0,1 1 0 0 0,5-6 0 0 0,-2 4 0 0 0,2 2 0 0 0,3 4 0 0 0,-10 4-53 0 0,0-1-1 0 0,0 1 1 0 0,0 0-1 0 0,0 1 1 0 0,-1-1-1 0 0,1 0 1 0 0,0 1-1 0 0,0 0 1 0 0,0 0-1 0 0,0 0 1 0 0,0 0-1 0 0,-1 0 1 0 0,1 0-1 0 0,0 1 54 0 0,2 1-175 0 0,-1 0 0 0 0,0 0-1 0 0,1 0 1 0 0,-2 1 0 0 0,1-1-1 0 0,0 1 1 0 0,2 4 175 0 0,-4-6-2 0 0,0 1 0 0 0,-1 0 0 0 0,1 0 0 0 0,-1 0 0 0 0,0 0 0 0 0,0 0 0 0 0,0 1-1 0 0,0 0 3 0 0,3 10 65 0 0,-2-5 148 0 0,1 0-1 0 0,-2 0 0 0 0,1 1 1 0 0,-1-1-1 0 0,0 0 1 0 0,-1 0-1 0 0,0 1 1 0 0,-1-1-1 0 0,0 4-212 0 0,-2 9-262 0 0,-1-1-1 0 0,-6 21 263 0 0,2-13-843 0 0,7-24 954 0 0,0 0 0 0 0,0-1 0 0 0,-1 1-1 0 0,0 0 1 0 0,0-1 0 0 0,0 1 0 0 0,0-1-1 0 0,-1 0 1 0 0,1 0 0 0 0,-1 0 0 0 0,-1 1-111 0 0,-5 2 149 0 0,8-6-148 0 0,0-1-1 0 0,0 0 1 0 0,-1 0 0 0 0,1 0-1 0 0,0 0 1 0 0,0 0-1 0 0,-1 0 1 0 0,1 0 0 0 0,0 0-1 0 0,-1 0 1 0 0,1 0 0 0 0,0-1-1 0 0,0 1 1 0 0,0-1-1 0 0,-1 1 1 0 0,1-1 0 0 0,0 1-1 0 0,0-1 1 0 0,0 0 0 0 0,0 1-1 0 0,0-1 1 0 0,0 0-1 0 0,0 0 1 0 0,0 0 0 0 0,0 0-1 0 0,0 0 1 0 0,1 0 0 0 0,-1 0-1 0 0,-2-3-1 0 0,0 1 1 0 0,0-1 0 0 0,1 0 0 0 0,0 0 0 0 0,-1-1-1 0 0,1 1 1 0 0,0-1 0 0 0,-4-15 0 0 0,1 0 0 0 0,1 0 0 0 0,1 0 0 0 0,0-1 0 0 0,2 1 0 0 0,0-1 0 0 0,1 1 0 0 0,2-1 0 0 0,2-15 0 0 0,-1 19-501 0 0,1 1 0 0 0,7-15 501 0 0,-7 18-382 0 0,-1 6 534 0 0,-1 1 0 0 0,1-1 0 0 0,1 1 0 0 0,-1-1 0 0 0,1 1 0 0 0,0 0 0 0 0,1 0 0 0 0,-1 1 0 0 0,4-3-152 0 0,-1 2 16 0 0,-6 5-16 0 0,-1 1 0 0 0,1-1 0 0 0,0 1 0 0 0,0 0 0 0 0,0-1 0 0 0,0 1 0 0 0,0 0 0 0 0,0-1 0 0 0,0 1 0 0 0,1 0 0 0 0,-1 0-6 0 0,0 0-1 0 0,0 0 1 0 0,0 0 0 0 0,0 0-1 0 0,0 1 1 0 0,0-1-1 0 0,1 0 1 0 0,-1 1 0 0 0,0-1-1 0 0,0 1 7 0 0,2 0-97 0 0,-1 1 0 0 0,1-1-1 0 0,-1 1 1 0 0,1 0 0 0 0,-1 0 0 0 0,0 0 0 0 0,1 1-1 0 0,-1-1 1 0 0,-1 0 0 0 0,1 1 0 0 0,0-1 0 0 0,0 2 97 0 0,0 0-107 0 0,1 0 1 0 0,-1 1-1 0 0,0 0 1 0 0,-1-1-1 0 0,1 1 1 0 0,-1 0-1 0 0,1 2 107 0 0,0 9 144 0 0,-1 0-1 0 0,0 0 0 0 0,-1 0 0 0 0,0 0 1 0 0,-2 1-1 0 0,-1 5-143 0 0,-6 60 1100 0 0,6-63-1095 0 0,-1 1 0 0 0,0-1 0 0 0,-2 2-5 0 0,0 0 1 0 0,4-13-1 0 0,-1 0 0 0 0,0 0 0 0 0,-1 0 0 0 0,1-1 0 0 0,-1 1 0 0 0,-3 3 0 0 0,-1-4 0 0 0,8-6 0 0 0,-1-1 0 0 0,1 0 0 0 0,-1 0 0 0 0,0 0 0 0 0,1 1 0 0 0,-1-1 0 0 0,1 0 0 0 0,-1 0 0 0 0,1 0 0 0 0,-1 0 0 0 0,1 0 0 0 0,-1 0 0 0 0,1 0 0 0 0,-1 0 0 0 0,0 0 0 0 0,1 0 0 0 0,-1-1 0 0 0,1 1 0 0 0,-2-1 0 0 0,0 0 0 0 0,1 0 0 0 0,-1 0 0 0 0,1 0 0 0 0,-1 0 0 0 0,1-1 0 0 0,0 1 0 0 0,0 0 0 0 0,-1-1 0 0 0,1 1 0 0 0,0-1 0 0 0,0 1 0 0 0,0-1 0 0 0,1 0 0 0 0,-1 1 0 0 0,0-1 0 0 0,1 0 0 0 0,-1 0 0 0 0,1 0 0 0 0,-1-1 0 0 0,-1-8 0 0 0,0 1 0 0 0,1-1 0 0 0,0-2 0 0 0,1 9 0 0 0,0-16 0 0 0,0 0 0 0 0,2 0 0 0 0,1-9 0 0 0,2-9 0 0 0,-1-6 0 0 0,7-22 0 0 0,-6 46 0 0 0,0 0 0 0 0,1 1 0 0 0,0 0 0 0 0,6-9 0 0 0,-4 13 0 0 0,1 4 0 0 0,-8 10 0 0 0,0 0 0 0 0,0 0 0 0 0,1 0 0 0 0,-1 1 0 0 0,0-1 0 0 0,1 0 0 0 0,-1 1 0 0 0,1-1 0 0 0,0 1-43 0 0,0-1 0 0 0,0 1-1 0 0,0-1 1 0 0,0 1 0 0 0,0 0 0 0 0,0 0-1 0 0,0 0 1 0 0,1 0 0 0 0,-1 0 0 0 0,0 1-1 0 0,0-1 1 0 0,0 0 0 0 0,0 1 0 0 0,0 0-1 0 0,0-1 1 0 0,-1 1 0 0 0,1 0-1 0 0,0 0 1 0 0,0 0 0 0 0,0 0 0 0 0,-1 1-1 0 0,1-1 1 0 0,-1 0 0 0 0,1 1 0 0 0,-1-1-1 0 0,1 1 1 0 0,-1-1 0 0 0,0 1 0 0 0,0 0-1 0 0,1-1 1 0 0,-1 1 0 0 0,-1 0 0 0 0,1 0-1 0 0,0 0 1 0 0,0 0 0 0 0,0 2 43 0 0,2 16 310 0 0,-2 0 1 0 0,0 1 0 0 0,0-1-1 0 0,-2 0 1 0 0,-3 16-311 0 0,1 3 4 0 0,2-15-4 0 0,-2 1 0 0 0,-1-1 0 0 0,-2 5 0 0 0,4-20 0 0 0,0-1 0 0 0,-1 1 0 0 0,0-1 0 0 0,-1 0 0 0 0,0 0 0 0 0,0 0 0 0 0,-1 0 0 0 0,0-1 0 0 0,0 1 0 0 0,-3 2 0 0 0,-3 0 0 0 0,1-4 0 0 0,-1-6 0 0 0,1-3 0 0 0,8 1 0 0 0,0 1 0 0 0,0-1 0 0 0,0 0 0 0 0,1 0 0 0 0,-1 1 0 0 0,0-1 0 0 0,1 0 0 0 0,-1-1 0 0 0,1 1 0 0 0,0 0 0 0 0,0 0 0 0 0,0 0 0 0 0,-1-1 0 0 0,-1-7 0 0 0,-1 0 0 0 0,0-6 0 0 0,3 12 0 0 0,-3-13 0 0 0,2 1 0 0 0,0-1 0 0 0,0-16 0 0 0,2 26 0 0 0,-1-1-8 0 0,1 0 0 0 0,0 0 0 0 0,1 0 0 0 0,0 0 0 0 0,0 0 0 0 0,1 0 0 0 0,0 0 0 0 0,2-5 8 0 0,-4 13-22 0 0,0 0-1 0 0,0-1 1 0 0,1 1-1 0 0,-1 0 1 0 0,0-1-1 0 0,0 1 1 0 0,0 0-1 0 0,0-1 1 0 0,1 1-1 0 0,-1 0 1 0 0,0-1-1 0 0,0 1 1 0 0,1 0-1 0 0,-1 0 1 0 0,0-1-1 0 0,0 1 1 0 0,1 0-1 0 0,-1 0 1 0 0,0 0-1 0 0,1-1 1 0 0,-1 1-1 0 0,0 0 1 0 0,1 0 22 0 0,-1 0-40 0 0,0 0-1 0 0,0 0 1 0 0,0 0 0 0 0,0 0 0 0 0,1 0 0 0 0,-1 0 0 0 0,0 0-1 0 0,0 0 1 0 0,0-1 0 0 0,0 1 0 0 0,0 0 0 0 0,0 0 0 0 0,1 0-1 0 0,-1 0 1 0 0,0 0 0 0 0,0 0 0 0 0,0 0 0 0 0,0-1 0 0 0,0 1-1 0 0,0 0 1 0 0,0 0 0 0 0,0 0 0 0 0,0 0 0 0 0,0 0 0 0 0,1-1-1 0 0,-1 1 1 0 0,0 0 0 0 0,0 0 0 0 0,0 0 0 0 0,0 0 0 0 0,0-1 39 0 0,2 3-148 0 0,1-1 148 0 0,0 1 0 0 0,1 0 1 0 0,-1 1-1 0 0,-1-1 0 0 0,1 0 0 0 0,0 1 0 0 0,-1 0 0 0 0,1 0 1 0 0,-1-1-1 0 0,0 1 0 0 0,0 1 0 0 0,0-1 0 0 0,0 0 0 0 0,0 0 1 0 0,-1 1-1 0 0,1-1 0 0 0,-1 1 0 0 0,0-1 0 0 0,0 2 1 0 0,0 2 0 0 0,0 0 0 0 0,0 0 0 0 0,-1 0 0 0 0,0 0 0 0 0,0 0 0 0 0,-1 0 0 0 0,0 0 0 0 0,0 3 0 0 0,-4 12 0 0 0,-8 21 0 0 0,2-14 0 0 0,4-15 0 0 0,6-12 59 0 0,0-1-1 0 0,0 0 0 0 0,0 0 1 0 0,-1 0-1 0 0,1 1 1 0 0,0-1-1 0 0,0-1 0 0 0,-1 1 1 0 0,1 0-1 0 0,-1 0 1 0 0,1 0-1 0 0,-1-1 0 0 0,1 1 1 0 0,-1-1-1 0 0,0 1-58 0 0,1-2 52 0 0,0 1 0 0 0,0 0 0 0 0,0 0 0 0 0,0-1 0 0 0,0 1 1 0 0,0 0-1 0 0,-1-1 0 0 0,1 1 0 0 0,0-1 0 0 0,0 0 0 0 0,0 1 0 0 0,1-1 0 0 0,-1 0 0 0 0,0 1 0 0 0,0-1 0 0 0,0 0 0 0 0,0 0 0 0 0,1 0 0 0 0,-1 0 0 0 0,0 0 0 0 0,1 0 1 0 0,-1 0-53 0 0,-1-3-6 0 0,0 1 0 0 0,0-1 0 0 0,1 0 0 0 0,-1 0 0 0 0,0-3 6 0 0,0-2-181 0 0,0-1 0 0 0,0 0 0 0 0,1 0 0 0 0,0 0 0 0 0,1 0 0 0 0,0 0 0 0 0,1 0-1 0 0,0 0 1 0 0,0 0 0 0 0,1 1 0 0 0,3-10 181 0 0,-1 6 0 0 0,0 4 0 0 0,-4 8-7 0 0,1 1-1 0 0,-1 0 1 0 0,1-1 0 0 0,-1 1-1 0 0,1 0 1 0 0,-1 0 0 0 0,0-1-1 0 0,1 1 1 0 0,-1 0-1 0 0,1 0 1 0 0,-1 0 0 0 0,1-1-1 0 0,0 1 1 0 0,-1 0 0 0 0,1 0-1 0 0,-1 0 1 0 0,1 0 0 0 0,-1 0-1 0 0,1 0 8 0 0,9 4-725 0 0,-7-1-246 0 0,2 8-42 0 0,-4 3-10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3.87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1 205 11975 0 0,'10'-7'235'0'0,"-6"3"-114"0"0,1 1 0 0 0,-1 0-1 0 0,1 0 1 0 0,0 0-1 0 0,0 1 1 0 0,0-1 0 0 0,0 1-1 0 0,4-1-120 0 0,63-17 110 0 0,-44 11-37 0 0,34-6 770 0 0,6-2 187 0 0,36-10 438 0 0,-52 15-792 0 0,17-8-676 0 0,-28 8-18 0 0,2 1-1 0 0,34-2 19 0 0,-64 10-27 0 0,48-5-1293 0 0,-44 3 808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4.27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281 166 10135 0 0,'11'-11'287'0'0,"29"-29"503"0"0,3 1-790 0 0,-30 28-4 0 0,1 0 0 0 0,1 1 0 0 0,-1 1-1 0 0,2 0 1 0 0,7-3 4 0 0,-17 10 140 0 0,1-1-1 0 0,0 1 0 0 0,-1 0 0 0 0,1 0 0 0 0,0 1 1 0 0,0 0-1 0 0,0 1 0 0 0,0-1 0 0 0,0 1 0 0 0,0 0 1 0 0,0 1-1 0 0,3 0-139 0 0,-6 0 128 0 0,1 0-1 0 0,0 0 1 0 0,-1 1 0 0 0,1-1 0 0 0,-1 1 0 0 0,0 0-1 0 0,0 0 1 0 0,1 1 0 0 0,-2-1 0 0 0,1 1-1 0 0,0 0 1 0 0,0 0 0 0 0,-1 0 0 0 0,1 1 0 0 0,-1-1-1 0 0,0 1 1 0 0,0 0 0 0 0,2 3-128 0 0,2 6 14 0 0,-1-1-1 0 0,0 1 1 0 0,0 1 0 0 0,-2-1 0 0 0,1 1 0 0 0,-2 0-1 0 0,0 0 1 0 0,0 0 0 0 0,-2 1 0 0 0,0-1-1 0 0,0 0 1 0 0,-1 2-14 0 0,-2 3 91 0 0,0-1-1 0 0,-2 0 0 0 0,-3 15-90 0 0,-21 51 525 0 0,20-60-390 0 0,-18 48 913 0 0,-14 23-1048 0 0,20-53 71 0 0,-2-1-1 0 0,-24 33-70 0 0,22-39 392 0 0,-1-1 0 0 0,-1-2 0 0 0,-2 0 0 0 0,-2-2 0 0 0,-7 5-392 0 0,-14 5 16 0 0,-48 30-16 0 0,61-41 0 0 0,29-22 0 0 0,0 0 0 0 0,0 0 0 0 0,-1-1 0 0 0,0 0 0 0 0,-2 1 0 0 0,-4-1 140 0 0,-1 0 1 0 0,-3 0-141 0 0,16-5 162 0 0,0-2 570 0 0,4 1-718 0 0,0 0 0 0 0,0 0 0 0 0,0 0 0 0 0,0 0-1 0 0,0 0 1 0 0,-1 0 0 0 0,1 0 0 0 0,0-1 0 0 0,0 1 0 0 0,0 0-1 0 0,0 0 1 0 0,0 0 0 0 0,0 0 0 0 0,0 0 0 0 0,0 0-1 0 0,0 0 1 0 0,0 0 0 0 0,0 0 0 0 0,0 0 0 0 0,0 0 0 0 0,0 0-1 0 0,0 0 1 0 0,0 0 0 0 0,0 0 0 0 0,0 0 0 0 0,0 0-1 0 0,0 0 1 0 0,0 0 0 0 0,0 0 0 0 0,0 0 0 0 0,0-1 0 0 0,0 1-1 0 0,0 0 1 0 0,0 0 0 0 0,1 0 0 0 0,-1 0 0 0 0,0 0-1 0 0,0 0 1 0 0,0 0 0 0 0,0 0 0 0 0,0 0 0 0 0,0 0 0 0 0,0 0-1 0 0,0 0 1 0 0,0 0 0 0 0,0 0 0 0 0,0 0 0 0 0,0 0-1 0 0,0 0 1 0 0,0 0 0 0 0,0 0 0 0 0,0 0 0 0 0,0 0 0 0 0,0 0-1 0 0,0 0 1 0 0,0 0 0 0 0,0 0 0 0 0,0 0 0 0 0,0 0-1 0 0,1 0 1 0 0,-1 0 0 0 0,0 0-14 0 0,35-1 16 0 0,-19 0-16 0 0,0 0 0 0 0,1 2 0 0 0,-1 0 0 0 0,9 2 0 0 0,49 9 0 0 0,14 3 0 0 0,76 13 0 0 0,-141-25 0 0 0,-1-1 0 0 0,0-2 0 0 0,1 0 0 0 0,-1-1 0 0 0,6-2 0 0 0,-10 1-292 0 0,0 0 0 0 0,0 2 0 0 0,14 1 292 0 0,-6 1-1770 0 0,-3-5-5056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4.97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1 265 10135 0 0,'7'-7'215'0'0,"0"-2"-1"0"0,-1 1 1 0 0,0-1-1 0 0,2-6-214 0 0,11-14 198 0 0,-3 6-251 0 0,16-20 1586 0 0,-1-6-1533 0 0,-29 45 183 0 0,0-1 0 0 0,0 1-1 0 0,0-1 1 0 0,0-2-183 0 0,-1 4 88 0 0,-1 1 0 0 0,1-1 0 0 0,0 1-1 0 0,0-1 1 0 0,0 1 0 0 0,0-1 0 0 0,0 1 0 0 0,1 0-1 0 0,-1 0 1 0 0,1-1 0 0 0,-1 1 0 0 0,1 0 0 0 0,0 1-1 0 0,0-1 1 0 0,0-1-88 0 0,11-3 443 0 0,0 2-294 0 0,-12 3-141 0 0,1 1 0 0 0,-1 0 0 0 0,0 0 0 0 0,0 0 0 0 0,0 1 0 0 0,0-1 0 0 0,1 0 0 0 0,-1 0 0 0 0,0 1 0 0 0,0-1 0 0 0,0 1-8 0 0,1 0 60 0 0,1 0 0 0 0,-2 1 0 0 0,1-1 0 0 0,0 1 0 0 0,0-1 0 0 0,0 1 0 0 0,-1 0 0 0 0,1 0 0 0 0,-1-1 0 0 0,1 1 0 0 0,-1 0 0 0 0,0 1 0 0 0,0-1 0 0 0,0 0 0 0 0,0 0 0 0 0,1 2-60 0 0,1 6 269 0 0,0 1 0 0 0,0 0 1 0 0,-1 0-270 0 0,-1-8 43 0 0,1 10 2 0 0,-1 0 0 0 0,0 0 0 0 0,-1 1 0 0 0,0 10-45 0 0,-9 53-26 0 0,7-63 37 0 0,-2 4-4 0 0,0 0 0 0 0,-1 0 0 0 0,-6 12-7 0 0,4-10 455 0 0,1 0 0 0 0,-2 13-455 0 0,5-18 315 0 0,1-5-181 0 0,1 0 0 0 0,-1-1-1 0 0,-1 1 1 0 0,0-1 0 0 0,0 0-1 0 0,-2 2-133 0 0,-2-1 72 0 0,6-8 299 0 0,1-2 117 0 0,0 0 21 0 0,0 0 3 0 0,1-3 0 0 0,2-9-6 0 0,-1 8-386 0 0,-1 0 1 0 0,0 1-1 0 0,0-1 0 0 0,-1 0 0 0 0,1 0 0 0 0,-1 0 0 0 0,0 1 0 0 0,0-5-120 0 0,-2-3 122 0 0,1 8-116 0 0,1 1-1 0 0,-1-1 0 0 0,1 0 1 0 0,0 0-1 0 0,0 1 0 0 0,0-1 1 0 0,0 0-1 0 0,0-1-5 0 0,2-4 0 0 0,0 1 0 0 0,1-1 0 0 0,-1 1 0 0 0,2 0 0 0 0,-1 0 0 0 0,1 0 0 0 0,3-4 0 0 0,3-5 0 0 0,2 1 0 0 0,8-9 0 0 0,-9 12 0 0 0,1-1 0 0 0,1 2 0 0 0,0 0 0 0 0,1 0 0 0 0,0 1 0 0 0,0 1 0 0 0,1 0 0 0 0,1 1 0 0 0,10-3 0 0 0,-24 10 0 0 0,1 0 0 0 0,-1 0 0 0 0,1 0 0 0 0,-1 1 0 0 0,1-1 0 0 0,0 1 0 0 0,-1 0 0 0 0,1 0 0 0 0,0 0 0 0 0,-1 0 0 0 0,1 0 0 0 0,0 0 0 0 0,-1 1 0 0 0,1-1 0 0 0,-1 1 0 0 0,1 0 0 0 0,2 1 0 0 0,-2-1 0 0 0,-1 1 0 0 0,1-1 0 0 0,-1 1 0 0 0,1 0 0 0 0,-1 0 0 0 0,1 0 0 0 0,-1 1 0 0 0,0-1 0 0 0,0 0 0 0 0,0 1 0 0 0,-1 0 0 0 0,1-1 0 0 0,0 1 0 0 0,-1 0 0 0 0,1 1 0 0 0,1 3 0 0 0,-1 1 0 0 0,1-1 0 0 0,-1 1 0 0 0,-1 0 0 0 0,1-1 0 0 0,-1 1 0 0 0,-1 0 0 0 0,1 0 0 0 0,-1 0 0 0 0,-1 5 0 0 0,-2 9 0 0 0,-1-1 0 0 0,0 0 0 0 0,-4 6 0 0 0,6-19 0 0 0,-1 0 0 0 0,-1 0 0 0 0,-3 7 0 0 0,-5 10 0 0 0,16-45 0 0 0,6-15 0 0 0,-3 15 0 0 0,2 0 0 0 0,0 1 0 0 0,1 0 0 0 0,1 0 0 0 0,7-8 0 0 0,1 2 0 0 0,2 0 0 0 0,0 1 0 0 0,9-6 0 0 0,-19 20 0 0 0,1 1 0 0 0,0 0 0 0 0,0 1 0 0 0,0 1 0 0 0,1 0 0 0 0,0 1 0 0 0,1 0 0 0 0,0 1 0 0 0,-1 0 0 0 0,2 1 0 0 0,4 0 0 0 0,-12 3 0 0 0,-1 0 0 0 0,0 1 0 0 0,0 0 0 0 0,0 1 0 0 0,0-1 0 0 0,1 1 0 0 0,-1 0 0 0 0,0 1 0 0 0,0-1 0 0 0,-1 1 0 0 0,1 0 0 0 0,0 1 0 0 0,0-1 0 0 0,3 4 0 0 0,9 4 0 0 0,-1 2 0 0 0,0 0 0 0 0,12 11 0 0 0,-6-2 0 0 0,-1 1 0 0 0,-1 1 0 0 0,-1 0 0 0 0,4 8 0 0 0,-16-19 0 0 0,0 1 0 0 0,-1-1 0 0 0,-1 1 0 0 0,0 0 0 0 0,1 4 0 0 0,7 25 0 0 0,-1 2 0 0 0,-1-4 0 0 0,-2-6-931 0 0,-1 1 0 0 0,-1 0 0 0 0,-1 11 931 0 0,-6-32-1023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09.3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320 4 6447 0 0,'0'0'142'0'0,"0"0"22"0"0,-1 1 13 0 0,-4 1-144 0 0,-1 0-1 0 0,1-1 1 0 0,0 0-1 0 0,0 0 1 0 0,-1 0 0 0 0,0 0-33 0 0,-19 3-7 0 0,9 1 354 0 0,6-3 225 0 0,1 1 1 0 0,-1 0-1 0 0,-3 2-572 0 0,-35 13 1440 0 0,36-14-1213 0 0,1 0 0 0 0,-1-1-1 0 0,-2 0-226 0 0,0 1 1407 0 0,-2 1-854 0 0,-7-1-537 0 0,16-3-16 0 0,-3-4 1308 0 0,6 2-584 0 0,-1-1-708 0 0,0-2-16 0 0,0 0 0 0 0,2-4 0 0 0,0 1 0 0 0,0 1 72 0 0,3 5 299 0 0,-1 1-308 0 0,1 0 1 0 0,0-1 0 0 0,0 1-1 0 0,0 0 1 0 0,0 0-1 0 0,-1-1 1 0 0,1 1 0 0 0,0 0-1 0 0,0 0 1 0 0,0-1-1 0 0,0 1 1 0 0,0 0-1 0 0,0 0 1 0 0,0-1 0 0 0,0 1-1 0 0,0 0 1 0 0,0-1-1 0 0,0 1 1 0 0,0 0-1 0 0,0 0 1 0 0,0-1 0 0 0,0 1-1 0 0,0 0 1 0 0,0-1-1 0 0,0 1-63 0 0,2-1 11 0 0,0 0-6 0 0,12-1-5 0 0,-11 1 0 0 0,0 1 0 0 0,10 1 0 0 0,26 9 0 0 0,-1-1 0 0 0,-28-7 0 0 0,-1 1 0 0 0,0 0 0 0 0,1 0 0 0 0,26 8 0 0 0,-21-7 0 0 0,0-1 0 0 0,0 0 0 0 0,1-1 0 0 0,0 0 0 0 0,1-1 0 0 0,21 1 0 0 0,-25-1 0 0 0,1 0 0 0 0,-1-1 0 0 0,5-1 0 0 0,43-3 0 0 0,-26 2 0 0 0,10-3 0 0 0,-36 4 0 0 0,-1 1 0 0 0,1 0 0 0 0,0 0 0 0 0,8 2 0 0 0,-6-1 0 0 0,0 0 0 0 0,8-1 0 0 0,-14 0 0 0 0,22-1 0 0 0,16 1 0 0 0,-20 3 0 0 0,5 0 0 0 0,68-4 0 0 0,17-6 0 0 0,-59 0 0 0 0,8-4 0 0 0,-26 5 0 0 0,-12 2 0 0 0,13-3 0 0 0,-17 2 0 0 0,0 2 0 0 0,0 1 0 0 0,11 0 0 0 0,-13 0 0 0 0,78-7 0 0 0,-55 4 0 0 0,-26 3 0 0 0,0 0 0 0 0,0 1 0 0 0,14 1 0 0 0,-21 0 338 0 0,0 0 0 0 0,0 0-1 0 0,5-2-337 0 0,16 0 1019 0 0,23 0-1003 0 0,-51 2-16 0 0,1 1 0 0 0,-1-1 0 0 0,1 0 0 0 0,0 0 0 0 0,-1 0 0 0 0,1-1 0 0 0,-1 1 0 0 0,1 0 0 0 0,0-1 0 0 0,-1 1 0 0 0,2-1 0 0 0,0 0 0 0 0,0 0 0 0 0,0 0 0 0 0,0 0 0 0 0,0 0 0 0 0,1 1 0 0 0,-1 0 0 0 0,0-1 0 0 0,3 1 0 0 0,-2 0 0 0 0,-1 0 0 0 0,-1-1 0 0 0,1 1 0 0 0,-1 0 0 0 0,1 0 0 0 0,0 1 0 0 0,1-1 0 0 0,3 2 0 0 0,-7-2 0 0 0,1 1 0 0 0,-1-1 0 0 0,0 0 0 0 0,1 0 0 0 0,-1 0 0 0 0,0 0 0 0 0,1 1 0 0 0,-1-1 0 0 0,0 0 0 0 0,0 0 0 0 0,1 1 0 0 0,-1-1 0 0 0,0 0 0 0 0,0 0 0 0 0,0 1 0 0 0,1-1 0 0 0,-1 0 0 0 0,0 1 0 0 0,0-1 0 0 0,0 0 0 0 0,0 1 0 0 0,0-1 0 0 0,0 1 0 0 0,0 0 0 0 0,0-1 0 0 0,0 1 0 0 0,0-1 0 0 0,0 1 0 0 0,0-1 0 0 0,0 1 0 0 0,-1-1 0 0 0,1 1 0 0 0,0-1 0 0 0,0 1 0 0 0,-1-1 0 0 0,1 1 0 0 0,-6 5-64 0 0,4-6-553 0 0,0 1 0 0 0,0-1 0 0 0,1 0 0 0 0,-1 0 0 0 0,0 0 0 0 0,0 0 0 0 0,0 0 0 0 0,0 0 0 0 0,1 0 0 0 0,-1 0 0 0 0,-2-1 617 0 0,3 0 602 0 0,-3 1-2137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2.2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89 83 6447 0 0,'0'0'298'0'0,"0"0"-10"0"0,-2 1-188 0 0,0-1 63 0 0,1 1 0 0 0,-1-1-1 0 0,0 0 1 0 0,0 0 0 0 0,0 0 0 0 0,0 0 0 0 0,0 0 0 0 0,0 0 0 0 0,0 0 0 0 0,0-1 0 0 0,1 1 0 0 0,-1 0 0 0 0,0-1 0 0 0,0 0-1 0 0,0 1-162 0 0,1-1 131 0 0,0 0 0 0 0,0 1 0 0 0,-1 0 0 0 0,1-1 0 0 0,0 1 0 0 0,0 0-1 0 0,-1 0 1 0 0,0 0-131 0 0,0-1 76 0 0,0 1 0 0 0,0 0 0 0 0,0-1 0 0 0,0 1 0 0 0,0-1-1 0 0,0 0 1 0 0,1 0 0 0 0,-1 0-76 0 0,-6-2 1 0 0,-7-4 2490 0 0,15 6-2420 0 0,0 1 0 0 0,0 0 0 0 0,0 0 0 0 0,0 0 0 0 0,-1 0 0 0 0,1 0 0 0 0,0 0 0 0 0,0 0 0 0 0,0 0 0 0 0,0 0 0 0 0,0 0 0 0 0,-1 0 0 0 0,1 0 0 0 0,0 0 0 0 0,0 0 0 0 0,0 0 0 0 0,0 0 0 0 0,-1 0-1 0 0,1 0 1 0 0,0 0 0 0 0,0 0 0 0 0,0 0 0 0 0,0 0 0 0 0,0 0 0 0 0,-1 0 0 0 0,1 0 0 0 0,0 0 0 0 0,0 0 0 0 0,0 1 0 0 0,0-1 0 0 0,0 0 0 0 0,-1 0 0 0 0,1 0-71 0 0,3 4 854 0 0,8 6-413 0 0,-4-5-440 0 0,1 1 1 0 0,0-2-1 0 0,1 1 0 0 0,-1-1 0 0 0,1 0 0 0 0,0-1 0 0 0,0 0 0 0 0,0 0 1 0 0,0-1-1 0 0,0 0 0 0 0,1-1 0 0 0,-1 0 0 0 0,1-1 0 0 0,1 0-1 0 0,3 1 0 0 0,-1 0 0 0 0,1 0 0 0 0,0 1 0 0 0,7 3 0 0 0,12 1 0 0 0,-12-3-59 0 0,6 1 809 0 0,0 2-1 0 0,23 7-749 0 0,-19-5 188 0 0,0-2-1 0 0,0 0 1 0 0,28 0-188 0 0,-22-2 45 0 0,15 0-45 0 0,1-3 0 0 0,26-3 0 0 0,-47 1 0 0 0,-8 1 0 0 0,7-1 0 0 0,17-3 0 0 0,133-23 0 0 0,83-29 0 0 0,-222 47 0 0 0,5 1 0 0 0,40-9 0 0 0,-5 1 0 0 0,1 3 0 0 0,23 1 0 0 0,3 1 0 0 0,-13 4 72 0 0,-81 5 46 0 0,1 1 0 0 0,0 1 1 0 0,0 0-1 0 0,0 1 0 0 0,9 2-118 0 0,24 2 779 0 0,-37-4-666 0 0,0 0 0 0 0,-1 0 0 0 0,1-1 1 0 0,0-1-1 0 0,0 0-113 0 0,-4 0 40 0 0,5 0-40 0 0,52-3 0 0 0,-34 6 0 0 0,-24-1 0 0 0,-4-1 0 0 0,0 0 0 0 0,1 0 0 0 0,-1 0 0 0 0,0-1 0 0 0,0 1 0 0 0,3-2 0 0 0,4 1 0 0 0,0-1 0 0 0,7 0 0 0 0,-14 3 0 0 0,4-2 0 0 0,-7 1 0 0 0,0 0 0 0 0,0-1 0 0 0,0 1 0 0 0,0 0 0 0 0,0 0 0 0 0,0 0 0 0 0,0 0 0 0 0,0 0 0 0 0,0-1 0 0 0,0 1 0 0 0,0 0 0 0 0,0 0 0 0 0,0 0 0 0 0,0 0 0 0 0,0 0 0 0 0,-1 0 0 0 0,1-1 0 0 0,0 1 0 0 0,0 0 0 0 0,0 0 0 0 0,0 0 0 0 0,0 0 0 0 0,0 0 0 0 0,-1 0 0 0 0,1 0 0 0 0,0 0 0 0 0,0 0 0 0 0,0 0 0 0 0,0 0 0 0 0,0-1 0 0 0,-1 1 0 0 0,1 0 0 0 0,0 0 0 0 0,-3-1 17 0 0,-1 0 0 0 0,1 0 0 0 0,0 1 0 0 0,-1-1 0 0 0,1 1 0 0 0,-1-1 0 0 0,-1 1-17 0 0,-28 2 992 0 0,27-2-663 0 0,-10 2-13 0 0,0 0 1 0 0,-2 2-317 0 0,-19 2-25 0 0,5-2 25 0 0,-1-1 0 0 0,-1-2 0 0 0,-229 4 0 0 0,129-9 0 0 0,67 1 0 0 0,-21 3 0 0 0,59 2 0 0 0,-140 8 0 0 0,105-3 0 0 0,-40 10 0 0 0,17-1 0 0 0,-1-4 0 0 0,-21-2 0 0 0,69-6 0 0 0,16-2 0 0 0,-1 0 0 0 0,-2-2 0 0 0,7 0 0 0 0,-8-1 0 0 0,-15-3 0 0 0,1-1 0 0 0,-51-9 0 0 0,-4-2 0 0 0,-5-1 0 0 0,64 13 55 0 0,26 3-396 0 0,0 0 0 0 0,0-1 0 0 0,1 0-1 0 0,-1-1 1 0 0,0 0 0 0 0,-7-4 341 0 0,5-2 0 0 0,7 6 0 0 0,-5 1 0 0 0,9 3 0 0 0,1 0 0 0 0,-6 0 0 0 0,7-1 0 0 0,0 0 0 0 0,0 1 0 0 0,0-1 0 0 0,0 0 0 0 0,0 0 0 0 0,0 1 0 0 0,0-1 0 0 0,0 0 0 0 0,0 1 0 0 0,0-1 0 0 0,1 1 0 0 0,-1-1 0 0 0,0 1 0 0 0,0 0 0 0 0,-1 1 0 0 0,-8 4 0 0 0,8-2 0 0 0,1-2 0 0 0,-3 7 0 0 0,3 0 0 0 0,5 1 0 0 0,-2-8 0 0 0,0 1 0 0 0,0 0 0 0 0,0-1 0 0 0,0 0 0 0 0,1 1 0 0 0,-1-1 0 0 0,1 0 0 0 0,0 0 0 0 0,0-1 0 0 0,0 1 0 0 0,0-1 0 0 0,0 1 0 0 0,0-1 0 0 0,0 0 0 0 0,0 0 0 0 0,1 0 0 0 0,9 2 0 0 0,-1-1 0 0 0,1 0 0 0 0,9-1 0 0 0,-3 0 0 0 0,26 0 0 0 0,0-1 0 0 0,16-4 0 0 0,-4 1 0 0 0,146-13 0 0 0,-86 14 0 0 0,-27 1 0 0 0,-39 1 0 0 0,8-3 0 0 0,-33 1 0 0 0,42-4 0 0 0,45 3 0 0 0,-102 4 0 0 0,40 0 0 0 0,0 2 0 0 0,19 6 0 0 0,-21-3 0 0 0,0-2 0 0 0,4-2 0 0 0,-25 1 0 0 0,11 2 0 0 0,16 2 0 0 0,15-1 0 0 0,-13 0 0 0 0,23-2 0 0 0,185-4 0 0 0,-244 0 0 0 0,0 2 0 0 0,0 1 0 0 0,-1 0 0 0 0,52 1 0 0 0,-27-2 0 0 0,-27-1 0 0 0,1-1 0 0 0,1-1 0 0 0,-4-1 0 0 0,2 1 0 0 0,-11 1 0 0 0,16 0 0 0 0,-13-2 0 0 0,3 0 125 0 0,-12 2 42 0 0,14 1-875 0 0,-24-3-1578 0 0,-2 0-4540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4.1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97 1 8287 0 0,'0'0'382'0'0,"0"0"-8"0"0,0 0-170 0 0,-8 0 1172 0 0,3 0-864 0 0,3 0 0 0 0,2 0 0 0 0,0 0 0 0 0,0 0 0 0 0,0 0 0 0 0,-1 0 0 0 0,-2 2-387 0 0,-2 0 1264 0 0,-11 9 708 0 0,-4 6-657 0 0,19-14-1291 0 0,-1 4-133 0 0,-2 12 562 0 0,5-13 147 0 0,0-3-588 0 0,0-1 306 0 0,0-1-294 0 0,6 5-147 0 0,1 0 0 0 0,-1 0 0 0 0,1-1-1 0 0,0 0 1 0 0,1-1 0 0 0,-1 1 0 0 0,1-2-1 0 0,0 1 1 0 0,5 0-2 0 0,25 10 0 0 0,-1 0 0 0 0,-1 3 0 0 0,5 4 0 0 0,-7-3 0 0 0,52 28 0 0 0,-19-11 0 0 0,-24-12 0 0 0,3 3 0 0 0,-37-20 0 0 0,0-1 0 0 0,1 0 0 0 0,2 0 0 0 0,-1 0 0 0 0,-4-2 72 0 0,-6-2 299 0 0,-2-1 117 0 0,0 0 21 0 0,0 0-66 0 0,0 1-294 0 0,-1 11-132 0 0,-1-8-19 0 0,0-2 3 0 0,-4 8-1 0 0,-1 0 0 0 0,1 0 0 0 0,-2 0 0 0 0,0-1 0 0 0,-6 6 0 0 0,-12 16 0 0 0,-40 65 0 0 0,3-3 0 0 0,38-56 0 0 0,11-16 0 0 0,-12 13 0 0 0,-2-1 0 0 0,-2-2 0 0 0,0-1 0 0 0,-15 9 0 0 0,28-27 0 0 0,1-1 0 0 0,-2-1 0 0 0,-8 4 0 0 0,8-4 0 0 0,9-6 0 0 0,1 2 0 0 0,-4 3 0 0 0,8-6 0 0 0,1-1 0 0 0,1-1 0 0 0,-1 1 0 0 0,1 0 0 0 0,0 0 0 0 0,0 1 0 0 0,0-1 0 0 0,-7 7 0 0 0,16-14 0 0 0,-1 0 0 0 0,8-4 0 0 0,6-4 0 0 0,12-10 0 0 0,-12 9 0 0 0,0-1 0 0 0,4-6 0 0 0,34-30 0 0 0,-18 18 0 0 0,-11 10 0 0 0,-12 8 0 0 0,-5 6 0 0 0,0-1 0 0 0,-1-1 0 0 0,1-2 0 0 0,4-8 0 0 0,-11 14 0 0 0,0 0 0 0 0,1 1 0 0 0,-1 0 0 0 0,1 0 0 0 0,2-1 0 0 0,0 2 0 0 0,6-1 0 0 0,-12 5 0 0 0,7-5 0 0 0,-6 4 0 0 0,-1 1 0 0 0,0 0 0 0 0,-1-1 0 0 0,1 1 0 0 0,-1 0 0 0 0,0-1 0 0 0,1 1 0 0 0,-1-1 0 0 0,0 0 0 0 0,0 1 0 0 0,0-1 0 0 0,0 0 0 0 0,0 0 0 0 0,0-1 0 0 0,3-4 0 0 0,-2-5 0 0 0,-2 9 0 0 0,-1 0 0 0 0,0-5 0 0 0,-2 0 0 0 0,-1 0 0 0 0,-7-13 0 0 0,6 7 0 0 0,4 11 0 0 0,0 0 0 0 0,-1 0 0 0 0,1-1 0 0 0,-1 1 0 0 0,0 0 0 0 0,1 0 0 0 0,-1 0 0 0 0,0 1 0 0 0,-1-2 0 0 0,-23-29 0 0 0,15 17 0 0 0,0 2 0 0 0,-1 0 0 0 0,0 0 0 0 0,-1 1 0 0 0,-8-5 0 0 0,-14-12 0 0 0,18 16 0 0 0,-6-5 0 0 0,-2-1 0 0 0,-16-17 0 0 0,-2-1 0 0 0,13 11 0 0 0,18 15 0 0 0,-2 1 0 0 0,-5-4 0 0 0,6 4 0 0 0,10 9 0 0 0,0-1 0 0 0,0 1 0 0 0,0 0 0 0 0,-1 0 0 0 0,1 0 0 0 0,-1 0 0 0 0,-47-21 0 0 0,46 21 0 0 0,0 2 0 0 0,0 4 0 0 0,6-1 0 0 0,3 0 0 0 0,11 4 0 0 0,-9-4 0 0 0,18 11 0 0 0,-13-7 0 0 0,-1-1 0 0 0,1-1 0 0 0,7 3 0 0 0,27 6 0 0 0,1-2 0 0 0,38 4 0 0 0,-25-1 0 0 0,-16-4 0 0 0,-11-3 0 0 0,27 12 0 0 0,-19-5 0 0 0,27 11 0 0 0,-30-10 0 0 0,-37-16 0 0 0,0 0 0 0 0,1 0 0 0 0,-1 0 0 0 0,0 0 0 0 0,0 0 0 0 0,0 0 0 0 0,1 0 0 0 0,-1 0 0 0 0,0 0 0 0 0,0 1 0 0 0,0-1 0 0 0,0 0 0 0 0,1 0 0 0 0,-1 0 0 0 0,0 0 0 0 0,0 0 0 0 0,0 1 0 0 0,0-1 0 0 0,0 0 0 0 0,1 0 0 0 0,-1 0 0 0 0,0 0 0 0 0,0 1 0 0 0,0-1 0 0 0,0 0 0 0 0,0 0 0 0 0,0 1 0 0 0,0-1 0 0 0,0 0 0 0 0,0 0 0 0 0,-2 2 0 0 0,0 1 0 0 0,0-1 0 0 0,0-1 0 0 0,-1 1 0 0 0,1 0 0 0 0,-1 0 0 0 0,1-1 0 0 0,-1 0 0 0 0,-1 1 0 0 0,-3 2 0 0 0,-11 8 0 0 0,1 1 0 0 0,1 0 0 0 0,0 1 0 0 0,-9 10 0 0 0,15-15 0 0 0,4-3 0 0 0,0 1 0 0 0,0-1 0 0 0,-4 7 0 0 0,-5 9 0 0 0,0 0 0 0 0,-8 21 0 0 0,-4 11 0 0 0,-3-2 0 0 0,-18 24 0 0 0,-76 94 0 0 0,49-76 0 0 0,50-60 0 0 0,2 1 0 0 0,-1 5 0 0 0,23-37-481 0 0,5-7 36 0 0,5-6-412 0 0,1-6-1381 0 0,1-3-4925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6.60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24 159 6447 0 0,'0'0'142'0'0,"0"0"22"0"0,0 0 13 0 0,-1 0-20 0 0,-4 1-50 0 0,5-1-71 0 0,-1 0-1 0 0,1 0 1 0 0,-1 0-1 0 0,1 0 1 0 0,-1 0-1 0 0,1 0 1 0 0,0 0-1 0 0,-1 0 1 0 0,1 0-1 0 0,-1 0 0 0 0,1-1 1 0 0,-1 1-1 0 0,1 0 1 0 0,-1 0-1 0 0,1 0 1 0 0,-1-1-1 0 0,1 1 1 0 0,0 0-1 0 0,-1-1-35 0 0,0 1 263 0 0,1-1 0 0 0,-1 1 0 0 0,1 0 0 0 0,-1-1 0 0 0,1 1 0 0 0,-1 0 0 0 0,0 0 0 0 0,1-1 0 0 0,-1 1 0 0 0,0 0 0 0 0,1 0 0 0 0,-1 0 0 0 0,0 0-263 0 0,26-1 3831 0 0,-11 0-3668 0 0,1 0 0 0 0,-1-1 0 0 0,0-1 0 0 0,13-4-163 0 0,73-25 803 0 0,2 5-1 0 0,21 0-802 0 0,46 0 0 0 0,-130 22 0 0 0,102-12 0 0 0,-105 15 0 0 0,0 1 0 0 0,32 3 0 0 0,-44 1 0 0 0,0 0 0 0 0,-1 1 0 0 0,0 1 0 0 0,0 2 0 0 0,0 0 0 0 0,-1 1 0 0 0,8 5 0 0 0,-11-2 103 0 0,-13-3 375 0 0,-3-4-128 0 0,-3-3-138 0 0,1-1-169 0 0,-1 0 0 0 0,0 1 0 0 0,1-1 0 0 0,-1 1 0 0 0,0-1 0 0 0,0 0 1 0 0,0 1-1 0 0,1-1 0 0 0,-1 1 0 0 0,0-1 0 0 0,0 1 0 0 0,0-1 0 0 0,0 0 0 0 0,0 1 0 0 0,0-1 0 0 0,1 1-43 0 0,-1 2 200 0 0,0 4-184 0 0,-1-5-16 0 0,1-1 0 0 0,-1 0 0 0 0,0 0 0 0 0,0 1 0 0 0,1-1 0 0 0,-1 0 0 0 0,0 0 0 0 0,0 0 0 0 0,0 0 0 0 0,0 0 0 0 0,0 0 0 0 0,-1 0 0 0 0,1 0 0 0 0,0-1 0 0 0,-1 2 0 0 0,-22 9 0 0 0,22-11 0 0 0,-9 4 0 0 0,0 0 0 0 0,-1-1 0 0 0,1-1 0 0 0,-11 1 0 0 0,-47 2 0 0 0,33-3 0 0 0,7 0 0 0 0,-16 1 0 0 0,-1-1 0 0 0,1-2 0 0 0,-23-4 0 0 0,-46-8 0 0 0,-33 5 0 0 0,-45-5 0 0 0,146 7 0 0 0,-25-9 0 0 0,69 14 0 0 0,-24-6 0 0 0,11 3 0 0 0,1 0 0 0 0,-16-1 0 0 0,16 2 0 0 0,-5-2 0 0 0,65 2 0 0 0,85-7 0 0 0,-50 3 0 0 0,-26 2 0 0 0,43 2 0 0 0,211 33 0 0 0,-194-16 0 0 0,64 13 0 0 0,-158-24 0 0 0,68 13 0 0 0,-85-16 7 0 0,0 0 9 0 0,0 0 0 0 0,0 0 1 0 0,0 1-1 0 0,3 1-16 0 0,-7-3 7 0 0,0 0 0 0 0,0 0 1 0 0,0 0-1 0 0,0 0 0 0 0,0 0 0 0 0,0 0 0 0 0,0 0 0 0 0,0 0 0 0 0,0 0 0 0 0,0 0 1 0 0,0 0-1 0 0,0 0 0 0 0,0 0 0 0 0,0 0 0 0 0,0 0 0 0 0,0 0 0 0 0,0 0 1 0 0,0 0-1 0 0,0 0 0 0 0,0 0 0 0 0,0 1 0 0 0,0-1 0 0 0,0 0 0 0 0,0 0 0 0 0,0 0 1 0 0,0 0-1 0 0,0 0 0 0 0,0 0 0 0 0,0 0 0 0 0,0 0 0 0 0,0 0 0 0 0,-1 0 0 0 0,1 0 1 0 0,0 0-1 0 0,0 0 0 0 0,1 0 0 0 0,-1 0 0 0 0,0 0 0 0 0,0 0 0 0 0,0 0 0 0 0,0 0 1 0 0,0 0-1 0 0,0 0 0 0 0,0 0 0 0 0,0 0 0 0 0,0 0 0 0 0,0 1 0 0 0,0-1 1 0 0,0 0-1 0 0,0 0 0 0 0,0 0 0 0 0,0 0-7 0 0,-10 4 395 0 0,1 0-1 0 0,-1 0 1 0 0,0-1 0 0 0,-5 1-395 0 0,-12 3 26 0 0,-19 6-26 0 0,-1-3 0 0 0,-1-2 0 0 0,-19 1 0 0 0,37-7 0 0 0,-22-1 0 0 0,17-1 0 0 0,-1 2 0 0 0,-195 25 0 0 0,58-2 0 0 0,168-24 0 0 0,0 0 0 0 0,0-1 0 0 0,0 0 0 0 0,-1 0 0 0 0,5 0 0 0 0,1 0 0 0 0,0 0 0 0 0,0 0 0 0 0,0 0 0 0 0,-1 0 0 0 0,1 0 0 0 0,0 0 0 0 0,0 0 0 0 0,0 0 0 0 0,-1 0 0 0 0,1 0 0 0 0,0 0 0 0 0,0 0 0 0 0,0 0 0 0 0,0 0 0 0 0,-1 0 0 0 0,1 0 0 0 0,0 0 0 0 0,0-1 0 0 0,0 1 0 0 0,0 0 0 0 0,-1 0 0 0 0,1 0 0 0 0,0 0 0 0 0,0 0 0 0 0,0 0 0 0 0,0-1 0 0 0,0 1 0 0 0,-1 0 0 0 0,1 0 0 0 0,3-2 0 0 0,0-1 0 0 0,-1 2 0 0 0,1-1 0 0 0,0 0 0 0 0,0 0 0 0 0,1 1 0 0 0,-1 0 0 0 0,3-1 0 0 0,0-1 0 0 0,74-29 0 0 0,0 3 0 0 0,11 1 0 0 0,-56 20 0 0 0,0 2 0 0 0,1 2 0 0 0,4 0 0 0 0,-16 2 0 0 0,11 0 0 0 0,0 2 0 0 0,0 2 0 0 0,23 3 0 0 0,-12 0 0 0 0,21 7 0 0 0,-54-10 0 0 0,9 3 0 0 0,-1 0 0 0 0,0 2 0 0 0,7 2 0 0 0,-8-1 0 0 0,-15-7 0 0 0,0 1 0 0 0,0-1 0 0 0,0 1 0 0 0,-1 1 0 0 0,1-1 0 0 0,-1 1 0 0 0,4 2 0 0 0,7 8 0 0 0,-5-4 0 0 0,-8-6 0 0 0,0 0 0 0 0,7 10 20 0 0,-3-1-241 0 0,-3-21-2266 0 0,-2-1 973 0 0,-1-2-20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8.2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 0 6447 0 0,'0'0'298'0'0,"0"0"-10"0"0,0 0-118 0 0,-1 2 206 0 0,-7 12 620 0 0,7-12-484 0 0,0 1 206 0 0,0-2-663 0 0,1-1-1 0 0,0 0 1 0 0,0 0 0 0 0,0 0 0 0 0,0 0 0 0 0,0 1 0 0 0,-1-1 0 0 0,1 0 0 0 0,0 0 0 0 0,0 0 0 0 0,0 1 0 0 0,0-1 0 0 0,0 0-1 0 0,0 0 1 0 0,0 1 0 0 0,0-1 0 0 0,0 0 0 0 0,0 0 0 0 0,0 0 0 0 0,0 1 0 0 0,0-1 0 0 0,0 0 0 0 0,0 0 0 0 0,0 1-1 0 0,0-1 1 0 0,0 0 0 0 0,0 0-55 0 0,4 16 2408 0 0,-3-14-1896 0 0,0 0 0 0 0,2 1-474 0 0,0 1-1 0 0,0-1 0 0 0,0 1 1 0 0,0-1-1 0 0,1 0 0 0 0,0 0 1 0 0,0-1-1 0 0,-1 1 0 0 0,1-1 1 0 0,2 1-38 0 0,11 5 106 0 0,0-1 1 0 0,1 0-107 0 0,3 0 21 0 0,156 68 2027 0 0,-145-60-2048 0 0,-14-7 0 0 0,0 0 0 0 0,12 9 0 0 0,73 46 0 0 0,-96-58 0 0 0,-1 0 72 0 0,-5-4 299 0 0,-1-1 117 0 0,0 0 21 0 0,0 0-66 0 0,-1 1-294 0 0,-1 2-147 0 0,0 0 0 0 0,0-1 0 0 0,0 1 0 0 0,-1-1-1 0 0,1 0 1 0 0,-1 1 0 0 0,1-1 0 0 0,-2 1-2 0 0,-2 0 1 0 0,2 0-1 0 0,1-1 0 0 0,-1 1 0 0 0,0-1 0 0 0,-3 1 0 0 0,-2 2 0 0 0,-35 16 0 0 0,35-14 0 0 0,0 0 0 0 0,1 1 0 0 0,-1 0 0 0 0,1 1 0 0 0,-1 1 0 0 0,-8 10 0 0 0,7-8 0 0 0,-1 1 0 0 0,2 1 0 0 0,-14 16 0 0 0,10-13 0 0 0,-9 15 0 0 0,12-15 0 0 0,-2-1 0 0 0,-4 4 0 0 0,-72 92 0 0 0,79-100 0 0 0,-35 46 0 0 0,36-49 0 0 0,0 0 0 0 0,-1-1 0 0 0,0 1 0 0 0,-9 4 0 0 0,11-9 0 0 0,6-4 0 0 0,1 0 0 0 0,0-1 0 0 0,0 1 0 0 0,0 0 0 0 0,-1 0 0 0 0,1 0 0 0 0,0 0 0 0 0,0 0 0 0 0,-1 0 0 0 0,1-1 0 0 0,0 1 0 0 0,0 0 0 0 0,0 0 0 0 0,0 0 0 0 0,-1-1 0 0 0,1 1 0 0 0,0 0 0 0 0,0 0 0 0 0,0 0 0 0 0,0-1 0 0 0,0 1 0 0 0,0 0 0 0 0,0 0 0 0 0,0-1 0 0 0,0 1 0 0 0,-1 0 0 0 0,1 0 0 0 0,0-2 0 0 0,0 1 0 0 0,0-1 0 0 0,0 1 0 0 0,0-1 0 0 0,1 1 0 0 0,-1 0 0 0 0,0-1 0 0 0,1 1 0 0 0,-1-1 0 0 0,1 1 0 0 0,-1 0 0 0 0,1 0 0 0 0,-1-1 0 0 0,1 1 0 0 0,0-1 0 0 0,15-19 0 0 0,-10 14 0 0 0,17-20 0 0 0,1 2 0 0 0,1 1 0 0 0,17-13 0 0 0,-37 33 0 0 0,99-80 0 0 0,-70 57 0 0 0,-17 13 0 0 0,1 0 0 0 0,9-4 0 0 0,-6 5 0 0 0,0 1 0 0 0,1 1 0 0 0,3 0 0 0 0,-19 9 0 0 0,0 0 0 0 0,0-1 0 0 0,-1 0 0 0 0,1 0 0 0 0,3-3 0 0 0,-8 6 0 0 0,0-1 0 0 0,0 1 0 0 0,-1-1 0 0 0,1 0 0 0 0,0 1 0 0 0,0-1 0 0 0,0 0 0 0 0,0 0 0 0 0,0 0 0 0 0,-1 0 0 0 0,1 0 0 0 0,0 0 0 0 0,0-1 0 0 0,6-8 0 0 0,-6 8 0 0 0,-1-1 0 0 0,3-9 0 0 0,-4 9 0 0 0,1 1 0 0 0,-2-7 0 0 0,2 8 0 0 0,0-1 0 0 0,0 1 0 0 0,-1-1 0 0 0,1 0 0 0 0,-1 1 0 0 0,1-1 0 0 0,-1 1 0 0 0,1-1 0 0 0,-1 1 0 0 0,0-1 0 0 0,0 1 0 0 0,-1-2 0 0 0,-1-1 0 0 0,2 1 0 0 0,-1 0 0 0 0,1 0 0 0 0,-1 0 0 0 0,0 0 0 0 0,0 1 0 0 0,0-1 0 0 0,-1 1 0 0 0,1-1 0 0 0,-2 0 0 0 0,-2-3 0 0 0,-6-5 0 0 0,0 1 0 0 0,-1 0 0 0 0,-1 1 0 0 0,1 0 0 0 0,-1 1 0 0 0,-11-4 0 0 0,-8-6 30 0 0,-1-3-30 0 0,25 15 42 0 0,-16-10 550 0 0,1 1 776 0 0,-14-6-1368 0 0,4 2 17 0 0,21 11-17 0 0,-1 1-1 0 0,0 0 1 0 0,-13-4 0 0 0,3 3 0 0 0,14 4 0 0 0,0 1 0 0 0,0 0 0 0 0,-9-1 0 0 0,12 2 0 0 0,-18-1 0 0 0,22 2 0 0 0,2 2 0 0 0,-18 3 0 0 0,20-2 0 0 0,7 1 0 0 0,10 2 0 0 0,48 5 0 0 0,-14-2 0 0 0,7 4 0 0 0,-29-3 0 0 0,-1 1 0 0 0,0 1 0 0 0,11 8 0 0 0,-11-6 0 0 0,15 6 0 0 0,71 34 0 0 0,-89-35 0 0 0,-26-18 0 0 0,0 0 0 0 0,1 0 0 0 0,-1 1 0 0 0,1-1 0 0 0,-1 0 0 0 0,0 1 0 0 0,1-1 0 0 0,-1 0 0 0 0,0 1 0 0 0,0-1 0 0 0,1 0 0 0 0,-1 1 0 0 0,0-1 0 0 0,0 1 0 0 0,1-1 0 0 0,-1 1 0 0 0,-2 0 0 0 0,1 1 0 0 0,-1-1 0 0 0,1 1 0 0 0,-1-1 0 0 0,0 0 0 0 0,1 0 0 0 0,-1 0 0 0 0,0 0 0 0 0,-1 1 0 0 0,-2 1 0 0 0,-11 7 0 0 0,14-10 0 0 0,-11 8 0 0 0,-1 1 0 0 0,1 0 0 0 0,0 0 0 0 0,1 1 0 0 0,-8 9 0 0 0,10-9 0 0 0,3-3 0 0 0,1 1 0 0 0,-6 7 0 0 0,4-5 0 0 0,1-1 0 0 0,-4 3 0 0 0,4-6 0 0 0,1 1 0 0 0,1 0 0 0 0,-1 0 0 0 0,1 1 0 0 0,-2 4 0 0 0,-4 7 0 0 0,-1-1 0 0 0,0 0 0 0 0,-11 12 0 0 0,-14 18 0 0 0,13-16 0 0 0,-1-1 0 0 0,-1-2 0 0 0,-8 6 0 0 0,25-26-11 0 0,3-2-9 0 0,0-1 0 0 0,-1-1-1 0 0,1 1 1 0 0,-1-1-1 0 0,0 0 1 0 0,-3 0 20 0 0,21-22-3343 0 0,-2 4-1229 0 0,2-2-1228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29.07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223 154 4607 0 0,'0'0'102'0'0,"-1"1"20"0"0,-5 1-21 0 0,3-1-70 0 0,-1 0 0 0 0,1 0 0 0 0,-1 0 0 0 0,1-1 0 0 0,-3 1-31 0 0,-3 0 471 0 0,0-1 0 0 0,1 0-1 0 0,-1-1 1 0 0,-1 0-471 0 0,-6-2 346 0 0,13 2-227 0 0,0-1 24 0 0,1 1 345 0 0,0 1 21 0 0,-1-2-285 0 0,1 1 100 0 0,0 0 0 0 0,0 0 0 0 0,0 1 0 0 0,0-1-1 0 0,0 0 1 0 0,0 1 0 0 0,0-1-324 0 0,-7 0 149 0 0,-1 1-61 0 0,8 0 283 0 0,0-1 117 0 0,-3 0-230 0 0,0 0-115 0 0,0 0 0 0 0,0 0 1 0 0,0 0-1 0 0,0 1 0 0 0,0-1 0 0 0,-1 1-143 0 0,-8 0 391 0 0,11-2 404 0 0,-1 1-98 0 0,3 0-548 0 0,-6-1-133 0 0,-1 4 56 0 0,7-1 299 0 0,1-1 117 0 0,0 0 21 0 0,0 0-66 0 0,1 2-294 0 0,8 5-133 0 0,4 0-16 0 0,-10-5 0 0 0,14 4 0 0 0,4-1 0 0 0,-12-2 0 0 0,1-2 0 0 0,-1 1 0 0 0,0-1 0 0 0,1-1 0 0 0,5 0 0 0 0,9 2 0 0 0,-19-1 0 0 0,1-1 0 0 0,-1 0 0 0 0,0 0 0 0 0,0 0 0 0 0,0 0 0 0 0,5-1 0 0 0,-1-1 0 0 0,0 1 0 0 0,0 1 0 0 0,0 0 0 0 0,0 0 0 0 0,3 0 0 0 0,-1 0 0 0 0,4-1 0 0 0,79-12 0 0 0,-63 10 0 0 0,-10 0 0 0 0,1 1 0 0 0,0 2 0 0 0,9 0 0 0 0,8 1 1470 0 0,17-2-1470 0 0,25 1 578 0 0,-39 0-578 0 0,41-6 0 0 0,-13 1 0 0 0,-59 4 0 0 0,0 0 0 0 0,0-1 0 0 0,0 0 0 0 0,0 0 0 0 0,0-1 0 0 0,10-5 0 0 0,-16 6 0 0 0,0 1 0 0 0,0-1 0 0 0,1 1 0 0 0,2-1 0 0 0,3 0 0 0 0,0 0 0 0 0,0-1 0 0 0,5-2 0 0 0,-13 4 0 0 0,9-4 0 0 0,1 1 0 0 0,-1 1 0 0 0,1 0 0 0 0,3 0 0 0 0,-3 1 0 0 0,-1 0 0 0 0,1-1 0 0 0,-1-1 0 0 0,4-2 0 0 0,-5 2 0 0 0,0 0 0 0 0,1 1 0 0 0,-1 1 0 0 0,1-1 0 0 0,5 1 0 0 0,-9 2 0 0 0,0-1 0 0 0,1 0 0 0 0,-1 0 0 0 0,0-1 0 0 0,0 0 0 0 0,5-2 0 0 0,-8 2 0 0 0,1 1 0 0 0,0-1 0 0 0,-1 1 0 0 0,1 1 0 0 0,0-1 0 0 0,-1 1 0 0 0,1 0 0 0 0,0 0 0 0 0,0 1 0 0 0,-1-1 0 0 0,4 2 0 0 0,-8-2 0 0 0,3 0 0 0 0,0 0 0 0 0,0 0 0 0 0,0 0 0 0 0,0-1 0 0 0,0 0 0 0 0,0 0 0 0 0,0 0 0 0 0,0 0 0 0 0,3-2 0 0 0,-3 2 0 0 0,0-1 0 0 0,0 1 0 0 0,0 0 0 0 0,0 0 0 0 0,0 0 0 0 0,0 1 0 0 0,0-1 0 0 0,0 1 0 0 0,0 0 0 0 0,1 1 0 0 0,2-1 236 0 0,-1 0-1 0 0,0 0 0 0 0,0 0 1 0 0,0-1-1 0 0,0 0 0 0 0,0 0 1 0 0,0 0-1 0 0,1-1-235 0 0,-4 1 19 0 0,-1 1 0 0 0,1-1 1 0 0,0 1-1 0 0,0 0 0 0 0,0 0 0 0 0,0 0 0 0 0,-1 0 1 0 0,1 1-1 0 0,0-1-19 0 0,15 1-8 0 0,-13-2 8 0 0,-3 0 0 0 0,0 1 0 0 0,0-1 0 0 0,0 1 0 0 0,0-1 0 0 0,0 1 0 0 0,0 0 0 0 0,0 0 0 0 0,0 0 0 0 0,2 0 0 0 0,15-2 0 0 0,-13 1 0 0 0,0 1 0 0 0,0-1 0 0 0,-1 1 0 0 0,1 0 0 0 0,0 0 0 0 0,0 1 0 0 0,4 1 0 0 0,-7-2 0 0 0,0 1 0 0 0,-1 0 0 0 0,1-1 0 0 0,0 0 0 0 0,0 1 0 0 0,0-1 0 0 0,0-1 0 0 0,0 1 0 0 0,0 0 0 0 0,0-1 0 0 0,0 1 0 0 0,0-1 0 0 0,2 0 0 0 0,-4 0 0 0 0,1 1 0 0 0,-1 0 0 0 0,0-1 0 0 0,1 1 0 0 0,-1 0 0 0 0,1 0 0 0 0,-1 0 0 0 0,1 0 0 0 0,-1 1 0 0 0,1-1 0 0 0,-1 0 0 0 0,0 1 0 0 0,1-1 0 0 0,-1 1 0 0 0,1-1 0 0 0,-1 1 0 0 0,13 3 0 0 0,18 0 0 0 0,-29-4 0 0 0,0 1 0 0 0,0-1 0 0 0,0 0 0 0 0,-1 0 0 0 0,1 0 0 0 0,0-1 0 0 0,3 1 0 0 0,-1-1 0 0 0,43-2 0 0 0,-33 3 0 0 0,34 1 0 0 0,-13 0 0 0 0,-14-1 0 0 0,-16-1 0 0 0,1 1 0 0 0,-1 0 0 0 0,5 1 0 0 0,-8-1 0 0 0,0 0 0 0 0,0 0 0 0 0,0 0 0 0 0,1-1 0 0 0,-1 1 0 0 0,0-1 0 0 0,0 0 0 0 0,2-1 0 0 0,11-2 0 0 0,-4 4 0 0 0,28 6 0 0 0,-22-2 0 0 0,-14-4 0 0 0,1-1 0 0 0,19 2 0 0 0,-20-1 0 0 0,-1 1 0 0 0,1 0 0 0 0,0 0 0 0 0,3 1 0 0 0,-7-1 0 0 0,1-1 0 0 0,0 0 0 0 0,-1 0 0 0 0,1 0 0 0 0,0 0 0 0 0,0 1 0 0 0,-1-1 0 0 0,1 0 0 0 0,0 0 0 0 0,-1 0 0 0 0,1-1 0 0 0,0 1 0 0 0,-1 0 0 0 0,1 0 0 0 0,0 0 0 0 0,-1 0 0 0 0,1-1 0 0 0,3 0 0 0 0,15-3 0 0 0,-16 4 0 0 0,1-1 0 0 0,-1 2 0 0 0,1-1 0 0 0,0 0 0 0 0,1 1 0 0 0,-1-1 0 0 0,-1 1 0 0 0,1-1 0 0 0,-1 0 0 0 0,1 0 0 0 0,0 0 0 0 0,7-2 0 0 0,0 2 0 0 0,53 5 0 0 0,-61-5 0 0 0,1 0 0 0 0,-1 0 0 0 0,1 0 0 0 0,-1 0 0 0 0,1-1 0 0 0,2 0 0 0 0,5 2 0 0 0,-1 4 0 0 0,1 0 0 0 0,-11-5 0 0 0,0 0 0 0 0,0 0 0 0 0,1 0 0 0 0,-1 0 0 0 0,0 0 0 0 0,1 0 0 0 0,-1 0 0 0 0,0 1 0 0 0,0-1 0 0 0,1 0 0 0 0,-1 0 0 0 0,0 0 0 0 0,0 0 0 0 0,0 1 0 0 0,1-1 0 0 0,-1 0 0 0 0,0 0 0 0 0,0 0 0 0 0,0 1 0 0 0,1-1 0 0 0,-1 0 0 0 0,0 0 0 0 0,0 1 0 0 0,0-1 0 0 0,0 0 0 0 0,0 0 0 0 0,0 1 0 0 0,0-1 0 0 0,0 1 0 0 0,-1-1 0 0 0,1 1 0 0 0,-1-1 0 0 0,1 1 0 0 0,-1-1 0 0 0,1 1 0 0 0,-1-1 0 0 0,0 1 0 0 0,1-1 0 0 0,-1 0 0 0 0,0 1 0 0 0,1-1 0 0 0,-1 0 0 0 0,0 0 0 0 0,0 1 0 0 0,-15 2 0 0 0,13-2 0 0 0,0 0 0 0 0,0-1 0 0 0,1 1 0 0 0,-1-1 0 0 0,-1 0 0 0 0,1 0 0 0 0,-1 0 0 0 0,-2 0 0 0 0,-10 1 0 0 0,-1 2 0 0 0,0 0 0 0 0,1 0 0 0 0,-11 5 0 0 0,23-7 0 0 0,-1 1 0 0 0,0-2 0 0 0,0 1 0 0 0,-1 0 0 0 0,1-1 0 0 0,0 0 0 0 0,-22 2 0 0 0,-91 21 0 0 0,102-20 0 0 0,0-2 0 0 0,-12 0 0 0 0,9-1 0 0 0,-11 3 0 0 0,-13 2 0 0 0,0-1 0 0 0,-1-3 0 0 0,-22-2 0 0 0,18 0 0 0 0,28 1 0 0 0,-1-1 0 0 0,0 0 0 0 0,-3-2 0 0 0,3-1 0 0 0,1 2 0 0 0,-1 0 0 0 0,0 1 0 0 0,-4 1 0 0 0,-23-1 0 0 0,25 1 0 0 0,-16 0 0 0 0,-27 8 0 0 0,-11 0 0 0 0,40-6 0 0 0,-83 6 0 0 0,84-3 0 0 0,0 0 0 0 0,-12 6 0 0 0,-15 3 0 0 0,-59 5 0 0 0,63-15 0 0 0,46-3 0 0 0,-4-2 0 0 0,1 0 0 0 0,0-1 0 0 0,0 0 0 0 0,-14-5 0 0 0,-12-1 0 0 0,17 3 0 0 0,1 0 0 0 0,-1-2 0 0 0,-3-3 0 0 0,-38-11 0 0 0,55 18 0 0 0,-1 0 0 0 0,0 1 0 0 0,-10-1 0 0 0,-12-2 0 0 0,18 3 0 0 0,0 0 0 0 0,0 1 0 0 0,-10 1 0 0 0,-14-1 0 0 0,20 2 0 0 0,17-1 0 0 0,0 1 0 0 0,0-1 0 0 0,-1 0 0 0 0,1 0 0 0 0,0-1 0 0 0,0 1 0 0 0,-1 0 0 0 0,0-1 0 0 0,-7-3 0 0 0,-3 1 0 0 0,9 3 0 0 0,2 2 0 0 0,-18-2 0 0 0,20 0 0 0 0,1 0 0 0 0,-1 0 0 0 0,1 0 0 0 0,0 0 0 0 0,-1 0 0 0 0,1 0 0 0 0,0 0 0 0 0,-1 0 0 0 0,1 0 0 0 0,0 0 0 0 0,-1 1 0 0 0,1-1 0 0 0,0 0 0 0 0,-1 0 0 0 0,1 0 0 0 0,0 0 0 0 0,-1 1 0 0 0,1-1 0 0 0,0 0 0 0 0,0 0 0 0 0,-1 0 0 0 0,1 1 0 0 0,0-1 0 0 0,0 1 0 0 0,1-1 0 0 0,-1 1 0 0 0,0-1 0 0 0,0 1 0 0 0,1-1 0 0 0,-1 1 0 0 0,0-1 0 0 0,1 0 0 0 0,-1 1 0 0 0,1-1 0 0 0,-1 0 0 0 0,0 1 0 0 0,1-1 0 0 0,-1 0 0 0 0,1 1 0 0 0,-1-1 0 0 0,1 0 0 0 0,3 3 0 0 0,-3-3 0 0 0,23 8 0 0 0,-23-8 0 0 0,5 3 0 0 0,0-1 0 0 0,0 0 0 0 0,0-1 0 0 0,1 1 0 0 0,-1-1 0 0 0,1 0 0 0 0,-1-1 0 0 0,0 1 0 0 0,2-2 0 0 0,102-11 0 0 0,-79 9 0 0 0,20 0 0 0 0,4 1 0 0 0,19-1 0 0 0,-28 1 0 0 0,6-2 0 0 0,106-9 0 0 0,-98 9 0 0 0,-29 0 0 0 0,1-1 0 0 0,-6 1 0 0 0,18-1 0 0 0,-29 5 0 0 0,55-3 0 0 0,44 4 0 0 0,-89 2 0 0 0,0 1 0 0 0,5 2 0 0 0,21 4 0 0 0,3 0 0 0 0,-19-3 0 0 0,17 0 0 0 0,191 19 0 0 0,-155-22 0 0 0,-10 0 0 0 0,-54-3 0 0 0,9-2 0 0 0,-15 1 0 0 0,0 0 0 0 0,0 1 0 0 0,7 1 0 0 0,-19 0 0 0 0,1-1 0 0 0,0 0 0 0 0,-1-1 0 0 0,1 0 0 0 0,0 0 0 0 0,0 0 0 0 0,-1-1 0 0 0,3 0 0 0 0,9-2 0 0 0,1 1 0 0 0,7 0 0 0 0,-7 1 0 0 0,0-1 0 0 0,4-1 0 0 0,-12 1 0 0 0,0 1 0 0 0,1 1 0 0 0,-1 0 0 0 0,1 0 0 0 0,-1 1 0 0 0,-9-1 0 0 0,2 0 0 0 0,0 0 0 0 0,0 0 0 0 0,0 0 0 0 0,0-1 0 0 0,0 1 0 0 0,1-1 0 0 0,-1 0 0 0 0,0 0 0 0 0,15-4 0 0 0,-8 3 0 0 0,0 0 0 0 0,-10 2 0 0 0,0 0 0 0 0,-1 0 0 0 0,1 0 0 0 0,0 0 0 0 0,-1 0 0 0 0,1 0 0 0 0,0-1 0 0 0,-1 1 0 0 0,1 0 0 0 0,-1-1 0 0 0,1 1 0 0 0,-1 0 0 0 0,1-1 0 0 0,-1 1 0 0 0,1 0 0 0 0,-1-1 0 0 0,0 1 0 0 0,0-1 0 0 0,1 1 0 0 0,-1 0 0 0 0,0-1 0 0 0,0 1 0 0 0,0-1 0 0 0,1 1 0 0 0,-1-1 0 0 0,0 1 0 0 0,0-1 0 0 0,0 1 0 0 0,0-1 0 0 0,0 1 0 0 0,0 0 0 0 0,0-1 0 0 0,0 1 0 0 0,0-1 0 0 0,0 1 0 0 0,-1-2 0 0 0,1 1 0 0 0,-1 0 0 0 0,1 0 0 0 0,-1 0 0 0 0,1 0 0 0 0,-1 0 0 0 0,0 0 0 0 0,1 0 0 0 0,-2 0 0 0 0,-6-7 0 0 0,5 7 0 0 0,2 1 0 0 0,-20-4 0 0 0,12 1 0 0 0,-1 1 0 0 0,1 0 0 0 0,0 1 0 0 0,-1 0 0 0 0,1 1 0 0 0,-1 0 0 0 0,-1 0 0 0 0,-10 1 0 0 0,3-1 0 0 0,1 2 0 0 0,-6 1 0 0 0,1 0 0 0 0,10-2 0 0 0,0-1 0 0 0,0 0 0 0 0,-7-1 0 0 0,-15-1 0 0 0,-87-3 0 0 0,57 4 0 0 0,41 2 0 0 0,0-2 0 0 0,0-1 0 0 0,-8-1 0 0 0,11-1 0 0 0,1 2 0 0 0,-1 1 0 0 0,0 0 0 0 0,-3 2 0 0 0,-25-2 0 0 0,29 0 0 0 0,-16 1 0 0 0,-109 12 0 0 0,25 3 0 0 0,-4 5 0 0 0,89-15 0 0 0,0 2 0 0 0,-28 9 0 0 0,-63 29 0 0 0,86-29 0 0 0,15-5 0 0 0,0-2 0 0 0,-5 1 0 0 0,-4 1 0 0 0,21-7 0 0 0,0 0 0 0 0,0-1 0 0 0,-12 2 0 0 0,-113 5 0 0 0,65-6 0 0 0,47-3 0 0 0,-11-1 0 0 0,-17-1 0 0 0,45 1 0 0 0,0-1 0 0 0,0 1 0 0 0,0-2 0 0 0,0 1 0 0 0,-2-2 0 0 0,-17-2 0 0 0,7-1 0 0 0,7 4 0 0 0,3 0 0 0 0,0-2 0 0 0,2-2 0 0 0,1 0 0 0 0,7 5 0 0 0,-1 1 0 0 0,1 0 0 0 0,0 0 0 0 0,0-1 0 0 0,-1 1 0 0 0,1 0 0 0 0,0 0 0 0 0,0-1 0 0 0,0 1 0 0 0,0 0 0 0 0,-1-1 0 0 0,1 1 0 0 0,0 0 0 0 0,0-1 0 0 0,0 1 0 0 0,0 0 0 0 0,0-1 0 0 0,0 1 0 0 0,0 0 0 0 0,0-1 0 0 0,0 1 0 0 0,0 0 0 0 0,0-1 0 0 0,0 1 0 0 0,1-1 0 0 0,-1 0 0 0 0,1 0 0 0 0,-1 1 0 0 0,1-1 0 0 0,0 0 0 0 0,-1 1 0 0 0,1-1 0 0 0,0 0 0 0 0,-1 1 0 0 0,1-1 0 0 0,0 1 0 0 0,1-1 0 0 0,7-4 0 0 0,1 1 0 0 0,0 0 0 0 0,0 1 0 0 0,0 0 0 0 0,0 1 0 0 0,1 0 0 0 0,-1 0 0 0 0,1 1 0 0 0,1-1 0 0 0,78-16 0 0 0,51-4 0 0 0,-90 12 0 0 0,2-2 0 0 0,-5 1 0 0 0,14 0 0 0 0,-23 5 0 0 0,-1-2 0 0 0,32-11 0 0 0,-33 9-378 0 0,0 2-1 0 0,1 1 1 0 0,26-1 378 0 0,113-2-157 0 0,-131 9 843 0 0,-18 1-158 0 0,5 2-528 0 0,-6-1 78 0 0,8-1-78 0 0,-20-1 0 0 0,3 0 0 0 0,1 1 0 0 0,-1 0 0 0 0,14 3 0 0 0,20 3 0 0 0,-32-5 0 0 0,1 2 0 0 0,-1 0 0 0 0,9 3 0 0 0,38 11 0 0 0,-55-14 0 0 0,1 1 0 0 0,-2 1 0 0 0,1 0 0 0 0,10 5 0 0 0,-5-1 0 0 0,10 3 0 0 0,-24-11 0 0 0,-1-1 0 0 0,0 1 0 0 0,0 0 0 0 0,0 0 0 0 0,0 0 0 0 0,-1 0 0 0 0,1 0 0 0 0,0 1 0 0 0,0-1 0 0 0,16 12 0 0 0,-9-7-64 0 0,-8-5-273 0 0,-1-1-138 0 0,-2 0 320 0 0,0-1-1 0 0,0 1 1 0 0,0-1-1 0 0,0 0 1 0 0,1 1-1 0 0,-1-1 1 0 0,0 0-1 0 0,0 0 1 0 0,0 0 155 0 0,-6-3-554 0 0,0 0-187 0 0,1 1-1 0 0,-1-1 1 0 0,1 0 0 0 0,0-1 741 0 0,-14-9-5798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30.3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172 13 6447 0 0,'0'0'142'0'0,"0"0"22"0"0,-2 1 13 0 0,-10 1-20 0 0,-1-4-125 0 0,2 0 1089 0 0,0 0 0 0 0,0 1 0 0 0,0 0 0 0 0,-4 1-1121 0 0,14 0 149 0 0,0 0-1 0 0,-1 0 0 0 0,1 0 0 0 0,0-1 0 0 0,-1 1 1 0 0,1 0-1 0 0,0-1 0 0 0,0 1 0 0 0,-1-1 1 0 0,1 1-149 0 0,0-1 111 0 0,0 1 0 0 0,0-1 1 0 0,0 1-1 0 0,-1 0 0 0 0,1-1 1 0 0,0 1-1 0 0,0 0 1 0 0,0 0-1 0 0,0 0 0 0 0,0 0-111 0 0,-2-1 175 0 0,0 0-44 0 0,-12 3 674 0 0,4 1-716 0 0,-14 12 1959 0 0,23-14-1677 0 0,2-1 117 0 0,0 2 21 0 0,0 9-66 0 0,2 1-294 0 0,4 0-133 0 0,0-5-16 0 0,1 0 0 0 0,-1 0 0 0 0,1-1 0 0 0,0 0 0 0 0,5 2 0 0 0,9 10 0 0 0,-11-10 0 0 0,1 0 0 0 0,0-1 0 0 0,2 1 0 0 0,11 6 0 0 0,1 1 0 0 0,0-2 0 0 0,3 1 0 0 0,29 14 0 0 0,7 4-20 0 0,-35-18 483 0 0,18 11-463 0 0,40 22 1355 0 0,5 5-1105 0 0,-55-30-250 0 0,16 10 0 0 0,-30-17 0 0 0,2 3 0 0 0,-15-11 0 0 0,-6-6 0 0 0,0-1 0 0 0,9 9 0 0 0,-4 0 0 0 0,-3 4 0 0 0,-1-1 0 0 0,-3-1 0 0 0,-6 2 0 0 0,-11 10 0 0 0,8-13 0 0 0,-7 9 0 0 0,-4 3 0 0 0,5-8 0 0 0,1 0 0 0 0,-1-1 0 0 0,0-1 0 0 0,-1 0 0 0 0,-7 7 0 0 0,15-13 0 0 0,0 0 0 0 0,0-1 0 0 0,-7 4 0 0 0,-1 0 0 0 0,-10 6 0 0 0,-4 4 0 0 0,16-10 0 0 0,-1-1 0 0 0,-1-1 0 0 0,-14 7 0 0 0,10-6 0 0 0,1 1 0 0 0,-2 2 0 0 0,-1 1 0 0 0,-8 2 0 0 0,8-3 0 0 0,-8 5 0 0 0,-17 6 0 0 0,30-13 0 0 0,12-9 0 0 0,-2 1 0 0 0,-10 4 0 0 0,11-3 0 0 0,-4 3 0 0 0,-3 4 0 0 0,1-1 0 0 0,1 2 0 0 0,8-8 0 0 0,3-3 0 0 0,7-10 0 0 0,2-2 0 0 0,2 0 0 0 0,1 0 0 0 0,0 2 0 0 0,5-4 0 0 0,-12 11 0 0 0,-3 0 0 0 0,0 0 0 0 0,0 0 0 0 0,0 0 0 0 0,1-2 0 0 0,14-14 0 0 0,41-34 0 0 0,-34 30 0 0 0,10-4 0 0 0,1-2 0 0 0,1-1 0 0 0,-16 14 0 0 0,0-2 0 0 0,-1-1 0 0 0,10-11 0 0 0,-7 4 0 0 0,-15 18 0 0 0,0-1 0 0 0,-1 1 0 0 0,0-2 0 0 0,-1 1 0 0 0,0-2 0 0 0,-4 8 0 0 0,-2 3 0 0 0,0-1 0 0 0,0 1 0 0 0,0-1 0 0 0,0 1 0 0 0,-1-1 0 0 0,1 1 0 0 0,0-1 0 0 0,-1 0 0 0 0,1 1 0 0 0,-1-2 0 0 0,6-20 0 0 0,-6 11 0 0 0,-1 5 23 0 0,0-1 0 0 0,-1 1 1 0 0,0 0-1 0 0,0 0 0 0 0,0 0 0 0 0,-1 0 0 0 0,-1 1 0 0 0,1-1-23 0 0,0 3 154 0 0,1-1 0 0 0,-1 1 0 0 0,0 0 0 0 0,-1 1 0 0 0,1-1 0 0 0,-1 1 0 0 0,1-1-1 0 0,-1 1 1 0 0,0 0 0 0 0,0 0 0 0 0,-1 1 0 0 0,-1-2-154 0 0,-1 1 2 0 0,-1-1 0 0 0,1 2 0 0 0,-1-1 0 0 0,0 1 0 0 0,1 0 0 0 0,-1 0 0 0 0,0 1 0 0 0,-8-1-2 0 0,9 1 0 0 0,-1 0 0 0 0,1 0 0 0 0,-6-3 0 0 0,6 3 0 0 0,1-1 0 0 0,0 1 0 0 0,-1 0 0 0 0,1 0 0 0 0,-1 1 0 0 0,0-1 0 0 0,-97 1 0 0 0,89 0 0 0 0,-60-10 0 0 0,67 9-713 0 0,-1-2-1 0 0,1 1 1 0 0,0-1 0 0 0,0 0 0 0 0,-7-4 713 0 0,14 6-505 0 0,0 1 1 0 0,0-1-1 0 0,0 0 1 0 0,1 1 0 0 0,-1-1-1 0 0,0 0 1 0 0,0 0-1 0 0,0 0 1 0 0,1 1 0 0 0,-1-1 504 0 0,-5-12-6438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29.79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151 0 4607 0 0,'0'0'102'0'0,"-4"2"20"0"0,-12 7 6 0 0,16-9-124 0 0,0 0 0 0 0,-1 0 0 0 0,1 0-1 0 0,0 0 1 0 0,-1 1 0 0 0,1-1 0 0 0,0 0-1 0 0,-1 0 1 0 0,1 0 0 0 0,0 1 0 0 0,0-1-1 0 0,-1 0 1 0 0,1 0 0 0 0,0 1 0 0 0,0-1 0 0 0,-1 0-1 0 0,1 1 1 0 0,0-1 0 0 0,0 0 0 0 0,0 0-1 0 0,0 1 1 0 0,0-1 0 0 0,0 0 0 0 0,-1 1-1 0 0,1-1 1 0 0,0 0 0 0 0,0 1 0 0 0,0-1-1 0 0,0 1 1 0 0,0-1 0 0 0,0 0 0 0 0,0 1-4 0 0,0 0 7 0 0,-3 11 166 0 0,1-9-101 0 0,-1 1 614 0 0,-4 11 847 0 0,7-14-1021 0 0,0 9 443 0 0,-1 4-799 0 0,2-2-147 0 0,-1-9-9 0 0,11 57 1440 0 0,-7-40-848 0 0,-1-8-586 0 0,-1 0-1 0 0,-1 0 0 0 0,0 3-5 0 0,0 1 7 0 0,0-1-1 0 0,-2 1 1 0 0,0-1 0 0 0,-2 12-7 0 0,0 0 416 0 0,-7 43 347 0 0,-1 24 79 0 0,11-87-842 0 0,0 0 0 0 0,0-10 0 0 0,4-141 0 0 0,-2 76 0 0 0,3-14 0 0 0,0-33 0 0 0,-5 104 0 0 0,0 0 0 0 0,1 1 0 0 0,1-1 0 0 0,0 1 0 0 0,2-9 0 0 0,-4 18 0 0 0,0 1 0 0 0,0 0 0 0 0,1-1 0 0 0,-1 1 0 0 0,0 0 0 0 0,0-1 0 0 0,0 1 0 0 0,0 0 0 0 0,0-1 0 0 0,0 1 0 0 0,0 0 0 0 0,1 0 0 0 0,-1-1 0 0 0,0 1 0 0 0,0 0 0 0 0,0-1 0 0 0,1 1 0 0 0,-1 0 0 0 0,0 0 0 0 0,0 0 0 0 0,1-1 0 0 0,-1 1 0 0 0,1 1 0 0 0,-1-1 0 0 0,1 1 0 0 0,-1-1 0 0 0,1 1 0 0 0,-1-1 0 0 0,1 1 0 0 0,-1-1 0 0 0,1 1 0 0 0,-1 0 0 0 0,1-1 0 0 0,-1 1 0 0 0,0 0 0 0 0,1-1 0 0 0,-1 1 0 0 0,0 0 0 0 0,0 0 0 0 0,6 18 0 0 0,-3-12 0 0 0,1 7 217 0 0,-1 0-1 0 0,0 1 0 0 0,-1-1 1 0 0,1 12-217 0 0,-2 13 1017 0 0,-2 7-1017 0 0,-4 37 163 0 0,-1-17-161 0 0,5-30-2 0 0,-3 1 0 0 0,-1-1 0 0 0,-5 18 0 0 0,5-34 21 0 0,3-11 49 0 0,0 1 1 0 0,-1-1-1 0 0,0 0 0 0 0,0 0 1 0 0,-1 0-1 0 0,-1 0-70 0 0,4-8 488 0 0,1-1 21 0 0,0 0-66 0 0,-8-2-278 0 0,7 2-165 0 0,-1 0 0 0 0,1-1 0 0 0,0 0 0 0 0,-1 1 0 0 0,1-1 0 0 0,0 0 0 0 0,-1 0 0 0 0,1 1 0 0 0,0-1 0 0 0,0 0 0 0 0,0 0 0 0 0,0 0 0 0 0,0 0 0 0 0,0-1 0 0 0,0 1 0 0 0,0 0 0 0 0,1 0 0 0 0,-1 0 0 0 0,0-2 0 0 0,-1-2 0 0 0,0 0 0 0 0,1 0 0 0 0,-1 0 0 0 0,1-5 0 0 0,-3-6 0 0 0,-1-8 0 0 0,1 0 0 0 0,1 0 0 0 0,1 0 0 0 0,2-17 0 0 0,8-98 0 0 0,-8 133 0 0 0,2-9 0 0 0,4-16 0 0 0,-3 21 0 0 0,-3 10 0 0 0,0-1 0 0 0,0 1 0 0 0,1-1 0 0 0,-1 1 0 0 0,0-1 0 0 0,1 1 0 0 0,-1 0 0 0 0,0-1 0 0 0,1 1 0 0 0,-1-1 0 0 0,1 1 0 0 0,-1 0 0 0 0,0-1 0 0 0,1 1 0 0 0,0 0 0 0 0,0-1 0 0 0,0 1 0 0 0,0 0 0 0 0,0 0 0 0 0,0 0 0 0 0,0 0 0 0 0,0 0 0 0 0,0 1 0 0 0,1-1 0 0 0,-1 0 0 0 0,0 0 0 0 0,0 1 0 0 0,0-1 0 0 0,0 0 0 0 0,0 1 0 0 0,0-1 0 0 0,-1 1 0 0 0,1 0 0 0 0,0-1 0 0 0,0 1 0 0 0,0 0 0 0 0,0-1 0 0 0,-1 1 0 0 0,1 0 0 0 0,0 0 0 0 0,0 0 0 0 0,2 3 0 0 0,1 1 0 0 0,-1-1 0 0 0,0 0 0 0 0,1 4 0 0 0,2 5 0 0 0,0 1 0 0 0,-1-1 0 0 0,0 1 0 0 0,-2 0 0 0 0,1 1 0 0 0,-2-1 0 0 0,1 6 0 0 0,0 24 0 0 0,-1 33 0 0 0,-2-69 0 0 0,0 39 0 0 0,-3 5 0 0 0,2-38 0 0 0,-1 0 0 0 0,-1 0 0 0 0,0 0 0 0 0,-1 0 0 0 0,-4 11 0 0 0,-5-1 111 0 0,9-19 221 0 0,4-4-274 0 0,-1-1-1 0 0,0 0 1 0 0,1 1-1 0 0,-1-1 1 0 0,1 0-1 0 0,-1 0 1 0 0,0 1 0 0 0,1-1-1 0 0,-1 0 1 0 0,1 0-1 0 0,-1 0 1 0 0,0 0 0 0 0,1 0-1 0 0,-1 0 1 0 0,0 0-1 0 0,1 0 1 0 0,-1 0 0 0 0,0 0-1 0 0,1 0 1 0 0,-1 0-1 0 0,0-1 1 0 0,1 1 0 0 0,-1 0-1 0 0,1 0 1 0 0,-1-1-58 0 0,-1 0 15 0 0,0-1 0 0 0,0 1 0 0 0,0-1 0 0 0,1 0 0 0 0,-1 1 0 0 0,1-1 0 0 0,-1 0 0 0 0,1 0 0 0 0,-1 0 0 0 0,1 0 0 0 0,0 0 0 0 0,0-2-15 0 0,-2-2-5 0 0,0 0 0 0 0,1-1 0 0 0,-1-5 5 0 0,-2-17 0 0 0,0 0 0 0 0,2-1 0 0 0,1-28 0 0 0,4-15 0 0 0,3-2 0 0 0,-3 51 0 0 0,2 1 0 0 0,0-1 0 0 0,2 1 0 0 0,5-16 0 0 0,-10 36 0 0 0,0 0 0 0 0,0 1 0 0 0,1-1 0 0 0,-1 0 0 0 0,1 1 0 0 0,0-1 0 0 0,-1 1 0 0 0,1-1 0 0 0,0 1 0 0 0,2-2 0 0 0,3 0 0 0 0,2 5 0 0 0,-6 0 0 0 0,-1 1 0 0 0,1 0 0 0 0,-1-1 0 0 0,0 1 0 0 0,0 0 0 0 0,0 0 0 0 0,0 0 0 0 0,0 0 0 0 0,0 0 0 0 0,0 0 0 0 0,-1 1 0 0 0,1-1 0 0 0,-1 1 0 0 0,0-1 0 0 0,0 1 0 0 0,1-1 0 0 0,-1 1 0 0 0,3 9 0 0 0,-1 0 0 0 0,0-1 0 0 0,0 5 0 0 0,-2-14 0 0 0,2 18 0 0 0,-1-1 0 0 0,0 1 0 0 0,-2 0 0 0 0,0 2 0 0 0,-8 80 0 0 0,5-70 0 0 0,1-13 0 0 0,0-1 0 0 0,-2 1 0 0 0,0-1 0 0 0,-1 0 0 0 0,-5 10 0 0 0,9-25 0 0 0,0 0 0 0 0,-1 0 0 0 0,1-1 0 0 0,-1 1 0 0 0,0 0 0 0 0,0-1 0 0 0,0 1 0 0 0,0-1 0 0 0,-2 2 0 0 0,3-3 0 0 0,0-1 0 0 0,1 1 0 0 0,-1-1 0 0 0,0 1 0 0 0,0-1 0 0 0,1 1 0 0 0,-1-1 0 0 0,0 0 0 0 0,0 0 0 0 0,0 1 0 0 0,1-1 0 0 0,-1 0 0 0 0,0 0 0 0 0,0 0 0 0 0,0 0 0 0 0,0 0 0 0 0,0 0 0 0 0,1 0 0 0 0,-1 0 0 0 0,0 0 0 0 0,0 0 0 0 0,0 0 0 0 0,0-1 0 0 0,0 1 0 0 0,1 0 0 0 0,-1-1 0 0 0,0 1 0 0 0,0 0 0 0 0,1-1 0 0 0,-1 1 0 0 0,0-1 0 0 0,0 1 0 0 0,1-1 0 0 0,-1 0 0 0 0,1 1 0 0 0,-1-1 0 0 0,-2-3 0 0 0,0 0 0 0 0,1 0 0 0 0,-1 0 0 0 0,1 0 0 0 0,1-1 0 0 0,-1 1 0 0 0,0 0 0 0 0,1-1 0 0 0,0 0 0 0 0,1 4 0 0 0,-6-19 0 0 0,2-1 0 0 0,0 0 0 0 0,2 0 0 0 0,0-3 0 0 0,0-27 0 0 0,3-7 0 0 0,0 22 0 0 0,2 0 0 0 0,2 0 0 0 0,1 0 0 0 0,6-16 0 0 0,-10 46 0 0 0,-1 0 0 0 0,2 1 0 0 0,-1-1 0 0 0,1 1 0 0 0,0-1 0 0 0,-3 6 0 0 0,0-1 0 0 0,1 1 0 0 0,-1 0 0 0 0,0-1 0 0 0,0 1 0 0 0,1 0 0 0 0,-1-1 0 0 0,0 1 0 0 0,0 0 0 0 0,1 0 0 0 0,-1-1 0 0 0,0 1 0 0 0,1 0 0 0 0,-1 0 0 0 0,1-1 0 0 0,-1 1 0 0 0,1 0 0 0 0,-1 0 0 0 0,0 0 0 0 0,1 0 0 0 0,-1 0 0 0 0,1 0 0 0 0,-1 0 0 0 0,1 0 0 0 0,-1 0 0 0 0,1 0 0 0 0,-1 0 0 0 0,1 1 0 0 0,-1-1 0 0 0,0 0 0 0 0,1 0 0 0 0,-1 0 0 0 0,1 1 0 0 0,-1-1 0 0 0,0 0 0 0 0,1 1 0 0 0,1 1 0 0 0,1 0 0 0 0,-1 1 0 0 0,1 0 0 0 0,-1 0 0 0 0,0-1 0 0 0,0 1 0 0 0,-1 1 0 0 0,1-1 0 0 0,0 2 0 0 0,1 1 0 0 0,-1 1 0 0 0,0-1 0 0 0,0 1 0 0 0,0 3 0 0 0,2 17 0 0 0,-1 0 0 0 0,-2 0 0 0 0,0 0 0 0 0,-3 17 0 0 0,-2-7 0 0 0,-1-1 0 0 0,-2 1 0 0 0,-3 3 0 0 0,8-32 0 0 0,-1 0 0 0 0,0-1 0 0 0,0 1 0 0 0,-3 5 0 0 0,0-4 0 0 0,-3-5 0 0 0,9-3 0 0 0,0-1 0 0 0,-1 0 0 0 0,1 0 0 0 0,-1 0 0 0 0,1 0 0 0 0,-1 0 0 0 0,1 0 0 0 0,-1 0 0 0 0,1 0 0 0 0,0 0 0 0 0,-1 0 0 0 0,1 0 0 0 0,-1 0 0 0 0,1-1 0 0 0,-1 1 0 0 0,1 0 0 0 0,-1 0 0 0 0,0-1 0 0 0,0 0 0 0 0,0 0 0 0 0,0 0 0 0 0,-1-1 0 0 0,1 1 0 0 0,0 0 0 0 0,1-1 0 0 0,-1 1 0 0 0,0 0 0 0 0,0-1 0 0 0,0 1 0 0 0,1-1 0 0 0,-1-1 0 0 0,-6-22 0 0 0,7 24 0 0 0,-4-17 0 0 0,1-1 0 0 0,1 0 0 0 0,1 0 0 0 0,1 0 0 0 0,0-2 0 0 0,4-29 0 0 0,3-16 0 0 0,-4 52 0 0 0,-1 1 0 0 0,2 0 0 0 0,0 0 0 0 0,0 1 0 0 0,1-1 0 0 0,1 1 0 0 0,1-2 0 0 0,-6 11 0 0 0,1-1 0 0 0,9-5 0 0 0,-10 8 0 0 0,-1 1 0 0 0,0 0 0 0 0,1-1 0 0 0,-1 1 0 0 0,0 0 0 0 0,1 0 0 0 0,-1-1 0 0 0,1 1 0 0 0,-1 0 0 0 0,0 0 0 0 0,1 0 0 0 0,-1 0 0 0 0,1 0 0 0 0,-1 0 0 0 0,1-1 0 0 0,-1 1 0 0 0,1 1 0 0 0,0-1 0 0 0,1 1 0 0 0,-1-1 0 0 0,0 1 0 0 0,0-1 0 0 0,0 1 0 0 0,0 0 0 0 0,0-1 0 0 0,-1 1 0 0 0,1 0 0 0 0,0 0 0 0 0,0 0 0 0 0,0-1 0 0 0,-1 1 0 0 0,1 0 0 0 0,0 0 0 0 0,-1 0 0 0 0,1 1 0 0 0,1 2 0 0 0,0 0 0 0 0,0-1 0 0 0,0 2 0 0 0,0 1 0 0 0,-1 0-2 0 0,1 0 1 0 0,-2 0-1 0 0,1 0 0 0 0,-1 0 0 0 0,1 0 1 0 0,-2 1-1 0 0,0 4 2 0 0,-2 10 60 0 0,-3 13-60 0 0,-1-4 395 0 0,5-19-95 0 0,0 0-1 0 0,-1 0 1 0 0,-1 0-1 0 0,0-1 1 0 0,0 1-300 0 0,1-6 11 0 0,1 0 0 0 0,-1 0-1 0 0,0 0 1 0 0,0-1 0 0 0,-1 1-1 0 0,1-1 1 0 0,-1 0 0 0 0,0 0-1 0 0,0 0 1 0 0,-4 3-11 0 0,-1-3 0 0 0,8-4 0 0 0,-1 0 0 0 0,0 0 0 0 0,0 0 0 0 0,1 0 0 0 0,-1 0 0 0 0,0-1 0 0 0,1 1 0 0 0,-1-1 0 0 0,1 1 0 0 0,-1-1 0 0 0,0 0 0 0 0,1 1 0 0 0,-1-1 0 0 0,1 0 0 0 0,0 0 0 0 0,-1 0 0 0 0,1 0 0 0 0,0 0 0 0 0,-1 0 0 0 0,1-1 0 0 0,0 0 0 0 0,-2-1 0 0 0,0 0 0 0 0,0 0 0 0 0,1-1 0 0 0,0 1 0 0 0,0-1 0 0 0,0 0 0 0 0,0 0 0 0 0,0 0 0 0 0,0-2 0 0 0,1-1 0 0 0,0 1 0 0 0,-1-1 0 0 0,2 1 0 0 0,-1-1 0 0 0,1 1 0 0 0,0-1 0 0 0,1 0 0 0 0,0-3 0 0 0,3-12 0 0 0,0 0 0 0 0,3-3 0 0 0,-6 19 0 0 0,4-12 0 0 0,1 0 0 0 0,2-3 0 0 0,-5 13 0 0 0,0 1 0 0 0,1 0 0 0 0,0 0 0 0 0,1 0 0 0 0,-1 1 0 0 0,4-4 0 0 0,-1 4 0 0 0,-7 5 0 0 0,1 1 0 0 0,0 0 0 0 0,-1-1 0 0 0,1 1 0 0 0,0 0 0 0 0,-1-1 0 0 0,1 1 0 0 0,0 0 0 0 0,-1 0 0 0 0,1 0 0 0 0,0-1 0 0 0,0 1 0 0 0,0 0 0 0 0,-1 1 0 0 0,1-1 0 0 0,0 0 0 0 0,0 0 0 0 0,0 0 0 0 0,-1 1 0 0 0,1-1 0 0 0,0 0 0 0 0,-1 1 0 0 0,1-1 0 0 0,0 1 0 0 0,0-1 0 0 0,1 2 0 0 0,1 0 0 0 0,-1 1 0 0 0,1-1 0 0 0,-1 1 0 0 0,0-1 0 0 0,0 1 0 0 0,0 0 0 0 0,0 0 0 0 0,-1 0 0 0 0,1 0 0 0 0,-1 0 0 0 0,0 0 0 0 0,0 0 0 0 0,0 0 0 0 0,0 0 0 0 0,0 1 0 0 0,-1-1 0 0 0,1 2 0 0 0,0 10 0 0 0,0-1 0 0 0,-1 1 0 0 0,-2 9 0 0 0,2-17 0 0 0,0-6 0 0 0,-8 99 0 0 0,5-78 0 0 0,-1-1 0 0 0,-1 1 0 0 0,-4 10 0 0 0,7-25 0 0 0,-1-1 0 0 0,0 1 0 0 0,-2 2 0 0 0,-1 0 0 0 0,-2-3 0 0 0,7-5 0 0 0,0-1 0 0 0,0 0 0 0 0,1 0 0 0 0,-1 0 0 0 0,0 0 0 0 0,0 0 0 0 0,0 0 0 0 0,0 0 0 0 0,0 0 0 0 0,0 0 0 0 0,0-1 0 0 0,0 1 0 0 0,1 0 0 0 0,-1-1 0 0 0,0 1 0 0 0,0 0 0 0 0,0-1 0 0 0,0 1 0 0 0,1-1 0 0 0,-1 1 0 0 0,0-1 0 0 0,0 1 0 0 0,1-1 0 0 0,-1 0 0 0 0,1 1 0 0 0,-1-1 0 0 0,-1-2 0 0 0,0 1 0 0 0,0 0 0 0 0,0-1 0 0 0,0 1 0 0 0,1-1 0 0 0,-1 1 0 0 0,0-2 0 0 0,-1-5 0 0 0,0 0 0 0 0,1-1 0 0 0,0 1 0 0 0,0 0 0 0 0,0-4 0 0 0,-1-48 0 0 0,3 55 0 0 0,0-34 0 0 0,3 0 0 0 0,1 1 0 0 0,3-6 0 0 0,-4 26 0 0 0,1 1 0 0 0,5-15 0 0 0,-5 23 0 0 0,0 0 0 0 0,0 0 0 0 0,0 1 0 0 0,1 0 0 0 0,6-8 0 0 0,-3 7 0 0 0,-8 10 0 0 0,1-1 0 0 0,0 1 0 0 0,-1-1 0 0 0,1 1 0 0 0,0-1 0 0 0,-1 1 0 0 0,1-1 0 0 0,0 1 0 0 0,-1 0 0 0 0,1-1 0 0 0,0 1 0 0 0,0 0 0 0 0,0 0 0 0 0,0 0 0 0 0,0-1 0 0 0,0 1 0 0 0,0 0 0 0 0,0 1 0 0 0,1-1 0 0 0,-1 0 0 0 0,0 0 0 0 0,0 1 0 0 0,11 4 0 0 0,-9-3 0 0 0,1 1 0 0 0,-1 0 0 0 0,0 0 0 0 0,0 0 0 0 0,0 1 0 0 0,-1-1 0 0 0,1 1 0 0 0,-1-1 0 0 0,0 1 0 0 0,0 0 0 0 0,0 0 0 0 0,0 0 0 0 0,0 2 0 0 0,1 5 0 0 0,0 0 0 0 0,0 0 0 0 0,-1 1 0 0 0,0 6 0 0 0,1 9 0 0 0,-2 0 0 0 0,-1 0 0 0 0,-1 0 0 0 0,-2-1 0 0 0,0 1 0 0 0,-2 0 0 0 0,-7 24 0 0 0,3-28 0 0 0,8-22 0 0 0,0 1 0 0 0,0 0 0 0 0,0-1 0 0 0,0 1 0 0 0,0-1 0 0 0,-1 0 0 0 0,1 1 0 0 0,0-1 0 0 0,-1 0 0 0 0,1 0 0 0 0,-2 1 0 0 0,-5 0 0 0 0,7-3 0 0 0,-1 1 0 0 0,1 0 0 0 0,-1-1 0 0 0,1 0 0 0 0,-1 1 0 0 0,1-1 0 0 0,-1 0 0 0 0,1 0 0 0 0,-1 0 0 0 0,1 0 0 0 0,0 0 0 0 0,0 0 0 0 0,-1 0 0 0 0,1 0 0 0 0,0 0 0 0 0,0-1 0 0 0,0 1 0 0 0,0 0 0 0 0,1-1 0 0 0,-1 1 0 0 0,0-1 0 0 0,0 1 0 0 0,0-2 0 0 0,-2-5 0 0 0,1-1 0 0 0,-1 1 0 0 0,1 0 0 0 0,1-1 0 0 0,0 5 0 0 0,-5-27 0 0 0,2 1 0 0 0,1-1 0 0 0,2-1 0 0 0,1 1 0 0 0,1 0 0 0 0,2 0 0 0 0,4-20 0 0 0,-4 34 0 0 0,1 0 0 0 0,6-14 0 0 0,-8 25 0 0 0,1 0 0 0 0,0 0 0 0 0,0 0 0 0 0,0 0 0 0 0,1 0 0 0 0,0 1 0 0 0,0 0 0 0 0,4-4 0 0 0,0 2 0 0 0,1 3 0 0 0,-8 4 0 0 0,1 1 0 0 0,0-1 0 0 0,-1 0 0 0 0,1 1 0 0 0,-1-1 0 0 0,1 1 0 0 0,-1-1 0 0 0,1 1 0 0 0,-1 0 0 0 0,1-1 0 0 0,-1 1 0 0 0,1 0 0 0 0,-1 0 0 0 0,0 0 0 0 0,0 0 0 0 0,0 0 0 0 0,1 1 0 0 0,-1-1 0 0 0,0 0 0 0 0,0 1 0 0 0,2 2 0 0 0,0 0 0 0 0,-1 0 0 0 0,1 0 0 0 0,-1 0 0 0 0,0 1 0 0 0,1 1 0 0 0,2 13 0 0 0,0 0 0 0 0,-1 0 0 0 0,-1 1 0 0 0,-1 0 0 0 0,0 12 0 0 0,-2 14 0 0 0,-5 42 0 0 0,2-60 0 0 0,0 0 0 0 0,-6 16 0 0 0,5-29 0 0 0,0 1 0 0 0,-2-1 0 0 0,1 0 0 0 0,-2 0 0 0 0,-2 3 0 0 0,8-15 0 0 0,-1-1 0 0 0,0 1 0 0 0,0 0 0 0 0,0-1 0 0 0,0 1 0 0 0,0-1 0 0 0,0 1 0 0 0,-1-1 0 0 0,1 0 0 0 0,-1 0 0 0 0,-1 1 0 0 0,3-2 0 0 0,-1-1 0 0 0,1 1 0 0 0,-1-1 0 0 0,1 1 0 0 0,-1-1 0 0 0,1 0 0 0 0,0 1 0 0 0,-1-1 0 0 0,1 0 0 0 0,-1 0 0 0 0,1 0 0 0 0,-1 0 0 0 0,1 0 0 0 0,-1-1 0 0 0,1 1 0 0 0,-1 0 0 0 0,1-1 0 0 0,0 1 0 0 0,-1-1 0 0 0,1 1 0 0 0,-1-1 0 0 0,1 0 0 0 0,0 0 0 0 0,0 1 0 0 0,0-1 0 0 0,-1-1 0 0 0,-1 0 0 0 0,0-1 0 0 0,0 1 0 0 0,1-1 0 0 0,0 0 0 0 0,-1 0 0 0 0,1 0 0 0 0,0 0 0 0 0,0-1 0 0 0,1 1 0 0 0,-1 0 0 0 0,1-1 0 0 0,0 1 0 0 0,0-1 0 0 0,-1-1 0 0 0,-1-10 0 0 0,0-1 0 0 0,0-13 0 0 0,2 16 0 0 0,-1-8 0 0 0,1-1 0 0 0,1 0 0 0 0,1 1 0 0 0,1-1 0 0 0,1 0 0 0 0,1 1 0 0 0,1 0 0 0 0,1 0 0 0 0,4-11 0 0 0,-8 27 0 0 0,0 0 0 0 0,0 1 0 0 0,0 0 0 0 0,1-1 0 0 0,1-1 0 0 0,-3 4 0 0 0,1 0 0 0 0,-1 1 0 0 0,1-1 0 0 0,-1 1 0 0 0,1-1 0 0 0,-1 1 0 0 0,1-1 0 0 0,0 1 0 0 0,0 0 0 0 0,0 0 0 0 0,0 0 0 0 0,0 0 0 0 0,0 0 0 0 0,8 0 0 0 0,-7 1 0 0 0,-1 1 0 0 0,1 0 0 0 0,-1 0 0 0 0,0 0 0 0 0,1 0 0 0 0,-1 0 0 0 0,0 1 0 0 0,0-1 0 0 0,1 1 0 0 0,-1-1 0 0 0,0 1 0 0 0,0 0 0 0 0,-1 0 0 0 0,1 0 0 0 0,0 0 0 0 0,-1 0 0 0 0,2 2 0 0 0,0 1 0 0 0,1 1 0 0 0,-1 0 0 0 0,-1 0 0 0 0,1 0 0 0 0,-1 0 0 0 0,1 5 0 0 0,2 16 0 0 0,0-1 0 0 0,-2 0 0 0 0,-1 1 0 0 0,-1 0 0 0 0,-2 0 0 0 0,0-1 0 0 0,-2 1 0 0 0,-1-1 0 0 0,-3 10 0 0 0,4-23-2 0 0,0 1 0 0 0,-2-1 0 0 0,0 1 2 0 0,4-10 6 0 0,-1-1 0 0 0,0 1 0 0 0,1-1 0 0 0,-1 1 0 0 0,-1-1 0 0 0,1 0 0 0 0,0 0 0 0 0,-1 0 0 0 0,0 0 0 0 0,1-1 0 0 0,-1 1 0 0 0,0-1 0 0 0,-2 1-6 0 0,5-2 60 0 0,-1-1 0 0 0,0 1 0 0 0,0-1 0 0 0,0 1 0 0 0,0-1 0 0 0,0 0 0 0 0,1 0 0 0 0,-1 1 0 0 0,0-1 0 0 0,0 0 0 0 0,0 0 0 0 0,0 0 0 0 0,0 0 0 0 0,0 0 0 0 0,0 0 0 0 0,0 0 0 0 0,0 0 0 0 0,0-1 0 0 0,0 1-60 0 0,-1-1 64 0 0,1 1 1 0 0,-1-1-1 0 0,1 0 0 0 0,-1 0 1 0 0,1 0-1 0 0,0 0 0 0 0,-1 0 1 0 0,1 0-1 0 0,0 0 1 0 0,-1-2-65 0 0,-3-2 53 0 0,1-1 0 0 0,0 0 0 0 0,1 0 0 0 0,-3-6-53 0 0,5 10-20 0 0,-3-8 20 0 0,0 1 0 0 0,0-1 0 0 0,1-1 0 0 0,1 1 0 0 0,-2-10 0 0 0,0-16 0 0 0,1-3 0 0 0,2 24 0 0 0,1 11 0 0 0,-5-71 0 0 0,4-25 0 0 0,2 75 0 0 0,1 1 0 0 0,1 0 0 0 0,1 0 0 0 0,1 1 0 0 0,1-1 0 0 0,3-4 0 0 0,-7 23-6 0 0,0 0-1 0 0,0 0 1 0 0,1 1 0 0 0,-1-1-1 0 0,1 1 1 0 0,0 0-1 0 0,1 0 1 0 0,-1 0 0 0 0,1 0-1 0 0,0 1 7 0 0,-2 1-337 0 0,-2 2-138 0 0,1 1-33 0 0,5 2 468 0 0,-1 1-1 0 0,0-1 1 0 0,-1 1-1 0 0,1 0 1 0 0,-1 0-1 0 0,1 1 0 0 0,-1-1 1 0 0,-1 1-1 0 0,1 0 1 0 0,-1 0-1 0 0,0 0 1 0 0,0 1-1 0 0,0-1 1 0 0,-1 1-1 0 0,1 1 41 0 0,1 5 0 0 0,-1 1 0 0 0,-1-1 0 0 0,0 1 0 0 0,-1 0 0 0 0,0-1 0 0 0,-1 1 0 0 0,0 1 0 0 0,0 21 0 0 0,2 5 223 0 0,-2 0-1 0 0,-2 0 1 0 0,-2 0-1 0 0,-1 0 1 0 0,-2-1-1 0 0,-2 1 0 0 0,-6 11-222 0 0,4-23-950 0 0,10-26 577 0 0,1-2 574 0 0,-2 0-125 0 0,1 0-1 0 0,0 0 1 0 0,0-1 0 0 0,0 1 0 0 0,0 0 0 0 0,-1-1-1 0 0,1 1 1 0 0,0-1 0 0 0,0 1 0 0 0,0-1 0 0 0,0 0-1 0 0,0 1 1 0 0,0-1 0 0 0,1 0 0 0 0,-1 0 0 0 0,0 0 0 0 0,0 0-1 0 0,0 0 1 0 0,1 0 0 0 0,-1 0 0 0 0,0-1-76 0 0,-2-2-9 0 0,1-1 0 0 0,0 1 1 0 0,0-1-1 0 0,-1-3 9 0 0,-2-10-211 0 0,1 1 1 0 0,1-1-1 0 0,0 0 0 0 0,2 0 0 0 0,0 0 1 0 0,1-8 210 0 0,3-37 746 0 0,3-10-746 0 0,-4 62 83 0 0,-2 3-173 0 0,1-7-154 0 0,1 1-1 0 0,0 0 1 0 0,1 0-1 0 0,1 0 1 0 0,0 0-1 0 0,1 0 245 0 0,-5 13 0 0 0,0 0 0 0 0,1 0 0 0 0,-1 0 0 0 0,0 1 0 0 0,1-1 0 0 0,-1 0 0 0 0,1 0 0 0 0,0 1 0 0 0,-1-1 0 0 0,1 0 0 0 0,-1 1 0 0 0,2-1 0 0 0,-2 1 0 0 0,1-1 0 0 0,-1 1 0 0 0,1 0 0 0 0,-1 0 0 0 0,1 0 0 0 0,0 0 0 0 0,-1-1 0 0 0,1 1 0 0 0,-1 0 0 0 0,1 0 0 0 0,-1 0 0 0 0,1 0 0 0 0,-1 1 0 0 0,1-1 0 0 0,-1 0 0 0 0,1 0 0 0 0,0 0 0 0 0,-1 0 0 0 0,1 0 0 0 0,-1 1 0 0 0,1-1 0 0 0,2 2 0 0 0,0 0 0 0 0,-1 0 0 0 0,1 0 0 0 0,0 0 0 0 0,-1 1 0 0 0,1-1 0 0 0,-1 1 0 0 0,0 0 0 0 0,0-1 0 0 0,0 1 0 0 0,0 0 0 0 0,-1 0 0 0 0,1 1 0 0 0,-1-1 0 0 0,1 1 0 0 0,2 7 0 0 0,-1 0 0 0 0,1 0 0 0 0,-2 0 0 0 0,0 1 0 0 0,1 8 0 0 0,-1 0 0 0 0,-1 0 0 0 0,-1 6 0 0 0,-4 60 0 0 0,3-72 0 0 0,0-12 0 0 0,-6 76 0 0 0,5-65 0 0 0,-1 0 0 0 0,0 0 0 0 0,-1 0 0 0 0,-4 9 0 0 0,7-19 114 0 0,0 0 1 0 0,0 0-1 0 0,0 0 0 0 0,-1-1 0 0 0,1 1 0 0 0,-1 0 0 0 0,0-1 0 0 0,0 1 1 0 0,0-1-1 0 0,0 0 0 0 0,0 0 0 0 0,-1 0 0 0 0,1 0 0 0 0,-1 0 1 0 0,1 0-1 0 0,-3 1-114 0 0,5-3 5 0 0,-1 0-1 0 0,1 0 1 0 0,0 0 0 0 0,0 0 0 0 0,0 0 0 0 0,0 0 0 0 0,0 0-1 0 0,0 0 1 0 0,-1 0 0 0 0,1 0 0 0 0,0 0 0 0 0,0 0-1 0 0,0 0 1 0 0,0 0 0 0 0,0 0 0 0 0,0 0 0 0 0,0 0 0 0 0,-1 0-1 0 0,1 0 1 0 0,0 0 0 0 0,0 0 0 0 0,0 0 0 0 0,0 0-1 0 0,0 0 1 0 0,0 0 0 0 0,-1 0 0 0 0,1 0 0 0 0,0 0-1 0 0,0 0 1 0 0,0 0 0 0 0,0 0-5 0 0,-3-2 1 0 0,1 0 0 0 0,-1-1 1 0 0,1 1-1 0 0,-1 0 0 0 0,1-1 0 0 0,0 1 0 0 0,0-1 0 0 0,0 0 1 0 0,0 1-1 0 0,1-1 0 0 0,-1 0 0 0 0,1 0 0 0 0,-1 0 0 0 0,1 0 1 0 0,0-3-2 0 0,-3-8-1 0 0,1-1 1 0 0,0 1-1 0 0,1-2 1 0 0,-3-30 0 0 0,1-47 0 0 0,5 67 0 0 0,1 1 0 0 0,2-1 0 0 0,5-18 0 0 0,-6 31-80 0 0,0 0 0 0 0,2 0-1 0 0,-1 0 1 0 0,2 1 0 0 0,1-4 80 0 0,-6 15-55 0 0,0 0-30 0 0,-1-1-1 0 0,1 1 0 0 0,0-1 1 0 0,0 1-1 0 0,0 0 0 0 0,0 0 1 0 0,0-1-1 0 0,0 1 0 0 0,0 0 1 0 0,0 0-1 0 0,0 0 0 0 0,1 0 1 0 0,-1 0-1 0 0,0 0 0 0 0,1 0 1 0 0,0 0 85 0 0,9-1-150 0 0,-9 2 149 0 0,1 1 1 0 0,-1-1-1 0 0,0 1 0 0 0,1 0 0 0 0,-1-1 0 0 0,0 1 1 0 0,0 0-1 0 0,0 0 0 0 0,0 0 0 0 0,0 1 0 0 0,0-1 1 0 0,0 0-1 0 0,0 1 0 0 0,0-1 0 0 0,-1 1 1 0 0,1 0-1 0 0,-1 0 0 0 0,1-1 0 0 0,-1 1 0 0 0,1 0 1 0 0,-1 0-1 0 0,1 2 1 0 0,0 1 0 0 0,1 1 0 0 0,-1-1 0 0 0,0 0 0 0 0,-1 1 1 0 0,1-1-1 0 0,-1 1 0 0 0,0-1 0 0 0,-1 1 0 0 0,1 1 0 0 0,-1 11 0 0 0,-1 0 0 0 0,-1 0 0 0 0,0 0 0 0 0,-1 0 0 0 0,-1 0 0 0 0,-2 3 0 0 0,1-9 0 0 0,-3-1 0 0 0,0-3 0 0 0,7-8 0 0 0,0 1 0 0 0,0-1 0 0 0,0 0 0 0 0,0 0 0 0 0,0 1 0 0 0,0-1 0 0 0,0 0 0 0 0,0 0 0 0 0,0 0 0 0 0,0 0 0 0 0,0 0 0 0 0,-1 0 0 0 0,0-1 0 0 0,0 1 0 0 0,0-1 0 0 0,1 1 0 0 0,-1-1 0 0 0,0 0 0 0 0,0 0 0 0 0,1 0 0 0 0,-1 0 0 0 0,1 0 0 0 0,-1 0 0 0 0,1 0 0 0 0,-1 0 0 0 0,1-1 0 0 0,0 1 0 0 0,0-1 0 0 0,-1 1 0 0 0,1-1 0 0 0,0 1 0 0 0,0-1 0 0 0,0 1 0 0 0,1-1 0 0 0,-1 0 0 0 0,0 0 0 0 0,-3-7 0 0 0,1 0 0 0 0,0-1 0 0 0,1 0 0 0 0,0 0 0 0 0,1 7 0 0 0,-3-16 0 0 0,1 0 0 0 0,1-1 0 0 0,1 1 0 0 0,0-1 0 0 0,2-6 0 0 0,-1 15 0 0 0,2 1 0 0 0,-1 0 0 0 0,1-1 0 0 0,1 1 0 0 0,-1 0 0 0 0,2 0 0 0 0,-1 1 0 0 0,2-1 0 0 0,-1 1 0 0 0,6-9 0 0 0,-8 15 0 0 0,1 1 0 0 0,-1-1 0 0 0,0 0 0 0 0,1 1 0 0 0,0-1 0 0 0,0 1 0 0 0,2-2 0 0 0,8-2 0 0 0,-11 5 0 0 0,1 0 0 0 0,-1 1 0 0 0,1 0 0 0 0,-1-1 0 0 0,1 1 0 0 0,-1 0 0 0 0,1 0 0 0 0,-1 0 0 0 0,1 1 0 0 0,-1-1 0 0 0,1 0 0 0 0,-1 1 0 0 0,1 0 0 0 0,-1 0 0 0 0,1 0 0 0 0,0 0 0 0 0,0 1 0 0 0,0 0 0 0 0,0 0 0 0 0,0 0 0 0 0,0 0 0 0 0,0 1 0 0 0,-1-1 0 0 0,1 1 0 0 0,-1-1 0 0 0,1 2 0 0 0,1 2 0 0 0,0-1 0 0 0,0 2 0 0 0,-1-1 0 0 0,0 0 0 0 0,0 1 0 0 0,0-1 0 0 0,-1 1 0 0 0,0 0 0 0 0,-1-1 0 0 0,2 7 0 0 0,-2-1 203 0 0,-1 0 0 0 0,0 0 0 0 0,-1 0 0 0 0,0 0 0 0 0,-1 0 0 0 0,0 0 0 0 0,-1 0 0 0 0,0 0 0 0 0,-1 1-203 0 0,3-11 11 0 0,0 0 0 0 0,0-1 0 0 0,0 1 0 0 0,1 0 0 0 0,-2 0 0 0 0,1-1 0 0 0,0 1 0 0 0,0-1 0 0 0,-1 1 0 0 0,1-1 0 0 0,0 0 0 0 0,-1 1 0 0 0,1-1 0 0 0,-1 0-11 0 0,0 0 11 0 0,-8 6-11 0 0,-3-5 0 0 0,10-2 0 0 0,-1 0 0 0 0,1-1 0 0 0,0 0 0 0 0,0 1 0 0 0,0-1 0 0 0,-1-1 0 0 0,1 1 0 0 0,0 0 0 0 0,0-1 0 0 0,1 1 0 0 0,-1-1 0 0 0,-1-1 0 0 0,-3-2 0 0 0,0 0 0 0 0,1-1 0 0 0,0 0 0 0 0,-2-2 0 0 0,2-1 0 0 0,6 9 0 0 0,-1 0 0 0 0,1 0 0 0 0,0 0 0 0 0,0-1 0 0 0,0 1 0 0 0,0 0 0 0 0,-1 0 0 0 0,1 0 0 0 0,0-1 0 0 0,0 1 0 0 0,0 0 0 0 0,0 0 0 0 0,0-1 0 0 0,0 1 0 0 0,0 0 0 0 0,0-1 0 0 0,0 1 0 0 0,0 0 0 0 0,0 0 0 0 0,0-1 0 0 0,0 1 0 0 0,0 0 0 0 0,0 0 0 0 0,0-1 0 0 0,0 1 0 0 0,0 0 0 0 0,0-1 0 0 0,0 1 0 0 0,2 0-46 0 0,-1 0-1 0 0,0 1 0 0 0,1-1 1 0 0,-1 0-1 0 0,0 1 1 0 0,1-1-1 0 0,-1 1 1 0 0,0 0-1 0 0,0-1 1 0 0,0 1-1 0 0,1 0 0 0 0,-1 0 1 0 0,0-1-1 0 0,0 1 1 0 0,0 1 46 0 0,3 1-498 0 0,-1 0 1 0 0,0 0 0 0 0,1 0-1 0 0,1 4 498 0 0,5 10-1514 0 0,0 3-20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32.3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247 1 6447 0 0,'-13'8'148'0'0,"8"-4"-61"0"0,-1-1 1 0 0,1 1-1 0 0,-1-1 0 0 0,1-1 1 0 0,-1 1-1 0 0,-3 0-87 0 0,0 0 364 0 0,-1 0 0 0 0,1 1 0 0 0,0 0 0 0 0,-2 1-364 0 0,9-4 140 0 0,0 0 0 0 0,-1-1 0 0 0,1 1 1 0 0,0-1-1 0 0,0 1 0 0 0,-1-1 0 0 0,1 0 0 0 0,0 0 0 0 0,-1 0 0 0 0,1-1 0 0 0,0 1 0 0 0,-1 0 0 0 0,0-1-140 0 0,0 0 136 0 0,-1 1 1 0 0,1-1 0 0 0,0 1-1 0 0,-1 0 1 0 0,1 0-1 0 0,-2 1-136 0 0,0 0 272 0 0,-1-1-1 0 0,0 1 0 0 0,1-1 0 0 0,-1 0 0 0 0,0 0 1 0 0,0-1-1 0 0,-3 0-271 0 0,1 0 149 0 0,1 1-61 0 0,6 1 283 0 0,-3-3 759 0 0,6 1-551 0 0,12 0-281 0 0,1-1 231 0 0,99-19 588 0 0,-69 14-1117 0 0,1 2 0 0 0,0 2 0 0 0,12 2 0 0 0,-52 1 0 0 0,69 1 0 0 0,65 9 0 0 0,-108-5 0 0 0,23 6 0 0 0,-20-3 0 0 0,10 0 0 0 0,-34-7 0 0 0,16 2 0 0 0,-1 1 0 0 0,0 1 0 0 0,19 7 0 0 0,-35-9-2 0 0,1 0-1 0 0,4 0 3 0 0,0 0 39 0 0,1 1-1 0 0,6 2-38 0 0,-20-5 371 0 0,-2-1 117 0 0,0 0 21 0 0,0 0-66 0 0,-10 3-278 0 0,4-1-165 0 0,0 0 0 0 0,0-1 0 0 0,0 1 0 0 0,0-1 0 0 0,-2-1 0 0 0,-8 3 0 0 0,7-1 0 0 0,0 0 0 0 0,1-1 0 0 0,-1 0 0 0 0,0 0 0 0 0,-9-1 0 0 0,-23-1 0 0 0,17 2 0 0 0,-15-3 0 0 0,-35-3 0 0 0,-15-2 0 0 0,26 0 0 0 0,1 2 0 0 0,-39 3 0 0 0,47 2 0 0 0,17 0 0 0 0,-38 5 0 0 0,31-2 0 0 0,31-3 0 0 0,-1 1 0 0 0,1 0 0 0 0,-7 2 0 0 0,13-1 0 0 0,0-1 0 0 0,0 0 0 0 0,0-1 0 0 0,0 1 0 0 0,1-1 0 0 0,-1-1 0 0 0,-4 0 0 0 0,-11 0 0 0 0,22 1 0 0 0,3-2 0 0 0,11-3 0 0 0,-1 0 0 0 0,-3 1 0 0 0,-7 3 0 0 0,1-1 0 0 0,-1 1 0 0 0,1-1 0 0 0,-1 1 0 0 0,1 0 0 0 0,0 1 0 0 0,3-1 0 0 0,68-8 0 0 0,32-2 0 0 0,67-4 0 0 0,-59 4 0 0 0,127-1 0 0 0,-212 12 0 0 0,-1 2 0 0 0,10 3 0 0 0,12 0 0 0 0,-42-4 0 0 0,1 0 0 0 0,-1 0 0 0 0,4 2 0 0 0,-1 1 0 0 0,0 0 0 0 0,-1 1 0 0 0,6 3 0 0 0,-10-2 0 0 0,-6-5 0 0 0,0 0 0 0 0,-1 0 0 0 0,1 0 0 0 0,-1 0 0 0 0,0 0 0 0 0,1 0 0 0 0,-1 1 0 0 0,0-1 0 0 0,0 0 0 0 0,0 0 0 0 0,0 0 0 0 0,0 0 0 0 0,0 0 0 0 0,0 1 0 0 0,0-1 0 0 0,0 0 0 0 0,0 0 0 0 0,-1 0 0 0 0,1 0 0 0 0,0 0 0 0 0,-1 0 0 0 0,1 0 0 0 0,-1 0 0 0 0,1 0 0 0 0,-1 0 0 0 0,0 0 0 0 0,0 2 0 0 0,-1 0 0 0 0,0 0 0 0 0,0 0 0 0 0,-1-1 0 0 0,1 1 0 0 0,-1-1 0 0 0,1 1 0 0 0,-1-1 0 0 0,-3 2 190 0 0,0-1 0 0 0,0 0 0 0 0,0-1 0 0 0,0 0 0 0 0,0 0 0 0 0,0 0 0 0 0,-1 0 0 0 0,-4 0-190 0 0,-22 6 512 0 0,17-4-509 0 0,0 0-1 0 0,0-1 1 0 0,-1 0-1 0 0,1-1 1 0 0,-1-1-1 0 0,1-1 1 0 0,-2 0-3 0 0,-11-2-1 0 0,0-1 1 0 0,0-1-1 0 0,-16-6 1 0 0,-30-5 0 0 0,42 10 0 0 0,0-3 0 0 0,-23-7 0 0 0,36 7 0 0 0,0 2 0 0 0,0 0 0 0 0,-19-2 0 0 0,19 5 0 0 0,20 3 0 0 0,0 0 0 0 0,0 0 0 0 0,0 0 0 0 0,0 0 0 0 0,0 0 0 0 0,0 0 0 0 0,0 0 0 0 0,0 0 0 0 0,1 0 0 0 0,-1 0 0 0 0,0 0 0 0 0,0 0 0 0 0,0 0 0 0 0,0 0 0 0 0,0 0 0 0 0,0 0 0 0 0,0 0 0 0 0,0 0 0 0 0,0 0 0 0 0,0 0 0 0 0,0 0 0 0 0,0 0 0 0 0,0-1 0 0 0,0 1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0,4-2 0 0 0,9 0 0 0 0,30-4 0 0 0,-17 2 0 0 0,12 0 0 0 0,110-10-395 0 0,-37 3-1036 0 0,-74 9 1266 0 0,13 3 165 0 0,-9-1-1 0 0,18 1 1 0 0,43 6 0 0 0,-80-5 0 0 0,0 2 0 0 0,0 1 0 0 0,0 0 0 0 0,-1 2 0 0 0,0 0 0 0 0,4 3 0 0 0,5 2 0 0 0,-22-9 0 0 0,-1-1 0 0 0,1 1 0 0 0,-1 1 0 0 0,0-1 0 0 0,0 1 0 0 0,0 1 0 0 0,4 2 0 0 0,6 8-442 0 0,-16-13-46 0 0,-1-2-750 0 0,0 0-3060 0 0,0 0-1316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33.9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 10 6447 0 0,'0'0'298'0'0,"0"0"-10"0"0,-1 0-118 0 0,-18 0 1202 0 0,17 0-860 0 0,2 0 0 0 0,0 0 0 0 0,0 0 0 0 0,0 0-69 0 0,-1-1-222 0 0,-13-7 3211 0 0,13 7-2989 0 0,1 1-222 0 0,0 0 166 0 0,0 0 101 0 0,0 0 21 0 0,1 3-66 0 0,6 8-294 0 0,-3-6-151 0 0,0-1 0 0 0,0 0 0 0 0,0 0 0 0 0,1 0 0 0 0,0-1-1 0 0,0 0 1 0 0,0 0 0 0 0,0 0 0 0 0,0 0 0 0 0,5 1 2 0 0,2 1 120 0 0,1-1 0 0 0,0-1 0 0 0,0 0 0 0 0,4 0-120 0 0,-1 0 450 0 0,16 2 127 0 0,0 1 1 0 0,27 9-578 0 0,-38-8 0 0 0,-5-2 0 0 0,0 0 0 0 0,-1 1 0 0 0,1 1 0 0 0,-1 0 0 0 0,0 1 0 0 0,2 3 0 0 0,17 9 0 0 0,-26-15 0 0 0,1 0 0 0 0,-1 0 0 0 0,0 0 0 0 0,4 5 0 0 0,14 13 0 0 0,-18-16 0 0 0,-3 0 0 0 0,-4-5 0 0 0,0 1 0 0 0,-4 11 0 0 0,2-11 160 0 0,0-1 0 0 0,0 1 0 0 0,0-1 0 0 0,0 0 0 0 0,0 1 0 0 0,-1-1 0 0 0,1 0 0 0 0,-1 0 0 0 0,0 2-160 0 0,1-3 443 0 0,-6 5-278 0 0,-4 3-165 0 0,0 0 0 0 0,0-1 0 0 0,-6 3 0 0 0,12-8 0 0 0,0 1 0 0 0,0 0 0 0 0,1 1 0 0 0,-1-1 0 0 0,0 1 0 0 0,-17 16 0 0 0,11-12 0 0 0,1 0 0 0 0,0 1 0 0 0,1 1 0 0 0,-5 6 0 0 0,12-15 0 0 0,-9 10 0 0 0,-12 10 0 0 0,-9 11 0 0 0,0 3 0 0 0,-1-2 0 0 0,-23 16 0 0 0,33-30 0 0 0,4-2 0 0 0,-18 12 0 0 0,26-21 0 0 0,7-6 0 0 0,1 0 0 0 0,-1 0 0 0 0,0 0 0 0 0,0 0 0 0 0,0-1 0 0 0,-1 0 0 0 0,1 0 0 0 0,-3 1 0 0 0,-2 0 0 0 0,8-3 0 0 0,1 1 0 0 0,-1-1 0 0 0,1 0 0 0 0,0 0 0 0 0,-1 0 0 0 0,1 0 0 0 0,-1 0 0 0 0,1 0 0 0 0,-1 0 0 0 0,1 0 0 0 0,-1 0 0 0 0,1 0 0 0 0,0 0 0 0 0,-1 0 0 0 0,0-1 0 0 0,1 1 0 0 0,0 0 0 0 0,0-1 0 0 0,0 1 0 0 0,0 0 0 0 0,-1-1 0 0 0,1 1 0 0 0,0 0 0 0 0,0-1 0 0 0,0 1 0 0 0,0-1 0 0 0,0 1 0 0 0,0 0 0 0 0,0-1 0 0 0,0 1 0 0 0,0 0 0 0 0,0-1 0 0 0,1 1 0 0 0,-1-1 0 0 0,0 1 0 0 0,0 0 0 0 0,0-1 0 0 0,0 1 0 0 0,0 0 0 0 0,1-1 0 0 0,-1 1 0 0 0,0 0 0 0 0,0 0 0 0 0,1-1 0 0 0,7-9 0 0 0,0 4 0 0 0,0 0 0 0 0,1 1 0 0 0,-1 0 0 0 0,1 1 0 0 0,0 0 0 0 0,7-2 0 0 0,9-5 0 0 0,41-19 0 0 0,53-34 0 0 0,-59 31 0 0 0,-10 7 0 0 0,-40 21 0 0 0,0 0 0 0 0,1 1 0 0 0,-1 0 0 0 0,10-1 0 0 0,-4 0 0 0 0,8-6 0 0 0,-12 7 0 0 0,-10 2 0 0 0,0 0 0 0 0,4-3 0 0 0,-1-3 0 0 0,-5-1 0 0 0,-2 1 0 0 0,-3 2 0 0 0,-1 0 0 0 0,1 0 0 0 0,-1 1 0 0 0,0 0 0 0 0,0 0 0 0 0,-1 0 0 0 0,1 1 0 0 0,-5-2 0 0 0,0-1 0 0 0,-1-1 0 0 0,-2-3 0 0 0,4 2 0 0 0,0 1 0 0 0,0 1 0 0 0,-1 0 0 0 0,-9-5 0 0 0,-28-14 0 0 0,-1-4 0 0 0,20 11 0 0 0,-1 2 0 0 0,-1 1 0 0 0,0 1 0 0 0,-2 1 0 0 0,19 10 0 0 0,1 0 0 0 0,-1 0 0 0 0,0 1 0 0 0,-9 0 0 0 0,22 3 0 0 0,-1 0 0 0 0,1 0 0 0 0,0 0 0 0 0,0 0 0 0 0,0-1 0 0 0,0 1 0 0 0,0 0 0 0 0,0 0 0 0 0,0-1 0 0 0,0 1 0 0 0,0 0 0 0 0,0-1 0 0 0,-1 1 0 0 0,2-1 0 0 0,-1 0 0 0 0,0 1 0 0 0,0 0 0 0 0,0-1 0 0 0,0 1 0 0 0,0 0 0 0 0,0-1 0 0 0,0 1 0 0 0,-1 0 0 0 0,1 0 0 0 0,0 0 0 0 0,0 0 0 0 0,0 0 0 0 0,1 0 0 0 0,0 0 0 0 0,0 0 0 0 0,1 0 0 0 0,-1 0 0 0 0,0 0 0 0 0,0 0 0 0 0,0 0 0 0 0,0 0 0 0 0,0 0 0 0 0,0 0 0 0 0,0 0 0 0 0,0 0 0 0 0,0-1 0 0 0,0 1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0,0-1 0 0 0,0 1 0 0 0,0 0 0 0 0,0 0 0 0 0,0 0 0 0 0,0 0 0 0 0,-1 0 0 0 0,1 0 0 0 0,0 0 0 0 0,0 0 0 0 0,0 0 0 0 0,0 0 0 0 0,6-3 0 0 0,1 2 0 0 0,0 0 0 0 0,0 0 0 0 0,1 0 0 0 0,-1 1 0 0 0,0 0 0 0 0,0 0 0 0 0,2 1 0 0 0,3 0 0 0 0,94 5 0 0 0,9 5 0 0 0,-82-9 0 0 0,-26-3 0 0 0,1 2 0 0 0,0-1 0 0 0,-1 1 0 0 0,7 1 0 0 0,6 4 0 0 0,-13-3 0 0 0,0-1 0 0 0,0 0 0 0 0,5 0 0 0 0,-6-2 0 0 0,-4 0 0 0 0,0 0 0 0 0,0 1 0 0 0,0-1 0 0 0,0 0 0 0 0,-1 1 0 0 0,1-1 0 0 0,0 1 0 0 0,0 0 0 0 0,0 0 0 0 0,0 0 0 0 0,-1 0 0 0 0,1 0 0 0 0,5 4 0 0 0,-7-4 0 0 0,1-1 0 0 0,-1 1 0 0 0,0-1 0 0 0,0 1 0 0 0,0 0 0 0 0,1-1 0 0 0,-1 1 0 0 0,0-1 0 0 0,0 1 0 0 0,0-1 0 0 0,0 1 0 0 0,0 0 0 0 0,0-1 0 0 0,0 1 0 0 0,-3 7 0 0 0,1-5 0 0 0,-1-1 0 0 0,1 1 0 0 0,-1-1 0 0 0,1 1 0 0 0,-1-1 0 0 0,-2 1 0 0 0,2 0 0 0 0,-1 0 0 0 0,1-1 0 0 0,0 1 0 0 0,-2 2 0 0 0,-5 7 0 0 0,-1-1 0 0 0,-10 7 0 0 0,10-8 0 0 0,1-1 0 0 0,0 1 0 0 0,-7 9 0 0 0,-4 5 0 0 0,14-17 0 0 0,1-1 0 0 0,-4 7 0 0 0,4-5 0 0 0,3-3 0 0 0,0-1 0 0 0,0 1 0 0 0,0-1 0 0 0,-1 0 0 0 0,1 0 0 0 0,-1-1 0 0 0,0 1 0 0 0,0-1 0 0 0,-1 0 0 0 0,-1 1 0 0 0,0 0 1 0 0,1-1 0 0 0,0 1-1 0 0,0 0 1 0 0,-2 1-1 0 0,-3 3-136 0 0,9-7-560 0 0,-4 1-1268 0 0,4-2 941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56.8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 1360 2303 0 0,'-2'1'251'0'0,"-14"9"1338"0"0,14-9-1047 0 0,2-1-146 0 0,0 0-63 0 0,0 0-12 0 0,0 0-22 0 0,0 0-90 0 0,0 0-38 0 0,0 0-10 0 0,0 0-17 0 0,0 0-64 0 0,0 0-14 0 0,0 0 8 0 0,3-1 2 0 0,11-2 19 0 0,-1 0 0 0 0,1-2-1 0 0,-1 0 1 0 0,0 0 0 0 0,0-1-1 0 0,5-3-94 0 0,24-16 345 0 0,-1-2-1 0 0,-2-1 1 0 0,9-10-345 0 0,-27 21 60 0 0,11-10 66 0 0,-2-2 0 0 0,8-10-126 0 0,1-2 18 0 0,10-7 106 0 0,38-29-124 0 0,-66 59 20 0 0,-1-1-1 0 0,0-2-19 0 0,26-23 25 0 0,2 3-25 0 0,2 2 0 0 0,26-13 0 0 0,-39 27-2 0 0,39-23 16 0 0,24-9 113 0 0,-75 41-49 0 0,14-12-78 0 0,-5 3 53 0 0,59-43 21 0 0,-80 58-60 0 0,-1 1-1 0 0,4-5-13 0 0,-7 5 10 0 0,0 2-1 0 0,0-1 0 0 0,1 1 0 0 0,3-1-9 0 0,-2 2 16 0 0,0-1 0 0 0,-1 0 0 0 0,0-1 0 0 0,3-3-16 0 0,-4 4 0 0 0,0 0 0 0 0,1 0 0 0 0,2 0 0 0 0,0 0 0 0 0,-1-1 0 0 0,1 0 0 0 0,-5 2 0 0 0,3-2 0 0 0,0 0 0 0 0,0 1 0 0 0,1 0 0 0 0,7-2 0 0 0,-13 5 0 0 0,1 0 0 0 0,-1 0 0 0 0,2-1 0 0 0,6-6 84 0 0,-13 11-81 0 0,0 0-1 0 0,1 0 1 0 0,-1-1 0 0 0,0 1-1 0 0,0 0 1 0 0,0 0-1 0 0,0 0 1 0 0,1 0-1 0 0,-1 0 1 0 0,0-1-1 0 0,0 1 1 0 0,0 0 0 0 0,1 0-1 0 0,-1 0 1 0 0,0 0-1 0 0,0 0 1 0 0,0 0-1 0 0,1 0 1 0 0,-1 0-1 0 0,0 0 1 0 0,0 0 0 0 0,1 0-1 0 0,-1 0 1 0 0,0 0-1 0 0,0 0 1 0 0,1 0-1 0 0,-1 0-2 0 0,3 0 2 0 0,9-7 87 0 0,4-8-2 0 0,-13 14-44 0 0,7-2-21 0 0,-1-1 37 0 0,-1 1 6 0 0,-4 1-1 0 0,2 0 0 0 0,-4 2 3 0 0,-2 0 10 0 0,0 0 3 0 0,-3 1-43 0 0,0 1 0 0 0,1 0 0 0 0,-1 0-1 0 0,1 0 1 0 0,-2 2-37 0 0,-8 6 46 0 0,-167 118 550 0 0,134-93-446 0 0,-8 6 24 0 0,10-6 108 0 0,-3-3-282 0 0,6-4 144 0 0,1 1 0 0 0,2 3 0 0 0,-5 6-144 0 0,-27 22 168 0 0,22-20-64 0 0,-105 92 32 0 0,78-75-88 0 0,37-30-21 0 0,-17 17-27 0 0,-31 27 52 0 0,48-42-20 0 0,2 1 1 0 0,-16 18-33 0 0,-50 52 0 0 0,90-90 0 0 0,-26 23 0 0 0,27-24 0 0 0,0-3 0 0 0,1-3 11 0 0,8-2 42 0 0,1-1 11 0 0,2-1-10 0 0,11-3-42 0 0,0 0 1 0 0,-1-2-1 0 0,0 1 0 0 0,0-1 1 0 0,0-1-1 0 0,2-2-12 0 0,24-19-3 0 0,45-35 81 0 0,-16 9-5 0 0,6-4-18 0 0,232-187 164 0 0,-276 222-222 0 0,82-65 60 0 0,88-64-61 0 0,372-205 132 0 0,-521 330-101 0 0,30-19 21 0 0,35-21 6 0 0,-95 57-44 0 0,-12 5 11 0 0,25-11 22 0 0,-29 15 0 0 0,5-1-22 0 0,-7 1 32 0 0,-2 3 1 0 0,-1 2-49 0 0,0-1 0 0 0,0 1 0 0 0,0-1 0 0 0,0 0 0 0 0,-1 0 0 0 0,1 1 0 0 0,-1-1 0 0 0,0 0 0 0 0,0-1 0 0 0,0 1 0 0 0,0 0 0 0 0,0 0 0 0 0,-1-1 1 0 0,1 1-7 0 0,-9 7 38 0 0,-1-1-1 0 0,-10 8-36 0 0,10-9 11 0 0,-73 61-11 0 0,39-31 0 0 0,-11 5 0 0 0,21-17 8 0 0,1 1 0 0 0,-30 30-8 0 0,45-38 60 0 0,0 0-1 0 0,-2-1 1 0 0,-21 14-60 0 0,-252 159 259 0 0,232-149-256 0 0,1 2 1 0 0,2 3-1 0 0,-26 28-3 0 0,72-61 1 0 0,-7 6-7 0 0,1 1-1 0 0,-8 11 7 0 0,9-10-48 0 0,17-20 80 0 0,4-4-96 0 0,64-54-156 0 0,15-13 220 0 0,12-4 0 0 0,-68 54 0 0 0,118-86 0 0 0,-134 99 0 0 0,35-28 0 0 0,4 0 0 0 0,-26 21 0 0 0,11-9 0 0 0,13-10 0 0 0,99-83 64 0 0,-77 61-68 0 0,-20 16-56 0 0,11-5 60 0 0,-32 25 0 0 0,14-9 0 0 0,32-28 0 0 0,-50 36 1 0 0,-9 8 1 0 0,0-1 0 0 0,-1 0 0 0 0,0-1 0 0 0,-1 0 0 0 0,3-6-2 0 0,-10 9 43 0 0,-4 10-42 0 0,-1-1 1 0 0,0 1-1 0 0,0-1 1 0 0,0 1-1 0 0,0-1 1 0 0,0 1 0 0 0,-1-1-1 0 0,1 1 1 0 0,0-1-1 0 0,0 1 1 0 0,0-1-1 0 0,0 1 1 0 0,0-1 0 0 0,-1 1-1 0 0,1-1 1 0 0,0 1-1 0 0,0-1 1 0 0,-1 1-1 0 0,1 0 1 0 0,0-1 0 0 0,-1 1-1 0 0,1 0 1 0 0,-1-1-1 0 0,1 1 1 0 0,0 0-1 0 0,-1-1 1 0 0,1 1 0 0 0,-1 0-1 0 0,1 0 1 0 0,-1-1-1 0 0,1 1 1 0 0,-1 0-1 0 0,1 0-1 0 0,-2-1 3 0 0,1 1-1 0 0,-1-1 0 0 0,1 1 1 0 0,-1 0-1 0 0,0 0 0 0 0,1-1 0 0 0,-1 1 1 0 0,1 0-1 0 0,-1 1 0 0 0,0-1-2 0 0,-8 2 16 0 0,0 1-1 0 0,0 0 1 0 0,1 0-1 0 0,-1 1 0 0 0,-4 3-15 0 0,-10 4 13 0 0,-9 2 74 0 0,-8 4 53 0 0,0 1-1 0 0,-13 10-139 0 0,-121 83 321 0 0,139-85-271 0 0,1 2 1 0 0,2 0-1 0 0,-20 24-50 0 0,42-40-22 0 0,9-10-6 0 0,2-2 12 0 0,-1 1-1 0 0,1-1 1 0 0,-1 1 0 0 0,1-1-1 0 0,-1 1 1 0 0,1 0 0 0 0,-1-1-1 0 0,1 1 1 0 0,0 0 0 0 0,-1-1-1 0 0,1 1 1 0 0,0 0 0 0 0,0 0 16 0 0,2-1-1115 0 0,7 0-3972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30.51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33 1617 8287 0 0,'0'0'191'0'0,"-2"1"26"0"0,-9 7 9 0 0,11-8-219 0 0,0 0 0 0 0,0 0 1 0 0,-1 0-1 0 0,1 0 1 0 0,0 0-1 0 0,0 0 0 0 0,0 1 1 0 0,0-1-1 0 0,0 0 1 0 0,-1 0-1 0 0,1 0 0 0 0,0 0 1 0 0,0 0-1 0 0,0 0 0 0 0,0 1 1 0 0,0-1-1 0 0,0 0 1 0 0,0 0-1 0 0,-1 0 0 0 0,1 0 1 0 0,0 1-1 0 0,0-1 1 0 0,0 0-1 0 0,0 0 0 0 0,0 0 1 0 0,0 1-8 0 0,-4 17 114 0 0,-6 19 1890 0 0,9-29-1932 0 0,0-6 299 0 0,1-2 117 0 0,0 2-330 0 0,0-1-1 0 0,0 1 1 0 0,0-1 0 0 0,0 1-1 0 0,0 0 1 0 0,0-1-1 0 0,0 1 1 0 0,0 0-158 0 0,0 1 272 0 0,0-2 240 0 0,0-1 0 0 0,0 0-69 0 0,3 0-321 0 0,0 0-1 0 0,0-1 1 0 0,0 1 0 0 0,0-1-1 0 0,0 0 1 0 0,-1 0 0 0 0,1 0-1 0 0,0 0 1 0 0,-1-1 0 0 0,1 1-1 0 0,-1-1 1 0 0,1 1 0 0 0,-1-1 0 0 0,2-1-122 0 0,4-5 189 0 0,1 0 1 0 0,-1-1 0 0 0,0 0-190 0 0,-6 6-60 0 0,13-16 57 0 0,-1-1-1 0 0,11-20 4 0 0,-12 17 40 0 0,1 1-1 0 0,7-6-39 0 0,-7 10 203 0 0,41-50 1554 0 0,5-15-1757 0 0,-21 25 16 0 0,69-109-16 0 0,-46 52 0 0 0,-5-2 0 0 0,-3-10 0 0 0,21-48 0 0 0,10-25 0 0 0,-81 190 0 0 0,-1 0 0 0 0,0 0 0 0 0,0 0 0 0 0,-1-1 0 0 0,-1 0 0 0 0,1 1 0 0 0,-2-6 0 0 0,2-3 0 0 0,0 1 0 0 0,1-1 0 0 0,0 1 0 0 0,3-3 0 0 0,-5 16 0 0 0,-1 1 0 0 0,1-1 0 0 0,-1 0 0 0 0,0 0 0 0 0,0 0 0 0 0,-1 0 0 0 0,1 0 0 0 0,0 0 0 0 0,0 0 0 0 0,0 1 0 0 0,0-1 0 0 0,1 0 0 0 0,0-2 0 0 0,1 2 0 0 0,-1-1 0 0 0,0 0 0 0 0,-1 0 0 0 0,1 1 0 0 0,-1-1 0 0 0,-1 0 0 0 0,1-2 0 0 0,-1 4 0 0 0,1 1 0 0 0,-1 0 0 0 0,0-1 0 0 0,1 1 0 0 0,-2 0 0 0 0,1 0 0 0 0,0-1 0 0 0,-1 1 0 0 0,1 0 0 0 0,-1 0 0 0 0,0 1 0 0 0,-2-3 0 0 0,-3-5 0 0 0,6 7 0 0 0,0-1 0 0 0,1 3 0 0 0,-1 0 0 0 0,1 0 0 0 0,-1 0 0 0 0,1 0 0 0 0,-1 0 0 0 0,0 1 0 0 0,1-1 0 0 0,-1 0 0 0 0,0 0 0 0 0,0 0 0 0 0,0 1 0 0 0,0-1 0 0 0,-1 0 0 0 0,1 0 0 0 0,-1 1 0 0 0,1-1 0 0 0,0 1 0 0 0,-2-1 0 0 0,1 0 0 0 0,0 1 0 0 0,0-1 0 0 0,0 0 0 0 0,0 1 0 0 0,0 0 0 0 0,0-1 0 0 0,0 1 0 0 0,0 0 0 0 0,-2 0 0 0 0,0 1 0 0 0,-9-1 0 0 0,0 1 0 0 0,9 1 0 0 0,0-1 0 0 0,-1 0 0 0 0,1 1 0 0 0,0 0 0 0 0,0 0 0 0 0,0 0 0 0 0,0 0 0 0 0,0 1 0 0 0,-5 5 0 0 0,0 0 0 0 0,1 0 0 0 0,-7 9 0 0 0,-42 53 0 0 0,39-46 0 0 0,1 2 0 0 0,1 0 0 0 0,-2 7 0 0 0,5-10 0 0 0,-12 32 0 0 0,-5 5 0 0 0,2 1 0 0 0,-5 24 0 0 0,8-13 0 0 0,4 1 0 0 0,-10 62 0 0 0,6 16 1497 0 0,17-92-946 0 0,2 33-551 0 0,6-65 0 0 0,0 0 0 0 0,2 5 0 0 0,0-19 0 0 0,0 0 0 0 0,1 1 0 0 0,1-2 0 0 0,0 1 0 0 0,2 5 0 0 0,1-1 0 0 0,1 0 0 0 0,1 1 0 0 0,-5-11 0 0 0,1 0 0 0 0,-1-1 0 0 0,1 0 0 0 0,0 0 0 0 0,0-1 0 0 0,3 3 0 0 0,3 1 116 0 0,-1-1 0 0 0,1 0 0 0 0,0-1-1 0 0,1-1 1 0 0,0 1 0 0 0,0-2 0 0 0,5 2-116 0 0,-7-3 137 0 0,0-1 1 0 0,1 0-1 0 0,0 0 1 0 0,0-1-1 0 0,0-1 1 0 0,0 0-1 0 0,0 0 1 0 0,0-1-1 0 0,0-1-137 0 0,1 0 0 0 0,0 1 0 0 0,-1-2 0 0 0,1 1 0 0 0,-1-1 0 0 0,8-3 0 0 0,-14 3-31 0 0,26-8 123 0 0,2-3-92 0 0,-24 9-178 0 0,1-1 0 0 0,-1 0 0 0 0,0-1 0 0 0,-1 1 0 0 0,3-4 178 0 0,2-2-1338 0 0,-4-3-5105 0 0,-2 0 5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31.578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42 188 6447 0 0,'0'0'298'0'0,"0"0"-10"0"0,-1-2-188 0 0,-4-2-19 0 0,4 3 114 0 0,-1 0 0 0 0,1 0 0 0 0,-1 0 0 0 0,0 0 0 0 0,1 0 0 0 0,-1 0 0 0 0,0 1 0 0 0,-1-1-195 0 0,-5-2 825 0 0,7 2-313 0 0,0 0-279 0 0,0 0 0 0 0,0 0 0 0 0,0 0-1 0 0,0 0 1 0 0,0 0 0 0 0,1 0-1 0 0,-1 0 1 0 0,0 0 0 0 0,0 0 0 0 0,1-1-1 0 0,-1 1-232 0 0,0-1 443 0 0,1 2-222 0 0,6-1 395 0 0,2-3 152 0 0,8 1-642 0 0,-1 0 0 0 0,1 2-1 0 0,0 0 1 0 0,0 0 0 0 0,10 2-126 0 0,14-1 422 0 0,66-6 1297 0 0,43-12-1719 0 0,22-1 1326 0 0,106-9-746 0 0,-255 26-552 0 0,16-3-28 0 0,-17 2 0 0 0,-1 1 0 0 0,1 0 0 0 0,0 2 0 0 0,9 1 0 0 0,-8 0 0 0 0,0 0 0 0 0,0-1 0 0 0,-1-2 0 0 0,1 0 0 0 0,9-3 0 0 0,-17 3 0 0 0,0 0 0 0 0,0 1 0 0 0,7 1 0 0 0,-17 0 0 0 0,0 0 0 0 0,0-1 0 0 0,0 0 0 0 0,0 1 0 0 0,0-1 0 0 0,3-2 0 0 0,3-2 0 0 0,-4-3-64 0 0,-2 0-273 0 0,-3 7-138 0 0,-2-8-5059 0 0,5 0-80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32.011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17 8287 0 0,'0'0'382'0'0,"0"0"-8"0"0,0 0-170 0 0,0 0 176 0 0,0 0 107 0 0,2 0 22 0 0,17-8 836 0 0,-16 7-1241 0 0,0 0 1 0 0,0 0-1 0 0,0-1 0 0 0,0 2 0 0 0,0-1 0 0 0,0 0 0 0 0,0 0 0 0 0,0 1 1 0 0,0 0-1 0 0,0 0 0 0 0,1 0-104 0 0,24 6 163 0 0,-4-1-161 0 0,-9-2 81 0 0,7 0 596 0 0,0 2-1 0 0,13 4-678 0 0,-10-1 202 0 0,8 2 204 0 0,27 13-406 0 0,119 65 931 0 0,-171-84-819 0 0,-1 0-1 0 0,0 1 1 0 0,0-1 0 0 0,0 1 0 0 0,0 1-1 0 0,-1-1 1 0 0,0 1 0 0 0,0 0 0 0 0,-1 0-1 0 0,3 4-111 0 0,8 10-101 0 0,-7-10 639 0 0,-1 1 0 0 0,2 4-538 0 0,-7-11 132 0 0,-1 0 0 0 0,0 0 0 0 0,0 1 0 0 0,0-1 1 0 0,-1 0-1 0 0,1 1 0 0 0,-1 0 0 0 0,0 2-132 0 0,0 2 11 0 0,-1-1 0 0 0,0 1 0 0 0,0-1 0 0 0,-1 1 0 0 0,-1-1 0 0 0,1 0 0 0 0,-1 1-1 0 0,0-1 1 0 0,-1 0 0 0 0,0 0 0 0 0,0 0 0 0 0,-1-1 0 0 0,0 1-11 0 0,-7 11 439 0 0,0 0 0 0 0,-2-1 1 0 0,0-1-1 0 0,-9 9-439 0 0,1-4 167 0 0,-16 12-167 0 0,6-5-2 0 0,16-15-196 0 0,0 0 1 0 0,-1-1-1 0 0,-1-1 0 0 0,0 0 1 0 0,-1-1-1 0 0,0-1 0 0 0,-18 7 198 0 0,11-9-3341 0 0,25-8 3297 0 0,0 0 1 0 0,0 0-1 0 0,0 0 1 0 0,0 0-1 0 0,-1 0 1 0 0,1 0-1 0 0,0 0 1 0 0,0 0-1 0 0,0 0 0 0 0,0 0 1 0 0,0 0-1 0 0,0 0 1 0 0,-1 0-1 0 0,1 0 1 0 0,0 0-1 0 0,0 0 1 0 0,0 0-1 0 0,0-1 1 0 0,0 1-1 0 0,0 0 1 0 0,0 0-1 0 0,-1 0 0 0 0,1 0 1 0 0,0 0-1 0 0,0 0 1 0 0,0 0-1 0 0,0 0 1 0 0,0 0-1 0 0,0-1 1 0 0,0 1-1 0 0,0 0 1 0 0,0 0-1 0 0,0 0 0 0 0,0 0 1 0 0,-1 0 43 0 0,-8-12-1535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33.409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7 1461 8287 0 0,'0'0'191'0'0,"0"0"26"0"0,0 0 9 0 0,0 2-34 0 0,-6 25 2342 0 0,6-26-2022 0 0,0-1 0 0 0,0 0-69 0 0,0 0-222 0 0,0 0 166 0 0,0 0 101 0 0,0 0 21 0 0,2 0-365 0 0,0 0-1 0 0,0-1 0 0 0,0 1 0 0 0,1-1 1 0 0,-1 0-1 0 0,0 1 0 0 0,0-1 1 0 0,0 0-1 0 0,0 0 0 0 0,0 0 1 0 0,-1-1-1 0 0,1 1 0 0 0,0 0 0 0 0,0-2-143 0 0,5-2 212 0 0,-1-1-1 0 0,-1 0 0 0 0,1-2-211 0 0,77-97 947 0 0,-51 66-575 0 0,-2 0 1 0 0,-2-3-1 0 0,7-16-372 0 0,15-25 0 0 0,3 1 0 0 0,16-14 0 0 0,-5 8 683 0 0,-4-2 0 0 0,-3-4-1 0 0,-3-5-682 0 0,-33 53 0 0 0,-2-1 0 0 0,-2 0 0 0 0,7-38 0 0 0,-10 28-417 0 0,3-43 417 0 0,-14 78-459 0 0,0 6 84 0 0,1-11 5 0 0,0 0-1 0 0,-2-16 371 0 0,-3 32 0 0 0,1 10 0 0 0,0 1 0 0 0,-1-1 0 0 0,1 1 0 0 0,0-1 0 0 0,0 1 0 0 0,-1-1 0 0 0,1 1 0 0 0,0 0 0 0 0,-1-1 0 0 0,1 1 0 0 0,-1 0 0 0 0,1-1 0 0 0,-1 1 0 0 0,1 0 0 0 0,0-1 0 0 0,-1 1 0 0 0,1 0 0 0 0,-1 0 0 0 0,1 0 0 0 0,-2-1 0 0 0,0 1 0 0 0,0 0 0 0 0,0 0 0 0 0,0 0 0 0 0,0 0 0 0 0,0 0 0 0 0,0 1 0 0 0,0-1 0 0 0,0 0 0 0 0,0 1 0 0 0,0 0 0 0 0,-22 8 0 0 0,20-7 0 0 0,0 1 0 0 0,1-1 0 0 0,-1 1 0 0 0,0 0 0 0 0,1 0 0 0 0,0 1 0 0 0,-1-1 0 0 0,-1 3 0 0 0,-4 7 0 0 0,-8 13 0 0 0,3-5 0 0 0,-14 23 0 0 0,2 1 0 0 0,2 1 0 0 0,-6 18 0 0 0,-6 22 0 0 0,-15 56 0 0 0,27-57-35 0 0,1 13 35 0 0,15-57 146 0 0,2 0-1 0 0,2 0 1 0 0,1 24-146 0 0,3-17 740 0 0,3-1 0 0 0,6 31-740 0 0,-5-54 19 0 0,1-1-1 0 0,1 0 0 0 0,1 0 1 0 0,1-1-1 0 0,1 0 0 0 0,3 5-18 0 0,-6-17 0 0 0,0-1 0 0 0,0 0 0 0 0,0 0 0 0 0,1-1 0 0 0,1 0 0 0 0,7 7 0 0 0,-2-3 0 0 0,2 0 0 0 0,-1-2 0 0 0,12 7 0 0 0,-19-14-2 0 0,0 0 0 0 0,-1 0 1 0 0,1-1-1 0 0,0 0 0 0 0,0 0 0 0 0,0-1 0 0 0,1 0 0 0 0,-1 0 2 0 0,8 1-49 0 0,0 1-467 0 0,0-1-1 0 0,1-1 1 0 0,-1-1-1 0 0,0 0 1 0 0,6-1 516 0 0,12-2-6826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33.949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50 24 10135 0 0,'0'0'231'0'0,"0"0"29"0"0,0 0 19 0 0,0-1-41 0 0,0-9-190 0 0,-2 0 30 0 0,2 7 315 0 0,0 3 106 0 0,0 0 11 0 0,0 0 2 0 0,0 0 0 0 0,0 0 0 0 0,0 0 0 0 0,0 0 0 0 0,-1 2 0 0 0,-2 3-332 0 0,0 1 1 0 0,0-1-1 0 0,1 0 0 0 0,0 1 0 0 0,0 0 0 0 0,0 0 0 0 0,1 0 0 0 0,0-1 0 0 0,0 4-180 0 0,-1 12-2 0 0,1 0-1 0 0,0 2 3 0 0,1 19 459 0 0,-5 152 1181 0 0,3-67-1675 0 0,2-92 35 0 0,-1 10 0 0 0,-2-1 0 0 0,-4 17 0 0 0,5-50-148 0 0,0 2-179 0 0,1-4-5608 0 0,1-9 321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34.281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0 235 11975 0 0,'0'0'267'0'0,"0"0"42"0"0,0 0 17 0 0,2 0-28 0 0,10 0-147 0 0,0 0-1 0 0,0 0 0 0 0,0-2 1 0 0,0 1-1 0 0,0-2 1 0 0,4-1-151 0 0,13-1 641 0 0,12-5 633 0 0,-2-1 0 0 0,38-15-1274 0 0,-8 1 1036 0 0,44-7 46 0 0,-33 10-1044 0 0,10-1-9 0 0,-48 14-458 0 0,0-3 0 0 0,6-4 429 0 0,13-7-2919 0 0,-35 13-2877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34.96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54 291 10135 0 0,'0'0'464'0'0,"-2"0"-9"0"0,-8 3-363 0 0,-1-1 1 0 0,-4 1-93 0 0,8-2 64 0 0,5-1 307 0 0,2 0 117 0 0,-1-1 21 0 0,1 1-448 0 0,-1-1-1 0 0,0 0 0 0 0,1 0 1 0 0,-1 0-1 0 0,1 0 0 0 0,-1 0 0 0 0,1 0 1 0 0,0 0-1 0 0,-1 0 0 0 0,1 0 1 0 0,0 0-1 0 0,0 0 0 0 0,-1 0 1 0 0,1 0-1 0 0,0 0 0 0 0,0 0 0 0 0,0 0 1 0 0,0 0-1 0 0,0 0 0 0 0,1 0 1 0 0,-1 0-1 0 0,0 0-60 0 0,2-4 279 0 0,-1-1 0 0 0,1 1 1 0 0,2-5-280 0 0,1-2 395 0 0,-2 3-201 0 0,1 0-1 0 0,-1 1 1 0 0,2-1-1 0 0,-1 1 1 0 0,1 0-1 0 0,0 0 0 0 0,1 0 1 0 0,-1 1-1 0 0,2 0 1 0 0,-1 0-1 0 0,7-5-193 0 0,51-45 172 0 0,-2 0 1112 0 0,-58 55-1243 0 0,-1-1-1 0 0,1 0 1 0 0,0 1-1 0 0,-1 0 1 0 0,1 0-1 0 0,0 0 1 0 0,0 0-1 0 0,0 1 1 0 0,1-1 0 0 0,-1 1-1 0 0,0 0 1 0 0,0 0-1 0 0,1 1 1 0 0,-1-1-1 0 0,4 1-40 0 0,7 4 0 0 0,-12-3 0 0 0,0 1 0 0 0,0-1 0 0 0,0 1 0 0 0,-1 0 0 0 0,1 1 0 0 0,0-1 0 0 0,-1 0 0 0 0,1 1 0 0 0,-1-1 0 0 0,0 1 0 0 0,0 0 0 0 0,0 0 0 0 0,0-1 0 0 0,-1 1 0 0 0,1 1 0 0 0,-1-1 0 0 0,1 0 0 0 0,-1 2 0 0 0,3 8 0 0 0,-1 1 0 0 0,0-1 0 0 0,-1 1 0 0 0,0 0 0 0 0,-1-7 0 0 0,1 19-6 0 0,0-1 0 0 0,-2 1 1 0 0,-1 0-1 0 0,-1 0 0 0 0,-1-1 0 0 0,-2 1 0 0 0,-6 22 6 0 0,-1-10 481 0 0,-1-1 0 0 0,-2 0 0 0 0,-1-1 0 0 0,-18 28-481 0 0,-35 50 165 0 0,60-101-93 0 0,9-13-35 0 0,0 0 0 0 0,0 0 0 0 0,0 1 0 0 0,0-1 0 0 0,0 0 0 0 0,0 0 0 0 0,-1 0 0 0 0,1 1-1 0 0,0-1 1 0 0,0 0 0 0 0,0 0 0 0 0,0 0 0 0 0,-1 0 0 0 0,1 0 0 0 0,0 1 0 0 0,0-1 0 0 0,0 0 0 0 0,-1 0 0 0 0,1 0 0 0 0,0 0 0 0 0,0 0 0 0 0,0 0-1 0 0,-1 0 1 0 0,1 0 0 0 0,0 0 0 0 0,0 0 0 0 0,-1 0 0 0 0,1 0 0 0 0,0 0 0 0 0,0 0 0 0 0,0 0 0 0 0,-1 0 0 0 0,1 0 0 0 0,0 0 0 0 0,0 0-1 0 0,-1 0 1 0 0,1 0 0 0 0,0 0 0 0 0,0 0 0 0 0,0 0-37 0 0,-1-1 39 0 0,1 0 1 0 0,0 1-1 0 0,-1-1 0 0 0,1 0 0 0 0,0 0 0 0 0,0 1 1 0 0,0-1-1 0 0,0 0 0 0 0,0 0 0 0 0,0 1 0 0 0,0-1 0 0 0,0 0-39 0 0,3-25 29 0 0,2 9-29 0 0,0 0 0 0 0,1 0 0 0 0,1 1 0 0 0,1 0 0 0 0,0 0 0 0 0,3-2 0 0 0,19-27 0 0 0,14-15 0 0 0,-21 29 0 0 0,7-9 0 0 0,2 1 0 0 0,14-11 0 0 0,-38 42 0 0 0,1 0 0 0 0,1 0 0 0 0,-1 1 0 0 0,1 1 0 0 0,-4 2 0 0 0,1 0 0 0 0,-1 1 0 0 0,0 0 0 0 0,1 1 0 0 0,-1-1 0 0 0,1 1 0 0 0,4-1 0 0 0,-8 3 0 0 0,-1 0 0 0 0,1 0 0 0 0,-1 0 0 0 0,0 0 0 0 0,1 0 0 0 0,-1 0 0 0 0,1 1 0 0 0,-1 0 0 0 0,1-1 0 0 0,-1 1 0 0 0,0 0 0 0 0,0 0 0 0 0,1 0 0 0 0,-1 0 0 0 0,0 0 0 0 0,0 1 0 0 0,2 1 0 0 0,1 1 0 0 0,-1 0 0 0 0,0 0 0 0 0,1 0 0 0 0,-1 1 0 0 0,-1 0 0 0 0,4 5 0 0 0,-4-6 0 0 0,-1 1 0 0 0,0 0 0 0 0,0-1 0 0 0,0 1 0 0 0,0 0 0 0 0,-1 1 0 0 0,0-1 0 0 0,0 0 0 0 0,2 14 0 0 0,-1 10 0 0 0,-2-24 0 0 0,0 22 0 0 0,0 0 0 0 0,-3 0 0 0 0,0 0 0 0 0,-3 10 0 0 0,6-37 0 0 0,-21 86 0 0 0,19-73 0 0 0,3-7 0 0 0,2-7 0 0 0,6-7 0 0 0,-9 8 0 0 0,6-7 0 0 0,0-1 0 0 0,-1 1 0 0 0,1-1 0 0 0,-2-1 0 0 0,3-3 0 0 0,4-9 0 0 0,10-11 0 0 0,0 1 0 0 0,2 0 0 0 0,2 2 0 0 0,0 1 0 0 0,2 1 0 0 0,3-1 0 0 0,-19 19 0 0 0,1 0 0 0 0,0 1 0 0 0,0 0 0 0 0,1 1 0 0 0,6-2 0 0 0,5-2 0 0 0,0 2 0 0 0,15-4 0 0 0,-31 11 0 0 0,0 1 0 0 0,0 0 0 0 0,0 0 0 0 0,0 0 0 0 0,0 1 0 0 0,0 0 0 0 0,0 0 0 0 0,0 1 0 0 0,0 0 0 0 0,0 1 0 0 0,0 0 0 0 0,0 0 0 0 0,-1 1 0 0 0,2 0 0 0 0,7 4 0 0 0,-1 0 0 0 0,-1 1 0 0 0,1 1 0 0 0,-1 0 0 0 0,-1 1 0 0 0,5 4 0 0 0,4 4 0 0 0,-9-8 0 0 0,0 0 0 0 0,0 2 0 0 0,-1-1 0 0 0,4 8 0 0 0,8 8-1 0 0,1 0 1 0 0,22 25 21 0 0,-40-42-127 0 0,1 0 1 0 0,-2 0 0 0 0,1 1 0 0 0,2 7 105 0 0,5 6-592 0 0,-9-16-2679 0 0,-1-1 1 0 0,3 7 3270 0 0,0 3-6882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2:57:18.1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63 919 0 0,'0'0'204'0'0,"0"0"520"0"0,0 0 226 0 0,0 0 46 0 0,-1 2-72 0 0,-1 6-346 0 0,1-6-148 0 0,1-2-29 0 0,0 0-38 0 0,0 1-131 0 0,-1 7-59 0 0,1-6-12 0 0,0-2-10 0 0,0 0-39 0 0,0 1-16 0 0,0 6-7 0 0,0-6-3 0 0,0-1-12 0 0,0 2-2 0 0,3 6 1120 0 0,0-9-1008 0 0,7 0-17 0 0,0-2 0 0 0,0 1-1 0 0,0-2 1 0 0,0 1 0 0 0,0-1-1 0 0,2-2-166 0 0,41-27 416 0 0,-42 26-342 0 0,11-3 66 0 0,-18 9-135 0 0,0-1 1 0 0,-1-1 0 0 0,1 1 0 0 0,-1 0 0 0 0,3-2-6 0 0,12-11 64 0 0,-16 14-11 0 0,-2 1 15 0 0,0 0 12 0 0,-2 1-6 0 0,-11 9 71 0 0,0 0 0 0 0,-4 5-145 0 0,12-10 36 0 0,0 0-1 0 0,-1-1 0 0 0,-4 3-35 0 0,4-4 35 0 0,0 1 0 0 0,1 1 0 0 0,-5 3-35 0 0,3-1 24 0 0,-2-1 0 0 0,1 0 1 0 0,-1 0-1 0 0,-9 4-24 0 0,15-8-1 0 0,-4 3 56 0 0,6-3-54 0 0,1-1 0 0 0,-1 0 0 0 0,0 0-1 0 0,0 0 1 0 0,0 0 0 0 0,0-1 0 0 0,-1 1 0 0 0,1 0 0 0 0,0 0 0 0 0,0 0-1 0 0,0-1 1 0 0,-1 1-1 0 0,-6 3 63 0 0,6-3 21 0 0,2-1 1 0 0,0 0 11 0 0,0 0-13 0 0,0 0-10 0 0,0 0 3 0 0,2-1 18 0 0,20-15 147 0 0,-13 8-70 0 0,1 1-1 0 0,8-5-170 0 0,-15 11 16 0 0,0-1 0 0 0,0 1-1 0 0,0-1 1 0 0,0 0 0 0 0,0 0-1 0 0,0 0 1 0 0,1-2-16 0 0,4-3 38 0 0,22-15 38 0 0,-20 15-120 0 0,-7 5-182 0 0,-3 2-72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9.21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54 337 4607 0 0,'0'0'102'0'0,"0"0"20"0"0,0 0 6 0 0,-2 1-21 0 0,-19 5-14 0 0,14-3 863 0 0,5-2-506 0 0,0 0 1 0 0,0-1 0 0 0,0 1 0 0 0,0-1 0 0 0,0 1 0 0 0,0-1 0 0 0,1 1 0 0 0,-1-1-1 0 0,0 0 1 0 0,-2 0-451 0 0,6-9 592 0 0,0 4-564 0 0,1-1 0 0 0,-1 1-1 0 0,1 0 1 0 0,0 0-1 0 0,1 0 1 0 0,-1 0 0 0 0,3-3-28 0 0,9-8 859 0 0,8-6-859 0 0,-6 5 403 0 0,35-33-99 0 0,3 2 0 0 0,43-29-304 0 0,-83 66 0 0 0,0 2 0 0 0,0 0 0 0 0,2 0 0 0 0,-1 2 0 0 0,9-4 0 0 0,-17 9 0 0 0,0-1 0 0 0,0 1 0 0 0,0 0 0 0 0,0 1 0 0 0,0 0 0 0 0,0 0 0 0 0,0 1 0 0 0,0 0 0 0 0,1 0 0 0 0,-1 1 0 0 0,0 0 0 0 0,0 0 0 0 0,2 1 0 0 0,-6 0 0 0 0,0-1 0 0 0,0 1 0 0 0,0 0 0 0 0,0 0 0 0 0,0 0 0 0 0,-1 1 0 0 0,1-1 0 0 0,0 1 0 0 0,-1 0 0 0 0,0 0 0 0 0,2 1 0 0 0,-1 2 0 0 0,0-1 0 0 0,0 1 0 0 0,0 0 0 0 0,0 0 0 0 0,-1 0 0 0 0,0 0 0 0 0,0 1 0 0 0,3 11 0 0 0,0 0 0 0 0,-2 1 0 0 0,0 0 0 0 0,1 16 0 0 0,0 10 0 0 0,-2 0 0 0 0,-2 0 0 0 0,-2 1 0 0 0,-2-1 0 0 0,-2-1 0 0 0,-2 1 0 0 0,-2-1 0 0 0,-2 2 0 0 0,-13 37 466 0 0,-4 0-1 0 0,-34 68-465 0 0,-15 5 1117 0 0,73-151-1125 0 0,3-5-1 0 0,1-6 69 0 0,0 6-31 0 0,1-11 245 0 0,0 1 1 0 0,1 0-1 0 0,0 0 0 0 0,1 0 0 0 0,0 1 0 0 0,4-9-274 0 0,-2 5 166 0 0,11-28-121 0 0,2 0 0 0 0,2 2 0 0 0,1 0 0 0 0,14-17-45 0 0,24-27-15 0 0,28-27 15 0 0,-57 74 0 0 0,4-2 0 0 0,-22 27 0 0 0,0 0 0 0 0,0 0 0 0 0,1 1 0 0 0,13-7 0 0 0,-20 13 0 0 0,0 1 0 0 0,0 0 0 0 0,1 0 0 0 0,-1 1 0 0 0,1 0 0 0 0,-1 0 0 0 0,1 0 0 0 0,0 1 0 0 0,0 0 0 0 0,0 1 0 0 0,-3-1 0 0 0,0 1 0 0 0,0 1 0 0 0,0-1 0 0 0,0 1 0 0 0,0-1 0 0 0,0 1 0 0 0,0 0 0 0 0,0 1 0 0 0,0-1 0 0 0,-1 0 0 0 0,1 1 0 0 0,0 0 0 0 0,-1 0 0 0 0,1 0 0 0 0,-1 1 0 0 0,0-1 0 0 0,1 2 0 0 0,2 2 0 0 0,0 0 0 0 0,-1 0 0 0 0,0 1 0 0 0,0-1 0 0 0,-1 1 0 0 0,0 0 0 0 0,0 1 0 0 0,2 6 0 0 0,-1-3 0 0 0,-1 1 0 0 0,-1 0 0 0 0,0 0 0 0 0,-1 0 0 0 0,1 8 0 0 0,-1 8 0 0 0,-1 0 0 0 0,-1 1 0 0 0,-1-1 0 0 0,-2 1 0 0 0,-1-1 0 0 0,-1 0 0 0 0,-7 22 0 0 0,5-25 0 0 0,-1-1 0 0 0,-1 0 0 0 0,-1 0 0 0 0,-2 2 0 0 0,-14 19 0 0 0,21-38 0 0 0,2-7 0 0 0,1-3 0 0 0,2 1 0 0 0,-1 0 0 0 0,0 0 0 0 0,0 1 0 0 0,1-1 0 0 0,-1 0 0 0 0,1 0 0 0 0,0 0 0 0 0,-1 0 0 0 0,1 0 0 0 0,0 1 0 0 0,0-1 0 0 0,0 0 0 0 0,1-1 0 0 0,4-25 0 0 0,-4 22 0 0 0,8-24 0 0 0,0 0 0 0 0,2 0 0 0 0,2 1 0 0 0,0 1 0 0 0,2 0 0 0 0,16-23 0 0 0,-16 29 0 0 0,1 1 0 0 0,1 0 0 0 0,15-13 0 0 0,12-9 0 0 0,5 1 0 0 0,-34 29 0 0 0,0 1 0 0 0,1 1 0 0 0,1 0 0 0 0,0 1 0 0 0,1 1 0 0 0,-1 0 0 0 0,2 1 0 0 0,1 1 0 0 0,-11 4 0 0 0,0 0 0 0 0,0 1 0 0 0,0 1 0 0 0,0-1 0 0 0,0 1 0 0 0,1 1 0 0 0,-1 0 0 0 0,0 0 0 0 0,0 1 0 0 0,0 0 0 0 0,0 1 0 0 0,0-1 0 0 0,0 2 0 0 0,0-1 0 0 0,0 1 0 0 0,-1 1 0 0 0,0 0 0 0 0,5 2 0 0 0,2 4 0 0 0,-1 0 0 0 0,0 1 0 0 0,0 0 0 0 0,-1 1 0 0 0,-1 0 0 0 0,0 2 0 0 0,0-1 0 0 0,-2 1 0 0 0,1 1 0 0 0,-2 0 0 0 0,0 0 0 0 0,4 11 0 0 0,-5-7 0 0 0,-1 0 0 0 0,-1 1 0 0 0,-1 0 0 0 0,0 0 0 0 0,-2 0 0 0 0,0 0 0 0 0,0 14 0 0 0,-3-3 0 0 0,-1 0 0 0 0,-1 1 0 0 0,-1-1 0 0 0,-7 22 0 0 0,5-26 3 0 0,0 1-696 0 0,-1 0-1 0 0,-10 26 694 0 0,10-41-512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1.068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755 0 6447 0 0,'0'0'142'0'0,"0"0"22"0"0,0 0 13 0 0,-1 2-20 0 0,1 1 53 0 0,0 0-1 0 0,-1 0 0 0 0,0-1 1 0 0,1 1-1 0 0,-1 0 0 0 0,0-1 1 0 0,-1 1-1 0 0,1 0 0 0 0,-1 1-209 0 0,-9 10 674 0 0,-1 0-1 0 0,0 0 0 0 0,-1-1 1 0 0,-14 11-674 0 0,-8 6 538 0 0,1 1 0 0 0,2 2 0 0 0,-10 13-538 0 0,-56 57 459 0 0,32-36 13 0 0,32-32-178 0 0,9-6-19 0 0,-2-1-1 0 0,-1-2 0 0 0,-4 1-274 0 0,10-10 0 0 0,1-1 0 0 0,-2-2 0 0 0,0 0 0 0 0,-1-1 0 0 0,-14 5 0 0 0,26-14 0 0 0,-1 0 0 0 0,-2-1 0 0 0,-10 4 0 0 0,31-9 0 0 0,5-2 0 0 0,-1 1 0 0 0,1 0 0 0 0,5 0 0 0 0,4 0 0 0 0,-13 2 0 0 0,0 0 0 0 0,-1 0 0 0 0,1 1 0 0 0,-1 0 0 0 0,6 0 0 0 0,28 7 0 0 0,-1 1 0 0 0,30 12 0 0 0,11 2 0 0 0,-6-1 0 0 0,-28-8 0 0 0,32 4 0 0 0,-6-8 0 0 0,-1-3 0 0 0,7-3 0 0 0,-61-3 0 0 0,-1-2 0 0 0,0 0 0 0 0,0 0 0 0 0,5-3 0 0 0,13-2 0 0 0,0-2 0 0 0,-25 7 0 0 0,-2-4 72 0 0,-6 4 31 0 0,1 0-1 0 0,-1-1 1 0 0,0 1-1 0 0,0 0 1 0 0,0 0-1 0 0,0-1 1 0 0,0 1-1 0 0,-1 0 1 0 0,1-1-1 0 0,-1 1 1 0 0,1-1-1 0 0,-1 1 0 0 0,0-1 1 0 0,0 1-1 0 0,0-1 1 0 0,-1 1-1 0 0,1-1 1 0 0,0 1-1 0 0,-1-1-102 0 0,-2-7-5 0 0,0 0-1 0 0,0 0 1 0 0,-1 0-1 0 0,-1 0 6 0 0,-2-4 51 0 0,-53-147 2048 0 0,29 73-2150 0 0,-10-13 51 0 0,32 80 0 0 0,-2 0 0 0 0,-1 0 0 0 0,-9-11 0 0 0,9 15 0 0 0,-1-2 0 0 0,-8-7 0 0 0,17 21 0 0 0,0 1 0 0 0,-1-1 0 0 0,0 1 0 0 0,0 0 0 0 0,0 0 0 0 0,0 0 0 0 0,-3 0 0 0 0,4 1 0 0 0,0 1 0 0 0,0 0 0 0 0,-1 1 0 0 0,1-1 0 0 0,-5 0 0 0 0,7 1 0 0 0,0 1 0 0 0,-1 0 0 0 0,1 0 0 0 0,0 0 0 0 0,-1 0 0 0 0,1 0 0 0 0,0 1 0 0 0,0-1 0 0 0,-1 1 0 0 0,1-1 0 0 0,0 1 0 0 0,-2 1 0 0 0,1-1-27 0 0,0 0 1 0 0,0 1-1 0 0,0-1 0 0 0,1 1 1 0 0,-1 0-1 0 0,0 0 0 0 0,1 0 0 0 0,-1 0 1 0 0,1 1-1 0 0,0-1 0 0 0,-1 0 0 0 0,1 2 27 0 0,0-1-388 0 0,0 0 0 0 0,0 1 0 0 0,0-1 0 0 0,1 1-1 0 0,-1-1 1 0 0,1 1 0 0 0,0 0 0 0 0,0-1 0 0 0,1 1 0 0 0,-1 1 388 0 0,0 7-1534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1.636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494 8 6447 0 0,'0'0'142'0'0,"0"0"22"0"0,0 0 13 0 0,-1 0-20 0 0,-10-4 148 0 0,9 4-200 0 0,1-1 0 0 0,-1 1 0 0 0,1-1 0 0 0,-1 1 1 0 0,1-1-1 0 0,-1 1 0 0 0,1 0 0 0 0,-1-1 0 0 0,0 1 0 0 0,1 0 0 0 0,-1 0 0 0 0,1 1 0 0 0,-1-1 1 0 0,0 0-1 0 0,1 0 0 0 0,-1 1 0 0 0,1-1 0 0 0,-1 1 0 0 0,1-1 0 0 0,-1 1 0 0 0,0 0-105 0 0,-9 5 575 0 0,6-4-365 0 0,0 1 1 0 0,1-1-1 0 0,-1 1 1 0 0,1 0-1 0 0,0 0 1 0 0,0 1-1 0 0,-2 1-210 0 0,-13 16 438 0 0,1 2 0 0 0,1 0 0 0 0,1 1-1 0 0,-4 10-437 0 0,-16 33 812 0 0,2 5-812 0 0,-10 29 525 0 0,5 2 0 0 0,5 2 0 0 0,4 0-1 0 0,4 2 1 0 0,6 1 0 0 0,0 28-525 0 0,-1 84 18 0 0,17-146-20 0 0,6 72 2 0 0,0-115 0 0 0,2-1 0 0 0,4 18 0 0 0,-3-29 0 0 0,0-1 0 0 0,1 0 0 0 0,1-1 0 0 0,7 14 0 0 0,-5-13-5 0 0,1 0 0 0 0,1 0-1 0 0,1-1 1 0 0,0-1 0 0 0,1 0-1 0 0,1 0 1 0 0,1-2 0 0 0,0 0-1 0 0,0 0 1 0 0,2-1 0 0 0,-1-1-1 0 0,8 2 6 0 0,-5-2-577 0 0,1-2 0 0 0,1 0-1 0 0,0-1 1 0 0,20 6 577 0 0,3-5-5459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3.685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115 179 4607 0 0,'0'0'208'0'0,"-1"1"-9"0"0,-18 19-214 0 0,4-4 1291 0 0,-1-1 0 0 0,-13 10-1276 0 0,24-22 364 0 0,1 1-1 0 0,-1 0 0 0 0,-1 3-363 0 0,-6 5 598 0 0,11-11-211 0 0,0-2 101 0 0,1-2-369 0 0,0 0 0 0 0,0 0 1 0 0,0 0-1 0 0,0 0 0 0 0,1 0 0 0 0,0 0 1 0 0,-1 0-1 0 0,1 0 0 0 0,1-2-119 0 0,12-27 30 0 0,-5 12 56 0 0,1-4 310 0 0,0 1-1 0 0,2 0 0 0 0,1 0 0 0 0,1 1 0 0 0,7-8-395 0 0,-16 24 0 0 0,1-1 0 0 0,0 1 0 0 0,0 0 0 0 0,0 1 0 0 0,1-1 0 0 0,0 1 0 0 0,4-2 0 0 0,-9 6 0 0 0,0 0 0 0 0,0 0 0 0 0,0 0 0 0 0,0 0 0 0 0,0 0 0 0 0,0 0 0 0 0,0 1 0 0 0,1-1 0 0 0,-1 1 0 0 0,0 0 0 0 0,0 0 0 0 0,0 0 0 0 0,1 0 0 0 0,-1 0 0 0 0,0 0 0 0 0,0 0 0 0 0,1 1 0 0 0,-1-1 0 0 0,0 1 0 0 0,0-1 0 0 0,0 1 0 0 0,0 0 0 0 0,0 0 0 0 0,0 0 0 0 0,0 0 0 0 0,0 1 0 0 0,0-1 0 0 0,0 0 0 0 0,0 1 0 0 0,-1-1 0 0 0,5 5 0 0 0,-1 1 0 0 0,1-1 0 0 0,-1 1 0 0 0,-1 0 0 0 0,0 0 0 0 0,0 0 0 0 0,0 0 0 0 0,-1 1 0 0 0,0 0 0 0 0,0-1 0 0 0,-1 1 0 0 0,0 0 0 0 0,0 3 0 0 0,2 13 0 0 0,-2-1 0 0 0,0 1 0 0 0,-2 0 0 0 0,0 0 0 0 0,-5 49 931 0 0,-7 35-931 0 0,9-88 271 0 0,-1 0 0 0 0,-1 0 0 0 0,-1 0 0 0 0,-2 2-271 0 0,-9 20 105 0 0,-13 22-105 0 0,29-62 371 0 0,1-2 117 0 0,0 0 21 0 0,-1-2-66 0 0,0-4-423 0 0,0-1 0 0 0,0 1 0 0 0,0-1 1 0 0,1 1-1 0 0,0 0 0 0 0,0-1 0 0 0,1 1 0 0 0,0-1 0 0 0,0-1-20 0 0,4-15-30 0 0,8-21 30 0 0,-7 23 14 0 0,11-35-14 0 0,13-26 0 0 0,-19 58 0 0 0,0 0 0 0 0,2 1 0 0 0,0 0 0 0 0,10-10 0 0 0,-11 16 0 0 0,1 1 0 0 0,12-11 0 0 0,-18 21 0 0 0,0 0 0 0 0,0 0 0 0 0,0 1 0 0 0,0 0 0 0 0,1 0 0 0 0,0 1 0 0 0,6-3 0 0 0,-11 6 0 0 0,0 0 0 0 0,1 0 0 0 0,-1 0 0 0 0,1 1 0 0 0,0-1 0 0 0,-1 1 0 0 0,1 0 0 0 0,-1 0 0 0 0,1 0 0 0 0,0 0 0 0 0,-1 1 0 0 0,1 0 0 0 0,-1-1 0 0 0,1 1 0 0 0,-1 1 0 0 0,0-1 0 0 0,1 0 0 0 0,-1 1 0 0 0,0 0 0 0 0,0-1 0 0 0,0 1 0 0 0,0 0 0 0 0,0 1 0 0 0,0-1 0 0 0,-1 0 0 0 0,1 1 0 0 0,-1 0 0 0 0,0-1 0 0 0,1 1 0 0 0,-1 0 0 0 0,-1 0 0 0 0,1 1 0 0 0,0 0 0 0 0,3 7 0 0 0,0 1 0 0 0,-1 0 0 0 0,-1-1 0 0 0,0 1 0 0 0,0 1 0 0 0,-1-1 0 0 0,-1 0 0 0 0,0 12 0 0 0,-1 3 0 0 0,-2 1 0 0 0,0 0 0 0 0,-4 11 0 0 0,21-90 0 0 0,11-25 0 0 0,15-23 0 0 0,-32 79 0 0 0,2 0 0 0 0,0 1 0 0 0,12-15 0 0 0,-19 29 0 0 0,-1 1 0 0 0,1-1 0 0 0,0 1 0 0 0,1 0 0 0 0,-1 1 0 0 0,1-1 0 0 0,-1 1 0 0 0,1 0 0 0 0,0 0 0 0 0,5-2 0 0 0,-7 4 0 0 0,0-1 0 0 0,0 2 0 0 0,0-1 0 0 0,0 0 0 0 0,0 1 0 0 0,0-1 0 0 0,0 1 0 0 0,0 0 0 0 0,0 0 0 0 0,0 0 0 0 0,0 0 0 0 0,0 0 0 0 0,0 1 0 0 0,0 0 0 0 0,0-1 0 0 0,0 1 0 0 0,0 0 0 0 0,0 1 0 0 0,0-1 0 0 0,-1 0 0 0 0,1 1 0 0 0,4 2 0 0 0,0 1 0 0 0,-1-1 0 0 0,0 1 0 0 0,0 0 0 0 0,0 1 0 0 0,1 1 0 0 0,-4-3 0 0 0,0 0 0 0 0,0 0 0 0 0,0 0 0 0 0,-1 1 0 0 0,1-1 0 0 0,-1 1 0 0 0,0 0 0 0 0,-1-1 0 0 0,1 1 0 0 0,0 2 0 0 0,3 19 0 0 0,-1 1 0 0 0,-1 0 0 0 0,-1 24 0 0 0,-3-5 0 0 0,-6 40 0 0 0,4-53-12 0 0,-1 7-453 0 0,0-14-3832 0 0,-1-8-1113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4.02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218 0 8287 0 0,'0'2'191'0'0,"0"46"993"0"0,-3 0 1 0 0,-1-1-1 0 0,-7 23-1184 0 0,-1-13 648 0 0,-4-2 1 0 0,-5 10-649 0 0,-44 107 1514 0 0,16-45-1029 0 0,46-117-740 0 0,-1 0 0 0 0,0-1 0 0 0,-1 1 0 0 0,-5 6 255 0 0,-1-1-5100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4.52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1017 8287 0 0,'0'0'191'0'0,"0"0"26"0"0,3-1 9 0 0,0-1-201 0 0,1-1 0 0 0,-1 1 0 0 0,0-1-1 0 0,0 0 1 0 0,0 0 0 0 0,0 0 0 0 0,0 0 0 0 0,-1-1 0 0 0,2-2-25 0 0,3-3 6 0 0,10-18 583 0 0,0 0-1 0 0,-2-1 1 0 0,7-18-589 0 0,-1 2 314 0 0,33-64 1638 0 0,2-23-1952 0 0,41-139 2144 0 0,-78 210-2144 0 0,-3 13 0 0 0,-2 0 0 0 0,0-14 0 0 0,-11 50 0 0 0,-2 5 0 0 0,0 0 0 0 0,0-1 0 0 0,0 1 0 0 0,-1 0 0 0 0,0-1 0 0 0,0-3 0 0 0,-3-3-15 0 0,1 12 32 0 0,0 0 53 0 0,2 1-15 0 0,-1-1-1 0 0,1 1 1 0 0,-1-1-1 0 0,1 1 0 0 0,-1-1 1 0 0,1 1-1 0 0,-1 0 1 0 0,0 0-1 0 0,1-1 0 0 0,-1 1 1 0 0,1 0-1 0 0,-1 0 1 0 0,0 0-1 0 0,1-1 0 0 0,-1 1 1 0 0,0 0-1 0 0,1 0 1 0 0,-1 0-1 0 0,0 0 1 0 0,1 0-1 0 0,-1 0 0 0 0,0 1 1 0 0,1-1-1 0 0,-1 0 1 0 0,0 0-1 0 0,1 0-54 0 0,-2 1 68 0 0,0 0 0 0 0,0 0 0 0 0,1 0 1 0 0,-1 1-1 0 0,1-1 0 0 0,-1 0 0 0 0,1 1 0 0 0,-1 0-68 0 0,-5 6 2 0 0,0 0 0 0 0,1 0 0 0 0,1 1 0 0 0,-1-1 0 0 0,1 1 0 0 0,1 1 0 0 0,0-1 0 0 0,-1 3-2 0 0,-11 30 0 0 0,1 1 0 0 0,-4 28 0 0 0,5 3 0 0 0,1 36 0 0 0,0 74 0 0 0,11-128 0 0 0,7 45 0 0 0,-1-63 0 0 0,4 10 0 0 0,-3-13 0 0 0,-3-22 17 0 0,1-2 0 0 0,0 1-1 0 0,0 0 1 0 0,2 1-17 0 0,-3-8-94 0 0,0 0-1 0 0,0 0 1 0 0,1-1 0 0 0,-1 1 0 0 0,1-1-1 0 0,1 1 1 0 0,-1-1 0 0 0,0 0-1 0 0,1 0 1 0 0,2 1 94 0 0,-4-3-827 0 0,0-1 0 0 0,0 1-1 0 0,0-1 1 0 0,1 0 0 0 0,-1 0-1 0 0,2 1 828 0 0,-2-2-4968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4.985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14 1 6447 0 0,'0'0'298'0'0,"0"0"-10"0"0,1 1-188 0 0,6 6 231 0 0,0 0 0 0 0,0 1 0 0 0,-1-1 0 0 0,0 1 0 0 0,0 1-1 0 0,-1-1 1 0 0,0 1 0 0 0,-1 0 0 0 0,1 1-331 0 0,11 25 958 0 0,2 2 644 0 0,-1 5-1602 0 0,-6-13 438 0 0,8 22 663 0 0,-1 2 0 0 0,6 40-1101 0 0,-11-19 486 0 0,-3 0-1 0 0,-3 1 0 0 0,-3 33-485 0 0,-5-29 608 0 0,-8 61-608 0 0,-1-69 0 0 0,-3-1 0 0 0,-12 34 0 0 0,-16 24 1148 0 0,-9 8-1148 0 0,43-120 292 0 0,-13 35-1069 0 0,-9 10 777 0 0,27-56-256 0 0,-1 0 0 0 0,0-1 1 0 0,0 1-1 0 0,0-1 0 0 0,-1 1 0 0 0,-1 1 256 0 0,4-5-512 0 0,1-1 0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5.375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84 8287 0 0,'0'0'382'0'0,"0"0"-8"0"0,2-1-240 0 0,7-3 140 0 0,4-3 1126 0 0,0 0 0 0 0,0-1 0 0 0,5-3-1400 0 0,-10 5 239 0 0,1 2 1 0 0,0-1-1 0 0,0 1 0 0 0,1 0 0 0 0,-1 1 1 0 0,1 0-1 0 0,6 0-239 0 0,-14 2 1 0 0,13-2-1 0 0,0-1 0 0 0,0 2 0 0 0,1 0 0 0 0,-1 1 0 0 0,1 1 0 0 0,-1 0 0 0 0,1 1 0 0 0,4 1 0 0 0,1 4-4212 0 0,-19-6-560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5.706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8 79 10135 0 0,'-1'2'231'0'0,"-5"17"308"0"0,5-11-301 0 0,2-7-213 0 0,-1 1 0 0 0,0-1 0 0 0,1 0 1 0 0,-1 1-1 0 0,1-1 0 0 0,-1 0 0 0 0,1 0 0 0 0,0 0 0 0 0,-1 1 0 0 0,1-1 0 0 0,0 0 0 0 0,0 0 0 0 0,0 0 0 0 0,0 0 0 0 0,0 0 0 0 0,0-1 0 0 0,0 1 0 0 0,0 0 0 0 0,0 0 0 0 0,0-1 0 0 0,1 1 0 0 0,-1-1 1 0 0,0 1-1 0 0,0-1 0 0 0,1 1 0 0 0,-1-1 0 0 0,0 0 0 0 0,1 1 0 0 0,-1-1 0 0 0,0 0 0 0 0,1 0-25 0 0,6 0 329 0 0,-1 0 0 0 0,0-1 0 0 0,0 0 0 0 0,0 0 1 0 0,4-2-331 0 0,-5 2 131 0 0,32-9 569 0 0,0-1 0 0 0,1-3-699 0 0,2 0 234 0 0,138-49-4446 0 0,-142 49-560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6.85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330 0 6447 0 0,'0'0'142'0'0,"0"0"22"0"0,0 0 13 0 0,0 0 55 0 0,-1 1 181 0 0,-1-1-328 0 0,1 1-1 0 0,-1 0 0 0 0,1-1 1 0 0,-1 1-1 0 0,1 0 0 0 0,-1 0 1 0 0,1 0-1 0 0,0 0 0 0 0,-1 0 1 0 0,1 0-1 0 0,0 0 0 0 0,0 0 1 0 0,0 1-1 0 0,0-1 0 0 0,0 0 1 0 0,0 1-1 0 0,0-1 0 0 0,0 1 1 0 0,1-1-1 0 0,-1 1 0 0 0,0-1 1 0 0,1 1-1 0 0,-1-1 0 0 0,1 1-84 0 0,-12 68 3530 0 0,-4 66-3530 0 0,13-105 150 0 0,-3 66 866 0 0,4 1 0 0 0,7 45-1016 0 0,-1-15 413 0 0,-5 1 0 0 0,-5 0 0 0 0,-6-1-1 0 0,-6 0 1 0 0,-33 122-413 0 0,25-122 20 0 0,15-66 891 0 0,-8 21-911 0 0,-12 25 968 0 0,-8 25-819 0 0,-6 60-149 0 0,45-191-16 0 0,-5 23-440 0 0,1-1 0 0 0,2 1 0 0 0,0 2 456 0 0,2-25-580 0 0,0-2-285 0 0,0 0-126 0 0,2-3-29 0 0,4-10-4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7.52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0 113 6447 0 0,'0'0'142'0'0,"0"0"22"0"0,0 0 13 0 0,0 0 55 0 0,2-1 181 0 0,46-29 1588 0 0,-32 19-1670 0 0,-1 1 0 0 0,2 0 0 0 0,-1 1 0 0 0,1 1 0 0 0,5-1-331 0 0,-2 3 288 0 0,0 1 0 0 0,1 0 0 0 0,-1 2 0 0 0,1 0 0 0 0,9 0-288 0 0,-23 3 30 0 0,0 0-1 0 0,0 1 1 0 0,0 0 0 0 0,0 0-1 0 0,0 0 1 0 0,0 1-1 0 0,0 0 1 0 0,-1 0-1 0 0,1 1 1 0 0,-1 0 0 0 0,0 0-1 0 0,0 0 1 0 0,0 1-1 0 0,0 0 1 0 0,0 0-1 0 0,-1 1 1 0 0,0-1-1 0 0,0 1 1 0 0,0 0 0 0 0,0 0-1 0 0,-1 1 1 0 0,0 0-1 0 0,1 0-29 0 0,-2 0 108 0 0,-1 0-1 0 0,1 0 1 0 0,-1 0-1 0 0,0 1 1 0 0,0-1-1 0 0,-1 0 1 0 0,1 5-108 0 0,0 9 1025 0 0,-1 17-1025 0 0,0-8 198 0 0,-1-17-163 0 0,0 1 189 0 0,1 0 0 0 0,1 0 0 0 0,0 0 0 0 0,1 3-224 0 0,34 109 1117 0 0,-33-112-1118 0 0,-1 0-1 0 0,0 0 1 0 0,-1 0-1 0 0,0 4 2 0 0,-2-9 11 0 0,0 1 0 0 0,0-1 0 0 0,-1 0 1 0 0,0 0-1 0 0,0 0 0 0 0,-1 0 0 0 0,-1 5-11 0 0,-1-2 223 0 0,0 0 0 0 0,-1-1-1 0 0,0 0 1 0 0,-1 0 0 0 0,0-1-1 0 0,0 1 1 0 0,-1-1 0 0 0,-3 3-223 0 0,-6 5 89 0 0,0-1-1 0 0,-2 0 1 0 0,-11 7-89 0 0,-54 37 1451 0 0,68-50-1320 0 0,1-2 1 0 0,-2 0-1 0 0,1 0 0 0 0,-17 4-131 0 0,21-9 0 0 0,1-1 0 0 0,0-1 0 0 0,-1 1 0 0 0,0-2 0 0 0,1 1 0 0 0,-1-1 0 0 0,1-1 0 0 0,-1 0 0 0 0,1-1 0 0 0,-1 0 0 0 0,-4-2 0 0 0,12 4-99 0 0,1-1 1 0 0,0 0-1 0 0,-1 0 0 0 0,1 0 0 0 0,0 0 0 0 0,0 0 1 0 0,-1-1-1 0 0,1 1 0 0 0,-1-1 99 0 0,3 1-151 0 0,-1 1 1 0 0,1-1-1 0 0,-1 0 0 0 0,1 1 0 0 0,-1-1 0 0 0,1 0 1 0 0,-1 0-1 0 0,1 1 0 0 0,0-1 0 0 0,-1 0 1 0 0,1 0-1 0 0,0 0 0 0 0,0 1 0 0 0,-1-1 1 0 0,1 0-1 0 0,0 0 0 0 0,0 0 0 0 0,0 0 1 0 0,0 1-1 0 0,0-1 0 0 0,0 0 0 0 0,0 0 0 0 0,0 0 1 0 0,1 0-1 0 0,-1 1 0 0 0,0-1 0 0 0,0 0 1 0 0,1 0-1 0 0,-1 0 151 0 0,14-27-3035 0 0,-2 10 1499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9.68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84 26 8287 0 0,'-15'5'413'0'0,"0"1"0"0"0,-13 5-413 0 0,27-10 18 0 0,-14 3 23 0 0,7-2 14 0 0,7-2 333 0 0,1 0 110 0 0,0 0 12 0 0,0 0-67 0 0,2 1-294 0 0,2 1-75 0 0,-1 0-1 0 0,1-1 0 0 0,0 1 0 0 0,1-1 0 0 0,-1 0 1 0 0,0-1-1 0 0,0 1 0 0 0,0 0 0 0 0,0-1 1 0 0,3 0-74 0 0,10-1 615 0 0,1 0 0 0 0,0-1-615 0 0,7-1 85 0 0,49-6-65 0 0,7-4-20 0 0,53-8-4 0 0,16 9 4 0 0,0 7 0 0 0,111 12 0 0 0,-178 1-841 0 0,-40-3-1111 0 0,31 0 1952 0 0,-74-5-1023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9.29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340 11 6447 0 0,'0'0'142'0'0,"0"0"22"0"0,0 0 13 0 0,0 0 123 0 0,0 0 468 0 0,0 0 205 0 0,0 0 41 0 0,0 0-129 0 0,-1 1-506 0 0,0 1-123 0 0,-4 1 841 0 0,-11-3-420 0 0,14 0-517 0 0,-1 0 0 0 0,0-1 0 0 0,0 2 0 0 0,0-1 0 0 0,0 0 0 0 0,0 0 0 0 0,1 1 0 0 0,-1 0 0 0 0,-2 0-160 0 0,3-1 36 0 0,1 0 1 0 0,-1 0-1 0 0,1 0 0 0 0,-1 0 0 0 0,1 0 0 0 0,-1 0 0 0 0,1-1 0 0 0,-1 1 0 0 0,1-1 1 0 0,0 1-1 0 0,-1-1 0 0 0,1 1 0 0 0,0-1 0 0 0,-1 0 0 0 0,1 0 0 0 0,0 0-36 0 0,-4-1 30 0 0,2 1 53 0 0,-1 0 0 0 0,-1 0 1 0 0,1 0-1 0 0,0 0 0 0 0,0 1 0 0 0,0 0 0 0 0,0 0 0 0 0,0 0 0 0 0,-2 0-83 0 0,0 1 173 0 0,0-1 0 0 0,1-1 0 0 0,-1 1 0 0 0,-3-1-173 0 0,-4-1 102 0 0,0 1 0 0 0,0 0 0 0 0,-1 1 1 0 0,1 0-1 0 0,-1 2 0 0 0,0-1-102 0 0,-38 3-5 0 0,42-4 5 0 0,1 3 0 0 0,-8 5 0 0 0,17-8 0 0 0,0 0 0 0 0,0 0 0 0 0,0 0 0 0 0,0 0 0 0 0,0 0 0 0 0,0 0 0 0 0,0 0 0 0 0,0 0 0 0 0,0 0 0 0 0,0 0 0 0 0,0 0 0 0 0,-1 0 0 0 0,1 0 0 0 0,0 0 0 0 0,0 0 0 0 0,0 0 0 0 0,0 0 0 0 0,0 0 0 0 0,0 0 0 0 0,0 0 0 0 0,0 0 0 0 0,0 0 0 0 0,0 0 0 0 0,0 1 0 0 0,0-1 0 0 0,0 0 0 0 0,0 0 0 0 0,0 0 0 0 0,0 0 0 0 0,0 0 0 0 0,0 0 0 0 0,0 0 0 0 0,-1 0 0 0 0,1 0 0 0 0,0 0 0 0 0,0 0 0 0 0,0 0 0 0 0,0 0 0 0 0,0 1 0 0 0,0-1 0 0 0,0 0 0 0 0,0 0 0 0 0,0 0 0 0 0,0 0 0 0 0,0 0 0 0 0,0 0 0 0 0,0 0 0 0 0,0 0 0 0 0,1 0 0 0 0,-1 0 0 0 0,0 0 0 0 0,4 2 0 0 0,7 0 0 0 0,-6-2 0 0 0,-1 0 0 0 0,1 0 0 0 0,0-1 0 0 0,-1 1 0 0 0,5-3 0 0 0,-4 2 0 0 0,0 0 0 0 0,-1 1 0 0 0,1-1 0 0 0,0 1 0 0 0,2 0 0 0 0,22 0 0 0 0,27-2 0 0 0,-44 2 0 0 0,0 1 0 0 0,0-1 0 0 0,0 2 0 0 0,0 0 0 0 0,22 3 0 0 0,-31-6 0 0 0,0 2 0 0 0,9 3 0 0 0,-3 1 0 0 0,-9-5 0 0 0,1 0 0 0 0,-1 0 0 0 0,0 1 0 0 0,1-1 0 0 0,-1 0 0 0 0,0 0 0 0 0,1 0 0 0 0,-1 0 0 0 0,1 0 0 0 0,-1 0 0 0 0,0 0 0 0 0,1 0 0 0 0,-1 0 0 0 0,0 0 0 0 0,1 0 0 0 0,-1 0 0 0 0,1 0 0 0 0,-1 0 0 0 0,0 0 0 0 0,1 0 0 0 0,-1 0 0 0 0,0 0 0 0 0,0-1 0 0 0,0 1 0 0 0,0 0 0 0 0,0 0 0 0 0,0 0 0 0 0,1-1 0 0 0,-1 1 0 0 0,0 0 0 0 0,0 0 0 0 0,0 0 0 0 0,0-1 0 0 0,0 1 0 0 0,0 0 0 0 0,0 0 0 0 0,0-1 0 0 0,0 1 0 0 0,0 0 0 0 0,0 0 0 0 0,0 0 0 0 0,0-1 0 0 0,0 1 0 0 0,0 0 0 0 0,0 0 0 0 0,0-1 0 0 0,0 1 0 0 0,-1 0 0 0 0,0-1 0 0 0,-1 0 0 0 0,0 0 0 0 0,1 0 0 0 0,-1 0 0 0 0,0 0 0 0 0,0 1 0 0 0,0-1 0 0 0,0 1 0 0 0,0-1 0 0 0,0 1 0 0 0,-4-1 0 0 0,-5-1 0 0 0,0 0 0 0 0,0 1 0 0 0,0 0 0 0 0,0 1 0 0 0,0 1 0 0 0,-1-1 0 0 0,-1 2 0 0 0,-17 0 0 0 0,18 0 0 0 0,0-1 0 0 0,1 2 0 0 0,-5 1 0 0 0,-2 0 0 0 0,15-3-68 0 0,-1 0-1 0 0,1 1 0 0 0,-1-1 0 0 0,1 1 1 0 0,0 0-1 0 0,-3 2 69 0 0,-13 6-1961 0 0,8-5-3498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9.96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120 17 8287 0 0,'0'0'382'0'0,"1"-1"-8"0"0,-1-11 1130 0 0,0 9 1437 0 0,0 8-1718 0 0,-1 32 959 0 0,1 1-2182 0 0,0-5 1402 0 0,-2 19-1402 0 0,-22 165 2665 0 0,11-135-2154 0 0,-16 51-511 0 0,16-78 0 0 0,-3 13 0 0 0,8-36-100 0 0,0-1-1 0 0,2 8 101 0 0,6-39-191 0 0,1 0-1 0 0,0 0 1 0 0,-1 0 0 0 0,1-1-1 0 0,0 1 1 0 0,-1 0 0 0 0,1 0 0 0 0,0 0-1 0 0,-1 0 1 0 0,1-1 0 0 0,0 1-1 0 0,-1 0 1 0 0,1-1 191 0 0,10-7-1514 0 0,2-7-20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8.287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0 242 8287 0 0,'0'0'191'0'0,"0"0"26"0"0,0 0 9 0 0,1-1-34 0 0,0-6 166 0 0,1 0 1 0 0,0 1-1 0 0,0-1 1 0 0,1 1-1 0 0,0 0 1 0 0,3-5-359 0 0,6-10 2180 0 0,6-5-2180 0 0,-10 14 251 0 0,1 0 140 0 0,1 1-1 0 0,0 1 1 0 0,0 0-1 0 0,1 0 1 0 0,0 1-1 0 0,0 0 1 0 0,1 1-1 0 0,1 0 1 0 0,10-4-391 0 0,-11 6 45 0 0,0 0 0 0 0,0 1-1 0 0,0 1 1 0 0,10-2-45 0 0,-13 4-2 0 0,-1 0 0 0 0,1 1 0 0 0,0 1 0 0 0,-1-1 0 0 0,1 1 0 0 0,0 1 0 0 0,4 0 2 0 0,16 4 0 0 0,-2 1 0 0 0,1 2 0 0 0,14 6 0 0 0,-32-11 105 0 0,-1 1-1 0 0,0 1 1 0 0,0 0 0 0 0,0 0-1 0 0,-1 1 1 0 0,0 0-1 0 0,0 0 1 0 0,0 1 0 0 0,-1 0-1 0 0,0 0 1 0 0,-1 1-1 0 0,1 0 1 0 0,-1 0 0 0 0,-1 0-1 0 0,1 1 1 0 0,-2 0-1 0 0,1 0 1 0 0,2 9-105 0 0,-2-5 16 0 0,-1 0 1 0 0,0 1-1 0 0,-1-1 1 0 0,-1 1 0 0 0,0-1-1 0 0,-1 1 1 0 0,-1 0-1 0 0,0 0 1 0 0,0-1-1 0 0,-3 12-16 0 0,-1 1 0 0 0,0-2 0 0 0,-2 1 0 0 0,-1-1 0 0 0,-1 0 0 0 0,-1 0 0 0 0,-1-1 0 0 0,-1 0 0 0 0,-1 0 0 0 0,-10 11 0 0 0,-5 4 0 0 0,-1-1 0 0 0,-15 13 0 0 0,-68 62 0 0 0,78-82 0 0 0,-2-1 0 0 0,20-17 0 0 0,-1-1 0 0 0,0-1 0 0 0,-11 5 0 0 0,17-10 0 0 0,8-5 0 0 0,6-2 0 0 0,8-3 0 0 0,52-17 0 0 0,-37 12 0 0 0,-1 1 0 0 0,1 1 0 0 0,13 0 0 0 0,192-23 1440 0 0,-214 29-1454 0 0,0 2-1 0 0,4 0 15 0 0,-3 0-521 0 0,-1 0 0 0 0,1-1 0 0 0,10-3 521 0 0,-28 4-1078 0 0,-1 0-372 0 0,0-3-71 0 0,-3-10-14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0.495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119 7 10135 0 0,'0'0'231'0'0,"0"0"29"0"0,0 0 19 0 0,0-1-41 0 0,0-4-44 0 0,0 4 552 0 0,0 1 232 0 0,0 0 40 0 0,-1 5-654 0 0,1 0-1 0 0,-1-1 0 0 0,0 1 1 0 0,-1-1-1 0 0,1 0 0 0 0,-1 1 1 0 0,-1 2-364 0 0,-5 16 648 0 0,2 4 644 0 0,1 4-1292 0 0,-2 13 756 0 0,-23 143 1868 0 0,20-116-1664 0 0,-27 169-344 0 0,34-202-616 0 0,2 36 0 0 0,1-60 0 0 0,0-6-118 0 0,0 1-1 0 0,0-1 1 0 0,1 1-1 0 0,1-1 1 0 0,-1 1-1 0 0,1-1 1 0 0,3 8 118 0 0,-4-15-953 0 0,0-1-831 0 0,6-1-3260 0 0,4-1-1394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1.44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2 27 6447 0 0,'0'0'142'0'0,"0"0"22"0"0,0 0 13 0 0,0 0 55 0 0,0 0 181 0 0,0 0 78 0 0,0-1 18 0 0,1-1-332 0 0,-2 0-206 0 0,4-10 3977 0 0,-4 10-3505 0 0,0-4-222 0 0,1 4 166 0 0,0 2 101 0 0,0 0 21 0 0,0 0-66 0 0,-1 16-326 0 0,0-7 128 0 0,0 1-1 0 0,1-1 1 0 0,0 0 0 0 0,2 4-245 0 0,8 60 1076 0 0,15 91-1035 0 0,-24-159-41 0 0,39 252 0 0 0,-26-125 1440 0 0,-5 55-1440 0 0,-9-182 38 0 0,-5 404 532 0 0,6-158-570 0 0,10 1 0 0 0,-8-203 0 0 0,6 229 0 0 0,-3-10 0 0 0,-4-249 61 0 0,-1-16-4324 0 0,4-23 2729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1.82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98 11975 0 0,'0'0'267'0'0,"0"0"42"0"0,0 0 17 0 0,0 0-28 0 0,2 0-126 0 0,6-1 63 0 0,0 0-1 0 0,0-1 1 0 0,0 0-1 0 0,0 0 0 0 0,-1-1 1 0 0,1 0-1 0 0,2-2-234 0 0,14-5 339 0 0,10-3 735 0 0,5-5-1074 0 0,-15 7 366 0 0,-13 6-208 0 0,0 1 1 0 0,0 0-1 0 0,1 1 0 0 0,9-2-158 0 0,9 1-4799 0 0,-14 2-611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2.159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19 11975 0 0,'0'0'256'0'0,"0"0"64"0"0,0 0 0 0 0,0 0 32 0 0,16 13-288 0 0,-6-6-64 0 0,-10-7 0 0 0,13 4 0 0 0,1 0 424 0 0,2-4 72 0 0,2-2 16 0 0,1 0 0 0 0,2-2-416 0 0,-1-3-96 0 0,1-2 0 0 0,0-1-4072 0 0,0-3-840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4.194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81 68 6447 0 0,'0'0'142'0'0,"0"0"22"0"0,0 0 13 0 0,-1 0-20 0 0,-1 2-137 0 0,-4 0-13 0 0,-11 2 73 0 0,14-3 108 0 0,-3 0 878 0 0,1 1 1 0 0,-1-1-1 0 0,0-1 0 0 0,-3 1-1066 0 0,9-1 45 0 0,0 0-1 0 0,-1 0 1 0 0,1 0-1 0 0,0 0 1 0 0,0 0-1 0 0,0 0 1 0 0,-1 0-1 0 0,1 0 1 0 0,0-1-1 0 0,0 1 1 0 0,0 0-1 0 0,0 0 1 0 0,-1 0-1 0 0,1 0 1 0 0,0 0-1 0 0,0 0 1 0 0,0 0-1 0 0,0-1 1 0 0,0 1-1 0 0,0 0 0 0 0,-1 0 1 0 0,1 0-1 0 0,0 0 1 0 0,0-1-1 0 0,0 1 1 0 0,0 0-1 0 0,0 0 1 0 0,0 0-1 0 0,0 0 1 0 0,0-1-1 0 0,0 1 1 0 0,0 0-1 0 0,0 0 1 0 0,0 0-1 0 0,0-1 1 0 0,0 1-1 0 0,0 0 1 0 0,0 0-1 0 0,0 0 1 0 0,0-1-1 0 0,0 1 1 0 0,0 0-1 0 0,0 0 1 0 0,0 0-1 0 0,0 0 1 0 0,0-1-1 0 0,1 1 1 0 0,-1 0-1 0 0,0 0 0 0 0,0 0 1 0 0,0 0-45 0 0,5-9 803 0 0,-1 4-755 0 0,1 1 0 0 0,0-1-1 0 0,0 1 1 0 0,0 0 0 0 0,0 0-1 0 0,1 1 1 0 0,-1 0-1 0 0,1 0 1 0 0,1-1-48 0 0,13-4 90 0 0,1 0-1 0 0,0 2-89 0 0,-20 5 0 0 0,4 0 108 0 0,-1 0 1 0 0,1 0-1 0 0,0 1 0 0 0,-1-1 0 0 0,1 1 0 0 0,0 0 0 0 0,0 0 1 0 0,3 1-109 0 0,4 1 508 0 0,0 1 1 0 0,9 3-509 0 0,-14-4 18 0 0,-1 1 1 0 0,1 0-1 0 0,-1 0 0 0 0,0 1 1 0 0,0 0-1 0 0,0 0 0 0 0,0 1 1 0 0,-1-1-1 0 0,5 5-18 0 0,-8-5 0 0 0,1-1 0 0 0,0 1 0 0 0,-1 0 0 0 0,1 0 0 0 0,-1 0 0 0 0,0 0 0 0 0,0 0 0 0 0,-1 0 0 0 0,1 1 0 0 0,-1-1 0 0 0,0 1 0 0 0,0-1 0 0 0,-1 1 0 0 0,1 0 0 0 0,0 9 0 0 0,-1 1 0 0 0,0-1 0 0 0,-2 11 0 0 0,0-7-30 0 0,-1-1-1 0 0,-1 0 1 0 0,-1 1-1 0 0,-3 5 31 0 0,-8 29 2005 0 0,15-43-1856 0 0,1 1-133 0 0,0-8-16 0 0,1 0 0 0 0,-1 0 0 0 0,1-1 0 0 0,0 1 0 0 0,-1 0 0 0 0,1 0 0 0 0,0-1 0 0 0,0 1 0 0 0,0-1 0 0 0,0 1 0 0 0,0-1 0 0 0,8 8 0 0 0,11 9 0 0 0,0 2 0 0 0,-1 0 0 0 0,14 19 0 0 0,-29-33-5 0 0,-1-1 0 0 0,0 1 0 0 0,1 0 0 0 0,-2 0 0 0 0,1 0 0 0 0,-1 0-1 0 0,0 0 1 0 0,0 1 0 0 0,0-1 0 0 0,-1 1 0 0 0,0-1 0 0 0,0 1 0 0 0,-1-1 0 0 0,0 1 0 0 0,0-1 0 0 0,-1 5 5 0 0,0-3 84 0 0,0 1 0 0 0,-1-1 1 0 0,0 0-1 0 0,-1 0 0 0 0,0 1 1 0 0,0-2-1 0 0,0 1 0 0 0,-1 0 1 0 0,0-1-1 0 0,-1 1 1 0 0,0-1-1 0 0,-3 3-84 0 0,-3 2 200 0 0,0 0 0 0 0,-1-2 0 0 0,0 1 0 0 0,0-1 0 0 0,-1-1 0 0 0,-1 0-200 0 0,-6 3-27 0 0,-1-1-1 0 0,0-1 0 0 0,-19 6 28 0 0,4-2 0 0 0,15-6 0 0 0,0 0 0 0 0,0-1 0 0 0,-4-1 0 0 0,12-3-594 0 0,0-2 0 0 0,0 1 0 0 0,-8-1 594 0 0,19-1-1011 0 0,2 0-12 0 0,0 0-1 0 0,-2-18-1024 0 0,6 3 1024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4.531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49 10135 0 0,'0'0'464'0'0,"1"-1"-9"0"0,0 0-439 0 0,0 1 1 0 0,0-1-1 0 0,0 0 1 0 0,0 0-1 0 0,1 1 1 0 0,-1-1-1 0 0,0 0 0 0 0,0 1 1 0 0,1 0-1 0 0,-1-1 1 0 0,2 1-17 0 0,4-3 136 0 0,2-4 1322 0 0,1 0 0 0 0,0 1 0 0 0,1 0 0 0 0,8-3-1458 0 0,-15 8 25 0 0,-1 1-1 0 0,1-1 1 0 0,0 1 0 0 0,-1 0-1 0 0,1 0 1 0 0,0 0-1 0 0,2 0-24 0 0,18 3-18 0 0,-21-2-28 0 0,-1 0-291 0 0,0-1-138 0 0,7 0-1022 0 0,-7 0-3962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5.03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30 10135 0 0,'0'0'231'0'0,"0"0"29"0"0,1 0 19 0 0,29-12-98 0 0,6-1 855 0 0,-32 12-862 0 0,-1 0 1 0 0,0 0 0 0 0,1 1 0 0 0,-1-1 0 0 0,1 1 0 0 0,-1 0 0 0 0,1 0-1 0 0,-1 0 1 0 0,3 1-175 0 0,-4-1 101 0 0,0 1 0 0 0,0 0 0 0 0,0 0 0 0 0,0-1 0 0 0,0 1 0 0 0,0 0 0 0 0,0 1 0 0 0,-1-1 0 0 0,1 0 0 0 0,0 0 0 0 0,0 1 0 0 0,-1-1 0 0 0,1 1 0 0 0,-1 0 0 0 0,0-1 0 0 0,1 2-101 0 0,2 3 11 0 0,0 0 0 0 0,-1 0 0 0 0,0 0-1 0 0,0 1 1 0 0,0-1 0 0 0,-1 1 0 0 0,0 0 0 0 0,0-1-1 0 0,-1 1 1 0 0,0 0 0 0 0,0 0 0 0 0,0 3-11 0 0,-1 10 590 0 0,0-1-1 0 0,-1 1 1 0 0,-4 17-590 0 0,-2-2 41 0 0,-1 0 1 0 0,-1-1-1 0 0,-3 0 0 0 0,-5 11-41 0 0,-2-3 0 0 0,-2-2 0 0 0,-10 15 0 0 0,16-33 0 0 0,12-15 134 0 0,5-5-35 0 0,4-3 111 0 0,1-1 33 0 0,0 0 0 0 0,0 0 0 0 0,0-1-1 0 0,0 0 1 0 0,0 0 0 0 0,1-1-243 0 0,11-5 132 0 0,33-12-116 0 0,54-14-16 0 0,-67 25 0 0 0,9 0 0 0 0,12-2 0 0 0,-22 3-287 0 0,1 3 0 0 0,-1 1 0 0 0,10 1 287 0 0,-34 4-4483 0 0,-3 3-1565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8:00.02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42 8287 0 0,'0'0'382'0'0,"0"0"-8"0"0,1-1-240 0 0,0 0-112 0 0,-1 0 1 0 0,1 0-1 0 0,0 0 0 0 0,0 0 1 0 0,1 1-1 0 0,-1-1 1 0 0,0 0-1 0 0,0 1 0 0 0,0-1 1 0 0,0 0-1 0 0,1 1 1 0 0,-1-1-1 0 0,0 1 0 0 0,1 0 1 0 0,-1-1-1 0 0,0 1 1 0 0,1 0-23 0 0,4-1 325 0 0,0 1 0 0 0,1 0 0 0 0,2 0-325 0 0,13 0 533 0 0,54-11-351 0 0,-28 3-199 0 0,0 2 17 0 0,-5 3 0 0 0,42 2 0 0 0,-63 2 0 0 0,0 2 0 0 0,0 0 0 0 0,0 1 0 0 0,17 6 0 0 0,-28-7 80 0 0,-1 1 0 0 0,1 1-1 0 0,-1 0 1 0 0,0 0 0 0 0,0 1-1 0 0,-1 0 1 0 0,0 1 0 0 0,0 0-1 0 0,0 1 1 0 0,-1-1-1 0 0,0 2 1 0 0,-1-1 0 0 0,6 9-80 0 0,-7-9 68 0 0,-1 0-1 0 0,0 0 1 0 0,-1 1 0 0 0,0 0 0 0 0,0 0-1 0 0,-1 0 1 0 0,0 0 0 0 0,-1 0 0 0 0,1 1 0 0 0,-2-1-1 0 0,0 1 1 0 0,0 0 0 0 0,0-1 0 0 0,-1 1 0 0 0,-1 0-1 0 0,0 2-67 0 0,-1 0 116 0 0,-1 0 0 0 0,0 0 0 0 0,-1 0-1 0 0,0-1 1 0 0,-1 1 0 0 0,0-1 0 0 0,-1 0 0 0 0,0-1-1 0 0,-4 6-115 0 0,-12 14 467 0 0,-1-2 0 0 0,-15 15-467 0 0,-4 0 0 0 0,-2-2 0 0 0,-37 26 0 0 0,20-23-342 0 0,-41 19 342 0 0,90-55-59 0 0,6-5-105 0 0,0 1 0 0 0,0-1 1 0 0,0 0-1 0 0,0-1 0 0 0,-1 0 0 0 0,-5 2 164 0 0,-1-3-512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5.56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23 185 6447 0 0,'0'0'298'0'0,"0"0"-10"0"0,-1 0-188 0 0,-11-3 49 0 0,12 3 120 0 0,-1 0 1 0 0,1 0-1 0 0,-1 0 0 0 0,1-1 0 0 0,-1 1 1 0 0,0 0-1 0 0,1 0 0 0 0,-1-1 0 0 0,1 1 1 0 0,-1 0-1 0 0,1-1 0 0 0,-1 1 1 0 0,1 0-1 0 0,0-1 0 0 0,-1 1 0 0 0,1-1 1 0 0,-1 1-1 0 0,1 0 0 0 0,0-1 0 0 0,-1 0-269 0 0,1 1 275 0 0,1-1 0 0 0,-1 0 0 0 0,0 0 0 0 0,0 1 0 0 0,1-1 0 0 0,-1 1-1 0 0,1-1 1 0 0,-1 0 0 0 0,0 1 0 0 0,1-1 0 0 0,-1 1 0 0 0,1-1-1 0 0,-1 1 1 0 0,1-1-275 0 0,2-2-388 0 0,4-3 591 0 0,0 0 0 0 0,0 0-1 0 0,0 1 1 0 0,1 0-1 0 0,-1 0 1 0 0,6-1-203 0 0,11-8 466 0 0,2-1 761 0 0,2 1-1227 0 0,8-5 371 0 0,-10 6-366 0 0,1 1 0 0 0,1 1 0 0 0,4 1-5 0 0,-4 0 1 0 0,-24 9-98 0 0,0 0 0 0 0,0 0-1 0 0,0 0 1 0 0,0 0 0 0 0,1 1-1 0 0,-1 0 1 0 0,0 0 0 0 0,1 0-1 0 0,-1 0 98 0 0,0 1-1633 0 0,6 5-4506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5.89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1 106 11975 0 0,'0'0'267'0'0,"0"0"42"0"0,1 0 17 0 0,3 0-266 0 0,-1 0 1 0 0,1-1-1 0 0,-1 0 1 0 0,1 1 0 0 0,-1-1-1 0 0,0-1 1 0 0,3 0-61 0 0,26-14 227 0 0,-9 4 455 0 0,4 1 223 0 0,0 1-1 0 0,1 1 1 0 0,0 2-1 0 0,1 0-904 0 0,117-16-915 0 0,-120 20-5223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6.56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1 378 10135 0 0,'0'0'231'0'0,"0"0"29"0"0,0 0 19 0 0,0-2 37 0 0,2-7 142 0 0,0-1 1 0 0,1 1 0 0 0,0 0-1 0 0,1-1 1 0 0,0 2 0 0 0,1-1-1 0 0,3-6-458 0 0,6-5 1168 0 0,0 0 0 0 0,10-9-1168 0 0,-3 1 880 0 0,-11 15 288 0 0,10-11-1168 0 0,107-103 608 0 0,-121 121-608 0 0,0 1 0 0 0,0 1 0 0 0,6-4 0 0 0,-1 0 0 0 0,-2 4 0 0 0,0 3 0 0 0,-6 2 0 0 0,-1-1 0 0 0,1 1 0 0 0,-1-1 0 0 0,0 1 0 0 0,1 0 0 0 0,-1 0 0 0 0,0 0 0 0 0,0 1 0 0 0,1-1 0 0 0,-1 0 0 0 0,0 1 0 0 0,0 0 0 0 0,-1-1 0 0 0,1 1 0 0 0,0 0 0 0 0,0 0 0 0 0,-1 0 0 0 0,1 0 0 0 0,-1 0 0 0 0,0 0 0 0 0,1 0 0 0 0,3 8 0 0 0,-1 0 0 0 0,1 0 0 0 0,-1 0 0 0 0,0 2 0 0 0,6 20 342 0 0,-1 0-1 0 0,-2 1 0 0 0,-1 0 1 0 0,-2 0-1 0 0,-1 0 0 0 0,-1 13-341 0 0,-5 93 1024 0 0,-6-1 0 0 0,-12 44-1024 0 0,1-80 0 0 0,13-70 0 0 0,-4 9 0 0 0,-1 4 0 0 0,6-17-201 0 0,6-27-850 0 0,0-1-385 0 0,0 0-714 0 0,0 0-2692 0 0,0 0-1150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6.899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1 295 11975 0 0,'0'0'267'0'0,"0"0"42"0"0,0 0 17 0 0,0 0-28 0 0,2-2-196 0 0,17-10 477 0 0,14-7-579 0 0,-3 3 1259 0 0,20-14 596 0 0,6-3 2353 0 0,42-18-4208 0 0,-17 18 2324 0 0,56-13-2324 0 0,-77 30 474 0 0,0 2 0 0 0,10 2-474 0 0,-28 7 499 0 0,1 2 0 0 0,11 1-499 0 0,-10 1 119 0 0,-33 1-332 0 0,1 1 1 0 0,0 0-1 0 0,11 3 213 0 0,-9-1-238 0 0,-12-3-270 0 0,-2 0-140 0 0,0 0-572 0 0,0 0-253 0 0,0 0-51 0 0,0 0-11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2:10.170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0 4600 4607 0 0,'0'0'208'0'0,"0"0"67"0"0,0 0 154 0 0,0 0 69 0 0,0 0 12 0 0,0 0 2 0 0,0 0 0 0 0,0 0 0 0 0,0 0 0 0 0,0 0-69 0 0,0 0-222 0 0,0 0 166 0 0,0 0 101 0 0,0 0 21 0 0,0 0 3 0 0,0 0 0 0 0,0 0 0 0 0,0 0 0 0 0,0 0-69 0 0,0 0-222 0 0,0 0 166 0 0,0 0 101 0 0,0 0 21 0 0,0 0-66 0 0,1-1-294 0 0,1-6 170 0 0,0 0-1 0 0,1 0 0 0 0,0 0 0 0 0,0 0 1 0 0,1 0-1 0 0,0-1-318 0 0,8-14 154 0 0,-8 15-154 0 0,0 0 0 0 0,1 1 0 0 0,0-1 0 0 0,0 1 0 0 0,0 0 0 0 0,3-2 0 0 0,11-12 0 0 0,-10 9 0 0 0,1 2 0 0 0,0-1 0 0 0,10-6 0 0 0,-5 4 0 0 0,7-8 0 0 0,-2 1 0 0 0,-4 4 0 0 0,-2 0 0 0 0,2-3 0 0 0,45-49 0 0 0,-19 18 1440 0 0,-29 33-1237 0 0,0 2 0 0 0,2 0 0 0 0,1-1-203 0 0,14-13-1 0 0,23-20 1 0 0,-17 18 0 0 0,10-12 0 0 0,-30 31 0 0 0,-13 9 0 0 0,0 0 0 0 0,0 0 0 0 0,0 0 0 0 0,0-1 0 0 0,-1 1 0 0 0,2-2 0 0 0,10-12 0 0 0,1 0 0 0 0,1 0 0 0 0,9-6 0 0 0,-1 5 0 0 0,-10 7 0 0 0,9-9 0 0 0,-12 10 0 0 0,0 0 0 0 0,6-3 0 0 0,-7 6 0 0 0,0-1 0 0 0,0-1 0 0 0,3-3 0 0 0,-3 1 37 0 0,0 2 0 0 0,8-6-37 0 0,15-11 1366 0 0,-23 17-1162 0 0,0 0-1 0 0,1 0-203 0 0,-1 2 67 0 0,-2-1 0 0 0,1 0 0 0 0,1-2-67 0 0,0 0 0 0 0,-1 0 0 0 0,2 0 0 0 0,2-1 0 0 0,5-4 0 0 0,12-12 0 0 0,-27 23 0 0 0,38-34 0 0 0,-35 29 0 0 0,1 0 0 0 0,-1 0 0 0 0,2-4 0 0 0,5-6 0 0 0,-7 10 0 0 0,23-29 0 0 0,-17 22 0 0 0,-1 0 0 0 0,1-2 0 0 0,-1 1 0 0 0,1 0 0 0 0,1 0 0 0 0,16-18 0 0 0,2-7 0 0 0,14-18 0 0 0,-34 47 0 0 0,0 2 0 0 0,0-1 0 0 0,4-1 0 0 0,-4 3 0 0 0,1-1 0 0 0,-1-1 0 0 0,3-4 0 0 0,-2-2 0 0 0,-9 12 0 0 0,1 1 0 0 0,-1-1 0 0 0,1 1 0 0 0,0 0 0 0 0,2-2 0 0 0,2-1 0 0 0,1-1 0 0 0,-1 0 0 0 0,-1 0 0 0 0,7-9 0 0 0,-8 10 0 0 0,0 0 0 0 0,1 1 0 0 0,6-6 0 0 0,-9 9 0 0 0,34-32 0 0 0,16-20 0 0 0,-29 27 0 0 0,-11 11 0 0 0,0 1 0 0 0,16-13 0 0 0,2 1 0 0 0,2-5 0 0 0,0-9 0 0 0,4-2 0 0 0,2-6 0 0 0,-22 29 0 0 0,1 0 0 0 0,6-3 0 0 0,-5 4 0 0 0,47-43 0 0 0,14-4 0 0 0,-72 60 0 0 0,-1-1 0 0 0,2-3 0 0 0,13-12 0 0 0,32-29 0 0 0,-47 45 42 0 0,0 0 0 0 0,3-5-42 0 0,-6 6 89 0 0,1 0 1 0 0,0 0 0 0 0,1 0 0 0 0,3-1-90 0 0,19-15 802 0 0,-1 0 1 0 0,15-16-803 0 0,2-9 0 0 0,-12 12 0 0 0,-21 22-348 0 0,9-13 348 0 0,-12 14-218 0 0,1 1 0 0 0,10-10 218 0 0,-17 18 4 0 0,0-1-1 0 0,0 1 0 0 0,0-1 1 0 0,1-1-4 0 0,0-1 8 0 0,1 1 0 0 0,-1 0 0 0 0,1 0 0 0 0,0 0-1 0 0,4-3-7 0 0,1-1 3 0 0,-1 0 0 0 0,-1 0-1 0 0,1 0 1 0 0,0-3-3 0 0,5-4-2 0 0,9-5 15 0 0,2-6 13 0 0,-1 0 1 0 0,9-15-27 0 0,-26 33 0 0 0,0 0 0 0 0,7-5 0 0 0,-6 7 0 0 0,-2 0 0 0 0,1 0 0 0 0,-1-1 0 0 0,1-1 0 0 0,14-22 32 0 0,0 2 0 0 0,22-21-32 0 0,-34 40 0 0 0,1 2 0 0 0,1-1 0 0 0,4-2 0 0 0,-7 5 0 0 0,-1 0 0 0 0,1 0 0 0 0,-1-1 0 0 0,0 0 0 0 0,-1 0 0 0 0,0-1 0 0 0,0 0 0 0 0,1-2 0 0 0,-2 3 0 0 0,0 0 0 0 0,5-5 0 0 0,4-6 0 0 0,-10 13 0 0 0,1-1 0 0 0,0 1 0 0 0,0 1 0 0 0,0-1 0 0 0,2 0 0 0 0,18-17 0 0 0,42-51 0 0 0,-54 55 0 0 0,-7 11 1 0 0,27-33 62 0 0,18-15-63 0 0,-23 26 0 0 0,-3 2 0 0 0,9-5 0 0 0,-24 22 0 0 0,-4 6 0 0 0,-1-1 0 0 0,0 0 0 0 0,-1 0 0 0 0,1 0 0 0 0,3-5 0 0 0,-4 4 0 0 0,0 1 0 0 0,0 0 0 0 0,1 0 0 0 0,0 1 0 0 0,3-3 0 0 0,14-14 0 0 0,3-4 0 0 0,-18 19 0 0 0,-1 0 0 0 0,1-1 0 0 0,1-2 0 0 0,1-1 0 0 0,4-7 0 0 0,-5 4 0 0 0,-4 11 0 0 0,-1 1 0 0 0,0-1 0 0 0,1-2 0 0 0,-1 1 0 0 0,1 0 0 0 0,-1 0 0 0 0,0-1 0 0 0,0-1 0 0 0,0 1 0 0 0,1 0 0 0 0,-1 0 0 0 0,1 0 0 0 0,0 1 0 0 0,0-1 0 0 0,3-1 8 0 0,-1 0 11 0 0,0 0 0 0 0,0 0-1 0 0,4-6-18 0 0,8-8-2 0 0,-4 4 15 0 0,12-10-13 0 0,-10 9 54 0 0,0 1-2 0 0,12-9-52 0 0,-24 22 8 0 0,10-12 7 0 0,-2 2 34 0 0,-5 5-24 0 0,0 0 0 0 0,0 0 0 0 0,3-1-25 0 0,-8 7 0 0 0,2-3 9 0 0,1 1 1 0 0,-1-1-1 0 0,0 0 0 0 0,2-2-9 0 0,1-1 27 0 0,27-33 26 0 0,-24 29-45 0 0,0 0-1 0 0,-1-2-7 0 0,15-16 60 0 0,-6 8-50 0 0,3-2 44 0 0,13-11-54 0 0,-28 27 18 0 0,0 1 0 0 0,4-6-18 0 0,9-10 28 0 0,-2 3 3 0 0,-1 0 0 0 0,2-6-31 0 0,-12 18 2 0 0,0-2 6 0 0,-3 5-1 0 0,-1 1 0 0 0,0 0 0 0 0,1 0 0 0 0,0 0 0 0 0,-1 0 0 0 0,1 0 0 0 0,1 1 0 0 0,1-2-7 0 0,4-1 5 0 0,-7 4 1 0 0,1-1-1 0 0,0 1 1 0 0,-1-1-1 0 0,1 0 1 0 0,-1 0-1 0 0,0 0 1 0 0,0 0 0 0 0,0 0-1 0 0,0-1 1 0 0,0 1-1 0 0,0 0 1 0 0,-1-1-1 0 0,2-1-5 0 0,10-17 67 0 0,-6 10-67 0 0,0 0 0 0 0,1 1 0 0 0,0 0 0 0 0,3-2 0 0 0,-9 8 0 0 0,12-9 0 0 0,16-12 0 0 0,-11 9 55 0 0,1 3-35 0 0,7-7 33 0 0,-11 9-53 0 0,-13 8 0 0 0,7-7 10 0 0,-9 8 12 0 0,0 0 0 0 0,10-8-12 0 0,-5 6 17 0 0,21-19 63 0 0,-24 21-81 0 0,8-12 68 0 0,-9 11-35 0 0,4-3-31 0 0,0 0 0 0 0,-4 4 31 0 0,5-4-31 0 0,-2 1 0 0 0,-2 3 31 0 0,4 0-20 0 0,-6 2-7 0 0,-1 3-33 0 0,-1 5-457 0 0,0-1 0 0 0,0 1 1 0 0,0 0-1 0 0,-1-1 0 0 0,-1 1 0 0 0,1-1 0 0 0,-1 1 1 0 0,-1 0 474 0 0,-4 5-1530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2:15.176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0 2936 4607 0 0,'0'0'102'0'0,"0"0"20"0"0,0 0 6 0 0,0 0 51 0 0,0 0 213 0 0,0 0 96 0 0,0 0 21 0 0,0 0-66 0 0,0 0-222 0 0,0 0 166 0 0,0 0 101 0 0,0 0 21 0 0,0 0-66 0 0,0 0-222 0 0,0 0 166 0 0,0 0 101 0 0,0 0 21 0 0,0 0-66 0 0,2-1-294 0 0,0 0-145 0 0,1 0 0 0 0,0-1 0 0 0,-1 1 0 0 0,1 0 0 0 0,-1-1 0 0 0,1 0 0 0 0,-1 0 1 0 0,0 0-1 0 0,0 0-4 0 0,1-1 51 0 0,13-19 1760 0 0,-8 13-1662 0 0,13-23-129 0 0,-7 7-24 0 0,47-79 447 0 0,-44 79-122 0 0,1 0 0 0 0,1 1 0 0 0,0 1 0 0 0,2 1 0 0 0,9-6-321 0 0,3 1 0 0 0,-22 18 0 0 0,-1 1 0 0 0,0-1 0 0 0,0-1 0 0 0,3-4 0 0 0,33-37 0 0 0,-5 6 0 0 0,-28 32 0 0 0,0 0 0 0 0,0 0 0 0 0,14-8 0 0 0,-11 9 0 0 0,-5 3 0 0 0,0 0 0 0 0,0-1 0 0 0,-1-1 0 0 0,6-7 0 0 0,4-5 542 0 0,-15 19-243 0 0,0-1 1 0 0,-1-1-1 0 0,4-3-299 0 0,-5 4 18 0 0,2 0-1 0 0,-1 0 1 0 0,2-2-18 0 0,-2 3-301 0 0,0 0 0 0 0,0-1 0 0 0,0 1 1 0 0,0-2 300 0 0,2-3 515 0 0,0 1 0 0 0,1 0 0 0 0,6-6-515 0 0,11-12 213 0 0,-12 10-213 0 0,0 1 0 0 0,1 1 0 0 0,1 0 0 0 0,4-2 0 0 0,-13 11 0 0 0,1-1 0 0 0,-1 0 0 0 0,0 0 0 0 0,2-3 0 0 0,5-6 0 0 0,0 0 0 0 0,1 1 0 0 0,3-2 0 0 0,-9 9 0 0 0,-1 1 0 0 0,0-1 0 0 0,0-1 0 0 0,0 0 0 0 0,-3 4 0 0 0,0 1 0 0 0,-1 0 0 0 0,1 0 0 0 0,3-2 0 0 0,9-10 0 0 0,-8 7 0 0 0,-1 1 0 0 0,1 1 0 0 0,7-7 0 0 0,-7 8 0 0 0,0-2 0 0 0,0 1 0 0 0,-1-1 0 0 0,4-5 0 0 0,7-6 0 0 0,-13 14 0 0 0,0 0 0 0 0,0 0 0 0 0,2-4 0 0 0,-1 2 0 0 0,0 0 0 0 0,0 1 0 0 0,1 0 0 0 0,3-3 0 0 0,3-2 0 0 0,-9 7 0 0 0,19-20 0 0 0,-20 22 0 0 0,0-1 0 0 0,0 0 0 0 0,0 0 0 0 0,0 1 0 0 0,2-2 0 0 0,-2 2 0 0 0,0-1 0 0 0,0 1 0 0 0,0-1 0 0 0,0 1 0 0 0,0-1 0 0 0,0-1 0 0 0,4-5 0 0 0,0 1 0 0 0,1 0 0 0 0,-1 0 0 0 0,4-2 0 0 0,66-56 0 0 0,-27 23 0 0 0,-37 30 0 0 0,0-1 0 0 0,0-1 0 0 0,-1 0 0 0 0,17-23 0 0 0,-10 13 0 0 0,9-14 0 0 0,2 0 0 0 0,-21 26 0 0 0,0 1 0 0 0,7-7 0 0 0,-6 8 0 0 0,-1-1 0 0 0,0 1 0 0 0,1-4 0 0 0,-3 6 0 0 0,0-1 0 0 0,1 1 0 0 0,-1 0 0 0 0,2 1 0 0 0,0-1 0 0 0,1-1 0 0 0,0-1 0 0 0,6-7 0 0 0,-8 9 0 0 0,0 0 0 0 0,0 0 0 0 0,1 1 0 0 0,2-2 0 0 0,-2 3 0 0 0,-1 0 0 0 0,-1 0 0 0 0,1-1 0 0 0,-1 0 0 0 0,4-7 0 0 0,-9 12 0 0 0,0 1 0 0 0,1-1 0 0 0,-1 0 0 0 0,1 0 0 0 0,-1 0 0 0 0,1 1 0 0 0,-1-1 0 0 0,1 1 0 0 0,0-1 0 0 0,0 1 0 0 0,2-1 0 0 0,0-1 0 0 0,0 0 0 0 0,0 0 0 0 0,0-1 0 0 0,0 1 0 0 0,-1-1 0 0 0,1 0 0 0 0,9-9 0 0 0,-3 2 0 0 0,-7 8 0 0 0,0 0 0 0 0,0 1 0 0 0,0-1 0 0 0,2-1 0 0 0,35-28 0 0 0,1-2 0 0 0,-23 18 0 0 0,-14 11 0 0 0,2 0 0 0 0,-1 1 0 0 0,0-1 0 0 0,1 1 0 0 0,3-1 0 0 0,6-4 0 0 0,0 0 0 0 0,-1-1 0 0 0,0-1 0 0 0,4-3 0 0 0,2-4 0 0 0,0 0 0 0 0,1 0 0 0 0,9-5 0 0 0,-24 19 0 0 0,-1-1 0 0 0,1 0 0 0 0,-1 0 0 0 0,0-1 0 0 0,3-4 0 0 0,10-11 0 0 0,-6 8 0 0 0,6-8 0 0 0,-7 7 0 0 0,8-7 0 0 0,67-69 0 0 0,-68 69 0 0 0,6-7 0 0 0,-14 18 0 0 0,-5 5 0 0 0,0 1 0 0 0,-1-1 0 0 0,0 1 0 0 0,0-1 0 0 0,0-1 0 0 0,0 1 0 0 0,-1 0 0 0 0,0-2 0 0 0,15-23 0 0 0,-5 8 0 0 0,-6 10 0 0 0,1 0 0 0 0,1 1 0 0 0,0 0 0 0 0,3-2 0 0 0,-1 0 0 0 0,1-1 0 0 0,3-7 0 0 0,-3 4 0 0 0,0 1 0 0 0,2 1 0 0 0,0 0 0 0 0,0 0 0 0 0,7-3 0 0 0,-5 1-36 0 0,-12 12 277 0 0,1 1 1 0 0,0-1 0 0 0,-1 1 0 0 0,3-1-242 0 0,-3 1 138 0 0,0 1 1 0 0,0-1-1 0 0,-1 1 1 0 0,0-1-1 0 0,1 0 1 0 0,-1 0-1 0 0,-1-1 1 0 0,2-2-139 0 0,10-12 9 0 0,-11 15-9 0 0,0 0 0 0 0,-1 0 0 0 0,1-1 0 0 0,1-3 0 0 0,-3 6 0 0 0,0 0 0 0 0,0 0 0 0 0,0 0 0 0 0,1 0 0 0 0,-1 1 0 0 0,1-2 0 0 0,2-3 0 0 0,-3 4 0 0 0,0 0 0 0 0,0 1 0 0 0,0-1 0 0 0,0 0 0 0 0,1 0 0 0 0,-1 1 0 0 0,2-2 0 0 0,14-15 0 0 0,-12 12 0 0 0,0-3-17 0 0,-2 5 44 0 0,-3 6-197 0 0,0 10-1418 0 0,2-4 591 0 0,-1-6-10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5:36:12.21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13933 5575 2751 0,'-9'-7'256'16,"1"2"-256"-16,-2-1 0 0,0 2 0 15,0-2 1696-15,2 2 288 0,-3 0 64 0,5 0 16 16,6 4-1168-16,-9-3-256 0,2-4-32 0,1 5-16 15,6 2-416-15,0 0-176 0,-8-5 128 0,1-1-128 16,7 6 0-16,-4-6 128 0,1-2-128 0,3-2 0 0,0-2 256 0,2-1-16 16,1-2-16-16,3 1 0 0,0-2 160 0,3 0 16 15,0 0 16-15,2 0 0 0,-2 1-80 0,3 1-16 16,1 0 0-16,1 2 0 0,-1-3-96 0,3 2-32 16,1 1 0-16,2-2 0 0,1 1-64 0,1 0 0 15,-4 1-128-15,4 1 192 0,3 1-64 0,-3 1 0 16,0 0-128-16,2 3 192 0,4 2 16 0,-4 2 0 15,1 0 0-15,-3 2 0 0,0 0-208 0,0 3 0 16,-4 3 0-16,1-1 0 0,-3 1 128 0,0 4-128 16,-3 0 0-16,1 1 0 0,-4 1 0 0,0 1 0 15,-5 0 0-15,-2 3 0 0,-2 1 224 0,-2 1-48 16,-2-2-16-16,-4 1 0 0,-1 1 176 0,-3 4 48 0,-1 2 0 0,-2 0 0 16,0-2-144-16,-1 1-32 15,-1-3 0-15,-1-3 0 0,1-1-64 0,-3-3-16 0,0-2 0 0,0-1 0 16,2-1 64-16,-4-3 0 0,-1-4 0 0,1 1 0 15,0-2 64-15,0-1 32 0,0-1 0 0,2-3 0 16,2-2 48-16,0-3 16 0,2-1 0 0,2-1 0 16,2-3-48-16,0-1-16 0,1 2 0 0,3-1 0 15,-1 0-32-15,5-3 0 0,2-2 0 0,2 3 0 16,0 0-128-16,4 3-128 0,1-2 192 0,4-1-192 16,3-1 144-16,4 0-144 0,0 1 0 0,5 0 144 15,2 1-144-15,-1 0 0 0,2 0 0 0,1 1 0 16,2 4 0-16,1 1 0 0,-1 1 0 0,2 1 0 15,-1 3 0-15,1 0 0 0,0 2 0 0,-1 2 0 0,-1-2 0 16,-3 5 0-16,-2 0 0 0,-4 4 0 16,-4 1 0-16,-2 2 0 0,-3 4 0 0,-5 2 0 0,-5 2 0 0,-5 3 0 15,-4 1 0-15,-3 3 0 0,-4 2-144 0,-4 5 144 16,-3 3 0-16,-1 1 0 0,-3 1 0 0,-1 0 0 16,-1-4 0-16,1-2 144 0,-1-6-144 0,0-4 160 15,0-3-160-15,-1-3 160 0,1-4-160 0,-2-4 160 16,-1-1-160-16,1-3 160 0,1-4 224 0,4-1 32 15,3-1 16-15,1-2 0 0,3-2-112 0,3-3 0 16,3-4-16-16,4-1 0 0,2-3-48 0,3 0-16 16,1-3 0-16,1 2 0 0,2-2-112 0,3 1 0 15,2 0-128-15,2 2 192 0,1 5-192 0,4 0 0 16,2-2 0-16,1 3 0 16,2 1-480-16,0 3 16 0,5 3 0 0,3 3 0 15,1-3-1712-15,2 3-320 0,2 0-80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5:36:16.10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15372 6463 7711 0,'14'-5'336'0,"-2"5"80"0,3-2-416 0,0-1 0 15,0-2 0-15,3 2 0 0,2 1 432 0,2 0 0 16,2-5 0-16,1 3 0 0,2 1 16 0,-2 2 16 15,3-3 0-15,-1-3 0 0,3-2-256 0,-2 2-48 16,-1 0-16-16,2 1 0 0,1 0 48 0,-2 3 16 0,-5 1 0 0,3-2 0 16,3-1 80-16,-2-2 16 0,0-3 0 15,-1 4 0-15,0 1 16 0,2 1 0 0,-4-3 0 0,1 1 0 16,1 1-80-16,0 2-16 0,1 0 0 0,1-1 0 16,1 0-64-16,2 0-16 0,-3-2 0 0,2 4 0 15,-3-1-144-15,2-1 160 0,0-1-160 0,0 1 160 16,-2 2-160-16,0 0 128 0,0-1-128 0,0 1 128 15,-2 0 48-15,0 1 0 0,-1-1 0 0,1 1 0 16,1-3 16-16,2 1 0 0,-5 1 0 0,2 0 0 16,1-1-32-16,-1-1 0 0,1 2 0 0,0 0 0 15,1 1-16-15,1-1 0 0,-1-2 0 0,-2 2 0 16,1 0-16-16,1 2-128 0,-1-2 192 0,2-1-64 16,-1-2-128-16,1 0 160 0,3 2-160 0,-1 0 160 0,-1 0-160 15,2 0 160-15,-2-3-160 0,3 2 160 0,1-1-160 0,-5 1 128 16,0-1-128-16,-1 1 128 0,1-3-128 0,0 3 192 15,-5-3-192-15,4 1 192 0,1-1-48 0,0 0 0 16,-2-3 0-16,2 2 0 0,0 4-16 0,2-3 0 16,-3-1 0-16,1 2 0 0,2 1-128 0,0 1 160 15,-2-3-160-15,0 3 160 0,-3-1-160 0,-1 1 0 16,1-3 0-16,0 1 128 0,0-2-128 0,1 0 0 16,2 0 0-16,-2 0 0 0,1 1 128 0,-3 1-128 15,2-3 128-15,2 3-128 0,-3 2 0 0,1 1 0 16,1-1 128-16,-2 1-128 0,-2-2 0 0,1-1 128 15,0 5-128-15,-1-2 128 0,0-3-128 0,0-1 160 16,0 0-160-16,4 0 160 0,0 3-160 0,1-2 0 16,1 0 0-16,-1 0 0 0,-2 2 0 0,0 0 160 0,3-1-160 0,1 0 160 15,-2-3-160-15,1 2 0 0,1 3 144 16,-1 0-144-16,0-2 0 0,-1 1 0 0,1 0 0 0,0-2 0 16,-2 0 0-16,2 0 0 0,-2-3 0 0,1 4 128 15,-2-1-128-15,2 1 192 0,-4-1-64 0,2 2 0 16,2 1-128-16,-4 1 144 0,-2 2-144 0,-1-2 160 15,0-2-160-15,0 1 192 0,-4 0-192 0,2 1 192 16,0-1-192-16,3-2 0 0,-1 1 144 0,3 1-144 16,-2 1 0-16,3 0 128 0,0 0-128 0,1 0 0 15,-1 0 0-15,-1 0 144 0,1 1-144 0,1-2 0 16,-1 1 144-16,0 0-144 0,-2 0 0 0,1-2 144 16,-2 0-144-16,1 1 0 0,-4-1 0 0,2 2 128 0,1 0-128 15,-1 1 0-15,3-1 144 0,0 0-144 0,1-2 0 16,-2 1 128-16,0 0-128 0,0-1 0 0,0 0 0 0,-1 1 0 15,1-2 0-15,-2 3 128 0,1-2-128 0,-1 0 0 16,-1 2 0-16,1-1 128 0,0 2-128 0,-2-1 0 16,0-2 128-16,3 3-128 0,-1 1 0 0,0-2 144 15,1-4-144-15,1 3 0 0,0 0 128 0,2 1-128 16,1 1 0-16,0 1 0 0,-1-3 176 0,2 0-176 16,2 2 160-16,-1-1-160 0,-2 3 0 0,-1-1 0 15,1-2 0-15,-3 1 0 0,0-1 0 0,1 0 0 16,-1 0 0-16,-4 0 0 0,2-3 0 0,1 0 0 15,0 2 0-15,3-1 0 0,-2-3 0 0,0 2 0 16,0 0 0-16,0 0 0 0,-2 3 0 0,0 0 0 16,0-1 0-16,1 2 0 0,2-2 128 0,-1 2-128 0,0-1 0 15,0 1 144-15,0 0-144 0,-2 0 0 0,1-1 0 16,0-1 0-16,1 1 0 0,3 0 0 0,0-1 0 0,0-1 0 16,0 0 0-16,-1 2 0 0,-1-3 0 0,1 3 0 15,3 1 0-15,-2 0 0 0,1-1 0 0,-1 0 0 16,-2 0 0-16,-1 1 0 0,1 1 0 0,-4-2 0 15,1 1 0-15,0-1 0 0,-1 0 0 0,1-2 0 16,0 1 0-16,0 2 160 0,1 1-160 0,2-2 160 16,-2 0-160-16,2 0 0 0,-1 1 0 0,0 0 0 15,-4 0 0-15,2 1 0 0,2 1 128 0,-1-1-128 16,-2-1 0-16,0 0 0 0,-4-1 0 0,2 2 0 16,-2 1 0-16,1-3 208 0,-2-4-48 0,2 4-16 15,-2 2-144-15,3 0 0 0,-1-2 0 0,3 0 0 16,1-1 176-16,0 1-48 0,1-1-128 0,1 2 192 0,2-2-192 0,-2 0 0 15,-3 1-144-15,1 1 144 0,2 0 0 0,-2 1 0 16,2 1 0-16,-1 0 160 0,-1 0-160 0,1-1 0 16,-3 1 0-16,-1-3 0 0,0-4 128 0,0 3-128 15,-1 3 0-15,2 0 128 0,-1-5-128 0,1 2 0 16,2-2 144-16,2 4-144 0,0-1 0 0,1-1 144 16,-1-2-144-16,1 1 0 0,2 4 144 0,0 0-144 15,0-1 0-15,0 0 144 0,-1-1-144 0,-1 1 0 16,-1 0 0-16,0-1 128 0,1-1-128 0,-2-2 0 15,0 3 0-15,1-1 0 0,1 0 0 0,3 0 128 16,0 2-128-16,3-2 0 0,-2 1 0 0,-2 0 0 16,-2-1 128-16,0 1-128 0,3-2 0 0,-1 2 0 0,-3 2 144 15,0-3-144-15,0-1 128 0,1 1-128 0,-6-1 160 16,1 3-160-16,0 1 128 0,0 0-128 0,-1-3 0 0,1 1 144 16,-2 1-144-16,2 0 192 0,2-3-192 0,-1 2 192 15,1 1-192-15,1 0 0 0,-4 1 0 0,3-3 0 16,0-2 128-16,-3 3-128 0,-1 1 0 0,2 0 128 15,-1-3 0-15,-1 1-128 0,0 0 192 0,0 1-64 16,0-1-128-16,-1 2 0 0,0-1 0 0,-1 1 128 16,1 1-128-16,-1-2 0 0,-3 1 0 0,1-1 0 15,0-2 0-15,2 3 0 0,0 1 0 0,-1-1 0 16,0-1 0-16,-1 0 192 0,2 2-192 0,0-3 192 16,-3 2-192-16,2 1 0 0,-1 0-160 0,0 0 160 15,1-1 0-15,-2 1 0 0,-1 0 0 0,1 0 0 16,0 0 0-16,0 0 0 0,-3 1 0 0,1 0 0 0,2 2 0 0,-5-3 0 15,2-5 0-15,-9 5 0 0,8 5 0 0,-8-5 0 16,9 1 0-16,-9-1 0 0,9 0 0 0,-9 0 128 16,8 0-128-16,-8 0 0 0,0 0 192 0,0 0-192 15,7-1 192-15,-7 1-192 0,0 0 0 0,0 0 0 16,0 0 0-16,0 0 0 0,0 0 0 0,0 0 128 16,0 0-128-16,0 0 0 0,0 0 128 0,0 0-128 15,0 0 0-15,0 0 0 0,7-4 0 0,-7 4 0 16,0 0 0-16,0 0 0 0,0 0 176 0,0 0-176 15,0 0 160-15,0 0-160 0,0 0 128 0,0 0-128 16,0 0 0-16,0 0 0 0,0 0 128 0,0 0-128 16,0 0 0-16,0 0 0 0,0 0 0 0,0 0 0 15,0 0 0-15,0 0 0 0,0 0 0 0,0 0-192 16,-4 4 192-16,-2-4-208 16,-1 1-656-16,-1 0-128 0,0-1-32 0,-5 0 0 15,-1 0-816-15,-2-1-160 0,-7 0-48 0,-2-3-8192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5:36:29.75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3110 12690 14223 0,'0'0'624'0,"0"0"144"0,0 0-624 0,0 0-144 16,0 0 0-16,0 0 0 0,-3-8 0 0,3 8 0 16,0 0 0-16,0 0 0 0,-1-7 240 0,1 7 112 15,0 0 32-15,0 0 0 0,0 0 224 0,1-9 48 16,-2-2 16-16,0 2 0 0,1 9 16 0,0 0 0 15,1-10 0-15,-1 10 0 0,0 0 144 0,0 0 48 16,0-9 0-16,0 9 0 0,0-11-32 0,1 2 0 16,2-1 0-16,-3 0 0 0,0 1-48 0,0-1-16 15,0 0 0-15,0 0 0 0,0 2-80 0,3-3-32 16,1 1 0-16,-2 0 0 0,-1-3-112 0,3-1-32 16,1-2 0-16,0 1 0 0,-1 0-192 0,1 0-32 15,2 0-16-15,3 0 0 0,2-2-112 0,-1 2-32 16,1 0 0-16,1 2 0 0,1 0-144 0,1 1 160 0,-2 0-160 0,2 2 160 15,0 3-160-15,-3 0 0 0,1 1 144 0,0 2-144 16,-1 0 176-16,1 4-48 0,1 3 0 0,-2 1 0 16,1 0-128-16,1 4 192 0,-2 2-192 0,0 3 192 15,-4 4 0-15,0 1 16 0,-2 1 0 0,1 4 0 16,-3 0 112-16,0 1 0 0,-2 0 16 0,-2 1 0 16,-3-1-80-16,-1-1-32 0,2-1 0 0,-5 0 0 15,0-2 80-15,-5 0 16 0,-2 1 0 0,0 0 0 16,-1-1 96-16,-1-2 32 0,-1-4 0 0,-1-2 0 15,1 1-96-15,0-5-16 0,2-2 0 0,-3-3 0 16,-1-3 16-16,3-3 0 0,-1-5 0 0,2-2 0 16,0-3-16-16,-1 0 0 0,4-3 0 0,3 0 0 15,3-2-160-15,0-3-48 0,1-4 0 0,4-1 0 0,1-1-128 0,2 2 0 16,1 2 0-16,6-1 0 0,-3-2 0 0,5 3 0 16,4 1 0-16,0 1 0 0,-1 1 0 0,3 1 0 15,-1 3-144-15,2 2 144 0,0 4 0 0,0 4 0 16,0-2 0-16,2 5 0 0,-3 3-128 0,2 2 128 15,-1 1 0-15,-1 4 0 0,1 2 0 0,3 4-128 16,-5 2 128-16,1 3 0 0,-4 0 0 0,-2 3 0 16,-2 1 0-16,2 4 0 0,0 2 0 0,-2 2 0 15,-4-4 0-15,-2 1 0 0,-6-3 0 0,-1-1 0 16,-2-1 0-16,-5 0 0 0,-2-5 0 0,-1 1 192 16,-2 2-48-16,2-5-16 0,-3-4 96 0,1-3 16 15,-1-2 0-15,1-4 0 0,-1 0-32 0,1-4 0 16,-2-5 0-16,2-2 0 0,0-2-16 0,1-2-16 0,0-1 0 0,1-5 0 15,3-4-16-15,4-1 0 0,-2 2 0 0,5-4 0 16,0-3-160-16,2-2 0 0,2 0 0 0,4 1 128 16,5-2-128-16,3 0 0 0,3 0 0 0,1 2 0 15,2 3-144-15,3 1 144 0,-3 5 0 0,3 3 0 16,0 0-128-16,2 6 128 0,-1 8 0 0,2 1 0 16,2 3-144-16,-4 5 144 0,-2 1 0 0,-3 5-144 15,-1 5 144-15,1 5 0 0,-3 1 0 0,2 4-128 16,-4 4 128-16,-1 2 0 0,-4 1 0 0,-4 4 0 15,-6 5 0-15,-2-2 0 0,-1-3 0 0,-3-4 0 16,-6-6 0-16,2-1 0 0,3-2 0 0,-6-1 0 16,-9-1 0-16,-2-2 128 0,1-1-128 0,-1-5 176 15,4-3-48-15,1-1 0 0,-1 0 0 0,0-6 0 0,3-5 0 0,-3-2-128 16,1-7 192-16,3-1-64 0,0-5 16 0,2-1 0 16,4-3 0-16,2-3 0 0,-1-2-144 0,4-4 128 15,3-3-128-15,4-1 128 0,4 1-128 0,5-4 0 16,0 0 0-16,7-2 0 0,3 4 0 0,3 1 0 15,-1 3-176-15,2 3 176 0,1 0 0 0,0 5-128 16,1 4 128-16,3 5 0 0,0 5 0 0,2 3-160 16,1 2 160-16,-3 6 0 0,-2 10 0 0,-3 1-128 15,3 1 128-15,-1 5 0 0,1 2 0 0,-2 4 0 16,-2 2-128-16,-5 3 128 0,-7 1 0 0,-2 3 0 16,-4 1 0-16,-2 2 0 0,-3-2 0 0,-1-3 0 15,-6-5 0-15,-4 3 0 0,-6 0 0 0,-5-2 0 16,-3-4 0-16,-1-3 0 0,2 0 208 0,-2-3-48 15,0-3-16-15,-2-2 0 0,0-5-16 0,3-2 0 0,-1-4 0 0,2-3 0 16,0-4-128-16,3-4 160 0,1-2-160 0,4-3 160 16,-2-4-32-16,3-2 0 0,3-4 0 0,3-5 0 15,1-2-128-15,5 0 0 0,2-2 0 0,3-4 0 16,4-2 0-16,5 1 0 0,4-1 0 0,2 2 0 16,3 2 0-16,2 2 0 0,-1 1 0 0,4 5 0 15,3 3-160-15,0 3 160 0,3 1 0 0,-1 5-144 16,5 3 144-16,-5 4 0 0,-2 4 0 0,3 6-128 15,2 0 128-15,-3 8 0 0,-1 2-144 0,-3 3 144 16,-3 3 0-16,-1 2 0 0,-4 3-144 0,-5 1 144 16,-1 5 0-16,-6 1 0 0,-3-1 0 0,-2 1 0 15,-3-1 0-15,-2 2 0 0,-5 1 0 0,-3-5 0 16,-6-6 0-16,-4 3 0 0,-4-3 0 0,1 0 0 0,2-4 0 0,0 0 0 16,-2-3 0-16,-3-1 144 0,2-5-144 0,3-3 160 15,1-6-160-15,6-2 160 0,0-3-160 0,5-1 192 16,-1-7-192-16,3-4 192 0,2-5-192 0,3-2 128 15,3 1-128-15,2-6 128 0,0-5-128 0,4 0 0 16,3-1 0-16,1 0 0 0,8-2 0 0,0 1 0 16,2 0-144-16,3 0 144 0,1 3 0 0,5 3 0 15,1 2-128-15,2 4 128 0,-1 4 0 0,5 6-128 16,5 5 128-16,0 7 0 0,-4 2-144 0,-1 2 144 16,-1 5 0-16,-2 6-144 0,-3 4 144 0,-1 4 0 15,-3 2 0-15,-3 4 0 0,-3 1 0 0,-4 4-128 16,-2 1 128-16,-3 3 0 0,-2-1 0 0,-6 2 0 15,-6 2 0-15,-3-3-128 0,-4-4 128 0,-2 0 0 0,-4 0 0 0,-2-4 0 16,0-2 0-16,-4-4 144 0,-1-4-144 0,-5-1 160 16,-6-3-160-16,2-3 160 0,-1 0-160 0,5-5 160 15,3-8-160-15,2 0 160 0,3-2-160 0,0-4 160 16,3-4-160-16,4-3 160 0,1-6-160 0,3-1 160 16,1-2-160-16,3-5 0 0,1-4 0 0,4-2 128 15,4 0-128-15,5-1 0 0,3 0 0 0,2 0 0 16,3-2 0-16,4 3 0 0,2 2-144 0,3 2 144 15,3 2 0-15,2 3-128 0,4 5 128 0,0 5 0 16,2 6-144-16,-2 5 144 0,0 2 0 0,-3 7-144 16,-3 4 144-16,-2 5 0 0,-2 5 0 0,-1 1-128 15,-6 2 128-15,-1 2 0 0,-3 1 0 0,-3 3 0 16,-5 0 0-16,-4 4 0 0,-3 2 0 0,-6 0-128 16,-3-2 128-16,-4-1 0 0,-1-1 0 0,-7-3 0 0,-2 2 0 0,-6-4 0 15,-5-3 128-15,-1-2-128 0,-2-3 128 0,3 0-128 16,1-3 128-16,5-4-128 0,2-5 128 0,1-4-128 15,3-4 128-15,3-4-128 0,3-2 128 0,1-4-128 16,3-5 160-16,1-2-160 0,4-2 128 0,4-2-128 16,2-2 0-16,3-1 144 0,2-5-144 0,3 1 0 15,4 0 0-15,4-1 0 0,3-3 0 0,5-1-144 16,3 1 144-16,3 2 0 0,4 1-144 0,2 3 144 16,0 2 0-16,6 7-144 0,0 6 144 0,4 3 0 15,-2 2 0-15,0 6-128 0,-6 3 128 0,-3 6 0 16,-1 5-144-16,-3 5 144 0,-1 2 0 0,-3 3-144 15,-4 2 144-15,-4 3 0 0,-4 3-128 0,-5 0 128 16,-4 2 0-16,-4 2 0 0,-4 0 0 0,-4-1-128 16,-4-3 128-16,-5 1 0 0,-4-4 0 0,-1 2 0 0,-5 0 0 0,-5-3 0 15,-4-5 0-15,3-2 144 0,-2-3-144 0,0-2 128 16,-3-2-128-16,5-6 160 0,0-6-160 0,8-1 160 16,2-5-160-16,6 0 160 0,1-5-160 0,5-3 160 15,3-6-160-15,3-1 128 0,4-2-128 0,3-3 128 16,3-4-128-16,4 0 0 0,4-2 0 0,5 0 0 15,5-1 0-15,4-1-144 0,3 1 144 0,0 2 0 16,0 5-128-16,7 3 128 0,6 4 0 0,3 6 0 16,-2 3-144-16,-2 8 144 0,-2 5 0 0,-4 5-144 15,-5 3 144-15,0 5 0 0,-2 3-144 0,-5 5 144 16,-3 4 0-16,-5 0-144 0,-2 0 144 0,-5 3 0 16,-6 2 0-16,-4 1-128 0,-5-4 128 0,-2-1 0 15,-2 0 0-15,-5-2 0 0,-3-2 0 0,-1-1 0 0,-3-2 0 0,-2-1 0 16,-2-2 0-16,-5-1 144 0,-3-4-144 0,2-3 128 15,6-5-128-15,0-3 128 0,2-2-128 0,2-3 0 16,2-5 144-16,4-3-144 0,1-3 0 0,1 1 128 16,3 0-128-16,2-6 0 0,4-2 0 0,4-2 0 15,4-3 0-15,3 2 0 0,3 0 0 0,4-2-128 16,3-1 128-16,8 0-192 0,2 2 64 0,2 1 0 16,0 0 0-16,5 6 0 0,6 3 128 0,1 6-128 15,0 7 128-15,-2 3-128 0,-4 3 128 0,-4 5 0 16,-3 3-144-16,-2 3 144 0,-5 3 0 0,-2 1-144 15,-4-1 144-15,-3 3 0 0,-5 1 0 0,-3 0-128 16,-3-1 128-16,-4 2 0 0,-4-2 0 0,-2 1 0 16,-6 3 0-16,-2-6 0 0,-1-5 128 0,-7 0-128 15,-1 5 176-15,-2-3-176 0,0-6 208 0,1-2-64 0,6-4-16 0,-1-3 0 16,1-1-128-16,2-3 160 0,1-5-160 0,5-3 160 16,4-3-160-16,4-1 160 0,3-2-160 0,3-2 160 15,0-3-160-15,3-1 0 0,3-1 0 0,2 0 0 16,5-1 0-16,1 0-176 0,2-1 176 0,1 3-128 15,2 3-96-15,3 4-16 0,3 2 0 0,2 4 0 32,0-1-1168-32,2 5-256 0,2 3-32 0,-2 2-12496 0,-2 0-2496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5:36:35.86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3220 16590 4607 0,'-14'-1'192'0,"4"6"64"0,0 1-256 16,-3 0 0-16,1-3 0 0,1-2 0 0,2 0 3136 15,0 3 592-15,3 0 112 0,-3-2 32 0,-1-3-2528 0,1 0-496 16,9 1-96-16,-11-1-32 0,1 0 240 0,-1 0 64 16,3-4 0-16,2 3 0 0,6 2-208 0,-9 0-48 15,0-5 0-15,2-1 0 0,0 2 80 0,-1-3 16 16,1-1 0-16,2 0 0 0,1-3-112 0,2-4-32 16,-1 3 0-16,2-4 0 0,1-2-128 0,2 0-16 15,3 1-16-15,1-1 0 0,2 0-240 0,3-2-64 16,2-1 0-16,2 1 0 0,0 1-80 0,5 4-32 15,2 1 0-15,0 0 0 0,0 1-144 0,1 1 160 16,1 3-160-16,0 3 160 0,-1 0 0 0,-1 4 0 16,-1 4 0-16,-3 4 0 0,2 4-16 0,-3 3 0 15,-1 2 0-15,-2 3 0 0,-4 2 64 0,0 2 16 0,-2 4 0 0,-2-1 0 16,-4 1 64-16,-3 1 16 0,-3 4 0 0,-5-1 0 16,-3-3 32-16,-5 0 16 0,-3-3 0 0,-1-1 0 15,-4-1-48-15,0-2-16 0,-1-5 0 0,-4-4 0 16,-2-1-32-16,2-2 0 0,5-3 0 0,0-3 0 15,1-4 80-15,4-4 16 0,1-5 0 0,4-3 0 16,3 1-96-16,1-6-32 0,5-6 0 0,0-2 0 16,0-2-224-16,4 2 0 0,1-1 0 0,4 1 0 15,5-1 0-15,1 3 0 0,-1 2 0 0,7-2 0 16,6 0 0-16,-3 3 0 0,2 2 0 0,3 3 0 16,0 0 0-16,1 6-128 0,0 2 128 0,1 6 0 15,2 4 0-15,-2 6 0 0,-2 3 0 0,-4 4 0 16,-1 5 0-16,-3 3 0 0,0 2 0 0,-3 2 0 15,1 1 0-15,-5 1 0 0,-2 3 0 0,-3 2 0 0,-5 1 0 0,-1 0 144 16,-3-4-144-16,-1-2 128 0,-2 0 0 0,-2-1 0 16,-2-7 0-16,0-1 0 0,-3-3 64 0,0-3 0 15,-3-4 0-15,0-3 0 0,1-4 0 0,-1 1 0 16,-3-6 0-16,3-3 0 0,1-5 80 0,1-4 32 16,0-2 0-16,2-3 0 0,3-2-112 0,2-7-32 15,0-4 0-15,2 0 0 0,3 0-160 0,4 2 0 16,4-1 0-16,4 0 0 0,1 0 0 0,4 1 0 15,2 2 0-15,3 4 0 0,1-1 0 0,3 4 0 16,2 6 0-16,-4 6 0 0,2 4-144 0,0 6 144 16,-3 4 0-16,0 6 0 0,-4 2 0 0,-2 5-128 15,-3 1 128-15,-1 2 0 0,-3 0 0 0,-2 3 0 0,-3 1 0 0,-5 2 0 16,-4-2 0-16,-3 2 0 16,-4 1 0-16,-5-2 0 0,-1 0 0 0,-2-4 0 0,0-3 128 0,-5-2-128 15,-1 0 0-15,-2-3 144 0,0-3-144 0,1 0 128 16,0-6 0-16,0-5-128 0,0-7 192 0,5-2-64 15,-3-2 0-15,5-3 0 0,1-4 0 0,2-1 0 16,2-1 16-16,4 1 0 0,3-1 0 0,5 0 0 16,5 1-144-16,4 0 0 0,4 1 0 0,5 1 128 15,4-2-128-15,5 3 0 0,2 4 0 0,4 2 0 16,3 1 0-16,4 4-144 0,3 2 144 0,4 7 0 16,0 3 0-16,3 3-128 0,1 1 128 0,0 3 0 15,0 3 0-15,-4 1 0 0,-3 2 0 0,-5 0 0 16,-6 0 0-16,-3 2-128 0,-5-1 128 0,-3 0 0 0,-4 0 0 15,-5-3 0-15,-2-5 0 0,-6 5 0 16,-2 2 0-16,-4-3 0 0,-3-5 0 0,-2 0 0 0,-2 1 128 0,-4-2 0 16,-2-2-128-16,-3-4 192 0,-2-2-64 0,-5-2-128 15,-2-2 176-15,0-1-176 0,1-3 144 0,1-2-144 16,2-6 0-16,2 0 144 0,1-1-144 0,5-1 0 16,2 1 0-16,5-2 0 0,2 0 0 0,4 0 0 15,2 1 0-15,4-1 0 0,3 0 0 0,5 0-176 16,-1 1 176-16,6 0-192 0,0 1 192 0,5-1-160 15,3 1 160-15,-1 5-160 0,1 6 160 0,2-1 0 16,1 1-144-16,0 4 144 0,1 4 0 0,-3 1-144 16,-2 2 144-16,0 0 0 0,-1-1-176 0,-2 0 176 15,-3 3-160-15,-2 0 160 0,-1-2-288 0,-4-2 32 16,-5-5 16-16,6 8 0 16,-2-1-272-16,-4-7-48 0,0 0-16 0,0 0 0 15,0 0-1024-15,0 0-192 0,0 0-64 0,0 0 0 16,0 0-976-16,0 0-208 0,0 0-32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8:00.64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219 23 10135 0 0,'0'0'464'0'0,"0"0"-9"0"0,1-1-295 0 0,4-1-158 0 0,-1 0 0 0 0,1 0 0 0 0,-1 1-1 0 0,1 0 1 0 0,0 0 0 0 0,0 0 0 0 0,-1 0 0 0 0,1 0 0 0 0,0 1-2 0 0,16-3 0 0 0,3 0 0 0 0,0 1 0 0 0,1 0 0 0 0,-1 2 0 0 0,0 1 0 0 0,1 1 0 0 0,-1 1 0 0 0,20 5 0 0 0,-29-4 0 0 0,-1 0 0 0 0,0 1 0 0 0,0 0 0 0 0,0 1 0 0 0,0 1 0 0 0,4 3 0 0 0,-14-8 8 0 0,1 1-1 0 0,-1 1 0 0 0,0-1 1 0 0,0 1-1 0 0,0 0 0 0 0,0 0 1 0 0,-1 0-1 0 0,1 0 0 0 0,-1 0 1 0 0,0 1-1 0 0,0 0 0 0 0,-1-1 1 0 0,1 1-1 0 0,-1 0 0 0 0,0 0 1 0 0,-1 1-1 0 0,1-1-7 0 0,0 2 141 0 0,-1 0-1 0 0,0-1 1 0 0,-1 1-1 0 0,0 0 1 0 0,0-1-1 0 0,0 1 1 0 0,-1 0-1 0 0,1 0 1 0 0,-2-1 0 0 0,1 1-1 0 0,-1-1 1 0 0,0 1-1 0 0,-2 4-140 0 0,-3 3 300 0 0,0 1 0 0 0,-1-1 0 0 0,0-1 0 0 0,-8 9-300 0 0,-4 4 944 0 0,-19 17-944 0 0,33-36 0 0 0,0 0 0 0 0,0 0 0 0 0,1 0 0 0 0,0 1 0 0 0,0 0 0 0 0,0 2 0 0 0,3-2 0 0 0,3-6 0 0 0,-1 0 0 0 0,1 0 0 0 0,-1-1 0 0 0,1 1 0 0 0,0 0 0 0 0,0-1 0 0 0,-1 1 0 0 0,1-1 0 0 0,0 1 0 0 0,0-1 0 0 0,1 1 0 0 0,-1-1 0 0 0,0 0 0 0 0,0 0 0 0 0,1 1 0 0 0,-1-1 0 0 0,1 0 0 0 0,1 1 0 0 0,5 3 0 0 0,0-1 0 0 0,1 1 0 0 0,1-1 0 0 0,3 2 0 0 0,-4-1 0 0 0,57 29 0 0 0,-53-25 0 0 0,0-1 0 0 0,0 1 0 0 0,8 9 0 0 0,-13-11 38 0 0,-1 1 0 0 0,0-1-1 0 0,0 1 1 0 0,-1 0 0 0 0,0 1-1 0 0,0-1 1 0 0,-1 1 0 0 0,0 0 0 0 0,0 2-38 0 0,-3-5 34 0 0,0-1 1 0 0,0 0 0 0 0,-1 1 0 0 0,0-1 0 0 0,0 1-1 0 0,0-1 1 0 0,-1 1 0 0 0,0-1 0 0 0,0 1-1 0 0,0 0 1 0 0,-1-1 0 0 0,0 1 0 0 0,0-1 0 0 0,0 1-1 0 0,-1-1 1 0 0,0 0 0 0 0,-1 4-35 0 0,-5 7 147 0 0,-1 0 0 0 0,0-1 1 0 0,-1 0-1 0 0,0-1 0 0 0,-1 0 1 0 0,-1-1-1 0 0,0 0 0 0 0,-6 4-147 0 0,-19 15 435 0 0,-2-1 0 0 0,-17 9-435 0 0,-127 76 1117 0 0,140-91-1117 0 0,0-2 0 0 0,-12 2 0 0 0,26-13 0 0 0,-1-1 0 0 0,0-2 0 0 0,0-1 0 0 0,-1-1 0 0 0,19-5-69 0 0,-1-1 0 0 0,0 0 0 0 0,-6-1 69 0 0,11 0-194 0 0,5 0-281 0 0,6-8-3913 0 0,-2 6 3242 0 0,8-11-4468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5:36:35.86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9379 16928 13823 0,'-11'1'608'0,"3"2"128"0,-2 2-592 0,-1-1-144 16,2 1 0-16,-4-1 0 0,1-1 736 0,-1 3 112 15,-1 2 32-15,3-2 0 0,-1-1 144 0,1-4 48 16,0-1 0-16,2 2 0 0,1 0 384 0,8-2 80 16,-7 0 0-16,0-2 16 0,1-3-80 0,3 0-32 0,2-3 0 0,2-1 0 15,0 0-528-15,4-5-96 16,2-2-32-16,3-1 0 0,0 1-240 0,2-2-48 0,3-3-16 0,0 2 0 15,0 2-160-15,1 3-16 0,0 2-16 0,2 0 0 16,2-1-48-16,-1 4-16 0,1-1 0 0,1 4 0 16,-1 4 48-16,-1 3 16 0,-4 3 0 0,2 4 0 15,-1 4-32-15,-1 3-16 0,0 1 0 0,-4 3 0 16,-2 3 16-16,-3 1 0 0,0 1 0 0,-6 0 0 16,-5 0-48-16,-4 1 0 0,-2-1 0 0,-2 0 0 15,-2-1-32-15,-4-1-16 0,-2-2 0 0,-2-2 0 16,0-3 0-16,0-3 0 0,2-3 0 0,2-3 0 15,-2-3 80-15,4-2 16 0,0-2 0 0,4-5 0 16,3-5 64-16,0-4 0 0,4-5 16 0,0-1 0 16,5 0-160-16,4-3-48 0,3-2 0 0,3-1 0 0,3 2-128 15,4 2 0-15,3-1 0 0,4 2 0 0,6-2 0 0,2 4 0 16,-1-1-128-16,4 2 128 0,6 1 0 0,2 6 0 16,0 3 0-16,-2 3 0 0,-1-1 0 0,-1 6 0 15,0 6 0-15,-4 4 0 0,-3 4 0 0,-5 5 0 16,-3 3 0-16,-2 1 0 0,-3 1 0 0,-5 3 0 15,-9-2 0-15,-2 4 0 0,-4 1 0 0,-7 0 0 16,-7-2 0-16,-4 4 0 0,-3 2 0 0,-1-7 0 16,-3-6 0-16,0-1 0 0,-2-2 0 0,0-3 128 15,-2-6 0-15,0-2 0 0,0-3 112 0,0-2 16 16,1-4 0-16,3-4 0 0,6-3 48 0,0-4 16 16,5-3 0-16,2-4 0 0,3-5-160 0,2 1-32 0,4 0 0 15,5-1 0-15,5 1-128 0,4 0 0 0,1 3 0 0,4 0 0 16,2 0 0-16,5 2 0 0,0 2-128 0,6 3 128 15,-1 2 0-15,1 4 0 0,-1 4-144 0,-3 3 144 16,-1 5 0-16,-6 2 0 0,0 3-128 0,-3 2 128 16,-4 1 0-16,0 3 0 0,-6 0-128 0,-1 2 128 15,-4-1-224-15,-3 2 16 0,-4 1 0 0,-1-1 0 32,0-2-1824-32,0 1-352 0,0-4-80 0,0-3-9904 0,0-4-1984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5:36:35.87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9851 12381 18431 0,'-12'3'1632'0,"-2"-3"-1312"16,1 0-320-16,1 2 0 0,0-1 576 0,1 0 32 15,0 0 16-15,1-1 0 0,2-1 192 0,-2 0 32 16,2-2 16-16,-2 2 0 0,5-2 144 0,-2-2 16 16,0-1 16-16,3 1 0 0,-2-1-80 0,5-3 0 15,2 0-16-15,4-2 0 0,1-3-320 0,7-1-64 16,-1 0-16-16,3 0 0 0,6-4-304 0,1 1-64 16,3 1-16-16,2 2 0 0,1 3 0 0,3 0 0 15,0-1 0-15,-1 4 0 0,-1 3-160 0,2 1 192 16,0 2-192-16,-4 3 192 0,-4 5 144 0,-3 4 48 0,-3 2 0 0,-3 3 0 15,-3 3-112-15,-2 5-16 0,-6 5 0 16,-3 1 0-16,-3 1 64 0,-6 1 0 0,-3 3 0 0,-9 0 0 16,-6 5 48-16,-5-4 16 0,-1-3 0 0,-1-3 0 15,2-1-128-15,-1-3 0 0,-1-3-16 0,-1-7 0 16,5-3 96-16,2-3 32 0,2-1 0 0,2-2 0 16,4-5 96-16,3-6 32 0,4-5 0 0,3-3 0 15,-1 1-80-15,7-4-16 0,4-4 0 0,2-1 0 16,3-1-208-16,5 0-64 0,0 0 0 0,5-1 0 15,1-1-128-15,5-1 0 0,-1 5 0 0,6-1 0 16,4-2 0-16,-2 2 0 0,0-1 0 0,5 6 0 16,4 2 0-16,1 6 0 0,-2 4 0 0,-4 5 0 15,-5 5 0-15,-3 5 0 0,-6 6-160 0,-3 0 160 16,-4 1 0-16,-7-1 0 0,-4 2-128 0,-4-1 128 0,-5 5 0 16,-6-2 0-16,-4-3 0 0,-7-2 0 0,-3 7 0 0,-4-5 192 15,-3-3-64-15,0 0-128 0,-3 1 240 0,1-2-64 16,2-3-16-16,3-5 0 0,3-3 32 0,5-3 0 15,1 0 0-15,4-7 0 0,4 1-192 0,4-5 128 16,2-3-128-16,7 1 128 0,4 0-128 0,7-2 128 16,0-1-128-16,5 0 128 0,2 0-128 0,5-2-176 15,2 2 48-15,3-2 0 16,2-3-336-16,2 2-64 0,3 2-16 0,-2 4 0 16,-2 2-1760-16,-1 2-368 0,6-1-64 0,-7 11-16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5:37:43.633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17583 17260 9215 0,'0'0'192'0,"0"0"64"0,0 0 0 0,0 0 0 0,0 0-256 0,0 0 0 16,0 0 0-16,-4 5 0 0,4-5 0 0,0 0 0 15,-5 2 0-15,5-2 0 0,0 0 864 0,0 0 128 16,-6 3 32-16,6-3 0 0,0 0-832 0,0 0-192 16,0 0 0-16,0 0 0 0,-6 2 864 0,6-2 128 0,0 0 32 15,0 0 0-15,0 0-832 0,0 0-192 0,0 0 0 0,0 0 0 16,0 0 864-16,0 0 128 0,0 0 32 0,0 0 0 15,0 0-832-15,0 0-192 0,0 0 0 0,0 0 0 16,0 0 864-16,0 0 128 0,0 0 32 0,0 0 0 16,0 0-832-16,0 0-192 0,0 0 0 0,0 0 0 15,2-4 0-15,0 0 0 0,2-1 0 0,0 0 0 16,-1-1 0-16,2 0 0 0,0-2 0 0,1 0 0 16,-1 3 864-16,3-3 128 0,-2-1 32 0,2 0 0 15,-2 4-832-15,2-3-192 0,-1-1 0 0,1-1 0 16,2 3 0-16,0-1 0 0,-3 0 0 0,3 1 0 0,2-1 0 15,-2 0 0-15,1-1 0 0,1 1 0 0,3-1 0 16,-3-1 0-16,0 2 0 0,0-3 0 0,0 1 0 0,1-2 0 16,-2 2 0-16,1-1 0 0,1 1 0 0,-1-1 0 15,1-1 0-15,-2 2 0 0,1 2 0 0,-1-2 0 16,2-2 0-16,-3 1 0 0,1 0 0 0,0 1 0 16,2 2 0-16,-2 0 0 0,-1 1 0 0,-1-1 0 15,0 0 0-15,0 2 0 0,-3 0 0 0,3 2 0 16,-2-1 0-16,-1-1 0 0,0-1 0 0,0 2 0 15,2 0 0-15,1 1 0 0,-2-3 0 0,1 1 0 16,-1 0 0-16,0 0 0 0,1-1 0 0,0-1 0 16,1-2 0-16,3 3 0 0,-2-3 0 0,1 1 0 15,1 2 0-15,-2 0 0 0,2-1 0 0,-1-1 0 16,0-1 0-16,-2 0 0 0,0 4 0 0,1-4 0 0,-1 0 0 16,1 0 0-16,-3 1 0 0,3 2 0 0,-3 0 0 15,1-2 0-15,-1-3 0 0,0 2 0 0,0 2 0 0,2 1 0 16,-2-1 864-16,2 1 128 0,-2 1 32 15,2-1 0-15,-3 0-832 0,3 0-192 0,-2 1 0 0,1 1 0 16,-1-1 0-16,2 0 0 0,-3-2 0 0,3 0 0 16,-2 1 0-16,2-1 0 0,-2-1 0 0,2 2 0 15,-2-1 0-15,1 1 0 0,0 1 0 0,0 0 0 16,0 0 0-16,0-1 0 0,2-2 0 0,0 0 0 16,-1 2 0-16,0-2 0 0,2-1 0 0,0 1 0 15,-8-1 0-15,3 1 0 0,1 1 0 0,0-1 0 16,2-2 0-16,-3 1 0 0,0 0 0 0,3 0 0 15,2 0 864-15,-4 1 128 0,2 1 32 0,0-1 0 0,0-1-832 16,1 3-192-16,-3-1 0 0,3 1 0 16,-2-2 0-16,1 1 0 0,-1 1 0 0,1 0 0 0,0 2 0 0,0-2 0 15,1 0 0-15,-1 0 0 0,-1-2 0 0,1 0 0 16,1-1 0-16,0 1 0 0,-2 0 0 0,0 1 0 16,1 1 0-16,1 0 0 0,0-3 0 0,-3 2 0 15,1 1 0-15,-2 1 0 0,1-2 864 0,0 3 128 16,2-2 32-16,-1 0 0 0,-2 1-832 0,2-1-192 15,0 1 0-15,-1-2 0 0,2 2 0 0,0-1 0 16,1-1 0-16,-1 1 0 0,2 1 0 0,1-2 0 16,-3-1 0-16,3 0 0 0,2 2 0 0,-2-1 0 15,-5-2 0-15,2 4 0 0,-1-2 0 0,2 1 0 16,0 0 0-16,-1 0 0 0,0 0 0 0,1 1 0 16,0-1 0-16,-1-1 0 0,-2 3 0 0,2-3 0 0,-1 3 0 15,0-1 0-15,1 1 0 0,0-1 0 0,2-1 0 0,-2 0 0 16,0 0 0-16,-1 2 0 0,1 0 0 0,-1 1 0 15,0-3 0-15,-1 0 0 0,0 2 0 0,1 0 0 16,-2-3 0-16,-1 2 0 0,0-1 0 0,2 0 0 16,-3-1 0-16,0 3 0 0,1 0 0 0,-2-1 0 15,0 0 0-15,1-1 0 0,1 0 0 0,-3 0 0 16,2-2 0-16,-1 1 0 0,0 2 0 0,2 0 0 16,-3-1 0-16,1 2 0 0,3-2 0 0,-1 1 0 15,-3-1 0-15,3-1 0 0,-1 4 0 0,1-1 0 16,0-1 0-16,0 1 0 0,0-1 0 0,-2-1 0 15,2 2 0-15,2-1 0 0,-3 2 0 0,1 0 0 16,2-3 0-16,-3 3 0 0,1-3 0 0,1 2 0 0,1 0 0 0,-1 0 0 16,-1-2 0-16,-1 0 0 0,1 3 0 0,0 0 0 15,2-1 0-15,0 2 0 0,-3-4 0 0,1 3 0 16,2 1 0-16,-1-1 0 0,0 0 0 0,-1 0 0 16,0-2 0-16,-1 2 0 0,1-1 0 0,-1 0 0 15,2 0 0-15,0-1 0 0,2 0 0 0,1 1 0 16,-1-1 0-16,1 1 0 0,2-2 0 0,-2 2 0 15,0 0 0-15,1 0 0 0,0-2 0 0,0 3 0 16,-5-2 0-16,1 2 0 0,-1-2 864 0,1 1 128 16,-2 0 32-16,1 1 0 0,1 0-832 0,1-1-192 15,-4 2 0-15,2-1 0 0,2-5 0 0,-3 2 0 16,3 2 0-16,0-2 0 0,-1-2 0 0,2 0 0 16,-3 1 0-16,3 0 0 0,-1-1 0 0,-1 0 0 15,1 1 0-15,0-2 0 0,-1 0 0 0,1 0 0 0,2 0 0 16,-3 0 0-16,0-1 0 0,0 0 0 0,1 1 0 0,0 0 0 15,1 0 0-15,0-1 0 0,-2 0 0 0,3 1 0 16,-2 1 0-16,2-1 0 16,-2-1 0-16,1 0 0 0,0 0 0 0,0 0 0 0,-2 0 0 0,3 0 0 15,-1 0 0-15,0 0 0 0,2 0 0 0,-1 0 0 16,-1-1 0-16,0-1 0 0,-3 1 0 0,2 1 0 16,-1 1 0-16,2-2 0 0,0 0 0 0,0 1 0 15,2 1 0-15,0 0 0 0,1-2 0 0,0 1 0 16,1 0 0-16,0 3 0 0,0-3 0 0,1 0 0 15,-2 0 0-15,1 0 0 0,-1-2 0 0,1 1 0 16,-2 0 0-16,0 0 0 0,1-1 0 0,-4 1 0 16,3 1 0-16,-2-1 0 0,1 1 0 0,1-1 0 0,0 1 0 0,-1-3 0 15,-1 3 0-15,1 0 0 0,1-2 0 0,-1 2 0 16,-2-1 0-16,1 0 0 0,0 0 0 0,-1-2 0 16,0 0 0-16,0 0 0 0,-1 1 0 0,2 0 0 15,-1 0 0-15,0-1 0 0,0 0 0 0,2 2 0 16,-4-1 0-16,2 1 0 0,-2 0 0 0,1 1 0 15,1 2 0-15,-1-1 0 0,3-2 0 0,-3 1 0 16,1-2 0-16,0 2 0 0,-1 0 0 0,1 3 0 16,-1-2 0-16,3 1 0 0,-1-1 0 0,1 0 0 15,-1 0 0-15,1 1 0 0,3 0 0 0,-2 0 0 16,0-1 0-16,1 1 0 0,-1-1 0 0,0 0 0 16,2 1 0-16,-2-1 0 0,-1 0 0 0,1 0 0 15,-4-1 0-15,4 0 0 0,-3 1 0 0,0 0 0 0,-1-1 0 0,1 0 0 16,-1-1 0-16,1 0 0 0,0-1 0 0,0 2 0 15,1-1 0-15,-3-1 0 16,3 1 0-16,-3-1 0 0,3 1 0 0,-1 1 0 0,-2 0 0 0,3 0 0 16,-1 0 0-16,1 1 0 0,-3-1 0 0,1 0 0 15,1-1 0-15,1 0 0 0,-1-1 0 0,-1 3 0 16,-1 0 0-16,2-2 0 0,1 0 0 0,-1 2 0 16,1 1 0-16,0 0 0 0,1-1 0 0,-1-1 0 15,1 4 0-15,-2 0 0 0,4-3 0 0,-4 1 0 16,2 1 0-16,-1-1 0 0,-1-1 0 0,0 1 0 15,1 0 0-15,0-1 0 0,-1-1 0 0,3 0 0 16,2 0 0-16,-1 1 0 0,-1 1 0 0,0-1 0 16,2-1 0-16,0 0 0 0,-2 0 0 0,2 1 0 0,-1 0 0 15,1 1 0-15,-3 0 0 0,1 0 0 0,-1 0 0 0,0-2 0 16,-2 2 0-16,1 1 0 0,2 1 0 0,-3-1 0 16,1-6 0-16,-2 3 0 0,4 3 0 0,-4 0 0 15,1-2 0-15,0 0 0 0,-1-1 0 0,1-1 0 16,-1 0 0-16,3 0 0 0,-2 0 0 0,2 2 0 15,-2-1 0-15,1 0 0 0,1 1 0 0,0-1 0 16,1-1 0-16,-1 0 0 0,1 2 0 0,0-1 0 16,0 0 0-16,1 0 0 0,-1 0 0 0,0 0 0 15,-1 1 0-15,-3-1 0 0,5-1 0 0,-2 1 0 16,2-1 0-16,1 0 0 0,3 1 0 0,-3 0 0 16,0 1 0-16,1 1 0 0,-1 0 0 0,1 0 0 15,0-1 0-15,1 2 0 0,0-2 0 0,-1-2 0 16,0 1 0-16,1 0 0 0,-2 0 0 0,1 0 0 15,-3 0 0-15,1-1 0 0,0 1 0 0,-2 0 0 0,0-3 0 0,2 2 0 16,-3 1 0-16,2 1 0 0,-1-1 0 0,-1 0 0 16,-2 0 0-16,2 1 0 0,0 2 0 0,0-1 0 15,-1-1 0-15,1 1 0 0,-2-1 0 16,3 1 0-16,-1 1 0 0,1-2 0 0,-1 0 0 0,2 0 0 16,0 4 0-16,-2-2 0 0,1-1 0 0,-2 0 0 15,5 2 0-15,-1 0 0 0,-4 1 0 0,3-3 0 16,0 0 0-16,1-1 0 0,-1 0 0 0,1 0 0 15,-1 3 0-15,0-2 0 0,1 0 0 0,-2 1 0 16,1 1 0-16,0 1 0 0,1 1 0 0,0 0 0 16,-2-1 0-16,0 0 0 0,-1-1 0 0,-1 0 0 15,1 0 0-15,-1-1 0 0,-2 5 0 0,2-2 0 0,-2 0 0 0,1-1 0 16,-1 1 0-16,-3 0 0 0,-2 5 0 0,5-4 0 16,-1-1 0-16,1 0 0 0,-3 1 0 0,-2 4 0 15,0 0 0-15,5-6 0 0,-1-1 0 0,0 1 0 16,-2 2 0-16,3-1 0 0,-1 0 0 0,1-1 0 15,-1 2 0-15,0-1 0 0,2 1 0 0,-3 1 0 16,1-2 0-16,1 2 0 0,-5 3 0 0,5-2 0 16,-5 2 0-16,6-2 0 0,-2-2 0 0,2 1 0 15,-6 3 0-15,5-1 0 0,0-2 0 0,-5 3 0 16,5-5 0-16,-5 5 0 0,0 0 0 0,4-2 0 16,2 1 0-16,-1-2 0 0,1 0 0 0,-6 3 0 15,7 0 0-15,-1-1 0 0,1-2 0 0,-1 1 0 16,0 0 0-16,-1-2 0 0,2 1 0 0,0-1 0 15,-1-2 0-15,-3 3 0 0,-3 3 0 0,0 0 0 0,0 0 0 0,0 0 0 16,0 0 0-16,0 0 0 0,0 0 0 0,0 0 0 16,0 0 0-16,0 0 0 0,0 0 0 0,0 0 0 15,0 0 0-15,0 0 0 0,0 0 0 0,-4 1 0 16,-5 3 0-16,2 1 0 0,-4 0 0 0,0 2 0 16,2 2 0-16,-4 2 0 0,-1 3 0 0,1-1 0 31,0-1-768-31,0 3-208 0,-2 0-48 0,3 1 0 0,-2 2 1648 0,2 0 320 0,-1 0 64 0,0 1 16 15,-1-1-1648-15,0 1-320 16,-2 0-64-16,-1 0-16 0,-2-2 832 0,2 3 192 0,-2 0 0 0,-1 0 0 16,-1-1 0-16,-1-2 0 0,0 5 0 0,-11 9 0 15,1 0 0-15,4 0 0 0,3-3 0 0,-2 6 0 0,1 3 0 16,2-3 0-16,-2-4 0 0,4 1 0 0,-1-3 0 0,2-3 0 16,1-2 0-16,2-2 0 0,0-1 768 0,1 0 208 15,-2-1 48-15,2 0 0 0,2 0-832 0,0-3-192 16,-1-1 0-16,1 1 0 0,0 6 0 0,0-1 0 15,-1-7 0-15,-2 3 0 0,-1 0 0 0,3 4 0 16,0 5 0-16,1-3 0 0,-3-2 0 0,1 1 0 16,1 1 0-16,0 0 0 0,-1 0 0 0,1-2 0 15,-2-1 0-15,2-1 0 0,-1 2 0 0,0 0 0 16,-1-1 0-16,2 0 0 0,-1-3 0 0,2 2 0 16,-2 1 0-16,2-1 0 0,-1-2 0 0,1 0 0 15,-2-3 0-15,0 1 0 0,-1 3 0 0,2 0 0 16,-4 0 0-16,3 2 0 0,2 0 0 0,0 1 0 15,-2-1 0-15,0 3 0 0,0-1 0 0,2-1 0 0,-1 0 0 0,1 2 0 16,-3-4 0-16,1 3 0 16,-1 0 0-16,-3 2 0 0,0 0 0 0,1 1 0 0,-3 0 0 0,0-3 0 15,1 1 0-15,2-1 0 0,5-1 0 0,-1 0 0 16,-3-1 0-16,1 0 0 0,-2 0 0 0,2-3 0 16,-1 1 0-16,0-2 0 0,2 0 0 0,-2 0 0 15,1-1 0-15,1-1 0 0,-2-1 0 0,2 1 0 16,0 2 0-16,-3 0 0 0,0 2 0 0,0-2 0 15,-1 1 0-15,-1 0 0 0,1 2 0 0,-1-1 0 16,0-4 0-16,3 3 0 0,4 1 0 0,-4 1 0 16,-2-1 0-16,1 1 0 0,3 1 0 0,-4 0 0 15,2 0 0-15,1-2 0 0,2 0 0 0,-1 1 0 16,1-3 0-16,0 1 0 0,-1-3 0 0,-2 0 0 0,3 1 0 16,-1-1 0-16,0 0 0 0,-2 1 0 0,0-1 0 0,-3 1 0 15,-1-2 0-15,2 3 0 0,0-1 0 0,0 1 0 16,-1-1 0-16,3 2 0 0,-1 1 0 0,0 1 0 15,-1 0 0-15,2-1 0 0,1 0 0 0,1 0 0 16,2-1 0-16,0 1 0 0,0-2 0 0,0 1 0 16,-1-2 0-16,2 1 0 0,-1 0 0 0,-1 1 0 15,1-3 0-15,-2 1 0 0,1 1 0 0,-1 0 0 16,-1 0 0-16,0-1 0 0,0-1 0 0,-3 1 0 16,1-1 0-16,2 0 0 0,3-1 0 0,-1 2 0 15,-1-3 0-15,1 1 0 0,2 0 0 0,0 1 0 16,-2 1 0-16,3 0 0 0,2 1 0 0,0-1 0 15,0-1 0-15,1 2 0 0,-1-2 0 0,2-1 0 16,0-1 0-16,1 1 0 0,-1 0 0 0,-2-1 0 0,0 0 0 0,2-2 0 16,-3 1 0-16,1 1 0 0,1-1 0 0,-3 0 0 15,-1 0 0-15,-1-1 0 0,0 2 0 0,-2-1 0 16,0 0 0-16,-3 1 0 0,-1 0 0 0,0 2 0 16,0 2 0-16,0-2 0 0,4-1 0 0,0 1 0 15,1 2 0-15,-4-1 0 0,1 1 0 0,3-2 0 16,0-2 0-16,2 0 0 0,-1 1 0 0,0 2 0 15,3 0 0-15,-1 0 0 0,1 0 0 0,0-1 0 16,-2 1 0-16,4 1 0 0,-2-2 0 0,1 0 0 16,0-1 0-16,1 0 0 0,-4 2 0 0,3-2 0 15,-2-2 0-15,0 3 0 0,1 1 0 0,-3 0 0 16,0 0 0-16,1 0 0 0,-1 0 0 0,0 2 0 0,0-2 0 0,2 1 0 16,-1 0 0-16,1 0 0 0,1-3 0 15,-3 0 0-15,0 0 0 0,1 2 0 0,-1-2 0 0,-1 2 0 16,2 2 0-16,0-1 0 0,1-3 0 0,-1 1 0 15,2-1 0-15,1-1 0 0,-1 0 0 0,0 0 0 16,1-2 0-16,0-1 0 0,-2 3 0 0,2-1 0 16,2-1 0-16,-2 0 0 0,1 0 0 0,0 1 0 15,-1-2 0-15,1 2 0 0,3 0 0 0,-3-2 0 16,-2 0 0-16,3 1 0 0,-2-1 0 0,1-2 0 16,-2 0 0-16,1 1 0 0,3 2 0 0,-1-2 0 15,-1-1 0-15,3-1 0 0,-2 1 0 0,2 1 0 16,0-1 0-16,-1 1 0 0,-1 0 0 0,3 0 0 15,-1-2 0-15,-1 1 0 0,-1-2 0 0,5 0 0 16,4-5 0-16,0 0 0 0,-3 6 0 0,-3 0 0 0,1-3 0 0,0 2 0 16,-1 2 0-16,0 0 0 0,1-2 0 0,-1 1 0 15,3-1 0-15,-1 2 0 0,-3-5 0 0,7-2 0 16,-4 5 0-16,4-5 0 0,-7 2 0 0,-1 1 0 16,5 3 0-16,3-6 0 0,0 0 0 0,0 0 0 15,0 0 0-15,0 0 0 0,0 0 0 0,0 0 0 16,0 0 0-16,-2 5 0 0,2-5 0 0,0 0 0 15,0 0 0-15,0 0 0 0,0 0 0 0,0 0 0 16,6-11 0-16,3-1 0 0,0-2 0 0,2 2 0 16,0-2-768-16,-4 1-208 15,-3-1-48-15,5-1 0 0,5-3 832 0,3-1 192 0,-2 1 0 0,3-1 0 16,1 2 0-16,1-1 0 0,0-3 0 0,2 1 0 16,0-2 0-16,1 0 0 0,-1-1 0 0,2 0 0 0,2 1 0 15,1-2 0-15,-1-4 0 0,5-1 0 0,3 0 0 0,-1-2 0 16,1-2 0-16,3 0 0 0,2 1 0 0,1-1 0 15,0 0 0-15,-3 1 0 0,-2-3 0 0,-1 1 0 16,1 0 0-16,4-1 0 0,-2-2 0 0,3 3 0 16,-5 1 0-16,4-1 0 0,0-1 0 0,3 2 0 15,-5 3 0-15,0 0 0 0,-1 3 0 0,-3-1 0 16,0 1 0-16,-1-1 0 0,0-1 0 0,-1 0 0 16,-2-4 0-16,5 2 0 0,4 6 0 0,-2-4 0 15,0-2 0-15,1 0 0 0,-3 0 0 0,-1 0 0 16,-2-1 0-16,-2 0 0 0,1 2 0 0,1-1 0 15,1 0 0-15,-1-2 0 0,-4-2 0 0,4 2 0 16,3 2 0-16,1 0 0 0,-2 0 0 0,-1 2 0 16,-2 0 0-16,-3 4 0 0,-1 4 0 0,-2-1 0 15,-1 0 0-15,-2 0 0 0,0-1 0 0,0 0 0 0,-1-3 0 0,5 0 0 16,-2-4 0-16,0 1 0 0,-2-3 0 0,5 1 0 16,5-2 0-16,1-1 0 0,-2-3 0 0,-2 4 0 15,0 3 0-15,-1 1 0 0,-1 0 0 0,-1 1 0 16,-3-2 0-16,-1 3 0 0,-3-1 0 0,1 2 0 15,-3-1 0-15,-1 1 0 0,-2 2 0 0,0-3 0 16,-2 4 0-16,0 0 0 0,3 0 0 0,-5 1 0 16,2 0 0-16,2 0 0 0,-2 2 0 0,2 0 0 15,-2 1 0-15,2-1 0 0,1 0 0 0,5 0 0 16,1 0 0-16,2 1 0 0,-1-3 0 0,1 1 0 16,1 1 0-16,-1 0 0 0,0-2 0 0,0-1 0 0,1-1 0 15,-2 1 0-15,0 1 0 0,1 1 0 0,-1-1 0 16,1 2 0-16,-2 1 0 0,2 3 0 0,2 0 0 0,-4 1 0 15,-2-1 0-15,0 1 0 0,-1 2 0 0,2-1 0 16,1-3 0-16,-2 1 0 0,-1-2 0 0,-1 1 0 16,3-2 0-16,-2 0 0 0,-2 0 0 0,0 2 0 15,-1 1 0-15,-2-2 0 0,0-4 0 0,0 0 0 16,0-2 0-16,0 3 0 0,0 1 0 0,0-1 0 16,0 0 0-16,3 1 0 0,0 4 0 0,4-2 0 15,-2 2 0-15,2-3 0 0,2-1 0 0,-2 1 0 16,-3 2 0-16,2-2 0 0,-2-2 0 0,4 0 0 15,2-2 0-15,0 3 0 0,0 3 0 0,-2-3 0 16,-2-5 0-16,-1 5 0 0,0 5 0 0,-2-6 0 16,2-1 0-16,-3 0 0 0,0 0 0 0,-1 1 0 15,-1 3 0-15,2-2 0 0,0-3 0 0,-3 1 0 0,1 0 0 0,-1 2 0 16,2 0 0-16,-2-1 0 0,4-1 0 0,-3 3 0 16,-1 2 0-16,1 0 0 15,-2 0 0-15,2 2 0 0,-1-2 0 0,-2 6 0 0,-2 3 0 0,1 0 0 16,-1-2 0-16,-3 2 0 0,-2 3 0 0,-2 5 0 15,2-6 0-15,1 1 0 0,1-3 0 0,-4 8 0 32,0 0-1680-32,0 0-304 0,-14 10-48 0,-3 0-16 0</inkml:trace>
  <inkml:trace contextRef="#ctx0" brushRef="#br0" timeOffset="1184.79">22324 17136 8287 0,'0'0'736'0,"0"0"-592"0,0 0-144 0,0 0 0 16,0 0 1424-16,0 0 256 0,0 0 48 0,-8 5 16 15,8-5-656-15,-6 5-128 0,6-5-16 0,0 0-16 16,0 0-288-16,0 0-48 0,-9 2-16 0,9-2 0 16,0 0-304-16,0 0-64 0,-7 3-16 0,7-3 0 15,0 0-192-15,0 0 0 0,0 0 0 0,0 0 0 16,0 0 0-16,0 0 0 0,0 0 0 0,0 0 0 16,0 0-512-16,0 0-112 0,0 0-16 0,0 0-7872 15</inkml:trace>
  <inkml:trace contextRef="#ctx0" brushRef="#br0" timeOffset="2724.92">19662 18185 11055 0,'0'0'976'0,"0"0"-784"0,0 0-192 0,0 0 0 16,0 0 1088-16,0 0 192 0,0 0 16 0,0 0 16 15,-3-6-176-15,3 6-48 0,0 0 0 0,0 0 0 16,7-6-320-16,-1 1-80 0,-6 5-16 0,9-6 0 15,-1 2 144-15,0-3 16 0,0-2 16 0,2 0 0 16,1 1-112-16,1-2-32 0,1-1 0 0,1-3 0 0,2-3-160 0,0 0-32 16,4-2-16-16,-2-1 0 0,-1-4-112 0,3 0-32 15,3 2 0-15,-5-3 0 0,-4 5 32 0,0-2 16 16,0-2 0-16,-1 2 0 0,-1 2-80 0,-1-1 0 16,1 0-16-16,-4 1 0 0,-3 2 80 0,1 2 0 15,-2-1 16-15,0 2 0 0,2 1-48 0,-6 0-16 16,-1 2 0-16,0 1 0 0,1 1-32 0,-4 2-16 15,1-1 0-15,-1 1 0 0,-1 3 32 0,-1 0 0 16,-1 1 0-16,1 2 0 0,-2-1 16 0,0 3 16 16,1 3 0-16,-3 1 0 0,-2 3-128 0,-1 4-32 15,-1 1 0-15,-1 3 0 0,-1 3-192 0,2 0 0 16,1 1 128-16,0-1-128 0,1 3 0 0,-2 1 0 16,2 0 128-16,-1 0-128 0,1 1 0 0,1-2 0 15,2 0 0-15,-2 1 0 0,1-3 128 0,2 2-128 0,2 1 0 0,0-1 0 16,3-2 128-16,0-2-128 0,2 3 0 0,1-2 144 15,1-2-16-15,2 1-128 0,2-2 192 0,2 1-64 16,0-3-128-16,3-1 128 0,1-1-128 0,1-1 128 16,2-2 32-16,3 0 0 0,3-2 0 0,0-1 0 15,3 0 32-15,4-2 16 0,0-2 0 0,3 0 0 16,2 0-208-16,0-1 176 0,0 0-176 0,0 3 160 16,-3-1-160-16,-1-2 0 0,-3 0 0 0,-2-1 128 15,-2-3-128-15,-2 4 0 0,0 3 0 0,-3-3 0 16,-5 0 0-16,2-3 0 0,0 1 0 0,-2-1 0 15,-1 0-2096-15,-2-2-288 0,-8 5-64 16</inkml:trace>
  <inkml:trace contextRef="#ctx0" brushRef="#br0" timeOffset="3950.34">22843 14747 12895 0,'-11'9'272'0,"2"-3"64"0,-2 3 16 0,-1-1 32 0,1-2-384 0,-2 2 0 16,1 1 0-16,1-3 0 0,1-2 1712 0,2-1 272 0,3 1 48 0,5-4 16 16,0 0-832-16,0 0-144 0,0 0-48 0,0 0 0 15,-7 4 0-15,7-4 0 0,0 0 0 0,0 0 0 16,7-10 0-16,2 0 0 0,3-2 0 0,2-4 0 16,3-3 0-16,0 0 0 0,1 1 0 0,1 0 0 15,0-3 0-15,0-1 0 0,-1-3 0 0,3 2 0 16,-4 1-816-16,2-2-208 0,0-3 0 0,-1 2 0 15,2 6 0-15,-2 2 0 0,-1 3 0 0,-1 1 0 16,-3 2 0-16,-1 2 0 0,-3 2 0 0,-2 4 0 16,-7 3 0-16,0 0 0 0,9 5 0 0,-5 6 0 15,-7 8 0-15,-2 3 0 0,-3 2 0 0,-2 3 0 16,-1 2 0-16,-2 3 0 0,-3 1 0 0,1-1 0 0,2-2 0 0,2-1 0 16,-2-3 0-16,3-2 0 15,2-2 0-15,2-5 0 0,-2-6 0 0,2 0 0 0,3 0 0 0,0-4 0 16,3-7 0-16,0 0 0 0,0 0 864 0,0 0 128 15,0 0 32-15,12-8 0 0,1-6-832 0,4-2-192 16,0-6 0-16,3 0 0 0,0-2 0 0,2-2 0 16,5-1 0-16,-6 0 0 0,-3 1 0 0,5 0 0 15,1-1 0-15,4 3 0 0,-1 2 0 0,0 2 0 16,-2 2 0-16,-1 3 0 0,-4 4 0 0,-3 4 0 16,-2-1 0-16,-3 6 0 0,-3 2 0 0,-9 0 0 15,6 10 0-15,-4 1 0 0,1 5 0 0,-3 3 0 16,-3-3 0-16,1 4 0 0,-3 0 0 0,1 0 0 15,-1-3 0-15,-1 0 0 0,1-2 0 0,-1-3 0 16,2 1 0-16,0-4 0 0,4-9 0 0,0 0 0 0,0 0 0 0,0 0 0 16,0 0 0-16,0 0 0 0,6-7 0 0,1-2 0 15,4-2 864-15,0-2 128 0,1-3 32 0,3-3 0 16,2-3-832-16,0-2-192 0,3-1 0 0,1 0 0 16,4-1 0-16,-1 5 0 0,-1 3 0 0,0 2 0 15,1 1 0-15,-9 5 0 0,3 0 0 0,0 4 0 16,-1 4 0-16,-1 6 0 0,-3 2 0 0,0 5 0 15,0 4 0-15,-4 4 0 0,0 9 0 0,0 2 0 16,-3 0 0-16,1 3 0 0,-1 3 0 0,1-2 0 16,2 0 0-16,0-1 0 0,3-2 0 0,2-3 0 15,1 2 0-15,4-4 0 0,3-1 0 0,1-5 0 16,2-3 0-16,2-2 0 0,0-4 0 0,0-4 0 0,-3-9 0 0,0-3 0 16,1-1 0-16,-4-2 0 15,0-1-1600-15,-5-2-352 0,-6-1-80 0,-6 0-16 16</inkml:trace>
  <inkml:trace contextRef="#ctx0" brushRef="#br0" timeOffset="6035.07">17739 16764 9215 0,'0'0'400'0,"-3"6"96"0,0-1-496 0,0 0 0 15,-2-1 0-15,5-4 0 0,-3 5 912 0,0 1 96 16,3-6 16-16,-2 7 0 0,2-7-832 0,-2 6-192 15,1 1 0-15,1-7 0 0,0 6 0 0,0 2 0 16,-1 0 0-16,-1-1 0 0,0 1 0 0,1 0 0 16,-2-2 0-16,1 2 0 0,0-1 0 0,-1 0 0 0,-3 1 0 0,0 2 0 31,2 0-768-31,-3-1-208 0,1-3-48 0,1 0 0 0,1-1 832 0,0 1 192 0,0 3 0 0,1-3 0 16,1 3 768-16,-2 0 208 0,-3-3 48 0,0 1 0 15,3 0-832-15,2-2-192 0,-4-2 0 0,3 4 0 16,1-1 0-16,2-6 0 0,-4 3 0 0,4-3 0 15,0 0-272-15,-3 6-112 0,3-6 0 0,0 0-16 16,-6 6 528-16,6-6 128 0,-1 10 0 0,1-10 16 16,0 0-112-16,0 0-32 0,0 0 0 0,7 4 0 15,-2 1-128-15,3-2 0 0,0-3 0 0,4-1 0 16,-2-5 640-16,1-1 112 0,2-3 16 0,5-3 0 16,3-2-512-16,1-3-80 0,0-3-32 0,0 0 0 0,2 2 48 0,-1-3 16 15,0-2 0-15,-7 7 0 0,4-1-208 16,0-2 0-16,2-2-192 0,1-2 192 0,1-3 704 0,1 1 256 15,1-2 64-15,-2 0 0 0,1-3-832 0,3-1-192 16,-1-3 0-16,3 1 0 0,0 0 0 0,0-2 0 16,-1 1 0-16,2 0 0 0,-2-1 0 0,-1-1 0 15,1 0 0-15,-1 1 0 0,3 1 0 0,10-12 0 16,-8 8 0-16,0 5 0 0,0 4 864 0,0 4 128 16,-4-1 32-16,0 4 0 0,2 2-832 0,-2 1-192 15,-2-1 0-15,2 1 0 0,-4-2 0 0,1 0 0 16,3-3 0-16,0 1 0 0,-1 1 0 0,2-1 0 15,-1 1 0-15,4 0 0 0,0 0 0 0,-2-2 0 16,2 0 0-16,0 1 0 0,-1 1 0 0,-1 0 0 16,-3 0 0-16,-1-1 0 0,-3 2 864 0,2-1 128 0,-4 0 32 0,0-1 0 15,-1-1-832-15,-2-4-192 0,1 1 0 0,0 0 0 16,2 3 0-16,-2 3 0 16,-7-2 0-16,5 2 0 0,0 0 0 0,2 1 0 0,0 0 0 0,2 1 0 15,0 0 0-15,0 0 0 0,-3 3 0 16,0-2 0-16,0-2 0 0,1 1 0 0,-1-1 0 0,-1 1 0 15,0-1 0-15,1-2 0 0,1-3 0 0,0 2 0 16,1 3 0-16,1-1 0 0,2-4 0 0,1 0 0 16,-2 1 0-16,0 1 0 0,0 1 0 0,4-1 0 15,1-1 0-15,-1 3 0 0,-2 0 0 0,-1 3 0 16,0-1 0-16,0 0 0 0,-2 0 0 0,0 2 0 16,0 0 0-16,0-1 0 0,-1-1 0 0,0 1 0 0,0 1 864 15,-1 3 128-15,0-1 32 0,-3-1 0 16,-3-3-832-16,2-1-192 0,-1 0 0 0,0 0 0 0,-1 0 0 0,1-1 0 15,3 1 0-15,-2 0 0 0,-1 4 0 0,2-1 0 16,2 2 0-16,-3-1 0 0,0 0 0 0,-1 0 0 16,2 1 0-16,-1-2 0 0,2 2 0 0,-1-1 0 15,1-1 0-15,1 2 0 0,2 1 0 0,-2-2 0 16,0 2 0-16,3-1 0 0,0-1 0 0,1-2 0 16,-5-3 0-16,4 1 0 0,1 1 0 0,-1 2 0 15,-4 2 0-15,2 1 0 0,-1-1 864 0,-1 2 128 16,-2-1 32-16,0 1 0 0,-2 1-832 0,-1 1-192 15,0 0 0-15,-1 1 0 0,2-3 0 0,-2 1 0 16,-1-1 0-16,2 0 0 0,-1-1 864 0,2-1 128 16,-2 0 32-16,3-3 0 0,0 1-832 0,-1 2-192 0,1 2 0 15,-1-1 0-15,1-1 0 0,1 0 0 16,-2 0 0-16,2 1 0 0,-5 1 0 0,0 1 0 0,-2-2 0 0,5 0 0 16,0 4 0-16,0 2 0 0,2-2 0 0,2 0 0 15,-2-2 0-15,0 2 0 0,2 0 0 0,-1 0 0 16,0 0 0-16,-1-3 0 0,1 1 0 0,-1 1 0 15,0 1 864-15,-2-2 128 0,2-1 32 0,-2 0 0 16,-2 1-832-16,0 0-192 0,2-3 0 0,-3 1 0 16,1-2 0-16,1 1 0 0,-1 1 0 0,0-1 0 15,1 0 0-15,-2 5 0 0,1-1 0 0,1 1 0 16,-1-2 0-16,2 0 0 0,1-1 0 0,0 0 0 16,2 3 0-16,2 0 0 0,-2 0 0 0,1 1 0 15,-1-3 0-15,1 3 0 0,-3 0 0 0,8-6 0 16,-5 2 0-16,-3 0 0 0,-1 1 0 0,-3 2 0 0,1 2 0 15,-1-1 0-15,-1-6 0 0,0 5 0 0,1 2 0 0,-2-1 0 16,0-1 0-16,1 4 0 0,-2 0 0 0,2 1 0 16,-1-3 0-16,2 0 0 0,0-1 0 0,0 0 0 15,-2 2 0-15,2 0 0 0,3 0 0 0,-3 1 0 16,0-3 0-16,-1 3 0 0,-2 3 0 0,0-1 0 16,-1 2 0-16,0-1 0 0,0-2 0 0,2-1 0 15,-3 3 0-15,3 0 0 0,-4-2 0 0,-1 2 0 16,0-2 0-16,-1 4 0 0,-3 2 864 0,0 0 128 15,4-5 32-15,0 1 0 0,-4 4-832 0,0 0-192 16,0 0 0-16,0 0 0 0,0 0 0 0,0 0 0 16,0 0 0-16,0 0 0 15,0 0-768-15,0 0-208 0,0 0-48 0,0 0 0 16,-6-1-816-16,1 0-160 0,-2-1-48 0,7 2-14736 0</inkml:trace>
  <inkml:trace contextRef="#ctx0" brushRef="#br0" timeOffset="6787.18">24449 3878 6047 0,'1'-10'256'0,"-1"10"64"0,0 0-320 0,3-7 0 15,-3 7 0-15,5-8 0 0,-3 2 0 0,4 1-192 16,-6 5 32-16,10-4 0 0,-4 0-96 0</inkml:trace>
  <inkml:trace contextRef="#ctx0" brushRef="#br0" timeOffset="8905.95">24558 3775 10479 0,'10'-9'448'0,"-10"9"128"0,2-4-576 0,-2 4 0 0,0 0 0 0,5-7 0 15,-1 1 1200-15,0-1 128 0,-4 7 16 0,3-6 16 16,2 1-80-16,0 1 0 0,-1-2-16 0,-4 6 0 16,0 0-272-16,0 0-48 0,5-2-16 0,-5 2 0 15,9-1-224-15,-9 1-64 0,0 0 0 0,0 0 0 16,0 0-240-16,0 0-48 0,5-3-16 0,-5 3 0 16,0 0 64-16,0 0 16 0,0 0 0 0,0 0 0 15,0 0 128-15,0 0 32 0,-8-2 0 0,-1 0 0 16,-1 0-64-16,-3 0 0 0,-5 1 0 0,1 2 0 15,-1 1-192-15,-2-1-64 0,-4 2 0 0,-2-1 0 0,-1 1-16 0,-1 0-16 16,-1 2 0-16,0-1 0 0,-2 1-96 0,-2-2 0 16,-2-3-128-16,-4 2 192 0,1 0 0 0,-5 0-16 15,-2 1 0-15,-2-1 0 0,1 0 80 0,1 1 0 16,1-4 16-16,-2-1 0 0,-3 2-80 0,1 0 0 16,-1 0-16-16,0 0 0 0,-4 0-48 0,5 0-128 15,4 0 192-15,2 0-64 0,-2 0-128 0,0 0 0 16,-2-2 0-16,0-1 128 0,0-2-128 0,-4 4 0 15,-4 3 144-15,2 0-144 0,3-3 0 0,2 1 128 16,-4 1-128-16,-1 1 0 0,0-2 0 0,-2 0 128 16,-1 0-128-16,-1 1 0 0,4 1 0 0,1-2 0 15,4-2 0-15,0-2 128 0,-3-1-128 0,1-1 0 16,-1 2 128-16,2 0-128 0,-5-2 0 0,3 3 0 0,2 2 0 0,2-2 128 16,0 1-128-16,-3-1 0 0,-5-4 0 0,-1 3 0 15,-5 1 0-15,3-3 0 0,1 0 0 0,2-1 0 16,2-1 0-16,-5 3 0 0,-4-1 0 0,1 0 128 15,-2-4-128-15,2 1 0 0,4 2 0 0,-1 1 128 16,4 0-128-16,-4 0 0 0,-2-2 0 0,1 1 0 16,2 2 0-16,-3 0 0 0,3 0 0 0,1 3 0 15,-3-3 128-15,1 3-128 0,1 1 128 0,-5 0-128 16,-5 0 0-16,5 1 0 0,2 0 0 0,0 1 128 16,-1 1-128-16,0-2 0 0,-1 2 0 0,0 1 0 15,-1-1 0-15,3 0 0 0,3 1 0 0,-1 1 0 16,-4-1 0-16,-1 0 0 0,-1 0 0 0,-1 0 128 15,0-2-128-15,2 1 0 0,2 1 0 0,-3 2 0 0,-4-1 0 0,0 2 128 16,0-1-128-16,3 1 128 0,1 0-128 0,-2 1 128 16,-1-1-128-16,-1 1 128 0,-2 2-128 0,1 1 0 15,1 0 128-15,-1 1-128 0,0 0 128 0,-2-2-128 16,-3 1 160-16,0 0-160 0,0 3 128 0,1 1-128 16,0-2 0-16,-3-1 144 0,-4 0-144 0,1 2 0 15,2 0 0-15,3-1 0 0,3-2 0 0,-4 0 128 16,-3-2-128-16,0-1 0 0,1 1 128 0,3-1-128 15,2 0 0-15,-1-2 128 0,-4-1-128 0,1 2 0 16,0 0 0-16,3 1 0 0,0 1 128 0,-2-4-128 16,-3 2 0-16,3 0 128 0,-2 1-128 0,4 0 128 15,5 1-128-15,-1-1 128 0,0-2-128 0,3 1 0 0,1-2 144 16,2 1-144-16,2-1 128 0,3-1-128 16,4-1 128-16,-2 0-128 0,-1 3 0 0,1-3 128 0,1 0-128 0,2 0 0 15,3-4 0-15,3 4 0 0,4 0 0 0,4-1 128 16,1-1-128-16,2 0 0 0,0 0 128 0,3-1-128 15,1-1 128-15,0-1-128 0,0 0 128 0,4 0-128 16,7 3 176-16,1-2-48 0,2 0 0 0,0 0 0 16,2 0-128-16,2 1 160 0,3 0-160 0,1 0 160 15,1-1-160-15,-1 0 128 0,9 2-128 0,0 0 128 16,-6-1-128-16,6 1 128 0,0 0-128 0,0 0 128 16,0 0-128-16,0 0 0 0,0 0 0 0,0 0 0 15,0 0 0-15,0 0 0 0,-2 12-144 0,-1-1 144 16,3 0 0-16,0 2 0 0,3 2-128 0,-2 3 128 15,1 0 0-15,0 4 0 0,-1 4-128 0,0 1 128 16,0 5 0-16,2 3 0 0,-1 4 0 0,-1 2 0 0,2 0 0 0,-2 3 0 16,1 1 0-16,1 5 0 0,-1 1 0 0,1 3 0 15,2 2 0-15,-4 2 0 0,1-2 0 0,0 1 0 16,-1-2 0-16,1 3 0 0,-1 4 0 0,-1-2 0 16,0-2 0-16,-1-3 0 0,-1-4 0 0,2 0 0 15,0 1 0-15,0-4 0 0,0-2 0 0,0-1 0 16,0 0 0-16,-2-1 0 0,1-6 0 0,0-1 0 15,0-1 0-15,0-1 0 0,-3-4 128 0,3-1-128 16,1 0 0-16,-1 0 0 0,-1-1 0 0,0 2 128 16,-1-1-128-16,0 1 0 0,-2-3 0 0,1 0 0 15,2-2 128-15,-1-1-128 0,1-3 0 0,-2-1 0 16,3 0 0-16,0-3 0 0,-1-2 0 0,2 0 0 16,3-4 0-16,2 2 0 0,-4-1 0 0,2-1 0 0,-1-1 0 15,3 0 0-15,0 0 0 0,2-2-128 0,2-3 128 0,2-1 0 16,2 1 0-16,0-1 0 0,0 2 0 0,0-1 0 15,2 0 0-15,1-4 0 0,2 1 0 0,3 2 0 16,1 0 0-16,1-3 0 0,4 0 0 0,1-1 0 16,-2 1 0-16,3-1 0 0,0-2 0 0,2 0 0 15,0 1 0-15,8 0 0 0,1-1 0 0,6 0 0 16,3-1 0-16,1 0 0 0,2-4 0 0,0 2 0 16,0 1 0-16,3 1 0 0,2 0 0 0,4-1 0 15,2 1 0-15,0 0 0 0,-1-2 0 0,3 1 0 16,1 3 0-16,0 0 0 0,5-4 0 0,2 1 0 15,2-2 0-15,0-1 0 0,-1-3 0 0,-1 1 0 16,4 1 0-16,2 0-128 0,-4 1 128 0,0 0 0 0,-2-1 0 0,5 2 0 16,6-1 0-16,-1 2 0 0,0-2 0 0,-3 1 0 15,-2-1 0-15,5 3 0 0,0 1 0 0,0 0 0 16,-4-2 0-16,1 3 0 0,-2 0 0 0,3 0 0 16,1 0 0-16,-3 1 0 0,-3 0 0 0,2 0 0 15,3-1 0-15,0 1 0 0,-1-2 0 0,-1-2 0 16,-3-1 0-16,4 0 0 0,0 1 0 0,0 0-128 15,2 1 128-15,-7 0 0 0,-3-1 0 0,1-1 0 16,0 1 0-16,0 1 0 0,2-1 0 0,-4 1 0 16,-4 2 0-16,3-5 0 0,-3 0 0 0,5-2 0 15,5 0 0-15,-3 2 0 0,-1 1 0 0,-2-1 0 16,4-4 0-16,-2 0 0 0,1 1 0 0,0 2 0 16,0-1 0-16,-1-3 0 0,2-5 0 0,0 3 0 0,-2 1 0 15,-2 3 0-15,1-1 0 0,-4 1 0 16,-2-2 0-16,-1 0 0 0,2 0 0 0,2 3 0 0,-3-4 0 0,-1 2 0 15,-4 1 0-15,1 0 0 0,3-1 0 0,3 0 0 16,-1-4 0-16,-1 2 0 0,-3 1 0 0,0-1 0 16,-2-1 0-16,2 1 0 0,3-2 0 0,0 2 0 15,3 1 0-15,-4 0 0 0,-6-1 0 0,1 0 0 16,3 0 0-16,2-1 0 0,-3-3 0 0,0 2 0 16,-4-1 0-16,0-1 0 0,-2 0 0 0,-1-3 0 15,2-3 0-15,0 5 0 0,-4 1 0 0,2 1 0 16,-2-1 0-16,-4 0 0 0,-4 2 128 0,-1 0-128 15,-1 2 0-15,2 0 0 0,0 0 0 0,-2-1 0 16,0 0 0-16,-1 1 0 0,0 3 0 0,-5 1 0 16,-2-2 0-16,-2 5 0 0,-1-2 0 0,-2 3 0 0,-4-1 0 15,4 2 0-15,2 0 0 0,0-1 0 0,-1 2 0 0,-1 1 0 16,0 0 0-16,2 0 0 0,0-4 0 0,-2 3 0 16,-3 3 0-16,1-1 0 0,-3 0 0 0,-1-1 0 15,-1 2 0-15,-2-1 0 0,0-1 0 0,1-1 0 16,1 1 0-16,2 1 0 0,-1 2 144 0,2-1-144 15,3 0 128-15,-4-1-128 0,-1 0 0 0,0 3 0 16,-1 0 0-16,0 0 0 0,1 0 0 0,-2 1 0 16,0-1 0-16,-4 1 0 0,1 1 0 0,-1-2 0 15,-1-1 0-15,2 2 0 0,-3 0 0 0,0 0 0 16,0 0 0-16,0-1 0 0,0-1 0 0,-2 0 0 16,0 1 0-16,-3-1 0 0,2 1 0 0,-2 0 0 15,0-3 0-15,-11 0 0 0,8 0 0 0,-8 0 0 0,9 0 0 0,-9 0 128 16,8-3-128-16,-8 3 0 0,8-4 144 0,-3-3-144 15,-2-1 128-15,-1 1-128 0,2-3 128 0,-3-2-128 16,-2-3 128-16,-1-1-128 0,2-3 160 0,-1-5-160 16,0-5 128-16,0-4-128 0,-2-4 0 0,0-4 0 15,0-3 128-15,-4-4-128 0,2-3 0 0,0 0 0 16,-1-3 0-16,0-7 0 0,-1-4 0 0,0-2 0 16,1-3 0-16,0 2 0 0,-1 2 0 0,2 0 0 15,0-1 0-15,1 2 0 0,1 3 0 0,-5 5 0 16,1 7 224-16,-3 5-48 0,1 3-16 0,-1 4 0 15,0 2-160-15,2 0 160 0,-2 2-160 0,5 1 160 16,-3 3-160-16,2 0 0 0,4-2 0 0,-1 6-176 16,2 4-288-16,1 2-64 0,1 0-16 15,3 5 0-15,-1 4-1792 0,3-2-352 0,5 6-80 0,6 1-16 0</inkml:trace>
  <inkml:trace contextRef="#ctx0" brushRef="#br0" timeOffset="16216.03">17485 17346 5519 0,'0'0'240'0,"0"0"64"0,0 0-304 0,-8 0 0 0,8 0 0 0,-7 1 0 16,-1-3 2176-16,8 2 384 0,-9 1 80 0,1 0 16 15,1 0-1536-15,-1-1-304 0,-1 0-64 0,2 4-16 16,-1-3-32-16,-2 0 0 0,2-1 0 0,-2-1 0 15,2 0 48-15,0 1 0 0,8 0 0 0,-8 0 0 16,0-3-16-16,2 1 0 0,6 2 0 0,-6-5 0 16,1-3-96-16,3-1 0 0,-1-1-16 0,6 0 0 15,-1-3-64-15,3-1-16 0,1-3 0 0,3 1 0 0,2-1-144 16,3 0-16-16,0-1-16 0,2 2 0 0,1 1-128 0,0 3-32 16,-1-1 0-16,2 3 0 0,-1 2-208 0,2 2 144 15,1-2-144-15,-1 5 128 0,0 3-128 0,2 0 0 16,0-1 0-16,-2 4 0 0,-4 3 0 0,0-1 0 15,-3 2 0-15,-1 3 0 0,-2 3 0 0,-1 3 0 16,-3 3 0-16,-3 1 0 0,-3 1 0 0,-1 0 160 16,1 2-32-16,-4-1-128 0,1-1 400 0,-3-1-16 15,-5 1-16-15,-1-1 0 0,-1-2 80 0,-2-1 32 16,0 0 0-16,-1-2 0 0,0-3 64 0,0-2 16 16,1 0 0-16,0-4 0 0,1 0-48 0,-1-2-16 0,2-2 0 15,1-3 0-15,0-4-64 0,1-1-16 0,1 0 0 16,-2-4 0-16,4-3-32 0,1-2-16 0,1-3 0 0,4 0 0 15,3-4-144-15,3 2-32 0,4-5 0 0,1 0 0 16,1-2-192-16,5 1 144 0,1 1-144 0,0 3 128 16,1 2-128-16,-1 1 0 0,3 3 0 0,1 2 0 15,1 5 0-15,1 2 0 0,0 2 0 0,2 1 0 16,-1 2-144-16,4 2 144 0,-3 2 0 0,1 4 0 16,-2 3-128-16,-2 3 128 0,-4 3 0 0,-1 3 0 15,-2 2-176-15,-4 2 176 0,-4-1-160 0,-4 1 160 16,-3 0 0-16,-5 0-144 0,-5-3 144 0,-4 2 0 15,-5-1 0-15,-2-1 0 0,-1-2 0 0,-3 0 0 16,-1-2 192-16,-2 0 32 0,0-3 0 0,0-1 0 16,2-1 16-16,-2-3 0 0,-1-3 0 0,-1-2 0 15,-2-2-80-15,-2-2-16 0,-1-5 0 0,5-3 0 16,4-2-16-16,4-2-128 0,3-2 192 0,1-2-64 0,6-3 0 16,4-1 0-16,2-1 0 0,6-1 0 0,4 1-128 0,6-1 192 15,5-4-192-15,1 4 192 0,3 1-192 0,3 6 0 16,5 0 0-16,3 3 0 0,1 0 0 0,2 4 0 15,-1 4 0-15,-1 2 0 0,-2-1 0 0,-2 4 0 16,0 6 0-16,-2 2 0 0,-1 0 0 0,-3 3-144 16,0 2 144-16,-3 6 0 0,-4 3-160 0,-2 2 160 15,-4 1-128-15,-1 1 128 0,-3-1 0 0,-7 2-128 16,-2-2 128-16,-3-1 0 0,-3 0 0 0,-3-1 0 16,-4 0 0-16,1-2 0 0,-2 1 0 0,-2-5 0 15,-3-3 0-15,-2-2 128 0,-4-2 0 0,-3-3 16 16,-2-3 0-16,0-2 0 0,3-2 16 0,3-1 0 0,2-3 0 15,4-2 0-15,0-4-32 0,5-5 0 0,2-3 0 0,5-2 0 16,2-2-128-16,6-3 192 0,4 1-192 0,2-5 192 16,4 1-192-16,6-2 128 0,5-2-128 0,2 0 128 15,8 1-128-15,0 4 0 0,4 4 0 0,3 1 0 16,4 1 0-16,0 3 0 0,-1 4 0 0,-1 4 0 16,-4 4-128-16,-1 2 128 0,-1 2 0 0,-3 4 0 15,0 9 0-15,-2 2-144 0,-2 1 144 0,-1 2 0 16,-4 6-160-16,-3 4 160 0,-4 2-128 0,-5 3 128 15,-5-1-128-15,-2 2 128 0,-4 1-128 0,-5-1 128 16,-4-2 0-16,-3-1 0 0,0-2 0 0,-4-1 0 16,0 0 0-16,-1-4 0 0,-2-5 0 0,-2-1 0 15,-4-3 0-15,-3-4 0 0,-3 1 0 0,0-4 128 0,4-4-128 16,1-2 176-16,2-3-176 0,3-2 192 0,5-3-192 0,0-4 192 16,3-5-192-16,5-3 192 0,3 1-192 0,3-2 160 15,5-1-160-15,2-3 160 0,3 0-160 0,7-1 0 16,3 1 144-16,4-2-144 0,2 0 0 0,5 1 0 15,4 4 0-15,4 3 0 0,2 5 0 0,3 2 0 16,0 1 0-16,-1 3 128 0,-3 4-128 0,-2 3 0 16,-3 2-176-16,1 6 176 0,-2 3-128 0,-1 4 128 15,-5 3 0-15,0 4-144 0,-1 3 144 0,-4 4 0 16,-4-1-144-16,0 0 144 0,-7 1 0 0,-7-2-144 16,-6-1 144-16,-5 2 0 0,-1 1 0 0,-3-2 0 15,-3-3 0-15,-1-1 0 0,-2-1 0 0,-2-2 0 16,-2-3 0-16,-2-3 0 0,-6-3 0 0,-2-2 0 15,-5-3 128-15,3-2-128 0,4-3 160 0,3-2-160 0,2-4 160 0,5-2-160 16,3-1 176-16,1-4-176 0,4-6 192 0,5-3-192 16,2 2 176-16,4-1-176 0,4-3 160 0,4 0-160 15,4-1 128-15,4 0-128 0,5-1 0 0,4 0 144 16,7-1-144-16,2-1 0 0,3-1 0 0,7 6 0 16,3 6 0-16,2 3 0 0,-2 1 0 0,-1 4 0 15,-3 3 0-15,-3 6 0 0,-2 3-144 0,1 3 144 16,1-1 0-16,-5 6 0 0,1 2-128 0,-5 5 128 15,-4 2 0-15,-5 6-192 0,-4 1 192 0,-4 3-160 16,-5-1 160-16,-5 2 0 0,-6-4 0 0,-5 2-128 16,-6-1 128-16,-2 1 0 0,-3-1 0 0,-1-2 0 15,0-6 0-15,-2 0 0 0,-1-1 0 0,-4-3 0 0,-4-3 0 16,-3-3 0-16,-4-5 0 0,2 0 128 0,3-2-128 16,4-5 128-16,2-6-128 0,4-1 128 0,3-1-128 0,4-5 128 15,5-1-128-15,1-6 128 0,5-5-128 0,6 0 144 16,0 0-144-16,6-3 160 0,4-1-160 0,5-3 0 15,3-2 0-15,6 1 0 0,5 0 0 0,4 4 0 16,4 5 0-16,8 2 0 0,5 2 0 0,-1 4 0 16,-2 3 0-16,-4 7 0 0,-1 1 0 0,-3 6-144 15,-2 2 144-15,0 7 0 0,-1 7 0 0,-2 1-128 16,-1 1 128-16,-5 5 0 0,0 4-128 0,-7 2 128 16,-1 3-192-16,-8 1 192 0,-3 0-144 0,-8 1 144 15,-5-1 0-15,-5-1-144 0,-1 0 144 0,-5-4 0 16,-2-1 0-16,-2-2 0 0,-2-2 0 0,0-2 0 0,-1-4 0 15,-3-1 0-15,-3-1 0 0,-5-3 0 0,-3-3 0 0,-3-1 0 16,0-3 0-16,2-2 0 0,1-3 0 16,5-3 128-16,4-5-128 0,6-4 0 0,4 2 128 0,1-4-128 15,3-5 0-15,5-2 144 0,4-1-144 0,1 1 0 16,4 1 128-16,4-3-128 0,3 0 0 0,3-1 0 16,1-2 0-16,4 1 0 0,5-1 0 0,3 3 0 15,4 2 0-15,3 3 0 0,5 3-192 0,1 4 192 16,0 1-144-16,3 4 144 0,3 4-128 0,0 4 128 15,-2 3-128-15,-4 5 128 0,-2 1-128 0,-4 8 128 16,-3 5-128-16,-2 6 128 0,-2 2-128 0,-5 0 128 16,-3 1-144-16,-2 0 144 0,-7 1-160 0,-3-1 160 15,-3 0-128-15,-5-2 128 0,-4 0 0 0,-3-2-144 16,-3 0 144-16,-4-5 0 0,-3-4 0 0,-6 0 0 0,-5-1 0 16,-2-3 0-16,-3-4 0 0,4-3 0 15,3-2 0-15,2-4 0 0,2-3 0 0,4-5 0 0,3-3 128 16,7-5-128-16,1-5 128 0,4-1-128 0,3-1 0 0,5-4 144 15,3-5-144-15,5 0 0 0,6 1 0 0,4 3 0 16,3-1 0-16,6 0 0 0,5-2 0 0,3 3 0 16,6-1 0-16,1 7 0 0,7 5 0 0,-1 3 0 15,-3 3-128-15,-2 3 128 0,-3 7 0 0,0 7-144 16,-4 0 144-16,1 7 0 0,-1 1 0 0,-5 5-160 16,-8 3 160-16,-3 1 0 0,-4 0-176 0,-7 2 176 15,-4 0-160-15,-5-1 160 0,-8-1 0 0,-4 2 0 16,-2-1-128-16,-3-2 128 0,-2-3 0 0,-3-4 0 15,1 0 0-15,-4-2 160 0,0-1-32 0,-4-4 0 16,-4-3 0-16,1-4 0 0,-1-4 16 0,3-3 0 0,2-2 0 0,6-3 0 16,6-4-144-16,1-1 160 0,2-4-160 0,5-2 160 15,3-2-160-15,7-1 160 0,2-1-160 0,7 2 160 16,6 1-160-16,-1403 1 0 0,2816 0 0 0,-1397 0 0 16,7 0 0-16,5 4 0 0,1 2 0 0,-2 2 0 15,-2 1 0-15,-2 4 0 0,-1 5 0 0,2 2 0 16,-1 3-160-16,1 4 160 0,-3 3 0 0,-2 6-144 15,-3 1 144-15,-6 2 0 0,-5 2 0 0,-6-2 0 16,-5 0 0-16,-9 1-208 0,-7-1 80 0,-6 0 128 16,-4 0-144-16,-4-2 144 0,0-1 0 0,-3 1 0 15,-1-1 0-15,2-2 0 0,-4-4 0 0,4-3 0 16,2-3 0-16,0-1 0 0,0-4 0 0,1 0 0 16,0-4 0-16,2-2 0 0,-2-3 128 0,3-3-128 0,1-2 0 0,2-1-240 15,1 0 48-15,6 1 16 16,5-1-2320-16,4 0-448 0,2 0-112 15,7 0-16-15</inkml:trace>
  <inkml:trace contextRef="#ctx0" brushRef="#br0" timeOffset="19066.13">22233 12749 16575 0,'-8'-3'368'16,"0"0"80"-16,-3 1 0 0,0 2 16 0,1 0-464 0,-2-3 0 0,2-2 0 0,3 0 0 0,-3 6 912 15,3-2 96-15,-2-3 16 0,5-2 0 0,2-1 0 16,-3-2 0-16,2-1 0 0,3-4 0 0,2-4 0 0,3 0 0 16,-4 3 0-16,4-5 0 0,5-4 0 0,0-1 0 15,1-1 0-15,1 0 0 0,3 0-832 0,-2 0-192 16,0 1 0-16,1 0 0 0,2-2 0 0,0 4 0 16,4 2 0-16,2 0 0 0,2 2 0 0,0 1 0 15,-1 5 0-15,1 2 0 0,-2 4 0 0,-3 1 0 16,1 0 0-16,-1 7 0 0,-2 8 0 0,0 1 0 15,-2 1 0-15,0 3 0 0,-3 3 0 0,-3 3 0 16,-5 5 0-16,-2-1 0 0,-2-1 864 0,-3 2 128 16,-4 4 32-16,0 1 0 0,-2-3-832 0,-4 1-192 15,-3-4 0-15,0 2 0 0,-1 6 0 0,-4-5 0 0,-1-5 0 0,-1-4 0 16,-2-2 0-16,-3-4 0 0,-4-2 0 16,2-4 0-16,0-3 864 0,-1-1 128 0,-2-1 32 15,0-2 0-15,1-7 0 0,5-5 0 0,4-3 0 0,3 0 0 16,3-3-832-16,4-3-192 0,4-4 0 0,2-1 0 15,2 1 0-15,4 1 0 0,2-2 0 0,3-3 0 16,1-8 0-16,4 3 0 0,2 0 0 0,3-2 0 16,3-2 0-16,4 1 0 0,3 1 0 0,2 7 0 15,5 12 0-15,-1 2 0 0,-3 1 0 0,4 5 0 16,1 6 0-16,0 6 0 0,-3 5 0 0,-1 2 0 16,-4 0 0-16,-2 6 0 0,-4 7 0 0,-3 5 0 15,-3 4 0-15,-5 1 0 0,-1-1 0 0,-4 7 0 16,-7-1 0-16,-1 2 0 0,-4-3 0 0,-5 3 0 0,-3 0 0 15,-3 1 0-15,-2-2 0 0,-2-5 0 0,0-7 0 0,2-2 0 16,-4 0 0-16,-2-4 0 0,-3-7 0 0,-1-3 0 16,-1-6 0-16,1 1 0 0,5-1 0 0,1-5 0 15,3-5 0-15,2-2 0 0,2-3 864 0,1-5 128 16,4-5 32-16,3-4 0 0,-1-4-832 0,5-1-192 16,2-1 0-16,5-3 0 0,2-3 0 0,4 1 0 15,2-3 0-15,3 2 0 0,2 2 0 0,4 1 0 16,0-3 0-16,6 4 0 0,4 2 0 0,6 4 0 15,5 5 0-15,5 1 0 0,2-1 0 0,1 6 0 16,0 5 0-16,-2 4 0 0,-4 4 0 0,-2 3 0 16,-4 2 0-16,-4 9 0 0,-1 7 0 0,-5 2 0 15,0-3 0-15,-6 5 0 0,-3 7 0 0,-5 6 0 16,-3 4 0-16,-5-2 0 0,-6-2 0 0,-4 4 0 0,-3 1 0 16,-2 0 0-16,-4-4 0 0,-1-1 0 0,2-2 0 0,-4-1 0 15,-1-2 0-15,-3-6 0 0,-4-7 0 0,-3-3 0 16,-4-1 0-16,-2-2 0 15,0-2 0-15,-2-3 0 0,1-6 0 0,4-4 0 0,-1 0 0 0,8-6 0 16,4-7 0-16,5-3 0 0,2-5 0 0,3 2 0 16,4 0 0-16,5-3 0 0,2-9 0 0,6 2 0 15,0 1 0-15,7 1 0 0,0 1 0 0,5-3 0 16,4-2 0-16,5 1 0 0,7 3 0 0,5 0 0 16,7 0 0-16,1 5 0 0,0 1 0 0,1 7 0 15,1 7 0-15,-3 3 0 0,-2 2 0 0,0 4 0 16,-2 7 0-16,1 4 0 0,-2 0 0 0,0 5 0 0,-3 4 0 0,-13-1 0 15,-2 7 0-15,-3 5 0 0,-2 0 0 16,-5 1 0-16,-6 3 0 0,-6 15 0 0,-11-5 0 0,-4-2 0 16,-6 0 0-16,-5 2 0 0,-6 0 0 0,0-2 0 15,-1-5 0-15,1-6 0 0,0-9 0 0,-1-2 0 16,-2-1 0-16,-4-4 0 0,-3-7 0 0,5-4 0 16,1 0 0-16,1-5 0 0,0 0 0 0,4-6 0 15,4-5 0-15,5-1 0 0,5 0 0 0,2-5 0 16,4-3 0-16,3-3 0 0,5-4 0 0,3 0 0 15,2 2 0-15,3-5 0 0,7-4 0 0,5-1 0 16,4 1 0-16,7 0 0 0,7-2 0 0,3 3 0 16,-2-3 0-16,9 7 0 0,3 7 0 0,0 3 0 15,-3 4 0-15,-1 4 0 0,-1 1 0 0,-1 6 0 16,2 8 0-16,-1 2 0 0,-4 1 0 0,-3 10 0 16,-3 6 0-16,-11-3 0 0,-2 8 0 0,-4-1 0 0,-4 1 0 0,-5 4 0 15,-5 4 0-15,-8 13 0 16,-10-4 0-16,-4-1 0 0,-7-4 0 0,-3-1 0 0,-6 0 0 0,1-7 0 15,0-6 0-15,1-4 0 0,0-5 0 0,-6-4 0 16,-2-3 0-16,0-3 0 0,-1-5 0 0,-1 1 0 16,-2 0 0-16,6-5 0 0,3-4 0 0,7-6 0 15,7-1 0-15,5-4 0 0,3 0 0 0,6-8 0 16,4-7 0-16,4-1 0 0,5 0 0 0,3 1 0 16,4-1 0-16,5-1 0 0,6-3 0 0,9-1 0 15,6 1 0-15,7 3 0 0,2 1 0 0,4 3 0 16,3 5 0-16,-2 5 0 0,-3 6 0 0,0 2 0 15,2 2 0-15,-1 6 0 0,-1 7 0 0,-1 6 0 0,-1 3 0 16,-15-1 0-16,0 3 0 0,-5 6 0 0,-2 9 0 0,-6 1 0 16,-5 0 0-16,-5 2 0 0,-6 2 0 0,-11 15 0 15,-9-4 0-15,-8-4 0 0,-5-3 0 0,-5-2 0 16,-4 0 0-16,-3-3 0 0,2-5 0 0,2-6 0 16,2-7 0-16,-4-1 0 0,-3-1 0 0,0-3 0 15,-1-5 0-15,1-1 0 0,0-1 0 0,6-4 0 16,3 1 0-16,9-9 0 0,9-8 0 0,3 2 0 15,5 3 0-15,5-7 0 0,3-8 0 0,6-2 0 16,1 0 0-16,5 3 0 0,4-1 0 0,6 4 0 16,4-4 0-16,5 2 0 0,4 1 0 0,4 1 0 15,-2 4 0-15,4 0 0 0,5 4 0 0,-1 6 0 16,-6 5 0-16,-2 4 0 0,-2 0 0 0,0 4 0 16,2 2 0-16,-3 9 0 0,-6 6 0 0,-1 3 0 15,-3 3 0-15,-4 3 0 0,-4 3 0 0,-9 3 0 0,-6 0 0 0,-5 6 0 16,-6-3 0-16,-5 0 0 0,-6 0 0 0,0-5 0 15,-2-4 0-15,1-3 0 0,-1-4 0 0,-1-2 0 16,1-2 0-16,-3-5 0 0,-2-6 0 0,-1-4 0 16,0-2 0-16,2-2 0 0,1-1 0 15,3-4 0-15,0-6 0 0,5-1 0 0,2-2 0 0,3-3 0 16,3-6 0-16,2-1 0 0,8 0 0 0,2-1 0 16,3-1 0-16,4-4 0 0,9-5 0 0,4 1 0 15,5 0 0-15,5 0 0 0,5-1 0 0,5 1 0 16,2 1 0-16,-1 3 0 0,1 3 0 0,0 5 0 15,0 1 0-15,2 4 0 0,0 3 0 0,-4 7 0 16,-5 8 0-16,-2 3 0 0,-3 1 0 0,-1 7 0 0,-5 5 0 0,-5 4 0 16,-7 6 0-16,-6 0 0 0,-4 3 0 0,-6 4 0 15,-7 2 0-15,-7 1 0 0,-5-2 0 0,-5-3 0 16,-2-1 0-16,-4-3 0 0,-2-1 0 0,0-5 0 16,1-3 0-16,0-3 0 0,0 1 0 0,-6-3 0 15,-2-4 0-15,1-3 0 0,2-6 0 0,0-1 0 16,3-1 0-16,3-3 0 0,8-10 0 0,3-2 0 15,4-3 0-15,7 0 0 0,7-1 0 0,2-2 0 16,4-4 0-16,7 0 0 0,3-5 0 0,7-3 0 16,6-2 0-16,5 0 0 0,3 2 0 0,6 3 0 15,6 1 0-15,1 4 0 0,1 0 864 0,-2 5 128 16,0 4 32-16,0 7 0 16,0 8-1648-16,1 3-320 0,-2 1-64 0,-3 7-16 0,-4 9 832 0,-5 6 192 15,-6 6 0-15,-7 3 0 0,-7 1 0 0,-6 3 0 0,-7 5 0 0,-7 1 0 16,-7-3 0-16,-7 0 0 0,-6 0 0 0,-5-1 0 15,-5-1 0-15,-1-6 0 0,1-4 0 0,4-2 0 16,4-1 0-16,-1-4 0 0,-2-6 0 0,1-5 0 16,1-5 0-16,2-1 0 0,2 1 0 0,7-4 0 15,3-6 0-15,3-4 0 0,4-4 0 0,1-2 0 16,2-4 0-16,5-2 0 0,2-3 0 0,2 1 0 16,2 3 0-16,2-1 0 0,2-2 0 0,1 3 0 15,1 1 0-15,2 3 0 0,2 4 0 0,4 0 0 16,1-2 0-16,5 6 0 0,-1 4 0 0,0 5 0 15,0 3 0-15,-4 2 0 0,0 3 0 0,-2 5 0 16,-1 4 0-16,-2 4 0 0,-6 0 0 0,0 3 0 0,-2 1 0 0,-3 3 0 16,-2 0 0-16,-3 0 0 0,-3-3 0 0,-1-1 0 15,0-1 0-15,-3-2 0 0,-3-2 0 0,-1-4 0 16,-1-6 0-16,-1 1 0 0,-1-3 0 0,-1-3 0 16,-2-2 0-16,3-4 0 0,3 0 0 0,2-3 0 15,0-1 0-15,1-5 0 0,2-7 0 0,3-3 0 16,0 0 0-16,6-6 0 0,4-2 0 0,3 0 0 15,2-2 0-15,3 0 0 0,1 4 0 0,4 1 0 16,4-1 0-16,1 3 0 0,2 2 0 0,0 5 0 16,0 5 0-16,0 0 0 0,-1 1 0 0,0 4 0 15,0 6 0-15,-4 2 0 0,-1 1 0 0,0-1 0 16,-2 1 0-16,-3 6 0 0,-2 6 0 0,-3 0 0 16,-3-1 0-16,-1 4 0 15,-5 0-864-15,-3 3-128 0,-6 2-32 0,-6 2-18432 0</inkml:trace>
  <inkml:trace contextRef="#ctx0" brushRef="#br0" timeOffset="20133.16">17038 17368 16575 0,'0'0'1472'0,"0"0"-1168"16,0 0-304-16,0 0 0 0,0 0 928 16,0 0 128-16,0 0 32 0,-7 1 0 0,0-2 224 0,7 1 48 15,0 0 16-15,0 0 0 0,-5-5-256 0,5 5-48 16,-6-10-16-16,3 0 0 0,2 0 96 0,2 0 0 15,2-4 16-15,3-2 0 0,-1 0-368 0,5-1-80 16,0 4-16-16,2-2 0 0,1-1-288 0,3 2-64 16,0 2-16-16,1 4 0 0,-2 3-336 0,3 1 128 15,3 2-128-15,-4 3 0 0,0 4 0 0,-2 2 0 16,-1 3 0-16,1 2 0 0,-2 4 0 0,-2 0 0 16,-3 3 0-16,-3 3 0 0,-2-2 256 0,-4 2-32 15,-5-4 0-15,-3 3 0 0,-2 1 144 0,-1-3 16 0,-1 1 16 16,-3-1 0-16,-1-2 16 0,-3-3 0 0,0-1 0 0,2-4 0 15,1-1-32-15,0-5 0 0,3-3 0 0,2-2 0 16,1-5-64-16,2-3 0 0,2-4-16 0,3-2 0 16,1-4 32-16,2-1 16 0,1-3 0 0,4 1 0 15,5 0-208-15,-1 0-144 0,1 2 192 0,6 0-192 16,2 1 0-16,3 3 0 0,0 0 0 0,0 3 0 16,-3 5 0-16,3 2 0 0,3 3 0 0,-2 3 0 15,0 4 0-15,-1 3 0 0,-4 2 0 0,1 3 0 16,-1 4-160-16,-2 0 16 0,-8 3 0 0,-1-1 0 15,-4 0 144-15,-4 0 0 0,0 2-144 0,-2-2 144 16,-5-2 0-16,-2 0 0 0,-2 0 0 0,-1-4 0 16,-1 1 0-16,0-3 0 0,2-4 160 0,1-2-160 15,-2-3 0-15,1-2 0 0,2-2 0 0,2-4 0 0,0-4 192 0,2 0-64 16,2-2 0-16,3-2-128 0,-2 0 272 0,6-2-48 16,5 1-16-16,-1 0 0 0,5 2-208 0,-1-1 176 15,2 0-176-15,2 3 160 0,3 2-160 0,0 3 0 16,-1 2 0-16,1 2 128 0,-3 2-128 0,0 2 0 15,-2 7 0-15,-1-1 0 0,-10-6-176 0,8 10 176 16,-3 0-128-16,-4 2 128 0,-3 1-336 0,-3 0 16 16,-4-1 0-16,-2 0-13056 15,-2 1-2624-15</inkml:trace>
  <inkml:trace contextRef="#ctx0" brushRef="#br0" timeOffset="20899.5">22269 12433 12895 0,'-2'-9'272'0,"-1"4"64"0,-3 1 16 0,-2 3 32 0,1-3-384 0,-1 2 0 0,1-1 0 0,2 2 0 16,5 1 1712-16,0 0 272 0,0 0 48 0,0 0 16 15,0 0-832-15,0 0-144 0,0 0-48 0,0 0 0 16,8-10-816-16,-1 2-208 0,3 2 0 0,6-3 0 16,2-1 864-16,6 0 128 0,4-2 32 0,2 3 0 15,0 2-832-15,1 2-192 0,-1-1 0 0,0 2 0 16,-1-3 0-16,1 4 0 0,0 1 0 0,-4 2 0 15,-5 2 0-15,-4 4 0 0,-4 2 0 0,-10 6 0 16,-6 1 864-16,-7 3 128 0,-8-1 32 0,-6 4 0 16,-6 3-832-16,-4-2-192 0,-4-2 0 0,-6-1 0 15,-6-3 0-15,3 0 0 0,0-1 0 0,2-4 0 16,3-9 864-16,2 1 128 0,4-3 32 0,5-3 0 16,6-1-832-16,5-3-192 0,6 1 0 0,5-3 0 0,1-3 864 15,5-1 128-15,2-2 32 0,5 0 0 0,4-2 0 16,5 2 0-16,0 0 0 0,6-1 0 0,0-2-832 0,4 3-192 15,2 4 0-15,0 2 0 0,-3 3 0 0,-1-1 0 16,-1 3 0-16,-2 5 0 0,-1 4 0 0,-1 2 0 16,-4 1 0-16,-3 2 0 0,-2 0 0 0,-1 4 0 15,-4 0 0-15,-1 0-12512 16,-1 0-2544-16</inkml:trace>
  <inkml:trace contextRef="#ctx0" brushRef="#br0" timeOffset="39867.41">23747 9603 9839 0,'-13'5'432'0,"7"-1"96"0,-2 0-528 0,-1 1 0 15,-1-2 0-15,-1 1 0 0,2 1 400 0,0-1-16 16,-4 0-16-16,2-1 0 0,3 0 720 0,-2-1 160 16,3 2 32-16,-3-3 0 0,0 0 160 0,2 0 32 15,-2 1 16-15,0 0 0 0,-1 1-304 0,2-2-64 16,1 0-16-16,8-1 0 0,-7 2-96 0,7-2-32 15,0 0 0-15,0 0 0 0,0 0-272 0,0 0-48 0,13 3-16 0,5-3 0 16,6-2-80-16,4-1-32 0,0 1 0 0,6-3 0 16,1-1 16-16,1-2 0 0,-1-1 0 0,3 0 0 15,0-1-160-15,3-4-16 0,2-5-16 0,2 7 0 16,0 2 16-16,-1 0 0 0,1-1 0 0,0 3 0 16,-1-2-112-16,-1 4-32 0,0 1 0 0,-1-1 0 15,-2 1-32-15,-2-2-16 0,-1-1 0 0,-2 3 0 16,-7 3-16-16,1-3 0 0,-3-4 0 0,-1 6 0 15,-4 3-16-15,-2 0 0 0,-7 0 0 0,-1-2 0 16,-2-1 0-16,-9 3 0 0,0 0 0 0,0 0 0 16,0 0 176-16,0 0 48 0,-8-5 0 0,-2 4 0 15,-4 3 0-15,-8 3 0 0,-7 0 0 0,-1 2 0 16,-2 1-128-16,-5-1-32 0,-7 0 0 0,-1 2 0 16,0 2-208-16,-3-2 144 0,-5-2-144 0,-2-1 128 0,-1 1-128 0,-3 2 0 15,-2 0 0-15,4 1 128 0,4 3-128 0,2-3 0 16,3-2 0-16,3 1 0 0,2 3 0 15,5 0 0-15,5-3 0 0,5 2 0 0,6 0 0 0,6 0 0 16,0-2 0-16,8-2 0 0,8-7 0 0,0 0 0 16,0 0 0-16,14 4 0 0,7-2 0 0,5-5 0 15,1-1 0-15,8-4 0 0,5-2 0 0,4 2 0 16,2-5 0-16,2 1 0 0,0-4 0 0,5-2 0 16,2 0 0-16,1 0 0 0,-3 1 0 0,0 3 0 15,-1 3 0-15,-2-3 0 0,1 1 0 0,-3 0 0 16,-2 4 0-16,-3-1 0 0,-4 5 0 0,-6 2 0 15,-8 1 0-15,-6-1 0 0,-6 0 0 0,-13 3 0 0,0 0 0 16,0 0 0-16,-9 0 128 0,-6 6-128 0,-11 4 0 16,-5 0 128-16,-5-2 48 0,-5 2 0 0,-6 1 0 0,-1 1 0 15,-2 0-176-15,-5 0 192 0,-6-4-192 0,-3 3 192 16,-3 1-192-16,0-2 0 0,0 0 0 0,-3-2 128 16,-5-4-128-16,4 2 0 0,2-1 0 0,7 2 128 15,7 0-128-15,12-3 0 0,10-1 0 0,10 1 0 16,7-1 0-16,3 0 0 0,13-3 0 0,0 0 0 15,0 0 0-15,14-5 0 0,5-3 0 0,10-1 0 16,7-5 0-16,8-3 0 0,7 1 0 0,5 0 0 16,6 1-144-16,-2-2 144 0,1-1 0 0,0-1 0 15,6-1 0-15,0 4 0 0,1 1 0 0,-7 4 0 16,0 0 0-16,-9 4 0 0,0 0 0 0,-6 1 0 16,-5-2 0-16,-7 5 0 0,-7 1 0 0,-9 2 0 15,-6-1 0-15,-12 1 0 0,0 0 0 0,0 0 0 0,-8 5 128 0,-10-1-128 16,-6 1 0-16,-10 0 0 0,-7 6 256 0,-3 3-32 15,-4 2-16-15,-5-1 0 0,-3 1-208 0,-5-3 144 16,-4 2-144-16,3 1 128 0,0-2-128 0,-1-1 0 16,-3-2 0-16,5 1 0 0,2 3 0 0,8-2 0 15,8-2 0-15,9 0 0 0,9 0 0 0,8-4 0 16,6 1 0-16,11-8 0 0,0 0 0 0,9 2 0 16,9-1 0-16,7-4 0 0,6-3-224 0,12-3 80 15,9-6 16-15,3 3 0 0,0 4 128 0,3-6 0 16,3-5-144-16,0 0 144 0,3 1 0 0,1 1 0 15,0 5 0-15,-3 0 0 0,-6 3 0 0,-3-1 0 16,-6 4 0-16,-6-1 0 0,-4-1 0 0,-11 3 0 16,-8 3 0-16,-7 0 0 0,-1 3 0 0,-10-1 0 0,0 0 0 0,-11 4 0 15,-8 5 144-15,-6 1 0 0,-7 1 0 0,-4 0 0 16,-5-1-16-16,-2 1-128 0,-3 3 192 0,-4 1-64 16,-1-1-128-16,-1-1 0 0,-5-2 0 0,4 1 128 15,0 3-128-15,5-4 0 0,3-4 0 0,5 3 0 16,5 1 0-16,7-1 0 0,5-2 0 0,9-3 0 15,7-1 0-15,7-4 0 0,0 0 0 0,14 2 0 16,3-3-160-16,7-1 160 0,5-3-208 0,5-1 80 16,5-3-16-16,6-2 0 0,3-5 0 0,2-1 0 15,-1 4 144-15,5-1 0 0,-1 1 0 0,-3-1 0 16,-5-2 0-16,-3 2 0 0,-1 4 0 0,-9 3-128 16,-8 0 128-16,-3 2 0 0,-6 3 0 0,-7 2 0 15,-8 0 0-15,0 0 0 0,-9-3 0 0,-8 5 0 16,-5 9 176-16,-5 1-48 0,-2 2 0 0,-7-4 0 0,-2 2-128 15,-8-1 192-15,-8 3-192 0,1-1 192 0,-2-1-192 0,1 1 0 16,-1 1 0-16,2-1 0 0,2-6 0 0,-1 1 0 16,1 0 128-16,6 1-128 0,6 3 0 0,7-3 0 15,7-1 0-15,7-3 0 0,7-2 0 0,11-3 0 16,0 0 0-16,14 4 0 0,6-4-208 0,11-2 16 16,10-4 16-16,2-2 0 0,4-1 176 0,2-3 0 15,-1-2 0-15,6-3-128 0,5-3 128 0,-2 2 0 16,-1 2-144-16,-1-1 144 0,-1-2 0 0,-7 5 0 15,-6 3 0-15,-5 0 0 0,-4-1 0 0,-8 1 0 16,-9 3 0-16,-3 5 0 0,-12 3 0 0,0 0 0 16,0 0 0-16,-12 7 0 0,-6 4 0 0,-5 4 0 0,-6 1 176 15,-6-2-176-15,-7 1 256 0,-5 1-32 0,-5 5-16 0,-1-2 0 16,-7-2-208-16,3 0 0 0,1-2-192 16,-2-3 192-16,0-3 0 0,6 0 0 0,3-1 128 0,8-1-128 15,8 2 0-15,8-2 0 0,10-4-128 0,15-3 128 16,0 0-176-16,0 0 176 0,16-3-160 0,10-2 160 15,11 0-160-15,5-4 160 0,3-3-160 0,2 0 160 16,4 0-176-16,4-5 176 0,1-4-192 0,2 2 192 16,0 2 0-16,2 3 0 0,-4 0 0 0,-5 1 0 15,-8 1 0-15,-4 3 0 0,-5 4 0 0,-8-3-160 16,-8 2 160-16,-6 1 0 0,-12 5 0 0,0 0 0 16,0 0 0-16,-14-1 0 0,-5 0 128 0,-10 3-128 15,-2 10 176-15,-10-1-48 0,-3-4 0 0,-6 1 0 16,-1-1-128-16,-5 4 0 0,-2 3 144 0,4-1-144 0,2-4 0 15,0-2 0-15,0-1 0 0,6 2 0 0,5-1 0 0,6 2 0 16,7-2 0-16,9-1 0 0,10 1 0 0,9-7 0 16,0 0 0-16,13 3 0 0,10-3-208 0,8 0-16 15,5-2 0-15,7-2 0 0,5-5 224 0,3-2-192 16,7-5 192-16,1 2-192 0,-3 1 192 0,3 1 0 16,3-3 0-16,-6 6 160 0,-6 1-160 0,-5 2 0 15,-2 3-192-15,-10 0 192 0,-7-1 0 0,-8 3 0 16,-18 1 0-16,0 0 0 0,0 0 0 0,-10 5 0 15,-8 1 144-15,-5 2-16 0,-6 2 112 0,-4 1 16 16,-4 0 16-16,-6 1 0 0,-5 1-272 0,-1-1 128 16,2-2-128-16,-1 2 0 0,-2 0 128 0,5-2-128 15,1-1 0-15,7 0 0 0,4-5 0 0,6 4 0 0,7 1 0 16,8-3 0-16,4 0 0 0,8-6 0 0,0 0 0 0,0 0 0 16,8 3-128-16,4-1-48 0,5-4 0 0,5-1 0 15,1-3 176-15,6-1-192 0,3-3 192 0,4-2-192 16,2-4 192-16,-2 3-160 0,-5 0 160 0,1 0-160 15,0 0-32-15,-1-1-16 0,-3 0 0 0,-2 2 0 32,-3 3-1648-32,-1-3-336 0,-1 0-64 0</inkml:trace>
  <inkml:trace contextRef="#ctx0" brushRef="#br0" timeOffset="94798.64">19101 8990 10479 0,'0'0'448'0,"-6"7"128"0,6-7-576 0,0 0 0 0,-7 3 0 0,0 2 0 16,-2-1 640-16,9-4 0 0,0 0 16 0,-7 2 0 16,3 8-96-16,-2-4-32 0,6-6 0 0,0 0 0 15,0 0 16-15,-7 4 0 0,7-4 0 0,0 0 0 16,0 0 128-16,0 0 32 0,0 0 0 0,0 0 0 15,0 0-64-15,0 0-16 0,0 0 0 0,13 4 0 16,-2 0-64-16,3-4-16 0,1-2 0 0,1-1 0 16,4 3-48-16,-1 1-16 0,1 2 0 0,1-2 0 15,1 0-160-15,0-1-16 0,-1 0-16 0,-5 2 0 16,2 1-160-16,-1-2-128 0,0-3 192 0,-2 3-192 16,-2 5 208-16,-1-3-64 0,-2-3-16 0,-10 0 0 15,0 0-128-15,0 0 128 0,0 0-128 0,0 0 128 0,0 0 80 16,-5 7 16-16,-6 0 0 0,-5 0 0 0,-2-3 144 0,-4 2 16 15,-6-1 16-15,0 0 0 0,-4-1 32 0,0-2 0 16,-2-2 0-16,3 2 0 0,-1-1-80 0,3 3-16 16,4 2 0-16,3-3 0 0,2-1-80 0,5 0 0 15,3 0-16-15,4 1 0 0,8-3-64 0,0 0-16 16,0 0 0-16,0 0 0 0,8 4-160 0,6-2 128 16,4-2-128-16,8 0 128 0,7-1 0 0,0 2 0 15,3 4 0-15,3-4 0 0,-3-5-128 0,1 3 0 16,-3 1 0-16,1-2 128 0,-3-3-128 0,0 0 0 15,-3 2 0-15,-2 0 0 0,-4 3 0 0,-4 2 0 16,-7 2 0-16,-2 1 0 0,-10-5 0 0,0 0 0 16,-4 11 0-16,-3-5 0 0,-6 1 128 0,-3-1-128 15,-4 2 128-15,-2-1-128 0,-2-1 192 0,-1 0-64 0,-2-3 0 16,2 0 0-16,1 2-128 0,0-3 160 0,-2-4-160 0,5 1 160 16,0 2-160-16,5 3 160 0,1 1-160 0,6-2 160 15,9-3-160-15,0 0 0 0,0 0 144 0,0 0-144 16,10 0 144-16,5 0-144 0,3-1 192 0,3 0-192 15,1-1 0-15,1-2 0 0,-1 0 0 0,1-2 0 16,-3 1 0-16,-2 0 0 0,-2 3 128 0,-3 0-128 16,-2-2 0-16,-11 4 0 0,0 0 0 0,0 0 0 15,0 0 0-15,0 0 0 0,0 0 0 0,-9-3 0 16,0 3 0-16,-3 0-352 0,1 0 48 0,3-2-10320 16,1 1-2080-16</inkml:trace>
  <inkml:trace contextRef="#ctx0" brushRef="#br0" timeOffset="95599.04">19277 8206 11679 0,'-6'-18'512'0,"4"7"128"0,1 0-512 0,1 2-128 16,0 0 0-16,2 0 0 0,1-1 608 0,1-1 96 15,-2-2 32-15,3 2 0 0,-1 3-128 0,1 2-32 16,-2-2 0-16,0 3 0 0,0 1 400 0,2 0 80 16,-2-3 16-16,0 3 0 0,1-3-864 0,-1 0-208 0,1 0 0 0,-2 2 0 15,-2 5 864-15,4-6 128 0,-2-1 32 0,1-1 0 16,1 3-832-16,-3 1-192 0,1-3 0 0,-2 7 0 15,0 0 864-15,0 0 128 0,4-3 32 0,-4 3 0 16,0 0-832-16,0 0-192 0,0 0 0 0,4 6 0 16,0 1 0-16,-3 1 0 0,-1 0 0 0,-2 8 0 15,-3 6 0-15,2 4 0 0,-1 4 0 0,-3 17 0 16,-1 0 368-16,1 1 16 0,-1-2 16 0,1-1 0 16,1-3-144-16,1 1-16 0,-1 0-16 0,1-2 0 15,2-2-80-15,1-1-16 0,-2-2 0 0,0 1 0 16,1-1-128-16,1-2 0 0,1-2 0 0,-2-4 0 15,1-5 208-15,0 0 16 0,1-1 0 0,1-3 0 0,0-2 144 16,0 1 16-16,0-2 16 0,1-2 0 0,-1-6-64 0,0-8-16 16,-1 10 0-16,1-10 0 0,0 9 16 0,0-9 0 15,0 0 0-15,0 0 0 0,0 0 96 0,0 0 16 16,0 0 0-16,3-8 0 0,2-1 32 0,-4-1 16 16,1-1 0-16,0-5 0 0,0-5-240 0,1-1-32 15,-2-1-16-15,2-1 0 0,-2-1-208 0,1-3 144 16,0-3-144-16,2 1 128 0,-1-2-128 0,1-1 0 15,0-1 0-15,0 0 0 0,2-4 0 0,-3 1 0 16,1-1 128-16,1 3-128 0,0 2 0 0,-1-2 0 16,0-1 144-16,1 0-144 0,0 3 0 0,0 4 0 15,2 0 0-15,-5 12 0 0,1-2-176 0,1 1-48 16,-1 2-16-16,0 1 0 0,-2 2 240 0,2 3 0 16,-1 3 0-16,-2 7 0 0,0 0 0 0,0 0 0 0,0 0 0 0,0 0 0 15,2 15 0-15,-2 3 0 0,-1 1 192 16,0 2-192-16,-2 8 0 0,-1 5 0 0,-2 5 0 0,-3 17-192 15,-3-4 192-15,1 0 0 0,1 0 0 0,2-2 0 16,4 0 0-16,-2-4 0 0,3-1 0 0,1-3 0 16,0-7 0-16,0-4 0 0,2-6 0 0,-1 0 0 15,1-2 0-15,0-5 0 0,0-2 0 0,0-4 0 16,1-3 0-16,-1-9 0 0,0 7 208 0,0-7-64 16,0 0-144-16,0 0 0 0,0 0-160 0,4-7 160 15,-1-2 0-15,-1 0 0 0,0 0 0 0,2-3 0 16,-3-4-1424-1,2-1-304-15,2 0-48 0,2-1-8672 0,3 0-1744 0</inkml:trace>
  <inkml:trace contextRef="#ctx0" brushRef="#br0" timeOffset="96822.8">21176 8059 5519 0,'0'0'496'0,"5"-7"-496"16,-5 7 0-16,0 0 0 0,6-5 1408 0,-1-2 192 16,0-3 48-16,-1 5 0 0,-4 5-1008 0,5-7-208 15,0-1-48-15,-5 8 0 0,6-3 240 0,0-4 32 16,-2 0 16-16,-4 7 0 0,3-7 576 0,-1 0 112 15,-1 1 32-15,0-1 0 0,0 2-1120 0,0-3-272 16,-1 0 0-16,-1 1 0 0,0-1 0 0,0-2 0 16,0 0 0-16,0 2 0 0,-3 3 0 0,2-1 0 15,-2 1 0-15,0-1 0 0,1 1 880 0,1 1 112 16,2 4 32-16,-2-5 0 0,2 5-832 0,0 0-192 16,0 0 0-16,0 0 0 0,-6 6 0 0,2 0 0 15,1 2 0-15,0 2 0 0,-1 2 0 0,1 2 0 16,-2 3 0-16,2 0 0 0,-3 3 0 0,2 1 0 0,0 4 0 0,-3 2 0 15,2 5 0-15,0 1 0 0,-1 3 0 0,-2 15 0 16,0-5 544-16,5-23 64 0,0 2 16 0,0 0 0 16,-2 1-400-16,2-1-80 0,-1 0-16 0,2 0 0 15,-2-2 0-15,-2 17 0 0,1-7 0 0,2-7 0 16,-1-7 80-16,1-1 16 0,-2-1 0 0,3-5 0 16,-1-1 160-16,3-11 16 0,0 0 16 0,0 0 0 15,0 0 128-15,0 0 32 0,0 0 0 0,0 0 0 16,0 0 80-16,-6-7 32 0,3-2 0 0,1-4 0 15,-3-5-272-15,3-2-48 0,1-2-16 0,1 0 0 16,0 0-176-16,1-4-48 0,1-1 0 0,2-3 0 16,-3-2-128-16,3-3 0 0,0-4 0 0,-1 1 128 0,1-1-128 0,0 3 0 15,-1 1 0-15,1 1 128 0,1 0-128 0,-1 2 0 16,0 4 0-16,1 13 0 0,-2 0-176 0,2-1-64 16,-2-3-16-16,2 2 0 0,-1-1 256 0,0 2 0 15,0-1 0-15,2 2 0 0,-2-1 0 0,2-2 0 16,-2 2 0-16,1 5 0 0,-2 3 0 0,-1 3 0 15,-2 5 0-15,0 0 0 0,0 0 0 0,1 8 0 16,-1 1 0-16,-2 5 0 0,-1 5 0 0,-1 3 0 16,2 1 0-16,-3 3 0 0,-1-1 0 0,2 3 0 15,-3 1 0-15,0 13 0 0,0-1 0 0,4-19 128 16,-1 3 0-16,1 2-128 0,1 3 0 0,-1-2 0 16,0 0 0-16,1-2 0 0,0 0 0 0,-1 18 0 15,0-12 0-15,-1-7 0 0,2-7 0 0,1-9 0 0,0-1 0 0,-2-1 0 16,1-1 128-16,2-1-128 0,0-5 0 0,0 0 0 15,-1 5 128-15,1-5-128 0,0 0 144 0,0 0-144 16,0 0 320-16,2-11-48 0,1-2 0 0,0-4 0 16,0-2-80-16,2-3 0 0,-2-3-16 0,2-3 0 15,3-7-176-15,-2-2 0 0,0-3 144 0,1 0-144 16,-1-2 0-16,0 2 0 0,-2 2 0 0,2 7 128 16,-1 7-128-16,-3 3 0 0,0 2 0 0,-1 10 128 15,0 2 112-15,-1 7 16 0,0 0 16 0,0 0 0 16,0 0-272-16,-5 7 0 0,-1 6 0 0,-4 10 0 15,-2 3-256-15,0 5-128 0,0 1 0 0,1 4-16 16,-4 4 400-16,2 3 0 0,0 1 0 0,2-2-128 16,2 0 128-16,1-5 0 0,3-4 0 0,3-5 0 0,-1-4 0 15,3-1 0-15,3 2 0 0,-1-3 0 0,1-3 0 0,2-2 0 16,0-3 0-16,-1 2 0 0,2-1 0 0,2-2 0 16,0-3-144-16,2-1 144 15,1 0-1552-15,3-3-240 0,-3 1-64 0,2-4 0 0</inkml:trace>
  <inkml:trace contextRef="#ctx0" brushRef="#br0" timeOffset="101024.49">23761 8122 14223 0,'0'0'624'0,"0"0"144"0,-8-2-624 0,8 2-144 0,-10 1 0 0,2 4 0 16,5 2 0-16,-4 2 128 0,2 0-128 0,2-1 128 15,3-8-128-15,-6 7 160 0,3 2-160 0,3-9 160 16,0 0-160-16,-6 7 0 0,6-7 0 0,-5 8 128 16,-1-2 368-16,6-6 64 0,-4 6 16 0,-4 0 0 15,1-1 240-15,0-1 48 0,7-4 16 0,-9 4 0 16,0 1-112-16,2-1 0 0,-4 0-16 0,11-4 0 16,-9 0-96-16,1 1-16 0,2 1 0 0,6-2 0 15,-8 2 32-15,8-2 0 0,-9 1 0 0,1-1 0 16,1-1-112-16,7 1-32 0,-8-5 0 0,1 2 0 0,7 3-96 0,0 0-32 15,0 0 0-15,-8-2 0 0,0-1-48 0,8 3-16 16,0 0 0-16,-3-7 0 0,-1 2-32 0,4 5-16 16,-1-6 0-16,3 0 0 0,5-2 0 0,1 1 0 15,2 0 0-15,-1 0 0 0,4 0-96 0,1-2 0 16,1-6-16-16,3 1 0 0,2 0-176 0,-1 0 128 16,-1 0-128-16,-6 5 128 0,-1-2-128 0,3-1 0 15,2-1 0-15,0 0 0 0,0 0 0 0,-1-1 0 16,1 1 0-16,-1 1 0 0,0-2 0 0,6-3 0 15,-3 2 0-15,-1 0 0 0,0-1 0 0,-2 2 0 16,1 1 0-16,-3 1 0 0,0 1 0 0,-3 1 0 16,0 0 0-16,1 1 0 0,-3 0 0 0,-1-1 0 15,-3 3 0-15,0 0 0 0,-1 3 0 0,-3 4 0 0,0 0 0 0,0 0 0 16,0 0 0-16,0 0 0 0,0 0 0 0,0 0 0 16,0 0 848-16,-6 5 144 0,-1 3 32 0,-1 1 0 31,-1 0-1648-31,-1 2-320 0,-4-1-64 0,2 5-16 0,0-1 832 0,-1 2 192 0,2 1 0 0,-10 9 0 15,1-6 352-15,9-8 112 0,-1 3 32 0,-2 1 0 16,-1 2-496-16,-2 1 0 0,-2 2 0 0,2-1 0 16,-1-1 0-16,-14 15 0 0,6-9 0 0,5-4 0 15,2 1 0-15,4-1 0 0,2-3 0 0,3-5 0 16,1-3 128-16,2-3-128 0,2 0 0 0,2-1 0 16,3-6 128-16,0 0-128 0,0 0 0 0,0 0 0 15,0 0 160-15,0 0-160 0,0 0 160 0,0 0-160 16,-3-8 192-16,3 0-48 0,3-1-16 0,0-2 0 15,2-3-128-15,3 1 192 0,2 2-192 0,1-5 192 0,1-1-192 16,-2 7 192-16,1-3-192 0,3 0 192 0,2-2-192 0,0 0 0 16,2-1 0-16,0 0 0 0,0-2 0 0,15-14 0 15,-4 6 0-15,-6 3 0 0,0 1 0 0,-4 3 0 16,-1 1 0-16,0 2 0 0,-3 2 0 0,0 0 0 16,-3-1 0-16,0 3 0 0,-1 2 0 0,-1 0 0 15,-2-1 0-15,0 5 0 0,-8 6 0 0,8-5 0 16,-8 5 0-16,6-5 0 0,0-3 0 0,-1 0 0 15,0 2 0-15,-5 6 0 0,0 0 0 0,0 0 0 16,0 0 0-16,0 0 0 0,0 0 0 0,0 0 0 16,0 0 0-16,0 0 0 0,0 0 0 0,0 0 0 15,0 0 0-15,0 12 0 0,-2 2 0 0,-1 1 0 0,0 0 0 16,-1 4 0-16,0-3 0 0,1 2 0 0,0-1 0 0,2 4 0 16,-1 1 0-16,2 1 0 0,0 0 0 15,3 2 0-15,-2-1 0 0,2 0 0 0,1 0 0 0,0-2 0 16,0 5 0-16,2 1 0 0,-2 5 0 0,1-4 0 15,-4-5 0-15,0 0 0 0,0 0 0 0,0 2 0 16,2 0 0-16,0-2 0 0,-1-1 0 0,0 1 0 16,-2 0 0-16,1 0 0 0,0-2 0 0,-1 1 0 15,0 1 128-15,1-1-128 0,1 3 0 0,-3-3 128 16,-1-2-128-16,0-2 128 0,0 3-128 0,1-1 128 16,-3 0-128-16,1-1 0 0,0 0 144 0,-2-1-144 15,1-2 0-15,2 2 144 0,1-3-144 0,0 0 0 16,-2-1 128-16,2 1-128 0,2-1 0 0,-1-2 0 15,-1-5 128-15,1 1-128 0,0-9 0 0,0 8 0 0,0-1 0 16,0-7 0-16,0 0 0 0,0 0 0 16,0 0-1104-16,0 0-240 0,11-8-32 15,-1 0-16-15,-1 0-1680 0,-4 0-320 0</inkml:trace>
  <inkml:trace contextRef="#ctx0" brushRef="#br0" timeOffset="101431.28">23592 9165 22799 0,'-15'-2'1008'0,"5"3"208"0,-1 4-960 0,2-1-256 0,2-1 0 0,7-3 0 15,0 0 0-15,0 0 0 0,-4 9 0 0,4-9 0 16,0 0 0-16,10 7 192 0,0-1-16 0,4-2-16 16,3-2 416-16,2-2 96 0,0-2 16 0,4-2 0 15,5-2-80-15,2-2-16 0,2-1 0 0,1-1 0 16,0-1-48-16,4 1-16 0,1 3 0 0,5-7 0 15,4 0 0-15,0 0 0 0,-1 0 0 0,1 3 0 0,3 3-144 16,-3-1-48-16,-2-3 0 0,-3 3 0 0,-2 4-176 0,-2-2-32 16,1-3-128-16,-5 2 192 0,-11 3-192 0,-2 2 128 15,-3 0-128-15,1 1 0 0,-1 0 128 0,-7 1-128 16,-11 1 0-16,10 1 0 0,-2-1 0 0,-8 0-320 16,0 0 64-16,0 0-9536 15,2 10-1920-15</inkml:trace>
  <inkml:trace contextRef="#ctx0" brushRef="#br0" timeOffset="147690.73">11169 14811 9215 0,'-9'1'816'0,"2"-2"-656"0,-1-3-160 0,2 4 0 16,-3 2 1152-16,9-2 192 0,-6 0 32 0,-2 2 16 15,8-2-336-15,0 0-64 0,0 0-16 0,0 0 0 16,0 0-128-16,0 0-16 0,0 0-16 0,0 0 0 15,0 0-176-15,0 0-48 0,0 0 0 0,0 0 0 16,0 0 48-16,0 0 0 0,9-2 0 0,0 0 0 16,-1-2 32-16,3 2 16 0,-1 2 0 0,2-4 0 0,2 1-128 0,2 0-32 15,2 1 0-15,2-2 0 16,0-2-64-16,2-1-16 0,2 0 0 0,0 3 0 0,3 1-64 0,3-2 0 16,3-1-16-16,-1 0 0 0,-1 2-16 0,-1-1 0 15,1 1 0-15,2 0 0 0,0-1-80 0,5 1-16 16,-2 1 0-16,4 0 0 0,-1 0-16 0,4-2-16 15,0 0 0-15,1 2 0 0,-3 1-48 0,-2-1-16 16,0-1 0-16,1 1 0 0,3-1 32 0,-2 2 0 16,0 0 0-16,3 0 0 0,2-4 16 0,0 3 16 15,-5 1 0-15,-3 0 0 0,-2-1 0 0,-2 0 0 16,1-1 0-16,-2 0 0 0,3 2-96 0,3-1 0 16,-1-1-128-16,4 0 192 0,0 2-192 0,0 0 144 15,-3 2-144-15,2-1 128 0,-3-1-128 0,2-2 160 0,1 0-160 16,2-1 160-16,2 1-160 0,-1 0 0 0,-3-3 144 0,3 5-144 15,3 0 128-15,-1 1-128 0,-4-4 128 0,2 2-128 16,-4 0 144-16,3-1-144 0,1 1 192 0,2 0-192 16,2-2 192-16,-1 5-192 0,-2-1 192 0,-1 0-192 15,-3-1 192-15,-2 0-192 0,-1-1 192 0,0 1-192 16,1 0 160-16,-2 0-160 0,0 0 128 0,1 1-128 16,-1-1 128-16,3 2-128 0,-3 3 128 0,0-1-128 15,-2-2 128-15,-2 2-128 0,-2 0 128 0,2-1-128 16,0-1 0-16,-1 0 0 0,1 0 128 0,-1 0-128 15,-2 3 0-15,3-2 0 0,1 0 144 0,-1 0-144 16,-2 2 0-16,0 2 128 0,0-3-128 0,-5-1 0 16,2-1 0-16,-1 1 144 0,0 1-144 0,-2-2 0 15,1-2 160-15,4 0-160 0,2 1 128 0,0 1-128 0,-1 0 128 0,-2 0-128 16,2-1 128-16,-2 1-128 0,-1 1 144 16,-2 1-144-16,-3-1 160 0,0-1-160 0,-2-2 144 0,-3 0-144 15,2-2 128-15,0 3-128 0,0-2 128 0,0 0-128 16,2-1 128-16,2 0-128 0,2 2 128 0,0-2-128 15,1 0 128-15,2 2-128 0,1-2 0 0,2 3 128 16,-2-2-128-16,0 0 0 0,-1-2 0 0,1 3 0 16,-2-3 128-16,-2 0-128 0,-1 0 0 0,-2-1 0 15,2 1 0-15,-2 0 0 0,-1-3 0 0,0 3 128 16,1 1-128-16,-4 0 0 0,-1 2 0 0,0 1 128 16,-1 0-128-16,0 0 0 0,-2-1 0 0,1 2 0 15,-1 1 0-15,-1 0 0 0,-1-1 0 0,-4-1 128 16,-1-1-128-16,-8 2 0 0,9 0 0 0,-9 0 0 15,0 0 0-15,0 0 0 0,7 2 0 0,-7-2 128 0,0 0-128 0,0 0 0 16,0 0 0-16,0 0 0 0,0 0 128 0,0 0-128 16,0 0 0-16,0 0 0 0,0 0 0 0,0 0 0 15,-9 2 0-15,9-2-144 0,-10 2 144 0,0 0-208 32,1 1-432-32,-1 0-96 0,-1 0-16 0,1 2 0 15,-1-1-1952-15,0 2-400 0,0 1-80 0,0 0-11808 0</inkml:trace>
  <inkml:trace contextRef="#ctx0" brushRef="#br0" timeOffset="148203.76">15516 14025 13823 0,'-13'-12'1216'0,"0"2"-960"15,-1 2-256-15,1 2 0 0,0-1 1152 0,4 2 192 16,2-1 48-16,1 3 0 0,6 3-480 0,0 0-80 15,0 0-32-15,0 0 0 0,0 0-160 0,0 0-16 16,0 0-16-16,0 0 0 0,0 0-16 0,8 9 0 0,3 0 0 0,4 0 0 16,3 0-336-16,5 1-64 0,0 1 0 0,4 2-16 15,4 3 16-15,2 0 16 0,1 0 0 0,4-1 0 16,-2 5 48-16,5-3 16 0,-2 1 0 0,2 0 0 16,-4-1 0-16,1 3 0 0,-1-3 0 0,1 0 0 15,-5 1 48-15,-1-1 16 0,-3 1 0 0,-3 0 0 16,-3-1 96-16,-1-1 16 0,-1-1 0 0,-4-2 0 15,0-1 48-15,-3 3 16 0,-4 1 0 0,-2-2 0 16,-3 0-96-16,-3 2-16 0,-4 3 0 0,-3-1 0 16,-4 2 160-16,-2-1 16 0,-4-1 16 0,-1 0 0 15,-5 0 0-15,1-1 0 0,0-2 0 0,0-2 0 16,-2-1-160-16,-2 0-48 0,1 0 0 0,-1-2 0 0,0-3-192 16,0 0-64-16,0 2 0 0,0 0 0 0,6 0-128 0,1 0 0 15,2-2-160-15,-1 3-18272 16</inkml:trace>
  <inkml:trace contextRef="#ctx0" brushRef="#br0" timeOffset="149060.7">11947 15318 20207 0,'-5'-14'896'0,"1"7"192"0,0-1-880 0,0 3-208 15,4 5 0-15,-8-7 0 0,0 0 1024 0,-1 3 176 16,1 2 16-16,-4 2 16 0,-1 2-16 0,-2 3-16 16,1 3 0-16,-1 5 0 0,-2 3-416 0,2 7-80 0,2 3 0 0,-1 4-16 15,-3 1-240-15,0 2-64 0,2 1 0 0,0 1 0 16,-3-3-64-16,3 1-32 0,1 1 0 0,2-3 0 16,2-5 16-16,2 0 0 0,0-3 0 0,0-1 0 15,3-1 96-15,1-5 32 0,-1-3 0 0,2-1 0 16,-1-1 16-16,2-1 16 0,2-10 0 0,0 0 0 15,0 0-32-15,0 0-16 0,0 0 0 0,0 0 0 16,0 0 0-16,0 0 0 0,0 0 0 0,0-7 0 16,1-4-32-16,1-3 0 0,2-1 0 0,0-2 0 15,0 0-160-15,3-2-32 0,2 0-16 0,-3 1 0 16,3 1-176-16,-1 3 0 0,1 2 0 0,0 2 0 0,-2 1 0 16,2 3 0-16,0 1 0 0,1 4 0 0,-1 2 0 0,0 2 0 15,2 3 0-15,-2 3 0 0,1 3-160 0,-3 3 160 16,-3 3 0-16,1-2-144 0,-2 1 144 0,1 0 0 15,3 4 0-15,-3-1 0 0,1-1 0 0,1-2 0 16,0 0 0-16,3-1 0 0,-3 1 0 0,5-3 0 16,-2-2 0-16,3 0 0 0,1-1 0 0,0 0 0 15,1-2 0-15,-3-1 0 0,1-1 0 0,0-2 0 16,1 1 0-16,-1-1 0 0,-2-3 0 0,0 2 0 16,1-2 0-16,-3 0 0 15,0 1-1952-15,0-1-304 0,1-4-64 0</inkml:trace>
  <inkml:trace contextRef="#ctx0" brushRef="#br0" timeOffset="150479.51">12558 15665 14735 0,'-3'-12'1312'0,"3"12"-1056"0,0 0-256 0,0 0 0 15,-6-3 2112-15,1 0 384 0,-3 1 64 0,-2 7 0 16,-1 0-1280-16,-3 3-272 0,-3 0-48 0,-2 4-16 16,-2 4-176-16,-1 2-48 0,-5-2 0 0,3 1 0 15,1-1-160-15,4 1-48 0,0 1 0 0,8-4 0 16,0-1-128-16,4-2-16 0,3-2-16 0,2 0 0 16,5-2-96-16,3 0-32 0,-6-7 0 0,15 3 0 15,2-1 336-15,1-2 64 0,3-3 16 0,1-1 0 0,-3-3-208 16,1-1-48-16,-2-1 0 0,-2-5 0 0,0-1-64 0,-3 0 0 15,-1 0-16-15,-2 1 0 0,-1 1-32 0,-2-3 0 16,-1-2 0-16,-2 2 0 0,1 5-16 0,-4-1-16 16,-1-2 0-16,-1 2 0 0,1 2-64 0,-1-1-16 15,-3 0 0-15,3 2 0 0,0 0-160 0,1 0 0 16,1 3 0-16,1-3 0 0,2 4 0 0,2-3 0 16,4 0 0-16,1 3 0 0,5 0 0 0,3 2 0 15,0 0-160-15,0 3 160 0,-2 2-128 0,1 2 128 16,2 5 0-16,-5 0-144 0,1 0 144 0,-2 2 0 15,-4 2 0-15,-1 2 0 0,-3 2 0 0,0 0 0 16,-5 0 0-16,-1-1 0 0,0 1 0 0,-3-1 0 0,-1-1 0 16,0-1 128-16,-2-1-128 0,-1-2 176 0,0-2-176 15,7-9 192-15,0 0-64 0,-7 3-128 0,7-3 192 0,0 0-64 16,0 0 16-16,0 0 0 0,6-7 0 0,2-3 0 16,4-2 80-16,2-1 16 0,1-2 0 0,2 0 0 15,-2-2-80-15,2 1-16 0,-1 1 0 0,1 0 0 16,-3 0-144-16,2 1 0 0,-1 6 0 0,-2 0 0 15,-1 2 0-15,-2 2 0 0,0 1 0 0,-10 3 0 16,9 4 0-16,-3 0 0 0,-6-4 0 0,5 13 0 16,-4-2 0-16,-2 3 0 0,-1 2-144 0,-1 1 144 15,0-2 0-15,-2 0 0 0,1-2 0 0,1 0 0 16,0-1 0-16,-1-2 0 0,2-1 0 0,2-9 0 16,0 10 0-16,0-10 0 0,0 0 0 0,0 0 0 15,11 1 0-15,0-3 128 0,0-3-128 0,2-1 0 16,3-3 176-16,0 0-176 0,1 0 192 0,0 1-192 0,0 1 160 15,-1-2-160-15,3-1 128 0,-3 5-128 0,-5 2 0 0,-2 1 0 16,5-2 128-16,-1 3-128 0,-1 2 0 0,1 2 0 16,-5 3 0-16,1-1 0 0,-1-3 0 0,1 4 0 15,0 1 0-15,0 0 0 0,2-3 0 0,-2 1 0 16,1-3 0-16,3 1 0 0,1 3 0 0,1-3 0 16,1-3 0-16,0 0 0 0,1-2 0 0,3 0 0 15,1 0 0-15,1-4 0 0,1-5 0 0,1-2 0 16,2 2 0-16,-3-1 128 0,0 0 0 0,-3-2 0 15,1 0 0-15,2 0 0 0,-2 2-128 0,-1 0 192 16,-2-3-192-16,-1 1 192 0,-4-1-192 0,-1 0 128 16,-2 3-128-16,-2-1 128 0,-4-1-128 0,-2 2 0 0,-2 12 144 15,0-9-144-15,-5 1 0 0,-1 4 128 0,-4-3-128 16,-1 5 0-16,-1 4 0 0,-5 0 0 0,-2 2 0 0,-4 1 0 16,1 2 0-16,2 3 0 0,5 1 0 0,0 1-128 15,-2-1 128-15,3 1 0 0,3 1-144 0,0 1 144 16,4 2 0-16,2-3-144 0,3-1 144 0,4 1 0 15,3 3 0-15,1-3-128 0,5-5 128 0,0 0 0 16,2 1 0-16,3 0 0 0,2-1 0 0,3-3 0 16,3-3 0-16,3 1 0 0,0-3 0 0,2 0 144 15,-3-2-144-15,-1-1 0 0,1-3 0 0,-3-1 128 16,1 1-128-16,0 0 0 0,-2-1 144 0,2-2-144 16,1 3 0-16,-1-2 128 0,-2 3-128 0,-1-2 0 15,-2-1 0-15,2 2 0 0,0 0 0 0,1 2 128 16,-2-2-128-16,-1 1 0 0,-3-1 0 0,1 2 128 0,-2-2-128 15,-1 2 0-15,0 0 0 0,-2 1 0 0,-1 0 0 16,-1 1 0-16,0 1 0 0,-4 0 0 0,-6 1 0 0,0 0 0 16,0 0 0-16,0 0 0 0,0 0 0 0,0 0 0 15,0 0 0-15,0 0-128 0,-2 10 128 0,-2 2-128 16,-4-2 128-16,-1 3-128 0,-1 1 128 0,-1 2 0 16,-2 1-144-16,1 1 144 0,1-1 0 0,2 1 0 15,1 0 0-15,3-1 0 0,-1-1-128 0,4-1 128 16,3 0 0-16,3 1 0 0,1-3 0 0,2-1 0 15,1-2 0-15,3-1 0 0,2-2 0 0,1 0 0 16,1-1 0-16,2-3 0 0,-1-3 0 0,1-1 128 16,-1 1-128-16,0-2 128 0,-2-6-128 0,-1 0 160 0,-2 0-160 15,0-1 160-15,-3-2-160 0,1-2 160 16,-5-1-160-16,2 0 160 0,-2 1-160 0,-2-3 160 16,-2 0-160-16,-1-2 160 0,0-2-160 0,-2 3 160 0,0 0-160 0,-2 0 160 15,-3-2-160-15,2 4 0 0,-2 1 0 0,0 2 0 16,1 3 0-16,-1 0 0 0,0 0 0 0,2 1 0 15,0 4 0-15,6 4-176 0,0 0 176 0,0 0-192 16,0 0 192-16,0 0-160 0,0 0 160 0,0 0-160 16,11-5 32-16,6 3 0 0,2 0 0 0,6 2 0 15,2 0 128-15,2 0 0 0,-1 3 0 0,4-1-128 16,2 1 128-16,3-1 0 0,-1 1 0 0,-1-1 0 16,-1-2 0-16,0 0 144 0,1 4-144 0,2-1 0 15,-1-3 144-15,1 2-144 0,1 0 0 0,0 2 144 16,-2-1-144-16,1 1 0 0,-1 2 0 0,-4 1 128 15,-1 2-944-15,-1 1-192 0,-6 2-32 0,-1 1-18304 16</inkml:trace>
  <inkml:trace contextRef="#ctx0" brushRef="#br0" timeOffset="170680.47">11392 14342 5519 0,'0'0'240'0,"5"-6"64"0,1-1-304 0,-1 1 0 0,-5 6 0 0,11-5 0 16,-6-1 1824-16,3 1 304 0,-2-1 64 0,-6 6 16 15,0 0-1168-15,7-5-224 0,-3-2-48 0,-4 7-16 16,0 0-16-16,0 0 0 0,6-6 0 0,-6 6 0 15,0 0 16-15,0 0 0 0,0 0 0 0,0 0 0 16,0 0-80-16,0 0-16 0,0 0 0 0,0 0 0 16,0 0-144-16,0 0-48 0,0 0 0 0,0 0 0 15,-11 6-16-15,1 1 0 0,-3-1 0 0,-3 3 0 16,-1 1-48-16,1 2-16 0,1 2 0 0,-2 1 0 16,-5-1-32-16,0 3-16 0,0 2 0 0,-1 4 0 0,-1 3 32 0,1-1 0 15,0 0 0-15,1 1 0 0,1-2-32 0,-1-1 0 16,1 0 0-16,0-3 0 0,1-1-80 15,1-2-32-15,-1 0 0 0,0-2 0 0,2-2 0 0,2 0 0 16,2 1 0-16,0-3 0 0,5-1 32 0,-1-3 0 16,2-1 0-16,1 0 0 0,4 3-48 0,1 1 0 15,2-10 0-15,-1 9 0 0,1-9-32 0,0 0-16 16,0 9 0-16,0-9 0 0,0 0 16 0,5 8 0 16,3-1 0-16,0 0 0 0,2-2-16 0,4 0 0 15,1 1 0-15,2 2 0 0,3 2 16 0,0 0 0 16,1 0 0-16,0-1 0 0,1 2-48 0,0 2 0 15,0-2 0-15,0-3 0 0,1-1-128 0,0 0 160 16,-2 1-160-16,0 0 160 0,0 0-160 0,-1-2 192 0,-1 0-192 0,-4 0 192 16,-4 1-192-16,-1 0 0 0,-2-3 144 0,-8-4-144 15,8 8 0-15,-3-2 0 0,0 1 0 0,-5-7 128 16,0 0-368-16,0 0-64 0,0 0-16 0,0 0 0 31,-7 4-2208-31,7-4-448 0,0 0-96 0</inkml:trace>
  <inkml:trace contextRef="#ctx0" brushRef="#br0" timeOffset="171491.75">10935 14757 16991 0,'-9'-12'752'0,"5"6"144"0,4 6-704 0,-6-4-192 15,6 4 0-15,-6-6 0 0,3 0 608 0,3 6 96 16,0 0 0-16,0 0 16 0,0 0 16 0,12-2 0 16,4 0 0-16,2 4 0 0,1 2-80 0,5-3-16 15,4-3 0-15,1 1 0 0,4 1 16 0,6 0 0 16,2-2 0-16,3-1 0 0,2-2-96 0,7 1-32 15,2 2 0-15,1-1 0 0,-2-4 48 0,-1 2 0 16,0-2 0-16,2 4 0 0,1 1-64 0,4-1-16 0,1 1 0 16,0-1 0-16,-3 2-144 0,0 1-32 0,-4-2 0 0,2-1 0 15,1 0-80-15,2 1-32 0,4 1 0 0,-4-1 0 16,-3 2 0-16,-3-1 0 0,1-3 0 0,0 3 0 16,3 1 32-16,3 0 0 0,2-1 0 0,0 0 0 15,-6 0-16-15,1 0 0 0,0 1 0 0,-1-2 0 16,-1-2-64-16,4 3-16 0,-1 1 0 0,-3 0 0 15,-3-2-144-15,-1-2 160 0,-3-4-160 0,1 5 160 16,1-1-160-16,-2 1 160 0,-1 0-160 0,2-1 160 16,1 2-160-16,-2 1 128 0,-3 0-128 0,0-1 128 15,1-6-128-15,-2 5 0 0,1 2 0 0,0 0 128 16,-1-2-128-16,1 1 0 0,-1 0 0 0,0 1 128 16,-1 1-128-16,1-2 0 0,1 1 0 0,1-1 0 0,0 1 0 15,0 1 0-15,0 1 0 0,0 1 128 0,0-2-128 0,-3 0 0 16,-2-2 0-16,1 1 128 0,-3 0-128 0,1 0 0 15,1-1 0-15,0 1 0 0,-2 2 128 0,2 0-128 16,0-1 128-16,0 1-128 0,-1 2 128 0,-3 0-128 16,-2 0 128-16,1-2-128 0,-3-2 160 0,-3 1-160 15,2 1 192-15,0 0-192 0,0-1 144 0,1-1-144 16,1 0 0-16,-1 2 144 0,-1 1-144 0,1-2 160 16,-2-1-160-16,-3 1 160 0,0 0-160 0,-1 0 128 15,1 0-128-15,-2-1 128 0,0-1-128 0,-1 0 0 16,0 2 144-16,-1 0-144 0,0-3 128 0,-2 1-128 15,-4 0 128-15,1 2-128 0,-1 1 128 0,0-1-128 16,0-1 128-16,-1 1-128 0,1 2 128 0,-1 0-128 16,-2 0 128-16,-2-2-128 0,-2-2 128 0,-4 2-128 0,-7 0 128 0,9 0-128 15,-9 0 144-15,0 0-144 0,0 0 192 0,0 0-192 16,0 0 160-16,0 0-160 0,6-2 128 0,-6 2-128 16,0 0 128-16,0 0-128 0,0 0 0 0,0 0 128 15,0 0-128-15,0 0 0 0,-6 4 0 0,6-4 0 31,-10 1-544-31,10-1-96 0,-9 0 0 0,9 0-16 16,-8 0-1552-16,-1 0-304 0,1-4-64 0,-1 1-16 0,1 0-544 16,0-3-128-16</inkml:trace>
  <inkml:trace contextRef="#ctx0" brushRef="#br0" timeOffset="171816.69">15766 14224 4607 0,'-9'-13'192'0,"5"8"64"0,4 5-256 0,0 0 0 16,0 0 0-16,0 0 0 0,0 0 3136 0,0 0 592 16,0 0 112-16,11 2 32 0,2-1-2368 0,5 3-480 15,2 3-80-15,3 2-32 0,0 1 0 0,6-1 0 16,5 1 0-16,0 1 0 0,4 1-144 0,-3 4-16 16,-1-2-16-16,0 2 0 0,-1-2-32 0,-1 1 0 15,1 3 0-15,-2-4 0 0,0-3-128 0,-6 2-16 16,-3 1-16-16,-5 1 0 0,0 0-64 0,-4-1-16 15,-7-5 0-15,-5 5 0 0,-6 1-192 0,-5 0-32 16,-4 0-16-16,-6-1 0 0,-5-1 288 0,-5 3 48 16,-2-2 16-16,-1-1 0 0,-2-4-192 0,0 0-16 0,-1-3-16 15,-4 2 0-15,-4-1-176 0,3-3-48 0,3-1 0 0,-2 1 0 16,1 1-128-16,-1 0 0 0,4-2 144 0,2 1-144 31,0 0-1664-31,2 0-384 0,0 0-96 0,-1 0-16 0</inkml:trace>
  <inkml:trace contextRef="#ctx0" brushRef="#br0" timeOffset="172489.72">11430 14354 10943 0,'0'0'480'0,"4"-8"96"0,-3-3-448 0,2 3-128 0,1-1 0 0,-4 9 0 15,0 0 1024-15,0 0 192 0,1-5 48 0,-1 5 0 16,0 0-272-16,-9 4-48 0,-1 1-16 0,-3 3 0 16,-5-2 80-16,-2 4 16 0,-2 5 0 0,-2-1 0 15,-2 0-208-15,-4 5-48 0,-2 4 0 0,-2 6 0 16,0 4 16-16,-3-1 0 0,0-4 0 0,1 0 0 15,-5 0-176-15,4-1-32 0,0-1-16 0,5-4 0 0,3-3-144 0,6-1-32 16,1-1 0-16,5-3 0 0,5-3-64 0,4-2 0 16,3-2-16-16,5-7 0 0,0 11-80 0,0-11-16 15,9 2 0-15,5 0 0 0,5 1 256 0,5-3 48 16,5-3 16-16,5 0 0 0,3 1-192 0,1 2-32 16,-2 1-16-16,0 0 0 0,-1 0-288 0,0 1 0 15,1 0 128-15,0 4-128 0,0 1 0 0,1-1 0 16,-4-4 0-16,1 3 0 0,-2 1 0 0,-4 4 0 15,-5-2 0-15,1-3 0 16,-7-1-2016-16,-1 0-304 0,-4 0-64 0,-4 0-16 0</inkml:trace>
  <inkml:trace contextRef="#ctx0" brushRef="#br0" timeOffset="173105.09">11141 14680 13823 0,'0'0'1216'0,"10"-1"-960"0,3-5-256 0,4 5 0 15,4 4 1152-15,3-2 192 0,5-1 48 0,5 3 0 16,4-2-528-16,7 0-96 0,3-1-32 0,1-1 0 16,1-3 128-16,2 3 32 0,0-3 0 0,6 2 0 15,4-1-48-15,2 1 0 0,1-1 0 0,-3 2 0 16,1 1-112-16,-1 0-32 0,-2-2 0 0,5 1 0 15,4 1-176-15,-1 1-32 0,-6 2-16 0,-2-1 0 0,-2-3-32 0,2 1-16 16,4 1 0-16,-1 1 0 0,0 1-192 0,-1-2-48 16,-1-4 0-16,2 1 0 0,3 2-32 0,1 0-16 15,1 0 0-15,-1 0 0 0,-1 0-16 0,0 0-128 16,-1 0 192-16,4 1-64 0,3-1-128 0,0 0 160 16,-4 0-160-16,3 0 160 0,-4 0-32 0,-1-1-128 15,-1 0 192-15,1 3-64 0,1 3 0 0,-1-2 0 16,-3-3 0-16,3 2 0 0,-4-1-128 0,2 0 192 15,-1-1-192-15,-2 2 192 0,0 0-192 0,-2-2 128 16,-5-1-128-16,2 0 128 0,0-1-128 0,2 1 0 16,0 0 144-16,2 1-144 0,-2 1 128 0,-3 2-128 15,-4-5 128-15,1 2-128 0,-1 3 0 0,-1-1 144 16,0 1-144-16,0-1 0 0,-2-2 128 0,-2 1-128 0,-1 2 0 0,-3-3 0 16,-3-3 144-16,1 1-144 0,0 0 0 0,-1 2 144 15,-4 3-144-15,-2 1 0 16,-4-2 0-16,0 0 128 0,0 0-128 0,-3 0 0 0,-2-2 0 0,-2-1 0 15,-4-2 0-15,1 2 0 0,-2 0 144 0,-3 1-144 16,-4 1 0-16,0-2 128 0,1-1-128 0,-4-3 0 16,2 5 144-16,-2 1-144 0,-7-1 192 0,10-2-192 15,-3 3 144-15,1-1-144 0,0 1 0 0,-8-1 144 16,9-1-144-16,-9 1 0 0,7 2 0 0,-7-2 0 16,8-1 0-16,-8 1 0 0,0 0 128 0,0 0-128 15,0 0 0-15,0 0 0 0,0 0 0 0,0 0 0 16,0 0-256-16,0 0-96 0,0 0-16 0,-8 0 0 15,-2-3-1728-15,1 1-336 0,-2 0-80 16,0-3-11632-16</inkml:trace>
  <inkml:trace contextRef="#ctx0" brushRef="#br0" timeOffset="173510.69">15531 14165 15775 0,'0'0'704'0,"0"0"128"0,0 0-656 0,0 0-176 15,0 0 0-15,0 0 0 0,0 0 1024 0,0 0 160 16,0 0 32-16,9 0 16 0,2 0-368 0,2 1-80 0,-2-1-16 0,5 4 0 16,3 4 0-16,0 0 0 0,4-4 0 0,4 2 0 15,3 1-96-15,4 2-32 0,3 0 0 0,0 0 0 16,5-3 0-16,2 3 0 0,0 3 0 0,-1 0 0 15,-2-1-192-15,-2 3-64 0,-1-1 0 0,-2 1 0 16,-1 4 112-16,-1-1 16 0,-2-1 0 0,-6 1 0 16,-5 2-240-16,-5 1-32 0,-3 1-16 0,-6 1 0 15,-5 0-96-15,-6 1-128 0,-7 0 176 0,-6 0-176 16,-5 2 448-16,-6-1-32 0,-3 1 0 0,-1-1 0 16,0-2 96-16,-4-1 0 0,-2-3 16 0,-1 2 0 15,-3 2 48-15,1-3 0 0,3 0 0 0,-3-5 0 16,0-2 0-16,4 1 16 0,3 3 0 0,2-5 0 15,2-4-240-15,3 2-48 0,4 0-16 0,2-1 0 16,1-1-288-16,3-3 160 0,2-3-160 0,4 3 128 16,3 5-544-16,2 0-112 0,2-3-32 15,4-6-12016-15,6 9-2400 0</inkml:trace>
  <inkml:trace contextRef="#ctx0" brushRef="#br0" timeOffset="182143.4">10865 11993 7359 0,'0'0'320'0,"-2"-7"80"0,1-2-400 0,1 1 0 16,1-1 0-16,1 3 0 0,-2 6 2272 0,2-9 368 15,0 1 80-15,-2 8 16 0,3-8-1424 0,0-1-288 0,-3 9-48 16,2-8-16-16,-2-2-16 0,0 2-16 16,0 8 0-16,0 0 0 0,0-9 48 0,0 9 16 0,0 0 0 0,0 0 0 15,-5-6-96-15,5 6 0 0,0 0-16 0,0 0 0 16,-9 8-240-16,1 3-64 0,1 3 0 0,-2 3 0 16,0 3-176-16,0 5-32 0,2 2-16 0,-2 4 0 15,0 3-16-15,0 3 0 0,-1 5 0 0,1 1 0 16,-3 2 0-16,1-1 0 0,3-4 0 0,-5-1 0 15,1 0-80-15,2-4 0 0,1-2-16 0,0-2 0 16,1 1 128-16,-1-1 16 0,3-2 16 0,-1-3 0 16,2-7 32-16,1 2 0 0,0-2 0 0,1-2 0 15,-1-2-64-15,2-5-16 0,2-10 0 0,-1 10 0 16,0 2-32-16,1-4-16 0,0-8 0 0,0 0 0 0,0 0 0 16,0 0 0-16,0 0 0 0,9-14 0 0,-1-3 16 15,6-2 16-15,-3 4 0 0,2-5 0 0,1-3-208 0,3 1-128 16,-2-1 160-16,5 4-160 0,0 4 0 0,1-3 0 15,2 1 0-15,-4 2 0 0,0 3 128 0,1 1-128 16,1 4 0-16,-1 1 144 0,-2 1-144 0,2 3 0 16,-2 3 0-16,-2 4 0 0,-1 1 0 0,-1 5 0 15,-3 4 0-15,0 1 0 0,-1 5 0 0,-1 4 0 16,-3 4-144-16,1 1 144 0,-2 1 0 0,0 1 0 16,-2 0 160-16,0-3-32 0,-1-3-128 0,1 1 144 15,-1-2-144-15,-1-2 160 0,1-6-160 0,-1-2 128 16,0-4-128-16,0 2 128 0,-1 3-128 0,0-4 0 15,0-12 0-15,0 12 128 0,2-2-128 0,-1-3 0 16,-1-7 0-16,0 0 0 16,0 0-560-16,0 0-80 0,0 0-32 0,8-5 0 15,-2-4-1760-15,2-1-336 0,-3-3-80 0,2-2-13744 0</inkml:trace>
  <inkml:trace contextRef="#ctx0" brushRef="#br0" timeOffset="182548.51">11982 11910 21647 0,'0'0'960'0,"0"0"192"0,1-9-912 0,0 0-240 16,0 2 0-16,-1 7 0 0,0 0 1024 0,0 0 144 15,0 0 48-15,0 0 0 0,0 0-128 0,0 0-32 16,0 0 0-16,-8 7 0 0,0 4-160 0,-2 6-16 16,-4 1-16-16,0 7 0 0,-2 0-64 0,-2 2-16 15,-3 5 0-15,-1 6 0 0,0 4 16 0,1-2 0 16,3 3 0-16,0 0 0 0,1 1-432 0,1-1-96 15,1-1-16-15,0-4 0 0,2-1-128 0,3-2-128 16,2 3 192-16,1-5-192 0,0-5 144 0,5-3-144 16,1 1 0-16,2-2 144 0,1-4-144 0,4-2 0 0,2-4 0 15,1 0 0-15,2-2 0 0,5-2-272 0,2-3 64 0,4-1 16 32,0-1-2048-32,5-5-416 0,13-2-80 0,-2-2-16 0</inkml:trace>
  <inkml:trace contextRef="#ctx0" brushRef="#br0" timeOffset="183496.2">12179 12378 22799 0,'-14'-1'1008'0,"8"2"208"0,-4 1-960 0,2 1-256 0,8-3 0 0,0 0 0 16,0 0 384-16,0 0 48 0,0 0 0 0,0 0 0 16,0 0 240-16,0 0 48 0,0 0 16 0,13-9 0 15,5-1-256-15,0-2-48 0,-5-1-16 0,6-3 0 16,3 1-80-16,3 0-16 0,-2-1 0 0,1 1 0 0,-2-1-48 15,1 1-16-15,-4 5 0 0,-1 1 0 0,-4 2 0 16,-1 0 0-16,-1 3 0 0,-3 3 0 0,-9 1 16 0,9 5 0 16,-9-5 0-16,4 14 0 0,-1 5 144 0,-1 2 32 15,-4 2 0-15,0 1 0 0,-1 0 16 0,-1 4 16 16,-4-1 0-16,2-2 0 0,-4-3-240 0,3-1-48 16,-4-3-16-16,2 1 0 0,0 1 16 0,3-5 16 15,-1-4 0-15,4-2 0 0,3-9 176 0,-5 8 16 16,3-2 16-16,2-6 0 0,0 0 144 0,2-5 16 15,-2 5 16-15,10-12 0 0,1-6-144 0,0-1-16 16,3 2-16-16,1-3 0 0,-2 2-272 0,-1-1-144 16,0-3 160-16,-1 3-160 0,0 3 0 0,0 3 0 15,-1 1 0-15,-1 2 0 0,-4 1 0 0,-5 9 0 0,0 0 0 0,9-2 0 16,-9 2 0-16,10 2 128 0,-10-2-128 0,6 7 0 16,-2 4 0-16,-1 0 0 0,1-1 128 0,-3 1-128 15,-2-1 0-15,1 1 0 0,0-1 128 0,0-1-128 16,0-9 0-16,0 0 128 0,1 8-128 0,-1-8 0 15,0 0 192-15,10 0-48 0,-1-3-16 0,4-1 0 16,1-2 96-16,1-4 16 0,1-4 0 0,2 1 0 16,4 0-96-16,-1 0-16 0,1 0 0 0,1 4 0 15,-4-4-128-15,0 4 0 0,-3 4 0 0,-1 2 128 16,-3-3-128-16,0 6 0 0,-5 6 0 0,2-1 0 16,-2 5 0-16,-2 1 128 0,0 1-128 0,-5 2 0 15,2 4 128-15,-1 3-128 0,0 0 128 0,0-4-128 16,-1-1 128-16,1-2-128 0,2 3 0 0,-1-3 128 0,0-3-128 15,0-1 0-15,-2-10 0 0,0 0 0 16,6 11-816-16,1-5-192 0,-7-6-32 0,9 4-11824 16,0-8-2368-16</inkml:trace>
  <inkml:trace contextRef="#ctx0" brushRef="#br0" timeOffset="183914.84">13291 12418 21183 0,'-9'-7'1888'0,"9"7"-1504"0,-8 2-384 16,8-2 0-16,0 0 2080 0,-9 2 352 0,4 1 64 0,5-3 0 16,0 0-1968-16,0 0-400 0,0 0-128 0,0 0 0 15,0 0 464-15,0 0 16 0,0 0 0 0,0 0 0 16,-8-4 656-16,5-2 128 0,3 6 16 0,-1-9 16 15,0-2-160-15,3-3-48 0,1-4 0 0,3 3 0 16,-2 3-368-16,3-2-80 0,0-3 0 0,2 1-16 16,1 0-240-16,1 1-64 0,2-2 0 0,-2 2 0 15,3-3-128-15,-1 4-16 0,-1 3-16 0,1 1 0 16,-4 0-160-16,3 1 0 0,0 2 144 0,-1 3-144 16,-2 3 0-16,-9 1 144 0,11 5-144 0,-2 2 0 15,-3 2 128-15,0 2-128 0,-2 5 0 0,1-1 0 16,-1 0 128-16,0 3-128 0,0 1 0 0,-1-1 0 15,-2 0 128-15,1-3-128 0,-1-2 0 0,0-1 0 0,-1 1 0 0,0-2 0 16,0-11 128-16,2 12-128 0,-1 0 0 0,-1-2 0 16,0 1 0-16,1-1 0 15,-1-10-688-15,0 0-240 0,0 0-48 0,7 8-16 16,-1-2-1472-16,4-3-288 0,-4-3-64 0,7 0-12976 16</inkml:trace>
  <inkml:trace contextRef="#ctx0" brushRef="#br0" timeOffset="184469.8">13932 12598 13823 0,'0'0'1216'0,"0"0"-960"0,-8-5-256 0,8 5 0 16,-3-7 3264-16,3 7 592 0,0 0 128 0,0 0 32 15,6-12-2608-15,2 1-512 0,4 1-96 0,1-1-32 16,0-2-448-16,2-1-112 0,2-3-16 0,0 0 0 15,2-3-192-15,2 2 176 0,-4-5-176 0,4 1 160 16,4 2 288-16,-2-3 64 0,1-3 16 0,-2-3 0 0,1-1-16 0,-2 0 0 16,0-2 0-16,0-2 0 0,-4-4-192 0,1 3-32 15,-3 1-16-15,-2 3 0 0,0 2-112 0,-5 2-32 16,1 2 0-16,-4 3 0 0,-2 4 112 0,-2 3 16 16,-2 0 0-16,-1 1 0 0,-2 2 208 0,0 3 48 15,-4 4 16-15,2 2 0 0,-4-1-112 0,-1 7-32 16,-2 3 0-16,-3 4 0 0,-3 3-176 0,0 3-32 15,-2 0-16-15,-2 7 0 0,1 3-160 0,0 3 0 16,0 1 0-16,3 3 0 0,2 0 144 0,4 3-144 16,2 3 160-16,6-1-160 0,0-4 160 0,5 0-160 15,5 2 160-15,1-4-160 0,4-3 224 0,-1 1-48 16,1-4-16-16,3-1 0 0,1-3 0 0,3-3 0 16,1-1 0-16,-1-3 0 0,1-3-32 0,0 2-128 0,3-1 192 15,0-3-64-15,0-6-128 0,1 1-144 0,1-1 144 0,0-2-208 31,0-2-1888-31,2-2-368 0,-1-5-80 0,-1 0-16 0</inkml:trace>
  <inkml:trace contextRef="#ctx0" brushRef="#br0" timeOffset="184961.77">14787 11402 20271 0,'-8'-11'1792'0,"0"1"-1424"16,3 2-368-16,0 0 0 0,4 1 1424 0,1 7 224 15,0 0 32-15,0 0 16 0,0 0-864 0,0 0-192 16,0-7-16-16,0 7-16 0,0 0-32 0,0 0-16 16,7 7 0-16,2 0 0 0,0 2 208 0,2 4 32 15,1 5 16-15,2 2 0 0,0 5-48 0,2 3 0 16,-3 2 0-16,0 10 0 0,-1 6 80 0,-1 7 16 0,-1 5 0 0,-3 8 0 15,-7 4-208-15,-1 3-32 0,-1 2-16 0,1-2 0 16,-2-4-224-16,-1-2-32 0,-2-1-16 0,-2-4 0 16,1-7 112-16,-2-4 0 0,0-3 16 0,0-3 0 15,1-3-16-15,-3-3 0 0,0-1 0 0,0-4 0 16,0-1-160-16,0-5-32 0,-2-1-16 0,4-2 0 16,-4-1-240-16,4-1 144 0,0-4-144 0,-3 1 128 15,2-3-672 1,1-1-144-16,-2-3-16 0,1-4-12848 0,0 0-2560 0</inkml:trace>
  <inkml:trace contextRef="#ctx0" brushRef="#br0" timeOffset="189554.36">15679 11951 10127 0,'-10'-5'896'0,"10"5"-704"16,-8 2-192-16,1-2 0 0,-2-3 1152 0,1 2 192 15,0 1 32-15,1 0 16 0,7 0-256 0,-8 1-48 16,0-1-16-16,8 0 0 0,0 0 96 0,0 0 32 0,0 0 0 0,0 0 0 16,0 0-96-16,0 0-16 0,10 4 0 0,3 0 0 15,5-8-64-15,4 1 0 0,2-1-16 0,4-3 0 16,0 2-128-16,4-5-32 0,3 1 0 0,4-1 0 15,-1 2-320-15,3 1-64 0,-4-1-16 0,1 1 0 16,-3 1-96-16,-3 0-32 0,-2 2 0 0,-1-3 0 16,-4 0-320-16,-1-1 0 0,-2 0 0 0,-2 2 128 15,-2 0-128-15,-6 3 0 0,-3 2 0 0,-9 1 0 16,0 0-1856-16,-1 8-352 16,-8 3-64-16</inkml:trace>
  <inkml:trace contextRef="#ctx0" brushRef="#br0" timeOffset="189786.9">15748 12183 29487 0,'-10'-14'1296'0,"10"14"288"0,0 0-1264 0,0 0-320 16,0 0 0-16,10-2 0 0,-4-2 896 0,5 3 112 15,0 1 16-15,2 0 16 0,0 0-816 0,4-1-224 16,2-2 0-16,2 2 0 0,0 1 144 0,3-2-144 15,-1-4 160-15,4-1-160 0,1 1 240 0,-1 2-48 16,1 1-16-16,0-3 0 0,-3-3 96 0,-1 4 32 16,1 3 0-16,-1 2 0 0,0-4-304 0,-1 2 0 15,-3 0 128-15,1 1-128 16,0 2-320-16,-1 0-128 0,-5-1-32 0,0 0-9728 16,1 3-1952-16</inkml:trace>
  <inkml:trace contextRef="#ctx0" brushRef="#br0" timeOffset="190416.26">16902 11617 26607 0,'0'0'1168'0,"0"0"256"0,-4-10-1136 0,1 5-288 16,3 5 0-16,0 0 0 0,0 0 256 0,0 0 0 15,-7 10 0-15,0 5 0 0,1 5 192 0,-2 2 16 16,-1 0 16-16,0 4 0 0,0 5 144 0,1 5 16 15,-7 4 16-15,2 1 0 0,2 1 0 0,-1-1 0 16,0 2 0-16,-1-1 0 0,0-2-256 0,3-5-48 16,1-4-16-16,-1-3 0 0,3 0-16 0,0-5-16 15,1-2 0-15,2-4 0 0,-1 0 48 0,2-4 16 16,0-1 0-16,2-5 0 0,1-7-48 0,0 0 0 16,0 0 0-16,0 0 0 0,1-9 224 0,2-5 32 0,3-4 16 15,-1-3 0-15,-3-3-208 0,4-5-64 0,1-6 0 0,0 2 0 16,1 2-160-16,-2 1-32 0,4-7-128 0,-1 2 192 15,1-3-192-15,2 1 144 0,-3-2-144 0,4 0 128 16,4 1-128-16,1 4 0 0,3 3 0 0,1 1 0 16,2 4 0-16,-2-1 0 0,1 4 0 0,-1 6 0 15,3 3 0-15,-4 3 0 0,1 1-144 0,-2 4 144 16,0 0 0-16,-3 4 0 0,-1 2-128 0,-3 2 128 16,0 3 0-16,-7 2 0 0,1 3 0 0,-5 4 0 15,-2 3-128-15,-1 3 128 0,-5 1 0 0,1 2 0 16,-3-2 0-16,0-1 0 0,0-1 0 0,-2-1 0 15,-1-3 0-15,-1 0 0 0,-3-3 0 0,0-1 0 16,0-3 0-16,-3-3 128 0,-2 1-128 0,3-2 144 0,-2-2-144 16,-1-2 0-16,-1-2 0 0,4 0 128 15,0 0-432-15,5-2-80 0,2 0-32 0,5-2 0 16,0-2-1888-16,7-1-384 0,5 0-80 0,3-1-12752 16</inkml:trace>
  <inkml:trace contextRef="#ctx0" brushRef="#br0" timeOffset="190746.21">17679 10926 27007 0,'-6'-8'1200'0,"6"8"240"0,0 0-1152 0,0 0-288 0,-10 0 0 0,1 3 0 15,1 2 512-15,-2 8 64 0,-6 1 0 0,1 6 0 16,0 4-96-16,-1 1-16 0,-1 2 0 0,0 3 0 16,1 3 16-16,-1 4 0 0,1 1 0 0,0 4 0 15,2 3 160-15,1 1 48 0,2 3 0 0,0-6 0 16,4-4-288-16,0-4-48 0,4-2-16 0,3-2 0 16,2-2-144-16,3-3-48 0,0-3 0 0,4-1 0 15,1 0 16-15,2-2 0 0,-2-5 0 0,3 0 0 16,1-4-32-16,1 0 0 0,-2-2 0 0,2-4 0 15,2-5-128-15,-1 0 0 0,0 0 144 0,-2 0-144 16,-2-4-960-16,-1-2-256 0,-3-3-48 16,-4 2-9184-16,-4-1-1840 0</inkml:trace>
  <inkml:trace contextRef="#ctx0" brushRef="#br0" timeOffset="190904.14">17198 11374 33807 0,'4'-16'1488'0,"1"5"320"0,4-3-1440 0,4 2-368 15,2 4 0-15,7 0 0 0,8 0 560 0,2 2 32 16,4 0 16-16,5 3 0 0,1 1-288 0,4 2-48 16,4 0-16-16,1 1 0 0,4 0-256 0,3 4 0 15,2 1 128-15,-3 0-128 16,-8 1-816-16,-1 0-208 0,-2 0-64 0</inkml:trace>
  <inkml:trace contextRef="#ctx0" brushRef="#br0" timeOffset="-162916.15">6517 10560 13295 0,'0'0'576'0,"0"0"144"16,0 0-576-16,-5-4-144 0,-1-2 0 0,6 6 0 15,0 0 656-15,0 0 112 0,0 0 0 0,0 0 16 0,0 0-80 0,0 0 0 16,0 0-16-16,0 0 0 0,-7-2-96 0,7 2-16 16,0 0 0-16,0 0 0 0,0 0 64 0,0 0 0 15,0 0 0-15,0 0 0 0,0 0-80 0,0 0-16 16,0 0 0-16,5 7 0 0,-5-7-160 0,4 10-16 16,2 1-16-16,-3-4 0 0,1 1-96 0,1 0 0 15,0-1-16-15,1 2 0 0,0 0-48 0,-1-2-16 16,-5-7 0-16,8 8 0 0,-1 2 16 0,1-1 16 15,1-3 0-15,0-1 0 0,-1 2 32 0,2-2 0 16,-3 0 0-16,1-1 0 0,-8-4 0 0,11 4 0 16,-2 0 0-16,2 1 0 0,-2-2-80 0,0 0-16 15,-9-3 0-15,12 0 0 0,-3 2-144 0,-9-2 192 0,0 0-192 0,10 0 192 16,-10 0-192-16,8 1 160 0,-8-1-160 16,0 0 160-16,0 0-160 0,0 0 160 0,9-3-160 0,-9 3 160 15,0 0-320-15,0 0-64 0,0 0-16 0,0 0-8976 16,0 0-1808-16</inkml:trace>
  <inkml:trace contextRef="#ctx0" brushRef="#br1" timeOffset="-158607.11">6740 10833 13823 0,'0'-7'1216'0,"-1"0"-960"0,-1-1-256 0,0 0 0 16,-1 3 448-16,2-1 32 0,1-3 16 0,0 4 0 16,0 5-160-16,0 0-16 0,0-8-16 0,0 1 0 15,0-2-48-15,1 3 0 0,-1 6 0 0,0 0 0 0,-2-10 256 0,-1 4 64 16,2 0 0-16,1 6 0 0,-7-4-80 0,2-1-16 15,-3 1 0-15,3 2 0 0,5 2-64 0,-9 0-16 16,1-1 0-16,-2 1 0 0,4 1-128 0,-4 0-16 16,-1 3-16-16,2 0 0 0,-1-5 16 0,2 2 16 15,-2 0 0-15,3 1 0 0,7-2-48 0,-8 4-16 16,0 1 0-16,8-5 0 0,-7 6 80 0,2 0 16 16,1 5 0-16,2-3 0 0,2-8 16 0,0 8 0 15,2 1 0-15,3-1 0 0,1-2 48 0,4 1 16 16,-2 0 0-16,5-1 0 0,0 1 96 0,2 1 32 15,3-1 0-15,3 1 0 0,2 0-144 0,4 0-32 16,-1 1 0-16,7-1 0 0,5 0-16 0,4-2 0 16,-3 3 0-16,4-3 0 0,-1-5 16 0,0-4 0 0,3 1 0 0,3 0 0 15,3 0-32-15,1-1-16 0,4-3 0 0,-3 2 0 16,-2 0-96-16,1-1 0 0,-2-4-16 0,-2 0 0 16,-1 2-176-16,-2 1 128 0,-1 4-128 0,-1-3 128 15,-2-1-128-15,-4-1 0 0,-5 2 0 0,-3-2 128 16,-8 2-128-16,-3-4 128 0,-2-1-128 0,-3 2 128 15,-3 4-128-15,-2 1 0 0,-8 3 144 0,7-6-144 16,-2-1 0-16,-5 7-256 0,0 0 32 0,0 0 16 31,0 0-1712-31,0 0-352 0,-8-3-64 0,-2 1-16 0</inkml:trace>
  <inkml:trace contextRef="#ctx0" brushRef="#br1" timeOffset="-158188.39">6845 10921 3679 0,'-14'-4'160'0,"6"4"32"0,-7 2-192 0,2 0 0 16,3 0 0-16,3-1 0 0,7-1 2496 0,-8-2 464 0,0 0 96 0,8 2 16 16,-2-5-1520-16,-2-2-288 15,-1-1-64-15,3-1-16 0,2 9-32 0,0-6 0 0,1-3 0 0,2 0 0 16,1-1-240-16,-1 4-48 0,-3 6-16 0,4-9 0 16,7-3-176-16,3 1-32 0,1 2-16 0,3 0 0 15,-3-2-64-15,3 1-16 0,4 0 0 0,2 4 0 16,0 1-32-16,2 1 0 0,1-1 0 0,2 3 0 15,0 2-64-15,4 1-32 0,-1 0 0 0,0 2 0 16,1 0-176-16,4 4-48 0,4 1 0 0,1 1 0 16,-3 0-32-16,0-1-16 0,-7-3 0 0,-3 4 0 15,-5 3-144-15,-4-3 128 0,-1-1-128 0,-5 0 128 16,-3 0-128-16,-2 1 128 0,-3 0-128 0,-3-2 128 16,-3-7-1008-16,0 0-208 0,-4 9-32 15,-2-2-13488-15</inkml:trace>
  <inkml:trace contextRef="#ctx0" brushRef="#br1" timeOffset="-157119.72">9103 10495 21183 0,'7'-9'1888'0,"-7"9"-1504"0,0 0-384 0,0 0 0 32,5-9-448-32,-1 0-176 0,-1 0-16 0,-1 3-16 0,-2 6 1248 0,0 0 256 0,-1-7 48 0,0 1 16 15,1 6-464-15,-1408 0-112 0,2809-6-16 0,-1409-1 0 16,0 0-112-16,-2 0-16 0,1 1-16 0,-3 0 0 16,0-1 32-16,-2 0 16 0,1 2 0 0,-2-2 0 15,-4 0-48-15,0-1-16 0,2 0 0 0,-4 1 0 16,0-1-160-16,0 1 0 0,-3 0 144 0,0-1-144 0,-5-1 240 0,-3 0-32 15,-10 2 0-15,2-1 0 0,-1-3-208 16,-1-1 0-16,-2 1 0 0,0 0 0 0,-1 0 384 0,-2 0-32 16,-3 0 0-16,-1-1 0 0,-2 1-160 0,0 1-48 15,2 1 0-15,-1-1 0 0,0-2 160 0,4 2 16 16,2 2 16-16,-2 0 0 0,-5-3-80 0,-2 4 0 16,-2-1-16-16,0 3 0 0,0 0-96 0,-2 1-16 15,2-3 0-15,-2 3 0 0,-3 2 0 0,1 1-128 16,-1 0 192-16,4 1-64 0,-1 2-128 0,4 2 0 15,3 3 144-15,-2-1-144 0,-4 1 128 0,1 2-128 16,0 0 160-16,3 4-160 0,1 2 128 0,3-1-128 16,0-1 0-16,0 2 144 0,-8 1-144 0,1 2 0 15,1-1 0-15,2-1 128 0,1 1-128 0,4 0 0 16,-1 7 144-16,6-3-144 0,0-3 224 0,3-2-32 0,-2 3 0 0,-1 1 0 16,2 0-64-16,3 2-128 0,4 1 176 0,1 1-176 15,3 3 144-15,-1 1-144 0,2-3 0 0,2 1 144 16,2-1-144-16,2 0 0 0,-3-3 0 0,2 0 0 15,-2-2 0-15,0 2 0 0,-2 3 0 0,3 1 0 16,3-3 0-16,2 0 128 0,1-1-128 0,3 2 128 16,3 1-128-16,6 1 0 0,-2-2 0 0,6 0 0 15,2 0 0-15,-1 0 0 0,3 1 144 0,4-2-144 16,0-2 128-16,3 1-128 0,3 0 160 0,2 0-160 16,3 0 192-16,1 0-48 0,5 0-16 0,3-2 0 15,0 0 64-15,4 3 0 0,0-1 0 0,1 1 0 16,1-1-192-16,1-1 0 0,0-1 0 0,6-1 128 0,5-4 64 15,4 1 16-15,4-2 0 0,5 1 0 0,-2 1 0 0,1-2 0 16,-2-2 0-16,4-1 0 0,4 3-48 0,2 0-16 16,2-3 0-16,1 1 0 0,-3 1-16 0,2 2-128 15,0-1 192-15,3-2-64 0,5-1-128 0,1 1 192 16,0-1-192-16,-1-2 192 0,-1-3-32 0,0 0 0 16,5-2 0-16,0 0 0 0,-1 2 16 0,-2-3 0 15,-7-3 0-15,0-2 0 0,-2-2-48 0,6 1-128 16,2-1 192-16,-2-3-64 0,-8-1-128 0,-1-1 192 15,-2 0-192-15,3 0 192 0,4-3-64 0,2-2-128 16,-1-3 192-16,-1 2-64 0,-1-3 16 0,1-1 0 16,0-5 0-16,2-1 0 0,4-2 16 0,-6-2 0 15,-7-1 0-15,-1 1 0 0,-5-8 32 0,-1-1 16 16,-1-4 0-16,-4 0 0 0,0 0 144 0,-3-2 32 0,-8-3 0 0,-3-5 0 16,-4-5-48-16,-4-2 0 0,-5-4 0 0,-3 3 0 15,-5 5-112-15,-5 1-32 0,1 1 0 0,-6 0 0 16,-3 0-192-16,-2 4 128 0,-6 3-128 0,-4 4 0 15,-5 2 0-15,-3 4 0 0,-7 0 0 0,-6 5 0 32,-9 4-1152-32,-1 2-192 0,-1 1-16 0,0 2-11248 0,0 3-2240 0</inkml:trace>
  <inkml:trace contextRef="#ctx0" brushRef="#br2" timeOffset="-152467.04">6406 10812 4607 0,'0'0'400'0,"0"0"-400"0,0 0 0 0,0 0 0 15,2-7 2224-15,2 2 352 0,3-2 80 0,-7 7 16 16,0 0-1440-16,9-1-272 0,0-1-64 0,-2 0-16 16,2 0-192-16,0 1-48 0,0-1 0 0,-1 0 0 0,0-4-128 0,0 2-48 15,-8 4 0-15,10-3 0 0,-1-1 32 0,-3-3 0 16,3-3 0-16,-4 5 0 0,-5 5-64 0,7-5-16 15,-1-1 0-15,-2 0 0 0,-4 6 16 0,4-8 0 16,-4 8 0-16,5-9 0 0,-4-1 64 0,-1 1 16 16,-2 0 0-16,-3 1 0 0,2 0 128 0,-1-1 48 15,-2-1 0-15,-1 2 0 0,1-2 16 0,-4 1 0 16,1-3 0-16,-1 1 0 0,-1 0-336 0,-2 0-64 16,-1 0-16-16,-2-1 0 0,0 0-128 0,-1 1-32 15,1 0 0-15,-3 0 0 0,-1-1 0 0,1 0-128 16,2 1 192-16,1 1-64 0,-3 3-128 0,-1 3 128 15,-1 1-128-15,0-1 128 0,1 1-128 0,0 2 0 16,-1 2 0-16,0-1 128 0,-2-2-128 0,1 1 0 0,0 1 0 16,0 0 0-16,0 0 0 0,-1 0 0 0,-1-3 0 0,1 4 0 15,2 2 0-15,1-1 0 0,0 0 0 0,1-1 0 16,0 3 0-16,-2 0 0 0,2 2 0 0,-1-1 0 16,0-3 0-16,1 5 0 0,2 2 0 0,-1 1 0 15,1 0 0-15,0-2 0 0,-1 1 0 0,0 2 0 16,0 1 0-16,1 0 0 0,-1-1 144 0,0 0-144 15,1 1 0-15,-2 3 128 0,-1 1-128 0,2-1 0 16,-2-3 0-16,-1 3 128 0,0 3-128 0,2-1 0 16,4 0 0-16,2-1 128 0,2-1-128 0,-1 3 0 15,-1 8 128-15,1-3-128 0,2-7 128 0,3 4-128 16,-4 2 176-16,5 1-48 0,2 0 0 0,2-1 0 16,-2-2 0-16,5-1 0 0,3-1 0 0,1 2 0 15,3-2 64-15,1-2 16 0,2-3 0 0,0 3 0 0,0 0-80 0,2 1 0 16,-2-3-128-16,2 2 192 0,1-1-192 0,2-1 144 15,1-1-144-15,4 1 128 0,0-2-128 0,3-1 160 16,-2 0-160-16,3 0 160 0,-4-1-160 0,1-4 192 16,0 3-192-16,-2 0 192 0,-1 1-192 0,3-3 160 15,0-1-160-15,1 2 160 0,0-2-160 0,2 3 0 16,1-2 144-16,-2-2-144 0,0-5 128 0,-1 3-128 16,3 1 128-16,-3-1-128 0,1-1 0 0,0-2 128 15,0-2-128-15,0 1 0 0,-2 1 160 0,-2-2-32 16,0-5-128-16,2 2 192 0,0 0-48 0,1-1-16 15,2-2 0-15,-2 0 0 0,-1-1-128 0,0 3 0 16,0 1 144-16,1-1-144 0,-5-3 0 0,2 0 128 16,0 0-128-16,1 2 0 0,1-2 0 0,1 0 144 0,-3-1-144 15,0 0 0-15,-3 0 128 0,-1 2-128 0,-2-1 0 16,-1-1 0-16,0-2 128 0,-1 1-128 0,2 1 0 0,-6-1 0 16,0-2 176-16,-1-2-176 0,-2 1 160 0,1 0-160 15,-2 2 192-15,-1-4-64 0,0-1-128 0,0-1 192 16,-3 1-192-16,0-2 176 0,0-3-176 0,-1 0 160 15,-1-1-160-15,-1 0 0 0,1 3 0 0,0-3 128 16,-2 0-128-16,-2 0 0 0,0 3 0 0,-2 2 128 16,0 4-128-16,0-2 0 0,1 1 0 0,-3 1 0 15,0 2 0-15,-3 1 0 0,0-1 0 0,-2-2 0 16,1 1 0-16,0 0 128 0,-2 0-128 0,0 1 128 16,-2 0-128-16,1-2 0 0,-2 2 0 0,0 2 0 15,3 2 0-15,0-2 0 0,1 0 0 0,-3 0 0 16,-2 3 0-16,1 3 0 0,-3 1 0 0,1-1 0 0,1 0 0 0,-2 2 0 15,0 2 0-15,0 0 0 0,0 0 0 0,-1-1 0 16,-2-2 0-16,-2 4 0 0,0 3-128 0,-3-2 128 16,-1 1 0-16,4 3 0 0,-1 3 0 0,2 0 0 15,-3 1 0-15,3 1 0 0,-4-1 0 0,4 3-144 16,0 2 144-16,3-2-160 0,0-2 160 0,0 0 0 16,0 0 0-16,0 3 0 0,-1 2 0 0,1-2-128 15,-2-2 128-15,1 2 0 0,-1 0 0 0,3 2 0 16,-1 2 0-16,5 0-128 0,4 0 128 0,1 1 0 15,1 4 0-15,2-2-128 0,1-3 128 0,2 3 0 16,2 2-144-16,1 2 144 0,2-1 0 0,0-1 0 16,1-1-144-16,1-1 144 0,2 3 0 0,3 0 0 0,1-3 0 15,1-1 0-15,2-3 0 0,-1 2 0 0,2-3 0 0,0-1 0 16,-3-2 0-16,4-1-128 0,2-1 128 0,3 1 0 16,2 3 0-16,2-3 0 0,1-3 0 0,-1-2 0 15,0 4-160-15,1-2 160 0,-1-1-128 0,-1-1 128 16,1 1-192-16,-1-1 32 0,1-2 16 0,-1 0 0 15,2-3-208-15,1 0-32 0,1-2-16 0,1 0 0 32,-1-2-560-32,0-1-96 0,-2-4-32 0,3 4 0 15,1-2-256-15,0 1-64 0,-1-3-16 0,-1 2 0 0,-2 1-80 16,-2 2-16-16,-2 0 0 0,-3 1-6544 0,-2 0-1296 0</inkml:trace>
  <inkml:trace contextRef="#ctx0" brushRef="#br2" timeOffset="-151934.47">5702 10624 16575 0,'0'0'368'0,"-2"-6"80"0,2 6 0 0,0 0 16 0,-3-4-464 0,3 4 0 0,-2-4 0 0,1 0 0 16,1 4 912-16,0 0 96 0,-5-2 16 0,5 2 0 15,0 0-832-15,-6 3-192 0,2 4 0 0,-3-1 0 16,2-1 864-16,-1 2 128 0,-3 4 32 0,3 1 0 15,-4 1 0-15,0 2 0 0,0 3 0 0,-9 12 0 16,2 2-816-16,0-2-208 0,2-2 0 0,0 2 0 0,2-1 192 0,1 1-32 16,0-1-16-16,1-3 0 0,1-4-144 0,1-2 192 15,5 1-192-15,-4-4 192 0,1-1-192 0,1-4 0 16,2-3 144-16,4-9-144 0,-1 11 0 0,1-11 0 16,0 0 0-16,0 0 0 15,0 0-2048-15,0 0-336 0</inkml:trace>
  <inkml:trace contextRef="#ctx0" brushRef="#br2" timeOffset="-151645.33">6027 10625 20271 0,'0'0'896'0,"-5"0"192"0,0 1-880 0,-2 0-208 0,-1-2 0 0,-1 4 0 16,0 3 864-16,0 3 128 0,-2 0 32 0,-2 2 0 16,-3 2 0-16,1 4 0 0,-1 4 0 0,-5 11 0 15,3-4-848-15,1 0-176 0,-2 2 0 0,4 1 0 16,3 2 160-16,-2-1 80 0,1-3 16 0,1 0 0 16,-1-2-128-16,3-1-128 0,0-3 176 0,4-2-176 15,-3-3 176-15,3 0-176 0,0-3 160 0,0-2-160 16,2-5 0-16,4-8-192 0,-6 8 16 0,6-8 0 15,0 0-2048-15,0 0-400 0</inkml:trace>
  <inkml:trace contextRef="#ctx0" brushRef="#br2" timeOffset="-151415.31">6098 10698 23951 0,'0'0'1056'0,"0"0"224"0,-4 4-1024 0,-1 0-256 16,-1 2 0-16,2 3 0 0,-4 2 880 0,2 3 112 16,-2 4 32-16,-5 7 0 0,-1-3-624 0,-1 1-112 15,2 3-32-15,-1 1 0 0,1 1-48 0,0-3-16 0,2-2 0 16,2 0 0-16,-5 1-64 0,3-1-128 16,0-1 176-16,4-2-176 0,2-1 0 0,-2-3-192 15,0-3 0-15,-2-2 0 16,4-1-2080-16,5-10-416 0,0 0-64 0,-6 10-32 0</inkml:trace>
  <inkml:trace contextRef="#ctx0" brushRef="#br2" timeOffset="-151220.27">6242 10821 35935 0,'0'0'1600'0,"0"0"320"0,-10 4-1536 0,1 3-384 0,3 2 0 0,-1 5 0 15,1 6-1120-15,-2 1-288 0,1 0-64 0,-3 2-16 0,-1-2 1248 0,1 2 240 16,-2-1 0-16,2-3 144 0,1-1-144 0,0-3-144 16,2-1 144-16,-2-2-208 15,3-1-1360-15,-1-2-272 0,7-9-48 0,0 0-9760 16</inkml:trace>
  <inkml:trace contextRef="#ctx0" brushRef="#br2" timeOffset="-151077.67">6235 10940 32255 0,'-12'5'2864'0,"0"5"-2288"15,-1 2-576-15,0 5 0 0,1 0 240 0,-2 4-64 16,3-1-16-16,4 2 0 0,-1 1-160 0,5 0-272 16,3 1 64-16</inkml:trace>
  <inkml:trace contextRef="#ctx0" brushRef="#br2" timeOffset="-125890.93">6663 10898 6447 0,'0'0'576'15,"0"0"-576"-15,0 0 0 0,0 0 0 16,0 0 1840-16,0 0 256 0,0 0 48 0,0 0 16 16,0 0-1088-16,0 0-224 0,0 0-32 0,0 0-16 15,0 0-192-15,0 0-32 0,0 0-16 0,0 0 0 16,0 0-272-16,0 0-48 0,0 0-16 0,0 0 0 16,0 0-224-16,0 0 176 0,-1 8-176 0,1-8 160 0,0 0-160 0,0 0 0 15,0 0 0-15,0 0 0 0,0 0 0 0,0 0 0 16,0 0 0-16,0 0 0 0,0 0 0 0,0 0 128 15,0 0-128-15,0 0 0 0,0 0 144 0,0 0-144 16,0 0 160-16,-4-6-160 0,-1-3 320 0,0 4-48 16,0-1 0-16,1 0 0 0,1-4 48 0,-3 0 0 15,3-2 0-15,-2 2 0 0,0 2 16 0,1-2 16 16,-1-5 0-16,-1 3 0 0,-3 0 32 0,1 4 0 16,0 0 0-16,0-1 0 0,0-2-48 0,-2-1 0 15,2 2 0-15,-2 1 0 0,3-1-160 0,-2 1-48 16,0 0 0-16,0 1 0 0,0 2 0 0,2-2-128 15,-4 0 192-15,2 2-64 0,0 0-128 0,-1 1 0 0,1 1 0 16,-2-1 0-16,0-3 0 0,2 3 0 0,-4 0 0 0,1 1 0 16,-2-2 0-16,2 1 0 0,2-1-144 0,-4 3 144 15,-2 2 0-15,0-1 0 0,-1-1 0 0,0 0 0 16,0 3 0-16,0 4 0 0,-2-2 0 0,0-1 0 16,1-1 0-16,-4 2 0 0,1 3 0 0,-1-1 144 15,-1-3 80-15,-1 1 16 0,0-1 0 0,1 4 0 16,0 1 0-16,0-2 0 0,-1-2 0 0,1 2 0 15,0 4-48-15,1 1 0 0,1-2 0 0,0 1 0 16,0 0-64-16,1 1 0 0,1 2-128 0,2 0 192 16,0-1-192-16,1-1 144 0,-3 2-144 0,3 0 128 15,-1 2-128-15,2-4 0 0,-1-3 0 0,1 5 128 16,-1 5-128-16,1 0 0 0,0-4 144 0,0 0-144 16,3-4 160-16,-2 2-32 0,0 3-128 0,2-1 192 15,2-2-64-15,0 0-128 0,-2 0 176 0,2 1-176 0,2 1 208 0,5-1-64 16,-3 1-16-16,3 0 0 0,0 1 16 0,2 3 0 15,2 0 0-15,0-2 0 0,0 0 0 0,2 0 0 16,2 0 0-16,0-1 0 0,2-1-144 0,0 2 128 16,0-2-128-16,3 1 128 0,1 2-128 0,0-1 128 15,0-5-128-15,1 5 128 0,-1 2-128 0,1-2 128 16,0-1-128-16,1-1 128 0,1 1-128 0,-2 2 0 16,0 0 0-16,1-4 0 0,1-2 0 0,3 0 0 15,-1 0 0-15,2 2 128 0,2-3-128 0,-1-1 0 16,3-3 0-16,3 1 0 0,-1 3 128 0,1 1-128 15,2 0 0-15,1-1 128 0,0 1-128 0,1-1 0 16,1 1 0-16,-1-3 128 0,-1 0-128 0,1-3 0 16,-4-1 0-16,0 2 0 0,1-2 0 0,-3 0 128 0,1-4-128 15,-2 2 0-15,2-1 0 0,-2 0 128 0,2-2-128 0,-4 0 0 16,-2 0 0-16,-2 1 0 0,3 3 128 0,0-5-128 16,-2 0 0-16,1-2 192 0,0 0-192 0,-1-1 192 15,0 1-192-15,-2-3 0 0,-1-4 0 0,-2 2 0 16,1 2 128-16,-4-2 0 0,1-3 0 0,1 0 0 15,-3 2 32-15,1-3 0 0,-1 1 0 0,-1-3 0 16,-2-1-32-16,-1 1 0 0,2-1 0 0,-3 1 0 16,0 1-128-16,-1-1 128 0,1-3-128 0,-3 3 128 15,-3 3-128-15,1-1 0 0,0-2 0 0,0-2 128 16,1 1-128-16,-4 0 0 0,1 1 144 0,-1 0-144 16,1-1 128-16,-1 2-128 0,-1 1 128 0,3-1-128 0,-3 1 0 0,2 0 128 15,-1 1-128-15,-1 4 0 0,1 4 0 16,0 0 0-16,-1 2 0 0,0-2 0 0,-1 0-192 0,2 2-96 15,5 4-32-15,0 0-10544 16,-7-3-2112-16</inkml:trace>
  <inkml:trace contextRef="#ctx0" brushRef="#br2" timeOffset="-125412.58">5879 10785 11055 0,'0'0'976'0,"2"-8"-784"0,-2 8-192 0,3-11 0 16,2-1 800-16,-1 2 112 0,-4 10 32 0,0 0 0 16,0-10-176-16,0 1-16 0,0 0-16 0,0 9 0 15,0 0-112-15,0 0-32 0,-5-7 0 0,5 7 0 0,0 0 0 0,-8 2 0 16,-2 2 0-16,0 2 0 0,0 0 64 0,0 4 16 15,-1 6 0-15,-1-1 0 0,-3 3 32 0,-2 0 16 16,0 2 0-16,0 5 0 0,0 7-48 0,-1-1-16 16,2-3 0-16,0 0 0 0,1 2-272 0,2-4-64 15,3-3-16-15,-2-2 0 0,2-3-176 0,1-3-128 16,-2 1 144-16,3-3-144 0,2-2 192 0,1-2-64 16,5-9-128-16,-5 9 192 0,5-9-192 0,0 0 144 15,0 0-144-15,0 0 128 16,1 9-688-16,-1-9-144 0,0 0-16 0,10 2-12208 0</inkml:trace>
  <inkml:trace contextRef="#ctx0" brushRef="#br2" timeOffset="-125170.45">6158 10818 19343 0,'-6'-13'848'0,"6"13"192"0,-4-6-832 0,4 6-208 0,0 0 0 0,-5 9 0 15,-4-3 2032-15,1 3 352 0,-4 0 80 0,-2 5 16 16,-1 6-1472-16,-4 1-304 0,-1-2-48 0,-1 1-16 16,-1 4-352-16,0 0-80 0,-2-1-16 0,0 0 0 15,2-1-192-15,-2 0 144 0,0 0-144 0,4-1 128 16,3-1-128-16,4-4 0 0,3-3 0 0,3-1 0 16,2 1-432-16,3-4-64 0,2-9-16 0,4 10 0 15,5-2-640-15,1 0-144 0,4-4-32 16,3-5-10512-16</inkml:trace>
  <inkml:trace contextRef="#ctx0" brushRef="#br2" timeOffset="-124992.04">6221 10904 11055 0,'-1'-8'976'0,"1"8"-784"16,0 0-192-16,0 0 0 0,0 0 2880 0,-9 6 512 16,1 1 128-16,-3 5 0 0,-2 4-2368 0,-1 2-496 15,0 0-80-15,-2 0-32 0,0-2-128 0,-1 2-32 16,1 0 0-16,-1-3 0 0,0 0-208 0,0-1-48 15,3 0-128-15,2 2 192 0,2-4-192 0,1-1 0 16,2-3 0-16,4-1 0 16,1 3-832-16,2-10-256 0,0 0-48 0,0 0-16 0</inkml:trace>
  <inkml:trace contextRef="#ctx0" brushRef="#br2" timeOffset="-124547.68">6184 11072 17503 0,'0'0'1552'0,"0"0"-1232"0,-9 6-320 0,0 2 0 15,0 1 784-15,-1-2 112 0,4 0 0 0,-2 1 16 16,1-1-240-16,1 1-48 0,6-8-16 0,-5 5 0 16,5-5-384-16,0 0-80 0,-1 8-16 0,1-8 0 15,0 0-128-15,12 3 160 0,-2-2-160 0,3-2 160 16,3-3-512-16,0-1-96 0,1-2-32 0,-1-2 0 16,2 4-416-16,0-2-64 0,-3 0-32 0,-3-1 0 15,0 0 544-15,-1 4 128 0,1 2 0 0,-3-1 16 16,-1 0 464-16,-8 3 96 0,7-1 0 0,-7 1 16 0,0 0 784 0,0 0 160 15,0 0 16-15,-3 12 16 0,-1 3-128 0,-2 1-32 16,2-4 0-16,-3 0 0 0,-5-1-64 0,2 0 0 16,4-1-16-16,0-2 0 0,6-8-288 0,-4 7-48 15,0 1-16-15,4-8 0 0,0 0-400 0,0 0-64 16,0 0-32-16,0 0 0 0,0 0-32 0,10 1 0 16,-2-6 0-16,0 1 0 0,-4-1 16 0,4-3 0 15,2 0 0-15,1 0 0 0,0-4-144 0,0-1 0 16,1 1 0-16,0 1 0 0,1 1 0 0,-3 1 128 15,-1-1-128-15,-1 2 128 0,-8 8-128 0,0 0-176 16,0 0 48-16,0 0 0 0,0 0 128 0,0 0 0 16,2 11 0-16,-3-2 0 0,1-9 0 0,-7 12 176 15,-1 1-48-15,2-1 0 0,1-1-128 0,1 0 0 0,1-1 0 16,0 0 0-16,2 1 0 0,2-1 0 0,3-1 0 0,1 1 0 16,0-2 0-16,1 1-176 0,1-1 48 15,2-4-15088-15</inkml:trace>
  <inkml:trace contextRef="#ctx0" brushRef="#br2" timeOffset="-88556.13">17288 12464 8511 0,'0'0'384'0,"0"0"64"0,0 0-448 0,0 0 0 0,0 0 0 0,0 0 0 15,0 0 1040-15,0 0 112 0,0 0 32 0,0 0 0 16,0 0-256-16,0 11-48 0,-1-2-16 0,1-9 0 16,0 0 32-16,-4 10 0 0,4-10 0 0,-7 5 0 15,0 2 0-15,0-3 16 0,-1-4 0 0,3 2 0 16,5-2 96-16,-9 3 16 0,2-3 0 0,-2-1 0 15,1-1-128-15,0-1 0 0,0 0-16 0,-1-1 0 16,1-2-96-16,-1 0-16 0,-3-1 0 0,2-2 0 0,1-4-144 0,0 3-48 16,1-1 0-16,0 0 0 15,1 2-64-15,-1-1-32 0,3-1 0 0,3 3 0 0,-3-2-144 0,4 1-16 16,0 0-16-16,1-2 0 0,0-2-96 0,2 1-16 16,3 1 0-16,-1-1 0 0,4-2-32 0,2 1-16 15,0-1 0-15,3 2 0 0,0 1-144 0,2 0 128 16,4-1-128-16,0 2 128 0,2 1-128 0,2 1 0 15,-1 3 0-15,2 0 0 0,1-2 0 0,1 1 0 16,-1 6 0-16,-2-2 0 0,1 0 0 0,-3 1 0 16,-1 0 0-16,0 4 0 0,-3 5 0 0,-1 0 0 15,-1 1 0-15,-4 3 0 0,0 4 0 0,-2 1 0 16,-4 2 0-16,0 3 0 0,-3 1 0 0,-3 4 0 16,-2 2 0-16,-4 1 0 0,-3 1 176 0,0-3-48 0,-2 0-128 0,0 0 192 15,-1 2 32-15,-2-2 0 0,0-5 0 0,-1-1 0 16,-1 2 144-16,-2-4 16 0,1-4 16 0,-1411-1 0 15,2816-4 32-15,-1409-3 0 0,-1-1 0 0,0-4 0 16,-2-1-80-16,7-3-16 0,3-2 0 0,1-1 0 16,0-3-16-16,2-1-16 0,1-4 0 0,1-3 0 15,-1-5-48-15,3-2-16 0,0 0 0 0,4-3 0 16,1-4-240-16,-2 1 176 0,4 0-176 0,2-2 160 16,2-2-160-16,1-1 0 0,4 0 0 0,0 2 0 15,2 0 0-15,5 2 0 0,4 2 0 0,-2 2 0 16,-1 5 0-16,2 1 0 0,4 3 0 0,3 2 0 15,3 1 0-15,0 2-144 0,-1 3 144 0,0 5 0 16,0 2 0-16,0 3-128 0,-1 2 128 0,-1 5 0 0,-1 4 0 16,0 3 0-16,-1-4-128 0,-2 4 128 0,-3 6 0 0,-3 4 0 15,-2 1-128-15,-3 2 128 0,-4-2 0 16,-3 3 0-16,-4 1 0 0,-2-4 0 0,-5 1 0 0,-1-5 0 16,-4-2 0-16,-2-1 0 0,-2-1 0 0,1-2 0 15,-4-4 0-15,0 0 0 0,-2 3 0 0,-1-3 192 16,-1-4-48-16,-2-2-16 0,2-2-128 0,-1-3 0 15,-1-3 0-15,0-3 0 0,3-5 0 0,3-2 0 16,-1-1 0-16,4-3 128 0,0-1-128 0,6-3 160 16,5-2-160-16,2 0 160 0,3 2-160 0,0-6 0 15,-2-1 144-15,6-3-144 0,3-3 0 0,7 3 0 16,5 0 0-16,2 4 0 0,4-2 0 0,1 4 0 16,0 2 0-16,3 5 0 0,0 5 0 0,-1-1-128 15,-2 1 128-15,1 4 0 0,1 5 0 0,0 5-128 0,2 4 128 0,-1 3 0 16,1 1 0-16,-6 5-128 0,-6 5 128 0,-5 3 0 15,-2 4 0-15,-5 2 0 0,-3 2 0 0,-5 1-128 16,-7 2 128-16,-5 1 0 0,-7 1 0 0,-4 3 0 16,0 1 0-16,-4-4 0 0,2-3 0 0,-1-6 0 15,1-6 0-15,-1-4 0 0,3 0 0 0,-3-6 128 16,0-4 64-16,3-4 0 0,2-2 16 0,4-3 0 16,3-2 32-16,3-6 0 0,3-5 0 0,3-3 0 15,6 0-48-15,2-2 0 0,2-1 0 0,5-5 0 16,0-6-192-16,4-2 0 0,3 2 128 0,1-3-128 15,3-2 0-15,2-1 0 0,3-1 0 0,0 2 0 16,2 3 0-16,1 2 128 0,-1 3-128 0,1 4 0 16,-2 8 0-16,2 6 0 0,-3 3-128 0,-2 5 128 0,-4 2-144 15,0 8 144-15,-3 3 0 0,-3 5-144 0,-6 6 144 16,-3 7 0-16,-3 5 0 0,-5 4-128 0,-6 3 128 0,-4 4 0 16,-4 2 0-16,-3 1 0 0,-4-2 0 0,2 2 0 15,-3-1 0-15,2-9 0 0,-1-8 0 0,-3-4 0 16,-1-4 0-16,-2-4 128 0,-1-5 32 0,4-4 16 15,6-3 0-15,1-3 0 0,3-2 16 0,3-4 0 16,-3-6 0-16,7-2 0 0,0-3-32 0,5-5 0 16,0-8 0-16,4-1 0 0,0-4-160 0,4-3 128 15,6 0-128-15,0-2 128 0,5-3-128 0,4-1 0 16,1 1 0-16,3 2 0 0,0 0 0 0,5 2 0 16,3 1 0-16,3 7 0 0,-3 7 0 0,1 4 0 15,-1 1 0-15,-3 8 0 0,-1 4-160 0,-2 8 160 0,-4 4 0 16,-1 8-144-16,-3 1 144 0,-2 5 0 0,-4 5-144 15,0 1 144-15,-4 3 0 0,-3 1 0 0,-3-1 0 0,-5 5 0 16,-3 5 0-16,-1-5 0 0,-3-2 0 0,-3-3 0 16,-3-2 0-16,-2-4 0 0,-2-3 0 0,-3-4 0 15,-1-4 0-15,1-4 0 0,-1-5 128 0,0-1-128 16,3-3 176-16,4-5-48 0,5-2-128 0,1-4 192 16,-2-5-48-16,5-4-16 0,0-4 0 0,0-4 0 15,5-1-128-15,1-2 128 0,3-2-128 0,3-3 128 16,-2-2-128-16,6-1 0 0,-1-1 0 0,5-1 0 15,3-1 0-15,5 2 0 0,3-1 0 0,3 5 0 16,1 2 0-16,6 5 0 0,-1 4 0 0,3 4 0 16,1 5 0-16,-2 6 0 0,-1 6-144 0,-3 4 144 15,-5 2 0-15,-1 7-128 0,-3 7 128 0,-1 4 0 0,-4 5-144 16,-3 4 144-16,-2 3 0 0,-4 4-144 0,-4 4 144 16,-5-2 0-16,-2-2 0 0,-4-2 0 0,-2-3 0 0,-3-1 0 15,-5-6 0-15,-1-2 0 0,-5-2 0 0,0-5 0 16,-3-2 0-16,5-3 128 0,5-5-128 0,-2-3 128 15,0-5-128-15,1 0 128 0,3-1 0 0,5-5 16 16,3-5 0-16,2-3 0 0,1 0 16 0,6-3 0 16,0-3 0-16,7-1 0 0,-1-3-160 0,6 2 0 15,4-2 144-15,7 1-144 0,2 0 0 0,4 3 0 16,4-1 0-16,2 7 0 16,5 8-1072-16,2 3-128 0,-5 4-16 0,-1 7-13520 15,-4 4-2704-15</inkml:trace>
  <inkml:trace contextRef="#ctx0" brushRef="#br2" timeOffset="-87524.25">17236 17449 10127 0,'0'0'448'0,"-7"4"96"0,7-4-544 0,-9 3 0 15,-3-1 0-15,0 2 0 0,1-2 2128 0,0-1 320 16,0-1 64-16,0-1 16 0,1 0-912 0,-2-2-176 15,2 1-32-15,2-1-16 0,3-1-64 0,-1-2-16 16,1-1 0-16,-1 0 0 0,3-2-192 0,1-1-32 16,2-1-16-16,2-1 0 0,0-2-304 0,4-2-64 15,-1 0-16-15,5-2 0 0,0-2-272 0,3-2-48 16,2 0-16-16,5 0 0 0,4 0-144 0,0 0-16 16,-4 3-16-16,6 2 0 0,2 3-176 0,1 2 160 15,-2 1-160-15,1 3 160 0,-5 4-32 0,1 2-128 16,-4 2 192-16,-3 4-64 0,-1 1 0 0,-3 3-128 0,-2 3 192 15,-3 3-64-15,-1 4-128 0,-5 4 128 16,-2 2-128-16,-5 0 128 0,-3 0 96 0,-6 1 16 16,-3 0 0-16,-3-1 0 0,-6-3 48 0,-2-1 16 0,-2-1 0 0,0-4 0 15,-1-2 16-15,2-3 0 0,3-3 0 16,0-3 0-16,6-3 16 0,0-4 16 0,3 0 0 0,5-5 0 16,1-3 0-16,3-5 0 0,2-1 0 0,5-3 0 15,4-1-160-15,3-4-16 0,1-3-16 0,6-1 0 16,5 0-160-16,3 0 0 0,1 2 0 0,3 4 0 15,5 4 0-15,1 5 0 0,0 1 0 0,-3 3 0 16,-1 2 0-16,-3 8-144 0,-3 8 144 0,-3-1 0 16,0 0-128-16,-4 5 128 0,-3 5 0 0,-6 2 0 15,-1 3 0-15,-4 2 0 0,-3-2 0 0,-3 1 0 16,-4-2 0-16,-3-3 0 0,-4-2 176 0,-2-2-176 0,1-1 208 0,-5-4-64 16,0-1-16-16,0-2 0 0,-1-2-128 15,0-3 128-15,0-4-128 0,4-1 128 16,4-5-1440-16,6-2-288 0,-1-4-64 0,8-4-10800 15,2-3-2144-15</inkml:trace>
  <inkml:trace contextRef="#ctx0" brushRef="#br2" timeOffset="-86721.15">17276 17466 15887 0,'-5'-2'704'0,"5"2"144"0,-5 0-672 0,5 0-176 0,-5-2 0 0,5 2 0 16,0 0 1264-16,-4-8 208 0,1-1 64 0,2 0 0 16,0-2 128-16,1 0 48 0,-1-2 0 0,1-1 0 15,2-2-256-15,2 2-48 0,5-2-16 0,0-1 0 16,2 2-400-16,0-1-80 0,4 2-16 0,1 1 0 15,1-2-384-15,2 6-64 0,2 0-32 0,-1 2 0 16,-3 2-160-16,2 1-48 0,-1 1 0 0,-2 4 0 16,0 4-64-16,-3 1-16 0,-2 2 0 0,-1 2 0 15,-3 2-128-15,-1 2 160 0,-4 3-160 0,-3 1 160 16,-3 0 112-16,-5 0 32 0,-3-1 0 0,-5 1 0 0,-4-2 64 16,-1-1 16-16,-3-3 0 0,-4-1 0 15,-1-1 64-15,0-3 0 0,2-2 16 0,1-4 0 0,3-3 96 0,2-4 16 16,3-1 0-16,1-5 0 0,0-4-64 0,6-3 0 15,3-2 0-15,5-2 0 0,3-2-256 0,6 0-64 16,4-1-16-16,0 0 0 0,7 1-176 0,1 3 0 16,4 2 0-16,0 3 0 15,5 4-640-15,-2 1-128 0,2 1 0 0,1 5-12832 16,-5 4-2560-16</inkml:trace>
  <inkml:trace contextRef="#ctx0" brushRef="#br2" timeOffset="-85703.1">22019 17334 13823 0,'-8'-3'1216'0,"0"2"-960"0,-2 1-256 0,-1408-2 0 16,2816 0 1792-16,-1407 0 320 15,2 0 64-15,2-1 16 0,5 3-336 0,-7-6-80 0,2-1-16 0,4 1 0 16,1 6-384-16,8-12-80 0,2-4-16 0,3 0 0 16,2-4-144-16,2 1-48 0,3 2 0 0,3-3 0 15,0-2-272-15,3 2-64 0,4 3-16 0,1 1 0 16,1 3-208-16,-2 1-32 0,-3 0-16 0,-1 4 0 15,-1 4-16-15,0 3 0 0,-3 1 0 0,-4 4 0 16,-1 5-144-16,-4 2-16 0,-1 2-16 0,-6 3 0 16,-4 4-96-16,-4 2-32 0,-3 2 0 0,-6 1 0 15,-3 0 32-15,-5 0 16 0,-7-2 0 0,-4 2 0 16,-2-3 0-16,-1-4 0 0,-1-3 0 0,1-3 0 16,-2-2 48-16,4-4 16 0,4-1 0 0,0-3 0 15,2-4 48-15,3-1 16 0,3-4 0 0,2-1 0 16,1-3-16-16,4-3 0 0,6-4 0 0,4-1 0 0,5-5-64 0,4-1-32 15,5-5 0-15,4 3 0 0,4 0-224 0,4 1 0 16,0-3 0-16,7 5 0 0,3 4 0 0,2 5 0 16,1 1 0-16,4 4 0 0,4 1 0 0,-3 7 0 15,-4 2-128-15,-4 5 128 0,-5 5 0 0,-2 4 0 16,-7 3-128-16,-5 4 128 0,-4 3 0 0,-7 3 0 16,-1 3-128-16,-4 0 128 0,-5-2 0 0,-7 2 0 15,-3-2 0-15,-7-2 0 0,-5 0 0 0,-4-4 0 16,-3-3 128-16,1-1-128 0,1-5 0 0,1-2 144 15,-2-3-144-15,3-4 128 0,3-3-128 0,5-2 128 16,2-2-128-16,5-6 128 0,4-3-128 0,3-4 192 16,3-3-192-16,6-2 192 0,3-1-64 0,4-4-128 15,4-1 192-15,6-1-64 0,3 2-128 0,8 1 0 0,4-2 0 0,3 6 0 16,6 4 0-16,-1 3 0 0,0 1 0 0,-1 5 0 16,-1 1-160-16,-6 4 160 0,-2 5 0 0,-6 5-144 15,-4 4 144-15,-4 2 0 0,-4 2 0 0,-3 5 0 16,-5 4 0-16,-6 1 0 0,-2 2 0 0,-5-1-128 15,-2-2 128-15,-4 1 0 0,-4-1 0 0,-3-3 0 16,-2-1 0-16,-1-3 0 0,-3 1 0 0,1-4 0 16,-1-3 0-16,3-3 0 0,2-5 0 0,2-2-192 31,2-2-240-31,3-2-48 0,1-5-16 0,5-3 0 0,5-4-1600 0,5-2-320 16,4-3-64-16,6-2-16544 0</inkml:trace>
  <inkml:trace contextRef="#ctx0" brushRef="#br2" timeOffset="-85121.93">22284 17425 19119 0,'-14'1'832'0,"5"0"192"0,-4 3-816 0,-2-3-208 0,-3-1 0 0,-2 0 0 15,1 0 1616-15,-1-1 288 0,0-3 48 0,1 1 16 16,2-3-368-16,1-3-64 0,2-2 0 0,4-2-16 16,-1-2-48-16,7-1 0 0,-1-2 0 0,6-2 0 15,4 1-288-15,2-3-64 0,7-4-16 0,1 1 0 16,5 0-464-16,6 0-112 0,7 3-16 0,1 3 0 16,2 2-304-16,-1 2-64 0,3 0-16 0,0 4 0 15,-3 3-128-15,-2 2 160 0,-3 3-160 0,-4 7 160 16,-3 7 32-16,-3 5 16 0,-3-1 0 0,-3 6 0 0,-4 4 0 15,-6 4 0-15,-4 2 0 0,-2 1 0 16,-4-2 48-16,-4 3 0 0,-4-4 0 0,-2 0 0 0,-3-2-48 0,-3-1 0 16,-3-1 0-16,-1-4 0 0,1-5 32 0,-3-3 0 15,0-5 0-15,4-3 0 0,1 3 144 0,2-8 16 16,0-4 16-16,3-4 0 0,3-3-32 0,6-5 0 16,2-4 0-16,4-3 0 0,1-3-112 0,4 1-16 15,2 0-16-15,4-1 0 0,3 3-240 0,-1 0 0 16,0 2 0-16,1 4 0 0,-1 1 0 0,0 2 0 15,-4 2 0-15,1 3 0 16,0 4-768-16,-3-3-112 0,-4 8-16 0,0 0 0 16,0 0-1632-16,0 0-336 0,0 0-64 0</inkml:trace>
  <inkml:trace contextRef="#ctx0" brushRef="#br2" timeOffset="-84121.19">22716 12446 13823 0,'-19'-6'1216'0,"4"4"-960"0,-3 0-256 0,-1-2 0 15,2 2 1792-15,0 1 320 0,1-4 64 0,1 0 16 16,2 1-912-16,2 3-192 0,-2-3-48 0,2 1 0 15,3 0 48-15,-2-2 16 0,0 3 0 0,1-2 0 16,-6-2-336-16,1 1-80 0,-1-2-16 0,-1 1 0 16,0-1 48-16,-2-1 16 0,-3-2 0 0,1 0 0 15,2-1-32-15,1 0 0 0,2-1 0 0,3-2 0 16,3-2-64-16,6 1-32 0,3 4 0 0,6-1 0 16,2-3-224-16,6-1-64 0,5 2 0 0,5 4 0 15,2 2-192-15,4 1-128 0,0-3 160 0,3 4-160 16,2 4 0-16,-1 3 0 0,2 4 0 0,2 0 0 15,-5-2 0-15,-1 5 0 0,-4 1 0 0,-5 3 0 16,-2 3 0-16,-9 4 0 0,-5 3 0 0,-5 3 0 0,-4 5 0 0,-9 0 0 16,-7-2 0-16,-5 2 0 0,-3-1 256 0,-7 0-64 15,-4-3 0-15,-1-5 0 0,2-3 64 0,0-2 16 16,-1-5 0-16,2-1 0 0,-1 0 96 0,2-8 16 16,2-4 0-16,3-2 0 0,5 1 64 0,3-4 32 15,2-1 0-15,4-1 0 0,3-6-48 0,5 1-16 16,3-2 0-16,7-3 0 0,3-2-208 0,5-2-32 15,-1-2-16-15,5-1 0 0,6 1-160 0,2 1 0 16,6 2 0-16,1 4 0 0,3 1 0 0,0 3 0 16,-1 0 0-16,-1 5 0 0,0 4 0 0,-1 6 0 15,-3 4-128-15,-4 5 128 0,-4 2 0 0,-4 8 0 16,-6 8-144-16,-6 1 144 0,-6 3 0 0,-4 1-128 16,-1 0 128-16,-7 3 0 0,-6 4 0 0,-3 1 0 15,-2-3 0-15,-4-2 0 0,2-4 0 0,-2-5 0 0,-1-5 0 0,0-3 0 16,-1-7 0-16,3-2 0 0,1-3 0 0,6-4 144 15,6-2 112-15,1-5 32 0,2-3 0 0,2-5 0 16,3-6 32-16,7-3 0 0,2-3 0 0,7-4 0 16,4-1-160-16,5-5-32 0,1-4 0 0,7 4 0 15,4-1-128-15,4 4 0 0,3 3 0 0,0 0 0 16,-2 3 0-16,3 1 0 0,3 2 0 0,-2 5 0 16,0 9 0-16,-5 5 0 0,-5 2-144 0,-6 6 144 15,-1 6 0-15,-7 4-128 0,-8 1 128 0,-6 3 0 16,-5 2-160-16,-5 1 160 0,-7-1-128 0,-6 1 128 15,-5-2-304-15,-2-1 32 0,-1-1 0 0,5 0 0 16,0-3-1120-16,5 0-208 0,1-3-64 0,4 1-11648 16,4 0-2352-16</inkml:trace>
  <inkml:trace contextRef="#ctx0" brushRef="#br2" timeOffset="-81534.85">22253 12343 8287 0,'0'0'736'0,"0"0"-592"0,0 0-144 0,0 0 0 0,-7 1 1216 0,7-1 192 15,-8-1 64-15,8 1 0 0,-5-3-224 0,5 3-32 16,0-9-16-16,1 3 0 0,-1 6-176 0,5-9-48 16,0-2 0-16,5 2 0 0,5 1-368 0,3 2-80 15,0 1-16-15,3-2 0 0,2-1-192 0,0 2-64 16,1 3 0-16,-1 1 0 0,-4-1-64 0,0 1 0 16,-3 0-16-16,-3 7 0 0,-3 3 0 0,-5 5 0 15,-4 1 0-15,-4 5 0 0,-5-1 128 0,-4 3 16 16,-7 4 16-16,-5-1 0 0,-5-4 128 0,-7 2 32 15,-3 3 0-15,-4-7 0 0,-3 0-208 0,5-7-32 16,1-2-16-16,8-4 0 0,7-1 16 0,6-4 16 16,5-4 0-16,5-2 0 0,4-5 624 0,5-1 128 0,4-2 32 0,12-2 0 15,5-6-272-15,12-1-48 0,9 0-16 0,5-2 0 16,2 1-528-16,1 1-192 0,-2 2 144 0,-3 5-144 16,-2 3 0-16,-2 3 0 0,-4 0 0 0,-4 3 0 15,-4 4 0-15,-6 4 0 0,-8 4 0 0,-8 2 0 31,-7 3-1296-31,-6 6-240 0,-9 8-64 0</inkml:trace>
  <inkml:trace contextRef="#ctx0" brushRef="#br2" timeOffset="-80649.1">17488 17293 2751 0,'0'0'256'0,"-6"6"-256"16,-5-2 0-16,2-1 0 0,1 2 1760 0,1-2 304 16,-1 0 64-16,8-3 16 0,-10 4-672 0,2-3-144 15,-2 0-32-15,4 0 0 0,-3-1-240 0,9 0-48 16,-8 0-16-16,8 0 0 0,0 0 96 0,-9-3 0 15,5-2 16-15,4 5 0 0,0 0-64 0,2-7-16 16,2-2 0-16,3 0 0 0,2-1-320 0,2 1-64 16,1 1 0-16,-2 0-16 0,1 0-128 0,0 2-32 0,-3 3 0 0,-8 3 0 15,7 0-80-15,-7 0 0 0,0 0-16 0,0 0 0 16,6 7-32-16,-4 1 0 0,-4 0 0 0,-2 2 0 16,-4 2 80-16,-2 1 16 0,-4-1 0 0,-3 1 0 15,-4-3-32-15,-1-1 0 0,-1 2 0 0,-1-4 0 16,-2 1-48-16,0-3-16 0,0-1 0 0,3-2 0 15,4-3 16-15,1-4 0 0,2 0 0 0,4-5 0 16,5-1 96-16,2-3 0 0,4-4 16 0,6-3 0 16,4-1-272-16,2 0-48 0,1-1-16 0,3 2 0 15,4 1-128-15,1 4 0 0,0 1 0 0,0 2 0 16,-1 4 0-16,-1 3 0 0,-3 4 0 0,-3 4 0 16,-1 2 0-16,-5 2 0 0,-2 1 0 0,-3 2 0 15,-2 2 0-15,-2 2 0 0,-1 0 0 0,-6 2 0 0,-1 1 0 0,0-2 0 16,0-2 0-16,0-1 0 15,1 0-1472-15,0-2-336 0,4-4-64 0</inkml:trace>
  <inkml:trace contextRef="#ctx0" brushRef="#br3" timeOffset="-48528.95">15707 3907 23039 0,'0'0'2048'0,"0"0"-1648"0,-8 1-400 0,0 0 0 0,1 2 336 0,0-2-16 16,-1 0 0-16,0-1 0 0,1 0-320 0,7 0 144 16,-9 0-144-16,2 2 0 0,1 0 496 0,6-2-16 15,-9-2 0-15,1 1 0 0,-1 1-240 0,0 0-48 16,-2 1-16-16,-1-1 0 0,-2-1 144 0,-2 0 48 15,-4 1 0-15,-2-1 0 0,-7-1 96 0,-2-2 32 16,-3 0 0-16,-2-1 0 0,1 1 48 0,0-1 16 16,-1-3 0-16,1-2 0 0,0-4-48 0,0-1-16 15,-4-1 0-15,2-2 0 0,-4 0-48 0,5-2 0 16,1 0 0-16,-2-3 0 0,0-4-96 0,2 2-32 16,2 1 0-16,0-2 0 0,1-1-48 0,0 0-16 15,1-3 0-15,0 0 0 0,-2-1-64 0,3 0-32 16,-2-5 0-16,2 1 0 0,2-2 16 0,2 0 0 0,0 1 0 15,0 0 0-15,4 0-48 0,1-1-128 16,3 2 192-16,2 1-64 0,2-1 0 0,1-2-128 0,3-1 192 0,-1-2-64 16,5-1-128-16,-1 0 128 0,1-1-128 0,5 1 128 15,1 2-128-15,1 4 0 0,4-2 0 0,5 0 0 16,1-3 0-16,4-3 0 0,5 0 0 0,2-1 0 16,4-2-128-16,6 1 128 0,4 3 0 0,4 2 0 15,3 1 0-15,0 1 0 0,3-2-144 0,2-1 144 16,4 1 0-16,2-3 0 0,1-1-128 0,7 0 128 15,4-1 0-15,-2 6 0 0,-1 4 0 0,1 0 0 16,2-3 0-16,4 2 0 0,4 0 0 0,1 2 0 16,0 1 0-16,-3-1-128 0,3-3 128 0,2 2 0 15,2 2 0-15,-1 2 0 0,-2 2 0 0,1 1 0 16,-1 3 0-16,4 1 0 0,5 0 0 0,-3 4 0 0,-4 0-128 16,1 1 128-16,3 0 0 0,1 0 0 0,2 1 0 0,-2 3-128 15,-1-1 128-15,4 0 0 0,4-4 0 0,0 2 0 16,-3 3 0-16,1-1 0 0,-4-1 0 0,4 1 0 15,3 2 0-15,-6 0 0 0,0-2 0 0,-1 1 0 16,0 3 0-16,2 1 0 0,1 1 0 0,-4-2-128 16,-4 0 128-16,2 2 0 0,3 0 0 0,-2 1 0 15,1-2 0-15,-2 4 0 0,-2-1 0 0,3 0 0 16,4 0 0-16,-5 1 0 0,-2-1 0 0,3 0 0 16,-2 1 0-16,1 0 0 0,2-1 0 0,-4 2 0 15,-2 1 0-15,1 2 0 0,2 0 0 0,3-1 0 16,3 2-128-16,-3 1 128 0,-5 0 0 0,1 1 0 0,-1 1 0 15,0 1 0-15,-1 1 0 0,-4 1 0 0,-3-2 0 16,0 1 0-16,-3-1 0 0,-1-1 0 0,-2 0 0 0,0 2 0 16,0 3 0-16,-5-3 0 0,-1-1 0 0,3 0 0 15,3 0 0-15,1 1 0 0,1-3 0 0,-3 3 0 16,-2 1 0-16,0 1 0 0,1-2 0 0,0 3 0 16,3-3 0-16,-3 1 0 0,0 1 0 0,-3-1 0 15,-7 0 0-15,3 1 0 0,-2-1 0 0,3 0 0 16,-1-3 0-16,2 3 0 0,1 2 0 0,-4-2 0 15,-4-1 0-15,-1 2 0 0,0 0 0 0,-1 0 0 16,3-2 0-16,-1 1 0 0,2 2 0 0,-1-3 0 16,-2 1 0-16,-2 1 0 0,-4-1 0 0,2 3 0 15,0-1 0-15,1 3 0 0,-1 0 0 0,1 0 0 16,-1-1 0-16,-1 0 0 0,0 4 0 0,-3-1 0 0,-4-1 0 0,0-1 0 16,-2 0 0-16,0 1 0 0,-1-2 0 0,1 1 0 15,-1 0 0-15,0 0 0 0,0 0 0 0,-1 2 0 16,0 2 0-16,-2-1 0 0,-2-2 0 0,-1 1 0 15,-1 0 0-15,1-1 0 0,1 3 0 0,-2-3 0 16,2 0 0-16,2-1 0 0,4 1 0 0,0 0 0 16,3-3 0-16,0 3 0 0,-3-3 0 0,5 2 0 15,-4-2 0-15,-2 2 0 0,-2-1 0 0,0-1 0 16,1 1 0-16,-1 0 0 0,1 1 0 0,0-2 0 16,-1 0 0-16,1-2 0 0,0 5 0 0,-1 0 0 15,-2 0 0-15,-1 0 0 0,0-3 0 0,-1 4 0 16,-2 0 0-16,-1 1 0 0,1 0 0 0,-2-1 0 15,0 0 0-15,2 1 0 0,4 2 0 0,1-3 0 0,-1 0 0 0,2 4 0 16,1 1 0-16,1 2 0 0,-2-1 0 0,-1 0 0 16,0 0 0-16,-2 1 0 0,-4 0 0 0,1-2 0 15,-2-1 0-15,1 2 0 0,-1-1 0 0,-3 1 0 16,0 1-128-16,1-1 128 0,0 1 0 0,1 0 0 16,-3 0 0-16,-1 2 0 0,0 1 0 0,0-1 0 15,-2 0 0-15,1 2-128 0,-4 2 128 0,1-1 0 16,0 1 0-16,-2 0 0 0,-4 0-128 0,1 2 128 15,-1-3 0-15,-3 1 0 0,0 1 0 0,-2 0 0 16,1 0 0-16,-4 1 0 0,1 4 0 0,-2-2 0 16,-1 1 0-16,0 2-128 0,1 4 128 0,0-2 0 15,-1-2 0-15,1 0 0 0,-2-4 0 0,2-1 0 16,2 0 0-16,-4 1 0 0,-2-3 0 0,1 1 0 16,1-2 0-16,-2 1 0 0,2 0 0 0,-1 3 0 0,-2-1 0 0,0-1 0 15,-3-1 0-15,0 3 0 0,1-1 0 0,-2 1 0 16,1-3 0-16,1 2 0 0,-1-2 0 0,-1 2 0 15,-5-2 0-15,2 0 0 0,1-2 0 0,-1-1 0 16,-1 0 0-16,-2-1 0 0,0 0 0 0,-1-2 0 16,2 1 128-16,0-1-128 0,-2-3 0 0,2 0 0 15,4 1 128-15,0-3-128 0,-2 0 0 0,1-1 0 16,2 0 128-16,-2-2-128 0,0 2 0 0,2-1 128 16,-2-3-128-16,0 2 0 0,0-1 144 0,-1-2-144 15,0 1 128-15,-1 0-128 0,1-2 0 0,-3 1 128 16,-2 2-128-16,2-1 0 0,-1-3 128 0,0 2-128 15,-4-1 0-15,2 1 128 0,2-2-128 0,-1 4 0 16,-1-1 0-16,-2 0 128 0,-2-2-128 0,-1 0 128 0,1-1-128 16,-1 2 128-16,0-3 0 0,-3 1-128 0,0-1 192 0,-2 0-64 15,-4-1 16-15,1 0 0 0,-5-1 0 0,-1 2 0 16,-5 1 48-16,3 0 0 0,-2 1 0 0,5 2 0 16,-1 0-192-16,5 1 0 0,0 0 144 0,4 1-144 15,3-2 0-15,-2 3 0 0,3 0 0 0,3 0 0 31,3-5-1216-31,6 3-256 0,6 1-48 0,6-10-15296 0</inkml:trace>
  <inkml:trace contextRef="#ctx0" brushRef="#br3" timeOffset="-40505.69">22246 15700 16575 0,'0'0'368'0,"0"0"80"0,0 0 0 0,0 0 16 0,0 0-464 0,0 0 0 16,0 0 0-16,0 0 0 0,0 0 912 0,0 0 96 16,4-1 16-16,-4 1 0 0,0 0 0 0,0 0 0 15,0 0 0-15,0 0 0 0,0 0 0 0,-4-1 0 16,-4 0 0-16,2 0 0 0,-4-3-832 0,1 0-192 16,1 0 0-16,3 1 0 0,-3-3 864 0,3 1 128 15,-2 0 32-15,3-1 0 0,1-2 0 0,2 1 0 16,2 0 0-16,4-2 0 0,1-2-832 0,1 0-192 15,4 0 0-15,2 1 0 0,-2-2 0 0,3 0 0 16,3 0 0-16,3 1 0 0,-2 2 864 0,3 0 128 16,2 1 32-16,-2 2 0 0,0 0-832 0,0 0-192 15,-3 2 0-15,-1 0 0 0,0 1 0 0,-2 0 0 16,-2 3 0-16,1 2 0 0,-4-1 0 0,-2 1 0 16,-1 1 0-16,-2 3 0 0,-1 1 0 0,-2 3 0 0,-2 1 0 0,-2 2 0 15,-2 3 0-15,-1 1 0 0,-3 3 0 16,-2 1 0-16,0 0 0 0,-3 2 0 0,-1 1 0 0,-1 1 0 15,-2-3 0-15,1-3 0 0,-5-1 0 0,1-2 0 16,-1 1 0-16,0-2 0 0,0-4 0 0,2-1 0 16,3-1 864-16,2-1 128 0,-1-3 32 0,2-1 0 15,-1-1-832-15,2-2-192 0,3-2 0 0,-1-1 0 16,3-3 0-16,2 0 0 0,2-3 0 0,4-2 0 16,2-2 864-16,4-2 128 0,3-2 32 0,3 1 0 15,1 0-832-15,-1-1-192 0,-1 0 0 0,4 0 0 16,1-2 0-16,3 1 0 0,1 3 0 0,-1 4 0 15,0-2 0-15,-1 2 0 0,1 1 0 0,-2 1 0 0,-1 5 0 0,-1 2 0 16,-2 1 0-16,-1 2 0 0,-1 1 0 16,-3 4 0-16,0-1 0 0,-3 1 0 0,-1 1 0 0,-1 2 0 15,-4 1 0-15,0 1 0 0,0 1 0 0,-2 1 0 16,-3 1 0-16,-1 0 0 16,0 2-768-16,-2-2-208 0,-1-1-48 0,0 1 0 0,-1-1 1648 0,2-1 320 15,-6-1 64-15,0-2 16 0,0-2-832 0,-2-2-192 16,0 0 0-16,-2 1 0 0,0-5 0 0,-1-1 0 15,-1-1 0-15,5 0 0 0,5-1 0 0,-1408-1 0 16,2812-6 0-16,-1405 0 0 0,3 0 0 0,-1-1 0 16,4-1 0-16,-1-2 0 0,3-3 0 0,3 0 0 15,3-2 0-15,4-1 0 0,-2-2 0 0,4-2 0 16,-3-1 0-16,5 2 0 0,4 0 0 0,0 1 0 16,4 1 0-16,1 3 0 0,0 2 0 0,-1 2 0 15,0 4 0-15,-1 0 0 0,-2 2 0 0,0 1 0 0,-2 2 0 0,-2 3 0 16,0 2 0-16,-3 2 0 0,0 1 0 0,-3 4 0 15,0 1 0-15,-4 2 0 0,-1 1 0 0,-2 2 0 16,-1 5 0-16,-5 1 0 0,1 1 0 0,-3 1 0 16,-2 0 0-16,-1 0 0 0,-3 1 0 0,0-3 0 15,0-3 0-15,-3-3 0 0,-3-1 0 0,0-3 0 16,-1-2 0-16,1-1 0 0,3-1 0 0,-1-2 0 16,-3 0 0-16,1-3 0 0,2-3 0 0,3-1 0 15,2-4 0-15,3-1 0 0,2-1 0 0,4-4 0 16,4-4 864-16,5-1 128 0,2-3 32 0,5-1 0 15,3 1-832-15,3-1-192 0,3-1 0 0,0 1 0 0,5 1 0 16,0 2 0-16,4 0 0 0,-2 3 0 0,2 2 0 0,-5 2 0 16,-1 4 0-16,-1 0 0 0,-1 2 0 0,-3 3 0 15,-3 2 0-15,0 1 0 0,-4 3 0 0,-1 2 0 16,-3 2 0-16,-3 2 0 0,-1 2 0 0,-3 4 0 16,-3-1 0-16,-1 3 0 0,-3-1 0 0,0 3 0 15,-5 2 0-15,-1 0 0 0,-1-1 0 0,-2-1 0 16,-2-1 0-16,0-4 0 0,-2-3 0 0,-1 0 0 15,-1-4 0-15,-1-3 0 0,1 0 0 0,5-2 0 16,4-1 0-16,1-3 0 0,-1-2 0 0,0-1 0 16,4-3 0-16,0-2 0 0,3-3 0 0,5-2 0 15,1-2 0-15,2 0 0 0,3-2 0 0,1 1 0 16,-1-4 0-16,4 2 0 0,3-1 0 0,2 4 0 16,1 0 0-16,1 3 0 0,-2 1 0 0,0 3 0 15,0 3 0-15,-1 1 0 0,-6 2 0 0,2 2 0 0,-9 1 0 0,0 0 0 31,2 6-1600-31,1 2-352 0,-3 2-80 0,-1 0-16 16,-2 4-1632-16,2 1-336 0,-5 10-64 0,1-5-16 0</inkml:trace>
  <inkml:trace contextRef="#ctx0" brushRef="#br3" timeOffset="-39559.91">22667 15529 20271 0,'0'0'896'0,"0"0"192"0,8-6-880 0,1 2-208 15,2 1 0-15,-5 0 0 0,-6 3 864 0,9-2 128 16,-2-2 32-16,-1 2 0 0,1 1 0 0,-7 1 0 15,5-2 0-15,-5 2 0 0,0 0 0 0,0 0 0 16,0 0 0-16,0 0 0 0,0 0 0 0,0 0 0 16,-7-2 0-16,-2 2 0 0,-2 1 0 0,-1 0 0 15,-2-1 0-15,-3 2 0 0,-4 1-832 0,2 1-192 16,0-2 0-16,-2 1 0 0,-1 1 864 0,1-1 128 16,-2-2 32-16,0 3 0 0,-3-3-832 0,0 0-192 15,-4 0 0-15,2 0 0 0,-2 0 0 0,0 0 0 0,5-1 0 16,1-1 0-16,-3 3 864 0,4 0 128 0,2-2 32 0,2-2 0 15,2 5-832-15,2-2-192 0,0-1 0 0,4-1 0 16,3 0 0-16,0-1 0 0,0 2 0 0,8 0 0 16,0 0 0-16,0 0 0 0,0 0 0 0,0 0 0 15,0 0 0-15,0 0 0 0,0-5 0 0,0 5 0 16,0 0 0-16,7-3 0 0,-2-2 0 0,-5 5 0 16,7-3 0-16,-7 3 0 0,5 0 0 0,-5 0 0 15,0 0 0-15,0 0 0 0,6 5 0 0,-2 5 0 16,-4 1 0-16,-1 1 0 0,-3 2 0 0,-1 0 0 15,0 5 0-15,-2 2 0 0,-2 1 0 0,1 2 0 16,0 1 0-16,-2 1 0 0,1 1 0 0,-2 5 0 16,0-5 0-16,2-1 0 0,1-3 0 0,0-4 0 15,1 0 0-15,3-3 0 0,-2-4 0 0,3-1 0 0,1 1 0 16,1-3 0-16,1-2 0 0,0-7 0 0,0 0 0 16,4 6 0-16,1-2 0 0,-5-4 0 0,6 1 0 0,2-2 0 15,-1-1 0-15,1-1 0 0,1-1 0 0,2 0 0 16,-1-2 0-16,1 1 0 0,0 1 0 0,1 0 0 15,1 1 0-15,2 0 0 0,-1-2 0 0,1 2 0 16,2 1 0-16,-4 1 0 0,0 1 0 0,3 0 0 16,1 0 0-16,3 1 0 0,2 1 0 0,-1 0 0 15,0 0 0-15,4 2 0 0,-1 1 0 0,-3 1 0 16,-1-1 0-16,0 1 0 0,-3-1 0 0,-1 2 0 16,-2-2 0-16,-2 3 0 0,0-3 0 0,0 1 0 15,-1-1 0-15,-1 1 0 0,-1-1 0 0,-1 1 0 16,0-3 0-16,-2 3 0 0,1 0 0 0,-2 0 0 0,-5-6 0 0,5 4 0 15,-5-4 0-15,0 0 0 0,5 5 0 0,-5-5 0 16,0 0 864-16,0 0 128 0,0 0 32 16,0 0 0-16,0 0-832 0,0 0-192 0,0 0 0 0,0 0 0 15,0 0 0-15,0 0 0 0,0 0 0 0,0 0 0 16,2-6 0-16,1 0 0 0,-1-3 0 0,1-2 0 16,0-2 0-16,1-3 0 0,0-1 0 0,2-4 0 15,-1-4 0-15,2-2 0 0,0-5 0 0,0-1 0 16,2 2 0-16,-4 3 0 0,3 0 0 0,-3 2 0 15,1 0 0-15,1 4 0 0,-4 5 0 0,1-2 0 16,2 2 0-16,-3 1 0 0,1 3 0 0,1 2 0 16,0 2 0-16,-4 1 0 0,-1 2 0 0,0 0 0 0,0 6 0 0,0 0 0 15,0 0 0-15,4-5 0 0,-2 0 0 16,-2 5 0-16,0 0 0 0,0 0 0 16,7-3-768-16,-3 1-208 0,-4 2-48 0,7 0-13104 15,-1 1-2624-15</inkml:trace>
  <inkml:trace contextRef="#ctx0" brushRef="#br3" timeOffset="-38032.38">22573 13466 12895 0,'0'0'272'0,"3"-3"64"0,2-1 16 0,2-1 32 0,-4 0-384 0,4-1 0 15,1-1 0-15,-1 2 0 0,1 1 1712 0,0-1 272 16,-2 2 48-16,1 1 16 0,1-4-832 0,-3 3-144 15,-5 3-48-15,7-1 0 0,-2-3 0 0,0-1 0 0,-2-1 0 0,-3 6 0 16,0 0 0-16,0 0 0 0,-2-5 0 0,2 5 0 16,-7 0-816-16,-1 0-208 0,0-1 0 0,-6 1 0 15,0-2 864-15,0-1 128 0,0 3 32 0,-2-3 0 16,-1-1-832-16,0 1-192 0,1-1 0 0,-1 2 0 16,1 0 864-16,-3 0 128 0,-1-6 32 0,0 3 0 15,0 0-832-15,-2 1-192 0,2-2 0 0,1 1 0 16,-1 0 0-16,2 1 0 0,3 2 0 0,1 0 0 15,1-4 0-15,2 3 0 0,-2-1 0 0,6 3 0 16,1 0 0-16,6 1 0 0,0 0 0 0,0 0 0 16,0 0 0-16,0 0 0 0,0 0 0 0,0 0 0 15,0 0 864-15,0 0 128 0,0 0 32 0,4 4 0 0,-4-4-832 0,0 0-192 16,0 0 0-16,2 9 0 0,-2 0 0 0,-1 1 0 16,-2 1 0-16,0 0 0 0,-1 2 0 0,-4 4 0 15,0 3 0-15,1-1 0 0,-1 1 0 0,-2 2 0 16,-2 1 0-16,2-2 0 0,-1 0 0 0,0-3 0 15,-1 0 0-15,2 1 0 0,1 1 0 0,0-4 0 16,0 0 0-16,0-1 0 0,1-2 0 0,3 0 0 16,-4-2 0-16,3-3 0 0,-1 0 0 0,2-1 0 15,2-2 0-15,-2 0 0 0,5-5 0 0,0 0 0 16,0 0 0-16,0 5 0 0,0-5 0 0,0 0 0 16,0 0 0-16,0 0 0 0,7 4 0 0,0 0 0 15,-1-3 0-15,3 0 0 0,0-2 864 0,1 0 128 16,0 0 32-16,2 0 0 0,1-1-832 0,1-1-192 15,3 1 0-15,-1 1 0 0,4 0 0 0,0 0 0 16,0-2 0-16,1 3 0 16,5 3-768-16,-1-1-208 0,2 0-48 0,-1 0 0 0,0 0 832 0,0 2 192 0,-2-1 0 0,-3 0 0 15,0 1 768-15,0-1 208 0,-4-1 48 0,0 1 0 16,-2 1-832-16,-1-1-192 0,1-1 0 0,-1 2 0 16,-3 1 0-16,0 2 0 0,-1-4 0 0,-1 1 0 15,-2 0 0-15,1 0 0 0,-1 2 0 0,-2-2 0 16,-5-4 0-16,0 0 0 0,0 0 0 0,0 0 0 15,0 0 0-15,0 0 0 0,0 0 0 0,0 0 0 16,5 4 0-16,-5-4 0 0,0 0 0 0,0 0 0 16,0 0 0-16,0 0 0 0,0 0 0 0,0 0 0 15,0 0 0-15,0 0 0 0,0 0 0 0,3-5 0 16,-2-3 0-16,0 0 0 0,1 0 0 0,2-1 0 16,-2-1 0-16,0 0 0 0,-1-2 0 0,2 0 0 0,-1-1 0 15,1-1 0-15,-1 1 0 0,1 0 0 0,3-5 0 0,-4 1 0 16,0-1 0-16,0 2 0 0,1 1 0 0,-1 0 0 15,-1-3 0-15,2 5 0 0,-2 4 0 0,2 1 0 16,-1-2 0-16,0-1 0 0,1 1 0 0,2 2 0 16,-2 3 0-16,1-1 0 0,-1 1 0 0,1-1 0 15,-1 1 0-15,1 0 0 0,-4 5 0 0,0 0 0 16,5-4 0-16,1 1 0 0,-6 3 0 0,3-5 0 16,0 2 0-16,-3 3 0 0,0 0 0 0,0 0 0 15,0 0 0-15,0 0 0 0,7-1 0 0,-7 1 0 16,0 0 0-16,0 0 0 0,0 0 0 0,0 0 0 15,1-4 0-15,-1 4 0 0,0 0 0 0,0 0 0 16,-9-1 0-16,2 1 0 0,-1 1 0 0,1-1 0 16,-3 0 0-16,0 2 0 0,-1 1 0 0,-2-2 0 0,0-2 0 15,-1 0 0-15,-3 1 0 0,1-2 0 0,-1-2 0 0,-1 3 0 16,2 2 0-16,-3-1 0 0,2-1 0 0,-1 0 0 16,0 2 0-16,1 1 0 0,-1 1 0 0,3-1 0 15,-2-2 0-15,2-2 0 0,1 2 0 0,-1-2 0 16,2 1 0-16,2-1 0 0,2-1 0 0,3 2 0 15,6 1 0-15,0 0 0 0,-5-4 0 0,2 1 0 16,3 3 0-16,0 0 0 0,0 0 0 0,0 0 0 16,0 0 0-16,0 0 0 0,0 0 0 0,0 0 0 15,0 0 0-15,6-2 0 0,-2-2 0 0,1-1 0 16,1 4 0-16,-6 1 0 0,5-3 0 0,-5 3 0 16,0 0-768-16,0 0-208 0,0 0-48 0,0 0 0 0,0 0 832 0,5 7 192 15,-5 3 0-15,-1-1 0 16,-3 1-1680-16,2 0-304 0,-1-1-48 0,-1 2-14752 15</inkml:trace>
  <inkml:trace contextRef="#ctx0" brushRef="#br3" timeOffset="-35675.55">22853 12061 16575 0,'0'0'368'0,"0"0"80"0,6-3 0 0,0 1 16 0,-1 0-464 0,0-1 0 15,1-1 0-15,-6 4 0 0,0 0 912 0,0 0 96 16,0 0 16-16,4-2 0 0,0-1 0 0,-4 3 0 16,0 0 0-16,0 0 0 0,0 0 0 0,2-5 0 15,-2 5 0-15,0 0 0 0,0 0-832 0,-5-3-192 16,1-1 0-16,-4-2 0 0,1 6 864 0,-4-1 128 0,-1 0 32 0,-3 0 0 16,-3-1-832-16,-1 1-192 0,-5 0 0 0,0 1 0 15,-2 0 864-15,-2 0 128 0,0 0 32 0,1 2 0 16,0 0-832-16,2 0-192 0,0-1 0 15,3 1 0-15,1 2 864 0,2-2 128 0,-2 1 32 0,2-1 0 16,-1-2-832-16,3 0-192 0,-1 2 0 0,-5-2 0 16,3-2 0-16,5 1 0 0,3-1 0 0,1 1 0 15,0 0 0-15,0-1 0 0,3-2 0 0,8 4 0 16,0 0 0-16,0 0 0 0,-7-2 0 0,7 2 0 16,0 0 864-16,0 0 128 0,0 0 32 0,0 0 0 15,0 0-832-15,0 0-192 0,0 0 0 0,0 0 0 0,0 0 0 0,0 0 0 16,0 0 0-16,0 0 0 0,-4 17 0 0,2 0 0 15,-3 1 0-15,1 0 0 0,0-2 0 0,-3 5 0 16,0 3 0-16,-1 1 0 0,-3-1 0 0,0-1 0 16,2 1 0-16,1 2 0 0,0 0 0 0,1-2 0 15,0-2 0-15,0 0 0 0,3-1 0 0,-3 0 0 16,2-4 0-16,2 1 0 0,-3-5 0 0,3-1 0 16,-2 3 0-16,3-4 0 0,2-11 0 0,-3 10 0 15,0-1 0-15,3-9 0 0,0 0 0 0,0 0 0 16,0 0 0-16,0 0 0 0,-1 10 0 0,1-10 0 15,0 0 0-15,0 0 0 0,0 0 0 0,0 0 0 16,6 9 0-16,-6-9 0 0,0 0 864 0,11-1 128 16,3 0 32-16,2-2 0 0,-2-1-832 0,2-1-192 15,-1-4 0-15,0 5 0 0,1 3 0 0,1 1 0 16,3 0 0-16,1 0 0 0,1 0 0 0,1 1 0 0,1 2 0 0,-5-3 0 16,-1-1 0-16,3-2 0 0,-1 1 0 0,2 1 0 15,2 1 0-15,-1 0 0 0,0 0 0 0,1-1 0 16,0 2 0-16,0 2 0 0,1 1 0 0,-6-1 0 15,-1 0 0-15,-3 3 0 0,0-2 0 0,-3 1 0 16,-1-3 0-16,-1 0 0 0,0 1 0 0,-4 1 0 16,2 0 0-16,-8-4 0 0,0 0 0 0,0 0 0 15,5 7 0-15,1-1 0 0,-6-6 0 0,4 7 0 16,-4-7 0-16,1 7 0 0,2 1 0 0,-1-2 0 16,-2-6 0-16,0 0 0 0,0 0 0 0,0 0 0 15,0 0 0-15,0 0 0 0,0 0 0 0,0 0 0 16,0 0 0-16,0 0 0 0,0 0 0 0,0 0 0 15,3-6 0-15,-3 6 0 0,0 0 0 0,4-5 0 0,0-5 0 16,-1 0 0-16,-1 0 0 0,0-1 0 0,1-2 0 0,1-2 0 16,-3 0 0-16,2-1 0 0,1-2 0 0,-1 1 0 15,-1-2 0-15,2-2 0 0,0 0 0 0,1 0 0 16,1 0 0-16,1-2 0 0,0-1 0 0,-1 2 0 16,0 1 0-16,1 4 0 0,-2 4 0 0,2 0 0 15,-3-1 0-15,2 2 0 0,-3 3 0 0,2 1 0 16,-3 0 0-16,2 2 0 0,1 2 0 0,-1 1 0 15,0-1 0-15,1-1 0 0,0 1 0 0,-1 1 0 16,-4 3 0-16,5-5 0 0,1 1 0 0,-4-1 0 16,1 0 0-16,-3 5 0 0,0 0 0 0,0 0 0 15,3-4 0-15,-3 4 0 0,0 0 0 0,0 0 0 0,0 0 0 16,0 0 0-16,0 0 0 0,0 0 0 0,-4-3 0 0,0 2 0 16,-3 0 0-16,0-1 0 15,1-1 0-15,-2 0 0 0,0 2 0 0,0 1 0 0,-4-4 0 0,-1 1 0 16,0 2 0-16,-1 1 0 0,-3 1 0 0,-1 0 0 15,-3-2 0-15,-1 0 0 0,0 1 0 0,-1-2 0 16,-1 1 0-16,-2-1 0 0,2 0 0 0,-2 0 0 16,-1 4 0-16,3-2 0 0,-1-2 0 0,3 1 0 15,-2 2 0-15,3-1 0 0,-2 0 0 0,2 2 0 16,1-2 0-16,-9 2 0 0,2 1 0 0,6 0 0 16,1-2 0-16,2-2 0 0,1 0 0 0,3 1 0 15,5 1 0-15,-2-1 0 0,0-3 0 0,2 2 0 16,-1 0 0-16,10 1 0 0,-8 1 0 0,8-1 0 0,0 0 0 15,0 0 0-15,0 0 0 0,0 0 0 0,0 0 0 0,-3-6 0 16,3-2 0-16,0 8 0 0,0 0 0 0,0 0 0 16,9-3 0-16,-9 3 0 0,8 2 0 0,-8-2 0 15,6 4 0-15,-6-4 0 0,0 0 0 0,5 10 0 16,-7 0 0-16,4 2 0 0,1-1 0 0,-2 1 0 16,-3 0 0-16,-2 4 0 0,-1-1 0 0,-5 4 0 15,-1 0 0-15,1 3 0 0,-3 3 0 0,0 1 0 16,-2 2 0-16,2-3 0 0,0-2 0 0,1 0 0 15,0 2 0-15,1-3 0 0,1-3 0 0,2-1 0 16,1-3 0-16,0 3 0 0,-1-2 0 0,3 2 0 16,1-6 0-16,2 0 0 0,-2-1 0 0,1 1 0 15,-1 0 0-15,3-3 0 0,1-9 0 0,0 0 0 16,0 8 0-16,0-8 0 0,0 0 0 0,0 0 0 16,0 0 0-16,0 0 0 0,0 0 0 0,10 2 0 15,-10-2 0-15,8-1 0 0,2-2 0 0,-2 3 0 0,2 0 0 0,1 0 0 16,-2-8 0-16,3 5 0 0,1 2 0 0,2 0 0 15,0-2 0-15,2-1 0 0,4 0 0 0,-4 2 0 16,-4 2 0-16,5 0 0 0,4-2 0 0,1 2 0 16,3 2 0-16,2 2 0 0,-1-1 0 0,0 0 0 15,-3-2 0-15,0 3 0 0,0 1 0 0,0-1 0 16,-1-2 0-16,-1-1 0 0,0 0 0 0,-1 0 0 16,1-1 0-16,-3 1 0 0,-3-1 0 0,-1 0 0 15,-1 2 0-15,-5 2 0 0,-9-4 0 0,9 4 0 16,-9-4 0-16,0 0 0 0,12 8 0 0,-12-8 0 0,0 0 0 0,0 0 0 15,0 0 0-15,0 0 0 0,0 0 0 0,0 0 0 16,0 0 0-16,0 0 0 0,0 0 0 0,0 0 0 16,0 0 0-16,-2 7 0 0,2-7 0 15,0 0 0-15,2 8 0 0,-2-8 0 0,0 0 0 0,0 0 0 16,0 0 0-16,0 0 0 0,0 0 0 0,3-9 0 16,-3-2 0-16,3 3 0 0,-3 8 0 0,0 0 0 15,6-9 0-15,0 2 0 0,-3-1 0 0,1 2 0 16,-4 6 0-16,6-10 0 0,-4-2 0 0,3 1 0 15,0 1 0-15,1 3 0 0,-4 1 0 0,1-4 0 16,0 0 0-16,4-3 0 0,-3 6 0 0,2-2 0 16,-1 3 0-16,-5 6 0 0,4-6 0 0,-4 6 0 15,0 0 0-15,5-5 0 0,1-2 0 0,-4 1 0 16,-2 6 0-16,0 0 0 0,4-4 0 0,-4 4 0 0,2-6 0 16,1 0 0-16,-3 6 0 0,0 0 0 0,0 0 0 0,0 0 0 15,0 0 0-15,0 0 0 0,0 0 0 0,0 0 0 16,0 0 0-16,0 0 0 15,0 0 0-15,0 0 0 0,0 0 0 0,0 0 0 0,0 0 0 0,0 0 0 16,0 10 0-16,0-10 0 0,0 0 0 0,0 0 0 16,0 0 0-16,0 0 0 0,2 6 0 0,-2-6 0 15,0 0 0-15,0 0 0 0,0 0 0 0,0 0 0 16,0 0 0-16,0 0 0 0,0 0 0 0,0 0 0 16,0 0 0-16,0 0 0 0,0 0 0 0,0 0 0 15,0 0-768-15,6 2-208 16,-6-2-48-16,0 0 0 0,0 0 832 0,0 0 192 0,0 0 0 0,0 0 0 0,0 0 0 0,8-2 0 15,-8 2 0-15,0 0 0 0,0 0 0 16,0 0 0-16,6-4 0 0,-1 2 0 16,-5 2-864-16,0 0-128 0,0 0-32 0,0 0 0 0,0 0 832 0,0 0 192 15,0 0 0-15,0 0 0 16,3-5-864-16,-3 5-128 0,3-5-32 0,-3 5 0 16,0 0 0-16,0 0 0 0,0 0 0 0,0 0 0 15,0 0-816-15,0 0-160 0,0 0-48 0,0 0 0 0</inkml:trace>
  <inkml:trace contextRef="#ctx0" brushRef="#br3" timeOffset="-32897.97">22425 12735 16575 0,'0'0'368'0,"0"0"80"0,0 0 0 0,0 0 16 0,-9-7-464 0,13 0 0 0,-4 7 0 0,0 0 0 16,2-9 912-16,0-1 96 0,-1 0 16 0,-1 3 0 15,0 7 0-15,0 0 0 0,0 0 0 0,0 0 0 16,5-8 0-16,-5 8 0 0,0 0 0 0,0 0 0 16,0 0-832-16,0 0-192 0,0 0 0 0,0 0 0 15,0 0 864-15,4 9 128 0,-1 2 32 0,0 0 0 16,-1 4-832-16,0-2-192 0,-1 0 0 0,1 5 0 15,-1 3 0-15,0-3 0 0,-1 1 0 0,2 0 0 16,-1-3 0-16,0 2 0 0,-1 1 0 0,0 0 0 16,0 0 0-16,-1 2 0 0,0 0 0 0,-1 1 0 15,2 1 864-15,-1 1 128 0,0-2 32 0,-1 1 0 0,1 0-832 0,1 0-192 16,0-3 0-16,0 2 0 0,0-4 0 0,0 1 0 16,1-1 0-16,-1 2 0 0,-1-1 864 0,1-3 128 15,0-1 32-15,0 2 0 0,-1 4-832 0,0-2-192 16,-1-2 0-16,-1 1 0 0,2 0 0 0,0 1 0 15,0 1 0-15,0 0 0 0,1-1 0 0,0-2 0 16,0-2 0-16,1 1 0 0,-1 3 0 0,1-3 0 16,-1-3 0-16,1 3 0 0,0 1 0 0,-1-1 0 15,0-1 0-15,1 0 0 0,1-2 0 0,-2 1 0 16,-2-1 0-16,2 0 0 0,0 1 0 0,0-1 0 16,0 2 0-16,0-3 0 0,-1 3 864 0,0-2 128 15,-1 0 32-15,1-1 0 0,0 1-832 0,-1 1-192 0,2 1 0 16,0-2 0-16,0-1 0 0,0 1 0 15,0 2 0-15,2 0 0 0,0 2 0 0,-1-2 0 0,0 0 0 0,1 1 0 16,2-1 0-16,-1 1 0 0,0-3 0 0,0 2 0 16,0 1 0-16,0-1 0 0,0-2 0 0,1 0 0 15,-3 2 0-15,-1-1 0 16,1 1 0-16,0 2 0 0,-1-5 0 0,0 0 0 0,0 0 0 0,0 1 0 16,0 1 0-16,0-1 0 0,0-1 0 0,0 2 0 15,0 3 0-15,0-1 0 0,0 0 0 0,0 0 0 16,0 1 0-16,0-1 0 0,0 2 0 0,0-1 0 15,0 0 0-15,0-1 0 0,0 0 0 0,0 1 0 16,1 3 0-16,-1-1 0 0,0-3 0 0,1 3 0 16,0 1 0-16,2-1 0 0,-2-3 0 0,0 1 0 15,2-2 176-15,-2 0-16 0,-1 1 0 0,1-1 0 16,0 1-160-16,0 0 0 0,1 1 0 0,-2 1 128 16,0-1-128-16,0 0 0 0,0 0 0 0,0 2 128 0,-2 1-128 0,2 0 0 15,-2-1 0-15,2 1 0 0,-1 2 0 0,0-4 0 16,-2 1 128-16,2 0-128 0,0-3 0 0,-1 2 0 15,0-2 0-15,1 3 0 0,0-2 0 0,-1 0 0 16,1 1 128-16,-3 1-128 0,2 1 0 0,1-2 0 16,-1 0 0-16,0 1 128 0,1 1-128 0,-2 1 0 15,2 1 0-15,0-2 0 0,-1 1 0 0,1 0 0 16,0 3 0-16,-1-2 0 0,-2-2 0 0,1 0 0 16,1 0 128-16,-1 1-128 0,-1-1 0 0,2 0 0 15,-1-2 0-15,1 0 0 0,-3 2 0 0,2 0 0 16,0 0 0-16,-1-2 0 0,3 1 0 0,-2 0 0 0,1-1 128 0,-1 1-128 15,1-2 0-15,0 0 0 0,0 1 0 0,1-1 0 16,1 2 0-16,0 0 0 0,0-2 0 0,0 2 0 16,0 0 0-16,-1 0 0 0,-3-3 128 0,3 1-128 15,0-1 0-15,0 2 0 0,-1-2 0 0,-1 0 0 16,-1-2 0-16,0 0 0 0,1 0 0 0,-2 2 0 16,3-1 0-16,-2 1 0 0,1-2 0 0,1 0 128 15,-1 1-128-15,1-1 0 0,1 1 0 0,-1 1 0 16,2-3 0-16,-2-1 0 0,1-2 128 0,1 1-128 15,3 2 0-15,-1-1 0 0,-2-1 0 0,0 1 0 16,-2 0 160-16,2 0-160 0,0-2 192 0,0 2-192 16,2 1 128-16,-2 0-128 0,-2 1 0 0,2-2 0 0,2-1 0 15,-1 0 0-15,1-2 0 0,0 1-144 0,-1 2 144 16,1-2 0-16,1 0 0 0,0 2 0 0,-1-1 0 0,0-1 0 16,0 0 0-16,0-2 0 0,0 1 0 0,0 1 0 15,-1 1 0-15,2-1 0 0,-2-1 0 0,1 1 0 16,-2 0 0-16,1 1 0 0,1-4 0 0,0 3 0 15,-3 1 0-15,2 0 0 0,-1-11 0 0,3 11 0 16,-2 0 0-16,3 0 0 0,-2 1 0 0,0 0 0 16,-2-1 0-16,1 0 128 0,0 2-128 0,2-1 0 15,-2-2 0-15,-1 1 0 0,0 1 0 0,0-1 0 16,1-1 0-16,0-1 0 0,-2 1 0 0,1 0 0 16,0-2 0-16,1 3 128 0,-2-1-128 0,2 0 0 15,2 0 0-15,-2 0 0 0,-1-2 0 0,1 1 0 0,2 0 0 16,-1 0 128-16,0 1-128 0,0-2 0 15,-2-8 0-15,3 13 0 0,0-4 0 0,-2 0 128 0,-1-9-128 0,0 10 0 16,1 1 0-16,0-2 128 0,-1 1-128 0,1 0 0 16,1 1 0-16,-1 0 0 0,-2 1 0 0,1-1 128 15,1 0-128-15,0-1 0 0,1 0 0 0,1 0 128 16,-1-1-128-16,0 1 0 0,-2-10 128 0,5 10-128 16,-2-1 128-16,2 0-128 0,-2 1 128 0,1-3-128 15,-4-7 128-15,7 9-128 0,-4 0 160 0,0 0-160 16,1 2 144-16,-4-11-144 0,0 0 128 0,6 8-128 15,-3 0 128-15,-3-8-128 0,0 0 0 0,0 0 128 16,6 7-128-16,-6-7 0 0,0 0 144 0,5 8-144 16,-5-8 0-16,0 0 128 0,0 0-128 0,4 7 0 15,-4-7 0-15,0 0 144 0,0 0-144 0,3 9 0 0,-3-9 144 0,0 0-144 16,0 0 0-16,0 0 144 0,0 0-144 0,0 0 0 16,4 8 0-16,-4-8 128 0,0 0-128 0,0 0 0 15,0 0 0-15,0 0 128 0,6 8-128 0,-6-8 0 16,0 0 144-16,0 0-144 0,0 0 0 0,0 0 144 15,0 0-144-15,0 0 0 0,0 0 128 0,0 0-128 16,0 0 0-16,0 0 0 0,0 0 128 0,0 0-128 16,0 0 0-16,0 0 0 0,0 0 128 0,0 0-128 15,0 0 0-15,0 0 0 0,0 0 0 0,0 0 0 16,0 0 0-16,0 0 0 0,0 0 0 0,0 0 0 16,0 0 0-16,0 0 0 0,0 0 0 0,0 0 0 15,0 0 0-15,0 0 0 0,9 3 0 0,-9-3 0 16,0 0-176-16,0 0 176 15,11-1-624-15,-11 1-16 0,7-6 0 0,2 0-13040 0,1-2-2608 16</inkml:trace>
  <inkml:trace contextRef="#ctx0" brushRef="#br3" timeOffset="-30535.81">22651 15592 12783 0,'0'0'560'0,"0"0"128"0,0 0-560 0,0 0-128 0,7-3 0 0,-7 3 0 16,8-3 208-16,-8 3 16 16,0 0 0-16,0 0 0 0,8-2 80 0,-8 2 16 0,8-6 0 0,-5 2 0 15,-3 4 112-15,0 0 16 0,0 0 16 0,0 0 0 16,0-7 112-16,0 7 32 0,0 0 0 0,0 0 0 16,-3-8-48-16,-3 2-16 0,6 6 0 0,0 0 0 15,-8-5 32-15,8 5 16 0,-6-5 0 0,6 5 0 16,-8-3 144-16,8 3 32 0,0 0 0 0,0 0 0 15,0 0-32-15,0 0 0 0,0 0 0 0,0 0 0 16,-5-3-96-16,5 3 0 0,-8-8-16 0,8 8 0 16,-6-5-112-16,6 5-32 0,-4-5 0 0,4 5 0 15,0 0 16-15,-8-3 0 0,1-2 0 0,7 5 0 16,0 0 16-16,-10-2 0 0,1 1 0 0,0-1 0 16,1-2-48-16,1 2 0 0,-5 0 0 0,1-2 0 15,-2 1-48-15,0 0-16 0,-4-1 0 0,-1 0 0 16,-1 3-48-16,0-1-16 0,-5 1 0 0,0 0 0 0,-4 0-112 0,-2 0-32 15,-2 0 0-15,3-2 0 0,3 1-48 0,1 1-16 16,-2 1 0-16,1 1 0 0,2 0 0 0,0 2-128 16,3-5 192-16,3 5-64 0,-1-1-128 0,5 1 128 15,1-1-128-15,1-1 128 0,2 3-128 0,1-2 0 16,-2 0 144-16,4 0-144 0,7-2 0 0,0 0 0 16,0 0 0-16,0 0 128 0,0 0-128 0,0 0 0 15,0 0 0-15,0 0 0 0,0 0 128 0,0 0-128 16,0 0 128-16,0 0-128 0,0 0 128 0,0 0-128 15,0 0 128-15,0 0-128 0,0 0 0 0,0 0 0 16,0 0 0-16,0 0 128 0,0 0-128 0,0 0 0 16,0 0 0-16,0 0 0 0,0 0 0 0,0 0 0 0,0 0 0 15,6 7 128-15,-1 2-128 0,-2 1 0 0,-3-2 0 0,-1 6 0 16,-1-3 0-16,0 4 0 0,-2 3 0 0,1 0 0 16,-5 3 0-16,2 1 0 0,0 2 0 0,0 1 0 15,1 0 0-15,-1-1 0 0,3 0 0 0,0-2 0 16,0 5 128-16,-1-5-128 0,1-5 128 0,1 0-128 15,-1-2 128-15,3 0-128 0,1-2 128 0,1-3-128 16,-2-2 0-16,0-8 144 0,0 0-144 0,4 13 0 16,1-7 144-16,-5-6-144 0,0 0 0 0,6 9 144 15,-6-9-144-15,10 5 0 0,-4 1 144 0,-6-6-144 16,9 3 0-16,-9-3 128 0,10 5-128 0,0-3 0 16,0-2 0-16,-2-1 128 0,0 0-128 0,1 0 0 15,1 1 0-15,2 0 0 0,-2 1 0 0,2 0 0 16,0 0 0-16,2 0 0 0,0 1 0 0,1 0 0 0,3-1 0 0,2 2 0 15,4-1 0-15,-5 2 0 0,-3 1 0 0,3-1 0 16,4-1 0-16,-1 3 0 0,0-1 0 0,0 1 0 16,0-1 0-16,0 0 0 0,-1-2 0 0,-3 1 0 15,-1 2 0-15,-1-1 0 0,0 1 0 0,-3-2 0 16,-3 0 0-16,1 2 0 0,-2 0 0 0,0-1 0 16,-9-5 0-16,7 9 0 0,0 1 0 0,-4-1 0 15,-3-9 0-15,0 0 0 0,5 12 0 0,-2-3 0 16,-3-9 0-16,4 7 0 0,-4-7 0 0,0 0 0 15,0 0 0-15,5 10 0 0,-5-10 0 0,5 9 0 16,-5-9 0-16,0 0 0 0,0 0 0 0,6 9 0 0,-6-9 0 16,0 0 0-16,0 0 0 0,0 0 128 0,0 0-128 0,0 0 0 15,0 0 0-15,0 0 128 0,0 0-128 0,5-6 0 16,1-1 0-16,-2-2 128 0,-2 1-128 0,0-2 0 16,1-1 0-16,0-2 144 0,1-2-144 0,-1 0 0 15,-1 1 128-15,1 0-128 0,0-1 0 0,2 0 0 16,-4-3 0-16,2 1 0 0,0 1 0 0,2-2 0 15,0-4 128-15,0 0-128 0,1 0 0 0,1-1 0 16,0 0 0-16,0-1 0 0,1-1 0 0,0 2 0 16,0 4 0-16,-1 1 0 0,-4-1 0 0,2 1 0 15,1-3 0-15,-1 5 0 0,-1 3 0 0,3 0 0 16,-3-1 0-16,2 3 0 0,-1 3 0 0,1 0 0 16,-1 0 0-16,1 2 0 0,-3-2 0 0,0 1 0 15,-3 7 0-15,0 0 0 0,4-6 0 0,-4 6 0 16,4-9 0-16,-4 9 0 0,0 0 0 0,0 0 0 0,0 0 0 0,0 0 0 15,0 0 0-15,0 0 0 0,0 0 0 0,0 0 0 16,0 0-144-16,0 0 144 0,0 0 0 0,0 0 0 16,0 0 0-16,0 0 128 0,0 0-128 0,-9 0 0 15,1 2-128-15,8-2 128 0,-9 0 0 0,-1 0 0 16,-1 3 0-16,0 0 128 0,11-3-128 0,-10 0 0 16,0 0-128-16,-3 0 128 0,1 3 0 0,-3-1 0 15,0-2 0-15,-3 0 0 0,0 0 0 0,-2 0 0 16,0 1 0-16,-2-1 0 0,-2-2 0 0,0 0 0 15,-5 0 0-15,-3-1 0 0,-5 0 0 0,-2 1 0 16,1-1 0-16,-2 0 0 0,-2 2 0 0,4 1 0 16,-1 0 0-16,6 0 0 0,4 0 0 0,3 1 0 15,4 0 0-15,2 2 0 0,5-2 0 0,0-1 0 16,4 0 0-16,2 1 0 0,9-1 0 0,0 0 0 0,0 0 0 0,0 0 0 16,0 0-192-16,0 0-16 0,0 0 0 0,0 0 0 31,8-6-1456-31,3 1-272 0,-2-3-64 0,2 0-15408 0</inkml:trace>
  <inkml:trace contextRef="#ctx0" brushRef="#br3" timeOffset="-29413.12">22778 13327 12895 0,'0'0'576'0,"0"0"112"15,0 0-560-15,0 0-128 0,0 0 0 0,0 0 0 0,0 0 848 0,5 7 144 16,0 2 32-16,-4-1 0 0,-1-8 0 0,0 0 0 16,1 6 0-16,1 1 0 0,-2-7 0 0,0 0 0 15,0 0 0-15,0 0 0 0,-3 8 0 0,0-3 0 16,-1 0 0-16,-2-3 0 0,-2 3-832 0,0-2-192 16,-2-3 0-16,-2-3 0 0,0 3 864 0,-4 3 128 15,-3-1 32-15,0-2 0 0,-2-1-832 0,-2 1-192 16,1 1 0-16,1-1 0 0,0-5 0 0,0 3 0 15,2-2 0-15,-2-2 0 0,2 2 864 0,0-1 128 16,-3 1 32-16,2-1 0 0,1-2-832 0,2 3-192 16,-2 1 0-16,3-1 0 0,1-2 0 0,3 2 0 15,-1 1 0-15,4 1 0 0,3 0 0 0,2 0 0 16,-1-2 0-16,5 4 0 0,0 0 0 0,0 0 0 0,0 0 0 16,0 0 0-16,0 0 0 0,0 0 0 15,2 4 0-15,1 2 0 0,-3-6 0 0,0 0 0 0,1 9 0 0,-1-1 0 16,-2 1 0-16,-3 1 0 0,0-1 0 0,-2 7 0 15,-3 2 0-15,2 2 0 0,4 1 0 0,-1-3 0 16,-3-2 0-16,0 1 0 0,-7 4 0 0,2-2 0 16,2-3 0-16,0 1 0 0,0 1 0 0,0-2 0 15,5 4 0-15,-2-3 0 0,2-3 0 0,4-1 0 16,0 0 864-16,1-1 128 0,0-3 32 0,3-1 0 16,2-2-832-16,3 1-192 0,2-4 0 0,1 0 0 15,1-3 0-15,2 2 0 0,3-1 0 0,0-2 0 16,-5-1 0-16,0-1 0 0,4 0 0 0,4 0 0 15,-2-1 0-15,3 2 0 0,2-2 0 0,0 0 0 0,0 1 0 16,0 2 0-16,-1 0 0 0,-1 1 0 0,1-1 0 16,-5 1 0-16,0 3 0 0,-1-1 0 0,1 0 0 0,-2 2 0 15,-2-1 0-15,-1 0 0 0,-1 3 0 0,0 0 0 16,-1 0 0-16,-1 1 0 0,-1-2 0 0,-2 2 0 16,2 0 0-16,0 0 0 0,-1-2 0 0,0 1 0 15,0-1 0-15,1 0 0 0,-2-1 0 0,3 0 0 16,-8-4 0-16,7 2 0 0,-7-2 0 0,9 3 0 15,-9-3 0-15,0 0 0 0,0 0 0 0,0 0 0 16,0 0 0-16,0 0 0 0,0 0 0 0,3-3 0 16,-3 3 0-16,0 0 0 0,1-7 0 0,-1-1 0 15,-2 0 0-15,0-2 0 0,-3 0 0 0,2 0 0 16,0-3 0-16,-2 0 0 0,0-2 864 0,-1-1 128 16,2-2 32-16,-2-1 0 0,1-1-832 0,0 0-192 15,3 1 0-15,-2-1 0 16,-1 4-1600-16,3-1-352 0,1 1-80 0,1 1-14752 0</inkml:trace>
  <inkml:trace contextRef="#ctx0" brushRef="#br3" timeOffset="-28513.88">22278 12171 16575 0,'0'0'368'0,"0"0"80"0,0 0 0 0,0 0 16 0,5 0-464 0,1-2 0 0,-1 0 0 0,-5 2 0 15,0 0 912-15,5-4 96 0,-2-1 16 0,-3 5 0 16,0 0 0-16,0 0 0 0,0 0 0 0,0 0 0 15,0 0 0-15,-4 6 0 0,-4 2 0 0,1 2 0 16,3 2-832-16,-5 3-192 0,0 5 0 0,-4 4 0 16,0 0 864-16,-2 3 128 0,-2 0 32 0,1 1 0 0,0-3-832 0,1 2-192 15,0-1 0-15,-2 7 0 0,3-7 0 16,4-2 0-16,3 1 0 0,-1-8 0 0,3-7 0 0,3 1 0 16,1 3 0-16,1-6 0 0,0-8 864 0,0 0 128 15,0 0 32-15,0 0 0 0,0 0-832 0,0 0-192 16,0 0 0-16,9 2 0 0,1-3 0 0,1 1 0 15,-2 0 0-15,4-3 0 0,4-6 0 0,0 2 0 16,1 3 0-16,3 0 0 0,0-1 0 0,-6 2 0 16,1 1 0-16,3 1 0 0,5 0 0 0,0 1 0 15,0-2 0-15,1 1 0 0,-3 1 0 0,2 5 0 16,-3-1 0-16,1 2 0 0,-1-2 0 0,0 2 0 16,0 0 0-16,0 1 0 0,0-5 0 0,2 1 0 15,-1 1 0-15,0-1 0 0,-2-1 0 0,1 0 0 16,4-1 0-16,-3 3 0 0,1 0 0 0,-2 0 0 0,1 3 0 0,-1-4 0 15,-2-3 0-15,-2 1 0 0,0 2 0 0,-2-1 0 16,-1-2 0-16,0-1 0 0,-2 0 0 0,-2-2 0 16,-1 5 0-16,1-2 0 0,-4-3 0 0,-1 1 0 15,-5 2 0-15,6-4 0 0,-6 4 0 0,2-9 0 16,-1-3 864-16,-1 0 128 0,-1-3 32 0,-1-1 0 16,-3-6-832-16,0-2-192 0,-1-2 0 0,0 1 0 15,-2-1 0-15,0-3 0 0,-1-1 0 0,-5 2 0 16,2 0 0-16,-1 3 0 0,0-2 0 0,0 1 0 15,1 5 0-15,-3 3 0 0,3 2 0 0,3 3-11424 16,3 0-2336-16</inkml:trace>
  <inkml:trace contextRef="#ctx0" brushRef="#br3" timeOffset="-24625.5">20269 12244 9215 0,'0'0'192'0,"0"0"64"0,0 0 0 0,0 0 0 0,0 0-256 0,0 0 0 0,0 0 0 0,0 0 0 16,0 0 0-16,0 0 0 0,0 0 0 0,0 0 0 15,0 0 864-15,0 0 128 0,0 0 32 0,0 0 0 16,0 0-832-16,0 0-192 0,0 0 0 0,0 0 0 15,0 0 0-15,0 0 0 0,0 0 0 0,0 0 0 0,0 0 0 16,0 0 0-16,0 0 0 0,0 0 0 16,0 0 0-16</inkml:trace>
  <inkml:trace contextRef="#ctx0" brushRef="#br3" timeOffset="-21457.86">22250 12161 9615 0,'0'0'416'0,"0"0"96"0,3-9-512 0,-3 9 0 15,0 0 0-15,0 0 0 0,6-9 592 0,0 1 16 0,-4 1 0 0,-2 7 0 16,0 0 32-16,0 0 0 0,4-8 0 0,-4 8 0 16,0 0 32-16,0 0 16 0,0 0 0 0,0 0 0 15,0 0-160-15,0 0-16 0,0 0-16 0,0 0 0 16,0 0-288-16,0 0-48 0,8-6-16 0,-8 6 0 16,0 0 128-16,0 0 32 0,1 8 0 0,0 1 0 15,-2 1 0-15,0 1 0 0,-5 2 0 0,2 0 0 16,-1-4-112-16,-1 4 0 0,2 5-16 0,-2-1 0 15,-4 0 48-15,4 1 16 0,-4-1 0 0,3 2 0 16,-2 1-32-16,1-2 0 0,-1 0 0 0,0-2 0 16,1 0 0-16,1 0 0 0,0 1 0 0,3-3 0 15,-2-4-16-15,2 0-16 0,-1 3 0 0,2-2 0 0,3-11-48 0,-4 10-128 16,-1-1 192-16,3 1-64 0,1 1-128 16,1-2 192-16,0-9-192 0,0 0 192 0,2 11-192 0,1 0 160 15,0-5-160-15,-3-6 160 0,0 0-160 0,6 9 192 16,-3 3-192-16,3-4 192 0,-6-8-192 0,10 1 192 15,-1 1-192-15,-9-2 192 0,11 3-192 0,0 0 0 16,-1-5 0-16,1 2 128 0,-2 2-128 0,4 0 0 16,-4 1 144-16,1-1-144 0,-10-2 0 0,14 2 0 15,-1 3 0-15,0-3 0 0,2-4 0 0,2 2 144 16,0 2-144-16,0-2 0 0,1 0 160 0,0 0-160 16,1 0 128-16,0 2-128 0,0 2 0 0,-1 0 0 15,1 0 0-15,2-3 0 0,0-1 0 0,-1 5 0 16,-1 3 0-16,2-5 128 0,0-3-128 0,-1 0 0 15,-3 0 0-15,2 2 0 0,-2-1 0 0,-3 0 0 0,-6 0 0 0,0 0 0 16,2 2 0-16,-1 0 0 0,-9-3 0 0,10 2 0 16,-10-2 128-16,0 0-128 0,5 5 128 0,-5-5-128 15,0 0 0-15,0 0 0 0,0 0 0 0,0 0 0 16,0 0 0-16,0 0 0 0,0 0 0 0,0 0 128 16,0 0-128-16,0 0 192 0,-4-4-192 0,4 4 192 15,0 0-64-15,0 0-128 0,0 0 192 0,0 0-64 16,-4-10-128-16,3 2 192 0,1 8-192 0,2-9 192 15,2-1-192-15,-1-1 192 0,1-3-192 0,2 3 192 16,0 2-192-16,4-2 192 0,-3-5-192 0,3 0 192 16,-1-3-192-16,1 2 160 0,1-1-160 0,-1-1 160 15,0-4-160-15,1 1 160 0,-2 0-160 0,-1 0 160 16,0 1-160-16,0-1 0 0,-5-1 0 0,2 3 0 0,0 5 0 0,-3 0 0 16,0-3 0-16,0 3 0 0,-4 0 0 0,1 4 0 15,-1 2 0-15,-2 0 0 0,-1-4 128 0,0 4-128 16,-3 1 192-16,0 2-64 0,-3 0-128 0,-1-3 192 15,-2-3-192-15,-1 5 192 0,0 6-192 0,1-1 0 16,1-4 0-16,-1 3 0 0,-2 1 0 0,2 2 0 16,0 2 0-16,3-3 0 0,2-3 0 0,-2 3 0 15,0 5 0-15,2-1 0 16,-1-2-496-16,2-1-16 0,1-1-16 0,-1 3-8208 16,0 7-1632-16</inkml:trace>
  <inkml:trace contextRef="#ctx0" brushRef="#br3" timeOffset="-14888.85">17744 17024 4607 0,'0'0'400'0,"0"0"-400"0,0 0 0 0,0 0 0 15,0 0 3040-15,0 0 528 0,0 0 96 0,0 0 32 16,0 0-1696-16,-3 10-336 0,-1-4-64 0,-2 3 0 16,-1-2-304-16,-1 0-48 0,0 1-16 0,1-2 0 15,-1-3 656-15,8-3 128 0,-6 4 32 0,-1 1 0 16,-3-2-1888-16,-1 0-368 0,-2 2-80 0,-1-1-16 16,0-2 624-16,-1 3 112 0,-4-1 16 0,-1 0 16 0,-1 1-208 0,-2-2-32 15,-1-3-16-15,-2 2 0 0,-1 1-208 0,-1-3 176 16,-4-3-176-16,-1 2 160 0,0-1-160 0,2-1 160 15,5-1-160-15,1 0 160 0,0 0 0 0,4-1 0 16,0 1 0-16,5-2 0 0,0 0 48 0,5-1 16 16,0 1 0-16,3 2 0 0,0 0-48 0,8 4-16 15,-6-3 0-15,6 3 0 0,0 0-32 0,0 0-128 16,0 0 192-16,0 0-64 0,0 0-128 0,0 0 0 16,0 0 0-16,8 7 128 0,0 0-128 0,-3 2 0 15,-5-9 0-15,6 10 0 0,0 3 0 0,-3-1 0 16,-3-1 0-16,1 4 0 0,-1 2 0 0,-1-1 0 15,-1 0 0-15,-2 0 0 0,-3 3 0 0,2 1 0 0,-3-3 0 16,1 2 0-16,-6-4 0 0,4 2 0 0,-2 0 144 0,0-1-144 16,0-1 0-16,1 0 0 0,0-2 0 15,1-1 128-15,1 0-128 0,-1 0 0 0,3-3 0 0,-1 2 128 16,3-2-128-16,-1-1 0 0,3-1 128 0,2-7-128 16,0 0 0-16,0 0 128 0,0 0-128 0,0 0 0 15,0 0 160-15,0 0-32 0,0 0-128 0,9 1 192 16,1 0-192-16,0-1 144 0,0-3-144 0,1 2 128 15,0-1-128-15,3 1 0 0,1 1 0 0,5 1 0 16,0-1 0-16,5 4 0 0,3 0 0 0,2 1 0 16,-2 0 0-16,4 1 0 0,3-2 0 0,2-2 0 15,-1 2 0-15,-2-1 0 0,-2 0 0 0,2 1 0 16,-2-2 0-16,0 3 0 0,-3 0 0 0,2-1 0 16,1 1 0-16,-3-2 0 0,-7 0 0 0,2 0 0 0,0 2 0 0,0-2 0 15,-2 0 0-15,-1 2 0 0,-2-1 0 0,-3 0 0 16,-2-2 0-16,-4 0 0 0,-1-1 0 0,0 1 0 15,-9-2 0-15,0 0 0 0,0 0 0 0,0 0 128 16,0 0-128-16,7-7 0 0,-3-2 192 0,-2 0-32 16,-3-1-16-16,0 0 0 0,-1 0 112 0,0-3 0 15,0-5 16-15,-1-1 0 0,0-3-80 0,2-3-32 16,-1 0 0-16,1-3 0 0,2-3-160 0,-1-2 128 16,0-5-128-16,1 5 128 0,1 1-128 0,1 2 0 15,0 0 0-15,-3 4 0 0,0 2 0 0,0 6 0 16,-1 2 0-16,-3 3 0 0,0 2-128 0,-1 2-16 15,2 1 0-15,-3 0 0 16,-1 3-2608-16,0 3-528 0</inkml:trace>
  <inkml:trace contextRef="#ctx0" brushRef="#br3" timeOffset="-13919.74">17615 15640 6447 0,'0'0'576'0,"0"0"-576"15,8 7 0-15,-3-3 0 0,-5-4 1984 0,0 0 272 16,0 0 64-16,10 2 16 0,1-1-672 0,-11-1-144 16,0 0-32-16,0 0 0 0,0 0-208 0,0 0-32 0,0 0-16 0,0 0 0 15,0 0-80-15,-7 6 0 0,-1-1-16 16,-3-3 0-16,-3 0-352 0,-1-1-64 0,-4 0-16 0,-1 1 0 16,0-1-256-16,-1-2-48 0,-4-2-16 0,2 0 0 15,-3 3-16-15,-2 0-16 0,0-2 0 0,-3-1 0 16,0 3-176-16,5-2-48 0,4-2 0 0,-1 0 0 15,-3-3-128-15,6 3 0 0,3 1 0 0,2 1 0 16,1-3 192-16,5 0-32 0,2-2-16 0,1 4 0 16,6 3-16-16,0 0 0 0,0 0 0 0,0 0 0 15,0 0-128-15,0 0 0 0,9 3 144 0,1-1-144 16,-2 0 0-16,2 3 144 0,1 1-144 0,0 1 0 16,-1 2 0-16,0 1 0 0,-1 2 0 0,-3 3 0 15,-2 1 0-15,1 0 0 0,-1 2 0 0,1 2 0 16,-3 5 0-16,-2 1 0 0,0 2 0 0,-1-1 0 0,-5 2 0 0,2-2 0 15,-1 2 0-15,-1-4 0 0,-3-3 0 0,0-1 0 16,1 0 0-16,-1-1 0 0,-2-4 144 0,2 1-144 16,-1-2 0-16,0 0 144 0,-1-3-16 0,1 1 0 15,2-2 0-15,0-1 0 0,1-4 16 0,7-6 0 16,0 0 0-16,0 0 0 0,-7 6-144 0,7-6 0 16,0 0 144-16,0 0-144 0,0 0 176 0,9 3-48 15,2-5 0-15,3 0 0 0,2 1 0 0,4-5 0 16,-1 0 0-16,1-1 0 0,-1 3-128 0,1-1 0 15,1 2 0-15,3 0 0 0,0-1 0 0,2 1 0 16,3 1 0-16,-4 2 0 0,2 1 0 0,-1 3 0 16,2 3 0-16,-2-3 0 0,2 0 0 0,-1 0 0 0,1 1 0 0,-4 0 0 15,0-2 0-15,-3 3 0 0,-4 2 0 0,0-3 0 16,-3-3 0-16,-2-2 0 0,-2 0 0 0,-10 0 0 16,8-2 0-16,-8 2 0 0,0 0 0 0,0 0 0 15,0 0 0-15,0 0 0 0,0 0 144 0,0 0-144 16,2-11 192-16,-3 1-48 0,-1 2 0 0,-1-5 0 15,-1-2 48-15,-3-3 0 0,-2 3 0 0,-1-6 0 16,4 0 0-16,-2-2 0 0,-2-1 0 0,0-2 0 16,0 1-192-16,0 0 192 0,-1 0-192 0,2 1 192 15,3 0-192-15,-2 3 0 0,1 5 0 0,2-1 128 16,0-3-128-16,2 5 0 0,0 3 0 0,2 1 128 16,0 1-128-16,2 1 0 0,0-1 0 0,3 3 0 15,-4 7-1328-15,12-5-144 0,4 3-16 0,0 0-15008 16</inkml:trace>
  <inkml:trace contextRef="#ctx0" brushRef="#br3" timeOffset="-12490.79">17915 13647 12895 0,'0'0'272'0,"0"0"64"0,0 0 16 0,5-2 32 0,-5 2-384 0,0 0 0 0,0 0 0 0,5 0 0 15,-5 0 896-15,7-2 96 0,-7 2 32 0,0 0 0 16,0 0 0-16,0 0 0 0,0 0 0 0,0 0 0 15,0 0-832-15,0 0-192 0,-10 0 0 0,-1 3 0 16,-4 0 864-16,-2 2 128 0,-5 1 32 0,-2-2 0 0,-2 0-832 0,-3 1-192 16,-1 2 0-16,1-2 0 0,1 0 864 0,0 0 128 15,2 1 32-15,-2-3 0 0,4 0-832 0,3-1-192 16,1-2 0-16,0 2 0 0,0 0 0 0,1 1 0 16,1-3 0-16,1 0 0 0,-1-3 0 0,3 1 0 15,2-1 0-15,-1 0 0 0,2-1 864 0,4-1 128 16,1 3 32-16,3-1 0 0,-1-2-832 0,5 5-192 15,-1-5 0-15,2 0 0 0,-1 5 0 0,5-4 0 16,-5 4 0-16,3-4 0 0,1 1 0 0,3 2 0 16,-2 1 0-16,1 0 0 0,-6 0 0 0,6 1 0 15,-6-1 0-15,6 6 0 0,-2 2 0 0,2-1 0 16,-4 2 0-16,-1 1 0 0,-1 3 0 0,-1 2 0 16,-1 0 0-16,0 1 0 0,-4 2 0 0,0 3 0 15,-3 3 0-15,0 0 0 0,-3 1 0 0,1-1 0 0,-1 0 0 0,1 0 0 16,-2 0 0-16,0 2 0 0,1-2 0 0,-5 9 0 15,0-6 0-15,12-15 0 0,-3 1 0 0,1-1 0 16,2-1 0-16,-1 0 144 0,1-1-144 0,-2-2 192 16,2-1 0-16,-4 4 0 0,4-4 0 0,1-1 0 15,4-6 48-15,0 0 16 0,0 0 0 0,0 0 0 16,0 0 64-16,0 0 0 0,0 0 16 0,0 0 0 16,7-5-80-16,1 0-32 0,0 2 0 0,1 0 0 15,2-1-224-15,-1 1 128 0,2 1-128 0,1 0 0 16,3 2 0-16,1 0 128 0,2 0-128 0,3 0 0 15,-2 2 0-15,2-2 0 0,0-2 0 0,-1 2 0 16,3-1 0-16,-10 1 128 0,3 1-128 0,0-1 0 16,4-3 0-16,2 2 0 0,0 1 0 0,3 0 0 15,0-1 0-15,25 0 0 0,-9 0 128 0,-2 2-128 0,0 2 0 0,-7 2 0 16,-2-1 128-16,-7 1-128 0,-2 1 0 0,-6-1 0 16,0-1 0-16,-3-1 0 0,-4-2 0 0,-9-1 0 15,9 5 128-15,-9-5-128 0,0 0 0 0,0 0 0 16,0 0 0-16,0 0 0 0,0 0 0 0,0 0 0 15,0 0 0-15,0 0 0 0,0 0 0 0,0 0 0 16,0 0 128-16,0 0-128 0,0 0 128 0,0 0 0 16,0 0-128-16,0 0 192 0,-7-5 16 0,1-1 0 15,2-3 0-15,-1-1 0 0,0-1 16 0,2-2 0 16,0-4 0-16,-3 0 0 0,2-4-16 0,0-4 0 16,3-5 0-16,-1-3 0 0,-1-4-48 0,1-2-16 0,0-2 0 0,0 1 0 15,-2-3-144-15,2 1 0 0,-2 0 144 0,3 20-144 16,-1-1 0-16,0 0-256 0,1 1 32 0,-1 1 16 15,0 3 208-15,-2 5 0 0,2 3 0 16,0 3 0 0,1 0-1680-16,1 7-304 0,0 0-48 0,11 13-16 0</inkml:trace>
  <inkml:trace contextRef="#ctx0" brushRef="#br3" timeOffset="-5570.14">17760 17048 13695 0,'0'0'608'0,"0"0"128"0,0 0-592 0,-2-8-144 16,2 1 0-16,0 7 0 0,0-8 1024 0,0 8 192 15,0 0 16-15,0 0 16 0,-3-7 96 0,-2 3 32 16,0-2 0-16,5 6 0 0,-9 1-448 0,-1 4-96 16,-1-4 0-16,0 3-16 0,4 2-176 0,-3 3-16 15,-2-1-16-15,-2 2 0 0,-2 1-96 0,-2 4-32 16,-1 1 0-16,2 5 0 0,-4 4 160 0,0 2 16 16,-2 0 16-16,-1 4 0 0,-4 1-80 0,-1 1-16 15,0-2 0-15,-4 1 0 0,-4 0-176 0,3-2-32 0,4 0-16 0,-1-1 0 16,0-2-16-16,3 2 0 15,2 3 0-15,3-5 0 0,1-2-16 0,3-3-16 0,3-1 0 0,1-1 0 16,2-1-112-16,3-3-32 0,0-4 0 0,2-1 0 16,0 0-160-16,4-2 0 0,-1-2 144 0,5-7-144 15,0 0 0-15,0 0-240 0,0 0 48 0,0 0 0 32,6-8-1584-32,-2-3-304 0,2-2-64 0,-1-2-12640 0</inkml:trace>
  <inkml:trace contextRef="#ctx0" brushRef="#br3" timeOffset="-5235.77">16933 16947 23039 0,'-9'-1'2048'0,"-2"0"-1648"15,1-2-400-15,10 3 0 0,0 0 400 0,0 0 0 16,0 0 0-16,0 0 0 0,6 12 464 0,1 3 96 16,4 1 0-16,4 1 16 0,2 0-256 0,4 4-48 15,3 5-16-15,6 0 0 0,1 1 144 0,8 2 32 16,8 5 0-16,7 1 0 0,2 1-128 0,2-1-32 16,-1-2 0-16,-1 1 0 0,-3 0-80 0,2-1-16 15,1-2 0-15,7 2 0 0,4 1 48 0,-5 0 0 16,-9 0 0-16,-6-1 0 0,-8-3-288 0,-2-6-48 0,-8-1-16 15,-1-3 0-15,-3-3-272 0,-2-2 128 0,-5-5-128 0,-3-4 0 32,-2-1-592-32,-3-2-240 0,-1-2-32 0,-2-4-10832 0,0-6-2160 0</inkml:trace>
  <inkml:trace contextRef="#ctx0" brushRef="#br3" timeOffset="-4051.5">21144 17083 10127 0,'0'0'896'16,"0"0"-704"-16,0 0-192 0,0 0 0 0,9-1 1040 0,-9 1 176 15,0 0 48-15,8-2 0 0,-8 2-272 0,0 0-48 16,6-7-16-16,-6 7 0 0,0 0 32 0,0 0 16 15,0 0 0-15,0 0 0 0,0 0 16 0,0 0 0 16,0 0 0-16,0 0 0 0,-2-7-128 0,2 7-32 16,0 0 0-16,-11-4 0 0,1 1-192 0,0 2-64 15,-3 1 0-15,-3 3 0 0,-1 3-64 0,-6 1-32 16,-5 2 0-16,-3 3 0 0,-2 4 176 0,-3 1 48 16,0 2 0-16,-5 4 0 0,-1 2 0 0,3 5 0 15,-1-4 0-15,1 0 0 0,-3-2-192 0,-1-1-48 16,-1-2 0-16,4-2 0 0,2-3-144 0,3 2-48 15,5-4 0-15,1 0 0 0,4 0-16 0,1-2-16 0,4 0 0 16,2-2 0-16,3-2-112 0,0-1 0 0,2 1-128 0,2-2 192 16,1 0-192-16,3-1 0 0,7-5 0 15,0 0 0-15,-8 6 0 0,8-6-128 0,0 0-16 0,0 0 0 32,0 0-1392-32,0 0-256 0,0 0-64 0,9-7-16 15,2-2-656-15,-2 3-128 0,2-3-32 0,0 1-9600 0</inkml:trace>
  <inkml:trace contextRef="#ctx0" brushRef="#br3" timeOffset="-3681.9">20237 16904 16415 0,'-12'-3'720'0,"12"3"160"0,-9-5-704 0,2 2-176 16,-1 1 0-16,8 2 0 0,-8-1 1040 0,8 1 176 15,-8-2 48-15,8 2 0 0,-8 5-288 0,8-5-48 16,-7 5-16-16,7-5 0 0,0 0-96 0,-1 10-32 16,1 2 0-16,5-1 0 0,0 0 0 0,6 3 0 15,0 1 0-15,6 8 0 0,3 8 0 0,9 3 0 16,3 2 0-16,5 6 0 0,4 5-48 0,4 3-16 15,4-2 0-15,0 1 0 0,-2-4-16 0,-2 1-16 16,-2 1 0-16,-1 1 0 0,0-2 64 0,-1-3 16 0,-2-3 0 16,-2-3 0-16,-7-4-272 0,-3-6-48 0,-3-4-16 0,-3-2 0 15,-6-2-240-15,-3-5-64 0,-2-3 0 0,-5-4 0 16,-5-7-128-16,0 0 128 0,0 0-128 0,0 0 128 31,0 0-1824-31,-11-4-368 0,-4-1-80 0</inkml:trace>
  <inkml:trace contextRef="#ctx0" brushRef="#br3" timeOffset="15880.97">19559 18234 1839 0,'0'0'0'0,"0"0"160"0,0 0-160 0,-7 5 0 15,-3-5 0-15,10 0 0 0,0 0 1808 0,0 0 336 16,-7 5 64-16,7-5 16 0,0 0-1008 0,0 0-208 16,-4 5-48-16,4-5 0 0,-7 3-192 0,7-3-32 15,0 0-16-15,0 0 0 0,0 0-160 0,0 0-48 16,0 0 0-16,0 0 0 0,0 0-64 0,-4 7-32 0,4-7 0 0,0 0 0 15,0 0-16-15,0 0 0 0,0 0 0 0,12 1 0 16,-1-3 48-16,2-4 0 0,2-1 0 0,1-2 0 16,2 0-128-16,0-2 0 0,1-1-16 0,1-1 0 15,-2-1-304-15,0-1 160 0,1-1-160 0,0-3 128 16,2 1-128-16,-4-2 160 0,2 2-160 0,0-4 160 16,-2-3-160-16,4-1 0 0,-4 2 144 0,-3 2-144 15,-3 2 0-15,0-1 0 0,1-2 0 0,0 6 0 16,-2 2 0-16,0 3 0 0,1-1 160 0,-2-2-160 15,-2 0 128-15,0 2-128 0,1 1 0 0,-3 0 0 16,0-1 0-16,1 1 0 0,-3 2 0 0,2 0 0 16,0 1 0-16,-5 9 0 0,2-10 0 0,-2 10 0 0,0 0 0 0,0 0 0 15,-5-10 0-15,5 10 0 0,0 0 128 0,-8-3-128 16,0 1 0-16,-1 2 0 0,-1-1 128 0,0 3-128 16,-1 1 0-16,-2 2 144 0,-1-1 112 0,-2 4 0 15,1-1 16-15,-1 3 0 0,1 1 176 0,-1 1 16 16,0 2 16-16,1 0 0 0,0 0-144 0,3 2-16 15,0 1-16-15,1 1 0 0,0-2-48 0,0 0-16 16,1-1 0-16,-1 2 0 0,2 0-48 0,1 1-16 16,0-3 0-16,1 0 0 0,4 0-16 0,-3 0 0 15,3-1 0-15,2 0 0 0,2 1-16 0,4 0 0 16,0-2 0-16,4-1 0 0,2-1 48 0,2-1 0 16,2-1 0-16,4 0 0 0,4 0 0 0,3-1 16 15,2-3 0-15,3 3 0 0,1 0-64 0,0 0-16 16,-1-4 0-16,-1 3 0 0,2-2-128 0,-1 2 0 0,-2-3 0 0,-3 2 128 15,-3-2-128-15,-2 0 0 0,-4 0 144 0,-2-2-144 16,-3-1 0-16,-1 1 0 0,-11-2 0 0</inkml:trace>
  <inkml:trace contextRef="#ctx0" brushRef="#br3" timeOffset="16868.03">17090 17143 11055 0,'0'0'480'0,"0"0"112"15,0 0-464-15,0 0-128 0,-4-5 0 0,-1 0 0 0,1-2 688 0,1 2 112 0,3 5 32 0,0 0 0 16,0 0-112-16,-7-5-16 0,7 5 0 0,0 0 0 16,0 0-112-16,0 0-16 0,-8-3-16 0,8 3 0 15,-5-3 192-15,5 3 32 0,0 0 16 0,0 0 0 16,0 0 144-16,0 0 16 0,0 0 16 0,0 0 0 15,0 0-16-15,0 0-16 0,0 0 0 0,5 7 0 16,2 4-208-16,4 2-32 0,4 2-16 0,5 1 0 16,0 4-16-16,6 2 0 0,1 2 0 0,7 0 0 15,1 0-160-15,2 0-48 0,0-1 0 0,-4 0 0 0,-1-2-176 16,-2 0-32-16,-1 1-16 0,0 0 0 0,-5 1 16 16,0-4 0-16,-2-5 0 0,1 1 0 0,-4 1-256 0,-2-3 176 15,-2-1-176-15,-2-2 160 0,-2-1-160 0,-3-3 192 16,-8-6-192-16,6 6 192 0,-6-6-464 0,0 0-96 15,0 0-16-15,0 0 0 16,0 0-2496-16,1-10-496 0</inkml:trace>
  <inkml:trace contextRef="#ctx0" brushRef="#br3" timeOffset="17116.55">17725 17115 26719 0,'-10'-7'1184'0,"10"7"240"0,-8 2-1136 0,-1 3-288 0,-3 1 0 0,-2 3 0 16,-4 6 1232-16,0 2 192 0,-6 5 48 0,-1 4 0 15,-1 1-256-15,-2 0-64 0,0-1 0 0,-1 0 0 16,-2 1-128-16,0-1-48 0,-4 1 0 0,2-1 0 16,-1-1-336-16,4-3-80 0,0-3-16 0,3-3 0 15,4 4-352-15,1-1-192 0,4 0 192 0,2-2-192 16,3 0 0-16,3-1 0 0,1 0 0 0,7-3 0 31,2 0-1568-31,3-2-320 0,8-2-64 0,5-3-14688 0</inkml:trace>
  <inkml:trace contextRef="#ctx0" brushRef="#br3" timeOffset="17879">20036 17020 7359 0,'0'0'656'0,"0"0"-528"15,-2-6-128-15,-3 0 0 0,5 6 2176 0,-4-5 384 16,1-2 96-16,2 2 16 0,1 5-960 0,-6-6-192 16,6 6-48-16,-7-3 0 0,3 0-112 0,4 3-16 15,0 0-16-15,0 0 0 0,0 0-224 0,0 0-32 16,0 0-16-16,0 0 0 0,0 0-288 0,0 0-64 15,3 13-16-15,6 3 0 0,3 3-192 0,4 2-48 0,0 1 0 16,5 4 0-16,0 3 0 0,3 4-16 0,-2 1 0 0,1 0 0 16,-1-3 0-16,0-2 0 0,0-2 0 15,-2-1 0-15,-1 0-16 0,2-3 0 0,-3-1 0 0,1 1 0 16,-2-1-144-16,-1-3-16 0,1-4-16 0,-4-1 0 16,-3-3-96-16,-1-1-16 0,0-1 0 0,-3-1 0 15,-6-8 0-15,0 0 0 0,3 7 0 0,-3-7 0 16,0 0-128-16,0 0 0 0,0 0 0 0,0 0 0 31,0 0-960-31,0 0-256 0,-4-4-64 0,-2-3-16 0,0-1-1744 0,-2-2-352 16,-3-2-64-16,3-2-9408 0</inkml:trace>
  <inkml:trace contextRef="#ctx0" brushRef="#br3" timeOffset="18181.12">20842 17038 23039 0,'-1'-11'1024'0,"1"11"192"0,-9-5-960 0,2 0-256 16,-4 1 0-16,-1 3 0 0,-4 3 1520 0,-1 4 256 16,-3 4 48-16,-3 5 16 0,-3 2-480 0,-3 3-80 15,-2 2-32-15,-2 1 0 0,-7 5-176 0,2 1-48 16,-3 4 0-16,0 1 0 0,1 3-48 0,-1-2-16 15,5-1 0-15,1 0 0 0,6-2-448 0,0-1-112 16,1-3-16-16,1-1 0 0,3-4-144 0,0 0-48 0,3 1 0 0,0-3 0 16,3-2-64-16,5-3 0 0,4-1-128 0,4-1 192 15,0-1-192-15,3-1 0 0,5-2-192 0,4-1 192 32,2-2-2496-32,4-2-400 0,7 1-80 0,3-9-16 0</inkml:trace>
  <inkml:trace contextRef="#ctx0" brushRef="#br3" timeOffset="22351.86">22839 1892 5519 0,'-11'-5'496'0</inkml:trace>
  <inkml:trace contextRef="#ctx0" brushRef="#br3" timeOffset="25391.28">22765 2125 9215 0,'-15'7'400'0,"8"-5"96"0,-4-1-496 0,0 1 0 16,0 1 0-16,-9 1 0 0,2-1 640 0,0 2 48 15,0-1 0-15,1 0 0 0,1 0 96 0,0-1 32 16,1-1 0-16,0-1 0 0,3 0 128 0,1-1 16 15,2-2 16-15,-1 1 0 0,4-1 0 0,-4 0 0 16,0 0 0-16,1-1 0 0,2 1-112 0,-1 0-32 0,-1-2 0 0,2-1 0 16,0 1-80-16,1-1-32 0,6 5 0 0,-4-7 0 15,-1-2 48-15,4-1 0 0,2 1 0 0,4-1 0 16,-1 0-64-16,4-1-16 0,2-1 0 0,3-1 0 16,2-1-320-16,4-2-64 0,2 0-16 0,4 0 0 15,4 2-288-15,2-1 160 0,2 0-160 0,1 3 128 16,0 2-128-16,1 2 160 0,-2 0-160 0,-2 2 160 15,-1 3-160-15,-2 0 0 0,-5 1-160 0,3 2 160 16,-5 1 0-16,-1 1 0 0,1 1 0 0,-2 2 0 16,-1-1 0-16,-2 5 0 0,1 4 0 0,-3 1 0 15,-4 1 0-15,0 2 0 0,0 4 0 0,-3 2 0 16,-6 3 0-16,-1 0 160 0,-3 1-160 0,0 1 192 0,-2 1-192 16,1-1 160-16,-5 1-160 0,3 0 160 0,-3 1-160 0,-1 2 0 15,-2 0 0-15,-2 2 128 0,1 5-128 0,0-3 128 16,-2-2-128-16,1-1 128 0,-1 0 32 0,0-2 0 15,-3-4 0-15,-2 1 0 0,3-2 80 0,-5 1 16 16,-1-3 0-16,-1 1 0 0,-1 0-256 0,1-2 144 16,2-2-144-16,-3 1 128 0,-2 1-128 0,2 1 192 15,0-1-192-15,0-1 192 0,-1 0-192 0,4-5 160 16,2 0-160-16,3-2 160 0,0 1-160 0,3-3 160 16,2-2-160-16,2 0 160 0,-2-2-160 0,3-2 128 15,1 1-128-15,3-3 128 0,5-5-128 0,0 0 0 16,0 0 144-16,0 0-144 0,0 0 240 0,0 0-32 15,0 0 0-15,0 0 0 0,9-1 0 0,2 0 0 16,-1-1 0-16,3 1 0 0,1 1-208 0,5 1 0 0,3 0 0 0,8 0 0 16,4-1 0-16,4 1 0 0,3 2 0 0,3-1 0 15,1 0 0-15,-2 0 0 0,-2 1 0 0,-2 0 0 16,0-2 0-16,1 1 0 0,4 1 0 0,-1-1 0 16,2 0 0-16,0 1 0 0,-1 0 0 0,-1 2 0 15,-2-1 0-15,-5 1 0 0,-3-1 0 0,-1 0 0 16,0 3 0-16,-1-3 0 0,-1 1 0 0,-1 0 0 15,0 1 0-15,-5 2 0 0,-3-1 0 0,-4-2 0 16,-4-1 0-16,-3-2 0 0,-2 1 0 0,-8-3 0 16,0 0 0-16,0 0 0 0,0 0 144 0,0 0-144 15,0 0 128-15,0 0-128 0,0 0 0 0,-7 4 128 16,-2-1 48-16,-3 0 0 0,-1-1 0 0,-4-2 0 0,-4-1-16 16,-1 1 0-16,-2 1 0 0,-1-1 0 0,2-1-160 0,-5 1 160 15,-2-1-160-15,-1 1 160 0,-6 0-160 0,-3 0 0 16,-7 0 144-16,1-2-144 0,0 4 0 0,-1-2 128 15,-2-2-128-15,5 2 0 0,2 2 0 0,3-1 0 16,-3 3 0-16,1-2 0 0,-2-3 0 0,6 3 0 16,2 2 0-16,3 0 0 0,0-4 0 0,2 0 0 15,5 0 0-15,4 1 0 0,4-1 0 0,1 0 0 16,2 0 0-16,3 0 0 0,2-1 0 0,1 1 0 16,8 0 0-16,0 0 0 0,-5-3 0 0,5 3 0 15,0 0 0-15,0 0-128 0,0 0 128 0,0 0-128 16,0 0 128-16,0 0-128 0,0 0 128 0,0 0 0 15,5-5-144-15,2 0 144 0,-7 5 0 0,9-5 0 16,-3 1 0-16,1-2 0 0,1-1 0 0,2 1 0 0,3 0 0 16,1-1 0-16,1-1-128 0,1 0 128 0,4-2 0 0,1 0 0 15,1-3 0-15,1-1 0 0,1 1 0 0,1-3 0 16,2-1 0-16,-1-3 0 0,-2-1 0 0,-1-1 0 16,-1-3 0-16,0-5 0 0,-2-4 0 0,0 0 0 15,1 2 0-15,-3-2 0 0,1-2 144 0,-1-2-144 16,-1 3 0-16,3 0 128 0,-3 0-128 0,0-3 0 15,0-3 0-15,-3 4 0 0,-4 0 0 0,-1 3 128 16,0 3-128-16,-2 1 0 0,3 1 0 0,-2 3 0 16,-2 0 0-16,-2 0 0 0,-1 3 0 0,-3 0 0 15,-2 1 0-15,-1 0 0 0,-2 1 0 0,-1 1 0 16,-1 2 0-16,-2 0 0 0,0 3-192 0,-1-1 64 16,-3 2 128-16,-2-1-208 0,-3 4 80 0,1 0 128 15,-5 0-192-15,1 2 192 0,1 0-160 0,-2 2 160 0,1 3-128 0,-2-4 128 16,-1 1 0-16,-4-1-144 0,-1 4 144 0,-3 0-128 15,-4 2 128-15,12 1-128 0,-3 0-144 0,0 2-32 16,-2 2 0-16,-1-1 0 0,-1 4 304 0,3-1 0 16,1 1 0-16,-7 4 0 0,4 1 128 0,6-1 96 15,1-3 16-15,3 2 0 0,3 2-240 0,1-2 0 16,2 2 0-16,4 0 0 0,-1-5-144 0,3 1 144 16,4 2 0-16,4-9-144 0,0 0 144 0,-6 8 0 15,6-8 0-15,0 0-128 0,0 0 128 0,0 0 0 16,8 3 0-16,2-2 0 0,2-2 0 0,0-2 0 15,1 1 0-15,1-4 0 0,1-3 0 0,0-1 0 16,1-2 0-16,-1 0 0 0,2 0 0 0,0 0 0 16,6 0 0-16,2 0 0 0,1-1 0 0,2-2 0 0,0-1 0 0,3 4 0 15,1 6 0-15,2 2 0 0,-2 2 0 0,-1 0 0 16,-4 0 0-16,1 6-128 0,-4 1 128 0,0 2 0 16,-2 4 0-16,-1 0-128 0,-2 0 128 0,-2 4 0 15,2 0 0-15,-4 1 0 0,-3 1 0 0,1 4-128 16,-2 4 128-16,-4-1 0 0,-2 2 0 0,-5 1 0 15,-4-2 0-15,1 5 0 0,-2 4 0 0,-3 3 0 16,-3 3 0-16,-1 1 0 0,0 5 0 0,-2-1 0 16,0 0 0-16,0-2 0 0,1-6 0 0,-2 2 0 15,0-3 0-15,-5-1 0 0,-1-2 0 0,0 1 128 16,-4 0-128-16,-4-2 0 0,-1-1 128 0,-2 1-128 16,1 2 128-16,-2-2-128 0,-1-1 160 0,1-5-160 15,2-2 160-15,2-2-160 0,2-1 160 0,1-2-160 0,1-3 128 0,1 0-128 16,1-3 0-16,-1-1 0 0,2 0 144 0,-1-1-144 15,2-2 128-15,2-2-128 0,3-3 0 0,1 0 128 16,3 1-128-16,3-4 0 0,1-3 160 0,8 2-160 16,-4-4 192-16,4 4-192 0,0-6 288 0,4-2-48 15,3 1-16-15,5 1 0 0,5-1-224 0,2 1 0 16,2 0 128-16,2 2-128 0,1-1 0 0,0 2 0 16,-1 0 0-16,2 1 0 0,2 2 0 0,3 0 0 15,1 1 0-15,6 0 0 0,3 1 0 0,4 1-128 16,2-2 128-16,0 2 0 0,-1-1 0 0,-1 1 0 15,-7 1 0-15,5 0 0 0,-3-2 0 0,5 1 0 16,3 1 0-16,-2 1 0 0,-4 1 0 0,-2-1 0 16,2-1 0-16,-4 2 0 0,-4 2 0 0,-4-1 0 0,-5 0 0 15,-2 1 0-15,-3 0 0 0,0 0 0 0,-5-3 0 0,-2 0 0 16,0 1 0-16,-2-2 0 0,-1 0 0 0,-9-4 0 16,10 5 0-16,-10-5 0 0,0 0 0 0,0 0 0 15,0 0 0-15,0 0 0 0,0 0 0 0,0 0 0 16,0 0 144-16,0 0-144 0,-4 5 128 0,-3-1-128 15,-3-4 144-15,-2 0-144 0,0 0 160 0,-2-2-160 16,-1 1 160-16,-3-1-160 0,-3-2 160 0,-3 2-160 16,-2-1 128-16,-2 1-128 0,-4 0 0 0,1-1 0 15,-2-1 0-15,-3 1 128 0,0 0-128 0,-1-1 0 16,0 0 0-16,1 3 0 0,3-2 0 0,-3 2 0 16,-1-2 0-16,-1 2 0 0,-5 0 0 0,0 0 0 15,1 0 0-15,1 0 0 0,-1-1 0 0,5 1 0 16,6 1 0-16,4 0 0 0,1-5 0 0,6 3 0 0,-1 0 0 0,6 1 0 15,1 0 0-15,3-1 0 0,3 0 0 0,1 1-128 16,7 1 128-16,0 0 0 0,-4-6 0 0,4 6-160 16,-1-8 160-16,1 8-128 0,5-8-16 0,-1 3 0 15,-4 5 0-15,11-7 0 0,-1 0 144 0,1 2 0 16,0-1-144-16,3-1 144 0,-2-2 0 0,3 0 0 16,3 0 0-16,-1 1 0 0,1-2 0 0,3-1 0 15,1-4 0-15,-1 1 0 0,1 0 0 0,-1-1 0 16,-6 0 0-16,1-1 0 0,1-2 0 0,-1 0 0 15,1 1 0-15,-1-2 0 0,1-2 0 0,-1 0 0 16,1 1 0-16,1 1 0 0,0 0 0 0,-1-2 0 16,-1-3 0-16,4 1 0 0,0-1 0 0,2-2 0 15,-1-2 0-15,4-2 0 0,-1-1-192 0,0-2 192 0,0-3-192 0,-4-4 192 16,-1-4-272-16,0 4 64 0,-3 4 16 0,0 1 0 16,-2-1 48-16,-2 1 16 0,-1 3 0 0,-3 3 0 15,1 4-64-15,-5 2 0 0,-1 1 0 0,-3 1 0 16,-1 1 0-16,-2 1-16 0,0 4 0 0,-6 0 0 15,-2-2 16-15,1 4 0 0,-3 1 0 0,-2 2 0 16,-1-2 16-16,-2 2 16 0,-4 1 0 0,-1 4 0 16,-2 1 32-16,2 1 0 0,-1 0 0 0,2-2 0 15,2 3 128-15,0 1 0 0,0 1-144 0,0-1 144 16,-4 1 0-16,2 2 0 0,-3 2-144 0,-1 2 144 16,-4-1 0-16,0 4-160 0,-1 4 160 0,3 3-128 15,-2-3 128-15,0 2-128 0,3 3 128 0,0 0-128 16,4-2 128-16,2 1 0 0,1-1 0 0,1-2-128 15,2-1 128-15,2-1 0 0,1 0 0 0,-1-1 0 0,2 0 0 0,1-1 0 16,2 0 0-16,-2-3 0 0,0 0 0 0,1-2 0 16,1 2 0-16,2-3-128 0,8-4 128 0,0 0 0 15,-7 6 0-15,7-6 0 0,0 0 0 0,0 0 176 16,0 0-176-16,0 0 192 0,6-5-192 0,4 0 0 16,2-1 0-16,0-1 0 0,4-2 128 0,-1 0-128 15,2-2 128-15,0 1-128 0,1-2 0 0,-1 2 0 16,2 0 128-16,2-1-128 0,2 0 0 0,5 1 0 15,4 1 0-15,2 0 0 0,1 0 0 0,3 2 0 16,3 1-128-16,-1 4 128 0,-2 0 0 0,-3 1 0 16,-3 0 0-16,-1 3 0 0,-2 2-144 0,-3 1 144 15,0 4 0-15,0 2 0 0,-4 1 0 0,-1 2-128 0,-5 3 128 16,-3 2 0-16,-3 2 0 0,0 3 0 0,-4 2 0 16,-3 4 0-16,-4 3 0 0,-2 3 0 0,-4 3 0 0,-2 1 144 15,-2 1-144-15,-1 1 128 0,0-5-128 0,-3 0 128 16,-5-4-128-16,1 2 0 0,-1-1 0 0,0 1 0 15,-3 1 192-15,0-4-32 0,-3-3-16 0,-4 2 0 16,-3 2 48-16,0-1 16 0,-5-3 0 0,-1 2 0 16,0-2-64-16,1-2-16 0,1-3 0 0,3-2 0 15,3-2-128-15,2-1 192 0,4-2-192 0,1-1 192 16,3-2-192-16,3-1 0 0,0-1 144 0,2-1-144 16,5 0 0-16,0-2 144 0,3-3-144 0,8-6 0 15,0 0 160-15,0 0-160 0,0 0 128 0,0 0-128 16,0 0 256-16,14 0-48 0,1-1 0 0,2 0 0 15,2-4-64-15,1 2-16 0,5-2 0 0,3 2 0 0,4 3-128 0,6 0 0 16,6 0 0-16,0 1 0 0,4-2 0 0,-2 2 0 16,-2 1 0-16,0 1 0 0,-2-1 0 0,2 2 0 15,0 1 0-15,2-1 0 0,-3-1 0 0,-1 1 0 16,-3-1 0-16,-3 2 0 0,1 2 0 0,-5-1 0 16,-5-3 144-16,-4-1-144 0,-4 0 0 0,-4 0 128 15,-3 0-128-15,-4-2 0 0,-8 0 144 0,0 0-144 16,0 0 192-16,0 0-192 0,0 0 192 0,0 0-64 15,0 0 0-15,0 0-128 0,0 0 128 0,0 0-128 16,0 0 0-16,-6 2 0 0,6-2-192 0,-8 4-128 16,1 1-48-16,3 0 0 15,4-5-2192-15,-6 9-432 0,3 0-80 0</inkml:trace>
  <inkml:trace contextRef="#ctx0" brushRef="#br3" timeOffset="27085.58">22006 15621 13823 0,'-5'-2'1216'0,"5"2"-960"0,-9-2-256 0,2 0 0 16,0-2 736-16,7 4 96 0,-8-3 32 0,8 3 0 16,0 0 160-16,0 0 48 0,0 0 0 0,0 0 0 15,0 0-128-15,0 0-32 0,0 0 0 0,13 0 0 16,-3-1 128-16,3 0 32 0,0 1 0 0,3-2 0 16,-1-2-320-16,3 0-64 0,0 0-16 0,4-2 0 15,3 1-208-15,1-2-32 0,4 0-16 0,-2 1 0 16,1 0-64-16,0 0-16 0,5-3 0 0,-2 2 0 15,1-2 0-15,-3 4 0 0,0-2 0 0,-1 1 0 16,-4-1-48-16,-1 2-16 0,-2 0 0 0,-2 1 0 16,-1-2-80-16,-3 2 0 0,0 1-16 0,-1 0 0 0,0 2-176 15,-4 0 160-15,-1 0-160 0,-10 1 160 0,10 0 16 0,-10 0 0 16,7 5 0-16,-7-5 0 0,0 0 16 0,4 8 16 16,-1 2 0-16,-3-1 0 0,-3 1-208 0,1 1 0 15,-1 2 0-15,-2 4 0 0,-2 2 0 0,0 3 0 16,3 2-144-16,-2 1 144 0,2 5 0 0,1 0 0 15,3 0-128-15,2-2 128 0,-1 2 0 0,0-2 0 16,2-2 0-16,0 0 0 0,3-3 0 0,-1 0 0 16,2-3 0-16,-3-1 0 0,2 0 0 0,2-4 208 15,-2 0-64-15,3-2-16 0,-2-1 128 0,-1-1 32 16,-3-3 0-16,2 1 0 0,-1-1 48 0,-4-8 16 16,6 9 0-16,-6-9 0 0,0 0-80 0,0 0-16 15,0 0 0-15,0 0 0 0,0 0 112 0,0 0 16 0,0 0 0 0,-9 3 0 16,0-3-112-16,-4-1-16 0,-5-1 0 0,-3-1 0 15,-1 0 64-15,-2-1 0 0,-3 2 0 0,-1 0 0 16,-3 0-112-16,0-1-16 0,-5 0 0 0,0 1 0 16,-4 0-64-16,5 0 0 0,3-2-128 0,0 4 192 15,1 2-192-15,2 0 144 0,3-5-144 0,4 2 128 16,2-1-128-16,5 0 160 0,4 0-160 0,4-2 160 16,0-1-160-16,7 5-176 0,-1-7 48 0,1 7 0 15,9-7-1264 1,1-1-240-16,3 0-48 0,2 0-10800 0,3 2-2176 0</inkml:trace>
  <inkml:trace contextRef="#ctx0" brushRef="#br3" timeOffset="28163.52">22341 13546 5519 0,'0'0'240'0,"0"0"64"0,0 0-304 0,0 0 0 16,0 0 0-16,0 0 0 0,0 0 1696 0,0 0 288 15,0 0 48-15,0 0 16 0,3-13-1648 0,-1 4-400 16,-2 0 0-16,0 9 0 0,0 0 896 0,0 0 112 16,-1-8 16-16,1 8 0 0,0 0-832 0,0 0-192 15,-1-11 0-15,1 11 0 0,-1-9 864 0,1 9 128 16,0-7 32-16,0 7 0 0,0-10-832 0,0 10-192 16,0 0 0-16,0 0 0 0,2-8 864 0,-2 8 128 15,2-8 32-15,-2 8 0 0,0 0 0 0,0 0 0 16,0 0 0-16,0 0 0 0,6 5-832 0,-6-5-192 15,5 7 0-15,-2 4 0 0,-1 5 864 0,-4 0 128 16,0 3 32-16,-1 2 0 0,-1 2-832 0,-1 1-192 16,-1 1 0-16,-3 2 0 0,-2-1 0 0,1 2 0 0,1-4 0 15,-1 0 0-15,-3-1 0 0,3-2 0 0,5-1 0 0,-1-1 0 16,-1-2 0-16,3-1 0 0,-1-4 0 0,0-1 0 16,1 0 864-16,3-1 128 0,1-10 32 0,0 0 0 15,0 0-832-15,-1 8-192 0,1-8 0 0,0 0 0 16,0 0 0-16,0 0 0 0,8-3 0 0,2-2 0 15,0-5 864-15,0 1 128 0,1-1 32 0,3 0 0 16,3 0-832-16,-3 3-192 0,2 1 0 0,-1 1 0 16,4-2 0-16,-1 1 0 0,1 1 0 0,1 1 0 15,-3-1 0-15,2 1 0 0,1-1 0 0,-1 4 0 0,0-1 0 16,0 1 0-16,2 0 0 0,1 1 0 16,-3 0 0-16,2 0 0 0,2 0 0 0,-3 2 0 0,-2 0 0 0,1 2 0 15,1-2 0-15,-3 0 0 0,1-1 0 0,-2 1 0 16,0 2 0-16,-1 0 0 0,0-3 0 0,-2 1 0 15,-1 0 0-15,-2 2 0 0,0 0 0 0,-3-1 0 16,0 0 0-16,-7-3 0 0,7 3 0 0,-7-3 0 16,0 0 0-16,0 0 0 0,0 0 0 0,0 0 0 15,5 4 0-15,-5-4 0 0,0 0 0 0,0 0 0 16,0 0 0-16,0 0 0 0,-3-4 0 0,1-2 0 16,-2 0 0-16,0-1 0 0,-2 0 864 0,0-3 128 15,-2-2 32-15,0-3 0 0,1 0-832 0,-2-4-192 16,-1-2 0-16,-2-1 0 0,-4-2 0 0,1-1 0 15,-1-4 0-15,-1 3 0 0,-1-2 0 0,2 5 0 16,-2-1 0-16,0 0 0 0,-3 4 0 0,1 0 0 16,1 1 0-16,3 2 0 0,0-1 0 0,3 5 0 0,1 3 0 0,3 1 0 31,3 1-2416-31,2 1-528 0,4 7-96 0,0 0-32 0</inkml:trace>
  <inkml:trace contextRef="#ctx0" brushRef="#br3" timeOffset="29274.25">22256 12210 12895 0,'1'-5'272'0,"3"-3"64"0,0-2 16 0,4-3 32 0,1 4-384 0,1-1 0 0,-4-5 0 0,0 4 0 16,2 2 896-16,-1 1 96 0,-1 3 32 0,0-4 0 16,-3 0 0-16,0 1 0 0,-3 8 0 0,0 0 0 15,5-7 0-15,-5 7 0 0,0-7 0 0,0 7 0 16,0 0 0-16,0 0 0 0,-12 3 0 0,-1 5 0 16,-1 8-832-16,3 1-192 0,-1 3 0 0,-2 0 0 0,-3-2 0 0,-4 7 0 15,-4 7 0-15,1 1 0 0,1 1 864 0,-1 0 128 16,0-1 32-16,5-2 0 0,3-4-832 0,4-2-192 15,-1-3 0-15,4-1 0 0,3-1 0 0,2-1 0 16,0-3 0-16,3-1 0 0,0-3 864 0,2-1 128 16,1-1 32-16,3-3 0 0,-5-7-832 0,9 6-192 15,2-4 0-15,2-3 0 0,3-2 864 0,4-2 128 16,4-3 32-16,1 2 0 0,3 3-832 0,0-2-192 16,0-3 0-16,3 2 0 0,3 0 0 0,-8 3 0 15,0 0 0-15,3-1 0 0,-1 2 0 0,0 1 0 16,2-1 0-16,0 2 0 0,0 0 0 0,2 0 0 15,-1 2 0-15,1 0 0 0,0 4 0 0,0-1 0 16,-1 2 0-16,-3 1 0 0,1 0 0 0,-5 0 0 16,-1 0 0-16,-4 0 0 0,-1-1 0 0,-2-1 0 15,-2-3 0-15,-2 3 0 0,-1-2 0 0,-3 0 0 0,-1 1 0 0,-7-5 0 16,5 5 0-16,-2 1 0 0,-3-6 0 0,3 5 0 16,-3-5 0-16,0 0 0 0,-2 6 0 0,2-6 0 15,0 0 0-15,0 0 0 16,-4 5 0-16,4-5 0 0,0 0 0 0,0 0 0 0,-5 0 0 0,5 0 0 15,0 0 0-15,0 0 0 0,0 0 0 0,0 0 0 16,-4-4 0-16,3-2 0 0,1 6 0 0,1-7 0 16,1-2 0-16,1-1 0 0,1 0 0 0,-2-2 0 15,3-2 864-15,-1-3 128 0,0 2 32 0,2-2 0 16,-1-1-832-16,1-1-192 0,-1 0 0 0,2 0 0 16,-3 2 0-16,2-2 0 0,-1-1 0 0,0 2 0 15,0-5 0-15,1 3 0 0,-4 0 0 0,1 1 0 0,0 2 0 0,-1-1 0 16,-1-1 0-16,0 5 0 0,-1 4 0 0,0 0 0 15,-1 0 0-15,-1 2 0 0,-1 0 0 0,1 1 0 16,2 7 0-16,0 0 0 16,-2-7-768-16,-2 1-208 0,4 6-48 0,0 0 0 0,0 0 1648 0,-5-4 320 15,2-1 64-15,3 5 16 0,0 0-832 0,-6-1-192 16,-1-1 0-16,-1 1 0 0,-3 2 0 0,-2 0 0 16,-5-1 0-16,-5 0 0 0,-9 0 0 0,-4 0 0 15,-5 0 0-15,-1 0 0 0,-3-3 0 0,-1-1 0 16,1 0 0-16,0 1 0 0,0 1 0 0,-21-3 0 15,-2 0 0-15,8 1 0 0,7 3 0 0,6 2 0 16,5 0 0-16,6-1 0 16,4-2-768-16,7 2-208 0,5 2-48 0,6 2 0 15,3-5-1632-15,4-3-336 0,4-6-64 0,8 1-11072 0</inkml:trace>
  <inkml:trace contextRef="#ctx0" brushRef="#br3" timeOffset="31846.46">19243 2364 11055 0,'-10'5'976'0,"10"-5"-784"16,-9 2-192-16,1 0 0 0,0-1 448 0,0 2 32 15,-1-1 16-15,3 4 0 0,-1-2-304 0,0 3-48 16,1-3-16-16,6-4 0 0,-7 7 304 0,2-2 48 0,-3 3 16 0,2-1 0 16,3-1 224-16,3-6 48 0,-6 7 16 0,2 1 0 15,4-8-16-15,-3 6 0 0,3-6 0 0,-7 7 0 16,2 0 64-16,5-7 16 0,-1 7 0 0,1-7 0 15,0 0-160-15,-2 7-48 0,2-7 0 0,0 0 0 16,0 0-80-16,0 0-32 0,0 0 0 0,0 0 0 16,0 0 112-16,0 0 0 0,7-5 16 0,1 0 0 15,0-2-272-15,-1 1-48 0,1-4-16 0,1 0 0 16,0 1 16-16,-2-1 0 0,0 0 0 0,0-1 0 16,1 0 0-16,1 1 0 0,1 1 0 0,1-2 0 15,1 0-96-15,2 2-32 0,1-2 0 0,-1 1 0 16,1 0-64-16,2 0-16 0,2 3 0 0,-2-2 0 0,1 2 0 15,3 0-128-15,-1 2 192 0,2-2-64 0,0-1-128 0,-3 2 160 16,-1 1-160-16,2 0 160 0,3-1-32 0,-1 3-128 16,-1 2 192-16,0-1-64 0,0 1-128 0,-2 1 160 15,0 0-160-15,-1 0 160 0,-1 0-160 0,-2 1 0 16,-2 1 0-16,-1 1 128 0,1 2-128 0,-2-1 192 16,-1-1-192-16,1 2 192 0,-2 1-192 0,0 1 192 15,-9-7-192-15,6 10 192 0,0 1-48 0,-4 1 0 16,-1 0 0-16,-1 1 0 0,-1 3 48 0,0 1 0 15,0 6 0-15,-3 0 0 0,0-4-48 0,0 0 0 16,-2 1 0-16,1-1 0 0,0 0-144 0,-1 0 160 16,-1 0-160-16,2-1 160 0,-3 2-160 0,1-2 0 15,-2-2 144-15,3 2-144 0,-2-1 144 0,0 0-144 16,-4-3 192-16,2 2-192 0,2 0 160 0,-5-2-160 16,1 0 128-16,1-1-128 0,0 1 144 0,-2-2-144 0,0-2 160 15,1 0-160-15,2 0 192 0,-3-2-64 0,0-5-128 0,-2 1 192 16,0 1-32-16,4 0-16 0,3-2 0 0,-3 2 0 15,-2-1 0-15,0 0 0 0,2-2 0 0,-2-1 0 16,2-1-144-16,2 0 192 0,1 0-192 0,8 0 192 16,0 0-64-16,0 0 0 0,0 0 0 0,0 0 0 15,0 0-128-15,0 0 160 0,0 0-160 0,10-6 160 16,1 2-160-16,3 0 0 0,3-2 0 0,-1 3 0 16,3 1 0-16,1-2 0 0,3 1 0 0,1 2 0 15,1 2 0-15,-2 1 0 0,2-1 0 0,-4 6 0 16,-1 1-128-16,0 1 128 0,-3 1 0 0,0 1 0 15,0 1 0-15,-2 3-144 0,0-2 144 0,-2 3 0 0,-4 2 0 0,1 1 0 16,0-1 0-16,-2-1 0 0,2 1 0 16,-2-1 0-16,0 1 0 0,-1-1 0 0,1 0 0 0,0-1 0 15,-2 1 0-15,-3-1 0 0,1 3 0 0,-2-2 128 16,0-1-128-16,-1 2 0 0,-2-1 192 0,-2 0-64 16,-4-3-128-16,0 0 192 0,-1 1-48 0,-1-1-16 15,0 0 0-15,-2 1 0 0,0-3 112 0,-2 3 16 16,-1-1 0-16,0 0 0 0,-2-3-64 0,1 0 0 15,-2-2 0-15,-1 1 0 0,-2 0 0 0,0-1 0 16,-3-2 0-16,0-3 0 0,-5 2-192 0,0 0 0 16,-2 0 128-16,3-3-128 0,4-1 0 0,-1 1 144 15,-1-1-144-15,-2-1 128 0,3-1-128 0,2-1 128 16,2-3-128-16,3 1 128 0,1 1-128 0,2 0 0 16,1-4 0-16,2-2 128 0,1 3-128 0,1 0 160 0,2 1-160 15,1-1 160-15,3-2-160 0,3 7 0 0,0 0 0 0,-1-8 0 16,1 1 0-16,0 7 0 0,4-9 0 0,2 2 0 15,-6 7 0-15,9-6 0 0,2-2 0 0,-2 1 0 16,2 2 0-16,1 1 0 0,3 2-192 0,0-1 192 16,0-3-144-16,3 2 144 0,0 3 0 0,3-1 0 15,2-2 0-15,-2 1-128 0,-5 0 128 0,7 0 0 16,4-2 0-16,0 1 0 0,-1-3 0 0,2-1 0 16,-3 2 0-16,-2-1 0 0,-2-2 0 0,-2 3 0 15,0-3 0-15,-4 4 0 0,-3-3 0 0,0-1 0 16,-1-1 0-16,-2 0 0 0,-2 1 0 0,-2 1 0 15,1-2 0-15,-4 0 0 0,-2-1 0 0,0-1 0 16,-2 0 0-16,-2-2 0 0,1 1 0 0,-2-1 0 0,-3 2 0 0,0 0 128 16,0 0-128-16,0 0 0 0,-4-2 0 0,-2 4 0 15,-1-1 0-15,-2 2 0 0,0-1 0 0,-3 2 0 16,-6-2 0-16,0 2 0 0,2 2 0 0,0-1-128 16,3 1 128-16,-1 1 0 0,-1 4 0 0,0-1 0 15,-1 1 0-15,2 0 0 0,2 0 0 0,3-1-160 16,2 2 160-16,2 2-128 0,1-2 128 0,2 0 0 15,1 0 0-15,1 2 0 0,8-2 0 0,0 0-128 16,0 0 128-16,0 0 0 0,0 0-144 0,0 0 144 16,0 0-160-16,0 0 160 0,0 0-176 0,0 0 176 15,10 0-192-15,1-1 192 0,-1 1-144 0,3-1 144 16,-3-4 0-16,2 3-144 0,1 1 144 0,3-1 0 16,0-5 0-16,1 2-128 0,-3-1 128 0,-1-2 0 0,1 0 0 0,1-2-128 15,3-4 128-15,-1 1 0 0,2 1 0 0,-2 0 0 16,-1 1 0-16,0-3 0 0,0-2 0 0,-2 1 0 15,-3 1 0-15,1-3 0 0,-2-2 0 0,0 3 0 16,-2 1 0-16,-2-3 0 0,-1 1 0 0,-2 1 0 16,1-1 0-16,-3 2 0 0,-2 0 0 0,1-2 128 15,-3 0-128-15,0 0 0 0,-3 1 0 0,2 0 128 16,-3 1-128-16,1-2 0 0,-2 0 0 0,-1-4 0 16,-2 0 128-16,-1 3-128 0,-1 3 128 0,-3 1-128 15,0-3 0-15,-3 3 0 0,-1-2 0 0,4 2 0 16,3 1 0-16,0 2 0 0,-2 1 0 0,1 0 0 15,-3 0 0-15,1 2 0 0,-1 3 0 0,2 3 0 16,0-2 0-16,-2 4 0 0,1 0 0 0,-1 4-128 0,1-1 128 0,0 3 0 16,0 0 0-16,-3 1 0 0,0 0 0 0,1 6 0 15,-1-1 0-15,2-1 0 0,1-3 0 0,1 3 0 16,-2-1 0-16,3-2-128 0,2-4 128 0,2 2 0 16,1 2 0-16,1-2 0 0,2 1-144 0,6-7 144 15,0 0-160-15,0 0 160 16,0 0-1344-16,0 0-160 0,0 0-32 0,14 3-16 15,2-2-1584-15,4-1-320 0</inkml:trace>
  <inkml:trace contextRef="#ctx0" brushRef="#br2" timeOffset="93806.81">2541 1896 12895 0,'0'0'272'0,"0"0"64"0,0 0 16 0,0 0 32 0,0 0-384 0,0 0 0 0,0 0 0 0,0 0 0 15,0 0 896-15,0 0 96 0,0 0 32 0,0 0 0 16,0 0 0-16,-9 6 0 0,6 5 0 0,0 3 0 15,0 2-832-15,-2 5-192 0,-1 2 0 0,1-4 0 16,0 3 864-16,-2 5 128 0,0 3 32 0,-1 1 0 16,-1 2-832-16,-1 4-192 0,0 3 0 0,0 3 0 0,0-1 0 0,1-1 0 15,0 0 0-15,-2-4 0 16,2-3 864-16,1-3 128 0,1-5 32 0,0-3 0 0,3-2-832 0,-2-5-192 16,3-4 0-16,1-3 0 0,2-2 864 0,0-7 128 15,0 0 32-15,0 0 0 0,5-4 0 0,4-6 0 16,0-3 0-16,1-5 0 0,-1-3-832 0,0-4-192 15,1-5 0-15,1-3 0 0,-2-2 0 0,0-1 0 16,1-5 0-16,1 4 0 0,1 0 0 0,1 4 0 16,2 0 0-16,1 0 0 0,0 0 0 0,2 3 0 15,-1 1 0-15,1 3 0 0,0 1 0 0,3 4 0 16,-3 5 0-16,3 4 0 0,1 3 0 0,-4 4 0 16,-2 2 0-16,-1 4 0 0,-2 7 0 0,-6 3 0 15,1 2 0-15,-6 4 0 0,-3 3 0 0,-1 1 0 16,-6 1 0-16,-2 0 0 0,-1-3 0 0,-4 1 0 0,-1 0 0 15,-3 0 0-15,2-5 0 0,2 1 0 16,0 0 0-16,-1-1 0 0,0-2 0 0,1-2 0 0,4-2 0 0,-1-2 0 16,2-3 0-16,3-1 0 0,0-6 0 0,3 2 0 15,4 1 0-15,-3-5 0 0,3-2 0 0,3-5 0 32,-1-3-3232-32,4 2-688 0,3-1-144 0,0 6-32 0</inkml:trace>
  <inkml:trace contextRef="#ctx0" brushRef="#br2" timeOffset="94372.35">3033 2287 12895 0,'0'0'576'0,"0"0"112"0,0 0-560 0,0 7-128 0,0-7 0 0,0 7 0 16,0-7 848-16,0 0 144 16,0 0 32-16,7 1 0 0,2-2 0 0,-3-3 0 0,3-5 0 0,1-3 0 15,3-2 0-15,4-3 0 0,1 0 0 0,2-3 0 16,2-1 0-16,2-3 0 0,-2-4 0 0,2-2 0 16,1-1-832-16,-1-4-192 0,0 0 0 0,-1-3 0 15,0-1 0-15,0 1 0 0,2 0 0 0,-1 2 0 16,0-1 0-16,-3 0 0 0,-1-1 0 0,-4 4 0 15,-3 4 864-15,-3 4 128 0,-2 1 32 0,-1 6 0 16,-5 2-832-16,-2 5-192 0,-2 3 0 0,-5 4 0 16,-2 4 0-16,-3 4 0 0,-4 7 0 0,-2 5 0 15,-3 4 0-15,-1 5 0 0,-1 3 0 0,-1 1 0 16,-2 2 0-16,1 3 0 0,-5 1 0 0,5 2 0 16,3 1 0-16,1 1 0 0,4 2 0 0,3-3 0 0,6-3 0 0,1-2 0 15,6-2 0-15,4-2 0 0,2-3 0 0,1-3 0 16,4-3 0-16,3-1 0 0,-1-2 0 0,4-1 0 15,1-2 0-15,1-2 0 0,2-2 0 0,1-3 0 16,2-1 0-16,1-2-9232 16,2-1-1904-16</inkml:trace>
  <inkml:trace contextRef="#ctx0" brushRef="#br2" timeOffset="94764.37">4085 1680 12895 0,'0'0'272'15,"0"0"64"-15,0 0 16 0,0 0 32 0,0 0-384 0,0 0 0 0,-7 4 0 0,3 2 0 16,-1 1 896-16,-1 2 96 0,-1 1 32 0,1 3 0 16,-1 3 0-16,-2 3 0 0,0 5 0 0,-1 1 0 0,-2-2 0 0,1 4 0 15,-2 4 0-15,2 4 0 0,2 2 0 0,-1-3 0 16,3-1 0-16,1-3 0 0,2-4-832 0,2-2-192 15,-2-2 0-15,2-2 0 0,1-4 0 0,0-1 0 16,1-3 0-16,2-2 0 0,0-1 0 0,-2-9 0 16,5 5 0-16,-5-5-8144 15,6-1-1680-15</inkml:trace>
  <inkml:trace contextRef="#ctx0" brushRef="#br2" timeOffset="94928.5">3889 1967 23951 0,'0'0'512'0,"0"0"128"0,0 0 0 0,0 0 64 0,0 0-576 0,0 0-128 16,9 4 0-16,0 0 0 0,3-1 0 0,1-3 0 0,2-2 0 0,4-1 0 15,3 1 0-15,2 1 0 0,3 0 0 0,0-2 0 16,1-3 0-16,-2 2 0 0,0-1 0 0,-1 2-7072 16,-1 0-1440-16</inkml:trace>
  <inkml:trace contextRef="#ctx0" brushRef="#br2" timeOffset="95347.71">4837 1852 20271 0,'-10'-8'896'0,"6"5"192"16,-1 1-880-16,-1 0-208 0,-2 0 0 0,-1 0 0 0,-4 2 864 0,0 3 128 15,-4 0 32-15,0 3 0 0,-5 1-832 0,-2 2-192 16,-3 0 0-16,1 2 0 0,1 2 864 0,0 0 128 16,3 2 32-16,3-1 0 0,5-1-832 0,1 2-192 15,2-3 0-15,5-1 0 0,-1-4 0 0,6 0 0 16,3-2 0-16,4 1 0 0,-1-4 864 0,6-1 128 16,0-2 32-16,3-1 0 0,2-2-832 0,0 0-192 15,2-5 0-15,1 3 0 0,-3-3 0 0,1 2 0 16,-2-1 0-16,-1 2 0 0,-1 3 864 0,-3 1 128 15,0 6 32-15,-1-1 0 0,-1 4-832 0,-2 4-192 16,0 3 0-16,-5 5 0 0,0 2 0 0,-3 3 0 16,-4 1 0-16,-1 2 0 0,-3 1 0 0,0 3 0 0,-3 1 0 15,-3-1 0-15,1 1 0 0,-1 2 0 0,0 1 0 0,-1-2 0 16,-1-1 0-16,2-5 0 0,2-1 0 0,2-2 0 16,2-3 0-16,2-1 0 0,0-6 0 0,2-1 0 15,-1-4 0-15,4-1 0 0,1-3 0 0,2-5 0 31,0 0-1600-31,0 0-352 0,11-8-80 0,-3 1-16 0</inkml:trace>
  <inkml:trace contextRef="#ctx0" brushRef="#br2" timeOffset="96083.86">5386 1940 16575 0,'-16'4'368'0,"6"0"80"0,-2 2 0 0,4-4 16 0,-1 0-464 0,0-1 0 15,0 2 0-15,3 2 0 0,-3-1 912 0,4-2 96 0,5-2 16 0,0 0 0 16,0 0 0-16,0 0 0 0,4-6 0 0,5-2 0 16,2-1 0-16,3-1 0 0,4-2 0 0,0 1 0 15,0 1-832-15,2 1-192 0,2-4 0 0,1 2 0 16,0 0 864-16,-1 4 128 0,-2-2 32 0,-3 2 0 15,-1 3-832-15,-3 1-192 0,-2 3 0 0,-2 3 0 16,-3 1 0-16,-1 3 0 0,-3 4 0 0,-3 3 0 16,-2 3 0-16,-3 1 0 0,-5 4 0 0,0 0 0 15,-1 2 0-15,0-2 0 0,-2-3 0 0,-2 0 0 16,3-5 0-16,2 1 0 0,4-4 0 0,0-1 0 16,1-4 864-16,4-1 128 0,2-5 32 0,0 0 0 15,7 0-832-15,1-2-192 0,2-3 0 0,2-2 0 0,4 0 864 0,1-3 128 16,1-2 32-16,1-2 0 0,-2 1-832 15,-1 1-192-15,0 0 0 0,1 0 0 0,-3-1 0 0,0 2 0 16,-1 4 0-16,-2 4 0 0,0 2 0 0,0 2 0 16,-5 1 0-16,-1 2 0 0,0 3 0 0,-2 2 0 15,-2 2 0-15,-1-1 0 0,-4 3 0 0,-1 0 0 16,0 0 0-16,-1-2 0 0,0-2 0 0,0-2 0 16,3-1 0-16,3-6 0 0,0 0 0 0,0 0 0 15,0 0 0-15,4-4 0 0,2-3 0 0,2-4 0 16,4 0 0-16,0-3 0 0,3-2 0 0,4-1 0 15,0 1 0-15,0 0 0 0,2 1 864 0,-1 2 128 16,0 2 32-16,6-2 0 16,-3 6-1648-16,-1 3-320 0,-5 6-64 0,-4 2-16 0,-2 6 832 0,1 3 192 15,-2 5 0-15,-4 0 0 0,-2 3 768 0,-2 1 208 0,0 1 48 0,-2-1 0 16,-2 0-832-16,1-2-192 0,-1 0 0 0,0-1 0 16,0-3 0-16,-1-2 0 0,2-1 0 0,0 1 0 31,2-3-1600-31,-1-11-352 0,0 0-80 0,0 0-14752 0</inkml:trace>
  <inkml:trace contextRef="#ctx0" brushRef="#br2" timeOffset="98218.3">6952 1862 12895 0,'0'0'272'0,"5"-6"64"0,-5 6 16 0,0 0 32 0,0 0-384 0,0 0 0 15,0 0 0-15,-1 7 0 0,-1 0 896 0,-2 2 96 16,0 1 32-16,-4 4 0 0,2 5 0 0,-4 2 0 15,0 1 0-15,0 0 0 0,0 1-832 0,1-2-192 0,-1 0 0 0,3-3 0 16,0-3 0-16,4-2 0 0,3-2 0 0,2-1 0 16,1-4 864-16,2-1 128 0,1-2 32 0,3-3 0 15,2-2 0-15,2 0 0 0,1-4 0 0,2-2 0 16,-2 0-832-16,0-3-192 0,1 1 0 0,0-1 0 16,-1-3 864-16,-1 0 128 0,-1 0 32 0,-1 2 0 15,-3 1-832-15,0 2-192 0,-1 1 0 0,-2 5 0 16,-5 3 0-16,0 0 0 0,6 8 0 0,-2 2 0 15,2 2 0-15,-3 3 0 0,0 2 0 0,-1 0 0 16,0 0 0-16,1-1 0 0,-1 1 0 0,2-3 0 16,2-2 0-16,1-2 0 0,0-2 0 0,2-3 0 15,2-2 0-15,0-1 0 0,2-5 0 0,3-1 0 0,1-5 0 16,2 1 0-16,2-1 0 0,1-7 0 0,1-3 0 0,-2 0 0 16,2-2 0-16,-4-1 0 0,-1-1 0 0,-1-2 0 15,-3-1 0-15,3-6 0 16,-4 5-768-16,-4 6-208 0,-1 0-48 0,-2 9-7632 15,-1 0-1536-15</inkml:trace>
  <inkml:trace contextRef="#ctx0" brushRef="#br2" timeOffset="98576.66">7922 1502 20271 0,'0'0'896'0,"-5"8"192"0,1 2-880 0,-2 5-208 0,0 1 0 0,-4 3 0 16,-3 4 0-16,-2 0 0 16,-1 3 0-16,-3 1 0 0,-4 1 864 0,0 3 128 0,-2-1 32 0,0 1 0 15,0-1 0-15,2 1 0 0,2 0 0 0,2-2 0 16,3 0 0-16,2-3 0 0,1-2 0 0,4-8 0 16,1-1-832-16,3-5-192 0,1-4 0 0,4-6 0 15,0 0 864-15,0 0 128 0,9-6 32 0,4-4 0 16,1-4 0-16,3-1 0 0,-2-1 0 0,4-1 0 15,1-1-832-15,3 5-192 0,-2 2 0 0,3 4 0 16,-4-1 0-16,1 1 0 0,-3 5 0 0,0 3 0 16,-5 6 0-16,-1 3 0 0,-2 3 0 0,-2 4 0 15,-3 5 0-15,0 2 0 0,-4 0 0 0,-1-1 0 0,-2 1 0 0,-2-1 0 16,-1-1 0-16,-2 7 0 16,4-6-768-16,1-6-208 0,-2-3-48 0,4-7 0 15,2 0 832-15,-2-7 192 0,0 0 0 0,6-2-10432 16,3-3-2032-16</inkml:trace>
  <inkml:trace contextRef="#ctx0" brushRef="#br2" timeOffset="98877.24">8178 1990 20271 0,'0'0'448'0,"0"0"80"0,0 0 32 0,0 0 16 0,0 0-576 0,0 0 0 0,0 0 0 0,6 0 0 16,1 0 928-16,2-1 80 15,2-4 16-15,-1 1 0 0,1-3 0 0,-2 0 0 0,0-3 0 0,2 0 0 16,-2 0-832-16,0-1-192 0,-1-1 0 0,-2 1 0 16,-3 1 864-16,-2 1 128 0,-2 0 32 0,-2 2 0 15,-2 1 0-15,-2 3 0 0,-2 2 0 0,0 3 0 16,-5 2-832-16,1 4-192 16,-2 2 0-16,-1 2 0 0,1 1 0 0,2 4 0 0,2 3 0 0,3-2 0 31,3 2-768-31,2 0-208 0,7-1-48 0,1-3 0 0,4 1 1648 0,0-5 320 0,4 1 64 0,2-4 16 15,4-2-832-15,2-2-192 0,-1-2 0 0,1-3 0 16,0-3-2416-16,-4-4-528 0,19-11-96 16,-8 1-32-16</inkml:trace>
  <inkml:trace contextRef="#ctx0" brushRef="#br2" timeOffset="99159.44">8711 1822 16575 0,'-11'11'736'0,"6"-4"160"0,-3 1-720 0,-1 4-176 15,-4 2 0-15,1 2 0 0,-1 0 848 0,0 2 144 16,-2 1 32-16,4 0 0 0,-1 0 0 0,2-1 0 16,3-3 0-16,-2-1 0 0,2 1 0 0,2-4 0 15,1-4 0-15,2 1 0 0,1-2 0 0,1-6 0 16,0 0 0-16,7-4 0 0,-1-2 0 0,3-4 0 16,1-3 0-16,1-3 0 0,0-1 0 0,0-2 0 15,1-1 0-15,1 1 0 0,2 2-832 0,-1 0-192 16,-1 0 0-16,0 0 0 0,1 4 0 0,-1 3 0 15,0 1 0-15,0 2 0 0,-2 0 0 0,-1 3 0 0,0 0 0 0,-3 3 0 16,0 1 0-16,-1 0 0 0,-6 0 0 0,6 4 0 31,1 0-768-31,0 0-208 0,-7-4-48 0,7 4-9824 0,2-3-1968 16</inkml:trace>
  <inkml:trace contextRef="#ctx0" brushRef="#br2" timeOffset="99447.32">9105 1917 20271 0,'0'0'896'0,"8"3"192"15,0-5-880-15,3 4-208 0,2 0 0 0,1-2 0 0,-2-2 864 16,2-2 128-16,1 0 32 0,5-4 0 0,-3-3 816 0,-1 0 160 16,-1-1 48-16,-2 1 0 0,-3-1-1648 0,0 0-400 15,-1 0 0-15,-4 1 0 0,-1 1 896 0,-3 4 112 16,-2 0 16-16,-2 1 0 0,0 2 0 0,-5 2 0 15,2 2 0-15,-5 1 0 0,0 2-832 0,-4 2-192 16,0 2 0-16,1 4 0 0,2 1 0 0,0 1 0 16,3 0 0-16,4 0 0 0,4 2 0 0,6 2 0 15,2 0 0-15,7-1 0 0,2-1 0 0,5-1 0 16,5-2 0-16,5-3 0 0,2-3 864 0,5-2 128 16,0-1 32-16,3 0 0 15,1 0-3280-15,-2 2-656 0,-1 0-128 0,-5 1-32 0</inkml:trace>
  <inkml:trace contextRef="#ctx0" brushRef="#br2" timeOffset="99973.73">2870 2743 20271 0,'0'0'896'0,"-4"-3"192"0,0-3-880 0,-3 0-208 15,1 1 0-15,0 2 0 0,-2 3 864 0,-1 4 128 16,1 0 32-16,-2 4 0 0,-2 3 0 0,-3 1 0 0,-1 2 0 0,-2 7 0 16,-2 8-832-16,2 1-192 0,-2 8 0 0,-1 0 0 15,-1 2 864-15,0 0 128 0,3-1 32 0,4-1 0 16,3 1-832-16,3-3-192 16,1-1 0-16,3 6 0 0,3-3 0 0,3-7 0 0,1-6 0 0,6-3 0 15,3-7 0-15,4-2 0 0,3-4 0 0,-2-2 0 16,-1-5 0-16,6-4 0 0,6-5 0 0,2-2-9232 15,3-3-1904-15</inkml:trace>
  <inkml:trace contextRef="#ctx0" brushRef="#br2" timeOffset="100355.41">3254 3053 23951 0,'-4'7'512'0,"-3"3"128"0,0 2 0 0,-1 5 64 0,-1 5-576 0,-3 3-128 16,-2 3 0-16,-1-2 0 0,1 0 0 0,0 1 0 16,-1 4 0-16,2 0 0 0,1 0 848 0,-1-1 144 15,3-3 32-15,1-2 0 0,-2-7 0 0,4-2 0 16,1-4 0-16,3-3 0 0,3-9 0 0,0 0 0 16,0 0 0-16,0 0 0 0,0 0 0 0,6-9 0 15,3-4 0-15,3-4 0 0,-2-3 0 0,3-1 0 16,3-1 0-16,0-3 0 0,1 0-832 0,0 0-192 15,0-1 0-15,3 1 0 0,-1 3 0 0,1 1 0 16,1-1 0-16,-2 2 0 0,0 4 0 0,-2 3 0 0,1 2 0 16,-2 4 0-16,0 4 0 0,-2 3 0 0,-2 4 0 0,-3 2 0 15,-5 2 0-15,-2 3 0 0,-2 0 0 0,-2 4 0 32,-2 2-768-32,-4 2-208 0,-1-3-48 0,-5 2 0 0,-1-1 832 0,-2-3 192 0,-3-1 0 0,-1-1 0 15,1-1 0-15,-2-3 0 0,1-4 0 0,3-2 0 31,3-3-1680-31,0-3-304 0,3-4-48 0,6-1-8208 0,2 1-1632 0</inkml:trace>
  <inkml:trace contextRef="#ctx0" brushRef="#br2" timeOffset="100543.16">3643 3153 23951 0,'-3'12'512'0,"3"3"128"0,1 3 0 0,-2 3 64 0,-2 2-576 0,1 2-128 15,-4 1 0-15,1 2 0 0,-2-2 848 0,-2 2 144 16,-4 0 32-16,4-1 0 0,6-4 0 0,-1 0 0 16,-5-3 0-16,-2-3 0 0,-1-2-832 0,1-3-192 15,2-3 0-15,0-2 0 0,4 0 0 0,5-7 0 16,0 0 0-16,0 0-13888 16</inkml:trace>
  <inkml:trace contextRef="#ctx0" brushRef="#br2" timeOffset="100976.69">4356 3001 27647 0,'0'0'608'0,"0"0"128"0,0 0 32 0,-7 1 0 0,-2 1-624 0,0 1-144 0,-4 4 0 0,-1 2 0 16,-4 1 0-16,-3 2 0 0,-2-2 0 0,-3 3 0 15,-5 1 0-15,-1 2 0 0,0 0 0 0,2 1 0 16,3-1 848-16,4 2 144 0,4-3 32 0,6-3 0 16,5-5-832-16,4-2-192 0,4-5 0 0,0 0 0 15,2 10 0-15,-2-10 0 0,10-1 0 0,4 0 0 16,5 1 864-16,4-3 128 0,4-6 32 0,2-1 0 16,-1 0-832-16,-1-1-192 0,-4 2 0 0,1-1 0 15,-3 1 864-15,-2 2 128 0,-3 3 32 0,-1 2 0 0,-4 5-832 16,-2 1-192-16,-9-4 0 0,6 12 0 0,0 4 0 0,-4 1 0 15,-3 4 0-15,-3 1 0 0,-2 0 0 0,-3 4 0 16,-2 5 0-16,0 0 0 0,-3-1 0 0,-1-1 0 16,-1 0 0-16,-1 0 0 0,-2-4 0 0,-1-3 0 15,0-2 0-15,4-3 0 0,1 2 0 0,2-2 0 16,0-3 0-16,4-2 0 0,1-1 0 0,5-3 0 16,3-8 0-16,1 7 0 0,-1-7 0 0,0 0 0 15,13 4 0-15,1-4 0 16,-2-1-768-16,3-4-208 0,4-4-48 0,-3 1 0 15,2 0-816-15,-1 0-160 0,0-1-48 0,-1 1 0 0</inkml:trace>
  <inkml:trace contextRef="#ctx0" brushRef="#br2" timeOffset="101262.07">4787 2723 35007 0,'0'0'1552'0,"4"-7"320"0,-4 7-1488 0,5-8-384 0,-5 8 0 0,0 0 0 15,0 0 0-15,4 12 0 0,-3 3 0 0,-2 3 0 16,-1 4 0-16,0 7 0 0,-1 5 0 0,0 6 0 16,-2 3 0-16,1-1 0 0,-1-2 0 0,-2 2 0 0,-2-1 0 0,0 1 0 15,1-2 0-15,1-9 0 16,-1 2 0-16,1 0 0 0,1 1 0 0,-2-2 0 0,0-4 0 0,0 0 0 15,0-3 0-15,-2 3 0 0,-1-8 0 0,2-6 0 16,0-3 0-16,1-3 0 16,0-6-1568-16,8-2-384 0,-13-13-80 0,9-2-16 0</inkml:trace>
  <inkml:trace contextRef="#ctx0" brushRef="#br2" timeOffset="101473.65">5195 3083 27647 0,'0'0'608'0,"5"-5"128"0,3-3 32 0,1 4 0 0,2-2-624 0,1 1-144 0,3 1 0 0,2 1 0 16,-1-1 0-16,3-1 0 0,2 1 0 0,-3 0 0 15,-1 0 0-15,-2 1 0 0,2 3 0 0,-3-1 0 16,-3 1 0-16,-2 1 0 0,-9-1 0 0,0 0-12256 15</inkml:trace>
  <inkml:trace contextRef="#ctx0" brushRef="#br2" timeOffset="101625.43">5117 3364 23951 0,'0'0'1056'0,"8"3"224"0,4 0-1024 0,2 0-256 0,-1-1 0 0,4-1 0 15,1 0 880-15,3-1 112 0,2-1 32 0,1-1 0 16,5 0 0-16,2-2 0 0,1 0 0 0,2-2 0 15,2 0-832-15,-3 0-192 0,-1 1 0 0,-2-3 0 16,-4 0-768-16,-3 1-208 0,-3-1-48 0,-3-1 0 0</inkml:trace>
  <inkml:trace contextRef="#ctx0" brushRef="#br2" timeOffset="101997.39">6885 2671 31327 0,'0'-6'688'0,"0"0"144"0,0-2 16 0,0 8 48 0,0 0-720 0,0 0-176 0,0 0 0 0,0 0 0 15,-6 7 0-15,-1 3 0 0,-2 4 0 0,-1 5 0 16,-3 4 0-16,1 3 0 0,0 5 0 0,0 4 0 16,0 6 848-16,-1-1 144 0,2 1 32 0,1 0 0 15,0 1-832-15,1-2-192 0,1 0 0 0,2 0 0 16,-1-4 864-16,3-2 128 0,-2-1 32 0,3-6 0 15,1 1-832-15,0-4-192 0,-1-2 0 0,0-3 0 16,1-4-1600-16,1-3-352 0,0-3-80 0,1-9-16 16</inkml:trace>
  <inkml:trace contextRef="#ctx0" brushRef="#br2" timeOffset="103006.12">2358 4197 12895 0,'9'-10'576'0,"-9"10"112"16,7-5-560-16,2 1-128 0,-3-2 0 0,-6 6 0 0,0 0 1664 0,0 0 320 16,0 0 48-16,0 0 16 0,-3-7-832 0,-3 1-144 15,-4 2-48-15,-3 2 0 0,-4 2 0 0,-2 0 0 16,-4 0 0-16,0 4 0 0,-5 5-816 0,0 3-208 16,1 2 0-16,1 3 0 0,-1 0 864 0,3 1 128 15,2-1 32-15,3-1 0 0,4-1-832 0,1 0-192 16,7-4 0-16,2-2 0 0,2 0 0 0,4-1 0 15,-1-8 0-15,10 7 0 0,-2-2 0 0,4-1 0 16,1 1 0-16,3-1 0 0,2 2 0 0,3 0 0 16,1 0 0-16,-1-1 0 0,-2 3 0 0,-1 0 0 15,1 2 0-15,-5-3 0 0,-5 2 0 0,-1 0 0 16,-5 0 0-16,-2 1 0 0,-4 2 0 0,-4 0 0 16,-2 0 0-16,-2 2 0 0,-3 1 864 0,-3 0 128 15,-3 0 32-15,-4 1 0 0,-1-3-832 0,0 1-192 0,1 1 0 0,1-4 0 16,0-3 0-16,0-2 0 0,1-4 0 0,2-3 0 15,2-3 0-15,3-1 0 0,2 0 0 0,2-3 0 32,1-2-1600-32,7 0-352 0,3 1-80 0,4-2-11472 0</inkml:trace>
  <inkml:trace contextRef="#ctx0" brushRef="#br2" timeOffset="103279.19">2606 4259 20271 0,'-3'7'448'0,"0"2"80"0,-2 2 32 0,0 0 16 0,-3 0-576 0,-3 4 0 16,1 3 0-16,0 0 0 0,-3 1 928 0,0 1 80 15,-1 1 16-15,0 0 0 0,0 0-832 0,2-1-192 16,2 0 0-16,4-1 0 0,1-1 864 0,4-3 128 16,3-2 32-16,3-3 0 0,1-3 0 0,4-2 0 15,2-2 0-15,4-1 0 0,-1-7 0 0,3-1 0 16,1-3 0-16,0-3 0 0,1 0-832 0,-2-3-192 15,-3-1 0-15,-2-2 0 0,-2 4 864 0,-2 0 128 16,-4-1 32-16,-1 2 0 0,-4 0-832 0,-2 2-192 16,-2 2 0-16,-8-3 0 15,-3 3-768-15,-2 6-208 0,1 0-48 0,-1 1-15152 0</inkml:trace>
  <inkml:trace contextRef="#ctx0" brushRef="#br2" timeOffset="103929.26">3602 4316 12895 0,'0'0'576'0,"0"0"112"0,0 0-560 0,5 9-128 0,3-3 0 0,-1 1 0 16,-1 2 848-16,2 2 144 0,-1 0 32 0,1 1 0 16,1 0 0-16,0 3 0 0,0 0 0 0,-2 3 0 15,-1 2-832-15,-1 2-192 0,-3 1 0 0,-4 0 0 16,-1 0 864-16,-2 2 128 0,-4 2 32 0,-2 0 0 15,-1-1 0-15,-3 1 0 0,0-1 0 0,-1-3 0 16,-2-1 0-16,1 0 0 0,0-3 0 0,-3-2 0 16,1-3-832-16,2-2-192 0,0 0 0 0,2-5 0 15,1-2 0-15,0-2 0 0,3-6 0 0,-2-5 0 16,1-3-2416-16,5-5-528 0,1-14-96 0,8-1-32 16</inkml:trace>
  <inkml:trace contextRef="#ctx0" brushRef="#br2" timeOffset="104118.76">3562 4074 27647 0,'0'0'608'0,"0"0"128"0,0 0 32 0,0 0 0 0,0 0-624 0,0 0-144 15,0 0 0-15,0 0 0 0,0 0 0 0,0 0 0 16,-4 0 0-16,4 0 0 0,0 0 0 0,0 0 0 0,3 6 0 0,2 2 0 31,-2 0-2432-31,-3-8-512 0,0 0-96 0,9 13-32 0</inkml:trace>
  <inkml:trace contextRef="#ctx0" brushRef="#br2" timeOffset="104373.78">3946 4378 16575 0,'-4'15'368'0,"0"2"80"0,2-1 0 0,1-3 16 0,-1 2-464 0,1 1 0 0,0 1 0 0,1-1 0 16,0 0 912-16,1-3 96 0,1-1 16 0,0-2 0 16,-2-10 816-16,6 6 160 0,-6-6 48 0,7 3 0 15,0 0-832-15,1-4-144 0,-1-4-48 0,3-3 0 0,2-2 0 0,2-2 0 16,-4-2 0-16,1-2 0 0,1 0 0 0,0-1 0 16,-5 0 0-16,3 0 0 0,-2-2-816 0,-1 3-208 15,-4-2 0-15,0 2 0 0,-1 1 0 0,-2 2 0 16,-1 0 0-16,-1 3 0 0,-1 1 0 0,-2 4 0 15,0 2 0-15,-3-1 0 16,-2 4-3232-16,4 0-688 0,-6 5-144 0,12-5-32 0</inkml:trace>
  <inkml:trace contextRef="#ctx0" brushRef="#br2" timeOffset="104672.99">4463 4334 23951 0,'0'0'512'0,"0"0"128"0,0 0 0 0,-4 3 64 0,-3 2-576 0,-1-1-128 0,1 1 0 0,-1 0 0 15,3 1 848-15,-3-1 144 0,2 1 32 0,2-1 0 16,0 1-832-16,0-1-192 0,2 1 0 0,1 1 0 16,1-7 864-16,2 7 128 0,-2-7 32 0,2 9 0 15,-2-1-832-15,3 1-192 0,-1-1 0 0,-1 0 0 16,-1 2 0-16,0 1 0 0,-1-2 0 0,-1 1 0 15,-3 0 864-15,1 1 128 0,-5 1 32 0,2 0 0 16,-3-2-832-16,2 1-192 0,-2 1 0 0,-1 1 0 16,-1-5 0-16,0 1 0 0,1-1 0 0,0-3 0 15,1 0 0-15,1-3 0 0,1-2 0 0,-2-2 0 16,3-3-1600-16,3-1-352 0,3-4-80 0,4 2-16 0</inkml:trace>
  <inkml:trace contextRef="#ctx0" brushRef="#br2" timeOffset="104868.25">4941 4018 27647 0,'0'0'608'0,"0"0"128"0,0 10 32 0,0-1 0 0,0 2-624 0,-3 1-144 16,-1 4 0-16,-4 2 0 0,1 2 0 0,-4 3 0 15,-2 5 0-15,0-1 0 0,-1 2 848 0,0 0 144 16,-1 1 32-16,3-2 0 0,-2-2-832 0,2-1-192 15,2 0 0-15,1-1 0 0,1-2 0 0,2-2 0 16,-1-3 0-16,2 0-9232 16,0-1-1904-16</inkml:trace>
  <inkml:trace contextRef="#ctx0" brushRef="#br2" timeOffset="105034.58">4642 4408 27647 0,'7'-4'608'0,"4"2"128"0,3-1 32 0,0 2 0 0,0 0-624 0,3 0-144 0,4 1 0 0,5 0 0 16,-1-1 848-16,4-1 144 0,1 0 32 0,3-1 0 16,0 2-832-16,1-1-192 0,-1-1 0 0,11 0 0 15,-9 0-768-15,-7 0-208 0,-4-2-48 0,-7 1 0 0</inkml:trace>
  <inkml:trace contextRef="#ctx0" brushRef="#br2" timeOffset="105607.27">6022 3916 27647 0,'0'0'1216'0,"0"0"256"0,0 0-1168 0,-5 7-304 0,-1 0 0 0,-1 3 0 15,-2 1 0-15,1 5 0 0,-6 0 0 0,0 5 0 16,-1 0 0-16,-3 1 0 0,-2 1 0 0,1 1 0 0,-2 3 880 0,0 1 112 16,0 2 32-16,0-1 0 0,0-1-832 0,1-3-192 15,3-3 0-15,2-3 0 0,4-5 864 0,4-1 128 16,2-4 32-16,1-2 0 0,4-7-832 0,0 0-192 15,0 0 0-15,6-7 0 0,5-1 864 0,4-4 128 16,2-3 32-16,2 0 0 0,1-1-832 0,1 3-192 16,2 0 0-16,0 5 0 0,1 1 0 0,-1 3 0 15,-1 5 0-15,-1 4 0 0,-1 1 0 0,-1 4 0 16,-4 2 0-16,-3 4 0 0,-1-1 0 0,-2 3 0 16,-4-3 0-16,0 2 0 0,-4-1 0 0,0 0 0 15,-1-1 0-15,0-2 0 0,-1-2 0 0,1-1 0 16,0-2 0-16,0-8 0 15,0 0-768-15,0 0-208 0,9-6-48 0,-2 1-9824 16,3-4-1968-16</inkml:trace>
  <inkml:trace contextRef="#ctx0" brushRef="#br2" timeOffset="105925.45">6384 4078 27647 0,'0'0'608'0,"-4"4"128"0,-7 4 32 0,2 0 0 0,-4 0-624 0,0 2-144 0,-3 0 0 0,-1 1 0 16,1 3 0-16,-1 3 0 0,1 2 0 0,1-2 0 16,3 0 848-16,2-2 144 0,3-1 32 0,3-3 0 15,3-1-832-15,2-4-192 0,-1-6 0 0,6 3 0 16,4-3 864-16,0-3 128 0,1-4 32 0,3-2 0 16,1 0-832-16,1-1-192 0,-3-1 0 0,1-1 0 0,0 2 0 0,-2 0 0 15,-1 0 0-15,-1 1 0 0,-2 1 0 0,0 3 0 16,-1 2 0-16,-7 3 0 0,0 0 0 0,0 0 0 15,3 8 0-15,0 3 0 0,-2 3 0 0,0 1 0 16,2 0 0-16,0 2 0 0,-1-1 0 0,3-1 0 16,-2-3 0-16,3-1 0 0,2-1 0 0,2-4 0 15,0-1 0-15,3-3 0 16,0-4-1600-16,-1-5-352 0,1-3-80 0,-4 0-16 0</inkml:trace>
  <inkml:trace contextRef="#ctx0" brushRef="#br2" timeOffset="106216.81">6655 4073 20271 0,'0'0'896'0,"-2"6"192"0,2 3-880 0,-4-1-208 0,1 1 0 0,-1 1 0 16,2 6 864-16,0-2 128 15,0 0 32-15,-2 2 0 0,2-1 0 0,1 0 0 0,1-1 0 0,1-3 0 16,2-3 0-16,2-1 0 0,-2-3 0 0,3 1 0 15,0-3 0-15,2-2 0 0,0-3 0 0,0-2 0 16,2-1 0-16,1-2 0 0,-1-2 0 0,1 0 0 16,0-2-832-16,0-1-192 0,-2 2 0 0,2-1 0 15,3-3 0-15,-3 1 0 0,0 1 0 0,1-1 0 16,2 0 0-16,-4 1 0 0,-1 1 0 0,1 1 0 16,-2 2 0-16,1 2 0 0,-4-1 0 0,1 1 0 0,-1 2 0 15,-2 0 0-15,-3 5 0 0,0 0 0 16,0 0-1600-16,0 0-352 0,-2-5-80 0,2 5-13120 15</inkml:trace>
  <inkml:trace contextRef="#ctx0" brushRef="#br2" timeOffset="106509.06">7047 4102 20271 0,'0'0'896'0,"0"0"192"0,0 0-880 0,0 0-208 16,7 7 0-16,-2-5 0 0,3 0 1680 0,1-2 304 15,2-4 48-15,-1-3 16 0,3 0-832 0,1-1-144 16,1-1-48-16,2-2 0 0,-2-2 0 0,-1 0 0 16,-3 1 0-16,2 2 0 0,-4-4 0 0,-1 0 0 0,-1 0 0 0,0 1 0 15,-5 2-816-15,0 2-208 16,-3 0 0-16,-1 2 0 0,2 7 0 0,-5-3 0 16,0 4 0-16,-1 2 0 0,0 3 864 0,-1 1 128 15,-1 4 32-15,2-1 0 0,2 2-832 0,1 2-192 0,2 0 0 0,2 2 0 16,2 1 0-16,3-1 0 0,3 0 0 0,2-2 0 15,5 0 0-15,4-1 0 0,0-4 0 0,3 0 0 16,1-1 0-16,1-1 0 0,-3-1 0 0,3-1-12512 16,-4-3-2544-16</inkml:trace>
  <inkml:trace contextRef="#ctx0" brushRef="#br2" timeOffset="107178.68">1797 5502 20271 0,'0'0'448'0,"0"0"80"0,0 0 32 0,0 0 16 0,0 0-576 0,0 0 0 0,0 0 0 0,0 0 0 0,0 0 928 0,0 0 80 15,5-5 16-15,4-1 0 0,1 1 0 0,3-3 0 16,3-2 0-16,2-1 0 0,4-2 0 0,1-2 0 16,2-3 0-16,1-1 0 0,-1-4 0 0,4 1 0 15,1-2 0-15,0-1 0 0,2-1-832 0,1 1-192 16,-1-1 0-16,-1 3 0 0,-2-1 0 0,-2 5 0 16,1 3 0-16,-6 4 0 0,-4 3 0 0,-2 5 0 15,-4 1 0-15,-1 7 0 0,-2 6 0 0,-3 4 0 16,-1 7 0-16,-3 2 0 0,-3 7 0 0,-3 2 0 15,-2 2 0-15,-2 3 0 0,-2 4 0 0,0 2 0 16,-3 1 0-16,-1 1 0 0,-1-1 864 0,0-1 128 16,-4-5 32-16,3-1 0 0,3-4-832 0,1-4-192 15,-2-2 0-15,1-2 0 0,2-1 0 0,-1-2 0 16,3-2 0-16,-5 3 0 16,-1-5-768-16,4-5-208 0,0-3-48 0,6-7-9824 0,-4-3-1968 0</inkml:trace>
  <inkml:trace contextRef="#ctx0" brushRef="#br2" timeOffset="107360.39">1793 5911 31327 0,'0'0'1392'0,"0"0"272"0,0 0-1328 0,6 6-336 0,4-1 0 0,2 1 0 16,4-2 896-16,6 0 96 0,6-1 32 0,-2 1 0 16,4 1 0-16,2-3 0 0,1-4 0 0,2 0 0 15,3-1 0-15,2 1 0 0,5-1 0 0,0 1 0 16,-2-2-832-16,-1 4-192 0,-2-1 0 0,7-3 0 15,-10-3-768-15,-6 0-208 0,-4-1-48 0,-10 2-10912 16,-1 1-2192-16</inkml:trace>
  <inkml:trace contextRef="#ctx0" brushRef="#br2" timeOffset="107778.78">3327 5434 23951 0,'0'0'512'0,"-10"-5"128"0,0-2 0 0,2 6 64 0,-2 2-576 0,-1 6-128 0,-3-1 0 0,-5 2 0 15,-1 1 848-15,-4 4 144 0,-4 6 32 0,-2 3 0 16,-1 4 0-16,1 0 0 0,-1 3 0 0,2 1 0 16,2-3 0-16,4-2 0 0,5-3 0 0,3-2 0 15,2-2-832-15,6-4-192 0,2-2 0 0,4-1 0 16,1-2 0-16,5 0 0 0,1-4 0 0,3-1 0 15,2-2 864-15,4-2 128 0,5-2 32 0,3-3 0 16,6-1-832-16,-2-3-192 0,2 0 0 0,1-2 0 0,1 1 0 0,-2 1 0 16,-1 1 0-16,8-6 0 15,-6 2-2416-15,-5 3-528 0,-6 1-96 0,-7 2-32 0</inkml:trace>
  <inkml:trace contextRef="#ctx0" brushRef="#br2" timeOffset="108079.83">3551 5456 23951 0,'0'0'512'0,"0"8"128"0,-6 2 0 0,2-3 64 0,-2 3-576 0,-1 1-128 16,-2 1 0-16,2 6 0 0,-5 1 848 0,2-1 144 16,1 1 32-16,-1 0 0 0,4-2 0 0,0-1 0 0,3-2 0 0,0-1 0 15,3-3-832-15,3 0-192 0,0-3 0 0,5-3 0 16,0-2 864-16,4-2 128 15,2 0 32-15,1-3 0 0,0-1 0 0,1-4 0 16,-1 0 0-16,2-3 0 0,0-2 0 0,2 0 0 0,1-3 0 0,-4 1 0 16,1 0-832-16,-2-1-192 0,-4 3 0 0,0 0 0 15,-2 0 0-15,-1 0 0 0,-1 1 0 0,-2 4 0 16,-2 0 0-16,0 1 0 0,1 2 0 0,-3-4 0 16,-1 0-768-1,-1 3-208-15,-3-3-48 0,2 5 0 0,2 4-2448 0,-2-5-496 0,0-5-112 16,3 0-16-16</inkml:trace>
  <inkml:trace contextRef="#ctx0" brushRef="#br2" timeOffset="108398.61">3910 5424 16575 0,'-5'22'368'0,"1"-9"80"0,-3-1 0 0,2 1 16 0,-1 1-464 0,-1 2 0 16,-1 2 0-16,0-2 0 0,2 1 1728 0,-1-1 256 15,1-1 64-15,-1-2 0 0,3-1-832 0,-2-3-144 16,1-1-48-16,0-2 0 0,1 1 0 0,0-4 0 16,4-3 0-16,0 0 0 0,0 0 0 0,0 0 0 15,-2-8 0-15,0-2 0 0,1 1 0 0,4-2 0 16,-1-2 0-16,4-1 0 0,-1-3-816 0,2-2-208 16,1-1 0-16,3-6 0 0,0 5 0 0,2 1 0 15,-2-1 0-15,4 6 0 0,2 3 0 0,-1 1 0 0,2 2 0 16,0 1 0-16,-1 1 0 0,0 3 0 15,-3 2 0-15,0-1 0 0,2 1 0 0,-2 1 0 0,-3 0 0 0,0 1 0 32,-1 0-768-32,0-1-208 0,0-2-48 0,0 1 0 15,-3 1-1632-15,2 1-336 0,-9 0-64 0,15-4-16 0</inkml:trace>
  <inkml:trace contextRef="#ctx0" brushRef="#br2" timeOffset="108742.23">4277 5333 20271 0,'0'0'896'0,"0"0"192"0,0 0-880 0,0 0-208 16,0 0 0-16,0 0 0 0,2 14 1680 0,-2 0 304 16,-1 0 48-16,0 0 16 0,-1 1-1648 0,0 3-400 15,0 2 0-15,-3 0 0 0,1-3 896 0,-1 2 112 16,3 0 16-16,0-1 0 0,0-2-832 0,1-3-192 15,1-2 0-15,1-2 0 0,2-2 864 0,-3-7 128 16,0 0 32-16,0 0 0 0,8 0 0 0,1-3 0 16,-2-2 0-16,2-4 0 0,0-2 0 0,1-5 0 15,1 1 0-15,0 0 0 0,0 1-832 0,0-1-192 16,-1-5 0-16,0 5 0 0,0-2 0 0,-3 2 0 16,2-1 0-16,0 3 0 0,0-1 0 0,2 2 0 15,-3 1 0-15,1 2 0 0,-2 1 0 0,-1 2 0 16,-6 6 0-16,6-8 0 0,3 0 0 0,-5 3 0 0,-4 5 0 15,5-5 0 1,-5 5-1600-16,0 0-352 0,3-4-80 0,2-1-9296 0,4 0-1856 0</inkml:trace>
  <inkml:trace contextRef="#ctx0" brushRef="#br2" timeOffset="109069.68">4582 5387 16575 0,'-2'11'736'0,"2"-11"160"0,0 9-720 0,0-2-176 0,2 1 0 0,2-1 0 16,4-2 848-16,-1-2 144 0,3 2 32 0,-2-5 0 0,6-2 816 0,0-2 160 16,0 0 48-16,2-3 0 0,-1-2-832 0,1 0-144 15,0-1-48-15,-1 0 0 0,0 0 0 0,-1 0 0 16,-1-2 0-16,-1 0 0 0,0 1-816 0,-2 0-208 16,-3 0 0-16,-1 1 0 0,0 0 864 0,-3 1 128 15,-2 3 32-15,-1 6 0 0,-3-6-832 0,-3 4-192 16,-1 2 0-16,-3 5 0 0,-1 3 0 0,-1 1 0 15,-1 2 0-15,0-1 0 0,-1 4 0 0,0 1 0 16,2 3 0-16,2 2 0 0,2-1 0 0,3 0 0 16,2 0 0-16,6-1 0 0,2-2 864 0,3 0 128 15,2-1 32-15,3-2 0 0,2-3-832 0,3-3-192 16,2-3 0-16,3-2 0 0,-1-3 0 0,3-3 0 16,-1-4 0-16,3 0 0 15,-1 2-2416-15,3-3-528 0,22-8-96 0,-16 1-32 0</inkml:trace>
  <inkml:trace contextRef="#ctx0" brushRef="#br2" timeOffset="111336.83">8477 6789 9215 0,'0'0'400'0,"0"0"96"0,-10 5-496 0,5-1 0 16,-3 0 0-16,2 2 0 0,0-1 1728 0,-1 0 256 15,7-5 64-15,-7 4 0 0,2 1-832 0,5-5-144 16,-6 4-48-16,6-4 0 0,0 0 0 0,-6 4 0 15,6-4 0-15,0 0 0 0,0 0 0 0,0 0 0 16,-2-6 0-16,2 6 0 0,3-10 0 0,3 0 0 16,2-1 0-16,2 0 0 0,1 0-816 0,0 0-208 0,1 0 0 0,3-1 0 15,0 1 0-15,1 1 0 16,-2 0 0-16,1 0 0 0,2-2 0 0,-4 3 0 0,-2 4 0 0,-3 2 0 16,2 0 0-16,-10 3 0 0,8 0 0 0,-8 0 0 15,9 10 0-15,-3 1 0 0,-4 0 0 0,-2 1 0 16,-1 2 0-16,-3 2 0 0,0 3 0 15,0 1 0-15,-4-4 0 0,2 2 0 0,2-1 0 0,-1 1 0 16,-2 1 0-16,-2-2 0 0,3-1 0 0,-2-3 0 16,2-1 864-16,3-3 128 0,3-9 32 0,0 0 0 15,0 0-832-15,0 0-192 0,0 0 0 0,0 0 0 16,7-7 864-16,-1-2 128 0,-1-3 32 0,2-1 0 16,5-2-832-16,3-2-192 0,-1-3 0 0,1 3 0 0,2 1 0 0,-1 0 0 15,1-3 0-15,-1 3 0 16,0 1 0-16,-1 2 0 0,1 0 0 0,-3 3 0 0,-1 1 0 0,-3 3 0 15,1 1 0-15,-10 5 0 0,11 6 0 0,-5 2 0 16,0 2 0-16,-2 5 0 0,-1 2 0 0,0 2 0 16,-2 0 0-16,-1 4 0 0,-2 4 0 0,-1 1 0 15,1 1 0-15,-2-1 0 0,0-6 0 0,1-1 0 16,0-4 0-16,1-1 0 0,-3-2 0 0,2-2 0 16,0-2 0-16,0-1 0 0,3-9 0 0,-1 9 0 15,1-9 0-15,0 0 0 16,0 0-3232-16,0 0-688 0,0 0-144 0,5-13-32 0</inkml:trace>
  <inkml:trace contextRef="#ctx0" brushRef="#br2" timeOffset="112030.83">9206 6745 16575 0,'0'0'368'0,"0"0"80"0,0 0 0 0,8-2 16 0,-8 2-464 0,8-4 0 16,-4-3 0-16,-4 7 0 0,0 0 912 0,0 0 96 16,0 0 16-16,7 0 0 0,-7 0 0 0,6 3 0 15,-6-3 0-15,0 0 0 0,0 0 0 0,6 5 0 16,-1 4 0-16,-2-1 0 0,-3 2-832 0,-2 0-192 15,-1 3 0-15,-1 3 0 0,-2 4 864 0,-1-1 128 16,-2 2 32-16,-3 1 0 0,0 2-832 0,-2 1-192 16,0-2 0-16,0-2 0 0,1 0 0 0,-2-4 0 15,3 2 0-15,1-5 0 0,2-2 864 0,1 0 128 0,2 0 32 16,-1-2 0-16,2-2-832 0,1-2-192 0,-3-3 0 0,7-3 0 16,0 0 864-16,0 0 128 0,0 0 32 0,0 0 0 15,0 0-832-15,0 0-192 0,0 0 0 0,8-7 0 16,-1 1 864-16,2-3 128 0,1 0 32 0,0-1 0 15,0-1-832-15,1-4-192 0,1-1 0 0,-1-2 0 16,1-1 0-16,0-2 0 0,1-2 0 0,2 0 0 16,-1 1 0-16,1 1 0 0,0 4 0 0,-1 1 0 15,-1-3 0-15,1 3 0 0,1 1 0 0,-1 3 0 16,-3 2 0-16,0 3 0 0,-1-1 0 0,-3 4 0 16,0 3 0-16,-7 1 0 0,0 0 0 0,4 6 0 15,-1 3 0-15,-1 1 0 0,-3 1 0 0,-1 0 0 16,-3 1 0-16,0 0 0 0,-2-1 0 0,0 1 0 0,-2 0 0 15,-1-2 0-15,1 0 0 0,-3-1 0 0,1 0 0 0,2-2 0 16,-2-1 0-16,-2-1 0 16,2-5-768-16,2-1-208 0,1-1-48 0,8 2 0 15,-5-5-816-15,5 5-160 0,-2-7-48 0,1 0-13104 16</inkml:trace>
  <inkml:trace contextRef="#ctx0" brushRef="#br2" timeOffset="112751.39">9676 6998 12895 0,'0'0'272'0,"0"0"64"0,-1 10 16 0,1-10 32 0,0 0-384 0,0 0 0 16,0 6 0-16,0-6 0 0,0 0 1712 0,0 0 272 15,0 0 48-15,0 0 16 0,0 0-832 0,7-3-144 16,-1-2-48-16,2-2 0 0,0 1 0 0,3-3 0 0,-2-2 0 0,2-2 0 16,2-3 0-16,1-1 0 0,1-3 0 0,2 0 0 15,-1-2-816-15,4-2-208 0,1-5 0 0,9-9 0 16,-5 3 864-16,2 1 128 15,-1-1 32-15,1 0 0 0,1-1-832 0,-2-5-192 0,-3-2 0 0,-8 14 0 16,-3-3 0-16,-2 2 0 0,-2 6 0 0,-1 2 0 16,-4 2 0-16,-3 5 0 0,-1 4 0 0,-8 1 0 15,-2 6 0-15,-6 10 0 0,-9 6 0 0,-1 6 0 16,-2 5 0-16,0 4 0 0,-1 5 0 0,0 3 0 16,2 4 0-16,2 0 0 0,3 1 0 0,3 0 0 15,3 0 0-15,3-1 0 0,1-2 0 0,6 0 0 16,-2-1 0-16,6-3 0 0,2-2 0 0,3-4 0 0,2-3 0 15,5-2 0-15,0-4 0 0,2-5 0 0,0-3 0 16,3-3 0-16,-1-3 0 0,3-5-15520 16</inkml:trace>
  <inkml:trace contextRef="#ctx0" brushRef="#br2" timeOffset="113018.87">10353 6592 27647 0,'0'0'1216'0,"0"0"256"0,0 0-1168 0,0 0-304 16,0 0 0-16,-4 7 0 0,-1-2 880 0,-1 4 112 15,2 2 32-15,-4 1 0 0,2 3-832 0,-1 0-192 16,-1 0 0-16,-1 4 0 0,1 1 0 0,-2-1 0 0,3-2 0 0,-1 1 0 15,3 3 0-15,-2 0 0 0,2-3 0 0,2-1 0 16,-3-2 0-16,3 0 0 0,-2-2 0 0,2-3 0 31,-2-3-2416-31,0-2-528 0,5-5-96 0,-12 0-32 0</inkml:trace>
  <inkml:trace contextRef="#ctx0" brushRef="#br2" timeOffset="113157.42">10158 6821 27647 0,'0'0'608'0,"8"0"128"0,1-3 32 0,2 1 0 0,2-1-624 0,1 1-144 0,1 0 0 0,2 0 0 0,1-3 848 0,1 0 144 16,2-2 32-16,-2 2 0 15,2-1-1648-15,-3 0-320 0,-2-1-64 0,-1 1-7648 16,1 0-1536-16</inkml:trace>
  <inkml:trace contextRef="#ctx0" brushRef="#br2" timeOffset="113651.24">10588 6742 23951 0,'0'0'512'0,"0"0"128"0,0 0 0 0,0 0 64 0,10-6-576 0,-3 4-128 16,0 0 0-16,0-1 0 0,2-2 0 0,-2 0 0 0,3-2 0 0,0 1 0 15,1-1 848-15,-1 0 144 0,-1 2 32 0,-1 2 0 16,-2-1 0-16,-6 4 0 0,8 0 0 0,-8 0 0 16,0 0-832-16,0 0-192 0,1 9 0 0,-2 3 0 15,-1 3 0-15,-4 0 0 0,1 1 0 0,-3 2 0 16,-2 2 0-16,0-3 0 0,-2 2 0 0,2 1 0 15,-2-2 0-15,2-2 0 0,1-2 0 0,2 0 0 16,0-6 864-16,3-1 128 0,0-3 32 0,4-4 0 0,0 0-832 0,0 0-192 16,6-4 0-16,-2-3 0 0,4 0 864 0,2-3 128 15,1-2 32-15,2-2 0 0,-2 0-832 0,2 0-192 16,-1-2 0-16,0 3 0 0,2 2 0 0,-4 0 0 16,1 1 0-16,0 4 0 0,-5 4 0 0,3 2 0 15,-2 2 0-15,-2 2 0 0,-1 5 0 0,-2 5 0 16,-2-2 0-16,-2 5 0 0,1 3 0 0,-3 3 0 15,1 0 0-15,-2 0 0 0,1 0 0 0,-3-1 0 16,3-1 0-16,1-2 0 0,-3-3 0 0,3 0 0 16,1-3 0-16,2-3 0 15,0-2-2416-15,2-1-528 0,-2-7-96 0,0 0-32 0</inkml:trace>
  <inkml:trace contextRef="#ctx0" brushRef="#br2" timeOffset="114253.42">11102 6775 23951 0,'0'0'1056'0,"0"0"224"0,0 0-1024 0,0 0-256 16,0 0 0-16,-2 10 0 0,-1 0 0 0,0 3 0 16,1 2 0-16,-4 4 0 0,2 2 880 0,0 2 112 15,-2 1 32-15,-3 9 0 0,0-2 0 0,2-2 0 16,-3-2 0-16,0-4 0 0,-1-3-832 0,0-2-192 16,2-3 0-16,0-2 0 0,1-2 864 0,1-3 128 15,7-8 32-15,0 0 0 0,0 0-832 0,0 0-192 0,2-8 0 0,4-3 0 16,0-2 864-16,2 0 128 15,3 0 32-15,2-4 0 0,1-2-832 0,1 0-192 0,0-3 0 0,1-1 0 16,-1-4 0-16,1 2 0 0,0 2 0 0,0 3 0 16,0 3 0-16,-1 4 0 0,1 3 0 0,-1 4 0 15,-1 0 0-15,1 2 0 0,-4 4 0 0,0 3 0 16,-2 4 0-16,-1 4 0 0,0 3 0 0,-6 1 0 16,-2 2 0-16,-2 1 0 0,-3 0 0 0,-1 1 0 15,-4 1 0-15,0-5 0 0,-4-2 0 0,-1-1 0 16,-1-1 0-16,1-1 0 0,-1-2 0 0,2-2 0 15,0-3 0-15,0-1 0 0,2-3 0 0,3-3 0 16,0-4-1600-16,2-2-352 0,-1-1-80 16,4-8-13120-16</inkml:trace>
  <inkml:trace contextRef="#ctx0" brushRef="#br2" timeOffset="114868.73">11769 6754 23951 0,'0'0'1056'0,"0"0"224"0,0 0-1024 0,7 0-256 15,-1-3 0-15,-6 3 0 0,0 0 0 0,0 0 0 16,0 0 0-16,0 0 0 0,7-2 0 0,-7 2 0 0,0 0 0 0,0 0 0 15,0 0 0-15,0 0 0 0,0-5 0 0,0 5 0 16,0 0 0-16,0 0 0 0,0 0 0 0,0 0 0 16,0 0 880-16,0 0 112 0,-6 2 32 0,6-2 0 15,0 0-832-15,0 0-192 0,-5 5 0 0,5-5 0 16,0 0 0-16,0 0 0 0,0 0 0 0,0 0 0 16,-4 3 0-16,4-3 0 0,0 0 0 0,0 0 0 15,0 0 0-15,0 0 0 0,0 0 0 0,0 0 0 16,0 0 0-16,0 0 0 0,0 0 0 0,0 0 0 15,0 0 864-15,0 0 128 0,0 0 32 0,0 0 0 16,0 0-832-16,0 0-192 0,0 0 0 0,0 0 0 0,0 0 0 0,0 0 0 16,0 0 0-16,0 0 0 15,-6-3 0-15,6 3 0 0,0 0 0 0,-5-1 0 0,0 1 0 0,5 0 0 16,0 0 0-16,0 0 0 0,0 0 0 0,0 0 0 16,0 0 0-16,0 0 0 0,-6-1 0 0,6 1 0 15,0 0 0-15,0 0 0 0,0 0 0 0,0 0 0 16,0 0 0-16,0 0 0 0,-6-3 0 0,6 3 0 15,0 0 0-15,-4 1 0 0,4-1 0 0,0 0 0 16,0 0 0-16,-7 2 0 0,2-2 0 0,5 0 0 16,0 0 0-16,0 0 0 0,-5 2 0 0,5-2 0 15,0 0 0-15,0 0 0 0,-6 3 0 0,6-3 0 16,0 0 0-16,0 0 0 0,0 0 0 0,0 0 0 16,0 0 0-16,0 0 0 0,0 0 0 0,0 0 0 15,0 0 0-15,0 0 0 0,0 0 0 0,0 0 0 0,0 0 0 16,0 0 0-16,0 0 0 0,0 0 0 0,0 0 0 0,0 0 0 31,0 0-768-31,0 0-208 0,0 0-48 0,0 0-11872 0</inkml:trace>
  <inkml:trace contextRef="#ctx0" brushRef="#br2" timeOffset="116020.58">11436 6975 20271 0,'0'0'448'0,"0"0"80"0,0 0 32 0,0 0 16 0,6-1-576 0,1-2 0 16,0-3 0-16,2 0 0 0,1-2 928 0,1-1 80 15,1-2 16-15,1 2 0 0,1 1 0 0,-2-1 0 0,2 1 0 0,-1-1 0 16,-1-1 0-16,1 3 0 0,-3 0 0 0,1 2 0 16,-1-1 0-16,-2 4 0 0,-1 2 0 0,-7 0 0 31,4 5-1648-31,-1 4-320 0,-3 2-64 0,-1 5-16 0,-3-1 832 0,0 4 192 0,-4-2 0 0,1 2 0 16,-4 1 0-16,1-3 0 0,0 1 0 0,-2-3 0 15,2-4 768-15,1 0 208 0,-2-1 48 0,3 0 0 16,3-3-832-16,0-2-192 0,5-5 0 0,0 0 0 15,0 0 0-15,0 0 0 0,0 0 0 0,7-3 0 16,1-4 864-16,1 0 128 0,0-3 32 0,4-1 0 16,-4-1-832-16,4 0-192 0,-1-2 0 0,1 1 0 15,-2-1 0-15,1 2 0 0,1-1 0 0,0 2 0 0,1 1 0 16,-1 1 0-16,-4 1 0 0,0 3 0 16,0 0 0-16,-2 4 0 0,-7 1 0 0,3 6 0 0,-1 0 0 15,-1 3 0-15,-2 2 0 0,-1 1 0 0,-2 1 0 0,-2-1 0 16,0 1 0-16,0-1 0 0,-3 2 0 0,2-3 0 15,-3-2 0-15,2-2 0 0,1 0 0 0,3-1 0 16,-1-3 0-16,5-3 0 0,0 0 0 0,0 0 0 16,0 0 0-16,5-5 0 0,1-2 864 0,3-2 128 15,1-2 32-15,4 0 0 0,0 0-832 0,0 0-192 16,0-1 0-16,2 1 0 0,0 4 0 0,1 4 0 16,-1 0 0-16,1 3 0 0,-1 2 0 0,0 4 0 15,-2 5 0-15,-1 3 0 0,0 2 0 0,0 3 0 16,-6 2 0-16,1-1 0 0,-4 0 0 0,0-1 0 15,-3 1 0-15,0 1 0 0,0 0 0 0,-1-1 0 0,0-4 0 16,2-3 0-16,0-4 0 0,-1-1 0 16,-1-8 0-16,0 0 0 15,7-1-2416-15,1-6-528 0,3-12-96 0,-4 1-32 0</inkml:trace>
  <inkml:trace contextRef="#ctx0" brushRef="#br2" timeOffset="117450.79">9740 7575 23951 0,'0'0'512'0,"0"0"128"0,1-9 0 0,-1 9 64 0,0 0-576 0,0 0-128 15,0 0 0-15,0 0 0 0,0 0 0 0,-7 4 0 16,1 4 0-16,-2 4 0 0,-2 6 848 0,0 0 144 16,-3 3 32-16,0 1 0 0,-3 1-832 0,0 4-192 15,-1-1 0-15,3-1 0 0,1-1 0 0,2-2 0 16,1 0 0-16,3-4 0 0,4-2 0 0,2-2 0 16,0-4 0-16,4-4 0 15,-3-6-1600-15,10 4-352 0,3-8-80 0,3-3-16 0</inkml:trace>
  <inkml:trace contextRef="#ctx0" brushRef="#br2" timeOffset="117642.84">10083 7549 20271 0,'-7'6'448'0,"-1"2"80"0,-3 1 32 0,-6 7 16 0,-2 3-576 0,2 0 0 0,-1 2 0 0,3 1 0 16,3-1 928-16,2 0 80 0,-3 0 16 0,-1 1 0 15,1 0-832-15,4-1-192 0,1-2 0 0,2-1 0 16,-3 1 0-16,4-6 0 0,3-1 0 0,-3-2 0 16,2-1 0-16,0-1 0 0,3-8 0 0,0 0-10608 15</inkml:trace>
  <inkml:trace contextRef="#ctx0" brushRef="#br2" timeOffset="117902.09">9533 7759 23951 0,'0'0'1056'0,"0"0"224"0,2 8-1024 0,0 1-256 16,-2-9 0-16,5 14 0 0,0 1 0 0,0 0 0 15,-2-1 0-15,3 2 0 0,-2 0 880 0,3 0 112 16,-1-1 32-16,1 0 0 0,0-1-832 0,2-1-192 16,1-2 0-16,3 0 0 0,3-4 864 0,0-1 128 15,2-4 32-15,2-2 0 0,2 0 0 0,0-3 0 16,3-2 0-16,0-2 0 0,4-5 0 0,2-3 0 15,1 1 0-15,-1-1 0 0,1-3-832 0,5 2-192 16,-2 0 0-16,-10 6 0 0,-3-1 0 0,2 2 0 16,-4 1 0-16,0 0 0 15,-2 2-1600-15,-3 2-352 0,8-3-80 0,-10 7-13120 0</inkml:trace>
  <inkml:trace contextRef="#ctx0" brushRef="#br2" timeOffset="118484.67">8365 8911 23951 0,'0'0'1056'0,"-8"0"224"0,8 0-1024 0,0 0-256 16,0 0 0-16,0 0 0 0,-3-5 880 0,3 5 112 15,1-8 32-15,3-1 0 0,2-4 0 0,4 2 0 16,2 1 0-16,2-1 0 0,2-1-832 0,1 1-192 15,2 0 0-15,1 1 0 0,-1 1 864 0,-1 2 128 16,0 0 32-16,-2 5 0 0,-3 4-832 0,-1 2-192 16,-5 3 0-16,0 3 0 0,-2 2 0 0,1 3 0 15,-3 4 0-15,1 0 0 0,-3-1 0 0,-1 3 0 16,-6 1 0-16,1 0 0 0,3-2 0 0,-1-1 0 16,-5-2 0-16,2 1 0 0,-2-1 864 0,0-2 128 0,-1 3 32 0,3-5 0 15,1-4-832-15,5-9-192 0,-4 6 0 0,4-6 0 16,0 0 0-16,0 0 0 0,4-8 0 0,3-3 0 15,4-2 864-15,-3-2 128 0,1-3 32 0,2 2 0 16,5-1-832-16,5-1-192 0,1-6 0 0,1 6 0 16,0 3 0-16,1 2 0 0,-3 3 0 0,-1 2 0 15,-1 1 0-15,-3 5 0 0,-1 1 0 0,-4 3 0 16,0 1 0-16,0 3 0 0,-4 4 0 0,1 2 0 16,-4 6 0-16,1 3 0 0,-2 0 0 0,1-1 0 15,-1-1 0-15,-1-1 0 0,-2 1 0 0,0-2 0 16,0-5 0-16,1 2 0 0,0 1 0 0,1-1 0 15,0-5-768-15,3-2-208 0,-5-7-48 16,6 6-10912-16,2-1-2192 0</inkml:trace>
  <inkml:trace contextRef="#ctx0" brushRef="#br2" timeOffset="118890.89">9591 8923 16575 0,'0'0'368'0,"0"0"80"0,0 0 0 0,0 0 16 0,0 0-464 0,0 0 0 0,0 0 0 0,0 0 0 16,-10 0 0-16,1 0 0 0,-1 1 0 0,-2-1 0 15,-3-2 912-15,3 4 96 0,3 4 16 0,-1 0 0 16,2 3 0-16,-3 1 0 0,-5 2 0 0,2 3 0 16,0 0 0-16,2-1 0 0,2 2 0 0,0 1 0 15,1 4 0-15,2 0 0 0,4-3 0 0,0-1 0 16,2 2-832-16,3-4-192 0,1-3 0 0,2-2 0 15,0 0 0-15,5-3 0 0,4-5 0 0,3-2 0 0,0 0 0 16,1-3 0-16,0-2 0 0,2-3 0 16,5-5-2416-16,-1-2-528 0,7-4-96 0,-4 1-32 0</inkml:trace>
  <inkml:trace contextRef="#ctx0" brushRef="#br2" timeOffset="119174.65">9841 8949 27647 0,'0'0'608'0,"-4"9"128"0,-1 7 32 0,0-2 0 0,-3-2-624 0,3 1-144 16,0 1 0-16,-1 3 0 0,-1 0 0 0,4-3 0 0,-2-2 0 0,3-1 0 16,0-2 848-16,3 1 144 0,3 0 32 0,2-6 0 15,-6-4 0-15,14-3 0 0,2-4 0 0,-1-2 0 16,3-2-832-16,1-3-192 0,2-2 0 0,-1 0 0 15,-3 2 864-15,0-1 128 0,2-2 32 0,-2 2 0 16,-1-1-832-16,-1 2-192 0,1 3 0 0,-3-1 0 16,-2 0 0-16,-2 4 0 0,-9 8 0 0,8-5 0 15,-1-1 0-15,-7 6 0 0,0 0 0 0,0 0 0 16,0 0-1600-16,0 0-352 0,0 0-80 0,0 0-8208 16,0 0-1632-16</inkml:trace>
  <inkml:trace contextRef="#ctx0" brushRef="#br2" timeOffset="119551.7">10284 8887 23951 0,'-6'11'1056'0,"2"-2"224"0,2 1-1024 0,-3 0-256 16,0 3 0-16,1 4 0 0,-3 8 880 0,2-6 112 15,0-4 32-15,-1 0 0 0,0 0 0 0,3 0 0 16,-2 0 0-16,2-3 0 0,1 0-832 0,1-3-192 16,1-9 0-16,0 0 0 0,0 0 864 0,0 0 128 15,0 0 32-15,0 0 0 0,0 0 0 0,10-3 0 16,-3-3 0-16,2-2 0 0,0-7-832 0,-1 3-192 16,-3 3 0-16,3-1 0 0,0-4 0 0,2 1 0 15,-4 1 0-15,3 0 0 0,-2 2 0 0,2 0 0 16,0 1 0-16,1-2 0 0,0 2 0 0,-2 2 0 0,1 0 0 0,-1 3 0 15,-8 4 864-15,8-4 128 0,-8 4 32 0,0 0 0 16,4-7-832-16,-4 7-192 16,0 0 0-16,7-5 0 15,-7 5-768-15,5-6-208 0,-5 6-48 0,4-6 0 0,-4 6 832 0,9-3 192 0,-9 3 0 0,5-6 0 32,-5 6-2496-32,0 0-464 0,0 0-96 0,0 0-11072 0</inkml:trace>
  <inkml:trace contextRef="#ctx0" brushRef="#br2" timeOffset="120003.43">10633 8815 23951 0,'0'0'512'0,"0"0"128"0,0 0 0 0,5 15 64 0,-5-15-576 0,-3 10-128 16,1 1 0-16,1 0 0 0,-1-1 848 0,1 2 144 15,-4 0 32-15,2 2 0 0,-1 3 0 0,-1 0 0 0,-1 2 0 0,0 0 0 16,1-1 0-16,0 1 0 0,0-1 0 0,1-2 0 15,0-3-832-15,2 0-192 16,0 1 0-16,2-3 0 0,0-11 0 0,0 0 0 0,0 0 0 0,0 0 0 16,0 0 864-16,10 0 128 0,-2-3 32 0,1-3 0 15,1-2 0-15,0-3 0 0,1-4 0 0,1-2 0 16,-3 2-832-16,2-1-192 0,1 1 0 0,-3 1 0 16,1 2 0-16,1 0 0 0,-3-2 0 0,3 3 0 15,0-2 0-15,-1 2 0 0,0 0 0 0,1 2 0 16,-2 2 0-16,0-2 0 0,-3 0 0 0,2 1 0 15,-8 8 0-15,6-8 0 0,0 1 0 0,-6 7 0 16,7-8-2416-16,-7 8-528 0,0 0-96 0,6-6-7664 16,1 0-1536-16</inkml:trace>
  <inkml:trace contextRef="#ctx0" brushRef="#br2" timeOffset="120334.51">10916 8913 23951 0,'0'0'512'0,"0"0"128"0,0 0 0 0,6 7 64 0,-6-7-576 0,10 5-128 16,2 0 0-16,2 0 0 0,0-4 848 0,-2-1 144 15,-1-1 32-15,2-2 0 0,2-1 0 0,-1-2 0 16,1 0 0-16,-2-1 0 0,1-2 0 0,-1 0 0 16,-4 1 0-16,-1-3 0 0,-1 0-832 0,0-2-192 15,-4 1 0-15,-1 1 0 0,-3 3 864 0,-1 0 128 16,0-1 32-16,-5 4 0 0,0 0-832 0,-1 4-192 0,-3 1 0 0,-1 3 0 15,-2 2 0-15,-7 4 0 0,-1 0 0 0,4 4 0 16,1-1 0-16,3 1 0 0,-1 1 0 0,4-1 0 16,3-1 0-16,1 2 0 0,4 2 0 0,2 0 0 15,2-3 0-15,3-1 0 0,3 0 0 0,2-1 0 16,1 0 0-16,2-4 0 0,2 0 0 0,-4-1 0 31,2-6-768-31,2 0-208 0,2 0-48 0,0-1 0 16,0-2-2448-16,0-1-496 0,15-8-112 0,-5 1-16 0</inkml:trace>
  <inkml:trace contextRef="#ctx0" brushRef="#br2" timeOffset="120653.01">11541 8784 27647 0,'0'0'608'0,"0"0"128"0,0 0 32 0,-4 2 0 0,-4 3-624 0,0-1-144 16,-1 1 0-16,1-1 0 0,1 1 0 0,-1 0 0 15,0 1 0-15,2-1 0 0,-1 1 848 0,4-1 144 16,-3 0 32-16,6-5 0 0,1 7 0 0,2 0 0 16,-3-7 0-16,2 9 0 0,2-1-832 0,2 1-192 15,-1 1 0-15,1 0 0 0,1-1 864 0,-2 1 128 16,0 2 32-16,0 1 0 0,-2-1-832 0,-1 2-192 16,-2 1 0-16,-2-1 0 0,-2-1 864 0,-3 1 128 15,0-2 32-15,-4 1 0 0,-1 5-832 0,-1-5-192 16,-1-3 0-16,-2-2 0 0,0 0 864 0,-2-1 128 0,0-1 32 0,2-1 0 15,3-4-832-15,0-2-192 0,-2-1 0 0,1-2 0 16,-1 0 0-16,2-2 0 0,0-1 0 0,2-1 0 31,0-3-768-31,3-1-208 0,-1 3-48 0,1-7-18432 0</inkml:trace>
  <inkml:trace contextRef="#ctx0" brushRef="#br2" timeOffset="159201.87">20622 11759 4607 0,'0'0'192'0,"0"0"64"0,1-10-256 0,-1 4 0 16,0 6 0-16,0-9 0 0,0 9 2976 0,0-7 544 15,0 7 128-15,0 0 0 0,-2-6-1952 0,2 6-400 16,-3-6-80-16,3 6 0 0,0 0-256 0,0 0-32 16,0 0-16-16,0 0 0 0,0 0-288 0,0 0-64 15,0 0-16-15,0 0 0 0,0 0-96 0,0 0 0 16,9 0-16-16,-9 0 0 0,6 7 48 0,1 2 16 16,-2 0 0-16,1 5 0 0,1 0-48 0,-2 2 0 15,1 2 0-15,-3 3 0 0,1 1 0 0,1 1 0 0,-1 0 0 16,0 0 0-16,1-2-128 0,0 1-16 0,1-1-16 15,-1 0 0-15,1-2-64 0,-4-1-16 0,1 0 0 0,0-2 0 16,-2 0 16-16,2-2 0 0,1-1 0 0,0-1 0 16,-2-1 32-16,1-2 16 0,3-2 0 0,-6-7 0 15,0 0-64-15,0 0-16 0,5 5 0 0,-5-5 0 16,10-1 128-16,-1-3 0 0,1-5 16 0,1-2 0 16,-2-2 48-16,0-4 0 0,1-1 0 0,0-2 0 15,1-1-176-15,1-2-16 0,-3-1-16 0,2-1 0 16,2 1-176-16,2-1 192 0,0-1-192 0,0 1 192 15,2 2-192-15,-1 1 0 0,3 0 0 0,0 1 128 16,-2 3-128-16,1-1 0 0,1-1 144 0,-3 1-144 16,1 4 0-16,-3 1 0 0,0-1 0 0,-3 3 0 0,1 1 0 0,-1 3 0 15,-2 0 0-15,-3 2 128 0,-6 6-128 0,4-5 0 16,-4 5-128-16,0 0 128 16,0 0-1024-16,0 0-128 0,0 0-32 0,0 0 0 15,0 0-1248-15,0 0-240 0,-10 5-48 0,1 1-11264 16</inkml:trace>
  <inkml:trace contextRef="#ctx0" brushRef="#br2" timeOffset="159680.58">20854 11953 13823 0,'0'0'608'0,"-7"9"128"0,0 0-592 0,-2 1-144 0,-2-1 0 0,3-2 0 16,1 0 720-16,3 1 112 0,1 1 32 0,0 0 0 15,0-2 32-15,-3 2 16 0,1 1 0 0,1-1 0 16,-1-1-144-16,5-8-16 0,-3 8-16 0,3-8 0 16,-1 10 160-16,1-10 16 0,0 0 16 0,0 0 0 15,0 0 48-15,0 0 16 0,0 0 0 0,0 0 0 16,0 0-240-16,8-5-48 0,-1-4-16 0,0-1 0 15,-2-1-240-15,4-2-32 0,1-2-16 0,1-2 0 16,-5-2-16-16,3 0 0 0,0-3 0 0,-1-2 0 0,-4-1 0 16,0 0 0-16,2 0 0 0,1-4 0 15,0-3-16-15,-2 0-16 0,-1 1 0 0,3 1 0 0,-1-2-112 0,0 1-32 16,-3 0 0-16,-1-1 0 0,4 2 48 0,-1 2 16 16,0-2 0-16,-1 2 0 0,-1 2-48 0,3 1-16 15,-3 1 0-15,2 1 0 0,-1-2-32 0,1 6-16 16,-2 2 0-16,1 1 0 0,0 0-160 0,1 2 160 15,-4 1-160-15,1 2 160 0,0 2-160 0,1 1 0 16,-1 1 144-16,1 0-144 0,-3 7 0 0,0 0 0 16,0 0 0-16,0 0 128 0,0 0-128 0,0 0-160 15,0 0 160-15,0 0-208 16,0 0-544-16,0 0-96 0,0 0-32 0,0 0 0 16,0 0-1504-16,0 0-304 0,0 0-64 0,0 0-6768 15,0 0-1344-15</inkml:trace>
  <inkml:trace contextRef="#ctx0" brushRef="#br2" timeOffset="160215.7">20626 11344 10127 0,'-15'5'896'0,"5"-4"-704"0,-1 1-192 0,-1 1 0 16,1 0 1536-16,1-1 288 0,2-1 48 0,-2 2 16 15,2-2-1200-15,8-1-240 0,-7 0-64 0,7 0 0 0,0 0 224 0,0 0 32 16,0 0 16-16,0 0 0 0,0 0-16 0,0 0 0 16,0 0 0-16,0 0 0 0,0 0 176 0,0 0 16 15,10-4 16-15,2-4 0 0,-3-1-272 0,3 0-48 16,2-2-16-16,1-3 0 0,-1 0 0 0,2-1-16 15,-2-2 0-15,0 0 0 0,2-4-80 0,-2 3-16 16,1 3 0-16,-1-3 0 0,-2-2 64 0,2 2 16 16,0 0 0-16,3 0 0 0,-3-3-32 0,0 2-16 15,2-1 0-15,-1 0 0 0,1-1-80 0,-3 1-16 16,-6-1 0-16,3 3 0 0,2 1-64 0,2 2-16 16,-3-3 0-16,2 5 0 0,0 4-64 0,0-1-32 15,0 3 0-15,2 0 0 0,-4 0-16 0,1 3 0 16,0 2 0-16,0 2 0 0,-2 1 16 0,1 1 0 15,0 1 0-15,1 6 0 0,-3 4 64 0,2 3 16 0,0 1 0 0,-1 5 0 16,1-1 16-16,1 4 16 0,-1 0 0 0,1-1 0 16,0-2-64-16,0 1-16 0,1-2 0 0,-2 1 0 15,3-1-64-15,-1 0 0 0,-1-2-128 0,0-1 192 16,-2-2-192-16,1-1 144 0,0 0-144 0,-6 0 128 16,-2-5-128-16,0 0 128 0,2-2-128 0,-5-8 128 15,0 0-128-15,0 0 0 0,0 0 0 0,9 7-176 16,-9-7-2128-1,11 3-416-15,-11-3-96 0</inkml:trace>
  <inkml:trace contextRef="#ctx0" brushRef="#br2" timeOffset="161296.23">20301 9777 8287 0,'-4'-12'736'0,"0"4"-592"0,3 0-144 0,1 8 0 0,0 0 1376 0,0 0 240 16,-1-11 48-16,0 5 16 0,-1-2-720 0,2 8-160 15,0 0-32-15,0 0 0 0,0 0-128 0,0 0-48 16,0 0 0-16,0 0 0 0,0 0-64 0,-7 0-16 16,-1 0 0-16,1 6 0 0,-3 2 256 0,0 5 64 15,0 1 0-15,-4 6 0 0,0 3 32 0,-3 6 16 16,0 7 0-16,-5 1 0 0,-2 3-48 0,-1 6 0 16,-1 6 0-16,-2 1 0 0,0 0-304 0,0-1-64 15,3 0-16-15,4-4 0 0,2-2-192 0,4-3-32 16,2-2-16-16,3-6 0 0,2-5-64 0,1-4-16 15,2-3 0-15,2-4 0 0,2-5 0 0,-1-2-128 0,2-1 192 0,0-11-64 16,3 7-128-16,-3-7 160 0,0 0-160 0,0 0 160 16,9 3-160-16,3-3 0 0,-2-1 0 0,3-3 0 31,-5-3-1712-31,5-2-368 0,1 1-80 0,-1-7-16 0</inkml:trace>
  <inkml:trace contextRef="#ctx0" brushRef="#br2" timeOffset="162135.65">20101 9725 5519 0,'-3'-5'496'0,"2"-2"-496"16,-3-1 0-16,3 3 0 0,1 5 3056 0,0 0 512 16,0 0 96-16,6-6 32 0,0 1-2800 0,3 2-576 15,-1 0-96-15,3 1-32 0,1 0 48 0,0 1 0 16,3 1 0-16,4 0 0 0,-1-2 272 0,4-2 64 16,2 0 16-16,6 1 0 0,1 1-16 0,6-2-16 15,3-2 0-15,2 1 0 0,2 4-80 0,2 1-16 16,3-3 0-16,0 1 0 0,-1-4-96 0,2 2-32 15,7-3 0-15,-2 3 0 0,0 0-128 0,-2 1-16 16,0 1-16-16,-5 0 0 0,-1 0-176 0,0-3 0 0,1-4 144 0,0 4-144 16,-2-1 128-16,0 5-128 0,1 0 128 0,0 1-128 15,-5 0 256-15,-2 1-32 0,-3 0 0 16,-4-1 0-16,-1 3 16 0,-1-3 0 0,-1-3 0 0,1 3 0 16,-1 4-96-16,0-4-16 0,-1-4 0 0,-4 4 0 15,-1 6-128-15,-1-3 0 0,-1-1 144 0,-2 1-144 16,-3-1 0-16,-2 2 128 0,-3-1-128 0,0 1 0 15,-4-3 176-15,-8-1-48 0,10 2 0 0,-1 1 0 16,-9-3 64-16,8 3 16 0,-8-3 0 0,8 3 0 16,-1 3-48-16,-2 2-16 0,-5-8 0 0,5 11 0 15,-1-2-144-15,-2 2 0 0,0 2 0 0,1 1 128 16,-2 1-128-16,-1 0 0 0,-1 4 144 0,1 3-144 16,-1 2 224-16,-2 5-32 0,0 4 0 0,1 5 0 0,-3 4-48 15,2 3-16-15,0-1 0 0,2-1 0 0,1 0 0 0,3-4 0 16,-1-2 0-16,3-4 0 0,-1-1-128 0,2-3 0 15,-2 0 0-15,1-2 0 0,0 1 176 0,0-4-48 16,1-3-128-16,-1-1 192 0,3 2-32 0,-4-1-16 16,1-3 0-16,-1 0 0 0,1-1 48 0,-2-1 16 15,-1 2 0-15,-1-3 0 0,0-4-48 0,-1 0-16 16,0 0 0-16,0 0 0 0,1-2-144 0,-1-9 192 16,0 0-192-16,0 0 192 0,-4 9 0 0,4-9 0 15,-8 3 0-15,1-1 0 0,0 0 64 0,-3-3 0 16,-1 0 16-16,-1-2 0 0,-1-2-80 0,-5 0-32 15,-2-1 0-15,-4 0 0 0,-4-2-160 0,-8 0 128 16,-3 1-128-16,-6-1 128 0,-6 3-128 0,-2-4 0 16,-1 0 0-16,-6-2 0 0,-7-1 0 0,-7 2 0 0,-3 1 128 15,0 1-128-15,1-1 192 0,-4 0 16 0,-6 2 0 0,1 3 0 16,-1 2 48-16,1-2 16 0,-3 2 0 0,2 3 0 16,0 4-48-16,3 1-16 0,1 1 0 0,4-1 0 15,3 1-64-15,6 0-16 0,5-1 0 0,4 2 0 16,7 0-128-16,10-2 0 0,9-1 144 0,10 1-144 15,6 0 0-15,8-1 0 0,10-5 0 0,0 0 0 32,12 8-1664-32,11-3-320 0,10-2-48 0,10-3-9376 0,9-3-1888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03:21.6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130 0 11055 0 0,'-31'18'984'0'0,"14"-7"-792"0"0,-2-1-192 0 0,3 1 0 0 0,1-1-800 0 0,4 1-192 0 0,3 2-48 0 0,3-1-8 0 0,2 1 544 0 0,-2-2 112 0 0,5-11 16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2:57:18.1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63 919 0 0,'0'0'204'0'0,"0"0"520"0"0,0 0 226 0 0,0 0 46 0 0,-1 2-72 0 0,-1 6-346 0 0,1-6-148 0 0,1-2-29 0 0,0 0-38 0 0,0 1-131 0 0,-1 7-59 0 0,1-6-12 0 0,0-2-10 0 0,0 0-39 0 0,0 1-16 0 0,0 6-7 0 0,0-6-3 0 0,0-1-12 0 0,0 2-2 0 0,3 6 1120 0 0,0-9-1008 0 0,7 0-17 0 0,0-2 0 0 0,0 1-1 0 0,0-2 1 0 0,0 1 0 0 0,0-1-1 0 0,2-2-166 0 0,41-27 416 0 0,-42 26-342 0 0,11-3 66 0 0,-18 9-135 0 0,0-1 1 0 0,-1-1 0 0 0,1 1 0 0 0,-1 0 0 0 0,3-2-6 0 0,12-11 64 0 0,-16 14-11 0 0,-2 1 15 0 0,0 0 12 0 0,-2 1-6 0 0,-11 9 71 0 0,0 0 0 0 0,-4 5-145 0 0,12-10 36 0 0,0 0-1 0 0,-1-1 0 0 0,-4 3-35 0 0,4-4 35 0 0,0 1 0 0 0,1 1 0 0 0,-5 3-35 0 0,3-1 24 0 0,-2-1 0 0 0,1 0 1 0 0,-1 0-1 0 0,-9 4-24 0 0,15-8-1 0 0,-4 3 56 0 0,6-3-54 0 0,1-1 0 0 0,-1 0 0 0 0,0 0-1 0 0,0 0 1 0 0,0 0 0 0 0,0-1 0 0 0,-1 1 0 0 0,1 0 0 0 0,0 0 0 0 0,0 0-1 0 0,0-1 1 0 0,-1 1-1 0 0,-6 3 63 0 0,6-3 21 0 0,2-1 1 0 0,0 0 11 0 0,0 0-13 0 0,0 0-10 0 0,0 0 3 0 0,2-1 18 0 0,20-15 147 0 0,-13 8-70 0 0,1 1-1 0 0,8-5-170 0 0,-15 11 16 0 0,0-1 0 0 0,0 1-1 0 0,0-1 1 0 0,0 0 0 0 0,0 0-1 0 0,0 0 1 0 0,1-2-16 0 0,4-3 38 0 0,22-15 38 0 0,-20 15-120 0 0,-7 5-182 0 0,-3 2-72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2:56.9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 5908 4607 0 0,'0'0'102'0'0,"0"0"20"0"0,0 0 6 0 0,1 1-21 0 0,0 6-14 0 0,-1-6 278 0 0,-1 5 430 0 0,0-3-670 0 0,0 0 1 0 0,0 0-1 0 0,0 0 1 0 0,0 0-1 0 0,0 0 0 0 0,-1 1-131 0 0,-3 6 100 0 0,4-6 239 0 0,-2 1 0 0 0,1 0 0 0 0,0-1 0 0 0,-4 5-339 0 0,5-8 443 0 0,0 0-294 0 0,-11 18 1307 0 0,11-18-1013 0 0,1-1-222 0 0,0 0 166 0 0,0 0 101 0 0,0 0 21 0 0,0 0-66 0 0,0 0-222 0 0,0 0 166 0 0,-2-10 1053 0 0,2 9-1291 0 0,2-6-133 0 0,1-1-16 0 0,2 1 0 0 0,3 0 0 0 0,-5 6 0 0 0,0-1 0 0 0,-1 0 0 0 0,1 0 0 0 0,-1 0 0 0 0,0 0 0 0 0,1-1 0 0 0,0-1 0 0 0,7-6 42 0 0,0 1 1 0 0,1 0-1 0 0,1 1 0 0 0,7-5-42 0 0,20-15 274 0 0,-17 12 1274 0 0,11-6-1548 0 0,11-7 57 0 0,2-2-57 0 0,17-8 0 0 0,-34 22 0 0 0,116-74 0 0 0,-100 60 0 0 0,16-17 0 0 0,-30 25 0 0 0,1-5-30 0 0,7-7 30 0 0,-21 16 369 0 0,1 2 0 0 0,1 0 0 0 0,1 2 0 0 0,1 0 0 0 0,1 0-369 0 0,8-1-461 0 0,-16 9 358 0 0,0-1 0 0 0,0 0 0 0 0,-1-2 0 0 0,5-3 103 0 0,2-3 366 0 0,1 1 0 0 0,0 1 0 0 0,12-5-366 0 0,8-5 8 0 0,116-66-8 0 0,-30 18 0 0 0,-108 60 0 0 0,133-82 0 0 0,-125 73 0 0 0,8-8 0 0 0,-12 8 0 0 0,-13 12 0 0 0,21-18 0 0 0,2 2 0 0 0,22-12 0 0 0,-32 22 0 0 0,-1-1 0 0 0,0 0 0 0 0,13-14 0 0 0,-7 7 0 0 0,-18 15 0 0 0,0 0 0 0 0,1-2 0 0 0,8-10 28 0 0,-4 4 111 0 0,0 1-1 0 0,2 1 0 0 0,4-4-138 0 0,34-23 1443 0 0,-30 21-1281 0 0,15-9-162 0 0,24-16 0 0 0,-22 16 0 0 0,-24 16 0 0 0,19-10 0 0 0,41-23 0 0 0,-63 36 0 0 0,15-12 0 0 0,-18 11 0 0 0,1 2 0 0 0,9-5 0 0 0,-13 8 0 0 0,0 0 0 0 0,-1-1 0 0 0,7-6 0 0 0,-6 5 0 0 0,0 0 0 0 0,9-5 0 0 0,-4 5 0 0 0,3-3 0 0 0,8-5 0 0 0,-20 12 0 0 0,-1-1 0 0 0,1 0 0 0 0,-1 0 0 0 0,1-1 0 0 0,3-5 0 0 0,-7 8 0 0 0,1 0 0 0 0,-1 0 0 0 0,0 0 0 0 0,1 0 0 0 0,0 0 0 0 0,-1 0 0 0 0,1 0 0 0 0,0 1 0 0 0,0-1 0 0 0,1 1 0 0 0,-1 0 0 0 0,1 0 0 0 0,1-1 0 0 0,2 0 0 0 0,0 0 0 0 0,-1 0 0 0 0,1-1 0 0 0,-1 0 0 0 0,0-1 0 0 0,0 1 0 0 0,3-5 0 0 0,-1 3 0 0 0,0 1 0 0 0,0 0 0 0 0,0 0 0 0 0,6-2 0 0 0,17-10 0 0 0,-20 9 0 0 0,0 0 0 0 0,0-1 0 0 0,-1 0 0 0 0,-1 0 0 0 0,1-1 0 0 0,-1-1 0 0 0,-3 5 0 0 0,1 0 0 0 0,0 0 0 0 0,0 1 0 0 0,0-1 0 0 0,8-3 0 0 0,-5 2 0 0 0,25-12 0 0 0,-22 12 0 0 0,0 0 0 0 0,1-2 0 0 0,5-3 0 0 0,0 1 0 0 0,10-4 0 0 0,-19 9 0 0 0,0 0 0 0 0,6-5 0 0 0,-8 5 0 0 0,-1 1 0 0 0,1 0 0 0 0,0 1 0 0 0,7-4 0 0 0,-4 3 0 0 0,0-1 0 0 0,10-6 0 0 0,8-4 0 0 0,-8 2 0 0 0,-9 9 0 0 0,-7 3 0 0 0,1-1 0 0 0,-1 0 0 0 0,0 0 0 0 0,1 0 0 0 0,-1-1 0 0 0,-1 0 0 0 0,4-2 0 0 0,4-4 0 0 0,-9 8 0 0 0,1 0 0 0 0,27-15 0 0 0,-27 15 0 0 0,-1 0 0 0 0,1 0 0 0 0,-1 0 0 0 0,0-1 0 0 0,1 1 0 0 0,-1-1 0 0 0,0 0 0 0 0,2-2 0 0 0,6-8 0 0 0,28-27 0 0 0,-29 30 0 0 0,1 0 0 0 0,1 1 0 0 0,-1 0 0 0 0,5-1 0 0 0,-15 9 0 0 0,1 0 0 0 0,-1 0 0 0 0,0 0 0 0 0,0 0 0 0 0,1 0 0 0 0,-1-1 0 0 0,0 1 0 0 0,0 0 0 0 0,0 0 0 0 0,0-1 0 0 0,1-2 0 0 0,2 0 0 0 0,-1 0 0 0 0,0 0 0 0 0,1 1 0 0 0,-1-1 0 0 0,5-2 0 0 0,4-4 0 0 0,-7 5 0 0 0,1 0 0 0 0,1 0 0 0 0,-1 1 0 0 0,3-2 0 0 0,28-21 0 0 0,-25 21 0 0 0,-1 4 0 0 0,-9 2 0 0 0,1 0 0 0 0,-1-1 0 0 0,0 1 0 0 0,0-1 0 0 0,1 0 0 0 0,-1 0 0 0 0,0 1 0 0 0,0-1 0 0 0,0-1 0 0 0,0 1 0 0 0,0 0 0 0 0,0 0 0 0 0,1-2 0 0 0,5-4 0 0 0,-6 4 0 0 0,1 0 0 0 0,-1 1 0 0 0,1 0 0 0 0,0 0 0 0 0,0 0 0 0 0,0 0 0 0 0,1-1 0 0 0,1 2 0 0 0,17-10 0 0 0,-16 8 133 0 0,-1-1-1 0 0,0 0 0 0 0,0 0 1 0 0,0 0-1 0 0,-1-1 0 0 0,4-2-132 0 0,-4 1 248 0 0,1 1 0 0 0,0 1-1 0 0,0-1 1 0 0,1 1-1 0 0,5-4-247 0 0,8-4 9 0 0,0-1-1 0 0,1-2-8 0 0,24-17-1 0 0,-22 17 1 0 0,-1 0 0 0 0,10-10 0 0 0,-13 11 0 0 0,2 0 0 0 0,5-3 0 0 0,-9 7 0 0 0,0-1 0 0 0,0-1 0 0 0,11-11 0 0 0,-20 16 0 0 0,0 1 0 0 0,1 0 0 0 0,0 0 0 0 0,8-4 0 0 0,-13 8 0 0 0,0 0 0 0 0,0-1 0 0 0,0 1 0 0 0,0-1 0 0 0,2-2 0 0 0,10-10 0 0 0,14-8 0 0 0,2 1 0 0 0,28-15 0 0 0,-46 29 0 0 0,-1 0 0 0 0,11-9 0 0 0,-13 8 0 0 0,1 1 0 0 0,1 0 0 0 0,8-4 0 0 0,-9 6 0 0 0,0 0 0 0 0,-1-1 0 0 0,0-1 0 0 0,5-4 0 0 0,36-36 0 0 0,-31 28 0 0 0,2 0 0 0 0,4-2 0 0 0,-22 19 0 0 0,16-11 0 0 0,-1-2 0 0 0,4-5 0 0 0,-19 17 0 0 0,1 1 0 0 0,0-1 0 0 0,0 1 0 0 0,0 0 0 0 0,0 0 0 0 0,1 0 0 0 0,0 1 0 0 0,-1-1 0 0 0,0 0 0 0 0,0-1 0 0 0,0 1 0 0 0,3-3 0 0 0,2-3 0 0 0,1 0 0 0 0,0 1 0 0 0,0 0 0 0 0,1 1 0 0 0,5-3 0 0 0,-1 2 0 0 0,-1 0 0 0 0,1 0 0 0 0,-1-2 0 0 0,0 0 0 0 0,-1 0 0 0 0,-7 5 0 0 0,0 0 0 0 0,0 1 0 0 0,1 0 0 0 0,-1 0 0 0 0,1 1 0 0 0,2-2 0 0 0,0 0 0 0 0,5-4 0 0 0,65-40 0 0 0,-53 32 0 0 0,-15 9 0 0 0,13-6 0 0 0,-13 8 0 0 0,-1-1 0 0 0,9-7 0 0 0,-7 5 0 0 0,13-6 0 0 0,-10 6 0 0 0,0-1 0 0 0,0-1 0 0 0,7-7 0 0 0,41-38 0 0 0,-44 38 0 0 0,-10 9 0 0 0,1 2 0 0 0,0-1 0 0 0,5-2 0 0 0,11-6 0 0 0,-19 11 0 0 0,1 0 0 0 0,0 1 0 0 0,-1 0 0 0 0,1 1 0 0 0,4-2 0 0 0,18-6 0 0 0,-26 9 0 0 0,-2-1 0 0 0,1 1 0 0 0,0-1 0 0 0,0 0 0 0 0,-1 0 0 0 0,0 0 0 0 0,1 0 0 0 0,1-3 0 0 0,11-11 0 0 0,-5 9 0 0 0,0 0 0 0 0,0 1 0 0 0,0 1 0 0 0,1 0 0 0 0,-1 1 0 0 0,27-15 0 0 0,-6 3 0 0 0,-17 10 0 0 0,0-2 0 0 0,7-4 0 0 0,-9 5 0 0 0,0 0 0 0 0,13-5 0 0 0,-8 4 0 0 0,-10 5 0 0 0,-1-1 0 0 0,0 0 0 0 0,0-1 0 0 0,0 0 0 0 0,-1 0 0 0 0,6-6 0 0 0,-3 2 0 0 0,1 0 0 0 0,6-3 0 0 0,14-10 0 0 0,26-20 0 0 0,-46 35 0 0 0,0 1 0 0 0,1 1 0 0 0,3-2 0 0 0,20-13 0 0 0,11-10 0 0 0,-15 11 0 0 0,20-17 0 0 0,-20 16 0 0 0,-23 17 0 0 0,1-1 0 0 0,-1-1 0 0 0,0 1 0 0 0,1-2 0 0 0,-2 2 0 0 0,0-1 0 0 0,1 1 0 0 0,0 0 0 0 0,0 1 0 0 0,0 0 0 0 0,1 0 0 0 0,0 1 0 0 0,2-1 0 0 0,-9 3 0 0 0,5-2 0 0 0,1-1 0 0 0,-1 0 0 0 0,0 0 0 0 0,0-1 0 0 0,-1 0 0 0 0,4-3 0 0 0,15-12 0 0 0,32-18 0 0 0,-29 21 0 0 0,-1-1 0 0 0,1-3 0 0 0,-22 17 0 0 0,0 1 0 0 0,0-1 0 0 0,1 1 0 0 0,-1 1 0 0 0,1-1 0 0 0,5-1 0 0 0,-4 2 0 0 0,-1-1 0 0 0,1 0 0 0 0,0 0 0 0 0,3-4 0 0 0,1-1 0 0 0,0-1 0 0 0,2-4 0 0 0,-4 5 0 0 0,0 0 0 0 0,1 0 0 0 0,4-2 0 0 0,9-6 0 0 0,17-9 0 0 0,70-34 0 0 0,-52 24 0 0 0,-14 13 0 0 0,-13 6 0 0 0,28-10 0 0 0,-38 18 0 0 0,14-10 0 0 0,-15 8 0 0 0,18-7 0 0 0,-29 13 0 0 0,-1 0 0 0 0,0-1 0 0 0,0 1 0 0 0,0-2 0 0 0,0 1 0 0 0,-1-1 0 0 0,3-3 0 0 0,1 0 0 0 0,0 0 0 0 0,8-5 0 0 0,-5 6 0 0 0,-6 4 0 0 0,0-1 0 0 0,0 0 0 0 0,-1-1 0 0 0,0 1 0 0 0,0-1 0 0 0,5-5 0 0 0,-10 7 0 0 0,1 1 0 0 0,0-1 0 0 0,0 1 0 0 0,1 0 0 0 0,-1 0 0 0 0,1 0 0 0 0,0 1 0 0 0,-1-1 0 0 0,1 1 0 0 0,3-1 0 0 0,0-1 0 0 0,1-1 0 0 0,-1 1 0 0 0,-1-1 0 0 0,1 0 0 0 0,-1 0 0 0 0,1-2 0 0 0,1 0 0 0 0,0 1 0 0 0,0 0 0 0 0,6-4 0 0 0,12-3 0 0 0,4-2 0 0 0,6-1 0 0 0,-32 13 0 0 0,1 0 0 0 0,-1 0 0 0 0,0 0 0 0 0,0-1 0 0 0,3-2 0 0 0,-3 2 0 0 0,0 1 0 0 0,0-1 0 0 0,1 1 0 0 0,-1 0 0 0 0,4-2 0 0 0,8-3 0 0 0,-10 6 0 0 0,1-2 0 0 0,-1 1 0 0 0,0-1 0 0 0,0 0 0 0 0,5-3 0 0 0,9-10 0 0 0,1 2 0 0 0,7-4 0 0 0,26-18 0 0 0,-49 33 0 0 0,0 1 0 0 0,1 0 0 0 0,-1 0 0 0 0,0 1 0 0 0,2-1 0 0 0,-1 1 0 0 0,0-1 0 0 0,-1 1 0 0 0,1-1 0 0 0,2-3 0 0 0,34-20 0 0 0,-10 4 0 0 0,-19 14 0 0 0,9-8 0 0 0,-9 6 0 0 0,2 0 0 0 0,-1 1 0 0 0,9-3 0 0 0,-9 5 0 0 0,-1-1 0 0 0,0-1 0 0 0,0 0 0 0 0,0-1 0 0 0,8-7 0 0 0,13-12 0 0 0,-21 12 0 0 0,3-1 0 0 0,50-44 0 0 0,-60 55 0 0 0,-3 5 0 0 0,-1-1 0 0 0,1 0 0 0 0,-1 1 0 0 0,1 0 0 0 0,0 0 0 0 0,0 0 0 0 0,2-1 0 0 0,9-5 0 0 0,0-1 0 0 0,3-2 0 0 0,-6 3 0 0 0,0 0 0 0 0,1 2 0 0 0,10-6 0 0 0,-17 10 0 0 0,0-1 0 0 0,0 0 0 0 0,0-1 0 0 0,0 1 0 0 0,3-4 0 0 0,13-9 0 0 0,-4 4 221 0 0,-1 0 0 0 0,14-15-221 0 0,7-5 1171 0 0,-22 19-2094 0 0,-8 7 1320 0 0,1 0 1 0 0,0 0 0 0 0,0 0-398 0 0,20-13 165 0 0,-24 17-153 0 0,-3 2-18 0 0,0-1 0 0 0,0 1 0 0 0,0-1 0 0 0,0 1 1 0 0,0-1-1 0 0,0 0 0 0 0,0 1 0 0 0,0-1 0 0 0,0 0 1 0 0,0 0-1 0 0,0 0 0 0 0,0 0 0 0 0,0 0 6 0 0,0 0-337 0 0,-1 1-138 0 0,0 0-33 0 0,0 0-72 0 0,-3 3-241 0 0,-1 0 1 0 0,1-1-1 0 0,-1 1 0 0 0,1-1 0 0 0,-3 1 821 0 0,-5 3-7164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02.4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3490 6447 0 0,'-1'4'142'0'0,"-4"14"22"0"0,4-13 13 0 0,1-5 55 0 0,0 0 181 0 0,0 0 78 0 0,-7 16 2509 0 0,6-15-2779 0 0,0 1 166 0 0,-7 13 7197 0 0,17-13-7419 0 0,-5-1-165 0 0,-3 0 0 0 0,0-1 0 0 0,0 0 0 0 0,1 1 0 0 0,-1-1 0 0 0,0 0 0 0 0,1 0 0 0 0,-1 0 0 0 0,0 0 0 0 0,1 0 0 0 0,-1 0 0 0 0,23-9 0 0 0,-6 2 471 0 0,0-1 0 0 0,-1-1-1 0 0,-1-1 1 0 0,2-1-471 0 0,-2 1 174 0 0,13-7-174 0 0,8-4-9 0 0,6-2 9 0 0,-27 15 0 0 0,-1-1 0 0 0,11-7 0 0 0,96-69 0 0 0,-80 60 0 0 0,-22 14 0 0 0,-1 0 0 0 0,-1-2 0 0 0,6-5 0 0 0,-3 1 0 0 0,6-7 0 0 0,15-15 0 0 0,-25 23 0 0 0,9-7 0 0 0,4-4 0 0 0,10-8 164 0 0,1 2-1 0 0,1 1 1 0 0,7-1-164 0 0,-28 19 596 0 0,-9 5-123 0 0,1 1-1 0 0,2-1-472 0 0,45-26 17 0 0,28-22-17 0 0,20-13-1 0 0,-36 25 1 0 0,-49 30 0 0 0,0 0 0 0 0,-1-2 0 0 0,8-9 0 0 0,-8 6 0 0 0,2 2 0 0 0,18-11 0 0 0,70-49 0 0 0,-76 53 0 0 0,46-36 0 0 0,37-26 0 0 0,179-140 0 0 0,-279 211 0 0 0,53-40 0 0 0,-55 43 0 0 0,-1 0 0 0 0,6-7 0 0 0,-6 5 0 0 0,0 0 0 0 0,5 0 0 0 0,50-40 0 0 0,-38 29 0 0 0,37-30 0 0 0,-12 9 0 0 0,17-8 0 0 0,-41 31 0 0 0,17-10 0 0 0,-15 10 0 0 0,14-13 0 0 0,-41 30 0 0 0,9-6 0 0 0,13-6 0 0 0,-14 9 0 0 0,-1 0 0 0 0,7-7 0 0 0,52-40 0 0 0,-37 30 0 0 0,25-25 0 0 0,6-9 0 0 0,-38 37 0 0 0,6-3 0 0 0,14-10 0 0 0,-27 19-45 0 0,-6 4 787 0 0,0-1 1 0 0,4-4-743 0 0,-14 12 171 0 0,0 0 0 0 0,1 0 0 0 0,2 0-171 0 0,10-8 95 0 0,34-27-95 0 0,-42 33 0 0 0,0 0 0 0 0,0 1 0 0 0,7-3 0 0 0,-12 6 0 0 0,32-18-692 0 0,-1-1 0 0 0,4-7 692 0 0,8-3 858 0 0,-21 15-332 0 0,109-72-526 0 0,-135 88 0 0 0,1 0 0 0 0,0-1 0 0 0,1 0 0 0 0,-1 0 0 0 0,-1-1 0 0 0,5-4 0 0 0,0-1 0 0 0,1 0 0 0 0,0 1 0 0 0,2-1 0 0 0,16-15 0 0 0,6-5 0 0 0,-22 19 0 0 0,1 0 0 0 0,8-11 0 0 0,-6 4 0 0 0,1 0 0 0 0,1 1 0 0 0,0 1 0 0 0,4-2 0 0 0,-10 10 0 0 0,0-2 0 0 0,1-1 0 0 0,-1 0 0 0 0,-7 9 0 0 0,0 0 0 0 0,19-16 0 0 0,20-14 0 0 0,-22 17 0 0 0,-19 14 0 0 0,0-1 0 0 0,-1 0 0 0 0,1 1 0 0 0,-1-1 0 0 0,0 0 0 0 0,1 0 0 0 0,-1 1 0 0 0,0-1 0 0 0,0-2 0 0 0,0 2 0 0 0,0 0 0 0 0,1 0 0 0 0,-1 0 0 0 0,0 0 0 0 0,1 0 0 0 0,-1 0 0 0 0,3-1 0 0 0,13-11 0 0 0,-6 6 0 0 0,-1-1 0 0 0,8-8 0 0 0,-14 13 0 0 0,0 0 0 0 0,1 1 0 0 0,2-3 0 0 0,10-7 0 0 0,2-6 0 0 0,2 1 0 0 0,11-9 0 0 0,-10 7 0 0 0,-7 5 0 0 0,-13 13 0 0 0,0 1 0 0 0,-1-1 0 0 0,1 0 0 0 0,0 0 0 0 0,0 1 0 0 0,0-1 0 0 0,1 1 0 0 0,-1-1 0 0 0,2 0 0 0 0,2-1 0 0 0,-3 1 0 0 0,11-11 0 0 0,-7 6 0 0 0,5-5 0 0 0,-7 9 0 0 0,5-6 0 0 0,-9 6 0 0 0,0 0 0 0 0,9-6 0 0 0,-7 7 0 0 0,3-5 0 0 0,0 0 0 0 0,-5 5 0 0 0,1 0 0 0 0,-1 0 0 0 0,1 0 0 0 0,-1 0 0 0 0,1 1 0 0 0,0-1 0 0 0,0 0 0 0 0,0 1 0 0 0,1-1 0 0 0,4-3 0 0 0,25-25 0 0 0,-24 23 0 0 0,0 0 0 0 0,-1-3 0 0 0,0 2 0 0 0,5-3 0 0 0,-9 9 0 0 0,8-7 0 0 0,-3 4 0 0 0,0 1-133 0 0,-6 3-563 0 0,-2 1-258 0 0,0 0-1421 0 0,0 0-5475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25.80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0 100 4607 0 0,'0'0'102'0'0,"0"0"20"0"0,0 0 6 0 0,1-1 51 0 0,0-13 701 0 0,-1 13-371 0 0,0-1-97 0 0,0 0-1 0 0,0 0 0 0 0,0 0 0 0 0,1 0 1 0 0,-1 1-1 0 0,1-1 0 0 0,0-2-411 0 0,-1 4-239 0 0,5-14 327 0 0,2-4 1246 0 0,-3 11-857 0 0,-3 4-376 0 0,1 0-29 0 0,9-4-80 0 0,-4 0 8 0 0,-3 1-64 0 0,-3 5-273 0 0,-1 1-138 0 0,0 0-33 0 0,0 0-4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29.04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215 718 4607 0 0,'0'0'208'0'0,"0"0"67"0"0,-1 1 154 0 0,-2 2-115 0 0,2-1-178 0 0,-1 0 0 0 0,0 0-1 0 0,0-1 1 0 0,0 1 0 0 0,1-1 0 0 0,-2 0 0 0 0,1 1 0 0 0,0-1 0 0 0,0 0-1 0 0,-2 0-135 0 0,-9 6 2048 0 0,12-7-1661 0 0,1 0 101 0 0,0 0 21 0 0,0 0-66 0 0,0 0-222 0 0,0 0 166 0 0,0 0 101 0 0,0 0 21 0 0,1 0-442 0 0,1-1-1 0 0,-1 1 1 0 0,0-1-1 0 0,1 0 1 0 0,-1 1-1 0 0,0-1 1 0 0,0 0-1 0 0,1 0-66 0 0,3-3 76 0 0,10-4 70 0 0,0-1-1 0 0,-1-1 1 0 0,4-4-146 0 0,26-17 494 0 0,7-4 249 0 0,-7 4-369 0 0,-27 18-374 0 0,0 0 0 0 0,9-11 0 0 0,0 1 0 0 0,42-38 0 0 0,16-14 0 0 0,-44 45 0 0 0,27-14 0 0 0,23-19 0 0 0,-57 38 0 0 0,27-22 0 0 0,2 3 0 0 0,36-19 0 0 0,-48 35 0 0 0,-43 25 72 0 0,-6 2 299 0 0,-1 1 117 0 0,0 0 21 0 0,0 0-66 0 0,-10-1-278 0 0,6 1-165 0 0,0 1 0 0 0,0-1 0 0 0,0 1 0 0 0,0 0 0 0 0,0 0 0 0 0,0 1 0 0 0,0-1 0 0 0,-1 1 0 0 0,-4 2 0 0 0,4-2 0 0 0,0 0 0 0 0,1 1 0 0 0,-1-1 0 0 0,-4 4 0 0 0,4-2 0 0 0,0-1 0 0 0,0 0 0 0 0,-3 2 0 0 0,-1-2 0 0 0,-1 1 0 0 0,-1 1 0 0 0,1 0 0 0 0,-7 5 0 0 0,-51 36 0 0 0,-81 57 0 0 0,75-47 0 0 0,-81 64 0 0 0,86-67 0 0 0,41-32 0 0 0,0 1 0 0 0,-10 12 0 0 0,26-22 342 0 0,-1 0-1 0 0,0-1 0 0 0,-1-1 1 0 0,0 0-1 0 0,0-1 0 0 0,-6 2-341 0 0,15-9 0 0 0,4-4 0 0 0,4-3 0 0 0,-3 5 0 0 0,6-7 0 0 0,-1-1 0 0 0,1 1 0 0 0,1 0 0 0 0,-1 1 0 0 0,1-1 0 0 0,1 1 0 0 0,17-14 0 0 0,5 0 0 0 0,-29 19 0 0 0,23-15 0 0 0,1-1 0 0 0,18-15 0 0 0,185-147 0 0 0,-206 164 0 0 0,22-17 0 0 0,2 3 0 0 0,15-7 0 0 0,19-10 0 0 0,-6 3 0 0 0,-44 29 0 0 0,-18 9 0 0 0,0 0 0 0 0,3-4 0 0 0,-76 59 0 0 0,-20 6 0 0 0,69-48 0 0 0,0 0 0 0 0,-10 4 0 0 0,-16 11 0 0 0,-6 9 0 0 0,3 2 0 0 0,-1 3 0 0 0,-18 16 0 0 0,-14 7 0 0 0,-64 56 0 0 0,108-92 1269 0 0,-25 14-1269 0 0,7-4 763 0 0,-16 12-747 0 0,69-52-16 0 0,8-7 0 0 0,318-256 0 0 0,-284 230 0 0 0,0-1 0 0 0,16-7 0 0 0,103-66 0 0 0,-33 24 0 0 0,-96 68 0 0 0,0 1 0 0 0,30-11 0 0 0,-62 29 0 0 0,1 0 0 0 0,-1 1 0 0 0,0-1 0 0 0,1 1 0 0 0,3-1 0 0 0,-9 2 0 0 0,0 0 0 0 0,0 0 0 0 0,1 0 0 0 0,-1 0 0 0 0,0 0 0 0 0,0 0 0 0 0,1 0 0 0 0,-1 0 0 0 0,0 0 0 0 0,0 0 0 0 0,0 0 0 0 0,1 0 0 0 0,-1 0 0 0 0,0 0 0 0 0,0 0 0 0 0,1 0 0 0 0,-1 1 0 0 0,0-1 0 0 0,0 0 0 0 0,0 0 0 0 0,1 0 0 0 0,-1 0 0 0 0,0 0 0 0 0,0 0 0 0 0,0 1 0 0 0,1-1 0 0 0,-1 0 0 0 0,0 0 0 0 0,0 2 0 0 0,-1-1 0 0 0,1 1 0 0 0,-1-1 0 0 0,1 1 0 0 0,-1-1 0 0 0,1 1 0 0 0,-1-1 0 0 0,0 1 0 0 0,0-1 0 0 0,0 0 0 0 0,0 2 0 0 0,-2 1 0 0 0,-7 10 0 0 0,0-1 0 0 0,0-1 0 0 0,-2 0 0 0 0,-9 9 0 0 0,-3 3 0 0 0,-11 10 0 0 0,-2-1 0 0 0,-4 0 0 0 0,-81 56 0 0 0,-37 20 0 0 0,-21 15 0 0 0,127-90 0 0 0,25-17 0 0 0,-14 13 0 0 0,32-23 0 0 0,5-5 0 0 0,4-3 0 0 0,4-5 0 0 0,-3 6 0 0 0,7-8 0 0 0,0 1 0 0 0,0-1 0 0 0,1 1 0 0 0,-1 0 0 0 0,4-1 0 0 0,6-6 0 0 0,9-6 0 0 0,1 1 0 0 0,8-4 0 0 0,35-24 0 0 0,-17 8 0 0 0,43-24 0 0 0,22-12 0 0 0,-50 31 0 0 0,0-3 0 0 0,5-3 0 0 0,-53 36 0 0 0,-10 8 0 0 0,0-1 0 0 0,0 1 0 0 0,1 1 0 0 0,-1 0 0 0 0,10-3 0 0 0,-14 7 0 0 0,-6 3 0 0 0,-5 3 0 0 0,5-5 0 0 0,-28 26 0 0 0,-1-2 0 0 0,-29 18 0 0 0,-11 9 0 0 0,21-14 0 0 0,-2-2 0 0 0,-9 3 0 0 0,-65 41 0 0 0,64-41 21 0 0,-43 18-21 0 0,10-5 1419 0 0,81-45-1267 0 0,1 1 0 0 0,-2-2 0 0 0,1 0 0 0 0,-12 4-152 0 0,23-9 0 0 0,1 0 0 0 0,0 0 0 0 0,0 0 0 0 0,-1 0 0 0 0,1 0 0 0 0,0 1 0 0 0,0-1 0 0 0,-1 0 0 0 0,1 0 0 0 0,0 0 0 0 0,-1 0 0 0 0,1 0 0 0 0,0 0 0 0 0,0 0 0 0 0,-1 0 0 0 0,1-1 0 0 0,0 1 0 0 0,0 0 0 0 0,-1 0 0 0 0,1 0 0 0 0,0 0 0 0 0,0 0 0 0 0,-1 0 0 0 0,1 0 0 0 0,0 0 0 0 0,0-1 0 0 0,-1 0 0 0 0,1 1 0 0 0,0-1 0 0 0,0 0 0 0 0,-1 0 0 0 0,1 0 0 0 0,0 0 0 0 0,0 0 0 0 0,0 0 0 0 0,0 1 0 0 0,0-1 0 0 0,0 0 0 0 0,1 0 0 0 0,-1 0 0 0 0,0 0 0 0 0,0 0 0 0 0,1 1 0 0 0,-1-1 0 0 0,1-1 0 0 0,8-17 0 0 0,2 0 0 0 0,1 1 0 0 0,1 0 0 0 0,10-10 0 0 0,47-47 0 0 0,-31 34 0 0 0,-16 16 0 0 0,1 1 0 0 0,4-1 0 0 0,145-121 0 0 0,-29 34 0 0 0,-119 96 0 0 0,-22 15 0 0 0,-7 6 0 0 0,-6 5 0 0 0,-13 11 0 0 0,-1-2 0 0 0,-25 16 0 0 0,8-5 0 0 0,-11 10 0 0 0,1 1 0 0 0,-126 103 0 0 0,-40 29 0 0 0,171-138 0 0 0,-26 18 0 0 0,63-45 0 0 0,34-30 0 0 0,82-60 0 0 0,-38 28 0 0 0,10-11 0 0 0,-11 8 0 0 0,-19 15 0 0 0,8-11 0 0 0,32-28 0 0 0,-46 43 0 0 0,-22 20 0 0 0,0 0 0 0 0,1 1 0 0 0,22-12 0 0 0,-1 0 0 0 0,-38 26 0 0 0,-4 4 0 0 0,-4 4 0 0 0,3-5 0 0 0,-11 15 0 0 0,0-1 0 0 0,-1-1 0 0 0,-8 7 0 0 0,-43 35 0 0 0,-4 5 0 0 0,-19 26 0 0 0,-5 6 0 0 0,-19 9 0 0 0,14-23 0 0 0,-15 4 0 0 0,11-5 0 0 0,99-76 0 0 0,-10 8 0 0 0,5-6 0 0 0,5-5 0 0 0,5-4 0 0 0,-4 6 0 0 0,10-12 0 0 0,1 0 0 0 0,1 1 0 0 0,0 0 0 0 0,0 1 0 0 0,2 0 0 0 0,8-8 0 0 0,67-56 0 0 0,144-115 0 0 0,-173 141 0 0 0,-17 13 0 0 0,1 2 0 0 0,24-12 0 0 0,29-18 0 0 0,-42 26 0 0 0,-51 35 0 0 0,0 0 0 0 0,0-1 0 0 0,0 2 0 0 0,0-1 0 0 0,2 0 0 0 0,-6 2 0 0 0,0 0 0 0 0,0 0 0 0 0,0 0 0 0 0,0 0 0 0 0,0 0 0 0 0,-1 0 0 0 0,1 1 0 0 0,0-1 0 0 0,0 0 0 0 0,0 0 0 0 0,0 0 0 0 0,0 0 0 0 0,0 0 0 0 0,0 0 0 0 0,0 0 0 0 0,1 0 0 0 0,-1 0 0 0 0,0 0 0 0 0,0 0 0 0 0,0 0 0 0 0,0 0 0 0 0,0 0 0 0 0,0 0 0 0 0,0 0 0 0 0,0 0 0 0 0,0 0 0 0 0,0 0 0 0 0,0 0 0 0 0,0 0 0 0 0,0 1 0 0 0,0-1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0,0-1 0 0 0,-4 7 0 0 0,-8 7 0 0 0,-165 126 0 0 0,28-30 0 0 0,-110 76 0 0 0,210-154 0 0 0,-51 37 0 0 0,91-61 0 0 0,-1-1 0 0 0,1-1 0 0 0,-5 2 0 0 0,8-4 0 0 0,2-2 0 0 0,6-5 0 0 0,8-6 0 0 0,-10 10 0 0 0,182-154 0 0 0,-121 105 0 0 0,44-30 0 0 0,-5 4 0 0 0,-50 36 0 0 0,2 3 0 0 0,2 0 0 0 0,118-72 0 0 0,-167 105 0 0 0,1 0 0 0 0,0 0 0 0 0,-1 1 0 0 0,5-2 0 0 0,-2 3 0 0 0,-6 4 0 0 0,-4 2 0 0 0,2-5 0 0 0,-2 4 0 0 0,0-1 0 0 0,0 1 0 0 0,0-1 0 0 0,0 0 0 0 0,0 1 0 0 0,0-1 0 0 0,-3 2 0 0 0,-22 21 0 0 0,17-17 0 0 0,-46 42 0 0 0,-19 10 0 0 0,-10 11 0 0 0,7-5 0 0 0,-2-4 0 0 0,-192 142 0 0 0,241-185 0 0 0,-7 6 0 0 0,179-143 0 0 0,-50 37 0 0 0,37-45 0 0 0,-85 85 0 0 0,3 1 0 0 0,14-7 0 0 0,28-24 0 0 0,82-69 0 0 0,-141 118 0 0 0,-28 21 0 0 0,-1 0 0 0 0,0-1 0 0 0,0 1 0 0 0,0 0 0 0 0,0 0 0 0 0,0 0 0 0 0,0 0 0 0 0,0 0 0 0 0,0 0 0 0 0,0 0 0 0 0,0 0 0 0 0,0 0 0 0 0,0-1 0 0 0,1 1 0 0 0,-1 0 0 0 0,0 0 0 0 0,0 0 0 0 0,0 0 0 0 0,0 0 0 0 0,0 0 0 0 0,0 0 0 0 0,0 0 0 0 0,1 0 0 0 0,-1 0 0 0 0,0 0 0 0 0,0 0 0 0 0,0 0 0 0 0,0 0 0 0 0,0 0 0 0 0,0 0 0 0 0,0 0 0 0 0,1 0 0 0 0,-1 0 0 0 0,0 0 0 0 0,0 0 0 0 0,0 0 0 0 0,0 0 0 0 0,0 0 0 0 0,0 0 0 0 0,0 0 0 0 0,1 0 0 0 0,-1 1 0 0 0,0-1 0 0 0,-3 5 0 0 0,-7 9 0 0 0,-12 8 0 0 0,-2-1 0 0 0,-12 9 0 0 0,5-4 0 0 0,-188 154 0 0 0,144-119 0 0 0,-115 81 7 0 0,-6-9-51 0 0,123-84-52 0 0,-36 28-1723 0 0,57-39-4839 0 0,31-23 220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34.61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2367 120 6447 0 0,'0'0'142'0'0,"0"0"22"0"0,0 0 13 0 0,0 0 55 0 0,0 0 181 0 0,0 0 78 0 0,1 0 18 0 0,1 0-192 0 0,11-8-26 0 0,27-15 640 0 0,-39 22-422 0 0,1 1-66 0 0,4-3-294 0 0,1-1-61 0 0,-6 3 283 0 0,-1 1 117 0 0,0 0 21 0 0,0 0-66 0 0,0 0-222 0 0,0 0 166 0 0,0 0 101 0 0,0 0 21 0 0,0 0-66 0 0,-1 0-294 0 0,-7-2-133 0 0,0 1-16 0 0,3 2 0 0 0,3-1 0 0 0,-1 0 0 0 0,1 1 0 0 0,0-1 0 0 0,-1 1 0 0 0,1 0 0 0 0,0-1 0 0 0,-1 1 0 0 0,1 1 0 0 0,-12 4 373 0 0,0 1 0 0 0,0 0-1 0 0,-8 7-372 0 0,4-3 322 0 0,16-10-202 0 0,-11 7 42 0 0,0-1 1 0 0,0 0 0 0 0,-3 0-163 0 0,8-4 0 0 0,1 1 0 0 0,-1 0 0 0 0,1 0 0 0 0,-3 3 0 0 0,-21 13 0 0 0,2-6 0 0 0,-111 60 0 0 0,83-37 0 0 0,20-14 0 0 0,-1 0 0 0 0,-23 14 0 0 0,-8 3 0 0 0,-84 49 0 0 0,26-15 0 0 0,74-40 653 0 0,20-13 134 0 0,-49 33-189 0 0,-12 16-598 0 0,13-10 10 0 0,-77 44-10 0 0,43-35 0 0 0,91-53 0 0 0,15-9 0 0 0,-1-1 0 0 0,-2 2 0 0 0,-1-1 0 0 0,1 1 0 0 0,-9 8 0 0 0,-7 4 0 0 0,-21 17 0 0 0,9-2 0 0 0,12-11 0 0 0,-7 6 0 0 0,27-24 0 0 0,0 0 0 0 0,1 0 0 0 0,-4 4 0 0 0,5-5 0 0 0,0-1 0 0 0,0 1 0 0 0,-1-1 0 0 0,0 0 0 0 0,-4 1 0 0 0,-9 5 512 0 0,1 0 0 0 0,0 2 0 0 0,1 0 0 0 0,0 2-512 0 0,-5 0 0 0 0,15-10 0 0 0,1 0 0 0 0,0 1 0 0 0,-1 1 0 0 0,-2 2 0 0 0,1-1 0 0 0,0 0 0 0 0,-10 4 0 0 0,8-4 0 0 0,1-2 0 0 0,6-4 0 0 0,1 0 0 0 0,0 0 0 0 0,0 0 0 0 0,0 1 0 0 0,-2 0 0 0 0,-58 27 0 0 0,27-8 0 0 0,16-10 0 0 0,-18 12 0 0 0,25-15 0 0 0,10-7 0 0 0,0 1 0 0 0,0-1 0 0 0,0 1 0 0 0,1 0 0 0 0,-2 1 0 0 0,-1 1 0 0 0,-1 1 0 0 0,0 0 0 0 0,0-1 0 0 0,0-1 0 0 0,0 1 0 0 0,0-1 0 0 0,-1 0 0 0 0,0 0 0 0 0,1 0 0 0 0,-4-1 0 0 0,4 1 0 0 0,8-5 0 0 0,7-5 0 0 0,0 1 0 0 0,3-2 0 0 0,24-11 0 0 0,25-12 0 0 0,-35 19 0 0 0,0-2 0 0 0,3-4 0 0 0,17-10 0 0 0,29-13 0 0 0,182-105 0 0 0,-222 124 0 0 0,12-6 0 0 0,-2-2 0 0 0,15-15 0 0 0,-32 24 0 0 0,1 1 0 0 0,18-9 0 0 0,27-18 0 0 0,17-20 0 0 0,-25 18 0 0 0,33-18 0 0 0,-55 39 0 0 0,-12 8 0 0 0,3-1 0 0 0,94-43 0 0 0,-87 43 0 0 0,-17 8 0 0 0,3-1 0 0 0,34-14 0 0 0,1-5 0 0 0,-27 14 0 0 0,38-20 0 0 0,-58 29 0 0 0,0-1 0 0 0,-1 0 0 0 0,6-6 0 0 0,115-98 0 0 0,-80 68 0 0 0,-34 27 0 0 0,20-20 0 0 0,-26 26 0 0 0,-14 13 0 0 0,0-1 0 0 0,0 0 0 0 0,0 1 0 0 0,0-1 0 0 0,0 0 0 0 0,0 0 0 0 0,0 0 0 0 0,-1 0 0 0 0,1 0 0 0 0,-1-1 0 0 0,1 1 0 0 0,2-9 0 0 0,2 3 0 0 0,3 1 0 0 0,1-1 0 0 0,2-4 0 0 0,-6 9 0 0 0,-1 1 0 0 0,7-10 0 0 0,-10 10 0 0 0,12-10 0 0 0,-5 4 0 0 0,-6 5 0 0 0,1 0 0 0 0,-1 0 0 0 0,1 0 0 0 0,-1 0 0 0 0,1 0 0 0 0,3-1 0 0 0,3-3 0 0 0,-7 5 0 0 0,-1 1 0 0 0,14-8 0 0 0,-14 8 0 0 0,-1 0 0 0 0,14-12 0 0 0,-9 8 0 0 0,0-1 0 0 0,0 0 0 0 0,0-1 0 0 0,0 0 0 0 0,5-4 0 0 0,-8 9 0 0 0,0 1 0 0 0,6-6 0 0 0,1 1 0 0 0,0 1 0 0 0,0-1 0 0 0,0 2 0 0 0,1 2 0 0 0,-11 2 0 0 0,0 0 0 0 0,0 0 0 0 0,0 0 0 0 0,0 0 0 0 0,0 0 0 0 0,1 0 0 0 0,-1 0 0 0 0,0 0 0 0 0,0 0 0 0 0,0 0 0 0 0,0 0 0 0 0,1-1 0 0 0,-1 1 0 0 0,0 0 0 0 0,0 0 0 0 0,0 0 0 0 0,0 0 0 0 0,1 1 0 0 0,-1-1 0 0 0,0 0 0 0 0,0 0 0 0 0,0 0 0 0 0,0 0 0 0 0,1 0 0 0 0,-1 0 0 0 0,0 0 0 0 0,0 0 0 0 0,0 0 0 0 0,0 0 0 0 0,1 0 0 0 0,-1 0 0 0 0,0 1 0 0 0,0-1 0 0 0,0 0 0 0 0,0 0 0 0 0,0 0 0 0 0,0 0 0 0 0,0 0 0 0 0,1 1 0 0 0,-1-1 0 0 0,0 0 0 0 0,0 0 0 0 0,0 0 0 0 0,0 0 0 0 0,0 1 0 0 0,0-1 0 0 0,0 0 0 0 0,0 0 0 0 0,0 0 0 0 0,0 0 0 0 0,0 1 0 0 0,0-1 0 0 0,-4 7 0 0 0,4-6 0 0 0,-6 12 0 0 0,-1-2 0 0 0,-3-2 0 0 0,0-1 0 0 0,0 0 0 0 0,-1 0 0 0 0,-2 0 0 0 0,3-1 0 0 0,-4 1 0 0 0,0 0 0 0 0,-2 0 0 0 0,-13 7 0 0 0,-2 1 0 0 0,11-7 0 0 0,-7 7 0 0 0,-107 62 0 0 0,85-50 0 0 0,-135 84 0 0 0,31-20 0 0 0,107-66 0 0 0,-33 19 0 0 0,-25 14 0 0 0,48-28 0 0 0,23-12 0 0 0,-13 9 0 0 0,-164 106 0 0 0,-5-2 0 0 0,98-62 0 0 0,75-44 0 0 0,-23 15 0 0 0,-71 46 0 0 0,64-47 0 0 0,-1-4 0 0 0,-14 3 0 0 0,63-29 0 0 0,-17 12 0 0 0,8-4 0 0 0,4-3 0 0 0,-9 8 0 0 0,2-2 0 0 0,-20 13 0 0 0,50-29 0 0 0,-2 0 0 0 0,6-3 0 0 0,-4 8 0 0 0,4-6 0 0 0,6-4 0 0 0,6-5 0 0 0,-9 5 0 0 0,46-25 0 0 0,-13 6 0 0 0,4-3 0 0 0,41-22 0 0 0,-18 11 0 0 0,87-59 0 0 0,-12 6 0 0 0,18 3 0 0 0,-111 60 0 0 0,69-31 0 0 0,-8 3 0 0 0,36-20 874 0 0,166-89 300 0 0,-59 19-1174 0 0,-136 72 0 0 0,-10 5 0 0 0,108-62 0 0 0,-154 88 0 0 0,12-6 0 0 0,-38 25 0 0 0,10-9 0 0 0,7-5 0 0 0,-43 31 0 0 0,0-1 0 0 0,-1 1 0 0 0,1-1 0 0 0,0 1 0 0 0,-1-1 0 0 0,0 0 0 0 0,1-1 0 0 0,7-5 0 0 0,-1 1 0 0 0,-1 1 0 0 0,0 0 0 0 0,-2 3 0 0 0,-11 11 0 0 0,-2-1-231 0 0,0 0 0 0 0,0 0 0 0 0,0-1 0 0 0,-1 0 0 0 0,0-1 0 0 0,-6 3 231 0 0,-16 10-1443 0 0,-1 1-568 0 0,16-10 987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8:01.19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1284 10135 0 0,'0'0'231'0'0,"3"1"29"0"0,0-1-222 0 0,0 0-1 0 0,0 0 1 0 0,-1 0 0 0 0,1-1-1 0 0,0 1 1 0 0,0-1 0 0 0,0 1 0 0 0,0-1-1 0 0,-1 0 1 0 0,1 0 0 0 0,0 0-1 0 0,-1 0 1 0 0,1-1 0 0 0,-1 1-1 0 0,1-1-37 0 0,7-4 0 0 0,4-1 0 0 0,-1-1 0 0 0,0 0 0 0 0,9-8 0 0 0,147-145 78 0 0,-109 96 927 0 0,-2-4 0 0 0,19-33-1005 0 0,-56 71-9 0 0,-2 0 0 0 0,4-9 9 0 0,30-67 90 0 0,-35 66 258 0 0,-1-1-1 0 0,-2-1 0 0 0,2-13-347 0 0,-10 28 187 0 0,-1 0 0 0 0,-2-1 0 0 0,-1 1-1 0 0,-1-1 1 0 0,-1-21-187 0 0,-3 7 0 0 0,-2 0 0 0 0,-1 0 0 0 0,-3 0 0 0 0,-2-5 0 0 0,9 45 0 0 0,0 0 0 0 0,0 1 0 0 0,0-1 0 0 0,0 0 0 0 0,-1 1 0 0 0,0-3 0 0 0,1 5 0 0 0,1-1 0 0 0,0 1 0 0 0,-1-1 0 0 0,1 1 0 0 0,0-1 0 0 0,-1 1 0 0 0,1 0 0 0 0,-1-1 0 0 0,1 1 0 0 0,0 0 0 0 0,-1-1 0 0 0,1 1 0 0 0,-1 0 0 0 0,1 0 0 0 0,-1-1 0 0 0,1 1 0 0 0,-1 0 0 0 0,1 0 0 0 0,-1 0 0 0 0,0-1 0 0 0,1 1 0 0 0,-1 0 0 0 0,1 0 0 0 0,-1 0 0 0 0,1 0 0 0 0,-1 0 0 0 0,1 0 0 0 0,-1 0 0 0 0,1 1 0 0 0,-1-1 0 0 0,0 0 0 0 0,1 0 0 0 0,-1 0 0 0 0,1 0 0 0 0,-1 1 0 0 0,0-1 0 0 0,-2 3 0 0 0,-1 0 0 0 0,1 0 0 0 0,0 0 0 0 0,0 1 0 0 0,0-1 0 0 0,0 1 0 0 0,0 0 0 0 0,0 2 0 0 0,-2 1 0 0 0,-30 46 36 0 0,3 2 0 0 0,1 2-36 0 0,-7 21 955 0 0,3 3 0 0 0,-6 29-955 0 0,0 18 66 0 0,1 24-66 0 0,28-96 0 0 0,3 0 0 0 0,-2 50 0 0 0,10-91 0 0 0,1 1 0 0 0,0-1 0 0 0,2 0 0 0 0,1 11 0 0 0,-1-18 0 0 0,0 0 0 0 0,0 0 0 0 0,0 0 0 0 0,1-1 0 0 0,1 1 0 0 0,-1-1 0 0 0,1 1 0 0 0,0-1 0 0 0,3 3 0 0 0,-4-6-139 0 0,1 0-1 0 0,0 0 0 0 0,0-1 1 0 0,0 1-1 0 0,0-1 0 0 0,0 1 1 0 0,1-2-1 0 0,0 1 0 0 0,0 0 1 0 0,-1-1-1 0 0,1 0 0 0 0,1 0 1 0 0,-1 0-1 0 0,0-1 0 0 0,0 1 1 0 0,1-1-1 0 0,-1-1 0 0 0,0 1 1 0 0,1-1-1 0 0,3 0 140 0 0,11-2-1023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38.8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182 863 6447 0 0,'0'0'142'0'0,"0"0"22"0"0,0 0 13 0 0,-1-2-20 0 0,1 1-142 0 0,0 0-14 0 0,0 1 0 0 0,0-1 0 0 0,0 1 0 0 0,-1 0 0 0 0,1-1 0 0 0,0 1 0 0 0,0 0 0 0 0,0-1 0 0 0,0 1 0 0 0,-1 0 0 0 0,1-1 0 0 0,0 1 0 0 0,0 0 0 0 0,-1-1 0 0 0,1 1 0 0 0,0 0-1 0 0,-1 0 1 0 0,1-1 0 0 0,0 1-1 0 0,-1 0 0 0 0,0 0 0 0 0,0 0 0 0 0,0 0 0 0 0,0 0 0 0 0,1 0 0 0 0,-1 0 0 0 0,0 0 0 0 0,0 0 0 0 0,0 0 0 0 0,0 0 0 0 0,1 0 0 0 0,-1 1 0 0 0,0-1 0 0 0,0 0 0 0 0,0 1 0 0 0,1-1 0 0 0,-1 1-1 0 0,0-1 1 0 0,1 0 0 0 0,-1 1 0 0 0,-5 4 75 0 0,5-5 85 0 0,1-1 0 0 0,-1 1 0 0 0,0 0 1 0 0,0 0-1 0 0,0 0 0 0 0,0 0 0 0 0,1-1 0 0 0,-1 1 0 0 0,0 0 0 0 0,0-1 1 0 0,1 1-1 0 0,-1-1 0 0 0,0 1 0 0 0,0-1-160 0 0,0 1 163 0 0,0-1 349 0 0,1 1 0 0 0,0 0-69 0 0,2-1-222 0 0,13-12 320 0 0,0 0 0 0 0,1 2-1 0 0,8-5-540 0 0,6-4 370 0 0,309-206 1662 0 0,-130 101-2012 0 0,8-5-24 0 0,-150 89 4 0 0,25-17 0 0 0,-9 5 0 0 0,-23 16 0 0 0,-43 27 0 0 0,0 0 0 0 0,0 2 0 0 0,1 0 0 0 0,-7 1 0 0 0,-3 0 72 0 0,-7 5 299 0 0,-1 2 117 0 0,0 0 21 0 0,-1 2-66 0 0,-2 2-424 0 0,0-1 0 0 0,0 0 0 0 0,0 0 0 0 0,0-1 0 0 0,0 1 0 0 0,-1 0 0 0 0,1-1 0 0 0,-1 0 0 0 0,-2 1-19 0 0,-1 1-2 0 0,1 0 0 0 0,0 1 0 0 0,-1 0 2 0 0,-24 20 0 0 0,0-3 0 0 0,-16 9 0 0 0,3-2 0 0 0,6-7 0 0 0,24-14 0 0 0,0 0 0 0 0,-3 4 0 0 0,-26 21 0 0 0,-28 21 0 0 0,19-20 0 0 0,-2-2 0 0 0,-22 7 0 0 0,1-1 443 0 0,-10 9-443 0 0,18-10 1589 0 0,-20 5-1589 0 0,-46 30 15 0 0,110-59-14 0 0,-31 20-1 0 0,30-18 0 0 0,-1 0 0 0 0,-1-1 0 0 0,0-2 0 0 0,-5 1 0 0 0,3-3 0 0 0,27-11 0 0 0,4-1 0 0 0,7-7 0 0 0,4-2 0 0 0,62-61 0 0 0,4 5 0 0 0,42-26 0 0 0,-97 76 0 0 0,124-91 0 0 0,-29 23 0 0 0,-86 62 0 0 0,39-25 0 0 0,19-7 0 0 0,-75 47 0 0 0,1 0 0 0 0,-1 1 0 0 0,16-4 0 0 0,-19 7 0 0 0,-13 4 0 0 0,0 0 0 0 0,0 0 0 0 0,-1 0 0 0 0,1-1 0 0 0,0 1 0 0 0,0 0 0 0 0,-1 1 0 0 0,1-1 0 0 0,0 0 0 0 0,0 0 0 0 0,-1 0 0 0 0,1 0 0 0 0,0 1 0 0 0,-1-1 0 0 0,2 0 0 0 0,-1 2 0 0 0,1-1 0 0 0,-1 1 0 0 0,0 0 0 0 0,1-1 0 0 0,-1 1 0 0 0,0 0 0 0 0,0 0 0 0 0,0 0 0 0 0,0 0 0 0 0,0 0 0 0 0,-1 0 0 0 0,1 0 0 0 0,-1-1 0 0 0,1 0 0 0 0,-1 0 0 0 0,0 1 0 0 0,0-1 0 0 0,0 0 0 0 0,0 0 0 0 0,0 0 0 0 0,0 1 0 0 0,0-1 0 0 0,0 0 0 0 0,-2 7 0 0 0,-1-1 0 0 0,0 1 0 0 0,0-1 0 0 0,-1 0 0 0 0,0 0 0 0 0,0 0 0 0 0,-2 2 0 0 0,0 0 0 0 0,-3 4 0 0 0,-2 0 0 0 0,0 0 0 0 0,-8 8 0 0 0,1-3 0 0 0,0 0 0 0 0,-1 0 0 0 0,0-2 0 0 0,-4 2 0 0 0,-63 41 0 0 0,-4 3 0 0 0,-173 124 0 0 0,204-145 0 0 0,-31 18 0 0 0,-19 13 0 0 0,39-27-81 0 0,5-4 1093 0 0,63-40-503 0 0,2-1-66 0 0,1-3-425 0 0,0 0 1 0 0,-1 0-1 0 0,1 0 0 0 0,0 0 1 0 0,1 0-1 0 0,-1 0 0 0 0,1 0 1 0 0,-1 0-1 0 0,2 0-18 0 0,0-2 0 0 0,1 1 0 0 0,-1 0 0 0 0,1 0 0 0 0,0 0 0 0 0,1 0 0 0 0,2-2 0 0 0,14-12 0 0 0,3-5 0 0 0,0 2 0 0 0,1 1 0 0 0,12-7 0 0 0,5-6 0 0 0,19-20 0 0 0,18-13 0 0 0,-4 6 0 0 0,103-75 0 0 0,-10 17 0 0 0,-103 68 0 0 0,28-30 0 0 0,-90 77 0 0 0,26-24 0 0 0,1 1 0 0 0,2 1 0 0 0,23-15 0 0 0,-55 42 0 0 0,-4 4 0 0 0,-12 13 0 0 0,8-8 0 0 0,-25 28 0 0 0,-2-2 0 0 0,-1 0 0 0 0,-3-2 0 0 0,-163 125 0 0 0,113-93 0 0 0,-12 6 0 0 0,66-49 0 0 0,3 0 0 0 0,-9 11 0 0 0,14-12 0 0 0,0-1 0 0 0,-3 0 0 0 0,-37 23 0 0 0,4-2 0 0 0,-2-2 0 0 0,-30 11 0 0 0,93-51 0 0 0,-3 1 0 0 0,0 1 0 0 0,-1-1 0 0 0,1 0 0 0 0,-1 0 0 0 0,-2 0 0 0 0,7-2 0 0 0,0 0 0 0 0,0 0 0 0 0,-1 0 0 0 0,1 0 0 0 0,0 0 0 0 0,0 0 0 0 0,-1 0 0 0 0,1 0 0 0 0,0-1 0 0 0,0 1 0 0 0,0 0 0 0 0,0 0 0 0 0,0-1 0 0 0,1 1 0 0 0,-1-1 0 0 0,0 1 0 0 0,0-1 0 0 0,1 1 0 0 0,-1-1 0 0 0,0 1 0 0 0,0-1 0 0 0,0-1 0 0 0,0 1 0 0 0,0-1 0 0 0,0 0 0 0 0,1 1 0 0 0,-1-1 0 0 0,0 0 0 0 0,1 1 0 0 0,-1-1 0 0 0,1 0 0 0 0,0 1 0 0 0,-1-1 0 0 0,1 0 0 0 0,0 0 0 0 0,0 0 0 0 0,0 1 0 0 0,0-1 0 0 0,1 0 0 0 0,-1 0 0 0 0,0 0 0 0 0,2-5 0 0 0,-1 1 0 0 0,1 0 0 0 0,1-1 0 0 0,1-2 0 0 0,2-3 0 0 0,1 0 0 0 0,1 1 0 0 0,0 0 0 0 0,0 0 0 0 0,1 1 0 0 0,4-3 0 0 0,-8 7 0 0 0,27-27 0 0 0,2 1 0 0 0,29-20 0 0 0,79-52 0 0 0,-131 97 0 0 0,179-123 0 0 0,-64 47 0 0 0,122-59 0 0 0,-184 113 0 0 0,-28 13 0 0 0,1-2 0 0 0,-29 13 0 0 0,1 1 0 0 0,0 0 0 0 0,0 0 0 0 0,0 1 0 0 0,1 0 0 0 0,-1 0 0 0 0,1 1 0 0 0,0 1 0 0 0,1-1 0 0 0,-10 2 0 0 0,0 0 0 0 0,0 0 0 0 0,0 0 0 0 0,1 0 0 0 0,-1 0 0 0 0,0 1 0 0 0,0-1 0 0 0,0 0 0 0 0,0 0 0 0 0,0 1 0 0 0,1-1 0 0 0,-2 1 0 0 0,1-1 0 0 0,0 1 0 0 0,-1-1 0 0 0,1 1 0 0 0,0-1 0 0 0,-1 1 0 0 0,1 0 0 0 0,-1-1 0 0 0,1 1 0 0 0,-1 0 0 0 0,1-1 0 0 0,-1 1 0 0 0,0 0 0 0 0,1-1 0 0 0,-1 1 0 0 0,0 0 0 0 0,0 0 0 0 0,1 0 0 0 0,-1-1 0 0 0,0 1 0 0 0,0 0 0 0 0,0 0 0 0 0,0 0 0 0 0,0-1 0 0 0,0 1 0 0 0,0 0 0 0 0,0 0 0 0 0,0 0 0 0 0,-1-1 0 0 0,1 1 0 0 0,0 0 0 0 0,0 0 0 0 0,-1 0 0 0 0,-1 3 0 0 0,0 1 0 0 0,0-1 0 0 0,0 0 0 0 0,-1 0 0 0 0,-1 2 0 0 0,-13 16 0 0 0,-1-1 0 0 0,-1-1 0 0 0,-19 16 0 0 0,-2 3 0 0 0,4-6 0 0 0,0 0 0 0 0,-2-3 0 0 0,-2-1 0 0 0,0-1 0 0 0,-13 3 0 0 0,7-6 0 0 0,-37 22 0 0 0,-169 114 0 0 0,85-46 0 0 0,70-54 0 0 0,90-59 0 0 0,8-6 0 0 0,6-5 0 0 0,76-68 0 0 0,-38 37 0 0 0,8-4 0 0 0,2 1 0 0 0,33-17 0 0 0,-23 16 0 0 0,77-45 0 0 0,-26 16 0 0 0,-85 52 0 0 0,202-130 0 0 0,-165 107 0 0 0,99-61 0 0 0,-100 67 0 0 0,40-15 0 0 0,-94 47 0 0 0,-13 5 0 0 0,1 1 0 0 0,-1 0 0 0 0,0 0 0 0 0,0 0 0 0 0,0 0 0 0 0,1 0 0 0 0,-1 0 0 0 0,0 0 0 0 0,0-1 0 0 0,1 1 0 0 0,-1 0 0 0 0,0 0 0 0 0,0 0 0 0 0,0 0 0 0 0,1 0 0 0 0,-1 0 0 0 0,0 0 0 0 0,0 0 0 0 0,1 0 0 0 0,-1 0 0 0 0,0 0 0 0 0,0 0 0 0 0,1 1 0 0 0,-1-1 0 0 0,0 0 0 0 0,0 0 0 0 0,0 0 0 0 0,1 0 0 0 0,-1 0 0 0 0,0 0 0 0 0,-1 2 0 0 0,0 0 0 0 0,-1 0 0 0 0,1 0 0 0 0,-1 0 0 0 0,1 0 0 0 0,-1-1 0 0 0,1 1 0 0 0,-1-1 0 0 0,-2 2 0 0 0,-1 1 0 0 0,-29 26 222 0 0,-1-2-1 0 0,-6 2-221 0 0,-137 105 1563 0 0,-24 16-1521 0 0,22-37-42 0 0,-53 36 0 0 0,231-149 0 0 0,-106 76 0 0 0,-16 21 0 0 0,101-78 0 0 0,3-3 0 0 0,0 0 0 0 0,-12 6 0 0 0,23-16 0 0 0,30-22 0 0 0,45-48 0 0 0,-22 21 0 0 0,7-3 0 0 0,7-2 0 0 0,208-164 0 0 0,-142 115-849 0 0,-71 52 591 0 0,15-19 258 0 0,2-1 1107 0 0,-61 54-1107 0 0,-73 73 0 0 0,30-30 0 0 0,-1-2 0 0 0,-2-1 0 0 0,-5 1 0 0 0,-122 77 0 0 0,128-85 0 0 0,-211 140 0 0 0,168-118 0 0 0,3-1 0 0 0,62-34-209 0 0,-1-2 1 0 0,0 0-1 0 0,-1 0 0 0 0,1-1 1 0 0,-1-1-1 0 0,-10 2 209 0 0,24-8-246 0 0,0 1 0 0 0,0 0 1 0 0,-1-1-1 0 0,1 0 0 0 0,0 0 0 0 0,-1 1 0 0 0,1-1 0 0 0,0 0 0 0 0,-1-1 0 0 0,1 1 0 0 0,0 0 1 0 0,-1-1 245 0 0,3 1-54 0 0,0 0 0 0 0,-1 0 1 0 0,1 0-1 0 0,0-1 1 0 0,0 1-1 0 0,0 0 0 0 0,0 0 1 0 0,-1 0-1 0 0,1 0 1 0 0,0-1-1 0 0,0 1 0 0 0,0 0 1 0 0,0 0-1 0 0,0 0 1 0 0,0-1-1 0 0,0 1 0 0 0,-1 0 1 0 0,1 0-1 0 0,0 0 1 0 0,0-1-1 0 0,0 1 0 0 0,0 0 1 0 0,0 0-1 0 0,0 0 1 0 0,0-1-1 0 0,0 1 1 0 0,0 0-1 0 0,0 0 54 0 0,0-1-33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42.4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1582 6447 0 0,'0'0'142'0'0,"0"0"22"0"0,0 0 13 0 0,0 0 55 0 0,0 0 181 0 0,0 0 78 0 0,0 0 18 0 0,0 0 3 0 0,0 0 0 0 0,0 0 0 0 0,0 0 0 0 0,0 0-69 0 0,0 2-294 0 0,-3 4-61 0 0,0 1 831 0 0,2-6-843 0 0,1 0-1 0 0,-1 0 0 0 0,1 1 0 0 0,-1-1 1 0 0,1 0-1 0 0,0 0 0 0 0,-1 0 0 0 0,1 0 1 0 0,0 0-1 0 0,0 0 0 0 0,0 1 0 0 0,0-1 1 0 0,0 0-1 0 0,0 0 0 0 0,0 1-75 0 0,0-1 371 0 0,0-1 117 0 0,0 0 21 0 0,0 0-66 0 0,0 0-222 0 0,0 0 166 0 0,0 0 101 0 0,0 0 21 0 0,0 0-66 0 0,2 0-294 0 0,41-14-133 0 0,-36 11-16 0 0,0 0 0 0 0,-1 0 0 0 0,0 0 0 0 0,1-1 0 0 0,-1 0 0 0 0,18-10 0 0 0,-20 12 0 0 0,0-1 0 0 0,0 0 0 0 0,-1 0 0 0 0,4-2 0 0 0,11-9 0 0 0,17-10 1024 0 0,-1-1 0 0 0,14-14-1024 0 0,-34 27 0 0 0,-3 4 0 0 0,-1-2 0 0 0,1 0 0 0 0,58-58 0 0 0,-28 29 0 0 0,16-23 0 0 0,-28 32 0 0 0,0 1 0 0 0,30-22 0 0 0,-22 16 0 0 0,-23 20 0 0 0,18-12 0 0 0,41-34 397 0 0,-37 29 1254 0 0,31-20-1651 0 0,47-34 0 0 0,-63 45 0 0 0,35-34 0 0 0,-33 28 0 0 0,-23 19 0 0 0,5-7 0 0 0,-7 5 0 0 0,-1 7 0 0 0,-18 15 0 0 0,0 0 0 0 0,0-1 0 0 0,1-2 0 0 0,8-10 0 0 0,-5 5 0 0 0,1-1 0 0 0,5-12 0 0 0,7-10 0 0 0,-22 33 0 0 0,0 1 0 0 0,0-1 0 0 0,3-3 0 0 0,10-13 0 0 0,-7 10 0 0 0,-5 6 0 0 0,-3 4 0 0 0,-1 0 0 0 0,1 0 0 0 0,0 0 0 0 0,0 1 0 0 0,0-1 0 0 0,0 0 0 0 0,1 1 0 0 0,-1-1 0 0 0,1 1 0 0 0,14-14 0 0 0,-13 12 0 0 0,-9 8 0 0 0,-28 11 0 0 0,7 1 0 0 0,9-6 0 0 0,-14 12 0 0 0,-39 30 0 0 0,39-28 0 0 0,16-13 0 0 0,0 0 0 0 0,-5 7 0 0 0,-61 62 0 0 0,-31 34 0 0 0,79-80 0 0 0,4-5 0 0 0,-7 12 0 0 0,-98 115 0 0 0,-7-7 0 0 0,110-117-7 0 0,11-10 457 0 0,-14 11-450 0 0,-13 9 1050 0 0,14-12-495 0 0,-12 8-555 0 0,26-22-917 0 0,-8 8 917 0 0,-14 12-640 0 0,20-23 1441 0 0,16-10-554 0 0,-1-1 0 0 0,1 1-1 0 0,-3 3-246 0 0,-11 9 17 0 0,9-9-17 0 0,1 2-1 0 0,-6 5 1 0 0,5-4 0 0 0,-3 2 0 0 0,25-26 0 0 0,0 0 0 0 0,2-5 0 0 0,14-17 0 0 0,18-12 0 0 0,-39 41 0 0 0,0 0 0 0 0,4-3 0 0 0,-3 3 0 0 0,0-1 0 0 0,2-2 0 0 0,100-113 0 0 0,-74 85 0 0 0,-8 9 0 0 0,25-22 0 0 0,-18 19 0 0 0,11-15 0 0 0,0 0 0 0 0,39-43 0 0 0,17-16 0 0 0,-65 72 0 0 0,33-31 0 0 0,20-10 0 0 0,-50 41 0 0 0,16-18 0 0 0,15-13 0 0 0,42-30 0 0 0,-73 60 0 0 0,-18 16 0 0 0,3-2 0 0 0,4-3 0 0 0,-18 14 0 0 0,1 0 0 0 0,8-5 0 0 0,10-8 0 0 0,-11 4 0 0 0,-12 11 0 0 0,0 0 0 0 0,-6 7 0 0 0,-2 1 0 0 0,-4 4 0 0 0,-6 8 0 0 0,-138 134 0 0 0,122-121 0 0 0,-40 33 0 0 0,7-6 0 0 0,28-23 0 0 0,-87 78 0 0 0,-24 23 0 0 0,43-37 0 0 0,-63 56 0 0 0,65-59 0 0 0,-5 6 0 0 0,20-18 0 0 0,-19 27 0 0 0,-15 15 0 0 0,-13 6 0 0 0,61-67 0 0 0,56-49 0 0 0,5-4 0 0 0,2-3 0 0 0,4-4 0 0 0,2-4 0 0 0,1 1 0 0 0,0-1 0 0 0,0 1 0 0 0,0 0 0 0 0,1-1 0 0 0,-1 1 0 0 0,1 0 0 0 0,0 0 0 0 0,0 0 0 0 0,2-2 0 0 0,5-8 0 0 0,12-12 0 0 0,-12 14 0 0 0,65-75 0 0 0,-48 57 0 0 0,26-28 0 0 0,2 2 0 0 0,32-24 0 0 0,31-21 0 0 0,86-61 0 0 0,-88 73 0 0 0,61-52 0 0 0,-100 79 0 0 0,61-49 0 0 0,-5-1 0 0 0,-33 26 0 0 0,-56 48 0 0 0,12-15 0 0 0,-49 47 0 0 0,14-13 0 0 0,-10 10 0 0 0,-2 1 0 0 0,1-1 0 0 0,4-7 0 0 0,91-119 0 0 0,-88 117 0 0 0,2-5 72 0 0,-17 22 299 0 0,-1 1 117 0 0,0 0 21 0 0,0 0-134 0 0,0 0-577 0 0,0 0-248 0 0,0 0-50 0 0,0 0 58 0 0,0 0 436 0 0,-1 0-1 0 0,1 0 0 0 0,0 0 0 0 0,0 0 1 0 0,0 1-1 0 0,-1-1 0 0 0,1 0 1 0 0,0 0-1 0 0,0 0 0 0 0,0 0 0 0 0,0 1 1 0 0,-1-1-1 0 0,1 0 0 0 0,0 0 0 0 0,0 0 1 0 0,0 1-1 0 0,0-1 0 0 0,0 0 0 0 0,0 0 1 0 0,0 1-1 0 0,0-1 0 0 0,0 0 0 0 0,-1 0 1 0 0,1 0-1 0 0,0 1 0 0 0,0-1 7 0 0,0 5 15 0 0,-11 12-20 0 0,3-7-135 0 0,0 0 0 0 0,-1 0 1 0 0,0-1-1 0 0,-11 7 140 0 0,-2 4-1790 0 0,12-11-3451 0 0,-1-2-1641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59.19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4556 53 4607 0 0,'0'0'208'0'0,"0"0"67"0"0,0 0 154 0 0,0 0 69 0 0,0 0 12 0 0,2-1-67 0 0,6-1-222 0 0,-6 1 166 0 0,-1 0 101 0 0,-1-1-240 0 0,2-1-362 0 0,9-6 3217 0 0,-9 8-2732 0 0,-2 1 117 0 0,0 0 21 0 0,1-2-66 0 0,4-7-294 0 0,-1 1-61 0 0,-3 7 283 0 0,-1 1 117 0 0,0 0 21 0 0,0 0-66 0 0,-2-1-294 0 0,-7-1-133 0 0,-8-3-16 0 0,15 5 0 0 0,-13-1 0 0 0,-6-3 0 0 0,9 5 0 0 0,1 3 0 0 0,-5 4 0 0 0,8-4 0 0 0,-1 2 0 0 0,0 0 0 0 0,0 0 0 0 0,0 1 0 0 0,1 1 0 0 0,0-1 0 0 0,0 1 0 0 0,-2 4 0 0 0,-3 2 0 0 0,-1 0 0 0 0,0-1 0 0 0,-9 5 0 0 0,-15 16 0 0 0,11-10 0 0 0,-11 5 0 0 0,-3 4 0 0 0,5-5 0 0 0,-14 9 0 0 0,31-24 0 0 0,1 2 0 0 0,-7 7 0 0 0,-2 2 0 0 0,-5 6 0 0 0,15-14 0 0 0,-17 12 0 0 0,15-12 0 0 0,-8 8 0 0 0,13-10 0 0 0,-1-2 0 0 0,0 0 0 0 0,-4 1 0 0 0,3-3 59 0 0,0-2-1 0 0,-7 2-58 0 0,3-1 326 0 0,-11 7-326 0 0,-65 47 1732 0 0,-1-1-1859 0 0,80-51 127 0 0,0 2 0 0 0,1-1 0 0 0,-5 8 0 0 0,1-3 0 0 0,-16 11 0 0 0,-16 11 0 0 0,34-23 0 0 0,-1-2 0 0 0,-1 0 0 0 0,-6 1 0 0 0,-30 22 0 0 0,37-28 0 0 0,11-5 0 0 0,-1 1 0 0 0,1-1 0 0 0,-8 7 0 0 0,10-7 0 0 0,0 0 0 0 0,-1 0 0 0 0,1-1 0 0 0,-3 1 0 0 0,-17 9 0 0 0,9-4-29 0 0,1 0 1 0 0,-3-1 28 0 0,-26 14 988 0 0,20-7-36 0 0,-46 26-1663 0 0,58-31 813 0 0,0 0 0 0 0,1 1 0 0 0,-2 3-102 0 0,-18 15-815 0 0,-5 1 1277 0 0,-1-3-1 0 0,-1-1 1 0 0,-10 4-462 0 0,5-2 0 0 0,14-9 0 0 0,-34 25 0 0 0,21-15 0 0 0,18-14 0 0 0,15-9 0 0 0,1 0 0 0 0,-5 3 0 0 0,3-1 0 0 0,-1-1 0 0 0,-5 3 0 0 0,6-4 0 0 0,0 1 0 0 0,1 0 0 0 0,-1 1 0 0 0,-5 3 0 0 0,1 0 0 0 0,-11 5 0 0 0,-10 5 0 0 0,13-8 0 0 0,17-10 0 0 0,0 1 0 0 0,0-1 0 0 0,0 1 0 0 0,-3 3 0 0 0,-19 16 0 0 0,-23 12 0 0 0,-9 8 0 0 0,35-26 0 0 0,-14 8 0 0 0,-10 7 0 0 0,-74 46 0 0 0,97-63 107 0 0,-12 8 1834 0 0,-28 11-1941 0 0,3 1 0 0 0,-7 3 0 0 0,11-6 0 0 0,27-15 0 0 0,1 3 0 0 0,-1 2 0 0 0,6-5 0 0 0,13-7 0 0 0,1 0 0 0 0,-5 4 0 0 0,-11 10 0 0 0,0 0 0 0 0,-5 7 0 0 0,-13 12 0 0 0,-6 1 0 0 0,-2-2 0 0 0,-8 2 0 0 0,42-30 0 0 0,-17 16 0 0 0,21-17 0 0 0,0 0 0 0 0,-1-1 0 0 0,-4 1 0 0 0,10-6 0 0 0,1-1 0 0 0,-1 1 0 0 0,1 1 0 0 0,-9 8 0 0 0,-24 19 0 0 0,29-22 0 0 0,6-4 0 0 0,-1-2 0 0 0,0 1 0 0 0,0-1 0 0 0,-9 5 0 0 0,9-6 0 0 0,0 0 0 0 0,0 1 0 0 0,1-1 0 0 0,-5 7 0 0 0,4-5 0 0 0,0 0 0 0 0,-1 0 0 0 0,-7 4 0 0 0,6-6 0 0 0,1 1 0 0 0,0 1 0 0 0,-4 4 0 0 0,-24 14 0 0 0,20-10 0 0 0,14-12 0 0 0,0-1 0 0 0,0 1 0 0 0,0-1 0 0 0,0 0 0 0 0,-1 0 0 0 0,1 0 0 0 0,-1 0 0 0 0,0-1 0 0 0,-3 2 0 0 0,2-2 0 0 0,0 1 0 0 0,1 0 0 0 0,-1 1 0 0 0,1-1 0 0 0,0 1 0 0 0,0 0 0 0 0,0 0 0 0 0,0 1 0 0 0,0 1 0 0 0,-8 6 0 0 0,11-10 0 0 0,0 0 0 0 0,0 1 0 0 0,0-1 0 0 0,0 0 0 0 0,0 3 0 0 0,1-3 0 0 0,0-1 0 0 0,0 1 0 0 0,-1 0 0 0 0,1-1 0 0 0,0 1 0 0 0,-1-1 0 0 0,1 1 0 0 0,-1-1 0 0 0,1 1 0 0 0,-1-1 0 0 0,0 0 0 0 0,-8 5 0 0 0,0 1 0 0 0,1 0 0 0 0,-3 2 0 0 0,-21 16 0 0 0,31-24 0 0 0,-9 8 0 0 0,-29 21 0 0 0,38-28 0 0 0,-10 7 0 0 0,-1 0 0 0 0,2 1 0 0 0,-1 1 0 0 0,1 0 0 0 0,0 2 0 0 0,9-11 0 0 0,1-1 0 0 0,-1 1 0 0 0,1-1 0 0 0,-1 1 0 0 0,0-1 0 0 0,0 0 0 0 0,-1 1 0 0 0,1-1 0 0 0,0 0 0 0 0,0 1 0 0 0,0-1 0 0 0,0 1 0 0 0,0 0 0 0 0,0 0 0 0 0,-1 1 0 0 0,0-1 0 0 0,0 1 0 0 0,0-1 0 0 0,0 0 0 0 0,-1 1 0 0 0,1-1 0 0 0,0 0 0 0 0,0 0 0 0 0,0 0 0 0 0,1 0 0 0 0,-1 1 0 0 0,1-1 0 0 0,-1 2 0 0 0,2-3 0 0 0,0 0 0 0 0,0 0 0 0 0,0 0 0 0 0,0 0 0 0 0,0 0 0 0 0,0-1 0 0 0,0 1 0 0 0,0 0 0 0 0,-1 0 0 0 0,-13 11 0 0 0,10-9 0 0 0,3-1 0 0 0,-1 0 0 0 0,1 0 0 0 0,0 0 0 0 0,-1 1 0 0 0,1-1 0 0 0,0 1 0 0 0,-6 8 0 0 0,-6 5 0 0 0,7-10 0 0 0,-4 6 0 0 0,-2-1 0 0 0,-3 6 0 0 0,10-12 0 0 0,21-18 0 0 0,6-7 0 0 0,1 2 0 0 0,1 1 0 0 0,16-10 0 0 0,-20 15 0 0 0,0-1 0 0 0,-1-1 0 0 0,9-9 0 0 0,-4 3 0 0 0,15-9 0 0 0,-33 25 0 0 0,22-14 0 0 0,-2-1 0 0 0,6-6 0 0 0,81-76 0 0 0,-73 63 0 0 0,-23 21 0 0 0,14-10 0 0 0,19-13 0 0 0,66-51 0 0 0,-52 49 0 0 0,-38 26 0 0 0,-9 6 38 0 0,77-53 367 0 0,-28 18 765 0 0,-4 1-2720 0 0,-42 31 1543 0 0,56-38 7 0 0,-50 35 0 0 0,10-12 0 0 0,-9 8 0 0 0,52-44 0 0 0,-51 44-43 0 0,21-17 2062 0 0,4-6-2019 0 0,-38 31 8 0 0,1 0 0 0 0,13-6-8 0 0,6-5 0 0 0,102-64 0 0 0,-106 68 0 0 0,-5 3 0 0 0,12-11 0 0 0,-17 11 0 0 0,59-50-401 0 0,-60 49-971 0 0,10-10 1372 0 0,-9 7-219 0 0,6-4 219 0 0,122-86 1384 0 0,-62 57-776 0 0,-4 2-608 0 0,4-3 0 0 0,-3 0 0 0 0,-40 27 0 0 0,53-38 0 0 0,36-22 0 0 0,-26 20 0 0 0,25-16 0 0 0,31-17 0 0 0,-100 54 0 0 0,-21 15 0 0 0,-11 7 0 0 0,-15 12 0 0 0,1 0 0 0 0,8-4 0 0 0,35-21 0 0 0,13-15 0 0 0,25-16 0 0 0,5 0 0 0 0,26-16 0 0 0,-58 36 0 0 0,1-4 0 0 0,-15 10 0 0 0,4 2 0 0 0,-25 17 0 0 0,7-1 0 0 0,-28 16 0 0 0,1 0 0 0 0,-2-1 0 0 0,10-8 0 0 0,87-74 0 0 0,-70 53 0 0 0,-23 22 0 0 0,-9 7 0 0 0,-1 1 0 0 0,-3-1 0 0 0,-4 9 0 0 0,0 0 0 0 0,0 0 0 0 0,0-1 0 0 0,0 1 0 0 0,0 0 0 0 0,0 0 0 0 0,0-1 0 0 0,0 1 0 0 0,0 0 0 0 0,0 0 0 0 0,0 0 0 0 0,0-1 0 0 0,0 1 0 0 0,0 0 0 0 0,0 0 0 0 0,0 0 0 0 0,0-1 0 0 0,0 1 0 0 0,0 0 0 0 0,0 0 0 0 0,0 0 0 0 0,-1-1 0 0 0,1 1 0 0 0,0 0 0 0 0,0 0 0 0 0,0 0 0 0 0,0 0 0 0 0,0-1 0 0 0,-1 1 0 0 0,1 0 0 0 0,0 0 0 0 0,0 0 0 0 0,0 0 0 0 0,-1 0 0 0 0,0 0 0 0 0,0 0 0 0 0,0 0 0 0 0,0 0 0 0 0,0 0 0 0 0,0 0 0 0 0,0 0 0 0 0,0 0 0 0 0,0 1 0 0 0,0-1 0 0 0,-1 1 0 0 0,-7 2-74 0 0,1 1 0 0 0,-1 0 0 0 0,0 1-1 0 0,1 0 1 0 0,0 1 74 0 0,-16 11-2534 0 0,1 2-4058 0 0,23-19 6409 0 0,-14 11-5809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59.9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646 1 6447 0 0,'0'0'142'0'0,"0"0"22"0"0,0 0 13 0 0,-1 1-20 0 0,-11 10-50 0 0,11-10 274 0 0,-7 4 619 0 0,-3 1 391 0 0,0-1 0 0 0,-5 2-1391 0 0,-17 8 1757 0 0,8 1-795 0 0,0 0 0 0 0,-7 8-962 0 0,-3 2 1217 0 0,5-2-621 0 0,0 1 0 0 0,-17 21-596 0 0,-20 26 1531 0 0,36-37-1308 0 0,0-3-1 0 0,-33 27-222 0 0,47-47 634 0 0,-1-1 0 0 0,-2 1-634 0 0,15-9 172 0 0,-3 2-70 0 0,0-1-1 0 0,-1 0 0 0 0,1 0 1 0 0,-1-1-1 0 0,0 0 0 0 0,-1 0-101 0 0,2-2 0 0 0,3-2-64 0 0,4 1-273 0 0,1 0-138 0 0,0 0-851 0 0,0-2-3444 0 0,3-6-1474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04.23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403 1781 6447 0 0,'0'0'142'0'0,"0"0"22"0"0,0 0 13 0 0,-1-1-20 0 0,-9-8-125 0 0,5 4 559 0 0,0-1-1 0 0,0 0 0 0 0,0-1-590 0 0,-5-10 1733 0 0,10 16-1290 0 0,0-7 165 0 0,-2-41 2437 0 0,2 47-2602 0 0,1 1-294 0 0,14-27-130 0 0,-13 24-20 0 0,0-1 1 0 0,1 1 0 0 0,-1 0 0 0 0,1 0-1 0 0,0 0 1 0 0,0 1 0 0 0,0-1-1 0 0,2-1 1 0 0,13-11 291 0 0,-5 3 290 0 0,1 1-1 0 0,0 0 0 0 0,4-1-580 0 0,30-16 16 0 0,11-4-16 0 0,-30 16 0 0 0,-1-2 0 0 0,16-13 0 0 0,17-12 0 0 0,15-7 0 0 0,28-18 0 0 0,39-16 0 0 0,-61 41 0 0 0,83-44 0 0 0,32-30 0 0 0,-107 61 0 0 0,19-12 0 0 0,32-18 596 0 0,-62 39 856 0 0,10-11-1452 0 0,-89 59 0 0 0,26-19 0 0 0,1 1 0 0 0,3 0 0 0 0,-7 5 0 0 0,-2-2 0 0 0,6-4 0 0 0,-1 0 0 0 0,4-1 0 0 0,64-38 0 0 0,-76 46 0 0 0,-1-1 0 0 0,12-12 0 0 0,-25 22 0 0 0,8-7 0 0 0,-6 4 0 0 0,0 1 0 0 0,0-1 0 0 0,1 2 0 0 0,7-5 0 0 0,10-6 0 0 0,-19 11 0 0 0,1 0 0 0 0,0 1 0 0 0,0 0 0 0 0,0 0 0 0 0,4-1 0 0 0,0 0 0 0 0,1-1 0 0 0,2-2 0 0 0,-6 4 0 0 0,4-2 0 0 0,-8 4 0 0 0,0 0 0 0 0,0-1 0 0 0,0 1 0 0 0,0-1 0 0 0,-1 0 0 0 0,1 0 0 0 0,0 0 0 0 0,-1 0 0 0 0,1-1 0 0 0,-3 3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0,-7 2 0 0 0,-8 5 0 0 0,-14 6 0 0 0,21-10 0 0 0,-1 0 0 0 0,1 1 0 0 0,-1 1 0 0 0,-97 56 0 0 0,-237 145 0 0 0,233-144 0 0 0,-2 1 0 0 0,-139 115 0 0 0,155-106 0 0 0,-109 61 0 0 0,63-43 0 0 0,55-35-14 0 0,-56 40 959 0 0,61-39 174 0 0,-45 20-1119 0 0,112-67-2 0 0,-46 25-2 0 0,-64 41-393 0 0,64-38-556 0 0,26-16 1201 0 0,-16 13-248 0 0,-33 22 1112 0 0,3-2-1118 0 0,57-38 6 0 0,10-6 0 0 0,1 0 0 0 0,-1 0 0 0 0,0 3 0 0 0,-5 3 0 0 0,14-13 0 0 0,0 1 0 0 0,0 0 0 0 0,1 0 0 0 0,-1 0 0 0 0,1 1 0 0 0,0 0 0 0 0,-1 1 0 0 0,0 0 0 0 0,-2-1 0 0 0,1 2 0 0 0,8-8 0 0 0,7-4 0 0 0,10-8 0 0 0,33-26 0 0 0,72-60 0 0 0,9 1 0 0 0,79-54 0 0 0,-10 8 0 0 0,-68 48 0 0 0,24-7 0 0 0,-65 46 0 0 0,-10 7 0 0 0,32-29 0 0 0,-56 33 0 0 0,84-60 0 0 0,-58 48 0 0 0,27-19 0 0 0,-13 17 0 0 0,-40 26 0 0 0,10-11 0 0 0,14-9 0 0 0,-18 13 0 0 0,-8 2 0 0 0,102-71 0 0 0,-129 87 0 0 0,-1-1 0 0 0,9-9 0 0 0,-15 11 0 0 0,16-10 0 0 0,-6 5 0 0 0,-30 25 0 0 0,0 0 0 0 0,1 0 0 0 0,-1 0 0 0 0,0 0 0 0 0,1 1 0 0 0,-1-1 0 0 0,1 1 0 0 0,-1 0 0 0 0,1 0 0 0 0,1 0 0 0 0,4-1 0 0 0,-6 1 0 0 0,-1 0 0 0 0,0 0 0 0 0,0 0 0 0 0,1 0 0 0 0,-1 0 0 0 0,0-1 0 0 0,0 1 0 0 0,0-1 0 0 0,0 1 0 0 0,-1-1 0 0 0,2-1 0 0 0,2-1 0 0 0,0-1 0 0 0,1 1 0 0 0,-1 0 0 0 0,3-1 0 0 0,8-6 0 0 0,-13 10 0 0 0,10-6 0 0 0,-8 2 72 0 0,-3 4 299 0 0,-2 1 117 0 0,0 0 21 0 0,0 0-134 0 0,0 0-577 0 0,0 0-248 0 0,0 0-50 0 0,0 0 127 0 0,0 0 574 0 0,0 0 249 0 0,0 0 50 0 0,0 0-58 0 0,-1 2-293 0 0,1-1-148 0 0,0 1 0 0 0,0 0 0 0 0,-1-1-1 0 0,1 1 1 0 0,-1 0 0 0 0,1-1 0 0 0,-1 1 0 0 0,0-1 0 0 0,1 1-1 0 0,-1 0 1 0 0,0-1 0 0 0,0 0 0 0 0,0 1 0 0 0,0-1-1 0 0,0 0 1 0 0,-1 1 0 0 0,1-1 0 0 0,-2 1-1 0 0,-1 2 1 0 0,-8 6 1 0 0,1 0 0 0 0,-11 6-2 0 0,-1 1-405 0 0,17-13 139 0 0,0 0 0 0 0,0-1 0 0 0,-3 2 266 0 0,-15 8-627 0 0,-7 11 450 0 0,-6 7 177 0 0,-20 15 11 0 0,28-24-25 0 0,-94 67 1453 0 0,69-52-872 0 0,-20 7-567 0 0,-106 63 0 0 0,96-55 0 0 0,0 0-692 0 0,4 3 0 0 0,-28 28 692 0 0,23-15-304 0 0,-2-4 0 0 0,-84 46 304 0 0,-4-6 0 0 0,84-49 0 0 0,-39 26-11 0 0,-77 44 423 0 0,112-76 663 0 0,-74 40-2385 0 0,164-86 1274 0 0,-42 24-94 0 0,-27 23 130 0 0,3-3 0 0 0,53-35 0 0 0,-57 41 0 0 0,60-43 0 0 0,11-7 0 0 0,-1 0 0 0 0,1 1 0 0 0,-1 0 0 0 0,1-1 0 0 0,0 1 0 0 0,0 1 0 0 0,1-1 0 0 0,-1 1 0 0 0,0 1 0 0 0,-6 6 0 0 0,8-10 0 0 0,1-1 0 0 0,0 0 0 0 0,0-1 0 0 0,0 1 0 0 0,1 0 0 0 0,-1 0 0 0 0,0 0 0 0 0,1 0 0 0 0,-1 0 0 0 0,1 0 0 0 0,-1 0 0 0 0,1 0 0 0 0,-1 0 0 0 0,-2 7 0 0 0,-15 24 0 0 0,13-25 0 0 0,1-1 0 0 0,0 1 0 0 0,4-7 0 0 0,0 1 0 0 0,0-1 0 0 0,0 0 0 0 0,0 1 0 0 0,-1-1 0 0 0,1 1 0 0 0,0-1 0 0 0,0 0 0 0 0,0 1 0 0 0,0-1 0 0 0,0 1 0 0 0,0-1 0 0 0,0 0 0 0 0,0 1 0 0 0,0-1 0 0 0,0 1 0 0 0,0-1 0 0 0,1 0 0 0 0,0 1 0 0 0,0-1 0 0 0,-1 0 0 0 0,1 0 0 0 0,0 1 0 0 0,0-1 0 0 0,0 0 0 0 0,-1 0 0 0 0,1 0 0 0 0,0 0 0 0 0,0 0 0 0 0,0 0 0 0 0,0-1 0 0 0,-1 1 0 0 0,1 0 0 0 0,0 0 0 0 0,0-1 0 0 0,16-3 0 0 0,12-11 0 0 0,-7 4 0 0 0,4-2 0 0 0,23-15 0 0 0,-2 0 0 0 0,34-20 0 0 0,-50 29 0 0 0,47-32 0 0 0,20-12 0 0 0,-36 29 0 0 0,19-11 0 0 0,37-30 0 0 0,38-30 0 0 0,6-4 0 0 0,-51 40 0 0 0,-50 32 0 0 0,43-28 0 0 0,62-53 0 0 0,-129 87 0 0 0,-12 10 0 0 0,25-16 0 0 0,91-58 0 0 0,25-12 0 0 0,-142 92 0 0 0,-2-1 0 0 0,14-12 0 0 0,-18 14 0 0 0,1 1 0 0 0,0 1 0 0 0,14-6 0 0 0,-3 2 0 0 0,0-3 0 0 0,123-75 0 0 0,-143 89 0 0 0,4-5 0 0 0,0 1 0 0 0,-1-2 0 0 0,8-7 0 0 0,-7 5 0 0 0,0 1 0 0 0,12-6 0 0 0,15-10-22 0 0,50-29 1803 0 0,-17 13-3524 0 0,-71 43 1740 0 0,-1-1-1 0 0,1 0 1 0 0,-1 1-1 0 0,1-1 1 0 0,0-1 3 0 0,23-19 1 0 0,-17 15-1 0 0,0 1 0 0 0,3-5-4 0 0,-9 9 19 0 0,3-6 38 0 0,-5 7 284 0 0,-1-1 138 0 0,3-6 33 0 0,-3 6-65 0 0,-2 3-294 0 0,-8 6-146 0 0,0-1 1 0 0,0 2-1 0 0,1-1 0 0 0,0 1 1 0 0,0 0-4 0 0,-28 24-1 0 0,-57 34-1383 0 0,-13 9 2138 0 0,8-6-1009 0 0,48-32-852 0 0,-28 13 1107 0 0,-122 73 0 0 0,80-51-19 0 0,14-8 217 0 0,73-42 405 0 0,2 1-1 0 0,-4 6-602 0 0,-20 17-1384 0 0,-58 37 1384 0 0,101-74-65 0 0,-54 32 1889 0 0,67-41-1875 0 0,0 0 1 0 0,0 0-1 0 0,0 0 1 0 0,0 0-1 0 0,0 0 1 0 0,0 0-1 0 0,0 0 1 0 0,0 0 0 0 0,0 0-1 0 0,0 0 1 0 0,0 0-1 0 0,0 0 1 0 0,0 0-1 0 0,0-1 1 0 0,0 1-1 0 0,0 0 1 0 0,0 0-1 0 0,0 0 1 0 0,0 0-1 0 0,0 0 1 0 0,0 0-1 0 0,0 0 1 0 0,0 0-1 0 0,0 0 1 0 0,0 0-1 0 0,0 0 1 0 0,-1 0-1 0 0,1 0 1 0 0,0 0 0 0 0,0 0-1 0 0,0 0 51 0 0,9-9-366 0 0,19-16 680 0 0,-24 21-456 0 0,56-50 142 0 0,-22 18 0 0 0,1 2 0 0 0,20-11 0 0 0,40-26 0 0 0,13-10 0 0 0,110-71 0 0 0,-100 74 0 0 0,-18 14 0 0 0,48-41 0 0 0,-23 22 0 0 0,-57 41 0 0 0,-56 31 20 0 0,-14 9 24 0 0,-1 1 293 0 0,-1 1 138 0 0,0 0 33 0 0,2-2-65 0 0,5-3-294 0 0,-7 4-148 0 0,0 1 0 0 0,1 0-1 0 0,-1 0 1 0 0,0 0 0 0 0,0-1-1 0 0,0 1 1 0 0,1 0 0 0 0,-1 0-1 0 0,0-1 1 0 0,0 1 0 0 0,0 0-1 0 0,0-1 1 0 0,1 1 0 0 0,-1 0 0 0 0,0 0-1 0 0,0-1 1 0 0,0 1 0 0 0,0 0-1 0 0,0-1 1 0 0,0 1 0 0 0,0 0-1 0 0,0-1 1 0 0,0 1-1 0 0,-1 0-4 0 0,1 0 0 0 0,-1 0 0 0 0,1 0 0 0 0,-1 0 0 0 0,1 0 0 0 0,-1 1 0 0 0,0-1 0 0 0,1 0 0 0 0,-1 0 0 0 0,1 0 0 0 0,-1 1 0 0 0,1-1 0 0 0,-1 0 0 0 0,1 1 0 0 0,0-1 0 0 0,-1 0 4 0 0,-4 5-206 0 0,-1-1-1 0 0,1 1 1 0 0,1-1 0 0 0,-2 2 206 0 0,2-1-733 0 0,-1 0 0 0 0,0 0 1 0 0,0-1-1 0 0,-4 3 733 0 0,5-5-336 0 0,1 0-512 0 0,1-1-1 0 0,-1 1 1 0 0,1 0-1 0 0,0 0 0 0 0,0 0 1 0 0,0 0-1 0 0,-1 1 849 0 0,-9 13-5800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5.557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7111.96094"/>
      <inkml:brushProperty name="anchorY" value="14458.62012"/>
      <inkml:brushProperty name="scaleFactor" value="0.5"/>
    </inkml:brush>
  </inkml:definitions>
  <inkml:trace contextRef="#ctx0" brushRef="#br0">872 396 1375 0 0,'0'0'0'0'0,"0"0"128"0"0,0 0 1120 0 0,0 0 1435 0 0,-2 1-1816 0 0,1 1-271 0 0,-3 2 254 0 0,0 2-395 0 0,-3 3-128 0 0,-2 4-53 0 0,0 4-136 0 0,1 4 43 0 0,0 0-108 0 0,1 0 27 0 0,2-1-12 0 0,0-1-28 0 0,0 4 46 0 0,1 0-53 0 0,0 1 16 0 0,0 6 70 0 0,0 6 6 0 0,1 5 31 0 0,1 6 24 0 0,0 4 43 0 0,3 4 18 0 0,0-4-131 0 0,0-3 40 0 0,0-6-18 0 0,1-5-28 0 0,0 5 139 0 0,0-1-182 0 0,0-1 3 0 0,-1 6 62 0 0,1-1-102 0 0,-1 1 30 0 0,0-2-84 0 0,1-1 132 0 0,-1-2-79 0 0,0-1-48 0 0,0 6 109 0 0,-1 8-38 0 0,0 7 14 0 0,-1-1 0 0 0,1-3-93 0 0,-2 5 138 0 0,-1 5 30 0 0,1 6-80 0 0,-1 3 69 0 0,0 2-22 0 0,-1 0-68 0 0,-1 0 39 0 0,1-8-16 0 0,0-9-90 0 0,0-7 26 0 0,1-7-13 0 0,1-5 0 0 0,-1-2 0 0 0,1 4 0 0 0,0 6 0 0 0,-1 6 75 0 0,1 4-96 0 0,-1 1 106 0 0,0 0-106 0 0,1-6 31 0 0,0-7 65 0 0,-1-2-96 0 0,1 0 31 0 0,-2 1-10 0 0,1 1 0 0 0,-1 1 75 0 0,0 0-96 0 0,0-1 31 0 0,-1 0-10 0 0,1-1 0 0 0,0-2 0 0 0,1-1 75 0 0,0-5-96 0 0,1-6 106 0 0,-1-2-32 0 0,0-3-63 0 0,0-3 95 0 0,-1-4-106 0 0,0-1 134 0 0,1 2-68 0 0,-1 2 61 0 0,1 4-53 0 0,-2 2 54 0 0,1-2-54 0 0,-1-2-58 0 0,0-2 127 0 0,0-2-154 0 0,1-2 48 0 0,-1 2-16 0 0,2 0 0 0 0,-1-1 0 0 0,1 2 0 0 0,-1 1 0 0 0,0-1 0 0 0,0-2 0 0 0,0-5 0 0 0,1-3 0 0 0,-1 1 0 0 0,0-4 0 0 0,1-2 0 0 0,1-1 0 0 0,0 1 0 0 0,0-2 0 0 0,0-2 75 0 0,1 2-96 0 0,0-2 106 0 0,0-1-106 0 0,1-1 31 0 0,-1 1-10 0 0,0-1 75 0 0,0 1-96 0 0,0-2 31 0 0,0 0 74 0 0,1 0-108 0 0,0-1 36 0 0,1 2 63 0 0,0 0-12 0 0,2 2-77 0 0,0 0 110 0 0,5 2-36 0 0,1 0-72 0 0,3 0 108 0 0,-1 0-120 0 0,2 0 111 0 0,3 0-108 0 0,3 1 31 0 0,1 0 65 0 0,-1-1-96 0 0,-1-1 31 0 0,-1 0 65 0 0,3 0-22 0 0,3-1 21 0 0,5 1 6 0 0,3 0-11 0 0,4 0-5 0 0,4 0 1 0 0,-3-1-75 0 0,-1 0 20 0 0,-4-2 65 0 0,-1 0-96 0 0,2-2 115 0 0,5 1-118 0 0,7 0 120 0 0,6 0-120 0 0,0 1 36 0 0,-3-1-12 0 0,1-1 84 0 0,0 1-108 0 0,1-1 120 0 0,2 0-26 0 0,-1 0 8 0 0,2-1-16 0 0,3 0 4 0 0,3 0-76 0 0,3 3 95 0 0,3 0-106 0 0,2 1 31 0 0,1 2-10 0 0,0 0 0 0 0,0 1 75 0 0,-7 0-96 0 0,-7-1 31 0 0,0-2-10 0 0,2-1 0 0 0,5 0 0 0 0,-2 0 0 0 0,-5-1 0 0 0,-3 1 0 0 0,-3 0 0 0 0,3-1 0 0 0,5 2 0 0 0,4-1 0 0 0,5 1 75 0 0,5-2-96 0 0,2 2 31 0 0,4 1 65 0 0,2 0-96 0 0,3 0 31 0 0,-8 1-10 0 0,-9-2 0 0 0,-2 2 0 0 0,-3-1 75 0 0,-1 1-22 0 0,2 0-63 0 0,-6 0 95 0 0,-5 0-106 0 0,-6 0 31 0 0,-5-1-10 0 0,3 1 75 0 0,6 0-12 0 0,7 1-77 0 0,4 1 110 0 0,5 1-45 0 0,0 0-60 0 0,2 1 19 0 0,0 1-10 0 0,-1 2 75 0 0,1-2-96 0 0,-7 0 31 0 0,-6-1-10 0 0,-7-2 75 0 0,-6-3-96 0 0,-3-2 31 0 0,-3-1 102 0 0,5-1-32 0 0,6-2 26 0 0,4 2 34 0 0,5 0-19 0 0,3-1-29 0 0,4 0 56 0 0,2 0-9 0 0,2 1-81 0 0,1 0 36 0 0,1 1-16 0 0,2-1 21 0 0,-6 1-6 0 0,-7 0-109 0 0,0-1 32 0 0,-7 0-16 0 0,-5 0 0 0 0,0-1 75 0 0,3 1-96 0 0,3 3 31 0 0,6 0-10 0 0,3 1 75 0 0,3 0-96 0 0,3 2 106 0 0,-6-1-106 0 0,-6 0 106 0 0,-1 2-32 0 0,-1 1-63 0 0,0-1 95 0 0,-1 1-32 0 0,-1-1-63 0 0,0 0 95 0 0,-1-1-32 0 0,-1 1 11 0 0,0-3 0 0 0,-2-1 0 0 0,-3-1 10 0 0,-2 0-88 0 0,-1 0 26 0 0,-5 1 63 0 0,-5 0-96 0 0,-2-2 31 0 0,-2 1 65 0 0,0 0-22 0 0,-2 0 11 0 0,-2 2-74 0 0,-2-1 104 0 0,0 1-24 0 0,-4-1-10 0 0,-1-1 6 0 0,-1-2-76 0 0,-3 1 20 0 0,-2-2-10 0 0,0 2 75 0 0,0 0 16 0 0,-1 0-113 0 0,-1 1 150 0 0,-1-1-66 0 0,-1-1 20 0 0,-2 1-95 0 0,2-1 138 0 0,0 0-157 0 0,0 0 160 0 0,-1 0-160 0 0,0 0 142 0 0,0 0-44 0 0,-1 0-79 0 0,0 0 120 0 0,0 0-41 0 0,0 0 5 0 0,0 0-82 0 0,0 0 98 0 0,0 0-108 0 0,0 0 31 0 0,0 0 65 0 0,0-3-96 0 0,-1-6 31 0 0,0-3 65 0 0,0-2-96 0 0,1-4 31 0 0,-1-3-10 0 0,1 0 0 0 0,-1 1 0 0 0,1-3 0 0 0,-1-4 0 0 0,1-4 0 0 0,1-6 0 0 0,0-6-74 0 0,1-6 95 0 0,2-5-32 0 0,0 2 11 0 0,0 1 0 0 0,1-4 0 0 0,0 1 0 0 0,-1 1 0 0 0,1-8-74 0 0,0-6 95 0 0,0 1-32 0 0,-1 5 11 0 0,1-5 0 0 0,0-4 0 0 0,0-7 0 0 0,0-8 0 0 0,0-6 0 0 0,1-4 0 0 0,0 0 0 0 0,1 1 0 0 0,-1 2 0 0 0,1 3 0 0 0,-1 2 0 0 0,0 0 0 0 0,0 11 0 0 0,-2 9 0 0 0,0 9 0 0 0,-1 9 0 0 0,0-1 0 0 0,1-2 0 0 0,0-4 0 0 0,0 3 0 0 0,-1 4 0 0 0,1-3 0 0 0,0-4 0 0 0,2-6 0 0 0,0-5 0 0 0,0 3 0 0 0,1 5 0 0 0,0 0 0 0 0,0-2 0 0 0,1-3 0 0 0,0-3 0 0 0,1-5 0 0 0,1-2 0 0 0,1-4 0 0 0,1-1 0 0 0,-1 8 0 0 0,-2 7 0 0 0,-1 10 0 0 0,-1 7 0 0 0,0-1 0 0 0,0 3 0 0 0,0 4 0 0 0,0-6 0 0 0,2-2 0 0 0,1-4 0 0 0,1-4 0 0 0,1 2 0 0 0,0 0 0 0 0,0 5 0 0 0,-3 7 0 0 0,-1 8 0 0 0,-1 4 0 0 0,0 3 0 0 0,-1 1 0 0 0,0 1 0 0 0,-2 3 0 0 0,-1 3 0 0 0,-1 1 0 0 0,-1 0 0 0 0,-1 0 0 0 0,0 3 0 0 0,-1 1 0 0 0,0 2 0 0 0,0 4 0 0 0,0 0 0 0 0,-1 0 0 0 0,0 2 0 0 0,1 2 0 0 0,-1 0 75 0 0,0 2-96 0 0,-2-1 106 0 0,0 2-106 0 0,-2 1 31 0 0,-1 1 74 0 0,-3 0-108 0 0,-3 0 36 0 0,-3 1 63 0 0,-3-2-96 0 0,-5 1 31 0 0,-2 1-10 0 0,-4 1 75 0 0,-2 0-96 0 0,-4 0 31 0 0,-3-1-10 0 0,-3-1 75 0 0,-5-1-96 0 0,2-1 31 0 0,2 1 65 0 0,-5-1-96 0 0,1 0 31 0 0,2 1 65 0 0,-6-1-96 0 0,-8 1 31 0 0,-9-2 84 0 0,-7-1-46 0 0,2-1-56 0 0,5-1 102 0 0,-4-2-118 0 0,-7 0 36 0 0,-9-1 63 0 0,-6 2-97 0 0,-6 0 108 0 0,-2 1-107 0 0,-4 1 31 0 0,8 1-10 0 0,9-1 0 0 0,10 0 0 0 0,7 2 0 0 0,-6-2 84 0 0,-9 1-33 0 0,2 1-61 0 0,3 0 21 0 0,4 0-11 0 0,4 1 84 0 0,4 1-108 0 0,2-1 36 0 0,-10 1 72 0 0,0 0-108 0 0,3-1 36 0 0,-9 0 63 0 0,4 0-97 0 0,3 0 33 0 0,4 1-11 0 0,6-1 75 0 0,4 1-97 0 0,3 0 108 0 0,-8 2-33 0 0,-10 0-64 0 0,-8 1 97 0 0,-10-1-108 0 0,-6 2 33 0 0,-4-2 64 0 0,9-1-97 0 0,9-2 33 0 0,12 0-11 0 0,10 0 0 0 0,-3-2 0 0 0,-7-3 75 0 0,-13-3-97 0 0,-11-3 33 0 0,-10-2-11 0 0,7 0 0 0 0,8 0 0 0 0,-2 1 0 0 0,-5 3 0 0 0,-6 2 0 0 0,-7 5 0 0 0,-3 7 0 0 0,0 7 0 0 0,0 6 0 0 0,-1 5 0 0 0,1 4 0 0 0,11 0 0 0 0,14-1 0 0 0,3 2 0 0 0,1 1 0 0 0,-2 1 0 0 0,-3 0 0 0 0,-4 0 0 0 0,0 0 0 0 0,10-4 0 0 0,12-5 0 0 0,6-2 0 0 0,4-2 0 0 0,3-3 0 0 0,4-2 0 0 0,3-2 0 0 0,6-3-84 0 0,7-1 108 0 0,12-3-307 0 0,9-1-162 0 0,12-1-1684 0 0,9 1 2096 0 0,1 0 0 0 0,0 0 0 0 0,0 0 0 0 0,0 0 0 0 0,0 0 0 0 0,0 0 0 0 0,0 0 0 0 0,0-1 0 0 0,0 1 0 0 0,0 0 0 0 0,0 0 0 0 0,-1 0 0 0 0,1 0 0 0 0,0 0 0 0 0,0 0 0 0 0,0 0 0 0 0,0 0 0 0 0,0 0 0 0 0,0 0 0 0 0,0 0 0 0 0,0 0 0 0 0,0 0 0 0 0,0 0 0 0 0,0-1 0 0 0,0 1 0 0 0,0 0 0 0 0,0 0 0 0 0,0 0 0 0 0,0 0 0 0 0,0 0 0 0 0,0 0 0 0 0,0 0 0 0 0,0 0 0 0 0,0 0 0 0 0,0 0 0 0 0,0-1 0 0 0,0 1 0 0 0,0 0 0 0 0,0 0 0 0 0,0 0 0 0 0,0 0 0 0 0,0 0 0 0 0,0 0 0 0 0,0 0 0 0 0,0 0 0 0 0,0 0 0 0 0,0 0 0 0 0,0 0 0 0 0,0 0 0 0 0,0-1 0 0 0,0 1 0 0 0,0 0 0 0 0,1 0 33 0 0,-1-1-9626 0 0,3-1-1340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7.088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5821.30273"/>
      <inkml:brushProperty name="anchorY" value="14881.79492"/>
      <inkml:brushProperty name="scaleFactor" value="0.5"/>
    </inkml:brush>
  </inkml:definitions>
  <inkml:trace contextRef="#ctx0" brushRef="#br0">9 1136 1839 0 0,'0'0'0'0'0,"0"0"160"0"0,0 0 1307 0 0,2 2 1670 0 0,0 0-2123 0 0,0 0-252 0 0,0 0 358 0 0,-1-1-348 0 0,-1 0-36 0 0,1-1-124 0 0,2 1-181 0 0,1 0-36 0 0,5-2-111 0 0,1-2 84 0 0,2-6 69 0 0,0-7 8 0 0,1-7 54 0 0,0-6-56 0 0,1-7-46 0 0,0-6-72 0 0,2-4-125 0 0,0 3-93 0 0,-1 2-23 0 0,1-2 59 0 0,1-2-25 0 0,0-2-27 0 0,0-5 48 0 0,0-5-17 0 0,-1-4-68 0 0,-2 2-54 0 0,-3 7 94 0 0,-1 5-118 0 0,-3 8 36 0 0,-1 1-12 0 0,-1 0 75 0 0,-2 0-96 0 0,-2 2 31 0 0,-2 1 74 0 0,-1 5-108 0 0,-2 5 111 0 0,-1 3-108 0 0,0 5 31 0 0,0 4 84 0 0,-2 1-46 0 0,-1 1 18 0 0,-3 1-2 0 0,0 1 10 0 0,-1 2-88 0 0,-1 1 120 0 0,-1 2-58 0 0,-3 1-56 0 0,-3 1 102 0 0,-1 1-43 0 0,-1 2 14 0 0,-1 1-1 0 0,2 3 0 0 0,2 0 0 0 0,1 5 0 0 0,4 1-74 0 0,3-2 20 0 0,0 5 65 0 0,2 3-12 0 0,1 5-2 0 0,1 1-70 0 0,3 1 94 0 0,1 4-106 0 0,3 5 106 0 0,1 8-32 0 0,2 6 30 0 0,2 8-6 0 0,4 5 3 0 0,3 3-9 0 0,2 0-7 0 0,1-6-73 0 0,-1-7 113 0 0,1-2-19 0 0,0-1-29 0 0,0 0-61 0 0,-1-6 15 0 0,-1-5 65 0 0,-2-6-96 0 0,-1-4 31 0 0,1-2-10 0 0,4 0 0 0 0,3-1 0 0 0,3-2 0 0 0,3-1 0 0 0,2-5-84 0 0,3-2-172 0 0,3-5-133 0 0,-1-3 246 0 0,10-5-3281 0 0,-7-3-13315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8.433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6684.95703"/>
      <inkml:brushProperty name="anchorY" value="14529.60449"/>
      <inkml:brushProperty name="scaleFactor" value="0.5"/>
    </inkml:brush>
  </inkml:definitions>
  <inkml:trace contextRef="#ctx0" brushRef="#br0">13 798 1839 0 0,'0'0'0'0'0,"-2"1"160"0"0,-1 1-186 0 0,0-1 1863 0 0,1 0 1976 0 0,1 0-1926 0 0,0-1-1452 0 0,2 2 157 0 0,0 1-512 0 0,6 0 38 0 0,2-1-131 0 0,2 0 120 0 0,1-2-31 0 0,2-2-92 0 0,-1-2 142 0 0,4-5-36 0 0,-1-3-25 0 0,0-2 3 0 0,2-5 72 0 0,2-7-23 0 0,3-7 21 0 0,1-8 6 0 0,1-5-86 0 0,1-3 54 0 0,2-1 55 0 0,0 3-92 0 0,1 4-6 0 0,-3 8-74 0 0,-2 8 99 0 0,-18 22-71 0 0,0 0 1 0 0,0 0-1 0 0,1 0-23 0 0,-3 2 15 0 0,1 1 0 0 0,0 0 0 0 0,-1 0 0 0 0,5-2-15 0 0,-5 3 26 0 0,2-1 0 0 0,-1 1 0 0 0,0 0 0 0 0,2 0-26 0 0,-2 0 21 0 0,1 1-1 0 0,0-1 1 0 0,3 2-21 0 0,17 2 67 0 0,-3 5-2 0 0,-1 2-1 0 0,0 4 38 0 0,4 8 119 0 0,3 11-22 0 0,-15-13 25 0 0,3 5-224 0 0,-2 2 288 0 0,1 4-288 0 0,13 37 373 0 0,-5 8-48 0 0,-4 3-5 0 0,-4 0-33 0 0,-7-3-40 0 0,-5-11-142 0 0,-4-11-29 0 0,-1-37-3 0 0,-3 12-73 0 0,-4 9 176 0 0,6-31-156 0 0,-1 0 0 0 0,0 0 0 0 0,0 1-20 0 0,1-4 30 0 0,0 0 0 0 0,0-1-1 0 0,0 1 1 0 0,-2 1-30 0 0,2-3 9 0 0,1 0 0 0 0,-1-1 0 0 0,1 1 0 0 0,-1-1 1 0 0,1 0-1 0 0,-1 0 0 0 0,-1 1-9 0 0,2-1 7 0 0,-1 0 1 0 0,1 0 0 0 0,0-1-1 0 0,-1 1 1 0 0,1-1-1 0 0,-1 1 1 0 0,1-1-1 0 0,0 0 1 0 0,-2 0-8 0 0,2 0 6 0 0,-1 0 1 0 0,1 0 0 0 0,-1 0-1 0 0,1-1 1 0 0,-1 1-1 0 0,1 0 1 0 0,-1-1-1 0 0,1 1 1 0 0,0-1-1 0 0,-1 0-6 0 0,-1-1 17 0 0,1 1 0 0 0,0-1 0 0 0,-1 0 0 0 0,1 0 0 0 0,0 0 0 0 0,-1-2-17 0 0,-1-1 22 0 0,1 0 1 0 0,-1 0 0 0 0,1 0-1 0 0,0-1-22 0 0,-1-5-8 0 0,0 0 0 0 0,-2-6 8 0 0,-5-33 16 0 0,2-2-16 0 0,4-1 0 0 0,4-4 0 0 0,6-6 0 0 0,0 30 0 0 0,1 0 0 0 0,11-35 0 0 0,-8 42-84 0 0,7-13 84 0 0,-6 16 24 0 0,7-10-24 0 0,-8 17-12 0 0,10-13 12 0 0,-12 20-28 0 0,0 1 0 0 0,0 0 0 0 0,5-3 28 0 0,-6 5 8 0 0,1 0 0 0 0,0 1 0 0 0,5-3-8 0 0,-6 3-4 0 0,1 2 0 0 0,0-1 0 0 0,4-1 4 0 0,-5 3-21 0 0,-1 1 0 0 0,0-1 0 0 0,0 1 0 0 0,6-1 21 0 0,-6 2 5 0 0,1 0 0 0 0,-1 0 0 0 0,0 0-1 0 0,0 1 1 0 0,2 0-5 0 0,-2 0-3 0 0,1 0 0 0 0,0 0 0 0 0,-1 1 0 0 0,3 1 3 0 0,-3-1 0 0 0,1 1 0 0 0,-1-1 0 0 0,0 1 0 0 0,0 1 0 0 0,0 0 0 0 0,0-1 0 0 0,-1 1 0 0 0,0 0 0 0 0,3 3 0 0 0,-2 0 0 0 0,0 0 0 0 0,0 0 0 0 0,1 5 0 0 0,1 1 0 0 0,-1 1 0 0 0,1 1 0 0 0,9 30 75 0 0,-4-1-96 0 0,-1 1 134 0 0,-4-5-30 0 0,-2-4-101 0 0,-2-6 146 0 0,-2-6-48 0 0,-1-7-2 0 0,-1-6 4 0 0,0-11-50 0 0,-1-2-2 0 0,1-17 36 0 0,1-19-76 0 0,2-18 20 0 0,4-16-10 0 0,4-11 0 0 0,6-9 0 0 0,3 6 0 0 0,4 8 0 0 0,4 3 0 0 0,-14 49 0 0 0,9-16 0 0 0,-11 27 0 0 0,0-1 0 0 0,12-13 0 0 0,-12 19 0 0 0,0-1 0 0 0,0 1 0 0 0,10-6 0 0 0,-10 9 0 0 0,0 0 0 0 0,0 0 0 0 0,1 2 0 0 0,4-3 0 0 0,-6 5 28 0 0,1-1 0 0 0,0 1 0 0 0,0 1 0 0 0,0 0 0 0 0,0 0-28 0 0,-1 2 37 0 0,-1 0 0 0 0,1 0 0 0 0,0 1-1 0 0,0-1 1 0 0,7 3-37 0 0,-7 0 46 0 0,0 0-1 0 0,-1 0 0 0 0,1 1 1 0 0,-1 0-1 0 0,7 4-45 0 0,-5-2 73 0 0,0 1-1 0 0,0 1 1 0 0,-1 0 0 0 0,7 6-73 0 0,-3 0 64 0 0,0 0 1 0 0,0 1 0 0 0,-1 3-65 0 0,6 4 51 0 0,11 21-51 0 0,11 24 15 0 0,0 7-51 0 0,4 11-399 0 0,0-1-7694 0 0,-9-15-1887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54.8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15 145 6447 0 0,'0'0'142'0'0,"0"0"22"0"0,0 0 13 0 0,-1-2-20 0 0,-2-3-50 0 0,-1 0 463 0 0,3 1-283 0 0,-2-7 917 0 0,2 9-833 0 0,1 2 117 0 0,0 0 21 0 0,0 0-98 0 0,0 0-408 0 0,0 0-114 0 0,0 0 28 0 0,0 0 151 0 0,0 0 70 0 0,0 0 12 0 0,1 2 9 0 0,3 7 32 0 0,-1 0-1 0 0,-1-1 1 0 0,1 1-1 0 0,0 8-190 0 0,3 40 620 0 0,-2-19-305 0 0,-2-8 66 0 0,-1 0 0 0 0,-2 6-381 0 0,0 1 270 0 0,-2 74 242 0 0,0-36-377 0 0,1-25-103 0 0,0 7 53 0 0,2 0-1 0 0,5 33-84 0 0,1-7 39 0 0,-2-20-14 0 0,1 45 7 0 0,0 0 0 0 0,-1 2 124 0 0,-3-96-97 0 0,-1-4 8 0 0,0-7 3 0 0,0-3 2 0 0,0-1-66 0 0,-1 0 0 0 0,1 0 0 0 0,0 1 0 0 0,0-1 0 0 0,0 0 0 0 0,-1 1 0 0 0,1-1 0 0 0,0 0 0 0 0,-1 1 0 0 0,1-1 0 0 0,-1 0-1 0 0,1 1-5 0 0,-3-4 1 0 0,0-6 9 0 0,1 1 0 0 0,-1-1-1 0 0,1 1 1 0 0,1-1 0 0 0,0 0 0 0 0,0-10-10 0 0,0 3 5 0 0,-1-47 21 0 0,3 0 0 0 0,2-3-26 0 0,1-7 12 0 0,15-236-12 0 0,-19 306 0 0 0,24-245 0 0 0,-24 249 0 0 0,3-29 0 0 0,21-158 0 0 0,-18 134 0 0 0,-6 52 0 0 0,0 1 0 0 0,0 0 0 0 0,0 0 0 0 0,0-1 0 0 0,0 1 0 0 0,0 0 0 0 0,0-1 0 0 0,0 1 0 0 0,0 0 0 0 0,0 0 0 0 0,0-1 0 0 0,0 1 0 0 0,0 0 0 0 0,0 0 0 0 0,0-1 0 0 0,1 1 0 0 0,-1 0 0 0 0,0 0 0 0 0,0-1 0 0 0,0 1 0 0 0,1 0 0 0 0,-1 0 0 0 0,0 0 0 0 0,0-1 0 0 0,0 1 0 0 0,1 0 0 0 0,-1 0 0 0 0,0 0 0 0 0,1 0 0 0 0,-1 1 0 0 0,1 0 0 0 0,0 0 0 0 0,0 0 0 0 0,0 0 0 0 0,0 0 0 0 0,-1 0 0 0 0,1 0 0 0 0,0 1 0 0 0,-1-1 0 0 0,1 0 0 0 0,-1 1 0 0 0,0-1 0 0 0,1 0 0 0 0,-1 1 0 0 0,0-1 0 0 0,5 29 0 0 0,-4-29 0 0 0,5 49 76 0 0,-3 1-1 0 0,-1 20-75 0 0,-8 102 246 0 0,2-103-189 0 0,-10 157 536 0 0,4-85-297 0 0,-1-18-114 0 0,3-43-171 0 0,-4 16 117 0 0,11-94-64 0 0,0-5-10 0 0,-2-1-50 0 0,0 0 0 0 0,1 0 0 0 0,0 0 1 0 0,-1-1-1 0 0,1 1 0 0 0,0-1 0 0 0,1 1 1 0 0,-1-1-1 0 0,1 0 0 0 0,0 0 0 0 0,-1-2-4 0 0,0-6 10 0 0,0 0-1 0 0,0-1 0 0 0,1-2-9 0 0,-2-72 0 0 0,4-21 0 0 0,10-86 0 0 0,-2 53 0 0 0,-6 60 0 0 0,7-93 0 0 0,0 42-7 0 0,4-26-58 0 0,-13 141 70 0 0,0 6-21 0 0,1 0 0 0 0,-1 1 0 0 0,2-1 0 0 0,-1 1 1 0 0,3-5 15 0 0,-4 14-56 0 0,0 2-8 0 0,3 3 53 0 0,-1 1 1 0 0,1-1-1 0 0,-1 1 1 0 0,0 0-1 0 0,-1-1 1 0 0,1 1 0 0 0,-1 0-1 0 0,0 1 1 0 0,0-1-1 0 0,-1 0 1 0 0,1 4 10 0 0,2 13-22 0 0,-1-1 0 0 0,0 10 22 0 0,-2-17 1 0 0,1 35-1 0 0,-4 44 0 0 0,0-13 108 0 0,2-30-21 0 0,-9 343 536 0 0,0-270-395 0 0,-28 270 249 0 0,30-340-428 0 0,2-9 19 0 0,-6 20-68 0 0,10-60 64 0 0,-3 3 0 0 0,4-7-63 0 0,0 0 0 0 0,-1 0 1 0 0,1 0-1 0 0,0 0 0 0 0,0 0 0 0 0,0 0 0 0 0,0 0 0 0 0,0 0 0 0 0,0 0 1 0 0,0 0-1 0 0,0 1 0 0 0,0-1 0 0 0,0 0 0 0 0,0 0 0 0 0,0 0 0 0 0,0 0 0 0 0,0 0 1 0 0,0 0-1 0 0,0 0 0 0 0,0 0 0 0 0,0 0 0 0 0,0 0 0 0 0,0 0 0 0 0,-1 0 0 0 0,1 0 1 0 0,0 0-1 0 0,0 0 0 0 0,0 0 0 0 0,0 0 0 0 0,0 0 0 0 0,0 0 0 0 0,0 0 1 0 0,0 0-1 0 0,0 0 0 0 0,0 0 0 0 0,0 0 0 0 0,0 0 0 0 0,0 0 0 0 0,0 0 0 0 0,-1 0 1 0 0,1 0-1 0 0,0 0 0 0 0,0 0 0 0 0,0 0 0 0 0,0 0 0 0 0,0 0 0 0 0,0 0 0 0 0,0 0 1 0 0,0 0-1 0 0,0 0 0 0 0,0 0 0 0 0,0-1 0 0 0,0 1 0 0 0,0 0 0 0 0,0 0 1 0 0,0 0-1 0 0,0 0 0 0 0,0 0 0 0 0,0 0-1 0 0,-3-2 12 0 0,1 0-1 0 0,-1-1 1 0 0,1 1 0 0 0,0-1 0 0 0,0 0-1 0 0,1 0 1 0 0,-1 1 0 0 0,0-1 0 0 0,1 0-1 0 0,0 0 1 0 0,-1 0 0 0 0,1-1 0 0 0,0 1-1 0 0,0-2-11 0 0,-2-11 41 0 0,0 0-1 0 0,1-8-40 0 0,1 13 0 0 0,-11-162 66 0 0,7-44-66 0 0,4 130 6 0 0,3-56-6 0 0,-1-7 0 0 0,6-10 0 0 0,-7 147 0 0 0,0 2 0 0 0,1 1 0 0 0,1-7 0 0 0,0 7-14 0 0,-1 9-16 0 0,0 3 1 0 0,5 15 9 0 0,-1 0-1 0 0,0 1 1 0 0,-2-1 0 0 0,2 13 20 0 0,4 77 154 0 0,-8-83-98 0 0,6 153 91 0 0,-1-40 72 0 0,-5 0-1 0 0,-10 58-218 0 0,6-148 352 0 0,-4-56-234 0 0,5 3-108 0 0,-1 1 0 0 0,1-1 0 0 0,0 0 0 0 0,0 0 0 0 0,1 0 0 0 0,-1-3-10 0 0,-4-41 69 0 0,4 31-60 0 0,-15-320-55 0 0,11 156 28 0 0,-1-47-18 0 0,7 117 0 0 0,6-3 36 0 0,-6 110-5 0 0,0 3-6 0 0,0 0 1 0 0,1 0-1 0 0,-1 0 1 0 0,1 0 0 0 0,-1 1-1 0 0,2-4 11 0 0,-2 6-1 0 0,0 0-1 0 0,0 0 1 0 0,0 0-1 0 0,0 0 1 0 0,0 0-1 0 0,0 0 1 0 0,0 0-1 0 0,1 0 1 0 0,-1 0-1 0 0,0 1 1 0 0,0-1-1 0 0,0 0 1 0 0,0 0-1 0 0,0 0 1 0 0,0 0-1 0 0,0 0 1 0 0,0 0-1 0 0,0 0 1 0 0,0 0-1 0 0,0 0 1 0 0,0 0-1 0 0,0 0 1 0 0,0 0-1 0 0,0 0 1 0 0,0 0-1 0 0,0 0 1 0 0,0 0-1 0 0,1 0 1 0 0,-1 0-1 0 0,0 0 1 0 0,0 0-1 0 0,0 0 1 0 0,0 0-1 0 0,0 0 1 0 0,0 0-1 0 0,0 0 1 0 0,0 0-1 0 0,0 0 1 0 0,0 0-1 0 0,0 0 1 0 0,0 0-1 0 0,0 0 1 0 0,0 0-1 0 0,0 0 1 0 0,0-1-1 0 0,0 1 1 0 0,0 0-1 0 0,0 0 1 0 0,1 0-1 0 0,-1 0 0 0 0,0 0 1 0 0,0 0-1 0 0,0 0 1 0 0,0 0-1 0 0,0 0 3 0 0,4 6-15 0 0,0-1 0 0 0,0 1 0 0 0,-1 0 0 0 0,0 0 0 0 0,0 0 0 0 0,0 1 0 0 0,-1-1 0 0 0,0 1 0 0 0,1 5 14 0 0,3 16-34 0 0,1 24 34 0 0,-4-23 6 0 0,12 148-6 0 0,-9-93 11 0 0,-1 34 39 0 0,-6 13-50 0 0,0-99 3 0 0,-8 235 115 0 0,6-235-61 0 0,-4 14-57 0 0,-2 17 71 0 0,7-43-29 0 0,-1-1 1 0 0,-3 8-43 0 0,5-25 53 0 0,0-4 1 0 0,-3-5-49 0 0,0-1 1 0 0,1 0-1 0 0,0 1 1 0 0,0-1-1 0 0,1-1 1 0 0,0 1-1 0 0,0-1-5 0 0,-4-23 33 0 0,2-8-33 0 0,1 17 3 0 0,-7-89-63 0 0,5-31 60 0 0,6-113-67 0 0,-1 235 66 0 0,3-85-25 0 0,5 0-1 0 0,8-27 27 0 0,-15 126-8 0 0,4-15-5 0 0,-4 20-10 0 0,0 4-8 0 0,3 7 10 0 0,0 1 0 0 0,-1-1-1 0 0,0 1 1 0 0,-1 0 0 0 0,0 0 0 0 0,0 0 21 0 0,5 64-63 0 0,-7-65 61 0 0,2 67 7 0 0,-5 44-5 0 0,0-48 69 0 0,-12 299 617 0 0,11-291-510 0 0,2-55-50 0 0,2-8-31 0 0,0-14-74 0 0,0-3-18 0 0,0 0 0 0 0,0 0 0 0 0,0-1 1 0 0,0 1-1 0 0,0 0 0 0 0,0 0 0 0 0,0 0 1 0 0,0-1-1 0 0,0 1 0 0 0,1 0 0 0 0,-1 0 1 0 0,0 0-1 0 0,0-1 0 0 0,0 1 1 0 0,0 0-1 0 0,0 0 0 0 0,0 0 0 0 0,1 0 1 0 0,-1-1-1 0 0,0 1 0 0 0,0 0 0 0 0,0 0 1 0 0,0 0-1 0 0,1 0 0 0 0,-1 0 0 0 0,0 0-3 0 0,1-1-15 0 0,-1 1-1 0 0,1 0 0 0 0,-1-1 0 0 0,0 1 0 0 0,1-1 0 0 0,-1 1 0 0 0,1 0 0 0 0,-1-1 1 0 0,0 1-1 0 0,1-1 0 0 0,-1 1 0 0 0,0-1 0 0 0,1 0 0 0 0,-1 1 16 0 0,3-6-141 0 0,3-7-1167 0 0,-4 3-3421 0 0,-1-1-1749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11.49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115 156 8287 0 0,'0'0'191'0'0,"0"0"26"0"0,0 0 9 0 0,0-2-34 0 0,1-19-154 0 0,0-2 38 0 0,-1 21 312 0 0,0 2 110 0 0,0-2 12 0 0,2-1-272 0 0,2-26 575 0 0,-2 21 27 0 0,-1 7-683 0 0,0-1 286 0 0,-1 2-222 0 0,0 0 166 0 0,0 0 101 0 0,0 0 21 0 0,0 0-66 0 0,0 3-294 0 0,6 37 539 0 0,-2 0 0 0 0,-1 0 0 0 0,-3 9-688 0 0,0-30-3 0 0,-2 1 0 0 0,-1 2 3 0 0,-2 26 449 0 0,-8 210 1156 0 0,10-237-1605 0 0,2-17 0 0 0,1-1 0 0 0,-1 0 0 0 0,1 1 0 0 0,0-1 0 0 0,0 1 0 0 0,0-1 0 0 0,0 1 0 0 0,0-1 0 0 0,1 1 0 0 0,0 0 0 0 0,-1-2 0 0 0,1-1 0 0 0,-1 1 0 0 0,0-1 0 0 0,1 1 0 0 0,0-1 0 0 0,-1 1 0 0 0,1-1 0 0 0,0 0 0 0 0,0 1 0 0 0,-1-1 0 0 0,2 1 0 0 0,0 1 0 0 0,2 13 0 0 0,-1-4 0 0 0,-4 0 0 0 0,1 2 0 0 0,-1-1 0 0 0,2-2 72 0 0,-1-9 299 0 0,0-2 117 0 0,0 0 21 0 0,-1-6 65 0 0,-2 2-589 0 0,0-14 64 0 0,1-14-249 0 0,1-1-1 0 0,3-28 201 0 0,3 19-1174 0 0,3-14 1174 0 0,3-14 969 0 0,-1-1-310 0 0,7-14-659 0 0,20-71-69 0 0,-35 149 85 0 0,7-23-16 0 0,-5 15 0 0 0,0 0 0 0 0,2-14 0 0 0,-4 16 0 0 0,2 2 0 0 0,0 3 0 0 0,-3 8 0 0 0,-1 0 0 0 0,0 1 0 0 0,1-1 0 0 0,-1 0 0 0 0,0 1 0 0 0,1-1 0 0 0,-1 0 0 0 0,0 1 0 0 0,0-1 0 0 0,1 0 0 0 0,-1 1 0 0 0,0-1 0 0 0,0 1 0 0 0,0-1 0 0 0,1 0 0 0 0,-1 1 0 0 0,0-1 0 0 0,0 1 0 0 0,3 7 0 0 0,-1 1 0 0 0,0 0 0 0 0,0-1 0 0 0,0 1 0 0 0,-1 0 0 0 0,-1 5 0 0 0,0 14 0 0 0,-1 13 0 0 0,-8 42 0 0 0,-7 21 0 0 0,9-62 0 0 0,1 0 0 0 0,-15 78 0 0 0,2 6 0 0 0,5-20 0 0 0,6-62 0 0 0,2-3 0 0 0,-3 0 0 0 0,0 4 0 0 0,-1 19 0 0 0,3-20 0 0 0,6-30 0 0 0,2-6 0 0 0,0-9 0 0 0,0-6 0 0 0,-2-22 0 0 0,2 0 0 0 0,1-1 0 0 0,3-7 0 0 0,0 0 0 0 0,-1-30 0 0 0,-4-6 0 0 0,1-116 0 0 0,0 175 0 0 0,0 1 0 0 0,1-2 0 0 0,1 1 0 0 0,-1-14 0 0 0,-1 5 0 0 0,1-1 0 0 0,2-5 0 0 0,-2 9 0 0 0,0 1 0 0 0,-1-1 0 0 0,-2-7 0 0 0,1-1 0 0 0,0 21 0 0 0,2 8 0 0 0,2 5 0 0 0,-4-5 0 0 0,2 5 0 0 0,0 1 0 0 0,0 0 0 0 0,-1 0 0 0 0,1 0 0 0 0,-2 0 0 0 0,1 4 0 0 0,0 15 0 0 0,-2 4 0 0 0,0-15 0 0 0,-17 212 0 0 0,9-145 0 0 0,-15 124 0 0 0,10-127 466 0 0,-2-1-1 0 0,-14 32-465 0 0,26-95 952 0 0,1-10-807 0 0,1-6-113 0 0,0-5-53 0 0,2 6 30 0 0,-2-8-9 0 0,1 0 0 0 0,0 0 0 0 0,0 0 0 0 0,1 1 0 0 0,0-1 0 0 0,1 0 0 0 0,1-5 0 0 0,0-14 0 0 0,1-36 0 0 0,0 19 0 0 0,-1-10 0 0 0,-2-152 0 0 0,1 82 0 0 0,-1 66 0 0 0,1 0 0 0 0,-2 1 0 0 0,-4-4 0 0 0,4 49 0 0 0,3 4 0 0 0,-1 9 0 0 0,-1 0 0 0 0,1 0 0 0 0,-1 0 0 0 0,0 0 0 0 0,0 0 0 0 0,1 0 0 0 0,-1 0 0 0 0,0 0 0 0 0,0 0 0 0 0,0 0 0 0 0,0 1 0 0 0,0-1 0 0 0,0 0 0 0 0,-1 0 0 0 0,0 21 0 0 0,1-20 0 0 0,-2 13 0 0 0,-3 53 0 0 0,0 6 0 0 0,-7 24 0 0 0,-3 24 0 0 0,2 100 0 0 0,11-185 0 0 0,2 11 0 0 0,0-27 0 0 0,0 0 0 0 0,-2 3 0 0 0,1-19 0 0 0,1 1 0 0 0,0-1 0 0 0,0 1 0 0 0,0-1 0 0 0,1 3 0 0 0,-1-7 0 0 0,0 0 0 0 0,0-1 0 0 0,0 1 0 0 0,0 0 0 0 0,0-1 0 0 0,1 1 0 0 0,-1-1 0 0 0,0 1 0 0 0,0 0 0 0 0,1-1 0 0 0,-1 1 0 0 0,0-1 0 0 0,1 1 0 0 0,-1 0 0 0 0,1-1 0 0 0,-1 0 0 0 0,1-1 0 0 0,-1 1 0 0 0,0 0 0 0 0,1 0 0 0 0,-1-1 0 0 0,0 1 0 0 0,1 0 0 0 0,-1 0 0 0 0,0-1 0 0 0,0 1 0 0 0,1 0 0 0 0,-1-1 0 0 0,0 1 0 0 0,0 0 0 0 0,1-1 0 0 0,-1 1 0 0 0,0-1 0 0 0,0 1 0 0 0,0-1 0 0 0,4-6 0 0 0,-1 0 0 0 0,-1 0 0 0 0,1-1 0 0 0,-1 0 0 0 0,-1 1 0 0 0,1-4 0 0 0,2-7 0 0 0,-2 1 0 0 0,0 0 0 0 0,-1-1 0 0 0,-1 1 0 0 0,-1 0 0 0 0,0-4 0 0 0,0 3 0 0 0,-11-336 0 0 0,8 196 0 0 0,1 64 0 0 0,4-5 0 0 0,0 94 0 0 0,-1 1 0 0 0,1-1 0 0 0,-1 1 0 0 0,1 0 0 0 0,1-2 0 0 0,2-4 0 0 0,-4 10 0 0 0,0-1 0 0 0,0 1 0 0 0,0 0 0 0 0,0-1 0 0 0,1 1 0 0 0,-1 0 0 0 0,0-1 0 0 0,0 1 0 0 0,1 0 0 0 0,-1-1 0 0 0,0 1 0 0 0,0 0 0 0 0,1-1 0 0 0,-1 1 0 0 0,0 0 0 0 0,1 0 0 0 0,-1-1 0 0 0,1 1 0 0 0,-1 0 0 0 0,0 0 0 0 0,1 0 0 0 0,0 0 0 0 0,0 1 0 0 0,0-1 0 0 0,0 1 0 0 0,0-1 0 0 0,0 1 0 0 0,0 0 0 0 0,0-1 0 0 0,0 1 0 0 0,0 0 0 0 0,0 0 0 0 0,0 0 0 0 0,0 0 0 0 0,-1 0 0 0 0,1 0 0 0 0,0 0 0 0 0,-1 0 0 0 0,1 1 0 0 0,11 20 0 0 0,-7-11 0 0 0,-1 1 0 0 0,0 0 0 0 0,0 0 0 0 0,1 12 0 0 0,5 51 0 0 0,-6-39 0 0 0,0 17 0 0 0,-1 0 0 0 0,-4 20 0 0 0,3-22 0 0 0,-1-27 0 0 0,-2 14 0 0 0,1-26 0 0 0,-2 20 0 0 0,1-1 0 0 0,2 4 0 0 0,0 5 0 0 0,-3 24 0 0 0,0-22 0 0 0,3 12 0 0 0,0-26 0 0 0,-1-23 0 0 0,0-9 0 0 0,-1-10 0 0 0,-1-2 0 0 0,1 0 0 0 0,1 0 0 0 0,1-11 0 0 0,0 12 0 0 0,1-33 0 0 0,1-112 0 0 0,-3 136 0 0 0,2-1 0 0 0,1 0 0 0 0,1-36 0 0 0,0-6 0 0 0,-1 23 0 0 0,-2-10 0 0 0,-1 31 0 0 0,4-22 0 0 0,-2 26 0 0 0,-2 14 0 0 0,0-1 0 0 0,-1 0 0 0 0,1 1 0 0 0,-1-1 0 0 0,0 1 0 0 0,-1-3 0 0 0,1 3 0 0 0,-1-1 0 0 0,1 1 0 0 0,1-1 0 0 0,-1 0 0 0 0,1-2 0 0 0,3-5 0 0 0,-1 8 0 0 0,0 7 0 0 0,-1 6 0 0 0,1 19 0 0 0,-2 1 0 0 0,-1 0 0 0 0,-1 5 0 0 0,-2 45 0 0 0,2-35 0 0 0,-2 0 0 0 0,-4 13 0 0 0,8-54 0 0 0,-2 15 0 0 0,2-1 0 0 0,0 14 0 0 0,0-12 0 0 0,0 0 0 0 0,-2 4 0 0 0,-15 100 0 0 0,7 10 0 0 0,7 28 0 0 0,-3-224 0 0 0,4 23 0 0 0,0 15 0 0 0,1-14 0 0 0,1 5 0 0 0,5-106 0 0 0,-3 11 0 0 0,-2 47 0 0 0,-2-10 0 0 0,0 14 0 0 0,-3-62 0 0 0,5 123 0 0 0,0-1 0 0 0,0-1 0 0 0,2 1 0 0 0,2-8 0 0 0,-4 27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0,3 9 0 0 0,1 12 0 0 0,-1 47 0 0 0,-3 12 0 0 0,-12 151 0 0 0,9-152 0 0 0,1-6 0 0 0,-1 2 0 0 0,-1 11 0 0 0,3-81 0 0 0,1-14 0 0 0,0-15 0 0 0,2-5 0 0 0,2-2 0 0 0,-1 9 0 0 0,-1 1 0 0 0,0-17 0 0 0,-2 13 0 0 0,3-20 0 0 0,0 19 0 0 0,-2-19 0 0 0,-2-133 0 0 0,-3 190 0 0 0,-2 14 0 0 0,0 23 0 0 0,1 36 0 0 0,-6 80 0 0 0,4-89 0 0 0,6-60 0 0 0,0 5 0 0 0,0 14 0 0 0,2-30 0 0 0,1-11 0 0 0,2-10 0 0 0,1-7 0 0 0,-3 17 0 0 0,0-2 0 0 0,-1 1 0 0 0,0-3 0 0 0,0-1 0 0 0,1-1 0 0 0,2-5 0 0 0,-2 6 0 0 0,0 0 0 0 0,0-8 0 0 0,1-30 0 0 0,5-17 0 0 0,-8 61 0 0 0,1 0 0 0 0,-1-1 0 0 0,0 1 0 0 0,0 0 0 0 0,0-1 0 0 0,-1-29 0 0 0,0-12 0 0 0,1 38-64 0 0,-1 7-273 0 0,1 2-138 0 0,0 0-33 0 0,0 0 66 0 0,1 2 292 0 0,7 12 130 0 0,-7-9 1 0 0,-1 0-30 0 0,19 41-2343 0 0,-19-46 2371 0 0,0 0 0 0 0,0 0-1 0 0,0 1 1 0 0,0-1 0 0 0,0 0-1 0 0,0 0 1 0 0,0 0 0 0 0,0 0-1 0 0,0 1 1 0 0,0-1 0 0 0,0 0-1 0 0,1 0 1 0 0,-1 0 0 0 0,0 0-1 0 0,0 1 1 0 0,0-1 0 0 0,0 0-1 0 0,0 0 1 0 0,1 0 0 0 0,-1 0-1 0 0,0 0 1 0 0,0 0 0 0 0,0 0-1 0 0,1 1 22 0 0,0-1-64 0 0,0 1-327 0 0,1 0 0 0 0,-1 0 0 0 0,0 0 0 0 0,0 0 0 0 0,1 0 0 0 0,-1 0 0 0 0,0 0 0 0 0,0 0 0 0 0,0 0 0 0 0,0 0 0 0 0,0 1 0 0 0,0-1 0 0 0,0 0 0 0 0,-1 1 391 0 0,0-1-432 0 0,0 0 0 0 0,0-1 0 0 0,0 1 0 0 0,0 0 1 0 0,0-1-1 0 0,0 1 0 0 0,0 0 0 0 0,-1 0 1 0 0,1-1-1 0 0,0 1 0 0 0,0-1 0 0 0,-1 1 0 0 0,1 0 432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8:01.53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207 0 10135 0 0,'0'0'231'0'0,"0"0"29"0"0,0 0 19 0 0,0 0 37 0 0,1 2 125 0 0,1 1-339 0 0,0 0 1 0 0,0 1-1 0 0,-1-1 1 0 0,1 0-1 0 0,-1 1 1 0 0,0-1-1 0 0,0 0 0 0 0,0 1 1 0 0,-1-1-1 0 0,1 1 1 0 0,-1 0-1 0 0,0-1 1 0 0,0 1-1 0 0,0-1 0 0 0,0 1-102 0 0,-2 10 27 0 0,0 0 0 0 0,-1 0 0 0 0,-2 4-27 0 0,-1 5 72 0 0,-24 80 1441 0 0,5-23-122 0 0,19-55-897 0 0,-4 13-181 0 0,-2-1 0 0 0,-6 11-313 0 0,-2 3 2 0 0,-13 26-68 0 0,28-65-79 0 0,-16 27-1030 0 0,21-38 1097 0 0,0-1 0 0 0,0 1 0 0 0,-1-1 0 0 0,1 1-1 0 0,0-1 1 0 0,-1 0 0 0 0,1 1 0 0 0,0-1 0 0 0,-1 1 0 0 0,1-1-1 0 0,-1 0 1 0 0,1 1 0 0 0,-1-1 0 0 0,1 0 0 0 0,0 0 0 0 0,-1 1-1 0 0,1-1 1 0 0,-1 0 0 0 0,0 0 78 0 0,0 1-383 0 0,-1 0-1090 0 0,0-3-51 0 0,-8-6-11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15.8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169 150 6447 0 0,'0'0'142'0'0,"0"0"22"0"0,0 0 13 0 0,-2 0-20 0 0,-12 1 68 0 0,10-2-88 0 0,2 0-11 0 0,0 0 365 0 0,2 1 18 0 0,-2-1-66 0 0,-5-4-294 0 0,-5-5-130 0 0,10 7-19 0 0,1 0-3 0 0,-5-6 3 0 0,0-10 443 0 0,5 17-275 0 0,0-1-1 0 0,0 1 1 0 0,1-1 0 0 0,-1 1 0 0 0,1-1-1 0 0,-1 1 1 0 0,1-1 0 0 0,0 0-1 0 0,0 1 1 0 0,1-3-168 0 0,-1-1-72 0 0,0-6 72 0 0,3 1 0 0 0,5-21 1440 0 0,-8 31-997 0 0,0 1-222 0 0,0 0 166 0 0,0 0 101 0 0,0 0 21 0 0,0 0-66 0 0,1 2-222 0 0,2 12 424 0 0,-1 1-1 0 0,0 0 1 0 0,-1 13-645 0 0,-2 48 58 0 0,-5 25-58 0 0,6-87 0 0 0,3 13 443 0 0,-3-25 45 0 0,0-2 21 0 0,0 0-66 0 0,-1 2-294 0 0,1-2-149 0 0,0 1 1 0 0,0-1 0 0 0,0 0 0 0 0,0 1-1 0 0,0-1 1 0 0,0 0 0 0 0,0 1 0 0 0,-1-1 0 0 0,1 0-1 0 0,0 1 1 0 0,0-1 0 0 0,0 0 0 0 0,0 0 0 0 0,-1 1-1 0 0,1-1 1 0 0,0 0 0 0 0,0 0 0 0 0,-1 1 0 0 0,1-1-1 0 0,0 0 1 0 0,-1 0-1 0 0,1 0 0 0 0,-1 0 0 0 0,1 0 0 0 0,-1 0 0 0 0,0 0 0 0 0,1-1 0 0 0,-1 1 0 0 0,1 0 0 0 0,-1 0 0 0 0,1-1 0 0 0,-1 1 0 0 0,1 0 0 0 0,-1-1 0 0 0,1 1 0 0 0,0 0 0 0 0,-1-1 0 0 0,1 1 0 0 0,-1-1 0 0 0,-5-9 0 0 0,2-2 0 0 0,0 0 0 0 0,2-1 0 0 0,0 1 0 0 0,0-1 0 0 0,0-6 0 0 0,0-6 0 0 0,1-28 0 0 0,1 49 0 0 0,-1-16 0 0 0,2 13 0 0 0,1 8 0 0 0,3 5 0 0 0,-5-6 0 0 0,2 4 0 0 0,0-1 0 0 0,0 1 0 0 0,-1 0 0 0 0,1 0 0 0 0,-1 0 0 0 0,0 0 0 0 0,0 0 0 0 0,0 0 0 0 0,0 1 0 0 0,-1 3 0 0 0,1 7 0 0 0,-1 1 0 0 0,-2 6 0 0 0,0 13 0 0 0,0 22 14 0 0,-2 0 0 0 0,-5 9-14 0 0,5-34 44 0 0,4-30 327 0 0,0-2 117 0 0,-6-8 464 0 0,4 3-930 0 0,0 0 1 0 0,0 0 0 0 0,0 1-1 0 0,1-1 1 0 0,0 0-1 0 0,0 0 1 0 0,0-1-1 0 0,1-1-22 0 0,-1-12-28 0 0,2-12 28 0 0,-1 7 13 0 0,0 5-13 0 0,0 4 0 0 0,0 1 0 0 0,2-9 0 0 0,-1-5 0 0 0,-1 20 0 0 0,1 0 0 0 0,0 0 0 0 0,1-5 0 0 0,17-61 0 0 0,-19 73 0 0 0,0 1 0 0 0,0-1 0 0 0,0 1 0 0 0,0 0 0 0 0,0-1 0 0 0,0 1 0 0 0,1 0 0 0 0,-1-1 0 0 0,0 1 0 0 0,0 0 0 0 0,0-1 0 0 0,0 1 0 0 0,1 0 0 0 0,-1-1 0 0 0,0 1 0 0 0,0 0 0 0 0,1-1 0 0 0,-1 1 0 0 0,0 0 0 0 0,0 0 0 0 0,1-1 0 0 0,-1 2 0 0 0,1-1 0 0 0,-1 0 0 0 0,1 1 0 0 0,-1-1 0 0 0,1 1 0 0 0,-1-1 0 0 0,1 1 0 0 0,-1-1 0 0 0,1 1 0 0 0,-1-1 0 0 0,0 1 0 0 0,1-1 0 0 0,-1 1 0 0 0,0-1 0 0 0,0 1 0 0 0,1 0 0 0 0,2 5 0 0 0,-1 0 0 0 0,0 1 0 0 0,1-1 0 0 0,-2 1 0 0 0,1 0 0 0 0,-1-1 0 0 0,0 1 0 0 0,-1 0 0 0 0,1 0 0 0 0,-2 0 0 0 0,1-1 0 0 0,-1 2 0 0 0,-4 96 0 0 0,-1 11 0 0 0,5-105 0 0 0,-1 0 0 0 0,0-1 0 0 0,-1 1 0 0 0,0-1 0 0 0,-4 9 0 0 0,0-6 0 0 0,7-12 0 0 0,0 1 0 0 0,-1-1 0 0 0,1 1 0 0 0,-1-1 0 0 0,1 0 0 0 0,-1 1 0 0 0,0-1 0 0 0,1 1 0 0 0,-1-1 0 0 0,1 0 0 0 0,-1 0 0 0 0,1 1 0 0 0,-1-1 0 0 0,0 0 0 0 0,1 0 0 0 0,-1 0 0 0 0,0 0 0 0 0,-1 0 0 0 0,1-1 0 0 0,-1 1 0 0 0,1-1 0 0 0,-1 1 0 0 0,1-1 0 0 0,-1 0 0 0 0,1 1 0 0 0,-1-1 0 0 0,1 0 0 0 0,0 0 0 0 0,0 0 0 0 0,-1 0 0 0 0,1 0 0 0 0,0-1 0 0 0,0 1 0 0 0,0 0 0 0 0,0 0 0 0 0,0-1 0 0 0,0 1 0 0 0,0-1 0 0 0,-1-3 0 0 0,-1 0 0 0 0,1 1 0 0 0,0-1 0 0 0,0 0 0 0 0,-1-5 0 0 0,0-5 0 0 0,1 1 0 0 0,1-1 0 0 0,1 0 0 0 0,0-10 0 0 0,0-14 0 0 0,-1 8 0 0 0,3-20 0 0 0,-1 39 0 0 0,0 1 0 0 0,1-1 0 0 0,1 0 0 0 0,0 1 0 0 0,4-11 0 0 0,-6 18 0 0 0,0 2 0 0 0,-1 0 0 0 0,1 0 0 0 0,-1 0 0 0 0,1 0 0 0 0,0 1 0 0 0,0-1 0 0 0,0 0 0 0 0,1-1 0 0 0,5-8 0 0 0,-6 11 0 0 0,-1-1 0 0 0,1 1 0 0 0,-1-1 0 0 0,1 1 0 0 0,-1-1 0 0 0,1 1 0 0 0,-1 0 0 0 0,1-1 0 0 0,-1 1 0 0 0,1 0 0 0 0,-1-1 0 0 0,1 1 0 0 0,-1 0 0 0 0,1 0 0 0 0,0 0 0 0 0,-1-1 0 0 0,1 1 0 0 0,0 0 0 0 0,0 0 0 0 0,1 1 0 0 0,-1-1 0 0 0,0 1 0 0 0,1-1 0 0 0,-1 1 0 0 0,1 0 0 0 0,-1-1 0 0 0,0 1 0 0 0,0 0 0 0 0,1 0 0 0 0,-1 0 0 0 0,0 0 0 0 0,0 0 0 0 0,0 0 0 0 0,0 0 0 0 0,0 1 0 0 0,0-1 0 0 0,0 0 0 0 0,0 0 0 0 0,-1 1 0 0 0,1-1 0 0 0,0 1 0 0 0,2 4 0 0 0,0 1 0 0 0,0 0 0 0 0,0 0 0 0 0,-1 1 0 0 0,0 0 0 0 0,0 1 0 0 0,-1-1 0 0 0,0 1 0 0 0,0-1 0 0 0,-1 1 0 0 0,-1 2 0 0 0,-1 19 0 0 0,-2 4 0 0 0,3-24 0 0 0,-2 10-82 0 0,2-5 475 0 0,-1 0 0 0 0,-1 0 0 0 0,0 0 0 0 0,-1-1 0 0 0,-2 4-393 0 0,4-15 149 0 0,-4 4-133 0 0,5-7-16 0 0,0 0 0 0 0,0 1 0 0 0,0-1 0 0 0,0 0 0 0 0,-1 0 0 0 0,1 0 0 0 0,0 0 0 0 0,0 0 0 0 0,0 0 0 0 0,0 0 0 0 0,0 0 0 0 0,0 0 0 0 0,0-1 0 0 0,0 1 0 0 0,0 0 0 0 0,0-1 0 0 0,0 1 0 0 0,0-1 0 0 0,0 1 0 0 0,0-1 0 0 0,0 1 0 0 0,0-1 0 0 0,0 0 0 0 0,0 1 0 0 0,0-1 0 0 0,1 0 0 0 0,-1 0 0 0 0,0 0 0 0 0,-2-2 0 0 0,0-1 0 0 0,0 1 0 0 0,1-1 0 0 0,-1 1 0 0 0,1-1 0 0 0,-2-4 0 0 0,-1-6 0 0 0,0-1 0 0 0,1 0 0 0 0,0-1 0 0 0,2 1 0 0 0,-1-1 0 0 0,2 1 0 0 0,0-3 0 0 0,0 2 0 0 0,2 0 0 0 0,0 0 0 0 0,0 0 0 0 0,1 0 0 0 0,1 0 0 0 0,1-1 0 0 0,-1 8 0 0 0,1 0 0 0 0,-1 0 0 0 0,2 1 0 0 0,-1-1 0 0 0,1 1 0 0 0,5-6 0 0 0,-2 4 0 0 0,2 2 0 0 0,3 4 0 0 0,-10 4-53 0 0,0-1-1 0 0,0 1 1 0 0,0 0-1 0 0,0 1 1 0 0,-1-1-1 0 0,1 0 1 0 0,0 1-1 0 0,0 0 1 0 0,0 0-1 0 0,0 0 1 0 0,0 0-1 0 0,-1 0 1 0 0,1 0-1 0 0,0 1 54 0 0,2 1-175 0 0,-1 0 0 0 0,0 0-1 0 0,1 0 1 0 0,-2 1 0 0 0,1-1-1 0 0,0 1 1 0 0,2 4 175 0 0,-4-6-2 0 0,0 1 0 0 0,-1 0 0 0 0,1 0 0 0 0,-1 0 0 0 0,0 0 0 0 0,0 0 0 0 0,0 1-1 0 0,0 0 3 0 0,3 10 65 0 0,-2-5 148 0 0,1 0-1 0 0,-2 0 0 0 0,1 1 1 0 0,-1-1-1 0 0,0 0 1 0 0,-1 0-1 0 0,0 1 1 0 0,-1-1-1 0 0,0 4-212 0 0,-2 9-262 0 0,-1-1-1 0 0,-6 21 263 0 0,2-13-843 0 0,7-24 954 0 0,0 0 0 0 0,0-1 0 0 0,-1 1-1 0 0,0 0 1 0 0,0-1 0 0 0,0 1 0 0 0,0-1-1 0 0,-1 0 1 0 0,1 0 0 0 0,-1 0 0 0 0,-1 1-111 0 0,-5 2 149 0 0,8-6-148 0 0,0-1-1 0 0,0 0 1 0 0,-1 0 0 0 0,1 0-1 0 0,0 0 1 0 0,0 0-1 0 0,-1 0 1 0 0,1 0 0 0 0,0 0-1 0 0,-1 0 1 0 0,1 0 0 0 0,0-1-1 0 0,0 1 1 0 0,0-1-1 0 0,-1 1 1 0 0,1-1 0 0 0,0 1-1 0 0,0-1 1 0 0,0 0 0 0 0,0 1-1 0 0,0-1 1 0 0,0 0-1 0 0,0 0 1 0 0,0 0 0 0 0,0 0-1 0 0,0 0 1 0 0,1 0 0 0 0,-1 0-1 0 0,-2-3-1 0 0,0 1 1 0 0,0-1 0 0 0,1 0 0 0 0,0 0 0 0 0,-1-1-1 0 0,1 1 1 0 0,0-1 0 0 0,-4-15 0 0 0,1 0 0 0 0,1 0 0 0 0,1 0 0 0 0,0-1 0 0 0,2 1 0 0 0,0-1 0 0 0,1 1 0 0 0,2-1 0 0 0,2-15 0 0 0,-1 19-501 0 0,1 1 0 0 0,7-15 501 0 0,-7 18-382 0 0,-1 6 534 0 0,-1 1 0 0 0,1-1 0 0 0,1 1 0 0 0,-1-1 0 0 0,1 1 0 0 0,0 0 0 0 0,1 0 0 0 0,-1 1 0 0 0,4-3-152 0 0,-1 2 16 0 0,-6 5-16 0 0,-1 1 0 0 0,1-1 0 0 0,0 1 0 0 0,0 0 0 0 0,0-1 0 0 0,0 1 0 0 0,0 0 0 0 0,0-1 0 0 0,0 1 0 0 0,1 0 0 0 0,-1 0-6 0 0,0 0-1 0 0,0 0 1 0 0,0 0 0 0 0,0 0-1 0 0,0 1 1 0 0,0-1-1 0 0,1 0 1 0 0,-1 1 0 0 0,0-1-1 0 0,0 1 7 0 0,2 0-97 0 0,-1 1 0 0 0,1-1-1 0 0,-1 1 1 0 0,1 0 0 0 0,-1 0 0 0 0,0 0 0 0 0,1 1-1 0 0,-1-1 1 0 0,-1 0 0 0 0,1 1 0 0 0,0-1 0 0 0,0 2 97 0 0,0 0-107 0 0,1 0 1 0 0,-1 1-1 0 0,0 0 1 0 0,-1-1-1 0 0,1 1 1 0 0,-1 0-1 0 0,1 2 107 0 0,0 9 144 0 0,-1 0-1 0 0,0 0 0 0 0,-1 0 0 0 0,0 0 1 0 0,-2 1-1 0 0,-1 5-143 0 0,-6 60 1100 0 0,6-63-1095 0 0,-1 1 0 0 0,0-1 0 0 0,-2 2-5 0 0,0 0 1 0 0,4-13-1 0 0,-1 0 0 0 0,0 0 0 0 0,-1 0 0 0 0,1-1 0 0 0,-1 1 0 0 0,-3 3 0 0 0,-1-4 0 0 0,8-6 0 0 0,-1-1 0 0 0,1 0 0 0 0,-1 0 0 0 0,0 0 0 0 0,1 1 0 0 0,-1-1 0 0 0,1 0 0 0 0,-1 0 0 0 0,1 0 0 0 0,-1 0 0 0 0,1 0 0 0 0,-1 0 0 0 0,1 0 0 0 0,-1 0 0 0 0,0 0 0 0 0,1 0 0 0 0,-1-1 0 0 0,1 1 0 0 0,-2-1 0 0 0,0 0 0 0 0,1 0 0 0 0,-1 0 0 0 0,1 0 0 0 0,-1 0 0 0 0,1-1 0 0 0,0 1 0 0 0,0 0 0 0 0,-1-1 0 0 0,1 1 0 0 0,0-1 0 0 0,0 1 0 0 0,0-1 0 0 0,1 0 0 0 0,-1 1 0 0 0,0-1 0 0 0,1 0 0 0 0,-1 0 0 0 0,1 0 0 0 0,-1-1 0 0 0,-1-8 0 0 0,0 1 0 0 0,1-1 0 0 0,0-2 0 0 0,1 9 0 0 0,0-16 0 0 0,0 0 0 0 0,2 0 0 0 0,1-9 0 0 0,2-9 0 0 0,-1-6 0 0 0,7-22 0 0 0,-6 46 0 0 0,0 0 0 0 0,1 1 0 0 0,0 0 0 0 0,6-9 0 0 0,-4 13 0 0 0,1 4 0 0 0,-8 10 0 0 0,0 0 0 0 0,0 0 0 0 0,1 0 0 0 0,-1 1 0 0 0,0-1 0 0 0,1 0 0 0 0,-1 1 0 0 0,1-1 0 0 0,0 1-43 0 0,0-1 0 0 0,0 1-1 0 0,0-1 1 0 0,0 1 0 0 0,0 0 0 0 0,0 0-1 0 0,0 0 1 0 0,1 0 0 0 0,-1 0 0 0 0,0 1-1 0 0,0-1 1 0 0,0 0 0 0 0,0 1 0 0 0,0 0-1 0 0,0-1 1 0 0,-1 1 0 0 0,1 0-1 0 0,0 0 1 0 0,0 0 0 0 0,0 0 0 0 0,-1 1-1 0 0,1-1 1 0 0,-1 0 0 0 0,1 1 0 0 0,-1-1-1 0 0,1 1 1 0 0,-1-1 0 0 0,0 1 0 0 0,0 0-1 0 0,1-1 1 0 0,-1 1 0 0 0,-1 0 0 0 0,1 0-1 0 0,0 0 1 0 0,0 0 0 0 0,0 2 43 0 0,2 16 310 0 0,-2 0 1 0 0,0 1 0 0 0,0-1-1 0 0,-2 0 1 0 0,-3 16-311 0 0,1 3 4 0 0,2-15-4 0 0,-2 1 0 0 0,-1-1 0 0 0,-2 5 0 0 0,4-20 0 0 0,0-1 0 0 0,-1 1 0 0 0,0-1 0 0 0,-1 0 0 0 0,0 0 0 0 0,0 0 0 0 0,-1 0 0 0 0,0-1 0 0 0,0 1 0 0 0,-3 2 0 0 0,-3 0 0 0 0,1-4 0 0 0,-1-6 0 0 0,1-3 0 0 0,8 1 0 0 0,0 1 0 0 0,0-1 0 0 0,0 0 0 0 0,1 0 0 0 0,-1 1 0 0 0,0-1 0 0 0,1 0 0 0 0,-1-1 0 0 0,1 1 0 0 0,0 0 0 0 0,0 0 0 0 0,0 0 0 0 0,-1-1 0 0 0,-1-7 0 0 0,-1 0 0 0 0,0-6 0 0 0,3 12 0 0 0,-3-13 0 0 0,2 1 0 0 0,0-1 0 0 0,0-16 0 0 0,2 26 0 0 0,-1-1-8 0 0,1 0 0 0 0,0 0 0 0 0,1 0 0 0 0,0 0 0 0 0,0 0 0 0 0,1 0 0 0 0,0 0 0 0 0,2-5 8 0 0,-4 13-22 0 0,0 0-1 0 0,0-1 1 0 0,1 1-1 0 0,-1 0 1 0 0,0-1-1 0 0,0 1 1 0 0,0 0-1 0 0,0-1 1 0 0,1 1-1 0 0,-1 0 1 0 0,0-1-1 0 0,0 1 1 0 0,1 0-1 0 0,-1 0 1 0 0,0-1-1 0 0,0 1 1 0 0,1 0-1 0 0,-1 0 1 0 0,0 0-1 0 0,1-1 1 0 0,-1 1-1 0 0,0 0 1 0 0,1 0 22 0 0,-1 0-40 0 0,0 0-1 0 0,0 0 1 0 0,0 0 0 0 0,0 0 0 0 0,1 0 0 0 0,-1 0 0 0 0,0 0-1 0 0,0 0 1 0 0,0-1 0 0 0,0 1 0 0 0,0 0 0 0 0,0 0 0 0 0,1 0-1 0 0,-1 0 1 0 0,0 0 0 0 0,0 0 0 0 0,0 0 0 0 0,0-1 0 0 0,0 1-1 0 0,0 0 1 0 0,0 0 0 0 0,0 0 0 0 0,0 0 0 0 0,0 0 0 0 0,1-1-1 0 0,-1 1 1 0 0,0 0 0 0 0,0 0 0 0 0,0 0 0 0 0,0 0 0 0 0,0-1 39 0 0,2 3-148 0 0,1-1 148 0 0,0 1 0 0 0,1 0 1 0 0,-1 1-1 0 0,-1-1 0 0 0,1 0 0 0 0,0 1 0 0 0,-1 0 0 0 0,1 0 1 0 0,-1-1-1 0 0,0 1 0 0 0,0 1 0 0 0,0-1 0 0 0,0 0 0 0 0,0 0 1 0 0,-1 1-1 0 0,1-1 0 0 0,-1 1 0 0 0,0-1 0 0 0,0 2 1 0 0,0 2 0 0 0,0 0 0 0 0,0 0 0 0 0,-1 0 0 0 0,0 0 0 0 0,0 0 0 0 0,-1 0 0 0 0,0 0 0 0 0,0 3 0 0 0,-4 12 0 0 0,-8 21 0 0 0,2-14 0 0 0,4-15 0 0 0,6-12 59 0 0,0-1-1 0 0,0 0 0 0 0,0 0 1 0 0,-1 0-1 0 0,1 1 1 0 0,0-1-1 0 0,0-1 0 0 0,-1 1 1 0 0,1 0-1 0 0,-1 0 1 0 0,1 0-1 0 0,-1-1 0 0 0,1 1 1 0 0,-1-1-1 0 0,0 1-58 0 0,1-2 52 0 0,0 1 0 0 0,0 0 0 0 0,0 0 0 0 0,0-1 0 0 0,0 1 1 0 0,0 0-1 0 0,-1-1 0 0 0,1 1 0 0 0,0-1 0 0 0,0 0 0 0 0,0 1 0 0 0,1-1 0 0 0,-1 0 0 0 0,0 1 0 0 0,0-1 0 0 0,0 0 0 0 0,0 0 0 0 0,1 0 0 0 0,-1 0 0 0 0,0 0 0 0 0,1 0 1 0 0,-1 0-53 0 0,-1-3-6 0 0,0 1 0 0 0,0-1 0 0 0,1 0 0 0 0,-1 0 0 0 0,0-3 6 0 0,0-2-181 0 0,0-1 0 0 0,0 0 0 0 0,1 0 0 0 0,0 0 0 0 0,1 0 0 0 0,0 0 0 0 0,1 0-1 0 0,0 0 1 0 0,0 0 0 0 0,1 1 0 0 0,3-10 181 0 0,-1 6 0 0 0,0 4 0 0 0,-4 8-7 0 0,1 1-1 0 0,-1 0 1 0 0,1-1 0 0 0,-1 1-1 0 0,1 0 1 0 0,-1 0 0 0 0,0-1-1 0 0,1 1 1 0 0,-1 0-1 0 0,1 0 1 0 0,-1 0 0 0 0,1-1-1 0 0,0 1 1 0 0,-1 0 0 0 0,1 0-1 0 0,-1 0 1 0 0,1 0 0 0 0,-1 0-1 0 0,1 0 8 0 0,9 4-725 0 0,-7-1-246 0 0,2 8-42 0 0,-4 3-10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29.79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151 0 4607 0 0,'0'0'102'0'0,"-4"2"20"0"0,-12 7 6 0 0,16-9-124 0 0,0 0 0 0 0,-1 0 0 0 0,1 0-1 0 0,0 0 1 0 0,-1 1 0 0 0,1-1 0 0 0,0 0-1 0 0,-1 0 1 0 0,1 0 0 0 0,0 1 0 0 0,0-1-1 0 0,-1 0 1 0 0,1 0 0 0 0,0 1 0 0 0,0-1 0 0 0,-1 0-1 0 0,1 1 1 0 0,0-1 0 0 0,0 0 0 0 0,0 0-1 0 0,0 1 1 0 0,0-1 0 0 0,0 0 0 0 0,-1 1-1 0 0,1-1 1 0 0,0 0 0 0 0,0 1 0 0 0,0-1-1 0 0,0 1 1 0 0,0-1 0 0 0,0 0 0 0 0,0 1-4 0 0,0 0 7 0 0,-3 11 166 0 0,1-9-101 0 0,-1 1 614 0 0,-4 11 847 0 0,7-14-1021 0 0,0 9 443 0 0,-1 4-799 0 0,2-2-147 0 0,-1-9-9 0 0,11 57 1440 0 0,-7-40-848 0 0,-1-8-586 0 0,-1 0-1 0 0,-1 0 0 0 0,0 3-5 0 0,0 1 7 0 0,0-1-1 0 0,-2 1 1 0 0,0-1 0 0 0,-2 12-7 0 0,0 0 416 0 0,-7 43 347 0 0,-1 24 79 0 0,11-87-842 0 0,0 0 0 0 0,0-10 0 0 0,4-141 0 0 0,-2 76 0 0 0,3-14 0 0 0,0-33 0 0 0,-5 104 0 0 0,0 0 0 0 0,1 1 0 0 0,1-1 0 0 0,0 1 0 0 0,2-9 0 0 0,-4 18 0 0 0,0 1 0 0 0,0 0 0 0 0,1-1 0 0 0,-1 1 0 0 0,0 0 0 0 0,0-1 0 0 0,0 1 0 0 0,0 0 0 0 0,0-1 0 0 0,0 1 0 0 0,0 0 0 0 0,1 0 0 0 0,-1-1 0 0 0,0 1 0 0 0,0 0 0 0 0,0-1 0 0 0,1 1 0 0 0,-1 0 0 0 0,0 0 0 0 0,0 0 0 0 0,1-1 0 0 0,-1 1 0 0 0,1 1 0 0 0,-1-1 0 0 0,1 1 0 0 0,-1-1 0 0 0,1 1 0 0 0,-1-1 0 0 0,1 1 0 0 0,-1-1 0 0 0,1 1 0 0 0,-1 0 0 0 0,1-1 0 0 0,-1 1 0 0 0,0 0 0 0 0,1-1 0 0 0,-1 1 0 0 0,0 0 0 0 0,0 0 0 0 0,6 18 0 0 0,-3-12 0 0 0,1 7 217 0 0,-1 0-1 0 0,0 1 0 0 0,-1-1 1 0 0,1 12-217 0 0,-2 13 1017 0 0,-2 7-1017 0 0,-4 37 163 0 0,-1-17-161 0 0,5-30-2 0 0,-3 1 0 0 0,-1-1 0 0 0,-5 18 0 0 0,5-34 21 0 0,3-11 49 0 0,0 1 1 0 0,-1-1-1 0 0,0 0 0 0 0,0 0 1 0 0,-1 0-1 0 0,-1 0-70 0 0,4-8 488 0 0,1-1 21 0 0,0 0-66 0 0,-8-2-278 0 0,7 2-165 0 0,-1 0 0 0 0,1-1 0 0 0,0 0 0 0 0,-1 1 0 0 0,1-1 0 0 0,0 0 0 0 0,-1 0 0 0 0,1 1 0 0 0,0-1 0 0 0,0 0 0 0 0,0 0 0 0 0,0 0 0 0 0,0 0 0 0 0,0-1 0 0 0,0 1 0 0 0,0 0 0 0 0,1 0 0 0 0,-1 0 0 0 0,0-2 0 0 0,-1-2 0 0 0,0 0 0 0 0,1 0 0 0 0,-1 0 0 0 0,1-5 0 0 0,-3-6 0 0 0,-1-8 0 0 0,1 0 0 0 0,1 0 0 0 0,1 0 0 0 0,2-17 0 0 0,8-98 0 0 0,-8 133 0 0 0,2-9 0 0 0,4-16 0 0 0,-3 21 0 0 0,-3 10 0 0 0,0-1 0 0 0,0 1 0 0 0,1-1 0 0 0,-1 1 0 0 0,0-1 0 0 0,1 1 0 0 0,-1 0 0 0 0,0-1 0 0 0,1 1 0 0 0,-1-1 0 0 0,1 1 0 0 0,-1 0 0 0 0,0-1 0 0 0,1 1 0 0 0,0 0 0 0 0,0-1 0 0 0,0 1 0 0 0,0 0 0 0 0,0 0 0 0 0,0 0 0 0 0,0 0 0 0 0,0 0 0 0 0,0 1 0 0 0,1-1 0 0 0,-1 0 0 0 0,0 0 0 0 0,0 1 0 0 0,0-1 0 0 0,0 0 0 0 0,0 1 0 0 0,0-1 0 0 0,-1 1 0 0 0,1 0 0 0 0,0-1 0 0 0,0 1 0 0 0,0 0 0 0 0,0-1 0 0 0,-1 1 0 0 0,1 0 0 0 0,0 0 0 0 0,0 0 0 0 0,2 3 0 0 0,1 1 0 0 0,-1-1 0 0 0,0 0 0 0 0,1 4 0 0 0,2 5 0 0 0,0 1 0 0 0,-1-1 0 0 0,0 1 0 0 0,-2 0 0 0 0,1 1 0 0 0,-2-1 0 0 0,1 6 0 0 0,0 24 0 0 0,-1 33 0 0 0,-2-69 0 0 0,0 39 0 0 0,-3 5 0 0 0,2-38 0 0 0,-1 0 0 0 0,-1 0 0 0 0,0 0 0 0 0,-1 0 0 0 0,-4 11 0 0 0,-5-1 111 0 0,9-19 221 0 0,4-4-274 0 0,-1-1-1 0 0,0 0 1 0 0,1 1-1 0 0,-1-1 1 0 0,1 0-1 0 0,-1 0 1 0 0,0 1 0 0 0,1-1-1 0 0,-1 0 1 0 0,1 0-1 0 0,-1 0 1 0 0,0 0 0 0 0,1 0-1 0 0,-1 0 1 0 0,0 0-1 0 0,1 0 1 0 0,-1 0 0 0 0,0 0-1 0 0,1 0 1 0 0,-1 0-1 0 0,0-1 1 0 0,1 1 0 0 0,-1 0-1 0 0,1 0 1 0 0,-1-1-58 0 0,-1 0 15 0 0,0-1 0 0 0,0 1 0 0 0,0-1 0 0 0,1 0 0 0 0,-1 1 0 0 0,1-1 0 0 0,-1 0 0 0 0,1 0 0 0 0,-1 0 0 0 0,1 0 0 0 0,0 0 0 0 0,0-2-15 0 0,-2-2-5 0 0,0 0 0 0 0,1-1 0 0 0,-1-5 5 0 0,-2-17 0 0 0,0 0 0 0 0,2-1 0 0 0,1-28 0 0 0,4-15 0 0 0,3-2 0 0 0,-3 51 0 0 0,2 1 0 0 0,0-1 0 0 0,2 1 0 0 0,5-16 0 0 0,-10 36 0 0 0,0 0 0 0 0,0 1 0 0 0,1-1 0 0 0,-1 0 0 0 0,1 1 0 0 0,0-1 0 0 0,-1 1 0 0 0,1-1 0 0 0,0 1 0 0 0,2-2 0 0 0,3 0 0 0 0,2 5 0 0 0,-6 0 0 0 0,-1 1 0 0 0,1 0 0 0 0,-1-1 0 0 0,0 1 0 0 0,0 0 0 0 0,0 0 0 0 0,0 0 0 0 0,0 0 0 0 0,0 0 0 0 0,0 0 0 0 0,-1 1 0 0 0,1-1 0 0 0,-1 1 0 0 0,0-1 0 0 0,0 1 0 0 0,1-1 0 0 0,-1 1 0 0 0,3 9 0 0 0,-1 0 0 0 0,0-1 0 0 0,0 5 0 0 0,-2-14 0 0 0,2 18 0 0 0,-1-1 0 0 0,0 1 0 0 0,-2 0 0 0 0,0 2 0 0 0,-8 80 0 0 0,5-70 0 0 0,1-13 0 0 0,0-1 0 0 0,-2 1 0 0 0,0-1 0 0 0,-1 0 0 0 0,-5 10 0 0 0,9-25 0 0 0,0 0 0 0 0,-1 0 0 0 0,1-1 0 0 0,-1 1 0 0 0,0 0 0 0 0,0-1 0 0 0,0 1 0 0 0,0-1 0 0 0,-2 2 0 0 0,3-3 0 0 0,0-1 0 0 0,1 1 0 0 0,-1-1 0 0 0,0 1 0 0 0,0-1 0 0 0,1 1 0 0 0,-1-1 0 0 0,0 0 0 0 0,0 0 0 0 0,0 1 0 0 0,1-1 0 0 0,-1 0 0 0 0,0 0 0 0 0,0 0 0 0 0,0 0 0 0 0,0 0 0 0 0,0 0 0 0 0,1 0 0 0 0,-1 0 0 0 0,0 0 0 0 0,0 0 0 0 0,0 0 0 0 0,0-1 0 0 0,0 1 0 0 0,1 0 0 0 0,-1-1 0 0 0,0 1 0 0 0,0 0 0 0 0,1-1 0 0 0,-1 1 0 0 0,0-1 0 0 0,0 1 0 0 0,1-1 0 0 0,-1 0 0 0 0,1 1 0 0 0,-1-1 0 0 0,-2-3 0 0 0,0 0 0 0 0,1 0 0 0 0,-1 0 0 0 0,1 0 0 0 0,1-1 0 0 0,-1 1 0 0 0,0 0 0 0 0,1-1 0 0 0,0 0 0 0 0,1 4 0 0 0,-6-19 0 0 0,2-1 0 0 0,0 0 0 0 0,2 0 0 0 0,0-3 0 0 0,0-27 0 0 0,3-7 0 0 0,0 22 0 0 0,2 0 0 0 0,2 0 0 0 0,1 0 0 0 0,6-16 0 0 0,-10 46 0 0 0,-1 0 0 0 0,2 1 0 0 0,-1-1 0 0 0,1 1 0 0 0,0-1 0 0 0,-3 6 0 0 0,0-1 0 0 0,1 1 0 0 0,-1 0 0 0 0,0-1 0 0 0,0 1 0 0 0,1 0 0 0 0,-1-1 0 0 0,0 1 0 0 0,0 0 0 0 0,1 0 0 0 0,-1-1 0 0 0,0 1 0 0 0,1 0 0 0 0,-1 0 0 0 0,1-1 0 0 0,-1 1 0 0 0,1 0 0 0 0,-1 0 0 0 0,0 0 0 0 0,1 0 0 0 0,-1 0 0 0 0,1 0 0 0 0,-1 0 0 0 0,1 0 0 0 0,-1 0 0 0 0,1 0 0 0 0,-1 0 0 0 0,1 1 0 0 0,-1-1 0 0 0,0 0 0 0 0,1 0 0 0 0,-1 0 0 0 0,1 1 0 0 0,-1-1 0 0 0,0 0 0 0 0,1 1 0 0 0,1 1 0 0 0,1 0 0 0 0,-1 1 0 0 0,1 0 0 0 0,-1 0 0 0 0,0-1 0 0 0,0 1 0 0 0,-1 1 0 0 0,1-1 0 0 0,0 2 0 0 0,1 1 0 0 0,-1 1 0 0 0,0-1 0 0 0,0 1 0 0 0,0 3 0 0 0,2 17 0 0 0,-1 0 0 0 0,-2 0 0 0 0,0 0 0 0 0,-3 17 0 0 0,-2-7 0 0 0,-1-1 0 0 0,-2 1 0 0 0,-3 3 0 0 0,8-32 0 0 0,-1 0 0 0 0,0-1 0 0 0,0 1 0 0 0,-3 5 0 0 0,0-4 0 0 0,-3-5 0 0 0,9-3 0 0 0,0-1 0 0 0,-1 0 0 0 0,1 0 0 0 0,-1 0 0 0 0,1 0 0 0 0,-1 0 0 0 0,1 0 0 0 0,-1 0 0 0 0,1 0 0 0 0,0 0 0 0 0,-1 0 0 0 0,1 0 0 0 0,-1 0 0 0 0,1-1 0 0 0,-1 1 0 0 0,1 0 0 0 0,-1 0 0 0 0,0-1 0 0 0,0 0 0 0 0,0 0 0 0 0,0 0 0 0 0,-1-1 0 0 0,1 1 0 0 0,0 0 0 0 0,1-1 0 0 0,-1 1 0 0 0,0 0 0 0 0,0-1 0 0 0,0 1 0 0 0,1-1 0 0 0,-1-1 0 0 0,-6-22 0 0 0,7 24 0 0 0,-4-17 0 0 0,1-1 0 0 0,1 0 0 0 0,1 0 0 0 0,1 0 0 0 0,0-2 0 0 0,4-29 0 0 0,3-16 0 0 0,-4 52 0 0 0,-1 1 0 0 0,2 0 0 0 0,0 0 0 0 0,0 1 0 0 0,1-1 0 0 0,1 1 0 0 0,1-2 0 0 0,-6 11 0 0 0,1-1 0 0 0,9-5 0 0 0,-10 8 0 0 0,-1 1 0 0 0,0 0 0 0 0,1-1 0 0 0,-1 1 0 0 0,0 0 0 0 0,1 0 0 0 0,-1-1 0 0 0,1 1 0 0 0,-1 0 0 0 0,0 0 0 0 0,1 0 0 0 0,-1 0 0 0 0,1 0 0 0 0,-1 0 0 0 0,1-1 0 0 0,-1 1 0 0 0,1 1 0 0 0,0-1 0 0 0,1 1 0 0 0,-1-1 0 0 0,0 1 0 0 0,0-1 0 0 0,0 1 0 0 0,0 0 0 0 0,0-1 0 0 0,-1 1 0 0 0,1 0 0 0 0,0 0 0 0 0,0 0 0 0 0,0-1 0 0 0,-1 1 0 0 0,1 0 0 0 0,0 0 0 0 0,-1 0 0 0 0,1 1 0 0 0,1 2 0 0 0,0 0 0 0 0,0-1 0 0 0,0 2 0 0 0,0 1 0 0 0,-1 0-2 0 0,1 0 1 0 0,-2 0-1 0 0,1 0 0 0 0,-1 0 0 0 0,1 0 1 0 0,-2 1-1 0 0,0 4 2 0 0,-2 10 60 0 0,-3 13-60 0 0,-1-4 395 0 0,5-19-95 0 0,0 0-1 0 0,-1 0 1 0 0,-1 0-1 0 0,0-1 1 0 0,0 1-300 0 0,1-6 11 0 0,1 0 0 0 0,-1 0-1 0 0,0 0 1 0 0,0-1 0 0 0,-1 1-1 0 0,1-1 1 0 0,-1 0 0 0 0,0 0-1 0 0,0 0 1 0 0,-4 3-11 0 0,-1-3 0 0 0,8-4 0 0 0,-1 0 0 0 0,0 0 0 0 0,0 0 0 0 0,1 0 0 0 0,-1 0 0 0 0,0-1 0 0 0,1 1 0 0 0,-1-1 0 0 0,1 1 0 0 0,-1-1 0 0 0,0 0 0 0 0,1 1 0 0 0,-1-1 0 0 0,1 0 0 0 0,0 0 0 0 0,-1 0 0 0 0,1 0 0 0 0,0 0 0 0 0,-1 0 0 0 0,1-1 0 0 0,0 0 0 0 0,-2-1 0 0 0,0 0 0 0 0,0 0 0 0 0,1-1 0 0 0,0 1 0 0 0,0-1 0 0 0,0 0 0 0 0,0 0 0 0 0,0 0 0 0 0,0-2 0 0 0,1-1 0 0 0,0 1 0 0 0,-1-1 0 0 0,2 1 0 0 0,-1-1 0 0 0,1 1 0 0 0,0-1 0 0 0,1 0 0 0 0,0-3 0 0 0,3-12 0 0 0,0 0 0 0 0,3-3 0 0 0,-6 19 0 0 0,4-12 0 0 0,1 0 0 0 0,2-3 0 0 0,-5 13 0 0 0,0 1 0 0 0,1 0 0 0 0,0 0 0 0 0,1 0 0 0 0,-1 1 0 0 0,4-4 0 0 0,-1 4 0 0 0,-7 5 0 0 0,1 1 0 0 0,0 0 0 0 0,-1-1 0 0 0,1 1 0 0 0,0 0 0 0 0,-1-1 0 0 0,1 1 0 0 0,0 0 0 0 0,-1 0 0 0 0,1 0 0 0 0,0-1 0 0 0,0 1 0 0 0,0 0 0 0 0,-1 1 0 0 0,1-1 0 0 0,0 0 0 0 0,0 0 0 0 0,0 0 0 0 0,-1 1 0 0 0,1-1 0 0 0,0 0 0 0 0,-1 1 0 0 0,1-1 0 0 0,0 1 0 0 0,0-1 0 0 0,1 2 0 0 0,1 0 0 0 0,-1 1 0 0 0,1-1 0 0 0,-1 1 0 0 0,0-1 0 0 0,0 1 0 0 0,0 0 0 0 0,0 0 0 0 0,-1 0 0 0 0,1 0 0 0 0,-1 0 0 0 0,0 0 0 0 0,0 0 0 0 0,0 0 0 0 0,0 0 0 0 0,0 1 0 0 0,-1-1 0 0 0,1 2 0 0 0,0 10 0 0 0,0-1 0 0 0,-1 1 0 0 0,-2 9 0 0 0,2-17 0 0 0,0-6 0 0 0,-8 99 0 0 0,5-78 0 0 0,-1-1 0 0 0,-1 1 0 0 0,-4 10 0 0 0,7-25 0 0 0,-1-1 0 0 0,0 1 0 0 0,-2 2 0 0 0,-1 0 0 0 0,-2-3 0 0 0,7-5 0 0 0,0-1 0 0 0,0 0 0 0 0,1 0 0 0 0,-1 0 0 0 0,0 0 0 0 0,0 0 0 0 0,0 0 0 0 0,0 0 0 0 0,0 0 0 0 0,0 0 0 0 0,0-1 0 0 0,0 1 0 0 0,1 0 0 0 0,-1-1 0 0 0,0 1 0 0 0,0 0 0 0 0,0-1 0 0 0,0 1 0 0 0,1-1 0 0 0,-1 1 0 0 0,0-1 0 0 0,0 1 0 0 0,1-1 0 0 0,-1 0 0 0 0,1 1 0 0 0,-1-1 0 0 0,-1-2 0 0 0,0 1 0 0 0,0 0 0 0 0,0-1 0 0 0,0 1 0 0 0,1-1 0 0 0,-1 1 0 0 0,0-2 0 0 0,-1-5 0 0 0,0 0 0 0 0,1-1 0 0 0,0 1 0 0 0,0 0 0 0 0,0-4 0 0 0,-1-48 0 0 0,3 55 0 0 0,0-34 0 0 0,3 0 0 0 0,1 1 0 0 0,3-6 0 0 0,-4 26 0 0 0,1 1 0 0 0,5-15 0 0 0,-5 23 0 0 0,0 0 0 0 0,0 0 0 0 0,0 1 0 0 0,1 0 0 0 0,6-8 0 0 0,-3 7 0 0 0,-8 10 0 0 0,1-1 0 0 0,0 1 0 0 0,-1-1 0 0 0,1 1 0 0 0,0-1 0 0 0,-1 1 0 0 0,1-1 0 0 0,0 1 0 0 0,-1 0 0 0 0,1-1 0 0 0,0 1 0 0 0,0 0 0 0 0,0 0 0 0 0,0 0 0 0 0,0-1 0 0 0,0 1 0 0 0,0 0 0 0 0,0 1 0 0 0,1-1 0 0 0,-1 0 0 0 0,0 0 0 0 0,0 1 0 0 0,11 4 0 0 0,-9-3 0 0 0,1 1 0 0 0,-1 0 0 0 0,0 0 0 0 0,0 0 0 0 0,0 1 0 0 0,-1-1 0 0 0,1 1 0 0 0,-1-1 0 0 0,0 1 0 0 0,0 0 0 0 0,0 0 0 0 0,0 0 0 0 0,0 2 0 0 0,1 5 0 0 0,0 0 0 0 0,0 0 0 0 0,-1 1 0 0 0,0 6 0 0 0,1 9 0 0 0,-2 0 0 0 0,-1 0 0 0 0,-1 0 0 0 0,-2-1 0 0 0,0 1 0 0 0,-2 0 0 0 0,-7 24 0 0 0,3-28 0 0 0,8-22 0 0 0,0 1 0 0 0,0 0 0 0 0,0-1 0 0 0,0 1 0 0 0,0-1 0 0 0,-1 0 0 0 0,1 1 0 0 0,0-1 0 0 0,-1 0 0 0 0,1 0 0 0 0,-2 1 0 0 0,-5 0 0 0 0,7-3 0 0 0,-1 1 0 0 0,1 0 0 0 0,-1-1 0 0 0,1 0 0 0 0,-1 1 0 0 0,1-1 0 0 0,-1 0 0 0 0,1 0 0 0 0,-1 0 0 0 0,1 0 0 0 0,0 0 0 0 0,0 0 0 0 0,-1 0 0 0 0,1 0 0 0 0,0 0 0 0 0,0-1 0 0 0,0 1 0 0 0,0 0 0 0 0,1-1 0 0 0,-1 1 0 0 0,0-1 0 0 0,0 1 0 0 0,0-2 0 0 0,-2-5 0 0 0,1-1 0 0 0,-1 1 0 0 0,1 0 0 0 0,1-1 0 0 0,0 5 0 0 0,-5-27 0 0 0,2 1 0 0 0,1-1 0 0 0,2-1 0 0 0,1 1 0 0 0,1 0 0 0 0,2 0 0 0 0,4-20 0 0 0,-4 34 0 0 0,1 0 0 0 0,6-14 0 0 0,-8 25 0 0 0,1 0 0 0 0,0 0 0 0 0,0 0 0 0 0,0 0 0 0 0,1 0 0 0 0,0 1 0 0 0,0 0 0 0 0,4-4 0 0 0,0 2 0 0 0,1 3 0 0 0,-8 4 0 0 0,1 1 0 0 0,0-1 0 0 0,-1 0 0 0 0,1 1 0 0 0,-1-1 0 0 0,1 1 0 0 0,-1-1 0 0 0,1 1 0 0 0,-1 0 0 0 0,1-1 0 0 0,-1 1 0 0 0,1 0 0 0 0,-1 0 0 0 0,0 0 0 0 0,0 0 0 0 0,0 0 0 0 0,1 1 0 0 0,-1-1 0 0 0,0 0 0 0 0,0 1 0 0 0,2 2 0 0 0,0 0 0 0 0,-1 0 0 0 0,1 0 0 0 0,-1 0 0 0 0,0 1 0 0 0,1 1 0 0 0,2 13 0 0 0,0 0 0 0 0,-1 0 0 0 0,-1 1 0 0 0,-1 0 0 0 0,0 12 0 0 0,-2 14 0 0 0,-5 42 0 0 0,2-60 0 0 0,0 0 0 0 0,-6 16 0 0 0,5-29 0 0 0,0 1 0 0 0,-2-1 0 0 0,1 0 0 0 0,-2 0 0 0 0,-2 3 0 0 0,8-15 0 0 0,-1-1 0 0 0,0 1 0 0 0,0 0 0 0 0,0-1 0 0 0,0 1 0 0 0,0-1 0 0 0,0 1 0 0 0,-1-1 0 0 0,1 0 0 0 0,-1 0 0 0 0,-1 1 0 0 0,3-2 0 0 0,-1-1 0 0 0,1 1 0 0 0,-1-1 0 0 0,1 1 0 0 0,-1-1 0 0 0,1 0 0 0 0,0 1 0 0 0,-1-1 0 0 0,1 0 0 0 0,-1 0 0 0 0,1 0 0 0 0,-1 0 0 0 0,1 0 0 0 0,-1-1 0 0 0,1 1 0 0 0,-1 0 0 0 0,1-1 0 0 0,0 1 0 0 0,-1-1 0 0 0,1 1 0 0 0,-1-1 0 0 0,1 0 0 0 0,0 0 0 0 0,0 1 0 0 0,0-1 0 0 0,-1-1 0 0 0,-1 0 0 0 0,0-1 0 0 0,0 1 0 0 0,1-1 0 0 0,0 0 0 0 0,-1 0 0 0 0,1 0 0 0 0,0 0 0 0 0,0-1 0 0 0,1 1 0 0 0,-1 0 0 0 0,1-1 0 0 0,0 1 0 0 0,0-1 0 0 0,-1-1 0 0 0,-1-10 0 0 0,0-1 0 0 0,0-13 0 0 0,2 16 0 0 0,-1-8 0 0 0,1-1 0 0 0,1 0 0 0 0,1 1 0 0 0,1-1 0 0 0,1 0 0 0 0,1 1 0 0 0,1 0 0 0 0,1 0 0 0 0,4-11 0 0 0,-8 27 0 0 0,0 0 0 0 0,0 1 0 0 0,0 0 0 0 0,1-1 0 0 0,1-1 0 0 0,-3 4 0 0 0,1 0 0 0 0,-1 1 0 0 0,1-1 0 0 0,-1 1 0 0 0,1-1 0 0 0,-1 1 0 0 0,1-1 0 0 0,0 1 0 0 0,0 0 0 0 0,0 0 0 0 0,0 0 0 0 0,0 0 0 0 0,0 0 0 0 0,8 0 0 0 0,-7 1 0 0 0,-1 1 0 0 0,1 0 0 0 0,-1 0 0 0 0,0 0 0 0 0,1 0 0 0 0,-1 0 0 0 0,0 1 0 0 0,0-1 0 0 0,1 1 0 0 0,-1-1 0 0 0,0 1 0 0 0,0 0 0 0 0,-1 0 0 0 0,1 0 0 0 0,0 0 0 0 0,-1 0 0 0 0,2 2 0 0 0,0 1 0 0 0,1 1 0 0 0,-1 0 0 0 0,-1 0 0 0 0,1 0 0 0 0,-1 0 0 0 0,1 5 0 0 0,2 16 0 0 0,0-1 0 0 0,-2 0 0 0 0,-1 1 0 0 0,-1 0 0 0 0,-2 0 0 0 0,0-1 0 0 0,-2 1 0 0 0,-1-1 0 0 0,-3 10 0 0 0,4-23-2 0 0,0 1 0 0 0,-2-1 0 0 0,0 1 2 0 0,4-10 6 0 0,-1-1 0 0 0,0 1 0 0 0,1-1 0 0 0,-1 1 0 0 0,-1-1 0 0 0,1 0 0 0 0,0 0 0 0 0,-1 0 0 0 0,0 0 0 0 0,1-1 0 0 0,-1 1 0 0 0,0-1 0 0 0,-2 1-6 0 0,5-2 60 0 0,-1-1 0 0 0,0 1 0 0 0,0-1 0 0 0,0 1 0 0 0,0-1 0 0 0,0 0 0 0 0,1 0 0 0 0,-1 1 0 0 0,0-1 0 0 0,0 0 0 0 0,0 0 0 0 0,0 0 0 0 0,0 0 0 0 0,0 0 0 0 0,0 0 0 0 0,0 0 0 0 0,0 0 0 0 0,0-1 0 0 0,0 1-60 0 0,-1-1 64 0 0,1 1 1 0 0,-1-1-1 0 0,1 0 0 0 0,-1 0 1 0 0,1 0-1 0 0,0 0 0 0 0,-1 0 1 0 0,1 0-1 0 0,0 0 1 0 0,-1-2-65 0 0,-3-2 53 0 0,1-1 0 0 0,0 0 0 0 0,1 0 0 0 0,-3-6-53 0 0,5 10-20 0 0,-3-8 20 0 0,0 1 0 0 0,0-1 0 0 0,1-1 0 0 0,1 1 0 0 0,-2-10 0 0 0,0-16 0 0 0,1-3 0 0 0,2 24 0 0 0,1 11 0 0 0,-5-71 0 0 0,4-25 0 0 0,2 75 0 0 0,1 1 0 0 0,1 0 0 0 0,1 0 0 0 0,1 1 0 0 0,1-1 0 0 0,3-4 0 0 0,-7 23-6 0 0,0 0-1 0 0,0 0 1 0 0,1 1 0 0 0,-1-1-1 0 0,1 1 1 0 0,0 0-1 0 0,1 0 1 0 0,-1 0 0 0 0,1 0-1 0 0,0 1 7 0 0,-2 1-337 0 0,-2 2-138 0 0,1 1-33 0 0,5 2 468 0 0,-1 1-1 0 0,0-1 1 0 0,-1 1-1 0 0,1 0 1 0 0,-1 0-1 0 0,1 1 0 0 0,-1-1 1 0 0,-1 1-1 0 0,1 0 1 0 0,-1 0-1 0 0,0 0 1 0 0,0 1-1 0 0,0-1 1 0 0,-1 1-1 0 0,1 1 41 0 0,1 5 0 0 0,-1 1 0 0 0,-1-1 0 0 0,0 1 0 0 0,-1 0 0 0 0,0-1 0 0 0,-1 1 0 0 0,0 1 0 0 0,0 21 0 0 0,2 5 223 0 0,-2 0-1 0 0,-2 0 1 0 0,-2 0-1 0 0,-1 0 1 0 0,-2-1-1 0 0,-2 1 0 0 0,-6 11-222 0 0,4-23-950 0 0,10-26 577 0 0,1-2 574 0 0,-2 0-125 0 0,1 0-1 0 0,0 0 1 0 0,0-1 0 0 0,0 1 0 0 0,0 0 0 0 0,-1-1-1 0 0,1 1 1 0 0,0-1 0 0 0,0 1 0 0 0,0-1 0 0 0,0 0-1 0 0,0 1 1 0 0,0-1 0 0 0,1 0 0 0 0,-1 0 0 0 0,0 0 0 0 0,0 0-1 0 0,0 0 1 0 0,1 0 0 0 0,-1 0 0 0 0,0-1-76 0 0,-2-2-9 0 0,1-1 0 0 0,0 1 1 0 0,0-1-1 0 0,-1-3 9 0 0,-2-10-211 0 0,1 1 1 0 0,1-1-1 0 0,0 0 0 0 0,2 0 0 0 0,0 0 1 0 0,1-8 210 0 0,3-37 746 0 0,3-10-746 0 0,-4 62 83 0 0,-2 3-173 0 0,1-7-154 0 0,1 1-1 0 0,0 0 1 0 0,1 0-1 0 0,1 0 1 0 0,0 0-1 0 0,1 0 245 0 0,-5 13 0 0 0,0 0 0 0 0,1 0 0 0 0,-1 0 0 0 0,0 1 0 0 0,1-1 0 0 0,-1 0 0 0 0,1 0 0 0 0,0 1 0 0 0,-1-1 0 0 0,1 0 0 0 0,-1 1 0 0 0,2-1 0 0 0,-2 1 0 0 0,1-1 0 0 0,-1 1 0 0 0,1 0 0 0 0,-1 0 0 0 0,1 0 0 0 0,0 0 0 0 0,-1-1 0 0 0,1 1 0 0 0,-1 0 0 0 0,1 0 0 0 0,-1 0 0 0 0,1 0 0 0 0,-1 1 0 0 0,1-1 0 0 0,-1 0 0 0 0,1 0 0 0 0,0 0 0 0 0,-1 0 0 0 0,1 0 0 0 0,-1 1 0 0 0,1-1 0 0 0,2 2 0 0 0,0 0 0 0 0,-1 0 0 0 0,1 0 0 0 0,0 0 0 0 0,-1 1 0 0 0,1-1 0 0 0,-1 1 0 0 0,0 0 0 0 0,0-1 0 0 0,0 1 0 0 0,0 0 0 0 0,-1 0 0 0 0,1 1 0 0 0,-1-1 0 0 0,1 1 0 0 0,2 7 0 0 0,-1 0 0 0 0,1 0 0 0 0,-2 0 0 0 0,0 1 0 0 0,1 8 0 0 0,-1 0 0 0 0,-1 0 0 0 0,-1 6 0 0 0,-4 60 0 0 0,3-72 0 0 0,0-12 0 0 0,-6 76 0 0 0,5-65 0 0 0,-1 0 0 0 0,0 0 0 0 0,-1 0 0 0 0,-4 9 0 0 0,7-19 114 0 0,0 0 1 0 0,0 0-1 0 0,0 0 0 0 0,-1-1 0 0 0,1 1 0 0 0,-1 0 0 0 0,0-1 0 0 0,0 1 1 0 0,0-1-1 0 0,0 0 0 0 0,0 0 0 0 0,-1 0 0 0 0,1 0 0 0 0,-1 0 1 0 0,1 0-1 0 0,-3 1-114 0 0,5-3 5 0 0,-1 0-1 0 0,1 0 1 0 0,0 0 0 0 0,0 0 0 0 0,0 0 0 0 0,0 0 0 0 0,0 0-1 0 0,0 0 1 0 0,-1 0 0 0 0,1 0 0 0 0,0 0 0 0 0,0 0-1 0 0,0 0 1 0 0,0 0 0 0 0,0 0 0 0 0,0 0 0 0 0,0 0 0 0 0,-1 0-1 0 0,1 0 1 0 0,0 0 0 0 0,0 0 0 0 0,0 0 0 0 0,0 0-1 0 0,0 0 1 0 0,0 0 0 0 0,-1 0 0 0 0,1 0 0 0 0,0 0-1 0 0,0 0 1 0 0,0 0 0 0 0,0 0-5 0 0,-3-2 1 0 0,1 0 0 0 0,-1-1 1 0 0,1 1-1 0 0,-1 0 0 0 0,1-1 0 0 0,0 1 0 0 0,0-1 0 0 0,0 0 1 0 0,0 1-1 0 0,1-1 0 0 0,-1 0 0 0 0,1 0 0 0 0,-1 0 0 0 0,1 0 1 0 0,0-3-2 0 0,-3-8-1 0 0,1-1 1 0 0,0 1-1 0 0,1-2 1 0 0,-3-30 0 0 0,1-47 0 0 0,5 67 0 0 0,1 1 0 0 0,2-1 0 0 0,5-18 0 0 0,-6 31-80 0 0,0 0 0 0 0,2 0-1 0 0,-1 0 1 0 0,2 1 0 0 0,1-4 80 0 0,-6 15-55 0 0,0 0-30 0 0,-1-1-1 0 0,1 1 0 0 0,0-1 1 0 0,0 1-1 0 0,0 0 0 0 0,0 0 1 0 0,0-1-1 0 0,0 1 0 0 0,0 0 1 0 0,0 0-1 0 0,0 0 0 0 0,1 0 1 0 0,-1 0-1 0 0,0 0 0 0 0,1 0 1 0 0,0 0 85 0 0,9-1-150 0 0,-9 2 149 0 0,1 1 1 0 0,-1-1-1 0 0,0 1 0 0 0,1 0 0 0 0,-1-1 0 0 0,0 1 1 0 0,0 0-1 0 0,0 0 0 0 0,0 0 0 0 0,0 1 0 0 0,0-1 1 0 0,0 0-1 0 0,0 1 0 0 0,0-1 0 0 0,-1 1 1 0 0,1 0-1 0 0,-1 0 0 0 0,1-1 0 0 0,-1 1 0 0 0,1 0 1 0 0,-1 0-1 0 0,1 2 1 0 0,0 1 0 0 0,1 1 0 0 0,-1-1 0 0 0,0 0 0 0 0,-1 1 1 0 0,1-1-1 0 0,-1 1 0 0 0,0-1 0 0 0,-1 1 0 0 0,1 1 0 0 0,-1 11 0 0 0,-1 0 0 0 0,-1 0 0 0 0,0 0 0 0 0,-1 0 0 0 0,-1 0 0 0 0,-2 3 0 0 0,1-9 0 0 0,-3-1 0 0 0,0-3 0 0 0,7-8 0 0 0,0 1 0 0 0,0-1 0 0 0,0 0 0 0 0,0 0 0 0 0,0 1 0 0 0,0-1 0 0 0,0 0 0 0 0,0 0 0 0 0,0 0 0 0 0,0 0 0 0 0,0 0 0 0 0,-1 0 0 0 0,0-1 0 0 0,0 1 0 0 0,0-1 0 0 0,1 1 0 0 0,-1-1 0 0 0,0 0 0 0 0,0 0 0 0 0,1 0 0 0 0,-1 0 0 0 0,1 0 0 0 0,-1 0 0 0 0,1 0 0 0 0,-1 0 0 0 0,1-1 0 0 0,0 1 0 0 0,0-1 0 0 0,-1 1 0 0 0,1-1 0 0 0,0 1 0 0 0,0-1 0 0 0,0 1 0 0 0,1-1 0 0 0,-1 0 0 0 0,0 0 0 0 0,-3-7 0 0 0,1 0 0 0 0,0-1 0 0 0,1 0 0 0 0,0 0 0 0 0,1 7 0 0 0,-3-16 0 0 0,1 0 0 0 0,1-1 0 0 0,1 1 0 0 0,0-1 0 0 0,2-6 0 0 0,-1 15 0 0 0,2 1 0 0 0,-1 0 0 0 0,1-1 0 0 0,1 1 0 0 0,-1 0 0 0 0,2 0 0 0 0,-1 1 0 0 0,2-1 0 0 0,-1 1 0 0 0,6-9 0 0 0,-8 15 0 0 0,1 1 0 0 0,-1-1 0 0 0,0 0 0 0 0,1 1 0 0 0,0-1 0 0 0,0 1 0 0 0,2-2 0 0 0,8-2 0 0 0,-11 5 0 0 0,1 0 0 0 0,-1 1 0 0 0,1 0 0 0 0,-1-1 0 0 0,1 1 0 0 0,-1 0 0 0 0,1 0 0 0 0,-1 0 0 0 0,1 1 0 0 0,-1-1 0 0 0,1 0 0 0 0,-1 1 0 0 0,1 0 0 0 0,-1 0 0 0 0,1 0 0 0 0,0 0 0 0 0,0 1 0 0 0,0 0 0 0 0,0 0 0 0 0,0 0 0 0 0,0 0 0 0 0,0 1 0 0 0,-1-1 0 0 0,1 1 0 0 0,-1-1 0 0 0,1 2 0 0 0,1 2 0 0 0,0-1 0 0 0,0 2 0 0 0,-1-1 0 0 0,0 0 0 0 0,0 1 0 0 0,0-1 0 0 0,-1 1 0 0 0,0 0 0 0 0,-1-1 0 0 0,2 7 0 0 0,-2-1 203 0 0,-1 0 0 0 0,0 0 0 0 0,-1 0 0 0 0,0 0 0 0 0,-1 0 0 0 0,0 0 0 0 0,-1 0 0 0 0,0 0 0 0 0,-1 1-203 0 0,3-11 11 0 0,0 0 0 0 0,0-1 0 0 0,0 1 0 0 0,1 0 0 0 0,-2 0 0 0 0,1-1 0 0 0,0 1 0 0 0,0-1 0 0 0,-1 1 0 0 0,1-1 0 0 0,0 0 0 0 0,-1 1 0 0 0,1-1 0 0 0,-1 0-11 0 0,0 0 11 0 0,-8 6-11 0 0,-3-5 0 0 0,10-2 0 0 0,-1 0 0 0 0,1-1 0 0 0,0 0 0 0 0,0 1 0 0 0,0-1 0 0 0,-1-1 0 0 0,1 1 0 0 0,0 0 0 0 0,0-1 0 0 0,1 1 0 0 0,-1-1 0 0 0,-1-1 0 0 0,-3-2 0 0 0,0 0 0 0 0,1-1 0 0 0,0 0 0 0 0,-2-2 0 0 0,2-1 0 0 0,6 9 0 0 0,-1 0 0 0 0,1 0 0 0 0,0 0 0 0 0,0-1 0 0 0,0 1 0 0 0,0 0 0 0 0,-1 0 0 0 0,1 0 0 0 0,0-1 0 0 0,0 1 0 0 0,0 0 0 0 0,0 0 0 0 0,0-1 0 0 0,0 1 0 0 0,0 0 0 0 0,0-1 0 0 0,0 1 0 0 0,0 0 0 0 0,0 0 0 0 0,0-1 0 0 0,0 1 0 0 0,0 0 0 0 0,0 0 0 0 0,0-1 0 0 0,0 1 0 0 0,0 0 0 0 0,0-1 0 0 0,0 1 0 0 0,2 0-46 0 0,-1 0-1 0 0,0 1 0 0 0,1-1 1 0 0,-1 0-1 0 0,0 1 1 0 0,1-1-1 0 0,-1 1 1 0 0,0 0-1 0 0,0-1 1 0 0,0 1-1 0 0,1 0 0 0 0,-1 0 1 0 0,0-1-1 0 0,0 1 1 0 0,0 1 46 0 0,3 1-498 0 0,-1 0 1 0 0,0 0 0 0 0,1 0-1 0 0,1 4 498 0 0,5 10-1514 0 0,0 3-20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55.1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1699 4607 0 0,'0'0'208'0'0,"0"0"67"0"0,0 0 154 0 0,0 0 69 0 0,0 0 12 0 0,0 0-67 0 0,0 2-294 0 0,-2 3-61 0 0,1-4 283 0 0,1-1 117 0 0,-1 8 533 0 0,1-6-509 0 0,0-2 0 0 0,0 0 0 0 0,0 0-69 0 0,0 0-222 0 0,0 0 166 0 0,0 0 101 0 0,0 0 21 0 0,0 0-66 0 0,-1 1-294 0 0,-2 5-61 0 0,2-5 283 0 0,1-1 117 0 0,0 0 21 0 0,0 0-66 0 0,1-1-294 0 0,5-2-134 0 0,-1 0-19 0 0,7-6 81 0 0,-7 4 156 0 0,14-8 1494 0 0,-3 4-1711 0 0,0-3-16 0 0,-1 0 0 0 0,4-5 0 0 0,-10 8 0 0 0,46-32 0 0 0,-52 39 0 0 0,0 0 0 0 0,0 0 0 0 0,0 0 0 0 0,0 0 0 0 0,0 1 0 0 0,14-9 0 0 0,21-24 0 0 0,-17 14 0 0 0,12-6 0 0 0,-24 20 0 0 0,0 0 0 0 0,-1-1 0 0 0,0 0 0 0 0,2-3 0 0 0,-8 7 0 0 0,0-1 0 0 0,10-3 0 0 0,65-31 0 0 0,-49 20 0 0 0,-17 11 0 0 0,0 1 0 0 0,11-5 0 0 0,-1 0 0 0 0,-15 8 0 0 0,0 0 0 0 0,0 0 0 0 0,4-1 0 0 0,-1 1 0 0 0,0-1 0 0 0,-1 0 0 0 0,5-3 0 0 0,9-4 0 0 0,-7 2 0 0 0,1-1 0 0 0,-3 4-13 0 0,0-1 0 0 0,0-1 0 0 0,10-7 13 0 0,-11 6 161 0 0,1 2-1 0 0,0-1 1 0 0,12-4-161 0 0,4-6 1589 0 0,-27 17-1583 0 0,6-3 4 0 0,5-4-10 0 0,7-4 0 0 0,31-19 0 0 0,-45 26 0 0 0,-4 4 0 0 0,-1-1 0 0 0,1 0 0 0 0,0 1 0 0 0,1-1 0 0 0,-1 1 0 0 0,0 0 0 0 0,0-1 0 0 0,1 1 0 0 0,15-8 0 0 0,-7 4 0 0 0,0-1 0 0 0,-1 0 0 0 0,2-1 0 0 0,2-3 0 0 0,-1-1 0 0 0,2-1 0 0 0,-7 5 0 0 0,0 1 0 0 0,0-1 0 0 0,6-1 0 0 0,13-10 0 0 0,9-7 0 0 0,-9 6 0 0 0,-14 10 0 0 0,1 1 0 0 0,8-3 0 0 0,12-6 0 0 0,-20 10 0 0 0,0 0 0 0 0,0 2 0 0 0,6-2 0 0 0,-2 0 0 0 0,16-7 0 0 0,-4-3 0 0 0,25-17 0 0 0,-36 22 9 0 0,-14 9 63 0 0,1 0 0 0 0,-1 0 1 0 0,0-1-1 0 0,0 1 1 0 0,-1-1-1 0 0,4-4-72 0 0,-3 4 268 0 0,0-1-1 0 0,-1 1 1 0 0,2 1 0 0 0,-1-1 0 0 0,0 1-1 0 0,4-2-267 0 0,-2 1 0 0 0,0 0 0 0 0,0 0-1 0 0,-1-1 1 0 0,0 0 0 0 0,1 0 0 0 0,-1 0 0 0 0,1 1 0 0 0,0 0 0 0 0,1 0 0 0 0,-1 0 0 0 0,7-1 0 0 0,-5 1 0 0 0,-1 1 0 0 0,0-1 0 0 0,0-1 0 0 0,0 1 0 0 0,3-4 0 0 0,-1 1 0 0 0,-1 1 0 0 0,1 0 0 0 0,1 1 0 0 0,-1 0 0 0 0,21-11 0 0 0,17-5 0 0 0,-21 8 0 0 0,8-6 0 0 0,-18 11 0 0 0,4-3 0 0 0,12-9 0 0 0,-20 13 0 0 0,11-9 0 0 0,18-13 0 0 0,-1-5 0 0 0,-26 25 0 0 0,25-15 0 0 0,-38 22 0 0 0,12-4 0 0 0,12-7 0 0 0,-11 6 0 0 0,11-7 0 0 0,-10 4 0 0 0,31-19 0 0 0,-15 13 0 0 0,-19 9 0 0 0,9-2 0 0 0,-11 3 0 0 0,-9 4 0 0 0,-1 0 0 0 0,2-1 0 0 0,0 0 0 0 0,0 0 0 0 0,1 1 0 0 0,-1-1 0 0 0,2 0 0 0 0,5-3 0 0 0,-10 4 0 0 0,1 0 0 0 0,6-5 0 0 0,9-1 0 0 0,5-8 0 0 0,-18 14 0 0 0,0 0 0 0 0,1 0 0 0 0,-1 0 0 0 0,0 1 0 0 0,2-1 0 0 0,4-2 0 0 0,6-12 0 0 0,-14 14 0 0 0,11-8 0 0 0,16-13 0 0 0,-8 7 0 0 0,-10 11 0 0 0,-7 4 0 0 0,-1-1 0 0 0,1 1 0 0 0,-1-1 0 0 0,0 1 0 0 0,0-1 0 0 0,1 0 0 0 0,-1 1 0 0 0,0-1 0 0 0,0-1 0 0 0,5-2 0 0 0,24-12 0 0 0,-15 9 0 0 0,-9 4 0 0 0,0-2 0 0 0,-4 4 0 0 0,9-1 0 0 0,-9 2 0 0 0,15-11 0 0 0,-11 8 0 0 0,4-1-7 0 0,0 2 86 0 0,-9 2 292 0 0,0-1 17 0 0,-2 2-113 0 0,0 0-272 0 0,0 0-1 0 0,0 0 1 0 0,0 0 0 0 0,0 0-1 0 0,0 0 1 0 0,0 0 0 0 0,0 0-1 0 0,0 0 1 0 0,0 0 0 0 0,0 0-1 0 0,0 0 1 0 0,0 0 0 0 0,0 0-1 0 0,0 0 1 0 0,0 0 0 0 0,1 0-1 0 0,-1 0 1 0 0,0 0 0 0 0,0 0-1 0 0,0 0 1 0 0,0 0 0 0 0,0 0-1 0 0,0 0 1 0 0,0 0 0 0 0,0 0-1 0 0,0 0 1 0 0,0 0 0 0 0,0 0-1 0 0,0 0 1 0 0,0 0 0 0 0,0 0-1 0 0,0 0 1 0 0,0 0 0 0 0,0 0-1 0 0,0 0 1 0 0,0 0 0 0 0,0 0-1 0 0,0 0 1 0 0,0 0 0 0 0,0 0-1 0 0,0 0 1 0 0,0 0 0 0 0,0 0-3 0 0,17-12 827 0 0,-10 8-827 0 0,0 0 0 0 0,0-2 0 0 0,-2 1 0 0 0,1 2 0 0 0,-1-2 0 0 0,0-1 0 0 0,-1 0 0 0 0,1 1 0 0 0,0 0-64 0 0,-16 27-1051 0 0,9-19 910 0 0,1 0-375 0 0,0-2-285 0 0,-7 9-1146 0 0,3-4 987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6:05.25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39 1054 4607 0 0,'0'0'102'0'0,"0"0"20"0"0,0 0 6 0 0,0 0 51 0 0,0 0 213 0 0,-1 0 96 0 0,-25 9 2749 0 0,24-9-2866 0 0,2 0 117 0 0,0 0 21 0 0,0 0-66 0 0,0 0-222 0 0,0 0 166 0 0,0 0 101 0 0,0 0 21 0 0,0 0-66 0 0,0 0-222 0 0,0 0 166 0 0,0 0 101 0 0,0 0 21 0 0,0 0-66 0 0,-1 1-294 0 0,-4 5-133 0 0,1-1-16 0 0,7-10 0 0 0,21-22 0 0 0,3-2 0 0 0,-22 22 89 0 0,1 1-1 0 0,0 0 1 0 0,0 0-1 0 0,1 0 1 0 0,4-2-89 0 0,-8 5 208 0 0,1 0 1 0 0,-1-1-1 0 0,1 0 1 0 0,-1 0-1 0 0,0 0 1 0 0,0-1-209 0 0,11-13 338 0 0,29-23-320 0 0,-25 24-19 0 0,0-1 0 0 0,1-3 1 0 0,14-16 0 0 0,2 2 0 0 0,2 2 0 0 0,8-5 0 0 0,-24 20 0 0 0,24-25 0 0 0,-40 38 0 0 0,1 0 0 0 0,-1 0 0 0 0,0-1 0 0 0,4-6 0 0 0,7-9 0 0 0,-10 16 0 0 0,-1 0 0 0 0,0 0 0 0 0,2 0 0 0 0,-2 2 0 0 0,0-1 0 0 0,0 0 0 0 0,-1-1 0 0 0,2-1 0 0 0,2-3 0 0 0,1 1 0 0 0,-1 0 0 0 0,4-2 0 0 0,3-3 0 0 0,49-41 0 0 0,27-31 0 0 0,-84 80 0 0 0,-5 4 0 0 0,0 0 0 0 0,-1 0 0 0 0,1-1 0 0 0,0 1 0 0 0,-1 0 0 0 0,1-1 0 0 0,-1 1 0 0 0,1-1 0 0 0,-1 0 0 0 0,1 0 0 0 0,2-3 0 0 0,7-11 0 0 0,8-3 0 0 0,-15 15 0 0 0,13-9 0 0 0,-15 12 0 0 0,22-18 0 0 0,-22 18 0 0 0,0 0 0 0 0,10-5 0 0 0,4-4 0 0 0,6-6 0 0 0,-20 14 0 0 0,-1 2 0 0 0,-1-1 0 0 0,1 0 0 0 0,-1 1 0 0 0,1-1 0 0 0,0 1 0 0 0,-1-1 0 0 0,1 1 0 0 0,0-1 0 0 0,0 1 0 0 0,-1-1 0 0 0,1 1 0 0 0,0 0 0 0 0,0-1 0 0 0,22-11 0 0 0,-16 8 0 0 0,0-1 0 0 0,-1 1 72 0 0,-5 3 299 0 0,-1 1 117 0 0,0 0 21 0 0,0 0-66 0 0,-1 1-294 0 0,-7 2-133 0 0,5-1-16 0 0,-4 7 0 0 0,3-5 0 0 0,-18 17 0 0 0,8-9 0 0 0,0-1 0 0 0,-15 9 0 0 0,8-6 0 0 0,18-11 0 0 0,-1 0 0 0 0,1 0 0 0 0,-1 1 0 0 0,1-1 0 0 0,0 1 0 0 0,0 0 0 0 0,-1 1 0 0 0,0 0 0 0 0,0-1 0 0 0,-3 4 0 0 0,-29 19 0 0 0,19-14 0 0 0,-11 11 0 0 0,-85 74 0 0 0,83-70 0 0 0,0-1 0 0 0,2 1 0 0 0,-5 9 0 0 0,2-3 0 0 0,-1-1 0 0 0,-27 20 0 0 0,-10 6 0 0 0,48-41 0 0 0,-17 12 0 0 0,36-28 0 0 0,0 0 0 0 0,-1 0 0 0 0,1 0 0 0 0,0 0 0 0 0,0 0 0 0 0,0 0 0 0 0,1 1 0 0 0,-1-1 0 0 0,-1 3 0 0 0,-5 8 0 0 0,0-3 0 0 0,-2-1 0 0 0,9-6 0 0 0,-10 8 0 0 0,11-11 0 0 0,0 1 0 0 0,0-1 0 0 0,0 0 0 0 0,-1 0 0 0 0,1 0 0 0 0,0 0 0 0 0,0 0 0 0 0,0 0 0 0 0,0 0 0 0 0,0 0 0 0 0,0 1 0 0 0,0-1 0 0 0,0 0 0 0 0,0 0 0 0 0,0 0 0 0 0,0 0 0 0 0,0 0 0 0 0,0 0 0 0 0,-1 0 0 0 0,1 0 0 0 0,0 0 0 0 0,0 0 0 0 0,0 0 0 0 0,0 0 0 0 0,0 0 0 0 0,0 0 0 0 0,0 0 0 0 0,0 0 0 0 0,-1 0 0 0 0,1 0 0 0 0,0 0 0 0 0,0 0 0 0 0,0 0 0 0 0,0 0 0 0 0,0 0 0 0 0,0 0 0 0 0,0 0 0 0 0,-1 0 0 0 0,1 0 0 0 0,0 0 0 0 0,0 0 0 0 0,0 0 0 0 0,0 0 0 0 0,0 0 0 0 0,0 0 0 0 0,0 0 0 0 0,0 0 0 0 0,-1 0 0 0 0,1 0 0 0 0,8-14 0 0 0,22-23 0 0 0,-19 24 0 0 0,0 0 0 0 0,1 1 0 0 0,1 0 0 0 0,4-3 0 0 0,1-1 0 0 0,9-10 0 0 0,-10 7 0 0 0,40-43 0 0 0,32-48 0 0 0,-70 86 0 0 0,0 0 0 0 0,1 1 0 0 0,8-5 0 0 0,13-16 0 0 0,-23 24 0 0 0,0 2 0 0 0,2-1 0 0 0,56-53 0 0 0,-59 54 0 0 0,66-63 0 0 0,-30 28 0 0 0,3-2 0 0 0,-13 18 0 0 0,-41 36 0 0 0,0 0 0 0 0,-1-1 0 0 0,1 1 0 0 0,0-1 0 0 0,-1 0 0 0 0,0 1 0 0 0,2-3 0 0 0,9-11 0 0 0,-5 9 0 0 0,-2 3 0 0 0,-4 5 0 0 0,-3 2 0 0 0,0 3 0 0 0,-8 15 0 0 0,-4 1 0 0 0,-8 10 0 0 0,16-25 0 0 0,0-1 0 0 0,0 1 0 0 0,0-1 0 0 0,-2 0 0 0 0,1 1 0 0 0,0 0 0 0 0,-3 3 0 0 0,4-3 0 0 0,-1-1 0 0 0,-6 7 0 0 0,-8 7 0 0 0,-31 35 0 0 0,-5 6 0 0 0,26-30 0 0 0,-16 23 0 0 0,-9 16 0 0 0,-14 19 0 0 0,37-48 0 0 0,-3-1 0 0 0,23-28 0 0 0,-9 8 0 0 0,-7 7 0 0 0,15-15 0 0 0,-1 0 0 0 0,0-1 0 0 0,-4 2 0 0 0,0 0 0 0 0,-16 14 0 0 0,20-14 0 0 0,-1-1 0 0 0,0 0 0 0 0,-12 5 0 0 0,6-3 0 0 0,0 1 0 0 0,-6 6 0 0 0,19-13 0 0 0,5-4 0 0 0,2-2 0 0 0,0 0 0 0 0,0-1 0 0 0,0 1 0 0 0,1 0 0 0 0,-1 0 0 0 0,0 1 0 0 0,-1 4 0 0 0,-1-4 0 0 0,5-9 0 0 0,-6-10 0 0 0,5-1 0 0 0,0 16 0 0 0,-1-1 0 0 0,1 1 0 0 0,0-1 0 0 0,0 0 0 0 0,0 1 0 0 0,0-1 0 0 0,0 1 0 0 0,0-1 0 0 0,0 0 0 0 0,1 1 0 0 0,-1-1 0 0 0,0 1 0 0 0,0-1 0 0 0,0 1 0 0 0,0-1 0 0 0,1 0 0 0 0,-1 1 0 0 0,0-1 0 0 0,1 1 0 0 0,-1-1 0 0 0,0 1 0 0 0,1-1 0 0 0,1-1 0 0 0,9-14 0 0 0,0 1 0 0 0,1 0 0 0 0,1 1 0 0 0,4-4 0 0 0,20-22 0 0 0,6-9 0 0 0,38-34 0 0 0,-41 43 0 0 0,23-32 0 0 0,24-25 0 0 0,82-77 0 0 0,-93 99 0 0 0,-72 71 0 0 0,6-7 0 0 0,0 0 0 0 0,1 1 0 0 0,1 1 0 0 0,-1-1 0 0 0,4 0 0 0 0,23-11 0 0 0,-29 16 0 0 0,-1-2 0 0 0,0 3 0 0 0,-8 4 0 0 0,0 0 0 0 0,0 0 0 0 0,0 0 0 0 0,1 0 0 0 0,-1-1 0 0 0,0 1 0 0 0,0 0 0 0 0,1 0 0 0 0,-1 0 0 0 0,0 0 0 0 0,1 0 0 0 0,-1 0 0 0 0,0 0 0 0 0,0 0 0 0 0,1 0 0 0 0,-1 0 0 0 0,0 0 0 0 0,1 0 0 0 0,-1 0 0 0 0,0 0 0 0 0,0 0 0 0 0,1 0 0 0 0,-1 0 0 0 0,0 1 0 0 0,0-1 0 0 0,1 1 0 0 0,-1-1 0 0 0,0 1 0 0 0,0 0 0 0 0,0-1 0 0 0,0 1 0 0 0,0-1 0 0 0,0 1 0 0 0,0-1 0 0 0,0 1 0 0 0,0 0 0 0 0,-1-1 0 0 0,1 1 0 0 0,0-1 0 0 0,0 1 0 0 0,0-1 0 0 0,-1 1 0 0 0,-4 13 0 0 0,2-8 0 0 0,0 0 0 0 0,0 0 0 0 0,0-1 0 0 0,-1 1 0 0 0,1-1 0 0 0,-1 0 0 0 0,-4 4 0 0 0,-8 11 0 0 0,-22 28 0 0 0,-3-1 0 0 0,-39 35 0 0 0,60-62 0 0 0,-128 137 0 0 0,49-51 0 0 0,35-41 1024 0 0,-3-4 0 0 0,-70 49-1024 0 0,132-107 0 0 0,1 0 0 0 0,-1 0 0 0 0,1 0 0 0 0,-1 0 0 0 0,0-1 0 0 0,-1 0 0 0 0,0-1 0 0 0,5-3 0 0 0,3-3 0 0 0,-2 5 0 0 0,4-8 0 0 0,0 0 0 0 0,1 0 0 0 0,0 1 0 0 0,0 0 0 0 0,0 0 0 0 0,6-5 0 0 0,3-5 0 0 0,22-24 0 0 0,36-32 0 0 0,-19 21 0 0 0,52-53 0 0 0,34-35 0 0 0,-95 96 42 0 0,9-3-42 0 0,11-11-918 0 0,-58 52 545 0 0,98-89 1622 0 0,-91 83-1249 0 0,1 0 0 0 0,2-4 0 0 0,-10 10 0 0 0,-1 1-64 0 0,-3 5-273 0 0,-2 0-138 0 0,0 0-33 0 0,9-2-2948 0 0,-9 2 2432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6:14.10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311 880 4607 0 0,'0'0'102'0'0,"0"0"20"0"0,0 0 6 0 0,0 0 51 0 0,0 0 213 0 0,0 0 96 0 0,0 0 21 0 0,0 0-66 0 0,0 0-222 0 0,0 0 166 0 0,0 0 101 0 0,0 0 21 0 0,0 0-66 0 0,0 0-222 0 0,0 0 166 0 0,0 0 101 0 0,0 0 21 0 0,0 0-66 0 0,-1 0-294 0 0,-5-6-125 0 0,1-3-96 0 0,4 8-265 0 0,1 1-138 0 0,-6-3-475 0 0,1-2 800 0 0,-4-4 135 0 0,7 8 14 0 0,-5-3 1 0 0,1 4 0 0 0,-10 3 0 0 0,10-3 0 0 0,-12 2 0 0 0,15-1 0 0 0,0-1 0 0 0,1 1 0 0 0,-1 0 0 0 0,1-1 0 0 0,-1 1 0 0 0,1 1 0 0 0,0-1 0 0 0,-1 0 0 0 0,1 0 0 0 0,0 1 0 0 0,-2 1 0 0 0,-4 2 0 0 0,4-2 0 0 0,0 0 0 0 0,-1 0 0 0 0,1-1 0 0 0,0 1 0 0 0,-1-1 0 0 0,0-1 0 0 0,1 1 0 0 0,-1-1 0 0 0,-1 1 0 0 0,2-2 0 0 0,-10 4 0 0 0,10-3 5 0 0,-17 2 51 0 0,20-3-53 0 0,-13 0 809 0 0,13 0-304 0 0,-1 0-65 0 0,-5 1-294 0 0,-1-2-133 0 0,0 1-16 0 0,1 0 0 0 0,0-1 72 0 0,6 1 299 0 0,-1-1 117 0 0,-3-1 21 0 0,4 1-66 0 0,0 1-294 0 0,-10-9-133 0 0,5 6-16 0 0,0-1 0 0 0,0 2 72 0 0,5 1 299 0 0,1 1 117 0 0,0 0 21 0 0,0 0-66 0 0,2 0-424 0 0,0-1-1 0 0,0 0 1 0 0,0 0 0 0 0,0 0-1 0 0,0 0 1 0 0,0 0 0 0 0,0 0-1 0 0,-1 0 1 0 0,2-1-19 0 0,3-2-3 0 0,37-25 3 0 0,-27 18 0 0 0,-11 7 0 0 0,1 0 0 0 0,-1 1 0 0 0,5-2 0 0 0,30-14 0 0 0,-1-2 0 0 0,-1-2 0 0 0,21-17 0 0 0,-27 19 0 0 0,21-9 0 0 0,-19 11 0 0 0,15-12 0 0 0,6-12 0 0 0,-30 22 0 0 0,19-11 0 0 0,21-6 0 0 0,-15 9 0 0 0,54-35 1440 0 0,-48 35-832 0 0,27-25-608 0 0,-66 44 0 0 0,-10 6 0 0 0,0 0 0 0 0,0-1 0 0 0,4-3 0 0 0,-1 0 0 0 0,1 1 0 0 0,0 0 0 0 0,0 0 0 0 0,1 1 0 0 0,1 0 0 0 0,8-4 0 0 0,-1-1 0 0 0,6-5 0 0 0,-18 11 0 0 0,-5 2 0 0 0,4-4 0 0 0,-1 2 0 0 0,18-20 0 0 0,-17 19 0 0 0,31-32 0 0 0,-18 19 0 0 0,-9 7 0 0 0,3 3 0 0 0,-10 3 0 0 0,-3-2 0 0 0,-1 8 0 0 0,0 0 0 0 0,0 0 0 0 0,0-1 0 0 0,0 1 0 0 0,0 0 0 0 0,0 0 0 0 0,0 0 0 0 0,0 0 0 0 0,0-1 0 0 0,0 1 0 0 0,0 0 0 0 0,0 0 0 0 0,0 0 0 0 0,0-1 0 0 0,0 1 0 0 0,0 0 0 0 0,-1 0 0 0 0,1 0 0 0 0,0 0 0 0 0,0-1 0 0 0,0 1 0 0 0,0 0 0 0 0,0 0 0 0 0,0 0 0 0 0,-1 0 0 0 0,1 0 0 0 0,0 0 0 0 0,0-1 0 0 0,0 1 0 0 0,0 0 0 0 0,0 0 0 0 0,-1 0 0 0 0,1 0 0 0 0,0 0 0 0 0,0 0 0 0 0,0 0 0 0 0,-1 0 0 0 0,1 0 0 0 0,0 0 0 0 0,0 0 0 0 0,0 0 0 0 0,-1 0 0 0 0,1 0 0 0 0,0 0 0 0 0,0 0 0 0 0,0 0 0 0 0,0 0 0 0 0,-1 0 0 0 0,1 0 0 0 0,0 0 0 0 0,0 0 0 0 0,0 0 0 0 0,-1 0 0 0 0,1 1 0 0 0,0-1 0 0 0,0 0 0 0 0,0 0 0 0 0,0 0 0 0 0,0 0 0 0 0,-1 0 0 0 0,1 0 0 0 0,0 1 0 0 0,0-1 0 0 0,0 0 0 0 0,-12 7 0 0 0,10-4 0 0 0,0 0 0 0 0,-112 99 2048 0 0,45-47-2048 0 0,-81 63 0 0 0,116-91 0 0 0,12-10 0 0 0,1 1 0 0 0,-8 8 0 0 0,-34 37 0 0 0,-24 24 0 0 0,76-74 0 0 0,-1 0 0 0 0,0 0 0 0 0,0-1 0 0 0,-13 10 0 0 0,-12 8 0 0 0,21-16 0 0 0,-9 6 0 0 0,19-17 0 0 0,0 0 0 0 0,-1 0 0 0 0,1 0 0 0 0,-1-1 0 0 0,-3 1 0 0 0,-2 1 0 0 0,-15 4 0 0 0,9-2 0 0 0,0 0 0 0 0,0 1 0 0 0,-10 6 0 0 0,20-9 0 0 0,-1 0 0 0 0,0-1 0 0 0,-7 2 0 0 0,6-2 0 0 0,0 0 0 0 0,0 1 0 0 0,0 0 0 0 0,-12 8 0 0 0,-21 13 0 0 0,38-21 0 0 0,2-2 0 0 0,0 0 0 0 0,1 0 0 0 0,-1 0 0 0 0,0-1 0 0 0,0 1 0 0 0,0-1 0 0 0,-27 11 0 0 0,24-10 0 0 0,-3 2 0 0 0,-10 6 0 0 0,5-1 0 0 0,-6 4 0 0 0,10-8 0 0 0,-1 2 0 0 0,20-13 0 0 0,0-1 0 0 0,0 0 0 0 0,-1 0 0 0 0,5-4 0 0 0,-1 0 0 0 0,14-6 0 0 0,60-39 0 0 0,50-44 0 0 0,-86 61 0 0 0,0 0 0 0 0,-3-3 0 0 0,27-22 0 0 0,-53 47 0 0 0,1 1 0 0 0,16-7 0 0 0,85-45 0 0 0,-49 26 0 0 0,-16 9 0 0 0,8-1 0 0 0,-40 21 0 0 0,8-6 0 0 0,14-8 0 0 0,-26 14 0 0 0,0 0 0 0 0,-1-2 0 0 0,12-10 0 0 0,-30 23 0 0 0,6-6 0 0 0,-7 7 0 0 0,10-4 0 0 0,-7 3 0 0 0,15-9 0 0 0,-14 7 0 0 0,-4 2 0 0 0,0 0 0 0 0,0 0 0 0 0,0 1 0 0 0,0-1 0 0 0,1 1 0 0 0,-1 0 0 0 0,1-1 0 0 0,17-10 0 0 0,6-5 0 0 0,10-7 0 0 0,-8 4 0 0 0,-28 20 0 0 0,1 0 0 0 0,-1 0 0 0 0,0 0 0 0 0,0 0 0 0 0,0 0 0 0 0,1-1 0 0 0,-1 1 0 0 0,0 0 0 0 0,0 0 0 0 0,0 0 0 0 0,0-1 0 0 0,1 1 0 0 0,-1 0 0 0 0,0 0 0 0 0,0 0 0 0 0,0-1 0 0 0,0 1 0 0 0,0 0 0 0 0,0 0 0 0 0,0-1 0 0 0,0 1 0 0 0,0 0 0 0 0,-1-2 0 0 0,0 2 0 0 0,1 0 0 0 0,-1 0 0 0 0,0 0 0 0 0,0 0 0 0 0,0 0 0 0 0,1 0 0 0 0,-1 1 0 0 0,0-1 0 0 0,0 0 0 0 0,1 0 0 0 0,-1 1 0 0 0,0-1 0 0 0,1 0 0 0 0,-1 1 0 0 0,-11 5 0 0 0,0 1 0 0 0,-10 7 0 0 0,4-2 0 0 0,4-3 0 0 0,-65 45 0 0 0,10-4 0 0 0,-85 65 0 0 0,84-69 0 0 0,29-20 0 0 0,-8 9 0 0 0,-88 77 0 0 0,-17 26 0 0 0,121-109 0 0 0,-2-1 0 0 0,-32 20 0 0 0,56-41 0 0 0,-1-1 0 0 0,0 0 0 0 0,-7 1 0 0 0,3-1 0 0 0,-12 7 0 0 0,-20 7 0 0 0,28-11 0 0 0,12-5 0 0 0,0 0 0 0 0,0 0 0 0 0,0 1 0 0 0,1 0 0 0 0,-1 0 0 0 0,-6 5 0 0 0,89-61 0 0 0,-29 18 0 0 0,-3-1 0 0 0,0-2 0 0 0,28-33 0 0 0,102-95 0 0 0,-54 69 0 0 0,-28 34 0 0 0,-28 20 0 0 0,18-11 0 0 0,-7 6 0 0 0,-32 18 0 0 0,28-12 0 0 0,-61 35 0 0 0,0-1 0 0 0,0 0 0 0 0,2-3 0 0 0,-3 2 0 0 0,1 1 0 0 0,0 0 0 0 0,1 0 0 0 0,-8 5 0 0 0,0-1 0 0 0,0 1 0 0 0,0 0 0 0 0,0-1 0 0 0,0 0 0 0 0,0 1 0 0 0,16-15 0 0 0,-10 10 0 0 0,-3 0 0 0 0,1 0 0 0 0,-6 6 0 0 0,0 0 0 0 0,0 0 0 0 0,1-1 0 0 0,-1 1 0 0 0,0 0 0 0 0,0 0 0 0 0,0-1 0 0 0,0 1 0 0 0,0 0 0 0 0,0-1 0 0 0,1 1 0 0 0,-1 0 0 0 0,0-1 0 0 0,0 1 0 0 0,0 0 0 0 0,0-1 0 0 0,0 1 0 0 0,0 0 0 0 0,0-1 0 0 0,0 1 0 0 0,0 0 0 0 0,-1-1 0 0 0,1 1 0 0 0,0 0 0 0 0,0 0 0 0 0,-1-1 0 0 0,1 1 0 0 0,0 0 0 0 0,0 0 0 0 0,-1-1 0 0 0,1 1 0 0 0,0 0 0 0 0,-1 0 0 0 0,1 0 0 0 0,0 0 0 0 0,-1 0 0 0 0,1-1 0 0 0,0 1 0 0 0,-1 0 0 0 0,1 0 0 0 0,-1 0 0 0 0,-14 0 0 0 0,8 2 0 0 0,0 1-201 0 0,6-2-850 0 0,1-1-385 0 0,-1 0-78 0 0,-4 2-20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6:25.6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 1924 4607 0 0,'0'0'208'0'0,"0"0"67"0"0,0 0 154 0 0,0 0 69 0 0,0 0 12 0 0,0 0 2 0 0,0 0 0 0 0,-1-8 1024 0 0,1 2-1024 0 0,0 5 0 0 0,0 0 0 0 0,2-6-69 0 0,0-2-294 0 0,4-2-132 0 0,-5 8-19 0 0,-1 2 3 0 0,2-10 171 0 0,0 9-104 0 0,1-1 623 0 0,-1 0-634 0 0,1-1 1 0 0,0 0-1 0 0,0 1 0 0 0,0 0 1 0 0,1-1-1 0 0,-1 1 0 0 0,1 1 1 0 0,1-2-58 0 0,34-20 473 0 0,-5 4-288 0 0,-14 7-185 0 0,16-8 0 0 0,-26 16 0 0 0,0-1 0 0 0,-1-1 0 0 0,0 0 0 0 0,4-4 0 0 0,32-34 0 0 0,-24 24 0 0 0,-1 1 0 0 0,51-49 0 0 0,-51 51 0 0 0,1 1 0 0 0,15-9 0 0 0,42-31 0 0 0,-54 39 0 0 0,2 0 0 0 0,-16 12 0 0 0,0 0 0 0 0,1-3 0 0 0,0 1 428 0 0,-1 1 1 0 0,11-5-429 0 0,3-2 583 0 0,45-30 25 0 0,-15 12-608 0 0,-31 18 0 0 0,18-12 0 0 0,-15 5 0 0 0,-1 0 0 0 0,11-14 0 0 0,-5 6 0 0 0,2 2 0 0 0,16-10 0 0 0,7-6 0 0 0,-39 30 232 0 0,19-11-232 0 0,-16 11 211 0 0,-15 10 29 0 0,5-4 225 0 0,1-1 1 0 0,6-6-466 0 0,-10 9-484 0 0,1-1 1 0 0,-1 1-1 0 0,9-5 484 0 0,5-2-107 0 0,43-31 1491 0 0,-50 34-1074 0 0,1 0 0 0 0,10-4-310 0 0,8-4-12 0 0,-21 10 12 0 0,-1 1 0 0 0,1-1 0 0 0,7-7 0 0 0,31-20 0 0 0,-15 9 0 0 0,14-7 0 0 0,6-3 0 0 0,-36 22 0 0 0,19-7 0 0 0,-17 9 0 0 0,10-8 0 0 0,8 1 0 0 0,-29 11 0 0 0,-1 0 0 0 0,0 0 0 0 0,3-3 0 0 0,-2 1 0 0 0,29-23 0 0 0,-33 28 0 0 0,0-1 0 0 0,0 1 0 0 0,5-3 0 0 0,-5 4 0 0 0,-1-1 0 0 0,1 1 0 0 0,-1-1 0 0 0,3-4 0 0 0,2-1-131 0 0,-4 2 440 0 0,1 0 0 0 0,0 0 0 0 0,1 1 0 0 0,-1 0 0 0 0,1 0 0 0 0,0 1 0 0 0,8-4-309 0 0,-13 7 4 0 0,0 0-1 0 0,0 1 1 0 0,0-1-1 0 0,0 0 1 0 0,1-1-4 0 0,-2 1 0 0 0,1 0-1 0 0,-1 0 1 0 0,1 0 0 0 0,-1 1 0 0 0,1 0-1 0 0,-1-1 1 0 0,4 0 0 0 0,0 0 0 0 0,1-1 0 0 0,-1 0 0 0 0,0-1 0 0 0,-1 1 0 0 0,1-1 0 0 0,4-4 0 0 0,13-8 0 0 0,-9 8 0 0 0,14-6 0 0 0,2-1 0 0 0,13-13 0 0 0,-40 26 0 0 0,10-6 0 0 0,-10 7 0 0 0,9-6 0 0 0,10-9 0 0 0,-16 12 0 0 0,14-14 0 0 0,-18 16 0 0 0,-1 0 0 0 0,1 0 0 0 0,0 0 0 0 0,0 1 0 0 0,0-1 0 0 0,0 1 0 0 0,1 0 0 0 0,-1-1 0 0 0,4-1 0 0 0,17-10 0 0 0,-17 9 0 0 0,-5 2 0 0 0,1 1 0 0 0,0 0 0 0 0,0 0 0 0 0,0-1 0 0 0,0 1 0 0 0,0 0 0 0 0,2 0 0 0 0,0-1 0 0 0,7-2 0 0 0,3 0 0 0 0,-12 3 0 0 0,11-3 0 0 0,1 1 0 0 0,0 0 0 0 0,-1 0 0 0 0,-11 1 0 0 0,-1 2 0 0 0,-1-1 0 0 0,1 1 0 0 0,-1-1 0 0 0,1 1 0 0 0,0-1 0 0 0,-1 1 0 0 0,1-1 0 0 0,0 1 0 0 0,0-1 0 0 0,-1 1 0 0 0,1 0 0 0 0,0-1 0 0 0,0 1 0 0 0,0 0 0 0 0,-1 0 0 0 0,2-1 0 0 0,22-8 0 0 0,-17 6 0 0 0,-3 1 4 0 0,-4 1-14 0 0,-12 2 88 0 0,11-1 293 0 0,-2 1-164 0 0,0-1-1 0 0,0 1 1 0 0,1 0 0 0 0,-1 0-1 0 0,0 0 1 0 0,1 0 0 0 0,-1 1-1 0 0,-1 0-206 0 0,1-1-48 0 0,-44 23 48 0 0,38-19 0 0 0,0-1 0 0 0,0 1 0 0 0,-6 6 0 0 0,-13 6 0 0 0,-52 28 0 0 0,67-38 0 0 0,1 0 0 0 0,-9 8 0 0 0,8-5 0 0 0,-14 7 0 0 0,7-5 0 0 0,1 0 0 0 0,-8 8 0 0 0,5-3 0 0 0,-9 4 0 0 0,-89 55 0 0 0,45-22 0 0 0,22-15 0 0 0,21-16 0 0 0,-43 28 0 0 0,28-19 0 0 0,27-17 0 0 0,-11 5 0 0 0,-101 61 0 0 0,78-48 0 0 0,-20 12 0 0 0,33-21 0 0 0,-33 26 0 0 0,-35 33 0 0 0,37-22 0 0 0,40-33 0 0 0,-8 11 0 0 0,2-2 0 0 0,23-23 0 0 0,12-10 0 0 0,0 0 0 0 0,-1-1 0 0 0,0 1 0 0 0,-1 0 0 0 0,-64 48 0 0 0,14-10 0 0 0,-103 68 0 0 0,132-93 0 0 0,-1 0 0 0 0,4-3 0 0 0,-15 12 0 0 0,26-18 0 0 0,-12 6 0 0 0,14-8 0 0 0,-1 1 0 0 0,1 0 0 0 0,-1 2 0 0 0,-36 29 0 0 0,-3-1 0 0 0,32-22 0 0 0,0 0 0 0 0,1 2 0 0 0,-8 9 0 0 0,-20 20 0 0 0,31-33 0 0 0,4-3 0 0 0,0-1 0 0 0,-4 2 0 0 0,7-5 0 0 0,2-2 0 0 0,0 0 0 0 0,0 0 0 0 0,0-1 0 0 0,-3 2 0 0 0,1-1 0 0 0,0 1 0 0 0,0-2 0 0 0,-1 0 0 0 0,1-1 0 0 0,-4 3 0 0 0,9-5 0 0 0,-9 2 0 0 0,-17 9 0 0 0,20-10 0 0 0,7-1 0 0 0,0 0 0 0 0,1 0 0 0 0,-1 0 0 0 0,0 0 0 0 0,0 0 0 0 0,1 0 0 0 0,-1 0 0 0 0,0 1 0 0 0,0-1 0 0 0,1 0 0 0 0,-1 0 0 0 0,0 1 0 0 0,0-1 0 0 0,1 0 0 0 0,-1 1 0 0 0,1-1 0 0 0,-1 1 0 0 0,0-1 0 0 0,1 1 0 0 0,-1-1 0 0 0,1 1 0 0 0,-2 0 0 0 0,1 0 0 0 0,0 0 0 0 0,0 0 0 0 0,-1 1 0 0 0,1-2 0 0 0,0 1 0 0 0,-1 0 0 0 0,1 0 0 0 0,-2 0 0 0 0,-5 3 0 0 0,1 0 0 0 0,0 0 0 0 0,2 1-64 0 0,4-4-273 0 0,4-3 77 0 0,0 0 0 0 0,0 0-1 0 0,0 0 1 0 0,0 0 0 0 0,1 0 0 0 0,2 0 260 0 0,8-5-30 0 0,29-19 30 0 0,-1-3 0 0 0,-1-1 0 0 0,25-24 0 0 0,-43 31 0 0 0,3-4 0 0 0,-3 3 0 0 0,2 0 0 0 0,23-14 0 0 0,-24 20 0 0 0,10-12 0 0 0,-7 7 0 0 0,1 1 0 0 0,0 2 0 0 0,16-8 0 0 0,-36 23 0 0 0,63-36 0 0 0,7 0 0 0 0,26-15 0 0 0,-96 51 0 0 0,106-62 0 0 0,-81 45 0 0 0,-2 0 0 0 0,12-12 0 0 0,5-5 0 0 0,6-6 0 0 0,-32 28 0 0 0,0 1 0 0 0,1 0 0 0 0,15-6 0 0 0,-10 5 0 0 0,-1 0 0 0 0,7-7 0 0 0,-6 3 0 0 0,2 2 0 0 0,30-15 0 0 0,10-6 0 0 0,-10-3 0 0 0,3-3 0 0 0,-27 23 0 0 0,8-3 0 0 0,-17 9 0 0 0,5-3 0 0 0,-22 15 0 0 0,-1-1 0 0 0,1 0 0 0 0,-1 0 0 0 0,6-7 0 0 0,-8 8 0 0 0,-1 1 0 0 0,0-1 0 0 0,1 1 0 0 0,0 1 0 0 0,1-1 0 0 0,21-12 0 0 0,-9 4 0 0 0,-13 8 0 0 0,0 0 0 0 0,0-1 0 0 0,-1 0 0 0 0,5-4 0 0 0,-6 5 0 0 0,0 0 0 0 0,0 0 0 0 0,3-1 0 0 0,9-7 0 0 0,1-3 0 0 0,10-4 0 0 0,2-2 0 0 0,-19 14 0 0 0,-8 6 0 0 0,-1 0 0 0 0,0 0 0 0 0,0 0 0 0 0,0 0 0 0 0,0-1 0 0 0,1-1 0 0 0,70-63 0 0 0,-29 28 0 0 0,-1 0 0 0 0,-9 6 0 0 0,-21 18 0 0 0,1 0 0 0 0,1 1 0 0 0,10-6 0 0 0,-12 12 0 0 0,-9 5 0 0 0,-1 0 0 0 0,0 0 0 0 0,1 0 0 0 0,1-3 0 0 0,6-3 508 0 0,0 0-1 0 0,1 0 1 0 0,2 0-508 0 0,3-3 453 0 0,-16 10-452 0 0,0 1 0 0 0,-1 0 1 0 0,1-1-1 0 0,-1 1 0 0 0,1 0 0 0 0,-1-1 0 0 0,1 1 0 0 0,-1-1 0 0 0,1 1 0 0 0,-1-1 0 0 0,0 1 0 0 0,1-1 1 0 0,-1 1-1 0 0,0-1 0 0 0,1 0-1 0 0,8-13-1 0 0,-7 11 1 0 0,1 1 0 0 0,-1 0 0 0 0,1 0 0 0 0,-1 0 0 0 0,1 1 0 0 0,0-1 0 0 0,-1 0 0 0 0,3 0 0 0 0,10-6 0 0 0,-12 7 0 0 0,9-8 0 0 0,8-7 0 0 0,-16 12 0 0 0,21-13 0 0 0,-19 11 0 0 0,1 1 0 0 0,-15 9 0 0 0,-7 6 0 0 0,-9 5 0 0 0,-24 21 0 0 0,-18 7 0 0 0,-18 14 0 0 0,47-30 0 0 0,-16 17 0 0 0,31-26 0 0 0,-4 2 0 0 0,-3 2 0 0 0,3-2 0 0 0,-25 13 0 0 0,19-13 0 0 0,-3 4 0 0 0,-103 80 0 0 0,-24 20 0 0 0,106-80 0 0 0,23-16 0 0 0,-20 13 0 0 0,-108 63 0 0 0,141-91 0 0 0,-16 9 0 0 0,-37 17 0 0 0,43-24 0 0 0,-24 17 0 0 0,16-9 0 0 0,-125 80 0 0 0,65-28 0 0 0,95-73 0 0 0,-13 11 0 0 0,0-2 0 0 0,-1 0 0 0 0,0-1 0 0 0,-13 6 0 0 0,-26 9 0 0 0,-15 7 0 0 0,-44 18 0 0 0,-56 24 0 0 0,155-67 0 0 0,0 2 0 0 0,0 0 0 0 0,1 1 0 0 0,1 1 0 0 0,0 0 0 0 0,0 1 0 0 0,-2 3 0 0 0,-7 7 0 0 0,13-14 0 0 0,1 2 0 0 0,-1-1 0 0 0,2 1 0 0 0,-1 1 0 0 0,-2 4 0 0 0,5-6 0 0 0,-14 21 0 0 0,6-6 0 0 0,9-16 0 0 0,2 0 0 0 0,2-3 0 0 0,4-4 0 0 0,3-4 0 0 0,-6 3 0 0 0,15-8 0 0 0,0 0 0 0 0,0-1 0 0 0,9-8 0 0 0,-8 6 0 0 0,45-31 0 0 0,43-30 0 0 0,63-31 0 0 0,-79 51 0 0 0,14-15 0 0 0,-30 12 0 0 0,-1-3 0 0 0,7-7 0 0 0,14 0 0 0 0,-62 45 0 0 0,87-57 0 0 0,-101 68 0 0 0,0-1 0 0 0,12-3 0 0 0,15-9 0 0 0,55-36 0 0 0,-15 5 0 0 0,-46 27 0 0 0,18-7 0 0 0,-29 19 0 0 0,30-16 0 0 0,-40 23 0 0 0,-1 0 0 0 0,0-2 0 0 0,0 0 0 0 0,-1 0 0 0 0,0-2 0 0 0,4-3 0 0 0,14-13 0 0 0,-21 19 0 0 0,-1-1 0 0 0,0 0 0 0 0,1-2 0 0 0,-2 2 0 0 0,0-1 0 0 0,1 1 0 0 0,8-5 0 0 0,-1 0 0 0 0,12-12 0 0 0,6-5 0 0 0,-14 12 0 0 0,-11 10 0 0 0,0 0 0 0 0,1 1 0 0 0,1 0 0 0 0,26-19 0 0 0,-16 10 0 0 0,-16 14 0 0 0,-1 0 0 0 0,1 0 0 0 0,0 1 0 0 0,0 0 0 0 0,0 0 0 0 0,0 0 0 0 0,5 0 0 0 0,6-2 0 0 0,-14 3 0 0 0,0-1 0 0 0,-1 1 0 0 0,0 0 0 0 0,1-1 0 0 0,-1 1 0 0 0,0-1 0 0 0,1 0 0 0 0,-1 1 0 0 0,0-2 0 0 0,0 1 0 0 0,0 1 0 0 0,0-1 0 0 0,1 0 0 0 0,-1 1 0 0 0,0-1 0 0 0,1 1 0 0 0,-1-1 0 0 0,1 1 0 0 0,-1 0 0 0 0,1 0 0 0 0,1 0 0 0 0,1-1 0 0 0,-1 0 0 0 0,0 0 0 0 0,0-1 0 0 0,0 1 0 0 0,0-1 0 0 0,0 0 0 0 0,0 0 0 0 0,1-2 0 0 0,0 0 0 0 0,1 0 0 0 0,0 1 0 0 0,4-2 0 0 0,-5 3 0 0 0,1-1 0 0 0,0 0 0 0 0,-1 0 0 0 0,2-2 0 0 0,9-5 0 0 0,-7 4 0 0 0,1 0 0 0 0,-2 0 0 0 0,8-7 0 0 0,0-1 0 0 0,-15 14 0 0 0,-1 0 0 0 0,1 0 0 0 0,0 0 0 0 0,0 0 0 0 0,0 1 0 0 0,0-1 0 0 0,0 0 0 0 0,0 1 0 0 0,0-1 0 0 0,0 1 0 0 0,0-1 0 0 0,0 1 0 0 0,0-1 0 0 0,0 1 0 0 0,1 0 0 0 0,-1-1 0 0 0,1 1 0 0 0,-1-1 0 0 0,0 1 0 0 0,1-1 0 0 0,-1 1 0 0 0,0-1 0 0 0,0 0 0 0 0,1 0 0 0 0,-1 1 0 0 0,0-2 0 0 0,4 0 0 0 0,-4 1 0 0 0,1 0 0 0 0,0 0 0 0 0,0-1 0 0 0,-1 1 0 0 0,1 0 0 0 0,-1-1 0 0 0,1 1 0 0 0,-1-1 0 0 0,8-11 0 0 0,-4 7 0 0 0,5-4 0 0 0,-8 8 0 0 0,1 0-4 0 0,-4 5-109 0 0,-6 6-599 0 0,-11 10-1252 0 0,6-9 941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02.6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87 2751 919 0 0,'0'0'243'0'0,"-2"0"684"0"0,-4 0 302 0 0,4 0 62 0 0,0 0-98 0 0,0 1-901 0 0,-1-1 45 0 0,0 1 0 0 0,0-1 0 0 0,1 1 1 0 0,-1 0-1 0 0,0 0 0 0 0,1 0 0 0 0,-1 1 1 0 0,1-1-1 0 0,-1 1 0 0 0,1-1-337 0 0,-20 25 781 0 0,21-24-546 0 0,1-2-55 0 0,-1 2-20 0 0,-2 4-34 0 0,1 0-1 0 0,-1 0 1 0 0,1 0-1 0 0,0 1 1 0 0,0 1-126 0 0,-3 14 107 0 0,4-20-33 0 0,1-2 49 0 0,0 0 18 0 0,0 0 3 0 0,0 0 12 0 0,0 0 50 0 0,0 0 18 0 0,2 2 6 0 0,2 7-4 0 0,-3-7-30 0 0,-1-2-18 0 0,2 0-2 0 0,2-1-88 0 0,0 0 0 0 0,-1 0 0 0 0,1 0 0 0 0,0 0 0 0 0,-1-1 0 0 0,1 1 0 0 0,-1-1 0 0 0,0 0 0 0 0,1 0-88 0 0,8-7 399 0 0,10-8-399 0 0,4-4 225 0 0,-9 8-33 0 0,0 0 0 0 0,-1-2 0 0 0,11-13-192 0 0,-5 7 314 0 0,11-10-314 0 0,8-5 174 0 0,36-41 101 0 0,33-32 74 0 0,-56 57-194 0 0,-18 16-5 0 0,2 2 1 0 0,5-2-151 0 0,263-170 416 0 0,-282 193-416 0 0,20-9 0 0 0,-16 9 0 0 0,5-5 0 0 0,108-75 36 0 0,5-3 22 0 0,123-48 405 0 0,-176 96-276 0 0,-12 6-26 0 0,108-58 182 0 0,152-89 329 0 0,-292 159-505 0 0,29-22-167 0 0,-27 17 121 0 0,17-8-121 0 0,19-10 61 0 0,14-8 14 0 0,-55 34-18 0 0,36-29-57 0 0,-50 33 7 0 0,53-41 57 0 0,162-123 278 0 0,-198 151-329 0 0,6-5-16 0 0,-26 20 3 0 0,8-9 0 0 0,-33 27 6 0 0,0 0 0 0 0,0 1 0 0 0,0-1 0 0 0,2 0-6 0 0,-3 2 4 0 0,0-1 0 0 0,0 1 0 0 0,0-1 0 0 0,-1 0 0 0 0,1 0 0 0 0,-1 0 0 0 0,1 0 0 0 0,-1-1 0 0 0,0 1 0 0 0,1-1-4 0 0,2-7 0 0 0,2 2 0 0 0,5-2 98 0 0,-11 7-27 0 0,9-15-29 0 0,-10 18-40 0 0,-1-1 0 0 0,1 1 0 0 0,0 0 0 0 0,0-1 0 0 0,0 1 0 0 0,0 0 1 0 0,0 0-1 0 0,-1-1 0 0 0,1 1 0 0 0,0 0 0 0 0,0-1 0 0 0,0 1 0 0 0,-1 0 0 0 0,1 0 0 0 0,0 0 1 0 0,0-1-1 0 0,-1 1 0 0 0,1 0 0 0 0,0 0 0 0 0,-1 0 0 0 0,1 0 0 0 0,0-1 0 0 0,-1 1 0 0 0,1 0-2 0 0,0 0 3 0 0,-1 0-3 0 0,1 0 0 0 0,-1-1 0 0 0,1 1 0 0 0,-1 0 0 0 0,1 0 0 0 0,-1 0 0 0 0,1-1 0 0 0,-1 1 0 0 0,1 0 0 0 0,-1 0 0 0 0,0 0 0 0 0,1 0 0 0 0,-1 0 0 0 0,1 0 0 0 0,-1 0 0 0 0,0 1 0 0 0,0-1 0 0 0,0 0 0 0 0,-1 1 0 0 0,1-1 0 0 0,0 1 0 0 0,0-1 0 0 0,0 1 0 0 0,0 0 0 0 0,-1 0 0 0 0,-7 7 0 0 0,1-1 0 0 0,-4 5 0 0 0,-12 11 0 0 0,11-11 0 0 0,1 1 0 0 0,0 0 0 0 0,1 1 0 0 0,-1 2 0 0 0,-6 8 0 0 0,-59 77 0 0 0,-45 54 0 0 0,17-30 0 0 0,-29 36 0 0 0,-3-9 0 0 0,57-66 0 0 0,49-53 1 0 0,-115 123 9 0 0,6-28 54 0 0,-2-6-4 0 0,-24 20-3 0 0,130-110-57 0 0,-17 21 0 0 0,27-27 0 0 0,-30 34 0 0 0,-36 51 0 0 0,72-87 0 0 0,-13 19 0 0 0,-21 26 0 0 0,45-55 0 0 0,-2 0 0 0 0,1-1 0 0 0,-12 11 0 0 0,10-13 0 0 0,2 1 0 0 0,-8 11 0 0 0,10-12 0 0 0,-1 0 0 0 0,-1 0 0 0 0,-5 5 0 0 0,-8 8 0 0 0,7-6 0 0 0,8-10 0 0 0,2 2 0 0 0,1-2-10 0 0,4-5-33 0 0,-2 5 22 0 0,2-6-34 0 0,1-2-14 0 0,0 0 3 0 0,2 0 13 0 0,11 0 42 0 0,-7-2 8 0 0,0 0-1 0 0,1 0 0 0 0,-1-1 1 0 0,0 1-1 0 0,0-1 1 0 0,-1-1-1 0 0,3-1 4 0 0,13-9-35 0 0,5-7 35 0 0,-11 10-4 0 0,20-17 5 0 0,101-82-12 0 0,-68 52-16 0 0,2 3 0 0 0,74-44 27 0 0,56-22 0 0 0,-145 88 0 0 0,20-14 0 0 0,5-7 0 0 0,15-18 16 0 0,-12 8 32 0 0,32-16-48 0 0,82-52 27 0 0,-74 48 0 0 0,23-22-3 0 0,-9 6 26 0 0,-71 54-53 0 0,59-38 81 0 0,-110 77-35 0 0,-10 5-37 0 0,1 0-1 0 0,-1-1 0 0 0,0 0 0 0 0,4-3-5 0 0,-7 5 53 0 0,-2 1 11 0 0,0 0 0 0 0,0 0 0 0 0,0 0 3 0 0,0 0 9 0 0,-1 2-15 0 0,-4 8-38 0 0,-1 0 0 0 0,-1-1-1 0 0,1 1 1 0 0,-1-1-1 0 0,-1-1 1 0 0,-7 8-23 0 0,1-2 15 0 0,-8 13-15 0 0,-3 5 20 0 0,-2-1 0 0 0,-12 11-20 0 0,-62 52 52 0 0,3-1-27 0 0,74-70-25 0 0,-106 104 0 0 0,105-106 0 0 0,-7 5 0 0 0,4-5 0 0 0,0 3 0 0 0,5-3 0 0 0,-62 54 0 0 0,-32 18 0 0 0,-64 51 0 0 0,86-74 0 0 0,52-40 0 0 0,-15 9 0 0 0,-29 12 0 0 0,-21 15 0 0 0,82-49 0 0 0,1 2 0 0 0,0 0 0 0 0,0 3 0 0 0,-135 140 0 0 0,136-137 0 0 0,-44 40 0 0 0,40-39 0 0 0,-107 96-72 0 0,130-117 56 0 0,0-1 1 0 0,-1 0-1 0 0,1-1 0 0 0,-1 1 1 0 0,0-1-1 0 0,-3 1 16 0 0,-3 2-38 0 0,1 0 0 0 0,1 0 0 0 0,-11 8 38 0 0,4-2-82 0 0,10-8 56 0 0,5-3-36 0 0,2-1-20 0 0,2-2 25 0 0,9-13 20 0 0,-6 12 23 0 0,0 0 1 0 0,24-22-136 0 0,24-14 149 0 0,-36 25-60 0 0,-1 1 1 0 0,11-12 59 0 0,4-5-88 0 0,16-12 7 0 0,22-28 81 0 0,-16 18-35 0 0,2-2 16 0 0,-1-5 19 0 0,22-16 0 0 0,70-53 31 0 0,119-113 64 0 0,-191 160-85 0 0,0 0 4 0 0,13-1 58 0 0,-22 21-24 0 0,121-113 43 0 0,-136 127-54 0 0,96-103-21 0 0,-99 99 32 0 0,12-13-12 0 0,25-28 2 0 0,-31 37-38 0 0,8-13 0 0 0,-11 12 0 0 0,-14 17 0 0 0,-25 25 0 0 0,0-1 0 0 0,0-1 0 0 0,9-13 0 0 0,-9 12 21 0 0,6-10-21 0 0,7-12 33 0 0,-18 30-29 0 0,0 0 0 0 0,-1-1 0 0 0,3-9-4 0 0,5-8-2 0 0,-7 14 24 0 0,0 0 1 0 0,-1-3-23 0 0,5-10 19 0 0,-7 18-7 0 0,-1-1-1 0 0,1 0 1 0 0,-2 0 0 0 0,2-8-12 0 0,1-10 17 0 0,6-34-17 0 0,-8 49 0 0 0,-1-1 0 0 0,0 1 0 0 0,-1 0 0 0 0,0 0 0 0 0,-1 0 0 0 0,0 0 0 0 0,-1 0 0 0 0,0 0 0 0 0,-1 0 0 0 0,-2-3 0 0 0,0-6 0 0 0,-3-5 0 0 0,-1 3 0 0 0,4 9 0 0 0,-8-13 0 0 0,6 10 0 0 0,6 15 0 0 0,1-1 0 0 0,-1 1 0 0 0,-1-1 0 0 0,1 1 0 0 0,0-1 0 0 0,-1 1 0 0 0,1-1 0 0 0,-2 0 0 0 0,-1-1 0 0 0,1-1 0 0 0,0 1 0 0 0,0-1 0 0 0,-1-2 0 0 0,-18-25 0 0 0,19 25-1 0 0,-1 1 0 0 0,1 0 0 0 0,0-1-1 0 0,0 1 1 0 0,1-1 0 0 0,0 0 0 0 0,0 0 0 0 0,0 0 0 0 0,1-1 1 0 0,1 7-4 0 0,0 1 1 0 0,0-1 0 0 0,0 0 0 0 0,0 1 0 0 0,0-1 0 0 0,0 0 0 0 0,0 0 0 0 0,0 1-1 0 0,0-1 1 0 0,0 0 0 0 0,0 1 0 0 0,1-1 0 0 0,-1 0 0 0 0,0 1 3 0 0,1-4-10 0 0,0-5 10 0 0,-2 6 0 0 0,2 0 0 0 0,-1 1 0 0 0,0-1 0 0 0,0 1 0 0 0,1-1 0 0 0,0 1 0 0 0,-1-1 0 0 0,1 1 0 0 0,0-1 0 0 0,1-1 0 0 0,5-17 0 0 0,0 2-10 0 0,-5 14-8 0 0,0 1-9 0 0,6-8 18 0 0,-2 4-144 0 0,-4 9 94 0 0,7 3 47 0 0,-8-3 12 0 0,0 0 0 0 0,0 0 0 0 0,0 0 0 0 0,0 0 0 0 0,0 0 0 0 0,0 0 0 0 0,-1 1 0 0 0,1-1 0 0 0,5 12-10 0 0,0 0-1 0 0,-1 1 1 0 0,-1 0-1 0 0,0-1 1 0 0,-1 1-1 0 0,0 5 11 0 0,0-2-1 0 0,5 35 1 0 0,-3 1 0 0 0,-1 9 0 0 0,-3-45 0 0 0,1 42 0 0 0,-2 0 0 0 0,-2 1 0 0 0,-7 32 0 0 0,6-62 19 0 0,2-21 15 0 0,0 1 1 0 0,0-1 0 0 0,-1 1 0 0 0,-1 2-35 0 0,2-10 81 0 0,1-2-8 0 0,-1 2-13 0 0,-3 7-34 0 0,3-7 40 0 0,-1-3-54 0 0,0-1 0 0 0,0 0 1 0 0,1 0-1 0 0,-1 1 0 0 0,1-1 0 0 0,-1 0 0 0 0,1 0 0 0 0,0 0 0 0 0,0-1 0 0 0,0 1 1 0 0,0 0-14 0 0,-2-3 28 0 0,-2-6-10 0 0,1-1 0 0 0,0 0-1 0 0,0 0 1 0 0,1 0 0 0 0,1-1-1 0 0,-1-5-16 0 0,-2-10 12 0 0,-12-86-12 0 0,13 85-29 0 0,1-7 29 0 0,1 10-35 0 0,-4-20 35 0 0,-2 7 5 0 0,-9-56-74 0 0,16 86 57 0 0,1 8-46 0 0,-1 2 3 0 0,-1 2 52 0 0,-1 0 0 0 0,1 0-1 0 0,0 0 1 0 0,0 0 0 0 0,0 1 0 0 0,1-1 0 0 0,-1 1 0 0 0,1-1 0 0 0,0 1 0 0 0,0 0-1 0 0,-1 1 4 0 0,-1 12-16 0 0,1 0-1 0 0,0 2 17 0 0,-1 8-7 0 0,-2 10 7 0 0,-2-1 0 0 0,-1 0 0 0 0,-7 16 0 0 0,2-15 0 0 0,-32 86 0 0 0,28-84 0 0 0,-1 0 0 0 0,-3 1 0 0 0,-25 35 34 0 0,-2-1 0 0 0,-14 10-34 0 0,-118 133 68 0 0,74-106-36 0 0,-4-4 0 0 0,-36 21-32 0 0,44-39 43 0 0,-54 44-22 0 0,-64 37 5 0 0,-69 57 12 0 0,-8 21-38 0 0,246-203 0 0 0,3 2 0 0 0,-7 11 0 0 0,-18 19 0 0 0,42-51 0 0 0,9-8 0 0 0,15-12-12 0 0,6-5-50 0 0,1-1-22 0 0,2-2 16 0 0,35-43-50 0 0,43-45-12 0 0,-42 45 63 0 0,40-36 67 0 0,-20 24-12 0 0,9-7 13 0 0,-46 44-1 0 0,-1 0 0 0 0,2-4 0 0 0,-13 13 0 0 0,-3 1 14 0 0,-6 10-13 0 0,0 0 0 0 0,0 0 1 0 0,0 0-1 0 0,0 0 1 0 0,0 0-1 0 0,0 0 1 0 0,0 0-1 0 0,0 0 1 0 0,0 0-1 0 0,0 0 0 0 0,0 0 1 0 0,0-1-1 0 0,0 1 1 0 0,0 0-1 0 0,0 0 1 0 0,1 0-1 0 0,-1 0 1 0 0,0 0-1 0 0,0 0 0 0 0,0 0 1 0 0,0 0-1 0 0,0 0 1 0 0,0 0-1 0 0,0-1 1 0 0,0 1-1 0 0,0 0 1 0 0,-1 0-1 0 0,1 0 1 0 0,0 0-1 0 0,0 0 0 0 0,0 0 1 0 0,0 0-1 0 0,0 0 1 0 0,0 0-1 0 0,0 0 1 0 0,0 0-1 0 0,0 0 1 0 0,0-1-1 0 0,0 1 0 0 0,0 0 1 0 0,0 0-1 0 0,0 0 1 0 0,0 0-1 0 0,0 0 1 0 0,0 0-1 0 0,-1 0-1 0 0,1-1 8 0 0,-1 1 0 0 0,0-1-1 0 0,0 0 1 0 0,0 1 0 0 0,0-1 0 0 0,0 1-1 0 0,0 0 1 0 0,-1-1 0 0 0,1 1 0 0 0,0 0-1 0 0,0-1 1 0 0,0 1 0 0 0,0 0-1 0 0,0 0 1 0 0,0 0 0 0 0,-1 0 0 0 0,1 0-1 0 0,0 0 1 0 0,0 0 0 0 0,0 1 0 0 0,0-1-1 0 0,0 0 1 0 0,0 1 0 0 0,-1-1 0 0 0,1 1-8 0 0,-6 2 78 0 0,0 0 0 0 0,0 1 1 0 0,-5 2-79 0 0,2 1 59 0 0,-198 124 804 0 0,63-37-263 0 0,80-51-157 0 0,-6 9-443 0 0,-46 31 138 0 0,63-52-123 0 0,27-17-18 0 0,1 2 3 0 0,-1 1 0 0 0,-1-1 0 0 0,-11 4 0 0 0,34-18 3 0 0,-9 6-19 0 0,13-7-52 0 0,3-2 41 0 0,1 1 0 0 0,0-1 0 0 0,-1 1 0 0 0,1-1 0 0 0,-1 0 0 0 0,1 0 0 0 0,-1 0 0 0 0,2-1 27 0 0,4-2-47 0 0,5-2-6 0 0,0 0-1 0 0,-1-1 1 0 0,1 0-1 0 0,-1-1 1 0 0,-1-1-1 0 0,0 0 1 0 0,0 0-1 0 0,0-2 54 0 0,21-22-155 0 0,23-33 155 0 0,-22 26-49 0 0,-10 12 50 0 0,3-4 9 0 0,21-19-10 0 0,-45 50 53 0 0,-4 3 24 0 0,-25 38 279 0 0,12-20-88 0 0,-5 12-268 0 0,14-22 25 0 0,-12 22 79 0 0,-2-1-1 0 0,-10 12-103 0 0,9-16 20 0 0,-1 0 0 0 0,-1-1 0 0 0,-2-1 0 0 0,-7 4-20 0 0,9-9-182 0 0,6-6-1286 0 0,-11 8 1468 0 0,1-6-891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06.8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135 1112 4607 0 0,'0'0'102'0'0,"-1"1"20"0"0,-1-1-78 0 0,-1 0 9 0 0,-7 3 85 0 0,7-2-75 0 0,0 0 0 0 0,-1 1 0 0 0,1-1 0 0 0,0 1 0 0 0,0 0 0 0 0,0 0 0 0 0,0 0 0 0 0,-2 2-63 0 0,-24 15 1549 0 0,26-16-1546 0 0,0-1 0 0 0,1 0 0 0 0,-1 1 0 0 0,1-1-1 0 0,-1 1 1 0 0,1 0 0 0 0,-1 1-3 0 0,-11 11-4 0 0,2-3 447 0 0,11-11 45 0 0,-1 1 276 0 0,-6 8-355 0 0,7-9-22 0 0,1-1 101 0 0,0 0 21 0 0,0 0-66 0 0,6-7-206 0 0,50-59 1818 0 0,-24 27-2134 0 0,29-28 79 0 0,3-1 0 0 0,-11 12 0 0 0,-36 39 0 0 0,32-32 0 0 0,1 2 0 0 0,25-14 0 0 0,-38 32 0 0 0,-7 5 0 0 0,7-2 0 0 0,115-71 0 0 0,-63 47 0 0 0,-52 30 0 0 0,-1-1 0 0 0,10-9 0 0 0,-33 21 0 0 0,0 0 0 0 0,1 1 0 0 0,9-4 0 0 0,-1 1 0 0 0,13-10 0 0 0,-15 9 0 0 0,18-8 0 0 0,-17 11 0 0 0,1-1 0 0 0,5-4 0 0 0,-5 0 0 0 0,-17 10 0 0 0,0 0 0 0 0,0 1 0 0 0,1-1 0 0 0,1 0 0 0 0,25-8 627 0 0,-21 9-153 0 0,-1-1 0 0 0,1 0-1 0 0,6-5-473 0 0,-4 3 0 0 0,-8 6 0 0 0,-3 0 0 0 0,-1 1 0 0 0,0-1 0 0 0,0 0 0 0 0,0 0 0 0 0,1 0 0 0 0,-1 0 0 0 0,0 0 0 0 0,0 0 0 0 0,1 0 0 0 0,-1-1 0 0 0,0 1 0 0 0,0 0 0 0 0,0-1 0 0 0,1 1 0 0 0,9-5 0 0 0,5-4 0 0 0,-7 5 0 0 0,2-1 0 0 0,-8 5 0 0 0,1-1 0 0 0,15-10 0 0 0,-4-1 0 0 0,0 4 0 0 0,-2-2 0 0 0,0 0 0 0 0,-6 3 0 0 0,-5 7 0 0 0,-2 0 0 0 0,1 0 0 0 0,0 0 0 0 0,-1 0 0 0 0,1 0 0 0 0,-1-1 0 0 0,1 1 0 0 0,0 0 0 0 0,-1 0 0 0 0,1 0 0 0 0,-1 0 0 0 0,1-1 0 0 0,0 1 0 0 0,-1 0 0 0 0,1-1 0 0 0,-1 1 0 0 0,1 0 0 0 0,0-1 0 0 0,6-4 0 0 0,0-1 0 0 0,4 0 0 0 0,2 1 0 0 0,9-8 0 0 0,-14 10 0 0 0,1-1 0 0 0,3 1 0 0 0,-11 2 0 0 0,9-5 0 0 0,-2 3 0 0 0,0 2 0 0 0,0 0 0 0 0,2 0 0 0 0,-4 0 72 0 0,-4 1 299 0 0,-2 0 117 0 0,0 0 21 0 0,0 0-66 0 0,0 2-294 0 0,-1-1-148 0 0,1 1 0 0 0,0 0 0 0 0,0 0 0 0 0,0-1 0 0 0,-1 1 0 0 0,1-1 0 0 0,-1 1 0 0 0,0 0-1 0 0,1-1 1 0 0,-1 1 0 0 0,0-1 0 0 0,0 1 0 0 0,0-1 0 0 0,0 0 0 0 0,0 1 0 0 0,0-1 0 0 0,-1 1-1 0 0,-4 5 0 0 0,-12 19 0 0 0,-1-1 0 0 0,-9 9 0 0 0,-40 37 9 0 0,-10 3-9 0 0,35-35 63 0 0,-155 165 528 0 0,134-135-1213 0 0,20-23 637 0 0,-32 45-15 0 0,31-36 0 0 0,-42 40 0 0 0,84-92 0 0 0,-7 7 0 0 0,0-1 0 0 0,-1-1 0 0 0,-1 0 0 0 0,-9 6 0 0 0,3-3 0 0 0,11-8-7 0 0,1 1-1 0 0,-8 2 8 0 0,7-3 139 0 0,0 0 0 0 0,1 0 0 0 0,-2 2-139 0 0,-3 1 397 0 0,1 0 1 0 0,-1-1 0 0 0,0-1 0 0 0,-5 2-398 0 0,-14 6-1 0 0,24-9-147 0 0,1 0 0 0 0,0 0 0 0 0,0 1 0 0 0,0 0 0 0 0,-2 3 148 0 0,-11 7-644 0 0,-10 9 450 0 0,0 0-1 0 0,2 2 0 0 0,-17 20 195 0 0,-3 4-24 0 0,36-39 24 0 0,2-2 0 0 0,0-1 0 0 0,0 0 0 0 0,0-1 0 0 0,-1 0 0 0 0,-5 3 0 0 0,8-6 0 0 0,6-4 0 0 0,-1 1 0 0 0,1 0 0 0 0,0 0 0 0 0,0-1 0 0 0,0 1 0 0 0,0 0 0 0 0,0-1 0 0 0,0 1 0 0 0,-1 0 0 0 0,1-1 0 0 0,0 1 0 0 0,0 0 0 0 0,0 0 0 0 0,0-1 0 0 0,0 1 0 0 0,0 0 0 0 0,0-1 0 0 0,0 1 0 0 0,0-1 0 0 0,1-2 0 0 0,-1 0 0 0 0,1-1 0 0 0,0 1 0 0 0,0 0 0 0 0,0-1 0 0 0,0 1 0 0 0,0 0 0 0 0,1 0 0 0 0,-1 0 0 0 0,1 0 0 0 0,0 0 0 0 0,0 0 0 0 0,2-1 0 0 0,5-7 0 0 0,1 0 0 0 0,7-6 0 0 0,-15 15 0 0 0,80-70 0 0 0,-29 25 0 0 0,3 2 0 0 0,1 3 0 0 0,7-1 0 0 0,13-11 0 0 0,127-98 0 0 0,92-64 0 0 0,-209 161 0 0 0,-10 8 0 0 0,10-14 0 0 0,62-56 0 0 0,-117 91 0 0 0,32-17 0 0 0,8-7 0 0 0,-43 28 0 0 0,2 1 0 0 0,1 2 0 0 0,0 1 0 0 0,10-3 0 0 0,-6 2 0 0 0,-27 13 0 0 0,0 0 0 0 0,1 1 0 0 0,0 1 0 0 0,1-1 0 0 0,5 0 0 0 0,33-13 0 0 0,-34 9 0 0 0,-15 8 0 0 0,0 1 0 0 0,1 0 0 0 0,-1 0 0 0 0,0 0 0 0 0,0 0 0 0 0,1 0 0 0 0,-1 0 0 0 0,0 0 0 0 0,0-1 0 0 0,0 1 0 0 0,1 0 0 0 0,-1 0 0 0 0,0 0 0 0 0,0 0 0 0 0,1 0 0 0 0,-1 0 0 0 0,0 0 0 0 0,0 0 0 0 0,1 0 0 0 0,-1 0 0 0 0,0 0 0 0 0,0 1 0 0 0,1-1 0 0 0,-1 0 0 0 0,0 0 0 0 0,0 0 0 0 0,0 1 0 0 0,0-1 0 0 0,0 1 0 0 0,0-1 0 0 0,0 0 0 0 0,0 1 0 0 0,0-1 0 0 0,0 0 0 0 0,0 1 0 0 0,0-1 0 0 0,0 0 0 0 0,-1 1 0 0 0,1-1 0 0 0,0 0 0 0 0,0 1 0 0 0,0-1 0 0 0,0 0 0 0 0,-1 1 0 0 0,1-1 0 0 0,0 0 0 0 0,-8 11 0 0 0,4-7 0 0 0,-28 47-1164 0 0,22-36-4656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12.7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106 2687 1839 0 0,'0'0'304'0'0,"0"0"603"0"0,0 0 257 0 0,0 0 55 0 0,0 0-87 0 0,0 0-412 0 0,1 2-178 0 0,4 5-35 0 0,-4-5-20 0 0,-1-2-47 0 0,0 0-22 0 0,0 0-2 0 0,0 0-21 0 0,0 0-90 0 0,0 0-38 0 0,0 0-10 0 0,0 0-13 0 0,0-2-52 0 0,-1-5-88 0 0,0 0 0 0 0,1-1-1 0 0,0 1 1 0 0,1 0-1 0 0,0 0 1 0 0,0 0 0 0 0,0-1-1 0 0,1 1 1 0 0,0 0-1 0 0,1-2-103 0 0,13-39 445 0 0,-12 33-309 0 0,1 0 0 0 0,1 0-1 0 0,1-3-135 0 0,50-105 560 0 0,-26 58 131 0 0,22-33-691 0 0,44-58 531 0 0,-84 135-470 0 0,48-74 391 0 0,71-83-452 0 0,-99 141 29 0 0,2 1 1 0 0,1 2-1 0 0,2 2 0 0 0,15-10-29 0 0,31-27 0 0 0,-78 65 6 0 0,0 0 1 0 0,0 1-1 0 0,7-3-6 0 0,8-5 60 0 0,-20 10 11 0 0,1 0 3 0 0,6-2-2 0 0,-7 2 6 0 0,-1 1 22 0 0,0 0 10 0 0,0 0 2 0 0,0 0 2 0 0,0 0 4 0 0,0 0 2 0 0,0 0 0 0 0,0 0-9 0 0,-1 2-38 0 0,-35 36-1 0 0,10-11 16 0 0,-7 12-88 0 0,19-23 0 0 0,-1 0 0 0 0,-6 5 0 0 0,-20 21 0 0 0,-51 68-97 0 0,27-32 18 0 0,30-35-28 0 0,6-7-143 0 0,-2-1-1 0 0,-34 30 251 0 0,29-34-162 0 0,-1-2 0 0 0,-23 12 162 0 0,56-37-9 0 0,-15 8-92 0 0,18-11 82 0 0,0-1 0 0 0,-1 1 1 0 0,1-1-1 0 0,-1 1 0 0 0,1-1 1 0 0,0 1-1 0 0,-1-1 0 0 0,1 0 1 0 0,-1 0-1 0 0,1 0 0 0 0,-1 0 1 0 0,1 0-1 0 0,-1 0 0 0 0,1 0 19 0 0,-2 0-70 0 0,2-3 15 0 0,0 2 51 0 0,1-1 1 0 0,-1 0-1 0 0,0 0 1 0 0,1 0-1 0 0,-1 0 1 0 0,1 1-1 0 0,0-1 0 0 0,-1 0 1 0 0,1 0-1 0 0,0 0 1 0 0,0 0-1 0 0,0 0 1 0 0,1 0-1 0 0,-1 0 1 0 0,0 0-1 0 0,1 0 0 0 0,-1 0 1 0 0,1 1-1 0 0,0-1 1 0 0,-1 0-1 0 0,1 0 4 0 0,21-35-55 0 0,1 2 0 0 0,19-21 55 0 0,-1-1-34 0 0,-22 32 34 0 0,11-10 0 0 0,4-5 0 0 0,34-44 0 0 0,53-49 0 0 0,-79 92 0 0 0,3 1 0 0 0,1 2 0 0 0,43-26 0 0 0,-2 11 64 0 0,89-38-64 0 0,-71 36 64 0 0,33-28-64 0 0,-105 64-2 0 0,-13 8 15 0 0,18-13-13 0 0,-35 21 15 0 0,17-12 88 0 0,0 0-1 0 0,3-6-102 0 0,-15 15 221 0 0,-8 6-207 0 0,0 1 0 0 0,0-1 1 0 0,0 0-1 0 0,0 0 0 0 0,0 0 0 0 0,0 0 0 0 0,0 1 0 0 0,0-1 0 0 0,0 0 1 0 0,0 0-1 0 0,0 0 0 0 0,0 0 0 0 0,0 1 0 0 0,0-1 0 0 0,0 0 1 0 0,0 0-1 0 0,0 0 0 0 0,0 0 0 0 0,0 1 0 0 0,0-1 0 0 0,0 0 0 0 0,0 0 1 0 0,0 0-1 0 0,0 0 0 0 0,-1 0 0 0 0,1 1 0 0 0,0-1 0 0 0,0 0 0 0 0,0 0-14 0 0,-10 18 281 0 0,3-8-226 0 0,-1-1 1 0 0,0 1 0 0 0,-1-1-1 0 0,-3 2-55 0 0,-12 12 19 0 0,-60 73-6 0 0,17-19 38 0 0,-70 81-1 0 0,-50 54 28 0 0,52-56-78 0 0,-76 99-246 0 0,186-222 57 0 0,-2 7 189 0 0,21-30-22 0 0,4-8-58 0 0,2-2-3 0 0,0 0-35 0 0,0 0 10 0 0,2-2 10 0 0,275-250-78 0 0,61-48 176 0 0,-248 224 112 0 0,3 4 0 0 0,43-22-112 0 0,-68 50 36 0 0,256-171 76 0 0,-222 145 39 0 0,39-17-151 0 0,-85 55 69 0 0,11-7 86 0 0,57-24-155 0 0,-32 20 107 0 0,-67 34-98 0 0,-17 7 10 0 0,0-1 1 0 0,0 0-1 0 0,-1 0 0 0 0,2-1-19 0 0,-7 3 79 0 0,-2 1 86 0 0,0 0 19 0 0,0 0 0 0 0,-1 1-158 0 0,1-1-1 0 0,0 1 1 0 0,0 0-1 0 0,-1 0 1 0 0,1-1 0 0 0,0 1-1 0 0,-1 0 1 0 0,1 0-1 0 0,-1-1 1 0 0,1 1-1 0 0,-1 0 1 0 0,0 0-26 0 0,-2 2 61 0 0,-2 6 39 0 0,-1-1-1 0 0,-1 0 1 0 0,0 0-1 0 0,0-1 0 0 0,-6 5-99 0 0,-42 32 66 0 0,34-28-66 0 0,-71 51 58 0 0,-52 42-63 0 0,79-56 7 0 0,-17 15 50 0 0,-142 124-42 0 0,-87 66-20 0 0,131-86-44 0 0,102-94-12 0 0,16-15 33 0 0,6-6-12 0 0,-11 6 45 0 0,-82 67-144 0 0,108-93 15 0 0,40-35 48 0 0,1-2 5 0 0,0 0 10 0 0,0 0 61 0 0,0 0 245 0 0,0 0 105 0 0,3-2 27 0 0,27-11-828 0 0,-1-2-1 0 0,6-5 457 0 0,57-38-911 0 0,-23 13 991 0 0,91-67-80 0 0,-67 45 0 0 0,118-87 0 0 0,-32 22 0 0 0,292-190 118 0 0,-165 105 52 0 0,-57 38 118 0 0,-196 142-218 0 0,119-81 68 0 0,-104 67-127 0 0,-66 50 45 0 0,-2 1 21 0 0,-3 1-10 0 0,-24 14-10 0 0,1 0 0 0 0,1 2 1 0 0,-15 12-58 0 0,-2 2 1 0 0,-352 270-1 0 0,165-138-162 0 0,56-51 95 0 0,21-15-4 0 0,-123 83 59 0 0,172-116 12 0 0,20-13-53 0 0,-22 22 53 0 0,83-57-16 0 0,-66 48-151 0 0,87-63 109 0 0,1-1-10 0 0,1-2-11 0 0,1-3 60 0 0,1 0 1 0 0,0 0-1 0 0,0 1 0 0 0,1-1 0 0 0,0 1 1 0 0,-1-1-1 0 0,1 1 0 0 0,1 0 1 0 0,-1 1 18 0 0,14-12-42 0 0,13-7 42 0 0,-14 10-26 0 0,112-86 13 0 0,-44 33 15 0 0,325-260-2 0 0,-200 165 0 0 0,-48 36 46 0 0,-61 45-6 0 0,-11 8 31 0 0,37-28 68 0 0,104-53 105 0 0,-157 105-178 0 0,-38 23 19 0 0,16-16-85 0 0,-51 38 56 0 0,-1 2 21 0 0,-2 1 3 0 0,-70 30 239 0 0,-38 23-319 0 0,104-51 1 0 0,-227 110-1 0 0,207-100 0 0 0,-155 75 0 0 0,121-63 0 0 0,-1-2 0 0 0,-6-1 0 0 0,17-8 32 0 0,-29 4-32 0 0,55-14 8 0 0,-1-1 0 0 0,1-2 0 0 0,0 0 0 0 0,-11-2-8 0 0,35 1-1 0 0,-1 1 1 0 0,1-1-1 0 0,-1-1 0 0 0,1 1 0 0 0,-1 0 1 0 0,1 0-1 0 0,0 0 0 0 0,-1 0 0 0 0,1 0 0 0 0,-1 0 1 0 0,1 0-1 0 0,-1-1 0 0 0,1 1 0 0 0,-1 0 1 0 0,1 0-1 0 0,0-1 0 0 0,-1 1 0 0 0,1 0 1 0 0,-1-1 0 0 0,1 1-4 0 0,0-1 1 0 0,-1 0 0 0 0,1 0 0 0 0,0 1 0 0 0,0-1-1 0 0,0 0 1 0 0,0 1 0 0 0,0-1 0 0 0,0 0 0 0 0,0 0-1 0 0,0 1 1 0 0,0-1 0 0 0,0 0 0 0 0,0 0 0 0 0,0 1-1 0 0,1-1 1 0 0,-1 0 0 0 0,0 1 0 0 0,0-1 0 0 0,1 0-1 0 0,-1 1 1 0 0,1-1 0 0 0,-1 0 0 0 0,0 1 0 0 0,1-1-1 0 0,-1 1 1 0 0,1-1 0 0 0,-1 1 0 0 0,1-1 3 0 0,4-4-15 0 0,0 1 1 0 0,0-1-1 0 0,2 0 15 0 0,0-1-11 0 0,29-22-15 0 0,1 2 1 0 0,7-3 25 0 0,-7 5-13 0 0,2-1-26 0 0,107-76 24 0 0,77-77 15 0 0,-71 57 54 0 0,100-57-54 0 0,-236 167 42 0 0,1 2 1 0 0,-1-1 0 0 0,11-2-43 0 0,-18 8 21 0 0,-8 3 38 0 0,-1 1 26 0 0,0 0-16 0 0,-1 2-1 0 0,-6 6-2 0 0,-1 0 0 0 0,0-1-1 0 0,0 0 1 0 0,-1 0-1 0 0,-4 2-65 0 0,-17 10 48 0 0,-2-1-48 0 0,-23 14 50 0 0,46-25-45 0 0,-21 12 0 0 0,-31 16-5 0 0,-231 122 0 0 0,278-150 0 0 0,0-1 0 0 0,0 0 0 0 0,-1 0 0 0 0,0-1 0 0 0,0-1 0 0 0,-12 2 0 0 0,16-5-12 0 0,9-1-14 0 0,4-2-13 0 0,10-16-8 0 0,2 2 1 0 0,0-1-1 0 0,1 2 0 0 0,1-1 1 0 0,13-8 46 0 0,30-21 2 0 0,4 2-2 0 0,-47 31-4 0 0,114-68-66 0 0,-87 54 76 0 0,59-39-6 0 0,-60 37 54 0 0,-89 57 23 0 0,-2 0-26 0 0,-4 6-51 0 0,-18 12 13 0 0,0-1-16 0 0,52-32 6 0 0,-98 75 58 0 0,70-53-71 0 0,-8 2 10 0 0,51-37-43 0 0,-4 1 20 0 0,7-2-1 0 0,3-2 0 0 0,81-57-67 0 0,25-18 26 0 0,14-2 65 0 0,-98 65 0 0 0,77-44 0 0 0,10-1 0 0 0,-97 53 0 0 0,15-9 0 0 0,0 2 0 0 0,1 2 0 0 0,1 0 0 0 0,13-1 0 0 0,-29 8-2 0 0,-9 2-10 0 0,1 1-1 0 0,0-1 1 0 0,0 1 0 0 0,0 1 0 0 0,0 0-1 0 0,4 0 13 0 0,-11 0-1 0 0,0 0 0 0 0,0 0 0 0 0,0 0 0 0 0,0 0-1 0 0,1 0 1 0 0,-1 0 0 0 0,0 0 0 0 0,0 0 0 0 0,0 0 0 0 0,0 0 0 0 0,0 0 0 0 0,0 0-1 0 0,0 0 1 0 0,0 0 0 0 0,0 0 0 0 0,1 0 0 0 0,-1 0 0 0 0,0 0 0 0 0,0 0-1 0 0,0 0 1 0 0,0 0 0 0 0,0 0 0 0 0,0 0 0 0 0,0 0 0 0 0,0 0 0 0 0,0 0-1 0 0,0 0 1 0 0,0 0 0 0 0,1 1 0 0 0,-1-1 0 0 0,0 0 0 0 0,0 0 0 0 0,0 0-1 0 0,0 0 1 0 0,0 0 0 0 0,0 0 0 0 0,0 0 0 0 0,0 0 0 0 0,0 0 0 0 0,0 1-1 0 0,0-1 1 0 0,0 0 1 0 0,3 12-12 0 0,-3-7 15 0 0,0 1 0 0 0,-1-1 0 0 0,1 0 0 0 0,-1 1 0 0 0,0-1 1 0 0,0 0-1 0 0,-1 1 0 0 0,0-1 0 0 0,0 0 0 0 0,-1 3-3 0 0,-7 11 16 0 0,0 0 1 0 0,-2 1-17 0 0,10-17 0 0 0,-31 47 31 0 0,-6 9 2 0 0,37-54-33 0 0,-1 0 0 0 0,1 0 0 0 0,0 0 0 0 0,0 3 0 0 0,1-7 0 0 0,1 0 0 0 0,0 0 0 0 0,0 0 0 0 0,-1 0 0 0 0,1 0 0 0 0,0 0 0 0 0,0 0 0 0 0,0 0 0 0 0,0 0 0 0 0,0 0 0 0 0,0 1 0 0 0,1-1 0 0 0,-1-1 0 0 0,0 1 0 0 0,0 0 0 0 0,1 0 0 0 0,-1-1 0 0 0,0 1 0 0 0,1 0 0 0 0,-1-1 0 0 0,1 1 0 0 0,-1-1 0 0 0,1 1 0 0 0,-1 0 0 0 0,1-1 0 0 0,0 1 0 0 0,-1-1 0 0 0,1 1 0 0 0,-1-1 0 0 0,1 0 0 0 0,0 1 0 0 0,0-1 0 0 0,0 1 0 0 0,0-1 0 0 0,1 0 0 0 0,-1 1 0 0 0,1-1 0 0 0,-1 0 0 0 0,1 0 0 0 0,0 0 0 0 0,-1 0 0 0 0,1 0 0 0 0,-1 0 0 0 0,1 0 0 0 0,-1-1 0 0 0,4 0 0 0 0,0 0 0 0 0,-1-1 0 0 0,1 0 0 0 0,-1 1 0 0 0,0-2 0 0 0,0 1 0 0 0,1 0 0 0 0,42-32 0 0 0,16-15 0 0 0,-23 16 0 0 0,43-26 0 0 0,-48 38 0 0 0,20-14 0 0 0,-28 19 0 0 0,-18 9 0 0 0,1 1 0 0 0,6-3 0 0 0,-4 4 0 0 0,-11 5 0 0 0,-1 0 0 0 0,1-1 0 0 0,0 1 0 0 0,0 0 0 0 0,-1 0 0 0 0,1 0 0 0 0,0 0 0 0 0,0-1 0 0 0,0 1 0 0 0,-1 0 0 0 0,1 1 0 0 0,0-1 0 0 0,0 0 0 0 0,0 0 0 0 0,0 0 0 0 0,-1 1 0 0 0,1-1 0 0 0,0 1 0 0 0,0-1 0 0 0,-1 1 0 0 0,1-1 0 0 0,-1 1 0 0 0,1-1 0 0 0,0 1 0 0 0,-1-1 0 0 0,1 1 0 0 0,-1 0 0 0 0,1 0 0 0 0,4 11 0 0 0,-5-11 0 0 0,1 0 0 0 0,-1 0 0 0 0,1 0 0 0 0,-1 0 0 0 0,1 0 0 0 0,-1-1 0 0 0,1 1 0 0 0,-1 0 0 0 0,1 0 0 0 0,0 0 0 0 0,-1-1 0 0 0,2 1 0 0 0,-1 0 0 0 0,0 0 0 0 0,1 0 0 0 0,-1-1 0 0 0,1 1 0 0 0,0-1 0 0 0,-1 1 0 0 0,1-1 0 0 0,-1 0 0 0 0,1 0 0 0 0,0 0 0 0 0,-1 1 0 0 0,1-1 0 0 0,0-1 0 0 0,0 1 0 0 0,26-5 0 0 0,-23 4 0 0 0,8-3 0 0 0,-9 2 0 0 0,0 1 0 0 0,0-1 0 0 0,-1 0 0 0 0,1-1 0 0 0,0 1 0 0 0,1-2 0 0 0,3-2 0 0 0,0 0 0 0 0,1 1 0 0 0,6-3 0 0 0,-4 3 0 0 0,2-2 0 0 0,14-5 0 0 0,-3 6 0 0 0,-20 5 0 0 0,1 0 0 0 0,0 0 0 0 0,-1 0 0 0 0,1-1 0 0 0,-1 0 0 0 0,4-2 0 0 0,-6 2 0 0 0,1 0 0 0 0,12-3 0 0 0,-5 2 0 0 0,0 0 0 0 0,-2 1 11 0 0,-8 2-10 0 0,0 0 0 0 0,0 0 0 0 0,0 0 0 0 0,0 0 0 0 0,0 0-1 0 0,0 0 1 0 0,0 0 0 0 0,0 0 0 0 0,0 0 0 0 0,0 0 0 0 0,0 0 0 0 0,0 0 0 0 0,0 0 0 0 0,0 0 0 0 0,0 0 0 0 0,0 0 0 0 0,0 1 0 0 0,0-1-1 0 0,0 0 1 0 0,0 0 0 0 0,0 0 0 0 0,0 0 0 0 0,0 0 0 0 0,0 0 0 0 0,0 0 0 0 0,0 0 0 0 0,0 0 0 0 0,0 0 0 0 0,0 0 0 0 0,0 0 0 0 0,0 0 0 0 0,0 0-1 0 0,0 0 1 0 0,0 0 0 0 0,0 0 0 0 0,0 0 0 0 0,0 0 0 0 0,0 0 0 0 0,0 0 0 0 0,0 0 0 0 0,0 0 0 0 0,0 0 0 0 0,0 0 0 0 0,0 0 0 0 0,0 0 0 0 0,0 0-1 0 0,-5 7 9 0 0,0-1 0 0 0,-1 0 0 0 0,0-1 0 0 0,0 0 0 0 0,0 1 1 0 0,0-2-1 0 0,-1 1 0 0 0,0-1 0 0 0,-3 2-9 0 0,-67 37 64 0 0,-57 23 134 0 0,-45 34-198 0 0,94-50 11 0 0,-25 16-12 0 0,-274 161 1 0 0,44-27 0 0 0,250-147 0 0 0,-139 98 0 0 0,133-78 2 0 0,-31 33-2 0 0,26-20-82 0 0,40-36 55 0 0,-205 160-114 0 0,201-161 141 0 0,-35 38 0 0 0,83-73 0 0 0,-99 89 0 0 0,58-50 0 0 0,-7 5 0 0 0,-191 151 0 0 0,144-122 0 0 0,36-30 0 0 0,-1 7 0 0 0,35-28 2 0 0,12-11-8 0 0,2 1 0 0 0,1 2 0 0 0,-2 3 6 0 0,-2 11-26 0 0,29-39-17 0 0,-1 2 15 0 0,2-4-56 0 0,1-1-5 0 0,0 0 7 0 0,0 0 4 0 0,3 0 4 0 0,7-3 46 0 0,-1-1-1 0 0,0 0 1 0 0,0 0-1 0 0,0-1 0 0 0,0 0 1 0 0,-1 0-1 0 0,1-1 1 0 0,0-2 28 0 0,15-12-26 0 0,-1-2 0 0 0,1-2 26 0 0,-9 9-51 0 0,14-9 51 0 0,1-1-21 0 0,16-13-55 0 0,34-22 76 0 0,-46 36 4 0 0,-27 20-7 0 0,-1-2 0 0 0,1 1 0 0 0,-1-1 0 0 0,0 0 0 0 0,4-5 3 0 0,5-5-38 0 0,-12 14 27 0 0,-6 8 9 0 0,-8 11 4 0 0,-9 13 40 0 0,-2-1-1 0 0,-1-1 0 0 0,-19 17-41 0 0,11-12 93 0 0,-17 25-93 0 0,-10 10 158 0 0,10-16-115 0 0,-102 106 59 0 0,33-51-102 0 0,75-70 0 0 0,-1 3 0 0 0,14-13 0 0 0,-19 15 0 0 0,33-30 3 0 0,-14 9-18 0 0,21-16-43 0 0,8-5 55 0 0,0 0 1 0 0,-1 0 0 0 0,1 0-1 0 0,0 0 1 0 0,-1 0 0 0 0,1 0 0 0 0,0 0-1 0 0,0-1 1 0 0,-1 1 0 0 0,1 0-1 0 0,0 0 1 0 0,-1 0 0 0 0,1 0 0 0 0,0 0-1 0 0,0 0 1 0 0,-1-1 0 0 0,1 1-1 0 0,0 0 1 0 0,0 0 0 0 0,0 0 0 0 0,-1 0-1 0 0,1-1 1 0 0,0 1 0 0 0,0 0-1 0 0,0 0 1 0 0,0-1 0 0 0,-1 1 0 0 0,1 0-1 0 0,0 0 1 0 0,0-1 0 0 0,0 1 2 0 0,0 0-7 0 0,-1-3 1 0 0,0 1 0 0 0,0 0 1 0 0,1 0-1 0 0,-1 0 0 0 0,0 0 0 0 0,1-1 0 0 0,0 1 0 0 0,0 0 0 0 0,0 0 0 0 0,0-1 0 0 0,0 1 0 0 0,0 0 1 0 0,0-1 5 0 0,7-32-45 0 0,-4 25 34 0 0,3-15 11 0 0,2 1 0 0 0,9-19 0 0 0,-7 17 0 0 0,0 0 0 0 0,0-8 0 0 0,-4 13 0 0 0,0 1 0 0 0,2 1 0 0 0,3-6 0 0 0,0 1 0 0 0,-5 6 0 0 0,1-1 0 0 0,-2 1 0 0 0,-1-1 0 0 0,0 0 0 0 0,-1 0 0 0 0,-1-1 0 0 0,-1 1 0 0 0,-1-5 0 0 0,-1 15 0 0 0,1 9 0 0 0,0 0 0 0 0,0 0 0 0 0,0 0 0 0 0,0 0 0 0 0,0 0 0 0 0,0 0 0 0 0,0 0 0 0 0,-1 0 0 0 0,1 0 0 0 0,0 0 0 0 0,0-1 0 0 0,0 1 0 0 0,0 0 0 0 0,0 0 0 0 0,0 0 0 0 0,0 0 0 0 0,0 0 0 0 0,0 0 0 0 0,0 0 0 0 0,0 0 0 0 0,0 0 0 0 0,0 0 0 0 0,-1 0 0 0 0,1 0 0 0 0,0 0 0 0 0,0 0 0 0 0,0 0 0 0 0,0 0 0 0 0,0 0 0 0 0,0 0 0 0 0,0 0 0 0 0,0 0 0 0 0,0 0 0 0 0,0 0 0 0 0,0 0 0 0 0,-1 0 0 0 0,1 0 0 0 0,0 0 0 0 0,0 0 0 0 0,0 0 0 0 0,0 0 0 0 0,0 1 0 0 0,-4 3 0 0 0,-2 4 0 0 0,-13 11 0 0 0,2 2 0 0 0,-8 12 0 0 0,11-13 0 0 0,-1-2 0 0 0,-1 0 0 0 0,14-16 0 0 0,-2 3 0 0 0,2-2 0 0 0,-1-1 0 0 0,1 1 0 0 0,-1-1 0 0 0,0 1 0 0 0,0-1 0 0 0,1 0 0 0 0,-1 0 0 0 0,-1 0 0 0 0,1-1 0 0 0,0 1 0 0 0,0-1 0 0 0,-3 1 0 0 0,-2 1 11 0 0,4-3 32 0 0,2-2-36 0 0,0 0 0 0 0,0 1 1 0 0,0-1-1 0 0,0 0 1 0 0,0 0-1 0 0,1 0 0 0 0,-1 0 1 0 0,1 0-1 0 0,-1 0 1 0 0,1-1-1 0 0,0 1 1 0 0,0-1-1 0 0,0 1 0 0 0,0 0 1 0 0,0-1-1 0 0,0 1 1 0 0,1-2-8 0 0,-3-8 50 0 0,1-1 1 0 0,1 0 0 0 0,0-2-51 0 0,-1 1 12 0 0,-7-71 6 0 0,1 20 39 0 0,2-12-57 0 0,6 62 41 0 0,0-1 1 0 0,2 0-1 0 0,-1 1 0 0 0,5-14-41 0 0,-6 29 4 0 0,0-1 1 0 0,0 1-1 0 0,0-1 0 0 0,0 1 0 0 0,1-1 0 0 0,-1 1 1 0 0,0-1-1 0 0,0 1 0 0 0,0 0 0 0 0,1-1 0 0 0,-1 1 1 0 0,0-1-1 0 0,1 1 0 0 0,-1 0 0 0 0,0-1 0 0 0,1 1 1 0 0,-1 0-1 0 0,1-1 0 0 0,-1 1-4 0 0,0 0 2 0 0,1 0 1 0 0,-1 0-1 0 0,0 0 0 0 0,0-1 1 0 0,0 1-1 0 0,1 0 1 0 0,-1 0-1 0 0,0 0 0 0 0,0 0 1 0 0,0-1-1 0 0,0 1 1 0 0,0 0-1 0 0,1 0 0 0 0,-1 0 1 0 0,0 0-1 0 0,0-1 0 0 0,0 1 1 0 0,0 0-1 0 0,0 0 1 0 0,0-1-1 0 0,0 1 0 0 0,0 0 1 0 0,0 0-1 0 0,0 0 0 0 0,0-1 1 0 0,0 1-1 0 0,0 0-2 0 0,3 1 54 0 0,1 2-47 0 0,-1-1 0 0 0,1 1 0 0 0,0 1 0 0 0,-1-1 0 0 0,0 0 0 0 0,1 1 0 0 0,-2-1 0 0 0,1 1 0 0 0,0 0 0 0 0,-1 0 0 0 0,1 0 0 0 0,-1 1 0 0 0,0-1 0 0 0,-1 0 0 0 0,1 1 0 0 0,-1-1 0 0 0,0 1 0 0 0,0 0-7 0 0,7 32-466 0 0,2 32 466 0 0,-9-52-497 0 0,-1-1 1 0 0,0 1 496 0 0,-1 15-4753 0 0,3-8-927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1.40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68 184 8287 0 0,'-2'3'191'0'0,"-4"4"-73"0"0,2-2 54 0 0,0 0 0 0 0,0 0 1 0 0,-5 3-173 0 0,-1-1 38 0 0,7-5 29 0 0,0 0-1 0 0,-1 0 0 0 0,1 0 1 0 0,0 0-1 0 0,0 1 0 0 0,0-1 0 0 0,-2 4-66 0 0,4-4 498 0 0,1-2 12 0 0,0 0 2 0 0,0 0 0 0 0,0 0 0 0 0,0 0 0 0 0,2-3-69 0 0,30-24-279 0 0,-19 16 302 0 0,0 0 0 0 0,9-10-466 0 0,6-11 559 0 0,2 2-1 0 0,27-22-558 0 0,-41 40 0 0 0,0 2 0 0 0,1 0 0 0 0,1 1 0 0 0,6-3 0 0 0,-21 11 0 0 0,1 0 0 0 0,-1 0 0 0 0,0 0 0 0 0,0 0 0 0 0,1 0 0 0 0,-1 1 0 0 0,0 0 0 0 0,1-1 0 0 0,-1 1 0 0 0,0 0 0 0 0,1 1 0 0 0,0-1 0 0 0,-2 1 0 0 0,1-1 0 0 0,-1 1 0 0 0,1-1 0 0 0,-1 1 0 0 0,0 0 0 0 0,0 0 0 0 0,1 0 0 0 0,-1 0 0 0 0,0 1 0 0 0,0-1 0 0 0,0 1 0 0 0,0-1 0 0 0,0 1 0 0 0,0-1 0 0 0,-1 1 0 0 0,1 0 0 0 0,0 0 0 0 0,6 11 0 0 0,-1-1 0 0 0,0 1 0 0 0,0 1 0 0 0,-2-1 0 0 0,1 1 0 0 0,0 6 0 0 0,1 12 0 0 0,0-1 0 0 0,-2 1 0 0 0,-2 0 0 0 0,-1 1 0 0 0,-2 27 0 0 0,-2-23 74 0 0,-2-1 0 0 0,-2-1 0 0 0,-1 1-1 0 0,-2-1 1 0 0,-1 0 0 0 0,-10 23-74 0 0,4-22 1267 0 0,-10 15-1267 0 0,2-3 322 0 0,10-21 153 0 0,0-1 0 0 0,-2 0-1 0 0,0-1 1 0 0,-14 14-475 0 0,30-39 3 0 0,0 0 0 0 0,0 0 0 0 0,-1 0 1 0 0,1 0-1 0 0,0 0 0 0 0,0 0 0 0 0,0 0 0 0 0,0 0 0 0 0,0 0 1 0 0,0 0-1 0 0,0 0 0 0 0,0 0 0 0 0,0 0 0 0 0,0 0 1 0 0,0 0-1 0 0,0-1 0 0 0,0 1 0 0 0,0 0 0 0 0,0 0 0 0 0,0 0 1 0 0,0 0-1 0 0,0 0 0 0 0,0 0 0 0 0,0 0 0 0 0,0 0 0 0 0,0 0 1 0 0,0 0-1 0 0,0 0 0 0 0,0 0 0 0 0,0 0 0 0 0,0 0 1 0 0,0 0-1 0 0,-1 0 0 0 0,1 0 0 0 0,0 0 0 0 0,0 0 0 0 0,0 0 1 0 0,0 0-1 0 0,0 0 0 0 0,0 0 0 0 0,0 0 0 0 0,0 0 1 0 0,0 0-1 0 0,0 0 0 0 0,0 0 0 0 0,0 1 0 0 0,0-1-3 0 0,-1-13 47 0 0,0 1-1 0 0,1-1 1 0 0,1 1 0 0 0,0 0-1 0 0,1-1 1 0 0,2-8-47 0 0,3-7 588 0 0,1 0 0 0 0,5-8-588 0 0,-5 19 101 0 0,0 2 1 0 0,0-1-1 0 0,2 1 0 0 0,0 1 0 0 0,0-1 0 0 0,2 1-101 0 0,20-28 1 0 0,-30 40-1 0 0,17-25 0 0 0,1 0 0 0 0,7-5 0 0 0,-9 13 0 0 0,1 1 0 0 0,0 0 0 0 0,6-2 0 0 0,-18 15 0 0 0,0 0 0 0 0,0 1 0 0 0,0-1 0 0 0,1 2 0 0 0,0-1 0 0 0,0 1 0 0 0,0 0 0 0 0,0 1 0 0 0,0 0 0 0 0,1 0 0 0 0,6 0 0 0 0,-12 2-40 0 0,0 0-1 0 0,0 0 1 0 0,-1 0-1 0 0,1 0 1 0 0,0 1 0 0 0,0-1-1 0 0,0 1 1 0 0,0 0-1 0 0,0 0 1 0 0,0 0-1 0 0,-1 0 1 0 0,1 0-1 0 0,0 0 1 0 0,-1 1 0 0 0,1 0-1 0 0,-1-1 1 0 0,0 1-1 0 0,1 0 1 0 0,-1 0-1 0 0,0 0 1 0 0,0 1 0 0 0,0-1-1 0 0,-1 0 1 0 0,1 1-1 0 0,0-1 1 0 0,-1 1-1 0 0,1 1 41 0 0,3 6-150 0 0,-1 0 0 0 0,-1 1 0 0 0,1-1 0 0 0,-2 1 0 0 0,1 0 0 0 0,-1 10 150 0 0,1 0 0 0 0,-2 0 0 0 0,-1 0 0 0 0,-1 0 0 0 0,0 0 0 0 0,-2 0 0 0 0,0 0 0 0 0,-2 0 0 0 0,0-1 0 0 0,-1 0 0 0 0,-1 0 0 0 0,-2 4 0 0 0,-4-1 0 0 0,10-19 0 0 0,1-5 0 0 0,1-7 0 0 0,1 8 0 0 0,1-12 0 0 0,1 0 0 0 0,0 0 0 0 0,1 0 0 0 0,1 0 0 0 0,-1 0 0 0 0,2-1 0 0 0,-2 6 0 0 0,6-15 0 0 0,1-1 0 0 0,7-9 0 0 0,2-6 0 0 0,-3 7 0 0 0,1 2 0 0 0,1 0 0 0 0,1 1 0 0 0,2 1 0 0 0,5-5 0 0 0,-11 16 0 0 0,0 2 0 0 0,1 0 0 0 0,1 0 0 0 0,0 2 0 0 0,5-3 0 0 0,-15 11 0 0 0,0 0 0 0 0,1 0 0 0 0,-1 1 0 0 0,1 0 0 0 0,0 1 0 0 0,0-1 0 0 0,0 2 0 0 0,7-2 0 0 0,-10 3 0 0 0,-1-1 0 0 0,1 1 0 0 0,-1 0 0 0 0,1 0 0 0 0,0 1 0 0 0,-1-1 0 0 0,1 1 0 0 0,-1 0 0 0 0,0 0 0 0 0,1 0 0 0 0,-1 1 0 0 0,3 1 0 0 0,-2 0 0 0 0,0 0 0 0 0,1 0 0 0 0,-2 0 0 0 0,1 1 0 0 0,0 0 0 0 0,-1 0 0 0 0,1 0 0 0 0,2 5 0 0 0,1 1 0 0 0,-1 1 0 0 0,0 0 0 0 0,0 0 0 0 0,-2 1 0 0 0,1-1 0 0 0,-2 1 0 0 0,1 1 0 0 0,0 5 0 0 0,2 8 0 0 0,-2 0 0 0 0,0 0 0 0 0,-2 1 0 0 0,-1-1 0 0 0,-1 1 0 0 0,-2 14 0 0 0,-3-10 0 0 0,-1 0 0 0 0,-8 26 0 0 0,6-28 0 0 0,-7 21 692 0 0,-2 0 0 0 0,-11 23-692 0 0,24-65 194 0 0,0-1 0 0 0,1 1-1 0 0,-1 4-193 0 0,-2 9-174 0 0,4-19-877 0 0,1-2-385 0 0,0 0-78 0 0,0 0-20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8:01.86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91 10135 0 0,'0'0'231'0'0,"0"0"29"0"0,0 0 19 0 0,3-1-41 0 0,1-1-136 0 0,1 0 0 0 0,0 1 0 0 0,-1 0-1 0 0,1 0 1 0 0,0 1 0 0 0,-1-1-1 0 0,1 1 1 0 0,0 0 0 0 0,0 0 0 0 0,3 1-102 0 0,1 0 185 0 0,0-1 1 0 0,-1 0 0 0 0,1 0 0 0 0,0-1-1 0 0,7-1-185 0 0,11-1 190 0 0,18-2-190 0 0,10-4 0 0 0,17-2 0 0 0,-47 6 0 0 0,-1 0 0 0 0,14-5 0 0 0,-8 1 0 0 0,8 1 0 0 0,25-2-3649 0 0,-32 5-486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1.74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87 12 8287 0 0,'0'0'191'0'0,"-1"2"26"0"0,1-1-204 0 0,-1 0-1 0 0,1 0 0 0 0,-1 0 0 0 0,0-1 0 0 0,1 1 0 0 0,-1 0 0 0 0,0-1 1 0 0,1 1-1 0 0,-1 0 0 0 0,0-1 0 0 0,0 1 0 0 0,1-1 0 0 0,-1 1 1 0 0,0-1-1 0 0,0 1 0 0 0,0-1-12 0 0,-18 6 191 0 0,3-1-121 0 0,12-4 329 0 0,-1 0-1 0 0,1 0 1 0 0,0 0-1 0 0,0-1 0 0 0,-3 0-398 0 0,-2 1 926 0 0,7-1 64 0 0,2 0 30 0 0,0 0-133 0 0,3 0-583 0 0,20 1 76 0 0,1-1 0 0 0,6-2-380 0 0,12 0 737 0 0,45-5-124 0 0,-34 1-618 0 0,48-5 590 0 0,-49 4 139 0 0,1 3-1 0 0,30 1-723 0 0,-16 6 16 0 0,64 10-16 0 0,-104-7 0 0 0,0 2 0 0 0,0 0 0 0 0,19 10 0 0 0,-30-12 0 0 0,3 3 0 0 0,12 6 0 0 0,-19-8 0 0 0,1-1 0 0 0,0 0 0 0 0,0-1 0 0 0,10 3 0 0 0,-18-7-224 0 0,0 0 0 0 0,1 1 0 0 0,-1 0 0 0 0,0 0 0 0 0,0 0 0 0 0,0 1 0 0 0,0 0 0 0 0,0 0 0 0 0,-1 0 0 0 0,1 0 0 0 0,-1 1 0 0 0,1 0 224 0 0,-3-2-1514 0 0,-2-2-20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2.07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48 8287 0 0,'1'-2'191'0'0,"15"-14"252"0"0,-7 8-251 0 0,-4 5-59 0 0,0 0 0 0 0,0 1 1 0 0,0-1-1 0 0,0 1 1 0 0,0 0-1 0 0,0 0 1 0 0,1 1-1 0 0,-1 0 0 0 0,1 0 1 0 0,-1 0-1 0 0,1 0 1 0 0,-1 1-1 0 0,1 0 0 0 0,0 0 1 0 0,-1 1-1 0 0,1-1 1 0 0,-1 1-1 0 0,1 0 0 0 0,4 2-133 0 0,10 5 280 0 0,0 1-1 0 0,-1 0 0 0 0,0 1 0 0 0,-1 1 1 0 0,0 1-1 0 0,0 1 0 0 0,-1 0 0 0 0,-1 1 1 0 0,0 1-1 0 0,-1 1 0 0 0,2 3-279 0 0,-13-14 113 0 0,17 19 854 0 0,-2 0 1 0 0,15 24-968 0 0,-18-22 439 0 0,-3-6-270 0 0,2 6-169 0 0,-11-20 12 0 0,-2 0 0 0 0,1 0 0 0 0,-1 0 0 0 0,0 0 0 0 0,0 0 0 0 0,0 6-12 0 0,7 49 1368 0 0,-8-57-1268 0 0,-1 1-1 0 0,0-1 1 0 0,0 1-1 0 0,0-1 1 0 0,-1 0-1 0 0,0 3-99 0 0,0 12 11 0 0,0 3 26 0 0,2-9-63 0 0,-2 0 0 0 0,0 0 0 0 0,-1 1 26 0 0,2-11 37 0 0,-1 0 1 0 0,0 1-1 0 0,1-1 0 0 0,-2 0 0 0 0,1 0 0 0 0,0 1 1 0 0,-1-1-1 0 0,1 0 0 0 0,-1 0 0 0 0,0-1 0 0 0,0 1 1 0 0,0 0-1 0 0,-2 2-37 0 0,-22 19 535 0 0,-1-1 0 0 0,0-2 0 0 0,-14 8-535 0 0,-23 9-2202 0 0,-52 21 2202 0 0,103-52-4770 0 0,2 1-1474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2.56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271 143 4607 0 0,'0'0'102'0'0,"0"0"20"0"0,2-1 6 0 0,17-16 8 0 0,-15 13-138 0 0,0 0 0 0 0,0 0 0 0 0,1 1 0 0 0,4-4 2 0 0,65-31 2850 0 0,-26 12-172 0 0,3 1-2678 0 0,-45 23 98 0 0,0 0-1 0 0,-1 0 1 0 0,1 0-1 0 0,1 1 0 0 0,-1 0 1 0 0,5-1-98 0 0,9 1 22 0 0,9 1-22 0 0,-14 0 9 0 0,-5 0-31 0 0,11 0 497 0 0,-1 1 1 0 0,20 2-476 0 0,-34-2 92 0 0,-1 0 0 0 0,1 1 0 0 0,0-1 0 0 0,-1 1 0 0 0,0 0-1 0 0,1 1 1 0 0,-1-1 0 0 0,0 1 0 0 0,0 0 0 0 0,0 0 0 0 0,-1 1 0 0 0,4 2-92 0 0,-6-4 1 0 0,1 1 1 0 0,-1 0-1 0 0,0 0 0 0 0,0 0 0 0 0,-1 0 0 0 0,1 0 0 0 0,0 0 0 0 0,-1 0 1 0 0,0 0-1 0 0,0 1 0 0 0,0 0-1 0 0,2 9 129 0 0,0-1 1 0 0,-1 6-130 0 0,-1-7 187 0 0,1 3-33 0 0,-1 1 0 0 0,-1 0 0 0 0,-1-1 0 0 0,0 1 0 0 0,-1-1 0 0 0,0 1 0 0 0,-1-1 0 0 0,-1 0 0 0 0,0 0 0 0 0,-1 0 0 0 0,-1-1 0 0 0,-5 11-154 0 0,-13 19 494 0 0,-1-2 0 0 0,-3 0 0 0 0,-5 5-494 0 0,21-31 323 0 0,-4 12-323 0 0,16-26 0 0 0,-1 0 0 0 0,0 0 0 0 0,0 1 0 0 0,1-1 0 0 0,-1 1 0 0 0,1-1 0 0 0,-1 1 0 0 0,1-1 0 0 0,-1 2 0 0 0,2-2 0 0 0,-1 1 0 0 0,0 0 0 0 0,0-1 0 0 0,1 1 0 0 0,-1 0 0 0 0,1-1 0 0 0,-1 1 0 0 0,1 0 0 0 0,0-1 0 0 0,0 1 0 0 0,-1-1 0 0 0,1 1 0 0 0,0-1 0 0 0,0 0 0 0 0,1 1 0 0 0,-1-1 0 0 0,1 1 0 0 0,0 0 0 0 0,0 0 0 0 0,1 0 0 0 0,-1 0 0 0 0,1-1 0 0 0,-1 1 0 0 0,1 0 0 0 0,0-1 0 0 0,-1 0 0 0 0,1 0 0 0 0,0 0 0 0 0,19 5 0 0 0,-10-4 0 0 0,-1 1 0 0 0,0 1 0 0 0,4 2 0 0 0,6 4 0 0 0,-1 0 0 0 0,16 12 0 0 0,-25-15 0 0 0,-1 1 0 0 0,0 0 0 0 0,-1 0 0 0 0,0 1 0 0 0,7 9 0 0 0,-13-15-2 0 0,-1 1 0 0 0,1-1 0 0 0,-1 1 0 0 0,0 0 0 0 0,0 0 0 0 0,0 0-1 0 0,-1 0 1 0 0,1 1 0 0 0,-1-1 0 0 0,0 0 0 0 0,0 0 0 0 0,-1 1 0 0 0,1-1 0 0 0,-1 1-1 0 0,0-1 1 0 0,0 1 0 0 0,-1-1 0 0 0,1 2 2 0 0,-2 1 44 0 0,1-1 0 0 0,-1 0-1 0 0,0 1 1 0 0,-1-1 0 0 0,1 0-1 0 0,-1 0 1 0 0,0 0 0 0 0,-1-1-1 0 0,0 1 1 0 0,1-1 0 0 0,-6 5-44 0 0,-14 17 1011 0 0,-2-1-1 0 0,-24 19-1010 0 0,7-13 408 0 0,-1-1 0 0 0,-1-3 0 0 0,-2-1 0 0 0,-15 5-408 0 0,8-7 0 0 0,-2-2 0 0 0,0-3 0 0 0,-1-2 0 0 0,-1-3 0 0 0,-14 1 0 0 0,45-11 0 0 0,8-1 0 0 0,1-1 0 0 0,-1-1 0 0 0,0 0 0 0 0,1-1 0 0 0,-10-1 0 0 0,24 0-78 0 0,0-1 0 0 0,0 1 0 0 0,0-1-1 0 0,0 1 1 0 0,-3-2 78 0 0,6 2-67 0 0,-1-1-1 0 0,0 1 1 0 0,1 0-1 0 0,-1 0 1 0 0,1-1-1 0 0,-1 1 0 0 0,1 0 1 0 0,-1-1-1 0 0,1 1 1 0 0,0-1-1 0 0,-1 1 1 0 0,1 0-1 0 0,-1-1 0 0 0,1 1 1 0 0,0-1-1 0 0,-1 1 1 0 0,1-1-1 0 0,0 1 1 0 0,-1-1-1 0 0,1 1 1 0 0,0-1-1 0 0,0 0 0 0 0,0 1 1 0 0,0-1-1 0 0,-1 1 1 0 0,1-1-1 0 0,0 0 1 0 0,0 1-1 0 0,0-1 0 0 0,0 1 1 0 0,0-1-1 0 0,0 1 1 0 0,0-1-1 0 0,1 0 68 0 0,-1-1-252 0 0,1 0-1 0 0,0 0 1 0 0,0 0-1 0 0,-1 1 1 0 0,1-1 0 0 0,1-1 252 0 0,8-8-1534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3.21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 1432 10135 0 0,'0'0'464'0'0,"0"0"-9"0"0,-2 2-223 0 0,-2 7 156 0 0,4-9-351 0 0,0 0 1 0 0,0 1-1 0 0,-1-1 1 0 0,1 1-1 0 0,0-1 1 0 0,0 1-1 0 0,0-1 1 0 0,0 0-1 0 0,0 1 1 0 0,0-1-1 0 0,0 1 1 0 0,0-1-1 0 0,0 1 0 0 0,0-1 1 0 0,0 1-1 0 0,0-1 1 0 0,0 1-1 0 0,0-1 1 0 0,0 0-1 0 0,0 1 1 0 0,1-1-1 0 0,-1 1 1 0 0,0-1-38 0 0,0 1 135 0 0,1 1 377 0 0,-1-2 0 0 0,2-3 0 0 0,94-113 618 0 0,-67 80-697 0 0,26-38 599 0 0,0 0-475 0 0,2 0-549 0 0,-3-2 0 0 0,35-66-8 0 0,-39 50 0 0 0,-4-3 0 0 0,-1-11 0 0 0,-38 89 0 0 0,-1 0 0 0 0,0 0 0 0 0,-2-1 0 0 0,0 0 0 0 0,-1 0 0 0 0,0-25 0 0 0,-2 21 0 0 0,3-13 0 0 0,4-13 0 0 0,7-47 0 0 0,-6-3 0 0 0,-9 75 0 0 0,0 0 0 0 0,-1 0 0 0 0,-2-5 0 0 0,0 15 0 0 0,2 12 0 0 0,1 1 0 0 0,-1-1 0 0 0,0 0 0 0 0,1 0 0 0 0,-1 0 0 0 0,0 1 0 0 0,0-1 0 0 0,1 0 0 0 0,-1 1 0 0 0,0-1 0 0 0,0 1 0 0 0,0-1 0 0 0,0 1 0 0 0,0-1 0 0 0,0 1 0 0 0,0 0 0 0 0,0-1 0 0 0,0 1 0 0 0,0 0 0 0 0,0 0 0 0 0,0 0 0 0 0,0 0 0 0 0,0 0 0 0 0,0 0 0 0 0,0 0 0 0 0,0 0 0 0 0,0 0 0 0 0,0 0 0 0 0,0 0 0 0 0,0 1 0 0 0,0-1 0 0 0,0 0 0 0 0,0 1 0 0 0,0-1 0 0 0,0 1 0 0 0,1-1 0 0 0,-1 1 0 0 0,0-1 0 0 0,-4 3 0 0 0,1 0 0 0 0,0 1 0 0 0,0-1 0 0 0,0 1 0 0 0,0-1 0 0 0,-3 5 0 0 0,-15 22 0 0 0,1 1 0 0 0,1 1 0 0 0,-8 19 0 0 0,16-28 0 0 0,-31 61 203 0 0,3 2-1 0 0,4 1 1 0 0,-14 61-203 0 0,12-11 720 0 0,5 2 0 0 0,5 12-720 0 0,23-121 0 0 0,2 0 0 0 0,0 0 0 0 0,2 0 0 0 0,1 1 0 0 0,2-1 0 0 0,1 0 0 0 0,2 5 0 0 0,-3-27 0 0 0,0 0 0 0 0,1 0 0 0 0,0 0 0 0 0,1 0 0 0 0,0 0 0 0 0,0-1 0 0 0,0 1 0 0 0,1-1 0 0 0,0 0 0 0 0,1-1 0 0 0,0 1 0 0 0,0-1 0 0 0,0 0 0 0 0,1 0 0 0 0,-1-1 0 0 0,1 0 0 0 0,1 0 0 0 0,-1-1 0 0 0,-3-2-107 0 0,0 0 0 0 0,0-1 1 0 0,0 1-1 0 0,0-1 0 0 0,0 0 0 0 0,1 0 0 0 0,3 0 107 0 0,3 0-1500 0 0,0-1 0 0 0,5 0 1500 0 0,4-3-5796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3.54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154 5 10135 0 0,'1'-2'464'0'0,"-1"0"-254"0"0,0 3 139 0 0,-4 9 556 0 0,-7 18 311 0 0,-4 12-916 0 0,3-10 840 0 0,-4 19-1140 0 0,0 12 2048 0 0,-2 25-2048 0 0,8-36 546 0 0,3-17-484 0 0,0 14-62 0 0,0 0 34 0 0,-6 20-34 0 0,5-31 409 0 0,7-32-210 0 0,0 0 1 0 0,0 0-1 0 0,-1 0 1 0 0,1 0-1 0 0,-3 3-199 0 0,3-5 375 0 0,1-2-576 0 0,0 0-250 0 0,0 0-777 0 0,0 0-3069 0 0,0 0-1317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3.87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1 205 11975 0 0,'10'-7'235'0'0,"-6"3"-114"0"0,1 1 0 0 0,-1 0-1 0 0,1 0 1 0 0,0 0-1 0 0,0 1 1 0 0,0-1 0 0 0,0 1-1 0 0,4-1-120 0 0,63-17 110 0 0,-44 11-37 0 0,34-6 770 0 0,6-2 187 0 0,36-10 438 0 0,-52 15-792 0 0,17-8-676 0 0,-28 8-18 0 0,2 1-1 0 0,34-2 19 0 0,-64 10-27 0 0,48-5-1293 0 0,-44 3 808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4.27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281 166 10135 0 0,'11'-11'287'0'0,"29"-29"503"0"0,3 1-790 0 0,-30 28-4 0 0,1 0 0 0 0,1 1 0 0 0,-1 1-1 0 0,2 0 1 0 0,7-3 4 0 0,-17 10 140 0 0,1-1-1 0 0,0 1 0 0 0,-1 0 0 0 0,1 0 0 0 0,0 1 1 0 0,0 0-1 0 0,0 1 0 0 0,0-1 0 0 0,0 1 0 0 0,0 0 1 0 0,0 1-1 0 0,3 0-139 0 0,-6 0 128 0 0,1 0-1 0 0,0 0 1 0 0,-1 1 0 0 0,1-1 0 0 0,-1 1 0 0 0,0 0-1 0 0,0 0 1 0 0,1 1 0 0 0,-2-1 0 0 0,1 1-1 0 0,0 0 1 0 0,0 0 0 0 0,-1 0 0 0 0,1 1 0 0 0,-1-1-1 0 0,0 1 1 0 0,0 0 0 0 0,2 3-128 0 0,2 6 14 0 0,-1-1-1 0 0,0 1 1 0 0,0 1 0 0 0,-2-1 0 0 0,1 1 0 0 0,-2 0-1 0 0,0 0 1 0 0,0 0 0 0 0,-2 1 0 0 0,0-1-1 0 0,0 0 1 0 0,-1 2-14 0 0,-2 3 91 0 0,0-1-1 0 0,-2 0 0 0 0,-3 15-90 0 0,-21 51 525 0 0,20-60-390 0 0,-18 48 913 0 0,-14 23-1048 0 0,20-53 71 0 0,-2-1-1 0 0,-24 33-70 0 0,22-39 392 0 0,-1-1 0 0 0,-1-2 0 0 0,-2 0 0 0 0,-2-2 0 0 0,-7 5-392 0 0,-14 5 16 0 0,-48 30-16 0 0,61-41 0 0 0,29-22 0 0 0,0 0 0 0 0,0 0 0 0 0,-1-1 0 0 0,0 0 0 0 0,-2 1 0 0 0,-4-1 140 0 0,-1 0 1 0 0,-3 0-141 0 0,16-5 162 0 0,0-2 570 0 0,4 1-718 0 0,0 0 0 0 0,0 0 0 0 0,0 0 0 0 0,0 0-1 0 0,0 0 1 0 0,-1 0 0 0 0,1 0 0 0 0,0-1 0 0 0,0 1 0 0 0,0 0-1 0 0,0 0 1 0 0,0 0 0 0 0,0 0 0 0 0,0 0 0 0 0,0 0-1 0 0,0 0 1 0 0,0 0 0 0 0,0 0 0 0 0,0 0 0 0 0,0 0 0 0 0,0 0-1 0 0,0 0 1 0 0,0 0 0 0 0,0 0 0 0 0,0 0 0 0 0,0 0-1 0 0,0 0 1 0 0,0 0 0 0 0,0 0 0 0 0,0 0 0 0 0,0-1 0 0 0,0 1-1 0 0,0 0 1 0 0,0 0 0 0 0,1 0 0 0 0,-1 0 0 0 0,0 0-1 0 0,0 0 1 0 0,0 0 0 0 0,0 0 0 0 0,0 0 0 0 0,0 0 0 0 0,0 0-1 0 0,0 0 1 0 0,0 0 0 0 0,0 0 0 0 0,0 0 0 0 0,0 0-1 0 0,0 0 1 0 0,0 0 0 0 0,0 0 0 0 0,0 0 0 0 0,0 0 0 0 0,0 0-1 0 0,0 0 1 0 0,0 0 0 0 0,0 0 0 0 0,0 0 0 0 0,0 0-1 0 0,1 0 1 0 0,-1 0 0 0 0,0 0-14 0 0,35-1 16 0 0,-19 0-16 0 0,0 0 0 0 0,1 2 0 0 0,-1 0 0 0 0,9 2 0 0 0,49 9 0 0 0,14 3 0 0 0,76 13 0 0 0,-141-25 0 0 0,-1-1 0 0 0,0-2 0 0 0,1 0 0 0 0,-1-1 0 0 0,6-2 0 0 0,-10 1-292 0 0,0 0 0 0 0,0 2 0 0 0,14 1 292 0 0,-6 1-1770 0 0,-3-5-5056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4.97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1 265 10135 0 0,'7'-7'215'0'0,"0"-2"-1"0"0,-1 1 1 0 0,0-1-1 0 0,2-6-214 0 0,11-14 198 0 0,-3 6-251 0 0,16-20 1586 0 0,-1-6-1533 0 0,-29 45 183 0 0,0-1 0 0 0,0 1-1 0 0,0-1 1 0 0,0-2-183 0 0,-1 4 88 0 0,-1 1 0 0 0,1-1 0 0 0,0 1-1 0 0,0-1 1 0 0,0 1 0 0 0,0-1 0 0 0,0 1 0 0 0,1 0-1 0 0,-1 0 1 0 0,1-1 0 0 0,-1 1 0 0 0,1 0 0 0 0,0 1-1 0 0,0-1 1 0 0,0-1-88 0 0,11-3 443 0 0,0 2-294 0 0,-12 3-141 0 0,1 1 0 0 0,-1 0 0 0 0,0 0 0 0 0,0 0 0 0 0,0 1 0 0 0,0-1 0 0 0,1 0 0 0 0,-1 0 0 0 0,0 1 0 0 0,0-1 0 0 0,0 1-8 0 0,1 0 60 0 0,1 0 0 0 0,-2 1 0 0 0,1-1 0 0 0,0 1 0 0 0,0-1 0 0 0,0 1 0 0 0,-1 0 0 0 0,1 0 0 0 0,-1-1 0 0 0,1 1 0 0 0,-1 0 0 0 0,0 1 0 0 0,0-1 0 0 0,0 0 0 0 0,0 0 0 0 0,1 2-60 0 0,1 6 269 0 0,0 1 0 0 0,0 0 1 0 0,-1 0-270 0 0,-1-8 43 0 0,1 10 2 0 0,-1 0 0 0 0,0 0 0 0 0,-1 1 0 0 0,0 10-45 0 0,-9 53-26 0 0,7-63 37 0 0,-2 4-4 0 0,0 0 0 0 0,-1 0 0 0 0,-6 12-7 0 0,4-10 455 0 0,1 0 0 0 0,-2 13-455 0 0,5-18 315 0 0,1-5-181 0 0,1 0 0 0 0,-1-1-1 0 0,-1 1 1 0 0,0-1 0 0 0,0 0-1 0 0,-2 2-133 0 0,-2-1 72 0 0,6-8 299 0 0,1-2 117 0 0,0 0 21 0 0,0 0 3 0 0,1-3 0 0 0,2-9-6 0 0,-1 8-386 0 0,-1 0 1 0 0,0 1-1 0 0,0-1 0 0 0,-1 0 0 0 0,1 0 0 0 0,-1 0 0 0 0,0 1 0 0 0,0-5-120 0 0,-2-3 122 0 0,1 8-116 0 0,1 1-1 0 0,-1-1 0 0 0,1 0 1 0 0,0 0-1 0 0,0 1 0 0 0,0-1 1 0 0,0 0-1 0 0,0-1-5 0 0,2-4 0 0 0,0 1 0 0 0,1-1 0 0 0,-1 1 0 0 0,2 0 0 0 0,-1 0 0 0 0,1 0 0 0 0,3-4 0 0 0,3-5 0 0 0,2 1 0 0 0,8-9 0 0 0,-9 12 0 0 0,1-1 0 0 0,1 2 0 0 0,0 0 0 0 0,1 0 0 0 0,0 1 0 0 0,0 1 0 0 0,1 0 0 0 0,1 1 0 0 0,10-3 0 0 0,-24 10 0 0 0,1 0 0 0 0,-1 0 0 0 0,1 0 0 0 0,-1 1 0 0 0,1-1 0 0 0,0 1 0 0 0,-1 0 0 0 0,1 0 0 0 0,0 0 0 0 0,-1 0 0 0 0,1 0 0 0 0,0 0 0 0 0,-1 1 0 0 0,1-1 0 0 0,-1 1 0 0 0,1 0 0 0 0,2 1 0 0 0,-2-1 0 0 0,-1 1 0 0 0,1-1 0 0 0,-1 1 0 0 0,1 0 0 0 0,-1 0 0 0 0,1 0 0 0 0,-1 1 0 0 0,0-1 0 0 0,0 0 0 0 0,0 1 0 0 0,-1 0 0 0 0,1-1 0 0 0,0 1 0 0 0,-1 0 0 0 0,1 1 0 0 0,1 3 0 0 0,-1 1 0 0 0,1-1 0 0 0,-1 1 0 0 0,-1 0 0 0 0,1-1 0 0 0,-1 1 0 0 0,-1 0 0 0 0,1 0 0 0 0,-1 0 0 0 0,-1 5 0 0 0,-2 9 0 0 0,-1-1 0 0 0,0 0 0 0 0,-4 6 0 0 0,6-19 0 0 0,-1 0 0 0 0,-1 0 0 0 0,-3 7 0 0 0,-5 10 0 0 0,16-45 0 0 0,6-15 0 0 0,-3 15 0 0 0,2 0 0 0 0,0 1 0 0 0,1 0 0 0 0,1 0 0 0 0,7-8 0 0 0,1 2 0 0 0,2 0 0 0 0,0 1 0 0 0,9-6 0 0 0,-19 20 0 0 0,1 1 0 0 0,0 0 0 0 0,0 1 0 0 0,0 1 0 0 0,1 0 0 0 0,0 1 0 0 0,1 0 0 0 0,0 1 0 0 0,-1 0 0 0 0,2 1 0 0 0,4 0 0 0 0,-12 3 0 0 0,-1 0 0 0 0,0 1 0 0 0,0 0 0 0 0,0 1 0 0 0,0-1 0 0 0,1 1 0 0 0,-1 0 0 0 0,0 1 0 0 0,0-1 0 0 0,-1 1 0 0 0,1 0 0 0 0,0 1 0 0 0,0-1 0 0 0,3 4 0 0 0,9 4 0 0 0,-1 2 0 0 0,0 0 0 0 0,12 11 0 0 0,-6-2 0 0 0,-1 1 0 0 0,-1 1 0 0 0,-1 0 0 0 0,4 8 0 0 0,-16-19 0 0 0,0 1 0 0 0,-1-1 0 0 0,-1 1 0 0 0,0 0 0 0 0,1 4 0 0 0,7 25 0 0 0,-1 2 0 0 0,-1-4 0 0 0,-2-6-931 0 0,-1 1 0 0 0,-1 0 0 0 0,-1 11 931 0 0,-6-32-1023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09.3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320 4 6447 0 0,'0'0'142'0'0,"0"0"22"0"0,-1 1 13 0 0,-4 1-144 0 0,-1 0-1 0 0,1-1 1 0 0,0 0-1 0 0,0 0 1 0 0,-1 0 0 0 0,0 0-33 0 0,-19 3-7 0 0,9 1 354 0 0,6-3 225 0 0,1 1 1 0 0,-1 0-1 0 0,-3 2-572 0 0,-35 13 1440 0 0,36-14-1213 0 0,1 0 0 0 0,-1-1-1 0 0,-2 0-226 0 0,0 1 1407 0 0,-2 1-854 0 0,-7-1-537 0 0,16-3-16 0 0,-3-4 1308 0 0,6 2-584 0 0,-1-1-708 0 0,0-2-16 0 0,0 0 0 0 0,2-4 0 0 0,0 1 0 0 0,0 1 72 0 0,3 5 299 0 0,-1 1-308 0 0,1 0 1 0 0,0-1 0 0 0,0 1-1 0 0,0 0 1 0 0,0 0-1 0 0,-1-1 1 0 0,1 1 0 0 0,0 0-1 0 0,0 0 1 0 0,0-1-1 0 0,0 1 1 0 0,0 0-1 0 0,0 0 1 0 0,0-1 0 0 0,0 1-1 0 0,0 0 1 0 0,0-1-1 0 0,0 1 1 0 0,0 0-1 0 0,0 0 1 0 0,0-1 0 0 0,0 1-1 0 0,0 0 1 0 0,0-1-1 0 0,0 1-63 0 0,2-1 11 0 0,0 0-6 0 0,12-1-5 0 0,-11 1 0 0 0,0 1 0 0 0,10 1 0 0 0,26 9 0 0 0,-1-1 0 0 0,-28-7 0 0 0,-1 1 0 0 0,0 0 0 0 0,1 0 0 0 0,26 8 0 0 0,-21-7 0 0 0,0-1 0 0 0,0 0 0 0 0,1-1 0 0 0,0 0 0 0 0,1-1 0 0 0,21 1 0 0 0,-25-1 0 0 0,1 0 0 0 0,-1-1 0 0 0,5-1 0 0 0,43-3 0 0 0,-26 2 0 0 0,10-3 0 0 0,-36 4 0 0 0,-1 1 0 0 0,1 0 0 0 0,0 0 0 0 0,8 2 0 0 0,-6-1 0 0 0,0 0 0 0 0,8-1 0 0 0,-14 0 0 0 0,22-1 0 0 0,16 1 0 0 0,-20 3 0 0 0,5 0 0 0 0,68-4 0 0 0,17-6 0 0 0,-59 0 0 0 0,8-4 0 0 0,-26 5 0 0 0,-12 2 0 0 0,13-3 0 0 0,-17 2 0 0 0,0 2 0 0 0,0 1 0 0 0,11 0 0 0 0,-13 0 0 0 0,78-7 0 0 0,-55 4 0 0 0,-26 3 0 0 0,0 0 0 0 0,0 1 0 0 0,14 1 0 0 0,-21 0 338 0 0,0 0 0 0 0,0 0-1 0 0,5-2-337 0 0,16 0 1019 0 0,23 0-1003 0 0,-51 2-16 0 0,1 1 0 0 0,-1-1 0 0 0,1 0 0 0 0,0 0 0 0 0,-1 0 0 0 0,1-1 0 0 0,-1 1 0 0 0,1 0 0 0 0,0-1 0 0 0,-1 1 0 0 0,2-1 0 0 0,0 0 0 0 0,0 0 0 0 0,0 0 0 0 0,0 0 0 0 0,0 0 0 0 0,1 1 0 0 0,-1 0 0 0 0,0-1 0 0 0,3 1 0 0 0,-2 0 0 0 0,-1 0 0 0 0,-1-1 0 0 0,1 1 0 0 0,-1 0 0 0 0,1 0 0 0 0,0 1 0 0 0,1-1 0 0 0,3 2 0 0 0,-7-2 0 0 0,1 1 0 0 0,-1-1 0 0 0,0 0 0 0 0,1 0 0 0 0,-1 0 0 0 0,0 0 0 0 0,1 1 0 0 0,-1-1 0 0 0,0 0 0 0 0,0 0 0 0 0,1 1 0 0 0,-1-1 0 0 0,0 0 0 0 0,0 0 0 0 0,0 1 0 0 0,1-1 0 0 0,-1 0 0 0 0,0 1 0 0 0,0-1 0 0 0,0 0 0 0 0,0 1 0 0 0,0-1 0 0 0,0 1 0 0 0,0 0 0 0 0,0-1 0 0 0,0 1 0 0 0,0-1 0 0 0,0 1 0 0 0,0-1 0 0 0,0 1 0 0 0,-1-1 0 0 0,1 1 0 0 0,0-1 0 0 0,0 1 0 0 0,-1-1 0 0 0,1 1 0 0 0,-6 5-64 0 0,4-6-553 0 0,0 1 0 0 0,0-1 0 0 0,1 0 0 0 0,-1 0 0 0 0,0 0 0 0 0,0 0 0 0 0,0 0 0 0 0,0 0 0 0 0,1 0 0 0 0,-1 0 0 0 0,-2-1 617 0 0,3 0 602 0 0,-3 1-2137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2.2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89 83 6447 0 0,'0'0'298'0'0,"0"0"-10"0"0,-2 1-188 0 0,0-1 63 0 0,1 1 0 0 0,-1-1-1 0 0,0 0 1 0 0,0 0 0 0 0,0 0 0 0 0,0 0 0 0 0,0 0 0 0 0,0 0 0 0 0,0 0 0 0 0,0-1 0 0 0,1 1 0 0 0,-1 0 0 0 0,0-1 0 0 0,0 0-1 0 0,0 1-162 0 0,1-1 131 0 0,0 0 0 0 0,0 1 0 0 0,-1 0 0 0 0,1-1 0 0 0,0 1 0 0 0,0 0-1 0 0,-1 0 1 0 0,0 0-131 0 0,0-1 76 0 0,0 1 0 0 0,0 0 0 0 0,0-1 0 0 0,0 1 0 0 0,0-1-1 0 0,0 0 1 0 0,1 0 0 0 0,-1 0-76 0 0,-6-2 1 0 0,-7-4 2490 0 0,15 6-2420 0 0,0 1 0 0 0,0 0 0 0 0,0 0 0 0 0,0 0 0 0 0,-1 0 0 0 0,1 0 0 0 0,0 0 0 0 0,0 0 0 0 0,0 0 0 0 0,0 0 0 0 0,0 0 0 0 0,-1 0 0 0 0,1 0 0 0 0,0 0 0 0 0,0 0 0 0 0,0 0 0 0 0,0 0 0 0 0,-1 0-1 0 0,1 0 1 0 0,0 0 0 0 0,0 0 0 0 0,0 0 0 0 0,0 0 0 0 0,0 0 0 0 0,-1 0 0 0 0,1 0 0 0 0,0 0 0 0 0,0 0 0 0 0,0 1 0 0 0,0-1 0 0 0,0 0 0 0 0,-1 0 0 0 0,1 0-71 0 0,3 4 854 0 0,8 6-413 0 0,-4-5-440 0 0,1 1 1 0 0,0-2-1 0 0,1 1 0 0 0,-1-1 0 0 0,1 0 0 0 0,0-1 0 0 0,0 0 0 0 0,0 0 1 0 0,0-1-1 0 0,0 0 0 0 0,1-1 0 0 0,-1 0 0 0 0,1-1 0 0 0,1 0-1 0 0,3 1 0 0 0,-1 0 0 0 0,1 0 0 0 0,0 1 0 0 0,7 3 0 0 0,12 1 0 0 0,-12-3-59 0 0,6 1 809 0 0,0 2-1 0 0,23 7-749 0 0,-19-5 188 0 0,0-2-1 0 0,0 0 1 0 0,28 0-188 0 0,-22-2 45 0 0,15 0-45 0 0,1-3 0 0 0,26-3 0 0 0,-47 1 0 0 0,-8 1 0 0 0,7-1 0 0 0,17-3 0 0 0,133-23 0 0 0,83-29 0 0 0,-222 47 0 0 0,5 1 0 0 0,40-9 0 0 0,-5 1 0 0 0,1 3 0 0 0,23 1 0 0 0,3 1 0 0 0,-13 4 72 0 0,-81 5 46 0 0,1 1 0 0 0,0 1 1 0 0,0 0-1 0 0,0 1 0 0 0,9 2-118 0 0,24 2 779 0 0,-37-4-666 0 0,0 0 0 0 0,-1 0 0 0 0,1-1 1 0 0,0-1-1 0 0,0 0-113 0 0,-4 0 40 0 0,5 0-40 0 0,52-3 0 0 0,-34 6 0 0 0,-24-1 0 0 0,-4-1 0 0 0,0 0 0 0 0,1 0 0 0 0,-1 0 0 0 0,0-1 0 0 0,0 1 0 0 0,3-2 0 0 0,4 1 0 0 0,0-1 0 0 0,7 0 0 0 0,-14 3 0 0 0,4-2 0 0 0,-7 1 0 0 0,0 0 0 0 0,0-1 0 0 0,0 1 0 0 0,0 0 0 0 0,0 0 0 0 0,0 0 0 0 0,0 0 0 0 0,0 0 0 0 0,0-1 0 0 0,0 1 0 0 0,0 0 0 0 0,0 0 0 0 0,0 0 0 0 0,0 0 0 0 0,0 0 0 0 0,-1 0 0 0 0,1-1 0 0 0,0 1 0 0 0,0 0 0 0 0,0 0 0 0 0,0 0 0 0 0,0 0 0 0 0,0 0 0 0 0,-1 0 0 0 0,1 0 0 0 0,0 0 0 0 0,0 0 0 0 0,0 0 0 0 0,0 0 0 0 0,0-1 0 0 0,-1 1 0 0 0,1 0 0 0 0,0 0 0 0 0,-3-1 17 0 0,-1 0 0 0 0,1 0 0 0 0,0 1 0 0 0,-1-1 0 0 0,1 1 0 0 0,-1-1 0 0 0,-1 1-17 0 0,-28 2 992 0 0,27-2-663 0 0,-10 2-13 0 0,0 0 1 0 0,-2 2-317 0 0,-19 2-25 0 0,5-2 25 0 0,-1-1 0 0 0,-1-2 0 0 0,-229 4 0 0 0,129-9 0 0 0,67 1 0 0 0,-21 3 0 0 0,59 2 0 0 0,-140 8 0 0 0,105-3 0 0 0,-40 10 0 0 0,17-1 0 0 0,-1-4 0 0 0,-21-2 0 0 0,69-6 0 0 0,16-2 0 0 0,-1 0 0 0 0,-2-2 0 0 0,7 0 0 0 0,-8-1 0 0 0,-15-3 0 0 0,1-1 0 0 0,-51-9 0 0 0,-4-2 0 0 0,-5-1 0 0 0,64 13 55 0 0,26 3-396 0 0,0 0 0 0 0,0-1 0 0 0,1 0-1 0 0,-1-1 1 0 0,0 0 0 0 0,-7-4 341 0 0,5-2 0 0 0,7 6 0 0 0,-5 1 0 0 0,9 3 0 0 0,1 0 0 0 0,-6 0 0 0 0,7-1 0 0 0,0 0 0 0 0,0 1 0 0 0,0-1 0 0 0,0 0 0 0 0,0 0 0 0 0,0 1 0 0 0,0-1 0 0 0,0 0 0 0 0,0 1 0 0 0,0-1 0 0 0,1 1 0 0 0,-1-1 0 0 0,0 1 0 0 0,0 0 0 0 0,-1 1 0 0 0,-8 4 0 0 0,8-2 0 0 0,1-2 0 0 0,-3 7 0 0 0,3 0 0 0 0,5 1 0 0 0,-2-8 0 0 0,0 1 0 0 0,0 0 0 0 0,0-1 0 0 0,0 0 0 0 0,1 1 0 0 0,-1-1 0 0 0,1 0 0 0 0,0 0 0 0 0,0-1 0 0 0,0 1 0 0 0,0-1 0 0 0,0 1 0 0 0,0-1 0 0 0,0 0 0 0 0,0 0 0 0 0,1 0 0 0 0,9 2 0 0 0,-1-1 0 0 0,1 0 0 0 0,9-1 0 0 0,-3 0 0 0 0,26 0 0 0 0,0-1 0 0 0,16-4 0 0 0,-4 1 0 0 0,146-13 0 0 0,-86 14 0 0 0,-27 1 0 0 0,-39 1 0 0 0,8-3 0 0 0,-33 1 0 0 0,42-4 0 0 0,45 3 0 0 0,-102 4 0 0 0,40 0 0 0 0,0 2 0 0 0,19 6 0 0 0,-21-3 0 0 0,0-2 0 0 0,4-2 0 0 0,-25 1 0 0 0,11 2 0 0 0,16 2 0 0 0,15-1 0 0 0,-13 0 0 0 0,23-2 0 0 0,185-4 0 0 0,-244 0 0 0 0,0 2 0 0 0,0 1 0 0 0,-1 0 0 0 0,52 1 0 0 0,-27-2 0 0 0,-27-1 0 0 0,1-1 0 0 0,1-1 0 0 0,-4-1 0 0 0,2 1 0 0 0,-11 1 0 0 0,16 0 0 0 0,-13-2 0 0 0,3 0 125 0 0,-12 2 42 0 0,14 1-875 0 0,-24-3-1578 0 0,-2 0-4540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8:02.21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194 113 10135 0 0,'3'-1'231'0'0,"5"-4"20"0"0,0 0 0 0 0,6-5-251 0 0,-5 3 161 0 0,1 1 1 0 0,9-6-162 0 0,24-8 0 0 0,40-13 0 0 0,-74 30 187 0 0,1 0-1 0 0,-1 1 0 0 0,1 0 0 0 0,0 0 1 0 0,0 1-187 0 0,-6 0 71 0 0,-1 1 0 0 0,1 0 1 0 0,-1 0-1 0 0,0 1 0 0 0,1-1 0 0 0,-1 1 1 0 0,1 0-1 0 0,-1-1 0 0 0,0 1 1 0 0,0 1-1 0 0,0-1 0 0 0,0 0 0 0 0,1 1 1 0 0,-2 0-1 0 0,1 0 0 0 0,1 0-71 0 0,1 2 1 0 0,0 0 0 0 0,0 0 0 0 0,-1 1 0 0 0,1 0 0 0 0,-1 0-1 0 0,0 0 1 0 0,0 1 0 0 0,0-1 0 0 0,-1 1 0 0 0,0 0 0 0 0,0 0-1 0 0,-1 0 1 0 0,1 0 0 0 0,-1 0 0 0 0,-1 0 0 0 0,1 1 0 0 0,-1-1-1 0 0,0 1 1 0 0,-1 1-1 0 0,1 11 147 0 0,-1 1-1 0 0,-1 0 0 0 0,0 0 0 0 0,-2-1 1 0 0,-1 1-1 0 0,0-1 0 0 0,-7 18-146 0 0,-5 8 512 0 0,-2 0 0 0 0,-16 26-512 0 0,17-37 360 0 0,-2-1 0 0 0,-1 0 0 0 0,-2-2 0 0 0,-8 8-360 0 0,-135 148 663 0 0,-11 13-718 0 0,174-196 70 0 0,-14 17 276 0 0,15-19-148 0 0,0-1 0 0 0,0 1 1 0 0,0 0-1 0 0,0 0 1 0 0,1 0-1 0 0,-1 0 0 0 0,0 0 1 0 0,1 0-1 0 0,0 0 0 0 0,-1 0 1 0 0,1 1-144 0 0,2-2 149 0 0,4 5-147 0 0,0-1-1 0 0,1 0 1 0 0,-1 0 0 0 0,1-1-1 0 0,0 0 1 0 0,0 0-1 0 0,1-1 1 0 0,-1 0 0 0 0,1 0-1 0 0,2 0-1 0 0,23 6 0 0 0,1-1 0 0 0,18 1 0 0 0,71 5 0 0 0,-83-9 0 0 0,-5-2-16 0 0,0 0 0 0 0,0-3 0 0 0,-1-1 0 0 0,2-1 16 0 0,-27 1-366 0 0,0-1 0 0 0,0 0 0 0 0,0 0 0 0 0,4-2 366 0 0,5-5-4882 0 0,-4-1-732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4.1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97 1 8287 0 0,'0'0'382'0'0,"0"0"-8"0"0,0 0-170 0 0,-8 0 1172 0 0,3 0-864 0 0,3 0 0 0 0,2 0 0 0 0,0 0 0 0 0,0 0 0 0 0,0 0 0 0 0,-1 0 0 0 0,-2 2-387 0 0,-2 0 1264 0 0,-11 9 708 0 0,-4 6-657 0 0,19-14-1291 0 0,-1 4-133 0 0,-2 12 562 0 0,5-13 147 0 0,0-3-588 0 0,0-1 306 0 0,0-1-294 0 0,6 5-147 0 0,1 0 0 0 0,-1 0 0 0 0,1-1-1 0 0,0 0 1 0 0,1-1 0 0 0,-1 1 0 0 0,1-2-1 0 0,0 1 1 0 0,5 0-2 0 0,25 10 0 0 0,-1 0 0 0 0,-1 3 0 0 0,5 4 0 0 0,-7-3 0 0 0,52 28 0 0 0,-19-11 0 0 0,-24-12 0 0 0,3 3 0 0 0,-37-20 0 0 0,0-1 0 0 0,1 0 0 0 0,2 0 0 0 0,-1 0 0 0 0,-4-2 72 0 0,-6-2 299 0 0,-2-1 117 0 0,0 0 21 0 0,0 0-66 0 0,0 1-294 0 0,-1 11-132 0 0,-1-8-19 0 0,0-2 3 0 0,-4 8-1 0 0,-1 0 0 0 0,1 0 0 0 0,-2 0 0 0 0,0-1 0 0 0,-6 6 0 0 0,-12 16 0 0 0,-40 65 0 0 0,3-3 0 0 0,38-56 0 0 0,11-16 0 0 0,-12 13 0 0 0,-2-1 0 0 0,-2-2 0 0 0,0-1 0 0 0,-15 9 0 0 0,28-27 0 0 0,1-1 0 0 0,-2-1 0 0 0,-8 4 0 0 0,8-4 0 0 0,9-6 0 0 0,1 2 0 0 0,-4 3 0 0 0,8-6 0 0 0,1-1 0 0 0,1-1 0 0 0,-1 1 0 0 0,1 0 0 0 0,0 0 0 0 0,0 1 0 0 0,0-1 0 0 0,-7 7 0 0 0,16-14 0 0 0,-1 0 0 0 0,8-4 0 0 0,6-4 0 0 0,12-10 0 0 0,-12 9 0 0 0,0-1 0 0 0,4-6 0 0 0,34-30 0 0 0,-18 18 0 0 0,-11 10 0 0 0,-12 8 0 0 0,-5 6 0 0 0,0-1 0 0 0,-1-1 0 0 0,1-2 0 0 0,4-8 0 0 0,-11 14 0 0 0,0 0 0 0 0,1 1 0 0 0,-1 0 0 0 0,1 0 0 0 0,2-1 0 0 0,0 2 0 0 0,6-1 0 0 0,-12 5 0 0 0,7-5 0 0 0,-6 4 0 0 0,-1 1 0 0 0,0 0 0 0 0,-1-1 0 0 0,1 1 0 0 0,-1 0 0 0 0,0-1 0 0 0,1 1 0 0 0,-1-1 0 0 0,0 0 0 0 0,0 1 0 0 0,0-1 0 0 0,0 0 0 0 0,0 0 0 0 0,0-1 0 0 0,3-4 0 0 0,-2-5 0 0 0,-2 9 0 0 0,-1 0 0 0 0,0-5 0 0 0,-2 0 0 0 0,-1 0 0 0 0,-7-13 0 0 0,6 7 0 0 0,4 11 0 0 0,0 0 0 0 0,-1 0 0 0 0,1-1 0 0 0,-1 1 0 0 0,0 0 0 0 0,1 0 0 0 0,-1 0 0 0 0,0 1 0 0 0,-1-2 0 0 0,-23-29 0 0 0,15 17 0 0 0,0 2 0 0 0,-1 0 0 0 0,0 0 0 0 0,-1 1 0 0 0,-8-5 0 0 0,-14-12 0 0 0,18 16 0 0 0,-6-5 0 0 0,-2-1 0 0 0,-16-17 0 0 0,-2-1 0 0 0,13 11 0 0 0,18 15 0 0 0,-2 1 0 0 0,-5-4 0 0 0,6 4 0 0 0,10 9 0 0 0,0-1 0 0 0,0 1 0 0 0,0 0 0 0 0,-1 0 0 0 0,1 0 0 0 0,-1 0 0 0 0,-47-21 0 0 0,46 21 0 0 0,0 2 0 0 0,0 4 0 0 0,6-1 0 0 0,3 0 0 0 0,11 4 0 0 0,-9-4 0 0 0,18 11 0 0 0,-13-7 0 0 0,-1-1 0 0 0,1-1 0 0 0,7 3 0 0 0,27 6 0 0 0,1-2 0 0 0,38 4 0 0 0,-25-1 0 0 0,-16-4 0 0 0,-11-3 0 0 0,27 12 0 0 0,-19-5 0 0 0,27 11 0 0 0,-30-10 0 0 0,-37-16 0 0 0,0 0 0 0 0,1 0 0 0 0,-1 0 0 0 0,0 0 0 0 0,0 0 0 0 0,0 0 0 0 0,1 0 0 0 0,-1 0 0 0 0,0 0 0 0 0,0 1 0 0 0,0-1 0 0 0,0 0 0 0 0,1 0 0 0 0,-1 0 0 0 0,0 0 0 0 0,0 0 0 0 0,0 1 0 0 0,0-1 0 0 0,0 0 0 0 0,1 0 0 0 0,-1 0 0 0 0,0 0 0 0 0,0 1 0 0 0,0-1 0 0 0,0 0 0 0 0,0 0 0 0 0,0 1 0 0 0,0-1 0 0 0,0 0 0 0 0,0 0 0 0 0,-2 2 0 0 0,0 1 0 0 0,0-1 0 0 0,0-1 0 0 0,-1 1 0 0 0,1 0 0 0 0,-1 0 0 0 0,1-1 0 0 0,-1 0 0 0 0,-1 1 0 0 0,-3 2 0 0 0,-11 8 0 0 0,1 1 0 0 0,1 0 0 0 0,0 1 0 0 0,-9 10 0 0 0,15-15 0 0 0,4-3 0 0 0,0 1 0 0 0,0-1 0 0 0,-4 7 0 0 0,-5 9 0 0 0,0 0 0 0 0,-8 21 0 0 0,-4 11 0 0 0,-3-2 0 0 0,-18 24 0 0 0,-76 94 0 0 0,49-76 0 0 0,50-60 0 0 0,2 1 0 0 0,-1 5 0 0 0,23-37-481 0 0,5-7 36 0 0,5-6-412 0 0,1-6-1381 0 0,1-3-4925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6.60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24 159 6447 0 0,'0'0'142'0'0,"0"0"22"0"0,0 0 13 0 0,-1 0-20 0 0,-4 1-50 0 0,5-1-71 0 0,-1 0-1 0 0,1 0 1 0 0,-1 0-1 0 0,1 0 1 0 0,-1 0-1 0 0,1 0 1 0 0,0 0-1 0 0,-1 0 1 0 0,1 0-1 0 0,-1 0 0 0 0,1-1 1 0 0,-1 1-1 0 0,1 0 1 0 0,-1 0-1 0 0,1 0 1 0 0,-1-1-1 0 0,1 1 1 0 0,0 0-1 0 0,-1-1-35 0 0,0 1 263 0 0,1-1 0 0 0,-1 1 0 0 0,1 0 0 0 0,-1-1 0 0 0,1 1 0 0 0,-1 0 0 0 0,0 0 0 0 0,1-1 0 0 0,-1 1 0 0 0,0 0 0 0 0,1 0 0 0 0,-1 0 0 0 0,0 0-263 0 0,26-1 3831 0 0,-11 0-3668 0 0,1 0 0 0 0,-1-1 0 0 0,0-1 0 0 0,13-4-163 0 0,73-25 803 0 0,2 5-1 0 0,21 0-802 0 0,46 0 0 0 0,-130 22 0 0 0,102-12 0 0 0,-105 15 0 0 0,0 1 0 0 0,32 3 0 0 0,-44 1 0 0 0,0 0 0 0 0,-1 1 0 0 0,0 1 0 0 0,0 2 0 0 0,0 0 0 0 0,-1 1 0 0 0,8 5 0 0 0,-11-2 103 0 0,-13-3 375 0 0,-3-4-128 0 0,-3-3-138 0 0,1-1-169 0 0,-1 0 0 0 0,0 1 0 0 0,1-1 0 0 0,-1 1 0 0 0,0-1 0 0 0,0 0 1 0 0,0 1-1 0 0,1-1 0 0 0,-1 1 0 0 0,0-1 0 0 0,0 1 0 0 0,0-1 0 0 0,0 0 0 0 0,0 1 0 0 0,0-1 0 0 0,1 1-43 0 0,-1 2 200 0 0,0 4-184 0 0,-1-5-16 0 0,1-1 0 0 0,-1 0 0 0 0,0 0 0 0 0,0 1 0 0 0,1-1 0 0 0,-1 0 0 0 0,0 0 0 0 0,0 0 0 0 0,0 0 0 0 0,0 0 0 0 0,0 0 0 0 0,-1 0 0 0 0,1 0 0 0 0,0-1 0 0 0,-1 2 0 0 0,-22 9 0 0 0,22-11 0 0 0,-9 4 0 0 0,0 0 0 0 0,-1-1 0 0 0,1-1 0 0 0,-11 1 0 0 0,-47 2 0 0 0,33-3 0 0 0,7 0 0 0 0,-16 1 0 0 0,-1-1 0 0 0,1-2 0 0 0,-23-4 0 0 0,-46-8 0 0 0,-33 5 0 0 0,-45-5 0 0 0,146 7 0 0 0,-25-9 0 0 0,69 14 0 0 0,-24-6 0 0 0,11 3 0 0 0,1 0 0 0 0,-16-1 0 0 0,16 2 0 0 0,-5-2 0 0 0,65 2 0 0 0,85-7 0 0 0,-50 3 0 0 0,-26 2 0 0 0,43 2 0 0 0,211 33 0 0 0,-194-16 0 0 0,64 13 0 0 0,-158-24 0 0 0,68 13 0 0 0,-85-16 7 0 0,0 0 9 0 0,0 0 0 0 0,0 0 1 0 0,0 1-1 0 0,3 1-16 0 0,-7-3 7 0 0,0 0 0 0 0,0 0 1 0 0,0 0-1 0 0,0 0 0 0 0,0 0 0 0 0,0 0 0 0 0,0 0 0 0 0,0 0 0 0 0,0 0 0 0 0,0 0 1 0 0,0 0-1 0 0,0 0 0 0 0,0 0 0 0 0,0 0 0 0 0,0 0 0 0 0,0 0 0 0 0,0 0 1 0 0,0 0-1 0 0,0 0 0 0 0,0 0 0 0 0,0 1 0 0 0,0-1 0 0 0,0 0 0 0 0,0 0 0 0 0,0 0 1 0 0,0 0-1 0 0,0 0 0 0 0,0 0 0 0 0,0 0 0 0 0,0 0 0 0 0,0 0 0 0 0,-1 0 0 0 0,1 0 1 0 0,0 0-1 0 0,0 0 0 0 0,1 0 0 0 0,-1 0 0 0 0,0 0 0 0 0,0 0 0 0 0,0 0 0 0 0,0 0 1 0 0,0 0-1 0 0,0 0 0 0 0,0 0 0 0 0,0 0 0 0 0,0 0 0 0 0,0 1 0 0 0,0-1 1 0 0,0 0-1 0 0,0 0 0 0 0,0 0 0 0 0,0 0-7 0 0,-10 4 395 0 0,1 0-1 0 0,-1 0 1 0 0,0-1 0 0 0,-5 1-395 0 0,-12 3 26 0 0,-19 6-26 0 0,-1-3 0 0 0,-1-2 0 0 0,-19 1 0 0 0,37-7 0 0 0,-22-1 0 0 0,17-1 0 0 0,-1 2 0 0 0,-195 25 0 0 0,58-2 0 0 0,168-24 0 0 0,0 0 0 0 0,0-1 0 0 0,0 0 0 0 0,-1 0 0 0 0,5 0 0 0 0,1 0 0 0 0,0 0 0 0 0,0 0 0 0 0,0 0 0 0 0,-1 0 0 0 0,1 0 0 0 0,0 0 0 0 0,0 0 0 0 0,0 0 0 0 0,-1 0 0 0 0,1 0 0 0 0,0 0 0 0 0,0 0 0 0 0,0 0 0 0 0,0 0 0 0 0,-1 0 0 0 0,1 0 0 0 0,0 0 0 0 0,0-1 0 0 0,0 1 0 0 0,0 0 0 0 0,-1 0 0 0 0,1 0 0 0 0,0 0 0 0 0,0 0 0 0 0,0 0 0 0 0,0-1 0 0 0,0 1 0 0 0,-1 0 0 0 0,1 0 0 0 0,3-2 0 0 0,0-1 0 0 0,-1 2 0 0 0,1-1 0 0 0,0 0 0 0 0,0 0 0 0 0,1 1 0 0 0,-1 0 0 0 0,3-1 0 0 0,0-1 0 0 0,74-29 0 0 0,0 3 0 0 0,11 1 0 0 0,-56 20 0 0 0,0 2 0 0 0,1 2 0 0 0,4 0 0 0 0,-16 2 0 0 0,11 0 0 0 0,0 2 0 0 0,0 2 0 0 0,23 3 0 0 0,-12 0 0 0 0,21 7 0 0 0,-54-10 0 0 0,9 3 0 0 0,-1 0 0 0 0,0 2 0 0 0,7 2 0 0 0,-8-1 0 0 0,-15-7 0 0 0,0 1 0 0 0,0-1 0 0 0,0 1 0 0 0,-1 1 0 0 0,1-1 0 0 0,-1 1 0 0 0,4 2 0 0 0,7 8 0 0 0,-5-4 0 0 0,-8-6 0 0 0,0 0 0 0 0,7 10 20 0 0,-3-1-241 0 0,-3-21-2266 0 0,-2-1 973 0 0,-1-2-20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8.2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 0 6447 0 0,'0'0'298'0'0,"0"0"-10"0"0,0 0-118 0 0,-1 2 206 0 0,-7 12 620 0 0,7-12-484 0 0,0 1 206 0 0,0-2-663 0 0,1-1-1 0 0,0 0 1 0 0,0 0 0 0 0,0 0 0 0 0,0 0 0 0 0,0 1 0 0 0,-1-1 0 0 0,1 0 0 0 0,0 0 0 0 0,0 0 0 0 0,0 1 0 0 0,0-1 0 0 0,0 0-1 0 0,0 0 1 0 0,0 1 0 0 0,0-1 0 0 0,0 0 0 0 0,0 0 0 0 0,0 0 0 0 0,0 1 0 0 0,0-1 0 0 0,0 0 0 0 0,0 0 0 0 0,0 1-1 0 0,0-1 1 0 0,0 0 0 0 0,0 0-55 0 0,4 16 2408 0 0,-3-14-1896 0 0,0 0 0 0 0,2 1-474 0 0,0 1-1 0 0,0-1 0 0 0,0 1 1 0 0,0-1-1 0 0,1 0 0 0 0,0 0 1 0 0,0-1-1 0 0,-1 1 0 0 0,1-1 1 0 0,2 1-38 0 0,11 5 106 0 0,0-1 1 0 0,1 0-107 0 0,3 0 21 0 0,156 68 2027 0 0,-145-60-2048 0 0,-14-7 0 0 0,0 0 0 0 0,12 9 0 0 0,73 46 0 0 0,-96-58 0 0 0,-1 0 72 0 0,-5-4 299 0 0,-1-1 117 0 0,0 0 21 0 0,0 0-66 0 0,-1 1-294 0 0,-1 2-147 0 0,0 0 0 0 0,0-1 0 0 0,0 1 0 0 0,-1-1-1 0 0,1 0 1 0 0,-1 1 0 0 0,1-1 0 0 0,-2 1-2 0 0,-2 0 1 0 0,2 0-1 0 0,1-1 0 0 0,-1 1 0 0 0,0-1 0 0 0,-3 1 0 0 0,-2 2 0 0 0,-35 16 0 0 0,35-14 0 0 0,0 0 0 0 0,1 1 0 0 0,-1 0 0 0 0,1 1 0 0 0,-1 1 0 0 0,-8 10 0 0 0,7-8 0 0 0,-1 1 0 0 0,2 1 0 0 0,-14 16 0 0 0,10-13 0 0 0,-9 15 0 0 0,12-15 0 0 0,-2-1 0 0 0,-4 4 0 0 0,-72 92 0 0 0,79-100 0 0 0,-35 46 0 0 0,36-49 0 0 0,0 0 0 0 0,-1-1 0 0 0,0 1 0 0 0,-9 4 0 0 0,11-9 0 0 0,6-4 0 0 0,1 0 0 0 0,0-1 0 0 0,0 1 0 0 0,0 0 0 0 0,-1 0 0 0 0,1 0 0 0 0,0 0 0 0 0,0 0 0 0 0,-1 0 0 0 0,1-1 0 0 0,0 1 0 0 0,0 0 0 0 0,0 0 0 0 0,0 0 0 0 0,-1-1 0 0 0,1 1 0 0 0,0 0 0 0 0,0 0 0 0 0,0 0 0 0 0,0-1 0 0 0,0 1 0 0 0,0 0 0 0 0,0 0 0 0 0,0-1 0 0 0,0 1 0 0 0,-1 0 0 0 0,1 0 0 0 0,0-2 0 0 0,0 1 0 0 0,0-1 0 0 0,0 1 0 0 0,0-1 0 0 0,1 1 0 0 0,-1 0 0 0 0,0-1 0 0 0,1 1 0 0 0,-1-1 0 0 0,1 1 0 0 0,-1 0 0 0 0,1 0 0 0 0,-1-1 0 0 0,1 1 0 0 0,0-1 0 0 0,15-19 0 0 0,-10 14 0 0 0,17-20 0 0 0,1 2 0 0 0,1 1 0 0 0,17-13 0 0 0,-37 33 0 0 0,99-80 0 0 0,-70 57 0 0 0,-17 13 0 0 0,1 0 0 0 0,9-4 0 0 0,-6 5 0 0 0,0 1 0 0 0,1 1 0 0 0,3 0 0 0 0,-19 9 0 0 0,0 0 0 0 0,0-1 0 0 0,-1 0 0 0 0,1 0 0 0 0,3-3 0 0 0,-8 6 0 0 0,0-1 0 0 0,0 1 0 0 0,-1-1 0 0 0,1 0 0 0 0,0 1 0 0 0,0-1 0 0 0,0 0 0 0 0,0 0 0 0 0,0 0 0 0 0,-1 0 0 0 0,1 0 0 0 0,0 0 0 0 0,0-1 0 0 0,6-8 0 0 0,-6 8 0 0 0,-1-1 0 0 0,3-9 0 0 0,-4 9 0 0 0,1 1 0 0 0,-2-7 0 0 0,2 8 0 0 0,0-1 0 0 0,0 1 0 0 0,-1-1 0 0 0,1 0 0 0 0,-1 1 0 0 0,1-1 0 0 0,-1 1 0 0 0,1-1 0 0 0,-1 1 0 0 0,0-1 0 0 0,0 1 0 0 0,-1-2 0 0 0,-1-1 0 0 0,2 1 0 0 0,-1 0 0 0 0,1 0 0 0 0,-1 0 0 0 0,0 0 0 0 0,0 1 0 0 0,0-1 0 0 0,-1 1 0 0 0,1-1 0 0 0,-2 0 0 0 0,-2-3 0 0 0,-6-5 0 0 0,0 1 0 0 0,-1 0 0 0 0,-1 1 0 0 0,1 0 0 0 0,-1 1 0 0 0,-11-4 0 0 0,-8-6 30 0 0,-1-3-30 0 0,25 15 42 0 0,-16-10 550 0 0,1 1 776 0 0,-14-6-1368 0 0,4 2 17 0 0,21 11-17 0 0,-1 1-1 0 0,0 0 1 0 0,-13-4 0 0 0,3 3 0 0 0,14 4 0 0 0,0 1 0 0 0,0 0 0 0 0,-9-1 0 0 0,12 2 0 0 0,-18-1 0 0 0,22 2 0 0 0,2 2 0 0 0,-18 3 0 0 0,20-2 0 0 0,7 1 0 0 0,10 2 0 0 0,48 5 0 0 0,-14-2 0 0 0,7 4 0 0 0,-29-3 0 0 0,-1 1 0 0 0,0 1 0 0 0,11 8 0 0 0,-11-6 0 0 0,15 6 0 0 0,71 34 0 0 0,-89-35 0 0 0,-26-18 0 0 0,0 0 0 0 0,1 0 0 0 0,-1 1 0 0 0,1-1 0 0 0,-1 0 0 0 0,0 1 0 0 0,1-1 0 0 0,-1 0 0 0 0,0 1 0 0 0,0-1 0 0 0,1 0 0 0 0,-1 1 0 0 0,0-1 0 0 0,0 1 0 0 0,1-1 0 0 0,-1 1 0 0 0,-2 0 0 0 0,1 1 0 0 0,-1-1 0 0 0,1 1 0 0 0,-1-1 0 0 0,0 0 0 0 0,1 0 0 0 0,-1 0 0 0 0,0 0 0 0 0,-1 1 0 0 0,-2 1 0 0 0,-11 7 0 0 0,14-10 0 0 0,-11 8 0 0 0,-1 1 0 0 0,1 0 0 0 0,0 0 0 0 0,1 1 0 0 0,-8 9 0 0 0,10-9 0 0 0,3-3 0 0 0,1 1 0 0 0,-6 7 0 0 0,4-5 0 0 0,1-1 0 0 0,-4 3 0 0 0,4-6 0 0 0,1 1 0 0 0,1 0 0 0 0,-1 0 0 0 0,1 1 0 0 0,-2 4 0 0 0,-4 7 0 0 0,-1-1 0 0 0,0 0 0 0 0,-11 12 0 0 0,-14 18 0 0 0,13-16 0 0 0,-1-1 0 0 0,-1-2 0 0 0,-8 6 0 0 0,25-26-11 0 0,3-2-9 0 0,0-1 0 0 0,-1-1-1 0 0,1 1 1 0 0,-1-1-1 0 0,0 0 1 0 0,-3 0 20 0 0,21-22-3343 0 0,-2 4-1229 0 0,2-2-1228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29.07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223 154 4607 0 0,'0'0'102'0'0,"-1"1"20"0"0,-5 1-21 0 0,3-1-70 0 0,-1 0 0 0 0,1 0 0 0 0,-1 0 0 0 0,1-1 0 0 0,-3 1-31 0 0,-3 0 471 0 0,0-1 0 0 0,1 0-1 0 0,-1-1 1 0 0,-1 0-471 0 0,-6-2 346 0 0,13 2-227 0 0,0-1 24 0 0,1 1 345 0 0,0 1 21 0 0,-1-2-285 0 0,1 1 100 0 0,0 0 0 0 0,0 0 0 0 0,0 1 0 0 0,0-1-1 0 0,0 0 1 0 0,0 1 0 0 0,0-1-324 0 0,-7 0 149 0 0,-1 1-61 0 0,8 0 283 0 0,0-1 117 0 0,-3 0-230 0 0,0 0-115 0 0,0 0 0 0 0,0 0 1 0 0,0 0-1 0 0,0 1 0 0 0,0-1 0 0 0,-1 1-143 0 0,-8 0 391 0 0,11-2 404 0 0,-1 1-98 0 0,3 0-548 0 0,-6-1-133 0 0,-1 4 56 0 0,7-1 299 0 0,1-1 117 0 0,0 0 21 0 0,0 0-66 0 0,1 2-294 0 0,8 5-133 0 0,4 0-16 0 0,-10-5 0 0 0,14 4 0 0 0,4-1 0 0 0,-12-2 0 0 0,1-2 0 0 0,-1 1 0 0 0,0-1 0 0 0,1-1 0 0 0,5 0 0 0 0,9 2 0 0 0,-19-1 0 0 0,1-1 0 0 0,-1 0 0 0 0,0 0 0 0 0,0 0 0 0 0,0 0 0 0 0,5-1 0 0 0,-1-1 0 0 0,0 1 0 0 0,0 1 0 0 0,0 0 0 0 0,0 0 0 0 0,3 0 0 0 0,-1 0 0 0 0,4-1 0 0 0,79-12 0 0 0,-63 10 0 0 0,-10 0 0 0 0,1 1 0 0 0,0 2 0 0 0,9 0 0 0 0,8 1 1470 0 0,17-2-1470 0 0,25 1 578 0 0,-39 0-578 0 0,41-6 0 0 0,-13 1 0 0 0,-59 4 0 0 0,0 0 0 0 0,0-1 0 0 0,0 0 0 0 0,0 0 0 0 0,0-1 0 0 0,10-5 0 0 0,-16 6 0 0 0,0 1 0 0 0,0-1 0 0 0,1 1 0 0 0,2-1 0 0 0,3 0 0 0 0,0 0 0 0 0,0-1 0 0 0,5-2 0 0 0,-13 4 0 0 0,9-4 0 0 0,1 1 0 0 0,-1 1 0 0 0,1 0 0 0 0,3 0 0 0 0,-3 1 0 0 0,-1 0 0 0 0,1-1 0 0 0,-1-1 0 0 0,4-2 0 0 0,-5 2 0 0 0,0 0 0 0 0,1 1 0 0 0,-1 1 0 0 0,1-1 0 0 0,5 1 0 0 0,-9 2 0 0 0,0-1 0 0 0,1 0 0 0 0,-1 0 0 0 0,0-1 0 0 0,0 0 0 0 0,5-2 0 0 0,-8 2 0 0 0,1 1 0 0 0,0-1 0 0 0,-1 1 0 0 0,1 1 0 0 0,0-1 0 0 0,-1 1 0 0 0,1 0 0 0 0,0 0 0 0 0,0 1 0 0 0,-1-1 0 0 0,4 2 0 0 0,-8-2 0 0 0,3 0 0 0 0,0 0 0 0 0,0 0 0 0 0,0 0 0 0 0,0-1 0 0 0,0 0 0 0 0,0 0 0 0 0,0 0 0 0 0,0 0 0 0 0,3-2 0 0 0,-3 2 0 0 0,0-1 0 0 0,0 1 0 0 0,0 0 0 0 0,0 0 0 0 0,0 0 0 0 0,0 1 0 0 0,0-1 0 0 0,0 1 0 0 0,0 0 0 0 0,1 1 0 0 0,2-1 236 0 0,-1 0-1 0 0,0 0 0 0 0,0 0 1 0 0,0-1-1 0 0,0 0 0 0 0,0 0 1 0 0,0 0-1 0 0,1-1-235 0 0,-4 1 19 0 0,-1 1 0 0 0,1-1 1 0 0,0 1-1 0 0,0 0 0 0 0,0 0 0 0 0,0 0 0 0 0,-1 0 1 0 0,1 1-1 0 0,0-1-19 0 0,15 1-8 0 0,-13-2 8 0 0,-3 0 0 0 0,0 1 0 0 0,0-1 0 0 0,0 1 0 0 0,0-1 0 0 0,0 1 0 0 0,0 0 0 0 0,0 0 0 0 0,0 0 0 0 0,2 0 0 0 0,15-2 0 0 0,-13 1 0 0 0,0 1 0 0 0,0-1 0 0 0,-1 1 0 0 0,1 0 0 0 0,0 0 0 0 0,0 1 0 0 0,4 1 0 0 0,-7-2 0 0 0,0 1 0 0 0,-1 0 0 0 0,1-1 0 0 0,0 0 0 0 0,0 1 0 0 0,0-1 0 0 0,0-1 0 0 0,0 1 0 0 0,0 0 0 0 0,0-1 0 0 0,0 1 0 0 0,0-1 0 0 0,2 0 0 0 0,-4 0 0 0 0,1 1 0 0 0,-1 0 0 0 0,0-1 0 0 0,1 1 0 0 0,-1 0 0 0 0,1 0 0 0 0,-1 0 0 0 0,1 0 0 0 0,-1 1 0 0 0,1-1 0 0 0,-1 0 0 0 0,0 1 0 0 0,1-1 0 0 0,-1 1 0 0 0,1-1 0 0 0,-1 1 0 0 0,13 3 0 0 0,18 0 0 0 0,-29-4 0 0 0,0 1 0 0 0,0-1 0 0 0,0 0 0 0 0,-1 0 0 0 0,1 0 0 0 0,0-1 0 0 0,3 1 0 0 0,-1-1 0 0 0,43-2 0 0 0,-33 3 0 0 0,34 1 0 0 0,-13 0 0 0 0,-14-1 0 0 0,-16-1 0 0 0,1 1 0 0 0,-1 0 0 0 0,5 1 0 0 0,-8-1 0 0 0,0 0 0 0 0,0 0 0 0 0,0 0 0 0 0,1-1 0 0 0,-1 1 0 0 0,0-1 0 0 0,0 0 0 0 0,2-1 0 0 0,11-2 0 0 0,-4 4 0 0 0,28 6 0 0 0,-22-2 0 0 0,-14-4 0 0 0,1-1 0 0 0,19 2 0 0 0,-20-1 0 0 0,-1 1 0 0 0,1 0 0 0 0,0 0 0 0 0,3 1 0 0 0,-7-1 0 0 0,1-1 0 0 0,0 0 0 0 0,-1 0 0 0 0,1 0 0 0 0,0 0 0 0 0,0 1 0 0 0,-1-1 0 0 0,1 0 0 0 0,0 0 0 0 0,-1 0 0 0 0,1-1 0 0 0,0 1 0 0 0,-1 0 0 0 0,1 0 0 0 0,0 0 0 0 0,-1 0 0 0 0,1-1 0 0 0,3 0 0 0 0,15-3 0 0 0,-16 4 0 0 0,1-1 0 0 0,-1 2 0 0 0,1-1 0 0 0,0 0 0 0 0,1 1 0 0 0,-1-1 0 0 0,-1 1 0 0 0,1-1 0 0 0,-1 0 0 0 0,1 0 0 0 0,0 0 0 0 0,7-2 0 0 0,0 2 0 0 0,53 5 0 0 0,-61-5 0 0 0,1 0 0 0 0,-1 0 0 0 0,1 0 0 0 0,-1 0 0 0 0,1-1 0 0 0,2 0 0 0 0,5 2 0 0 0,-1 4 0 0 0,1 0 0 0 0,-11-5 0 0 0,0 0 0 0 0,0 0 0 0 0,1 0 0 0 0,-1 0 0 0 0,0 0 0 0 0,1 0 0 0 0,-1 0 0 0 0,0 1 0 0 0,0-1 0 0 0,1 0 0 0 0,-1 0 0 0 0,0 0 0 0 0,0 0 0 0 0,0 1 0 0 0,1-1 0 0 0,-1 0 0 0 0,0 0 0 0 0,0 0 0 0 0,0 1 0 0 0,1-1 0 0 0,-1 0 0 0 0,0 0 0 0 0,0 1 0 0 0,0-1 0 0 0,0 0 0 0 0,0 0 0 0 0,0 1 0 0 0,0-1 0 0 0,0 1 0 0 0,-1-1 0 0 0,1 1 0 0 0,-1-1 0 0 0,1 1 0 0 0,-1-1 0 0 0,1 1 0 0 0,-1-1 0 0 0,0 1 0 0 0,1-1 0 0 0,-1 0 0 0 0,0 1 0 0 0,1-1 0 0 0,-1 0 0 0 0,0 0 0 0 0,0 1 0 0 0,-15 2 0 0 0,13-2 0 0 0,0 0 0 0 0,0-1 0 0 0,1 1 0 0 0,-1-1 0 0 0,-1 0 0 0 0,1 0 0 0 0,-1 0 0 0 0,-2 0 0 0 0,-10 1 0 0 0,-1 2 0 0 0,0 0 0 0 0,1 0 0 0 0,-11 5 0 0 0,23-7 0 0 0,-1 1 0 0 0,0-2 0 0 0,0 1 0 0 0,-1 0 0 0 0,1-1 0 0 0,0 0 0 0 0,-22 2 0 0 0,-91 21 0 0 0,102-20 0 0 0,0-2 0 0 0,-12 0 0 0 0,9-1 0 0 0,-11 3 0 0 0,-13 2 0 0 0,0-1 0 0 0,-1-3 0 0 0,-22-2 0 0 0,18 0 0 0 0,28 1 0 0 0,-1-1 0 0 0,0 0 0 0 0,-3-2 0 0 0,3-1 0 0 0,1 2 0 0 0,-1 0 0 0 0,0 1 0 0 0,-4 1 0 0 0,-23-1 0 0 0,25 1 0 0 0,-16 0 0 0 0,-27 8 0 0 0,-11 0 0 0 0,40-6 0 0 0,-83 6 0 0 0,84-3 0 0 0,0 0 0 0 0,-12 6 0 0 0,-15 3 0 0 0,-59 5 0 0 0,63-15 0 0 0,46-3 0 0 0,-4-2 0 0 0,1 0 0 0 0,0-1 0 0 0,0 0 0 0 0,-14-5 0 0 0,-12-1 0 0 0,17 3 0 0 0,1 0 0 0 0,-1-2 0 0 0,-3-3 0 0 0,-38-11 0 0 0,55 18 0 0 0,-1 0 0 0 0,0 1 0 0 0,-10-1 0 0 0,-12-2 0 0 0,18 3 0 0 0,0 0 0 0 0,0 1 0 0 0,-10 1 0 0 0,-14-1 0 0 0,20 2 0 0 0,17-1 0 0 0,0 1 0 0 0,0-1 0 0 0,-1 0 0 0 0,1 0 0 0 0,0-1 0 0 0,0 1 0 0 0,-1 0 0 0 0,0-1 0 0 0,-7-3 0 0 0,-3 1 0 0 0,9 3 0 0 0,2 2 0 0 0,-18-2 0 0 0,20 0 0 0 0,1 0 0 0 0,-1 0 0 0 0,1 0 0 0 0,0 0 0 0 0,-1 0 0 0 0,1 0 0 0 0,0 0 0 0 0,-1 0 0 0 0,1 0 0 0 0,0 0 0 0 0,-1 1 0 0 0,1-1 0 0 0,0 0 0 0 0,-1 0 0 0 0,1 0 0 0 0,0 0 0 0 0,-1 1 0 0 0,1-1 0 0 0,0 0 0 0 0,0 0 0 0 0,-1 0 0 0 0,1 1 0 0 0,0-1 0 0 0,0 1 0 0 0,1-1 0 0 0,-1 1 0 0 0,0-1 0 0 0,0 1 0 0 0,1-1 0 0 0,-1 1 0 0 0,0-1 0 0 0,1 0 0 0 0,-1 1 0 0 0,1-1 0 0 0,-1 0 0 0 0,0 1 0 0 0,1-1 0 0 0,-1 0 0 0 0,1 1 0 0 0,-1-1 0 0 0,1 0 0 0 0,3 3 0 0 0,-3-3 0 0 0,23 8 0 0 0,-23-8 0 0 0,5 3 0 0 0,0-1 0 0 0,0 0 0 0 0,0-1 0 0 0,1 1 0 0 0,-1-1 0 0 0,1 0 0 0 0,-1-1 0 0 0,0 1 0 0 0,2-2 0 0 0,102-11 0 0 0,-79 9 0 0 0,20 0 0 0 0,4 1 0 0 0,19-1 0 0 0,-28 1 0 0 0,6-2 0 0 0,106-9 0 0 0,-98 9 0 0 0,-29 0 0 0 0,1-1 0 0 0,-6 1 0 0 0,18-1 0 0 0,-29 5 0 0 0,55-3 0 0 0,44 4 0 0 0,-89 2 0 0 0,0 1 0 0 0,5 2 0 0 0,21 4 0 0 0,3 0 0 0 0,-19-3 0 0 0,17 0 0 0 0,191 19 0 0 0,-155-22 0 0 0,-10 0 0 0 0,-54-3 0 0 0,9-2 0 0 0,-15 1 0 0 0,0 0 0 0 0,0 1 0 0 0,7 1 0 0 0,-19 0 0 0 0,1-1 0 0 0,0 0 0 0 0,-1-1 0 0 0,1 0 0 0 0,0 0 0 0 0,0 0 0 0 0,-1-1 0 0 0,3 0 0 0 0,9-2 0 0 0,1 1 0 0 0,7 0 0 0 0,-7 1 0 0 0,0-1 0 0 0,4-1 0 0 0,-12 1 0 0 0,0 1 0 0 0,1 1 0 0 0,-1 0 0 0 0,1 0 0 0 0,-1 1 0 0 0,-9-1 0 0 0,2 0 0 0 0,0 0 0 0 0,0 0 0 0 0,0 0 0 0 0,0-1 0 0 0,0 1 0 0 0,1-1 0 0 0,-1 0 0 0 0,0 0 0 0 0,15-4 0 0 0,-8 3 0 0 0,0 0 0 0 0,-10 2 0 0 0,0 0 0 0 0,-1 0 0 0 0,1 0 0 0 0,0 0 0 0 0,-1 0 0 0 0,1 0 0 0 0,0-1 0 0 0,-1 1 0 0 0,1 0 0 0 0,-1-1 0 0 0,1 1 0 0 0,-1 0 0 0 0,1-1 0 0 0,-1 1 0 0 0,1 0 0 0 0,-1-1 0 0 0,0 1 0 0 0,0-1 0 0 0,1 1 0 0 0,-1 0 0 0 0,0-1 0 0 0,0 1 0 0 0,0-1 0 0 0,1 1 0 0 0,-1-1 0 0 0,0 1 0 0 0,0-1 0 0 0,0 1 0 0 0,0-1 0 0 0,0 1 0 0 0,0 0 0 0 0,0-1 0 0 0,0 1 0 0 0,0-1 0 0 0,0 1 0 0 0,-1-2 0 0 0,1 1 0 0 0,-1 0 0 0 0,1 0 0 0 0,-1 0 0 0 0,1 0 0 0 0,-1 0 0 0 0,0 0 0 0 0,1 0 0 0 0,-2 0 0 0 0,-6-7 0 0 0,5 7 0 0 0,2 1 0 0 0,-20-4 0 0 0,12 1 0 0 0,-1 1 0 0 0,1 0 0 0 0,0 1 0 0 0,-1 0 0 0 0,1 1 0 0 0,-1 0 0 0 0,-1 0 0 0 0,-10 1 0 0 0,3-1 0 0 0,1 2 0 0 0,-6 1 0 0 0,1 0 0 0 0,10-2 0 0 0,0-1 0 0 0,0 0 0 0 0,-7-1 0 0 0,-15-1 0 0 0,-87-3 0 0 0,57 4 0 0 0,41 2 0 0 0,0-2 0 0 0,0-1 0 0 0,-8-1 0 0 0,11-1 0 0 0,1 2 0 0 0,-1 1 0 0 0,0 0 0 0 0,-3 2 0 0 0,-25-2 0 0 0,29 0 0 0 0,-16 1 0 0 0,-109 12 0 0 0,25 3 0 0 0,-4 5 0 0 0,89-15 0 0 0,0 2 0 0 0,-28 9 0 0 0,-63 29 0 0 0,86-29 0 0 0,15-5 0 0 0,0-2 0 0 0,-5 1 0 0 0,-4 1 0 0 0,21-7 0 0 0,0 0 0 0 0,0-1 0 0 0,-12 2 0 0 0,-113 5 0 0 0,65-6 0 0 0,47-3 0 0 0,-11-1 0 0 0,-17-1 0 0 0,45 1 0 0 0,0-1 0 0 0,0 1 0 0 0,0-2 0 0 0,0 1 0 0 0,-2-2 0 0 0,-17-2 0 0 0,7-1 0 0 0,7 4 0 0 0,3 0 0 0 0,0-2 0 0 0,2-2 0 0 0,1 0 0 0 0,7 5 0 0 0,-1 1 0 0 0,1 0 0 0 0,0 0 0 0 0,0-1 0 0 0,-1 1 0 0 0,1 0 0 0 0,0 0 0 0 0,0-1 0 0 0,0 1 0 0 0,0 0 0 0 0,-1-1 0 0 0,1 1 0 0 0,0 0 0 0 0,0-1 0 0 0,0 1 0 0 0,0 0 0 0 0,0-1 0 0 0,0 1 0 0 0,0 0 0 0 0,0-1 0 0 0,0 1 0 0 0,0 0 0 0 0,0-1 0 0 0,0 1 0 0 0,1-1 0 0 0,-1 0 0 0 0,1 0 0 0 0,-1 1 0 0 0,1-1 0 0 0,0 0 0 0 0,-1 1 0 0 0,1-1 0 0 0,0 0 0 0 0,-1 1 0 0 0,1-1 0 0 0,0 1 0 0 0,1-1 0 0 0,7-4 0 0 0,1 1 0 0 0,0 0 0 0 0,0 1 0 0 0,0 0 0 0 0,0 1 0 0 0,1 0 0 0 0,-1 0 0 0 0,1 1 0 0 0,1-1 0 0 0,78-16 0 0 0,51-4 0 0 0,-90 12 0 0 0,2-2 0 0 0,-5 1 0 0 0,14 0 0 0 0,-23 5 0 0 0,-1-2 0 0 0,32-11 0 0 0,-33 9-378 0 0,0 2-1 0 0,1 1 1 0 0,26-1 378 0 0,113-2-157 0 0,-131 9 843 0 0,-18 1-158 0 0,5 2-528 0 0,-6-1 78 0 0,8-1-78 0 0,-20-1 0 0 0,3 0 0 0 0,1 1 0 0 0,-1 0 0 0 0,14 3 0 0 0,20 3 0 0 0,-32-5 0 0 0,1 2 0 0 0,-1 0 0 0 0,9 3 0 0 0,38 11 0 0 0,-55-14 0 0 0,1 1 0 0 0,-2 1 0 0 0,1 0 0 0 0,10 5 0 0 0,-5-1 0 0 0,10 3 0 0 0,-24-11 0 0 0,-1-1 0 0 0,0 1 0 0 0,0 0 0 0 0,0 0 0 0 0,0 0 0 0 0,-1 0 0 0 0,1 0 0 0 0,0 1 0 0 0,0-1 0 0 0,16 12 0 0 0,-9-7-64 0 0,-8-5-273 0 0,-1-1-138 0 0,-2 0 320 0 0,0-1-1 0 0,0 1 1 0 0,0-1-1 0 0,0 0 1 0 0,1 1-1 0 0,-1-1 1 0 0,0 0-1 0 0,0 0 1 0 0,0 0 155 0 0,-6-3-554 0 0,0 0-187 0 0,1 1-1 0 0,-1-1 1 0 0,1 0 0 0 0,0-1 741 0 0,-14-9-5798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30.3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172 13 6447 0 0,'0'0'142'0'0,"0"0"22"0"0,-2 1 13 0 0,-10 1-20 0 0,-1-4-125 0 0,2 0 1089 0 0,0 0 0 0 0,0 1 0 0 0,0 0 0 0 0,-4 1-1121 0 0,14 0 149 0 0,0 0-1 0 0,-1 0 0 0 0,1 0 0 0 0,0-1 0 0 0,-1 1 1 0 0,1 0-1 0 0,0-1 0 0 0,0 1 0 0 0,-1-1 1 0 0,1 1-149 0 0,0-1 111 0 0,0 1 0 0 0,0-1 1 0 0,0 1-1 0 0,-1 0 0 0 0,1-1 1 0 0,0 1-1 0 0,0 0 1 0 0,0 0-1 0 0,0 0 0 0 0,0 0-111 0 0,-2-1 175 0 0,0 0-44 0 0,-12 3 674 0 0,4 1-716 0 0,-14 12 1959 0 0,23-14-1677 0 0,2-1 117 0 0,0 2 21 0 0,0 9-66 0 0,2 1-294 0 0,4 0-133 0 0,0-5-16 0 0,1 0 0 0 0,-1 0 0 0 0,1-1 0 0 0,0 0 0 0 0,5 2 0 0 0,9 10 0 0 0,-11-10 0 0 0,1 0 0 0 0,0-1 0 0 0,2 1 0 0 0,11 6 0 0 0,1 1 0 0 0,0-2 0 0 0,3 1 0 0 0,29 14 0 0 0,7 4-20 0 0,-35-18 483 0 0,18 11-463 0 0,40 22 1355 0 0,5 5-1105 0 0,-55-30-250 0 0,16 10 0 0 0,-30-17 0 0 0,2 3 0 0 0,-15-11 0 0 0,-6-6 0 0 0,0-1 0 0 0,9 9 0 0 0,-4 0 0 0 0,-3 4 0 0 0,-1-1 0 0 0,-3-1 0 0 0,-6 2 0 0 0,-11 10 0 0 0,8-13 0 0 0,-7 9 0 0 0,-4 3 0 0 0,5-8 0 0 0,1 0 0 0 0,-1-1 0 0 0,0-1 0 0 0,-1 0 0 0 0,-7 7 0 0 0,15-13 0 0 0,0 0 0 0 0,0-1 0 0 0,-7 4 0 0 0,-1 0 0 0 0,-10 6 0 0 0,-4 4 0 0 0,16-10 0 0 0,-1-1 0 0 0,-1-1 0 0 0,-14 7 0 0 0,10-6 0 0 0,1 1 0 0 0,-2 2 0 0 0,-1 1 0 0 0,-8 2 0 0 0,8-3 0 0 0,-8 5 0 0 0,-17 6 0 0 0,30-13 0 0 0,12-9 0 0 0,-2 1 0 0 0,-10 4 0 0 0,11-3 0 0 0,-4 3 0 0 0,-3 4 0 0 0,1-1 0 0 0,1 2 0 0 0,8-8 0 0 0,3-3 0 0 0,7-10 0 0 0,2-2 0 0 0,2 0 0 0 0,1 0 0 0 0,0 2 0 0 0,5-4 0 0 0,-12 11 0 0 0,-3 0 0 0 0,0 0 0 0 0,0 0 0 0 0,0 0 0 0 0,1-2 0 0 0,14-14 0 0 0,41-34 0 0 0,-34 30 0 0 0,10-4 0 0 0,1-2 0 0 0,1-1 0 0 0,-16 14 0 0 0,0-2 0 0 0,-1-1 0 0 0,10-11 0 0 0,-7 4 0 0 0,-15 18 0 0 0,0-1 0 0 0,-1 1 0 0 0,0-2 0 0 0,-1 1 0 0 0,0-2 0 0 0,-4 8 0 0 0,-2 3 0 0 0,0-1 0 0 0,0 1 0 0 0,0-1 0 0 0,0 1 0 0 0,-1-1 0 0 0,1 1 0 0 0,0-1 0 0 0,-1 0 0 0 0,1 1 0 0 0,-1-2 0 0 0,6-20 0 0 0,-6 11 0 0 0,-1 5 23 0 0,0-1 0 0 0,-1 1 1 0 0,0 0-1 0 0,0 0 0 0 0,0 0 0 0 0,-1 0 0 0 0,-1 1 0 0 0,1-1-23 0 0,0 3 154 0 0,1-1 0 0 0,-1 1 0 0 0,0 0 0 0 0,-1 1 0 0 0,1-1 0 0 0,-1 1 0 0 0,1-1-1 0 0,-1 1 1 0 0,0 0 0 0 0,0 0 0 0 0,-1 1 0 0 0,-1-2-154 0 0,-1 1 2 0 0,-1-1 0 0 0,1 2 0 0 0,-1-1 0 0 0,0 1 0 0 0,1 0 0 0 0,-1 0 0 0 0,0 1 0 0 0,-8-1-2 0 0,9 1 0 0 0,-1 0 0 0 0,1 0 0 0 0,-6-3 0 0 0,6 3 0 0 0,1-1 0 0 0,0 1 0 0 0,-1 0 0 0 0,1 0 0 0 0,-1 1 0 0 0,0-1 0 0 0,-97 1 0 0 0,89 0 0 0 0,-60-10 0 0 0,67 9-713 0 0,-1-2-1 0 0,1 1 1 0 0,0-1 0 0 0,0 0 0 0 0,-7-4 713 0 0,14 6-505 0 0,0 1 1 0 0,0-1-1 0 0,0 0 1 0 0,1 1 0 0 0,-1-1-1 0 0,0 0 1 0 0,0 0-1 0 0,0 0 1 0 0,1 1 0 0 0,-1-1 504 0 0,-5-12-6438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32.3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247 1 6447 0 0,'-13'8'148'0'0,"8"-4"-61"0"0,-1-1 1 0 0,1 1-1 0 0,-1-1 0 0 0,1-1 1 0 0,-1 1-1 0 0,-3 0-87 0 0,0 0 364 0 0,-1 0 0 0 0,1 1 0 0 0,0 0 0 0 0,-2 1-364 0 0,9-4 140 0 0,0 0 0 0 0,-1-1 0 0 0,1 1 1 0 0,0-1-1 0 0,0 1 0 0 0,-1-1 0 0 0,1 0 0 0 0,0 0 0 0 0,-1 0 0 0 0,1-1 0 0 0,0 1 0 0 0,-1 0 0 0 0,0-1-140 0 0,0 0 136 0 0,-1 1 1 0 0,1-1 0 0 0,0 1-1 0 0,-1 0 1 0 0,1 0-1 0 0,-2 1-136 0 0,0 0 272 0 0,-1-1-1 0 0,0 1 0 0 0,1-1 0 0 0,-1 0 0 0 0,0 0 1 0 0,0-1-1 0 0,-3 0-271 0 0,1 0 149 0 0,1 1-61 0 0,6 1 283 0 0,-3-3 759 0 0,6 1-551 0 0,12 0-281 0 0,1-1 231 0 0,99-19 588 0 0,-69 14-1117 0 0,1 2 0 0 0,0 2 0 0 0,12 2 0 0 0,-52 1 0 0 0,69 1 0 0 0,65 9 0 0 0,-108-5 0 0 0,23 6 0 0 0,-20-3 0 0 0,10 0 0 0 0,-34-7 0 0 0,16 2 0 0 0,-1 1 0 0 0,0 1 0 0 0,19 7 0 0 0,-35-9-2 0 0,1 0-1 0 0,4 0 3 0 0,0 0 39 0 0,1 1-1 0 0,6 2-38 0 0,-20-5 371 0 0,-2-1 117 0 0,0 0 21 0 0,0 0-66 0 0,-10 3-278 0 0,4-1-165 0 0,0 0 0 0 0,0-1 0 0 0,0 1 0 0 0,0-1 0 0 0,-2-1 0 0 0,-8 3 0 0 0,7-1 0 0 0,0 0 0 0 0,1-1 0 0 0,-1 0 0 0 0,0 0 0 0 0,-9-1 0 0 0,-23-1 0 0 0,17 2 0 0 0,-15-3 0 0 0,-35-3 0 0 0,-15-2 0 0 0,26 0 0 0 0,1 2 0 0 0,-39 3 0 0 0,47 2 0 0 0,17 0 0 0 0,-38 5 0 0 0,31-2 0 0 0,31-3 0 0 0,-1 1 0 0 0,1 0 0 0 0,-7 2 0 0 0,13-1 0 0 0,0-1 0 0 0,0 0 0 0 0,0-1 0 0 0,0 1 0 0 0,1-1 0 0 0,-1-1 0 0 0,-4 0 0 0 0,-11 0 0 0 0,22 1 0 0 0,3-2 0 0 0,11-3 0 0 0,-1 0 0 0 0,-3 1 0 0 0,-7 3 0 0 0,1-1 0 0 0,-1 1 0 0 0,1-1 0 0 0,-1 1 0 0 0,1 0 0 0 0,0 1 0 0 0,3-1 0 0 0,68-8 0 0 0,32-2 0 0 0,67-4 0 0 0,-59 4 0 0 0,127-1 0 0 0,-212 12 0 0 0,-1 2 0 0 0,10 3 0 0 0,12 0 0 0 0,-42-4 0 0 0,1 0 0 0 0,-1 0 0 0 0,4 2 0 0 0,-1 1 0 0 0,0 0 0 0 0,-1 1 0 0 0,6 3 0 0 0,-10-2 0 0 0,-6-5 0 0 0,0 0 0 0 0,-1 0 0 0 0,1 0 0 0 0,-1 0 0 0 0,0 0 0 0 0,1 0 0 0 0,-1 1 0 0 0,0-1 0 0 0,0 0 0 0 0,0 0 0 0 0,0 0 0 0 0,0 0 0 0 0,0 0 0 0 0,0 1 0 0 0,0-1 0 0 0,0 0 0 0 0,0 0 0 0 0,-1 0 0 0 0,1 0 0 0 0,0 0 0 0 0,-1 0 0 0 0,1 0 0 0 0,-1 0 0 0 0,1 0 0 0 0,-1 0 0 0 0,0 0 0 0 0,0 2 0 0 0,-1 0 0 0 0,0 0 0 0 0,0 0 0 0 0,-1-1 0 0 0,1 1 0 0 0,-1-1 0 0 0,1 1 0 0 0,-1-1 0 0 0,-3 2 190 0 0,0-1 0 0 0,0 0 0 0 0,0-1 0 0 0,0 0 0 0 0,0 0 0 0 0,0 0 0 0 0,-1 0 0 0 0,-4 0-190 0 0,-22 6 512 0 0,17-4-509 0 0,0 0-1 0 0,0-1 1 0 0,-1 0-1 0 0,1-1 1 0 0,-1-1-1 0 0,1-1 1 0 0,-2 0-3 0 0,-11-2-1 0 0,0-1 1 0 0,0-1-1 0 0,-16-6 1 0 0,-30-5 0 0 0,42 10 0 0 0,0-3 0 0 0,-23-7 0 0 0,36 7 0 0 0,0 2 0 0 0,0 0 0 0 0,-19-2 0 0 0,19 5 0 0 0,20 3 0 0 0,0 0 0 0 0,0 0 0 0 0,0 0 0 0 0,0 0 0 0 0,0 0 0 0 0,0 0 0 0 0,0 0 0 0 0,0 0 0 0 0,1 0 0 0 0,-1 0 0 0 0,0 0 0 0 0,0 0 0 0 0,0 0 0 0 0,0 0 0 0 0,0 0 0 0 0,0 0 0 0 0,0 0 0 0 0,0 0 0 0 0,0 0 0 0 0,0 0 0 0 0,0 0 0 0 0,0 0 0 0 0,0-1 0 0 0,0 1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0,4-2 0 0 0,9 0 0 0 0,30-4 0 0 0,-17 2 0 0 0,12 0 0 0 0,110-10-395 0 0,-37 3-1036 0 0,-74 9 1266 0 0,13 3 165 0 0,-9-1-1 0 0,18 1 1 0 0,43 6 0 0 0,-80-5 0 0 0,0 2 0 0 0,0 1 0 0 0,0 0 0 0 0,-1 2 0 0 0,0 0 0 0 0,4 3 0 0 0,5 2 0 0 0,-22-9 0 0 0,-1-1 0 0 0,1 1 0 0 0,-1 1 0 0 0,0-1 0 0 0,0 1 0 0 0,0 1 0 0 0,4 2 0 0 0,6 8-442 0 0,-16-13-46 0 0,-1-2-750 0 0,0 0-3060 0 0,0 0-1316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33.9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 10 6447 0 0,'0'0'298'0'0,"0"0"-10"0"0,-1 0-118 0 0,-18 0 1202 0 0,17 0-860 0 0,2 0 0 0 0,0 0 0 0 0,0 0 0 0 0,0 0-69 0 0,-1-1-222 0 0,-13-7 3211 0 0,13 7-2989 0 0,1 1-222 0 0,0 0 166 0 0,0 0 101 0 0,0 0 21 0 0,1 3-66 0 0,6 8-294 0 0,-3-6-151 0 0,0-1 0 0 0,0 0 0 0 0,0 0 0 0 0,1 0 0 0 0,0-1-1 0 0,0 0 1 0 0,0 0 0 0 0,0 0 0 0 0,0 0 0 0 0,5 1 2 0 0,2 1 120 0 0,1-1 0 0 0,0-1 0 0 0,0 0 0 0 0,4 0-120 0 0,-1 0 450 0 0,16 2 127 0 0,0 1 1 0 0,27 9-578 0 0,-38-8 0 0 0,-5-2 0 0 0,0 0 0 0 0,-1 1 0 0 0,1 1 0 0 0,-1 0 0 0 0,0 1 0 0 0,2 3 0 0 0,17 9 0 0 0,-26-15 0 0 0,1 0 0 0 0,-1 0 0 0 0,0 0 0 0 0,4 5 0 0 0,14 13 0 0 0,-18-16 0 0 0,-3 0 0 0 0,-4-5 0 0 0,0 1 0 0 0,-4 11 0 0 0,2-11 160 0 0,0-1 0 0 0,0 1 0 0 0,0-1 0 0 0,0 0 0 0 0,0 1 0 0 0,-1-1 0 0 0,1 0 0 0 0,-1 0 0 0 0,0 2-160 0 0,1-3 443 0 0,-6 5-278 0 0,-4 3-165 0 0,0 0 0 0 0,0-1 0 0 0,-6 3 0 0 0,12-8 0 0 0,0 1 0 0 0,0 0 0 0 0,1 1 0 0 0,-1-1 0 0 0,0 1 0 0 0,-17 16 0 0 0,11-12 0 0 0,1 0 0 0 0,0 1 0 0 0,1 1 0 0 0,-5 6 0 0 0,12-15 0 0 0,-9 10 0 0 0,-12 10 0 0 0,-9 11 0 0 0,0 3 0 0 0,-1-2 0 0 0,-23 16 0 0 0,33-30 0 0 0,4-2 0 0 0,-18 12 0 0 0,26-21 0 0 0,7-6 0 0 0,1 0 0 0 0,-1 0 0 0 0,0 0 0 0 0,0 0 0 0 0,0-1 0 0 0,-1 0 0 0 0,1 0 0 0 0,-3 1 0 0 0,-2 0 0 0 0,8-3 0 0 0,1 1 0 0 0,-1-1 0 0 0,1 0 0 0 0,0 0 0 0 0,-1 0 0 0 0,1 0 0 0 0,-1 0 0 0 0,1 0 0 0 0,-1 0 0 0 0,1 0 0 0 0,-1 0 0 0 0,1 0 0 0 0,0 0 0 0 0,-1 0 0 0 0,0-1 0 0 0,1 1 0 0 0,0 0 0 0 0,0-1 0 0 0,0 1 0 0 0,0 0 0 0 0,-1-1 0 0 0,1 1 0 0 0,0 0 0 0 0,0-1 0 0 0,0 1 0 0 0,0-1 0 0 0,0 1 0 0 0,0 0 0 0 0,0-1 0 0 0,0 1 0 0 0,0 0 0 0 0,0-1 0 0 0,1 1 0 0 0,-1-1 0 0 0,0 1 0 0 0,0 0 0 0 0,0-1 0 0 0,0 1 0 0 0,0 0 0 0 0,1-1 0 0 0,-1 1 0 0 0,0 0 0 0 0,0 0 0 0 0,1-1 0 0 0,7-9 0 0 0,0 4 0 0 0,0 0 0 0 0,1 1 0 0 0,-1 0 0 0 0,1 1 0 0 0,0 0 0 0 0,7-2 0 0 0,9-5 0 0 0,41-19 0 0 0,53-34 0 0 0,-59 31 0 0 0,-10 7 0 0 0,-40 21 0 0 0,0 0 0 0 0,1 1 0 0 0,-1 0 0 0 0,10-1 0 0 0,-4 0 0 0 0,8-6 0 0 0,-12 7 0 0 0,-10 2 0 0 0,0 0 0 0 0,4-3 0 0 0,-1-3 0 0 0,-5-1 0 0 0,-2 1 0 0 0,-3 2 0 0 0,-1 0 0 0 0,1 0 0 0 0,-1 1 0 0 0,0 0 0 0 0,0 0 0 0 0,-1 0 0 0 0,1 1 0 0 0,-5-2 0 0 0,0-1 0 0 0,-1-1 0 0 0,-2-3 0 0 0,4 2 0 0 0,0 1 0 0 0,0 1 0 0 0,-1 0 0 0 0,-9-5 0 0 0,-28-14 0 0 0,-1-4 0 0 0,20 11 0 0 0,-1 2 0 0 0,-1 1 0 0 0,0 1 0 0 0,-2 1 0 0 0,19 10 0 0 0,1 0 0 0 0,-1 0 0 0 0,0 1 0 0 0,-9 0 0 0 0,22 3 0 0 0,-1 0 0 0 0,1 0 0 0 0,0 0 0 0 0,0 0 0 0 0,0-1 0 0 0,0 1 0 0 0,0 0 0 0 0,0 0 0 0 0,0-1 0 0 0,0 1 0 0 0,0 0 0 0 0,0-1 0 0 0,-1 1 0 0 0,2-1 0 0 0,-1 0 0 0 0,0 1 0 0 0,0 0 0 0 0,0-1 0 0 0,0 1 0 0 0,0 0 0 0 0,0-1 0 0 0,0 1 0 0 0,-1 0 0 0 0,1 0 0 0 0,0 0 0 0 0,0 0 0 0 0,0 0 0 0 0,1 0 0 0 0,0 0 0 0 0,0 0 0 0 0,1 0 0 0 0,-1 0 0 0 0,0 0 0 0 0,0 0 0 0 0,0 0 0 0 0,0 0 0 0 0,0 0 0 0 0,0 0 0 0 0,0 0 0 0 0,0 0 0 0 0,0-1 0 0 0,0 1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0,0-1 0 0 0,0 1 0 0 0,0 0 0 0 0,0 0 0 0 0,0 0 0 0 0,0 0 0 0 0,-1 0 0 0 0,1 0 0 0 0,0 0 0 0 0,0 0 0 0 0,0 0 0 0 0,0 0 0 0 0,6-3 0 0 0,1 2 0 0 0,0 0 0 0 0,0 0 0 0 0,1 0 0 0 0,-1 1 0 0 0,0 0 0 0 0,0 0 0 0 0,2 1 0 0 0,3 0 0 0 0,94 5 0 0 0,9 5 0 0 0,-82-9 0 0 0,-26-3 0 0 0,1 2 0 0 0,0-1 0 0 0,-1 1 0 0 0,7 1 0 0 0,6 4 0 0 0,-13-3 0 0 0,0-1 0 0 0,0 0 0 0 0,5 0 0 0 0,-6-2 0 0 0,-4 0 0 0 0,0 0 0 0 0,0 1 0 0 0,0-1 0 0 0,0 0 0 0 0,-1 1 0 0 0,1-1 0 0 0,0 1 0 0 0,0 0 0 0 0,0 0 0 0 0,0 0 0 0 0,-1 0 0 0 0,1 0 0 0 0,5 4 0 0 0,-7-4 0 0 0,1-1 0 0 0,-1 1 0 0 0,0-1 0 0 0,0 1 0 0 0,0 0 0 0 0,1-1 0 0 0,-1 1 0 0 0,0-1 0 0 0,0 1 0 0 0,0-1 0 0 0,0 1 0 0 0,0 0 0 0 0,0-1 0 0 0,0 1 0 0 0,-3 7 0 0 0,1-5 0 0 0,-1-1 0 0 0,1 1 0 0 0,-1-1 0 0 0,1 1 0 0 0,-1-1 0 0 0,-2 1 0 0 0,2 0 0 0 0,-1 0 0 0 0,1-1 0 0 0,0 1 0 0 0,-2 2 0 0 0,-5 7 0 0 0,-1-1 0 0 0,-10 7 0 0 0,10-8 0 0 0,1-1 0 0 0,0 1 0 0 0,-7 9 0 0 0,-4 5 0 0 0,14-17 0 0 0,1-1 0 0 0,-4 7 0 0 0,4-5 0 0 0,3-3 0 0 0,0-1 0 0 0,0 1 0 0 0,0-1 0 0 0,-1 0 0 0 0,1 0 0 0 0,-1-1 0 0 0,0 1 0 0 0,0-1 0 0 0,-1 0 0 0 0,-1 1 0 0 0,0 0 1 0 0,1-1 0 0 0,0 1-1 0 0,0 0 1 0 0,-2 1-1 0 0,-3 3-136 0 0,9-7-560 0 0,-4 1-1268 0 0,4-2 941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56.8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 1360 2303 0 0,'-2'1'251'0'0,"-14"9"1338"0"0,14-9-1047 0 0,2-1-146 0 0,0 0-63 0 0,0 0-12 0 0,0 0-22 0 0,0 0-90 0 0,0 0-38 0 0,0 0-10 0 0,0 0-17 0 0,0 0-64 0 0,0 0-14 0 0,0 0 8 0 0,3-1 2 0 0,11-2 19 0 0,-1 0 0 0 0,1-2-1 0 0,-1 0 1 0 0,0 0 0 0 0,0-1-1 0 0,5-3-94 0 0,24-16 345 0 0,-1-2-1 0 0,-2-1 1 0 0,9-10-345 0 0,-27 21 60 0 0,11-10 66 0 0,-2-2 0 0 0,8-10-126 0 0,1-2 18 0 0,10-7 106 0 0,38-29-124 0 0,-66 59 20 0 0,-1-1-1 0 0,0-2-19 0 0,26-23 25 0 0,2 3-25 0 0,2 2 0 0 0,26-13 0 0 0,-39 27-2 0 0,39-23 16 0 0,24-9 113 0 0,-75 41-49 0 0,14-12-78 0 0,-5 3 53 0 0,59-43 21 0 0,-80 58-60 0 0,-1 1-1 0 0,4-5-13 0 0,-7 5 10 0 0,0 2-1 0 0,0-1 0 0 0,1 1 0 0 0,3-1-9 0 0,-2 2 16 0 0,0-1 0 0 0,-1 0 0 0 0,0-1 0 0 0,3-3-16 0 0,-4 4 0 0 0,0 0 0 0 0,1 0 0 0 0,2 0 0 0 0,0 0 0 0 0,-1-1 0 0 0,1 0 0 0 0,-5 2 0 0 0,3-2 0 0 0,0 0 0 0 0,0 1 0 0 0,1 0 0 0 0,7-2 0 0 0,-13 5 0 0 0,1 0 0 0 0,-1 0 0 0 0,2-1 0 0 0,6-6 84 0 0,-13 11-81 0 0,0 0-1 0 0,1 0 1 0 0,-1-1 0 0 0,0 1-1 0 0,0 0 1 0 0,0 0-1 0 0,0 0 1 0 0,1 0-1 0 0,-1 0 1 0 0,0-1-1 0 0,0 1 1 0 0,0 0 0 0 0,1 0-1 0 0,-1 0 1 0 0,0 0-1 0 0,0 0 1 0 0,0 0-1 0 0,1 0 1 0 0,-1 0-1 0 0,0 0 1 0 0,0 0 0 0 0,1 0-1 0 0,-1 0 1 0 0,0 0-1 0 0,0 0 1 0 0,1 0-1 0 0,-1 0-2 0 0,3 0 2 0 0,9-7 87 0 0,4-8-2 0 0,-13 14-44 0 0,7-2-21 0 0,-1-1 37 0 0,-1 1 6 0 0,-4 1-1 0 0,2 0 0 0 0,-4 2 3 0 0,-2 0 10 0 0,0 0 3 0 0,-3 1-43 0 0,0 1 0 0 0,1 0 0 0 0,-1 0-1 0 0,1 0 1 0 0,-2 2-37 0 0,-8 6 46 0 0,-167 118 550 0 0,134-93-446 0 0,-8 6 24 0 0,10-6 108 0 0,-3-3-282 0 0,6-4 144 0 0,1 1 0 0 0,2 3 0 0 0,-5 6-144 0 0,-27 22 168 0 0,22-20-64 0 0,-105 92 32 0 0,78-75-88 0 0,37-30-21 0 0,-17 17-27 0 0,-31 27 52 0 0,48-42-20 0 0,2 1 1 0 0,-16 18-33 0 0,-50 52 0 0 0,90-90 0 0 0,-26 23 0 0 0,27-24 0 0 0,0-3 0 0 0,1-3 11 0 0,8-2 42 0 0,1-1 11 0 0,2-1-10 0 0,11-3-42 0 0,0 0 1 0 0,-1-2-1 0 0,0 1 0 0 0,0-1 1 0 0,0-1-1 0 0,2-2-12 0 0,24-19-3 0 0,45-35 81 0 0,-16 9-5 0 0,6-4-18 0 0,232-187 164 0 0,-276 222-222 0 0,82-65 60 0 0,88-64-61 0 0,372-205 132 0 0,-521 330-101 0 0,30-19 21 0 0,35-21 6 0 0,-95 57-44 0 0,-12 5 11 0 0,25-11 22 0 0,-29 15 0 0 0,5-1-22 0 0,-7 1 32 0 0,-2 3 1 0 0,-1 2-49 0 0,0-1 0 0 0,0 1 0 0 0,0-1 0 0 0,0 0 0 0 0,-1 0 0 0 0,1 1 0 0 0,-1-1 0 0 0,0 0 0 0 0,0-1 0 0 0,0 1 0 0 0,0 0 0 0 0,0 0 0 0 0,-1-1 1 0 0,1 1-7 0 0,-9 7 38 0 0,-1-1-1 0 0,-10 8-36 0 0,10-9 11 0 0,-73 61-11 0 0,39-31 0 0 0,-11 5 0 0 0,21-17 8 0 0,1 1 0 0 0,-30 30-8 0 0,45-38 60 0 0,0 0-1 0 0,-2-1 1 0 0,-21 14-60 0 0,-252 159 259 0 0,232-149-256 0 0,1 2 1 0 0,2 3-1 0 0,-26 28-3 0 0,72-61 1 0 0,-7 6-7 0 0,1 1-1 0 0,-8 11 7 0 0,9-10-48 0 0,17-20 80 0 0,4-4-96 0 0,64-54-156 0 0,15-13 220 0 0,12-4 0 0 0,-68 54 0 0 0,118-86 0 0 0,-134 99 0 0 0,35-28 0 0 0,4 0 0 0 0,-26 21 0 0 0,11-9 0 0 0,13-10 0 0 0,99-83 64 0 0,-77 61-68 0 0,-20 16-56 0 0,11-5 60 0 0,-32 25 0 0 0,14-9 0 0 0,32-28 0 0 0,-50 36 1 0 0,-9 8 1 0 0,0-1 0 0 0,-1 0 0 0 0,0-1 0 0 0,-1 0 0 0 0,3-6-2 0 0,-10 9 43 0 0,-4 10-42 0 0,-1-1 1 0 0,0 1-1 0 0,0-1 1 0 0,0 1-1 0 0,0-1 1 0 0,0 1 0 0 0,-1-1-1 0 0,1 1 1 0 0,0-1-1 0 0,0 1 1 0 0,0-1-1 0 0,0 1 1 0 0,0-1 0 0 0,-1 1-1 0 0,1-1 1 0 0,0 1-1 0 0,0-1 1 0 0,-1 1-1 0 0,1 0 1 0 0,0-1 0 0 0,-1 1-1 0 0,1 0 1 0 0,-1-1-1 0 0,1 1 1 0 0,0 0-1 0 0,-1-1 1 0 0,1 1 0 0 0,-1 0-1 0 0,1 0 1 0 0,-1-1-1 0 0,1 1 1 0 0,-1 0-1 0 0,1 0-1 0 0,-2-1 3 0 0,1 1-1 0 0,-1-1 0 0 0,1 1 1 0 0,-1 0-1 0 0,0 0 0 0 0,1-1 0 0 0,-1 1 1 0 0,1 0-1 0 0,-1 1 0 0 0,0-1-2 0 0,-8 2 16 0 0,0 1-1 0 0,0 0 1 0 0,1 0-1 0 0,-1 1 0 0 0,-4 3-15 0 0,-10 4 13 0 0,-9 2 74 0 0,-8 4 53 0 0,0 1-1 0 0,-13 10-139 0 0,-121 83 321 0 0,139-85-271 0 0,1 2 1 0 0,2 0-1 0 0,-20 24-50 0 0,42-40-22 0 0,9-10-6 0 0,2-2 12 0 0,-1 1-1 0 0,1-1 1 0 0,-1 1 0 0 0,1-1-1 0 0,-1 1 1 0 0,1 0 0 0 0,-1-1-1 0 0,1 1 1 0 0,0 0 0 0 0,-1-1-1 0 0,1 1 1 0 0,0 0 0 0 0,0 0 16 0 0,2-1-1115 0 0,7 0-3972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30.51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33 1617 8287 0 0,'0'0'191'0'0,"-2"1"26"0"0,-9 7 9 0 0,11-8-219 0 0,0 0 0 0 0,0 0 1 0 0,-1 0-1 0 0,1 0 1 0 0,0 0-1 0 0,0 0 0 0 0,0 1 1 0 0,0-1-1 0 0,0 0 1 0 0,-1 0-1 0 0,1 0 0 0 0,0 0 1 0 0,0 0-1 0 0,0 0 0 0 0,0 1 1 0 0,0-1-1 0 0,0 0 1 0 0,0 0-1 0 0,-1 0 0 0 0,1 0 1 0 0,0 1-1 0 0,0-1 1 0 0,0 0-1 0 0,0 0 0 0 0,0 0 1 0 0,0 1-8 0 0,-4 17 114 0 0,-6 19 1890 0 0,9-29-1932 0 0,0-6 299 0 0,1-2 117 0 0,0 2-330 0 0,0-1-1 0 0,0 1 1 0 0,0-1 0 0 0,0 1-1 0 0,0 0 1 0 0,0-1-1 0 0,0 1 1 0 0,0 0-158 0 0,0 1 272 0 0,0-2 240 0 0,0-1 0 0 0,0 0-69 0 0,3 0-321 0 0,0 0-1 0 0,0-1 1 0 0,0 1 0 0 0,0-1-1 0 0,0 0 1 0 0,-1 0 0 0 0,1 0-1 0 0,0 0 1 0 0,-1-1 0 0 0,1 1-1 0 0,-1-1 1 0 0,1 1 0 0 0,-1-1 0 0 0,2-1-122 0 0,4-5 189 0 0,1 0 1 0 0,-1-1 0 0 0,0 0-190 0 0,-6 6-60 0 0,13-16 57 0 0,-1-1-1 0 0,11-20 4 0 0,-12 17 40 0 0,1 1-1 0 0,7-6-39 0 0,-7 10 203 0 0,41-50 1554 0 0,5-15-1757 0 0,-21 25 16 0 0,69-109-16 0 0,-46 52 0 0 0,-5-2 0 0 0,-3-10 0 0 0,21-48 0 0 0,10-25 0 0 0,-81 190 0 0 0,-1 0 0 0 0,0 0 0 0 0,0 0 0 0 0,-1-1 0 0 0,-1 0 0 0 0,1 1 0 0 0,-2-6 0 0 0,2-3 0 0 0,0 1 0 0 0,1-1 0 0 0,0 1 0 0 0,3-3 0 0 0,-5 16 0 0 0,-1 1 0 0 0,1-1 0 0 0,-1 0 0 0 0,0 0 0 0 0,0 0 0 0 0,-1 0 0 0 0,1 0 0 0 0,0 0 0 0 0,0 0 0 0 0,0 1 0 0 0,0-1 0 0 0,1 0 0 0 0,0-2 0 0 0,1 2 0 0 0,-1-1 0 0 0,0 0 0 0 0,-1 0 0 0 0,1 1 0 0 0,-1-1 0 0 0,-1 0 0 0 0,1-2 0 0 0,-1 4 0 0 0,1 1 0 0 0,-1 0 0 0 0,0-1 0 0 0,1 1 0 0 0,-2 0 0 0 0,1 0 0 0 0,0-1 0 0 0,-1 1 0 0 0,1 0 0 0 0,-1 0 0 0 0,0 1 0 0 0,-2-3 0 0 0,-3-5 0 0 0,6 7 0 0 0,0-1 0 0 0,1 3 0 0 0,-1 0 0 0 0,1 0 0 0 0,-1 0 0 0 0,1 0 0 0 0,-1 0 0 0 0,0 1 0 0 0,1-1 0 0 0,-1 0 0 0 0,0 0 0 0 0,0 0 0 0 0,0 1 0 0 0,0-1 0 0 0,-1 0 0 0 0,1 0 0 0 0,-1 1 0 0 0,1-1 0 0 0,0 1 0 0 0,-2-1 0 0 0,1 0 0 0 0,0 1 0 0 0,0-1 0 0 0,0 0 0 0 0,0 1 0 0 0,0 0 0 0 0,0-1 0 0 0,0 1 0 0 0,0 0 0 0 0,-2 0 0 0 0,0 1 0 0 0,-9-1 0 0 0,0 1 0 0 0,9 1 0 0 0,0-1 0 0 0,-1 0 0 0 0,1 1 0 0 0,0 0 0 0 0,0 0 0 0 0,0 0 0 0 0,0 0 0 0 0,0 1 0 0 0,-5 5 0 0 0,0 0 0 0 0,1 0 0 0 0,-7 9 0 0 0,-42 53 0 0 0,39-46 0 0 0,1 2 0 0 0,1 0 0 0 0,-2 7 0 0 0,5-10 0 0 0,-12 32 0 0 0,-5 5 0 0 0,2 1 0 0 0,-5 24 0 0 0,8-13 0 0 0,4 1 0 0 0,-10 62 0 0 0,6 16 1497 0 0,17-92-946 0 0,2 33-551 0 0,6-65 0 0 0,0 0 0 0 0,2 5 0 0 0,0-19 0 0 0,0 0 0 0 0,1 1 0 0 0,1-2 0 0 0,0 1 0 0 0,2 5 0 0 0,1-1 0 0 0,1 0 0 0 0,1 1 0 0 0,-5-11 0 0 0,1 0 0 0 0,-1-1 0 0 0,1 0 0 0 0,0 0 0 0 0,0-1 0 0 0,3 3 0 0 0,3 1 116 0 0,-1-1 0 0 0,1 0 0 0 0,0-1-1 0 0,1-1 1 0 0,0 1 0 0 0,0-2 0 0 0,5 2-116 0 0,-7-3 137 0 0,0-1 1 0 0,1 0-1 0 0,0 0 1 0 0,0-1-1 0 0,0-1 1 0 0,0 0-1 0 0,0 0 1 0 0,0-1-1 0 0,0-1-137 0 0,1 0 0 0 0,0 1 0 0 0,-1-2 0 0 0,1 1 0 0 0,-1-1 0 0 0,8-3 0 0 0,-14 3-31 0 0,26-8 123 0 0,2-3-92 0 0,-24 9-178 0 0,1-1 0 0 0,-1 0 0 0 0,0-1 0 0 0,-1 1 0 0 0,3-4 178 0 0,2-2-1338 0 0,-4-3-5105 0 0,-2 0 5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31.578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42 188 6447 0 0,'0'0'298'0'0,"0"0"-10"0"0,-1-2-188 0 0,-4-2-19 0 0,4 3 114 0 0,-1 0 0 0 0,1 0 0 0 0,-1 0 0 0 0,0 0 0 0 0,1 0 0 0 0,-1 0 0 0 0,0 1 0 0 0,-1-1-195 0 0,-5-2 825 0 0,7 2-313 0 0,0 0-279 0 0,0 0 0 0 0,0 0 0 0 0,0 0-1 0 0,0 0 1 0 0,0 0 0 0 0,1 0-1 0 0,-1 0 1 0 0,0 0 0 0 0,0 0 0 0 0,1-1-1 0 0,-1 1-232 0 0,0-1 443 0 0,1 2-222 0 0,6-1 395 0 0,2-3 152 0 0,8 1-642 0 0,-1 0 0 0 0,1 2-1 0 0,0 0 1 0 0,0 0 0 0 0,10 2-126 0 0,14-1 422 0 0,66-6 1297 0 0,43-12-1719 0 0,22-1 1326 0 0,106-9-746 0 0,-255 26-552 0 0,16-3-28 0 0,-17 2 0 0 0,-1 1 0 0 0,1 0 0 0 0,0 2 0 0 0,9 1 0 0 0,-8 0 0 0 0,0 0 0 0 0,0-1 0 0 0,-1-2 0 0 0,1 0 0 0 0,9-3 0 0 0,-17 3 0 0 0,0 0 0 0 0,0 1 0 0 0,7 1 0 0 0,-17 0 0 0 0,0 0 0 0 0,0-1 0 0 0,0 0 0 0 0,0 1 0 0 0,0-1 0 0 0,3-2 0 0 0,3-2 0 0 0,-4-3-64 0 0,-2 0-273 0 0,-3 7-138 0 0,-2-8-5059 0 0,5 0-80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8:03.06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47 207 10135 0 0,'-2'0'231'0'0,"-8"3"10"0"0,2-1-21 0 0,-1 0 1 0 0,1 1 0 0 0,-1 1-221 0 0,8-4 393 0 0,1 0 106 0 0,0 0 11 0 0,0 0-67 0 0,1-1-294 0 0,13-30-106 0 0,-9 18 266 0 0,1 1 0 0 0,1 0 1 0 0,-1 0-1 0 0,2 0 1 0 0,0 1-1 0 0,6-8-309 0 0,-1 7 24 0 0,-1-1-1 0 0,2 2 1 0 0,0 0-1 0 0,0 0 1 0 0,1 2 0 0 0,0-1-1 0 0,13-4-23 0 0,-14 9 0 0 0,-13 5 0 0 0,0-1 0 0 0,1 1 0 0 0,-1 0 0 0 0,0-1 0 0 0,0 1 0 0 0,1 0 0 0 0,-1 0 0 0 0,0 0 0 0 0,1 0 0 0 0,0 1 0 0 0,0-1 0 0 0,-1 1 0 0 0,1-1 0 0 0,0 1 0 0 0,-1-1 0 0 0,1 1 0 0 0,-1 0 0 0 0,1 0 0 0 0,-1 0 0 0 0,1 0 0 0 0,-1 0 0 0 0,0 0 0 0 0,1 0 0 0 0,-1 1 0 0 0,0-1 0 0 0,0 0 0 0 0,1 2 0 0 0,0 0 0 0 0,0 0 0 0 0,-1 0 0 0 0,0 0 0 0 0,1 0 0 0 0,-1 0 0 0 0,0 0 0 0 0,0 2 0 0 0,1 4 0 0 0,0 1 0 0 0,-1 0 0 0 0,-1-1 0 0 0,0 1 0 0 0,0 3 0 0 0,-2 4 180 0 0,0 0 0 0 0,-1-1 0 0 0,-1 1 0 0 0,-1 0 0 0 0,0-1 0 0 0,-1 0 0 0 0,-1 0 0 0 0,-2 3-180 0 0,-3 3 219 0 0,-1 0 1 0 0,0-1-1 0 0,-15 17-219 0 0,-53 54 1833 0 0,71-82-1684 0 0,4-6-134 0 0,4-6-12 0 0,3-3-5 0 0,1-5 2 0 0,1 1 0 0 0,0 0 0 0 0,1-1 0 0 0,0 1 0 0 0,2-3 0 0 0,0 2 0 0 0,1 1 0 0 0,-1-1 0 0 0,1 1 0 0 0,1 1 0 0 0,0-1 0 0 0,6-7 0 0 0,16-16 0 0 0,2 0 0 0 0,21-15 0 0 0,-40 36 0 0 0,1 1 0 0 0,0 0 0 0 0,1 1 0 0 0,0 1 0 0 0,1 0 0 0 0,-6 3 0 0 0,1 1 0 0 0,0 0 0 0 0,0 0 0 0 0,1 2 0 0 0,-1-1 0 0 0,0 1 0 0 0,10 0 0 0 0,-17 2 0 0 0,-1 0 0 0 0,1 0 0 0 0,-1 1 0 0 0,1-1 0 0 0,-1 1 0 0 0,1 0 0 0 0,-1 0 0 0 0,0 0 0 0 0,1 0 0 0 0,-1 1 0 0 0,0-1 0 0 0,0 1 0 0 0,0 0 0 0 0,0 0 0 0 0,0 0 0 0 0,0 0 0 0 0,-1 1 0 0 0,1-1 0 0 0,-1 1 0 0 0,1-1 0 0 0,-1 1 0 0 0,0 0 0 0 0,0 0 0 0 0,0 0 0 0 0,0 3 0 0 0,1-1 0 0 0,-1 0 0 0 0,0 0 0 0 0,0 0 0 0 0,0 1 0 0 0,-1-1 0 0 0,0 0 0 0 0,0 1 0 0 0,0 0 0 0 0,-1-1 0 0 0,0 1 0 0 0,0-1 0 0 0,0 1 0 0 0,-1 0 0 0 0,1-1 0 0 0,-3 6 0 0 0,-3 10 72 0 0,6-20 299 0 0,0-1 117 0 0,0 0 21 0 0,3-9 83 0 0,3-3-589 0 0,0 1 0 0 0,0-1 0 0 0,1 1 0 0 0,1 1 0 0 0,0-1 0 0 0,7-6-3 0 0,-1 2-1 0 0,1 0 1 0 0,1 2-1 0 0,14-11 1 0 0,-22 19 0 0 0,0 0 0 0 0,0 1 0 0 0,1 0 0 0 0,-1 0 0 0 0,1 1 0 0 0,0 0 0 0 0,0 0 0 0 0,0 1 0 0 0,0 0 0 0 0,0 1 0 0 0,1 0 0 0 0,-1 1 0 0 0,0-1 0 0 0,1 2 0 0 0,-1-1 0 0 0,0 1 0 0 0,0 1 0 0 0,1 0 0 0 0,-1 0 0 0 0,0 1 0 0 0,-1 0 0 0 0,1 0 0 0 0,0 1 0 0 0,-1 0 0 0 0,1 2 0 0 0,4 2 242 0 0,0 0 0 0 0,-1 1 0 0 0,0 1 0 0 0,-1 0-1 0 0,0 0 1 0 0,-1 2 0 0 0,8 9-242 0 0,-3-1 89 0 0,-1 0 0 0 0,-1 1-1 0 0,-1 1 1 0 0,3 10-89 0 0,-5-7 0 0 0,-1 0 0 0 0,-1 1 0 0 0,-1 2 0 0 0,4 26-13 0 0,0 11 13 0 0,1 9-2405 0 0,-10-62 687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32.011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17 8287 0 0,'0'0'382'0'0,"0"0"-8"0"0,0 0-170 0 0,0 0 176 0 0,0 0 107 0 0,2 0 22 0 0,17-8 836 0 0,-16 7-1241 0 0,0 0 1 0 0,0 0-1 0 0,0-1 0 0 0,0 2 0 0 0,0-1 0 0 0,0 0 0 0 0,0 0 0 0 0,0 1 1 0 0,0 0-1 0 0,0 0 0 0 0,1 0-104 0 0,24 6 163 0 0,-4-1-161 0 0,-9-2 81 0 0,7 0 596 0 0,0 2-1 0 0,13 4-678 0 0,-10-1 202 0 0,8 2 204 0 0,27 13-406 0 0,119 65 931 0 0,-171-84-819 0 0,-1 0-1 0 0,0 1 1 0 0,0-1 0 0 0,0 1 0 0 0,0 1-1 0 0,-1-1 1 0 0,0 1 0 0 0,0 0 0 0 0,-1 0-1 0 0,3 4-111 0 0,8 10-101 0 0,-7-10 639 0 0,-1 1 0 0 0,2 4-538 0 0,-7-11 132 0 0,-1 0 0 0 0,0 0 0 0 0,0 1 0 0 0,0-1 1 0 0,-1 0-1 0 0,1 1 0 0 0,-1 0 0 0 0,0 2-132 0 0,0 2 11 0 0,-1-1 0 0 0,0 1 0 0 0,0-1 0 0 0,-1 1 0 0 0,-1-1 0 0 0,1 0 0 0 0,-1 1-1 0 0,0-1 1 0 0,-1 0 0 0 0,0 0 0 0 0,0 0 0 0 0,-1-1 0 0 0,0 1-11 0 0,-7 11 439 0 0,0 0 0 0 0,-2-1 1 0 0,0-1-1 0 0,-9 9-439 0 0,1-4 167 0 0,-16 12-167 0 0,6-5-2 0 0,16-15-196 0 0,0 0 1 0 0,-1-1-1 0 0,-1-1 0 0 0,0 0 1 0 0,-1-1-1 0 0,0-1 0 0 0,-18 7 198 0 0,11-9-3341 0 0,25-8 3297 0 0,0 0 1 0 0,0 0-1 0 0,0 0 1 0 0,0 0-1 0 0,-1 0 1 0 0,1 0-1 0 0,0 0 1 0 0,0 0-1 0 0,0 0 0 0 0,0 0 1 0 0,0 0-1 0 0,0 0 1 0 0,-1 0-1 0 0,1 0 1 0 0,0 0-1 0 0,0 0 1 0 0,0 0-1 0 0,0-1 1 0 0,0 1-1 0 0,0 0 1 0 0,0 0-1 0 0,-1 0 0 0 0,1 0 1 0 0,0 0-1 0 0,0 0 1 0 0,0 0-1 0 0,0 0 1 0 0,0 0-1 0 0,0-1 1 0 0,0 1-1 0 0,0 0 1 0 0,0 0-1 0 0,0 0 0 0 0,0 0 1 0 0,-1 0 43 0 0,-8-12-1535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33.409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7 1461 8287 0 0,'0'0'191'0'0,"0"0"26"0"0,0 0 9 0 0,0 2-34 0 0,-6 25 2342 0 0,6-26-2022 0 0,0-1 0 0 0,0 0-69 0 0,0 0-222 0 0,0 0 166 0 0,0 0 101 0 0,0 0 21 0 0,2 0-365 0 0,0 0-1 0 0,0-1 0 0 0,0 1 0 0 0,1-1 1 0 0,-1 0-1 0 0,0 1 0 0 0,0-1 1 0 0,0 0-1 0 0,0 0 0 0 0,0 0 1 0 0,-1-1-1 0 0,1 1 0 0 0,0 0 0 0 0,0-2-143 0 0,5-2 212 0 0,-1-1-1 0 0,-1 0 0 0 0,1-2-211 0 0,77-97 947 0 0,-51 66-575 0 0,-2 0 1 0 0,-2-3-1 0 0,7-16-372 0 0,15-25 0 0 0,3 1 0 0 0,16-14 0 0 0,-5 8 683 0 0,-4-2 0 0 0,-3-4-1 0 0,-3-5-682 0 0,-33 53 0 0 0,-2-1 0 0 0,-2 0 0 0 0,7-38 0 0 0,-10 28-417 0 0,3-43 417 0 0,-14 78-459 0 0,0 6 84 0 0,1-11 5 0 0,0 0-1 0 0,-2-16 371 0 0,-3 32 0 0 0,1 10 0 0 0,0 1 0 0 0,-1-1 0 0 0,1 1 0 0 0,0-1 0 0 0,0 1 0 0 0,-1-1 0 0 0,1 1 0 0 0,0 0 0 0 0,-1-1 0 0 0,1 1 0 0 0,-1 0 0 0 0,1-1 0 0 0,-1 1 0 0 0,1 0 0 0 0,0-1 0 0 0,-1 1 0 0 0,1 0 0 0 0,-1 0 0 0 0,1 0 0 0 0,-2-1 0 0 0,0 1 0 0 0,0 0 0 0 0,0 0 0 0 0,0 0 0 0 0,0 0 0 0 0,0 0 0 0 0,0 1 0 0 0,0-1 0 0 0,0 0 0 0 0,0 1 0 0 0,0 0 0 0 0,-22 8 0 0 0,20-7 0 0 0,0 1 0 0 0,1-1 0 0 0,-1 1 0 0 0,0 0 0 0 0,1 0 0 0 0,0 1 0 0 0,-1-1 0 0 0,-1 3 0 0 0,-4 7 0 0 0,-8 13 0 0 0,3-5 0 0 0,-14 23 0 0 0,2 1 0 0 0,2 1 0 0 0,-6 18 0 0 0,-6 22 0 0 0,-15 56 0 0 0,27-57-35 0 0,1 13 35 0 0,15-57 146 0 0,2 0-1 0 0,2 0 1 0 0,1 24-146 0 0,3-17 740 0 0,3-1 0 0 0,6 31-740 0 0,-5-54 19 0 0,1-1-1 0 0,1 0 0 0 0,1 0 1 0 0,1-1-1 0 0,1 0 0 0 0,3 5-18 0 0,-6-17 0 0 0,0-1 0 0 0,0 0 0 0 0,0 0 0 0 0,1-1 0 0 0,1 0 0 0 0,7 7 0 0 0,-2-3 0 0 0,2 0 0 0 0,-1-2 0 0 0,12 7 0 0 0,-19-14-2 0 0,0 0 0 0 0,-1 0 1 0 0,1-1-1 0 0,0 0 0 0 0,0 0 0 0 0,0-1 0 0 0,1 0 0 0 0,-1 0 2 0 0,8 1-49 0 0,0 1-467 0 0,0-1-1 0 0,1-1 1 0 0,-1-1-1 0 0,0 0 1 0 0,6-1 516 0 0,12-2-6826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33.949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50 24 10135 0 0,'0'0'231'0'0,"0"0"29"0"0,0 0 19 0 0,0-1-41 0 0,0-9-190 0 0,-2 0 30 0 0,2 7 315 0 0,0 3 106 0 0,0 0 11 0 0,0 0 2 0 0,0 0 0 0 0,0 0 0 0 0,0 0 0 0 0,0 0 0 0 0,-1 2 0 0 0,-2 3-332 0 0,0 1 1 0 0,0-1-1 0 0,1 0 0 0 0,0 1 0 0 0,0 0 0 0 0,0 0 0 0 0,1 0 0 0 0,0-1 0 0 0,0 4-180 0 0,-1 12-2 0 0,1 0-1 0 0,0 2 3 0 0,1 19 459 0 0,-5 152 1181 0 0,3-67-1675 0 0,2-92 35 0 0,-1 10 0 0 0,-2-1 0 0 0,-4 17 0 0 0,5-50-148 0 0,0 2-179 0 0,1-4-5608 0 0,1-9 321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34.281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0 235 11975 0 0,'0'0'267'0'0,"0"0"42"0"0,0 0 17 0 0,2 0-28 0 0,10 0-147 0 0,0 0-1 0 0,0 0 0 0 0,0-2 1 0 0,0 1-1 0 0,0-2 1 0 0,4-1-151 0 0,13-1 641 0 0,12-5 633 0 0,-2-1 0 0 0,38-15-1274 0 0,-8 1 1036 0 0,44-7 46 0 0,-33 10-1044 0 0,10-1-9 0 0,-48 14-458 0 0,0-3 0 0 0,6-4 429 0 0,13-7-2919 0 0,-35 13-2877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34.96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54 291 10135 0 0,'0'0'464'0'0,"-2"0"-9"0"0,-8 3-363 0 0,-1-1 1 0 0,-4 1-93 0 0,8-2 64 0 0,5-1 307 0 0,2 0 117 0 0,-1-1 21 0 0,1 1-448 0 0,-1-1-1 0 0,0 0 0 0 0,1 0 1 0 0,-1 0-1 0 0,1 0 0 0 0,-1 0 0 0 0,1 0 1 0 0,0 0-1 0 0,-1 0 0 0 0,1 0 1 0 0,0 0-1 0 0,0 0 0 0 0,-1 0 1 0 0,1 0-1 0 0,0 0 0 0 0,0 0 0 0 0,0 0 1 0 0,0 0-1 0 0,0 0 0 0 0,1 0 1 0 0,-1 0-1 0 0,0 0-60 0 0,2-4 279 0 0,-1-1 0 0 0,1 1 1 0 0,2-5-280 0 0,1-2 395 0 0,-2 3-201 0 0,1 0-1 0 0,-1 1 1 0 0,2-1-1 0 0,-1 1 1 0 0,1 0-1 0 0,0 0 0 0 0,1 0 1 0 0,-1 1-1 0 0,2 0 1 0 0,-1 0-1 0 0,7-5-193 0 0,51-45 172 0 0,-2 0 1112 0 0,-58 55-1243 0 0,-1-1-1 0 0,1 0 1 0 0,0 1-1 0 0,-1 0 1 0 0,1 0-1 0 0,0 0 1 0 0,0 0-1 0 0,0 1 1 0 0,1-1 0 0 0,-1 1-1 0 0,0 0 1 0 0,0 0-1 0 0,1 1 1 0 0,-1-1-1 0 0,4 1-40 0 0,7 4 0 0 0,-12-3 0 0 0,0 1 0 0 0,0-1 0 0 0,0 1 0 0 0,-1 0 0 0 0,1 1 0 0 0,0-1 0 0 0,-1 0 0 0 0,1 1 0 0 0,-1-1 0 0 0,0 1 0 0 0,0 0 0 0 0,0 0 0 0 0,0-1 0 0 0,-1 1 0 0 0,1 1 0 0 0,-1-1 0 0 0,1 0 0 0 0,-1 2 0 0 0,3 8 0 0 0,-1 1 0 0 0,0-1 0 0 0,-1 1 0 0 0,0 0 0 0 0,-1-7 0 0 0,1 19-6 0 0,0-1 0 0 0,-2 1 1 0 0,-1 0-1 0 0,-1 0 0 0 0,-1-1 0 0 0,-2 1 0 0 0,-6 22 6 0 0,-1-10 481 0 0,-1-1 0 0 0,-2 0 0 0 0,-1-1 0 0 0,-18 28-481 0 0,-35 50 165 0 0,60-101-93 0 0,9-13-35 0 0,0 0 0 0 0,0 0 0 0 0,0 1 0 0 0,0-1 0 0 0,0 0 0 0 0,0 0 0 0 0,-1 0 0 0 0,1 1-1 0 0,0-1 1 0 0,0 0 0 0 0,0 0 0 0 0,0 0 0 0 0,-1 0 0 0 0,1 0 0 0 0,0 1 0 0 0,0-1 0 0 0,0 0 0 0 0,-1 0 0 0 0,1 0 0 0 0,0 0 0 0 0,0 0 0 0 0,0 0-1 0 0,-1 0 1 0 0,1 0 0 0 0,0 0 0 0 0,0 0 0 0 0,-1 0 0 0 0,1 0 0 0 0,0 0 0 0 0,0 0 0 0 0,0 0 0 0 0,-1 0 0 0 0,1 0 0 0 0,0 0 0 0 0,0 0-1 0 0,-1 0 1 0 0,1 0 0 0 0,0 0 0 0 0,0 0 0 0 0,0 0-37 0 0,-1-1 39 0 0,1 0 1 0 0,0 1-1 0 0,-1-1 0 0 0,1 0 0 0 0,0 0 0 0 0,0 1 1 0 0,0-1-1 0 0,0 0 0 0 0,0 0 0 0 0,0 1 0 0 0,0-1 0 0 0,0 0-39 0 0,3-25 29 0 0,2 9-29 0 0,0 0 0 0 0,1 0 0 0 0,1 1 0 0 0,1 0 0 0 0,0 0 0 0 0,3-2 0 0 0,19-27 0 0 0,14-15 0 0 0,-21 29 0 0 0,7-9 0 0 0,2 1 0 0 0,14-11 0 0 0,-38 42 0 0 0,1 0 0 0 0,1 0 0 0 0,-1 1 0 0 0,1 1 0 0 0,-4 2 0 0 0,1 0 0 0 0,-1 1 0 0 0,0 0 0 0 0,1 1 0 0 0,-1-1 0 0 0,1 1 0 0 0,4-1 0 0 0,-8 3 0 0 0,-1 0 0 0 0,1 0 0 0 0,-1 0 0 0 0,0 0 0 0 0,1 0 0 0 0,-1 0 0 0 0,1 1 0 0 0,-1 0 0 0 0,1-1 0 0 0,-1 1 0 0 0,0 0 0 0 0,0 0 0 0 0,1 0 0 0 0,-1 0 0 0 0,0 0 0 0 0,0 1 0 0 0,2 1 0 0 0,1 1 0 0 0,-1 0 0 0 0,0 0 0 0 0,1 0 0 0 0,-1 1 0 0 0,-1 0 0 0 0,4 5 0 0 0,-4-6 0 0 0,-1 1 0 0 0,0 0 0 0 0,0-1 0 0 0,0 1 0 0 0,0 0 0 0 0,-1 1 0 0 0,0-1 0 0 0,0 0 0 0 0,2 14 0 0 0,-1 10 0 0 0,-2-24 0 0 0,0 22 0 0 0,0 0 0 0 0,-3 0 0 0 0,0 0 0 0 0,-3 10 0 0 0,6-37 0 0 0,-21 86 0 0 0,19-73 0 0 0,3-7 0 0 0,2-7 0 0 0,6-7 0 0 0,-9 8 0 0 0,6-7 0 0 0,0-1 0 0 0,-1 1 0 0 0,1-1 0 0 0,-2-1 0 0 0,3-3 0 0 0,4-9 0 0 0,10-11 0 0 0,0 1 0 0 0,2 0 0 0 0,2 2 0 0 0,0 1 0 0 0,2 1 0 0 0,3-1 0 0 0,-19 19 0 0 0,1 0 0 0 0,0 1 0 0 0,0 0 0 0 0,1 1 0 0 0,6-2 0 0 0,5-2 0 0 0,0 2 0 0 0,15-4 0 0 0,-31 11 0 0 0,0 1 0 0 0,0 0 0 0 0,0 0 0 0 0,0 0 0 0 0,0 1 0 0 0,0 0 0 0 0,0 0 0 0 0,0 1 0 0 0,0 0 0 0 0,0 1 0 0 0,0 0 0 0 0,0 0 0 0 0,-1 1 0 0 0,2 0 0 0 0,7 4 0 0 0,-1 0 0 0 0,-1 1 0 0 0,1 1 0 0 0,-1 0 0 0 0,-1 1 0 0 0,5 4 0 0 0,4 4 0 0 0,-9-8 0 0 0,0 0 0 0 0,0 2 0 0 0,-1-1 0 0 0,4 8 0 0 0,8 8-1 0 0,1 0 1 0 0,22 25 21 0 0,-40-42-127 0 0,1 0 1 0 0,-2 0 0 0 0,1 1 0 0 0,2 7 105 0 0,5 6-592 0 0,-9-16-2679 0 0,-1-1 1 0 0,3 7 3270 0 0,0 3-6882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1.068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755 0 6447 0 0,'0'0'142'0'0,"0"0"22"0"0,0 0 13 0 0,-1 2-20 0 0,1 1 53 0 0,0 0-1 0 0,-1 0 0 0 0,0-1 1 0 0,1 1-1 0 0,-1 0 0 0 0,0-1 1 0 0,-1 1-1 0 0,1 0 0 0 0,-1 1-209 0 0,-9 10 674 0 0,-1 0-1 0 0,0 0 0 0 0,-1-1 1 0 0,-14 11-674 0 0,-8 6 538 0 0,1 1 0 0 0,2 2 0 0 0,-10 13-538 0 0,-56 57 459 0 0,32-36 13 0 0,32-32-178 0 0,9-6-19 0 0,-2-1-1 0 0,-1-2 0 0 0,-4 1-274 0 0,10-10 0 0 0,1-1 0 0 0,-2-2 0 0 0,0 0 0 0 0,-1-1 0 0 0,-14 5 0 0 0,26-14 0 0 0,-1 0 0 0 0,-2-1 0 0 0,-10 4 0 0 0,31-9 0 0 0,5-2 0 0 0,-1 1 0 0 0,1 0 0 0 0,5 0 0 0 0,4 0 0 0 0,-13 2 0 0 0,0 0 0 0 0,-1 0 0 0 0,1 1 0 0 0,-1 0 0 0 0,6 0 0 0 0,28 7 0 0 0,-1 1 0 0 0,30 12 0 0 0,11 2 0 0 0,-6-1 0 0 0,-28-8 0 0 0,32 4 0 0 0,-6-8 0 0 0,-1-3 0 0 0,7-3 0 0 0,-61-3 0 0 0,-1-2 0 0 0,0 0 0 0 0,0 0 0 0 0,5-3 0 0 0,13-2 0 0 0,0-2 0 0 0,-25 7 0 0 0,-2-4 72 0 0,-6 4 31 0 0,1 0-1 0 0,-1-1 1 0 0,0 1-1 0 0,0 0 1 0 0,0 0-1 0 0,0-1 1 0 0,0 1-1 0 0,-1 0 1 0 0,1-1-1 0 0,-1 1 1 0 0,1-1-1 0 0,-1 1 0 0 0,0-1 1 0 0,0 1-1 0 0,0-1 1 0 0,-1 1-1 0 0,1-1 1 0 0,0 1-1 0 0,-1-1-102 0 0,-2-7-5 0 0,0 0-1 0 0,0 0 1 0 0,-1 0-1 0 0,-1 0 6 0 0,-2-4 51 0 0,-53-147 2048 0 0,29 73-2150 0 0,-10-13 51 0 0,32 80 0 0 0,-2 0 0 0 0,-1 0 0 0 0,-9-11 0 0 0,9 15 0 0 0,-1-2 0 0 0,-8-7 0 0 0,17 21 0 0 0,0 1 0 0 0,-1-1 0 0 0,0 1 0 0 0,0 0 0 0 0,0 0 0 0 0,0 0 0 0 0,-3 0 0 0 0,4 1 0 0 0,0 1 0 0 0,0 0 0 0 0,-1 1 0 0 0,1-1 0 0 0,-5 0 0 0 0,7 1 0 0 0,0 1 0 0 0,-1 0 0 0 0,1 0 0 0 0,0 0 0 0 0,-1 0 0 0 0,1 0 0 0 0,0 1 0 0 0,0-1 0 0 0,-1 1 0 0 0,1-1 0 0 0,0 1 0 0 0,-2 1 0 0 0,1-1-27 0 0,0 0 1 0 0,0 1-1 0 0,0-1 0 0 0,1 1 1 0 0,-1 0-1 0 0,0 0 0 0 0,1 0 0 0 0,-1 0 1 0 0,1 1-1 0 0,0-1 0 0 0,-1 0 0 0 0,1 2 27 0 0,0-1-388 0 0,0 0 0 0 0,0 1 0 0 0,0-1 0 0 0,1 1-1 0 0,-1-1 1 0 0,1 1 0 0 0,0 0 0 0 0,0-1 0 0 0,1 1 0 0 0,-1 1 388 0 0,0 7-1534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1.636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494 8 6447 0 0,'0'0'142'0'0,"0"0"22"0"0,0 0 13 0 0,-1 0-20 0 0,-10-4 148 0 0,9 4-200 0 0,1-1 0 0 0,-1 1 0 0 0,1-1 0 0 0,-1 1 1 0 0,1-1-1 0 0,-1 1 0 0 0,1 0 0 0 0,-1-1 0 0 0,0 1 0 0 0,1 0 0 0 0,-1 0 0 0 0,1 1 0 0 0,-1-1 1 0 0,0 0-1 0 0,1 0 0 0 0,-1 1 0 0 0,1-1 0 0 0,-1 1 0 0 0,1-1 0 0 0,-1 1 0 0 0,0 0-105 0 0,-9 5 575 0 0,6-4-365 0 0,0 1 1 0 0,1-1-1 0 0,-1 1 1 0 0,1 0-1 0 0,0 0 1 0 0,0 1-1 0 0,-2 1-210 0 0,-13 16 438 0 0,1 2 0 0 0,1 0 0 0 0,1 1-1 0 0,-4 10-437 0 0,-16 33 812 0 0,2 5-812 0 0,-10 29 525 0 0,5 2 0 0 0,5 2 0 0 0,4 0-1 0 0,4 2 1 0 0,6 1 0 0 0,0 28-525 0 0,-1 84 18 0 0,17-146-20 0 0,6 72 2 0 0,0-115 0 0 0,2-1 0 0 0,4 18 0 0 0,-3-29 0 0 0,0-1 0 0 0,1 0 0 0 0,1-1 0 0 0,7 14 0 0 0,-5-13-5 0 0,1 0 0 0 0,1 0-1 0 0,1-1 1 0 0,0-1 0 0 0,1 0-1 0 0,1 0 1 0 0,1-2 0 0 0,0 0-1 0 0,0 0 1 0 0,2-1 0 0 0,-1-1-1 0 0,8 2 6 0 0,-5-2-577 0 0,1-2 0 0 0,1 0-1 0 0,0-1 1 0 0,20 6 577 0 0,3-5-5459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3.685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115 179 4607 0 0,'0'0'208'0'0,"-1"1"-9"0"0,-18 19-214 0 0,4-4 1291 0 0,-1-1 0 0 0,-13 10-1276 0 0,24-22 364 0 0,1 1-1 0 0,-1 0 0 0 0,-1 3-363 0 0,-6 5 598 0 0,11-11-211 0 0,0-2 101 0 0,1-2-369 0 0,0 0 0 0 0,0 0 1 0 0,0 0-1 0 0,0 0 0 0 0,1 0 0 0 0,0 0 1 0 0,-1 0-1 0 0,1 0 0 0 0,1-2-119 0 0,12-27 30 0 0,-5 12 56 0 0,1-4 310 0 0,0 1-1 0 0,2 0 0 0 0,1 0 0 0 0,1 1 0 0 0,7-8-395 0 0,-16 24 0 0 0,1-1 0 0 0,0 1 0 0 0,0 0 0 0 0,0 1 0 0 0,1-1 0 0 0,0 1 0 0 0,4-2 0 0 0,-9 6 0 0 0,0 0 0 0 0,0 0 0 0 0,0 0 0 0 0,0 0 0 0 0,0 0 0 0 0,0 0 0 0 0,0 1 0 0 0,1-1 0 0 0,-1 1 0 0 0,0 0 0 0 0,0 0 0 0 0,0 0 0 0 0,1 0 0 0 0,-1 0 0 0 0,0 0 0 0 0,0 0 0 0 0,1 1 0 0 0,-1-1 0 0 0,0 1 0 0 0,0-1 0 0 0,0 1 0 0 0,0 0 0 0 0,0 0 0 0 0,0 0 0 0 0,0 0 0 0 0,0 1 0 0 0,0-1 0 0 0,0 0 0 0 0,0 1 0 0 0,-1-1 0 0 0,5 5 0 0 0,-1 1 0 0 0,1-1 0 0 0,-1 1 0 0 0,-1 0 0 0 0,0 0 0 0 0,0 0 0 0 0,0 0 0 0 0,-1 1 0 0 0,0 0 0 0 0,0-1 0 0 0,-1 1 0 0 0,0 0 0 0 0,0 3 0 0 0,2 13 0 0 0,-2-1 0 0 0,0 1 0 0 0,-2 0 0 0 0,0 0 0 0 0,-5 49 931 0 0,-7 35-931 0 0,9-88 271 0 0,-1 0 0 0 0,-1 0 0 0 0,-1 0 0 0 0,-2 2-271 0 0,-9 20 105 0 0,-13 22-105 0 0,29-62 371 0 0,1-2 117 0 0,0 0 21 0 0,-1-2-66 0 0,0-4-423 0 0,0-1 0 0 0,0 1 0 0 0,0-1 1 0 0,1 1-1 0 0,0 0 0 0 0,0-1 0 0 0,1 1 0 0 0,0-1 0 0 0,0-1-20 0 0,4-15-30 0 0,8-21 30 0 0,-7 23 14 0 0,11-35-14 0 0,13-26 0 0 0,-19 58 0 0 0,0 0 0 0 0,2 1 0 0 0,0 0 0 0 0,10-10 0 0 0,-11 16 0 0 0,1 1 0 0 0,12-11 0 0 0,-18 21 0 0 0,0 0 0 0 0,0 0 0 0 0,0 1 0 0 0,0 0 0 0 0,1 0 0 0 0,0 1 0 0 0,6-3 0 0 0,-11 6 0 0 0,0 0 0 0 0,1 0 0 0 0,-1 0 0 0 0,1 1 0 0 0,0-1 0 0 0,-1 1 0 0 0,1 0 0 0 0,-1 0 0 0 0,1 0 0 0 0,0 0 0 0 0,-1 1 0 0 0,1 0 0 0 0,-1-1 0 0 0,1 1 0 0 0,-1 1 0 0 0,0-1 0 0 0,1 0 0 0 0,-1 1 0 0 0,0 0 0 0 0,0-1 0 0 0,0 1 0 0 0,0 0 0 0 0,0 1 0 0 0,0-1 0 0 0,-1 0 0 0 0,1 1 0 0 0,-1 0 0 0 0,0-1 0 0 0,1 1 0 0 0,-1 0 0 0 0,-1 0 0 0 0,1 1 0 0 0,0 0 0 0 0,3 7 0 0 0,0 1 0 0 0,-1 0 0 0 0,-1-1 0 0 0,0 1 0 0 0,0 1 0 0 0,-1-1 0 0 0,-1 0 0 0 0,0 12 0 0 0,-1 3 0 0 0,-2 1 0 0 0,0 0 0 0 0,-4 11 0 0 0,21-90 0 0 0,11-25 0 0 0,15-23 0 0 0,-32 79 0 0 0,2 0 0 0 0,0 1 0 0 0,12-15 0 0 0,-19 29 0 0 0,-1 1 0 0 0,1-1 0 0 0,0 1 0 0 0,1 0 0 0 0,-1 1 0 0 0,1-1 0 0 0,-1 1 0 0 0,1 0 0 0 0,0 0 0 0 0,5-2 0 0 0,-7 4 0 0 0,0-1 0 0 0,0 2 0 0 0,0-1 0 0 0,0 0 0 0 0,0 1 0 0 0,0-1 0 0 0,0 1 0 0 0,0 0 0 0 0,0 0 0 0 0,0 0 0 0 0,0 0 0 0 0,0 0 0 0 0,0 1 0 0 0,0 0 0 0 0,0-1 0 0 0,0 1 0 0 0,0 0 0 0 0,0 1 0 0 0,0-1 0 0 0,-1 0 0 0 0,1 1 0 0 0,4 2 0 0 0,0 1 0 0 0,-1-1 0 0 0,0 1 0 0 0,0 0 0 0 0,0 1 0 0 0,1 1 0 0 0,-4-3 0 0 0,0 0 0 0 0,0 0 0 0 0,0 0 0 0 0,-1 1 0 0 0,1-1 0 0 0,-1 1 0 0 0,0 0 0 0 0,-1-1 0 0 0,1 1 0 0 0,0 2 0 0 0,3 19 0 0 0,-1 1 0 0 0,-1 0 0 0 0,-1 24 0 0 0,-3-5 0 0 0,-6 40 0 0 0,4-53-12 0 0,-1 7-453 0 0,0-14-3832 0 0,-1-8-1113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4.02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218 0 8287 0 0,'0'2'191'0'0,"0"46"993"0"0,-3 0 1 0 0,-1-1-1 0 0,-7 23-1184 0 0,-1-13 648 0 0,-4-2 1 0 0,-5 10-649 0 0,-44 107 1514 0 0,16-45-1029 0 0,46-117-740 0 0,-1 0 0 0 0,0-1 0 0 0,-1 1 0 0 0,-5 6 255 0 0,-1-1-5100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4.52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1017 8287 0 0,'0'0'191'0'0,"0"0"26"0"0,3-1 9 0 0,0-1-201 0 0,1-1 0 0 0,-1 1 0 0 0,0-1-1 0 0,0 0 1 0 0,0 0 0 0 0,0 0 0 0 0,0 0 0 0 0,-1-1 0 0 0,2-2-25 0 0,3-3 6 0 0,10-18 583 0 0,0 0-1 0 0,-2-1 1 0 0,7-18-589 0 0,-1 2 314 0 0,33-64 1638 0 0,2-23-1952 0 0,41-139 2144 0 0,-78 210-2144 0 0,-3 13 0 0 0,-2 0 0 0 0,0-14 0 0 0,-11 50 0 0 0,-2 5 0 0 0,0 0 0 0 0,0-1 0 0 0,0 1 0 0 0,-1 0 0 0 0,0-1 0 0 0,0-3 0 0 0,-3-3-15 0 0,1 12 32 0 0,0 0 53 0 0,2 1-15 0 0,-1-1-1 0 0,1 1 1 0 0,-1-1-1 0 0,1 1 0 0 0,-1-1 1 0 0,1 1-1 0 0,-1 0 1 0 0,0 0-1 0 0,1-1 0 0 0,-1 1 1 0 0,1 0-1 0 0,-1 0 1 0 0,0 0-1 0 0,1-1 0 0 0,-1 1 1 0 0,0 0-1 0 0,1 0 1 0 0,-1 0-1 0 0,0 0 1 0 0,1 0-1 0 0,-1 0 0 0 0,0 1 1 0 0,1-1-1 0 0,-1 0 1 0 0,0 0-1 0 0,1 0-54 0 0,-2 1 68 0 0,0 0 0 0 0,0 0 0 0 0,1 0 1 0 0,-1 1-1 0 0,1-1 0 0 0,-1 0 0 0 0,1 1 0 0 0,-1 0-68 0 0,-5 6 2 0 0,0 0 0 0 0,1 0 0 0 0,1 1 0 0 0,-1-1 0 0 0,1 1 0 0 0,1 1 0 0 0,0-1 0 0 0,-1 3-2 0 0,-11 30 0 0 0,1 1 0 0 0,-4 28 0 0 0,5 3 0 0 0,1 36 0 0 0,0 74 0 0 0,11-128 0 0 0,7 45 0 0 0,-1-63 0 0 0,4 10 0 0 0,-3-13 0 0 0,-3-22 17 0 0,1-2 0 0 0,0 1-1 0 0,0 0 1 0 0,2 1-17 0 0,-3-8-94 0 0,0 0-1 0 0,0 0 1 0 0,1-1 0 0 0,-1 1 0 0 0,1-1-1 0 0,1 1 1 0 0,-1-1 0 0 0,0 0-1 0 0,1 0 1 0 0,2 1 94 0 0,-4-3-827 0 0,0-1 0 0 0,0 1-1 0 0,0-1 1 0 0,1 0 0 0 0,-1 0-1 0 0,2 1 828 0 0,-2-2-4968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30:58.17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128 53 1839 0 0,'0'0'235'0'0,"0"0"314"0"0,0 0 141 0 0,0 0 22 0 0,0 0-31 0 0,0 0-156 0 0,0 0-69 0 0,-2 0-9 0 0,-14-3 602 0 0,15 3-761 0 0,-1-1-9 0 0,-2-1-101 0 0,1 0 0 0 0,-1-1 0 0 0,1 1 0 0 0,-1-1-1 0 0,-1-2-177 0 0,3 4 110 0 0,1 0 0 0 0,-1 0 0 0 0,0 0 0 0 0,0 0 0 0 0,0 0 0 0 0,0 1 0 0 0,0-1 1 0 0,-1 0-111 0 0,-4-1 191 0 0,4 1-23 0 0,1 0 0 0 0,-1 1 0 0 0,1-1 1 0 0,-1 1-1 0 0,0-1 0 0 0,1 1 0 0 0,-1 0 0 0 0,-1 0-168 0 0,3 0-17 0 0,0 0 257 0 0,-1-1 0 0 0,-4-2 0 0 0,4 2 0 0 0,2 1 0 0 0,-6-5 174 0 0,5 5-404 0 0,1 0 0 0 0,0-1 0 0 0,0 1 0 0 0,0 0 0 0 0,-1 0 0 0 0,1 0 0 0 0,0-1 0 0 0,0 1 0 0 0,-1 0 0 0 0,1 0 0 0 0,0 0 0 0 0,-1 0 0 0 0,1 0 0 0 0,0-1 0 0 0,-1 1-1 0 0,1 0 1 0 0,0 0 0 0 0,0 0 0 0 0,-1 0 0 0 0,1 0 0 0 0,-1 0-10 0 0,1 0 31 0 0,0 0 0 0 0,0 0 0 0 0,-1 0 0 0 0,1 0 0 0 0,0 0 0 0 0,-1 0 0 0 0,1 0 0 0 0,0 0 0 0 0,-1 0 0 0 0,1 0 0 0 0,0 0 0 0 0,0 0 0 0 0,-1-1 0 0 0,1 1 0 0 0,0 0 0 0 0,0 0 0 0 0,-1 0 0 0 0,1-1 0 0 0,0 1 0 0 0,0 0 0 0 0,-1 0-31 0 0,-1-3 725 0 0,3 3-308 0 0,8 6-210 0 0,15 11-214 0 0,-17-13 59 0 0,0-1-1 0 0,0 0 0 0 0,0 0 0 0 0,0 0 0 0 0,0-1 1 0 0,0 0-1 0 0,5 1-51 0 0,6 1 81 0 0,5 2 162 0 0,14 0-243 0 0,-20-3 66 0 0,1 0-1 0 0,-1 1 1 0 0,11 5-66 0 0,88 32 187 0 0,-79-28-134 0 0,-23-8-25 0 0,1 0-1 0 0,-1 1 1 0 0,2 2-28 0 0,2 1 111 0 0,18 5-111 0 0,-25-10 69 0 0,0 1 0 0 0,0-1 0 0 0,0 2-1 0 0,0 0 1 0 0,-1 0 0 0 0,1 1-69 0 0,-5-1 135 0 0,-1-1 0 0 0,1 1 0 0 0,1 3-135 0 0,-4-5 44 0 0,-1-2 52 0 0,-1 0 2 0 0,1 2-37 0 0,0-1 1 0 0,0 1-1 0 0,0 0 1 0 0,-1 0-1 0 0,0 0 1 0 0,1 0-1 0 0,-1 2-61 0 0,-1-4 120 0 0,0 0 0 0 0,-2 9 0 0 0,0-1 0 0 0,0 0-1 0 0,-1 1 1 0 0,-3 5-120 0 0,5-14 12 0 0,1-1 0 0 0,-1 0 1 0 0,0 0-1 0 0,1 1 0 0 0,-1-1 0 0 0,0 0 1 0 0,0 0-1 0 0,0 0 0 0 0,0 0 0 0 0,0 0 1 0 0,0 0-13 0 0,-3 4 26 0 0,1-3-13 0 0,-1 3 26 0 0,-1 1 0 0 0,1 0 0 0 0,0 0 1 0 0,0 0-1 0 0,0 0 0 0 0,0 3-39 0 0,-6 11 250 0 0,-11 15-250 0 0,7-10 86 0 0,5-11 3 0 0,-1 0 0 0 0,-10 11-89 0 0,-6 8 92 0 0,-96 126 223 0 0,115-152-300 0 0,-45 53-15 0 0,45-52-12 0 0,6-6-188 0 0,1-2-593 0 0,0 0-230 0 0,0 0-37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4.985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14 1 6447 0 0,'0'0'298'0'0,"0"0"-10"0"0,1 1-188 0 0,6 6 231 0 0,0 0 0 0 0,0 1 0 0 0,-1-1 0 0 0,0 1 0 0 0,0 1-1 0 0,-1-1 1 0 0,0 1 0 0 0,-1 0 0 0 0,1 1-331 0 0,11 25 958 0 0,2 2 644 0 0,-1 5-1602 0 0,-6-13 438 0 0,8 22 663 0 0,-1 2 0 0 0,6 40-1101 0 0,-11-19 486 0 0,-3 0-1 0 0,-3 1 0 0 0,-3 33-485 0 0,-5-29 608 0 0,-8 61-608 0 0,-1-69 0 0 0,-3-1 0 0 0,-12 34 0 0 0,-16 24 1148 0 0,-9 8-1148 0 0,43-120 292 0 0,-13 35-1069 0 0,-9 10 777 0 0,27-56-256 0 0,-1 0 0 0 0,0-1 1 0 0,0 1-1 0 0,0-1 0 0 0,-1 1 0 0 0,-1 1 256 0 0,4-5-512 0 0,1-1 0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5.375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84 8287 0 0,'0'0'382'0'0,"0"0"-8"0"0,2-1-240 0 0,7-3 140 0 0,4-3 1126 0 0,0 0 0 0 0,0-1 0 0 0,5-3-1400 0 0,-10 5 239 0 0,1 2 1 0 0,0-1-1 0 0,0 1 0 0 0,1 0 0 0 0,-1 1 1 0 0,1 0-1 0 0,6 0-239 0 0,-14 2 1 0 0,13-2-1 0 0,0-1 0 0 0,0 2 0 0 0,1 0 0 0 0,-1 1 0 0 0,1 1 0 0 0,-1 0 0 0 0,1 1 0 0 0,4 1 0 0 0,1 4-4212 0 0,-19-6-560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5.706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8 79 10135 0 0,'-1'2'231'0'0,"-5"17"308"0"0,5-11-301 0 0,2-7-213 0 0,-1 1 0 0 0,0-1 0 0 0,1 0 1 0 0,-1 1-1 0 0,1-1 0 0 0,-1 0 0 0 0,1 0 0 0 0,0 0 0 0 0,-1 1 0 0 0,1-1 0 0 0,0 0 0 0 0,0 0 0 0 0,0 0 0 0 0,0 0 0 0 0,0 0 0 0 0,0-1 0 0 0,0 1 0 0 0,0 0 0 0 0,0 0 0 0 0,0-1 0 0 0,1 1 0 0 0,-1-1 1 0 0,0 1-1 0 0,0-1 0 0 0,1 1 0 0 0,-1-1 0 0 0,0 0 0 0 0,1 1 0 0 0,-1-1 0 0 0,0 0 0 0 0,1 0-25 0 0,6 0 329 0 0,-1 0 0 0 0,0-1 0 0 0,0 0 0 0 0,0 0 1 0 0,4-2-331 0 0,-5 2 131 0 0,32-9 569 0 0,0-1 0 0 0,1-3-699 0 0,2 0 234 0 0,138-49-4446 0 0,-142 49-560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6.85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330 0 6447 0 0,'0'0'142'0'0,"0"0"22"0"0,0 0 13 0 0,0 0 55 0 0,-1 1 181 0 0,-1-1-328 0 0,1 1-1 0 0,-1 0 0 0 0,1-1 1 0 0,-1 1-1 0 0,1 0 0 0 0,-1 0 1 0 0,1 0-1 0 0,0 0 0 0 0,-1 0 1 0 0,1 0-1 0 0,0 0 0 0 0,0 0 1 0 0,0 1-1 0 0,0-1 0 0 0,0 0 1 0 0,0 1-1 0 0,0-1 0 0 0,0 1 1 0 0,1-1-1 0 0,-1 1 0 0 0,0-1 1 0 0,1 1-1 0 0,-1-1 0 0 0,1 1-84 0 0,-12 68 3530 0 0,-4 66-3530 0 0,13-105 150 0 0,-3 66 866 0 0,4 1 0 0 0,7 45-1016 0 0,-1-15 413 0 0,-5 1 0 0 0,-5 0 0 0 0,-6-1-1 0 0,-6 0 1 0 0,-33 122-413 0 0,25-122 20 0 0,15-66 891 0 0,-8 21-911 0 0,-12 25 968 0 0,-8 25-819 0 0,-6 60-149 0 0,45-191-16 0 0,-5 23-440 0 0,1-1 0 0 0,2 1 0 0 0,0 2 456 0 0,2-25-580 0 0,0-2-285 0 0,0 0-126 0 0,2-3-29 0 0,4-10-4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7.52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0 113 6447 0 0,'0'0'142'0'0,"0"0"22"0"0,0 0 13 0 0,0 0 55 0 0,2-1 181 0 0,46-29 1588 0 0,-32 19-1670 0 0,-1 1 0 0 0,2 0 0 0 0,-1 1 0 0 0,1 1 0 0 0,5-1-331 0 0,-2 3 288 0 0,0 1 0 0 0,1 0 0 0 0,-1 2 0 0 0,1 0 0 0 0,9 0-288 0 0,-23 3 30 0 0,0 0-1 0 0,0 1 1 0 0,0 0 0 0 0,0 0-1 0 0,0 0 1 0 0,0 1-1 0 0,0 0 1 0 0,-1 0-1 0 0,1 1 1 0 0,-1 0 0 0 0,0 0-1 0 0,0 0 1 0 0,0 1-1 0 0,0 0 1 0 0,0 0-1 0 0,-1 1 1 0 0,0-1-1 0 0,0 1 1 0 0,0 0 0 0 0,0 0-1 0 0,-1 1 1 0 0,0 0-1 0 0,1 0-29 0 0,-2 0 108 0 0,-1 0-1 0 0,1 0 1 0 0,-1 0-1 0 0,0 1 1 0 0,0-1-1 0 0,-1 0 1 0 0,1 5-108 0 0,0 9 1025 0 0,-1 17-1025 0 0,0-8 198 0 0,-1-17-163 0 0,0 1 189 0 0,1 0 0 0 0,1 0 0 0 0,0 0 0 0 0,1 3-224 0 0,34 109 1117 0 0,-33-112-1118 0 0,-1 0-1 0 0,0 0 1 0 0,-1 0-1 0 0,0 4 2 0 0,-2-9 11 0 0,0 1 0 0 0,0-1 0 0 0,-1 0 1 0 0,0 0-1 0 0,0 0 0 0 0,-1 0 0 0 0,-1 5-11 0 0,-1-2 223 0 0,0 0 0 0 0,-1-1-1 0 0,0 0 1 0 0,-1 0 0 0 0,0-1-1 0 0,0 1 1 0 0,-1-1 0 0 0,-3 3-223 0 0,-6 5 89 0 0,0-1-1 0 0,-2 0 1 0 0,-11 7-89 0 0,-54 37 1451 0 0,68-50-1320 0 0,1-2 1 0 0,-2 0-1 0 0,1 0 0 0 0,-17 4-131 0 0,21-9 0 0 0,1-1 0 0 0,0-1 0 0 0,-1 1 0 0 0,0-2 0 0 0,1 1 0 0 0,-1-1 0 0 0,1-1 0 0 0,-1 0 0 0 0,1-1 0 0 0,-1 0 0 0 0,-4-2 0 0 0,12 4-99 0 0,1-1 1 0 0,0 0-1 0 0,-1 0 0 0 0,1 0 0 0 0,0 0 0 0 0,0 0 1 0 0,-1-1-1 0 0,1 1 0 0 0,-1-1 99 0 0,3 1-151 0 0,-1 1 1 0 0,1-1-1 0 0,-1 0 0 0 0,1 1 0 0 0,-1-1 0 0 0,1 0 1 0 0,-1 0-1 0 0,1 1 0 0 0,0-1 0 0 0,-1 0 1 0 0,1 0-1 0 0,0 0 0 0 0,0 1 0 0 0,-1-1 1 0 0,1 0-1 0 0,0 0 0 0 0,0 0 0 0 0,0 0 1 0 0,0 1-1 0 0,0-1 0 0 0,0 0 0 0 0,0 0 0 0 0,0 0 1 0 0,1 0-1 0 0,-1 1 0 0 0,0-1 0 0 0,0 0 1 0 0,1 0-1 0 0,-1 0 151 0 0,14-27-3035 0 0,-2 10 1499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9.29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340 11 6447 0 0,'0'0'142'0'0,"0"0"22"0"0,0 0 13 0 0,0 0 123 0 0,0 0 468 0 0,0 0 205 0 0,0 0 41 0 0,0 0-129 0 0,-1 1-506 0 0,0 1-123 0 0,-4 1 841 0 0,-11-3-420 0 0,14 0-517 0 0,-1 0 0 0 0,0-1 0 0 0,0 2 0 0 0,0-1 0 0 0,0 0 0 0 0,0 0 0 0 0,1 1 0 0 0,-1 0 0 0 0,-2 0-160 0 0,3-1 36 0 0,1 0 1 0 0,-1 0-1 0 0,1 0 0 0 0,-1 0 0 0 0,1 0 0 0 0,-1 0 0 0 0,1-1 0 0 0,-1 1 0 0 0,1-1 1 0 0,0 1-1 0 0,-1-1 0 0 0,1 1 0 0 0,0-1 0 0 0,-1 0 0 0 0,1 0 0 0 0,0 0-36 0 0,-4-1 30 0 0,2 1 53 0 0,-1 0 0 0 0,-1 0 1 0 0,1 0-1 0 0,0 0 0 0 0,0 1 0 0 0,0 0 0 0 0,0 0 0 0 0,0 0 0 0 0,-2 0-83 0 0,0 1 173 0 0,0-1 0 0 0,1-1 0 0 0,-1 1 0 0 0,-3-1-173 0 0,-4-1 102 0 0,0 1 0 0 0,0 0 0 0 0,-1 1 1 0 0,1 0-1 0 0,-1 2 0 0 0,0-1-102 0 0,-38 3-5 0 0,42-4 5 0 0,1 3 0 0 0,-8 5 0 0 0,17-8 0 0 0,0 0 0 0 0,0 0 0 0 0,0 0 0 0 0,0 0 0 0 0,0 0 0 0 0,0 0 0 0 0,0 0 0 0 0,0 0 0 0 0,0 0 0 0 0,0 0 0 0 0,0 0 0 0 0,-1 0 0 0 0,1 0 0 0 0,0 0 0 0 0,0 0 0 0 0,0 0 0 0 0,0 0 0 0 0,0 0 0 0 0,0 0 0 0 0,0 0 0 0 0,0 0 0 0 0,0 0 0 0 0,0 0 0 0 0,0 1 0 0 0,0-1 0 0 0,0 0 0 0 0,0 0 0 0 0,0 0 0 0 0,0 0 0 0 0,0 0 0 0 0,0 0 0 0 0,0 0 0 0 0,-1 0 0 0 0,1 0 0 0 0,0 0 0 0 0,0 0 0 0 0,0 0 0 0 0,0 0 0 0 0,0 1 0 0 0,0-1 0 0 0,0 0 0 0 0,0 0 0 0 0,0 0 0 0 0,0 0 0 0 0,0 0 0 0 0,0 0 0 0 0,0 0 0 0 0,0 0 0 0 0,1 0 0 0 0,-1 0 0 0 0,0 0 0 0 0,4 2 0 0 0,7 0 0 0 0,-6-2 0 0 0,-1 0 0 0 0,1 0 0 0 0,0-1 0 0 0,-1 1 0 0 0,5-3 0 0 0,-4 2 0 0 0,0 0 0 0 0,-1 1 0 0 0,1-1 0 0 0,0 1 0 0 0,2 0 0 0 0,22 0 0 0 0,27-2 0 0 0,-44 2 0 0 0,0 1 0 0 0,0-1 0 0 0,0 2 0 0 0,0 0 0 0 0,22 3 0 0 0,-31-6 0 0 0,0 2 0 0 0,9 3 0 0 0,-3 1 0 0 0,-9-5 0 0 0,1 0 0 0 0,-1 0 0 0 0,0 1 0 0 0,1-1 0 0 0,-1 0 0 0 0,0 0 0 0 0,1 0 0 0 0,-1 0 0 0 0,1 0 0 0 0,-1 0 0 0 0,0 0 0 0 0,1 0 0 0 0,-1 0 0 0 0,0 0 0 0 0,1 0 0 0 0,-1 0 0 0 0,1 0 0 0 0,-1 0 0 0 0,0 0 0 0 0,1 0 0 0 0,-1 0 0 0 0,0 0 0 0 0,0-1 0 0 0,0 1 0 0 0,0 0 0 0 0,0 0 0 0 0,0 0 0 0 0,1-1 0 0 0,-1 1 0 0 0,0 0 0 0 0,0 0 0 0 0,0 0 0 0 0,0-1 0 0 0,0 1 0 0 0,0 0 0 0 0,0 0 0 0 0,0-1 0 0 0,0 1 0 0 0,0 0 0 0 0,0 0 0 0 0,0 0 0 0 0,0-1 0 0 0,0 1 0 0 0,0 0 0 0 0,0 0 0 0 0,0-1 0 0 0,0 1 0 0 0,-1 0 0 0 0,0-1 0 0 0,-1 0 0 0 0,0 0 0 0 0,1 0 0 0 0,-1 0 0 0 0,0 0 0 0 0,0 1 0 0 0,0-1 0 0 0,0 1 0 0 0,0-1 0 0 0,0 1 0 0 0,-4-1 0 0 0,-5-1 0 0 0,0 0 0 0 0,0 1 0 0 0,0 0 0 0 0,0 1 0 0 0,0 1 0 0 0,-1-1 0 0 0,-1 2 0 0 0,-17 0 0 0 0,18 0 0 0 0,0-1 0 0 0,1 2 0 0 0,-5 1 0 0 0,-2 0 0 0 0,15-3-68 0 0,-1 0-1 0 0,1 1 0 0 0,-1-1 0 0 0,1 1 1 0 0,0 0-1 0 0,-3 2 69 0 0,-13 6-1961 0 0,8-5-3498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9.96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120 17 8287 0 0,'0'0'382'0'0,"1"-1"-8"0"0,-1-11 1130 0 0,0 9 1437 0 0,0 8-1718 0 0,-1 32 959 0 0,1 1-2182 0 0,0-5 1402 0 0,-2 19-1402 0 0,-22 165 2665 0 0,11-135-2154 0 0,-16 51-511 0 0,16-78 0 0 0,-3 13 0 0 0,8-36-100 0 0,0-1-1 0 0,2 8 101 0 0,6-39-191 0 0,1 0-1 0 0,0 0 1 0 0,-1 0 0 0 0,1-1-1 0 0,0 1 1 0 0,-1 0 0 0 0,1 0 0 0 0,0 0-1 0 0,-1 0 1 0 0,1-1 0 0 0,0 1-1 0 0,-1 0 1 0 0,1-1 191 0 0,10-7-1514 0 0,2-7-20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8.287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0 242 8287 0 0,'0'0'191'0'0,"0"0"26"0"0,0 0 9 0 0,1-1-34 0 0,0-6 166 0 0,1 0 1 0 0,0 1-1 0 0,0-1 1 0 0,1 1-1 0 0,0 0 1 0 0,3-5-359 0 0,6-10 2180 0 0,6-5-2180 0 0,-10 14 251 0 0,1 0 140 0 0,1 1-1 0 0,0 1 1 0 0,0 0-1 0 0,1 0 1 0 0,0 1-1 0 0,0 0 1 0 0,1 1-1 0 0,1 0 1 0 0,10-4-391 0 0,-11 6 45 0 0,0 0 0 0 0,0 1-1 0 0,0 1 1 0 0,10-2-45 0 0,-13 4-2 0 0,-1 0 0 0 0,1 1 0 0 0,0 1 0 0 0,-1-1 0 0 0,1 1 0 0 0,0 1 0 0 0,4 0 2 0 0,16 4 0 0 0,-2 1 0 0 0,1 2 0 0 0,14 6 0 0 0,-32-11 105 0 0,-1 1-1 0 0,0 1 1 0 0,0 0 0 0 0,0 0-1 0 0,-1 1 1 0 0,0 0-1 0 0,0 0 1 0 0,0 1 0 0 0,-1 0-1 0 0,0 0 1 0 0,-1 1-1 0 0,1 0 1 0 0,-1 0 0 0 0,-1 0-1 0 0,1 1 1 0 0,-2 0-1 0 0,1 0 1 0 0,2 9-105 0 0,-2-5 16 0 0,-1 0 1 0 0,0 1-1 0 0,-1-1 1 0 0,-1 1 0 0 0,0-1-1 0 0,-1 1 1 0 0,-1 0-1 0 0,0 0 1 0 0,0-1-1 0 0,-3 12-16 0 0,-1 1 0 0 0,0-2 0 0 0,-2 1 0 0 0,-1-1 0 0 0,-1 0 0 0 0,-1 0 0 0 0,-1-1 0 0 0,-1 0 0 0 0,-1 0 0 0 0,-10 11 0 0 0,-5 4 0 0 0,-1-1 0 0 0,-15 13 0 0 0,-68 62 0 0 0,78-82 0 0 0,-2-1 0 0 0,20-17 0 0 0,-1-1 0 0 0,0-1 0 0 0,-11 5 0 0 0,17-10 0 0 0,8-5 0 0 0,6-2 0 0 0,8-3 0 0 0,52-17 0 0 0,-37 12 0 0 0,-1 1 0 0 0,1 1 0 0 0,13 0 0 0 0,192-23 1440 0 0,-214 29-1454 0 0,0 2-1 0 0,4 0 15 0 0,-3 0-521 0 0,-1 0 0 0 0,1-1 0 0 0,10-3 521 0 0,-28 4-1078 0 0,-1 0-372 0 0,0-3-71 0 0,-3-10-14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0.495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119 7 10135 0 0,'0'0'231'0'0,"0"0"29"0"0,0 0 19 0 0,0-1-41 0 0,0-4-44 0 0,0 4 552 0 0,0 1 232 0 0,0 0 40 0 0,-1 5-654 0 0,1 0-1 0 0,-1-1 0 0 0,0 1 1 0 0,-1-1-1 0 0,1 0 0 0 0,-1 1 1 0 0,-1 2-364 0 0,-5 16 648 0 0,2 4 644 0 0,1 4-1292 0 0,-2 13 756 0 0,-23 143 1868 0 0,20-116-1664 0 0,-27 169-344 0 0,34-202-616 0 0,2 36 0 0 0,1-60 0 0 0,0-6-118 0 0,0 1-1 0 0,0-1 1 0 0,1 1-1 0 0,1-1 1 0 0,-1 1-1 0 0,1-1 1 0 0,3 8 118 0 0,-4-15-953 0 0,0-1-831 0 0,6-1-3260 0 0,4-1-1394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1.44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2 27 6447 0 0,'0'0'142'0'0,"0"0"22"0"0,0 0 13 0 0,0 0 55 0 0,0 0 181 0 0,0 0 78 0 0,0-1 18 0 0,1-1-332 0 0,-2 0-206 0 0,4-10 3977 0 0,-4 10-3505 0 0,0-4-222 0 0,1 4 166 0 0,0 2 101 0 0,0 0 21 0 0,0 0-66 0 0,-1 16-326 0 0,0-7 128 0 0,0 1-1 0 0,1-1 1 0 0,0 0 0 0 0,2 4-245 0 0,8 60 1076 0 0,15 91-1035 0 0,-24-159-41 0 0,39 252 0 0 0,-26-125 1440 0 0,-5 55-1440 0 0,-9-182 38 0 0,-5 404 532 0 0,6-158-570 0 0,10 1 0 0 0,-8-203 0 0 0,6 229 0 0 0,-3-10 0 0 0,-4-249 61 0 0,-1-16-4324 0 0,4-23 2729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2:56.9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 5908 4607 0 0,'0'0'102'0'0,"0"0"20"0"0,0 0 6 0 0,1 1-21 0 0,0 6-14 0 0,-1-6 278 0 0,-1 5 430 0 0,0-3-670 0 0,0 0 1 0 0,0 0-1 0 0,0 0 1 0 0,0 0-1 0 0,0 0 0 0 0,-1 1-131 0 0,-3 6 100 0 0,4-6 239 0 0,-2 1 0 0 0,1 0 0 0 0,0-1 0 0 0,-4 5-339 0 0,5-8 443 0 0,0 0-294 0 0,-11 18 1307 0 0,11-18-1013 0 0,1-1-222 0 0,0 0 166 0 0,0 0 101 0 0,0 0 21 0 0,0 0-66 0 0,0 0-222 0 0,0 0 166 0 0,-2-10 1053 0 0,2 9-1291 0 0,2-6-133 0 0,1-1-16 0 0,2 1 0 0 0,3 0 0 0 0,-5 6 0 0 0,0-1 0 0 0,-1 0 0 0 0,1 0 0 0 0,-1 0 0 0 0,0 0 0 0 0,1-1 0 0 0,0-1 0 0 0,7-6 42 0 0,0 1 1 0 0,1 0-1 0 0,1 1 0 0 0,7-5-42 0 0,20-15 274 0 0,-17 12 1274 0 0,11-6-1548 0 0,11-7 57 0 0,2-2-57 0 0,17-8 0 0 0,-34 22 0 0 0,116-74 0 0 0,-100 60 0 0 0,16-17 0 0 0,-30 25 0 0 0,1-5-30 0 0,7-7 30 0 0,-21 16 369 0 0,1 2 0 0 0,1 0 0 0 0,1 2 0 0 0,1 0 0 0 0,1 0-369 0 0,8-1-461 0 0,-16 9 358 0 0,0-1 0 0 0,0 0 0 0 0,-1-2 0 0 0,5-3 103 0 0,2-3 366 0 0,1 1 0 0 0,0 1 0 0 0,12-5-366 0 0,8-5 8 0 0,116-66-8 0 0,-30 18 0 0 0,-108 60 0 0 0,133-82 0 0 0,-125 73 0 0 0,8-8 0 0 0,-12 8 0 0 0,-13 12 0 0 0,21-18 0 0 0,2 2 0 0 0,22-12 0 0 0,-32 22 0 0 0,-1-1 0 0 0,0 0 0 0 0,13-14 0 0 0,-7 7 0 0 0,-18 15 0 0 0,0 0 0 0 0,1-2 0 0 0,8-10 28 0 0,-4 4 111 0 0,0 1-1 0 0,2 1 0 0 0,4-4-138 0 0,34-23 1443 0 0,-30 21-1281 0 0,15-9-162 0 0,24-16 0 0 0,-22 16 0 0 0,-24 16 0 0 0,19-10 0 0 0,41-23 0 0 0,-63 36 0 0 0,15-12 0 0 0,-18 11 0 0 0,1 2 0 0 0,9-5 0 0 0,-13 8 0 0 0,0 0 0 0 0,-1-1 0 0 0,7-6 0 0 0,-6 5 0 0 0,0 0 0 0 0,9-5 0 0 0,-4 5 0 0 0,3-3 0 0 0,8-5 0 0 0,-20 12 0 0 0,-1-1 0 0 0,1 0 0 0 0,-1 0 0 0 0,1-1 0 0 0,3-5 0 0 0,-7 8 0 0 0,1 0 0 0 0,-1 0 0 0 0,0 0 0 0 0,1 0 0 0 0,0 0 0 0 0,-1 0 0 0 0,1 0 0 0 0,0 1 0 0 0,0-1 0 0 0,1 1 0 0 0,-1 0 0 0 0,1 0 0 0 0,1-1 0 0 0,2 0 0 0 0,0 0 0 0 0,-1 0 0 0 0,1-1 0 0 0,-1 0 0 0 0,0-1 0 0 0,0 1 0 0 0,3-5 0 0 0,-1 3 0 0 0,0 1 0 0 0,0 0 0 0 0,0 0 0 0 0,6-2 0 0 0,17-10 0 0 0,-20 9 0 0 0,0 0 0 0 0,0-1 0 0 0,-1 0 0 0 0,-1 0 0 0 0,1-1 0 0 0,-1-1 0 0 0,-3 5 0 0 0,1 0 0 0 0,0 0 0 0 0,0 1 0 0 0,0-1 0 0 0,8-3 0 0 0,-5 2 0 0 0,25-12 0 0 0,-22 12 0 0 0,0 0 0 0 0,1-2 0 0 0,5-3 0 0 0,0 1 0 0 0,10-4 0 0 0,-19 9 0 0 0,0 0 0 0 0,6-5 0 0 0,-8 5 0 0 0,-1 1 0 0 0,1 0 0 0 0,0 1 0 0 0,7-4 0 0 0,-4 3 0 0 0,0-1 0 0 0,10-6 0 0 0,8-4 0 0 0,-8 2 0 0 0,-9 9 0 0 0,-7 3 0 0 0,1-1 0 0 0,-1 0 0 0 0,0 0 0 0 0,1 0 0 0 0,-1-1 0 0 0,-1 0 0 0 0,4-2 0 0 0,4-4 0 0 0,-9 8 0 0 0,1 0 0 0 0,27-15 0 0 0,-27 15 0 0 0,-1 0 0 0 0,1 0 0 0 0,-1 0 0 0 0,0-1 0 0 0,1 1 0 0 0,-1-1 0 0 0,0 0 0 0 0,2-2 0 0 0,6-8 0 0 0,28-27 0 0 0,-29 30 0 0 0,1 0 0 0 0,1 1 0 0 0,-1 0 0 0 0,5-1 0 0 0,-15 9 0 0 0,1 0 0 0 0,-1 0 0 0 0,0 0 0 0 0,0 0 0 0 0,1 0 0 0 0,-1-1 0 0 0,0 1 0 0 0,0 0 0 0 0,0 0 0 0 0,0-1 0 0 0,1-2 0 0 0,2 0 0 0 0,-1 0 0 0 0,0 0 0 0 0,1 1 0 0 0,-1-1 0 0 0,5-2 0 0 0,4-4 0 0 0,-7 5 0 0 0,1 0 0 0 0,1 0 0 0 0,-1 1 0 0 0,3-2 0 0 0,28-21 0 0 0,-25 21 0 0 0,-1 4 0 0 0,-9 2 0 0 0,1 0 0 0 0,-1-1 0 0 0,0 1 0 0 0,0-1 0 0 0,1 0 0 0 0,-1 0 0 0 0,0 1 0 0 0,0-1 0 0 0,0-1 0 0 0,0 1 0 0 0,0 0 0 0 0,0 0 0 0 0,1-2 0 0 0,5-4 0 0 0,-6 4 0 0 0,1 0 0 0 0,-1 1 0 0 0,1 0 0 0 0,0 0 0 0 0,0 0 0 0 0,0 0 0 0 0,1-1 0 0 0,1 2 0 0 0,17-10 0 0 0,-16 8 133 0 0,-1-1-1 0 0,0 0 0 0 0,0 0 1 0 0,0 0-1 0 0,-1-1 0 0 0,4-2-132 0 0,-4 1 248 0 0,1 1 0 0 0,0 1-1 0 0,0-1 1 0 0,1 1-1 0 0,5-4-247 0 0,8-4 9 0 0,0-1-1 0 0,1-2-8 0 0,24-17-1 0 0,-22 17 1 0 0,-1 0 0 0 0,10-10 0 0 0,-13 11 0 0 0,2 0 0 0 0,5-3 0 0 0,-9 7 0 0 0,0-1 0 0 0,0-1 0 0 0,11-11 0 0 0,-20 16 0 0 0,0 1 0 0 0,1 0 0 0 0,0 0 0 0 0,8-4 0 0 0,-13 8 0 0 0,0 0 0 0 0,0-1 0 0 0,0 1 0 0 0,0-1 0 0 0,2-2 0 0 0,10-10 0 0 0,14-8 0 0 0,2 1 0 0 0,28-15 0 0 0,-46 29 0 0 0,-1 0 0 0 0,11-9 0 0 0,-13 8 0 0 0,1 1 0 0 0,1 0 0 0 0,8-4 0 0 0,-9 6 0 0 0,0 0 0 0 0,-1-1 0 0 0,0-1 0 0 0,5-4 0 0 0,36-36 0 0 0,-31 28 0 0 0,2 0 0 0 0,4-2 0 0 0,-22 19 0 0 0,16-11 0 0 0,-1-2 0 0 0,4-5 0 0 0,-19 17 0 0 0,1 1 0 0 0,0-1 0 0 0,0 1 0 0 0,0 0 0 0 0,0 0 0 0 0,1 0 0 0 0,0 1 0 0 0,-1-1 0 0 0,0 0 0 0 0,0-1 0 0 0,0 1 0 0 0,3-3 0 0 0,2-3 0 0 0,1 0 0 0 0,0 1 0 0 0,0 0 0 0 0,1 1 0 0 0,5-3 0 0 0,-1 2 0 0 0,-1 0 0 0 0,1 0 0 0 0,-1-2 0 0 0,0 0 0 0 0,-1 0 0 0 0,-7 5 0 0 0,0 0 0 0 0,0 1 0 0 0,1 0 0 0 0,-1 0 0 0 0,1 1 0 0 0,2-2 0 0 0,0 0 0 0 0,5-4 0 0 0,65-40 0 0 0,-53 32 0 0 0,-15 9 0 0 0,13-6 0 0 0,-13 8 0 0 0,-1-1 0 0 0,9-7 0 0 0,-7 5 0 0 0,13-6 0 0 0,-10 6 0 0 0,0-1 0 0 0,0-1 0 0 0,7-7 0 0 0,41-38 0 0 0,-44 38 0 0 0,-10 9 0 0 0,1 2 0 0 0,0-1 0 0 0,5-2 0 0 0,11-6 0 0 0,-19 11 0 0 0,1 0 0 0 0,0 1 0 0 0,-1 0 0 0 0,1 1 0 0 0,4-2 0 0 0,18-6 0 0 0,-26 9 0 0 0,-2-1 0 0 0,1 1 0 0 0,0-1 0 0 0,0 0 0 0 0,-1 0 0 0 0,0 0 0 0 0,1 0 0 0 0,1-3 0 0 0,11-11 0 0 0,-5 9 0 0 0,0 0 0 0 0,0 1 0 0 0,0 1 0 0 0,1 0 0 0 0,-1 1 0 0 0,27-15 0 0 0,-6 3 0 0 0,-17 10 0 0 0,0-2 0 0 0,7-4 0 0 0,-9 5 0 0 0,0 0 0 0 0,13-5 0 0 0,-8 4 0 0 0,-10 5 0 0 0,-1-1 0 0 0,0 0 0 0 0,0-1 0 0 0,0 0 0 0 0,-1 0 0 0 0,6-6 0 0 0,-3 2 0 0 0,1 0 0 0 0,6-3 0 0 0,14-10 0 0 0,26-20 0 0 0,-46 35 0 0 0,0 1 0 0 0,1 1 0 0 0,3-2 0 0 0,20-13 0 0 0,11-10 0 0 0,-15 11 0 0 0,20-17 0 0 0,-20 16 0 0 0,-23 17 0 0 0,1-1 0 0 0,-1-1 0 0 0,0 1 0 0 0,1-2 0 0 0,-2 2 0 0 0,0-1 0 0 0,1 1 0 0 0,0 0 0 0 0,0 1 0 0 0,0 0 0 0 0,1 0 0 0 0,0 1 0 0 0,2-1 0 0 0,-9 3 0 0 0,5-2 0 0 0,1-1 0 0 0,-1 0 0 0 0,0 0 0 0 0,0-1 0 0 0,-1 0 0 0 0,4-3 0 0 0,15-12 0 0 0,32-18 0 0 0,-29 21 0 0 0,-1-1 0 0 0,1-3 0 0 0,-22 17 0 0 0,0 1 0 0 0,0-1 0 0 0,1 1 0 0 0,-1 1 0 0 0,1-1 0 0 0,5-1 0 0 0,-4 2 0 0 0,-1-1 0 0 0,1 0 0 0 0,0 0 0 0 0,3-4 0 0 0,1-1 0 0 0,0-1 0 0 0,2-4 0 0 0,-4 5 0 0 0,0 0 0 0 0,1 0 0 0 0,4-2 0 0 0,9-6 0 0 0,17-9 0 0 0,70-34 0 0 0,-52 24 0 0 0,-14 13 0 0 0,-13 6 0 0 0,28-10 0 0 0,-38 18 0 0 0,14-10 0 0 0,-15 8 0 0 0,18-7 0 0 0,-29 13 0 0 0,-1 0 0 0 0,0-1 0 0 0,0 1 0 0 0,0-2 0 0 0,0 1 0 0 0,-1-1 0 0 0,3-3 0 0 0,1 0 0 0 0,0 0 0 0 0,8-5 0 0 0,-5 6 0 0 0,-6 4 0 0 0,0-1 0 0 0,0 0 0 0 0,-1-1 0 0 0,0 1 0 0 0,0-1 0 0 0,5-5 0 0 0,-10 7 0 0 0,1 1 0 0 0,0-1 0 0 0,0 1 0 0 0,1 0 0 0 0,-1 0 0 0 0,1 0 0 0 0,0 1 0 0 0,-1-1 0 0 0,1 1 0 0 0,3-1 0 0 0,0-1 0 0 0,1-1 0 0 0,-1 1 0 0 0,-1-1 0 0 0,1 0 0 0 0,-1 0 0 0 0,1-2 0 0 0,1 0 0 0 0,0 1 0 0 0,0 0 0 0 0,6-4 0 0 0,12-3 0 0 0,4-2 0 0 0,6-1 0 0 0,-32 13 0 0 0,1 0 0 0 0,-1 0 0 0 0,0 0 0 0 0,0-1 0 0 0,3-2 0 0 0,-3 2 0 0 0,0 1 0 0 0,0-1 0 0 0,1 1 0 0 0,-1 0 0 0 0,4-2 0 0 0,8-3 0 0 0,-10 6 0 0 0,1-2 0 0 0,-1 1 0 0 0,0-1 0 0 0,0 0 0 0 0,5-3 0 0 0,9-10 0 0 0,1 2 0 0 0,7-4 0 0 0,26-18 0 0 0,-49 33 0 0 0,0 1 0 0 0,1 0 0 0 0,-1 0 0 0 0,0 1 0 0 0,2-1 0 0 0,-1 1 0 0 0,0-1 0 0 0,-1 1 0 0 0,1-1 0 0 0,2-3 0 0 0,34-20 0 0 0,-10 4 0 0 0,-19 14 0 0 0,9-8 0 0 0,-9 6 0 0 0,2 0 0 0 0,-1 1 0 0 0,9-3 0 0 0,-9 5 0 0 0,-1-1 0 0 0,0-1 0 0 0,0 0 0 0 0,0-1 0 0 0,8-7 0 0 0,13-12 0 0 0,-21 12 0 0 0,3-1 0 0 0,50-44 0 0 0,-60 55 0 0 0,-3 5 0 0 0,-1-1 0 0 0,1 0 0 0 0,-1 1 0 0 0,1 0 0 0 0,0 0 0 0 0,0 0 0 0 0,2-1 0 0 0,9-5 0 0 0,0-1 0 0 0,3-2 0 0 0,-6 3 0 0 0,0 0 0 0 0,1 2 0 0 0,10-6 0 0 0,-17 10 0 0 0,0-1 0 0 0,0 0 0 0 0,0-1 0 0 0,0 1 0 0 0,3-4 0 0 0,13-9 0 0 0,-4 4 221 0 0,-1 0 0 0 0,14-15-221 0 0,7-5 1171 0 0,-22 19-2094 0 0,-8 7 1320 0 0,1 0 1 0 0,0 0 0 0 0,0 0-398 0 0,20-13 165 0 0,-24 17-153 0 0,-3 2-18 0 0,0-1 0 0 0,0 1 0 0 0,0-1 0 0 0,0 1 1 0 0,0-1-1 0 0,0 0 0 0 0,0 1 0 0 0,0-1 0 0 0,0 0 1 0 0,0 0-1 0 0,0 0 0 0 0,0 0 0 0 0,0 0 6 0 0,0 0-337 0 0,-1 1-138 0 0,0 0-33 0 0,0 0-72 0 0,-3 3-241 0 0,-1 0 1 0 0,1-1-1 0 0,-1 1 0 0 0,1-1 0 0 0,-3 1 821 0 0,-5 3-7164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30:59.45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168 1 4143 0 0,'0'0'191'0'0,"0"0"110"0"0,0 0 361 0 0,0 0 155 0 0,0 0 30 0 0,0 0-66 0 0,-2 0-305 0 0,-6 0-129 0 0,6 0-26 0 0,-2 2 107 0 0,3-2-417 0 0,1 1 1 0 0,0-1-1 0 0,0 0 0 0 0,-1 0 0 0 0,1 0 1 0 0,0 1-1 0 0,0-1 0 0 0,-1 0 0 0 0,1 0 1 0 0,0 0-1 0 0,0 0 0 0 0,-1 0 1 0 0,1 0-1 0 0,0 1 0 0 0,0-1 0 0 0,-1 0 1 0 0,1 0-1 0 0,0 0 0 0 0,-1 0 0 0 0,1 0 1 0 0,0 0-1 0 0,-1 0 0 0 0,1 0 0 0 0,0 0 1 0 0,0 0-1 0 0,-1-1 0 0 0,1 1 1 0 0,0 0-1 0 0,-1 0 0 0 0,1 0 0 0 0,0 0-11 0 0,-2-1 71 0 0,1 0-40 0 0,0 1 0 0 0,1 0 0 0 0,-1-1 0 0 0,0 1 0 0 0,0 0 0 0 0,1-1 0 0 0,-1 1 0 0 0,0 0 0 0 0,0 0 0 0 0,0 0 0 0 0,1 0 0 0 0,-1 0-31 0 0,0 0 24 0 0,0 0 1 0 0,1 0-1 0 0,-1 0 1 0 0,1 0-1 0 0,-1 1 1 0 0,1-1-1 0 0,-1 0 1 0 0,0 0-1 0 0,1 1 0 0 0,-1-1 1 0 0,1 0-1 0 0,-1 1 1 0 0,1-1-25 0 0,-2 1 55 0 0,0 0 121 0 0,2-1 3 0 0,0 0 12 0 0,0 0 7 0 0,-2 0 2 0 0,-18 4 183 0 0,18-4-206 0 0,2 0-1 0 0,0 0-2 0 0,0 0-12 0 0,0 0-2 0 0,0 0 0 0 0,0 0-6 0 0,0 0-30 0 0,2 2-18 0 0,3 2-17 0 0,1 0-1 0 0,-1 0 0 0 0,1 0 1 0 0,4 1-89 0 0,-8-4 150 0 0,1 1 2 0 0,15 5-5 0 0,0 0-1 0 0,0-2 0 0 0,1 0 0 0 0,4 0-146 0 0,28 8 165 0 0,-4-1-108 0 0,-22-6 0 0 0,1 1-1 0 0,8 5-56 0 0,1 2 14 0 0,48 20 36 0 0,-74-31-28 0 0,18 8 20 0 0,-23-10-25 0 0,-1 0 13 0 0,15 7 1 0 0,-16-7-20 0 0,0 0 0 0 0,0 1 0 0 0,0-1 0 0 0,0 1 0 0 0,-1 0 0 0 0,1-1 0 0 0,1 3-11 0 0,-1-2 61 0 0,-2-2 45 0 0,1 1 12 0 0,-1 0-84 0 0,1-1-1 0 0,0 1 0 0 0,-1 0 1 0 0,1 0-1 0 0,-1-1 0 0 0,0 1 1 0 0,1 0-1 0 0,-1 0 0 0 0,0 0 1 0 0,1 0-1 0 0,-1-1 0 0 0,0 1 1 0 0,0 0-1 0 0,0 0 0 0 0,1 0 1 0 0,-1 0-1 0 0,0 0 0 0 0,0 0 1 0 0,-1 0-1 0 0,1 0 0 0 0,0 0 1 0 0,0-1-1 0 0,0 1 0 0 0,-1 1-33 0 0,-2 7 142 0 0,0 1 29 0 0,-1 1 1 0 0,0-1-1 0 0,-3 6-171 0 0,-8 12 215 0 0,10-17-146 0 0,0 0 0 0 0,-1-1 0 0 0,-1 0 0 0 0,-5 7-69 0 0,-9 8 134 0 0,-96 111 607 0 0,69-84-155 0 0,-32 24-586 0 0,30-31 185 0 0,-38 33 76 0 0,69-63-265 0 0,-4 2 30 0 0,1 2 0 0 0,1 0 0 0 0,-10 12-26 0 0,26-25-79 0 0,1 0 1 0 0,0 0-1 0 0,-1 4 79 0 0,1-3-132 0 0,3-5-52 0 0,1-2-126 0 0,0 0-533 0 0,0 0-233 0 0,0 0-47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1.82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98 11975 0 0,'0'0'267'0'0,"0"0"42"0"0,0 0 17 0 0,0 0-28 0 0,2 0-126 0 0,6-1 63 0 0,0 0-1 0 0,0-1 1 0 0,0 0-1 0 0,0 0 0 0 0,-1-1 1 0 0,1 0-1 0 0,2-2-234 0 0,14-5 339 0 0,10-3 735 0 0,5-5-1074 0 0,-15 7 366 0 0,-13 6-208 0 0,0 1 1 0 0,0 0-1 0 0,1 1 0 0 0,9-2-158 0 0,9 1-4799 0 0,-14 2-611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2.159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19 11975 0 0,'0'0'256'0'0,"0"0"64"0"0,0 0 0 0 0,0 0 32 0 0,16 13-288 0 0,-6-6-64 0 0,-10-7 0 0 0,13 4 0 0 0,1 0 424 0 0,2-4 72 0 0,2-2 16 0 0,1 0 0 0 0,2-2-416 0 0,-1-3-96 0 0,1-2 0 0 0,0-1-4072 0 0,0-3-840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4.194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81 68 6447 0 0,'0'0'142'0'0,"0"0"22"0"0,0 0 13 0 0,-1 0-20 0 0,-1 2-137 0 0,-4 0-13 0 0,-11 2 73 0 0,14-3 108 0 0,-3 0 878 0 0,1 1 1 0 0,-1-1-1 0 0,0-1 0 0 0,-3 1-1066 0 0,9-1 45 0 0,0 0-1 0 0,-1 0 1 0 0,1 0-1 0 0,0 0 1 0 0,0 0-1 0 0,0 0 1 0 0,-1 0-1 0 0,1 0 1 0 0,0-1-1 0 0,0 1 1 0 0,0 0-1 0 0,0 0 1 0 0,-1 0-1 0 0,1 0 1 0 0,0 0-1 0 0,0 0 1 0 0,0 0-1 0 0,0-1 1 0 0,0 1-1 0 0,0 0 0 0 0,-1 0 1 0 0,1 0-1 0 0,0 0 1 0 0,0-1-1 0 0,0 1 1 0 0,0 0-1 0 0,0 0 1 0 0,0 0-1 0 0,0 0 1 0 0,0-1-1 0 0,0 1 1 0 0,0 0-1 0 0,0 0 1 0 0,0 0-1 0 0,0-1 1 0 0,0 1-1 0 0,0 0 1 0 0,0 0-1 0 0,0 0 1 0 0,0-1-1 0 0,0 1 1 0 0,0 0-1 0 0,0 0 1 0 0,0 0-1 0 0,0 0 1 0 0,0-1-1 0 0,1 1 1 0 0,-1 0-1 0 0,0 0 0 0 0,0 0 1 0 0,0 0-45 0 0,5-9 803 0 0,-1 4-755 0 0,1 1 0 0 0,0-1-1 0 0,0 1 1 0 0,0 0 0 0 0,0 0-1 0 0,1 1 1 0 0,-1 0-1 0 0,1 0 1 0 0,1-1-48 0 0,13-4 90 0 0,1 0-1 0 0,0 2-89 0 0,-20 5 0 0 0,4 0 108 0 0,-1 0 1 0 0,1 0-1 0 0,0 1 0 0 0,-1-1 0 0 0,1 1 0 0 0,0 0 0 0 0,0 0 1 0 0,3 1-109 0 0,4 1 508 0 0,0 1 1 0 0,9 3-509 0 0,-14-4 18 0 0,-1 1 1 0 0,1 0-1 0 0,-1 0 0 0 0,0 1 1 0 0,0 0-1 0 0,0 0 0 0 0,0 1 1 0 0,-1-1-1 0 0,5 5-18 0 0,-8-5 0 0 0,1-1 0 0 0,0 1 0 0 0,-1 0 0 0 0,1 0 0 0 0,-1 0 0 0 0,0 0 0 0 0,0 0 0 0 0,-1 0 0 0 0,1 1 0 0 0,-1-1 0 0 0,0 1 0 0 0,0-1 0 0 0,-1 1 0 0 0,1 0 0 0 0,0 9 0 0 0,-1 1 0 0 0,0-1 0 0 0,-2 11 0 0 0,0-7-30 0 0,-1-1-1 0 0,-1 0 1 0 0,-1 1-1 0 0,-3 5 31 0 0,-8 29 2005 0 0,15-43-1856 0 0,1 1-133 0 0,0-8-16 0 0,1 0 0 0 0,-1 0 0 0 0,1-1 0 0 0,0 1 0 0 0,-1 0 0 0 0,1 0 0 0 0,0-1 0 0 0,0 1 0 0 0,0-1 0 0 0,0 1 0 0 0,0-1 0 0 0,8 8 0 0 0,11 9 0 0 0,0 2 0 0 0,-1 0 0 0 0,14 19 0 0 0,-29-33-5 0 0,-1-1 0 0 0,0 1 0 0 0,1 0 0 0 0,-2 0 0 0 0,1 0 0 0 0,-1 0-1 0 0,0 0 1 0 0,0 1 0 0 0,0-1 0 0 0,-1 1 0 0 0,0-1 0 0 0,0 1 0 0 0,-1-1 0 0 0,0 1 0 0 0,0-1 0 0 0,-1 5 5 0 0,0-3 84 0 0,0 1 0 0 0,-1-1 1 0 0,0 0-1 0 0,-1 0 0 0 0,0 1 1 0 0,0-2-1 0 0,0 1 0 0 0,-1 0 1 0 0,0-1-1 0 0,-1 1 1 0 0,0-1-1 0 0,-3 3-84 0 0,-3 2 200 0 0,0 0 0 0 0,-1-2 0 0 0,0 1 0 0 0,0-1 0 0 0,-1-1 0 0 0,-1 0-200 0 0,-6 3-27 0 0,-1-1-1 0 0,0-1 0 0 0,-19 6 28 0 0,4-2 0 0 0,15-6 0 0 0,0 0 0 0 0,0-1 0 0 0,-4-1 0 0 0,12-3-594 0 0,0-2 0 0 0,0 1 0 0 0,-8-1 594 0 0,19-1-1011 0 0,2 0-12 0 0,0 0-1 0 0,-2-18-1024 0 0,6 3 1024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4.531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49 10135 0 0,'0'0'464'0'0,"1"-1"-9"0"0,0 0-439 0 0,0 1 1 0 0,0-1-1 0 0,0 0 1 0 0,0 0-1 0 0,1 1 1 0 0,-1-1-1 0 0,0 0 0 0 0,0 1 1 0 0,1 0-1 0 0,-1-1 1 0 0,2 1-17 0 0,4-3 136 0 0,2-4 1322 0 0,1 0 0 0 0,0 1 0 0 0,1 0 0 0 0,8-3-1458 0 0,-15 8 25 0 0,-1 1-1 0 0,1-1 1 0 0,0 1 0 0 0,-1 0-1 0 0,1 0 1 0 0,0 0-1 0 0,2 0-24 0 0,18 3-18 0 0,-21-2-28 0 0,-1 0-291 0 0,0-1-138 0 0,7 0-1022 0 0,-7 0-3962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5.03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30 10135 0 0,'0'0'231'0'0,"0"0"29"0"0,1 0 19 0 0,29-12-98 0 0,6-1 855 0 0,-32 12-862 0 0,-1 0 1 0 0,0 0 0 0 0,1 1 0 0 0,-1-1 0 0 0,1 1 0 0 0,-1 0 0 0 0,1 0-1 0 0,-1 0 1 0 0,3 1-175 0 0,-4-1 101 0 0,0 1 0 0 0,0 0 0 0 0,0 0 0 0 0,0-1 0 0 0,0 1 0 0 0,0 0 0 0 0,0 1 0 0 0,-1-1 0 0 0,1 0 0 0 0,0 0 0 0 0,0 1 0 0 0,-1-1 0 0 0,1 1 0 0 0,-1 0 0 0 0,0-1 0 0 0,1 2-101 0 0,2 3 11 0 0,0 0 0 0 0,-1 0 0 0 0,0 0-1 0 0,0 1 1 0 0,0-1 0 0 0,-1 1 0 0 0,0 0 0 0 0,0-1-1 0 0,-1 1 1 0 0,0 0 0 0 0,0 0 0 0 0,0 3-11 0 0,-1 10 590 0 0,0-1-1 0 0,-1 1 1 0 0,-4 17-590 0 0,-2-2 41 0 0,-1 0 1 0 0,-1-1-1 0 0,-3 0 0 0 0,-5 11-41 0 0,-2-3 0 0 0,-2-2 0 0 0,-10 15 0 0 0,16-33 0 0 0,12-15 134 0 0,5-5-35 0 0,4-3 111 0 0,1-1 33 0 0,0 0 0 0 0,0 0 0 0 0,0-1-1 0 0,0 0 1 0 0,0 0 0 0 0,1-1-243 0 0,11-5 132 0 0,33-12-116 0 0,54-14-16 0 0,-67 25 0 0 0,9 0 0 0 0,12-2 0 0 0,-22 3-287 0 0,1 3 0 0 0,-1 1 0 0 0,10 1 287 0 0,-34 4-4483 0 0,-3 3-1565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5.56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23 185 6447 0 0,'0'0'298'0'0,"0"0"-10"0"0,-1 0-188 0 0,-11-3 49 0 0,12 3 120 0 0,-1 0 1 0 0,1 0-1 0 0,-1 0 0 0 0,1-1 0 0 0,-1 1 1 0 0,0 0-1 0 0,1 0 0 0 0,-1-1 0 0 0,1 1 1 0 0,-1 0-1 0 0,1-1 0 0 0,-1 1 1 0 0,1 0-1 0 0,0-1 0 0 0,-1 1 0 0 0,1-1 1 0 0,-1 1-1 0 0,1 0 0 0 0,0-1 0 0 0,-1 0-269 0 0,1 1 275 0 0,1-1 0 0 0,-1 0 0 0 0,0 0 0 0 0,0 1 0 0 0,1-1 0 0 0,-1 1-1 0 0,1-1 1 0 0,-1 0 0 0 0,0 1 0 0 0,1-1 0 0 0,-1 1 0 0 0,1-1-1 0 0,-1 1 1 0 0,1-1-275 0 0,2-2-388 0 0,4-3 591 0 0,0 0 0 0 0,0 0-1 0 0,0 1 1 0 0,1 0-1 0 0,-1 0 1 0 0,6-1-203 0 0,11-8 466 0 0,2-1 761 0 0,2 1-1227 0 0,8-5 371 0 0,-10 6-366 0 0,1 1 0 0 0,1 1 0 0 0,4 1-5 0 0,-4 0 1 0 0,-24 9-98 0 0,0 0 0 0 0,0 0-1 0 0,0 0 1 0 0,0 0 0 0 0,1 1-1 0 0,-1 0 1 0 0,0 0 0 0 0,1 0-1 0 0,-1 0 98 0 0,0 1-1633 0 0,6 5-4506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5.89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1 106 11975 0 0,'0'0'267'0'0,"0"0"42"0"0,1 0 17 0 0,3 0-266 0 0,-1 0 1 0 0,1-1-1 0 0,-1 0 1 0 0,1 1 0 0 0,-1-1-1 0 0,0-1 1 0 0,3 0-61 0 0,26-14 227 0 0,-9 4 455 0 0,4 1 223 0 0,0 1-1 0 0,1 1 1 0 0,0 2-1 0 0,1 0-904 0 0,117-16-915 0 0,-120 20-5223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6.56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1 378 10135 0 0,'0'0'231'0'0,"0"0"29"0"0,0 0 19 0 0,0-2 37 0 0,2-7 142 0 0,0-1 1 0 0,1 1 0 0 0,0 0-1 0 0,1-1 1 0 0,0 2 0 0 0,1-1-1 0 0,3-6-458 0 0,6-5 1168 0 0,0 0 0 0 0,10-9-1168 0 0,-3 1 880 0 0,-11 15 288 0 0,10-11-1168 0 0,107-103 608 0 0,-121 121-608 0 0,0 1 0 0 0,0 1 0 0 0,6-4 0 0 0,-1 0 0 0 0,-2 4 0 0 0,0 3 0 0 0,-6 2 0 0 0,-1-1 0 0 0,1 1 0 0 0,-1-1 0 0 0,0 1 0 0 0,1 0 0 0 0,-1 0 0 0 0,0 0 0 0 0,0 1 0 0 0,1-1 0 0 0,-1 0 0 0 0,0 1 0 0 0,0 0 0 0 0,-1-1 0 0 0,1 1 0 0 0,0 0 0 0 0,0 0 0 0 0,-1 0 0 0 0,1 0 0 0 0,-1 0 0 0 0,0 0 0 0 0,1 0 0 0 0,3 8 0 0 0,-1 0 0 0 0,1 0 0 0 0,-1 0 0 0 0,0 2 0 0 0,6 20 342 0 0,-1 0-1 0 0,-2 1 0 0 0,-1 0 1 0 0,-2 0-1 0 0,-1 0 0 0 0,-1 13-341 0 0,-5 93 1024 0 0,-6-1 0 0 0,-12 44-1024 0 0,1-80 0 0 0,13-70 0 0 0,-4 9 0 0 0,-1 4 0 0 0,6-17-201 0 0,6-27-850 0 0,0-1-385 0 0,0 0-714 0 0,0 0-2692 0 0,0 0-1150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6.899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1 295 11975 0 0,'0'0'267'0'0,"0"0"42"0"0,0 0 17 0 0,0 0-28 0 0,2-2-196 0 0,17-10 477 0 0,14-7-579 0 0,-3 3 1259 0 0,20-14 596 0 0,6-3 2353 0 0,42-18-4208 0 0,-17 18 2324 0 0,56-13-2324 0 0,-77 30 474 0 0,0 2 0 0 0,10 2-474 0 0,-28 7 499 0 0,1 2 0 0 0,11 1-499 0 0,-10 1 119 0 0,-33 1-332 0 0,1 1 1 0 0,0 0-1 0 0,11 3 213 0 0,-9-1-238 0 0,-12-3-270 0 0,-2 0-140 0 0,0 0-572 0 0,0 0-253 0 0,0 0-51 0 0,0 0-11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2:10.170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0 4600 4607 0 0,'0'0'208'0'0,"0"0"67"0"0,0 0 154 0 0,0 0 69 0 0,0 0 12 0 0,0 0 2 0 0,0 0 0 0 0,0 0 0 0 0,0 0 0 0 0,0 0-69 0 0,0 0-222 0 0,0 0 166 0 0,0 0 101 0 0,0 0 21 0 0,0 0 3 0 0,0 0 0 0 0,0 0 0 0 0,0 0 0 0 0,0 0-69 0 0,0 0-222 0 0,0 0 166 0 0,0 0 101 0 0,0 0 21 0 0,0 0-66 0 0,1-1-294 0 0,1-6 170 0 0,0 0-1 0 0,1 0 0 0 0,0 0 0 0 0,0 0 1 0 0,1 0-1 0 0,0-1-318 0 0,8-14 154 0 0,-8 15-154 0 0,0 0 0 0 0,1 1 0 0 0,0-1 0 0 0,0 1 0 0 0,0 0 0 0 0,3-2 0 0 0,11-12 0 0 0,-10 9 0 0 0,1 2 0 0 0,0-1 0 0 0,10-6 0 0 0,-5 4 0 0 0,7-8 0 0 0,-2 1 0 0 0,-4 4 0 0 0,-2 0 0 0 0,2-3 0 0 0,45-49 0 0 0,-19 18 1440 0 0,-29 33-1237 0 0,0 2 0 0 0,2 0 0 0 0,1-1-203 0 0,14-13-1 0 0,23-20 1 0 0,-17 18 0 0 0,10-12 0 0 0,-30 31 0 0 0,-13 9 0 0 0,0 0 0 0 0,0 0 0 0 0,0 0 0 0 0,0-1 0 0 0,-1 1 0 0 0,2-2 0 0 0,10-12 0 0 0,1 0 0 0 0,1 0 0 0 0,9-6 0 0 0,-1 5 0 0 0,-10 7 0 0 0,9-9 0 0 0,-12 10 0 0 0,0 0 0 0 0,6-3 0 0 0,-7 6 0 0 0,0-1 0 0 0,0-1 0 0 0,3-3 0 0 0,-3 1 37 0 0,0 2 0 0 0,8-6-37 0 0,15-11 1366 0 0,-23 17-1162 0 0,0 0-1 0 0,1 0-203 0 0,-1 2 67 0 0,-2-1 0 0 0,1 0 0 0 0,1-2-67 0 0,0 0 0 0 0,-1 0 0 0 0,2 0 0 0 0,2-1 0 0 0,5-4 0 0 0,12-12 0 0 0,-27 23 0 0 0,38-34 0 0 0,-35 29 0 0 0,1 0 0 0 0,-1 0 0 0 0,2-4 0 0 0,5-6 0 0 0,-7 10 0 0 0,23-29 0 0 0,-17 22 0 0 0,-1 0 0 0 0,1-2 0 0 0,-1 1 0 0 0,1 0 0 0 0,1 0 0 0 0,16-18 0 0 0,2-7 0 0 0,14-18 0 0 0,-34 47 0 0 0,0 2 0 0 0,0-1 0 0 0,4-1 0 0 0,-4 3 0 0 0,1-1 0 0 0,-1-1 0 0 0,3-4 0 0 0,-2-2 0 0 0,-9 12 0 0 0,1 1 0 0 0,-1-1 0 0 0,1 1 0 0 0,0 0 0 0 0,2-2 0 0 0,2-1 0 0 0,1-1 0 0 0,-1 0 0 0 0,-1 0 0 0 0,7-9 0 0 0,-8 10 0 0 0,0 0 0 0 0,1 1 0 0 0,6-6 0 0 0,-9 9 0 0 0,34-32 0 0 0,16-20 0 0 0,-29 27 0 0 0,-11 11 0 0 0,0 1 0 0 0,16-13 0 0 0,2 1 0 0 0,2-5 0 0 0,0-9 0 0 0,4-2 0 0 0,2-6 0 0 0,-22 29 0 0 0,1 0 0 0 0,6-3 0 0 0,-5 4 0 0 0,47-43 0 0 0,14-4 0 0 0,-72 60 0 0 0,-1-1 0 0 0,2-3 0 0 0,13-12 0 0 0,32-29 0 0 0,-47 45 42 0 0,0 0 0 0 0,3-5-42 0 0,-6 6 89 0 0,1 0 1 0 0,0 0 0 0 0,1 0 0 0 0,3-1-90 0 0,19-15 802 0 0,-1 0 1 0 0,15-16-803 0 0,2-9 0 0 0,-12 12 0 0 0,-21 22-348 0 0,9-13 348 0 0,-12 14-218 0 0,1 1 0 0 0,10-10 218 0 0,-17 18 4 0 0,0-1-1 0 0,0 1 0 0 0,0-1 1 0 0,1-1-4 0 0,0-1 8 0 0,1 1 0 0 0,-1 0 0 0 0,1 0 0 0 0,0 0-1 0 0,4-3-7 0 0,1-1 3 0 0,-1 0 0 0 0,-1 0-1 0 0,1 0 1 0 0,0-3-3 0 0,5-4-2 0 0,9-5 15 0 0,2-6 13 0 0,-1 0 1 0 0,9-15-27 0 0,-26 33 0 0 0,0 0 0 0 0,7-5 0 0 0,-6 7 0 0 0,-2 0 0 0 0,1 0 0 0 0,-1-1 0 0 0,1-1 0 0 0,14-22 32 0 0,0 2 0 0 0,22-21-32 0 0,-34 40 0 0 0,1 2 0 0 0,1-1 0 0 0,4-2 0 0 0,-7 5 0 0 0,-1 0 0 0 0,1 0 0 0 0,-1-1 0 0 0,0 0 0 0 0,-1 0 0 0 0,0-1 0 0 0,0 0 0 0 0,1-2 0 0 0,-2 3 0 0 0,0 0 0 0 0,5-5 0 0 0,4-6 0 0 0,-10 13 0 0 0,1-1 0 0 0,0 1 0 0 0,0 1 0 0 0,0-1 0 0 0,2 0 0 0 0,18-17 0 0 0,42-51 0 0 0,-54 55 0 0 0,-7 11 1 0 0,27-33 62 0 0,18-15-63 0 0,-23 26 0 0 0,-3 2 0 0 0,9-5 0 0 0,-24 22 0 0 0,-4 6 0 0 0,-1-1 0 0 0,0 0 0 0 0,-1 0 0 0 0,1 0 0 0 0,3-5 0 0 0,-4 4 0 0 0,0 1 0 0 0,0 0 0 0 0,1 0 0 0 0,0 1 0 0 0,3-3 0 0 0,14-14 0 0 0,3-4 0 0 0,-18 19 0 0 0,-1 0 0 0 0,1-1 0 0 0,1-2 0 0 0,1-1 0 0 0,4-7 0 0 0,-5 4 0 0 0,-4 11 0 0 0,-1 1 0 0 0,0-1 0 0 0,1-2 0 0 0,-1 1 0 0 0,1 0 0 0 0,-1 0 0 0 0,0-1 0 0 0,0-1 0 0 0,0 1 0 0 0,1 0 0 0 0,-1 0 0 0 0,1 0 0 0 0,0 1 0 0 0,0-1 0 0 0,3-1 8 0 0,-1 0 11 0 0,0 0 0 0 0,0 0-1 0 0,4-6-18 0 0,8-8-2 0 0,-4 4 15 0 0,12-10-13 0 0,-10 9 54 0 0,0 1-2 0 0,12-9-52 0 0,-24 22 8 0 0,10-12 7 0 0,-2 2 34 0 0,-5 5-24 0 0,0 0 0 0 0,0 0 0 0 0,3-1-25 0 0,-8 7 0 0 0,2-3 9 0 0,1 1 1 0 0,-1-1-1 0 0,0 0 0 0 0,2-2-9 0 0,1-1 27 0 0,27-33 26 0 0,-24 29-45 0 0,0 0-1 0 0,-1-2-7 0 0,15-16 60 0 0,-6 8-50 0 0,3-2 44 0 0,13-11-54 0 0,-28 27 18 0 0,0 1 0 0 0,4-6-18 0 0,9-10 28 0 0,-2 3 3 0 0,-1 0 0 0 0,2-6-31 0 0,-12 18 2 0 0,0-2 6 0 0,-3 5-1 0 0,-1 1 0 0 0,0 0 0 0 0,1 0 0 0 0,0 0 0 0 0,-1 0 0 0 0,1 0 0 0 0,1 1 0 0 0,1-2-7 0 0,4-1 5 0 0,-7 4 1 0 0,1-1-1 0 0,0 1 1 0 0,-1-1-1 0 0,1 0 1 0 0,-1 0-1 0 0,0 0 1 0 0,0 0 0 0 0,0 0-1 0 0,0-1 1 0 0,0 1-1 0 0,0 0 1 0 0,-1-1-1 0 0,2-1-5 0 0,10-17 67 0 0,-6 10-67 0 0,0 0 0 0 0,1 1 0 0 0,0 0 0 0 0,3-2 0 0 0,-9 8 0 0 0,12-9 0 0 0,16-12 0 0 0,-11 9 55 0 0,1 3-35 0 0,7-7 33 0 0,-11 9-53 0 0,-13 8 0 0 0,7-7 10 0 0,-9 8 12 0 0,0 0 0 0 0,10-8-12 0 0,-5 6 17 0 0,21-19 63 0 0,-24 21-81 0 0,8-12 68 0 0,-9 11-35 0 0,4-3-31 0 0,0 0 0 0 0,-4 4 31 0 0,5-4-31 0 0,-2 1 0 0 0,-2 3 31 0 0,4 0-20 0 0,-6 2-7 0 0,-1 3-33 0 0,-1 5-457 0 0,0-1 0 0 0,0 1 1 0 0,0 0-1 0 0,-1-1 0 0 0,-1 1 0 0 0,1-1 0 0 0,-1 1 1 0 0,-1 0 474 0 0,-4 5-1530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31:11.37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5 524 2303 0 0,'0'0'326'0'0,"0"0"524"0"0,-1 1 228 0 0,-2 7 46 0 0,2-6-98 0 0,1-2-451 0 0,0 0-198 0 0,0 0-38 0 0,0 0-43 0 0,0 0-143 0 0,0 0-66 0 0,0 0-14 0 0,0 0-1 0 0,0 0 0 0 0,1-2 0 0 0,2-3-16 0 0,0 0-1 0 0,1 0 1 0 0,-1 1 0 0 0,3-3-56 0 0,-2 2 53 0 0,1 0 0 0 0,-1-1 0 0 0,0 1 0 0 0,1-4-53 0 0,13-30 381 0 0,-1-1 0 0 0,-2-1 0 0 0,5-27-381 0 0,-11 40 537 0 0,10-22-537 0 0,3-8 407 0 0,11-37 87 0 0,-31 80-443 0 0,-2 14-44 0 0,1-1-1 0 0,-1 0 0 0 0,0 1 0 0 0,0-1 0 0 0,0 1 1 0 0,1-1-1 0 0,-1 1 0 0 0,1-1 0 0 0,-1 1 0 0 0,1 0 1 0 0,0-1-1 0 0,0 1 0 0 0,-1-1 0 0 0,1 1 0 0 0,1-1-6 0 0,17-13 91 0 0,-18 14-87 0 0,0 1 0 0 0,-1 0 0 0 0,1-1-1 0 0,0 1 1 0 0,0 0 0 0 0,0-1 0 0 0,0 1 0 0 0,0 0 0 0 0,0 0 0 0 0,0 0 0 0 0,0 0-4 0 0,0 0 2 0 0,0 0 1 0 0,0 0 0 0 0,1 0-1 0 0,-1 1 1 0 0,0-1 0 0 0,0 0-1 0 0,0 1 1 0 0,0-1 0 0 0,1 1-3 0 0,1 1 14 0 0,1 0 1 0 0,-1 1-1 0 0,0 0 1 0 0,0 0 0 0 0,0 0-1 0 0,0 0 1 0 0,0 0-1 0 0,-1 0 1 0 0,2 3-15 0 0,6 7 31 0 0,-5-6 5 0 0,1 0 0 0 0,-1 0 0 0 0,-1 0 0 0 0,1 1 0 0 0,-1-1 0 0 0,2 8-36 0 0,61 141 211 0 0,-3 17-17 0 0,-49-125-98 0 0,-2 1 1 0 0,4 33-97 0 0,-14-47 175 0 0,0-1 0 0 0,-3 26-175 0 0,0-43 12 0 0,0 5-6 0 0,-1-19-53 0 0,1 0-161 0 0,0-3-48 0 0,0 0-7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2:15.176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0 2936 4607 0 0,'0'0'102'0'0,"0"0"20"0"0,0 0 6 0 0,0 0 51 0 0,0 0 213 0 0,0 0 96 0 0,0 0 21 0 0,0 0-66 0 0,0 0-222 0 0,0 0 166 0 0,0 0 101 0 0,0 0 21 0 0,0 0-66 0 0,0 0-222 0 0,0 0 166 0 0,0 0 101 0 0,0 0 21 0 0,0 0-66 0 0,2-1-294 0 0,0 0-145 0 0,1 0 0 0 0,0-1 0 0 0,-1 1 0 0 0,1 0 0 0 0,-1-1 0 0 0,1 0 0 0 0,-1 0 1 0 0,0 0-1 0 0,0 0-4 0 0,1-1 51 0 0,13-19 1760 0 0,-8 13-1662 0 0,13-23-129 0 0,-7 7-24 0 0,47-79 447 0 0,-44 79-122 0 0,1 0 0 0 0,1 1 0 0 0,0 1 0 0 0,2 1 0 0 0,9-6-321 0 0,3 1 0 0 0,-22 18 0 0 0,-1 1 0 0 0,0-1 0 0 0,0-1 0 0 0,3-4 0 0 0,33-37 0 0 0,-5 6 0 0 0,-28 32 0 0 0,0 0 0 0 0,0 0 0 0 0,14-8 0 0 0,-11 9 0 0 0,-5 3 0 0 0,0 0 0 0 0,0-1 0 0 0,-1-1 0 0 0,6-7 0 0 0,4-5 542 0 0,-15 19-243 0 0,0-1 1 0 0,-1-1-1 0 0,4-3-299 0 0,-5 4 18 0 0,2 0-1 0 0,-1 0 1 0 0,2-2-18 0 0,-2 3-301 0 0,0 0 0 0 0,0-1 0 0 0,0 1 1 0 0,0-2 300 0 0,2-3 515 0 0,0 1 0 0 0,1 0 0 0 0,6-6-515 0 0,11-12 213 0 0,-12 10-213 0 0,0 1 0 0 0,1 1 0 0 0,1 0 0 0 0,4-2 0 0 0,-13 11 0 0 0,1-1 0 0 0,-1 0 0 0 0,0 0 0 0 0,2-3 0 0 0,5-6 0 0 0,0 0 0 0 0,1 1 0 0 0,3-2 0 0 0,-9 9 0 0 0,-1 1 0 0 0,0-1 0 0 0,0-1 0 0 0,0 0 0 0 0,-3 4 0 0 0,0 1 0 0 0,-1 0 0 0 0,1 0 0 0 0,3-2 0 0 0,9-10 0 0 0,-8 7 0 0 0,-1 1 0 0 0,1 1 0 0 0,7-7 0 0 0,-7 8 0 0 0,0-2 0 0 0,0 1 0 0 0,-1-1 0 0 0,4-5 0 0 0,7-6 0 0 0,-13 14 0 0 0,0 0 0 0 0,0 0 0 0 0,2-4 0 0 0,-1 2 0 0 0,0 0 0 0 0,0 1 0 0 0,1 0 0 0 0,3-3 0 0 0,3-2 0 0 0,-9 7 0 0 0,19-20 0 0 0,-20 22 0 0 0,0-1 0 0 0,0 0 0 0 0,0 0 0 0 0,0 1 0 0 0,2-2 0 0 0,-2 2 0 0 0,0-1 0 0 0,0 1 0 0 0,0-1 0 0 0,0 1 0 0 0,0-1 0 0 0,0-1 0 0 0,4-5 0 0 0,0 1 0 0 0,1 0 0 0 0,-1 0 0 0 0,4-2 0 0 0,66-56 0 0 0,-27 23 0 0 0,-37 30 0 0 0,0-1 0 0 0,0-1 0 0 0,-1 0 0 0 0,17-23 0 0 0,-10 13 0 0 0,9-14 0 0 0,2 0 0 0 0,-21 26 0 0 0,0 1 0 0 0,7-7 0 0 0,-6 8 0 0 0,-1-1 0 0 0,0 1 0 0 0,1-4 0 0 0,-3 6 0 0 0,0-1 0 0 0,1 1 0 0 0,-1 0 0 0 0,2 1 0 0 0,0-1 0 0 0,1-1 0 0 0,0-1 0 0 0,6-7 0 0 0,-8 9 0 0 0,0 0 0 0 0,0 0 0 0 0,1 1 0 0 0,2-2 0 0 0,-2 3 0 0 0,-1 0 0 0 0,-1 0 0 0 0,1-1 0 0 0,-1 0 0 0 0,4-7 0 0 0,-9 12 0 0 0,0 1 0 0 0,1-1 0 0 0,-1 0 0 0 0,1 0 0 0 0,-1 0 0 0 0,1 1 0 0 0,-1-1 0 0 0,1 1 0 0 0,0-1 0 0 0,0 1 0 0 0,2-1 0 0 0,0-1 0 0 0,0 0 0 0 0,0 0 0 0 0,0-1 0 0 0,0 1 0 0 0,-1-1 0 0 0,1 0 0 0 0,9-9 0 0 0,-3 2 0 0 0,-7 8 0 0 0,0 0 0 0 0,0 1 0 0 0,0-1 0 0 0,2-1 0 0 0,35-28 0 0 0,1-2 0 0 0,-23 18 0 0 0,-14 11 0 0 0,2 0 0 0 0,-1 1 0 0 0,0-1 0 0 0,1 1 0 0 0,3-1 0 0 0,6-4 0 0 0,0 0 0 0 0,-1-1 0 0 0,0-1 0 0 0,4-3 0 0 0,2-4 0 0 0,0 0 0 0 0,1 0 0 0 0,9-5 0 0 0,-24 19 0 0 0,-1-1 0 0 0,1 0 0 0 0,-1 0 0 0 0,0-1 0 0 0,3-4 0 0 0,10-11 0 0 0,-6 8 0 0 0,6-8 0 0 0,-7 7 0 0 0,8-7 0 0 0,67-69 0 0 0,-68 69 0 0 0,6-7 0 0 0,-14 18 0 0 0,-5 5 0 0 0,0 1 0 0 0,-1-1 0 0 0,0 1 0 0 0,0-1 0 0 0,0-1 0 0 0,0 1 0 0 0,-1 0 0 0 0,0-2 0 0 0,15-23 0 0 0,-5 8 0 0 0,-6 10 0 0 0,1 0 0 0 0,1 1 0 0 0,0 0 0 0 0,3-2 0 0 0,-1 0 0 0 0,1-1 0 0 0,3-7 0 0 0,-3 4 0 0 0,0 1 0 0 0,2 1 0 0 0,0 0 0 0 0,0 0 0 0 0,7-3 0 0 0,-5 1-36 0 0,-12 12 277 0 0,1 1 1 0 0,0-1 0 0 0,-1 1 0 0 0,3-1-242 0 0,-3 1 138 0 0,0 1 1 0 0,0-1-1 0 0,-1 1 1 0 0,0-1-1 0 0,1 0 1 0 0,-1 0-1 0 0,-1-1 1 0 0,2-2-139 0 0,10-12 9 0 0,-11 15-9 0 0,0 0 0 0 0,-1 0 0 0 0,1-1 0 0 0,1-3 0 0 0,-3 6 0 0 0,0 0 0 0 0,0 0 0 0 0,0 0 0 0 0,1 0 0 0 0,-1 1 0 0 0,1-2 0 0 0,2-3 0 0 0,-3 4 0 0 0,0 0 0 0 0,0 1 0 0 0,0-1 0 0 0,0 0 0 0 0,1 0 0 0 0,-1 1 0 0 0,2-2 0 0 0,14-15 0 0 0,-12 12 0 0 0,0-3-17 0 0,-2 5 44 0 0,-3 6-197 0 0,0 10-1418 0 0,2-4 591 0 0,-1-6-10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3:14.36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278 731 4607 0 0,'0'0'208'0'0,"-1"0"67"0"0,-1 1-40 0 0,0 0 0 0 0,0-1 0 0 0,0 1 0 0 0,0-1 0 0 0,0 1 0 0 0,0-1 0 0 0,0 0 0 0 0,-2 0-235 0 0,3 1 100 0 0,-1 0-1 0 0,0 0 1 0 0,1 1 0 0 0,-1-1-1 0 0,1 0 1 0 0,-1 0 0 0 0,1 1-1 0 0,0-1 1 0 0,-1 1-1 0 0,1-1 1 0 0,0 2-100 0 0,0-2 42 0 0,-4 6 316 0 0,0 0 1 0 0,0 0-1 0 0,-3 2-358 0 0,2-2 0 0 0,5-5 83 0 0,0-1 0 0 0,-1 1 0 0 0,1-1-1 0 0,1 1 1 0 0,-1 0 0 0 0,0-1 0 0 0,0 1 0 0 0,1 0-1 0 0,-1 0 1 0 0,1 0 0 0 0,-1 0 0 0 0,1-1-1 0 0,0 1 1 0 0,0 1-83 0 0,0-1 67 0 0,0-1 1 0 0,-1 1-1 0 0,1-1 0 0 0,0 0 0 0 0,0 1 0 0 0,-1-1 0 0 0,1 0 1 0 0,0 1-1 0 0,-1-1 0 0 0,0 0 0 0 0,1 0 0 0 0,-1 1 0 0 0,0-1-67 0 0,-3 8 31 0 0,2-6 17 0 0,1 0-1 0 0,-1 0 1 0 0,1-1-1 0 0,-1 1 1 0 0,0 0-1 0 0,0-1 1 0 0,0 0-1 0 0,0 1 1 0 0,-2 0-48 0 0,3-2 488 0 0,1-1 21 0 0,0 0-66 0 0,0 0-437 0 0,1 0 1 0 0,-1 0-1 0 0,0 0 0 0 0,0 0 1 0 0,0 0-1 0 0,1 0 0 0 0,-1 0 1 0 0,0 0-1 0 0,0 0 0 0 0,0 0 1 0 0,0 0-1 0 0,1-1 0 0 0,-1 1 1 0 0,0 0-1 0 0,0 0 0 0 0,0 0 1 0 0,0 0-1 0 0,1 0 0 0 0,-1 0 1 0 0,0-1-1 0 0,0 1 0 0 0,0 0 1 0 0,0 0-1 0 0,0 0-6 0 0,6-5 456 0 0,50-26 269 0 0,-2-3 0 0 0,9-10-725 0 0,-16 12 155 0 0,112-85-155 0 0,-141 102 0 0 0,101-71 0 0 0,-76 56 377 0 0,28-19 686 0 0,-46 32-434 0 0,23-12-629 0 0,5-4-21 0 0,-11 7 21 0 0,7-1 0 0 0,4-2 0 0 0,5-7 0 0 0,-50 31 0 0 0,-1 0 0 0 0,0 0 0 0 0,3-2 0 0 0,11-9 0 0 0,-2 1 0 0 0,-13 10 0 0 0,1 3 0 0 0,2 3 0 0 0,-1 0 0 0 0,0-1 0 0 0,-1-3 0 0 0,-3 1 0 0 0,0 0 0 0 0,0 0 0 0 0,0 0 0 0 0,0 0 0 0 0,0-1 0 0 0,0 0 0 0 0,-1 0 0 0 0,1 0 0 0 0,-1 0 0 0 0,0-1 0 0 0,4-2 0 0 0,14-15 0 0 0,3-3 0 0 0,4-6 0 0 0,-16 19-5 0 0,-10 10 13 0 0,-1 0 1 0 0,0 0-1 0 0,0 0 1 0 0,0-1 0 0 0,1 1-1 0 0,-1 0 1 0 0,0 0 0 0 0,0-1-1 0 0,0 0-8 0 0,0 1 371 0 0,-1 1 117 0 0,0 0 21 0 0,0 0-66 0 0,-1 2-294 0 0,-4 7-147 0 0,-1-1-1 0 0,0 0 1 0 0,0 0-1 0 0,-1 0 0 0 0,0-1 1 0 0,0 0-1 0 0,0 0 1 0 0,-1-1-1 0 0,0 0 1 0 0,-1 0-1 0 0,-7 3-1 0 0,-7 6 0 0 0,-17 13 0 0 0,6-4 0 0 0,-103 64 0 0 0,5-3 0 0 0,80-49 0 0 0,-22 22 0 0 0,26-18 0 0 0,-117 99 0 0 0,103-92 0 0 0,21-17 0 0 0,-2 6 0 0 0,27-24 0 0 0,1-1 0 0 0,-2 0 0 0 0,0-1 0 0 0,-17 8 0 0 0,32-17 0 0 0,0 0 0 0 0,0-1 0 0 0,1 1 0 0 0,-1 0 0 0 0,1 0 0 0 0,-1 1 0 0 0,0-1 0 0 0,1 0 0 0 0,-2 2 0 0 0,-1 1 0 0 0,-1-2 0 0 0,-1 2 0 0 0,-9 7 0 0 0,2-1 0 0 0,-6 3 0 0 0,17-12 0 0 0,1 0 0 0 0,0 0 0 0 0,1-1 0 0 0,-1 1 0 0 0,0 0 0 0 0,0 0 0 0 0,1-1 0 0 0,-1 1 0 0 0,0 0 0 0 0,1 0 0 0 0,-1 0 0 0 0,1 0 0 0 0,-1 0 0 0 0,1 0 0 0 0,-7 10 0 0 0,6-10 0 0 0,-1 1 0 0 0,21-20 0 0 0,5-8 0 0 0,-5 7 0 0 0,0 0 0 0 0,1 2 0 0 0,10-7 0 0 0,23-20 0 0 0,127-123 0 0 0,-76 69 0 0 0,-42 45 0 0 0,5 0 0 0 0,-54 42 0 0 0,18-11 0 0 0,15-8 0 0 0,-7 6 0 0 0,15-11 0 0 0,44-29 0 0 0,-53 34 0 0 0,17-13 0 0 0,-36 25 0 0 0,-18 13 0 0 0,-1 0 0 0 0,1 0 0 0 0,-1-1 0 0 0,0 0 0 0 0,0-1 0 0 0,23-20-7 0 0,-8 7 86 0 0,-21 19 292 0 0,-1 1 117 0 0,0 0 21 0 0,0 0-66 0 0,0 0-429 0 0,-1 1 0 0 0,0-1 0 0 0,1 1 0 0 0,-1-1 0 0 0,1 1 0 0 0,-1-1 0 0 0,1 1 0 0 0,-1-1 1 0 0,1 1-1 0 0,-1 0 0 0 0,0 0-14 0 0,0 0 10 0 0,-15 16-10 0 0,-11 7 0 0 0,0 1 0 0 0,2-4 0 0 0,0-1 0 0 0,-26 15 0 0 0,20-15 0 0 0,-53 35 0 0 0,18-12 0 0 0,1 3 0 0 0,-47 50 0 0 0,52-43 0 0 0,-15 16 0 0 0,12-11 0 0 0,7-6 0 0 0,-28 24 0 0 0,72-66 0 0 0,-54 44 0 0 0,-13 4 0 0 0,6-3 0 0 0,6-3 0 0 0,-21 13 0 0 0,88-65 0 0 0,0 1 0 0 0,0-1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0,8-2 0 0 0,12-6 0 0 0,-1-4 0 0 0,0 0 0 0 0,10-10 0 0 0,17-11 0 0 0,9-3 0 0 0,-2-3 0 0 0,-2-3 0 0 0,30-30 0 0 0,-47 36 0 0 0,6-10 0 0 0,21-24 0 0 0,-22 28 0 0 0,-11 12 0 0 0,29-24 0 0 0,14-10 0 0 0,-53 49 0 0 0,0 0 0 0 0,2 1 0 0 0,-1 1 0 0 0,1 1 0 0 0,10-4 0 0 0,26-9 72 0 0,-54 24 299 0 0,-2 1 117 0 0,-2 1 21 0 0,-9 8-295 0 0,0-1 0 0 0,-1-1 0 0 0,-5 2-214 0 0,-2 1-34 0 0,-6 6 34 0 0,-74 52 0 0 0,-87 61 0 0 0,94-67 0 0 0,-4-4 0 0 0,-19 14 0 0 0,26-13 0 0 0,-3 9 0 0 0,68-49 0 0 0,-6 4 0 0 0,-25 25 0 0 0,34-29 0 0 0,18-15 0 0 0,5-3 0 0 0,4-3 0 0 0,7-4 0 0 0,-1-1 0 0 0,1-1 0 0 0,-1 0 0 0 0,1-2 0 0 0,45-40 0 0 0,-44 38 0 0 0,25-24 0 0 0,17-15 0 0 0,56-45-671 0 0,-42 29-7268 0 0,-50 46 1501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3:18.791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1848 15 4607 0 0,'0'0'102'0'0,"0"0"20"0"0,0 0 6 0 0,0 0 51 0 0,0 0 213 0 0,0-1 96 0 0,1 0-231 0 0,0-1-389 0 0,0-7 3244 0 0,-1 8-2741 0 0,0 1 117 0 0,0 0 21 0 0,0 0-66 0 0,-1 1-294 0 0,-7 5 68 0 0,1 1 0 0 0,0-1-1 0 0,0 2 1 0 0,1-1-1 0 0,0 1 1 0 0,0 0-1 0 0,1 0 1 0 0,0 1-217 0 0,-10 14 331 0 0,-12 27-331 0 0,26-48 1 0 0,-131 179 2046 0 0,104-147-2047 0 0,1 2 0 0 0,-6 14 0 0 0,21-32 0 0 0,-1 0 0 0 0,-7 6 0 0 0,2-1 0 0 0,0 1 0 0 0,-48 72 500 0 0,-73 107 1048 0 0,20-35-1548 0 0,77-109 0 0 0,-19 17 0 0 0,13-18 0 0 0,-4 13 0 0 0,18-18 0 0 0,-14 20 0 0 0,3-8 0 0 0,17-24 0 0 0,-27 30 0 0 0,10-17 0 0 0,-24 40 0 0 0,58-79-24 0 0,-1-1 0 0 0,-4 4 24 0 0,2-3 489 0 0,1 0 1 0 0,1 1-490 0 0,-4 4 1154 0 0,-18 18-1154 0 0,-3 4-37 0 0,9-6 37 0 0,17-23 0 0 0,1 2 0 0 0,5-7 0 0 0,4-4 0 0 0,-1-1 0 0 0,1 0 0 0 0,-1 0 0 0 0,0 1 0 0 0,0-1 0 0 0,-1 0 0 0 0,1 1 0 0 0,0 1 0 0 0,-1-1 0 0 0,1 0 0 0 0,0 1 0 0 0,1-1 0 0 0,-1 0 0 0 0,0 0 0 0 0,0 0 0 0 0,-2 3 0 0 0,-1 0 0 0 0,4-5 0 0 0,0 1 0 0 0,0-1 0 0 0,0 0 0 0 0,0 1 0 0 0,0-1 0 0 0,0 0 0 0 0,0 2 0 0 0,-1 3 0 0 0,-10 14 0 0 0,8-15 0 0 0,-2-1 0 0 0,3 2 0 0 0,-1 0 0 0 0,1 1 0 0 0,2-5 0 0 0,-2-2 0 0 0,-7 11 0 0 0,4-7 0 0 0,5-4 0 0 0,-1 0 0 0 0,1 1 0 0 0,-1-1 0 0 0,1 0 0 0 0,0 0 0 0 0,-1 1 0 0 0,0 1 0 0 0,-3 5 0 0 0,4-4 0 0 0,-1-1 0 0 0,1 0 0 0 0,-1 0 0 0 0,0 0 0 0 0,0 0 0 0 0,0 0 0 0 0,-5 8 0 0 0,5-8 0 0 0,1-1 0 0 0,-1 1 0 0 0,1-1 0 0 0,-1 0 0 0 0,0 1 0 0 0,1-1 0 0 0,-1 0 0 0 0,0 0 0 0 0,-2 1 0 0 0,-1 0 0 0 0,3-2 0 0 0,0 0 0 0 0,0 1 0 0 0,0-1 0 0 0,1 1 0 0 0,-1-1 0 0 0,0 1 0 0 0,1-1 0 0 0,-1 1 0 0 0,1 0 0 0 0,0 0 0 0 0,0 0 0 0 0,-1 0 0 0 0,-7 13 0 0 0,2 1 0 0 0,6-11 0 0 0,0-3 0 0 0,1 0 0 0 0,-1-1 0 0 0,0 1 0 0 0,0 0 0 0 0,1-1 0 0 0,-1 1 0 0 0,0-1 0 0 0,0 1 0 0 0,-1-1 0 0 0,1 1 0 0 0,-1 0 0 0 0,1-1 0 0 0,1 0 0 0 0,-1 0 0 0 0,0-1 0 0 0,0 1 0 0 0,1 0 0 0 0,-1 0 0 0 0,0-1 0 0 0,0 1 0 0 0,-1 0 0 0 0,-16 12 0 0 0,2 6 0 0 0,11-14 0 0 0,2-3 0 0 0,1 1 0 0 0,-1-1 0 0 0,1 1 0 0 0,-1 0 0 0 0,1-1 0 0 0,-1 3 0 0 0,-4 4 0 0 0,-3 1 0 0 0,9-6 0 0 0,0-3 0 0 0,1 0 0 0 0,0 0 0 0 0,-1 0 0 0 0,1 0 0 0 0,-1 1 0 0 0,1-1 0 0 0,-1 0 0 0 0,1-1 0 0 0,-1 1 0 0 0,0 0 0 0 0,0 0 0 0 0,1 0 0 0 0,-18 22 0 0 0,12-16 0 0 0,2-3 0 0 0,0 0 0 0 0,0 1 0 0 0,0-1 0 0 0,-1 4 0 0 0,-3 6 0 0 0,4-5 0 0 0,-1-3 0 0 0,0 0 0 0 0,1 0 0 0 0,3 2 0 0 0,1 0 0 0 0,-2 1 0 0 0,1-2-133 0 0,1-5-563 0 0,0-2-257 0 0,0 0-58 0 0,0 0-12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3:25.2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81 1620 4607 0 0,'0'0'102'0'0,"0"0"20"0"0,0 0 6 0 0,-2 1-21 0 0,-2 4 80 0 0,-1-1 1 0 0,0 1-1 0 0,0-1 0 0 0,-4 3-187 0 0,-14 10 1304 0 0,17-12-1216 0 0,5-3 138 0 0,0-1-122 0 0,0-1 0 0 0,0 1 0 0 0,0 0 1 0 0,0 0-1 0 0,0 0 0 0 0,0-1 0 0 0,0 1 0 0 0,0 0 0 0 0,0-1 0 0 0,-1 1-104 0 0,-5 3 781 0 0,5-4-410 0 0,2 0 117 0 0,0 0 21 0 0,0 0-66 0 0,2 0-429 0 0,-1-1 0 0 0,0 1 0 0 0,0-1 0 0 0,1 0 0 0 0,-1 1 0 0 0,0-1 0 0 0,0 0 0 0 0,0 0 0 0 0,0 0 0 0 0,0 0 0 0 0,0 0-14 0 0,2-1 11 0 0,9-7-11 0 0,-9 7 0 0 0,-1 1 0 0 0,1-1 0 0 0,0 0 0 0 0,-1 0 0 0 0,0 0 0 0 0,1-1 0 0 0,-1 1 0 0 0,0-1 0 0 0,0 1 0 0 0,0-2 0 0 0,2-2 0 0 0,1 0-1 0 0,0 0 1 0 0,0 0 0 0 0,0 0-1 0 0,0 1 1 0 0,1 0-1 0 0,6-4 1 0 0,17-17 446 0 0,86-89 325 0 0,35-37 63 0 0,42-55 97 0 0,-143 154-434 0 0,31-36 123 0 0,-33 36-620 0 0,-32 38 0 0 0,-1 2 0 0 0,14-11 0 0 0,10-9 0 0 0,-18 15 0 0 0,0 0 0 0 0,6-1 0 0 0,15-13 0 0 0,0-5 0 0 0,-2-2 0 0 0,16-22 0 0 0,-18 22 1435 0 0,5-2-1435 0 0,4-3 613 0 0,-34 34-613 0 0,0 0 0 0 0,11-7 0 0 0,-3 3 0 0 0,63-45 0 0 0,-78 54 0 0 0,1 0 0 0 0,-1 0 0 0 0,-1-1 0 0 0,2-1 0 0 0,13-15 0 0 0,111-95 0 0 0,-99 85 0 0 0,-10 16 0 0 0,-18 14 0 0 0,1-1 0 0 0,-1 1 0 0 0,0 0 0 0 0,0-1 0 0 0,0 0 0 0 0,0 0 0 0 0,2-3 0 0 0,17-22 0 0 0,-13 16 0 0 0,0 0 0 0 0,5-8 0 0 0,7-6 0 0 0,-17 20 0 0 0,-1 0 72 0 0,-2 5 299 0 0,-1 1 117 0 0,0 0 21 0 0,0 0-66 0 0,-1 1-428 0 0,0-1 0 0 0,-1 1 0 0 0,1-1 0 0 0,0 1 0 0 0,0-1-1 0 0,0 1 1 0 0,0 0 0 0 0,0 0 0 0 0,0-1 0 0 0,0 1 0 0 0,1 0-15 0 0,-6 4 1 0 0,-7 4-1 0 0,-1 1 0 0 0,1 1 0 0 0,1 0 0 0 0,-4 6 0 0 0,-4 2 0 0 0,16-16 0 0 0,-1 1 0 0 0,1-1 0 0 0,-1 0 0 0 0,-2 1 0 0 0,-15 10 0 0 0,-73 69 0 0 0,59-50 0 0 0,-4 8 0 0 0,-22 21 0 0 0,46-48 0 0 0,-76 73 0 0 0,1 1 0 0 0,14-14 0 0 0,-10 11 0 0 0,-31 31 0 0 0,96-93 0 0 0,-55 58 0 0 0,63-64 0 0 0,-107 128 0 0 0,88-102 0 0 0,-15 13 0 0 0,-3 3 0 0 0,-22 23 0 0 0,52-62 0 0 0,0 0 0 0 0,-18 13 0 0 0,-11 3 0 0 0,45-32 0 0 0,-1 0 0 0 0,0 0 0 0 0,-3 0 0 0 0,2-1 0 0 0,6-3 0 0 0,1 0 0 0 0,0 0 0 0 0,0 0 0 0 0,-1 1 0 0 0,1-1 0 0 0,0 0 0 0 0,0 0 0 0 0,-1 0 0 0 0,1 0 0 0 0,0 0 0 0 0,-1-1 0 0 0,1 1 0 0 0,0 0 0 0 0,0 0 0 0 0,-1 0 0 0 0,1 0 0 0 0,0 0 0 0 0,0 0 0 0 0,-1 0 0 0 0,1 0 0 0 0,0-1 0 0 0,0 1 0 0 0,-1 0 0 0 0,1 0 0 0 0,0-1 0 0 0,0 1 0 0 0,0 0 0 0 0,0 0 0 0 0,0-1 0 0 0,0 1 0 0 0,-1 0 0 0 0,1-1 0 0 0,0 1 0 0 0,0 0 0 0 0,0-1 0 0 0,0 1 0 0 0,0 0 0 0 0,0 0 0 0 0,0-1 0 0 0,0 1 0 0 0,0 0 0 0 0,0-1 0 0 0,1 1 0 0 0,-1 0 0 0 0,5-8 0 0 0,4-2 0 0 0,-5 9 0 0 0,-1 0 0 0 0,3-2 0 0 0,0 0 0 0 0,0-1 0 0 0,-1 1 0 0 0,1-2 0 0 0,-1 1 0 0 0,0 0 0 0 0,1-3 0 0 0,8-5 0 0 0,14-9 0 0 0,-21 17 0 0 0,1-1 0 0 0,-2 0 0 0 0,3-2 0 0 0,2-3 0 0 0,1 1 0 0 0,0 0 0 0 0,5-2 0 0 0,-2 2 0 0 0,12-11 0 0 0,159-142-64 0 0,-155 136-1256 0 0,22-26 1320 0 0,40-38 293 0 0,-33 34 633 0 0,93-99-746 0 0,90-82-195 0 0,-137 132 15 0 0,124-92 0 0 0,-215 184 0 0 0,8-10 0 0 0,-9 9 0 0 0,9-7 0 0 0,-10 10 0 0 0,-1-1 0 0 0,5-6 0 0 0,-11 9 0 0 0,-5 5 0 0 0,1 0 0 0 0,0 0 0 0 0,0 1 0 0 0,1-1 0 0 0,-1 1 0 0 0,3-3 0 0 0,-1 1 72 0 0,-4 4 299 0 0,0 1 117 0 0,0 0 21 0 0,0 0-66 0 0,-1 1-294 0 0,-7 10-906 0 0,0 0 0 0 0,0 1 1 0 0,1 0-1 0 0,0 0 0 0 0,1 0 0 0 0,-4 13 757 0 0,6-12-6139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5:48:00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9485 4268 12895 0,'0'0'272'0,"0"0"64"0,0 0 16 0,0 0 32 0,0 0-384 0,0 0 0 16,0 0 0-16,-6 3 0 0,6-3 0 0,0 0 0 15,-5 1 0-15,5-1 0 0,0 0 896 0,0 0 96 16,0 0 32-16,0 0 0 0,0 0 0 0,4-5 0 16,3-2 0-16,-1 0 0 0,3-1-832 0,2-2-192 15,1-2 0-15,1-1 0 0,4-2 0 0,0 0 0 0,2-1 0 0,3-2 0 16,0-3 864-16,1-1 128 0,1 0 32 0,2-1 0 15,0-1-832-15,1-3-192 0,3-1 0 0,2-2 0 16,2-4 0-16,2-1 0 0,1-3 0 0,1-1 0 16,4-2 0-16,-3 1 0 0,1 1 0 0,-2 0 0 15,-2 2 0-15,0 0 0 0,0-2 0 0,10-13 0 16,-5 7 0-16,-7 5 0 0,-1 3 0 0,-1 6 0 16,-2 5 0-16,-2 1 0 0,-1 1 0 0,-3 2 0 15,0 0 0-15,-4 1 0 0,-1 1 0 0,-1 1 0 16,-2 0 0-16,0 2 0 0,-2 0 0 0,2 3 0 15,-2 1 0-15,-2 0 0 0,-1 1 0 0,1-1 0 0,-2 1 0 0,1 1 0 16,1 0 0-16,-2 0 0 0,0 0 0 0,1 1 0 16,-1-1 0-16,0 0 0 0,0-1 0 0,-3 2 0 15,2 1 0-15,0 1 0 0,1 0 0 0,-3 2 0 16,0-2 0-16,-1 0 0 0,2 4 0 0,-2-2 0 16,3 0 0-16,-4 1 0 0,1 1 0 0,-6 4 0 15,5-5 0-15,-5 5 0 0,7-6 0 0,-1 1 0 16,-2 0 0-16,-4 5 0 0,6-4 0 0,-6 4 0 15,0 0 0-15,7-6 0 0,-7 6 0 0,0 0 0 16,0 0 0-16,0 0 0 0,0 0 0 0,0 0 0 16,0 0 0-16,0 0 0 0,0 0 0 0,-9 3 0 15,-1 0 0-15,0 3 0 0,-1 4 0 0,0 1 0 16,-1 1 0-16,-1 4 0 0,-2 1 0 0,-2 3 0 16,-3 1 0-16,-1 2 0 0,0 1 0 0,-2 1 0 0,0 2 0 0,-3-1 0 15,-1 2 0-15,-3 0 0 16,-2 5 0-16,-1 1 0 0,-2 1 0 0,-3 3 0 15,-4 3 0-15,4 3 0 0,0 3 0 0,2-2 0 0,-4-3 0 0,4-2 0 16,-1-2 0-16,3 1 0 0,0-1 0 0,2-5 0 16,1-5 0-16,1-2 0 0,0 0 0 0,4-3 0 15,0 2 0-15,6-6 0 16,7-2 0-16,2-2 0 0,-3-3 0 0,5-1 0 0,-1-3 0 0,2-2 0 16,8-6 0-16,0 0 0 0,0 0 0 0,0 0 0 15,7-12 864-15,2-4 128 0,2-1 32 0,6-4 0 16,5-1-832-16,2-3-192 0,1 2 0 0,3-1 0 15,3 0 0-15,1-1 0 0,-2-1 0 0,2 1 0 16,1 0 0-16,4-1 0 0,2 1 0 0,4-2 0 16,1-4 0-16,2 0 0 0,3 0 0 0,-1-2 0 0,1-1 0 15,-2-1 0-15,-1-2 0 0,5 1 0 0,-3 1 0 0,1 2 0 16,-3-2 0-16,-1 3 0 0,0 1 0 0,-3 3 0 16,-4 0 0-16,0 2 0 0,-3-1 0 0,-3 3 0 15,-5 1 0-15,0 2 0 0,-3 2 0 0,-4 2 0 16,-5 1 0-16,-1 4 0 0,-2 5 0 0,-6 2 0 15,-6 5 0-15,0 0 0 0,0 0 0 0,-7 7 0 16,-5 4 0-16,-2 5 0 0,-6 7 0 0,-5 3 0 16,-4 3 0-16,-2 2 0 0,-2 0 0 0,-3 1 0 15,-7-3 0-15,-1 5 0 0,-2 2 0 0,1 0 0 16,-2 1 0-16,0-1 0 0,2 1 0 0,2 0 0 16,2-2 0-16,1-2 0 0,5-6 0 0,4-1 0 15,2-4 0-15,7-5 0 0,4-3 0 0,6-3 0 16,0-1 0-16,12-10 0 0,0 0 0 0,0 0 0 0,0 0 0 0,15-3 0 15,5-6 864-15,4-5 128 0,0-6 32 16,5-3 0-16,2-7-832 0,0-2-192 0,5-6 0 0,2 1 0 16,4-2 0-16,1-2 0 15,3 1 0-15,4 0 0 0,-2 0 0 0,-2 1 0 0,-4-1 0 0,-2 2 0 16,-3 0 0-16,-2 4 0 0,-4 3 0 0,-6 5 0 16,-3 4 0-16,-4 7 0 0,-5 3 0 0,-6 5 0 15,-7 7 0-15,0 0 0 0,-12-1 0 0,-6 9 0 16,-4 8 0-16,-6 7 0 0,-3 5 0 0,-5 1 0 15,-4 3 0-15,-7 0 0 0,-3 0 0 0,0 0 0 16,-4-1 0-16,3-2 0 0,1-1 0 0,2-1 0 16,5 0 0-16,1-4 0 0,7-5 0 0,6-5 0 0,6-2 0 0,7-2 0 15,6-5 0-15,10-4-9232 16,0 0-1904-16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5:48:02.321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1426 9886 9215 0,'0'0'192'0,"0"0"64"0,0 0 0 0,0 0 0 0,0 0-256 0,-9 3 0 16,9-3 0-16,0 0 0 0,0 0 864 0,0 0 128 15,0 0 32-15,0 0 0 0,0 0 0 0,7-6 0 16,-2-4 0-16,2-1 0 0,2-3 0 0,0 2 0 15,-2-1 0-15,8-10 0 0,-1-3-832 0,0-2-192 16,2 0 0-16,0-3 0 0,1-3 0 0,2-3 0 0,3-6 0 0,3 3 0 16,1-2 0-16,1 0 0 15,2-4 0-15,2 1 0 0,2 1 0 0,-1-1 0 0,1-3 0 0,-1 1 0 16,-3-1 0-16,0 4 0 0,0 4 0 0,-4 2 0 16,0 1 0-16,-1 5 0 0,-2 2 0 0,-1 2 0 15,0 4 0-15,-2 2 0 0,1 1 0 0,-3 3 0 16,-2 0 0-16,-2 2 0 0,1 4 0 0,-1 1 0 15,-2 0 0-15,0 2 0 0,-1 1 0 0,-2 2 0 16,-2 1 0-16,-6 5 0 0,4-6 0 0,-4 6 0 16,0 0 864-16,0 0 128 0,0 0 32 0,-6 11 0 15,-3 4-832-15,0 4-192 0,-6 3 0 0,0 3 0 16,-1 2 0-16,-1 1 0 0,-3 3 0 0,-2 2 0 0,-2 1 0 0,2 3 0 16,-2 0 0-16,3 3 0 0,-3 1 0 0,2-2 0 15,1-6 0-15,0-3 0 0,1-3 0 0,3-2 0 16,2-1 0-16,3-7 0 0,1-4 864 0,3-2 128 15,6-2 32-15,2-9 0 0,0 0-832 0,0 0-192 16,8-2 0-16,3-6 0 0,3-3 0 0,3-6 0 16,2-9 0-16,6-2 0 0,-1-6 864 0,2-2 128 15,3-1 32-15,-1 0 0 0,0-4-832 0,-1 2-192 16,0 5 0-16,1-1 0 0,3-3 0 0,0-1 0 16,0 4 0-16,0 1 0 0,-2 1 0 0,0-1 0 15,1-1 0-15,-2 3 0 0,-1 3 0 0,-1 5 0 16,-4 2 0-16,2 3 0 0,-5 0 0 0,-2 3 0 15,-1 5 0-15,-4 4 0 0,-12 7 0 0,7-3 0 16,-7 3 0-16,0 0 0 0,0 10 0 0,-5 2 0 0,-3 3 0 0,-1 4 0 16,-7 4 0-16,-1 6 0 15,-2 6 0-15,-3 1 0 0,-3 1 0 0,-1 0 0 0,-2 2 0 0,-1-4 0 16,-2-3 0-16,0 1 0 0,-2 1 0 0,5-2 0 16,3-4 0-16,5-4 0 0,4-5 0 0,5-3 0 15,3-4 0-15,8-12 0 0,0 0 0 0,0 0 0 16,0 0 0-16,15-6 0 0,6-2 0 0,4-8 0 15,4-9 0-15,3-5 0 0,1-3 0 0,1 1 0 16,0 1 0-16,-2-1 0 0,0-2 0 0,2-1 0 16,-1-2 0-16,0 0 0 0,-1 3 0 0,0 2 0 15,-1 2 0-15,0 3 0 0,-3 5 0 0,-3 5 0 16,-4 3 0-16,-7 7 0 0,-5 3 0 0,-9 4 0 16,0 0 0-16,2 10 0 0,-6 5 0 0,-5 2 0 0,-5 4 0 0,-6 4 0 15,-3 5 0-15,-2 2 0 0,-3 1 0 0,1 1 0 16,-2 1 0-16,0-3 0 0,0-3 0 0,0-3 0 15,-3 3 0-15,0 0 0 0,-2 2 0 0,0-2 0 16,-6-6 0-16,4 2 0 0,3 2 0 0,3-3 0 16,5-3 0-16,4-6 0 0,1-5 0 0,8-1 0 15,2-4 0-15,10-5 0 0,-2-10 0 0,2-2 0 16,2-1 0-16,7-6 0 0,3-5 0 0,8-4 0 16,2-5 0-16,8-1 0 0,5-2 0 0,2 1 0 15,0-2 0-15,2-1 0 0,-1-2 0 0,4-2 0 16,-1 0 0-16,0 2 0 0,0 3 0 0,-3 2 0 15,2 3 0-15,-3 4 0 0,-4 4 0 0,-5 4 0 16,-5 5 0-16,-6 5 0 0,-6 5 0 0,-1 2 0 16,-10 3 0-16,0 0 0 0,-3 9 0 0,-7 7 0 0,-6 5 0 0,-6 2 0 15,-6 4 0-15,-3 4 0 0,-4 4 0 16,-1 5 0-16,-2 5 0 0,0-1 0 0,-3 0 0 0,1 1 0 16,-3 1 0-16,-4 4 0 15,-4 1 0-15,-1 4 0 0,-4 1 0 0,3 2 0 0,0-1 0 0,3-3 0 16,0-5 0-16,3 2 0 0,0 1 0 0,2-6 0 15,1-1 0-15,5-4 0 0,4-5 0 0,6-1 0 16,5-3 0-16,3-4 0 0,4-6 0 0,3-6 0 16,6-3 0-16,1-3 0 0,3-3 0 0,4-7 0 15,0 0 0-15,0 0 0 0,3-5 0 0,8-9 0 16,3-5 0-16,0-4 0 0,-3-5 0 0,6-3 0 16,3-3 0-16,5-1 0 0,-1-2 0 0,4-1 0 15,0-3 0-15,2 1 0 0,1 2 0 0,-1-3 0 0,-3-4 0 0,3-2 0 16,1-3 0-16,2-1 0 0,1-3 0 15,0 2 0-15,2 1 0 0,1 4 0 0,-1 1 0 0,-1 3 0 16,-2 1 0-16,-3 4 0 0,-4 4 0 0,-4 6 0 16,-2 7 0-16,-7 5 0 0,-4 2 0 0,-4 7 0 15,-5 7 0-15,0 0 0 0,-3 9 0 0,-5 7 0 16,-5 6 0-16,-5 9 0 0,-7 6 0 0,-5 5 0 16,-4 2 0-16,-2 6 0 0,-5 7 0 0,2 3 0 15,-1 3 0-15,1 1 0 0,0-2 0 0,-1 4 0 16,2-1 0-16,-5-4 0 0,-1-6 0 0,14-19 0 15,0 3 0-15,-16 18 0 0,10-9 0 0,6-9 0 16,6-11 0-16,8-6 0 0,5-4 0 0,2-6 0 16,3-4 0-16,6-8 0 0,0 0 864 0,7-8 128 0,1-6 32 0,7-14 0 15,5-6-832-15,-4 7-192 0,3-7 0 0,13-20 0 16,4 5 0-16,-4 1 0 0,0 1 0 0,0 0 0 16,-1 3 0-16,1-2 0 0,0-1 0 0,1-2 0 15,-1-1 0-15,2 0 0 0,3 3 0 0,0 1 0 16,3 0 0-16,-3 3 0 0,3 1 0 0,-8 5 0 15,-2 4 0-15,-6 2 0 0,-1-2 0 16,-2 3 0-16,-2 5 0 0,-3 3 0 0,-1 3 0 0,-2 5 0 16,-5 2 0-16,-3 4 0 0,-5 8 0 0,0 0 0 15,0 0 0-15,0 0 0 0,-7 13 0 0,-6 8 0 16,-2 7 0-16,-5 3 0 0,-3 4 0 0,-3 0 0 16,0 1 0-16,-4 0 0 0,-1 2 0 0,-2-3 0 15,-3-4 0-15,5-2 0 0,7-2 0 0,2-7 0 16,6-6-768-16,5-5-208 0,11-9-48 0,0 0-13504 15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5:48:03.487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9638 4039 12895 0,'0'0'272'0,"0"0"64"0,0 0 16 0,0 0 32 0,0 0-384 0,8-11 0 16,0 0 0-16,0 1 0 0,1-1 896 0,6-3 96 15,0-4 32-15,3-2 0 0,1-1-832 0,2-7-192 16,4-5 0-16,3-3 0 0,4-4 864 0,2 1 128 16,5-1 32-16,2-2 0 0,4-1-832 0,2 0-192 15,3 1 0-15,0-4 0 0,3-2 0 0,1 0 0 16,-2-5 0-16,5 1 0 0,4 0 0 0,-2 5 0 15,-3 5 0-15,-1-3 0 0,-6 2 0 0,2 0 0 16,-4 2 0-16,-3 0 0 0,-2 2 864 0,-5 5 128 16,-2 5 32-16,-5 1 0 15,-2 3-1648-15,-5 6-320 0,-8 4-64 0,-3 4-16 0,-3 1 1648 0,-9 10 320 16,0 0 64-16,0 0 16 0,-10 5-832 0,-7 5-192 0,-7 6 0 16,-9 7 0-16,-6 4 0 0,-4 8 0 0,-3 9 0 0,-2 3 0 15,-3 1 0-15,-5 4 0 0,-1 1 0 0,-2 3 0 16,-3 4 0-16,0 2 0 0,1-1 0 0,5-3 0 15,4-6 0-15,0-3 0 0,2-5 0 0,4-7 0 16,5-3 0-16,7-4 0 16,9-6 0-16,9-2 0 0,3-4 864 0,10-5 128 0,3-13 32 0,7 5 0 15,5-1-832-15,9-8-192 0,6-5 0 0,6-9 0 16,7-6 0-16,2-6 0 0,2-4 0 0,4-2 0 16,4-6 864-16,2-2 128 0,1-2 32 0,0-4 0 15,3 0-832-15,0-3-192 0,1-2 0 0,3 0 0 16,1-4 0-16,0 2 0 0,1 0 0 0,-5 5 0 0,-5 6 0 0,-7 9 0 15,-7 6 0-15,-8 8 0 0,-9 6 0 16,-7 5 0-16,-6 5 0 0,-10 7 0 0,0 0 0 0,-5 12 0 16,-10 3 0-16,-3 9 0 0,-10 8 0 0,-5 2 0 15,-6 0 0-15,-7 4 0 0,-4 1 0 0,-2 2 0 16,-3 0 0-16,1 2 0 0,-2 2 0 0,0-3 0 16,1-2 0-16,1 0 0 0,1-1 0 0,5-2 0 15,5-5 0-15,8-5 0 0,7-4 0 0,6-4 0 16,6-5 0-16,6-4 0 0,3-1 0 0,7-9 0 15,0 0 0-15,11 0-9232 16,6-7-1904-16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5:48:05.75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11339 1826 9215 0,'0'0'192'0,"0"0"64"0,0 0 0 0,0 0 0 0,0 0-256 0,0 0 0 0,0 0 0 0,0 0 0 16,0 0 864-16,0 7 128 0,0-7 32 0,-2 6 0 15,0 1-832-15,0-1-192 0,0 2 0 0,-1 1 0 16,2 1 864-16,0 2 128 0,1 3 32 0,2 6 0 15,2 2-832-15,-1 5-192 0,1 4 0 0,-1 4 0 16,0 5 864-16,0 5 128 0,-1 7 32 0,1 7 0 16,-1 6-832-16,-1 10-192 0,0 4 0 0,1 3 0 0,0 3 0 0,4 2 0 15,2 0 0-15,4-1 0 0,0-4 0 0,3-4 0 16,4-3 0-16,-3-6 0 0,3-8 0 0,0-2 0 16,-3-5 0-16,-1-6 0 0,-3-6 0 0,0-2 0 15,-2-3 0-15,-2 1 0 0,-1-2 0 0,-1-2 0 16,-3-4 0-16,0-2 0 0,-1-3 0 0,-1-2 0 15,-1 0 0-15,0-6 0 16,-1-3-768-16,0-2-208 0,0-3-48 0,0-3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5:48:06.167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11908 1859 16575 0,'0'0'736'0,"0"0"160"15,-3 3-720-15,-3 4-176 0,0 3 0 0,-3 2 0 0,-2 2 0 0,-3 6 0 16,-4 5 0-16,-2 7 0 0,-3 7 848 0,-2 5 144 16,-5 10 32-16,-5 12 0 0,-4 14-832 0,-5 8-192 15,-6 10 0-15,-6 6 0 0,-7 11 0 0,-27 44 0 16,6-15 0-16,9-7 0 0,8-4 864 0,1-8 128 15,1-9 32-15,8-5 0 0,3-7 816 0,7-6 160 16,4-1 48-16,6-5 0 0,4 0-832 0,4-8-144 16,5-4-48-16,4-9 0 0,2-5-816 0,7-4-208 15,5-6 0-15,4-4 0 16,2-5-1600-16,2-8-352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5:48:26.78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6501 9928 12895 0,'0'0'272'0,"-3"6"64"0,0 1 16 0,-2-1 32 0,0-1-384 0,3-1 0 0,-3 2 0 0,2-1 0 15,-1 1 896-15,4-6 96 0,0 0 32 0,-4 4 0 16,4-4 0-16,0 0 0 0,0 0 0 0,0 0 0 16,0 0 0-16,0 0 0 0,0 0 0 0,0 0 0 15,3-6-832-15,0-4-192 0,1-4 0 0,3-1 0 16,1-4 864-16,0 1 128 0,1-4 32 0,1-1 0 16,1-3-832-16,2 0-192 0,-2-3 0 0,1 1 0 15,2-4 864-15,-1-3 128 0,1-2 32 0,1-1 0 16,-1-1-832-16,-2 0-192 0,2-2 0 0,-2 1 0 15,-2 1 0-15,2-19 0 0,0 5 0 0,-1 4 0 0,-3 6 0 0,0 0 0 16,2 2 0-16,-2 3 0 0,2 3 0 0,-4 4 0 16,-3 3 0-16,0 2 0 0,0 3 0 0,-3 3 0 15,0 4 0-15,0 2 0 0,1-1 0 0,1 3 0 16,-3 1 0-16,1 2 0 0,0 2 0 0,0 7 0 16,0-8 0-16,0 8 0 0,0 0 0 0,0 0 0 15,0-7 0-15,0 7 0 0,0 0 0 0,1-6 0 16,-1 6 0-16,0 0 0 0,1-7 0 0,-1 7 0 15,0 0 0-15,0 0 0 0,0 0 0 0,0 0 0 16,0 0 0-16,0 0 0 0,0 0 864 0,0 0 128 16,0 0 32-16,0 0 0 0,0 0-832 0,0 0-192 15,0 0 0-15,0 0 0 0,4-6 0 0,-4 6 0 16,0 0 0-16,0 0 0 0,6-5 0 0,-6 5 0 0,5-5 0 16,1-1 0-16,-1 3 0 0,3 0 0 0,4-2 0 0,0 2 0 15,1-3 0-15,2 2 0 0,1-2 0 0,1 0 0 16,-1-1 0-16,3 0 0 0,1-3 0 0,2 0 0 15,-2 1 0-15,5-2 0 0,-1-1 0 0,5-1 0 16,1-2 0-16,3 2 0 0,3 1 0 0,3-1 0 16,5-5 0-16,1 3 0 0,0-1 0 0,2 0 0 15,-3-4 0-15,2 1 0 0,2 1 0 0,1 0 0 16,-2 3 0-16,2-3 0 0,3 2 0 0,-3 0 0 16,-5 1 0-16,-2 1 0 0,1-2 0 0,2 0 0 15,1-2 0-15,-4 2 0 0,0-1 0 0,2 2 0 16,1 0 0-16,-1 2 0 0,-2 1 0 0,-1-2 0 15,-2-1 0-15,-2 0 0 0,0 2 0 0,-9 4 0 16,2-2 0-16,1 1 0 0,-1 0 0 0,2-1 0 0,1 0 0 0,-1 0 0 16,0 0 0-16,0 1 0 0,-4 2 0 0,0 0 0 15,-2 0 0-15,-2-1 0 0,-1 2 864 0,2 0 128 16,-3 0 32-16,0 2 0 0,0-1-832 0,0 1-192 16,-3-2 0-16,2 3 0 0,-5-2 0 0,-1 3 0 15,2 0 0-15,-1 0 0 0,-3-1 0 0,0 1 0 16,-3 0 0-16,0 0 0 0,1 2 0 0,-3 1 0 15,1 0 0-15,-3 0 0 0,1-1 0 0,0 0 0 16,-2 1 0-16,2 0 0 0,-3 0 0 0,-4 0 0 16,0 0 0-16,6 1 0 0,-6-1 0 0,0 0 0 15,0 0 0-15,0 0 0 0,6 2 0 0,-6-2 0 16,0 0 0-16,0 0 0 0,0 0 0 0,6 4 0 16,-3 1 0-16,-3-5 0 0,0 0 0 0,0 0 0 15,0 0 0-15,1 6 0 0,-1-6 0 0,0 6 0 0,0 2 0 0,-1 1 0 16,-1 0 0-16,-2 1 0 0,0 1 0 15,0 4 0-15,-1 5 0 0,0 1 0 0,-2 4 0 0,2 4 0 16,-3 1 0-16,-2 4 0 0,-2 4 0 0,-1 1 0 16,0 2 864-16,-2 1 128 0,0 2 32 0,-2 0 0 15,1-1-832-15,-8 18-192 0,1-2 0 0,3-3 0 16,2-4 0-16,2-2 0 0,-1-1 0 0,2-3 0 16,2 0 0-16,2 1 0 0,2-1 0 0,0-3 0 15,2-3 0-15,1-3 0 0,1 0 0 0,2-4 0 16,-2-3 0-16,2-1 0 0,-1-3 0 0,2 1 0 15,-3-2 0-15,2-2 0 0,0-4 0 0,-1-1 0 16,3 1 0-16,-1-3 0 0,-1 0 0 0,4-7 0 16,-1-9 0-16,0 0 0 0,0 0 0 0,0 0 0 15,5-7-3232-15,0 0-688 0,-2-4-144 0,-2-4-32 0</inkml:trace>
  <inkml:trace contextRef="#ctx0" brushRef="#br0" timeOffset="510.49">6555 9929 20271 0,'-12'10'896'0,"5"-6"192"0,0 2-880 0,-2-1-208 0,3 1 0 0,-2-1 0 15,1-1 0-15,2 2 0 0,-1 1 0 0,3-3 0 16,3-4 0-16,-1 8 0 0,1-8 0 0,4 6 0 15,2 0 864-15,1-3 128 0,6-1 32 0,-1-2 0 16,5-2 0-16,2-2 0 0,4-2 0 0,3-2 0 0,5 0-832 0,2-2-192 16,0 0 0-16,5-2 0 0,3-3 0 0,3-1 0 15,2-2 0-15,7 1 0 0,9-1 864 0,6-1 128 16,8-4 32-16,0 2 0 0,0-1-832 0,0 0-192 16,2-1 0-16,0-1 0 0,-1 0 0 0,0 0 0 15,0 0 0-15,25-8 0 0,-10 4 0 0,-4 3 0 16,1 1 0-16,-9 5 0 0,-4 6 864 0,-22 4 128 15,6 1 32-15,3-2 0 0,-2-4-832 0,-1 2-192 16,2 2 0-16,16-4 0 0,-12-2 0 0,-26 9 0 16,2 2 0-16,-4 0 0 0,-5-3 864 0,-5 2 128 15,-1 1 32-15,-2-1 0 16,-6 3-2288-16,-14 1-448 0,-5 2-80 0,-8-1-32 0</inkml:trace>
  <inkml:trace contextRef="#ctx0" brushRef="#br0" timeOffset="3843.8">8690 8878 5519 0,'0'0'240'0,"0"0"64"0,0 0-304 0,0 0 0 16,0 0 0-16,0 0 0 0,0 0 880 0,0 0 112 16,0 0 32-16,0 0 0 0,0 0 0 0,0 0 0 15,0 0 0-15,0 0 0 0,-6 6 0 0,6-6 0 16,-8 5 0-16,8-5 0 0,-4 8-832 0,-2 0-192 15,6-8 0-15,-5 6 0 0,1 1 864 0,4-7 128 16,-3 9 32-16,0-1 0 0,1 1-832 0,2-9-192 16,0 0 0-16,0 0 0 0,0 0 0 0,-1 9 0 0,1-9 0 0,0 0 0 15,-3 10 864-15,3-10 128 16,4 6 32-16,-4-6 0 0,0 0-832 0,0 0-192 0,0 0 0 0,0 0 0 16,0 0 864-16,0 0 128 0,0 0 32 0,0 0 0 15,0 0-832-15,0 0-192 0,0 0 0 0,0 0 0 16,0 0 0-16,10-3 0 0,1-1 0 0,1-2 0 15,1-1 864-15,2-3 128 0,2-1 32 0,-1-1 0 16,2-3-832-16,1 0-192 0,-1-1 0 0,3 1 0 16,2 0 0-16,0-2 0 0,2-2 0 0,-7 7 0 15,4-2 864-15,1 1 128 0,0-3 32 0,1 2 0 16,0 0-832-16,2 0-192 0,-3-2 0 0,1 3 0 16,-2 2 0-16,-2 1 0 0,-1 1 0 0,-7 3 0 15,0 1 0-15,-2 2 0 0,-2 2 0 0,-8 1 0 0,0 0 0 0,0 0 0 16,0 0 0-16,0 0 0 15,2 6-768-15,-2 3-208 0,-2 0-48 0,-2-2 0 16,0 1-816-16,1-1-160 0,-4 0-48 0,2-2 0 0</inkml:trace>
  <inkml:trace contextRef="#ctx0" brushRef="#br0" timeOffset="4191.89">8784 8560 20271 0,'0'0'448'0,"0"0"80"0,0 0 32 0,-3 5 16 0,-4-2-576 0,7-3 0 15,-7 3 0-15,7-3 0 0,0 0 928 0,0 0 80 0,0 0 16 0,0 0 0 16,0 0-832-16,0 0-192 0,0 0 0 0,0 0 0 16,0 0 864-16,6-6 128 0,-6 6 32 0,9-5 0 15,0-1-832-15,-2-1-192 0,-7 7 0 0,8-4 0 16,-3-2 0-16,-5 6 0 0,0 0 0 0,0 0 0 16,8-5 0-16,-8 5 0 0,0 0 0 0,0 0 0 15,0 0 0-15,0 0 0 0,0 0 0 0,0 0 0 16,0 0 0-16,0 0 0 0,2-8 0 0,-2 8-8144 15,0 0-1680-15</inkml:trace>
  <inkml:trace contextRef="#ctx0" brushRef="#br0" timeOffset="4970.16">8679 8898 16575 0,'0'0'736'0,"0"0"160"0,0 0-720 0,0 0-176 15,0 0 0-15,0 0 0 0,0 0 0 0,0 0 0 16,0 0 0-16,0 0 0 0,0 0 848 0,15-4 144 0,-4-1 32 0,4-4 0 16,1 1 0-16,-1-2 0 15,0-4 0-15,2 1 0 0,-1 0 0 0,2-1 0 0,-2 1 0 0,1-4 0 16,2-2-832-16,0 1-192 0,3-1 0 0,-8 5 0 15,4-3 864-15,-1 0 128 0,0 0 32 0,0-1 0 16,-2 3-832-16,2-1-192 0,-1-2 0 0,2 4 0 16,0 4 864-16,-3 1 128 0,-2 1 32 0,-2 4 0 15,-2 3-832-15,0 4-192 0,0 4 0 0,-3 5 0 16,1 3 0-16,-1 5 0 0,0 3 0 0,0 6 0 16,-2 1 864-16,0 3 128 0,-1 2 32 0,3-1 0 15,-3 0-832-15,2-2-192 0,-2 0 0 0,1-4 0 16,1-1 0-16,0-2 0 0,2 0 0 0,-2-3 0 15,0-5 0-15,0-3 0 0,0-6 0 0,-1 0 0 16,2 2-768-16,-3-2-208 0,2-4-48 0,-5-4-15152 16</inkml:trace>
  <inkml:trace contextRef="#ctx0" brushRef="#br0" timeOffset="5648.69">6358 9446 16575 0,'0'0'368'0,"0"0"80"0,-4 9 0 0,0-2 16 0,-2 3-464 0,2-3 0 15,4-7 0-15,0 0 0 0,0 0 1728 0,0 0 256 16,0 0 64-16,0 0 0 0,0 0-832 0,0 0-144 16,0 0-48-16,12 0 0 0,3-8 0 0,1-2 0 15,0-2 0-15,2-3 0 0,2-4 0 0,-1-1 0 16,1-2 0-16,2-2 0 0,0 0-816 0,2-2-208 16,-2 0 0-16,5-1 0 0,-2-3 864 0,4 1 128 15,1 2 32-15,-2 1 0 0,-4 3-832 0,-1 6-192 0,3 5 0 0,-4 2 0 16,0-1 864-16,-5 4 128 0,0 5 32 0,-2 7 0 15,-1 11-832-15,0 4-192 0,-6 4 0 0,1 3 0 16,0 4 0-16,-1 1 0 0,-3-2 0 0,0 3 0 16,-1-1 0-16,0 0 0 0,1-1 0 0,0-3 0 15,1-6 0-15,0-2 0 0,0-3 0 0,-1-1-12512 16,1-3-2544-16</inkml:trace>
  <inkml:trace contextRef="#ctx0" brushRef="#br0" timeOffset="6276.59">7402 9428 16575 0,'0'0'368'0,"-5"9"80"0,-2 0 0 0,1-7 16 0,-2-4-464 0,8 2 0 0,0 0 0 0,-8 0 0 15,3-2 912-15,5 2 96 0,0 0 16 0,0 0 0 16,0 0 0-16,0 0 0 0,0 0 0 0,0 0 0 15,0 0 0-15,0 0 0 0,0 0 0 0,0 0 0 16,0 0 0-16,9 4 0 0,2 3 0 0,2-7 0 16,1-6 0-16,1 1 0 0,-2 0 0 0,6 4 0 15,1 4-832-15,3 2-192 0,1-3 0 0,3 4 0 0,3 1 0 0,-4 1 0 16,-2-3 0-16,3 3 0 0,-2 1 864 0,0 2 128 16,-2 2 32-16,-1 1 0 0,-5 2-832 0,-4 0-192 15,-5 2 0-15,-3 1 0 0,-4 0 0 0,-5 1 0 16,-5-1 0-16,-4 3 0 0,-4-1 864 0,-5 2 128 15,-3 1 32-15,0 3 0 0,2-2-832 0,-5 0-192 16,-2-2 0-16,3 3 0 0,2 0 0 0,-2-3 0 16,3-3 0-16,3-3 0 0,2-2 0 0,4-4 0 15,2-2 0-15,3-4 0 16,2-3-1600-16,8-2-352 0,0 0-80 0,-1-10-16 16,4-5-816-16,6-4-160 0,3-5-48 0,3 0 0 0</inkml:trace>
  <inkml:trace contextRef="#ctx0" brushRef="#br0" timeOffset="6606.91">7839 9471 27647 0,'-10'-4'608'0,"1"0"128"0,3 2 32 0,6 2 0 0,0 0-624 0,0 0-144 0,0 0 0 0,0 0 0 15,0 0 0-15,13 3 0 0,-1-4 0 0,5-1 0 16,1-4 848-16,1 3 144 0,2 2 32 0,2 1 0 16,-2-2 0-16,3 0 0 0,-2 1 0 0,3 1 0 0,-2 0 0 0,-7 4 0 15,-2 4 0-15,-2 1 0 0,0-2 0 0,-4 4 0 16,0 4 0-16,-5 3 0 0,1 7-832 0,-4 0-192 16,-4 4 0-16,-6 12 0 0,-2-4 864 0,-1-3 128 15,-7-5 32-15,2 6 0 0,-1-2-832 0,-1-3-192 16,-4-2 0-16,3-1 0 0,1 1 0 0,1-4 0 15,1-3 0-15,1-2 0 16,2-3-768-16,1-2-208 0,3-3-48 0,2-4 0 16,-1-3-2448-16,2-2-496 0,-7-7-112 0,15 5-16 0</inkml:trace>
  <inkml:trace contextRef="#ctx0" brushRef="#br0" timeOffset="7251.5">7396 8345 16575 0,'0'0'368'0,"-7"-6"80"0,2 1 0 0,-1 1 16 0,-2 2-464 0,8 2 0 15,-9-1 0-15,1 1 0 0,0-4 912 0,2 1 96 16,6 3 16-16,-9 0 0 0,-2-1 0 0,3 2 0 16,8-1 0-16,-8 0 0 0,8 0 0 0,0 0 0 15,0 0 0-15,0 0 0 0,0 0-832 0,0 0-192 16,0 0 0-16,0 0 0 0,0 0 864 0,8 5 128 15,1-3 32-15,3-1 0 0,1 0-832 0,5-1-192 16,-1 0 0-16,5 0 0 0,3 0 864 0,-2 0 128 0,2-1 32 0,4 1 0 16,0 1 0-16,0 0 0 0,1 3 0 0,-10 0 0 15,0 3-832-15,0 1-192 0,2 3 0 0,-3 2 0 16,-2 0 0-16,-2 2 0 0,-4 3 0 0,-6 2 0 16,-3 0 0-16,-2 1 0 0,-2 0 0 0,-3 1 0 15,-5 2 864-15,-3 1 128 0,-4-2 32 0,-5 8 0 16,6-3-832-16,-3-3-192 0,-2 0 0 0,1-3 0 15,3-3 0-15,-3 1 0 0,1-1 0 0,4-4 0 16,-1-1 0-16,4-6 0 0,2 0 0 0,4-2 0 16,6-6-768-16,0 0-208 0,0 0-48 0,0 0 0 15,5-8-2448-15,4-4-496 0,4-14-112 16,6 1-16-16</inkml:trace>
  <inkml:trace contextRef="#ctx0" brushRef="#br0" timeOffset="7597.04">7835 8098 31327 0,'-22'4'1392'0,"12"-3"272"0,0-1-1328 0,1 2-336 16,1 0 0-16,3 0 0 0,5-2 0 0,0 0 0 15,0 0 0-15,0 0 0 0,8 5 0 0,1 0 0 16,5 2 0-16,0-1 0 0,2-3 896 0,3-2 96 16,1 0 32-16,2 1 0 0,1 1 0 0,2 2 0 15,4 0 0-15,1 3 0 0,0 1-832 0,1 3-192 0,-1 3 0 0,-4 3 0 16,0-1 864-16,-3 4 128 0,-5 5 32 0,-2 0 0 16,-6 3-832-16,-5 4-192 0,-5 0 0 0,-5 2 0 15,-4 2 864-15,-3 2 128 0,-7 0 32 0,-3 3 0 16,-3 2-832-16,-5-2-192 0,-2 0 0 0,3-5 0 15,0-3 0-15,0-1 0 0,2 0 0 0,-9 12 0 32,5-8-768-32,5-4-208 0,6-6-48 0,10-9 0 0</inkml:trace>
  <inkml:trace contextRef="#ctx0" brushRef="#br0" timeOffset="30508.25">15659 3876 4607 0,'0'0'400'0,"12"2"-400"16,-12-2 0-16,8 1 0 0,-8-1 896 0,10 2 112 16,0-2 16-16,0-1 0 0,1-1-432 0,2 2-80 15,-2 2 0-15,1-1-16 0,0-2-96 0,3-1-16 16,4 0 0-16,0 0 0 0,-2 1-32 0,4 0-16 0,2 0 0 0,2 0 0 15,-1 1 48-15,1 0 16 16,3 1 0-16,-1-1 0 0,-3-1-208 0,2 1-64 0,0 2 0 0,0-2 0 16,0-2 16-16,2-1 0 0,0-2 0 0,3 1 0 15,3 0 0-15,0 2 0 0,4-3 0 0,2 4 0 16,2-2 16-16,-4 2 0 0,2 1 0 0,-3-1 0 16,1-2-32-16,2-1-128 0,3-3 192 0,0 3-64 15,-4 0-128-15,2 1 128 0,4 0-128 0,2 0 128 16,-2 5-128-16,0-4 160 0,-1-3-160 0,3 1 160 15,3 0-32-15,-1 2-128 0,1 1 192 0,0 0-64 16,3 0 0-16,-3 1-128 0,-5 0 192 0,-1-1-64 16,0-2-128-16,-1 0 128 0,2-1-128 0,0 0 128 15,0 2-128-15,2 0 0 0,3 0 144 0,-3 2-144 16,-1 2 128-16,-1 0-128 0,-1-3 128 0,0-1-128 16,2-1 0-16,1 0 144 0,0 1-144 0,0 1 0 0,-1 1 128 15,-2-1-128-15,-1-2 0 0,-3 2 0 0,-2 1 208 0,3-3-64 16,0-1-16-16,1 1 0 0,-1-1-128 0,0 3 0 15,0 0-160-15,0 0 160 0,-1 0 0 0,-1 1 0 16,-2 0 0-16,-1-1 0 0,0-2 128 0,-1 2-128 16,1-3 0-16,4 2 0 0,-2 0 128 0,3 0-128 15,0 1 192-15,-1 1-192 0,2 3 0 0,-4 1 0 16,-2-3 0-16,1-2 0 0,1-1 0 0,2-1 0 16,3 2 160-16,-3-2-160 0,-2 0 0 0,2 0 0 15,2 2 0-15,0 2 0 0,-7 2 0 0,0-3 0 16,-2-3 0-16,1 2 0 0,-1 1 0 0,2-1 0 15,3-2 0-15,1 1 0 0,3 0 0 0,-1 1 160 0,-1 1-160 16,2 0 160-16,-1-4-160 0,0 1 0 0,-2 3 0 16,1-1 128-16,2-2-128 0,-2 1 0 0,2 1 144 0,0 0-144 15,-2 1 128-15,0 0-128 0,3 0 128 0,-1 0-128 16,-2 2 0-16,-1-2 0 0,-1-2 0 0,3 2 128 16,-1-3-128-16,3 3 0 0,0 0 0 0,-1-1 128 15,-3-1-128-15,2-1 0 0,-3-2 0 0,2 1 128 16,-5 1-128-16,3-1 0 0,1 1 128 0,3 0-128 15,3-3 0-15,-2 3 144 0,1 2-144 0,2-2 0 16,2-4 160-16,-2 1-160 0,-3 2 128 0,1 1-128 16,0-2 0-16,-3 2 0 0,3 1 128 0,4 0-128 15,2 1 0-15,-1-3 0 0,0 2 0 0,-4 2 128 16,-1 2-128-16,-3-1 0 0,2-2 0 0,2 1 0 0,2-1 0 16,1 0 0-16,-1 0 0 0,0 0 0 0,1-1 0 15,-4 1 0-15,-4-2 0 0,1 3 0 0,-3 1 0 0,5-1 0 16,1-1 0-16,6-1 128 0,-3-2-128 0,0 2 0 15,2 0 0-15,-3 1 0 0,-3-2 0 0,-1 0 0 16,1 1 0-16,3 2 0 0,1-2 0 0,0 1 0 16,-1 0 0-16,1 0 0 0,5 2 0 0,-4-1 0 15,-3-1 0-15,-1 0 0 0,-1 1 0 0,3 0 128 16,3 0-128-16,2 0 0 0,0 0 0 0,1 0 0 16,0 0 0-16,-4 1 0 0,-3-1 0 0,2 0 128 15,-1-1-128-15,2 2 0 0,-1 2 0 0,0-1 0 16,-2 0 128-16,-1 0-128 0,-6 0 0 0,-4 0 128 15,-3-1-128-15,-3-2 128 0,0-1-128 0,-4 1 0 0,-1 1 144 16,-1 0-144-16,-1-2 192 0,-2 1-16 0,-3-1-16 0,-2 2 0 16,1 3-160-16,-4 0 0 0,-11-3 0 0,6 6 0 31,1 1-784-31,-7-7-192 0,0 0-48 0,-16 15 0 0</inkml:trace>
  <inkml:trace contextRef="#ctx0" brushRef="#br0" timeOffset="31451.58">18988 3687 9215 0,'0'0'400'0,"0"0"96"0,0 0-496 0,-8 1 0 16,8-1 0-16,0 0 0 0,0 0 976 0,0 0 112 15,0 0 0-15,10 3 16 0,3-8-656 0,6 4-128 16,5 1-16-16,7 0-16 0,1-1 48 0,6-1 16 16,5-5 0-16,2 4 0 0,0 2-80 0,5-3-16 15,5-2 0-15,1-1 0 0,4 0-64 0,-1-1-32 16,-5 1 0-16,-4 2 0 0,-4-1 48 0,-3 3 16 15,-3 0 0-15,-3 2 0 0,-3-2-16 0,-7 3 0 16,-6 0 0-16,-6 3 0 0,-5 1-208 0,-10-4 176 16,0 0-176-16,0 0 160 0,-11 7 160 0,-11 1 16 0,-7 3 16 15,-5 0 0-15,-3-1 128 0,-5 0 32 0,-3-2 0 0,-5 0 0 16,-1-3-144-16,-3-2-32 0,1-3 0 0,2 3 0 16,4 2-96-16,5-2-32 0,2 0 0 0,4-3 0 15,6-3-208-15,2 1 176 0,7 1-176 0,6 0 160 16,4-3-160-16,11 4 160 0,0 0-160 0,0 0 160 15,15-5 32-15,8-1 0 0,7-3 0 0,7 2 0 16,10-1-192-16,3 1 0 0,9-2 0 0,2 0 128 16,3 0-128-16,-2 2 0 0,-3-1 0 0,2 1 0 15,0 0 0-15,-3 2 0 0,-1 4 0 0,-10 1 0 16,-11 0 0-16,-8 0 0 0,-9 0 0 0,-7 5 0 16,-5 3 0-16,-10 2 0 0,-8-1 0 0,-10 1 0 0,-10 3 0 15,-8 1 0-15,-9 2 0 0,2-2 0 0,2-1-128 16,3 1-64-16,5-2-16 0,4-4 0 15,5-2-1584-15,5-3-304 0</inkml:trace>
  <inkml:trace contextRef="#ctx0" brushRef="#br0" timeOffset="32108.48">22456 3493 11967 0,'-16'-10'528'0,"3"6"112"0,-1 2-512 0,-3-1-128 0,-3-2 0 0,0 3 0 16,0 1 224-16,3 0 16 0,1 0 0 0,5 1 0 15,0 0 304-15,2 0 64 0,2 0 16 0,7 0 0 16,-8 0 16-16,8 0 16 0,0 0 0 0,0 0 0 0,0 0 48 0,0 0 16 15,9-8 0-15,5 3 0 0,5-1-352 0,4 2-80 16,3 1-16-16,2-2 0 0,0 2-272 0,2 1 0 16,-1-3 128-16,-2 2-128 0,1-1 160 0,0 0-32 15,1 2 0-15,-1 1 0 0,-2 1-128 0,-3 3 192 16,-3-2-192-16,-5 3 192 0,-4 0-192 0,-2 0 128 16,-9-4-128-16,5 8 128 0,-5-8-128 0,-8 10 192 15,-7-1-192-15,-8-3 192 0,-8-1 48 0,-7-1 16 16,-5 1 0-16,-1-3 0 0,-3-2-128 0,-3-2-128 15,1-4 176-15,2 1-176 0,7 0 240 0,2 0-64 16,5-3-16-16,6 1 0 0,5 1 48 0,6 0 16 16,5 2 0-16,11 4 0 0,3-8 160 0,7 2 16 15,7-1 16-15,10 2 0 0,8-1-224 0,8 2-64 0,6 1 0 0,1 3 0 16,-1 3-128-16,2-3 0 0,-4-1-192 0,3-1 192 16,0 2 0-16,-1 0 0 0,-3 0 0 0,-6 3 0 15,-5-1 0-15,-8 0 0 0,-6 0 0 0,-6 2 192 16,-5-1-192-16,-10-3 0 0,0 0 0 0,-9 4 0 15,-7 1 0-15,-8-2 0 0,-9-2 0 0,-8 2 0 16,-3 3 0-16,3 0 0 0,3 2 176 0,5-1-176 31,4-2-384-31,7 3-192 0</inkml:trace>
  <inkml:trace contextRef="#ctx0" brushRef="#br0" timeOffset="35020.51">15294 6404 2751 0,'0'0'128'0,"0"0"16"0,0 0-144 0,0 0 0 0,0 0 0 0,0 0 0 15,0 0 1776-15,0 0 320 0,0 0 64 0,9-3 16 16,-1-1-1536-16,3 2-288 0,2 4-64 0,1-5-16 16,2-3-80-16,1 1 0 0,-1 6-16 0,3-5 0 15,4-6-176-15,-1 2 192 0,2 2-192 0,-1 1 192 16,3-2 0-16,1-1 16 0,-3-4 0 0,3 3 0 16,1 5-208-16,0-1 176 0,1 0-176 0,1-2 160 15,2-3 32-15,0 3 16 0,0 1 0 0,2 1 0 16,-1-2-208-16,1 0 176 0,0 1-176 0,-3 1 160 15,-4 2-160-15,-4 1 128 0,-5 0-128 0,-6 1 128 16,-3 1-128-16,-9 0 0 0,0 0 0 0,0 0 0 16,-7 2 144-16,-6 2 0 0,-7 4 0 0,-5-1 0 15,-4-4 144-15,-3 2 32 0,-2 3 0 0,-4 0 0 0,0-2-192 16,-1 0-128-16,1-3 144 0,-1 2-144 0,3 0 128 0,1 2-128 16,-3 1 0-16,1-1 144 0,0-3-16 0,0 3 0 15,4 0 0-15,2-1 0 0,3-2-128 0,3-1 0 16,3-3 0-16,4 2 0 0,3 1 0 0,5-3 0 15,4-4 0-15,6 4 0 0,0 0 0 0,8-3 208 16,4-5-48-16,4 0-16 0,3 1-16 0,6-3-128 16,6-1 192-16,4 2-64 0,3 1-128 0,0 2 0 15,1-1 0-15,2 3 0 0,1 2 0 0,4-2 0 16,0-3 0-16,0 4 0 0,-1 3 0 0,-2 2 0 16,-6 1 0-16</inkml:trace>
  <inkml:trace contextRef="#ctx0" brushRef="#br0" timeOffset="37513.85">19642 5843 8111 0,'21'-2'352'0,"-8"2"96"0,5-3-448 0,-2 2 0 0,3 1 0 0,3-3 0 16,1-1 256-16,1 2-48 0,3 4 0 0,1-3 0 15,1-6-16-15,3 2-16 0,2 0 0 0,0 1 0 16,0 0-176-16,1 1 128 0,-3 1-128 0</inkml:trace>
  <inkml:trace contextRef="#ctx0" brushRef="#br0" timeOffset="37857.71">22713 5729 19343 0,'13'-20'1728'0,"-7"9"-1392"0,4 0-336 0,0 2 0 15,3 0-256-15,4 3-112 0,1 3-16 0,3 0-16 16,2 2 400-16,2 1 0 0,-1 1 0 0,3 3 128 15,0 0-128-15,1 3 0 0,2 0 0 0,1 1 0 16,1-1 0-16,2 1-128 0,16 6 128 16,-7-3-192-16</inkml:trace>
  <inkml:trace contextRef="#ctx0" brushRef="#br0" timeOffset="40521.93">24858 8945 1839 0,'6'8'160'0,"-1"-1"-160"16,2-1 0-16,-1-4 0 0,-6-2 1488 0,12 3 272 16,2 0 48-16,-2 0 16 0,0-2-1296 0,0-2-256 15,0-4-48-15,3 4-16 0,-1 4 128 0,-2-5 32 16,-1-6 0-16,0 0 0 0,2 3 352 0,-2 0 80 0,0 0 16 0,-1-4 0 16,-4-5 112-16,-2 2 32 0,0 2 0 0,0-2 0 15,0-4-336-15,-1-1-64 16,1-4-16-16,-1 0 0 0,0 1-272 0,1-3-48 0,-3-2-16 0,-1-1 0 15,-1 0-48-15,-3 0-16 0,0-1 0 0,-4 0 0 16,1-4-16-16,-2 0-128 0,0 1 192 0,-4 2-64 16,-4 0 48-16,-1-1 0 0,-1-2 0 0,1 0 0 15,2-1 16-15,-2-3 0 0,-1-3 0 0,2 2 0 16,-3 2-64-16,4-1-128 0,-2 2 192 0,3 0-64 16,0 2-128-16,1 1 160 0,0 1-160 0,-1 1 160 15,3-3-160-15,-2 1 0 0,-3-1 0 0,2 1 0 16,1 3 0-16,-3-2 128 0,-3-1 0 0,2 6 0 15,-2 1 128-15,1 2 32 0,-3 0 0 0,1 0 0 16,2-3-160-16,-3 5-128 0,-2 3 192 0,-1 0-192 0,-2 1 128 0,2 1-128 16,5-1 0-16,0 4 0 0,0 3 128 0,2 0-128 15,2-2 0-15,-2 5 0 0,1-1 144 0,-1 3-144 16,0 1 0-16,1-1 144 0,-2 1-144 0,-1 2 0 16,-1 3 0-16,1-1 0 0,0-4 0 0,0 2 0 15,-1 0 0-15,-1 2 0 0,-1 0 0 0,0-1 0 16,-1-1 0-16,1 2 0 0,-1 1 0 0,5 2 0 15,-2-2 0-15,1 1 0 0,1 0 0 0,2 1 0 16,-3 4 0-16,2-1 0 0,1-3 0 0,-1 2 128 16,-1 1-128-16,-2 1 0 0,1 2 0 0,-1 4 0 15,-4-3 0-15,3 4 0 0,-2 3 0 0,1 2 0 16,-3-1 0-16,3 3 0 0,1-2 0 0,1 2 0 16,-1 1 0-16,3 0 0 0,3-1 0 0,1-1 0 0,2-1 0 0,4 1 0 15,-1 1 0-15,3-1 0 0,-1-2 0 0,2 1 0 16,0 0 0-16,3 2 0 0,-1 1 0 0,3 3 0 15,-2-1 0-15,1 2 0 0,-1 0 0 0,1 1 0 16,-1-3 128-16,2 2-128 0,-4-1 0 0,2 1 128 16,1 0-128-16,0-1 0 0,0-4 0 0,0 0 128 15,2 0-128-15,0 0 0 0,0 0 0 0,2 1 0 16,-2 1 0-16,2 2 0 0,0 2 144 0,1 0-144 16,3 0 144-16,-2-2-144 0,2 4 192 0,0 0-192 15,2 0 128-15,0-1-128 0,-1-3 0 0,1 1 0 16,0 0 192-16,1-1-192 0,-1-3 192 0,0 1-192 15,0 3 0-15,1-2 0 0,2-1 0 0,-3-2 0 16,1-2 0-16,2 0 0 0,3-1 0 0,2 1 0 0,0 0 0 0,4-1 0 16,2-6 0-16,2 2 0 0,-3 0 128 0,6 0-128 15,2 0 192-15,0-2-192 0,-2 0 144 0,1-1-144 16,-2-2 0-16,2-1 144 0,-3-2-144 0,2 0 0 16,0 1 0-16,-1-2 0 0,4-1 0 0,0-1 128 15,-2 0-128-15,0-2 0 0,-1-1 0 0,-1 1 0 16,1 1 128-16,-1 0-128 0,-1-1 0 0,-1 1 128 15,0-1-128-15,0-1 128 0,-2-2-128 0,2 0 0 16,-1 1 0-16,1-1 0 0,1-2 128 0,0-3-128 16,5-6 0-16,-1 3 128 0,-3 4-128 0,1-3 160 15,0-2-160-15,-1-1 160 0,2-1-160 0,-4-1 192 16,0 1-192-16,3-4 192 0,-3-3-64 0,1-3-128 16,-2-3 192-16,3-2-64 0,2-5-128 0,-1 1 192 0,-1-1-192 0,0 2 192 15,-1-2-192-15,-3 1 0 0,-3 4 0 0,0-1 128 16,-1-2-128-16,-3 0 0 0,-3 2 0 15,-2-4 0-15,-3-3 128 0,-1-2-128 0,-3 0 0 0,1 2 128 16,0 2-128-16,1 2 0 0,-5 0 144 0,0 1-144 16,0 3 0-16,0 0 128 0,0 1-128 0,-5 0 0 15,0-2 0-15,-3 3 0 0,-4 2 0 0,2-2 0 16,1-2 0-16,-4-1 0 0,-1 0 0 0,-2-1 128 16,1 2-128-16,-3-2 0 0,-1 1 0 0,-1-2 0 15,1 2 0-15,0 1 0 0,2 3 0 0,-3 0-128 16,1-1 128-16,3 1 0 0,-1 1-144 0,0-2 144 15,-1-2 0-15,-3 0 0 0,0 2 0 0,0-2 0 16,-3 2-144-16,1 0 144 0,-3 0 0 0,0 0 0 16,1 4 0-16,-2 2-128 0,0 3 128 0,-1-3 0 0,-4 2 0 0,2 0-192 15,1 4 192-15,3 0-160 0,-3 0 160 0,2 2 0 16,-2 1-144-16,3 3 144 0,-3 1 0 0,2 1-144 16,-4-2 144-16,2 5 0 0,3 2 0 0,-1 6-128 15,-6-4 128-15,1 3 0 0,0 0 0 0,1 2 0 16,1 1-128-16,4-1 128 0,-2-2 0 0,2 3 0 15,-2 3 0-15,1 0 0 0,-4-2 0 0,1 0 0 16,3-1 0-16,-1 2 0 0,0 1-128 0,1 2 128 16,0 2 0-16,2 0 0 0,2 3 0 0,1 3-128 15,1 1 128-15,1 3 0 0,2-1 0 0,0 0 0 16,1 0 0-16,2 3 0 0,0 0 0 0,3 2 0 16,-1-3-128-16,4 6 128 0,2 5 0 0,2 0 0 15,3 3 0-15,3 1 0 0,5 2 0 0,-2-3 0 0,3-1 0 16,1-1 0-16,3-2 0 0,-2 2 128 0,1 0-128 0,1 1 0 15,-3-2 144-15,2 1-144 0,-3-2 128 0,2 2-128 16,-1-1 176-16,1-3-48 0,-1-3-128 0,2 1 192 16,0 3-192-16,-3-2 0 0,1-1 0 0,0 0 0 15,4-1 0-15,1 1 0 0,-2 1-160 0,2-2 160 16,1-5 0-16,0 1 0 0,1 0 0 0,1 0 0 16,3-3 0-16,1-3 144 0,-4-3-144 0,3-2 0 15,2 1 160-15,1-2-160 0,0 1 128 0,1-3-128 16,-1-2 192-16,3 1-64 0,-1 0 0 0,2-2 0 15,-2-3-128-15,4 1 128 0,4-1-128 0,4 0 128 16,-3-3-128-16,1 0 160 0,-1-4-160 0,1 2 160 16,1 2-160-16,-2-2 128 0,-2-7-128 0,-4 4 128 15,0 2-128-15,-1 0 0 0,2-4 0 0,-2-1 0 0,3-7 0 0,-1 5 0 16,2-1 0-16,0 1 128 0,-2-3-128 0,2-1 0 16,1-1 0-16,-1 2 0 0,2-3 128 0,-1 1-128 15,-2 0 0-15,-3-5 128 0,1 0-128 0,-1 0 0 16,-4-1 144-16,1-2-144 0,-2-4 128 0,0-2-128 15,0 0 160-15,-3-2-160 0,1-5 0 0,0 0 128 16,-3 0-128-16,0 3 0 0,-2 1 0 0,0-2 0 16,1-4 0-16,-1 2 0 0,1 3 0 0,-1 3 0 15,-3 0 128-15,-3-3-128 0,2-5 0 0,-1 0 0 16,-1 1 0-16,-1-2 0 0,1-1 0 0,-1 1 0 16,-1 0 0-16,-2 0 0 0,-1 3 0 0,-1 1 0 15,-2 0 0-15,1 1 0 0,-3 0 0 0,-1 1 0 16,-2-1 0-16,-1 1 0 0,-3-2 0 0,-1 0 0 15,-1 0 0-15,-1 0 0 0,-3-1 0 0,-1-2 0 0,1 2 0 0,-1 0-160 16,1 5 160-16,-3-2 0 0,0 1-144 0,0-1 144 16,2 0 0-16,-2-1-144 0,-1 1 144 0,-1 0 0 15,3 1-128-15,0-2 128 0,-1 4 0 0,-1 2 0 16,0 3-128-16,-3 0 128 0,0-1 0 0,-2 3 0 16,0 5 0-16,-6 1-128 0,-5 1 128 0,1 2 0 15,1 3 0-15,-2 0-128 0,-4 1 128 0,2-1 0 16,3 0 0-16,1 2 0 0,3 1 0 0,-1 2 0 15,-1 1-128-15,-1 0 128 0,1-2 0 0,2 1 0 16,-1 0 0-16,-2 1-128 0,-4 0 128 0,2 1 0 16,-3 2 0-16,1 0 0 0,3 2-128 0,-1-1 128 0,1-1 0 15,-1 3 0-15,-3 0 0 0,1 4 0 0,1 2-128 16,-6 3 128-16,-2 0 0 0,-1 6 0 0,2 4-144 0,1 3 144 16,3 2 0-16,1 0-144 0,2 3 144 0,2-1 0 15,2 1-144-15,4 0 144 0,4-1 0 0,5 3 0 16,4-1 0-16,1 4 0 0,1 0-144 0,4 3 144 15,3 1 0-15,3 3 0 0,2 3 0 0,1-1 0 16,1-2 0-16,1 1 0 0,3 1 0 0,-1 0 0 16,0 2 0-16,3 0 0 0,1 2 0 0,-2 0 0 15,2-3 0-15,-1-1 0 0,2-6 0 0,0 1 0 16,2 1 0-16,2 1 0 0,4 2 0 0,2-2 0 16,-1-2 0-16,4-4 0 0,0 1 0 0,4-6 176 15,2-3-48-15,4-2-128 0,3-6 208 0,7-3-64 0,1-2-16 16,4-5 0-16,4-3-128 0,1-3 192 0,-2-3-192 15,6-4 192-15,4 0-192 0,2-5 128 0,6-7-128 0,1 1 128 16,-2 0-128-16,-2 0 160 0,-5 2-160 0,-1-2 160 16,-4-4-160-16,-6 3 0 0,-9 0 0 0,-2 0 0 15,0 2 128-15,-6 1-128 0,-6 1 0 0,-4 0 128 16,-4 3-128-16,-6-1 0 0,-5 3-192 0,-7 4-13536 16</inkml:trace>
  <inkml:trace contextRef="#ctx0" brushRef="#br0" timeOffset="41544.15">6457 10181 6447 0,'0'0'576'0,"0"0"-576"0,0 0 0 0,7-8 0 16,0-3 1088-16,4 2 96 0,0-1 32 0,3 1 0 15,2 2-704-15,2-2-128 0,2-1-16 0,2-2-16 16,2-1 32-16,7-2 0 0,2 0 0 0,4 0 0 16,3-2 160-16,3 1 32 0,0-3 16 0,3 2 0 15,3 4-176-15,-1406-2-32 0,2816-5-16 0,-1404 2 0 16,1 2-176-16,3-2-48 0,3 1 0 0,-2 0 0 0,-2 1-144 16,3 0 192-16,-3 1-192 0,3 0 192 0,0-2-64 15,1 2-128-15,0 1 192 0,-5 1-64 0,-2-1 0 0,-5-1-128 16,1-2 192-16,-2 3-64 0,-1 2 64 0,-3 0 0 15,-3-2 0-15,-6 6 0 0,-6 2-48 0,-5 3 0 16,-5 5 0-16,-3-2 0 0,-1-2-144 0,-4 2 0 16,-2 5 144-16,-3-1-144 0,-7-4 0 0,0 0 128 15,0 0-128-15,9 3 0 0,-9-3 0 0,8 5 128 16,-8-5-128-16,0 0 0 0,0 0 0 0,7 5 0 16,-1-1 0-16,-6-4 128 0,0 0-368 0,0 0-64 15,0 0-16-15,0 0-5488 16,8 5-1104-16</inkml:trace>
  <inkml:trace contextRef="#ctx0" brushRef="#br0" timeOffset="51203.81">16022 3981 12831 0,'-9'-11'576'0,"2"8"112"0,-1 2-560 0,0-2-128 16,0 1 0-16,-1 0 0 0,1 0 688 0,-2 1 96 15,0-2 32-15,1 3 0 0,-3 0-400 0,1 2-80 16,1-2-16-16,-3 2 0 0,-1 0-64 0,-1 0-32 0,0 0 0 0,0 3 0 16,-3 1-48-16,0 1-16 0,-4-2 0 0,2 0 0 15,0-2 80-15,-3 2 16 16,1 0 0-16,-3 1 0 0,2-2 0 0,-3 1 16 0,-2 0 0 0,0 0 0 15,-2 0 192-15,-1-1 48 0,-2-1 0 0,1 1 0 16,2-1-48-16,0-1 0 0,0-2 0 0,1 2 0 16,0 3-48-16,0-2-16 0,-1 3 0 0,-1-2 0 15,-2-1-176-15,-2 0-32 0,-1-3-16 0,0 2 0 16,0 1-48-16,1-2 0 0,2-3 0 0,2 1 0 16,2 1 112-16,3 0 16 0,0-3 0 0,3 1 0 15,2-1-16-15,3 1 0 0,1 0 0 0,1-2 0 16,-3 0-240-16,3 0 128 0,0 0-128 0,2 1 0 15,3-2 128-15,-2-2-128 0,1-3 0 0,1 2 144 0,1 1-144 0,1-1 0 16,1-3 144-16,-2-1-144 0,4-1 192 0,-2-1-48 16,2-3 0-16,-1-1 0 0,1-3 128 0,4 0 32 15,-2-3 0-15,3 0 0 0,-1-1-48 0,4-1-16 16,2 0 0-16,-2-1 0 0,0-3-96 0,3 1-16 16,1 2 0-16,-1-1 0 0,0-1-128 0,2-2 0 15,1 0 144-15,0 0-144 0,0-4 0 0,1-1 0 16,0-3 0-16,-1-3 0 0,2-3 0 0,-3 2 0 15,0 3 0-15,-2 0 0 0,1-1 0 0,-2 3 0 16,-1 0 0-16,-1 2 0 0,0 0 0 0,-1 0 0 16,0-3 0-16,1 2 128 0,1 1-128 0,3 5 0 15,0 0 0-15,2 0 0 0,0 0 0 0,3 1 0 16,2 2 0-16,1 0 0 0,1 1 0 0,0-2 0 0,1-2 0 0,1 1 0 16,-2-1 0-16,3 0-128 0,1-1 128 0,0 1 0 15,1 5 0-15,-2 1 0 0,2 5 0 0,2 0-128 16,1-1 128-16,0 1 0 0,-1 3 0 0,2 0-128 15,2 2 128-15,1-1 0 0,-2 1-144 0,3 2 144 16,-1 1 0-16,4 2 0 0,2 0-144 0,4-1 144 16,0-1 0-16,6 1-128 0,-1 0 128 0,5 2 0 15,-1 0 0-15,0-1 0 0,1-2 0 0,3 3 0 16,-1 3-144-16,5-3 144 0,2-4 0 0,4 3-144 16,1 4 144-16,0 2 0 0,-1 0 0 0,3-5-128 15,3-5 128-15,7 4 0 0,-2 1 0 0,3 2 0 16,-2-5 0-16,5 1 0 0,2 1 0 0,1-1 0 15,2 0 0-15,-1 1-128 0,-2 2 128 0,1 0 0 16,5 1 0-16,1 0 0 0,-1-2 0 0,0 0-128 16,-3 1 128-16,4 1 0 0,7 0 0 0,-4 0 0 0,-1 1 0 0,1-1 0 15,2-3 0-15,2 5 0 0,-2-2 0 0,-3 3 0 16,0-1 0-16,4-1 0 0,3 0 0 0,-3 3 0 16,-4-1 0-16,4-2 0 0,1 1 0 0,1-1 0 15,1 3 0-15,-2-2 0 0,-3-1 0 0,1 0 0 16,3 1 0-16,-3 3 0 0,-5 0 0 0,4 1 0 15,3-2 0-15,0 1 0 0,1 0 0 0,-4-2 0 16,-1 0 0-16,-1 1 0 0,0 0 0 0,-1 3 0 16,-5 0 0-16,1-1 0 0,0-1 0 0,-2 0 0 15,0 0 0-15,-3 2 0 0,-3 3 0 0,3-2 0 16,1-2 0-16,3 2 0 0,-1 1 0 0,-2 2 0 16,-2 1 0-16,3-3 0 0,2-4 0 0,3 4 0 15,-4 2 0-15,-2-1 0 0,-3 0 0 0,5-1 0 0,3 0 0 0,0 1 0 16,-1 0 0-16,-1 0 0 0,-5 0 0 0,1-1 0 15,3 1 0-15,-1-3 0 0,-6 1 0 0,-2 1 0 16,-7 1 0-16,0 0 0 0,0 1 0 0,3 0 0 16,0-2 0-16,-3-2 0 0,-4-2 0 0,-1 4 0 15,-2 3 0-15,4 0 0 0,3-2 0 0,-3 0 0 16,-2 2 0-16,-2-1 0 0,-5-1 0 0,3 2 0 16,-3-1 0-16,2 2 0 0,-2-1 0 0,3 0 0 15,-2-3 0-15,-2 1 0 0,-4 0 0 0,-2 1 0 16,1-2 0-16,0 1 0 0,0 1 0 0,-1-2 128 15,0 1-128-15,-1-1 0 0,-3 0 0 0,-2 0 0 16,-5-2 0-16,-2 0 0 0,-2 2 0 0,-2-1 0 16,-2 1 0-16,0 0 0 0,-3-1 0 0,4 0 0 0,2-1 0 0,-3-1 128 15,-7-2-128-15,3 1 0 0,6 1 0 0,-4 0 0 16,-3 0 0-16,1-2 128 0,0-1-128 0,-2 2 0 16,-5 2 0-16,2-1 128 0,-3 0-128 0,0-3 0 15,-2 3 0-15,-3 0 0 0,-1 1 0 0,-2 1 128 16,-7-1-128-16,8 1 0 0,-8-1 0 0,0 0 0 15,0 0 0-15,0 0-192 0,0 0 192 0,0 0 0 16,0 0 0-16,0 0 0 0,0 0 0 0,0 0 0 16,0 0 0-16,0 0 0 0,0 0 0 0,0 0 0 15,0 0 0-15,0 0 0 0,0 0 0 0,0 0 0 16,0 0 128-16,0 0-128 0,6-3 0 0,-6 3 0 16,0 0 0-16,0 0 0 0,0 0 0 0,0 0 0 15,0 0 0-15,0 0 0 0,0 0 0 0,6 1 0 0,-6-1 0 16,0 0 0-16,0 0 0 0,6 7 0 0,-2-1-144 0,-4-6 144 15,0 0 0-15,4 9-144 0,-1 2 144 0,1 1 0 16,-2 1-144-16,0 6 144 0,1 4 0 0,-1 1-144 16,-2 2 144-16,0 0 0 0,0 3 0 0,-3 4 0 15,-1 0 0-15,1 2-128 0,-1-1 128 0,-4 0 0 16,0 1 0-16,-1 5 0 0,-1 5 0 0,-1 2 0 16,0 4 0-16,0-1 0 0,2-1 0 0,-1-1 0 15,2 0 0-15,-2-1 0 0,0-2 0 0,1 1 0 16,3 4 0-16,-1-1 0 0,1-2 0 0,-1 2 0 15,1-5 0-15,1-1 0 0,3-5 0 0,-3-3 0 16,-1-3 0-16,0-2 0 0,2-1 0 0,-2-2 128 16,0 1-128-16,1-2 0 0,-1-4 0 0,0 1 128 0,1-2-128 0,-3 0 0 15,1-2 0-15,0-2 0 0,1-1 0 0,0 1 0 16,-3 1-128-16,1-2 128 0,0-2-192 0,0-3 64 16,-1-2 0-16,0 0 0 0,4 3 128 0,-2-1 0 15,-1-2 0-15,1-1 0 0,0-3 0 0,3 1 0 16,4-6 0-16,-9 6 0 0,1 1 0 0,-1-1 0 15,9-6 0-15,-6 5 0 0,-2-2 0 0,1 0 0 16,-1-5 0-16,1 2 0 0,7 0 0 0,-11 4 144 16,1-4-144-16,1 0 0 0,-3 3 176 0,1-1-176 15,-1-1 160-15,0 0-160 0,-3-2 192 0,0 4-48 16,-1 2-16-16,0-4 0 0,1-1-128 0,-7 2 0 16,-3-1 0-16,-1-1 0 0,5 3 128 0,-6-3-128 15,-5-1 128-15,-2 1-128 0,-5 0 160 0,3 2-160 0,2 0 192 16,-2 1-192-16,1-1 128 0,2 3-128 0,1 6 0 15,1 2-13952-15</inkml:trace>
  <inkml:trace contextRef="#ctx0" brushRef="#br0" timeOffset="55668.35">14626 3880 2751 0,'0'0'256'0,"0"0"-256"15,0 0 0-15,0 0 0 0,0 0 1088 0,0 0 160 16,0 0 32-16,0 0 16 0,0 0-32 0,10 0-16 15,0-1 0-15,-1-2 0 0,0-1-608 0,-3 0-112 16,1-3-16-16,0 2-16 0,1-1-304 0,0-3-64 16,-2-4-128-16,3 0 192 0,0-3-192 0,0-3 144 0,3-7-144 0,-2-1 128 15,1-5 0-15,2-1-128 16,0-2 192-16,2 1-64 0,-2 0 0 0,0-4-128 0,1-1 192 0,-2 0-64 16,-2-2 16-16,1 3 0 0,0 0 0 0,-2-1 0 15,-1-3 80-15,-2 1 16 0,0 2 0 0,-2-1 0 16,-2 1-16-16,2 0 0 0,-4-1 0 0,1 2 0 15,0 2-96-15,2-4 0 0,2 0-128 0,-1 3 192 16,-4 0-48-16,0 5-16 0,1 1 0 0,-1 1 0 16,-1 1 112-16,-1 1 16 0,1 1 0 0,0 2 0 15,1 2-96-15,1-2-16 0,0-1 0 0,-1 0 0 16,-1 2-144-16,4 1 0 0,0 0 0 0,3-1 0 16,2-1 0-16,-1 5 0 0,2-1 0 0,2 0 0 15,0-2 0-15,0 2 0 0,1 5 0 0,-1-1 0 16,3 0 0-16,1 2 0 0,-1-1 0 0,1 1 128 0,1 1-128 0,1-2 0 15,0 3 0-15,1-2 0 0,0-3 0 0,2 2 0 16,1-4 0-16,2 3-176 0,2 1 176 0,2-2 0 16,0-4 0-16,4 4 0 0,1 1 0 0,5-1 0 15,2 1 0-15,-2 0 0 0,0 3 0 0,-2 2 0 16,1 1 0-16,1 1-128 0,1-2 128 0,4 2 0 16,3 1 0-16,1 2-128 0,1 0 128 0,2 4 0 15,0 2 0-15,2-5 0 0,-1-2 0 0,2 2 0 16,5 0 0-16,4 2 0 0,3 1 0 0,0-1 0 15,-2 1 0-15,1 0 0 0,-1-3 0 0,4 2 0 16,2-1 0-16,-2 1 0 0,2 0 0 0,0 1 0 16,-5 2 0-16,2 2 0 0,2-1 0 0,3-1 0 15,-1 0-144-15,1 2 144 0,-2 3 0 0,1 0 0 16,-2-2 0-16,6 1 0 0,5 0 0 0,-2-3 0 0,-1-1 0 16,-1 2 0-16,1 2 0 0,4 1 0 0,6 2 0 15,-3-1 0-15,-4 0 0 0,1-2 0 0,1-1 0 0,3 2 0 16,4 0 0-16,-4 0 0 0,-4 1 0 0,6-2 0 15,2-1 0-15,-1 2 0 0,-2-1-192 0,-2 0 192 16,-3-1-128-16,0 1 128 0,3-1 0 0,-3 1 0 16,0 0 0-16,-2 2 0 0,-2 0 0 0,3 0 0 15,6-3-128-15,-1 1 128 0,-3 2-160 0,2-4 160 16,-1 2 0-16,4-3 0 0,2 0 0 0,-2 3 0 16,-6 3 0-16,3-1 0 0,5-1 0 0,-2-2 0 15,-3 0 0-15,0-2 0 0,-4-1 0 0,3 1 160 16,4 0-160-16,1 1 0 0,1 3-160 0,-4-3 160 15,-1-5 0-15,0 2 0 0,6 1 0 0,-6 0 0 0,-5 0 0 16,-1-1 0-16,-2 1 0 0,3 1 0 0,3 1 0 0,-2 2 0 16,-2-1 0-16,-3 0 0 0,1-1 0 0,1 0 0 15,3-1 0-15,-4 1 0 0,-6 0 0 0,-3-1 0 16,-6-1 0-16,0 0 0 0,2-1 0 0,-1 0 0 16,1-1 0-16,-2 0 160 0,-5 0-160 0,-1 3 0 15,-3-2 0-15,2 0 0 0,2-3 0 0,1-1-256 16,2-1 64-16,0 4 16 0,-6 1 176 0,-1 0 0 15,-5 2 0-15,-1 0 0 0,0-2 0 0,2 1 0 16,-1-1 0-16,1 1 0 0,-2 0 0 0,0 0 0 16,-2-2 0-16,-2 1 0 0,-5-2 0 0,-1 2-128 15,-1-1 128-15,0-1 0 0,-3-1-176 0,3-1 176 16,3 3-208-16,-4-2 80 0,-2 0 128 0,0 0 0 0,1 1 0 16,-4 1-128-16,-1-1 128 0,-1 2 0 0,-3 1 0 15,3 0 0-15,-6-3 0 0,0 0 0 0,-2 1 0 0,-1 2 0 16,-1 1 0-16,-1 0 0 0,-3-1 0 0,0 0 0 15,-4 0 0-15,2 1 128 0,-9 0-128 0,9 1 0 16,0 1 0-16,-9-2 0 0,7 4 0 0,1-4 0 16,0 0 0-16,2 0 0 0,2-2 0 0,-1 4 0 15,-1-1 0-15,0 2 144 0,-4-1-144 0,3-1 0 16,1-1 0-16,-1 0 0 0,-2 0 0 0,2 2 0 16,1 3 0-16,-2 0 0 0,3-1 0 0,-1 1-144 15,0-1 144-15,0 2 0 0,1-1 0 0,3 3 0 16,5 1 0-16,-2 2 0 0,-1 2 0 0,0-1 128 15,2-3-128-15,-1 3 0 0,1 3-176 0,-1 4 176 0,0 3 0 0,-1 0 0 16,-1-3 0-16,-2-1 0 0,-1-1 0 0,-1 3 0 16,0 2 0-16,0-5 0 0,-3 1 0 15,-3 1-144-15,1 4 144 0,-2-2 0 0,-3-3 0 0,-1 2 0 16,-1 2 192-16,0 5-64 0,-4 4-128 0,-1 2 0 16,-2 5 0-16,1 4-128 0,-3 4 128 0,0 0 0 15,-3-4 0-15,2 3 0 0,-1-2 0 0,-1 2 0 16,1 2 0-16,-1 2 0 0,1 0 0 0,0 1 0 15,-1 1 0-15,2 0 128 0,1 0-128 0,0-3 0 16,0-3 0-16,1 1 0 0,2 2 0 0,0-2 0 16,1 0 0-16,3-2 0 0,2-2 0 0,2-5 0 15,-1-3 0-15,1-1-128 0,-2-3 128 0,1-3 0 16,2-3 160-16,2-2-160 0,0 1 0 0,0-6 0 16,-2-4 0-16,0 1-160 0,1 0 160 0,0-2 0 15,2 2 0-15,-4-3 0 0,-1-11 0 0,-3 10 0 0,-2 0 0 0,2 0 0 16,3-10 0-16,-8 6 0 0,-3-2 0 0,1 0 0 15,0 3 0-15,-1-2 0 0,-5-2 0 0,-1 0 128 16,-4 0-128-16,-1 2 128 0,-5 1-128 0,-4 0 128 16,-4-3-128-16,-1 4 144 0,-2 0-144 0,-4 0 160 15,-6-3-16-15,-5 2 0 0,-3-2 0 0,-5 5 0 16,-7 3-144-16,2 0 0 0,-2-3 0 0,-7 1 0 16,-7 2 0-16,-4 0-144 0,-3 2 144 0,-3-4-208 15,-7 1 48-15,-3-1 16 0,-3 2 0 0,1-2 0 16,3-1-192-16,-5-5-48 0,-4 1 0 0,2 1 0 15,2-2 176-15,-5 1 16 0,-4 0 16 0,-1-2 0 16,2-1 176-16,-2-1 0 0,-2 0 0 0,2 0 0 0,0-2 0 16,-1 2 0-16,-5 2 0 0,-1-2 128 0,1 0-128 0,1-1 0 15,0-1-176-15,4 3 176 0,1 0 0 16,-2 1 0-16,-1-1-128 0,-4-1 128 0,-1 0-176 0,-1 1 16 16,-1-1 0-16,-5-1 0 15,-4 0-336-15,-1 0-64 0,0 0-16 0</inkml:trace>
  <inkml:trace contextRef="#ctx0" brushRef="#br0" timeOffset="56060.36">17451 3923 4607 0,'-91'-3'400'0,"-6"1"-400"15,-3 1 0-15,-7 4 0 0,-5 4 1472 0,2 1 192 16,3-2 64-16,-3 2 0 0,-4 1-1472 0,4 0-256 16,3 1 0-16,4-2-176 0,-2 0-96 0,3 1-32 0,0 1 0 0,3-3 0 15,4-1 304-15,4-2-192 0,3 1 192 0,5-2-160 16,8 3 160-16,6-2-128 0,4-2 128 0,4 0-128 31,3 1-432-31,6-3-80 0,0-2 0 0,6-1-16 0,5-3 416 0,2-1 96 0,6 0 16 0,5 2 0 16,0 0 1280-16,4 2 256 0,2 0 48 0,2 1 16 15,3 1-576-15,1-2-128 0,1 0 0 0,2 2-16 16,2 2-512-16,2 1-112 0,1 0 0 0,8-2-128 16,0 0 0-16,-5 0 0 0,5 0 0 0,0 0 0 15,0 0 192-15,0 0-64 0,0 0 0 0,0 0-128 16,0 0 224-16,0 0-64 0,0 0-16 0,0 0 0 15,0 0 96-15,4 9 16 0,-4-9 0 0,6 7 0 16,-6-7 32-16,0 0 16 0,8 5 0 0,-8-5 0 0,10 5-16 0,-1-2 0 16,-9-3 0-16,10 4 0 0,-10-4-32 0,11 4-16 15,-11-4 0-15,0 0 0 0,10 3-48 0,-10-3-16 16,10 3 0-16,-10-3 0 0,0 0-176 0,0 0 160 16,0 0-160-16,9 5 160 0,-9-5-160 0,0 0 0 15,0 0 0-15,10 3 0 0,-10-3 0 0,0 0-176 16,0 0 16-16,0 0-8688 15</inkml:trace>
  <inkml:trace contextRef="#ctx0" brushRef="#br0" timeOffset="64515.16">11009 14706 10127 0,'-11'-3'448'0,"11"3"96"0,-11-5-544 0,4 1 0 0,7 4 0 0,0 0 0 15,-6-6 1104-15,6 6 112 0,0 0 32 0,9-7 0 16,2 1 32-16,5 3 0 0,4-3 0 0,3 2 0 16,6 0-752-16,6-2-144 0,6 0-16 15,7-2-16-15,6-4 144 0,8 0 16 0,7 1 16 0,5-3 0 16,-2-1 96-16,11-1 16 0,5-2 0 0,5 3 0 15,3 1-80-15,5-1-16 0,7-5 0 0,4 3 0 16,4 2-96-16,8 2 0 0,10 1-16 0,0-1 0 16,5-2-32-16,2 3 0 0,2 0 0 0,-1 1 0 15,1 0-16-15,-2-1 0 0,-3 3 0 0,-1 2 0 16,-1 0-80-16,-4 2-32 0,0-2 0 0,-4 5 0 16,-1 1-16-16,-3 0 0 0,-4 1 0 0,-2 0 0 0,-4-3 32 0,-2 4 0 15,-6 4 0-15,-1-3 0 0,-3 0-32 0,-4-1-16 16,-6 5 0-16,-4-1 0 0,-3 0-240 0,-6 0 0 15,-5 0 0-15,-9-1 0 0,-9 2 0 0,-7 0 0 16,-3 1 128-16,-8-3-128 0,-5-1 0 0,-7 2 0 16,-6 0 128-16,-4-1-128 0,-6-3 0 0,-10-1 0 15,0 0 0-15,0 0 0 16,0 0-768-16,0 0-128 0,-10-2-48 0,-1 0-8864 16,-4 2-1776-16</inkml:trace>
  <inkml:trace contextRef="#ctx0" brushRef="#br0" timeOffset="64813.44">15304 13811 18303 0,'61'-1'816'0,"-11"1"160"0,9 1-784 0,7-1-192 0,4 0 0 0,1 4 0 15,7 3 512-15,-1 1 48 0,0 0 16 0,-4 4 0 16,-6 0 272-16,-2 6 64 0,-4 5 16 0,-5 3 0 16,-6 2-160-16,-7 6-16 0,-7 5-16 0,-7 3 0 15,-8 2-64-15,-13 0-16 0,-6-1 0 0,-8 5 0 16,-5 3 32-16,-3 2 0 0,-4-2 0 0,-1-3 0 16,0-2-288-16,-6-2-48 0,-1-3-16 0,1-7 0 15,-4-6-144-15,1-3-48 0,-3-1 0 0,-1-2 0 16,-1-1-144-16,-5-3 0 0,-3-4 0 0,-4-1 0 0</inkml:trace>
  <inkml:trace contextRef="#ctx0" brushRef="#br0" timeOffset="65391.51">11730 15083 17503 0,'0'0'1552'0,"-3"-5"-1232"0,-5-2-320 0,1 3 0 16,7 4 544-16,-9 0 48 0,3 3 16 0,-3 3 0 16,2 4 16-16,0 2 0 0,0 4 0 0,2 4 0 15,-2 3-96-15,2 6-16 0,-2 1 0 0,0 7 0 16,0 2 320-16,-1 5 48 0,-1 1 16 0,1 1 0 0,-1-2-224 0,1-4-32 15,-2-1-16-15,1-5 0 0,0-3-176 16,3-3-16-16,0-2-16 0,3-8 0 0,1-6 176 0,2-12 48 16,0 0 0-16,0 0 0 0,0 0 128 0,0 0 16 15,7-2 16-15,3-6 0 0,2-3 64 0,1-4 16 16,1-5 0-16,2-2 0 0,3-1-560 0,0 1-128 16,3 0 0-16,1 2-16 0,-3 2-176 0,-3 2 0 15,-1 4 0-15,-1 4 0 0,0 5 0 0,-1 3 0 16,-3 5 0-16,1 3 0 0,0 6 0 0,-1 2-144 15,1 4 144-15,-4 1 0 0,-1 1 0 0,-1 4 0 16,-1 3 0-16,1-1 0 0,-2 0 0 0,2 0 0 16,-2 1 0-16,2 0 0 0,-1-2 0 0,2-3-128 0,-2-4 128 15,3-1-208 1,0-3-1840-16,2-4-384 0,2-4-64 0,0-5-12416 0</inkml:trace>
  <inkml:trace contextRef="#ctx0" brushRef="#br0" timeOffset="66727.78">12583 15472 19343 0,'-11'-7'848'0,"4"6"192"0,-2 1-832 0,0 2-208 0,-2 5 0 0,-3 3 0 16,-3 1 1296-16,-1 3 224 0,-2 2 32 0,-1 2 16 15,-1 2-608-15,2-1-112 0,3-3-16 0,2 2-16 16,6 4-432-16,7 0-96 0,2-3-16 0,5-1 0 15,6-6 112-15,4-1 0 0,2-2 16 0,3-2 0 0,1-4 192 0,2-3 48 16,4-2 0-16,-1-2 0 0,3-1-128 0,2-4-32 16,-2-5 0-16,0-1 0 0,-2 3-112 0,-5 0-32 15,-5-5 0-15,-3 1 0 0,-3 1-48 0,-4-1-16 16,-5 4 0-16,-5-2 0 0,-5-2 16 0,-3 0 0 16,-3 1 0-16,-3 0 0 0,-3 1-64 0,0 0-16 15,1 0 0-15,2 1 0 0,3 4-208 0,5-2 0 16,0 0 128-16,6 2-128 0,3-1 0 0,6 1 0 15,4-1 0-15,6 0 0 0,6-5-128 0,4 3-32 16,4 3 0-16,2 1 0 0,2 3 16 0,-1 3 0 16,0 3 0-16,0 3 0 0,-2 4 144 0,0 1-160 15,-3 0 160-15,1 7-160 0,-2 3 160 0,0 3-128 16,-5 1 128-16,-5 2-128 0,-6 0 128 0,0 2 0 0,-4 0 0 16,-5 1 0-16,-6-1 0 0,-2-2 0 15,-1-1 0-15,-1-4 0 0,-3-1 0 0,1-3 0 0,1-5 0 0,-1-3 0 16,4-1 0-16,6-7 144 0,0 0-144 0,0 0 0 15,-7-4 256-15,5-5-64 0,3-3-16 0,2-5 0 16,3-3-176-16,3 1 192 0,2-2-192 0,3 0 192 16,1-1-192-16,2 1 128 0,0-1-128 0,1 3 128 15,-1 0-128-15,2 4 0 0,1 3 0 0,2 2 0 16,0 1 0-16,0 6 0 0,1 3 0 0,-5 2 0 16,-3 3-192-16,0 3 192 0,-6 3-160 0,-1 4 160 15,-2 0 0-15,-3 0-144 0,-1 4 144 0,-4 0 0 16,0 0 0-16,-2-1 0 0,0 0 0 0,1-1 0 15,-3-3 0-15,3-1 0 0,0 0 0 0,2-4 0 0,1-9 0 0,0 0 0 16,0 0 0-16,0 0 0 0,7-2 192 0,2-4-48 16,1-3 0-16,1 1 0 0,0 0 96 0,2-3 16 15,-3-1 0-15,2-1 0 0,0 0-128 0,1 4-128 16,2 0 176-16,-3 0-176 0,1 0 0 0,-1 3 0 16,-1 0 0-16,1 3 0 0,-4 2 0 0,-8 1 0 15,0 0 0-15,0 0 0 0,10 6 0 0,-4 4 0 16,1 0 0-16,-3-2 0 0,2-2 0 0,2 3 0 15,-2 0 0-15,3-1 0 0,0-3 0 0,2 0 0 16,2-1 0-16,6-1 0 0,5-1 0 0,-1-2 0 16,2-3 0-16,2 1 0 0,0 1 176 0,2-2-176 15,1-3 160-15,-1-3-160 0,1 0 192 0,2 4-64 16,2-2-128-16,-3 0 192 0,-4-2-64 0,1-1-128 16,-5-1 176-16,0 2-176 0,-3-1 192 0,-2-1-192 0,-2-2 192 0,-4 2-192 15,0 1 144-15,-5-1-144 0,-3-1 0 0,-1 0 144 16,-3 0-144-16,-3 1 0 0,-2 1 144 0,-1 0-144 15,-3-1 128-15,0 2-128 0,-4 0 128 0,-1 5-128 16,2 3 0-16,-4 2 0 0,-2 1 0 0,-3 4 0 16,-1 4 0-16,0 3 0 0,-5 2 0 0,5 2 0 15,3-1 0-15,3 2 0 0,3-1 0 0,4 1-128 16,6-3 128-16,3 1 0 0,2 1 0 0,6 1 0 16,3-3 0-16,5-4-128 0,5 2 128 0,3-1 0 15,5 0 0-15,1-2 0 0,2-5 0 0,1 1 0 16,1 0 0-16,0-1 0 0,0-4 0 0,0-3 0 15,-3-5 144-15,0-1-144 0,-1 1 192 0,0-1-192 16,-1-1 176-16,0-1-176 0,0-2 160 0,-3 1-160 0,-2 2 128 0,0-2-128 16,-2-1 0-16,0 1 0 0,0-1 128 0,-1 1-128 15,-4 1 0-15,-1 1 0 0,-5 1 0 0,-1 2 128 16,-1 2-128-16,-9 4 0 0,0 0 0 0,0 0 0 16,0 0 0-16,0 0 0 0,-4 12 0 0,-1 0 0 15,-2-3 0-15,-3 3 0 0,0 3 0 0,-1 2 0 16,-2 0 0-16,4 1 0 0,1-4 0 0,4 3-128 15,2 5 128-15,2-4 0 0,2-2 0 0,2-3 0 16,2-3 0-16,4 1 0 0,4 3 0 0,0-2 0 16,1-2 0-16,3-1 0 0,1 1 0 0,2-1-128 15,2-2 128-15,-2-2 0 0,3-5 0 0,-2-1 0 16,2 0 0-16,-3-2 0 0,-1-1 0 0,-1-3 128 0,0 2-128 0,-4-1 0 16,-5 1 160-16,0-2-160 15,0-2 160-15,-6 1-160 0,-3-1 144 0,-2 1-144 0,1 8 128 0,-7-12-128 16,-1-3 128-16,-4 0-128 0,-4 1 0 0,0-1 128 15,-3-2-128-15,1 1 0 0,3-1 0 0,0 2 0 16,-2 4 0-16,3-1 0 0,1 0 0 0,2-1 0 16,0 5 0-16,2 0 0 0,4 0 0 0,5 8 0 15,-4-10 0-15,3 2 0 0,1 8 0 0,6-10 0 16,0 3 0-16,6 2-176 0,2-1 176 0,2 2-128 16,1 1 128-16,4 2-128 0,2 0 128 0,4 1-128 15,0 5 128-15,2-1 0 0,1 2 0 0,1 0 0 16,5 2 0-16,1 0 0 0,2-1 160 0,0 1-160 15,1-3 208-15,2 2-48 0,3-4-16 0,2 2 0 16,2 1-144-16,1 1 0 0,-1-2 144 0,-5 3-144 16,-3 3-1152-16,-5 2-288 0</inkml:trace>
  <inkml:trace contextRef="#ctx0" brushRef="#br1" timeOffset="196139.13">6819 5063 12895 0,'-11'8'576'0,"3"-5"112"0,-1 1-560 0,-2-1-128 15,2 0 0-15,-1 2 0 0,-1-1 848 0,1 2 144 16,1-3 32-16,2 0 0 0,1 2 0 0,6-5 0 15,0 0 0-15,0 0 0 0,0 0 0 0,2-6 0 0,3 1 0 0,2-4 0 16,3-1 0-16,5-2 0 0,1-1 0 0,4-3 0 16,3-1 0-16,2-3 0 0,4-2 0 0,1 0 0 15,2 1-832-15,2-2-192 16,4-1 0-16,4-3 0 0,0 0 864 0,4-3 128 0,5-1 32 0,1-3 0 16,1-1-832-16,1 0-192 0,0-2 0 0,0 2 0 15,1-1 0-15,-2 2 0 0,-2-1 0 0,-3 4 0 16,-7 7 0-16,-2 3 0 0,-5 1 0 0,-4 2 0 15,-4 2 0-15,-5 4 0 0,-3 3 0 0,-4 2 0 16,-2 0 864-16,-3 3 128 0,-3 0 32 0,-6 4 0 16,0 0-1648-16,0 9-320 0,-4 2-64 0,-5-3-16 15,-3 2 1648-15,-5 4 320 0,-7 2 64 0,-5 5 16 0,-9 2-832 0,-2 5-192 16,-4 2 0-16,-3 3 0 0,-1 6 0 0,-6-1 0 16,-1 2 0-16,-2 0 0 0,-6-2 0 0,1-1 0 15,0 0 0-15,4-3 0 0,5-1 0 0,2-2 0 16,7-3 0-16,4 0 0 0,5-4 0 0,7-2 0 15,4-3 0-15,6-5 0 0,6-5 0 0,4-2 0 16,8-7 0-16,0 0 0 0,10-3 0 0,3-5 0 16,7-6 0-16,4-3 0 0,6-4 0 0,5-4 0 15,7-2 0-15,5-3 0 0,7-5 864 0,2-1 128 16,3-4 32-16,0-3 0 0,0-1-832 0,3 0-192 16,0-1 0-16,0 2 0 0,3 3 0 0,-4 2 0 15,-7 5 0-15,-5 5 0 0,-8 3 0 0,-5 4 0 16,-8 4 0-16,-6 4 0 0,-6 4 0 0,-4 4 0 15,-7 5 0-15,-5 0 0 0,-5 9 0 0,-8 4 0 0,-5 4 0 0,-9 5 0 16,-8 4 0-16,-10 6 0 0,-9 5 0 0,-5 3 0 16,-2 5 0-16,-3 0 0 15,-1-1 0-15,-2-2 0 0,-3-2 0 0,3-1 0 0,3-2 0 0,8-6 0 16,7-6 0-16,12-5 0 0,7-5 0 0,8-3 0 16,9-4 0-16,7-5 0 0,6-3 0 0,13-6 0 15,6-7 864-15,12-4 128 0,12-5 32 0,8-7 0 16,8-2-832-16,5-4-192 0,2-9 0 0,3 0 0 15,5-1 0-15,0 2 0 0,0 3 0 0,-4 2 0 16,-8 5 0-16,-4 3 0 0,-8 4 0 0,8-5 0 16,-14 6-768-1,-11 10-208-15,-12 5-48 0,-6 6 0 0,-8 7-1632 0,-7-3-336 0,-7 18-64 0,-10 4-16 0</inkml:trace>
  <inkml:trace contextRef="#ctx0" brushRef="#br1" timeOffset="197325.83">4351 7924 16575 0,'-12'8'368'0,"5"-3"80"0,-2 0 0 0,3-2 16 0,-5 2-464 0,0 0 0 15,0 1 0-15,-2 0 0 0,-2 3 912 0,1 0 96 16,-2-2 16-16,0 0 0 0,2 2 0 0,0 1 0 16,-1-1 0-16,3-2 0 0,2-1 0 0,0-3 0 15,6-2 0-15,4-1 0 0,0 0 0 0,2-6 0 16,6-4 0-16,5-3 0 0,6-5-832 0,5-3-192 16,3-2 0-16,4-3 0 0,4-4 864 0,4-3 128 15,2-4 32-15,5 1 0 0,4 4-832 0,3-2-192 16,1 1 0-16,1 0 0 0,1-1 0 0,0 1 0 15,0 1 0-15,-1 2 0 0,-1 0 864 0,-4 3 128 16,-7 4 32-16,-7 5 0 0,-6 2-832 0,-7 4-192 0,-4 1 0 0,-7 5 0 16,-4 6 0-16,-8 0 0 0,3 5 0 0,-4 4 0 15,-5 2 0-15,-7 3 0 0,-5 3 0 0,-6 2 0 16,-6 3 0-16,-3 4 0 0,-3 1 0 0,-4 4 0 16,-2 2 0-16,-5 0 0 0,-1 0 0 0,-6 1 0 15,-4 1 0-15,-1 4 0 0,2 2 0 0,-2-3 0 16,1-2 0-16,1-2 0 0,4-2 0 0,3-1 0 15,5-2 864-15,5-4 128 0,7-3 32 0,8-4 0 16,6-4-832-16,6-4-192 0,3-4 0 0,10-6 0 16,0 0 0-16,7-6 0 0,5-4 0 0,6-4 0 15,6-4 0-15,5-2 0 0,6-1 0 0,3-6 0 16,5-5 0-16,6-3 0 0,8-4 0 0,3-1 0 0,4-6 0 16,2 2 0-16,3-1 0 0,-3 2 0 15,1 2 0-15,-2 1 0 0,-1 3 0 0,-8 1 0 0,-3 5 0 0,-9 2 0 16,-7 4 0-16,-6 4 0 0,-8 2 0 0,-6 6 0 15,-7 4 0-15,-5 6 0 0,-5 3 0 0,-7 9 0 16,-5 4 0-16,-7 5 0 0,-9 4 0 0,-7 5 0 16,-10 3 0-16,-6 3 0 0,-8 3 0 0,-4 3 0 15,-2 4 0-15,-4 2 0 0,-2 2 0 0,-2-1 0 16,-2 2 0-16,1 0 0 0,4-2 0 0,-4-1 0 16,0-3 0-16,10-2 0 0,6-1 0 0,11-5 0 15,11-7 0-15,7-1 0 0,9-8 0 0,7-3 0 16,7-4 0-16,6-11 0 0,11-2 0 0,7-7 0 15,8-6 0-15,9-4 0 0,10-6 864 0,8 0 128 16,2-9 32-16,5-3 0 0,6-3-832 0,3-2-192 0,5-2 0 0,-1-1 0 16,0-2 0-16,0 0 0 0,-5-1 0 15,-3 4 0-15,-4 2 0 0,-7 6 0 0,-7 5 0 0,-9 3 0 16,-8 4 0-16,-7 3 0 0,-9 2 0 0,-6 7 0 16,-5 5 0-16,-3 7 0 0,-8 2 0 0,-12 6 0 15,-5 3 0-15,-8 7 0 0,-8 5 0 0,-5 7 0 16,-6 4 0-16,-4 3 0 0,-4 3 0 0,-2 1 0 15,-3 3 0-15,0-2 0 0,-1 1 0 0,2-2 0 16,6-2 0-16,2-2 0 0,6-4 0 0,7-5 0 16,7-6 0-16,9-3 0 0,8-5 0 0,5-3 0 15,5-4 0-15,9-7 0 0,0 0 0 0,11-8 0 16,6-5 0-16,9-3 0 0,3-4 0 0,4-4 0 16,7-3 0-16,2-3 0 0,2-3 0 0,2 2 0 0,2 1 0 15,-1 2 0-15,-3 5 0 0,12-8 0 16,-11 6-1600-16,-8 5-352 0,-5 6-80 0,-13 7-16 0</inkml:trace>
  <inkml:trace contextRef="#ctx0" brushRef="#br1" timeOffset="201550.3">1613 9456 12895 0,'0'0'272'0,"0"0"64"0,0 0 16 0,0 0 32 0,0 0-384 0,0 0 0 0,0 0 0 0,0 0 0 16,-5 2 0-16,5-2 0 0,0 0 0 0,0 0 0 15,0 0 1712-15,0 0 272 0,0 0 48 0,0 0 16 16,0 0-832-16,0 0-144 0,0 0-48 0,0 0 0 15,0 0 0-15,3-3 0 0,-3 3 0 0,6-5 0 16,3 1 0-16,0-3 0 0,0 1 0 0,3-2 0 16,0-1-816-16,0 0-208 0,-1-1 0 0,2-1 0 0,3-1 0 0,1 0 0 15,3-1 0-15,2-2 0 16,-2-1 0-16,1 3 0 0,0 2 0 0,-3-2 0 0,1 0 0 0,0-2 0 16,-2 2 0-16,0 2-9232 15,-3-2-1904-15</inkml:trace>
  <inkml:trace contextRef="#ctx0" brushRef="#br1" timeOffset="201875.4">2417 8855 20271 0,'0'0'448'0,"0"0"80"0,0 0 32 0,6-3 16 0,-6 3-576 0,6-4 0 0,2 0 0 0,0-1 0 16,-3-1 928-16,5 1 80 0,0-1 16 0,1-1 0 15,0-1-832-15,3-1-192 0,-2 1 0 0,3-3 0 16,-1 0 0-16,1-1 0 0,1 0 0 0,-3 2 0 15,-1-2 864-15,0 1 128 0,-1 0 32 16,1 0 0-16,0 1-1648 0,-1 1-320 16,-1 3-64-16,-1-1-16 0,-1-1-816 0,-2 2-160 0,2-7-48 15,-1 4 0-15</inkml:trace>
  <inkml:trace contextRef="#ctx0" brushRef="#br1" timeOffset="202145.57">3132 8265 23951 0,'0'0'512'0,"6"-3"128"0,-3-2 0 0,4-1 64 0,1 1-576 0,3-2-128 16,0-2 0-16,1 3 0 0,2-3 0 0,0 0 0 15,0-3 0-15,-1 1 0 0,3 0 848 0,-2-1 144 16,2 0 32-16,-3 0 0 0,0 2-832 0,-1-2-192 0,1 1 0 0,-4 0 0 16,1 1 0-16,-1 0 0 0,1 0 0 0,1-2 0 31,-3 3-1600-31,-1 1-352 0,1-3-80 0,-8 11-16 0</inkml:trace>
  <inkml:trace contextRef="#ctx0" brushRef="#br1" timeOffset="202785.02">3987 7668 12895 0,'0'0'272'0,"0"0"64"0,0 0 16 16,0 0 32-16,0 0-384 0,0 0 0 0,0 0 0 0,0 0 0 15,0 0 1712-15,-2 7 272 0,2-7 48 0,0 0 16 0,0 0-832 0,0 0-144 16,0 0-48-16,0 0 0 0,0 0 0 0,0 0 0 15,7 1 0-15,2-1 0 0,4-2 0 0,1-3 0 16,-2-1 0-16,2-1 0 0,1 0-816 0,2 2-208 16,-1-2 0-16,0 0 0 0,-2-2 0 0,1 0 0 15,1-1 0-15,-1 1 0 16,0 1-768-16,-3-1-208 0,1 1-48 0,0 0-7632 16,0 1-1536-16</inkml:trace>
  <inkml:trace contextRef="#ctx0" brushRef="#br1" timeOffset="203047.75">4679 7138 27647 0,'0'0'608'0,"3"-6"128"0,3 0 32 0,-2-1 0 0,3 1-624 0,1-1-144 0,3 0 0 0,-1 1 0 16,2-3 0-16,2 0 0 0,-1 0 0 0,1 1 0 15,-3-2 0-15,4 0 0 0,2 0 0 0,2 0 0 16,-3-1 0-16,0 0 0 0,-3-1 0 0,0 1 0 16,5 1 0-16,-3-1 0 0,-2 0 0 0,3 0-8160 15,-1-1-1664-15</inkml:trace>
  <inkml:trace contextRef="#ctx0" brushRef="#br1" timeOffset="203351.21">5381 6571 27647 0,'0'0'608'0,"0"0"128"0,0-7 32 0,6 1 0 0,3 2-624 0,0-1-144 0,1 1 0 0,0-3 0 16,3 0 0-16,1-2 0 0,0-2 0 0,2 0 0 15,0 0 0-15,2 0 0 0,-1 0 0 0,1-1 0 16,1 0 0-16,-3 1 0 0,1-1 0 0,5-4 0 31,-5 2-784-31,-2 3-192 0,-3 3-48 0,-2 3-6544 0,-2 4-1328 0</inkml:trace>
  <inkml:trace contextRef="#ctx0" brushRef="#br1" timeOffset="203618.06">6193 6127 23951 0,'15'-4'512'0,"-6"-2"128"0,3 1 0 0,-1 0 64 0,2 2-576 0,0-3-128 16,-2 0 0-16,1-2 0 0,0 0 848 0,1 1 144 15,2-1 32-15,6-4 0 16,-3-1-1648-16,0 2-320 0,-3 1-64 0,-1 1-16 16,-3 0 0-16,0 2 0 0,-4 0 0 0,1 3 0 0</inkml:trace>
  <inkml:trace contextRef="#ctx0" brushRef="#br1" timeOffset="204249.24">6828 5707 23951 0,'-13'-1'512'0,"9"2"128"0,0 1 0 0,4-2 64 0,0 0-576 0,0 0-128 0,-4 4 0 0,4-4 0 16,0 0 0-16,0 0 0 0,6-1 0 0,3-1 0 15,3-2 0-15,3-2 0 0,1 2 0 0,3-3 0 0,2-2 0 0,0-2 0 16,4 2 0-16,-1-5 0 0,-1-1 0 0,1 0 0 16,3 0 0-16,-1-1 0 0</inkml:trace>
  <inkml:trace contextRef="#ctx0" brushRef="#br1" timeOffset="204503.47">7628 5157 23951 0,'16'-7'512'0,"-16"7"128"0,10-9 0 0,-2 3 64 0,3-3-576 0,1 0-128 0,7 2 0 0,6-7 0 32,-1-1-784-32,-1 2-192 0,0-3-48 0,-7 8 0 0,-1-2 832 0,1 1 192 0,0 0 0 0,5-3-9056 15</inkml:trace>
  <inkml:trace contextRef="#ctx0" brushRef="#br1" timeOffset="204700.05">8296 4712 20271 0,'0'0'448'0,"7"-5"80"0,2 1 32 0,-1-1 16 0,2 0-576 0,2-2 0 16,1-1 0-16,2 1 0 0,1 1 0 0,-1-2 0 15,2 1 0-15,7-9 0 16,-2 1-704-16,-5 0-256 0,0-1-64 0,-5 7 0 0</inkml:trace>
  <inkml:trace contextRef="#ctx0" brushRef="#br1" timeOffset="204886.79">8887 4316 9215 0,'0'0'400'0,"8"-1"96"0,-2-2-496 0,3-1 0 0,-1 1 0 0,1 0 0 15,0-1 0-15,0-2 0 0,0 2 0 0,2-2 0 16,2 1 912-16,-1-2 96 0,1 1 16 0,-1-1 0 16,1-1-832-16,0 1-192 0,12-13 0 15,-8 3 0-15</inkml:trace>
  <inkml:trace contextRef="#ctx0" brushRef="#br1" timeOffset="205044.16">9414 3926 12895 0,'9'-3'272'16,"1"-2"64"-16,-1 0 16 0,3-1 32 0,-2 3-384 0,1-3 0 0,1 0 0 0,0-1 0 0,-3 3 896 0,1 1 96 16,2-1 32-16,-1 0 0 0,0-3-832 0,1 1-192 15,1-1 0-15,1 0 0 0,0 0 0 0,0-2 0 16,-1 0 0-16,0 0 0 16,0 1-768-16,0-2-208 0,9-16-48 0,-6 10 0 0</inkml:trace>
  <inkml:trace contextRef="#ctx0" brushRef="#br1" timeOffset="205163.76">10048 3565 12895 0,'12'-8'272'0,"-4"5"64"0,-1-1 16 0,2 0 32 0,0 1-384 0,1 0 0 16,-1 0 0-16,1-2 0 0,1 1 0 0,-4-1 0 0,2 1 0 16,-1-2 0-16</inkml:trace>
  <inkml:trace contextRef="#ctx0" brushRef="#br1" timeOffset="205508.43">10781 3100 16575 0,'8'-9'736'0,"-2"4"160"16,0 0-720-16,4-1-176 0,4-2 0 0,-1 0 0 15,1-2-1600-15,1 0-368 0,2-1-64 0,2 0-16 16,2 0 832-16,-2 0 144 0,2 0 48 0,1 0 0 0,-1-2 816 16,0 1 208-16,-1-2 0 0,0 1 0 0,-1-2 0 0,1 1 0 15,-2 0 0-15,-2-1 0 16,2 1-864-16,0-1-128 0,-2-3-32 0,1 3 0 0,-1 0 1648 0,1 2 320 16,-1 2 64-16,1-2 16 0,0 1 0 0,0 0 0 15,-2-1 0-15,2 2 0 0,-1-2 0 0,1 2 0 16,-1 2 0-16,1-2 0 0,-3 0-832 0,0-2-192 15,2 0 0-15,-2 2 0 0,0 2 864 0,-3 0 128 16,0 1 32-16,0-1 0 0,1 0 0 0,-2 0 0 16,1 1 0-16,0-1 0 0,-3 1-832 0,0 2-192 15,-2-1 0-15,4-1-8960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31:11.95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12 526 3679 0 0,'0'0'284'0'0,"-2"1"-186"0"0,-5 1 23 0 0,5-2 451 0 0,2 0 189 0 0,0 0 37 0 0,0 0-53 0 0,0 0-257 0 0,0 0-116 0 0,0 0-20 0 0,0 0-41 0 0,0 0-147 0 0,0 0-62 0 0,0 0-7 0 0,0-1-83 0 0,0 0-1 0 0,0 0 1 0 0,0 0 0 0 0,1 1-1 0 0,-1-1 1 0 0,0 0-1 0 0,1 0 1 0 0,-1 0 0 0 0,0 0-1 0 0,1 0 1 0 0,0 0-12 0 0,1-4 15 0 0,5-11 42 0 0,7-21 148 0 0,3 0-1 0 0,5-6-204 0 0,91-136 856 0 0,-95 155-581 0 0,4-2-275 0 0,8-13 245 0 0,-29 38-241 0 0,16-22 465 0 0,12-12-469 0 0,-24 29 80 0 0,1 1 0 0 0,0-1 0 0 0,0 1 0 0 0,1 0 0 0 0,-1 0-1 0 0,1 0 1 0 0,6-2-80 0 0,-10 6 31 0 0,0-1 0 0 0,0 1 0 0 0,0 0 0 0 0,1 0 0 0 0,-1 0 0 0 0,0 1 0 0 0,1-1 0 0 0,-1 1 0 0 0,0 0 0 0 0,1-1 0 0 0,-1 2 0 0 0,0-1-1 0 0,1 0 1 0 0,-1 1 0 0 0,0-1 0 0 0,1 1 0 0 0,-1 0 0 0 0,0 0 0 0 0,0 0 0 0 0,1 1-31 0 0,3 2 48 0 0,-2 0-1 0 0,1 0 1 0 0,0 0 0 0 0,-1 0-1 0 0,1 1 1 0 0,-1 0 0 0 0,-1 0 0 0 0,1 1-1 0 0,0 1-47 0 0,8 10 122 0 0,-2 0-1 0 0,0 1 0 0 0,2 6-121 0 0,26 58 291 0 0,-17-27 78 0 0,4 24-369 0 0,-11-35 72 0 0,-2-1-19 0 0,-3-11-51 0 0,1 1 0 0 0,2-2 0 0 0,8 15-2 0 0,-6-21-548 0 0,-2-2-219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03:21.6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130 0 11055 0 0,'-31'18'984'0'0,"14"-7"-792"0"0,-2-1-192 0 0,3 1 0 0 0,1-1-800 0 0,4 1-192 0 0,3 2-48 0 0,3-1-8 0 0,2 1 544 0 0,-2-2 112 0 0,5-11 16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2:57:18.1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63 919 0 0,'0'0'204'0'0,"0"0"520"0"0,0 0 226 0 0,0 0 46 0 0,-1 2-72 0 0,-1 6-346 0 0,1-6-148 0 0,1-2-29 0 0,0 0-38 0 0,0 1-131 0 0,-1 7-59 0 0,1-6-12 0 0,0-2-10 0 0,0 0-39 0 0,0 1-16 0 0,0 6-7 0 0,0-6-3 0 0,0-1-12 0 0,0 2-2 0 0,3 6 1120 0 0,0-9-1008 0 0,7 0-17 0 0,0-2 0 0 0,0 1-1 0 0,0-2 1 0 0,0 1 0 0 0,0-1-1 0 0,2-2-166 0 0,41-27 416 0 0,-42 26-342 0 0,11-3 66 0 0,-18 9-135 0 0,0-1 1 0 0,-1-1 0 0 0,1 1 0 0 0,-1 0 0 0 0,3-2-6 0 0,12-11 64 0 0,-16 14-11 0 0,-2 1 15 0 0,0 0 12 0 0,-2 1-6 0 0,-11 9 71 0 0,0 0 0 0 0,-4 5-145 0 0,12-10 36 0 0,0 0-1 0 0,-1-1 0 0 0,-4 3-35 0 0,4-4 35 0 0,0 1 0 0 0,1 1 0 0 0,-5 3-35 0 0,3-1 24 0 0,-2-1 0 0 0,1 0 1 0 0,-1 0-1 0 0,-9 4-24 0 0,15-8-1 0 0,-4 3 56 0 0,6-3-54 0 0,1-1 0 0 0,-1 0 0 0 0,0 0-1 0 0,0 0 1 0 0,0 0 0 0 0,0-1 0 0 0,-1 1 0 0 0,1 0 0 0 0,0 0 0 0 0,0 0-1 0 0,0-1 1 0 0,-1 1-1 0 0,-6 3 63 0 0,6-3 21 0 0,2-1 1 0 0,0 0 11 0 0,0 0-13 0 0,0 0-10 0 0,0 0 3 0 0,2-1 18 0 0,20-15 147 0 0,-13 8-70 0 0,1 1-1 0 0,8-5-170 0 0,-15 11 16 0 0,0-1 0 0 0,0 1-1 0 0,0-1 1 0 0,0 0 0 0 0,0 0-1 0 0,0 0 1 0 0,1-2-16 0 0,4-3 38 0 0,22-15 38 0 0,-20 15-120 0 0,-7 5-182 0 0,-3 2-72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2:56.9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 5908 4607 0 0,'0'0'102'0'0,"0"0"20"0"0,0 0 6 0 0,1 1-21 0 0,0 6-14 0 0,-1-6 278 0 0,-1 5 430 0 0,0-3-670 0 0,0 0 1 0 0,0 0-1 0 0,0 0 1 0 0,0 0-1 0 0,0 0 0 0 0,-1 1-131 0 0,-3 6 100 0 0,4-6 239 0 0,-2 1 0 0 0,1 0 0 0 0,0-1 0 0 0,-4 5-339 0 0,5-8 443 0 0,0 0-294 0 0,-11 18 1307 0 0,11-18-1013 0 0,1-1-222 0 0,0 0 166 0 0,0 0 101 0 0,0 0 21 0 0,0 0-66 0 0,0 0-222 0 0,0 0 166 0 0,-2-10 1053 0 0,2 9-1291 0 0,2-6-133 0 0,1-1-16 0 0,2 1 0 0 0,3 0 0 0 0,-5 6 0 0 0,0-1 0 0 0,-1 0 0 0 0,1 0 0 0 0,-1 0 0 0 0,0 0 0 0 0,1-1 0 0 0,0-1 0 0 0,7-6 42 0 0,0 1 1 0 0,1 0-1 0 0,1 1 0 0 0,7-5-42 0 0,20-15 274 0 0,-17 12 1274 0 0,11-6-1548 0 0,11-7 57 0 0,2-2-57 0 0,17-8 0 0 0,-34 22 0 0 0,116-74 0 0 0,-100 60 0 0 0,16-17 0 0 0,-30 25 0 0 0,1-5-30 0 0,7-7 30 0 0,-21 16 369 0 0,1 2 0 0 0,1 0 0 0 0,1 2 0 0 0,1 0 0 0 0,1 0-369 0 0,8-1-461 0 0,-16 9 358 0 0,0-1 0 0 0,0 0 0 0 0,-1-2 0 0 0,5-3 103 0 0,2-3 366 0 0,1 1 0 0 0,0 1 0 0 0,12-5-366 0 0,8-5 8 0 0,116-66-8 0 0,-30 18 0 0 0,-108 60 0 0 0,133-82 0 0 0,-125 73 0 0 0,8-8 0 0 0,-12 8 0 0 0,-13 12 0 0 0,21-18 0 0 0,2 2 0 0 0,22-12 0 0 0,-32 22 0 0 0,-1-1 0 0 0,0 0 0 0 0,13-14 0 0 0,-7 7 0 0 0,-18 15 0 0 0,0 0 0 0 0,1-2 0 0 0,8-10 28 0 0,-4 4 111 0 0,0 1-1 0 0,2 1 0 0 0,4-4-138 0 0,34-23 1443 0 0,-30 21-1281 0 0,15-9-162 0 0,24-16 0 0 0,-22 16 0 0 0,-24 16 0 0 0,19-10 0 0 0,41-23 0 0 0,-63 36 0 0 0,15-12 0 0 0,-18 11 0 0 0,1 2 0 0 0,9-5 0 0 0,-13 8 0 0 0,0 0 0 0 0,-1-1 0 0 0,7-6 0 0 0,-6 5 0 0 0,0 0 0 0 0,9-5 0 0 0,-4 5 0 0 0,3-3 0 0 0,8-5 0 0 0,-20 12 0 0 0,-1-1 0 0 0,1 0 0 0 0,-1 0 0 0 0,1-1 0 0 0,3-5 0 0 0,-7 8 0 0 0,1 0 0 0 0,-1 0 0 0 0,0 0 0 0 0,1 0 0 0 0,0 0 0 0 0,-1 0 0 0 0,1 0 0 0 0,0 1 0 0 0,0-1 0 0 0,1 1 0 0 0,-1 0 0 0 0,1 0 0 0 0,1-1 0 0 0,2 0 0 0 0,0 0 0 0 0,-1 0 0 0 0,1-1 0 0 0,-1 0 0 0 0,0-1 0 0 0,0 1 0 0 0,3-5 0 0 0,-1 3 0 0 0,0 1 0 0 0,0 0 0 0 0,0 0 0 0 0,6-2 0 0 0,17-10 0 0 0,-20 9 0 0 0,0 0 0 0 0,0-1 0 0 0,-1 0 0 0 0,-1 0 0 0 0,1-1 0 0 0,-1-1 0 0 0,-3 5 0 0 0,1 0 0 0 0,0 0 0 0 0,0 1 0 0 0,0-1 0 0 0,8-3 0 0 0,-5 2 0 0 0,25-12 0 0 0,-22 12 0 0 0,0 0 0 0 0,1-2 0 0 0,5-3 0 0 0,0 1 0 0 0,10-4 0 0 0,-19 9 0 0 0,0 0 0 0 0,6-5 0 0 0,-8 5 0 0 0,-1 1 0 0 0,1 0 0 0 0,0 1 0 0 0,7-4 0 0 0,-4 3 0 0 0,0-1 0 0 0,10-6 0 0 0,8-4 0 0 0,-8 2 0 0 0,-9 9 0 0 0,-7 3 0 0 0,1-1 0 0 0,-1 0 0 0 0,0 0 0 0 0,1 0 0 0 0,-1-1 0 0 0,-1 0 0 0 0,4-2 0 0 0,4-4 0 0 0,-9 8 0 0 0,1 0 0 0 0,27-15 0 0 0,-27 15 0 0 0,-1 0 0 0 0,1 0 0 0 0,-1 0 0 0 0,0-1 0 0 0,1 1 0 0 0,-1-1 0 0 0,0 0 0 0 0,2-2 0 0 0,6-8 0 0 0,28-27 0 0 0,-29 30 0 0 0,1 0 0 0 0,1 1 0 0 0,-1 0 0 0 0,5-1 0 0 0,-15 9 0 0 0,1 0 0 0 0,-1 0 0 0 0,0 0 0 0 0,0 0 0 0 0,1 0 0 0 0,-1-1 0 0 0,0 1 0 0 0,0 0 0 0 0,0 0 0 0 0,0-1 0 0 0,1-2 0 0 0,2 0 0 0 0,-1 0 0 0 0,0 0 0 0 0,1 1 0 0 0,-1-1 0 0 0,5-2 0 0 0,4-4 0 0 0,-7 5 0 0 0,1 0 0 0 0,1 0 0 0 0,-1 1 0 0 0,3-2 0 0 0,28-21 0 0 0,-25 21 0 0 0,-1 4 0 0 0,-9 2 0 0 0,1 0 0 0 0,-1-1 0 0 0,0 1 0 0 0,0-1 0 0 0,1 0 0 0 0,-1 0 0 0 0,0 1 0 0 0,0-1 0 0 0,0-1 0 0 0,0 1 0 0 0,0 0 0 0 0,0 0 0 0 0,1-2 0 0 0,5-4 0 0 0,-6 4 0 0 0,1 0 0 0 0,-1 1 0 0 0,1 0 0 0 0,0 0 0 0 0,0 0 0 0 0,0 0 0 0 0,1-1 0 0 0,1 2 0 0 0,17-10 0 0 0,-16 8 133 0 0,-1-1-1 0 0,0 0 0 0 0,0 0 1 0 0,0 0-1 0 0,-1-1 0 0 0,4-2-132 0 0,-4 1 248 0 0,1 1 0 0 0,0 1-1 0 0,0-1 1 0 0,1 1-1 0 0,5-4-247 0 0,8-4 9 0 0,0-1-1 0 0,1-2-8 0 0,24-17-1 0 0,-22 17 1 0 0,-1 0 0 0 0,10-10 0 0 0,-13 11 0 0 0,2 0 0 0 0,5-3 0 0 0,-9 7 0 0 0,0-1 0 0 0,0-1 0 0 0,11-11 0 0 0,-20 16 0 0 0,0 1 0 0 0,1 0 0 0 0,0 0 0 0 0,8-4 0 0 0,-13 8 0 0 0,0 0 0 0 0,0-1 0 0 0,0 1 0 0 0,0-1 0 0 0,2-2 0 0 0,10-10 0 0 0,14-8 0 0 0,2 1 0 0 0,28-15 0 0 0,-46 29 0 0 0,-1 0 0 0 0,11-9 0 0 0,-13 8 0 0 0,1 1 0 0 0,1 0 0 0 0,8-4 0 0 0,-9 6 0 0 0,0 0 0 0 0,-1-1 0 0 0,0-1 0 0 0,5-4 0 0 0,36-36 0 0 0,-31 28 0 0 0,2 0 0 0 0,4-2 0 0 0,-22 19 0 0 0,16-11 0 0 0,-1-2 0 0 0,4-5 0 0 0,-19 17 0 0 0,1 1 0 0 0,0-1 0 0 0,0 1 0 0 0,0 0 0 0 0,0 0 0 0 0,1 0 0 0 0,0 1 0 0 0,-1-1 0 0 0,0 0 0 0 0,0-1 0 0 0,0 1 0 0 0,3-3 0 0 0,2-3 0 0 0,1 0 0 0 0,0 1 0 0 0,0 0 0 0 0,1 1 0 0 0,5-3 0 0 0,-1 2 0 0 0,-1 0 0 0 0,1 0 0 0 0,-1-2 0 0 0,0 0 0 0 0,-1 0 0 0 0,-7 5 0 0 0,0 0 0 0 0,0 1 0 0 0,1 0 0 0 0,-1 0 0 0 0,1 1 0 0 0,2-2 0 0 0,0 0 0 0 0,5-4 0 0 0,65-40 0 0 0,-53 32 0 0 0,-15 9 0 0 0,13-6 0 0 0,-13 8 0 0 0,-1-1 0 0 0,9-7 0 0 0,-7 5 0 0 0,13-6 0 0 0,-10 6 0 0 0,0-1 0 0 0,0-1 0 0 0,7-7 0 0 0,41-38 0 0 0,-44 38 0 0 0,-10 9 0 0 0,1 2 0 0 0,0-1 0 0 0,5-2 0 0 0,11-6 0 0 0,-19 11 0 0 0,1 0 0 0 0,0 1 0 0 0,-1 0 0 0 0,1 1 0 0 0,4-2 0 0 0,18-6 0 0 0,-26 9 0 0 0,-2-1 0 0 0,1 1 0 0 0,0-1 0 0 0,0 0 0 0 0,-1 0 0 0 0,0 0 0 0 0,1 0 0 0 0,1-3 0 0 0,11-11 0 0 0,-5 9 0 0 0,0 0 0 0 0,0 1 0 0 0,0 1 0 0 0,1 0 0 0 0,-1 1 0 0 0,27-15 0 0 0,-6 3 0 0 0,-17 10 0 0 0,0-2 0 0 0,7-4 0 0 0,-9 5 0 0 0,0 0 0 0 0,13-5 0 0 0,-8 4 0 0 0,-10 5 0 0 0,-1-1 0 0 0,0 0 0 0 0,0-1 0 0 0,0 0 0 0 0,-1 0 0 0 0,6-6 0 0 0,-3 2 0 0 0,1 0 0 0 0,6-3 0 0 0,14-10 0 0 0,26-20 0 0 0,-46 35 0 0 0,0 1 0 0 0,1 1 0 0 0,3-2 0 0 0,20-13 0 0 0,11-10 0 0 0,-15 11 0 0 0,20-17 0 0 0,-20 16 0 0 0,-23 17 0 0 0,1-1 0 0 0,-1-1 0 0 0,0 1 0 0 0,1-2 0 0 0,-2 2 0 0 0,0-1 0 0 0,1 1 0 0 0,0 0 0 0 0,0 1 0 0 0,0 0 0 0 0,1 0 0 0 0,0 1 0 0 0,2-1 0 0 0,-9 3 0 0 0,5-2 0 0 0,1-1 0 0 0,-1 0 0 0 0,0 0 0 0 0,0-1 0 0 0,-1 0 0 0 0,4-3 0 0 0,15-12 0 0 0,32-18 0 0 0,-29 21 0 0 0,-1-1 0 0 0,1-3 0 0 0,-22 17 0 0 0,0 1 0 0 0,0-1 0 0 0,1 1 0 0 0,-1 1 0 0 0,1-1 0 0 0,5-1 0 0 0,-4 2 0 0 0,-1-1 0 0 0,1 0 0 0 0,0 0 0 0 0,3-4 0 0 0,1-1 0 0 0,0-1 0 0 0,2-4 0 0 0,-4 5 0 0 0,0 0 0 0 0,1 0 0 0 0,4-2 0 0 0,9-6 0 0 0,17-9 0 0 0,70-34 0 0 0,-52 24 0 0 0,-14 13 0 0 0,-13 6 0 0 0,28-10 0 0 0,-38 18 0 0 0,14-10 0 0 0,-15 8 0 0 0,18-7 0 0 0,-29 13 0 0 0,-1 0 0 0 0,0-1 0 0 0,0 1 0 0 0,0-2 0 0 0,0 1 0 0 0,-1-1 0 0 0,3-3 0 0 0,1 0 0 0 0,0 0 0 0 0,8-5 0 0 0,-5 6 0 0 0,-6 4 0 0 0,0-1 0 0 0,0 0 0 0 0,-1-1 0 0 0,0 1 0 0 0,0-1 0 0 0,5-5 0 0 0,-10 7 0 0 0,1 1 0 0 0,0-1 0 0 0,0 1 0 0 0,1 0 0 0 0,-1 0 0 0 0,1 0 0 0 0,0 1 0 0 0,-1-1 0 0 0,1 1 0 0 0,3-1 0 0 0,0-1 0 0 0,1-1 0 0 0,-1 1 0 0 0,-1-1 0 0 0,1 0 0 0 0,-1 0 0 0 0,1-2 0 0 0,1 0 0 0 0,0 1 0 0 0,0 0 0 0 0,6-4 0 0 0,12-3 0 0 0,4-2 0 0 0,6-1 0 0 0,-32 13 0 0 0,1 0 0 0 0,-1 0 0 0 0,0 0 0 0 0,0-1 0 0 0,3-2 0 0 0,-3 2 0 0 0,0 1 0 0 0,0-1 0 0 0,1 1 0 0 0,-1 0 0 0 0,4-2 0 0 0,8-3 0 0 0,-10 6 0 0 0,1-2 0 0 0,-1 1 0 0 0,0-1 0 0 0,0 0 0 0 0,5-3 0 0 0,9-10 0 0 0,1 2 0 0 0,7-4 0 0 0,26-18 0 0 0,-49 33 0 0 0,0 1 0 0 0,1 0 0 0 0,-1 0 0 0 0,0 1 0 0 0,2-1 0 0 0,-1 1 0 0 0,0-1 0 0 0,-1 1 0 0 0,1-1 0 0 0,2-3 0 0 0,34-20 0 0 0,-10 4 0 0 0,-19 14 0 0 0,9-8 0 0 0,-9 6 0 0 0,2 0 0 0 0,-1 1 0 0 0,9-3 0 0 0,-9 5 0 0 0,-1-1 0 0 0,0-1 0 0 0,0 0 0 0 0,0-1 0 0 0,8-7 0 0 0,13-12 0 0 0,-21 12 0 0 0,3-1 0 0 0,50-44 0 0 0,-60 55 0 0 0,-3 5 0 0 0,-1-1 0 0 0,1 0 0 0 0,-1 1 0 0 0,1 0 0 0 0,0 0 0 0 0,0 0 0 0 0,2-1 0 0 0,9-5 0 0 0,0-1 0 0 0,3-2 0 0 0,-6 3 0 0 0,0 0 0 0 0,1 2 0 0 0,10-6 0 0 0,-17 10 0 0 0,0-1 0 0 0,0 0 0 0 0,0-1 0 0 0,0 1 0 0 0,3-4 0 0 0,13-9 0 0 0,-4 4 221 0 0,-1 0 0 0 0,14-15-221 0 0,7-5 1171 0 0,-22 19-2094 0 0,-8 7 1320 0 0,1 0 1 0 0,0 0 0 0 0,0 0-398 0 0,20-13 165 0 0,-24 17-153 0 0,-3 2-18 0 0,0-1 0 0 0,0 1 0 0 0,0-1 0 0 0,0 1 1 0 0,0-1-1 0 0,0 0 0 0 0,0 1 0 0 0,0-1 0 0 0,0 0 1 0 0,0 0-1 0 0,0 0 0 0 0,0 0 0 0 0,0 0 6 0 0,0 0-337 0 0,-1 1-138 0 0,0 0-33 0 0,0 0-72 0 0,-3 3-241 0 0,-1 0 1 0 0,1-1-1 0 0,-1 1 0 0 0,1-1 0 0 0,-3 1 821 0 0,-5 3-7164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02.4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3490 6447 0 0,'-1'4'142'0'0,"-4"14"22"0"0,4-13 13 0 0,1-5 55 0 0,0 0 181 0 0,0 0 78 0 0,-7 16 2509 0 0,6-15-2779 0 0,0 1 166 0 0,-7 13 7197 0 0,17-13-7419 0 0,-5-1-165 0 0,-3 0 0 0 0,0-1 0 0 0,0 0 0 0 0,1 1 0 0 0,-1-1 0 0 0,0 0 0 0 0,1 0 0 0 0,-1 0 0 0 0,0 0 0 0 0,1 0 0 0 0,-1 0 0 0 0,23-9 0 0 0,-6 2 471 0 0,0-1 0 0 0,-1-1-1 0 0,-1-1 1 0 0,2-1-471 0 0,-2 1 174 0 0,13-7-174 0 0,8-4-9 0 0,6-2 9 0 0,-27 15 0 0 0,-1-1 0 0 0,11-7 0 0 0,96-69 0 0 0,-80 60 0 0 0,-22 14 0 0 0,-1 0 0 0 0,-1-2 0 0 0,6-5 0 0 0,-3 1 0 0 0,6-7 0 0 0,15-15 0 0 0,-25 23 0 0 0,9-7 0 0 0,4-4 0 0 0,10-8 164 0 0,1 2-1 0 0,1 1 1 0 0,7-1-164 0 0,-28 19 596 0 0,-9 5-123 0 0,1 1-1 0 0,2-1-472 0 0,45-26 17 0 0,28-22-17 0 0,20-13-1 0 0,-36 25 1 0 0,-49 30 0 0 0,0 0 0 0 0,-1-2 0 0 0,8-9 0 0 0,-8 6 0 0 0,2 2 0 0 0,18-11 0 0 0,70-49 0 0 0,-76 53 0 0 0,46-36 0 0 0,37-26 0 0 0,179-140 0 0 0,-279 211 0 0 0,53-40 0 0 0,-55 43 0 0 0,-1 0 0 0 0,6-7 0 0 0,-6 5 0 0 0,0 0 0 0 0,5 0 0 0 0,50-40 0 0 0,-38 29 0 0 0,37-30 0 0 0,-12 9 0 0 0,17-8 0 0 0,-41 31 0 0 0,17-10 0 0 0,-15 10 0 0 0,14-13 0 0 0,-41 30 0 0 0,9-6 0 0 0,13-6 0 0 0,-14 9 0 0 0,-1 0 0 0 0,7-7 0 0 0,52-40 0 0 0,-37 30 0 0 0,25-25 0 0 0,6-9 0 0 0,-38 37 0 0 0,6-3 0 0 0,14-10 0 0 0,-27 19-45 0 0,-6 4 787 0 0,0-1 1 0 0,4-4-743 0 0,-14 12 171 0 0,0 0 0 0 0,1 0 0 0 0,2 0-171 0 0,10-8 95 0 0,34-27-95 0 0,-42 33 0 0 0,0 0 0 0 0,0 1 0 0 0,7-3 0 0 0,-12 6 0 0 0,32-18-692 0 0,-1-1 0 0 0,4-7 692 0 0,8-3 858 0 0,-21 15-332 0 0,109-72-526 0 0,-135 88 0 0 0,1 0 0 0 0,0-1 0 0 0,1 0 0 0 0,-1 0 0 0 0,-1-1 0 0 0,5-4 0 0 0,0-1 0 0 0,1 0 0 0 0,0 1 0 0 0,2-1 0 0 0,16-15 0 0 0,6-5 0 0 0,-22 19 0 0 0,1 0 0 0 0,8-11 0 0 0,-6 4 0 0 0,1 0 0 0 0,1 1 0 0 0,0 1 0 0 0,4-2 0 0 0,-10 10 0 0 0,0-2 0 0 0,1-1 0 0 0,-1 0 0 0 0,-7 9 0 0 0,0 0 0 0 0,19-16 0 0 0,20-14 0 0 0,-22 17 0 0 0,-19 14 0 0 0,0-1 0 0 0,-1 0 0 0 0,1 1 0 0 0,-1-1 0 0 0,0 0 0 0 0,1 0 0 0 0,-1 1 0 0 0,0-1 0 0 0,0-2 0 0 0,0 2 0 0 0,0 0 0 0 0,1 0 0 0 0,-1 0 0 0 0,0 0 0 0 0,1 0 0 0 0,-1 0 0 0 0,3-1 0 0 0,13-11 0 0 0,-6 6 0 0 0,-1-1 0 0 0,8-8 0 0 0,-14 13 0 0 0,0 0 0 0 0,1 1 0 0 0,2-3 0 0 0,10-7 0 0 0,2-6 0 0 0,2 1 0 0 0,11-9 0 0 0,-10 7 0 0 0,-7 5 0 0 0,-13 13 0 0 0,0 1 0 0 0,-1-1 0 0 0,1 0 0 0 0,0 0 0 0 0,0 1 0 0 0,0-1 0 0 0,1 1 0 0 0,-1-1 0 0 0,2 0 0 0 0,2-1 0 0 0,-3 1 0 0 0,11-11 0 0 0,-7 6 0 0 0,5-5 0 0 0,-7 9 0 0 0,5-6 0 0 0,-9 6 0 0 0,0 0 0 0 0,9-6 0 0 0,-7 7 0 0 0,3-5 0 0 0,0 0 0 0 0,-5 5 0 0 0,1 0 0 0 0,-1 0 0 0 0,1 0 0 0 0,-1 0 0 0 0,1 1 0 0 0,0-1 0 0 0,0 0 0 0 0,0 1 0 0 0,1-1 0 0 0,4-3 0 0 0,25-25 0 0 0,-24 23 0 0 0,0 0 0 0 0,-1-3 0 0 0,0 2 0 0 0,5-3 0 0 0,-9 9 0 0 0,8-7 0 0 0,-3 4 0 0 0,0 1-133 0 0,-6 3-563 0 0,-2 1-258 0 0,0 0-1421 0 0,0 0-5475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25.80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0 100 4607 0 0,'0'0'102'0'0,"0"0"20"0"0,0 0 6 0 0,1-1 51 0 0,0-13 701 0 0,-1 13-371 0 0,0-1-97 0 0,0 0-1 0 0,0 0 0 0 0,0 0 0 0 0,1 0 1 0 0,-1 1-1 0 0,1-1 0 0 0,0-2-411 0 0,-1 4-239 0 0,5-14 327 0 0,2-4 1246 0 0,-3 11-857 0 0,-3 4-376 0 0,1 0-29 0 0,9-4-80 0 0,-4 0 8 0 0,-3 1-64 0 0,-3 5-273 0 0,-1 1-138 0 0,0 0-33 0 0,0 0-4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29.04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215 718 4607 0 0,'0'0'208'0'0,"0"0"67"0"0,-1 1 154 0 0,-2 2-115 0 0,2-1-178 0 0,-1 0 0 0 0,0 0-1 0 0,0-1 1 0 0,0 1 0 0 0,1-1 0 0 0,-2 0 0 0 0,1 1 0 0 0,0-1 0 0 0,0 0-1 0 0,-2 0-135 0 0,-9 6 2048 0 0,12-7-1661 0 0,1 0 101 0 0,0 0 21 0 0,0 0-66 0 0,0 0-222 0 0,0 0 166 0 0,0 0 101 0 0,0 0 21 0 0,1 0-442 0 0,1-1-1 0 0,-1 1 1 0 0,0-1-1 0 0,1 0 1 0 0,-1 1-1 0 0,0-1 1 0 0,0 0-1 0 0,1 0-66 0 0,3-3 76 0 0,10-4 70 0 0,0-1-1 0 0,-1-1 1 0 0,4-4-146 0 0,26-17 494 0 0,7-4 249 0 0,-7 4-369 0 0,-27 18-374 0 0,0 0 0 0 0,9-11 0 0 0,0 1 0 0 0,42-38 0 0 0,16-14 0 0 0,-44 45 0 0 0,27-14 0 0 0,23-19 0 0 0,-57 38 0 0 0,27-22 0 0 0,2 3 0 0 0,36-19 0 0 0,-48 35 0 0 0,-43 25 72 0 0,-6 2 299 0 0,-1 1 117 0 0,0 0 21 0 0,0 0-66 0 0,-10-1-278 0 0,6 1-165 0 0,0 1 0 0 0,0-1 0 0 0,0 1 0 0 0,0 0 0 0 0,0 0 0 0 0,0 1 0 0 0,0-1 0 0 0,-1 1 0 0 0,-4 2 0 0 0,4-2 0 0 0,0 0 0 0 0,1 1 0 0 0,-1-1 0 0 0,-4 4 0 0 0,4-2 0 0 0,0-1 0 0 0,0 0 0 0 0,-3 2 0 0 0,-1-2 0 0 0,-1 1 0 0 0,-1 1 0 0 0,1 0 0 0 0,-7 5 0 0 0,-51 36 0 0 0,-81 57 0 0 0,75-47 0 0 0,-81 64 0 0 0,86-67 0 0 0,41-32 0 0 0,0 1 0 0 0,-10 12 0 0 0,26-22 342 0 0,-1 0-1 0 0,0-1 0 0 0,-1-1 1 0 0,0 0-1 0 0,0-1 0 0 0,-6 2-341 0 0,15-9 0 0 0,4-4 0 0 0,4-3 0 0 0,-3 5 0 0 0,6-7 0 0 0,-1-1 0 0 0,1 1 0 0 0,1 0 0 0 0,-1 1 0 0 0,1-1 0 0 0,1 1 0 0 0,17-14 0 0 0,5 0 0 0 0,-29 19 0 0 0,23-15 0 0 0,1-1 0 0 0,18-15 0 0 0,185-147 0 0 0,-206 164 0 0 0,22-17 0 0 0,2 3 0 0 0,15-7 0 0 0,19-10 0 0 0,-6 3 0 0 0,-44 29 0 0 0,-18 9 0 0 0,0 0 0 0 0,3-4 0 0 0,-76 59 0 0 0,-20 6 0 0 0,69-48 0 0 0,0 0 0 0 0,-10 4 0 0 0,-16 11 0 0 0,-6 9 0 0 0,3 2 0 0 0,-1 3 0 0 0,-18 16 0 0 0,-14 7 0 0 0,-64 56 0 0 0,108-92 1269 0 0,-25 14-1269 0 0,7-4 763 0 0,-16 12-747 0 0,69-52-16 0 0,8-7 0 0 0,318-256 0 0 0,-284 230 0 0 0,0-1 0 0 0,16-7 0 0 0,103-66 0 0 0,-33 24 0 0 0,-96 68 0 0 0,0 1 0 0 0,30-11 0 0 0,-62 29 0 0 0,1 0 0 0 0,-1 1 0 0 0,0-1 0 0 0,1 1 0 0 0,3-1 0 0 0,-9 2 0 0 0,0 0 0 0 0,0 0 0 0 0,1 0 0 0 0,-1 0 0 0 0,0 0 0 0 0,0 0 0 0 0,1 0 0 0 0,-1 0 0 0 0,0 0 0 0 0,0 0 0 0 0,0 0 0 0 0,1 0 0 0 0,-1 0 0 0 0,0 0 0 0 0,0 0 0 0 0,1 0 0 0 0,-1 1 0 0 0,0-1 0 0 0,0 0 0 0 0,0 0 0 0 0,1 0 0 0 0,-1 0 0 0 0,0 0 0 0 0,0 0 0 0 0,0 1 0 0 0,1-1 0 0 0,-1 0 0 0 0,0 0 0 0 0,0 2 0 0 0,-1-1 0 0 0,1 1 0 0 0,-1-1 0 0 0,1 1 0 0 0,-1-1 0 0 0,1 1 0 0 0,-1-1 0 0 0,0 1 0 0 0,0-1 0 0 0,0 0 0 0 0,0 2 0 0 0,-2 1 0 0 0,-7 10 0 0 0,0-1 0 0 0,0-1 0 0 0,-2 0 0 0 0,-9 9 0 0 0,-3 3 0 0 0,-11 10 0 0 0,-2-1 0 0 0,-4 0 0 0 0,-81 56 0 0 0,-37 20 0 0 0,-21 15 0 0 0,127-90 0 0 0,25-17 0 0 0,-14 13 0 0 0,32-23 0 0 0,5-5 0 0 0,4-3 0 0 0,4-5 0 0 0,-3 6 0 0 0,7-8 0 0 0,0 1 0 0 0,0-1 0 0 0,1 1 0 0 0,-1 0 0 0 0,4-1 0 0 0,6-6 0 0 0,9-6 0 0 0,1 1 0 0 0,8-4 0 0 0,35-24 0 0 0,-17 8 0 0 0,43-24 0 0 0,22-12 0 0 0,-50 31 0 0 0,0-3 0 0 0,5-3 0 0 0,-53 36 0 0 0,-10 8 0 0 0,0-1 0 0 0,0 1 0 0 0,1 1 0 0 0,-1 0 0 0 0,10-3 0 0 0,-14 7 0 0 0,-6 3 0 0 0,-5 3 0 0 0,5-5 0 0 0,-28 26 0 0 0,-1-2 0 0 0,-29 18 0 0 0,-11 9 0 0 0,21-14 0 0 0,-2-2 0 0 0,-9 3 0 0 0,-65 41 0 0 0,64-41 21 0 0,-43 18-21 0 0,10-5 1419 0 0,81-45-1267 0 0,1 1 0 0 0,-2-2 0 0 0,1 0 0 0 0,-12 4-152 0 0,23-9 0 0 0,1 0 0 0 0,0 0 0 0 0,0 0 0 0 0,-1 0 0 0 0,1 0 0 0 0,0 1 0 0 0,0-1 0 0 0,-1 0 0 0 0,1 0 0 0 0,0 0 0 0 0,-1 0 0 0 0,1 0 0 0 0,0 0 0 0 0,0 0 0 0 0,-1 0 0 0 0,1-1 0 0 0,0 1 0 0 0,0 0 0 0 0,-1 0 0 0 0,1 0 0 0 0,0 0 0 0 0,0 0 0 0 0,-1 0 0 0 0,1 0 0 0 0,0 0 0 0 0,0-1 0 0 0,-1 0 0 0 0,1 1 0 0 0,0-1 0 0 0,0 0 0 0 0,-1 0 0 0 0,1 0 0 0 0,0 0 0 0 0,0 0 0 0 0,0 0 0 0 0,0 1 0 0 0,0-1 0 0 0,0 0 0 0 0,1 0 0 0 0,-1 0 0 0 0,0 0 0 0 0,0 0 0 0 0,1 1 0 0 0,-1-1 0 0 0,1-1 0 0 0,8-17 0 0 0,2 0 0 0 0,1 1 0 0 0,1 0 0 0 0,10-10 0 0 0,47-47 0 0 0,-31 34 0 0 0,-16 16 0 0 0,1 1 0 0 0,4-1 0 0 0,145-121 0 0 0,-29 34 0 0 0,-119 96 0 0 0,-22 15 0 0 0,-7 6 0 0 0,-6 5 0 0 0,-13 11 0 0 0,-1-2 0 0 0,-25 16 0 0 0,8-5 0 0 0,-11 10 0 0 0,1 1 0 0 0,-126 103 0 0 0,-40 29 0 0 0,171-138 0 0 0,-26 18 0 0 0,63-45 0 0 0,34-30 0 0 0,82-60 0 0 0,-38 28 0 0 0,10-11 0 0 0,-11 8 0 0 0,-19 15 0 0 0,8-11 0 0 0,32-28 0 0 0,-46 43 0 0 0,-22 20 0 0 0,0 0 0 0 0,1 1 0 0 0,22-12 0 0 0,-1 0 0 0 0,-38 26 0 0 0,-4 4 0 0 0,-4 4 0 0 0,3-5 0 0 0,-11 15 0 0 0,0-1 0 0 0,-1-1 0 0 0,-8 7 0 0 0,-43 35 0 0 0,-4 5 0 0 0,-19 26 0 0 0,-5 6 0 0 0,-19 9 0 0 0,14-23 0 0 0,-15 4 0 0 0,11-5 0 0 0,99-76 0 0 0,-10 8 0 0 0,5-6 0 0 0,5-5 0 0 0,5-4 0 0 0,-4 6 0 0 0,10-12 0 0 0,1 0 0 0 0,1 1 0 0 0,0 0 0 0 0,0 1 0 0 0,2 0 0 0 0,8-8 0 0 0,67-56 0 0 0,144-115 0 0 0,-173 141 0 0 0,-17 13 0 0 0,1 2 0 0 0,24-12 0 0 0,29-18 0 0 0,-42 26 0 0 0,-51 35 0 0 0,0 0 0 0 0,0-1 0 0 0,0 2 0 0 0,0-1 0 0 0,2 0 0 0 0,-6 2 0 0 0,0 0 0 0 0,0 0 0 0 0,0 0 0 0 0,0 0 0 0 0,0 0 0 0 0,-1 0 0 0 0,1 1 0 0 0,0-1 0 0 0,0 0 0 0 0,0 0 0 0 0,0 0 0 0 0,0 0 0 0 0,0 0 0 0 0,0 0 0 0 0,0 0 0 0 0,1 0 0 0 0,-1 0 0 0 0,0 0 0 0 0,0 0 0 0 0,0 0 0 0 0,0 0 0 0 0,0 0 0 0 0,0 0 0 0 0,0 0 0 0 0,0 0 0 0 0,0 0 0 0 0,0 0 0 0 0,0 0 0 0 0,0 0 0 0 0,0 1 0 0 0,0-1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0,0-1 0 0 0,-4 7 0 0 0,-8 7 0 0 0,-165 126 0 0 0,28-30 0 0 0,-110 76 0 0 0,210-154 0 0 0,-51 37 0 0 0,91-61 0 0 0,-1-1 0 0 0,1-1 0 0 0,-5 2 0 0 0,8-4 0 0 0,2-2 0 0 0,6-5 0 0 0,8-6 0 0 0,-10 10 0 0 0,182-154 0 0 0,-121 105 0 0 0,44-30 0 0 0,-5 4 0 0 0,-50 36 0 0 0,2 3 0 0 0,2 0 0 0 0,118-72 0 0 0,-167 105 0 0 0,1 0 0 0 0,0 0 0 0 0,-1 1 0 0 0,5-2 0 0 0,-2 3 0 0 0,-6 4 0 0 0,-4 2 0 0 0,2-5 0 0 0,-2 4 0 0 0,0-1 0 0 0,0 1 0 0 0,0-1 0 0 0,0 0 0 0 0,0 1 0 0 0,0-1 0 0 0,-3 2 0 0 0,-22 21 0 0 0,17-17 0 0 0,-46 42 0 0 0,-19 10 0 0 0,-10 11 0 0 0,7-5 0 0 0,-2-4 0 0 0,-192 142 0 0 0,241-185 0 0 0,-7 6 0 0 0,179-143 0 0 0,-50 37 0 0 0,37-45 0 0 0,-85 85 0 0 0,3 1 0 0 0,14-7 0 0 0,28-24 0 0 0,82-69 0 0 0,-141 118 0 0 0,-28 21 0 0 0,-1 0 0 0 0,0-1 0 0 0,0 1 0 0 0,0 0 0 0 0,0 0 0 0 0,0 0 0 0 0,0 0 0 0 0,0 0 0 0 0,0 0 0 0 0,0 0 0 0 0,0 0 0 0 0,0 0 0 0 0,0-1 0 0 0,1 1 0 0 0,-1 0 0 0 0,0 0 0 0 0,0 0 0 0 0,0 0 0 0 0,0 0 0 0 0,0 0 0 0 0,0 0 0 0 0,0 0 0 0 0,1 0 0 0 0,-1 0 0 0 0,0 0 0 0 0,0 0 0 0 0,0 0 0 0 0,0 0 0 0 0,0 0 0 0 0,0 0 0 0 0,0 0 0 0 0,1 0 0 0 0,-1 0 0 0 0,0 0 0 0 0,0 0 0 0 0,0 0 0 0 0,0 0 0 0 0,0 0 0 0 0,0 0 0 0 0,0 0 0 0 0,1 0 0 0 0,-1 1 0 0 0,0-1 0 0 0,-3 5 0 0 0,-7 9 0 0 0,-12 8 0 0 0,-2-1 0 0 0,-12 9 0 0 0,5-4 0 0 0,-188 154 0 0 0,144-119 0 0 0,-115 81 7 0 0,-6-9-51 0 0,123-84-52 0 0,-36 28-1723 0 0,57-39-4839 0 0,31-23 220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34.61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2367 120 6447 0 0,'0'0'142'0'0,"0"0"22"0"0,0 0 13 0 0,0 0 55 0 0,0 0 181 0 0,0 0 78 0 0,1 0 18 0 0,1 0-192 0 0,11-8-26 0 0,27-15 640 0 0,-39 22-422 0 0,1 1-66 0 0,4-3-294 0 0,1-1-61 0 0,-6 3 283 0 0,-1 1 117 0 0,0 0 21 0 0,0 0-66 0 0,0 0-222 0 0,0 0 166 0 0,0 0 101 0 0,0 0 21 0 0,0 0-66 0 0,-1 0-294 0 0,-7-2-133 0 0,0 1-16 0 0,3 2 0 0 0,3-1 0 0 0,-1 0 0 0 0,1 1 0 0 0,0-1 0 0 0,-1 1 0 0 0,1 0 0 0 0,0-1 0 0 0,-1 1 0 0 0,1 1 0 0 0,-12 4 373 0 0,0 1 0 0 0,0 0-1 0 0,-8 7-372 0 0,4-3 322 0 0,16-10-202 0 0,-11 7 42 0 0,0-1 1 0 0,0 0 0 0 0,-3 0-163 0 0,8-4 0 0 0,1 1 0 0 0,-1 0 0 0 0,1 0 0 0 0,-3 3 0 0 0,-21 13 0 0 0,2-6 0 0 0,-111 60 0 0 0,83-37 0 0 0,20-14 0 0 0,-1 0 0 0 0,-23 14 0 0 0,-8 3 0 0 0,-84 49 0 0 0,26-15 0 0 0,74-40 653 0 0,20-13 134 0 0,-49 33-189 0 0,-12 16-598 0 0,13-10 10 0 0,-77 44-10 0 0,43-35 0 0 0,91-53 0 0 0,15-9 0 0 0,-1-1 0 0 0,-2 2 0 0 0,-1-1 0 0 0,1 1 0 0 0,-9 8 0 0 0,-7 4 0 0 0,-21 17 0 0 0,9-2 0 0 0,12-11 0 0 0,-7 6 0 0 0,27-24 0 0 0,0 0 0 0 0,1 0 0 0 0,-4 4 0 0 0,5-5 0 0 0,0-1 0 0 0,0 1 0 0 0,-1-1 0 0 0,0 0 0 0 0,-4 1 0 0 0,-9 5 512 0 0,1 0 0 0 0,0 2 0 0 0,1 0 0 0 0,0 2-512 0 0,-5 0 0 0 0,15-10 0 0 0,1 0 0 0 0,0 1 0 0 0,-1 1 0 0 0,-2 2 0 0 0,1-1 0 0 0,0 0 0 0 0,-10 4 0 0 0,8-4 0 0 0,1-2 0 0 0,6-4 0 0 0,1 0 0 0 0,0 0 0 0 0,0 0 0 0 0,0 1 0 0 0,-2 0 0 0 0,-58 27 0 0 0,27-8 0 0 0,16-10 0 0 0,-18 12 0 0 0,25-15 0 0 0,10-7 0 0 0,0 1 0 0 0,0-1 0 0 0,0 1 0 0 0,1 0 0 0 0,-2 1 0 0 0,-1 1 0 0 0,-1 1 0 0 0,0 0 0 0 0,0-1 0 0 0,0-1 0 0 0,0 1 0 0 0,0-1 0 0 0,-1 0 0 0 0,0 0 0 0 0,1 0 0 0 0,-4-1 0 0 0,4 1 0 0 0,8-5 0 0 0,7-5 0 0 0,0 1 0 0 0,3-2 0 0 0,24-11 0 0 0,25-12 0 0 0,-35 19 0 0 0,0-2 0 0 0,3-4 0 0 0,17-10 0 0 0,29-13 0 0 0,182-105 0 0 0,-222 124 0 0 0,12-6 0 0 0,-2-2 0 0 0,15-15 0 0 0,-32 24 0 0 0,1 1 0 0 0,18-9 0 0 0,27-18 0 0 0,17-20 0 0 0,-25 18 0 0 0,33-18 0 0 0,-55 39 0 0 0,-12 8 0 0 0,3-1 0 0 0,94-43 0 0 0,-87 43 0 0 0,-17 8 0 0 0,3-1 0 0 0,34-14 0 0 0,1-5 0 0 0,-27 14 0 0 0,38-20 0 0 0,-58 29 0 0 0,0-1 0 0 0,-1 0 0 0 0,6-6 0 0 0,115-98 0 0 0,-80 68 0 0 0,-34 27 0 0 0,20-20 0 0 0,-26 26 0 0 0,-14 13 0 0 0,0-1 0 0 0,0 0 0 0 0,0 1 0 0 0,0-1 0 0 0,0 0 0 0 0,0 0 0 0 0,0 0 0 0 0,-1 0 0 0 0,1 0 0 0 0,-1-1 0 0 0,1 1 0 0 0,2-9 0 0 0,2 3 0 0 0,3 1 0 0 0,1-1 0 0 0,2-4 0 0 0,-6 9 0 0 0,-1 1 0 0 0,7-10 0 0 0,-10 10 0 0 0,12-10 0 0 0,-5 4 0 0 0,-6 5 0 0 0,1 0 0 0 0,-1 0 0 0 0,1 0 0 0 0,-1 0 0 0 0,1 0 0 0 0,3-1 0 0 0,3-3 0 0 0,-7 5 0 0 0,-1 1 0 0 0,14-8 0 0 0,-14 8 0 0 0,-1 0 0 0 0,14-12 0 0 0,-9 8 0 0 0,0-1 0 0 0,0 0 0 0 0,0-1 0 0 0,0 0 0 0 0,5-4 0 0 0,-8 9 0 0 0,0 1 0 0 0,6-6 0 0 0,1 1 0 0 0,0 1 0 0 0,0-1 0 0 0,0 2 0 0 0,1 2 0 0 0,-11 2 0 0 0,0 0 0 0 0,0 0 0 0 0,0 0 0 0 0,0 0 0 0 0,0 0 0 0 0,1 0 0 0 0,-1 0 0 0 0,0 0 0 0 0,0 0 0 0 0,0 0 0 0 0,0 0 0 0 0,1-1 0 0 0,-1 1 0 0 0,0 0 0 0 0,0 0 0 0 0,0 0 0 0 0,0 0 0 0 0,1 1 0 0 0,-1-1 0 0 0,0 0 0 0 0,0 0 0 0 0,0 0 0 0 0,0 0 0 0 0,1 0 0 0 0,-1 0 0 0 0,0 0 0 0 0,0 0 0 0 0,0 0 0 0 0,0 0 0 0 0,1 0 0 0 0,-1 0 0 0 0,0 1 0 0 0,0-1 0 0 0,0 0 0 0 0,0 0 0 0 0,0 0 0 0 0,0 0 0 0 0,0 0 0 0 0,1 1 0 0 0,-1-1 0 0 0,0 0 0 0 0,0 0 0 0 0,0 0 0 0 0,0 0 0 0 0,0 1 0 0 0,0-1 0 0 0,0 0 0 0 0,0 0 0 0 0,0 0 0 0 0,0 0 0 0 0,0 1 0 0 0,0-1 0 0 0,-4 7 0 0 0,4-6 0 0 0,-6 12 0 0 0,-1-2 0 0 0,-3-2 0 0 0,0-1 0 0 0,0 0 0 0 0,-1 0 0 0 0,-2 0 0 0 0,3-1 0 0 0,-4 1 0 0 0,0 0 0 0 0,-2 0 0 0 0,-13 7 0 0 0,-2 1 0 0 0,11-7 0 0 0,-7 7 0 0 0,-107 62 0 0 0,85-50 0 0 0,-135 84 0 0 0,31-20 0 0 0,107-66 0 0 0,-33 19 0 0 0,-25 14 0 0 0,48-28 0 0 0,23-12 0 0 0,-13 9 0 0 0,-164 106 0 0 0,-5-2 0 0 0,98-62 0 0 0,75-44 0 0 0,-23 15 0 0 0,-71 46 0 0 0,64-47 0 0 0,-1-4 0 0 0,-14 3 0 0 0,63-29 0 0 0,-17 12 0 0 0,8-4 0 0 0,4-3 0 0 0,-9 8 0 0 0,2-2 0 0 0,-20 13 0 0 0,50-29 0 0 0,-2 0 0 0 0,6-3 0 0 0,-4 8 0 0 0,4-6 0 0 0,6-4 0 0 0,6-5 0 0 0,-9 5 0 0 0,46-25 0 0 0,-13 6 0 0 0,4-3 0 0 0,41-22 0 0 0,-18 11 0 0 0,87-59 0 0 0,-12 6 0 0 0,18 3 0 0 0,-111 60 0 0 0,69-31 0 0 0,-8 3 0 0 0,36-20 874 0 0,166-89 300 0 0,-59 19-1174 0 0,-136 72 0 0 0,-10 5 0 0 0,108-62 0 0 0,-154 88 0 0 0,12-6 0 0 0,-38 25 0 0 0,10-9 0 0 0,7-5 0 0 0,-43 31 0 0 0,0-1 0 0 0,-1 1 0 0 0,1-1 0 0 0,0 1 0 0 0,-1-1 0 0 0,0 0 0 0 0,1-1 0 0 0,7-5 0 0 0,-1 1 0 0 0,-1 1 0 0 0,0 0 0 0 0,-2 3 0 0 0,-11 11 0 0 0,-2-1-231 0 0,0 0 0 0 0,0 0 0 0 0,0-1 0 0 0,-1 0 0 0 0,0-1 0 0 0,-6 3 231 0 0,-16 10-1443 0 0,-1 1-568 0 0,16-10 987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38.8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182 863 6447 0 0,'0'0'142'0'0,"0"0"22"0"0,0 0 13 0 0,-1-2-20 0 0,1 1-142 0 0,0 0-14 0 0,0 1 0 0 0,0-1 0 0 0,0 1 0 0 0,-1 0 0 0 0,1-1 0 0 0,0 1 0 0 0,0 0 0 0 0,0-1 0 0 0,0 1 0 0 0,-1 0 0 0 0,1-1 0 0 0,0 1 0 0 0,0 0 0 0 0,-1-1 0 0 0,1 1 0 0 0,0 0-1 0 0,-1 0 1 0 0,1-1 0 0 0,0 1-1 0 0,-1 0 0 0 0,0 0 0 0 0,0 0 0 0 0,0 0 0 0 0,0 0 0 0 0,1 0 0 0 0,-1 0 0 0 0,0 0 0 0 0,0 0 0 0 0,0 0 0 0 0,0 0 0 0 0,1 0 0 0 0,-1 1 0 0 0,0-1 0 0 0,0 0 0 0 0,0 1 0 0 0,1-1 0 0 0,-1 1-1 0 0,0-1 1 0 0,1 0 0 0 0,-1 1 0 0 0,-5 4 75 0 0,5-5 85 0 0,1-1 0 0 0,-1 1 0 0 0,0 0 1 0 0,0 0-1 0 0,0 0 0 0 0,0 0 0 0 0,1-1 0 0 0,-1 1 0 0 0,0 0 0 0 0,0-1 1 0 0,1 1-1 0 0,-1-1 0 0 0,0 1 0 0 0,0-1-160 0 0,0 1 163 0 0,0-1 349 0 0,1 1 0 0 0,0 0-69 0 0,2-1-222 0 0,13-12 320 0 0,0 0 0 0 0,1 2-1 0 0,8-5-540 0 0,6-4 370 0 0,309-206 1662 0 0,-130 101-2012 0 0,8-5-24 0 0,-150 89 4 0 0,25-17 0 0 0,-9 5 0 0 0,-23 16 0 0 0,-43 27 0 0 0,0 0 0 0 0,0 2 0 0 0,1 0 0 0 0,-7 1 0 0 0,-3 0 72 0 0,-7 5 299 0 0,-1 2 117 0 0,0 0 21 0 0,-1 2-66 0 0,-2 2-424 0 0,0-1 0 0 0,0 0 0 0 0,0 0 0 0 0,0-1 0 0 0,0 1 0 0 0,-1 0 0 0 0,1-1 0 0 0,-1 0 0 0 0,-2 1-19 0 0,-1 1-2 0 0,1 0 0 0 0,0 1 0 0 0,-1 0 2 0 0,-24 20 0 0 0,0-3 0 0 0,-16 9 0 0 0,3-2 0 0 0,6-7 0 0 0,24-14 0 0 0,0 0 0 0 0,-3 4 0 0 0,-26 21 0 0 0,-28 21 0 0 0,19-20 0 0 0,-2-2 0 0 0,-22 7 0 0 0,1-1 443 0 0,-10 9-443 0 0,18-10 1589 0 0,-20 5-1589 0 0,-46 30 15 0 0,110-59-14 0 0,-31 20-1 0 0,30-18 0 0 0,-1 0 0 0 0,-1-1 0 0 0,0-2 0 0 0,-5 1 0 0 0,3-3 0 0 0,27-11 0 0 0,4-1 0 0 0,7-7 0 0 0,4-2 0 0 0,62-61 0 0 0,4 5 0 0 0,42-26 0 0 0,-97 76 0 0 0,124-91 0 0 0,-29 23 0 0 0,-86 62 0 0 0,39-25 0 0 0,19-7 0 0 0,-75 47 0 0 0,1 0 0 0 0,-1 1 0 0 0,16-4 0 0 0,-19 7 0 0 0,-13 4 0 0 0,0 0 0 0 0,0 0 0 0 0,-1 0 0 0 0,1-1 0 0 0,0 1 0 0 0,0 0 0 0 0,-1 1 0 0 0,1-1 0 0 0,0 0 0 0 0,0 0 0 0 0,-1 0 0 0 0,1 0 0 0 0,0 1 0 0 0,-1-1 0 0 0,2 0 0 0 0,-1 2 0 0 0,1-1 0 0 0,-1 1 0 0 0,0 0 0 0 0,1-1 0 0 0,-1 1 0 0 0,0 0 0 0 0,0 0 0 0 0,0 0 0 0 0,0 0 0 0 0,0 0 0 0 0,-1 0 0 0 0,1 0 0 0 0,-1-1 0 0 0,1 0 0 0 0,-1 0 0 0 0,0 1 0 0 0,0-1 0 0 0,0 0 0 0 0,0 0 0 0 0,0 0 0 0 0,0 1 0 0 0,0-1 0 0 0,0 0 0 0 0,-2 7 0 0 0,-1-1 0 0 0,0 1 0 0 0,0-1 0 0 0,-1 0 0 0 0,0 0 0 0 0,0 0 0 0 0,-2 2 0 0 0,0 0 0 0 0,-3 4 0 0 0,-2 0 0 0 0,0 0 0 0 0,-8 8 0 0 0,1-3 0 0 0,0 0 0 0 0,-1 0 0 0 0,0-2 0 0 0,-4 2 0 0 0,-63 41 0 0 0,-4 3 0 0 0,-173 124 0 0 0,204-145 0 0 0,-31 18 0 0 0,-19 13 0 0 0,39-27-81 0 0,5-4 1093 0 0,63-40-503 0 0,2-1-66 0 0,1-3-425 0 0,0 0 1 0 0,-1 0-1 0 0,1 0 0 0 0,0 0 1 0 0,1 0-1 0 0,-1 0 0 0 0,1 0 1 0 0,-1 0-1 0 0,2 0-18 0 0,0-2 0 0 0,1 1 0 0 0,-1 0 0 0 0,1 0 0 0 0,0 0 0 0 0,1 0 0 0 0,2-2 0 0 0,14-12 0 0 0,3-5 0 0 0,0 2 0 0 0,1 1 0 0 0,12-7 0 0 0,5-6 0 0 0,19-20 0 0 0,18-13 0 0 0,-4 6 0 0 0,103-75 0 0 0,-10 17 0 0 0,-103 68 0 0 0,28-30 0 0 0,-90 77 0 0 0,26-24 0 0 0,1 1 0 0 0,2 1 0 0 0,23-15 0 0 0,-55 42 0 0 0,-4 4 0 0 0,-12 13 0 0 0,8-8 0 0 0,-25 28 0 0 0,-2-2 0 0 0,-1 0 0 0 0,-3-2 0 0 0,-163 125 0 0 0,113-93 0 0 0,-12 6 0 0 0,66-49 0 0 0,3 0 0 0 0,-9 11 0 0 0,14-12 0 0 0,0-1 0 0 0,-3 0 0 0 0,-37 23 0 0 0,4-2 0 0 0,-2-2 0 0 0,-30 11 0 0 0,93-51 0 0 0,-3 1 0 0 0,0 1 0 0 0,-1-1 0 0 0,1 0 0 0 0,-1 0 0 0 0,-2 0 0 0 0,7-2 0 0 0,0 0 0 0 0,0 0 0 0 0,-1 0 0 0 0,1 0 0 0 0,0 0 0 0 0,0 0 0 0 0,-1 0 0 0 0,1 0 0 0 0,0-1 0 0 0,0 1 0 0 0,0 0 0 0 0,0 0 0 0 0,0-1 0 0 0,1 1 0 0 0,-1-1 0 0 0,0 1 0 0 0,0-1 0 0 0,1 1 0 0 0,-1-1 0 0 0,0 1 0 0 0,0-1 0 0 0,0-1 0 0 0,0 1 0 0 0,0-1 0 0 0,0 0 0 0 0,1 1 0 0 0,-1-1 0 0 0,0 0 0 0 0,1 1 0 0 0,-1-1 0 0 0,1 0 0 0 0,0 1 0 0 0,-1-1 0 0 0,1 0 0 0 0,0 0 0 0 0,0 0 0 0 0,0 1 0 0 0,0-1 0 0 0,1 0 0 0 0,-1 0 0 0 0,0 0 0 0 0,2-5 0 0 0,-1 1 0 0 0,1 0 0 0 0,1-1 0 0 0,1-2 0 0 0,2-3 0 0 0,1 0 0 0 0,1 1 0 0 0,0 0 0 0 0,0 0 0 0 0,1 1 0 0 0,4-3 0 0 0,-8 7 0 0 0,27-27 0 0 0,2 1 0 0 0,29-20 0 0 0,79-52 0 0 0,-131 97 0 0 0,179-123 0 0 0,-64 47 0 0 0,122-59 0 0 0,-184 113 0 0 0,-28 13 0 0 0,1-2 0 0 0,-29 13 0 0 0,1 1 0 0 0,0 0 0 0 0,0 0 0 0 0,0 1 0 0 0,1 0 0 0 0,-1 0 0 0 0,1 1 0 0 0,0 1 0 0 0,1-1 0 0 0,-10 2 0 0 0,0 0 0 0 0,0 0 0 0 0,0 0 0 0 0,1 0 0 0 0,-1 0 0 0 0,0 1 0 0 0,0-1 0 0 0,0 0 0 0 0,0 0 0 0 0,0 1 0 0 0,1-1 0 0 0,-2 1 0 0 0,1-1 0 0 0,0 1 0 0 0,-1-1 0 0 0,1 1 0 0 0,0-1 0 0 0,-1 1 0 0 0,1 0 0 0 0,-1-1 0 0 0,1 1 0 0 0,-1 0 0 0 0,1-1 0 0 0,-1 1 0 0 0,0 0 0 0 0,1-1 0 0 0,-1 1 0 0 0,0 0 0 0 0,0 0 0 0 0,1 0 0 0 0,-1-1 0 0 0,0 1 0 0 0,0 0 0 0 0,0 0 0 0 0,0 0 0 0 0,0-1 0 0 0,0 1 0 0 0,0 0 0 0 0,0 0 0 0 0,0 0 0 0 0,-1-1 0 0 0,1 1 0 0 0,0 0 0 0 0,0 0 0 0 0,-1 0 0 0 0,-1 3 0 0 0,0 1 0 0 0,0-1 0 0 0,0 0 0 0 0,-1 0 0 0 0,-1 2 0 0 0,-13 16 0 0 0,-1-1 0 0 0,-1-1 0 0 0,-19 16 0 0 0,-2 3 0 0 0,4-6 0 0 0,0 0 0 0 0,-2-3 0 0 0,-2-1 0 0 0,0-1 0 0 0,-13 3 0 0 0,7-6 0 0 0,-37 22 0 0 0,-169 114 0 0 0,85-46 0 0 0,70-54 0 0 0,90-59 0 0 0,8-6 0 0 0,6-5 0 0 0,76-68 0 0 0,-38 37 0 0 0,8-4 0 0 0,2 1 0 0 0,33-17 0 0 0,-23 16 0 0 0,77-45 0 0 0,-26 16 0 0 0,-85 52 0 0 0,202-130 0 0 0,-165 107 0 0 0,99-61 0 0 0,-100 67 0 0 0,40-15 0 0 0,-94 47 0 0 0,-13 5 0 0 0,1 1 0 0 0,-1 0 0 0 0,0 0 0 0 0,0 0 0 0 0,0 0 0 0 0,1 0 0 0 0,-1 0 0 0 0,0 0 0 0 0,0-1 0 0 0,1 1 0 0 0,-1 0 0 0 0,0 0 0 0 0,0 0 0 0 0,0 0 0 0 0,1 0 0 0 0,-1 0 0 0 0,0 0 0 0 0,0 0 0 0 0,1 0 0 0 0,-1 0 0 0 0,0 0 0 0 0,0 0 0 0 0,1 1 0 0 0,-1-1 0 0 0,0 0 0 0 0,0 0 0 0 0,0 0 0 0 0,1 0 0 0 0,-1 0 0 0 0,0 0 0 0 0,-1 2 0 0 0,0 0 0 0 0,-1 0 0 0 0,1 0 0 0 0,-1 0 0 0 0,1 0 0 0 0,-1-1 0 0 0,1 1 0 0 0,-1-1 0 0 0,-2 2 0 0 0,-1 1 0 0 0,-29 26 222 0 0,-1-2-1 0 0,-6 2-221 0 0,-137 105 1563 0 0,-24 16-1521 0 0,22-37-42 0 0,-53 36 0 0 0,231-149 0 0 0,-106 76 0 0 0,-16 21 0 0 0,101-78 0 0 0,3-3 0 0 0,0 0 0 0 0,-12 6 0 0 0,23-16 0 0 0,30-22 0 0 0,45-48 0 0 0,-22 21 0 0 0,7-3 0 0 0,7-2 0 0 0,208-164 0 0 0,-142 115-849 0 0,-71 52 591 0 0,15-19 258 0 0,2-1 1107 0 0,-61 54-1107 0 0,-73 73 0 0 0,30-30 0 0 0,-1-2 0 0 0,-2-1 0 0 0,-5 1 0 0 0,-122 77 0 0 0,128-85 0 0 0,-211 140 0 0 0,168-118 0 0 0,3-1 0 0 0,62-34-209 0 0,-1-2 1 0 0,0 0-1 0 0,-1 0 0 0 0,1-1 1 0 0,-1-1-1 0 0,-10 2 209 0 0,24-8-246 0 0,0 1 0 0 0,0 0 1 0 0,-1-1-1 0 0,1 0 0 0 0,0 0 0 0 0,-1 1 0 0 0,1-1 0 0 0,0 0 0 0 0,-1-1 0 0 0,1 1 0 0 0,0 0 1 0 0,-1-1 245 0 0,3 1-54 0 0,0 0 0 0 0,-1 0 1 0 0,1 0-1 0 0,0-1 1 0 0,0 1-1 0 0,0 0 0 0 0,0 0 1 0 0,-1 0-1 0 0,1 0 1 0 0,0-1-1 0 0,0 1 0 0 0,0 0 1 0 0,0 0-1 0 0,0 0 1 0 0,0-1-1 0 0,0 1 0 0 0,-1 0 1 0 0,1 0-1 0 0,0 0 1 0 0,0-1-1 0 0,0 1 0 0 0,0 0 1 0 0,0 0-1 0 0,0 0 1 0 0,0-1-1 0 0,0 1 1 0 0,0 0-1 0 0,0 0 54 0 0,0-1-33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42.4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1582 6447 0 0,'0'0'142'0'0,"0"0"22"0"0,0 0 13 0 0,0 0 55 0 0,0 0 181 0 0,0 0 78 0 0,0 0 18 0 0,0 0 3 0 0,0 0 0 0 0,0 0 0 0 0,0 0 0 0 0,0 0-69 0 0,0 2-294 0 0,-3 4-61 0 0,0 1 831 0 0,2-6-843 0 0,1 0-1 0 0,-1 0 0 0 0,1 1 0 0 0,-1-1 1 0 0,1 0-1 0 0,0 0 0 0 0,-1 0 0 0 0,1 0 1 0 0,0 0-1 0 0,0 0 0 0 0,0 1 0 0 0,0-1 1 0 0,0 0-1 0 0,0 0 0 0 0,0 1-75 0 0,0-1 371 0 0,0-1 117 0 0,0 0 21 0 0,0 0-66 0 0,0 0-222 0 0,0 0 166 0 0,0 0 101 0 0,0 0 21 0 0,0 0-66 0 0,2 0-294 0 0,41-14-133 0 0,-36 11-16 0 0,0 0 0 0 0,-1 0 0 0 0,0 0 0 0 0,1-1 0 0 0,-1 0 0 0 0,18-10 0 0 0,-20 12 0 0 0,0-1 0 0 0,0 0 0 0 0,-1 0 0 0 0,4-2 0 0 0,11-9 0 0 0,17-10 1024 0 0,-1-1 0 0 0,14-14-1024 0 0,-34 27 0 0 0,-3 4 0 0 0,-1-2 0 0 0,1 0 0 0 0,58-58 0 0 0,-28 29 0 0 0,16-23 0 0 0,-28 32 0 0 0,0 1 0 0 0,30-22 0 0 0,-22 16 0 0 0,-23 20 0 0 0,18-12 0 0 0,41-34 397 0 0,-37 29 1254 0 0,31-20-1651 0 0,47-34 0 0 0,-63 45 0 0 0,35-34 0 0 0,-33 28 0 0 0,-23 19 0 0 0,5-7 0 0 0,-7 5 0 0 0,-1 7 0 0 0,-18 15 0 0 0,0 0 0 0 0,0-1 0 0 0,1-2 0 0 0,8-10 0 0 0,-5 5 0 0 0,1-1 0 0 0,5-12 0 0 0,7-10 0 0 0,-22 33 0 0 0,0 1 0 0 0,0-1 0 0 0,3-3 0 0 0,10-13 0 0 0,-7 10 0 0 0,-5 6 0 0 0,-3 4 0 0 0,-1 0 0 0 0,1 0 0 0 0,0 0 0 0 0,0 1 0 0 0,0-1 0 0 0,0 0 0 0 0,1 1 0 0 0,-1-1 0 0 0,1 1 0 0 0,14-14 0 0 0,-13 12 0 0 0,-9 8 0 0 0,-28 11 0 0 0,7 1 0 0 0,9-6 0 0 0,-14 12 0 0 0,-39 30 0 0 0,39-28 0 0 0,16-13 0 0 0,0 0 0 0 0,-5 7 0 0 0,-61 62 0 0 0,-31 34 0 0 0,79-80 0 0 0,4-5 0 0 0,-7 12 0 0 0,-98 115 0 0 0,-7-7 0 0 0,110-117-7 0 0,11-10 457 0 0,-14 11-450 0 0,-13 9 1050 0 0,14-12-495 0 0,-12 8-555 0 0,26-22-917 0 0,-8 8 917 0 0,-14 12-640 0 0,20-23 1441 0 0,16-10-554 0 0,-1-1 0 0 0,1 1-1 0 0,-3 3-246 0 0,-11 9 17 0 0,9-9-17 0 0,1 2-1 0 0,-6 5 1 0 0,5-4 0 0 0,-3 2 0 0 0,25-26 0 0 0,0 0 0 0 0,2-5 0 0 0,14-17 0 0 0,18-12 0 0 0,-39 41 0 0 0,0 0 0 0 0,4-3 0 0 0,-3 3 0 0 0,0-1 0 0 0,2-2 0 0 0,100-113 0 0 0,-74 85 0 0 0,-8 9 0 0 0,25-22 0 0 0,-18 19 0 0 0,11-15 0 0 0,0 0 0 0 0,39-43 0 0 0,17-16 0 0 0,-65 72 0 0 0,33-31 0 0 0,20-10 0 0 0,-50 41 0 0 0,16-18 0 0 0,15-13 0 0 0,42-30 0 0 0,-73 60 0 0 0,-18 16 0 0 0,3-2 0 0 0,4-3 0 0 0,-18 14 0 0 0,1 0 0 0 0,8-5 0 0 0,10-8 0 0 0,-11 4 0 0 0,-12 11 0 0 0,0 0 0 0 0,-6 7 0 0 0,-2 1 0 0 0,-4 4 0 0 0,-6 8 0 0 0,-138 134 0 0 0,122-121 0 0 0,-40 33 0 0 0,7-6 0 0 0,28-23 0 0 0,-87 78 0 0 0,-24 23 0 0 0,43-37 0 0 0,-63 56 0 0 0,65-59 0 0 0,-5 6 0 0 0,20-18 0 0 0,-19 27 0 0 0,-15 15 0 0 0,-13 6 0 0 0,61-67 0 0 0,56-49 0 0 0,5-4 0 0 0,2-3 0 0 0,4-4 0 0 0,2-4 0 0 0,1 1 0 0 0,0-1 0 0 0,0 1 0 0 0,0 0 0 0 0,1-1 0 0 0,-1 1 0 0 0,1 0 0 0 0,0 0 0 0 0,0 0 0 0 0,2-2 0 0 0,5-8 0 0 0,12-12 0 0 0,-12 14 0 0 0,65-75 0 0 0,-48 57 0 0 0,26-28 0 0 0,2 2 0 0 0,32-24 0 0 0,31-21 0 0 0,86-61 0 0 0,-88 73 0 0 0,61-52 0 0 0,-100 79 0 0 0,61-49 0 0 0,-5-1 0 0 0,-33 26 0 0 0,-56 48 0 0 0,12-15 0 0 0,-49 47 0 0 0,14-13 0 0 0,-10 10 0 0 0,-2 1 0 0 0,1-1 0 0 0,4-7 0 0 0,91-119 0 0 0,-88 117 0 0 0,2-5 72 0 0,-17 22 299 0 0,-1 1 117 0 0,0 0 21 0 0,0 0-134 0 0,0 0-577 0 0,0 0-248 0 0,0 0-50 0 0,0 0 58 0 0,0 0 436 0 0,-1 0-1 0 0,1 0 0 0 0,0 0 0 0 0,0 0 1 0 0,0 1-1 0 0,-1-1 0 0 0,1 0 1 0 0,0 0-1 0 0,0 0 0 0 0,0 0 0 0 0,0 1 1 0 0,-1-1-1 0 0,1 0 0 0 0,0 0 0 0 0,0 0 1 0 0,0 1-1 0 0,0-1 0 0 0,0 0 0 0 0,0 0 1 0 0,0 1-1 0 0,0-1 0 0 0,0 0 0 0 0,-1 0 1 0 0,1 0-1 0 0,0 1 0 0 0,0-1 7 0 0,0 5 15 0 0,-11 12-20 0 0,3-7-135 0 0,0 0 0 0 0,-1 0 1 0 0,0-1-1 0 0,-11 7 140 0 0,-2 4-1790 0 0,12-11-3451 0 0,-1-2-1641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59.19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4556 53 4607 0 0,'0'0'208'0'0,"0"0"67"0"0,0 0 154 0 0,0 0 69 0 0,0 0 12 0 0,2-1-67 0 0,6-1-222 0 0,-6 1 166 0 0,-1 0 101 0 0,-1-1-240 0 0,2-1-362 0 0,9-6 3217 0 0,-9 8-2732 0 0,-2 1 117 0 0,0 0 21 0 0,1-2-66 0 0,4-7-294 0 0,-1 1-61 0 0,-3 7 283 0 0,-1 1 117 0 0,0 0 21 0 0,0 0-66 0 0,-2-1-294 0 0,-7-1-133 0 0,-8-3-16 0 0,15 5 0 0 0,-13-1 0 0 0,-6-3 0 0 0,9 5 0 0 0,1 3 0 0 0,-5 4 0 0 0,8-4 0 0 0,-1 2 0 0 0,0 0 0 0 0,0 0 0 0 0,0 1 0 0 0,1 1 0 0 0,0-1 0 0 0,0 1 0 0 0,-2 4 0 0 0,-3 2 0 0 0,-1 0 0 0 0,0-1 0 0 0,-9 5 0 0 0,-15 16 0 0 0,11-10 0 0 0,-11 5 0 0 0,-3 4 0 0 0,5-5 0 0 0,-14 9 0 0 0,31-24 0 0 0,1 2 0 0 0,-7 7 0 0 0,-2 2 0 0 0,-5 6 0 0 0,15-14 0 0 0,-17 12 0 0 0,15-12 0 0 0,-8 8 0 0 0,13-10 0 0 0,-1-2 0 0 0,0 0 0 0 0,-4 1 0 0 0,3-3 59 0 0,0-2-1 0 0,-7 2-58 0 0,3-1 326 0 0,-11 7-326 0 0,-65 47 1732 0 0,-1-1-1859 0 0,80-51 127 0 0,0 2 0 0 0,1-1 0 0 0,-5 8 0 0 0,1-3 0 0 0,-16 11 0 0 0,-16 11 0 0 0,34-23 0 0 0,-1-2 0 0 0,-1 0 0 0 0,-6 1 0 0 0,-30 22 0 0 0,37-28 0 0 0,11-5 0 0 0,-1 1 0 0 0,1-1 0 0 0,-8 7 0 0 0,10-7 0 0 0,0 0 0 0 0,-1 0 0 0 0,1-1 0 0 0,-3 1 0 0 0,-17 9 0 0 0,9-4-29 0 0,1 0 1 0 0,-3-1 28 0 0,-26 14 988 0 0,20-7-36 0 0,-46 26-1663 0 0,58-31 813 0 0,0 0 0 0 0,1 1 0 0 0,-2 3-102 0 0,-18 15-815 0 0,-5 1 1277 0 0,-1-3-1 0 0,-1-1 1 0 0,-10 4-462 0 0,5-2 0 0 0,14-9 0 0 0,-34 25 0 0 0,21-15 0 0 0,18-14 0 0 0,15-9 0 0 0,1 0 0 0 0,-5 3 0 0 0,3-1 0 0 0,-1-1 0 0 0,-5 3 0 0 0,6-4 0 0 0,0 1 0 0 0,1 0 0 0 0,-1 1 0 0 0,-5 3 0 0 0,1 0 0 0 0,-11 5 0 0 0,-10 5 0 0 0,13-8 0 0 0,17-10 0 0 0,0 1 0 0 0,0-1 0 0 0,0 1 0 0 0,-3 3 0 0 0,-19 16 0 0 0,-23 12 0 0 0,-9 8 0 0 0,35-26 0 0 0,-14 8 0 0 0,-10 7 0 0 0,-74 46 0 0 0,97-63 107 0 0,-12 8 1834 0 0,-28 11-1941 0 0,3 1 0 0 0,-7 3 0 0 0,11-6 0 0 0,27-15 0 0 0,1 3 0 0 0,-1 2 0 0 0,6-5 0 0 0,13-7 0 0 0,1 0 0 0 0,-5 4 0 0 0,-11 10 0 0 0,0 0 0 0 0,-5 7 0 0 0,-13 12 0 0 0,-6 1 0 0 0,-2-2 0 0 0,-8 2 0 0 0,42-30 0 0 0,-17 16 0 0 0,21-17 0 0 0,0 0 0 0 0,-1-1 0 0 0,-4 1 0 0 0,10-6 0 0 0,1-1 0 0 0,-1 1 0 0 0,1 1 0 0 0,-9 8 0 0 0,-24 19 0 0 0,29-22 0 0 0,6-4 0 0 0,-1-2 0 0 0,0 1 0 0 0,0-1 0 0 0,-9 5 0 0 0,9-6 0 0 0,0 0 0 0 0,0 1 0 0 0,1-1 0 0 0,-5 7 0 0 0,4-5 0 0 0,0 0 0 0 0,-1 0 0 0 0,-7 4 0 0 0,6-6 0 0 0,1 1 0 0 0,0 1 0 0 0,-4 4 0 0 0,-24 14 0 0 0,20-10 0 0 0,14-12 0 0 0,0-1 0 0 0,0 1 0 0 0,0-1 0 0 0,0 0 0 0 0,-1 0 0 0 0,1 0 0 0 0,-1 0 0 0 0,0-1 0 0 0,-3 2 0 0 0,2-2 0 0 0,0 1 0 0 0,1 0 0 0 0,-1 1 0 0 0,1-1 0 0 0,0 1 0 0 0,0 0 0 0 0,0 0 0 0 0,0 1 0 0 0,0 1 0 0 0,-8 6 0 0 0,11-10 0 0 0,0 0 0 0 0,0 1 0 0 0,0-1 0 0 0,0 0 0 0 0,0 3 0 0 0,1-3 0 0 0,0-1 0 0 0,0 1 0 0 0,-1 0 0 0 0,1-1 0 0 0,0 1 0 0 0,-1-1 0 0 0,1 1 0 0 0,-1-1 0 0 0,1 1 0 0 0,-1-1 0 0 0,0 0 0 0 0,-8 5 0 0 0,0 1 0 0 0,1 0 0 0 0,-3 2 0 0 0,-21 16 0 0 0,31-24 0 0 0,-9 8 0 0 0,-29 21 0 0 0,38-28 0 0 0,-10 7 0 0 0,-1 0 0 0 0,2 1 0 0 0,-1 1 0 0 0,1 0 0 0 0,0 2 0 0 0,9-11 0 0 0,1-1 0 0 0,-1 1 0 0 0,1-1 0 0 0,-1 1 0 0 0,0-1 0 0 0,0 0 0 0 0,-1 1 0 0 0,1-1 0 0 0,0 0 0 0 0,0 1 0 0 0,0-1 0 0 0,0 1 0 0 0,0 0 0 0 0,0 0 0 0 0,-1 1 0 0 0,0-1 0 0 0,0 1 0 0 0,0-1 0 0 0,0 0 0 0 0,-1 1 0 0 0,1-1 0 0 0,0 0 0 0 0,0 0 0 0 0,0 0 0 0 0,1 0 0 0 0,-1 1 0 0 0,1-1 0 0 0,-1 2 0 0 0,2-3 0 0 0,0 0 0 0 0,0 0 0 0 0,0 0 0 0 0,0 0 0 0 0,0 0 0 0 0,0-1 0 0 0,0 1 0 0 0,0 0 0 0 0,-1 0 0 0 0,-13 11 0 0 0,10-9 0 0 0,3-1 0 0 0,-1 0 0 0 0,1 0 0 0 0,0 0 0 0 0,-1 1 0 0 0,1-1 0 0 0,0 1 0 0 0,-6 8 0 0 0,-6 5 0 0 0,7-10 0 0 0,-4 6 0 0 0,-2-1 0 0 0,-3 6 0 0 0,10-12 0 0 0,21-18 0 0 0,6-7 0 0 0,1 2 0 0 0,1 1 0 0 0,16-10 0 0 0,-20 15 0 0 0,0-1 0 0 0,-1-1 0 0 0,9-9 0 0 0,-4 3 0 0 0,15-9 0 0 0,-33 25 0 0 0,22-14 0 0 0,-2-1 0 0 0,6-6 0 0 0,81-76 0 0 0,-73 63 0 0 0,-23 21 0 0 0,14-10 0 0 0,19-13 0 0 0,66-51 0 0 0,-52 49 0 0 0,-38 26 0 0 0,-9 6 38 0 0,77-53 367 0 0,-28 18 765 0 0,-4 1-2720 0 0,-42 31 1543 0 0,56-38 7 0 0,-50 35 0 0 0,10-12 0 0 0,-9 8 0 0 0,52-44 0 0 0,-51 44-43 0 0,21-17 2062 0 0,4-6-2019 0 0,-38 31 8 0 0,1 0 0 0 0,13-6-8 0 0,6-5 0 0 0,102-64 0 0 0,-106 68 0 0 0,-5 3 0 0 0,12-11 0 0 0,-17 11 0 0 0,59-50-401 0 0,-60 49-971 0 0,10-10 1372 0 0,-9 7-219 0 0,6-4 219 0 0,122-86 1384 0 0,-62 57-776 0 0,-4 2-608 0 0,4-3 0 0 0,-3 0 0 0 0,-40 27 0 0 0,53-38 0 0 0,36-22 0 0 0,-26 20 0 0 0,25-16 0 0 0,31-17 0 0 0,-100 54 0 0 0,-21 15 0 0 0,-11 7 0 0 0,-15 12 0 0 0,1 0 0 0 0,8-4 0 0 0,35-21 0 0 0,13-15 0 0 0,25-16 0 0 0,5 0 0 0 0,26-16 0 0 0,-58 36 0 0 0,1-4 0 0 0,-15 10 0 0 0,4 2 0 0 0,-25 17 0 0 0,7-1 0 0 0,-28 16 0 0 0,1 0 0 0 0,-2-1 0 0 0,10-8 0 0 0,87-74 0 0 0,-70 53 0 0 0,-23 22 0 0 0,-9 7 0 0 0,-1 1 0 0 0,-3-1 0 0 0,-4 9 0 0 0,0 0 0 0 0,0 0 0 0 0,0-1 0 0 0,0 1 0 0 0,0 0 0 0 0,0 0 0 0 0,0-1 0 0 0,0 1 0 0 0,0 0 0 0 0,0 0 0 0 0,0 0 0 0 0,0-1 0 0 0,0 1 0 0 0,0 0 0 0 0,0 0 0 0 0,0 0 0 0 0,0-1 0 0 0,0 1 0 0 0,0 0 0 0 0,0 0 0 0 0,0 0 0 0 0,-1-1 0 0 0,1 1 0 0 0,0 0 0 0 0,0 0 0 0 0,0 0 0 0 0,0 0 0 0 0,0-1 0 0 0,-1 1 0 0 0,1 0 0 0 0,0 0 0 0 0,0 0 0 0 0,0 0 0 0 0,-1 0 0 0 0,0 0 0 0 0,0 0 0 0 0,0 0 0 0 0,0 0 0 0 0,0 0 0 0 0,0 0 0 0 0,0 0 0 0 0,0 0 0 0 0,0 1 0 0 0,0-1 0 0 0,-1 1 0 0 0,-7 2-74 0 0,1 1 0 0 0,-1 0 0 0 0,0 1-1 0 0,1 0 1 0 0,0 1 74 0 0,-16 11-2534 0 0,1 2-4058 0 0,23-19 6409 0 0,-14 11-5809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31:36.61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1 4607 0 0,'0'0'208'0'0,"0"0"67"0"0,0 0 154 0 0,0 0 69 0 0,0 0 12 0 0,0 0-67 0 0,0 0-222 0 0,0 0 166 0 0,0 0 101 0 0,0 0 21 0 0,0 0-66 0 0,0 0-222 0 0,0 0 166 0 0,0 0 101 0 0,0 0 21 0 0,0 0-66 0 0,0 0-222 0 0,0 0 166 0 0,0 0 101 0 0,0 0 21 0 0,-1 1-66 0 0,-2 5-294 0 0,-1 6-130 0 0,5-8-19 0 0,0-2-3 0 0,-2 1 3 0 0,1-1 0 0 0,0-1 0 0 0,0 1 0 0 0,0-1 0 0 0,1 0 0 0 0,-1 1 0 0 0,0-1 0 0 0,1 0 0 0 0,-1 1 0 0 0,1-1 0 0 0,-1 0 0 0 0,1 1 0 0 0,1 2 0 0 0,-1 0 0 0 0,2 0 0 0 0,-1 0 0 0 0,0 0 0 0 0,1-1 0 0 0,-1 1 0 0 0,1-1 0 0 0,0 1 0 0 0,0-1 0 0 0,3 2 0 0 0,7 6 0 0 0,1 0 0 0 0,1 0 0 0 0,16 8 0 0 0,0-1 0 0 0,1-1 0 0 0,1-2 0 0 0,1-1 0 0 0,2-1 0 0 0,-10-5 86 0 0,1 0 0 0 0,1-2 0 0 0,25 3-86 0 0,86 2 277 0 0,-132-10-276 0 0,140 3-1 0 0,-72-3 0 0 0,93-3 0 0 0,-130 0-218 0 0,-1-2 0 0 0,1-1 0 0 0,-1-2-1 0 0,0-1 1 0 0,0-2 0 0 0,20-10 218 0 0,-31 11-1131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59.9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646 1 6447 0 0,'0'0'142'0'0,"0"0"22"0"0,0 0 13 0 0,-1 1-20 0 0,-11 10-50 0 0,11-10 274 0 0,-7 4 619 0 0,-3 1 391 0 0,0-1 0 0 0,-5 2-1391 0 0,-17 8 1757 0 0,8 1-795 0 0,0 0 0 0 0,-7 8-962 0 0,-3 2 1217 0 0,5-2-621 0 0,0 1 0 0 0,-17 21-596 0 0,-20 26 1531 0 0,36-37-1308 0 0,0-3-1 0 0,-33 27-222 0 0,47-47 634 0 0,-1-1 0 0 0,-2 1-634 0 0,15-9 172 0 0,-3 2-70 0 0,0-1-1 0 0,-1 0 0 0 0,1 0 1 0 0,-1-1-1 0 0,0 0 0 0 0,-1 0-101 0 0,2-2 0 0 0,3-2-64 0 0,4 1-273 0 0,1 0-138 0 0,0 0-851 0 0,0-2-3444 0 0,3-6-1474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04.23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403 1781 6447 0 0,'0'0'142'0'0,"0"0"22"0"0,0 0 13 0 0,-1-1-20 0 0,-9-8-125 0 0,5 4 559 0 0,0-1-1 0 0,0 0 0 0 0,0-1-590 0 0,-5-10 1733 0 0,10 16-1290 0 0,0-7 165 0 0,-2-41 2437 0 0,2 47-2602 0 0,1 1-294 0 0,14-27-130 0 0,-13 24-20 0 0,0-1 1 0 0,1 1 0 0 0,-1 0 0 0 0,1 0-1 0 0,0 0 1 0 0,0 1 0 0 0,0-1-1 0 0,2-1 1 0 0,13-11 291 0 0,-5 3 290 0 0,1 1-1 0 0,0 0 0 0 0,4-1-580 0 0,30-16 16 0 0,11-4-16 0 0,-30 16 0 0 0,-1-2 0 0 0,16-13 0 0 0,17-12 0 0 0,15-7 0 0 0,28-18 0 0 0,39-16 0 0 0,-61 41 0 0 0,83-44 0 0 0,32-30 0 0 0,-107 61 0 0 0,19-12 0 0 0,32-18 596 0 0,-62 39 856 0 0,10-11-1452 0 0,-89 59 0 0 0,26-19 0 0 0,1 1 0 0 0,3 0 0 0 0,-7 5 0 0 0,-2-2 0 0 0,6-4 0 0 0,-1 0 0 0 0,4-1 0 0 0,64-38 0 0 0,-76 46 0 0 0,-1-1 0 0 0,12-12 0 0 0,-25 22 0 0 0,8-7 0 0 0,-6 4 0 0 0,0 1 0 0 0,0-1 0 0 0,1 2 0 0 0,7-5 0 0 0,10-6 0 0 0,-19 11 0 0 0,1 0 0 0 0,0 1 0 0 0,0 0 0 0 0,0 0 0 0 0,4-1 0 0 0,0 0 0 0 0,1-1 0 0 0,2-2 0 0 0,-6 4 0 0 0,4-2 0 0 0,-8 4 0 0 0,0 0 0 0 0,0-1 0 0 0,0 1 0 0 0,0-1 0 0 0,-1 0 0 0 0,1 0 0 0 0,0 0 0 0 0,-1 0 0 0 0,1-1 0 0 0,-3 3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0,-7 2 0 0 0,-8 5 0 0 0,-14 6 0 0 0,21-10 0 0 0,-1 0 0 0 0,1 1 0 0 0,-1 1 0 0 0,-97 56 0 0 0,-237 145 0 0 0,233-144 0 0 0,-2 1 0 0 0,-139 115 0 0 0,155-106 0 0 0,-109 61 0 0 0,63-43 0 0 0,55-35-14 0 0,-56 40 959 0 0,61-39 174 0 0,-45 20-1119 0 0,112-67-2 0 0,-46 25-2 0 0,-64 41-393 0 0,64-38-556 0 0,26-16 1201 0 0,-16 13-248 0 0,-33 22 1112 0 0,3-2-1118 0 0,57-38 6 0 0,10-6 0 0 0,1 0 0 0 0,-1 0 0 0 0,0 3 0 0 0,-5 3 0 0 0,14-13 0 0 0,0 1 0 0 0,0 0 0 0 0,1 0 0 0 0,-1 0 0 0 0,1 1 0 0 0,0 0 0 0 0,-1 1 0 0 0,0 0 0 0 0,-2-1 0 0 0,1 2 0 0 0,8-8 0 0 0,7-4 0 0 0,10-8 0 0 0,33-26 0 0 0,72-60 0 0 0,9 1 0 0 0,79-54 0 0 0,-10 8 0 0 0,-68 48 0 0 0,24-7 0 0 0,-65 46 0 0 0,-10 7 0 0 0,32-29 0 0 0,-56 33 0 0 0,84-60 0 0 0,-58 48 0 0 0,27-19 0 0 0,-13 17 0 0 0,-40 26 0 0 0,10-11 0 0 0,14-9 0 0 0,-18 13 0 0 0,-8 2 0 0 0,102-71 0 0 0,-129 87 0 0 0,-1-1 0 0 0,9-9 0 0 0,-15 11 0 0 0,16-10 0 0 0,-6 5 0 0 0,-30 25 0 0 0,0 0 0 0 0,1 0 0 0 0,-1 0 0 0 0,0 0 0 0 0,1 1 0 0 0,-1-1 0 0 0,1 1 0 0 0,-1 0 0 0 0,1 0 0 0 0,1 0 0 0 0,4-1 0 0 0,-6 1 0 0 0,-1 0 0 0 0,0 0 0 0 0,0 0 0 0 0,1 0 0 0 0,-1 0 0 0 0,0-1 0 0 0,0 1 0 0 0,0-1 0 0 0,0 1 0 0 0,-1-1 0 0 0,2-1 0 0 0,2-1 0 0 0,0-1 0 0 0,1 1 0 0 0,-1 0 0 0 0,3-1 0 0 0,8-6 0 0 0,-13 10 0 0 0,10-6 0 0 0,-8 2 72 0 0,-3 4 299 0 0,-2 1 117 0 0,0 0 21 0 0,0 0-134 0 0,0 0-577 0 0,0 0-248 0 0,0 0-50 0 0,0 0 127 0 0,0 0 574 0 0,0 0 249 0 0,0 0 50 0 0,0 0-58 0 0,-1 2-293 0 0,1-1-148 0 0,0 1 0 0 0,0 0 0 0 0,-1-1-1 0 0,1 1 1 0 0,-1 0 0 0 0,1-1 0 0 0,-1 1 0 0 0,0-1 0 0 0,1 1-1 0 0,-1 0 1 0 0,0-1 0 0 0,0 0 0 0 0,0 1 0 0 0,0-1-1 0 0,0 0 1 0 0,-1 1 0 0 0,1-1 0 0 0,-2 1-1 0 0,-1 2 1 0 0,-8 6 1 0 0,1 0 0 0 0,-11 6-2 0 0,-1 1-405 0 0,17-13 139 0 0,0 0 0 0 0,0-1 0 0 0,-3 2 266 0 0,-15 8-627 0 0,-7 11 450 0 0,-6 7 177 0 0,-20 15 11 0 0,28-24-25 0 0,-94 67 1453 0 0,69-52-872 0 0,-20 7-567 0 0,-106 63 0 0 0,96-55 0 0 0,0 0-692 0 0,4 3 0 0 0,-28 28 692 0 0,23-15-304 0 0,-2-4 0 0 0,-84 46 304 0 0,-4-6 0 0 0,84-49 0 0 0,-39 26-11 0 0,-77 44 423 0 0,112-76 663 0 0,-74 40-2385 0 0,164-86 1274 0 0,-42 24-94 0 0,-27 23 130 0 0,3-3 0 0 0,53-35 0 0 0,-57 41 0 0 0,60-43 0 0 0,11-7 0 0 0,-1 0 0 0 0,1 1 0 0 0,-1 0 0 0 0,1-1 0 0 0,0 1 0 0 0,0 1 0 0 0,1-1 0 0 0,-1 1 0 0 0,0 1 0 0 0,-6 6 0 0 0,8-10 0 0 0,1-1 0 0 0,0 0 0 0 0,0-1 0 0 0,0 1 0 0 0,1 0 0 0 0,-1 0 0 0 0,0 0 0 0 0,1 0 0 0 0,-1 0 0 0 0,1 0 0 0 0,-1 0 0 0 0,1 0 0 0 0,-1 0 0 0 0,-2 7 0 0 0,-15 24 0 0 0,13-25 0 0 0,1-1 0 0 0,0 1 0 0 0,4-7 0 0 0,0 1 0 0 0,0-1 0 0 0,0 0 0 0 0,0 1 0 0 0,-1-1 0 0 0,1 1 0 0 0,0-1 0 0 0,0 0 0 0 0,0 1 0 0 0,0-1 0 0 0,0 1 0 0 0,0-1 0 0 0,0 0 0 0 0,0 1 0 0 0,0-1 0 0 0,0 1 0 0 0,0-1 0 0 0,1 0 0 0 0,0 1 0 0 0,0-1 0 0 0,-1 0 0 0 0,1 0 0 0 0,0 1 0 0 0,0-1 0 0 0,0 0 0 0 0,-1 0 0 0 0,1 0 0 0 0,0 0 0 0 0,0 0 0 0 0,0 0 0 0 0,0-1 0 0 0,-1 1 0 0 0,1 0 0 0 0,0 0 0 0 0,0-1 0 0 0,16-3 0 0 0,12-11 0 0 0,-7 4 0 0 0,4-2 0 0 0,23-15 0 0 0,-2 0 0 0 0,34-20 0 0 0,-50 29 0 0 0,47-32 0 0 0,20-12 0 0 0,-36 29 0 0 0,19-11 0 0 0,37-30 0 0 0,38-30 0 0 0,6-4 0 0 0,-51 40 0 0 0,-50 32 0 0 0,43-28 0 0 0,62-53 0 0 0,-129 87 0 0 0,-12 10 0 0 0,25-16 0 0 0,91-58 0 0 0,25-12 0 0 0,-142 92 0 0 0,-2-1 0 0 0,14-12 0 0 0,-18 14 0 0 0,1 1 0 0 0,0 1 0 0 0,14-6 0 0 0,-3 2 0 0 0,0-3 0 0 0,123-75 0 0 0,-143 89 0 0 0,4-5 0 0 0,0 1 0 0 0,-1-2 0 0 0,8-7 0 0 0,-7 5 0 0 0,0 1 0 0 0,12-6 0 0 0,15-10-22 0 0,50-29 1803 0 0,-17 13-3524 0 0,-71 43 1740 0 0,-1-1-1 0 0,1 0 1 0 0,-1 1-1 0 0,1-1 1 0 0,0-1 3 0 0,23-19 1 0 0,-17 15-1 0 0,0 1 0 0 0,3-5-4 0 0,-9 9 19 0 0,3-6 38 0 0,-5 7 284 0 0,-1-1 138 0 0,3-6 33 0 0,-3 6-65 0 0,-2 3-294 0 0,-8 6-146 0 0,0-1 1 0 0,0 2-1 0 0,1-1 0 0 0,0 1 1 0 0,0 0-4 0 0,-28 24-1 0 0,-57 34-1383 0 0,-13 9 2138 0 0,8-6-1009 0 0,48-32-852 0 0,-28 13 1107 0 0,-122 73 0 0 0,80-51-19 0 0,14-8 217 0 0,73-42 405 0 0,2 1-1 0 0,-4 6-602 0 0,-20 17-1384 0 0,-58 37 1384 0 0,101-74-65 0 0,-54 32 1889 0 0,67-41-1875 0 0,0 0 1 0 0,0 0-1 0 0,0 0 1 0 0,0 0-1 0 0,0 0 1 0 0,0 0-1 0 0,0 0 1 0 0,0 0 0 0 0,0 0-1 0 0,0 0 1 0 0,0 0-1 0 0,0 0 1 0 0,0 0-1 0 0,0-1 1 0 0,0 1-1 0 0,0 0 1 0 0,0 0-1 0 0,0 0 1 0 0,0 0-1 0 0,0 0 1 0 0,0 0-1 0 0,0 0 1 0 0,0 0-1 0 0,0 0 1 0 0,0 0-1 0 0,0 0 1 0 0,-1 0-1 0 0,1 0 1 0 0,0 0 0 0 0,0 0-1 0 0,0 0 51 0 0,9-9-366 0 0,19-16 680 0 0,-24 21-456 0 0,56-50 142 0 0,-22 18 0 0 0,1 2 0 0 0,20-11 0 0 0,40-26 0 0 0,13-10 0 0 0,110-71 0 0 0,-100 74 0 0 0,-18 14 0 0 0,48-41 0 0 0,-23 22 0 0 0,-57 41 0 0 0,-56 31 20 0 0,-14 9 24 0 0,-1 1 293 0 0,-1 1 138 0 0,0 0 33 0 0,2-2-65 0 0,5-3-294 0 0,-7 4-148 0 0,0 1 0 0 0,1 0-1 0 0,-1 0 1 0 0,0 0 0 0 0,0-1-1 0 0,0 1 1 0 0,1 0 0 0 0,-1 0-1 0 0,0-1 1 0 0,0 1 0 0 0,0 0-1 0 0,0-1 1 0 0,1 1 0 0 0,-1 0 0 0 0,0 0-1 0 0,0-1 1 0 0,0 1 0 0 0,0 0-1 0 0,0-1 1 0 0,0 1 0 0 0,0 0-1 0 0,0-1 1 0 0,0 1-1 0 0,-1 0-4 0 0,1 0 0 0 0,-1 0 0 0 0,1 0 0 0 0,-1 0 0 0 0,1 0 0 0 0,-1 1 0 0 0,0-1 0 0 0,1 0 0 0 0,-1 0 0 0 0,1 0 0 0 0,-1 1 0 0 0,1-1 0 0 0,-1 0 0 0 0,1 1 0 0 0,0-1 0 0 0,-1 0 4 0 0,-4 5-206 0 0,-1-1-1 0 0,1 1 1 0 0,1-1 0 0 0,-2 2 206 0 0,2-1-733 0 0,-1 0 0 0 0,0 0 1 0 0,0-1-1 0 0,-4 3 733 0 0,5-5-336 0 0,1 0-512 0 0,1-1-1 0 0,-1 1 1 0 0,1 0-1 0 0,0 0 0 0 0,0 0 1 0 0,0 0-1 0 0,-1 1 849 0 0,-9 13-5800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5.557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7111.96094"/>
      <inkml:brushProperty name="anchorY" value="14458.62012"/>
      <inkml:brushProperty name="scaleFactor" value="0.5"/>
    </inkml:brush>
  </inkml:definitions>
  <inkml:trace contextRef="#ctx0" brushRef="#br0">872 396 1375 0 0,'0'0'0'0'0,"0"0"128"0"0,0 0 1120 0 0,0 0 1435 0 0,-2 1-1816 0 0,1 1-271 0 0,-3 2 254 0 0,0 2-395 0 0,-3 3-128 0 0,-2 4-53 0 0,0 4-136 0 0,1 4 43 0 0,0 0-108 0 0,1 0 27 0 0,2-1-12 0 0,0-1-28 0 0,0 4 46 0 0,1 0-53 0 0,0 1 16 0 0,0 6 70 0 0,0 6 6 0 0,1 5 31 0 0,1 6 24 0 0,0 4 43 0 0,3 4 18 0 0,0-4-131 0 0,0-3 40 0 0,0-6-18 0 0,1-5-28 0 0,0 5 139 0 0,0-1-182 0 0,0-1 3 0 0,-1 6 62 0 0,1-1-102 0 0,-1 1 30 0 0,0-2-84 0 0,1-1 132 0 0,-1-2-79 0 0,0-1-48 0 0,0 6 109 0 0,-1 8-38 0 0,0 7 14 0 0,-1-1 0 0 0,1-3-93 0 0,-2 5 138 0 0,-1 5 30 0 0,1 6-80 0 0,-1 3 69 0 0,0 2-22 0 0,-1 0-68 0 0,-1 0 39 0 0,1-8-16 0 0,0-9-90 0 0,0-7 26 0 0,1-7-13 0 0,1-5 0 0 0,-1-2 0 0 0,1 4 0 0 0,0 6 0 0 0,-1 6 75 0 0,1 4-96 0 0,-1 1 106 0 0,0 0-106 0 0,1-6 31 0 0,0-7 65 0 0,-1-2-96 0 0,1 0 31 0 0,-2 1-10 0 0,1 1 0 0 0,-1 1 75 0 0,0 0-96 0 0,0-1 31 0 0,-1 0-10 0 0,1-1 0 0 0,0-2 0 0 0,1-1 75 0 0,0-5-96 0 0,1-6 106 0 0,-1-2-32 0 0,0-3-63 0 0,0-3 95 0 0,-1-4-106 0 0,0-1 134 0 0,1 2-68 0 0,-1 2 61 0 0,1 4-53 0 0,-2 2 54 0 0,1-2-54 0 0,-1-2-58 0 0,0-2 127 0 0,0-2-154 0 0,1-2 48 0 0,-1 2-16 0 0,2 0 0 0 0,-1-1 0 0 0,1 2 0 0 0,-1 1 0 0 0,0-1 0 0 0,0-2 0 0 0,0-5 0 0 0,1-3 0 0 0,-1 1 0 0 0,0-4 0 0 0,1-2 0 0 0,1-1 0 0 0,0 1 0 0 0,0-2 0 0 0,0-2 75 0 0,1 2-96 0 0,0-2 106 0 0,0-1-106 0 0,1-1 31 0 0,-1 1-10 0 0,0-1 75 0 0,0 1-96 0 0,0-2 31 0 0,0 0 74 0 0,1 0-108 0 0,0-1 36 0 0,1 2 63 0 0,0 0-12 0 0,2 2-77 0 0,0 0 110 0 0,5 2-36 0 0,1 0-72 0 0,3 0 108 0 0,-1 0-120 0 0,2 0 111 0 0,3 0-108 0 0,3 1 31 0 0,1 0 65 0 0,-1-1-96 0 0,-1-1 31 0 0,-1 0 65 0 0,3 0-22 0 0,3-1 21 0 0,5 1 6 0 0,3 0-11 0 0,4 0-5 0 0,4 0 1 0 0,-3-1-75 0 0,-1 0 20 0 0,-4-2 65 0 0,-1 0-96 0 0,2-2 115 0 0,5 1-118 0 0,7 0 120 0 0,6 0-120 0 0,0 1 36 0 0,-3-1-12 0 0,1-1 84 0 0,0 1-108 0 0,1-1 120 0 0,2 0-26 0 0,-1 0 8 0 0,2-1-16 0 0,3 0 4 0 0,3 0-76 0 0,3 3 95 0 0,3 0-106 0 0,2 1 31 0 0,1 2-10 0 0,0 0 0 0 0,0 1 75 0 0,-7 0-96 0 0,-7-1 31 0 0,0-2-10 0 0,2-1 0 0 0,5 0 0 0 0,-2 0 0 0 0,-5-1 0 0 0,-3 1 0 0 0,-3 0 0 0 0,3-1 0 0 0,5 2 0 0 0,4-1 0 0 0,5 1 75 0 0,5-2-96 0 0,2 2 31 0 0,4 1 65 0 0,2 0-96 0 0,3 0 31 0 0,-8 1-10 0 0,-9-2 0 0 0,-2 2 0 0 0,-3-1 75 0 0,-1 1-22 0 0,2 0-63 0 0,-6 0 95 0 0,-5 0-106 0 0,-6 0 31 0 0,-5-1-10 0 0,3 1 75 0 0,6 0-12 0 0,7 1-77 0 0,4 1 110 0 0,5 1-45 0 0,0 0-60 0 0,2 1 19 0 0,0 1-10 0 0,-1 2 75 0 0,1-2-96 0 0,-7 0 31 0 0,-6-1-10 0 0,-7-2 75 0 0,-6-3-96 0 0,-3-2 31 0 0,-3-1 102 0 0,5-1-32 0 0,6-2 26 0 0,4 2 34 0 0,5 0-19 0 0,3-1-29 0 0,4 0 56 0 0,2 0-9 0 0,2 1-81 0 0,1 0 36 0 0,1 1-16 0 0,2-1 21 0 0,-6 1-6 0 0,-7 0-109 0 0,0-1 32 0 0,-7 0-16 0 0,-5 0 0 0 0,0-1 75 0 0,3 1-96 0 0,3 3 31 0 0,6 0-10 0 0,3 1 75 0 0,3 0-96 0 0,3 2 106 0 0,-6-1-106 0 0,-6 0 106 0 0,-1 2-32 0 0,-1 1-63 0 0,0-1 95 0 0,-1 1-32 0 0,-1-1-63 0 0,0 0 95 0 0,-1-1-32 0 0,-1 1 11 0 0,0-3 0 0 0,-2-1 0 0 0,-3-1 10 0 0,-2 0-88 0 0,-1 0 26 0 0,-5 1 63 0 0,-5 0-96 0 0,-2-2 31 0 0,-2 1 65 0 0,0 0-22 0 0,-2 0 11 0 0,-2 2-74 0 0,-2-1 104 0 0,0 1-24 0 0,-4-1-10 0 0,-1-1 6 0 0,-1-2-76 0 0,-3 1 20 0 0,-2-2-10 0 0,0 2 75 0 0,0 0 16 0 0,-1 0-113 0 0,-1 1 150 0 0,-1-1-66 0 0,-1-1 20 0 0,-2 1-95 0 0,2-1 138 0 0,0 0-157 0 0,0 0 160 0 0,-1 0-160 0 0,0 0 142 0 0,0 0-44 0 0,-1 0-79 0 0,0 0 120 0 0,0 0-41 0 0,0 0 5 0 0,0 0-82 0 0,0 0 98 0 0,0 0-108 0 0,0 0 31 0 0,0 0 65 0 0,0-3-96 0 0,-1-6 31 0 0,0-3 65 0 0,0-2-96 0 0,1-4 31 0 0,-1-3-10 0 0,1 0 0 0 0,-1 1 0 0 0,1-3 0 0 0,-1-4 0 0 0,1-4 0 0 0,1-6 0 0 0,0-6-74 0 0,1-6 95 0 0,2-5-32 0 0,0 2 11 0 0,0 1 0 0 0,1-4 0 0 0,0 1 0 0 0,-1 1 0 0 0,1-8-74 0 0,0-6 95 0 0,0 1-32 0 0,-1 5 11 0 0,1-5 0 0 0,0-4 0 0 0,0-7 0 0 0,0-8 0 0 0,0-6 0 0 0,1-4 0 0 0,0 0 0 0 0,1 1 0 0 0,-1 2 0 0 0,1 3 0 0 0,-1 2 0 0 0,0 0 0 0 0,0 11 0 0 0,-2 9 0 0 0,0 9 0 0 0,-1 9 0 0 0,0-1 0 0 0,1-2 0 0 0,0-4 0 0 0,0 3 0 0 0,-1 4 0 0 0,1-3 0 0 0,0-4 0 0 0,2-6 0 0 0,0-5 0 0 0,0 3 0 0 0,1 5 0 0 0,0 0 0 0 0,0-2 0 0 0,1-3 0 0 0,0-3 0 0 0,1-5 0 0 0,1-2 0 0 0,1-4 0 0 0,1-1 0 0 0,-1 8 0 0 0,-2 7 0 0 0,-1 10 0 0 0,-1 7 0 0 0,0-1 0 0 0,0 3 0 0 0,0 4 0 0 0,0-6 0 0 0,2-2 0 0 0,1-4 0 0 0,1-4 0 0 0,1 2 0 0 0,0 0 0 0 0,0 5 0 0 0,-3 7 0 0 0,-1 8 0 0 0,-1 4 0 0 0,0 3 0 0 0,-1 1 0 0 0,0 1 0 0 0,-2 3 0 0 0,-1 3 0 0 0,-1 1 0 0 0,-1 0 0 0 0,-1 0 0 0 0,0 3 0 0 0,-1 1 0 0 0,0 2 0 0 0,0 4 0 0 0,0 0 0 0 0,-1 0 0 0 0,0 2 0 0 0,1 2 0 0 0,-1 0 75 0 0,0 2-96 0 0,-2-1 106 0 0,0 2-106 0 0,-2 1 31 0 0,-1 1 74 0 0,-3 0-108 0 0,-3 0 36 0 0,-3 1 63 0 0,-3-2-96 0 0,-5 1 31 0 0,-2 1-10 0 0,-4 1 75 0 0,-2 0-96 0 0,-4 0 31 0 0,-3-1-10 0 0,-3-1 75 0 0,-5-1-96 0 0,2-1 31 0 0,2 1 65 0 0,-5-1-96 0 0,1 0 31 0 0,2 1 65 0 0,-6-1-96 0 0,-8 1 31 0 0,-9-2 84 0 0,-7-1-46 0 0,2-1-56 0 0,5-1 102 0 0,-4-2-118 0 0,-7 0 36 0 0,-9-1 63 0 0,-6 2-97 0 0,-6 0 108 0 0,-2 1-107 0 0,-4 1 31 0 0,8 1-10 0 0,9-1 0 0 0,10 0 0 0 0,7 2 0 0 0,-6-2 84 0 0,-9 1-33 0 0,2 1-61 0 0,3 0 21 0 0,4 0-11 0 0,4 1 84 0 0,4 1-108 0 0,2-1 36 0 0,-10 1 72 0 0,0 0-108 0 0,3-1 36 0 0,-9 0 63 0 0,4 0-97 0 0,3 0 33 0 0,4 1-11 0 0,6-1 75 0 0,4 1-97 0 0,3 0 108 0 0,-8 2-33 0 0,-10 0-64 0 0,-8 1 97 0 0,-10-1-108 0 0,-6 2 33 0 0,-4-2 64 0 0,9-1-97 0 0,9-2 33 0 0,12 0-11 0 0,10 0 0 0 0,-3-2 0 0 0,-7-3 75 0 0,-13-3-97 0 0,-11-3 33 0 0,-10-2-11 0 0,7 0 0 0 0,8 0 0 0 0,-2 1 0 0 0,-5 3 0 0 0,-6 2 0 0 0,-7 5 0 0 0,-3 7 0 0 0,0 7 0 0 0,0 6 0 0 0,-1 5 0 0 0,1 4 0 0 0,11 0 0 0 0,14-1 0 0 0,3 2 0 0 0,1 1 0 0 0,-2 1 0 0 0,-3 0 0 0 0,-4 0 0 0 0,0 0 0 0 0,10-4 0 0 0,12-5 0 0 0,6-2 0 0 0,4-2 0 0 0,3-3 0 0 0,4-2 0 0 0,3-2 0 0 0,6-3-84 0 0,7-1 108 0 0,12-3-307 0 0,9-1-162 0 0,12-1-1684 0 0,9 1 2096 0 0,1 0 0 0 0,0 0 0 0 0,0 0 0 0 0,0 0 0 0 0,0 0 0 0 0,0 0 0 0 0,0 0 0 0 0,0-1 0 0 0,0 1 0 0 0,0 0 0 0 0,0 0 0 0 0,-1 0 0 0 0,1 0 0 0 0,0 0 0 0 0,0 0 0 0 0,0 0 0 0 0,0 0 0 0 0,0 0 0 0 0,0 0 0 0 0,0 0 0 0 0,0 0 0 0 0,0 0 0 0 0,0 0 0 0 0,0-1 0 0 0,0 1 0 0 0,0 0 0 0 0,0 0 0 0 0,0 0 0 0 0,0 0 0 0 0,0 0 0 0 0,0 0 0 0 0,0 0 0 0 0,0 0 0 0 0,0 0 0 0 0,0 0 0 0 0,0-1 0 0 0,0 1 0 0 0,0 0 0 0 0,0 0 0 0 0,0 0 0 0 0,0 0 0 0 0,0 0 0 0 0,0 0 0 0 0,0 0 0 0 0,0 0 0 0 0,0 0 0 0 0,0 0 0 0 0,0 0 0 0 0,0 0 0 0 0,0-1 0 0 0,0 1 0 0 0,0 0 0 0 0,1 0 33 0 0,-1-1-9626 0 0,3-1-1340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7.088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5821.30273"/>
      <inkml:brushProperty name="anchorY" value="14881.79492"/>
      <inkml:brushProperty name="scaleFactor" value="0.5"/>
    </inkml:brush>
  </inkml:definitions>
  <inkml:trace contextRef="#ctx0" brushRef="#br0">9 1136 1839 0 0,'0'0'0'0'0,"0"0"160"0"0,0 0 1307 0 0,2 2 1670 0 0,0 0-2123 0 0,0 0-252 0 0,0 0 358 0 0,-1-1-348 0 0,-1 0-36 0 0,1-1-124 0 0,2 1-181 0 0,1 0-36 0 0,5-2-111 0 0,1-2 84 0 0,2-6 69 0 0,0-7 8 0 0,1-7 54 0 0,0-6-56 0 0,1-7-46 0 0,0-6-72 0 0,2-4-125 0 0,0 3-93 0 0,-1 2-23 0 0,1-2 59 0 0,1-2-25 0 0,0-2-27 0 0,0-5 48 0 0,0-5-17 0 0,-1-4-68 0 0,-2 2-54 0 0,-3 7 94 0 0,-1 5-118 0 0,-3 8 36 0 0,-1 1-12 0 0,-1 0 75 0 0,-2 0-96 0 0,-2 2 31 0 0,-2 1 74 0 0,-1 5-108 0 0,-2 5 111 0 0,-1 3-108 0 0,0 5 31 0 0,0 4 84 0 0,-2 1-46 0 0,-1 1 18 0 0,-3 1-2 0 0,0 1 10 0 0,-1 2-88 0 0,-1 1 120 0 0,-1 2-58 0 0,-3 1-56 0 0,-3 1 102 0 0,-1 1-43 0 0,-1 2 14 0 0,-1 1-1 0 0,2 3 0 0 0,2 0 0 0 0,1 5 0 0 0,4 1-74 0 0,3-2 20 0 0,0 5 65 0 0,2 3-12 0 0,1 5-2 0 0,1 1-70 0 0,3 1 94 0 0,1 4-106 0 0,3 5 106 0 0,1 8-32 0 0,2 6 30 0 0,2 8-6 0 0,4 5 3 0 0,3 3-9 0 0,2 0-7 0 0,1-6-73 0 0,-1-7 113 0 0,1-2-19 0 0,0-1-29 0 0,0 0-61 0 0,-1-6 15 0 0,-1-5 65 0 0,-2-6-96 0 0,-1-4 31 0 0,1-2-10 0 0,4 0 0 0 0,3-1 0 0 0,3-2 0 0 0,3-1 0 0 0,2-5-84 0 0,3-2-172 0 0,3-5-133 0 0,-1-3 246 0 0,10-5-3281 0 0,-7-3-13315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8.433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6684.95703"/>
      <inkml:brushProperty name="anchorY" value="14529.60449"/>
      <inkml:brushProperty name="scaleFactor" value="0.5"/>
    </inkml:brush>
  </inkml:definitions>
  <inkml:trace contextRef="#ctx0" brushRef="#br0">13 798 1839 0 0,'0'0'0'0'0,"-2"1"160"0"0,-1 1-186 0 0,0-1 1863 0 0,1 0 1976 0 0,1 0-1926 0 0,0-1-1452 0 0,2 2 157 0 0,0 1-512 0 0,6 0 38 0 0,2-1-131 0 0,2 0 120 0 0,1-2-31 0 0,2-2-92 0 0,-1-2 142 0 0,4-5-36 0 0,-1-3-25 0 0,0-2 3 0 0,2-5 72 0 0,2-7-23 0 0,3-7 21 0 0,1-8 6 0 0,1-5-86 0 0,1-3 54 0 0,2-1 55 0 0,0 3-92 0 0,1 4-6 0 0,-3 8-74 0 0,-2 8 99 0 0,-18 22-71 0 0,0 0 1 0 0,0 0-1 0 0,1 0-23 0 0,-3 2 15 0 0,1 1 0 0 0,0 0 0 0 0,-1 0 0 0 0,5-2-15 0 0,-5 3 26 0 0,2-1 0 0 0,-1 1 0 0 0,0 0 0 0 0,2 0-26 0 0,-2 0 21 0 0,1 1-1 0 0,0-1 1 0 0,3 2-21 0 0,17 2 67 0 0,-3 5-2 0 0,-1 2-1 0 0,0 4 38 0 0,4 8 119 0 0,3 11-22 0 0,-15-13 25 0 0,3 5-224 0 0,-2 2 288 0 0,1 4-288 0 0,13 37 373 0 0,-5 8-48 0 0,-4 3-5 0 0,-4 0-33 0 0,-7-3-40 0 0,-5-11-142 0 0,-4-11-29 0 0,-1-37-3 0 0,-3 12-73 0 0,-4 9 176 0 0,6-31-156 0 0,-1 0 0 0 0,0 0 0 0 0,0 1-20 0 0,1-4 30 0 0,0 0 0 0 0,0-1-1 0 0,0 1 1 0 0,-2 1-30 0 0,2-3 9 0 0,1 0 0 0 0,-1-1 0 0 0,1 1 0 0 0,-1-1 1 0 0,1 0-1 0 0,-1 0 0 0 0,-1 1-9 0 0,2-1 7 0 0,-1 0 1 0 0,1 0 0 0 0,0-1-1 0 0,-1 1 1 0 0,1-1-1 0 0,-1 1 1 0 0,1-1-1 0 0,0 0 1 0 0,-2 0-8 0 0,2 0 6 0 0,-1 0 1 0 0,1 0 0 0 0,-1 0-1 0 0,1-1 1 0 0,-1 1-1 0 0,1 0 1 0 0,-1-1-1 0 0,1 1 1 0 0,0-1-1 0 0,-1 0-6 0 0,-1-1 17 0 0,1 1 0 0 0,0-1 0 0 0,-1 0 0 0 0,1 0 0 0 0,0 0 0 0 0,-1-2-17 0 0,-1-1 22 0 0,1 0 1 0 0,-1 0 0 0 0,1 0-1 0 0,0-1-22 0 0,-1-5-8 0 0,0 0 0 0 0,-2-6 8 0 0,-5-33 16 0 0,2-2-16 0 0,4-1 0 0 0,4-4 0 0 0,6-6 0 0 0,0 30 0 0 0,1 0 0 0 0,11-35 0 0 0,-8 42-84 0 0,7-13 84 0 0,-6 16 24 0 0,7-10-24 0 0,-8 17-12 0 0,10-13 12 0 0,-12 20-28 0 0,0 1 0 0 0,0 0 0 0 0,5-3 28 0 0,-6 5 8 0 0,1 0 0 0 0,0 1 0 0 0,5-3-8 0 0,-6 3-4 0 0,1 2 0 0 0,0-1 0 0 0,4-1 4 0 0,-5 3-21 0 0,-1 1 0 0 0,0-1 0 0 0,0 1 0 0 0,6-1 21 0 0,-6 2 5 0 0,1 0 0 0 0,-1 0 0 0 0,0 0-1 0 0,0 1 1 0 0,2 0-5 0 0,-2 0-3 0 0,1 0 0 0 0,0 0 0 0 0,-1 1 0 0 0,3 1 3 0 0,-3-1 0 0 0,1 1 0 0 0,-1-1 0 0 0,0 1 0 0 0,0 1 0 0 0,0 0 0 0 0,0-1 0 0 0,-1 1 0 0 0,0 0 0 0 0,3 3 0 0 0,-2 0 0 0 0,0 0 0 0 0,0 0 0 0 0,1 5 0 0 0,1 1 0 0 0,-1 1 0 0 0,1 1 0 0 0,9 30 75 0 0,-4-1-96 0 0,-1 1 134 0 0,-4-5-30 0 0,-2-4-101 0 0,-2-6 146 0 0,-2-6-48 0 0,-1-7-2 0 0,-1-6 4 0 0,0-11-50 0 0,-1-2-2 0 0,1-17 36 0 0,1-19-76 0 0,2-18 20 0 0,4-16-10 0 0,4-11 0 0 0,6-9 0 0 0,3 6 0 0 0,4 8 0 0 0,4 3 0 0 0,-14 49 0 0 0,9-16 0 0 0,-11 27 0 0 0,0-1 0 0 0,12-13 0 0 0,-12 19 0 0 0,0-1 0 0 0,0 1 0 0 0,10-6 0 0 0,-10 9 0 0 0,0 0 0 0 0,0 0 0 0 0,1 2 0 0 0,4-3 0 0 0,-6 5 28 0 0,1-1 0 0 0,0 1 0 0 0,0 1 0 0 0,0 0 0 0 0,0 0-28 0 0,-1 2 37 0 0,-1 0 0 0 0,1 0 0 0 0,0 1-1 0 0,0-1 1 0 0,7 3-37 0 0,-7 0 46 0 0,0 0-1 0 0,-1 0 0 0 0,1 1 1 0 0,-1 0-1 0 0,7 4-45 0 0,-5-2 73 0 0,0 1-1 0 0,0 1 1 0 0,-1 0 0 0 0,7 6-73 0 0,-3 0 64 0 0,0 0 1 0 0,0 1 0 0 0,-1 3-65 0 0,6 4 51 0 0,11 21-51 0 0,11 24 15 0 0,0 7-51 0 0,4 11-399 0 0,0-1-7694 0 0,-9-15-1887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54.8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15 145 6447 0 0,'0'0'142'0'0,"0"0"22"0"0,0 0 13 0 0,-1-2-20 0 0,-2-3-50 0 0,-1 0 463 0 0,3 1-283 0 0,-2-7 917 0 0,2 9-833 0 0,1 2 117 0 0,0 0 21 0 0,0 0-98 0 0,0 0-408 0 0,0 0-114 0 0,0 0 28 0 0,0 0 151 0 0,0 0 70 0 0,0 0 12 0 0,1 2 9 0 0,3 7 32 0 0,-1 0-1 0 0,-1-1 1 0 0,1 1-1 0 0,0 8-190 0 0,3 40 620 0 0,-2-19-305 0 0,-2-8 66 0 0,-1 0 0 0 0,-2 6-381 0 0,0 1 270 0 0,-2 74 242 0 0,0-36-377 0 0,1-25-103 0 0,0 7 53 0 0,2 0-1 0 0,5 33-84 0 0,1-7 39 0 0,-2-20-14 0 0,1 45 7 0 0,0 0 0 0 0,-1 2 124 0 0,-3-96-97 0 0,-1-4 8 0 0,0-7 3 0 0,0-3 2 0 0,0-1-66 0 0,-1 0 0 0 0,1 0 0 0 0,0 1 0 0 0,0-1 0 0 0,0 0 0 0 0,-1 1 0 0 0,1-1 0 0 0,0 0 0 0 0,-1 1 0 0 0,1-1 0 0 0,-1 0-1 0 0,1 1-5 0 0,-3-4 1 0 0,0-6 9 0 0,1 1 0 0 0,-1-1-1 0 0,1 1 1 0 0,1-1 0 0 0,0 0 0 0 0,0-10-10 0 0,0 3 5 0 0,-1-47 21 0 0,3 0 0 0 0,2-3-26 0 0,1-7 12 0 0,15-236-12 0 0,-19 306 0 0 0,24-245 0 0 0,-24 249 0 0 0,3-29 0 0 0,21-158 0 0 0,-18 134 0 0 0,-6 52 0 0 0,0 1 0 0 0,0 0 0 0 0,0 0 0 0 0,0-1 0 0 0,0 1 0 0 0,0 0 0 0 0,0-1 0 0 0,0 1 0 0 0,0 0 0 0 0,0 0 0 0 0,0-1 0 0 0,0 1 0 0 0,0 0 0 0 0,0 0 0 0 0,0-1 0 0 0,1 1 0 0 0,-1 0 0 0 0,0 0 0 0 0,0-1 0 0 0,0 1 0 0 0,1 0 0 0 0,-1 0 0 0 0,0 0 0 0 0,0-1 0 0 0,0 1 0 0 0,1 0 0 0 0,-1 0 0 0 0,0 0 0 0 0,1 0 0 0 0,-1 1 0 0 0,1 0 0 0 0,0 0 0 0 0,0 0 0 0 0,0 0 0 0 0,0 0 0 0 0,-1 0 0 0 0,1 0 0 0 0,0 1 0 0 0,-1-1 0 0 0,1 0 0 0 0,-1 1 0 0 0,0-1 0 0 0,1 0 0 0 0,-1 1 0 0 0,0-1 0 0 0,5 29 0 0 0,-4-29 0 0 0,5 49 76 0 0,-3 1-1 0 0,-1 20-75 0 0,-8 102 246 0 0,2-103-189 0 0,-10 157 536 0 0,4-85-297 0 0,-1-18-114 0 0,3-43-171 0 0,-4 16 117 0 0,11-94-64 0 0,0-5-10 0 0,-2-1-50 0 0,0 0 0 0 0,1 0 0 0 0,0 0 1 0 0,-1-1-1 0 0,1 1 0 0 0,0-1 0 0 0,1 1 1 0 0,-1-1-1 0 0,1 0 0 0 0,0 0 0 0 0,-1-2-4 0 0,0-6 10 0 0,0 0-1 0 0,0-1 0 0 0,1-2-9 0 0,-2-72 0 0 0,4-21 0 0 0,10-86 0 0 0,-2 53 0 0 0,-6 60 0 0 0,7-93 0 0 0,0 42-7 0 0,4-26-58 0 0,-13 141 70 0 0,0 6-21 0 0,1 0 0 0 0,-1 1 0 0 0,2-1 0 0 0,-1 1 1 0 0,3-5 15 0 0,-4 14-56 0 0,0 2-8 0 0,3 3 53 0 0,-1 1 1 0 0,1-1-1 0 0,-1 1 1 0 0,0 0-1 0 0,-1-1 1 0 0,1 1 0 0 0,-1 0-1 0 0,0 1 1 0 0,0-1-1 0 0,-1 0 1 0 0,1 4 10 0 0,2 13-22 0 0,-1-1 0 0 0,0 10 22 0 0,-2-17 1 0 0,1 35-1 0 0,-4 44 0 0 0,0-13 108 0 0,2-30-21 0 0,-9 343 536 0 0,0-270-395 0 0,-28 270 249 0 0,30-340-428 0 0,2-9 19 0 0,-6 20-68 0 0,10-60 64 0 0,-3 3 0 0 0,4-7-63 0 0,0 0 0 0 0,-1 0 1 0 0,1 0-1 0 0,0 0 0 0 0,0 0 0 0 0,0 0 0 0 0,0 0 0 0 0,0 0 0 0 0,0 0 1 0 0,0 0-1 0 0,0 1 0 0 0,0-1 0 0 0,0 0 0 0 0,0 0 0 0 0,0 0 0 0 0,0 0 0 0 0,0 0 1 0 0,0 0-1 0 0,0 0 0 0 0,0 0 0 0 0,0 0 0 0 0,0 0 0 0 0,0 0 0 0 0,-1 0 0 0 0,1 0 1 0 0,0 0-1 0 0,0 0 0 0 0,0 0 0 0 0,0 0 0 0 0,0 0 0 0 0,0 0 0 0 0,0 0 1 0 0,0 0-1 0 0,0 0 0 0 0,0 0 0 0 0,0 0 0 0 0,0 0 0 0 0,0 0 0 0 0,0 0 0 0 0,-1 0 1 0 0,1 0-1 0 0,0 0 0 0 0,0 0 0 0 0,0 0 0 0 0,0 0 0 0 0,0 0 0 0 0,0 0 0 0 0,0 0 1 0 0,0 0-1 0 0,0 0 0 0 0,0 0 0 0 0,0-1 0 0 0,0 1 0 0 0,0 0 0 0 0,0 0 1 0 0,0 0-1 0 0,0 0 0 0 0,0 0 0 0 0,0 0-1 0 0,-3-2 12 0 0,1 0-1 0 0,-1-1 1 0 0,1 1 0 0 0,0-1 0 0 0,0 0-1 0 0,1 0 1 0 0,-1 1 0 0 0,0-1 0 0 0,1 0-1 0 0,0 0 1 0 0,-1 0 0 0 0,1-1 0 0 0,0 1-1 0 0,0-2-11 0 0,-2-11 41 0 0,0 0-1 0 0,1-8-40 0 0,1 13 0 0 0,-11-162 66 0 0,7-44-66 0 0,4 130 6 0 0,3-56-6 0 0,-1-7 0 0 0,6-10 0 0 0,-7 147 0 0 0,0 2 0 0 0,1 1 0 0 0,1-7 0 0 0,0 7-14 0 0,-1 9-16 0 0,0 3 1 0 0,5 15 9 0 0,-1 0-1 0 0,0 1 1 0 0,-2-1 0 0 0,2 13 20 0 0,4 77 154 0 0,-8-83-98 0 0,6 153 91 0 0,-1-40 72 0 0,-5 0-1 0 0,-10 58-218 0 0,6-148 352 0 0,-4-56-234 0 0,5 3-108 0 0,-1 1 0 0 0,1-1 0 0 0,0 0 0 0 0,0 0 0 0 0,1 0 0 0 0,-1-3-10 0 0,-4-41 69 0 0,4 31-60 0 0,-15-320-55 0 0,11 156 28 0 0,-1-47-18 0 0,7 117 0 0 0,6-3 36 0 0,-6 110-5 0 0,0 3-6 0 0,0 0 1 0 0,1 0-1 0 0,-1 0 1 0 0,1 0 0 0 0,-1 1-1 0 0,2-4 11 0 0,-2 6-1 0 0,0 0-1 0 0,0 0 1 0 0,0 0-1 0 0,0 0 1 0 0,0 0-1 0 0,0 0 1 0 0,0 0-1 0 0,1 0 1 0 0,-1 0-1 0 0,0 1 1 0 0,0-1-1 0 0,0 0 1 0 0,0 0-1 0 0,0 0 1 0 0,0 0-1 0 0,0 0 1 0 0,0 0-1 0 0,0 0 1 0 0,0 0-1 0 0,0 0 1 0 0,0 0-1 0 0,0 0 1 0 0,0 0-1 0 0,0 0 1 0 0,0 0-1 0 0,0 0 1 0 0,0 0-1 0 0,1 0 1 0 0,-1 0-1 0 0,0 0 1 0 0,0 0-1 0 0,0 0 1 0 0,0 0-1 0 0,0 0 1 0 0,0 0-1 0 0,0 0 1 0 0,0 0-1 0 0,0 0 1 0 0,0 0-1 0 0,0 0 1 0 0,0 0-1 0 0,0 0 1 0 0,0 0-1 0 0,0 0 1 0 0,0-1-1 0 0,0 1 1 0 0,0 0-1 0 0,0 0 1 0 0,1 0-1 0 0,-1 0 0 0 0,0 0 1 0 0,0 0-1 0 0,0 0 1 0 0,0 0-1 0 0,0 0 3 0 0,4 6-15 0 0,0-1 0 0 0,0 1 0 0 0,-1 0 0 0 0,0 0 0 0 0,0 0 0 0 0,0 1 0 0 0,-1-1 0 0 0,0 1 0 0 0,1 5 14 0 0,3 16-34 0 0,1 24 34 0 0,-4-23 6 0 0,12 148-6 0 0,-9-93 11 0 0,-1 34 39 0 0,-6 13-50 0 0,0-99 3 0 0,-8 235 115 0 0,6-235-61 0 0,-4 14-57 0 0,-2 17 71 0 0,7-43-29 0 0,-1-1 1 0 0,-3 8-43 0 0,5-25 53 0 0,0-4 1 0 0,-3-5-49 0 0,0-1 1 0 0,1 0-1 0 0,0 1 1 0 0,0-1-1 0 0,1-1 1 0 0,0 1-1 0 0,0-1-5 0 0,-4-23 33 0 0,2-8-33 0 0,1 17 3 0 0,-7-89-63 0 0,5-31 60 0 0,6-113-67 0 0,-1 235 66 0 0,3-85-25 0 0,5 0-1 0 0,8-27 27 0 0,-15 126-8 0 0,4-15-5 0 0,-4 20-10 0 0,0 4-8 0 0,3 7 10 0 0,0 1 0 0 0,-1-1-1 0 0,0 1 1 0 0,-1 0 0 0 0,0 0 0 0 0,0 0 21 0 0,5 64-63 0 0,-7-65 61 0 0,2 67 7 0 0,-5 44-5 0 0,0-48 69 0 0,-12 299 617 0 0,11-291-510 0 0,2-55-50 0 0,2-8-31 0 0,0-14-74 0 0,0-3-18 0 0,0 0 0 0 0,0 0 0 0 0,0-1 1 0 0,0 1-1 0 0,0 0 0 0 0,0 0 0 0 0,0 0 1 0 0,0-1-1 0 0,0 1 0 0 0,1 0 0 0 0,-1 0 1 0 0,0 0-1 0 0,0-1 0 0 0,0 1 1 0 0,0 0-1 0 0,0 0 0 0 0,0 0 0 0 0,1 0 1 0 0,-1-1-1 0 0,0 1 0 0 0,0 0 0 0 0,0 0 1 0 0,0 0-1 0 0,1 0 0 0 0,-1 0 0 0 0,0 0-3 0 0,1-1-15 0 0,-1 1-1 0 0,1 0 0 0 0,-1-1 0 0 0,0 1 0 0 0,1-1 0 0 0,-1 1 0 0 0,1 0 0 0 0,-1-1 1 0 0,0 1-1 0 0,1-1 0 0 0,-1 1 0 0 0,0-1 0 0 0,1 0 0 0 0,-1 1 16 0 0,3-6-141 0 0,3-7-1167 0 0,-4 3-3421 0 0,-1-1-1749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11.49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115 156 8287 0 0,'0'0'191'0'0,"0"0"26"0"0,0 0 9 0 0,0-2-34 0 0,1-19-154 0 0,0-2 38 0 0,-1 21 312 0 0,0 2 110 0 0,0-2 12 0 0,2-1-272 0 0,2-26 575 0 0,-2 21 27 0 0,-1 7-683 0 0,0-1 286 0 0,-1 2-222 0 0,0 0 166 0 0,0 0 101 0 0,0 0 21 0 0,0 0-66 0 0,0 3-294 0 0,6 37 539 0 0,-2 0 0 0 0,-1 0 0 0 0,-3 9-688 0 0,0-30-3 0 0,-2 1 0 0 0,-1 2 3 0 0,-2 26 449 0 0,-8 210 1156 0 0,10-237-1605 0 0,2-17 0 0 0,1-1 0 0 0,-1 0 0 0 0,1 1 0 0 0,0-1 0 0 0,0 1 0 0 0,0-1 0 0 0,0 1 0 0 0,0-1 0 0 0,1 1 0 0 0,0 0 0 0 0,-1-2 0 0 0,1-1 0 0 0,-1 1 0 0 0,0-1 0 0 0,1 1 0 0 0,0-1 0 0 0,-1 1 0 0 0,1-1 0 0 0,0 0 0 0 0,0 1 0 0 0,-1-1 0 0 0,2 1 0 0 0,0 1 0 0 0,2 13 0 0 0,-1-4 0 0 0,-4 0 0 0 0,1 2 0 0 0,-1-1 0 0 0,2-2 72 0 0,-1-9 299 0 0,0-2 117 0 0,0 0 21 0 0,-1-6 65 0 0,-2 2-589 0 0,0-14 64 0 0,1-14-249 0 0,1-1-1 0 0,3-28 201 0 0,3 19-1174 0 0,3-14 1174 0 0,3-14 969 0 0,-1-1-310 0 0,7-14-659 0 0,20-71-69 0 0,-35 149 85 0 0,7-23-16 0 0,-5 15 0 0 0,0 0 0 0 0,2-14 0 0 0,-4 16 0 0 0,2 2 0 0 0,0 3 0 0 0,-3 8 0 0 0,-1 0 0 0 0,0 1 0 0 0,1-1 0 0 0,-1 0 0 0 0,0 1 0 0 0,1-1 0 0 0,-1 0 0 0 0,0 1 0 0 0,0-1 0 0 0,1 0 0 0 0,-1 1 0 0 0,0-1 0 0 0,0 1 0 0 0,0-1 0 0 0,1 0 0 0 0,-1 1 0 0 0,0-1 0 0 0,0 1 0 0 0,3 7 0 0 0,-1 1 0 0 0,0 0 0 0 0,0-1 0 0 0,0 1 0 0 0,-1 0 0 0 0,-1 5 0 0 0,0 14 0 0 0,-1 13 0 0 0,-8 42 0 0 0,-7 21 0 0 0,9-62 0 0 0,1 0 0 0 0,-15 78 0 0 0,2 6 0 0 0,5-20 0 0 0,6-62 0 0 0,2-3 0 0 0,-3 0 0 0 0,0 4 0 0 0,-1 19 0 0 0,3-20 0 0 0,6-30 0 0 0,2-6 0 0 0,0-9 0 0 0,0-6 0 0 0,-2-22 0 0 0,2 0 0 0 0,1-1 0 0 0,3-7 0 0 0,0 0 0 0 0,-1-30 0 0 0,-4-6 0 0 0,1-116 0 0 0,0 175 0 0 0,0 1 0 0 0,1-2 0 0 0,1 1 0 0 0,-1-14 0 0 0,-1 5 0 0 0,1-1 0 0 0,2-5 0 0 0,-2 9 0 0 0,0 1 0 0 0,-1-1 0 0 0,-2-7 0 0 0,1-1 0 0 0,0 21 0 0 0,2 8 0 0 0,2 5 0 0 0,-4-5 0 0 0,2 5 0 0 0,0 1 0 0 0,0 0 0 0 0,-1 0 0 0 0,1 0 0 0 0,-2 0 0 0 0,1 4 0 0 0,0 15 0 0 0,-2 4 0 0 0,0-15 0 0 0,-17 212 0 0 0,9-145 0 0 0,-15 124 0 0 0,10-127 466 0 0,-2-1-1 0 0,-14 32-465 0 0,26-95 952 0 0,1-10-807 0 0,1-6-113 0 0,0-5-53 0 0,2 6 30 0 0,-2-8-9 0 0,1 0 0 0 0,0 0 0 0 0,0 0 0 0 0,1 1 0 0 0,0-1 0 0 0,1 0 0 0 0,1-5 0 0 0,0-14 0 0 0,1-36 0 0 0,0 19 0 0 0,-1-10 0 0 0,-2-152 0 0 0,1 82 0 0 0,-1 66 0 0 0,1 0 0 0 0,-2 1 0 0 0,-4-4 0 0 0,4 49 0 0 0,3 4 0 0 0,-1 9 0 0 0,-1 0 0 0 0,1 0 0 0 0,-1 0 0 0 0,0 0 0 0 0,0 0 0 0 0,1 0 0 0 0,-1 0 0 0 0,0 0 0 0 0,0 0 0 0 0,0 0 0 0 0,0 1 0 0 0,0-1 0 0 0,0 0 0 0 0,-1 0 0 0 0,0 21 0 0 0,1-20 0 0 0,-2 13 0 0 0,-3 53 0 0 0,0 6 0 0 0,-7 24 0 0 0,-3 24 0 0 0,2 100 0 0 0,11-185 0 0 0,2 11 0 0 0,0-27 0 0 0,0 0 0 0 0,-2 3 0 0 0,1-19 0 0 0,1 1 0 0 0,0-1 0 0 0,0 1 0 0 0,0-1 0 0 0,1 3 0 0 0,-1-7 0 0 0,0 0 0 0 0,0-1 0 0 0,0 1 0 0 0,0 0 0 0 0,0-1 0 0 0,1 1 0 0 0,-1-1 0 0 0,0 1 0 0 0,0 0 0 0 0,1-1 0 0 0,-1 1 0 0 0,0-1 0 0 0,1 1 0 0 0,-1 0 0 0 0,1-1 0 0 0,-1 0 0 0 0,1-1 0 0 0,-1 1 0 0 0,0 0 0 0 0,1 0 0 0 0,-1-1 0 0 0,0 1 0 0 0,1 0 0 0 0,-1 0 0 0 0,0-1 0 0 0,0 1 0 0 0,1 0 0 0 0,-1-1 0 0 0,0 1 0 0 0,0 0 0 0 0,1-1 0 0 0,-1 1 0 0 0,0-1 0 0 0,0 1 0 0 0,0-1 0 0 0,4-6 0 0 0,-1 0 0 0 0,-1 0 0 0 0,1-1 0 0 0,-1 0 0 0 0,-1 1 0 0 0,1-4 0 0 0,2-7 0 0 0,-2 1 0 0 0,0 0 0 0 0,-1-1 0 0 0,-1 1 0 0 0,-1 0 0 0 0,0-4 0 0 0,0 3 0 0 0,-11-336 0 0 0,8 196 0 0 0,1 64 0 0 0,4-5 0 0 0,0 94 0 0 0,-1 1 0 0 0,1-1 0 0 0,-1 1 0 0 0,1 0 0 0 0,1-2 0 0 0,2-4 0 0 0,-4 10 0 0 0,0-1 0 0 0,0 1 0 0 0,0 0 0 0 0,0-1 0 0 0,1 1 0 0 0,-1 0 0 0 0,0-1 0 0 0,0 1 0 0 0,1 0 0 0 0,-1-1 0 0 0,0 1 0 0 0,0 0 0 0 0,1-1 0 0 0,-1 1 0 0 0,0 0 0 0 0,1 0 0 0 0,-1-1 0 0 0,1 1 0 0 0,-1 0 0 0 0,0 0 0 0 0,1 0 0 0 0,0 0 0 0 0,0 1 0 0 0,0-1 0 0 0,0 1 0 0 0,0-1 0 0 0,0 1 0 0 0,0 0 0 0 0,0-1 0 0 0,0 1 0 0 0,0 0 0 0 0,0 0 0 0 0,0 0 0 0 0,0 0 0 0 0,-1 0 0 0 0,1 0 0 0 0,0 0 0 0 0,-1 0 0 0 0,1 1 0 0 0,11 20 0 0 0,-7-11 0 0 0,-1 1 0 0 0,0 0 0 0 0,0 0 0 0 0,1 12 0 0 0,5 51 0 0 0,-6-39 0 0 0,0 17 0 0 0,-1 0 0 0 0,-4 20 0 0 0,3-22 0 0 0,-1-27 0 0 0,-2 14 0 0 0,1-26 0 0 0,-2 20 0 0 0,1-1 0 0 0,2 4 0 0 0,0 5 0 0 0,-3 24 0 0 0,0-22 0 0 0,3 12 0 0 0,0-26 0 0 0,-1-23 0 0 0,0-9 0 0 0,-1-10 0 0 0,-1-2 0 0 0,1 0 0 0 0,1 0 0 0 0,1-11 0 0 0,0 12 0 0 0,1-33 0 0 0,1-112 0 0 0,-3 136 0 0 0,2-1 0 0 0,1 0 0 0 0,1-36 0 0 0,0-6 0 0 0,-1 23 0 0 0,-2-10 0 0 0,-1 31 0 0 0,4-22 0 0 0,-2 26 0 0 0,-2 14 0 0 0,0-1 0 0 0,-1 0 0 0 0,1 1 0 0 0,-1-1 0 0 0,0 1 0 0 0,-1-3 0 0 0,1 3 0 0 0,-1-1 0 0 0,1 1 0 0 0,1-1 0 0 0,-1 0 0 0 0,1-2 0 0 0,3-5 0 0 0,-1 8 0 0 0,0 7 0 0 0,-1 6 0 0 0,1 19 0 0 0,-2 1 0 0 0,-1 0 0 0 0,-1 5 0 0 0,-2 45 0 0 0,2-35 0 0 0,-2 0 0 0 0,-4 13 0 0 0,8-54 0 0 0,-2 15 0 0 0,2-1 0 0 0,0 14 0 0 0,0-12 0 0 0,0 0 0 0 0,-2 4 0 0 0,-15 100 0 0 0,7 10 0 0 0,7 28 0 0 0,-3-224 0 0 0,4 23 0 0 0,0 15 0 0 0,1-14 0 0 0,1 5 0 0 0,5-106 0 0 0,-3 11 0 0 0,-2 47 0 0 0,-2-10 0 0 0,0 14 0 0 0,-3-62 0 0 0,5 123 0 0 0,0-1 0 0 0,0-1 0 0 0,2 1 0 0 0,2-8 0 0 0,-4 27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0,3 9 0 0 0,1 12 0 0 0,-1 47 0 0 0,-3 12 0 0 0,-12 151 0 0 0,9-152 0 0 0,1-6 0 0 0,-1 2 0 0 0,-1 11 0 0 0,3-81 0 0 0,1-14 0 0 0,0-15 0 0 0,2-5 0 0 0,2-2 0 0 0,-1 9 0 0 0,-1 1 0 0 0,0-17 0 0 0,-2 13 0 0 0,3-20 0 0 0,0 19 0 0 0,-2-19 0 0 0,-2-133 0 0 0,-3 190 0 0 0,-2 14 0 0 0,0 23 0 0 0,1 36 0 0 0,-6 80 0 0 0,4-89 0 0 0,6-60 0 0 0,0 5 0 0 0,0 14 0 0 0,2-30 0 0 0,1-11 0 0 0,2-10 0 0 0,1-7 0 0 0,-3 17 0 0 0,0-2 0 0 0,-1 1 0 0 0,0-3 0 0 0,0-1 0 0 0,1-1 0 0 0,2-5 0 0 0,-2 6 0 0 0,0 0 0 0 0,0-8 0 0 0,1-30 0 0 0,5-17 0 0 0,-8 61 0 0 0,1 0 0 0 0,-1-1 0 0 0,0 1 0 0 0,0 0 0 0 0,0-1 0 0 0,-1-29 0 0 0,0-12 0 0 0,1 38-64 0 0,-1 7-273 0 0,1 2-138 0 0,0 0-33 0 0,0 0 66 0 0,1 2 292 0 0,7 12 130 0 0,-7-9 1 0 0,-1 0-30 0 0,19 41-2343 0 0,-19-46 2371 0 0,0 0 0 0 0,0 0-1 0 0,0 1 1 0 0,0-1 0 0 0,0 0-1 0 0,0 0 1 0 0,0 0 0 0 0,0 0-1 0 0,0 1 1 0 0,0-1 0 0 0,0 0-1 0 0,1 0 1 0 0,-1 0 0 0 0,0 0-1 0 0,0 1 1 0 0,0-1 0 0 0,0 0-1 0 0,0 0 1 0 0,1 0 0 0 0,-1 0-1 0 0,0 0 1 0 0,0 0 0 0 0,0 0-1 0 0,1 1 22 0 0,0-1-64 0 0,0 1-327 0 0,1 0 0 0 0,-1 0 0 0 0,0 0 0 0 0,0 0 0 0 0,1 0 0 0 0,-1 0 0 0 0,0 0 0 0 0,0 0 0 0 0,0 0 0 0 0,0 0 0 0 0,0 1 0 0 0,0-1 0 0 0,0 0 0 0 0,-1 1 391 0 0,0-1-432 0 0,0 0 0 0 0,0-1 0 0 0,0 1 0 0 0,0 0 1 0 0,0-1-1 0 0,0 1 0 0 0,0 0 0 0 0,-1 0 1 0 0,1-1-1 0 0,0 1 0 0 0,0-1 0 0 0,-1 1 0 0 0,1 0 432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15.8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169 150 6447 0 0,'0'0'142'0'0,"0"0"22"0"0,0 0 13 0 0,-2 0-20 0 0,-12 1 68 0 0,10-2-88 0 0,2 0-11 0 0,0 0 365 0 0,2 1 18 0 0,-2-1-66 0 0,-5-4-294 0 0,-5-5-130 0 0,10 7-19 0 0,1 0-3 0 0,-5-6 3 0 0,0-10 443 0 0,5 17-275 0 0,0-1-1 0 0,0 1 1 0 0,1-1 0 0 0,-1 1 0 0 0,1-1-1 0 0,-1 1 1 0 0,1-1 0 0 0,0 0-1 0 0,0 1 1 0 0,1-3-168 0 0,-1-1-72 0 0,0-6 72 0 0,3 1 0 0 0,5-21 1440 0 0,-8 31-997 0 0,0 1-222 0 0,0 0 166 0 0,0 0 101 0 0,0 0 21 0 0,0 0-66 0 0,1 2-222 0 0,2 12 424 0 0,-1 1-1 0 0,0 0 1 0 0,-1 13-645 0 0,-2 48 58 0 0,-5 25-58 0 0,6-87 0 0 0,3 13 443 0 0,-3-25 45 0 0,0-2 21 0 0,0 0-66 0 0,-1 2-294 0 0,1-2-149 0 0,0 1 1 0 0,0-1 0 0 0,0 0 0 0 0,0 1-1 0 0,0-1 1 0 0,0 0 0 0 0,0 1 0 0 0,-1-1 0 0 0,1 0-1 0 0,0 1 1 0 0,0-1 0 0 0,0 0 0 0 0,0 0 0 0 0,-1 1-1 0 0,1-1 1 0 0,0 0 0 0 0,0 0 0 0 0,-1 1 0 0 0,1-1-1 0 0,0 0 1 0 0,-1 0-1 0 0,1 0 0 0 0,-1 0 0 0 0,1 0 0 0 0,-1 0 0 0 0,0 0 0 0 0,1-1 0 0 0,-1 1 0 0 0,1 0 0 0 0,-1 0 0 0 0,1-1 0 0 0,-1 1 0 0 0,1 0 0 0 0,-1-1 0 0 0,1 1 0 0 0,0 0 0 0 0,-1-1 0 0 0,1 1 0 0 0,-1-1 0 0 0,-5-9 0 0 0,2-2 0 0 0,0 0 0 0 0,2-1 0 0 0,0 1 0 0 0,0-1 0 0 0,0-6 0 0 0,0-6 0 0 0,1-28 0 0 0,1 49 0 0 0,-1-16 0 0 0,2 13 0 0 0,1 8 0 0 0,3 5 0 0 0,-5-6 0 0 0,2 4 0 0 0,0-1 0 0 0,0 1 0 0 0,-1 0 0 0 0,1 0 0 0 0,-1 0 0 0 0,0 0 0 0 0,0 0 0 0 0,0 0 0 0 0,0 1 0 0 0,-1 3 0 0 0,1 7 0 0 0,-1 1 0 0 0,-2 6 0 0 0,0 13 0 0 0,0 22 14 0 0,-2 0 0 0 0,-5 9-14 0 0,5-34 44 0 0,4-30 327 0 0,0-2 117 0 0,-6-8 464 0 0,4 3-930 0 0,0 0 1 0 0,0 0 0 0 0,0 1-1 0 0,1-1 1 0 0,0 0-1 0 0,0 0 1 0 0,0-1-1 0 0,1-1-22 0 0,-1-12-28 0 0,2-12 28 0 0,-1 7 13 0 0,0 5-13 0 0,0 4 0 0 0,0 1 0 0 0,2-9 0 0 0,-1-5 0 0 0,-1 20 0 0 0,1 0 0 0 0,0 0 0 0 0,1-5 0 0 0,17-61 0 0 0,-19 73 0 0 0,0 1 0 0 0,0-1 0 0 0,0 1 0 0 0,0 0 0 0 0,0-1 0 0 0,0 1 0 0 0,1 0 0 0 0,-1-1 0 0 0,0 1 0 0 0,0 0 0 0 0,0-1 0 0 0,0 1 0 0 0,1 0 0 0 0,-1-1 0 0 0,0 1 0 0 0,0 0 0 0 0,1-1 0 0 0,-1 1 0 0 0,0 0 0 0 0,0 0 0 0 0,1-1 0 0 0,-1 2 0 0 0,1-1 0 0 0,-1 0 0 0 0,1 1 0 0 0,-1-1 0 0 0,1 1 0 0 0,-1-1 0 0 0,1 1 0 0 0,-1-1 0 0 0,1 1 0 0 0,-1-1 0 0 0,0 1 0 0 0,1-1 0 0 0,-1 1 0 0 0,0-1 0 0 0,0 1 0 0 0,1 0 0 0 0,2 5 0 0 0,-1 0 0 0 0,0 1 0 0 0,1-1 0 0 0,-2 1 0 0 0,1 0 0 0 0,-1-1 0 0 0,0 1 0 0 0,-1 0 0 0 0,1 0 0 0 0,-2 0 0 0 0,1-1 0 0 0,-1 2 0 0 0,-4 96 0 0 0,-1 11 0 0 0,5-105 0 0 0,-1 0 0 0 0,0-1 0 0 0,-1 1 0 0 0,0-1 0 0 0,-4 9 0 0 0,0-6 0 0 0,7-12 0 0 0,0 1 0 0 0,-1-1 0 0 0,1 1 0 0 0,-1-1 0 0 0,1 0 0 0 0,-1 1 0 0 0,0-1 0 0 0,1 1 0 0 0,-1-1 0 0 0,1 0 0 0 0,-1 0 0 0 0,1 1 0 0 0,-1-1 0 0 0,0 0 0 0 0,1 0 0 0 0,-1 0 0 0 0,0 0 0 0 0,-1 0 0 0 0,1-1 0 0 0,-1 1 0 0 0,1-1 0 0 0,-1 1 0 0 0,1-1 0 0 0,-1 0 0 0 0,1 1 0 0 0,-1-1 0 0 0,1 0 0 0 0,0 0 0 0 0,0 0 0 0 0,-1 0 0 0 0,1 0 0 0 0,0-1 0 0 0,0 1 0 0 0,0 0 0 0 0,0 0 0 0 0,0-1 0 0 0,0 1 0 0 0,0-1 0 0 0,-1-3 0 0 0,-1 0 0 0 0,1 1 0 0 0,0-1 0 0 0,0 0 0 0 0,-1-5 0 0 0,0-5 0 0 0,1 1 0 0 0,1-1 0 0 0,1 0 0 0 0,0-10 0 0 0,0-14 0 0 0,-1 8 0 0 0,3-20 0 0 0,-1 39 0 0 0,0 1 0 0 0,1-1 0 0 0,1 0 0 0 0,0 1 0 0 0,4-11 0 0 0,-6 18 0 0 0,0 2 0 0 0,-1 0 0 0 0,1 0 0 0 0,-1 0 0 0 0,1 0 0 0 0,0 1 0 0 0,0-1 0 0 0,0 0 0 0 0,1-1 0 0 0,5-8 0 0 0,-6 11 0 0 0,-1-1 0 0 0,1 1 0 0 0,-1-1 0 0 0,1 1 0 0 0,-1-1 0 0 0,1 1 0 0 0,-1 0 0 0 0,1-1 0 0 0,-1 1 0 0 0,1 0 0 0 0,-1-1 0 0 0,1 1 0 0 0,-1 0 0 0 0,1 0 0 0 0,0 0 0 0 0,-1-1 0 0 0,1 1 0 0 0,0 0 0 0 0,0 0 0 0 0,1 1 0 0 0,-1-1 0 0 0,0 1 0 0 0,1-1 0 0 0,-1 1 0 0 0,1 0 0 0 0,-1-1 0 0 0,0 1 0 0 0,0 0 0 0 0,1 0 0 0 0,-1 0 0 0 0,0 0 0 0 0,0 0 0 0 0,0 0 0 0 0,0 0 0 0 0,0 1 0 0 0,0-1 0 0 0,0 0 0 0 0,0 0 0 0 0,-1 1 0 0 0,1-1 0 0 0,0 1 0 0 0,2 4 0 0 0,0 1 0 0 0,0 0 0 0 0,0 0 0 0 0,-1 1 0 0 0,0 0 0 0 0,0 1 0 0 0,-1-1 0 0 0,0 1 0 0 0,0-1 0 0 0,-1 1 0 0 0,-1 2 0 0 0,-1 19 0 0 0,-2 4 0 0 0,3-24 0 0 0,-2 10-82 0 0,2-5 475 0 0,-1 0 0 0 0,-1 0 0 0 0,0 0 0 0 0,-1-1 0 0 0,-2 4-393 0 0,4-15 149 0 0,-4 4-133 0 0,5-7-16 0 0,0 0 0 0 0,0 1 0 0 0,0-1 0 0 0,0 0 0 0 0,-1 0 0 0 0,1 0 0 0 0,0 0 0 0 0,0 0 0 0 0,0 0 0 0 0,0 0 0 0 0,0 0 0 0 0,0 0 0 0 0,0-1 0 0 0,0 1 0 0 0,0 0 0 0 0,0-1 0 0 0,0 1 0 0 0,0-1 0 0 0,0 1 0 0 0,0-1 0 0 0,0 1 0 0 0,0-1 0 0 0,0 0 0 0 0,0 1 0 0 0,0-1 0 0 0,1 0 0 0 0,-1 0 0 0 0,0 0 0 0 0,-2-2 0 0 0,0-1 0 0 0,0 1 0 0 0,1-1 0 0 0,-1 1 0 0 0,1-1 0 0 0,-2-4 0 0 0,-1-6 0 0 0,0-1 0 0 0,1 0 0 0 0,0-1 0 0 0,2 1 0 0 0,-1-1 0 0 0,2 1 0 0 0,0-3 0 0 0,0 2 0 0 0,2 0 0 0 0,0 0 0 0 0,0 0 0 0 0,1 0 0 0 0,1 0 0 0 0,1-1 0 0 0,-1 8 0 0 0,1 0 0 0 0,-1 0 0 0 0,2 1 0 0 0,-1-1 0 0 0,1 1 0 0 0,5-6 0 0 0,-2 4 0 0 0,2 2 0 0 0,3 4 0 0 0,-10 4-53 0 0,0-1-1 0 0,0 1 1 0 0,0 0-1 0 0,0 1 1 0 0,-1-1-1 0 0,1 0 1 0 0,0 1-1 0 0,0 0 1 0 0,0 0-1 0 0,0 0 1 0 0,0 0-1 0 0,-1 0 1 0 0,1 0-1 0 0,0 1 54 0 0,2 1-175 0 0,-1 0 0 0 0,0 0-1 0 0,1 0 1 0 0,-2 1 0 0 0,1-1-1 0 0,0 1 1 0 0,2 4 175 0 0,-4-6-2 0 0,0 1 0 0 0,-1 0 0 0 0,1 0 0 0 0,-1 0 0 0 0,0 0 0 0 0,0 0 0 0 0,0 1-1 0 0,0 0 3 0 0,3 10 65 0 0,-2-5 148 0 0,1 0-1 0 0,-2 0 0 0 0,1 1 1 0 0,-1-1-1 0 0,0 0 1 0 0,-1 0-1 0 0,0 1 1 0 0,-1-1-1 0 0,0 4-212 0 0,-2 9-262 0 0,-1-1-1 0 0,-6 21 263 0 0,2-13-843 0 0,7-24 954 0 0,0 0 0 0 0,0-1 0 0 0,-1 1-1 0 0,0 0 1 0 0,0-1 0 0 0,0 1 0 0 0,0-1-1 0 0,-1 0 1 0 0,1 0 0 0 0,-1 0 0 0 0,-1 1-111 0 0,-5 2 149 0 0,8-6-148 0 0,0-1-1 0 0,0 0 1 0 0,-1 0 0 0 0,1 0-1 0 0,0 0 1 0 0,0 0-1 0 0,-1 0 1 0 0,1 0 0 0 0,0 0-1 0 0,-1 0 1 0 0,1 0 0 0 0,0-1-1 0 0,0 1 1 0 0,0-1-1 0 0,-1 1 1 0 0,1-1 0 0 0,0 1-1 0 0,0-1 1 0 0,0 0 0 0 0,0 1-1 0 0,0-1 1 0 0,0 0-1 0 0,0 0 1 0 0,0 0 0 0 0,0 0-1 0 0,0 0 1 0 0,1 0 0 0 0,-1 0-1 0 0,-2-3-1 0 0,0 1 1 0 0,0-1 0 0 0,1 0 0 0 0,0 0 0 0 0,-1-1-1 0 0,1 1 1 0 0,0-1 0 0 0,-4-15 0 0 0,1 0 0 0 0,1 0 0 0 0,1 0 0 0 0,0-1 0 0 0,2 1 0 0 0,0-1 0 0 0,1 1 0 0 0,2-1 0 0 0,2-15 0 0 0,-1 19-501 0 0,1 1 0 0 0,7-15 501 0 0,-7 18-382 0 0,-1 6 534 0 0,-1 1 0 0 0,1-1 0 0 0,1 1 0 0 0,-1-1 0 0 0,1 1 0 0 0,0 0 0 0 0,1 0 0 0 0,-1 1 0 0 0,4-3-152 0 0,-1 2 16 0 0,-6 5-16 0 0,-1 1 0 0 0,1-1 0 0 0,0 1 0 0 0,0 0 0 0 0,0-1 0 0 0,0 1 0 0 0,0 0 0 0 0,0-1 0 0 0,0 1 0 0 0,1 0 0 0 0,-1 0-6 0 0,0 0-1 0 0,0 0 1 0 0,0 0 0 0 0,0 0-1 0 0,0 1 1 0 0,0-1-1 0 0,1 0 1 0 0,-1 1 0 0 0,0-1-1 0 0,0 1 7 0 0,2 0-97 0 0,-1 1 0 0 0,1-1-1 0 0,-1 1 1 0 0,1 0 0 0 0,-1 0 0 0 0,0 0 0 0 0,1 1-1 0 0,-1-1 1 0 0,-1 0 0 0 0,1 1 0 0 0,0-1 0 0 0,0 2 97 0 0,0 0-107 0 0,1 0 1 0 0,-1 1-1 0 0,0 0 1 0 0,-1-1-1 0 0,1 1 1 0 0,-1 0-1 0 0,1 2 107 0 0,0 9 144 0 0,-1 0-1 0 0,0 0 0 0 0,-1 0 0 0 0,0 0 1 0 0,-2 1-1 0 0,-1 5-143 0 0,-6 60 1100 0 0,6-63-1095 0 0,-1 1 0 0 0,0-1 0 0 0,-2 2-5 0 0,0 0 1 0 0,4-13-1 0 0,-1 0 0 0 0,0 0 0 0 0,-1 0 0 0 0,1-1 0 0 0,-1 1 0 0 0,-3 3 0 0 0,-1-4 0 0 0,8-6 0 0 0,-1-1 0 0 0,1 0 0 0 0,-1 0 0 0 0,0 0 0 0 0,1 1 0 0 0,-1-1 0 0 0,1 0 0 0 0,-1 0 0 0 0,1 0 0 0 0,-1 0 0 0 0,1 0 0 0 0,-1 0 0 0 0,1 0 0 0 0,-1 0 0 0 0,0 0 0 0 0,1 0 0 0 0,-1-1 0 0 0,1 1 0 0 0,-2-1 0 0 0,0 0 0 0 0,1 0 0 0 0,-1 0 0 0 0,1 0 0 0 0,-1 0 0 0 0,1-1 0 0 0,0 1 0 0 0,0 0 0 0 0,-1-1 0 0 0,1 1 0 0 0,0-1 0 0 0,0 1 0 0 0,0-1 0 0 0,1 0 0 0 0,-1 1 0 0 0,0-1 0 0 0,1 0 0 0 0,-1 0 0 0 0,1 0 0 0 0,-1-1 0 0 0,-1-8 0 0 0,0 1 0 0 0,1-1 0 0 0,0-2 0 0 0,1 9 0 0 0,0-16 0 0 0,0 0 0 0 0,2 0 0 0 0,1-9 0 0 0,2-9 0 0 0,-1-6 0 0 0,7-22 0 0 0,-6 46 0 0 0,0 0 0 0 0,1 1 0 0 0,0 0 0 0 0,6-9 0 0 0,-4 13 0 0 0,1 4 0 0 0,-8 10 0 0 0,0 0 0 0 0,0 0 0 0 0,1 0 0 0 0,-1 1 0 0 0,0-1 0 0 0,1 0 0 0 0,-1 1 0 0 0,1-1 0 0 0,0 1-43 0 0,0-1 0 0 0,0 1-1 0 0,0-1 1 0 0,0 1 0 0 0,0 0 0 0 0,0 0-1 0 0,0 0 1 0 0,1 0 0 0 0,-1 0 0 0 0,0 1-1 0 0,0-1 1 0 0,0 0 0 0 0,0 1 0 0 0,0 0-1 0 0,0-1 1 0 0,-1 1 0 0 0,1 0-1 0 0,0 0 1 0 0,0 0 0 0 0,0 0 0 0 0,-1 1-1 0 0,1-1 1 0 0,-1 0 0 0 0,1 1 0 0 0,-1-1-1 0 0,1 1 1 0 0,-1-1 0 0 0,0 1 0 0 0,0 0-1 0 0,1-1 1 0 0,-1 1 0 0 0,-1 0 0 0 0,1 0-1 0 0,0 0 1 0 0,0 0 0 0 0,0 2 43 0 0,2 16 310 0 0,-2 0 1 0 0,0 1 0 0 0,0-1-1 0 0,-2 0 1 0 0,-3 16-311 0 0,1 3 4 0 0,2-15-4 0 0,-2 1 0 0 0,-1-1 0 0 0,-2 5 0 0 0,4-20 0 0 0,0-1 0 0 0,-1 1 0 0 0,0-1 0 0 0,-1 0 0 0 0,0 0 0 0 0,0 0 0 0 0,-1 0 0 0 0,0-1 0 0 0,0 1 0 0 0,-3 2 0 0 0,-3 0 0 0 0,1-4 0 0 0,-1-6 0 0 0,1-3 0 0 0,8 1 0 0 0,0 1 0 0 0,0-1 0 0 0,0 0 0 0 0,1 0 0 0 0,-1 1 0 0 0,0-1 0 0 0,1 0 0 0 0,-1-1 0 0 0,1 1 0 0 0,0 0 0 0 0,0 0 0 0 0,0 0 0 0 0,-1-1 0 0 0,-1-7 0 0 0,-1 0 0 0 0,0-6 0 0 0,3 12 0 0 0,-3-13 0 0 0,2 1 0 0 0,0-1 0 0 0,0-16 0 0 0,2 26 0 0 0,-1-1-8 0 0,1 0 0 0 0,0 0 0 0 0,1 0 0 0 0,0 0 0 0 0,0 0 0 0 0,1 0 0 0 0,0 0 0 0 0,2-5 8 0 0,-4 13-22 0 0,0 0-1 0 0,0-1 1 0 0,1 1-1 0 0,-1 0 1 0 0,0-1-1 0 0,0 1 1 0 0,0 0-1 0 0,0-1 1 0 0,1 1-1 0 0,-1 0 1 0 0,0-1-1 0 0,0 1 1 0 0,1 0-1 0 0,-1 0 1 0 0,0-1-1 0 0,0 1 1 0 0,1 0-1 0 0,-1 0 1 0 0,0 0-1 0 0,1-1 1 0 0,-1 1-1 0 0,0 0 1 0 0,1 0 22 0 0,-1 0-40 0 0,0 0-1 0 0,0 0 1 0 0,0 0 0 0 0,0 0 0 0 0,1 0 0 0 0,-1 0 0 0 0,0 0-1 0 0,0 0 1 0 0,0-1 0 0 0,0 1 0 0 0,0 0 0 0 0,0 0 0 0 0,1 0-1 0 0,-1 0 1 0 0,0 0 0 0 0,0 0 0 0 0,0 0 0 0 0,0-1 0 0 0,0 1-1 0 0,0 0 1 0 0,0 0 0 0 0,0 0 0 0 0,0 0 0 0 0,0 0 0 0 0,1-1-1 0 0,-1 1 1 0 0,0 0 0 0 0,0 0 0 0 0,0 0 0 0 0,0 0 0 0 0,0-1 39 0 0,2 3-148 0 0,1-1 148 0 0,0 1 0 0 0,1 0 1 0 0,-1 1-1 0 0,-1-1 0 0 0,1 0 0 0 0,0 1 0 0 0,-1 0 0 0 0,1 0 1 0 0,-1-1-1 0 0,0 1 0 0 0,0 1 0 0 0,0-1 0 0 0,0 0 0 0 0,0 0 1 0 0,-1 1-1 0 0,1-1 0 0 0,-1 1 0 0 0,0-1 0 0 0,0 2 1 0 0,0 2 0 0 0,0 0 0 0 0,0 0 0 0 0,-1 0 0 0 0,0 0 0 0 0,0 0 0 0 0,-1 0 0 0 0,0 0 0 0 0,0 3 0 0 0,-4 12 0 0 0,-8 21 0 0 0,2-14 0 0 0,4-15 0 0 0,6-12 59 0 0,0-1-1 0 0,0 0 0 0 0,0 0 1 0 0,-1 0-1 0 0,1 1 1 0 0,0-1-1 0 0,0-1 0 0 0,-1 1 1 0 0,1 0-1 0 0,-1 0 1 0 0,1 0-1 0 0,-1-1 0 0 0,1 1 1 0 0,-1-1-1 0 0,0 1-58 0 0,1-2 52 0 0,0 1 0 0 0,0 0 0 0 0,0 0 0 0 0,0-1 0 0 0,0 1 1 0 0,0 0-1 0 0,-1-1 0 0 0,1 1 0 0 0,0-1 0 0 0,0 0 0 0 0,0 1 0 0 0,1-1 0 0 0,-1 0 0 0 0,0 1 0 0 0,0-1 0 0 0,0 0 0 0 0,0 0 0 0 0,1 0 0 0 0,-1 0 0 0 0,0 0 0 0 0,1 0 1 0 0,-1 0-53 0 0,-1-3-6 0 0,0 1 0 0 0,0-1 0 0 0,1 0 0 0 0,-1 0 0 0 0,0-3 6 0 0,0-2-181 0 0,0-1 0 0 0,0 0 0 0 0,1 0 0 0 0,0 0 0 0 0,1 0 0 0 0,0 0 0 0 0,1 0-1 0 0,0 0 1 0 0,0 0 0 0 0,1 1 0 0 0,3-10 181 0 0,-1 6 0 0 0,0 4 0 0 0,-4 8-7 0 0,1 1-1 0 0,-1 0 1 0 0,1-1 0 0 0,-1 1-1 0 0,1 0 1 0 0,-1 0 0 0 0,0-1-1 0 0,1 1 1 0 0,-1 0-1 0 0,1 0 1 0 0,-1 0 0 0 0,1-1-1 0 0,0 1 1 0 0,-1 0 0 0 0,1 0-1 0 0,-1 0 1 0 0,1 0 0 0 0,-1 0-1 0 0,1 0 8 0 0,9 4-725 0 0,-7-1-246 0 0,2 8-42 0 0,-4 3-10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29.79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151 0 4607 0 0,'0'0'102'0'0,"-4"2"20"0"0,-12 7 6 0 0,16-9-124 0 0,0 0 0 0 0,-1 0 0 0 0,1 0-1 0 0,0 0 1 0 0,-1 1 0 0 0,1-1 0 0 0,0 0-1 0 0,-1 0 1 0 0,1 0 0 0 0,0 1 0 0 0,0-1-1 0 0,-1 0 1 0 0,1 0 0 0 0,0 1 0 0 0,0-1 0 0 0,-1 0-1 0 0,1 1 1 0 0,0-1 0 0 0,0 0 0 0 0,0 0-1 0 0,0 1 1 0 0,0-1 0 0 0,0 0 0 0 0,-1 1-1 0 0,1-1 1 0 0,0 0 0 0 0,0 1 0 0 0,0-1-1 0 0,0 1 1 0 0,0-1 0 0 0,0 0 0 0 0,0 1-4 0 0,0 0 7 0 0,-3 11 166 0 0,1-9-101 0 0,-1 1 614 0 0,-4 11 847 0 0,7-14-1021 0 0,0 9 443 0 0,-1 4-799 0 0,2-2-147 0 0,-1-9-9 0 0,11 57 1440 0 0,-7-40-848 0 0,-1-8-586 0 0,-1 0-1 0 0,-1 0 0 0 0,0 3-5 0 0,0 1 7 0 0,0-1-1 0 0,-2 1 1 0 0,0-1 0 0 0,-2 12-7 0 0,0 0 416 0 0,-7 43 347 0 0,-1 24 79 0 0,11-87-842 0 0,0 0 0 0 0,0-10 0 0 0,4-141 0 0 0,-2 76 0 0 0,3-14 0 0 0,0-33 0 0 0,-5 104 0 0 0,0 0 0 0 0,1 1 0 0 0,1-1 0 0 0,0 1 0 0 0,2-9 0 0 0,-4 18 0 0 0,0 1 0 0 0,0 0 0 0 0,1-1 0 0 0,-1 1 0 0 0,0 0 0 0 0,0-1 0 0 0,0 1 0 0 0,0 0 0 0 0,0-1 0 0 0,0 1 0 0 0,0 0 0 0 0,1 0 0 0 0,-1-1 0 0 0,0 1 0 0 0,0 0 0 0 0,0-1 0 0 0,1 1 0 0 0,-1 0 0 0 0,0 0 0 0 0,0 0 0 0 0,1-1 0 0 0,-1 1 0 0 0,1 1 0 0 0,-1-1 0 0 0,1 1 0 0 0,-1-1 0 0 0,1 1 0 0 0,-1-1 0 0 0,1 1 0 0 0,-1-1 0 0 0,1 1 0 0 0,-1 0 0 0 0,1-1 0 0 0,-1 1 0 0 0,0 0 0 0 0,1-1 0 0 0,-1 1 0 0 0,0 0 0 0 0,0 0 0 0 0,6 18 0 0 0,-3-12 0 0 0,1 7 217 0 0,-1 0-1 0 0,0 1 0 0 0,-1-1 1 0 0,1 12-217 0 0,-2 13 1017 0 0,-2 7-1017 0 0,-4 37 163 0 0,-1-17-161 0 0,5-30-2 0 0,-3 1 0 0 0,-1-1 0 0 0,-5 18 0 0 0,5-34 21 0 0,3-11 49 0 0,0 1 1 0 0,-1-1-1 0 0,0 0 0 0 0,0 0 1 0 0,-1 0-1 0 0,-1 0-70 0 0,4-8 488 0 0,1-1 21 0 0,0 0-66 0 0,-8-2-278 0 0,7 2-165 0 0,-1 0 0 0 0,1-1 0 0 0,0 0 0 0 0,-1 1 0 0 0,1-1 0 0 0,0 0 0 0 0,-1 0 0 0 0,1 1 0 0 0,0-1 0 0 0,0 0 0 0 0,0 0 0 0 0,0 0 0 0 0,0 0 0 0 0,0-1 0 0 0,0 1 0 0 0,0 0 0 0 0,1 0 0 0 0,-1 0 0 0 0,0-2 0 0 0,-1-2 0 0 0,0 0 0 0 0,1 0 0 0 0,-1 0 0 0 0,1-5 0 0 0,-3-6 0 0 0,-1-8 0 0 0,1 0 0 0 0,1 0 0 0 0,1 0 0 0 0,2-17 0 0 0,8-98 0 0 0,-8 133 0 0 0,2-9 0 0 0,4-16 0 0 0,-3 21 0 0 0,-3 10 0 0 0,0-1 0 0 0,0 1 0 0 0,1-1 0 0 0,-1 1 0 0 0,0-1 0 0 0,1 1 0 0 0,-1 0 0 0 0,0-1 0 0 0,1 1 0 0 0,-1-1 0 0 0,1 1 0 0 0,-1 0 0 0 0,0-1 0 0 0,1 1 0 0 0,0 0 0 0 0,0-1 0 0 0,0 1 0 0 0,0 0 0 0 0,0 0 0 0 0,0 0 0 0 0,0 0 0 0 0,0 0 0 0 0,0 1 0 0 0,1-1 0 0 0,-1 0 0 0 0,0 0 0 0 0,0 1 0 0 0,0-1 0 0 0,0 0 0 0 0,0 1 0 0 0,0-1 0 0 0,-1 1 0 0 0,1 0 0 0 0,0-1 0 0 0,0 1 0 0 0,0 0 0 0 0,0-1 0 0 0,-1 1 0 0 0,1 0 0 0 0,0 0 0 0 0,0 0 0 0 0,2 3 0 0 0,1 1 0 0 0,-1-1 0 0 0,0 0 0 0 0,1 4 0 0 0,2 5 0 0 0,0 1 0 0 0,-1-1 0 0 0,0 1 0 0 0,-2 0 0 0 0,1 1 0 0 0,-2-1 0 0 0,1 6 0 0 0,0 24 0 0 0,-1 33 0 0 0,-2-69 0 0 0,0 39 0 0 0,-3 5 0 0 0,2-38 0 0 0,-1 0 0 0 0,-1 0 0 0 0,0 0 0 0 0,-1 0 0 0 0,-4 11 0 0 0,-5-1 111 0 0,9-19 221 0 0,4-4-274 0 0,-1-1-1 0 0,0 0 1 0 0,1 1-1 0 0,-1-1 1 0 0,1 0-1 0 0,-1 0 1 0 0,0 1 0 0 0,1-1-1 0 0,-1 0 1 0 0,1 0-1 0 0,-1 0 1 0 0,0 0 0 0 0,1 0-1 0 0,-1 0 1 0 0,0 0-1 0 0,1 0 1 0 0,-1 0 0 0 0,0 0-1 0 0,1 0 1 0 0,-1 0-1 0 0,0-1 1 0 0,1 1 0 0 0,-1 0-1 0 0,1 0 1 0 0,-1-1-58 0 0,-1 0 15 0 0,0-1 0 0 0,0 1 0 0 0,0-1 0 0 0,1 0 0 0 0,-1 1 0 0 0,1-1 0 0 0,-1 0 0 0 0,1 0 0 0 0,-1 0 0 0 0,1 0 0 0 0,0 0 0 0 0,0-2-15 0 0,-2-2-5 0 0,0 0 0 0 0,1-1 0 0 0,-1-5 5 0 0,-2-17 0 0 0,0 0 0 0 0,2-1 0 0 0,1-28 0 0 0,4-15 0 0 0,3-2 0 0 0,-3 51 0 0 0,2 1 0 0 0,0-1 0 0 0,2 1 0 0 0,5-16 0 0 0,-10 36 0 0 0,0 0 0 0 0,0 1 0 0 0,1-1 0 0 0,-1 0 0 0 0,1 1 0 0 0,0-1 0 0 0,-1 1 0 0 0,1-1 0 0 0,0 1 0 0 0,2-2 0 0 0,3 0 0 0 0,2 5 0 0 0,-6 0 0 0 0,-1 1 0 0 0,1 0 0 0 0,-1-1 0 0 0,0 1 0 0 0,0 0 0 0 0,0 0 0 0 0,0 0 0 0 0,0 0 0 0 0,0 0 0 0 0,0 0 0 0 0,-1 1 0 0 0,1-1 0 0 0,-1 1 0 0 0,0-1 0 0 0,0 1 0 0 0,1-1 0 0 0,-1 1 0 0 0,3 9 0 0 0,-1 0 0 0 0,0-1 0 0 0,0 5 0 0 0,-2-14 0 0 0,2 18 0 0 0,-1-1 0 0 0,0 1 0 0 0,-2 0 0 0 0,0 2 0 0 0,-8 80 0 0 0,5-70 0 0 0,1-13 0 0 0,0-1 0 0 0,-2 1 0 0 0,0-1 0 0 0,-1 0 0 0 0,-5 10 0 0 0,9-25 0 0 0,0 0 0 0 0,-1 0 0 0 0,1-1 0 0 0,-1 1 0 0 0,0 0 0 0 0,0-1 0 0 0,0 1 0 0 0,0-1 0 0 0,-2 2 0 0 0,3-3 0 0 0,0-1 0 0 0,1 1 0 0 0,-1-1 0 0 0,0 1 0 0 0,0-1 0 0 0,1 1 0 0 0,-1-1 0 0 0,0 0 0 0 0,0 0 0 0 0,0 1 0 0 0,1-1 0 0 0,-1 0 0 0 0,0 0 0 0 0,0 0 0 0 0,0 0 0 0 0,0 0 0 0 0,0 0 0 0 0,1 0 0 0 0,-1 0 0 0 0,0 0 0 0 0,0 0 0 0 0,0 0 0 0 0,0-1 0 0 0,0 1 0 0 0,1 0 0 0 0,-1-1 0 0 0,0 1 0 0 0,0 0 0 0 0,1-1 0 0 0,-1 1 0 0 0,0-1 0 0 0,0 1 0 0 0,1-1 0 0 0,-1 0 0 0 0,1 1 0 0 0,-1-1 0 0 0,-2-3 0 0 0,0 0 0 0 0,1 0 0 0 0,-1 0 0 0 0,1 0 0 0 0,1-1 0 0 0,-1 1 0 0 0,0 0 0 0 0,1-1 0 0 0,0 0 0 0 0,1 4 0 0 0,-6-19 0 0 0,2-1 0 0 0,0 0 0 0 0,2 0 0 0 0,0-3 0 0 0,0-27 0 0 0,3-7 0 0 0,0 22 0 0 0,2 0 0 0 0,2 0 0 0 0,1 0 0 0 0,6-16 0 0 0,-10 46 0 0 0,-1 0 0 0 0,2 1 0 0 0,-1-1 0 0 0,1 1 0 0 0,0-1 0 0 0,-3 6 0 0 0,0-1 0 0 0,1 1 0 0 0,-1 0 0 0 0,0-1 0 0 0,0 1 0 0 0,1 0 0 0 0,-1-1 0 0 0,0 1 0 0 0,0 0 0 0 0,1 0 0 0 0,-1-1 0 0 0,0 1 0 0 0,1 0 0 0 0,-1 0 0 0 0,1-1 0 0 0,-1 1 0 0 0,1 0 0 0 0,-1 0 0 0 0,0 0 0 0 0,1 0 0 0 0,-1 0 0 0 0,1 0 0 0 0,-1 0 0 0 0,1 0 0 0 0,-1 0 0 0 0,1 0 0 0 0,-1 0 0 0 0,1 1 0 0 0,-1-1 0 0 0,0 0 0 0 0,1 0 0 0 0,-1 0 0 0 0,1 1 0 0 0,-1-1 0 0 0,0 0 0 0 0,1 1 0 0 0,1 1 0 0 0,1 0 0 0 0,-1 1 0 0 0,1 0 0 0 0,-1 0 0 0 0,0-1 0 0 0,0 1 0 0 0,-1 1 0 0 0,1-1 0 0 0,0 2 0 0 0,1 1 0 0 0,-1 1 0 0 0,0-1 0 0 0,0 1 0 0 0,0 3 0 0 0,2 17 0 0 0,-1 0 0 0 0,-2 0 0 0 0,0 0 0 0 0,-3 17 0 0 0,-2-7 0 0 0,-1-1 0 0 0,-2 1 0 0 0,-3 3 0 0 0,8-32 0 0 0,-1 0 0 0 0,0-1 0 0 0,0 1 0 0 0,-3 5 0 0 0,0-4 0 0 0,-3-5 0 0 0,9-3 0 0 0,0-1 0 0 0,-1 0 0 0 0,1 0 0 0 0,-1 0 0 0 0,1 0 0 0 0,-1 0 0 0 0,1 0 0 0 0,-1 0 0 0 0,1 0 0 0 0,0 0 0 0 0,-1 0 0 0 0,1 0 0 0 0,-1 0 0 0 0,1-1 0 0 0,-1 1 0 0 0,1 0 0 0 0,-1 0 0 0 0,0-1 0 0 0,0 0 0 0 0,0 0 0 0 0,0 0 0 0 0,-1-1 0 0 0,1 1 0 0 0,0 0 0 0 0,1-1 0 0 0,-1 1 0 0 0,0 0 0 0 0,0-1 0 0 0,0 1 0 0 0,1-1 0 0 0,-1-1 0 0 0,-6-22 0 0 0,7 24 0 0 0,-4-17 0 0 0,1-1 0 0 0,1 0 0 0 0,1 0 0 0 0,1 0 0 0 0,0-2 0 0 0,4-29 0 0 0,3-16 0 0 0,-4 52 0 0 0,-1 1 0 0 0,2 0 0 0 0,0 0 0 0 0,0 1 0 0 0,1-1 0 0 0,1 1 0 0 0,1-2 0 0 0,-6 11 0 0 0,1-1 0 0 0,9-5 0 0 0,-10 8 0 0 0,-1 1 0 0 0,0 0 0 0 0,1-1 0 0 0,-1 1 0 0 0,0 0 0 0 0,1 0 0 0 0,-1-1 0 0 0,1 1 0 0 0,-1 0 0 0 0,0 0 0 0 0,1 0 0 0 0,-1 0 0 0 0,1 0 0 0 0,-1 0 0 0 0,1-1 0 0 0,-1 1 0 0 0,1 1 0 0 0,0-1 0 0 0,1 1 0 0 0,-1-1 0 0 0,0 1 0 0 0,0-1 0 0 0,0 1 0 0 0,0 0 0 0 0,0-1 0 0 0,-1 1 0 0 0,1 0 0 0 0,0 0 0 0 0,0 0 0 0 0,0-1 0 0 0,-1 1 0 0 0,1 0 0 0 0,0 0 0 0 0,-1 0 0 0 0,1 1 0 0 0,1 2 0 0 0,0 0 0 0 0,0-1 0 0 0,0 2 0 0 0,0 1 0 0 0,-1 0-2 0 0,1 0 1 0 0,-2 0-1 0 0,1 0 0 0 0,-1 0 0 0 0,1 0 1 0 0,-2 1-1 0 0,0 4 2 0 0,-2 10 60 0 0,-3 13-60 0 0,-1-4 395 0 0,5-19-95 0 0,0 0-1 0 0,-1 0 1 0 0,-1 0-1 0 0,0-1 1 0 0,0 1-300 0 0,1-6 11 0 0,1 0 0 0 0,-1 0-1 0 0,0 0 1 0 0,0-1 0 0 0,-1 1-1 0 0,1-1 1 0 0,-1 0 0 0 0,0 0-1 0 0,0 0 1 0 0,-4 3-11 0 0,-1-3 0 0 0,8-4 0 0 0,-1 0 0 0 0,0 0 0 0 0,0 0 0 0 0,1 0 0 0 0,-1 0 0 0 0,0-1 0 0 0,1 1 0 0 0,-1-1 0 0 0,1 1 0 0 0,-1-1 0 0 0,0 0 0 0 0,1 1 0 0 0,-1-1 0 0 0,1 0 0 0 0,0 0 0 0 0,-1 0 0 0 0,1 0 0 0 0,0 0 0 0 0,-1 0 0 0 0,1-1 0 0 0,0 0 0 0 0,-2-1 0 0 0,0 0 0 0 0,0 0 0 0 0,1-1 0 0 0,0 1 0 0 0,0-1 0 0 0,0 0 0 0 0,0 0 0 0 0,0 0 0 0 0,0-2 0 0 0,1-1 0 0 0,0 1 0 0 0,-1-1 0 0 0,2 1 0 0 0,-1-1 0 0 0,1 1 0 0 0,0-1 0 0 0,1 0 0 0 0,0-3 0 0 0,3-12 0 0 0,0 0 0 0 0,3-3 0 0 0,-6 19 0 0 0,4-12 0 0 0,1 0 0 0 0,2-3 0 0 0,-5 13 0 0 0,0 1 0 0 0,1 0 0 0 0,0 0 0 0 0,1 0 0 0 0,-1 1 0 0 0,4-4 0 0 0,-1 4 0 0 0,-7 5 0 0 0,1 1 0 0 0,0 0 0 0 0,-1-1 0 0 0,1 1 0 0 0,0 0 0 0 0,-1-1 0 0 0,1 1 0 0 0,0 0 0 0 0,-1 0 0 0 0,1 0 0 0 0,0-1 0 0 0,0 1 0 0 0,0 0 0 0 0,-1 1 0 0 0,1-1 0 0 0,0 0 0 0 0,0 0 0 0 0,0 0 0 0 0,-1 1 0 0 0,1-1 0 0 0,0 0 0 0 0,-1 1 0 0 0,1-1 0 0 0,0 1 0 0 0,0-1 0 0 0,1 2 0 0 0,1 0 0 0 0,-1 1 0 0 0,1-1 0 0 0,-1 1 0 0 0,0-1 0 0 0,0 1 0 0 0,0 0 0 0 0,0 0 0 0 0,-1 0 0 0 0,1 0 0 0 0,-1 0 0 0 0,0 0 0 0 0,0 0 0 0 0,0 0 0 0 0,0 0 0 0 0,0 1 0 0 0,-1-1 0 0 0,1 2 0 0 0,0 10 0 0 0,0-1 0 0 0,-1 1 0 0 0,-2 9 0 0 0,2-17 0 0 0,0-6 0 0 0,-8 99 0 0 0,5-78 0 0 0,-1-1 0 0 0,-1 1 0 0 0,-4 10 0 0 0,7-25 0 0 0,-1-1 0 0 0,0 1 0 0 0,-2 2 0 0 0,-1 0 0 0 0,-2-3 0 0 0,7-5 0 0 0,0-1 0 0 0,0 0 0 0 0,1 0 0 0 0,-1 0 0 0 0,0 0 0 0 0,0 0 0 0 0,0 0 0 0 0,0 0 0 0 0,0 0 0 0 0,0 0 0 0 0,0-1 0 0 0,0 1 0 0 0,1 0 0 0 0,-1-1 0 0 0,0 1 0 0 0,0 0 0 0 0,0-1 0 0 0,0 1 0 0 0,1-1 0 0 0,-1 1 0 0 0,0-1 0 0 0,0 1 0 0 0,1-1 0 0 0,-1 0 0 0 0,1 1 0 0 0,-1-1 0 0 0,-1-2 0 0 0,0 1 0 0 0,0 0 0 0 0,0-1 0 0 0,0 1 0 0 0,1-1 0 0 0,-1 1 0 0 0,0-2 0 0 0,-1-5 0 0 0,0 0 0 0 0,1-1 0 0 0,0 1 0 0 0,0 0 0 0 0,0-4 0 0 0,-1-48 0 0 0,3 55 0 0 0,0-34 0 0 0,3 0 0 0 0,1 1 0 0 0,3-6 0 0 0,-4 26 0 0 0,1 1 0 0 0,5-15 0 0 0,-5 23 0 0 0,0 0 0 0 0,0 0 0 0 0,0 1 0 0 0,1 0 0 0 0,6-8 0 0 0,-3 7 0 0 0,-8 10 0 0 0,1-1 0 0 0,0 1 0 0 0,-1-1 0 0 0,1 1 0 0 0,0-1 0 0 0,-1 1 0 0 0,1-1 0 0 0,0 1 0 0 0,-1 0 0 0 0,1-1 0 0 0,0 1 0 0 0,0 0 0 0 0,0 0 0 0 0,0 0 0 0 0,0-1 0 0 0,0 1 0 0 0,0 0 0 0 0,0 1 0 0 0,1-1 0 0 0,-1 0 0 0 0,0 0 0 0 0,0 1 0 0 0,11 4 0 0 0,-9-3 0 0 0,1 1 0 0 0,-1 0 0 0 0,0 0 0 0 0,0 0 0 0 0,0 1 0 0 0,-1-1 0 0 0,1 1 0 0 0,-1-1 0 0 0,0 1 0 0 0,0 0 0 0 0,0 0 0 0 0,0 0 0 0 0,0 2 0 0 0,1 5 0 0 0,0 0 0 0 0,0 0 0 0 0,-1 1 0 0 0,0 6 0 0 0,1 9 0 0 0,-2 0 0 0 0,-1 0 0 0 0,-1 0 0 0 0,-2-1 0 0 0,0 1 0 0 0,-2 0 0 0 0,-7 24 0 0 0,3-28 0 0 0,8-22 0 0 0,0 1 0 0 0,0 0 0 0 0,0-1 0 0 0,0 1 0 0 0,0-1 0 0 0,-1 0 0 0 0,1 1 0 0 0,0-1 0 0 0,-1 0 0 0 0,1 0 0 0 0,-2 1 0 0 0,-5 0 0 0 0,7-3 0 0 0,-1 1 0 0 0,1 0 0 0 0,-1-1 0 0 0,1 0 0 0 0,-1 1 0 0 0,1-1 0 0 0,-1 0 0 0 0,1 0 0 0 0,-1 0 0 0 0,1 0 0 0 0,0 0 0 0 0,0 0 0 0 0,-1 0 0 0 0,1 0 0 0 0,0 0 0 0 0,0-1 0 0 0,0 1 0 0 0,0 0 0 0 0,1-1 0 0 0,-1 1 0 0 0,0-1 0 0 0,0 1 0 0 0,0-2 0 0 0,-2-5 0 0 0,1-1 0 0 0,-1 1 0 0 0,1 0 0 0 0,1-1 0 0 0,0 5 0 0 0,-5-27 0 0 0,2 1 0 0 0,1-1 0 0 0,2-1 0 0 0,1 1 0 0 0,1 0 0 0 0,2 0 0 0 0,4-20 0 0 0,-4 34 0 0 0,1 0 0 0 0,6-14 0 0 0,-8 25 0 0 0,1 0 0 0 0,0 0 0 0 0,0 0 0 0 0,0 0 0 0 0,1 0 0 0 0,0 1 0 0 0,0 0 0 0 0,4-4 0 0 0,0 2 0 0 0,1 3 0 0 0,-8 4 0 0 0,1 1 0 0 0,0-1 0 0 0,-1 0 0 0 0,1 1 0 0 0,-1-1 0 0 0,1 1 0 0 0,-1-1 0 0 0,1 1 0 0 0,-1 0 0 0 0,1-1 0 0 0,-1 1 0 0 0,1 0 0 0 0,-1 0 0 0 0,0 0 0 0 0,0 0 0 0 0,0 0 0 0 0,1 1 0 0 0,-1-1 0 0 0,0 0 0 0 0,0 1 0 0 0,2 2 0 0 0,0 0 0 0 0,-1 0 0 0 0,1 0 0 0 0,-1 0 0 0 0,0 1 0 0 0,1 1 0 0 0,2 13 0 0 0,0 0 0 0 0,-1 0 0 0 0,-1 1 0 0 0,-1 0 0 0 0,0 12 0 0 0,-2 14 0 0 0,-5 42 0 0 0,2-60 0 0 0,0 0 0 0 0,-6 16 0 0 0,5-29 0 0 0,0 1 0 0 0,-2-1 0 0 0,1 0 0 0 0,-2 0 0 0 0,-2 3 0 0 0,8-15 0 0 0,-1-1 0 0 0,0 1 0 0 0,0 0 0 0 0,0-1 0 0 0,0 1 0 0 0,0-1 0 0 0,0 1 0 0 0,-1-1 0 0 0,1 0 0 0 0,-1 0 0 0 0,-1 1 0 0 0,3-2 0 0 0,-1-1 0 0 0,1 1 0 0 0,-1-1 0 0 0,1 1 0 0 0,-1-1 0 0 0,1 0 0 0 0,0 1 0 0 0,-1-1 0 0 0,1 0 0 0 0,-1 0 0 0 0,1 0 0 0 0,-1 0 0 0 0,1 0 0 0 0,-1-1 0 0 0,1 1 0 0 0,-1 0 0 0 0,1-1 0 0 0,0 1 0 0 0,-1-1 0 0 0,1 1 0 0 0,-1-1 0 0 0,1 0 0 0 0,0 0 0 0 0,0 1 0 0 0,0-1 0 0 0,-1-1 0 0 0,-1 0 0 0 0,0-1 0 0 0,0 1 0 0 0,1-1 0 0 0,0 0 0 0 0,-1 0 0 0 0,1 0 0 0 0,0 0 0 0 0,0-1 0 0 0,1 1 0 0 0,-1 0 0 0 0,1-1 0 0 0,0 1 0 0 0,0-1 0 0 0,-1-1 0 0 0,-1-10 0 0 0,0-1 0 0 0,0-13 0 0 0,2 16 0 0 0,-1-8 0 0 0,1-1 0 0 0,1 0 0 0 0,1 1 0 0 0,1-1 0 0 0,1 0 0 0 0,1 1 0 0 0,1 0 0 0 0,1 0 0 0 0,4-11 0 0 0,-8 27 0 0 0,0 0 0 0 0,0 1 0 0 0,0 0 0 0 0,1-1 0 0 0,1-1 0 0 0,-3 4 0 0 0,1 0 0 0 0,-1 1 0 0 0,1-1 0 0 0,-1 1 0 0 0,1-1 0 0 0,-1 1 0 0 0,1-1 0 0 0,0 1 0 0 0,0 0 0 0 0,0 0 0 0 0,0 0 0 0 0,0 0 0 0 0,0 0 0 0 0,8 0 0 0 0,-7 1 0 0 0,-1 1 0 0 0,1 0 0 0 0,-1 0 0 0 0,0 0 0 0 0,1 0 0 0 0,-1 0 0 0 0,0 1 0 0 0,0-1 0 0 0,1 1 0 0 0,-1-1 0 0 0,0 1 0 0 0,0 0 0 0 0,-1 0 0 0 0,1 0 0 0 0,0 0 0 0 0,-1 0 0 0 0,2 2 0 0 0,0 1 0 0 0,1 1 0 0 0,-1 0 0 0 0,-1 0 0 0 0,1 0 0 0 0,-1 0 0 0 0,1 5 0 0 0,2 16 0 0 0,0-1 0 0 0,-2 0 0 0 0,-1 1 0 0 0,-1 0 0 0 0,-2 0 0 0 0,0-1 0 0 0,-2 1 0 0 0,-1-1 0 0 0,-3 10 0 0 0,4-23-2 0 0,0 1 0 0 0,-2-1 0 0 0,0 1 2 0 0,4-10 6 0 0,-1-1 0 0 0,0 1 0 0 0,1-1 0 0 0,-1 1 0 0 0,-1-1 0 0 0,1 0 0 0 0,0 0 0 0 0,-1 0 0 0 0,0 0 0 0 0,1-1 0 0 0,-1 1 0 0 0,0-1 0 0 0,-2 1-6 0 0,5-2 60 0 0,-1-1 0 0 0,0 1 0 0 0,0-1 0 0 0,0 1 0 0 0,0-1 0 0 0,0 0 0 0 0,1 0 0 0 0,-1 1 0 0 0,0-1 0 0 0,0 0 0 0 0,0 0 0 0 0,0 0 0 0 0,0 0 0 0 0,0 0 0 0 0,0 0 0 0 0,0 0 0 0 0,0 0 0 0 0,0-1 0 0 0,0 1-60 0 0,-1-1 64 0 0,1 1 1 0 0,-1-1-1 0 0,1 0 0 0 0,-1 0 1 0 0,1 0-1 0 0,0 0 0 0 0,-1 0 1 0 0,1 0-1 0 0,0 0 1 0 0,-1-2-65 0 0,-3-2 53 0 0,1-1 0 0 0,0 0 0 0 0,1 0 0 0 0,-3-6-53 0 0,5 10-20 0 0,-3-8 20 0 0,0 1 0 0 0,0-1 0 0 0,1-1 0 0 0,1 1 0 0 0,-2-10 0 0 0,0-16 0 0 0,1-3 0 0 0,2 24 0 0 0,1 11 0 0 0,-5-71 0 0 0,4-25 0 0 0,2 75 0 0 0,1 1 0 0 0,1 0 0 0 0,1 0 0 0 0,1 1 0 0 0,1-1 0 0 0,3-4 0 0 0,-7 23-6 0 0,0 0-1 0 0,0 0 1 0 0,1 1 0 0 0,-1-1-1 0 0,1 1 1 0 0,0 0-1 0 0,1 0 1 0 0,-1 0 0 0 0,1 0-1 0 0,0 1 7 0 0,-2 1-337 0 0,-2 2-138 0 0,1 1-33 0 0,5 2 468 0 0,-1 1-1 0 0,0-1 1 0 0,-1 1-1 0 0,1 0 1 0 0,-1 0-1 0 0,1 1 0 0 0,-1-1 1 0 0,-1 1-1 0 0,1 0 1 0 0,-1 0-1 0 0,0 0 1 0 0,0 1-1 0 0,0-1 1 0 0,-1 1-1 0 0,1 1 41 0 0,1 5 0 0 0,-1 1 0 0 0,-1-1 0 0 0,0 1 0 0 0,-1 0 0 0 0,0-1 0 0 0,-1 1 0 0 0,0 1 0 0 0,0 21 0 0 0,2 5 223 0 0,-2 0-1 0 0,-2 0 1 0 0,-2 0-1 0 0,-1 0 1 0 0,-2-1-1 0 0,-2 1 0 0 0,-6 11-222 0 0,4-23-950 0 0,10-26 577 0 0,1-2 574 0 0,-2 0-125 0 0,1 0-1 0 0,0 0 1 0 0,0-1 0 0 0,0 1 0 0 0,0 0 0 0 0,-1-1-1 0 0,1 1 1 0 0,0-1 0 0 0,0 1 0 0 0,0-1 0 0 0,0 0-1 0 0,0 1 1 0 0,0-1 0 0 0,1 0 0 0 0,-1 0 0 0 0,0 0 0 0 0,0 0-1 0 0,0 0 1 0 0,1 0 0 0 0,-1 0 0 0 0,0-1-76 0 0,-2-2-9 0 0,1-1 0 0 0,0 1 1 0 0,0-1-1 0 0,-1-3 9 0 0,-2-10-211 0 0,1 1 1 0 0,1-1-1 0 0,0 0 0 0 0,2 0 0 0 0,0 0 1 0 0,1-8 210 0 0,3-37 746 0 0,3-10-746 0 0,-4 62 83 0 0,-2 3-173 0 0,1-7-154 0 0,1 1-1 0 0,0 0 1 0 0,1 0-1 0 0,1 0 1 0 0,0 0-1 0 0,1 0 245 0 0,-5 13 0 0 0,0 0 0 0 0,1 0 0 0 0,-1 0 0 0 0,0 1 0 0 0,1-1 0 0 0,-1 0 0 0 0,1 0 0 0 0,0 1 0 0 0,-1-1 0 0 0,1 0 0 0 0,-1 1 0 0 0,2-1 0 0 0,-2 1 0 0 0,1-1 0 0 0,-1 1 0 0 0,1 0 0 0 0,-1 0 0 0 0,1 0 0 0 0,0 0 0 0 0,-1-1 0 0 0,1 1 0 0 0,-1 0 0 0 0,1 0 0 0 0,-1 0 0 0 0,1 0 0 0 0,-1 1 0 0 0,1-1 0 0 0,-1 0 0 0 0,1 0 0 0 0,0 0 0 0 0,-1 0 0 0 0,1 0 0 0 0,-1 1 0 0 0,1-1 0 0 0,2 2 0 0 0,0 0 0 0 0,-1 0 0 0 0,1 0 0 0 0,0 0 0 0 0,-1 1 0 0 0,1-1 0 0 0,-1 1 0 0 0,0 0 0 0 0,0-1 0 0 0,0 1 0 0 0,0 0 0 0 0,-1 0 0 0 0,1 1 0 0 0,-1-1 0 0 0,1 1 0 0 0,2 7 0 0 0,-1 0 0 0 0,1 0 0 0 0,-2 0 0 0 0,0 1 0 0 0,1 8 0 0 0,-1 0 0 0 0,-1 0 0 0 0,-1 6 0 0 0,-4 60 0 0 0,3-72 0 0 0,0-12 0 0 0,-6 76 0 0 0,5-65 0 0 0,-1 0 0 0 0,0 0 0 0 0,-1 0 0 0 0,-4 9 0 0 0,7-19 114 0 0,0 0 1 0 0,0 0-1 0 0,0 0 0 0 0,-1-1 0 0 0,1 1 0 0 0,-1 0 0 0 0,0-1 0 0 0,0 1 1 0 0,0-1-1 0 0,0 0 0 0 0,0 0 0 0 0,-1 0 0 0 0,1 0 0 0 0,-1 0 1 0 0,1 0-1 0 0,-3 1-114 0 0,5-3 5 0 0,-1 0-1 0 0,1 0 1 0 0,0 0 0 0 0,0 0 0 0 0,0 0 0 0 0,0 0 0 0 0,0 0-1 0 0,0 0 1 0 0,-1 0 0 0 0,1 0 0 0 0,0 0 0 0 0,0 0-1 0 0,0 0 1 0 0,0 0 0 0 0,0 0 0 0 0,0 0 0 0 0,0 0 0 0 0,-1 0-1 0 0,1 0 1 0 0,0 0 0 0 0,0 0 0 0 0,0 0 0 0 0,0 0-1 0 0,0 0 1 0 0,0 0 0 0 0,-1 0 0 0 0,1 0 0 0 0,0 0-1 0 0,0 0 1 0 0,0 0 0 0 0,0 0-5 0 0,-3-2 1 0 0,1 0 0 0 0,-1-1 1 0 0,1 1-1 0 0,-1 0 0 0 0,1-1 0 0 0,0 1 0 0 0,0-1 0 0 0,0 0 1 0 0,0 1-1 0 0,1-1 0 0 0,-1 0 0 0 0,1 0 0 0 0,-1 0 0 0 0,1 0 1 0 0,0-3-2 0 0,-3-8-1 0 0,1-1 1 0 0,0 1-1 0 0,1-2 1 0 0,-3-30 0 0 0,1-47 0 0 0,5 67 0 0 0,1 1 0 0 0,2-1 0 0 0,5-18 0 0 0,-6 31-80 0 0,0 0 0 0 0,2 0-1 0 0,-1 0 1 0 0,2 1 0 0 0,1-4 80 0 0,-6 15-55 0 0,0 0-30 0 0,-1-1-1 0 0,1 1 0 0 0,0-1 1 0 0,0 1-1 0 0,0 0 0 0 0,0 0 1 0 0,0-1-1 0 0,0 1 0 0 0,0 0 1 0 0,0 0-1 0 0,0 0 0 0 0,1 0 1 0 0,-1 0-1 0 0,0 0 0 0 0,1 0 1 0 0,0 0 85 0 0,9-1-150 0 0,-9 2 149 0 0,1 1 1 0 0,-1-1-1 0 0,0 1 0 0 0,1 0 0 0 0,-1-1 0 0 0,0 1 1 0 0,0 0-1 0 0,0 0 0 0 0,0 0 0 0 0,0 1 0 0 0,0-1 1 0 0,0 0-1 0 0,0 1 0 0 0,0-1 0 0 0,-1 1 1 0 0,1 0-1 0 0,-1 0 0 0 0,1-1 0 0 0,-1 1 0 0 0,1 0 1 0 0,-1 0-1 0 0,1 2 1 0 0,0 1 0 0 0,1 1 0 0 0,-1-1 0 0 0,0 0 0 0 0,-1 1 1 0 0,1-1-1 0 0,-1 1 0 0 0,0-1 0 0 0,-1 1 0 0 0,1 1 0 0 0,-1 11 0 0 0,-1 0 0 0 0,-1 0 0 0 0,0 0 0 0 0,-1 0 0 0 0,-1 0 0 0 0,-2 3 0 0 0,1-9 0 0 0,-3-1 0 0 0,0-3 0 0 0,7-8 0 0 0,0 1 0 0 0,0-1 0 0 0,0 0 0 0 0,0 0 0 0 0,0 1 0 0 0,0-1 0 0 0,0 0 0 0 0,0 0 0 0 0,0 0 0 0 0,0 0 0 0 0,0 0 0 0 0,-1 0 0 0 0,0-1 0 0 0,0 1 0 0 0,0-1 0 0 0,1 1 0 0 0,-1-1 0 0 0,0 0 0 0 0,0 0 0 0 0,1 0 0 0 0,-1 0 0 0 0,1 0 0 0 0,-1 0 0 0 0,1 0 0 0 0,-1 0 0 0 0,1-1 0 0 0,0 1 0 0 0,0-1 0 0 0,-1 1 0 0 0,1-1 0 0 0,0 1 0 0 0,0-1 0 0 0,0 1 0 0 0,1-1 0 0 0,-1 0 0 0 0,0 0 0 0 0,-3-7 0 0 0,1 0 0 0 0,0-1 0 0 0,1 0 0 0 0,0 0 0 0 0,1 7 0 0 0,-3-16 0 0 0,1 0 0 0 0,1-1 0 0 0,1 1 0 0 0,0-1 0 0 0,2-6 0 0 0,-1 15 0 0 0,2 1 0 0 0,-1 0 0 0 0,1-1 0 0 0,1 1 0 0 0,-1 0 0 0 0,2 0 0 0 0,-1 1 0 0 0,2-1 0 0 0,-1 1 0 0 0,6-9 0 0 0,-8 15 0 0 0,1 1 0 0 0,-1-1 0 0 0,0 0 0 0 0,1 1 0 0 0,0-1 0 0 0,0 1 0 0 0,2-2 0 0 0,8-2 0 0 0,-11 5 0 0 0,1 0 0 0 0,-1 1 0 0 0,1 0 0 0 0,-1-1 0 0 0,1 1 0 0 0,-1 0 0 0 0,1 0 0 0 0,-1 0 0 0 0,1 1 0 0 0,-1-1 0 0 0,1 0 0 0 0,-1 1 0 0 0,1 0 0 0 0,-1 0 0 0 0,1 0 0 0 0,0 0 0 0 0,0 1 0 0 0,0 0 0 0 0,0 0 0 0 0,0 0 0 0 0,0 0 0 0 0,0 1 0 0 0,-1-1 0 0 0,1 1 0 0 0,-1-1 0 0 0,1 2 0 0 0,1 2 0 0 0,0-1 0 0 0,0 2 0 0 0,-1-1 0 0 0,0 0 0 0 0,0 1 0 0 0,0-1 0 0 0,-1 1 0 0 0,0 0 0 0 0,-1-1 0 0 0,2 7 0 0 0,-2-1 203 0 0,-1 0 0 0 0,0 0 0 0 0,-1 0 0 0 0,0 0 0 0 0,-1 0 0 0 0,0 0 0 0 0,-1 0 0 0 0,0 0 0 0 0,-1 1-203 0 0,3-11 11 0 0,0 0 0 0 0,0-1 0 0 0,0 1 0 0 0,1 0 0 0 0,-2 0 0 0 0,1-1 0 0 0,0 1 0 0 0,0-1 0 0 0,-1 1 0 0 0,1-1 0 0 0,0 0 0 0 0,-1 1 0 0 0,1-1 0 0 0,-1 0-11 0 0,0 0 11 0 0,-8 6-11 0 0,-3-5 0 0 0,10-2 0 0 0,-1 0 0 0 0,1-1 0 0 0,0 0 0 0 0,0 1 0 0 0,0-1 0 0 0,-1-1 0 0 0,1 1 0 0 0,0 0 0 0 0,0-1 0 0 0,1 1 0 0 0,-1-1 0 0 0,-1-1 0 0 0,-3-2 0 0 0,0 0 0 0 0,1-1 0 0 0,0 0 0 0 0,-2-2 0 0 0,2-1 0 0 0,6 9 0 0 0,-1 0 0 0 0,1 0 0 0 0,0 0 0 0 0,0-1 0 0 0,0 1 0 0 0,0 0 0 0 0,-1 0 0 0 0,1 0 0 0 0,0-1 0 0 0,0 1 0 0 0,0 0 0 0 0,0 0 0 0 0,0-1 0 0 0,0 1 0 0 0,0 0 0 0 0,0-1 0 0 0,0 1 0 0 0,0 0 0 0 0,0 0 0 0 0,0-1 0 0 0,0 1 0 0 0,0 0 0 0 0,0 0 0 0 0,0-1 0 0 0,0 1 0 0 0,0 0 0 0 0,0-1 0 0 0,0 1 0 0 0,2 0-46 0 0,-1 0-1 0 0,0 1 0 0 0,1-1 1 0 0,-1 0-1 0 0,0 1 1 0 0,1-1-1 0 0,-1 1 1 0 0,0 0-1 0 0,0-1 1 0 0,0 1-1 0 0,1 0 0 0 0,-1 0 1 0 0,0-1-1 0 0,0 1 1 0 0,0 1 46 0 0,3 1-498 0 0,-1 0 1 0 0,0 0 0 0 0,1 0-1 0 0,1 4 498 0 0,5 10-1514 0 0,0 3-20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55.1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1699 4607 0 0,'0'0'208'0'0,"0"0"67"0"0,0 0 154 0 0,0 0 69 0 0,0 0 12 0 0,0 0-67 0 0,0 2-294 0 0,-2 3-61 0 0,1-4 283 0 0,1-1 117 0 0,-1 8 533 0 0,1-6-509 0 0,0-2 0 0 0,0 0 0 0 0,0 0-69 0 0,0 0-222 0 0,0 0 166 0 0,0 0 101 0 0,0 0 21 0 0,0 0-66 0 0,-1 1-294 0 0,-2 5-61 0 0,2-5 283 0 0,1-1 117 0 0,0 0 21 0 0,0 0-66 0 0,1-1-294 0 0,5-2-134 0 0,-1 0-19 0 0,7-6 81 0 0,-7 4 156 0 0,14-8 1494 0 0,-3 4-1711 0 0,0-3-16 0 0,-1 0 0 0 0,4-5 0 0 0,-10 8 0 0 0,46-32 0 0 0,-52 39 0 0 0,0 0 0 0 0,0 0 0 0 0,0 0 0 0 0,0 0 0 0 0,0 1 0 0 0,14-9 0 0 0,21-24 0 0 0,-17 14 0 0 0,12-6 0 0 0,-24 20 0 0 0,0 0 0 0 0,-1-1 0 0 0,0 0 0 0 0,2-3 0 0 0,-8 7 0 0 0,0-1 0 0 0,10-3 0 0 0,65-31 0 0 0,-49 20 0 0 0,-17 11 0 0 0,0 1 0 0 0,11-5 0 0 0,-1 0 0 0 0,-15 8 0 0 0,0 0 0 0 0,0 0 0 0 0,4-1 0 0 0,-1 1 0 0 0,0-1 0 0 0,-1 0 0 0 0,5-3 0 0 0,9-4 0 0 0,-7 2 0 0 0,1-1 0 0 0,-3 4-13 0 0,0-1 0 0 0,0-1 0 0 0,10-7 13 0 0,-11 6 161 0 0,1 2-1 0 0,0-1 1 0 0,12-4-161 0 0,4-6 1589 0 0,-27 17-1583 0 0,6-3 4 0 0,5-4-10 0 0,7-4 0 0 0,31-19 0 0 0,-45 26 0 0 0,-4 4 0 0 0,-1-1 0 0 0,1 0 0 0 0,0 1 0 0 0,1-1 0 0 0,-1 1 0 0 0,0 0 0 0 0,0-1 0 0 0,1 1 0 0 0,15-8 0 0 0,-7 4 0 0 0,0-1 0 0 0,-1 0 0 0 0,2-1 0 0 0,2-3 0 0 0,-1-1 0 0 0,2-1 0 0 0,-7 5 0 0 0,0 1 0 0 0,0-1 0 0 0,6-1 0 0 0,13-10 0 0 0,9-7 0 0 0,-9 6 0 0 0,-14 10 0 0 0,1 1 0 0 0,8-3 0 0 0,12-6 0 0 0,-20 10 0 0 0,0 0 0 0 0,0 2 0 0 0,6-2 0 0 0,-2 0 0 0 0,16-7 0 0 0,-4-3 0 0 0,25-17 0 0 0,-36 22 9 0 0,-14 9 63 0 0,1 0 0 0 0,-1 0 1 0 0,0-1-1 0 0,0 1 1 0 0,-1-1-1 0 0,4-4-72 0 0,-3 4 268 0 0,0-1-1 0 0,-1 1 1 0 0,2 1 0 0 0,-1-1 0 0 0,0 1-1 0 0,4-2-267 0 0,-2 1 0 0 0,0 0 0 0 0,0 0-1 0 0,-1-1 1 0 0,0 0 0 0 0,1 0 0 0 0,-1 0 0 0 0,1 1 0 0 0,0 0 0 0 0,1 0 0 0 0,-1 0 0 0 0,7-1 0 0 0,-5 1 0 0 0,-1 1 0 0 0,0-1 0 0 0,0-1 0 0 0,0 1 0 0 0,3-4 0 0 0,-1 1 0 0 0,-1 1 0 0 0,1 0 0 0 0,1 1 0 0 0,-1 0 0 0 0,21-11 0 0 0,17-5 0 0 0,-21 8 0 0 0,8-6 0 0 0,-18 11 0 0 0,4-3 0 0 0,12-9 0 0 0,-20 13 0 0 0,11-9 0 0 0,18-13 0 0 0,-1-5 0 0 0,-26 25 0 0 0,25-15 0 0 0,-38 22 0 0 0,12-4 0 0 0,12-7 0 0 0,-11 6 0 0 0,11-7 0 0 0,-10 4 0 0 0,31-19 0 0 0,-15 13 0 0 0,-19 9 0 0 0,9-2 0 0 0,-11 3 0 0 0,-9 4 0 0 0,-1 0 0 0 0,2-1 0 0 0,0 0 0 0 0,0 0 0 0 0,1 1 0 0 0,-1-1 0 0 0,2 0 0 0 0,5-3 0 0 0,-10 4 0 0 0,1 0 0 0 0,6-5 0 0 0,9-1 0 0 0,5-8 0 0 0,-18 14 0 0 0,0 0 0 0 0,1 0 0 0 0,-1 0 0 0 0,0 1 0 0 0,2-1 0 0 0,4-2 0 0 0,6-12 0 0 0,-14 14 0 0 0,11-8 0 0 0,16-13 0 0 0,-8 7 0 0 0,-10 11 0 0 0,-7 4 0 0 0,-1-1 0 0 0,1 1 0 0 0,-1-1 0 0 0,0 1 0 0 0,0-1 0 0 0,1 0 0 0 0,-1 1 0 0 0,0-1 0 0 0,0-1 0 0 0,5-2 0 0 0,24-12 0 0 0,-15 9 0 0 0,-9 4 0 0 0,0-2 0 0 0,-4 4 0 0 0,9-1 0 0 0,-9 2 0 0 0,15-11 0 0 0,-11 8 0 0 0,4-1-7 0 0,0 2 86 0 0,-9 2 292 0 0,0-1 17 0 0,-2 2-113 0 0,0 0-272 0 0,0 0-1 0 0,0 0 1 0 0,0 0 0 0 0,0 0-1 0 0,0 0 1 0 0,0 0 0 0 0,0 0-1 0 0,0 0 1 0 0,0 0 0 0 0,0 0-1 0 0,0 0 1 0 0,0 0 0 0 0,0 0-1 0 0,0 0 1 0 0,0 0 0 0 0,1 0-1 0 0,-1 0 1 0 0,0 0 0 0 0,0 0-1 0 0,0 0 1 0 0,0 0 0 0 0,0 0-1 0 0,0 0 1 0 0,0 0 0 0 0,0 0-1 0 0,0 0 1 0 0,0 0 0 0 0,0 0-1 0 0,0 0 1 0 0,0 0 0 0 0,0 0-1 0 0,0 0 1 0 0,0 0 0 0 0,0 0-1 0 0,0 0 1 0 0,0 0 0 0 0,0 0-1 0 0,0 0 1 0 0,0 0 0 0 0,0 0-1 0 0,0 0 1 0 0,0 0 0 0 0,0 0-3 0 0,17-12 827 0 0,-10 8-827 0 0,0 0 0 0 0,0-2 0 0 0,-2 1 0 0 0,1 2 0 0 0,-1-2 0 0 0,0-1 0 0 0,-1 0 0 0 0,1 1 0 0 0,0 0-64 0 0,-16 27-1051 0 0,9-19 910 0 0,1 0-375 0 0,0-2-285 0 0,-7 9-1146 0 0,3-4 987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31:37.45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71 100 2303 0 0,'-1'1'231'0'0,"-15"7"1398"0"0,14-8-1258 0 0,1 1-19 0 0,-6 4-7 0 0,6-4-15 0 0,-1 0-61 0 0,-28 14 1427 0 0,28-14-1511 0 0,2-1-1 0 0,0 1-152 0 0,-1 0 1 0 0,1 0-1 0 0,-1-1 0 0 0,1 1 0 0 0,-1-1 0 0 0,1 1 0 0 0,-1 0 0 0 0,1-1 0 0 0,-1 1 0 0 0,1-1 1 0 0,-1 1-1 0 0,0-1-32 0 0,0 2 206 0 0,1-2 2 0 0,0 0 0 0 0,0 0 0 0 0,0 0 0 0 0,0 0 0 0 0,0 0 3 0 0,0 0 12 0 0,0 0 7 0 0,0 0 2 0 0,0 0-2 0 0,1 1-13 0 0,1 0-172 0 0,0 0 1 0 0,0 0-1 0 0,0 0 1 0 0,1 0-1 0 0,-1-1 0 0 0,0 1 1 0 0,0-1-1 0 0,0 1 1 0 0,0-1-1 0 0,1 0 0 0 0,-1 0 1 0 0,0 0-1 0 0,0 0 1 0 0,0 0-1 0 0,1-1 0 0 0,-1 1 1 0 0,0-1-1 0 0,0 1 1 0 0,0-1-1 0 0,0 0 0 0 0,0 0-45 0 0,34-12 604 0 0,19-11-604 0 0,-15 5 172 0 0,1 3-172 0 0,1 1 128 0 0,0 1 0 0 0,43-7-128 0 0,-20 11 116 0 0,45-2-116 0 0,-72 11 33 0 0,0 1 1 0 0,0 1-1 0 0,24 6-33 0 0,-20-1 53 0 0,1 2-1 0 0,-1 2 0 0 0,-1 2 0 0 0,0 1 1 0 0,38 19-53 0 0,-58-21 47 0 0,8 7-47 0 0,7 4 47 0 0,-20-15-55 0 0,-14-6-30 0 0,0-1-112 0 0,-2 0-10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6:05.25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39 1054 4607 0 0,'0'0'102'0'0,"0"0"20"0"0,0 0 6 0 0,0 0 51 0 0,0 0 213 0 0,-1 0 96 0 0,-25 9 2749 0 0,24-9-2866 0 0,2 0 117 0 0,0 0 21 0 0,0 0-66 0 0,0 0-222 0 0,0 0 166 0 0,0 0 101 0 0,0 0 21 0 0,0 0-66 0 0,0 0-222 0 0,0 0 166 0 0,0 0 101 0 0,0 0 21 0 0,0 0-66 0 0,-1 1-294 0 0,-4 5-133 0 0,1-1-16 0 0,7-10 0 0 0,21-22 0 0 0,3-2 0 0 0,-22 22 89 0 0,1 1-1 0 0,0 0 1 0 0,0 0-1 0 0,1 0 1 0 0,4-2-89 0 0,-8 5 208 0 0,1 0 1 0 0,-1-1-1 0 0,1 0 1 0 0,-1 0-1 0 0,0 0 1 0 0,0-1-209 0 0,11-13 338 0 0,29-23-320 0 0,-25 24-19 0 0,0-1 0 0 0,1-3 1 0 0,14-16 0 0 0,2 2 0 0 0,2 2 0 0 0,8-5 0 0 0,-24 20 0 0 0,24-25 0 0 0,-40 38 0 0 0,1 0 0 0 0,-1 0 0 0 0,0-1 0 0 0,4-6 0 0 0,7-9 0 0 0,-10 16 0 0 0,-1 0 0 0 0,0 0 0 0 0,2 0 0 0 0,-2 2 0 0 0,0-1 0 0 0,0 0 0 0 0,-1-1 0 0 0,2-1 0 0 0,2-3 0 0 0,1 1 0 0 0,-1 0 0 0 0,4-2 0 0 0,3-3 0 0 0,49-41 0 0 0,27-31 0 0 0,-84 80 0 0 0,-5 4 0 0 0,0 0 0 0 0,-1 0 0 0 0,1-1 0 0 0,0 1 0 0 0,-1 0 0 0 0,1-1 0 0 0,-1 1 0 0 0,1-1 0 0 0,-1 0 0 0 0,1 0 0 0 0,2-3 0 0 0,7-11 0 0 0,8-3 0 0 0,-15 15 0 0 0,13-9 0 0 0,-15 12 0 0 0,22-18 0 0 0,-22 18 0 0 0,0 0 0 0 0,10-5 0 0 0,4-4 0 0 0,6-6 0 0 0,-20 14 0 0 0,-1 2 0 0 0,-1-1 0 0 0,1 0 0 0 0,-1 1 0 0 0,1-1 0 0 0,0 1 0 0 0,-1-1 0 0 0,1 1 0 0 0,0-1 0 0 0,0 1 0 0 0,-1-1 0 0 0,1 1 0 0 0,0 0 0 0 0,0-1 0 0 0,22-11 0 0 0,-16 8 0 0 0,0-1 0 0 0,-1 1 72 0 0,-5 3 299 0 0,-1 1 117 0 0,0 0 21 0 0,0 0-66 0 0,-1 1-294 0 0,-7 2-133 0 0,5-1-16 0 0,-4 7 0 0 0,3-5 0 0 0,-18 17 0 0 0,8-9 0 0 0,0-1 0 0 0,-15 9 0 0 0,8-6 0 0 0,18-11 0 0 0,-1 0 0 0 0,1 0 0 0 0,-1 1 0 0 0,1-1 0 0 0,0 1 0 0 0,0 0 0 0 0,-1 1 0 0 0,0 0 0 0 0,0-1 0 0 0,-3 4 0 0 0,-29 19 0 0 0,19-14 0 0 0,-11 11 0 0 0,-85 74 0 0 0,83-70 0 0 0,0-1 0 0 0,2 1 0 0 0,-5 9 0 0 0,2-3 0 0 0,-1-1 0 0 0,-27 20 0 0 0,-10 6 0 0 0,48-41 0 0 0,-17 12 0 0 0,36-28 0 0 0,0 0 0 0 0,-1 0 0 0 0,1 0 0 0 0,0 0 0 0 0,0 0 0 0 0,0 0 0 0 0,1 1 0 0 0,-1-1 0 0 0,-1 3 0 0 0,-5 8 0 0 0,0-3 0 0 0,-2-1 0 0 0,9-6 0 0 0,-10 8 0 0 0,11-11 0 0 0,0 1 0 0 0,0-1 0 0 0,0 0 0 0 0,-1 0 0 0 0,1 0 0 0 0,0 0 0 0 0,0 0 0 0 0,0 0 0 0 0,0 0 0 0 0,0 0 0 0 0,0 1 0 0 0,0-1 0 0 0,0 0 0 0 0,0 0 0 0 0,0 0 0 0 0,0 0 0 0 0,0 0 0 0 0,0 0 0 0 0,-1 0 0 0 0,1 0 0 0 0,0 0 0 0 0,0 0 0 0 0,0 0 0 0 0,0 0 0 0 0,0 0 0 0 0,0 0 0 0 0,0 0 0 0 0,0 0 0 0 0,-1 0 0 0 0,1 0 0 0 0,0 0 0 0 0,0 0 0 0 0,0 0 0 0 0,0 0 0 0 0,0 0 0 0 0,0 0 0 0 0,0 0 0 0 0,-1 0 0 0 0,1 0 0 0 0,0 0 0 0 0,0 0 0 0 0,0 0 0 0 0,0 0 0 0 0,0 0 0 0 0,0 0 0 0 0,0 0 0 0 0,0 0 0 0 0,-1 0 0 0 0,1 0 0 0 0,8-14 0 0 0,22-23 0 0 0,-19 24 0 0 0,0 0 0 0 0,1 1 0 0 0,1 0 0 0 0,4-3 0 0 0,1-1 0 0 0,9-10 0 0 0,-10 7 0 0 0,40-43 0 0 0,32-48 0 0 0,-70 86 0 0 0,0 0 0 0 0,1 1 0 0 0,8-5 0 0 0,13-16 0 0 0,-23 24 0 0 0,0 2 0 0 0,2-1 0 0 0,56-53 0 0 0,-59 54 0 0 0,66-63 0 0 0,-30 28 0 0 0,3-2 0 0 0,-13 18 0 0 0,-41 36 0 0 0,0 0 0 0 0,-1-1 0 0 0,1 1 0 0 0,0-1 0 0 0,-1 0 0 0 0,0 1 0 0 0,2-3 0 0 0,9-11 0 0 0,-5 9 0 0 0,-2 3 0 0 0,-4 5 0 0 0,-3 2 0 0 0,0 3 0 0 0,-8 15 0 0 0,-4 1 0 0 0,-8 10 0 0 0,16-25 0 0 0,0-1 0 0 0,0 1 0 0 0,0-1 0 0 0,-2 0 0 0 0,1 1 0 0 0,0 0 0 0 0,-3 3 0 0 0,4-3 0 0 0,-1-1 0 0 0,-6 7 0 0 0,-8 7 0 0 0,-31 35 0 0 0,-5 6 0 0 0,26-30 0 0 0,-16 23 0 0 0,-9 16 0 0 0,-14 19 0 0 0,37-48 0 0 0,-3-1 0 0 0,23-28 0 0 0,-9 8 0 0 0,-7 7 0 0 0,15-15 0 0 0,-1 0 0 0 0,0-1 0 0 0,-4 2 0 0 0,0 0 0 0 0,-16 14 0 0 0,20-14 0 0 0,-1-1 0 0 0,0 0 0 0 0,-12 5 0 0 0,6-3 0 0 0,0 1 0 0 0,-6 6 0 0 0,19-13 0 0 0,5-4 0 0 0,2-2 0 0 0,0 0 0 0 0,0-1 0 0 0,0 1 0 0 0,1 0 0 0 0,-1 0 0 0 0,0 1 0 0 0,-1 4 0 0 0,-1-4 0 0 0,5-9 0 0 0,-6-10 0 0 0,5-1 0 0 0,0 16 0 0 0,-1-1 0 0 0,1 1 0 0 0,0-1 0 0 0,0 0 0 0 0,0 1 0 0 0,0-1 0 0 0,0 1 0 0 0,0-1 0 0 0,0 0 0 0 0,1 1 0 0 0,-1-1 0 0 0,0 1 0 0 0,0-1 0 0 0,0 1 0 0 0,0-1 0 0 0,1 0 0 0 0,-1 1 0 0 0,0-1 0 0 0,1 1 0 0 0,-1-1 0 0 0,0 1 0 0 0,1-1 0 0 0,1-1 0 0 0,9-14 0 0 0,0 1 0 0 0,1 0 0 0 0,1 1 0 0 0,4-4 0 0 0,20-22 0 0 0,6-9 0 0 0,38-34 0 0 0,-41 43 0 0 0,23-32 0 0 0,24-25 0 0 0,82-77 0 0 0,-93 99 0 0 0,-72 71 0 0 0,6-7 0 0 0,0 0 0 0 0,1 1 0 0 0,1 1 0 0 0,-1-1 0 0 0,4 0 0 0 0,23-11 0 0 0,-29 16 0 0 0,-1-2 0 0 0,0 3 0 0 0,-8 4 0 0 0,0 0 0 0 0,0 0 0 0 0,0 0 0 0 0,1 0 0 0 0,-1-1 0 0 0,0 1 0 0 0,0 0 0 0 0,1 0 0 0 0,-1 0 0 0 0,0 0 0 0 0,1 0 0 0 0,-1 0 0 0 0,0 0 0 0 0,0 0 0 0 0,1 0 0 0 0,-1 0 0 0 0,0 0 0 0 0,1 0 0 0 0,-1 0 0 0 0,0 0 0 0 0,0 0 0 0 0,1 0 0 0 0,-1 0 0 0 0,0 1 0 0 0,0-1 0 0 0,1 1 0 0 0,-1-1 0 0 0,0 1 0 0 0,0 0 0 0 0,0-1 0 0 0,0 1 0 0 0,0-1 0 0 0,0 1 0 0 0,0-1 0 0 0,0 1 0 0 0,0 0 0 0 0,-1-1 0 0 0,1 1 0 0 0,0-1 0 0 0,0 1 0 0 0,0-1 0 0 0,-1 1 0 0 0,-4 13 0 0 0,2-8 0 0 0,0 0 0 0 0,0 0 0 0 0,0-1 0 0 0,-1 1 0 0 0,1-1 0 0 0,-1 0 0 0 0,-4 4 0 0 0,-8 11 0 0 0,-22 28 0 0 0,-3-1 0 0 0,-39 35 0 0 0,60-62 0 0 0,-128 137 0 0 0,49-51 0 0 0,35-41 1024 0 0,-3-4 0 0 0,-70 49-1024 0 0,132-107 0 0 0,1 0 0 0 0,-1 0 0 0 0,1 0 0 0 0,-1 0 0 0 0,0-1 0 0 0,-1 0 0 0 0,0-1 0 0 0,5-3 0 0 0,3-3 0 0 0,-2 5 0 0 0,4-8 0 0 0,0 0 0 0 0,1 0 0 0 0,0 1 0 0 0,0 0 0 0 0,0 0 0 0 0,6-5 0 0 0,3-5 0 0 0,22-24 0 0 0,36-32 0 0 0,-19 21 0 0 0,52-53 0 0 0,34-35 0 0 0,-95 96 42 0 0,9-3-42 0 0,11-11-918 0 0,-58 52 545 0 0,98-89 1622 0 0,-91 83-1249 0 0,1 0 0 0 0,2-4 0 0 0,-10 10 0 0 0,-1 1-64 0 0,-3 5-273 0 0,-2 0-138 0 0,0 0-33 0 0,9-2-2948 0 0,-9 2 2432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6:14.10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311 880 4607 0 0,'0'0'102'0'0,"0"0"20"0"0,0 0 6 0 0,0 0 51 0 0,0 0 213 0 0,0 0 96 0 0,0 0 21 0 0,0 0-66 0 0,0 0-222 0 0,0 0 166 0 0,0 0 101 0 0,0 0 21 0 0,0 0-66 0 0,0 0-222 0 0,0 0 166 0 0,0 0 101 0 0,0 0 21 0 0,0 0-66 0 0,-1 0-294 0 0,-5-6-125 0 0,1-3-96 0 0,4 8-265 0 0,1 1-138 0 0,-6-3-475 0 0,1-2 800 0 0,-4-4 135 0 0,7 8 14 0 0,-5-3 1 0 0,1 4 0 0 0,-10 3 0 0 0,10-3 0 0 0,-12 2 0 0 0,15-1 0 0 0,0-1 0 0 0,1 1 0 0 0,-1 0 0 0 0,1-1 0 0 0,-1 1 0 0 0,1 1 0 0 0,0-1 0 0 0,-1 0 0 0 0,1 0 0 0 0,0 1 0 0 0,-2 1 0 0 0,-4 2 0 0 0,4-2 0 0 0,0 0 0 0 0,-1 0 0 0 0,1-1 0 0 0,0 1 0 0 0,-1-1 0 0 0,0-1 0 0 0,1 1 0 0 0,-1-1 0 0 0,-1 1 0 0 0,2-2 0 0 0,-10 4 0 0 0,10-3 5 0 0,-17 2 51 0 0,20-3-53 0 0,-13 0 809 0 0,13 0-304 0 0,-1 0-65 0 0,-5 1-294 0 0,-1-2-133 0 0,0 1-16 0 0,1 0 0 0 0,0-1 72 0 0,6 1 299 0 0,-1-1 117 0 0,-3-1 21 0 0,4 1-66 0 0,0 1-294 0 0,-10-9-133 0 0,5 6-16 0 0,0-1 0 0 0,0 2 72 0 0,5 1 299 0 0,1 1 117 0 0,0 0 21 0 0,0 0-66 0 0,2 0-424 0 0,0-1-1 0 0,0 0 1 0 0,0 0 0 0 0,0 0-1 0 0,0 0 1 0 0,0 0 0 0 0,0 0-1 0 0,-1 0 1 0 0,2-1-19 0 0,3-2-3 0 0,37-25 3 0 0,-27 18 0 0 0,-11 7 0 0 0,1 0 0 0 0,-1 1 0 0 0,5-2 0 0 0,30-14 0 0 0,-1-2 0 0 0,-1-2 0 0 0,21-17 0 0 0,-27 19 0 0 0,21-9 0 0 0,-19 11 0 0 0,15-12 0 0 0,6-12 0 0 0,-30 22 0 0 0,19-11 0 0 0,21-6 0 0 0,-15 9 0 0 0,54-35 1440 0 0,-48 35-832 0 0,27-25-608 0 0,-66 44 0 0 0,-10 6 0 0 0,0 0 0 0 0,0-1 0 0 0,4-3 0 0 0,-1 0 0 0 0,1 1 0 0 0,0 0 0 0 0,0 0 0 0 0,1 1 0 0 0,1 0 0 0 0,8-4 0 0 0,-1-1 0 0 0,6-5 0 0 0,-18 11 0 0 0,-5 2 0 0 0,4-4 0 0 0,-1 2 0 0 0,18-20 0 0 0,-17 19 0 0 0,31-32 0 0 0,-18 19 0 0 0,-9 7 0 0 0,3 3 0 0 0,-10 3 0 0 0,-3-2 0 0 0,-1 8 0 0 0,0 0 0 0 0,0 0 0 0 0,0-1 0 0 0,0 1 0 0 0,0 0 0 0 0,0 0 0 0 0,0 0 0 0 0,0 0 0 0 0,0-1 0 0 0,0 1 0 0 0,0 0 0 0 0,0 0 0 0 0,0 0 0 0 0,0-1 0 0 0,0 1 0 0 0,0 0 0 0 0,-1 0 0 0 0,1 0 0 0 0,0 0 0 0 0,0-1 0 0 0,0 1 0 0 0,0 0 0 0 0,0 0 0 0 0,0 0 0 0 0,-1 0 0 0 0,1 0 0 0 0,0 0 0 0 0,0-1 0 0 0,0 1 0 0 0,0 0 0 0 0,0 0 0 0 0,-1 0 0 0 0,1 0 0 0 0,0 0 0 0 0,0 0 0 0 0,0 0 0 0 0,-1 0 0 0 0,1 0 0 0 0,0 0 0 0 0,0 0 0 0 0,0 0 0 0 0,-1 0 0 0 0,1 0 0 0 0,0 0 0 0 0,0 0 0 0 0,0 0 0 0 0,0 0 0 0 0,-1 0 0 0 0,1 0 0 0 0,0 0 0 0 0,0 0 0 0 0,0 0 0 0 0,-1 0 0 0 0,1 1 0 0 0,0-1 0 0 0,0 0 0 0 0,0 0 0 0 0,0 0 0 0 0,0 0 0 0 0,-1 0 0 0 0,1 0 0 0 0,0 1 0 0 0,0-1 0 0 0,0 0 0 0 0,-12 7 0 0 0,10-4 0 0 0,0 0 0 0 0,-112 99 2048 0 0,45-47-2048 0 0,-81 63 0 0 0,116-91 0 0 0,12-10 0 0 0,1 1 0 0 0,-8 8 0 0 0,-34 37 0 0 0,-24 24 0 0 0,76-74 0 0 0,-1 0 0 0 0,0 0 0 0 0,0-1 0 0 0,-13 10 0 0 0,-12 8 0 0 0,21-16 0 0 0,-9 6 0 0 0,19-17 0 0 0,0 0 0 0 0,-1 0 0 0 0,1 0 0 0 0,-1-1 0 0 0,-3 1 0 0 0,-2 1 0 0 0,-15 4 0 0 0,9-2 0 0 0,0 0 0 0 0,0 1 0 0 0,-10 6 0 0 0,20-9 0 0 0,-1 0 0 0 0,0-1 0 0 0,-7 2 0 0 0,6-2 0 0 0,0 0 0 0 0,0 1 0 0 0,0 0 0 0 0,-12 8 0 0 0,-21 13 0 0 0,38-21 0 0 0,2-2 0 0 0,0 0 0 0 0,1 0 0 0 0,-1 0 0 0 0,0-1 0 0 0,0 1 0 0 0,0-1 0 0 0,-27 11 0 0 0,24-10 0 0 0,-3 2 0 0 0,-10 6 0 0 0,5-1 0 0 0,-6 4 0 0 0,10-8 0 0 0,-1 2 0 0 0,20-13 0 0 0,0-1 0 0 0,0 0 0 0 0,-1 0 0 0 0,5-4 0 0 0,-1 0 0 0 0,14-6 0 0 0,60-39 0 0 0,50-44 0 0 0,-86 61 0 0 0,0 0 0 0 0,-3-3 0 0 0,27-22 0 0 0,-53 47 0 0 0,1 1 0 0 0,16-7 0 0 0,85-45 0 0 0,-49 26 0 0 0,-16 9 0 0 0,8-1 0 0 0,-40 21 0 0 0,8-6 0 0 0,14-8 0 0 0,-26 14 0 0 0,0 0 0 0 0,-1-2 0 0 0,12-10 0 0 0,-30 23 0 0 0,6-6 0 0 0,-7 7 0 0 0,10-4 0 0 0,-7 3 0 0 0,15-9 0 0 0,-14 7 0 0 0,-4 2 0 0 0,0 0 0 0 0,0 0 0 0 0,0 1 0 0 0,0-1 0 0 0,1 1 0 0 0,-1 0 0 0 0,1-1 0 0 0,17-10 0 0 0,6-5 0 0 0,10-7 0 0 0,-8 4 0 0 0,-28 20 0 0 0,1 0 0 0 0,-1 0 0 0 0,0 0 0 0 0,0 0 0 0 0,0 0 0 0 0,1-1 0 0 0,-1 1 0 0 0,0 0 0 0 0,0 0 0 0 0,0 0 0 0 0,0-1 0 0 0,1 1 0 0 0,-1 0 0 0 0,0 0 0 0 0,0 0 0 0 0,0-1 0 0 0,0 1 0 0 0,0 0 0 0 0,0 0 0 0 0,0-1 0 0 0,0 1 0 0 0,0 0 0 0 0,-1-2 0 0 0,0 2 0 0 0,1 0 0 0 0,-1 0 0 0 0,0 0 0 0 0,0 0 0 0 0,0 0 0 0 0,1 0 0 0 0,-1 1 0 0 0,0-1 0 0 0,0 0 0 0 0,1 0 0 0 0,-1 1 0 0 0,0-1 0 0 0,1 0 0 0 0,-1 1 0 0 0,-11 5 0 0 0,0 1 0 0 0,-10 7 0 0 0,4-2 0 0 0,4-3 0 0 0,-65 45 0 0 0,10-4 0 0 0,-85 65 0 0 0,84-69 0 0 0,29-20 0 0 0,-8 9 0 0 0,-88 77 0 0 0,-17 26 0 0 0,121-109 0 0 0,-2-1 0 0 0,-32 20 0 0 0,56-41 0 0 0,-1-1 0 0 0,0 0 0 0 0,-7 1 0 0 0,3-1 0 0 0,-12 7 0 0 0,-20 7 0 0 0,28-11 0 0 0,12-5 0 0 0,0 0 0 0 0,0 0 0 0 0,0 1 0 0 0,1 0 0 0 0,-1 0 0 0 0,-6 5 0 0 0,89-61 0 0 0,-29 18 0 0 0,-3-1 0 0 0,0-2 0 0 0,28-33 0 0 0,102-95 0 0 0,-54 69 0 0 0,-28 34 0 0 0,-28 20 0 0 0,18-11 0 0 0,-7 6 0 0 0,-32 18 0 0 0,28-12 0 0 0,-61 35 0 0 0,0-1 0 0 0,0 0 0 0 0,2-3 0 0 0,-3 2 0 0 0,1 1 0 0 0,0 0 0 0 0,1 0 0 0 0,-8 5 0 0 0,0-1 0 0 0,0 1 0 0 0,0 0 0 0 0,0-1 0 0 0,0 0 0 0 0,0 1 0 0 0,16-15 0 0 0,-10 10 0 0 0,-3 0 0 0 0,1 0 0 0 0,-6 6 0 0 0,0 0 0 0 0,0 0 0 0 0,1-1 0 0 0,-1 1 0 0 0,0 0 0 0 0,0 0 0 0 0,0-1 0 0 0,0 1 0 0 0,0 0 0 0 0,0-1 0 0 0,1 1 0 0 0,-1 0 0 0 0,0-1 0 0 0,0 1 0 0 0,0 0 0 0 0,0-1 0 0 0,0 1 0 0 0,0 0 0 0 0,0-1 0 0 0,0 1 0 0 0,0 0 0 0 0,-1-1 0 0 0,1 1 0 0 0,0 0 0 0 0,0 0 0 0 0,-1-1 0 0 0,1 1 0 0 0,0 0 0 0 0,0 0 0 0 0,-1-1 0 0 0,1 1 0 0 0,0 0 0 0 0,-1 0 0 0 0,1 0 0 0 0,0 0 0 0 0,-1 0 0 0 0,1-1 0 0 0,0 1 0 0 0,-1 0 0 0 0,1 0 0 0 0,-1 0 0 0 0,-14 0 0 0 0,8 2 0 0 0,0 1-201 0 0,6-2-850 0 0,1-1-385 0 0,-1 0-78 0 0,-4 2-20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6:25.6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 1924 4607 0 0,'0'0'208'0'0,"0"0"67"0"0,0 0 154 0 0,0 0 69 0 0,0 0 12 0 0,0 0 2 0 0,0 0 0 0 0,-1-8 1024 0 0,1 2-1024 0 0,0 5 0 0 0,0 0 0 0 0,2-6-69 0 0,0-2-294 0 0,4-2-132 0 0,-5 8-19 0 0,-1 2 3 0 0,2-10 171 0 0,0 9-104 0 0,1-1 623 0 0,-1 0-634 0 0,1-1 1 0 0,0 0-1 0 0,0 1 0 0 0,0 0 1 0 0,1-1-1 0 0,-1 1 0 0 0,1 1 1 0 0,1-2-58 0 0,34-20 473 0 0,-5 4-288 0 0,-14 7-185 0 0,16-8 0 0 0,-26 16 0 0 0,0-1 0 0 0,-1-1 0 0 0,0 0 0 0 0,4-4 0 0 0,32-34 0 0 0,-24 24 0 0 0,-1 1 0 0 0,51-49 0 0 0,-51 51 0 0 0,1 1 0 0 0,15-9 0 0 0,42-31 0 0 0,-54 39 0 0 0,2 0 0 0 0,-16 12 0 0 0,0 0 0 0 0,1-3 0 0 0,0 1 428 0 0,-1 1 1 0 0,11-5-429 0 0,3-2 583 0 0,45-30 25 0 0,-15 12-608 0 0,-31 18 0 0 0,18-12 0 0 0,-15 5 0 0 0,-1 0 0 0 0,11-14 0 0 0,-5 6 0 0 0,2 2 0 0 0,16-10 0 0 0,7-6 0 0 0,-39 30 232 0 0,19-11-232 0 0,-16 11 211 0 0,-15 10 29 0 0,5-4 225 0 0,1-1 1 0 0,6-6-466 0 0,-10 9-484 0 0,1-1 1 0 0,-1 1-1 0 0,9-5 484 0 0,5-2-107 0 0,43-31 1491 0 0,-50 34-1074 0 0,1 0 0 0 0,10-4-310 0 0,8-4-12 0 0,-21 10 12 0 0,-1 1 0 0 0,1-1 0 0 0,7-7 0 0 0,31-20 0 0 0,-15 9 0 0 0,14-7 0 0 0,6-3 0 0 0,-36 22 0 0 0,19-7 0 0 0,-17 9 0 0 0,10-8 0 0 0,8 1 0 0 0,-29 11 0 0 0,-1 0 0 0 0,0 0 0 0 0,3-3 0 0 0,-2 1 0 0 0,29-23 0 0 0,-33 28 0 0 0,0-1 0 0 0,0 1 0 0 0,5-3 0 0 0,-5 4 0 0 0,-1-1 0 0 0,1 1 0 0 0,-1-1 0 0 0,3-4 0 0 0,2-1-131 0 0,-4 2 440 0 0,1 0 0 0 0,0 0 0 0 0,1 1 0 0 0,-1 0 0 0 0,1 0 0 0 0,0 1 0 0 0,8-4-309 0 0,-13 7 4 0 0,0 0-1 0 0,0 1 1 0 0,0-1-1 0 0,0 0 1 0 0,1-1-4 0 0,-2 1 0 0 0,1 0-1 0 0,-1 0 1 0 0,1 0 0 0 0,-1 1 0 0 0,1 0-1 0 0,-1-1 1 0 0,4 0 0 0 0,0 0 0 0 0,1-1 0 0 0,-1 0 0 0 0,0-1 0 0 0,-1 1 0 0 0,1-1 0 0 0,4-4 0 0 0,13-8 0 0 0,-9 8 0 0 0,14-6 0 0 0,2-1 0 0 0,13-13 0 0 0,-40 26 0 0 0,10-6 0 0 0,-10 7 0 0 0,9-6 0 0 0,10-9 0 0 0,-16 12 0 0 0,14-14 0 0 0,-18 16 0 0 0,-1 0 0 0 0,1 0 0 0 0,0 0 0 0 0,0 1 0 0 0,0-1 0 0 0,0 1 0 0 0,1 0 0 0 0,-1-1 0 0 0,4-1 0 0 0,17-10 0 0 0,-17 9 0 0 0,-5 2 0 0 0,1 1 0 0 0,0 0 0 0 0,0 0 0 0 0,0-1 0 0 0,0 1 0 0 0,0 0 0 0 0,2 0 0 0 0,0-1 0 0 0,7-2 0 0 0,3 0 0 0 0,-12 3 0 0 0,11-3 0 0 0,1 1 0 0 0,0 0 0 0 0,-1 0 0 0 0,-11 1 0 0 0,-1 2 0 0 0,-1-1 0 0 0,1 1 0 0 0,-1-1 0 0 0,1 1 0 0 0,0-1 0 0 0,-1 1 0 0 0,1-1 0 0 0,0 1 0 0 0,0-1 0 0 0,-1 1 0 0 0,1 0 0 0 0,0-1 0 0 0,0 1 0 0 0,0 0 0 0 0,-1 0 0 0 0,2-1 0 0 0,22-8 0 0 0,-17 6 0 0 0,-3 1 4 0 0,-4 1-14 0 0,-12 2 88 0 0,11-1 293 0 0,-2 1-164 0 0,0-1-1 0 0,0 1 1 0 0,1 0 0 0 0,-1 0-1 0 0,0 0 1 0 0,1 0 0 0 0,-1 1-1 0 0,-1 0-206 0 0,1-1-48 0 0,-44 23 48 0 0,38-19 0 0 0,0-1 0 0 0,0 1 0 0 0,-6 6 0 0 0,-13 6 0 0 0,-52 28 0 0 0,67-38 0 0 0,1 0 0 0 0,-9 8 0 0 0,8-5 0 0 0,-14 7 0 0 0,7-5 0 0 0,1 0 0 0 0,-8 8 0 0 0,5-3 0 0 0,-9 4 0 0 0,-89 55 0 0 0,45-22 0 0 0,22-15 0 0 0,21-16 0 0 0,-43 28 0 0 0,28-19 0 0 0,27-17 0 0 0,-11 5 0 0 0,-101 61 0 0 0,78-48 0 0 0,-20 12 0 0 0,33-21 0 0 0,-33 26 0 0 0,-35 33 0 0 0,37-22 0 0 0,40-33 0 0 0,-8 11 0 0 0,2-2 0 0 0,23-23 0 0 0,12-10 0 0 0,0 0 0 0 0,-1-1 0 0 0,0 1 0 0 0,-1 0 0 0 0,-64 48 0 0 0,14-10 0 0 0,-103 68 0 0 0,132-93 0 0 0,-1 0 0 0 0,4-3 0 0 0,-15 12 0 0 0,26-18 0 0 0,-12 6 0 0 0,14-8 0 0 0,-1 1 0 0 0,1 0 0 0 0,-1 2 0 0 0,-36 29 0 0 0,-3-1 0 0 0,32-22 0 0 0,0 0 0 0 0,1 2 0 0 0,-8 9 0 0 0,-20 20 0 0 0,31-33 0 0 0,4-3 0 0 0,0-1 0 0 0,-4 2 0 0 0,7-5 0 0 0,2-2 0 0 0,0 0 0 0 0,0 0 0 0 0,0-1 0 0 0,-3 2 0 0 0,1-1 0 0 0,0 1 0 0 0,0-2 0 0 0,-1 0 0 0 0,1-1 0 0 0,-4 3 0 0 0,9-5 0 0 0,-9 2 0 0 0,-17 9 0 0 0,20-10 0 0 0,7-1 0 0 0,0 0 0 0 0,1 0 0 0 0,-1 0 0 0 0,0 0 0 0 0,0 0 0 0 0,1 0 0 0 0,-1 0 0 0 0,0 1 0 0 0,0-1 0 0 0,1 0 0 0 0,-1 0 0 0 0,0 1 0 0 0,0-1 0 0 0,1 0 0 0 0,-1 1 0 0 0,1-1 0 0 0,-1 1 0 0 0,0-1 0 0 0,1 1 0 0 0,-1-1 0 0 0,1 1 0 0 0,-2 0 0 0 0,1 0 0 0 0,0 0 0 0 0,0 0 0 0 0,-1 1 0 0 0,1-2 0 0 0,0 1 0 0 0,-1 0 0 0 0,1 0 0 0 0,-2 0 0 0 0,-5 3 0 0 0,1 0 0 0 0,0 0 0 0 0,2 1-64 0 0,4-4-273 0 0,4-3 77 0 0,0 0 0 0 0,0 0-1 0 0,0 0 1 0 0,0 0 0 0 0,1 0 0 0 0,2 0 260 0 0,8-5-30 0 0,29-19 30 0 0,-1-3 0 0 0,-1-1 0 0 0,25-24 0 0 0,-43 31 0 0 0,3-4 0 0 0,-3 3 0 0 0,2 0 0 0 0,23-14 0 0 0,-24 20 0 0 0,10-12 0 0 0,-7 7 0 0 0,1 1 0 0 0,0 2 0 0 0,16-8 0 0 0,-36 23 0 0 0,63-36 0 0 0,7 0 0 0 0,26-15 0 0 0,-96 51 0 0 0,106-62 0 0 0,-81 45 0 0 0,-2 0 0 0 0,12-12 0 0 0,5-5 0 0 0,6-6 0 0 0,-32 28 0 0 0,0 1 0 0 0,1 0 0 0 0,15-6 0 0 0,-10 5 0 0 0,-1 0 0 0 0,7-7 0 0 0,-6 3 0 0 0,2 2 0 0 0,30-15 0 0 0,10-6 0 0 0,-10-3 0 0 0,3-3 0 0 0,-27 23 0 0 0,8-3 0 0 0,-17 9 0 0 0,5-3 0 0 0,-22 15 0 0 0,-1-1 0 0 0,1 0 0 0 0,-1 0 0 0 0,6-7 0 0 0,-8 8 0 0 0,-1 1 0 0 0,0-1 0 0 0,1 1 0 0 0,0 1 0 0 0,1-1 0 0 0,21-12 0 0 0,-9 4 0 0 0,-13 8 0 0 0,0 0 0 0 0,0-1 0 0 0,-1 0 0 0 0,5-4 0 0 0,-6 5 0 0 0,0 0 0 0 0,0 0 0 0 0,3-1 0 0 0,9-7 0 0 0,1-3 0 0 0,10-4 0 0 0,2-2 0 0 0,-19 14 0 0 0,-8 6 0 0 0,-1 0 0 0 0,0 0 0 0 0,0 0 0 0 0,0 0 0 0 0,0-1 0 0 0,1-1 0 0 0,70-63 0 0 0,-29 28 0 0 0,-1 0 0 0 0,-9 6 0 0 0,-21 18 0 0 0,1 0 0 0 0,1 1 0 0 0,10-6 0 0 0,-12 12 0 0 0,-9 5 0 0 0,-1 0 0 0 0,0 0 0 0 0,1 0 0 0 0,1-3 0 0 0,6-3 508 0 0,0 0-1 0 0,1 0 1 0 0,2 0-508 0 0,3-3 453 0 0,-16 10-452 0 0,0 1 0 0 0,-1 0 1 0 0,1-1-1 0 0,-1 1 0 0 0,1 0 0 0 0,-1-1 0 0 0,1 1 0 0 0,-1-1 0 0 0,1 1 0 0 0,-1-1 0 0 0,0 1 0 0 0,1-1 1 0 0,-1 1-1 0 0,0-1 0 0 0,1 0-1 0 0,8-13-1 0 0,-7 11 1 0 0,1 1 0 0 0,-1 0 0 0 0,1 0 0 0 0,-1 0 0 0 0,1 1 0 0 0,0-1 0 0 0,-1 0 0 0 0,3 0 0 0 0,10-6 0 0 0,-12 7 0 0 0,9-8 0 0 0,8-7 0 0 0,-16 12 0 0 0,21-13 0 0 0,-19 11 0 0 0,1 1 0 0 0,-15 9 0 0 0,-7 6 0 0 0,-9 5 0 0 0,-24 21 0 0 0,-18 7 0 0 0,-18 14 0 0 0,47-30 0 0 0,-16 17 0 0 0,31-26 0 0 0,-4 2 0 0 0,-3 2 0 0 0,3-2 0 0 0,-25 13 0 0 0,19-13 0 0 0,-3 4 0 0 0,-103 80 0 0 0,-24 20 0 0 0,106-80 0 0 0,23-16 0 0 0,-20 13 0 0 0,-108 63 0 0 0,141-91 0 0 0,-16 9 0 0 0,-37 17 0 0 0,43-24 0 0 0,-24 17 0 0 0,16-9 0 0 0,-125 80 0 0 0,65-28 0 0 0,95-73 0 0 0,-13 11 0 0 0,0-2 0 0 0,-1 0 0 0 0,0-1 0 0 0,-13 6 0 0 0,-26 9 0 0 0,-15 7 0 0 0,-44 18 0 0 0,-56 24 0 0 0,155-67 0 0 0,0 2 0 0 0,0 0 0 0 0,1 1 0 0 0,1 1 0 0 0,0 0 0 0 0,0 1 0 0 0,-2 3 0 0 0,-7 7 0 0 0,13-14 0 0 0,1 2 0 0 0,-1-1 0 0 0,2 1 0 0 0,-1 1 0 0 0,-2 4 0 0 0,5-6 0 0 0,-14 21 0 0 0,6-6 0 0 0,9-16 0 0 0,2 0 0 0 0,2-3 0 0 0,4-4 0 0 0,3-4 0 0 0,-6 3 0 0 0,15-8 0 0 0,0 0 0 0 0,0-1 0 0 0,9-8 0 0 0,-8 6 0 0 0,45-31 0 0 0,43-30 0 0 0,63-31 0 0 0,-79 51 0 0 0,14-15 0 0 0,-30 12 0 0 0,-1-3 0 0 0,7-7 0 0 0,14 0 0 0 0,-62 45 0 0 0,87-57 0 0 0,-101 68 0 0 0,0-1 0 0 0,12-3 0 0 0,15-9 0 0 0,55-36 0 0 0,-15 5 0 0 0,-46 27 0 0 0,18-7 0 0 0,-29 19 0 0 0,30-16 0 0 0,-40 23 0 0 0,-1 0 0 0 0,0-2 0 0 0,0 0 0 0 0,-1 0 0 0 0,0-2 0 0 0,4-3 0 0 0,14-13 0 0 0,-21 19 0 0 0,-1-1 0 0 0,0 0 0 0 0,1-2 0 0 0,-2 2 0 0 0,0-1 0 0 0,1 1 0 0 0,8-5 0 0 0,-1 0 0 0 0,12-12 0 0 0,6-5 0 0 0,-14 12 0 0 0,-11 10 0 0 0,0 0 0 0 0,1 1 0 0 0,1 0 0 0 0,26-19 0 0 0,-16 10 0 0 0,-16 14 0 0 0,-1 0 0 0 0,1 0 0 0 0,0 1 0 0 0,0 0 0 0 0,0 0 0 0 0,0 0 0 0 0,5 0 0 0 0,6-2 0 0 0,-14 3 0 0 0,0-1 0 0 0,-1 1 0 0 0,0 0 0 0 0,1-1 0 0 0,-1 1 0 0 0,0-1 0 0 0,1 0 0 0 0,-1 1 0 0 0,0-2 0 0 0,0 1 0 0 0,0 1 0 0 0,0-1 0 0 0,1 0 0 0 0,-1 1 0 0 0,0-1 0 0 0,1 1 0 0 0,-1-1 0 0 0,1 1 0 0 0,-1 0 0 0 0,1 0 0 0 0,1 0 0 0 0,1-1 0 0 0,-1 0 0 0 0,0 0 0 0 0,0-1 0 0 0,0 1 0 0 0,0-1 0 0 0,0 0 0 0 0,0 0 0 0 0,1-2 0 0 0,0 0 0 0 0,1 0 0 0 0,0 1 0 0 0,4-2 0 0 0,-5 3 0 0 0,1-1 0 0 0,0 0 0 0 0,-1 0 0 0 0,2-2 0 0 0,9-5 0 0 0,-7 4 0 0 0,1 0 0 0 0,-2 0 0 0 0,8-7 0 0 0,0-1 0 0 0,-15 14 0 0 0,-1 0 0 0 0,1 0 0 0 0,0 0 0 0 0,0 0 0 0 0,0 1 0 0 0,0-1 0 0 0,0 0 0 0 0,0 1 0 0 0,0-1 0 0 0,0 1 0 0 0,0-1 0 0 0,0 1 0 0 0,0-1 0 0 0,0 1 0 0 0,1 0 0 0 0,-1-1 0 0 0,1 1 0 0 0,-1-1 0 0 0,0 1 0 0 0,1-1 0 0 0,-1 1 0 0 0,0-1 0 0 0,0 0 0 0 0,1 0 0 0 0,-1 1 0 0 0,0-2 0 0 0,4 0 0 0 0,-4 1 0 0 0,1 0 0 0 0,0 0 0 0 0,0-1 0 0 0,-1 1 0 0 0,1 0 0 0 0,-1-1 0 0 0,1 1 0 0 0,-1-1 0 0 0,8-11 0 0 0,-4 7 0 0 0,5-4 0 0 0,-8 8 0 0 0,1 0-4 0 0,-4 5-109 0 0,-6 6-599 0 0,-11 10-1252 0 0,6-9 941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02.6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87 2751 919 0 0,'0'0'243'0'0,"-2"0"684"0"0,-4 0 302 0 0,4 0 62 0 0,0 0-98 0 0,0 1-901 0 0,-1-1 45 0 0,0 1 0 0 0,0-1 0 0 0,1 1 1 0 0,-1 0-1 0 0,0 0 0 0 0,1 0 0 0 0,-1 1 1 0 0,1-1-1 0 0,-1 1 0 0 0,1-1-337 0 0,-20 25 781 0 0,21-24-546 0 0,1-2-55 0 0,-1 2-20 0 0,-2 4-34 0 0,1 0-1 0 0,-1 0 1 0 0,1 0-1 0 0,0 1 1 0 0,0 1-126 0 0,-3 14 107 0 0,4-20-33 0 0,1-2 49 0 0,0 0 18 0 0,0 0 3 0 0,0 0 12 0 0,0 0 50 0 0,0 0 18 0 0,2 2 6 0 0,2 7-4 0 0,-3-7-30 0 0,-1-2-18 0 0,2 0-2 0 0,2-1-88 0 0,0 0 0 0 0,-1 0 0 0 0,1 0 0 0 0,0 0 0 0 0,-1-1 0 0 0,1 1 0 0 0,-1-1 0 0 0,0 0 0 0 0,1 0-88 0 0,8-7 399 0 0,10-8-399 0 0,4-4 225 0 0,-9 8-33 0 0,0 0 0 0 0,-1-2 0 0 0,11-13-192 0 0,-5 7 314 0 0,11-10-314 0 0,8-5 174 0 0,36-41 101 0 0,33-32 74 0 0,-56 57-194 0 0,-18 16-5 0 0,2 2 1 0 0,5-2-151 0 0,263-170 416 0 0,-282 193-416 0 0,20-9 0 0 0,-16 9 0 0 0,5-5 0 0 0,108-75 36 0 0,5-3 22 0 0,123-48 405 0 0,-176 96-276 0 0,-12 6-26 0 0,108-58 182 0 0,152-89 329 0 0,-292 159-505 0 0,29-22-167 0 0,-27 17 121 0 0,17-8-121 0 0,19-10 61 0 0,14-8 14 0 0,-55 34-18 0 0,36-29-57 0 0,-50 33 7 0 0,53-41 57 0 0,162-123 278 0 0,-198 151-329 0 0,6-5-16 0 0,-26 20 3 0 0,8-9 0 0 0,-33 27 6 0 0,0 0 0 0 0,0 1 0 0 0,0-1 0 0 0,2 0-6 0 0,-3 2 4 0 0,0-1 0 0 0,0 1 0 0 0,0-1 0 0 0,-1 0 0 0 0,1 0 0 0 0,-1 0 0 0 0,1 0 0 0 0,-1-1 0 0 0,0 1 0 0 0,1-1-4 0 0,2-7 0 0 0,2 2 0 0 0,5-2 98 0 0,-11 7-27 0 0,9-15-29 0 0,-10 18-40 0 0,-1-1 0 0 0,1 1 0 0 0,0 0 0 0 0,0-1 0 0 0,0 1 0 0 0,0 0 1 0 0,0 0-1 0 0,-1-1 0 0 0,1 1 0 0 0,0 0 0 0 0,0-1 0 0 0,0 1 0 0 0,-1 0 0 0 0,1 0 0 0 0,0 0 1 0 0,0-1-1 0 0,-1 1 0 0 0,1 0 0 0 0,0 0 0 0 0,-1 0 0 0 0,1 0 0 0 0,0-1 0 0 0,-1 1 0 0 0,1 0-2 0 0,0 0 3 0 0,-1 0-3 0 0,1 0 0 0 0,-1-1 0 0 0,1 1 0 0 0,-1 0 0 0 0,1 0 0 0 0,-1 0 0 0 0,1-1 0 0 0,-1 1 0 0 0,1 0 0 0 0,-1 0 0 0 0,0 0 0 0 0,1 0 0 0 0,-1 0 0 0 0,1 0 0 0 0,-1 0 0 0 0,0 1 0 0 0,0-1 0 0 0,0 0 0 0 0,-1 1 0 0 0,1-1 0 0 0,0 1 0 0 0,0-1 0 0 0,0 1 0 0 0,0 0 0 0 0,-1 0 0 0 0,-7 7 0 0 0,1-1 0 0 0,-4 5 0 0 0,-12 11 0 0 0,11-11 0 0 0,1 1 0 0 0,0 0 0 0 0,1 1 0 0 0,-1 2 0 0 0,-6 8 0 0 0,-59 77 0 0 0,-45 54 0 0 0,17-30 0 0 0,-29 36 0 0 0,-3-9 0 0 0,57-66 0 0 0,49-53 1 0 0,-115 123 9 0 0,6-28 54 0 0,-2-6-4 0 0,-24 20-3 0 0,130-110-57 0 0,-17 21 0 0 0,27-27 0 0 0,-30 34 0 0 0,-36 51 0 0 0,72-87 0 0 0,-13 19 0 0 0,-21 26 0 0 0,45-55 0 0 0,-2 0 0 0 0,1-1 0 0 0,-12 11 0 0 0,10-13 0 0 0,2 1 0 0 0,-8 11 0 0 0,10-12 0 0 0,-1 0 0 0 0,-1 0 0 0 0,-5 5 0 0 0,-8 8 0 0 0,7-6 0 0 0,8-10 0 0 0,2 2 0 0 0,1-2-10 0 0,4-5-33 0 0,-2 5 22 0 0,2-6-34 0 0,1-2-14 0 0,0 0 3 0 0,2 0 13 0 0,11 0 42 0 0,-7-2 8 0 0,0 0-1 0 0,1 0 0 0 0,-1-1 1 0 0,0 1-1 0 0,0-1 1 0 0,-1-1-1 0 0,3-1 4 0 0,13-9-35 0 0,5-7 35 0 0,-11 10-4 0 0,20-17 5 0 0,101-82-12 0 0,-68 52-16 0 0,2 3 0 0 0,74-44 27 0 0,56-22 0 0 0,-145 88 0 0 0,20-14 0 0 0,5-7 0 0 0,15-18 16 0 0,-12 8 32 0 0,32-16-48 0 0,82-52 27 0 0,-74 48 0 0 0,23-22-3 0 0,-9 6 26 0 0,-71 54-53 0 0,59-38 81 0 0,-110 77-35 0 0,-10 5-37 0 0,1 0-1 0 0,-1-1 0 0 0,0 0 0 0 0,4-3-5 0 0,-7 5 53 0 0,-2 1 11 0 0,0 0 0 0 0,0 0 0 0 0,0 0 3 0 0,0 0 9 0 0,-1 2-15 0 0,-4 8-38 0 0,-1 0 0 0 0,-1-1-1 0 0,1 1 1 0 0,-1-1-1 0 0,-1-1 1 0 0,-7 8-23 0 0,1-2 15 0 0,-8 13-15 0 0,-3 5 20 0 0,-2-1 0 0 0,-12 11-20 0 0,-62 52 52 0 0,3-1-27 0 0,74-70-25 0 0,-106 104 0 0 0,105-106 0 0 0,-7 5 0 0 0,4-5 0 0 0,0 3 0 0 0,5-3 0 0 0,-62 54 0 0 0,-32 18 0 0 0,-64 51 0 0 0,86-74 0 0 0,52-40 0 0 0,-15 9 0 0 0,-29 12 0 0 0,-21 15 0 0 0,82-49 0 0 0,1 2 0 0 0,0 0 0 0 0,0 3 0 0 0,-135 140 0 0 0,136-137 0 0 0,-44 40 0 0 0,40-39 0 0 0,-107 96-72 0 0,130-117 56 0 0,0-1 1 0 0,-1 0-1 0 0,1-1 0 0 0,-1 1 1 0 0,0-1-1 0 0,-3 1 16 0 0,-3 2-38 0 0,1 0 0 0 0,1 0 0 0 0,-11 8 38 0 0,4-2-82 0 0,10-8 56 0 0,5-3-36 0 0,2-1-20 0 0,2-2 25 0 0,9-13 20 0 0,-6 12 23 0 0,0 0 1 0 0,24-22-136 0 0,24-14 149 0 0,-36 25-60 0 0,-1 1 1 0 0,11-12 59 0 0,4-5-88 0 0,16-12 7 0 0,22-28 81 0 0,-16 18-35 0 0,2-2 16 0 0,-1-5 19 0 0,22-16 0 0 0,70-53 31 0 0,119-113 64 0 0,-191 160-85 0 0,0 0 4 0 0,13-1 58 0 0,-22 21-24 0 0,121-113 43 0 0,-136 127-54 0 0,96-103-21 0 0,-99 99 32 0 0,12-13-12 0 0,25-28 2 0 0,-31 37-38 0 0,8-13 0 0 0,-11 12 0 0 0,-14 17 0 0 0,-25 25 0 0 0,0-1 0 0 0,0-1 0 0 0,9-13 0 0 0,-9 12 21 0 0,6-10-21 0 0,7-12 33 0 0,-18 30-29 0 0,0 0 0 0 0,-1-1 0 0 0,3-9-4 0 0,5-8-2 0 0,-7 14 24 0 0,0 0 1 0 0,-1-3-23 0 0,5-10 19 0 0,-7 18-7 0 0,-1-1-1 0 0,1 0 1 0 0,-2 0 0 0 0,2-8-12 0 0,1-10 17 0 0,6-34-17 0 0,-8 49 0 0 0,-1-1 0 0 0,0 1 0 0 0,-1 0 0 0 0,0 0 0 0 0,-1 0 0 0 0,0 0 0 0 0,-1 0 0 0 0,0 0 0 0 0,-1 0 0 0 0,-2-3 0 0 0,0-6 0 0 0,-3-5 0 0 0,-1 3 0 0 0,4 9 0 0 0,-8-13 0 0 0,6 10 0 0 0,6 15 0 0 0,1-1 0 0 0,-1 1 0 0 0,-1-1 0 0 0,1 1 0 0 0,0-1 0 0 0,-1 1 0 0 0,1-1 0 0 0,-2 0 0 0 0,-1-1 0 0 0,1-1 0 0 0,0 1 0 0 0,0-1 0 0 0,-1-2 0 0 0,-18-25 0 0 0,19 25-1 0 0,-1 1 0 0 0,1 0 0 0 0,0-1-1 0 0,0 1 1 0 0,1-1 0 0 0,0 0 0 0 0,0 0 0 0 0,0 0 0 0 0,1-1 1 0 0,1 7-4 0 0,0 1 1 0 0,0-1 0 0 0,0 0 0 0 0,0 1 0 0 0,0-1 0 0 0,0 0 0 0 0,0 0 0 0 0,0 1-1 0 0,0-1 1 0 0,0 0 0 0 0,0 1 0 0 0,1-1 0 0 0,-1 0 0 0 0,0 1 3 0 0,1-4-10 0 0,0-5 10 0 0,-2 6 0 0 0,2 0 0 0 0,-1 1 0 0 0,0-1 0 0 0,0 1 0 0 0,1-1 0 0 0,0 1 0 0 0,-1-1 0 0 0,1 1 0 0 0,0-1 0 0 0,1-1 0 0 0,5-17 0 0 0,0 2-10 0 0,-5 14-8 0 0,0 1-9 0 0,6-8 18 0 0,-2 4-144 0 0,-4 9 94 0 0,7 3 47 0 0,-8-3 12 0 0,0 0 0 0 0,0 0 0 0 0,0 0 0 0 0,0 0 0 0 0,0 0 0 0 0,0 0 0 0 0,-1 1 0 0 0,1-1 0 0 0,5 12-10 0 0,0 0-1 0 0,-1 1 1 0 0,-1 0-1 0 0,0-1 1 0 0,-1 1-1 0 0,0 5 11 0 0,0-2-1 0 0,5 35 1 0 0,-3 1 0 0 0,-1 9 0 0 0,-3-45 0 0 0,1 42 0 0 0,-2 0 0 0 0,-2 1 0 0 0,-7 32 0 0 0,6-62 19 0 0,2-21 15 0 0,0 1 1 0 0,0-1 0 0 0,-1 1 0 0 0,-1 2-35 0 0,2-10 81 0 0,1-2-8 0 0,-1 2-13 0 0,-3 7-34 0 0,3-7 40 0 0,-1-3-54 0 0,0-1 0 0 0,0 0 1 0 0,1 0-1 0 0,-1 1 0 0 0,1-1 0 0 0,-1 0 0 0 0,1 0 0 0 0,0 0 0 0 0,0-1 0 0 0,0 1 1 0 0,0 0-14 0 0,-2-3 28 0 0,-2-6-10 0 0,1-1 0 0 0,0 0-1 0 0,0 0 1 0 0,1 0 0 0 0,1-1-1 0 0,-1-5-16 0 0,-2-10 12 0 0,-12-86-12 0 0,13 85-29 0 0,1-7 29 0 0,1 10-35 0 0,-4-20 35 0 0,-2 7 5 0 0,-9-56-74 0 0,16 86 57 0 0,1 8-46 0 0,-1 2 3 0 0,-1 2 52 0 0,-1 0 0 0 0,1 0-1 0 0,0 0 1 0 0,0 0 0 0 0,0 1 0 0 0,1-1 0 0 0,-1 1 0 0 0,1-1 0 0 0,0 1 0 0 0,0 0-1 0 0,-1 1 4 0 0,-1 12-16 0 0,1 0-1 0 0,0 2 17 0 0,-1 8-7 0 0,-2 10 7 0 0,-2-1 0 0 0,-1 0 0 0 0,-7 16 0 0 0,2-15 0 0 0,-32 86 0 0 0,28-84 0 0 0,-1 0 0 0 0,-3 1 0 0 0,-25 35 34 0 0,-2-1 0 0 0,-14 10-34 0 0,-118 133 68 0 0,74-106-36 0 0,-4-4 0 0 0,-36 21-32 0 0,44-39 43 0 0,-54 44-22 0 0,-64 37 5 0 0,-69 57 12 0 0,-8 21-38 0 0,246-203 0 0 0,3 2 0 0 0,-7 11 0 0 0,-18 19 0 0 0,42-51 0 0 0,9-8 0 0 0,15-12-12 0 0,6-5-50 0 0,1-1-22 0 0,2-2 16 0 0,35-43-50 0 0,43-45-12 0 0,-42 45 63 0 0,40-36 67 0 0,-20 24-12 0 0,9-7 13 0 0,-46 44-1 0 0,-1 0 0 0 0,2-4 0 0 0,-13 13 0 0 0,-3 1 14 0 0,-6 10-13 0 0,0 0 0 0 0,0 0 1 0 0,0 0-1 0 0,0 0 1 0 0,0 0-1 0 0,0 0 1 0 0,0 0-1 0 0,0 0 1 0 0,0 0-1 0 0,0 0 0 0 0,0 0 1 0 0,0-1-1 0 0,0 1 1 0 0,0 0-1 0 0,0 0 1 0 0,1 0-1 0 0,-1 0 1 0 0,0 0-1 0 0,0 0 0 0 0,0 0 1 0 0,0 0-1 0 0,0 0 1 0 0,0 0-1 0 0,0-1 1 0 0,0 1-1 0 0,0 0 1 0 0,-1 0-1 0 0,1 0 1 0 0,0 0-1 0 0,0 0 0 0 0,0 0 1 0 0,0 0-1 0 0,0 0 1 0 0,0 0-1 0 0,0 0 1 0 0,0 0-1 0 0,0 0 1 0 0,0-1-1 0 0,0 1 0 0 0,0 0 1 0 0,0 0-1 0 0,0 0 1 0 0,0 0-1 0 0,0 0 1 0 0,0 0-1 0 0,-1 0-1 0 0,1-1 8 0 0,-1 1 0 0 0,0-1-1 0 0,0 0 1 0 0,0 1 0 0 0,0-1 0 0 0,0 1-1 0 0,0 0 1 0 0,-1-1 0 0 0,1 1 0 0 0,0 0-1 0 0,0-1 1 0 0,0 1 0 0 0,0 0-1 0 0,0 0 1 0 0,0 0 0 0 0,-1 0 0 0 0,1 0-1 0 0,0 0 1 0 0,0 0 0 0 0,0 1 0 0 0,0-1-1 0 0,0 0 1 0 0,0 1 0 0 0,-1-1 0 0 0,1 1-8 0 0,-6 2 78 0 0,0 0 0 0 0,0 1 1 0 0,-5 2-79 0 0,2 1 59 0 0,-198 124 804 0 0,63-37-263 0 0,80-51-157 0 0,-6 9-443 0 0,-46 31 138 0 0,63-52-123 0 0,27-17-18 0 0,1 2 3 0 0,-1 1 0 0 0,-1-1 0 0 0,-11 4 0 0 0,34-18 3 0 0,-9 6-19 0 0,13-7-52 0 0,3-2 41 0 0,1 1 0 0 0,0-1 0 0 0,-1 1 0 0 0,1-1 0 0 0,-1 0 0 0 0,1 0 0 0 0,-1 0 0 0 0,2-1 27 0 0,4-2-47 0 0,5-2-6 0 0,0 0-1 0 0,-1-1 1 0 0,1 0-1 0 0,-1-1 1 0 0,-1-1-1 0 0,0 0 1 0 0,0 0-1 0 0,0-2 54 0 0,21-22-155 0 0,23-33 155 0 0,-22 26-49 0 0,-10 12 50 0 0,3-4 9 0 0,21-19-10 0 0,-45 50 53 0 0,-4 3 24 0 0,-25 38 279 0 0,12-20-88 0 0,-5 12-268 0 0,14-22 25 0 0,-12 22 79 0 0,-2-1-1 0 0,-10 12-103 0 0,9-16 20 0 0,-1 0 0 0 0,-1-1 0 0 0,-2-1 0 0 0,-7 4-20 0 0,9-9-182 0 0,6-6-1286 0 0,-11 8 1468 0 0,1-6-891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06.8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135 1112 4607 0 0,'0'0'102'0'0,"-1"1"20"0"0,-1-1-78 0 0,-1 0 9 0 0,-7 3 85 0 0,7-2-75 0 0,0 0 0 0 0,-1 1 0 0 0,1-1 0 0 0,0 1 0 0 0,0 0 0 0 0,0 0 0 0 0,0 0 0 0 0,-2 2-63 0 0,-24 15 1549 0 0,26-16-1546 0 0,0-1 0 0 0,1 0 0 0 0,-1 1 0 0 0,1-1-1 0 0,-1 1 1 0 0,1 0 0 0 0,-1 1-3 0 0,-11 11-4 0 0,2-3 447 0 0,11-11 45 0 0,-1 1 276 0 0,-6 8-355 0 0,7-9-22 0 0,1-1 101 0 0,0 0 21 0 0,0 0-66 0 0,6-7-206 0 0,50-59 1818 0 0,-24 27-2134 0 0,29-28 79 0 0,3-1 0 0 0,-11 12 0 0 0,-36 39 0 0 0,32-32 0 0 0,1 2 0 0 0,25-14 0 0 0,-38 32 0 0 0,-7 5 0 0 0,7-2 0 0 0,115-71 0 0 0,-63 47 0 0 0,-52 30 0 0 0,-1-1 0 0 0,10-9 0 0 0,-33 21 0 0 0,0 0 0 0 0,1 1 0 0 0,9-4 0 0 0,-1 1 0 0 0,13-10 0 0 0,-15 9 0 0 0,18-8 0 0 0,-17 11 0 0 0,1-1 0 0 0,5-4 0 0 0,-5 0 0 0 0,-17 10 0 0 0,0 0 0 0 0,0 1 0 0 0,1-1 0 0 0,1 0 0 0 0,25-8 627 0 0,-21 9-153 0 0,-1-1 0 0 0,1 0-1 0 0,6-5-473 0 0,-4 3 0 0 0,-8 6 0 0 0,-3 0 0 0 0,-1 1 0 0 0,0-1 0 0 0,0 0 0 0 0,0 0 0 0 0,1 0 0 0 0,-1 0 0 0 0,0 0 0 0 0,0 0 0 0 0,1 0 0 0 0,-1-1 0 0 0,0 1 0 0 0,0 0 0 0 0,0-1 0 0 0,1 1 0 0 0,9-5 0 0 0,5-4 0 0 0,-7 5 0 0 0,2-1 0 0 0,-8 5 0 0 0,1-1 0 0 0,15-10 0 0 0,-4-1 0 0 0,0 4 0 0 0,-2-2 0 0 0,0 0 0 0 0,-6 3 0 0 0,-5 7 0 0 0,-2 0 0 0 0,1 0 0 0 0,0 0 0 0 0,-1 0 0 0 0,1 0 0 0 0,-1-1 0 0 0,1 1 0 0 0,0 0 0 0 0,-1 0 0 0 0,1 0 0 0 0,-1 0 0 0 0,1-1 0 0 0,0 1 0 0 0,-1 0 0 0 0,1-1 0 0 0,-1 1 0 0 0,1 0 0 0 0,0-1 0 0 0,6-4 0 0 0,0-1 0 0 0,4 0 0 0 0,2 1 0 0 0,9-8 0 0 0,-14 10 0 0 0,1-1 0 0 0,3 1 0 0 0,-11 2 0 0 0,9-5 0 0 0,-2 3 0 0 0,0 2 0 0 0,0 0 0 0 0,2 0 0 0 0,-4 0 72 0 0,-4 1 299 0 0,-2 0 117 0 0,0 0 21 0 0,0 0-66 0 0,0 2-294 0 0,-1-1-148 0 0,1 1 0 0 0,0 0 0 0 0,0 0 0 0 0,0-1 0 0 0,-1 1 0 0 0,1-1 0 0 0,-1 1 0 0 0,0 0-1 0 0,1-1 1 0 0,-1 1 0 0 0,0-1 0 0 0,0 1 0 0 0,0-1 0 0 0,0 0 0 0 0,0 1 0 0 0,0-1 0 0 0,-1 1-1 0 0,-4 5 0 0 0,-12 19 0 0 0,-1-1 0 0 0,-9 9 0 0 0,-40 37 9 0 0,-10 3-9 0 0,35-35 63 0 0,-155 165 528 0 0,134-135-1213 0 0,20-23 637 0 0,-32 45-15 0 0,31-36 0 0 0,-42 40 0 0 0,84-92 0 0 0,-7 7 0 0 0,0-1 0 0 0,-1-1 0 0 0,-1 0 0 0 0,-9 6 0 0 0,3-3 0 0 0,11-8-7 0 0,1 1-1 0 0,-8 2 8 0 0,7-3 139 0 0,0 0 0 0 0,1 0 0 0 0,-2 2-139 0 0,-3 1 397 0 0,1 0 1 0 0,-1-1 0 0 0,0-1 0 0 0,-5 2-398 0 0,-14 6-1 0 0,24-9-147 0 0,1 0 0 0 0,0 0 0 0 0,0 1 0 0 0,0 0 0 0 0,-2 3 148 0 0,-11 7-644 0 0,-10 9 450 0 0,0 0-1 0 0,2 2 0 0 0,-17 20 195 0 0,-3 4-24 0 0,36-39 24 0 0,2-2 0 0 0,0-1 0 0 0,0 0 0 0 0,0-1 0 0 0,-1 0 0 0 0,-5 3 0 0 0,8-6 0 0 0,6-4 0 0 0,-1 1 0 0 0,1 0 0 0 0,0 0 0 0 0,0-1 0 0 0,0 1 0 0 0,0 0 0 0 0,0-1 0 0 0,0 1 0 0 0,-1 0 0 0 0,1-1 0 0 0,0 1 0 0 0,0 0 0 0 0,0 0 0 0 0,0-1 0 0 0,0 1 0 0 0,0 0 0 0 0,0-1 0 0 0,0 1 0 0 0,0-1 0 0 0,1-2 0 0 0,-1 0 0 0 0,1-1 0 0 0,0 1 0 0 0,0 0 0 0 0,0-1 0 0 0,0 1 0 0 0,0 0 0 0 0,1 0 0 0 0,-1 0 0 0 0,1 0 0 0 0,0 0 0 0 0,0 0 0 0 0,2-1 0 0 0,5-7 0 0 0,1 0 0 0 0,7-6 0 0 0,-15 15 0 0 0,80-70 0 0 0,-29 25 0 0 0,3 2 0 0 0,1 3 0 0 0,7-1 0 0 0,13-11 0 0 0,127-98 0 0 0,92-64 0 0 0,-209 161 0 0 0,-10 8 0 0 0,10-14 0 0 0,62-56 0 0 0,-117 91 0 0 0,32-17 0 0 0,8-7 0 0 0,-43 28 0 0 0,2 1 0 0 0,1 2 0 0 0,0 1 0 0 0,10-3 0 0 0,-6 2 0 0 0,-27 13 0 0 0,0 0 0 0 0,1 1 0 0 0,0 1 0 0 0,1-1 0 0 0,5 0 0 0 0,33-13 0 0 0,-34 9 0 0 0,-15 8 0 0 0,0 1 0 0 0,1 0 0 0 0,-1 0 0 0 0,0 0 0 0 0,0 0 0 0 0,1 0 0 0 0,-1 0 0 0 0,0 0 0 0 0,0-1 0 0 0,0 1 0 0 0,1 0 0 0 0,-1 0 0 0 0,0 0 0 0 0,0 0 0 0 0,1 0 0 0 0,-1 0 0 0 0,0 0 0 0 0,0 0 0 0 0,1 0 0 0 0,-1 0 0 0 0,0 0 0 0 0,0 1 0 0 0,1-1 0 0 0,-1 0 0 0 0,0 0 0 0 0,0 0 0 0 0,0 1 0 0 0,0-1 0 0 0,0 1 0 0 0,0-1 0 0 0,0 0 0 0 0,0 1 0 0 0,0-1 0 0 0,0 0 0 0 0,0 1 0 0 0,0-1 0 0 0,0 0 0 0 0,-1 1 0 0 0,1-1 0 0 0,0 0 0 0 0,0 1 0 0 0,0-1 0 0 0,0 0 0 0 0,-1 1 0 0 0,1-1 0 0 0,0 0 0 0 0,-8 11 0 0 0,4-7 0 0 0,-28 47-1164 0 0,22-36-4656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12.7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106 2687 1839 0 0,'0'0'304'0'0,"0"0"603"0"0,0 0 257 0 0,0 0 55 0 0,0 0-87 0 0,0 0-412 0 0,1 2-178 0 0,4 5-35 0 0,-4-5-20 0 0,-1-2-47 0 0,0 0-22 0 0,0 0-2 0 0,0 0-21 0 0,0 0-90 0 0,0 0-38 0 0,0 0-10 0 0,0 0-13 0 0,0-2-52 0 0,-1-5-88 0 0,0 0 0 0 0,1-1-1 0 0,0 1 1 0 0,1 0-1 0 0,0 0 1 0 0,0 0 0 0 0,0-1-1 0 0,1 1 1 0 0,0 0-1 0 0,1-2-103 0 0,13-39 445 0 0,-12 33-309 0 0,1 0 0 0 0,1 0-1 0 0,1-3-135 0 0,50-105 560 0 0,-26 58 131 0 0,22-33-691 0 0,44-58 531 0 0,-84 135-470 0 0,48-74 391 0 0,71-83-452 0 0,-99 141 29 0 0,2 1 1 0 0,1 2-1 0 0,2 2 0 0 0,15-10-29 0 0,31-27 0 0 0,-78 65 6 0 0,0 0 1 0 0,0 1-1 0 0,7-3-6 0 0,8-5 60 0 0,-20 10 11 0 0,1 0 3 0 0,6-2-2 0 0,-7 2 6 0 0,-1 1 22 0 0,0 0 10 0 0,0 0 2 0 0,0 0 2 0 0,0 0 4 0 0,0 0 2 0 0,0 0 0 0 0,0 0-9 0 0,-1 2-38 0 0,-35 36-1 0 0,10-11 16 0 0,-7 12-88 0 0,19-23 0 0 0,-1 0 0 0 0,-6 5 0 0 0,-20 21 0 0 0,-51 68-97 0 0,27-32 18 0 0,30-35-28 0 0,6-7-143 0 0,-2-1-1 0 0,-34 30 251 0 0,29-34-162 0 0,-1-2 0 0 0,-23 12 162 0 0,56-37-9 0 0,-15 8-92 0 0,18-11 82 0 0,0-1 0 0 0,-1 1 1 0 0,1-1-1 0 0,-1 1 0 0 0,1-1 1 0 0,0 1-1 0 0,-1-1 0 0 0,1 0 1 0 0,-1 0-1 0 0,1 0 0 0 0,-1 0 1 0 0,1 0-1 0 0,-1 0 0 0 0,1 0 19 0 0,-2 0-70 0 0,2-3 15 0 0,0 2 51 0 0,1-1 1 0 0,-1 0-1 0 0,0 0 1 0 0,1 0-1 0 0,-1 0 1 0 0,1 1-1 0 0,0-1 0 0 0,-1 0 1 0 0,1 0-1 0 0,0 0 1 0 0,0 0-1 0 0,0 0 1 0 0,1 0-1 0 0,-1 0 1 0 0,0 0-1 0 0,1 0 0 0 0,-1 0 1 0 0,1 1-1 0 0,0-1 1 0 0,-1 0-1 0 0,1 0 4 0 0,21-35-55 0 0,1 2 0 0 0,19-21 55 0 0,-1-1-34 0 0,-22 32 34 0 0,11-10 0 0 0,4-5 0 0 0,34-44 0 0 0,53-49 0 0 0,-79 92 0 0 0,3 1 0 0 0,1 2 0 0 0,43-26 0 0 0,-2 11 64 0 0,89-38-64 0 0,-71 36 64 0 0,33-28-64 0 0,-105 64-2 0 0,-13 8 15 0 0,18-13-13 0 0,-35 21 15 0 0,17-12 88 0 0,0 0-1 0 0,3-6-102 0 0,-15 15 221 0 0,-8 6-207 0 0,0 1 0 0 0,0-1 1 0 0,0 0-1 0 0,0 0 0 0 0,0 0 0 0 0,0 0 0 0 0,0 1 0 0 0,0-1 0 0 0,0 0 1 0 0,0 0-1 0 0,0 0 0 0 0,0 0 0 0 0,0 1 0 0 0,0-1 0 0 0,0 0 1 0 0,0 0-1 0 0,0 0 0 0 0,0 0 0 0 0,0 1 0 0 0,0-1 0 0 0,0 0 0 0 0,0 0 1 0 0,0 0-1 0 0,0 0 0 0 0,-1 0 0 0 0,1 1 0 0 0,0-1 0 0 0,0 0 0 0 0,0 0-14 0 0,-10 18 281 0 0,3-8-226 0 0,-1-1 1 0 0,0 1 0 0 0,-1-1-1 0 0,-3 2-55 0 0,-12 12 19 0 0,-60 73-6 0 0,17-19 38 0 0,-70 81-1 0 0,-50 54 28 0 0,52-56-78 0 0,-76 99-246 0 0,186-222 57 0 0,-2 7 189 0 0,21-30-22 0 0,4-8-58 0 0,2-2-3 0 0,0 0-35 0 0,0 0 10 0 0,2-2 10 0 0,275-250-78 0 0,61-48 176 0 0,-248 224 112 0 0,3 4 0 0 0,43-22-112 0 0,-68 50 36 0 0,256-171 76 0 0,-222 145 39 0 0,39-17-151 0 0,-85 55 69 0 0,11-7 86 0 0,57-24-155 0 0,-32 20 107 0 0,-67 34-98 0 0,-17 7 10 0 0,0-1 1 0 0,0 0-1 0 0,-1 0 0 0 0,2-1-19 0 0,-7 3 79 0 0,-2 1 86 0 0,0 0 19 0 0,0 0 0 0 0,-1 1-158 0 0,1-1-1 0 0,0 1 1 0 0,0 0-1 0 0,-1 0 1 0 0,1-1 0 0 0,0 1-1 0 0,-1 0 1 0 0,1 0-1 0 0,-1-1 1 0 0,1 1-1 0 0,-1 0 1 0 0,0 0-26 0 0,-2 2 61 0 0,-2 6 39 0 0,-1-1-1 0 0,-1 0 1 0 0,0 0-1 0 0,0-1 0 0 0,-6 5-99 0 0,-42 32 66 0 0,34-28-66 0 0,-71 51 58 0 0,-52 42-63 0 0,79-56 7 0 0,-17 15 50 0 0,-142 124-42 0 0,-87 66-20 0 0,131-86-44 0 0,102-94-12 0 0,16-15 33 0 0,6-6-12 0 0,-11 6 45 0 0,-82 67-144 0 0,108-93 15 0 0,40-35 48 0 0,1-2 5 0 0,0 0 10 0 0,0 0 61 0 0,0 0 245 0 0,0 0 105 0 0,3-2 27 0 0,27-11-828 0 0,-1-2-1 0 0,6-5 457 0 0,57-38-911 0 0,-23 13 991 0 0,91-67-80 0 0,-67 45 0 0 0,118-87 0 0 0,-32 22 0 0 0,292-190 118 0 0,-165 105 52 0 0,-57 38 118 0 0,-196 142-218 0 0,119-81 68 0 0,-104 67-127 0 0,-66 50 45 0 0,-2 1 21 0 0,-3 1-10 0 0,-24 14-10 0 0,1 0 0 0 0,1 2 1 0 0,-15 12-58 0 0,-2 2 1 0 0,-352 270-1 0 0,165-138-162 0 0,56-51 95 0 0,21-15-4 0 0,-123 83 59 0 0,172-116 12 0 0,20-13-53 0 0,-22 22 53 0 0,83-57-16 0 0,-66 48-151 0 0,87-63 109 0 0,1-1-10 0 0,1-2-11 0 0,1-3 60 0 0,1 0 1 0 0,0 0-1 0 0,0 1 0 0 0,1-1 0 0 0,0 1 1 0 0,-1-1-1 0 0,1 1 0 0 0,1 0 1 0 0,-1 1 18 0 0,14-12-42 0 0,13-7 42 0 0,-14 10-26 0 0,112-86 13 0 0,-44 33 15 0 0,325-260-2 0 0,-200 165 0 0 0,-48 36 46 0 0,-61 45-6 0 0,-11 8 31 0 0,37-28 68 0 0,104-53 105 0 0,-157 105-178 0 0,-38 23 19 0 0,16-16-85 0 0,-51 38 56 0 0,-1 2 21 0 0,-2 1 3 0 0,-70 30 239 0 0,-38 23-319 0 0,104-51 1 0 0,-227 110-1 0 0,207-100 0 0 0,-155 75 0 0 0,121-63 0 0 0,-1-2 0 0 0,-6-1 0 0 0,17-8 32 0 0,-29 4-32 0 0,55-14 8 0 0,-1-1 0 0 0,1-2 0 0 0,0 0 0 0 0,-11-2-8 0 0,35 1-1 0 0,-1 1 1 0 0,1-1-1 0 0,-1-1 0 0 0,1 1 0 0 0,-1 0 1 0 0,1 0-1 0 0,0 0 0 0 0,-1 0 0 0 0,1 0 0 0 0,-1 0 1 0 0,1 0-1 0 0,-1-1 0 0 0,1 1 0 0 0,-1 0 1 0 0,1 0-1 0 0,0-1 0 0 0,-1 1 0 0 0,1 0 1 0 0,-1-1 0 0 0,1 1-4 0 0,0-1 1 0 0,-1 0 0 0 0,1 0 0 0 0,0 1 0 0 0,0-1-1 0 0,0 0 1 0 0,0 1 0 0 0,0-1 0 0 0,0 0 0 0 0,0 0-1 0 0,0 1 1 0 0,0-1 0 0 0,0 0 0 0 0,0 0 0 0 0,0 1-1 0 0,1-1 1 0 0,-1 0 0 0 0,0 1 0 0 0,0-1 0 0 0,1 0-1 0 0,-1 1 1 0 0,1-1 0 0 0,-1 0 0 0 0,0 1 0 0 0,1-1-1 0 0,-1 1 1 0 0,1-1 0 0 0,-1 1 0 0 0,1-1 3 0 0,4-4-15 0 0,0 1 1 0 0,0-1-1 0 0,2 0 15 0 0,0-1-11 0 0,29-22-15 0 0,1 2 1 0 0,7-3 25 0 0,-7 5-13 0 0,2-1-26 0 0,107-76 24 0 0,77-77 15 0 0,-71 57 54 0 0,100-57-54 0 0,-236 167 42 0 0,1 2 1 0 0,-1-1 0 0 0,11-2-43 0 0,-18 8 21 0 0,-8 3 38 0 0,-1 1 26 0 0,0 0-16 0 0,-1 2-1 0 0,-6 6-2 0 0,-1 0 0 0 0,0-1-1 0 0,0 0 1 0 0,-1 0-1 0 0,-4 2-65 0 0,-17 10 48 0 0,-2-1-48 0 0,-23 14 50 0 0,46-25-45 0 0,-21 12 0 0 0,-31 16-5 0 0,-231 122 0 0 0,278-150 0 0 0,0-1 0 0 0,0 0 0 0 0,-1 0 0 0 0,0-1 0 0 0,0-1 0 0 0,-12 2 0 0 0,16-5-12 0 0,9-1-14 0 0,4-2-13 0 0,10-16-8 0 0,2 2 1 0 0,0-1-1 0 0,1 2 0 0 0,1-1 1 0 0,13-8 46 0 0,30-21 2 0 0,4 2-2 0 0,-47 31-4 0 0,114-68-66 0 0,-87 54 76 0 0,59-39-6 0 0,-60 37 54 0 0,-89 57 23 0 0,-2 0-26 0 0,-4 6-51 0 0,-18 12 13 0 0,0-1-16 0 0,52-32 6 0 0,-98 75 58 0 0,70-53-71 0 0,-8 2 10 0 0,51-37-43 0 0,-4 1 20 0 0,7-2-1 0 0,3-2 0 0 0,81-57-67 0 0,25-18 26 0 0,14-2 65 0 0,-98 65 0 0 0,77-44 0 0 0,10-1 0 0 0,-97 53 0 0 0,15-9 0 0 0,0 2 0 0 0,1 2 0 0 0,1 0 0 0 0,13-1 0 0 0,-29 8-2 0 0,-9 2-10 0 0,1 1-1 0 0,0-1 1 0 0,0 1 0 0 0,0 1 0 0 0,0 0-1 0 0,4 0 13 0 0,-11 0-1 0 0,0 0 0 0 0,0 0 0 0 0,0 0 0 0 0,0 0-1 0 0,1 0 1 0 0,-1 0 0 0 0,0 0 0 0 0,0 0 0 0 0,0 0 0 0 0,0 0 0 0 0,0 0 0 0 0,0 0-1 0 0,0 0 1 0 0,0 0 0 0 0,0 0 0 0 0,1 0 0 0 0,-1 0 0 0 0,0 0 0 0 0,0 0-1 0 0,0 0 1 0 0,0 0 0 0 0,0 0 0 0 0,0 0 0 0 0,0 0 0 0 0,0 0 0 0 0,0 0-1 0 0,0 0 1 0 0,0 0 0 0 0,1 1 0 0 0,-1-1 0 0 0,0 0 0 0 0,0 0 0 0 0,0 0-1 0 0,0 0 1 0 0,0 0 0 0 0,0 0 0 0 0,0 0 0 0 0,0 0 0 0 0,0 0 0 0 0,0 1-1 0 0,0-1 1 0 0,0 0 1 0 0,3 12-12 0 0,-3-7 15 0 0,0 1 0 0 0,-1-1 0 0 0,1 0 0 0 0,-1 1 0 0 0,0-1 1 0 0,0 0-1 0 0,-1 1 0 0 0,0-1 0 0 0,0 0 0 0 0,-1 3-3 0 0,-7 11 16 0 0,0 0 1 0 0,-2 1-17 0 0,10-17 0 0 0,-31 47 31 0 0,-6 9 2 0 0,37-54-33 0 0,-1 0 0 0 0,1 0 0 0 0,0 0 0 0 0,0 3 0 0 0,1-7 0 0 0,1 0 0 0 0,0 0 0 0 0,0 0 0 0 0,-1 0 0 0 0,1 0 0 0 0,0 0 0 0 0,0 0 0 0 0,0 0 0 0 0,0 0 0 0 0,0 0 0 0 0,0 1 0 0 0,1-1 0 0 0,-1-1 0 0 0,0 1 0 0 0,0 0 0 0 0,1 0 0 0 0,-1-1 0 0 0,0 1 0 0 0,1 0 0 0 0,-1-1 0 0 0,1 1 0 0 0,-1-1 0 0 0,1 1 0 0 0,-1 0 0 0 0,1-1 0 0 0,0 1 0 0 0,-1-1 0 0 0,1 1 0 0 0,-1-1 0 0 0,1 0 0 0 0,0 1 0 0 0,0-1 0 0 0,0 1 0 0 0,0-1 0 0 0,1 0 0 0 0,-1 1 0 0 0,1-1 0 0 0,-1 0 0 0 0,1 0 0 0 0,0 0 0 0 0,-1 0 0 0 0,1 0 0 0 0,-1 0 0 0 0,1 0 0 0 0,-1-1 0 0 0,4 0 0 0 0,0 0 0 0 0,-1-1 0 0 0,1 0 0 0 0,-1 1 0 0 0,0-2 0 0 0,0 1 0 0 0,1 0 0 0 0,42-32 0 0 0,16-15 0 0 0,-23 16 0 0 0,43-26 0 0 0,-48 38 0 0 0,20-14 0 0 0,-28 19 0 0 0,-18 9 0 0 0,1 1 0 0 0,6-3 0 0 0,-4 4 0 0 0,-11 5 0 0 0,-1 0 0 0 0,1-1 0 0 0,0 1 0 0 0,0 0 0 0 0,-1 0 0 0 0,1 0 0 0 0,0 0 0 0 0,0-1 0 0 0,0 1 0 0 0,-1 0 0 0 0,1 1 0 0 0,0-1 0 0 0,0 0 0 0 0,0 0 0 0 0,0 0 0 0 0,-1 1 0 0 0,1-1 0 0 0,0 1 0 0 0,0-1 0 0 0,-1 1 0 0 0,1-1 0 0 0,-1 1 0 0 0,1-1 0 0 0,0 1 0 0 0,-1-1 0 0 0,1 1 0 0 0,-1 0 0 0 0,1 0 0 0 0,4 11 0 0 0,-5-11 0 0 0,1 0 0 0 0,-1 0 0 0 0,1 0 0 0 0,-1 0 0 0 0,1 0 0 0 0,-1-1 0 0 0,1 1 0 0 0,-1 0 0 0 0,1 0 0 0 0,0 0 0 0 0,-1-1 0 0 0,2 1 0 0 0,-1 0 0 0 0,0 0 0 0 0,1 0 0 0 0,-1-1 0 0 0,1 1 0 0 0,0-1 0 0 0,-1 1 0 0 0,1-1 0 0 0,-1 0 0 0 0,1 0 0 0 0,0 0 0 0 0,-1 1 0 0 0,1-1 0 0 0,0-1 0 0 0,0 1 0 0 0,26-5 0 0 0,-23 4 0 0 0,8-3 0 0 0,-9 2 0 0 0,0 1 0 0 0,0-1 0 0 0,-1 0 0 0 0,1-1 0 0 0,0 1 0 0 0,1-2 0 0 0,3-2 0 0 0,0 0 0 0 0,1 1 0 0 0,6-3 0 0 0,-4 3 0 0 0,2-2 0 0 0,14-5 0 0 0,-3 6 0 0 0,-20 5 0 0 0,1 0 0 0 0,0 0 0 0 0,-1 0 0 0 0,1-1 0 0 0,-1 0 0 0 0,4-2 0 0 0,-6 2 0 0 0,1 0 0 0 0,12-3 0 0 0,-5 2 0 0 0,0 0 0 0 0,-2 1 11 0 0,-8 2-10 0 0,0 0 0 0 0,0 0 0 0 0,0 0 0 0 0,0 0 0 0 0,0 0-1 0 0,0 0 1 0 0,0 0 0 0 0,0 0 0 0 0,0 0 0 0 0,0 0 0 0 0,0 0 0 0 0,0 0 0 0 0,0 0 0 0 0,0 0 0 0 0,0 0 0 0 0,0 0 0 0 0,0 1 0 0 0,0-1-1 0 0,0 0 1 0 0,0 0 0 0 0,0 0 0 0 0,0 0 0 0 0,0 0 0 0 0,0 0 0 0 0,0 0 0 0 0,0 0 0 0 0,0 0 0 0 0,0 0 0 0 0,0 0 0 0 0,0 0 0 0 0,0 0 0 0 0,0 0-1 0 0,0 0 1 0 0,0 0 0 0 0,0 0 0 0 0,0 0 0 0 0,0 0 0 0 0,0 0 0 0 0,0 0 0 0 0,0 0 0 0 0,0 0 0 0 0,0 0 0 0 0,0 0 0 0 0,0 0 0 0 0,0 0 0 0 0,0 0-1 0 0,-5 7 9 0 0,0-1 0 0 0,-1 0 0 0 0,0-1 0 0 0,0 0 0 0 0,0 1 1 0 0,0-2-1 0 0,-1 1 0 0 0,0-1 0 0 0,-3 2-9 0 0,-67 37 64 0 0,-57 23 134 0 0,-45 34-198 0 0,94-50 11 0 0,-25 16-12 0 0,-274 161 1 0 0,44-27 0 0 0,250-147 0 0 0,-139 98 0 0 0,133-78 2 0 0,-31 33-2 0 0,26-20-82 0 0,40-36 55 0 0,-205 160-114 0 0,201-161 141 0 0,-35 38 0 0 0,83-73 0 0 0,-99 89 0 0 0,58-50 0 0 0,-7 5 0 0 0,-191 151 0 0 0,144-122 0 0 0,36-30 0 0 0,-1 7 0 0 0,35-28 2 0 0,12-11-8 0 0,2 1 0 0 0,1 2 0 0 0,-2 3 6 0 0,-2 11-26 0 0,29-39-17 0 0,-1 2 15 0 0,2-4-56 0 0,1-1-5 0 0,0 0 7 0 0,0 0 4 0 0,3 0 4 0 0,7-3 46 0 0,-1-1-1 0 0,0 0 1 0 0,0 0-1 0 0,0-1 0 0 0,0 0 1 0 0,-1 0-1 0 0,1-1 1 0 0,0-2 28 0 0,15-12-26 0 0,-1-2 0 0 0,1-2 26 0 0,-9 9-51 0 0,14-9 51 0 0,1-1-21 0 0,16-13-55 0 0,34-22 76 0 0,-46 36 4 0 0,-27 20-7 0 0,-1-2 0 0 0,1 1 0 0 0,-1-1 0 0 0,0 0 0 0 0,4-5 3 0 0,5-5-38 0 0,-12 14 27 0 0,-6 8 9 0 0,-8 11 4 0 0,-9 13 40 0 0,-2-1-1 0 0,-1-1 0 0 0,-19 17-41 0 0,11-12 93 0 0,-17 25-93 0 0,-10 10 158 0 0,10-16-115 0 0,-102 106 59 0 0,33-51-102 0 0,75-70 0 0 0,-1 3 0 0 0,14-13 0 0 0,-19 15 0 0 0,33-30 3 0 0,-14 9-18 0 0,21-16-43 0 0,8-5 55 0 0,0 0 1 0 0,-1 0 0 0 0,1 0-1 0 0,0 0 1 0 0,-1 0 0 0 0,1 0 0 0 0,0 0-1 0 0,0-1 1 0 0,-1 1 0 0 0,1 0-1 0 0,0 0 1 0 0,-1 0 0 0 0,1 0 0 0 0,0 0-1 0 0,0 0 1 0 0,-1-1 0 0 0,1 1-1 0 0,0 0 1 0 0,0 0 0 0 0,0 0 0 0 0,-1 0-1 0 0,1-1 1 0 0,0 1 0 0 0,0 0-1 0 0,0 0 1 0 0,0-1 0 0 0,-1 1 0 0 0,1 0-1 0 0,0 0 1 0 0,0-1 0 0 0,0 1 2 0 0,0 0-7 0 0,-1-3 1 0 0,0 1 0 0 0,0 0 1 0 0,1 0-1 0 0,-1 0 0 0 0,0 0 0 0 0,1-1 0 0 0,0 1 0 0 0,0 0 0 0 0,0 0 0 0 0,0-1 0 0 0,0 1 0 0 0,0 0 1 0 0,0-1 5 0 0,7-32-45 0 0,-4 25 34 0 0,3-15 11 0 0,2 1 0 0 0,9-19 0 0 0,-7 17 0 0 0,0 0 0 0 0,0-8 0 0 0,-4 13 0 0 0,0 1 0 0 0,2 1 0 0 0,3-6 0 0 0,0 1 0 0 0,-5 6 0 0 0,1-1 0 0 0,-2 1 0 0 0,-1-1 0 0 0,0 0 0 0 0,-1 0 0 0 0,-1-1 0 0 0,-1 1 0 0 0,-1-5 0 0 0,-1 15 0 0 0,1 9 0 0 0,0 0 0 0 0,0 0 0 0 0,0 0 0 0 0,0 0 0 0 0,0 0 0 0 0,0 0 0 0 0,0 0 0 0 0,-1 0 0 0 0,1 0 0 0 0,0 0 0 0 0,0-1 0 0 0,0 1 0 0 0,0 0 0 0 0,0 0 0 0 0,0 0 0 0 0,0 0 0 0 0,0 0 0 0 0,0 0 0 0 0,0 0 0 0 0,0 0 0 0 0,0 0 0 0 0,0 0 0 0 0,-1 0 0 0 0,1 0 0 0 0,0 0 0 0 0,0 0 0 0 0,0 0 0 0 0,0 0 0 0 0,0 0 0 0 0,0 0 0 0 0,0 0 0 0 0,0 0 0 0 0,0 0 0 0 0,0 0 0 0 0,0 0 0 0 0,-1 0 0 0 0,1 0 0 0 0,0 0 0 0 0,0 0 0 0 0,0 0 0 0 0,0 0 0 0 0,0 1 0 0 0,-4 3 0 0 0,-2 4 0 0 0,-13 11 0 0 0,2 2 0 0 0,-8 12 0 0 0,11-13 0 0 0,-1-2 0 0 0,-1 0 0 0 0,14-16 0 0 0,-2 3 0 0 0,2-2 0 0 0,-1-1 0 0 0,1 1 0 0 0,-1-1 0 0 0,0 1 0 0 0,0-1 0 0 0,1 0 0 0 0,-1 0 0 0 0,-1 0 0 0 0,1-1 0 0 0,0 1 0 0 0,0-1 0 0 0,-3 1 0 0 0,-2 1 11 0 0,4-3 32 0 0,2-2-36 0 0,0 0 0 0 0,0 1 1 0 0,0-1-1 0 0,0 0 1 0 0,0 0-1 0 0,1 0 0 0 0,-1 0 1 0 0,1 0-1 0 0,-1 0 1 0 0,1-1-1 0 0,0 1 1 0 0,0-1-1 0 0,0 1 0 0 0,0 0 1 0 0,0-1-1 0 0,0 1 1 0 0,1-2-8 0 0,-3-8 50 0 0,1-1 1 0 0,1 0 0 0 0,0-2-51 0 0,-1 1 12 0 0,-7-71 6 0 0,1 20 39 0 0,2-12-57 0 0,6 62 41 0 0,0-1 1 0 0,2 0-1 0 0,-1 1 0 0 0,5-14-41 0 0,-6 29 4 0 0,0-1 1 0 0,0 1-1 0 0,0-1 0 0 0,0 1 0 0 0,1-1 0 0 0,-1 1 1 0 0,0-1-1 0 0,0 1 0 0 0,0 0 0 0 0,1-1 0 0 0,-1 1 1 0 0,0-1-1 0 0,1 1 0 0 0,-1 0 0 0 0,0-1 0 0 0,1 1 1 0 0,-1 0-1 0 0,1-1 0 0 0,-1 1-4 0 0,0 0 2 0 0,1 0 1 0 0,-1 0-1 0 0,0 0 0 0 0,0-1 1 0 0,0 1-1 0 0,1 0 1 0 0,-1 0-1 0 0,0 0 0 0 0,0 0 1 0 0,0-1-1 0 0,0 1 1 0 0,0 0-1 0 0,1 0 0 0 0,-1 0 1 0 0,0 0-1 0 0,0-1 0 0 0,0 1 1 0 0,0 0-1 0 0,0 0 1 0 0,0-1-1 0 0,0 1 0 0 0,0 0 1 0 0,0 0-1 0 0,0 0 0 0 0,0-1 1 0 0,0 1-1 0 0,0 0-2 0 0,3 1 54 0 0,1 2-47 0 0,-1-1 0 0 0,1 1 0 0 0,0 1 0 0 0,-1-1 0 0 0,0 0 0 0 0,1 1 0 0 0,-2-1 0 0 0,1 1 0 0 0,0 0 0 0 0,-1 0 0 0 0,1 0 0 0 0,-1 1 0 0 0,0-1 0 0 0,-1 0 0 0 0,1 1 0 0 0,-1-1 0 0 0,0 1 0 0 0,0 0-7 0 0,7 32-466 0 0,2 32 466 0 0,-9-52-497 0 0,-1-1 1 0 0,0 1 496 0 0,-1 15-4753 0 0,3-8-927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09.3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320 4 6447 0 0,'0'0'142'0'0,"0"0"22"0"0,-1 1 13 0 0,-4 1-144 0 0,-1 0-1 0 0,1-1 1 0 0,0 0-1 0 0,0 0 1 0 0,-1 0 0 0 0,0 0-33 0 0,-19 3-7 0 0,9 1 354 0 0,6-3 225 0 0,1 1 1 0 0,-1 0-1 0 0,-3 2-572 0 0,-35 13 1440 0 0,36-14-1213 0 0,1 0 0 0 0,-1-1-1 0 0,-2 0-226 0 0,0 1 1407 0 0,-2 1-854 0 0,-7-1-537 0 0,16-3-16 0 0,-3-4 1308 0 0,6 2-584 0 0,-1-1-708 0 0,0-2-16 0 0,0 0 0 0 0,2-4 0 0 0,0 1 0 0 0,0 1 72 0 0,3 5 299 0 0,-1 1-308 0 0,1 0 1 0 0,0-1 0 0 0,0 1-1 0 0,0 0 1 0 0,0 0-1 0 0,-1-1 1 0 0,1 1 0 0 0,0 0-1 0 0,0 0 1 0 0,0-1-1 0 0,0 1 1 0 0,0 0-1 0 0,0 0 1 0 0,0-1 0 0 0,0 1-1 0 0,0 0 1 0 0,0-1-1 0 0,0 1 1 0 0,0 0-1 0 0,0 0 1 0 0,0-1 0 0 0,0 1-1 0 0,0 0 1 0 0,0-1-1 0 0,0 1-63 0 0,2-1 11 0 0,0 0-6 0 0,12-1-5 0 0,-11 1 0 0 0,0 1 0 0 0,10 1 0 0 0,26 9 0 0 0,-1-1 0 0 0,-28-7 0 0 0,-1 1 0 0 0,0 0 0 0 0,1 0 0 0 0,26 8 0 0 0,-21-7 0 0 0,0-1 0 0 0,0 0 0 0 0,1-1 0 0 0,0 0 0 0 0,1-1 0 0 0,21 1 0 0 0,-25-1 0 0 0,1 0 0 0 0,-1-1 0 0 0,5-1 0 0 0,43-3 0 0 0,-26 2 0 0 0,10-3 0 0 0,-36 4 0 0 0,-1 1 0 0 0,1 0 0 0 0,0 0 0 0 0,8 2 0 0 0,-6-1 0 0 0,0 0 0 0 0,8-1 0 0 0,-14 0 0 0 0,22-1 0 0 0,16 1 0 0 0,-20 3 0 0 0,5 0 0 0 0,68-4 0 0 0,17-6 0 0 0,-59 0 0 0 0,8-4 0 0 0,-26 5 0 0 0,-12 2 0 0 0,13-3 0 0 0,-17 2 0 0 0,0 2 0 0 0,0 1 0 0 0,11 0 0 0 0,-13 0 0 0 0,78-7 0 0 0,-55 4 0 0 0,-26 3 0 0 0,0 0 0 0 0,0 1 0 0 0,14 1 0 0 0,-21 0 338 0 0,0 0 0 0 0,0 0-1 0 0,5-2-337 0 0,16 0 1019 0 0,23 0-1003 0 0,-51 2-16 0 0,1 1 0 0 0,-1-1 0 0 0,1 0 0 0 0,0 0 0 0 0,-1 0 0 0 0,1-1 0 0 0,-1 1 0 0 0,1 0 0 0 0,0-1 0 0 0,-1 1 0 0 0,2-1 0 0 0,0 0 0 0 0,0 0 0 0 0,0 0 0 0 0,0 0 0 0 0,0 0 0 0 0,1 1 0 0 0,-1 0 0 0 0,0-1 0 0 0,3 1 0 0 0,-2 0 0 0 0,-1 0 0 0 0,-1-1 0 0 0,1 1 0 0 0,-1 0 0 0 0,1 0 0 0 0,0 1 0 0 0,1-1 0 0 0,3 2 0 0 0,-7-2 0 0 0,1 1 0 0 0,-1-1 0 0 0,0 0 0 0 0,1 0 0 0 0,-1 0 0 0 0,0 0 0 0 0,1 1 0 0 0,-1-1 0 0 0,0 0 0 0 0,0 0 0 0 0,1 1 0 0 0,-1-1 0 0 0,0 0 0 0 0,0 0 0 0 0,0 1 0 0 0,1-1 0 0 0,-1 0 0 0 0,0 1 0 0 0,0-1 0 0 0,0 0 0 0 0,0 1 0 0 0,0-1 0 0 0,0 1 0 0 0,0 0 0 0 0,0-1 0 0 0,0 1 0 0 0,0-1 0 0 0,0 1 0 0 0,0-1 0 0 0,0 1 0 0 0,-1-1 0 0 0,1 1 0 0 0,0-1 0 0 0,0 1 0 0 0,-1-1 0 0 0,1 1 0 0 0,-6 5-64 0 0,4-6-553 0 0,0 1 0 0 0,0-1 0 0 0,1 0 0 0 0,-1 0 0 0 0,0 0 0 0 0,0 0 0 0 0,0 0 0 0 0,0 0 0 0 0,1 0 0 0 0,-1 0 0 0 0,-2-1 617 0 0,3 0 602 0 0,-3 1-2137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2.2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89 83 6447 0 0,'0'0'298'0'0,"0"0"-10"0"0,-2 1-188 0 0,0-1 63 0 0,1 1 0 0 0,-1-1-1 0 0,0 0 1 0 0,0 0 0 0 0,0 0 0 0 0,0 0 0 0 0,0 0 0 0 0,0 0 0 0 0,0 0 0 0 0,0-1 0 0 0,1 1 0 0 0,-1 0 0 0 0,0-1 0 0 0,0 0-1 0 0,0 1-162 0 0,1-1 131 0 0,0 0 0 0 0,0 1 0 0 0,-1 0 0 0 0,1-1 0 0 0,0 1 0 0 0,0 0-1 0 0,-1 0 1 0 0,0 0-131 0 0,0-1 76 0 0,0 1 0 0 0,0 0 0 0 0,0-1 0 0 0,0 1 0 0 0,0-1-1 0 0,0 0 1 0 0,1 0 0 0 0,-1 0-76 0 0,-6-2 1 0 0,-7-4 2490 0 0,15 6-2420 0 0,0 1 0 0 0,0 0 0 0 0,0 0 0 0 0,0 0 0 0 0,-1 0 0 0 0,1 0 0 0 0,0 0 0 0 0,0 0 0 0 0,0 0 0 0 0,0 0 0 0 0,0 0 0 0 0,-1 0 0 0 0,1 0 0 0 0,0 0 0 0 0,0 0 0 0 0,0 0 0 0 0,0 0 0 0 0,-1 0-1 0 0,1 0 1 0 0,0 0 0 0 0,0 0 0 0 0,0 0 0 0 0,0 0 0 0 0,0 0 0 0 0,-1 0 0 0 0,1 0 0 0 0,0 0 0 0 0,0 0 0 0 0,0 1 0 0 0,0-1 0 0 0,0 0 0 0 0,-1 0 0 0 0,1 0-71 0 0,3 4 854 0 0,8 6-413 0 0,-4-5-440 0 0,1 1 1 0 0,0-2-1 0 0,1 1 0 0 0,-1-1 0 0 0,1 0 0 0 0,0-1 0 0 0,0 0 0 0 0,0 0 1 0 0,0-1-1 0 0,0 0 0 0 0,1-1 0 0 0,-1 0 0 0 0,1-1 0 0 0,1 0-1 0 0,3 1 0 0 0,-1 0 0 0 0,1 0 0 0 0,0 1 0 0 0,7 3 0 0 0,12 1 0 0 0,-12-3-59 0 0,6 1 809 0 0,0 2-1 0 0,23 7-749 0 0,-19-5 188 0 0,0-2-1 0 0,0 0 1 0 0,28 0-188 0 0,-22-2 45 0 0,15 0-45 0 0,1-3 0 0 0,26-3 0 0 0,-47 1 0 0 0,-8 1 0 0 0,7-1 0 0 0,17-3 0 0 0,133-23 0 0 0,83-29 0 0 0,-222 47 0 0 0,5 1 0 0 0,40-9 0 0 0,-5 1 0 0 0,1 3 0 0 0,23 1 0 0 0,3 1 0 0 0,-13 4 72 0 0,-81 5 46 0 0,1 1 0 0 0,0 1 1 0 0,0 0-1 0 0,0 1 0 0 0,9 2-118 0 0,24 2 779 0 0,-37-4-666 0 0,0 0 0 0 0,-1 0 0 0 0,1-1 1 0 0,0-1-1 0 0,0 0-113 0 0,-4 0 40 0 0,5 0-40 0 0,52-3 0 0 0,-34 6 0 0 0,-24-1 0 0 0,-4-1 0 0 0,0 0 0 0 0,1 0 0 0 0,-1 0 0 0 0,0-1 0 0 0,0 1 0 0 0,3-2 0 0 0,4 1 0 0 0,0-1 0 0 0,7 0 0 0 0,-14 3 0 0 0,4-2 0 0 0,-7 1 0 0 0,0 0 0 0 0,0-1 0 0 0,0 1 0 0 0,0 0 0 0 0,0 0 0 0 0,0 0 0 0 0,0 0 0 0 0,0 0 0 0 0,0-1 0 0 0,0 1 0 0 0,0 0 0 0 0,0 0 0 0 0,0 0 0 0 0,0 0 0 0 0,0 0 0 0 0,-1 0 0 0 0,1-1 0 0 0,0 1 0 0 0,0 0 0 0 0,0 0 0 0 0,0 0 0 0 0,0 0 0 0 0,0 0 0 0 0,-1 0 0 0 0,1 0 0 0 0,0 0 0 0 0,0 0 0 0 0,0 0 0 0 0,0 0 0 0 0,0-1 0 0 0,-1 1 0 0 0,1 0 0 0 0,0 0 0 0 0,-3-1 17 0 0,-1 0 0 0 0,1 0 0 0 0,0 1 0 0 0,-1-1 0 0 0,1 1 0 0 0,-1-1 0 0 0,-1 1-17 0 0,-28 2 992 0 0,27-2-663 0 0,-10 2-13 0 0,0 0 1 0 0,-2 2-317 0 0,-19 2-25 0 0,5-2 25 0 0,-1-1 0 0 0,-1-2 0 0 0,-229 4 0 0 0,129-9 0 0 0,67 1 0 0 0,-21 3 0 0 0,59 2 0 0 0,-140 8 0 0 0,105-3 0 0 0,-40 10 0 0 0,17-1 0 0 0,-1-4 0 0 0,-21-2 0 0 0,69-6 0 0 0,16-2 0 0 0,-1 0 0 0 0,-2-2 0 0 0,7 0 0 0 0,-8-1 0 0 0,-15-3 0 0 0,1-1 0 0 0,-51-9 0 0 0,-4-2 0 0 0,-5-1 0 0 0,64 13 55 0 0,26 3-396 0 0,0 0 0 0 0,0-1 0 0 0,1 0-1 0 0,-1-1 1 0 0,0 0 0 0 0,-7-4 341 0 0,5-2 0 0 0,7 6 0 0 0,-5 1 0 0 0,9 3 0 0 0,1 0 0 0 0,-6 0 0 0 0,7-1 0 0 0,0 0 0 0 0,0 1 0 0 0,0-1 0 0 0,0 0 0 0 0,0 0 0 0 0,0 1 0 0 0,0-1 0 0 0,0 0 0 0 0,0 1 0 0 0,0-1 0 0 0,1 1 0 0 0,-1-1 0 0 0,0 1 0 0 0,0 0 0 0 0,-1 1 0 0 0,-8 4 0 0 0,8-2 0 0 0,1-2 0 0 0,-3 7 0 0 0,3 0 0 0 0,5 1 0 0 0,-2-8 0 0 0,0 1 0 0 0,0 0 0 0 0,0-1 0 0 0,0 0 0 0 0,1 1 0 0 0,-1-1 0 0 0,1 0 0 0 0,0 0 0 0 0,0-1 0 0 0,0 1 0 0 0,0-1 0 0 0,0 1 0 0 0,0-1 0 0 0,0 0 0 0 0,0 0 0 0 0,1 0 0 0 0,9 2 0 0 0,-1-1 0 0 0,1 0 0 0 0,9-1 0 0 0,-3 0 0 0 0,26 0 0 0 0,0-1 0 0 0,16-4 0 0 0,-4 1 0 0 0,146-13 0 0 0,-86 14 0 0 0,-27 1 0 0 0,-39 1 0 0 0,8-3 0 0 0,-33 1 0 0 0,42-4 0 0 0,45 3 0 0 0,-102 4 0 0 0,40 0 0 0 0,0 2 0 0 0,19 6 0 0 0,-21-3 0 0 0,0-2 0 0 0,4-2 0 0 0,-25 1 0 0 0,11 2 0 0 0,16 2 0 0 0,15-1 0 0 0,-13 0 0 0 0,23-2 0 0 0,185-4 0 0 0,-244 0 0 0 0,0 2 0 0 0,0 1 0 0 0,-1 0 0 0 0,52 1 0 0 0,-27-2 0 0 0,-27-1 0 0 0,1-1 0 0 0,1-1 0 0 0,-4-1 0 0 0,2 1 0 0 0,-11 1 0 0 0,16 0 0 0 0,-13-2 0 0 0,3 0 125 0 0,-12 2 42 0 0,14 1-875 0 0,-24-3-1578 0 0,-2 0-4540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4.1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97 1 8287 0 0,'0'0'382'0'0,"0"0"-8"0"0,0 0-170 0 0,-8 0 1172 0 0,3 0-864 0 0,3 0 0 0 0,2 0 0 0 0,0 0 0 0 0,0 0 0 0 0,0 0 0 0 0,-1 0 0 0 0,-2 2-387 0 0,-2 0 1264 0 0,-11 9 708 0 0,-4 6-657 0 0,19-14-1291 0 0,-1 4-133 0 0,-2 12 562 0 0,5-13 147 0 0,0-3-588 0 0,0-1 306 0 0,0-1-294 0 0,6 5-147 0 0,1 0 0 0 0,-1 0 0 0 0,1-1-1 0 0,0 0 1 0 0,1-1 0 0 0,-1 1 0 0 0,1-2-1 0 0,0 1 1 0 0,5 0-2 0 0,25 10 0 0 0,-1 0 0 0 0,-1 3 0 0 0,5 4 0 0 0,-7-3 0 0 0,52 28 0 0 0,-19-11 0 0 0,-24-12 0 0 0,3 3 0 0 0,-37-20 0 0 0,0-1 0 0 0,1 0 0 0 0,2 0 0 0 0,-1 0 0 0 0,-4-2 72 0 0,-6-2 299 0 0,-2-1 117 0 0,0 0 21 0 0,0 0-66 0 0,0 1-294 0 0,-1 11-132 0 0,-1-8-19 0 0,0-2 3 0 0,-4 8-1 0 0,-1 0 0 0 0,1 0 0 0 0,-2 0 0 0 0,0-1 0 0 0,-6 6 0 0 0,-12 16 0 0 0,-40 65 0 0 0,3-3 0 0 0,38-56 0 0 0,11-16 0 0 0,-12 13 0 0 0,-2-1 0 0 0,-2-2 0 0 0,0-1 0 0 0,-15 9 0 0 0,28-27 0 0 0,1-1 0 0 0,-2-1 0 0 0,-8 4 0 0 0,8-4 0 0 0,9-6 0 0 0,1 2 0 0 0,-4 3 0 0 0,8-6 0 0 0,1-1 0 0 0,1-1 0 0 0,-1 1 0 0 0,1 0 0 0 0,0 0 0 0 0,0 1 0 0 0,0-1 0 0 0,-7 7 0 0 0,16-14 0 0 0,-1 0 0 0 0,8-4 0 0 0,6-4 0 0 0,12-10 0 0 0,-12 9 0 0 0,0-1 0 0 0,4-6 0 0 0,34-30 0 0 0,-18 18 0 0 0,-11 10 0 0 0,-12 8 0 0 0,-5 6 0 0 0,0-1 0 0 0,-1-1 0 0 0,1-2 0 0 0,4-8 0 0 0,-11 14 0 0 0,0 0 0 0 0,1 1 0 0 0,-1 0 0 0 0,1 0 0 0 0,2-1 0 0 0,0 2 0 0 0,6-1 0 0 0,-12 5 0 0 0,7-5 0 0 0,-6 4 0 0 0,-1 1 0 0 0,0 0 0 0 0,-1-1 0 0 0,1 1 0 0 0,-1 0 0 0 0,0-1 0 0 0,1 1 0 0 0,-1-1 0 0 0,0 0 0 0 0,0 1 0 0 0,0-1 0 0 0,0 0 0 0 0,0 0 0 0 0,0-1 0 0 0,3-4 0 0 0,-2-5 0 0 0,-2 9 0 0 0,-1 0 0 0 0,0-5 0 0 0,-2 0 0 0 0,-1 0 0 0 0,-7-13 0 0 0,6 7 0 0 0,4 11 0 0 0,0 0 0 0 0,-1 0 0 0 0,1-1 0 0 0,-1 1 0 0 0,0 0 0 0 0,1 0 0 0 0,-1 0 0 0 0,0 1 0 0 0,-1-2 0 0 0,-23-29 0 0 0,15 17 0 0 0,0 2 0 0 0,-1 0 0 0 0,0 0 0 0 0,-1 1 0 0 0,-8-5 0 0 0,-14-12 0 0 0,18 16 0 0 0,-6-5 0 0 0,-2-1 0 0 0,-16-17 0 0 0,-2-1 0 0 0,13 11 0 0 0,18 15 0 0 0,-2 1 0 0 0,-5-4 0 0 0,6 4 0 0 0,10 9 0 0 0,0-1 0 0 0,0 1 0 0 0,0 0 0 0 0,-1 0 0 0 0,1 0 0 0 0,-1 0 0 0 0,-47-21 0 0 0,46 21 0 0 0,0 2 0 0 0,0 4 0 0 0,6-1 0 0 0,3 0 0 0 0,11 4 0 0 0,-9-4 0 0 0,18 11 0 0 0,-13-7 0 0 0,-1-1 0 0 0,1-1 0 0 0,7 3 0 0 0,27 6 0 0 0,1-2 0 0 0,38 4 0 0 0,-25-1 0 0 0,-16-4 0 0 0,-11-3 0 0 0,27 12 0 0 0,-19-5 0 0 0,27 11 0 0 0,-30-10 0 0 0,-37-16 0 0 0,0 0 0 0 0,1 0 0 0 0,-1 0 0 0 0,0 0 0 0 0,0 0 0 0 0,0 0 0 0 0,1 0 0 0 0,-1 0 0 0 0,0 0 0 0 0,0 1 0 0 0,0-1 0 0 0,0 0 0 0 0,1 0 0 0 0,-1 0 0 0 0,0 0 0 0 0,0 0 0 0 0,0 1 0 0 0,0-1 0 0 0,0 0 0 0 0,1 0 0 0 0,-1 0 0 0 0,0 0 0 0 0,0 1 0 0 0,0-1 0 0 0,0 0 0 0 0,0 0 0 0 0,0 1 0 0 0,0-1 0 0 0,0 0 0 0 0,0 0 0 0 0,-2 2 0 0 0,0 1 0 0 0,0-1 0 0 0,0-1 0 0 0,-1 1 0 0 0,1 0 0 0 0,-1 0 0 0 0,1-1 0 0 0,-1 0 0 0 0,-1 1 0 0 0,-3 2 0 0 0,-11 8 0 0 0,1 1 0 0 0,1 0 0 0 0,0 1 0 0 0,-9 10 0 0 0,15-15 0 0 0,4-3 0 0 0,0 1 0 0 0,0-1 0 0 0,-4 7 0 0 0,-5 9 0 0 0,0 0 0 0 0,-8 21 0 0 0,-4 11 0 0 0,-3-2 0 0 0,-18 24 0 0 0,-76 94 0 0 0,49-76 0 0 0,50-60 0 0 0,2 1 0 0 0,-1 5 0 0 0,23-37-481 0 0,5-7 36 0 0,5-6-412 0 0,1-6-1381 0 0,1-3-4925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6.60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24 159 6447 0 0,'0'0'142'0'0,"0"0"22"0"0,0 0 13 0 0,-1 0-20 0 0,-4 1-50 0 0,5-1-71 0 0,-1 0-1 0 0,1 0 1 0 0,-1 0-1 0 0,1 0 1 0 0,-1 0-1 0 0,1 0 1 0 0,0 0-1 0 0,-1 0 1 0 0,1 0-1 0 0,-1 0 0 0 0,1-1 1 0 0,-1 1-1 0 0,1 0 1 0 0,-1 0-1 0 0,1 0 1 0 0,-1-1-1 0 0,1 1 1 0 0,0 0-1 0 0,-1-1-35 0 0,0 1 263 0 0,1-1 0 0 0,-1 1 0 0 0,1 0 0 0 0,-1-1 0 0 0,1 1 0 0 0,-1 0 0 0 0,0 0 0 0 0,1-1 0 0 0,-1 1 0 0 0,0 0 0 0 0,1 0 0 0 0,-1 0 0 0 0,0 0-263 0 0,26-1 3831 0 0,-11 0-3668 0 0,1 0 0 0 0,-1-1 0 0 0,0-1 0 0 0,13-4-163 0 0,73-25 803 0 0,2 5-1 0 0,21 0-802 0 0,46 0 0 0 0,-130 22 0 0 0,102-12 0 0 0,-105 15 0 0 0,0 1 0 0 0,32 3 0 0 0,-44 1 0 0 0,0 0 0 0 0,-1 1 0 0 0,0 1 0 0 0,0 2 0 0 0,0 0 0 0 0,-1 1 0 0 0,8 5 0 0 0,-11-2 103 0 0,-13-3 375 0 0,-3-4-128 0 0,-3-3-138 0 0,1-1-169 0 0,-1 0 0 0 0,0 1 0 0 0,1-1 0 0 0,-1 1 0 0 0,0-1 0 0 0,0 0 1 0 0,0 1-1 0 0,1-1 0 0 0,-1 1 0 0 0,0-1 0 0 0,0 1 0 0 0,0-1 0 0 0,0 0 0 0 0,0 1 0 0 0,0-1 0 0 0,1 1-43 0 0,-1 2 200 0 0,0 4-184 0 0,-1-5-16 0 0,1-1 0 0 0,-1 0 0 0 0,0 0 0 0 0,0 1 0 0 0,1-1 0 0 0,-1 0 0 0 0,0 0 0 0 0,0 0 0 0 0,0 0 0 0 0,0 0 0 0 0,0 0 0 0 0,-1 0 0 0 0,1 0 0 0 0,0-1 0 0 0,-1 2 0 0 0,-22 9 0 0 0,22-11 0 0 0,-9 4 0 0 0,0 0 0 0 0,-1-1 0 0 0,1-1 0 0 0,-11 1 0 0 0,-47 2 0 0 0,33-3 0 0 0,7 0 0 0 0,-16 1 0 0 0,-1-1 0 0 0,1-2 0 0 0,-23-4 0 0 0,-46-8 0 0 0,-33 5 0 0 0,-45-5 0 0 0,146 7 0 0 0,-25-9 0 0 0,69 14 0 0 0,-24-6 0 0 0,11 3 0 0 0,1 0 0 0 0,-16-1 0 0 0,16 2 0 0 0,-5-2 0 0 0,65 2 0 0 0,85-7 0 0 0,-50 3 0 0 0,-26 2 0 0 0,43 2 0 0 0,211 33 0 0 0,-194-16 0 0 0,64 13 0 0 0,-158-24 0 0 0,68 13 0 0 0,-85-16 7 0 0,0 0 9 0 0,0 0 0 0 0,0 0 1 0 0,0 1-1 0 0,3 1-16 0 0,-7-3 7 0 0,0 0 0 0 0,0 0 1 0 0,0 0-1 0 0,0 0 0 0 0,0 0 0 0 0,0 0 0 0 0,0 0 0 0 0,0 0 0 0 0,0 0 0 0 0,0 0 1 0 0,0 0-1 0 0,0 0 0 0 0,0 0 0 0 0,0 0 0 0 0,0 0 0 0 0,0 0 0 0 0,0 0 1 0 0,0 0-1 0 0,0 0 0 0 0,0 0 0 0 0,0 1 0 0 0,0-1 0 0 0,0 0 0 0 0,0 0 0 0 0,0 0 1 0 0,0 0-1 0 0,0 0 0 0 0,0 0 0 0 0,0 0 0 0 0,0 0 0 0 0,0 0 0 0 0,-1 0 0 0 0,1 0 1 0 0,0 0-1 0 0,0 0 0 0 0,1 0 0 0 0,-1 0 0 0 0,0 0 0 0 0,0 0 0 0 0,0 0 0 0 0,0 0 1 0 0,0 0-1 0 0,0 0 0 0 0,0 0 0 0 0,0 0 0 0 0,0 0 0 0 0,0 1 0 0 0,0-1 1 0 0,0 0-1 0 0,0 0 0 0 0,0 0 0 0 0,0 0-7 0 0,-10 4 395 0 0,1 0-1 0 0,-1 0 1 0 0,0-1 0 0 0,-5 1-395 0 0,-12 3 26 0 0,-19 6-26 0 0,-1-3 0 0 0,-1-2 0 0 0,-19 1 0 0 0,37-7 0 0 0,-22-1 0 0 0,17-1 0 0 0,-1 2 0 0 0,-195 25 0 0 0,58-2 0 0 0,168-24 0 0 0,0 0 0 0 0,0-1 0 0 0,0 0 0 0 0,-1 0 0 0 0,5 0 0 0 0,1 0 0 0 0,0 0 0 0 0,0 0 0 0 0,0 0 0 0 0,-1 0 0 0 0,1 0 0 0 0,0 0 0 0 0,0 0 0 0 0,0 0 0 0 0,-1 0 0 0 0,1 0 0 0 0,0 0 0 0 0,0 0 0 0 0,0 0 0 0 0,0 0 0 0 0,-1 0 0 0 0,1 0 0 0 0,0 0 0 0 0,0-1 0 0 0,0 1 0 0 0,0 0 0 0 0,-1 0 0 0 0,1 0 0 0 0,0 0 0 0 0,0 0 0 0 0,0 0 0 0 0,0-1 0 0 0,0 1 0 0 0,-1 0 0 0 0,1 0 0 0 0,3-2 0 0 0,0-1 0 0 0,-1 2 0 0 0,1-1 0 0 0,0 0 0 0 0,0 0 0 0 0,1 1 0 0 0,-1 0 0 0 0,3-1 0 0 0,0-1 0 0 0,74-29 0 0 0,0 3 0 0 0,11 1 0 0 0,-56 20 0 0 0,0 2 0 0 0,1 2 0 0 0,4 0 0 0 0,-16 2 0 0 0,11 0 0 0 0,0 2 0 0 0,0 2 0 0 0,23 3 0 0 0,-12 0 0 0 0,21 7 0 0 0,-54-10 0 0 0,9 3 0 0 0,-1 0 0 0 0,0 2 0 0 0,7 2 0 0 0,-8-1 0 0 0,-15-7 0 0 0,0 1 0 0 0,0-1 0 0 0,0 1 0 0 0,-1 1 0 0 0,1-1 0 0 0,-1 1 0 0 0,4 2 0 0 0,7 8 0 0 0,-5-4 0 0 0,-8-6 0 0 0,0 0 0 0 0,7 10 20 0 0,-3-1-241 0 0,-3-21-2266 0 0,-2-1 973 0 0,-1-2-20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31:39.1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2713 421 3679 0 0,'0'0'284'0'0,"-1"2"-186"0"0,-4 6 1274 0 0,5-8 164 0 0,0 0 80 0 0,-3 1-175 0 0,0 1-1075 0 0,1-1-305 0 0,0 0 0 0 0,0 0 0 0 0,1 0-1 0 0,-1 0 1 0 0,0-1 0 0 0,0 1 0 0 0,0 0 0 0 0,0-1 0 0 0,0 0 0 0 0,0 1 0 0 0,0-1 0 0 0,0 0 0 0 0,0 0 0 0 0,0 0 0 0 0,0 0-1 0 0,0 0 1 0 0,0-1-61 0 0,-21-9 530 0 0,1-1-1 0 0,-17-11-529 0 0,2 0 97 0 0,23 14-82 0 0,2 1 22 0 0,0 1 0 0 0,0 0 0 0 0,-4 0-37 0 0,-25-9 70 0 0,-25-9 14 0 0,-14-2 36 0 0,40 11 94 0 0,-34-6-214 0 0,34 12 282 0 0,-31-12-282 0 0,40 11 218 0 0,-1 1 0 0 0,-32-5-218 0 0,-66-1 700 0 0,93 13-290 0 0,0 3 0 0 0,-33 4-410 0 0,2 0 235 0 0,-27 2-8 0 0,-26 2-1 0 0,38-7-75 0 0,-60 10-151 0 0,129-9 14 0 0,0 0 0 0 0,0 1 0 0 0,-8 4-14 0 0,-16 5 11 0 0,-16 5-11 0 0,-6 1 0 0 0,12-5 0 0 0,-11 8 0 0 0,-16 4 0 0 0,36-13 0 0 0,1 1 0 0 0,0 1 0 0 0,1 3 0 0 0,1 1 0 0 0,-2 3 0 0 0,-2 5 0 0 0,-13 11 0 0 0,34-21 0 0 0,0 0 0 0 0,1 1 0 0 0,-6 8 0 0 0,-4 8 0 0 0,2 2 0 0 0,-14 27 0 0 0,-39 79 0 0 0,-2 20 0 0 0,67-129 0 0 0,1 1 0 0 0,2 0 0 0 0,-7 35 0 0 0,16-55 0 0 0,-37 214-37 0 0,35-190 30 0 0,1 0 0 0 0,3 0 0 0 0,1 0 0 0 0,1 0 0 0 0,3 2 7 0 0,23 114 0 0 0,-27-149 0 0 0,5 14 0 0 0,0 1 0 0 0,0-2 0 0 0,2 1 0 0 0,4 7 0 0 0,3 7 0 0 0,1 1-22 0 0,2-1 0 0 0,13 19 22 0 0,47 61-20 0 0,-49-77 1 0 0,1 0-1 0 0,2-2 1 0 0,2-1-1 0 0,1-2 0 0 0,1-1 1 0 0,23 13 19 0 0,-24-20-5 0 0,0-2 1 0 0,2-1 0 0 0,2-1 4 0 0,117 45 2 0 0,-126-52-2 0 0,179 57-49 0 0,-113-39 34 0 0,-20-6 15 0 0,1-4 0 0 0,37 3 0 0 0,-60-17 0 0 0,1-2 0 0 0,7-2 0 0 0,-20-1 0 0 0,13-1 0 0 0,36-5 0 0 0,55-11 0 0 0,-82 8 0 0 0,-15 2 0 0 0,-1-3 0 0 0,29-10 0 0 0,-7 2 0 0 0,-27 7 0 0 0,9-5 0 0 0,13-8 0 0 0,18-5 0 0 0,-52 18 0 0 0,313-101 0 0 0,-255 78 0 0 0,-2-5 0 0 0,-1-3 0 0 0,-2-3 0 0 0,13-14 0 0 0,-67 39 0 0 0,18-12 0 0 0,10-10 0 0 0,-30 19-1 0 0,-2 2 7 0 0,0-1 0 0 0,18-19-6 0 0,-30 25 28 0 0,20-21-10 0 0,-3 0 0 0 0,3-7-18 0 0,-17 20 13 0 0,-4 6-5 0 0,-1 0 0 0 0,0-1 0 0 0,-2 0 0 0 0,0 0 0 0 0,0-3-8 0 0,2-11 27 0 0,-2 0 0 0 0,5-22-27 0 0,20-113 10 0 0,-23 97-10 0 0,-1-21 0 0 0,-4 27 0 0 0,-4 38 8 0 0,-2 0 0 0 0,-1 0 0 0 0,-1 0 0 0 0,-2 1 0 0 0,0-1 0 0 0,-2 1 0 0 0,0-1 0 0 0,-7-15-8 0 0,4 15 18 0 0,-1-3 28 0 0,-8-19-46 0 0,10 31-8 0 0,-35-76 37 0 0,31 70-9 0 0,-2 1 0 0 0,0 1-1 0 0,-2-1-19 0 0,8 12 34 0 0,-20-27 133 0 0,-2 1 0 0 0,-15-14-167 0 0,23 30 104 0 0,-11-13 306 0 0,-29-22-410 0 0,-106-67 549 0 0,12 9-148 0 0,94 67 119 0 0,-62-35-520 0 0,73 51 152 0 0,-41-24 214 0 0,63 39-174 0 0,-1 1-1 0 0,-9-2-191 0 0,22 10 65 0 0,-1 1 1 0 0,1 1-1 0 0,-1 0 1 0 0,-17-1-66 0 0,22 4 1 0 0,0 1-1 0 0,-1 0 1 0 0,1 0 0 0 0,0 1 0 0 0,0 1-1 0 0,-1 0 1 0 0,-4 3-1 0 0,-1 0-499 0 0,1 1-1 0 0,-10 6 500 0 0,-14 7-4783 0 0,3 0-1291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8.2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 0 6447 0 0,'0'0'298'0'0,"0"0"-10"0"0,0 0-118 0 0,-1 2 206 0 0,-7 12 620 0 0,7-12-484 0 0,0 1 206 0 0,0-2-663 0 0,1-1-1 0 0,0 0 1 0 0,0 0 0 0 0,0 0 0 0 0,0 0 0 0 0,0 1 0 0 0,-1-1 0 0 0,1 0 0 0 0,0 0 0 0 0,0 0 0 0 0,0 1 0 0 0,0-1 0 0 0,0 0-1 0 0,0 0 1 0 0,0 1 0 0 0,0-1 0 0 0,0 0 0 0 0,0 0 0 0 0,0 0 0 0 0,0 1 0 0 0,0-1 0 0 0,0 0 0 0 0,0 0 0 0 0,0 1-1 0 0,0-1 1 0 0,0 0 0 0 0,0 0-55 0 0,4 16 2408 0 0,-3-14-1896 0 0,0 0 0 0 0,2 1-474 0 0,0 1-1 0 0,0-1 0 0 0,0 1 1 0 0,0-1-1 0 0,1 0 0 0 0,0 0 1 0 0,0-1-1 0 0,-1 1 0 0 0,1-1 1 0 0,2 1-38 0 0,11 5 106 0 0,0-1 1 0 0,1 0-107 0 0,3 0 21 0 0,156 68 2027 0 0,-145-60-2048 0 0,-14-7 0 0 0,0 0 0 0 0,12 9 0 0 0,73 46 0 0 0,-96-58 0 0 0,-1 0 72 0 0,-5-4 299 0 0,-1-1 117 0 0,0 0 21 0 0,0 0-66 0 0,-1 1-294 0 0,-1 2-147 0 0,0 0 0 0 0,0-1 0 0 0,0 1 0 0 0,-1-1-1 0 0,1 0 1 0 0,-1 1 0 0 0,1-1 0 0 0,-2 1-2 0 0,-2 0 1 0 0,2 0-1 0 0,1-1 0 0 0,-1 1 0 0 0,0-1 0 0 0,-3 1 0 0 0,-2 2 0 0 0,-35 16 0 0 0,35-14 0 0 0,0 0 0 0 0,1 1 0 0 0,-1 0 0 0 0,1 1 0 0 0,-1 1 0 0 0,-8 10 0 0 0,7-8 0 0 0,-1 1 0 0 0,2 1 0 0 0,-14 16 0 0 0,10-13 0 0 0,-9 15 0 0 0,12-15 0 0 0,-2-1 0 0 0,-4 4 0 0 0,-72 92 0 0 0,79-100 0 0 0,-35 46 0 0 0,36-49 0 0 0,0 0 0 0 0,-1-1 0 0 0,0 1 0 0 0,-9 4 0 0 0,11-9 0 0 0,6-4 0 0 0,1 0 0 0 0,0-1 0 0 0,0 1 0 0 0,0 0 0 0 0,-1 0 0 0 0,1 0 0 0 0,0 0 0 0 0,0 0 0 0 0,-1 0 0 0 0,1-1 0 0 0,0 1 0 0 0,0 0 0 0 0,0 0 0 0 0,0 0 0 0 0,-1-1 0 0 0,1 1 0 0 0,0 0 0 0 0,0 0 0 0 0,0 0 0 0 0,0-1 0 0 0,0 1 0 0 0,0 0 0 0 0,0 0 0 0 0,0-1 0 0 0,0 1 0 0 0,-1 0 0 0 0,1 0 0 0 0,0-2 0 0 0,0 1 0 0 0,0-1 0 0 0,0 1 0 0 0,0-1 0 0 0,1 1 0 0 0,-1 0 0 0 0,0-1 0 0 0,1 1 0 0 0,-1-1 0 0 0,1 1 0 0 0,-1 0 0 0 0,1 0 0 0 0,-1-1 0 0 0,1 1 0 0 0,0-1 0 0 0,15-19 0 0 0,-10 14 0 0 0,17-20 0 0 0,1 2 0 0 0,1 1 0 0 0,17-13 0 0 0,-37 33 0 0 0,99-80 0 0 0,-70 57 0 0 0,-17 13 0 0 0,1 0 0 0 0,9-4 0 0 0,-6 5 0 0 0,0 1 0 0 0,1 1 0 0 0,3 0 0 0 0,-19 9 0 0 0,0 0 0 0 0,0-1 0 0 0,-1 0 0 0 0,1 0 0 0 0,3-3 0 0 0,-8 6 0 0 0,0-1 0 0 0,0 1 0 0 0,-1-1 0 0 0,1 0 0 0 0,0 1 0 0 0,0-1 0 0 0,0 0 0 0 0,0 0 0 0 0,0 0 0 0 0,-1 0 0 0 0,1 0 0 0 0,0 0 0 0 0,0-1 0 0 0,6-8 0 0 0,-6 8 0 0 0,-1-1 0 0 0,3-9 0 0 0,-4 9 0 0 0,1 1 0 0 0,-2-7 0 0 0,2 8 0 0 0,0-1 0 0 0,0 1 0 0 0,-1-1 0 0 0,1 0 0 0 0,-1 1 0 0 0,1-1 0 0 0,-1 1 0 0 0,1-1 0 0 0,-1 1 0 0 0,0-1 0 0 0,0 1 0 0 0,-1-2 0 0 0,-1-1 0 0 0,2 1 0 0 0,-1 0 0 0 0,1 0 0 0 0,-1 0 0 0 0,0 0 0 0 0,0 1 0 0 0,0-1 0 0 0,-1 1 0 0 0,1-1 0 0 0,-2 0 0 0 0,-2-3 0 0 0,-6-5 0 0 0,0 1 0 0 0,-1 0 0 0 0,-1 1 0 0 0,1 0 0 0 0,-1 1 0 0 0,-11-4 0 0 0,-8-6 30 0 0,-1-3-30 0 0,25 15 42 0 0,-16-10 550 0 0,1 1 776 0 0,-14-6-1368 0 0,4 2 17 0 0,21 11-17 0 0,-1 1-1 0 0,0 0 1 0 0,-13-4 0 0 0,3 3 0 0 0,14 4 0 0 0,0 1 0 0 0,0 0 0 0 0,-9-1 0 0 0,12 2 0 0 0,-18-1 0 0 0,22 2 0 0 0,2 2 0 0 0,-18 3 0 0 0,20-2 0 0 0,7 1 0 0 0,10 2 0 0 0,48 5 0 0 0,-14-2 0 0 0,7 4 0 0 0,-29-3 0 0 0,-1 1 0 0 0,0 1 0 0 0,11 8 0 0 0,-11-6 0 0 0,15 6 0 0 0,71 34 0 0 0,-89-35 0 0 0,-26-18 0 0 0,0 0 0 0 0,1 0 0 0 0,-1 1 0 0 0,1-1 0 0 0,-1 0 0 0 0,0 1 0 0 0,1-1 0 0 0,-1 0 0 0 0,0 1 0 0 0,0-1 0 0 0,1 0 0 0 0,-1 1 0 0 0,0-1 0 0 0,0 1 0 0 0,1-1 0 0 0,-1 1 0 0 0,-2 0 0 0 0,1 1 0 0 0,-1-1 0 0 0,1 1 0 0 0,-1-1 0 0 0,0 0 0 0 0,1 0 0 0 0,-1 0 0 0 0,0 0 0 0 0,-1 1 0 0 0,-2 1 0 0 0,-11 7 0 0 0,14-10 0 0 0,-11 8 0 0 0,-1 1 0 0 0,1 0 0 0 0,0 0 0 0 0,1 1 0 0 0,-8 9 0 0 0,10-9 0 0 0,3-3 0 0 0,1 1 0 0 0,-6 7 0 0 0,4-5 0 0 0,1-1 0 0 0,-4 3 0 0 0,4-6 0 0 0,1 1 0 0 0,1 0 0 0 0,-1 0 0 0 0,1 1 0 0 0,-2 4 0 0 0,-4 7 0 0 0,-1-1 0 0 0,0 0 0 0 0,-11 12 0 0 0,-14 18 0 0 0,13-16 0 0 0,-1-1 0 0 0,-1-2 0 0 0,-8 6 0 0 0,25-26-11 0 0,3-2-9 0 0,0-1 0 0 0,-1-1-1 0 0,1 1 1 0 0,-1-1-1 0 0,0 0 1 0 0,-3 0 20 0 0,21-22-3343 0 0,-2 4-1229 0 0,2-2-1228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29.07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223 154 4607 0 0,'0'0'102'0'0,"-1"1"20"0"0,-5 1-21 0 0,3-1-70 0 0,-1 0 0 0 0,1 0 0 0 0,-1 0 0 0 0,1-1 0 0 0,-3 1-31 0 0,-3 0 471 0 0,0-1 0 0 0,1 0-1 0 0,-1-1 1 0 0,-1 0-471 0 0,-6-2 346 0 0,13 2-227 0 0,0-1 24 0 0,1 1 345 0 0,0 1 21 0 0,-1-2-285 0 0,1 1 100 0 0,0 0 0 0 0,0 0 0 0 0,0 1 0 0 0,0-1-1 0 0,0 0 1 0 0,0 1 0 0 0,0-1-324 0 0,-7 0 149 0 0,-1 1-61 0 0,8 0 283 0 0,0-1 117 0 0,-3 0-230 0 0,0 0-115 0 0,0 0 0 0 0,0 0 1 0 0,0 0-1 0 0,0 1 0 0 0,0-1 0 0 0,-1 1-143 0 0,-8 0 391 0 0,11-2 404 0 0,-1 1-98 0 0,3 0-548 0 0,-6-1-133 0 0,-1 4 56 0 0,7-1 299 0 0,1-1 117 0 0,0 0 21 0 0,0 0-66 0 0,1 2-294 0 0,8 5-133 0 0,4 0-16 0 0,-10-5 0 0 0,14 4 0 0 0,4-1 0 0 0,-12-2 0 0 0,1-2 0 0 0,-1 1 0 0 0,0-1 0 0 0,1-1 0 0 0,5 0 0 0 0,9 2 0 0 0,-19-1 0 0 0,1-1 0 0 0,-1 0 0 0 0,0 0 0 0 0,0 0 0 0 0,0 0 0 0 0,5-1 0 0 0,-1-1 0 0 0,0 1 0 0 0,0 1 0 0 0,0 0 0 0 0,0 0 0 0 0,3 0 0 0 0,-1 0 0 0 0,4-1 0 0 0,79-12 0 0 0,-63 10 0 0 0,-10 0 0 0 0,1 1 0 0 0,0 2 0 0 0,9 0 0 0 0,8 1 1470 0 0,17-2-1470 0 0,25 1 578 0 0,-39 0-578 0 0,41-6 0 0 0,-13 1 0 0 0,-59 4 0 0 0,0 0 0 0 0,0-1 0 0 0,0 0 0 0 0,0 0 0 0 0,0-1 0 0 0,10-5 0 0 0,-16 6 0 0 0,0 1 0 0 0,0-1 0 0 0,1 1 0 0 0,2-1 0 0 0,3 0 0 0 0,0 0 0 0 0,0-1 0 0 0,5-2 0 0 0,-13 4 0 0 0,9-4 0 0 0,1 1 0 0 0,-1 1 0 0 0,1 0 0 0 0,3 0 0 0 0,-3 1 0 0 0,-1 0 0 0 0,1-1 0 0 0,-1-1 0 0 0,4-2 0 0 0,-5 2 0 0 0,0 0 0 0 0,1 1 0 0 0,-1 1 0 0 0,1-1 0 0 0,5 1 0 0 0,-9 2 0 0 0,0-1 0 0 0,1 0 0 0 0,-1 0 0 0 0,0-1 0 0 0,0 0 0 0 0,5-2 0 0 0,-8 2 0 0 0,1 1 0 0 0,0-1 0 0 0,-1 1 0 0 0,1 1 0 0 0,0-1 0 0 0,-1 1 0 0 0,1 0 0 0 0,0 0 0 0 0,0 1 0 0 0,-1-1 0 0 0,4 2 0 0 0,-8-2 0 0 0,3 0 0 0 0,0 0 0 0 0,0 0 0 0 0,0 0 0 0 0,0-1 0 0 0,0 0 0 0 0,0 0 0 0 0,0 0 0 0 0,0 0 0 0 0,3-2 0 0 0,-3 2 0 0 0,0-1 0 0 0,0 1 0 0 0,0 0 0 0 0,0 0 0 0 0,0 0 0 0 0,0 1 0 0 0,0-1 0 0 0,0 1 0 0 0,0 0 0 0 0,1 1 0 0 0,2-1 236 0 0,-1 0-1 0 0,0 0 0 0 0,0 0 1 0 0,0-1-1 0 0,0 0 0 0 0,0 0 1 0 0,0 0-1 0 0,1-1-235 0 0,-4 1 19 0 0,-1 1 0 0 0,1-1 1 0 0,0 1-1 0 0,0 0 0 0 0,0 0 0 0 0,0 0 0 0 0,-1 0 1 0 0,1 1-1 0 0,0-1-19 0 0,15 1-8 0 0,-13-2 8 0 0,-3 0 0 0 0,0 1 0 0 0,0-1 0 0 0,0 1 0 0 0,0-1 0 0 0,0 1 0 0 0,0 0 0 0 0,0 0 0 0 0,0 0 0 0 0,2 0 0 0 0,15-2 0 0 0,-13 1 0 0 0,0 1 0 0 0,0-1 0 0 0,-1 1 0 0 0,1 0 0 0 0,0 0 0 0 0,0 1 0 0 0,4 1 0 0 0,-7-2 0 0 0,0 1 0 0 0,-1 0 0 0 0,1-1 0 0 0,0 0 0 0 0,0 1 0 0 0,0-1 0 0 0,0-1 0 0 0,0 1 0 0 0,0 0 0 0 0,0-1 0 0 0,0 1 0 0 0,0-1 0 0 0,2 0 0 0 0,-4 0 0 0 0,1 1 0 0 0,-1 0 0 0 0,0-1 0 0 0,1 1 0 0 0,-1 0 0 0 0,1 0 0 0 0,-1 0 0 0 0,1 0 0 0 0,-1 1 0 0 0,1-1 0 0 0,-1 0 0 0 0,0 1 0 0 0,1-1 0 0 0,-1 1 0 0 0,1-1 0 0 0,-1 1 0 0 0,13 3 0 0 0,18 0 0 0 0,-29-4 0 0 0,0 1 0 0 0,0-1 0 0 0,0 0 0 0 0,-1 0 0 0 0,1 0 0 0 0,0-1 0 0 0,3 1 0 0 0,-1-1 0 0 0,43-2 0 0 0,-33 3 0 0 0,34 1 0 0 0,-13 0 0 0 0,-14-1 0 0 0,-16-1 0 0 0,1 1 0 0 0,-1 0 0 0 0,5 1 0 0 0,-8-1 0 0 0,0 0 0 0 0,0 0 0 0 0,0 0 0 0 0,1-1 0 0 0,-1 1 0 0 0,0-1 0 0 0,0 0 0 0 0,2-1 0 0 0,11-2 0 0 0,-4 4 0 0 0,28 6 0 0 0,-22-2 0 0 0,-14-4 0 0 0,1-1 0 0 0,19 2 0 0 0,-20-1 0 0 0,-1 1 0 0 0,1 0 0 0 0,0 0 0 0 0,3 1 0 0 0,-7-1 0 0 0,1-1 0 0 0,0 0 0 0 0,-1 0 0 0 0,1 0 0 0 0,0 0 0 0 0,0 1 0 0 0,-1-1 0 0 0,1 0 0 0 0,0 0 0 0 0,-1 0 0 0 0,1-1 0 0 0,0 1 0 0 0,-1 0 0 0 0,1 0 0 0 0,0 0 0 0 0,-1 0 0 0 0,1-1 0 0 0,3 0 0 0 0,15-3 0 0 0,-16 4 0 0 0,1-1 0 0 0,-1 2 0 0 0,1-1 0 0 0,0 0 0 0 0,1 1 0 0 0,-1-1 0 0 0,-1 1 0 0 0,1-1 0 0 0,-1 0 0 0 0,1 0 0 0 0,0 0 0 0 0,7-2 0 0 0,0 2 0 0 0,53 5 0 0 0,-61-5 0 0 0,1 0 0 0 0,-1 0 0 0 0,1 0 0 0 0,-1 0 0 0 0,1-1 0 0 0,2 0 0 0 0,5 2 0 0 0,-1 4 0 0 0,1 0 0 0 0,-11-5 0 0 0,0 0 0 0 0,0 0 0 0 0,1 0 0 0 0,-1 0 0 0 0,0 0 0 0 0,1 0 0 0 0,-1 0 0 0 0,0 1 0 0 0,0-1 0 0 0,1 0 0 0 0,-1 0 0 0 0,0 0 0 0 0,0 0 0 0 0,0 1 0 0 0,1-1 0 0 0,-1 0 0 0 0,0 0 0 0 0,0 0 0 0 0,0 1 0 0 0,1-1 0 0 0,-1 0 0 0 0,0 0 0 0 0,0 1 0 0 0,0-1 0 0 0,0 0 0 0 0,0 0 0 0 0,0 1 0 0 0,0-1 0 0 0,0 1 0 0 0,-1-1 0 0 0,1 1 0 0 0,-1-1 0 0 0,1 1 0 0 0,-1-1 0 0 0,1 1 0 0 0,-1-1 0 0 0,0 1 0 0 0,1-1 0 0 0,-1 0 0 0 0,0 1 0 0 0,1-1 0 0 0,-1 0 0 0 0,0 0 0 0 0,0 1 0 0 0,-15 2 0 0 0,13-2 0 0 0,0 0 0 0 0,0-1 0 0 0,1 1 0 0 0,-1-1 0 0 0,-1 0 0 0 0,1 0 0 0 0,-1 0 0 0 0,-2 0 0 0 0,-10 1 0 0 0,-1 2 0 0 0,0 0 0 0 0,1 0 0 0 0,-11 5 0 0 0,23-7 0 0 0,-1 1 0 0 0,0-2 0 0 0,0 1 0 0 0,-1 0 0 0 0,1-1 0 0 0,0 0 0 0 0,-22 2 0 0 0,-91 21 0 0 0,102-20 0 0 0,0-2 0 0 0,-12 0 0 0 0,9-1 0 0 0,-11 3 0 0 0,-13 2 0 0 0,0-1 0 0 0,-1-3 0 0 0,-22-2 0 0 0,18 0 0 0 0,28 1 0 0 0,-1-1 0 0 0,0 0 0 0 0,-3-2 0 0 0,3-1 0 0 0,1 2 0 0 0,-1 0 0 0 0,0 1 0 0 0,-4 1 0 0 0,-23-1 0 0 0,25 1 0 0 0,-16 0 0 0 0,-27 8 0 0 0,-11 0 0 0 0,40-6 0 0 0,-83 6 0 0 0,84-3 0 0 0,0 0 0 0 0,-12 6 0 0 0,-15 3 0 0 0,-59 5 0 0 0,63-15 0 0 0,46-3 0 0 0,-4-2 0 0 0,1 0 0 0 0,0-1 0 0 0,0 0 0 0 0,-14-5 0 0 0,-12-1 0 0 0,17 3 0 0 0,1 0 0 0 0,-1-2 0 0 0,-3-3 0 0 0,-38-11 0 0 0,55 18 0 0 0,-1 0 0 0 0,0 1 0 0 0,-10-1 0 0 0,-12-2 0 0 0,18 3 0 0 0,0 0 0 0 0,0 1 0 0 0,-10 1 0 0 0,-14-1 0 0 0,20 2 0 0 0,17-1 0 0 0,0 1 0 0 0,0-1 0 0 0,-1 0 0 0 0,1 0 0 0 0,0-1 0 0 0,0 1 0 0 0,-1 0 0 0 0,0-1 0 0 0,-7-3 0 0 0,-3 1 0 0 0,9 3 0 0 0,2 2 0 0 0,-18-2 0 0 0,20 0 0 0 0,1 0 0 0 0,-1 0 0 0 0,1 0 0 0 0,0 0 0 0 0,-1 0 0 0 0,1 0 0 0 0,0 0 0 0 0,-1 0 0 0 0,1 0 0 0 0,0 0 0 0 0,-1 1 0 0 0,1-1 0 0 0,0 0 0 0 0,-1 0 0 0 0,1 0 0 0 0,0 0 0 0 0,-1 1 0 0 0,1-1 0 0 0,0 0 0 0 0,0 0 0 0 0,-1 0 0 0 0,1 1 0 0 0,0-1 0 0 0,0 1 0 0 0,1-1 0 0 0,-1 1 0 0 0,0-1 0 0 0,0 1 0 0 0,1-1 0 0 0,-1 1 0 0 0,0-1 0 0 0,1 0 0 0 0,-1 1 0 0 0,1-1 0 0 0,-1 0 0 0 0,0 1 0 0 0,1-1 0 0 0,-1 0 0 0 0,1 1 0 0 0,-1-1 0 0 0,1 0 0 0 0,3 3 0 0 0,-3-3 0 0 0,23 8 0 0 0,-23-8 0 0 0,5 3 0 0 0,0-1 0 0 0,0 0 0 0 0,0-1 0 0 0,1 1 0 0 0,-1-1 0 0 0,1 0 0 0 0,-1-1 0 0 0,0 1 0 0 0,2-2 0 0 0,102-11 0 0 0,-79 9 0 0 0,20 0 0 0 0,4 1 0 0 0,19-1 0 0 0,-28 1 0 0 0,6-2 0 0 0,106-9 0 0 0,-98 9 0 0 0,-29 0 0 0 0,1-1 0 0 0,-6 1 0 0 0,18-1 0 0 0,-29 5 0 0 0,55-3 0 0 0,44 4 0 0 0,-89 2 0 0 0,0 1 0 0 0,5 2 0 0 0,21 4 0 0 0,3 0 0 0 0,-19-3 0 0 0,17 0 0 0 0,191 19 0 0 0,-155-22 0 0 0,-10 0 0 0 0,-54-3 0 0 0,9-2 0 0 0,-15 1 0 0 0,0 0 0 0 0,0 1 0 0 0,7 1 0 0 0,-19 0 0 0 0,1-1 0 0 0,0 0 0 0 0,-1-1 0 0 0,1 0 0 0 0,0 0 0 0 0,0 0 0 0 0,-1-1 0 0 0,3 0 0 0 0,9-2 0 0 0,1 1 0 0 0,7 0 0 0 0,-7 1 0 0 0,0-1 0 0 0,4-1 0 0 0,-12 1 0 0 0,0 1 0 0 0,1 1 0 0 0,-1 0 0 0 0,1 0 0 0 0,-1 1 0 0 0,-9-1 0 0 0,2 0 0 0 0,0 0 0 0 0,0 0 0 0 0,0 0 0 0 0,0-1 0 0 0,0 1 0 0 0,1-1 0 0 0,-1 0 0 0 0,0 0 0 0 0,15-4 0 0 0,-8 3 0 0 0,0 0 0 0 0,-10 2 0 0 0,0 0 0 0 0,-1 0 0 0 0,1 0 0 0 0,0 0 0 0 0,-1 0 0 0 0,1 0 0 0 0,0-1 0 0 0,-1 1 0 0 0,1 0 0 0 0,-1-1 0 0 0,1 1 0 0 0,-1 0 0 0 0,1-1 0 0 0,-1 1 0 0 0,1 0 0 0 0,-1-1 0 0 0,0 1 0 0 0,0-1 0 0 0,1 1 0 0 0,-1 0 0 0 0,0-1 0 0 0,0 1 0 0 0,0-1 0 0 0,1 1 0 0 0,-1-1 0 0 0,0 1 0 0 0,0-1 0 0 0,0 1 0 0 0,0-1 0 0 0,0 1 0 0 0,0 0 0 0 0,0-1 0 0 0,0 1 0 0 0,0-1 0 0 0,0 1 0 0 0,-1-2 0 0 0,1 1 0 0 0,-1 0 0 0 0,1 0 0 0 0,-1 0 0 0 0,1 0 0 0 0,-1 0 0 0 0,0 0 0 0 0,1 0 0 0 0,-2 0 0 0 0,-6-7 0 0 0,5 7 0 0 0,2 1 0 0 0,-20-4 0 0 0,12 1 0 0 0,-1 1 0 0 0,1 0 0 0 0,0 1 0 0 0,-1 0 0 0 0,1 1 0 0 0,-1 0 0 0 0,-1 0 0 0 0,-10 1 0 0 0,3-1 0 0 0,1 2 0 0 0,-6 1 0 0 0,1 0 0 0 0,10-2 0 0 0,0-1 0 0 0,0 0 0 0 0,-7-1 0 0 0,-15-1 0 0 0,-87-3 0 0 0,57 4 0 0 0,41 2 0 0 0,0-2 0 0 0,0-1 0 0 0,-8-1 0 0 0,11-1 0 0 0,1 2 0 0 0,-1 1 0 0 0,0 0 0 0 0,-3 2 0 0 0,-25-2 0 0 0,29 0 0 0 0,-16 1 0 0 0,-109 12 0 0 0,25 3 0 0 0,-4 5 0 0 0,89-15 0 0 0,0 2 0 0 0,-28 9 0 0 0,-63 29 0 0 0,86-29 0 0 0,15-5 0 0 0,0-2 0 0 0,-5 1 0 0 0,-4 1 0 0 0,21-7 0 0 0,0 0 0 0 0,0-1 0 0 0,-12 2 0 0 0,-113 5 0 0 0,65-6 0 0 0,47-3 0 0 0,-11-1 0 0 0,-17-1 0 0 0,45 1 0 0 0,0-1 0 0 0,0 1 0 0 0,0-2 0 0 0,0 1 0 0 0,-2-2 0 0 0,-17-2 0 0 0,7-1 0 0 0,7 4 0 0 0,3 0 0 0 0,0-2 0 0 0,2-2 0 0 0,1 0 0 0 0,7 5 0 0 0,-1 1 0 0 0,1 0 0 0 0,0 0 0 0 0,0-1 0 0 0,-1 1 0 0 0,1 0 0 0 0,0 0 0 0 0,0-1 0 0 0,0 1 0 0 0,0 0 0 0 0,-1-1 0 0 0,1 1 0 0 0,0 0 0 0 0,0-1 0 0 0,0 1 0 0 0,0 0 0 0 0,0-1 0 0 0,0 1 0 0 0,0 0 0 0 0,0-1 0 0 0,0 1 0 0 0,0 0 0 0 0,0-1 0 0 0,0 1 0 0 0,1-1 0 0 0,-1 0 0 0 0,1 0 0 0 0,-1 1 0 0 0,1-1 0 0 0,0 0 0 0 0,-1 1 0 0 0,1-1 0 0 0,0 0 0 0 0,-1 1 0 0 0,1-1 0 0 0,0 1 0 0 0,1-1 0 0 0,7-4 0 0 0,1 1 0 0 0,0 0 0 0 0,0 1 0 0 0,0 0 0 0 0,0 1 0 0 0,1 0 0 0 0,-1 0 0 0 0,1 1 0 0 0,1-1 0 0 0,78-16 0 0 0,51-4 0 0 0,-90 12 0 0 0,2-2 0 0 0,-5 1 0 0 0,14 0 0 0 0,-23 5 0 0 0,-1-2 0 0 0,32-11 0 0 0,-33 9-378 0 0,0 2-1 0 0,1 1 1 0 0,26-1 378 0 0,113-2-157 0 0,-131 9 843 0 0,-18 1-158 0 0,5 2-528 0 0,-6-1 78 0 0,8-1-78 0 0,-20-1 0 0 0,3 0 0 0 0,1 1 0 0 0,-1 0 0 0 0,14 3 0 0 0,20 3 0 0 0,-32-5 0 0 0,1 2 0 0 0,-1 0 0 0 0,9 3 0 0 0,38 11 0 0 0,-55-14 0 0 0,1 1 0 0 0,-2 1 0 0 0,1 0 0 0 0,10 5 0 0 0,-5-1 0 0 0,10 3 0 0 0,-24-11 0 0 0,-1-1 0 0 0,0 1 0 0 0,0 0 0 0 0,0 0 0 0 0,0 0 0 0 0,-1 0 0 0 0,1 0 0 0 0,0 1 0 0 0,0-1 0 0 0,16 12 0 0 0,-9-7-64 0 0,-8-5-273 0 0,-1-1-138 0 0,-2 0 320 0 0,0-1-1 0 0,0 1 1 0 0,0-1-1 0 0,0 0 1 0 0,1 1-1 0 0,-1-1 1 0 0,0 0-1 0 0,0 0 1 0 0,0 0 155 0 0,-6-3-554 0 0,0 0-187 0 0,1 1-1 0 0,-1-1 1 0 0,1 0 0 0 0,0-1 741 0 0,-14-9-5798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30.3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172 13 6447 0 0,'0'0'142'0'0,"0"0"22"0"0,-2 1 13 0 0,-10 1-20 0 0,-1-4-125 0 0,2 0 1089 0 0,0 0 0 0 0,0 1 0 0 0,0 0 0 0 0,-4 1-1121 0 0,14 0 149 0 0,0 0-1 0 0,-1 0 0 0 0,1 0 0 0 0,0-1 0 0 0,-1 1 1 0 0,1 0-1 0 0,0-1 0 0 0,0 1 0 0 0,-1-1 1 0 0,1 1-149 0 0,0-1 111 0 0,0 1 0 0 0,0-1 1 0 0,0 1-1 0 0,-1 0 0 0 0,1-1 1 0 0,0 1-1 0 0,0 0 1 0 0,0 0-1 0 0,0 0 0 0 0,0 0-111 0 0,-2-1 175 0 0,0 0-44 0 0,-12 3 674 0 0,4 1-716 0 0,-14 12 1959 0 0,23-14-1677 0 0,2-1 117 0 0,0 2 21 0 0,0 9-66 0 0,2 1-294 0 0,4 0-133 0 0,0-5-16 0 0,1 0 0 0 0,-1 0 0 0 0,1-1 0 0 0,0 0 0 0 0,5 2 0 0 0,9 10 0 0 0,-11-10 0 0 0,1 0 0 0 0,0-1 0 0 0,2 1 0 0 0,11 6 0 0 0,1 1 0 0 0,0-2 0 0 0,3 1 0 0 0,29 14 0 0 0,7 4-20 0 0,-35-18 483 0 0,18 11-463 0 0,40 22 1355 0 0,5 5-1105 0 0,-55-30-250 0 0,16 10 0 0 0,-30-17 0 0 0,2 3 0 0 0,-15-11 0 0 0,-6-6 0 0 0,0-1 0 0 0,9 9 0 0 0,-4 0 0 0 0,-3 4 0 0 0,-1-1 0 0 0,-3-1 0 0 0,-6 2 0 0 0,-11 10 0 0 0,8-13 0 0 0,-7 9 0 0 0,-4 3 0 0 0,5-8 0 0 0,1 0 0 0 0,-1-1 0 0 0,0-1 0 0 0,-1 0 0 0 0,-7 7 0 0 0,15-13 0 0 0,0 0 0 0 0,0-1 0 0 0,-7 4 0 0 0,-1 0 0 0 0,-10 6 0 0 0,-4 4 0 0 0,16-10 0 0 0,-1-1 0 0 0,-1-1 0 0 0,-14 7 0 0 0,10-6 0 0 0,1 1 0 0 0,-2 2 0 0 0,-1 1 0 0 0,-8 2 0 0 0,8-3 0 0 0,-8 5 0 0 0,-17 6 0 0 0,30-13 0 0 0,12-9 0 0 0,-2 1 0 0 0,-10 4 0 0 0,11-3 0 0 0,-4 3 0 0 0,-3 4 0 0 0,1-1 0 0 0,1 2 0 0 0,8-8 0 0 0,3-3 0 0 0,7-10 0 0 0,2-2 0 0 0,2 0 0 0 0,1 0 0 0 0,0 2 0 0 0,5-4 0 0 0,-12 11 0 0 0,-3 0 0 0 0,0 0 0 0 0,0 0 0 0 0,0 0 0 0 0,1-2 0 0 0,14-14 0 0 0,41-34 0 0 0,-34 30 0 0 0,10-4 0 0 0,1-2 0 0 0,1-1 0 0 0,-16 14 0 0 0,0-2 0 0 0,-1-1 0 0 0,10-11 0 0 0,-7 4 0 0 0,-15 18 0 0 0,0-1 0 0 0,-1 1 0 0 0,0-2 0 0 0,-1 1 0 0 0,0-2 0 0 0,-4 8 0 0 0,-2 3 0 0 0,0-1 0 0 0,0 1 0 0 0,0-1 0 0 0,0 1 0 0 0,-1-1 0 0 0,1 1 0 0 0,0-1 0 0 0,-1 0 0 0 0,1 1 0 0 0,-1-2 0 0 0,6-20 0 0 0,-6 11 0 0 0,-1 5 23 0 0,0-1 0 0 0,-1 1 1 0 0,0 0-1 0 0,0 0 0 0 0,0 0 0 0 0,-1 0 0 0 0,-1 1 0 0 0,1-1-23 0 0,0 3 154 0 0,1-1 0 0 0,-1 1 0 0 0,0 0 0 0 0,-1 1 0 0 0,1-1 0 0 0,-1 1 0 0 0,1-1-1 0 0,-1 1 1 0 0,0 0 0 0 0,0 0 0 0 0,-1 1 0 0 0,-1-2-154 0 0,-1 1 2 0 0,-1-1 0 0 0,1 2 0 0 0,-1-1 0 0 0,0 1 0 0 0,1 0 0 0 0,-1 0 0 0 0,0 1 0 0 0,-8-1-2 0 0,9 1 0 0 0,-1 0 0 0 0,1 0 0 0 0,-6-3 0 0 0,6 3 0 0 0,1-1 0 0 0,0 1 0 0 0,-1 0 0 0 0,1 0 0 0 0,-1 1 0 0 0,0-1 0 0 0,-97 1 0 0 0,89 0 0 0 0,-60-10 0 0 0,67 9-713 0 0,-1-2-1 0 0,1 1 1 0 0,0-1 0 0 0,0 0 0 0 0,-7-4 713 0 0,14 6-505 0 0,0 1 1 0 0,0-1-1 0 0,0 0 1 0 0,1 1 0 0 0,-1-1-1 0 0,0 0 1 0 0,0 0-1 0 0,0 0 1 0 0,1 1 0 0 0,-1-1 504 0 0,-5-12-6438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32.3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247 1 6447 0 0,'-13'8'148'0'0,"8"-4"-61"0"0,-1-1 1 0 0,1 1-1 0 0,-1-1 0 0 0,1-1 1 0 0,-1 1-1 0 0,-3 0-87 0 0,0 0 364 0 0,-1 0 0 0 0,1 1 0 0 0,0 0 0 0 0,-2 1-364 0 0,9-4 140 0 0,0 0 0 0 0,-1-1 0 0 0,1 1 1 0 0,0-1-1 0 0,0 1 0 0 0,-1-1 0 0 0,1 0 0 0 0,0 0 0 0 0,-1 0 0 0 0,1-1 0 0 0,0 1 0 0 0,-1 0 0 0 0,0-1-140 0 0,0 0 136 0 0,-1 1 1 0 0,1-1 0 0 0,0 1-1 0 0,-1 0 1 0 0,1 0-1 0 0,-2 1-136 0 0,0 0 272 0 0,-1-1-1 0 0,0 1 0 0 0,1-1 0 0 0,-1 0 0 0 0,0 0 1 0 0,0-1-1 0 0,-3 0-271 0 0,1 0 149 0 0,1 1-61 0 0,6 1 283 0 0,-3-3 759 0 0,6 1-551 0 0,12 0-281 0 0,1-1 231 0 0,99-19 588 0 0,-69 14-1117 0 0,1 2 0 0 0,0 2 0 0 0,12 2 0 0 0,-52 1 0 0 0,69 1 0 0 0,65 9 0 0 0,-108-5 0 0 0,23 6 0 0 0,-20-3 0 0 0,10 0 0 0 0,-34-7 0 0 0,16 2 0 0 0,-1 1 0 0 0,0 1 0 0 0,19 7 0 0 0,-35-9-2 0 0,1 0-1 0 0,4 0 3 0 0,0 0 39 0 0,1 1-1 0 0,6 2-38 0 0,-20-5 371 0 0,-2-1 117 0 0,0 0 21 0 0,0 0-66 0 0,-10 3-278 0 0,4-1-165 0 0,0 0 0 0 0,0-1 0 0 0,0 1 0 0 0,0-1 0 0 0,-2-1 0 0 0,-8 3 0 0 0,7-1 0 0 0,0 0 0 0 0,1-1 0 0 0,-1 0 0 0 0,0 0 0 0 0,-9-1 0 0 0,-23-1 0 0 0,17 2 0 0 0,-15-3 0 0 0,-35-3 0 0 0,-15-2 0 0 0,26 0 0 0 0,1 2 0 0 0,-39 3 0 0 0,47 2 0 0 0,17 0 0 0 0,-38 5 0 0 0,31-2 0 0 0,31-3 0 0 0,-1 1 0 0 0,1 0 0 0 0,-7 2 0 0 0,13-1 0 0 0,0-1 0 0 0,0 0 0 0 0,0-1 0 0 0,0 1 0 0 0,1-1 0 0 0,-1-1 0 0 0,-4 0 0 0 0,-11 0 0 0 0,22 1 0 0 0,3-2 0 0 0,11-3 0 0 0,-1 0 0 0 0,-3 1 0 0 0,-7 3 0 0 0,1-1 0 0 0,-1 1 0 0 0,1-1 0 0 0,-1 1 0 0 0,1 0 0 0 0,0 1 0 0 0,3-1 0 0 0,68-8 0 0 0,32-2 0 0 0,67-4 0 0 0,-59 4 0 0 0,127-1 0 0 0,-212 12 0 0 0,-1 2 0 0 0,10 3 0 0 0,12 0 0 0 0,-42-4 0 0 0,1 0 0 0 0,-1 0 0 0 0,4 2 0 0 0,-1 1 0 0 0,0 0 0 0 0,-1 1 0 0 0,6 3 0 0 0,-10-2 0 0 0,-6-5 0 0 0,0 0 0 0 0,-1 0 0 0 0,1 0 0 0 0,-1 0 0 0 0,0 0 0 0 0,1 0 0 0 0,-1 1 0 0 0,0-1 0 0 0,0 0 0 0 0,0 0 0 0 0,0 0 0 0 0,0 0 0 0 0,0 0 0 0 0,0 1 0 0 0,0-1 0 0 0,0 0 0 0 0,0 0 0 0 0,-1 0 0 0 0,1 0 0 0 0,0 0 0 0 0,-1 0 0 0 0,1 0 0 0 0,-1 0 0 0 0,1 0 0 0 0,-1 0 0 0 0,0 0 0 0 0,0 2 0 0 0,-1 0 0 0 0,0 0 0 0 0,0 0 0 0 0,-1-1 0 0 0,1 1 0 0 0,-1-1 0 0 0,1 1 0 0 0,-1-1 0 0 0,-3 2 190 0 0,0-1 0 0 0,0 0 0 0 0,0-1 0 0 0,0 0 0 0 0,0 0 0 0 0,0 0 0 0 0,-1 0 0 0 0,-4 0-190 0 0,-22 6 512 0 0,17-4-509 0 0,0 0-1 0 0,0-1 1 0 0,-1 0-1 0 0,1-1 1 0 0,-1-1-1 0 0,1-1 1 0 0,-2 0-3 0 0,-11-2-1 0 0,0-1 1 0 0,0-1-1 0 0,-16-6 1 0 0,-30-5 0 0 0,42 10 0 0 0,0-3 0 0 0,-23-7 0 0 0,36 7 0 0 0,0 2 0 0 0,0 0 0 0 0,-19-2 0 0 0,19 5 0 0 0,20 3 0 0 0,0 0 0 0 0,0 0 0 0 0,0 0 0 0 0,0 0 0 0 0,0 0 0 0 0,0 0 0 0 0,0 0 0 0 0,0 0 0 0 0,1 0 0 0 0,-1 0 0 0 0,0 0 0 0 0,0 0 0 0 0,0 0 0 0 0,0 0 0 0 0,0 0 0 0 0,0 0 0 0 0,0 0 0 0 0,0 0 0 0 0,0 0 0 0 0,0 0 0 0 0,0 0 0 0 0,0 0 0 0 0,0-1 0 0 0,0 1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0,4-2 0 0 0,9 0 0 0 0,30-4 0 0 0,-17 2 0 0 0,12 0 0 0 0,110-10-395 0 0,-37 3-1036 0 0,-74 9 1266 0 0,13 3 165 0 0,-9-1-1 0 0,18 1 1 0 0,43 6 0 0 0,-80-5 0 0 0,0 2 0 0 0,0 1 0 0 0,0 0 0 0 0,-1 2 0 0 0,0 0 0 0 0,4 3 0 0 0,5 2 0 0 0,-22-9 0 0 0,-1-1 0 0 0,1 1 0 0 0,-1 1 0 0 0,0-1 0 0 0,0 1 0 0 0,0 1 0 0 0,4 2 0 0 0,6 8-442 0 0,-16-13-46 0 0,-1-2-750 0 0,0 0-3060 0 0,0 0-1316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33.9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 10 6447 0 0,'0'0'298'0'0,"0"0"-10"0"0,-1 0-118 0 0,-18 0 1202 0 0,17 0-860 0 0,2 0 0 0 0,0 0 0 0 0,0 0 0 0 0,0 0-69 0 0,-1-1-222 0 0,-13-7 3211 0 0,13 7-2989 0 0,1 1-222 0 0,0 0 166 0 0,0 0 101 0 0,0 0 21 0 0,1 3-66 0 0,6 8-294 0 0,-3-6-151 0 0,0-1 0 0 0,0 0 0 0 0,0 0 0 0 0,1 0 0 0 0,0-1-1 0 0,0 0 1 0 0,0 0 0 0 0,0 0 0 0 0,0 0 0 0 0,5 1 2 0 0,2 1 120 0 0,1-1 0 0 0,0-1 0 0 0,0 0 0 0 0,4 0-120 0 0,-1 0 450 0 0,16 2 127 0 0,0 1 1 0 0,27 9-578 0 0,-38-8 0 0 0,-5-2 0 0 0,0 0 0 0 0,-1 1 0 0 0,1 1 0 0 0,-1 0 0 0 0,0 1 0 0 0,2 3 0 0 0,17 9 0 0 0,-26-15 0 0 0,1 0 0 0 0,-1 0 0 0 0,0 0 0 0 0,4 5 0 0 0,14 13 0 0 0,-18-16 0 0 0,-3 0 0 0 0,-4-5 0 0 0,0 1 0 0 0,-4 11 0 0 0,2-11 160 0 0,0-1 0 0 0,0 1 0 0 0,0-1 0 0 0,0 0 0 0 0,0 1 0 0 0,-1-1 0 0 0,1 0 0 0 0,-1 0 0 0 0,0 2-160 0 0,1-3 443 0 0,-6 5-278 0 0,-4 3-165 0 0,0 0 0 0 0,0-1 0 0 0,-6 3 0 0 0,12-8 0 0 0,0 1 0 0 0,0 0 0 0 0,1 1 0 0 0,-1-1 0 0 0,0 1 0 0 0,-17 16 0 0 0,11-12 0 0 0,1 0 0 0 0,0 1 0 0 0,1 1 0 0 0,-5 6 0 0 0,12-15 0 0 0,-9 10 0 0 0,-12 10 0 0 0,-9 11 0 0 0,0 3 0 0 0,-1-2 0 0 0,-23 16 0 0 0,33-30 0 0 0,4-2 0 0 0,-18 12 0 0 0,26-21 0 0 0,7-6 0 0 0,1 0 0 0 0,-1 0 0 0 0,0 0 0 0 0,0 0 0 0 0,0-1 0 0 0,-1 0 0 0 0,1 0 0 0 0,-3 1 0 0 0,-2 0 0 0 0,8-3 0 0 0,1 1 0 0 0,-1-1 0 0 0,1 0 0 0 0,0 0 0 0 0,-1 0 0 0 0,1 0 0 0 0,-1 0 0 0 0,1 0 0 0 0,-1 0 0 0 0,1 0 0 0 0,-1 0 0 0 0,1 0 0 0 0,0 0 0 0 0,-1 0 0 0 0,0-1 0 0 0,1 1 0 0 0,0 0 0 0 0,0-1 0 0 0,0 1 0 0 0,0 0 0 0 0,-1-1 0 0 0,1 1 0 0 0,0 0 0 0 0,0-1 0 0 0,0 1 0 0 0,0-1 0 0 0,0 1 0 0 0,0 0 0 0 0,0-1 0 0 0,0 1 0 0 0,0 0 0 0 0,0-1 0 0 0,1 1 0 0 0,-1-1 0 0 0,0 1 0 0 0,0 0 0 0 0,0-1 0 0 0,0 1 0 0 0,0 0 0 0 0,1-1 0 0 0,-1 1 0 0 0,0 0 0 0 0,0 0 0 0 0,1-1 0 0 0,7-9 0 0 0,0 4 0 0 0,0 0 0 0 0,1 1 0 0 0,-1 0 0 0 0,1 1 0 0 0,0 0 0 0 0,7-2 0 0 0,9-5 0 0 0,41-19 0 0 0,53-34 0 0 0,-59 31 0 0 0,-10 7 0 0 0,-40 21 0 0 0,0 0 0 0 0,1 1 0 0 0,-1 0 0 0 0,10-1 0 0 0,-4 0 0 0 0,8-6 0 0 0,-12 7 0 0 0,-10 2 0 0 0,0 0 0 0 0,4-3 0 0 0,-1-3 0 0 0,-5-1 0 0 0,-2 1 0 0 0,-3 2 0 0 0,-1 0 0 0 0,1 0 0 0 0,-1 1 0 0 0,0 0 0 0 0,0 0 0 0 0,-1 0 0 0 0,1 1 0 0 0,-5-2 0 0 0,0-1 0 0 0,-1-1 0 0 0,-2-3 0 0 0,4 2 0 0 0,0 1 0 0 0,0 1 0 0 0,-1 0 0 0 0,-9-5 0 0 0,-28-14 0 0 0,-1-4 0 0 0,20 11 0 0 0,-1 2 0 0 0,-1 1 0 0 0,0 1 0 0 0,-2 1 0 0 0,19 10 0 0 0,1 0 0 0 0,-1 0 0 0 0,0 1 0 0 0,-9 0 0 0 0,22 3 0 0 0,-1 0 0 0 0,1 0 0 0 0,0 0 0 0 0,0 0 0 0 0,0-1 0 0 0,0 1 0 0 0,0 0 0 0 0,0 0 0 0 0,0-1 0 0 0,0 1 0 0 0,0 0 0 0 0,0-1 0 0 0,-1 1 0 0 0,2-1 0 0 0,-1 0 0 0 0,0 1 0 0 0,0 0 0 0 0,0-1 0 0 0,0 1 0 0 0,0 0 0 0 0,0-1 0 0 0,0 1 0 0 0,-1 0 0 0 0,1 0 0 0 0,0 0 0 0 0,0 0 0 0 0,0 0 0 0 0,1 0 0 0 0,0 0 0 0 0,0 0 0 0 0,1 0 0 0 0,-1 0 0 0 0,0 0 0 0 0,0 0 0 0 0,0 0 0 0 0,0 0 0 0 0,0 0 0 0 0,0 0 0 0 0,0 0 0 0 0,0 0 0 0 0,0-1 0 0 0,0 1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0,0-1 0 0 0,0 1 0 0 0,0 0 0 0 0,0 0 0 0 0,0 0 0 0 0,0 0 0 0 0,-1 0 0 0 0,1 0 0 0 0,0 0 0 0 0,0 0 0 0 0,0 0 0 0 0,0 0 0 0 0,6-3 0 0 0,1 2 0 0 0,0 0 0 0 0,0 0 0 0 0,1 0 0 0 0,-1 1 0 0 0,0 0 0 0 0,0 0 0 0 0,2 1 0 0 0,3 0 0 0 0,94 5 0 0 0,9 5 0 0 0,-82-9 0 0 0,-26-3 0 0 0,1 2 0 0 0,0-1 0 0 0,-1 1 0 0 0,7 1 0 0 0,6 4 0 0 0,-13-3 0 0 0,0-1 0 0 0,0 0 0 0 0,5 0 0 0 0,-6-2 0 0 0,-4 0 0 0 0,0 0 0 0 0,0 1 0 0 0,0-1 0 0 0,0 0 0 0 0,-1 1 0 0 0,1-1 0 0 0,0 1 0 0 0,0 0 0 0 0,0 0 0 0 0,0 0 0 0 0,-1 0 0 0 0,1 0 0 0 0,5 4 0 0 0,-7-4 0 0 0,1-1 0 0 0,-1 1 0 0 0,0-1 0 0 0,0 1 0 0 0,0 0 0 0 0,1-1 0 0 0,-1 1 0 0 0,0-1 0 0 0,0 1 0 0 0,0-1 0 0 0,0 1 0 0 0,0 0 0 0 0,0-1 0 0 0,0 1 0 0 0,-3 7 0 0 0,1-5 0 0 0,-1-1 0 0 0,1 1 0 0 0,-1-1 0 0 0,1 1 0 0 0,-1-1 0 0 0,-2 1 0 0 0,2 0 0 0 0,-1 0 0 0 0,1-1 0 0 0,0 1 0 0 0,-2 2 0 0 0,-5 7 0 0 0,-1-1 0 0 0,-10 7 0 0 0,10-8 0 0 0,1-1 0 0 0,0 1 0 0 0,-7 9 0 0 0,-4 5 0 0 0,14-17 0 0 0,1-1 0 0 0,-4 7 0 0 0,4-5 0 0 0,3-3 0 0 0,0-1 0 0 0,0 1 0 0 0,0-1 0 0 0,-1 0 0 0 0,1 0 0 0 0,-1-1 0 0 0,0 1 0 0 0,0-1 0 0 0,-1 0 0 0 0,-1 1 0 0 0,0 0 1 0 0,1-1 0 0 0,0 1-1 0 0,0 0 1 0 0,-2 1-1 0 0,-3 3-136 0 0,9-7-560 0 0,-4 1-1268 0 0,4-2 941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56.8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 1360 2303 0 0,'-2'1'251'0'0,"-14"9"1338"0"0,14-9-1047 0 0,2-1-146 0 0,0 0-63 0 0,0 0-12 0 0,0 0-22 0 0,0 0-90 0 0,0 0-38 0 0,0 0-10 0 0,0 0-17 0 0,0 0-64 0 0,0 0-14 0 0,0 0 8 0 0,3-1 2 0 0,11-2 19 0 0,-1 0 0 0 0,1-2-1 0 0,-1 0 1 0 0,0 0 0 0 0,0-1-1 0 0,5-3-94 0 0,24-16 345 0 0,-1-2-1 0 0,-2-1 1 0 0,9-10-345 0 0,-27 21 60 0 0,11-10 66 0 0,-2-2 0 0 0,8-10-126 0 0,1-2 18 0 0,10-7 106 0 0,38-29-124 0 0,-66 59 20 0 0,-1-1-1 0 0,0-2-19 0 0,26-23 25 0 0,2 3-25 0 0,2 2 0 0 0,26-13 0 0 0,-39 27-2 0 0,39-23 16 0 0,24-9 113 0 0,-75 41-49 0 0,14-12-78 0 0,-5 3 53 0 0,59-43 21 0 0,-80 58-60 0 0,-1 1-1 0 0,4-5-13 0 0,-7 5 10 0 0,0 2-1 0 0,0-1 0 0 0,1 1 0 0 0,3-1-9 0 0,-2 2 16 0 0,0-1 0 0 0,-1 0 0 0 0,0-1 0 0 0,3-3-16 0 0,-4 4 0 0 0,0 0 0 0 0,1 0 0 0 0,2 0 0 0 0,0 0 0 0 0,-1-1 0 0 0,1 0 0 0 0,-5 2 0 0 0,3-2 0 0 0,0 0 0 0 0,0 1 0 0 0,1 0 0 0 0,7-2 0 0 0,-13 5 0 0 0,1 0 0 0 0,-1 0 0 0 0,2-1 0 0 0,6-6 84 0 0,-13 11-81 0 0,0 0-1 0 0,1 0 1 0 0,-1-1 0 0 0,0 1-1 0 0,0 0 1 0 0,0 0-1 0 0,0 0 1 0 0,1 0-1 0 0,-1 0 1 0 0,0-1-1 0 0,0 1 1 0 0,0 0 0 0 0,1 0-1 0 0,-1 0 1 0 0,0 0-1 0 0,0 0 1 0 0,0 0-1 0 0,1 0 1 0 0,-1 0-1 0 0,0 0 1 0 0,0 0 0 0 0,1 0-1 0 0,-1 0 1 0 0,0 0-1 0 0,0 0 1 0 0,1 0-1 0 0,-1 0-2 0 0,3 0 2 0 0,9-7 87 0 0,4-8-2 0 0,-13 14-44 0 0,7-2-21 0 0,-1-1 37 0 0,-1 1 6 0 0,-4 1-1 0 0,2 0 0 0 0,-4 2 3 0 0,-2 0 10 0 0,0 0 3 0 0,-3 1-43 0 0,0 1 0 0 0,1 0 0 0 0,-1 0-1 0 0,1 0 1 0 0,-2 2-37 0 0,-8 6 46 0 0,-167 118 550 0 0,134-93-446 0 0,-8 6 24 0 0,10-6 108 0 0,-3-3-282 0 0,6-4 144 0 0,1 1 0 0 0,2 3 0 0 0,-5 6-144 0 0,-27 22 168 0 0,22-20-64 0 0,-105 92 32 0 0,78-75-88 0 0,37-30-21 0 0,-17 17-27 0 0,-31 27 52 0 0,48-42-20 0 0,2 1 1 0 0,-16 18-33 0 0,-50 52 0 0 0,90-90 0 0 0,-26 23 0 0 0,27-24 0 0 0,0-3 0 0 0,1-3 11 0 0,8-2 42 0 0,1-1 11 0 0,2-1-10 0 0,11-3-42 0 0,0 0 1 0 0,-1-2-1 0 0,0 1 0 0 0,0-1 1 0 0,0-1-1 0 0,2-2-12 0 0,24-19-3 0 0,45-35 81 0 0,-16 9-5 0 0,6-4-18 0 0,232-187 164 0 0,-276 222-222 0 0,82-65 60 0 0,88-64-61 0 0,372-205 132 0 0,-521 330-101 0 0,30-19 21 0 0,35-21 6 0 0,-95 57-44 0 0,-12 5 11 0 0,25-11 22 0 0,-29 15 0 0 0,5-1-22 0 0,-7 1 32 0 0,-2 3 1 0 0,-1 2-49 0 0,0-1 0 0 0,0 1 0 0 0,0-1 0 0 0,0 0 0 0 0,-1 0 0 0 0,1 1 0 0 0,-1-1 0 0 0,0 0 0 0 0,0-1 0 0 0,0 1 0 0 0,0 0 0 0 0,0 0 0 0 0,-1-1 1 0 0,1 1-7 0 0,-9 7 38 0 0,-1-1-1 0 0,-10 8-36 0 0,10-9 11 0 0,-73 61-11 0 0,39-31 0 0 0,-11 5 0 0 0,21-17 8 0 0,1 1 0 0 0,-30 30-8 0 0,45-38 60 0 0,0 0-1 0 0,-2-1 1 0 0,-21 14-60 0 0,-252 159 259 0 0,232-149-256 0 0,1 2 1 0 0,2 3-1 0 0,-26 28-3 0 0,72-61 1 0 0,-7 6-7 0 0,1 1-1 0 0,-8 11 7 0 0,9-10-48 0 0,17-20 80 0 0,4-4-96 0 0,64-54-156 0 0,15-13 220 0 0,12-4 0 0 0,-68 54 0 0 0,118-86 0 0 0,-134 99 0 0 0,35-28 0 0 0,4 0 0 0 0,-26 21 0 0 0,11-9 0 0 0,13-10 0 0 0,99-83 64 0 0,-77 61-68 0 0,-20 16-56 0 0,11-5 60 0 0,-32 25 0 0 0,14-9 0 0 0,32-28 0 0 0,-50 36 1 0 0,-9 8 1 0 0,0-1 0 0 0,-1 0 0 0 0,0-1 0 0 0,-1 0 0 0 0,3-6-2 0 0,-10 9 43 0 0,-4 10-42 0 0,-1-1 1 0 0,0 1-1 0 0,0-1 1 0 0,0 1-1 0 0,0-1 1 0 0,0 1 0 0 0,-1-1-1 0 0,1 1 1 0 0,0-1-1 0 0,0 1 1 0 0,0-1-1 0 0,0 1 1 0 0,0-1 0 0 0,-1 1-1 0 0,1-1 1 0 0,0 1-1 0 0,0-1 1 0 0,-1 1-1 0 0,1 0 1 0 0,0-1 0 0 0,-1 1-1 0 0,1 0 1 0 0,-1-1-1 0 0,1 1 1 0 0,0 0-1 0 0,-1-1 1 0 0,1 1 0 0 0,-1 0-1 0 0,1 0 1 0 0,-1-1-1 0 0,1 1 1 0 0,-1 0-1 0 0,1 0-1 0 0,-2-1 3 0 0,1 1-1 0 0,-1-1 0 0 0,1 1 1 0 0,-1 0-1 0 0,0 0 0 0 0,1-1 0 0 0,-1 1 1 0 0,1 0-1 0 0,-1 1 0 0 0,0-1-2 0 0,-8 2 16 0 0,0 1-1 0 0,0 0 1 0 0,1 0-1 0 0,-1 1 0 0 0,-4 3-15 0 0,-10 4 13 0 0,-9 2 74 0 0,-8 4 53 0 0,0 1-1 0 0,-13 10-139 0 0,-121 83 321 0 0,139-85-271 0 0,1 2 1 0 0,2 0-1 0 0,-20 24-50 0 0,42-40-22 0 0,9-10-6 0 0,2-2 12 0 0,-1 1-1 0 0,1-1 1 0 0,-1 1 0 0 0,1-1-1 0 0,-1 1 1 0 0,1 0 0 0 0,-1-1-1 0 0,1 1 1 0 0,0 0 0 0 0,-1-1-1 0 0,1 1 1 0 0,0 0 0 0 0,0 0 16 0 0,2-1-1115 0 0,7 0-3972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2:10.170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0 4600 4607 0 0,'0'0'208'0'0,"0"0"67"0"0,0 0 154 0 0,0 0 69 0 0,0 0 12 0 0,0 0 2 0 0,0 0 0 0 0,0 0 0 0 0,0 0 0 0 0,0 0-69 0 0,0 0-222 0 0,0 0 166 0 0,0 0 101 0 0,0 0 21 0 0,0 0 3 0 0,0 0 0 0 0,0 0 0 0 0,0 0 0 0 0,0 0-69 0 0,0 0-222 0 0,0 0 166 0 0,0 0 101 0 0,0 0 21 0 0,0 0-66 0 0,1-1-294 0 0,1-6 170 0 0,0 0-1 0 0,1 0 0 0 0,0 0 0 0 0,0 0 1 0 0,1 0-1 0 0,0-1-318 0 0,8-14 154 0 0,-8 15-154 0 0,0 0 0 0 0,1 1 0 0 0,0-1 0 0 0,0 1 0 0 0,0 0 0 0 0,3-2 0 0 0,11-12 0 0 0,-10 9 0 0 0,1 2 0 0 0,0-1 0 0 0,10-6 0 0 0,-5 4 0 0 0,7-8 0 0 0,-2 1 0 0 0,-4 4 0 0 0,-2 0 0 0 0,2-3 0 0 0,45-49 0 0 0,-19 18 1440 0 0,-29 33-1237 0 0,0 2 0 0 0,2 0 0 0 0,1-1-203 0 0,14-13-1 0 0,23-20 1 0 0,-17 18 0 0 0,10-12 0 0 0,-30 31 0 0 0,-13 9 0 0 0,0 0 0 0 0,0 0 0 0 0,0 0 0 0 0,0-1 0 0 0,-1 1 0 0 0,2-2 0 0 0,10-12 0 0 0,1 0 0 0 0,1 0 0 0 0,9-6 0 0 0,-1 5 0 0 0,-10 7 0 0 0,9-9 0 0 0,-12 10 0 0 0,0 0 0 0 0,6-3 0 0 0,-7 6 0 0 0,0-1 0 0 0,0-1 0 0 0,3-3 0 0 0,-3 1 37 0 0,0 2 0 0 0,8-6-37 0 0,15-11 1366 0 0,-23 17-1162 0 0,0 0-1 0 0,1 0-203 0 0,-1 2 67 0 0,-2-1 0 0 0,1 0 0 0 0,1-2-67 0 0,0 0 0 0 0,-1 0 0 0 0,2 0 0 0 0,2-1 0 0 0,5-4 0 0 0,12-12 0 0 0,-27 23 0 0 0,38-34 0 0 0,-35 29 0 0 0,1 0 0 0 0,-1 0 0 0 0,2-4 0 0 0,5-6 0 0 0,-7 10 0 0 0,23-29 0 0 0,-17 22 0 0 0,-1 0 0 0 0,1-2 0 0 0,-1 1 0 0 0,1 0 0 0 0,1 0 0 0 0,16-18 0 0 0,2-7 0 0 0,14-18 0 0 0,-34 47 0 0 0,0 2 0 0 0,0-1 0 0 0,4-1 0 0 0,-4 3 0 0 0,1-1 0 0 0,-1-1 0 0 0,3-4 0 0 0,-2-2 0 0 0,-9 12 0 0 0,1 1 0 0 0,-1-1 0 0 0,1 1 0 0 0,0 0 0 0 0,2-2 0 0 0,2-1 0 0 0,1-1 0 0 0,-1 0 0 0 0,-1 0 0 0 0,7-9 0 0 0,-8 10 0 0 0,0 0 0 0 0,1 1 0 0 0,6-6 0 0 0,-9 9 0 0 0,34-32 0 0 0,16-20 0 0 0,-29 27 0 0 0,-11 11 0 0 0,0 1 0 0 0,16-13 0 0 0,2 1 0 0 0,2-5 0 0 0,0-9 0 0 0,4-2 0 0 0,2-6 0 0 0,-22 29 0 0 0,1 0 0 0 0,6-3 0 0 0,-5 4 0 0 0,47-43 0 0 0,14-4 0 0 0,-72 60 0 0 0,-1-1 0 0 0,2-3 0 0 0,13-12 0 0 0,32-29 0 0 0,-47 45 42 0 0,0 0 0 0 0,3-5-42 0 0,-6 6 89 0 0,1 0 1 0 0,0 0 0 0 0,1 0 0 0 0,3-1-90 0 0,19-15 802 0 0,-1 0 1 0 0,15-16-803 0 0,2-9 0 0 0,-12 12 0 0 0,-21 22-348 0 0,9-13 348 0 0,-12 14-218 0 0,1 1 0 0 0,10-10 218 0 0,-17 18 4 0 0,0-1-1 0 0,0 1 0 0 0,0-1 1 0 0,1-1-4 0 0,0-1 8 0 0,1 1 0 0 0,-1 0 0 0 0,1 0 0 0 0,0 0-1 0 0,4-3-7 0 0,1-1 3 0 0,-1 0 0 0 0,-1 0-1 0 0,1 0 1 0 0,0-3-3 0 0,5-4-2 0 0,9-5 15 0 0,2-6 13 0 0,-1 0 1 0 0,9-15-27 0 0,-26 33 0 0 0,0 0 0 0 0,7-5 0 0 0,-6 7 0 0 0,-2 0 0 0 0,1 0 0 0 0,-1-1 0 0 0,1-1 0 0 0,14-22 32 0 0,0 2 0 0 0,22-21-32 0 0,-34 40 0 0 0,1 2 0 0 0,1-1 0 0 0,4-2 0 0 0,-7 5 0 0 0,-1 0 0 0 0,1 0 0 0 0,-1-1 0 0 0,0 0 0 0 0,-1 0 0 0 0,0-1 0 0 0,0 0 0 0 0,1-2 0 0 0,-2 3 0 0 0,0 0 0 0 0,5-5 0 0 0,4-6 0 0 0,-10 13 0 0 0,1-1 0 0 0,0 1 0 0 0,0 1 0 0 0,0-1 0 0 0,2 0 0 0 0,18-17 0 0 0,42-51 0 0 0,-54 55 0 0 0,-7 11 1 0 0,27-33 62 0 0,18-15-63 0 0,-23 26 0 0 0,-3 2 0 0 0,9-5 0 0 0,-24 22 0 0 0,-4 6 0 0 0,-1-1 0 0 0,0 0 0 0 0,-1 0 0 0 0,1 0 0 0 0,3-5 0 0 0,-4 4 0 0 0,0 1 0 0 0,0 0 0 0 0,1 0 0 0 0,0 1 0 0 0,3-3 0 0 0,14-14 0 0 0,3-4 0 0 0,-18 19 0 0 0,-1 0 0 0 0,1-1 0 0 0,1-2 0 0 0,1-1 0 0 0,4-7 0 0 0,-5 4 0 0 0,-4 11 0 0 0,-1 1 0 0 0,0-1 0 0 0,1-2 0 0 0,-1 1 0 0 0,1 0 0 0 0,-1 0 0 0 0,0-1 0 0 0,0-1 0 0 0,0 1 0 0 0,1 0 0 0 0,-1 0 0 0 0,1 0 0 0 0,0 1 0 0 0,0-1 0 0 0,3-1 8 0 0,-1 0 11 0 0,0 0 0 0 0,0 0-1 0 0,4-6-18 0 0,8-8-2 0 0,-4 4 15 0 0,12-10-13 0 0,-10 9 54 0 0,0 1-2 0 0,12-9-52 0 0,-24 22 8 0 0,10-12 7 0 0,-2 2 34 0 0,-5 5-24 0 0,0 0 0 0 0,0 0 0 0 0,3-1-25 0 0,-8 7 0 0 0,2-3 9 0 0,1 1 1 0 0,-1-1-1 0 0,0 0 0 0 0,2-2-9 0 0,1-1 27 0 0,27-33 26 0 0,-24 29-45 0 0,0 0-1 0 0,-1-2-7 0 0,15-16 60 0 0,-6 8-50 0 0,3-2 44 0 0,13-11-54 0 0,-28 27 18 0 0,0 1 0 0 0,4-6-18 0 0,9-10 28 0 0,-2 3 3 0 0,-1 0 0 0 0,2-6-31 0 0,-12 18 2 0 0,0-2 6 0 0,-3 5-1 0 0,-1 1 0 0 0,0 0 0 0 0,1 0 0 0 0,0 0 0 0 0,-1 0 0 0 0,1 0 0 0 0,1 1 0 0 0,1-2-7 0 0,4-1 5 0 0,-7 4 1 0 0,1-1-1 0 0,0 1 1 0 0,-1-1-1 0 0,1 0 1 0 0,-1 0-1 0 0,0 0 1 0 0,0 0 0 0 0,0 0-1 0 0,0-1 1 0 0,0 1-1 0 0,0 0 1 0 0,-1-1-1 0 0,2-1-5 0 0,10-17 67 0 0,-6 10-67 0 0,0 0 0 0 0,1 1 0 0 0,0 0 0 0 0,3-2 0 0 0,-9 8 0 0 0,12-9 0 0 0,16-12 0 0 0,-11 9 55 0 0,1 3-35 0 0,7-7 33 0 0,-11 9-53 0 0,-13 8 0 0 0,7-7 10 0 0,-9 8 12 0 0,0 0 0 0 0,10-8-12 0 0,-5 6 17 0 0,21-19 63 0 0,-24 21-81 0 0,8-12 68 0 0,-9 11-35 0 0,4-3-31 0 0,0 0 0 0 0,-4 4 31 0 0,5-4-31 0 0,-2 1 0 0 0,-2 3 31 0 0,4 0-20 0 0,-6 2-7 0 0,-1 3-33 0 0,-1 5-457 0 0,0-1 0 0 0,0 1 1 0 0,0 0-1 0 0,-1-1 0 0 0,-1 1 0 0 0,1-1 0 0 0,-1 1 1 0 0,-1 0 474 0 0,-4 5-1530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2:15.176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0 2936 4607 0 0,'0'0'102'0'0,"0"0"20"0"0,0 0 6 0 0,0 0 51 0 0,0 0 213 0 0,0 0 96 0 0,0 0 21 0 0,0 0-66 0 0,0 0-222 0 0,0 0 166 0 0,0 0 101 0 0,0 0 21 0 0,0 0-66 0 0,0 0-222 0 0,0 0 166 0 0,0 0 101 0 0,0 0 21 0 0,0 0-66 0 0,2-1-294 0 0,0 0-145 0 0,1 0 0 0 0,0-1 0 0 0,-1 1 0 0 0,1 0 0 0 0,-1-1 0 0 0,1 0 0 0 0,-1 0 1 0 0,0 0-1 0 0,0 0-4 0 0,1-1 51 0 0,13-19 1760 0 0,-8 13-1662 0 0,13-23-129 0 0,-7 7-24 0 0,47-79 447 0 0,-44 79-122 0 0,1 0 0 0 0,1 1 0 0 0,0 1 0 0 0,2 1 0 0 0,9-6-321 0 0,3 1 0 0 0,-22 18 0 0 0,-1 1 0 0 0,0-1 0 0 0,0-1 0 0 0,3-4 0 0 0,33-37 0 0 0,-5 6 0 0 0,-28 32 0 0 0,0 0 0 0 0,0 0 0 0 0,14-8 0 0 0,-11 9 0 0 0,-5 3 0 0 0,0 0 0 0 0,0-1 0 0 0,-1-1 0 0 0,6-7 0 0 0,4-5 542 0 0,-15 19-243 0 0,0-1 1 0 0,-1-1-1 0 0,4-3-299 0 0,-5 4 18 0 0,2 0-1 0 0,-1 0 1 0 0,2-2-18 0 0,-2 3-301 0 0,0 0 0 0 0,0-1 0 0 0,0 1 1 0 0,0-2 300 0 0,2-3 515 0 0,0 1 0 0 0,1 0 0 0 0,6-6-515 0 0,11-12 213 0 0,-12 10-213 0 0,0 1 0 0 0,1 1 0 0 0,1 0 0 0 0,4-2 0 0 0,-13 11 0 0 0,1-1 0 0 0,-1 0 0 0 0,0 0 0 0 0,2-3 0 0 0,5-6 0 0 0,0 0 0 0 0,1 1 0 0 0,3-2 0 0 0,-9 9 0 0 0,-1 1 0 0 0,0-1 0 0 0,0-1 0 0 0,0 0 0 0 0,-3 4 0 0 0,0 1 0 0 0,-1 0 0 0 0,1 0 0 0 0,3-2 0 0 0,9-10 0 0 0,-8 7 0 0 0,-1 1 0 0 0,1 1 0 0 0,7-7 0 0 0,-7 8 0 0 0,0-2 0 0 0,0 1 0 0 0,-1-1 0 0 0,4-5 0 0 0,7-6 0 0 0,-13 14 0 0 0,0 0 0 0 0,0 0 0 0 0,2-4 0 0 0,-1 2 0 0 0,0 0 0 0 0,0 1 0 0 0,1 0 0 0 0,3-3 0 0 0,3-2 0 0 0,-9 7 0 0 0,19-20 0 0 0,-20 22 0 0 0,0-1 0 0 0,0 0 0 0 0,0 0 0 0 0,0 1 0 0 0,2-2 0 0 0,-2 2 0 0 0,0-1 0 0 0,0 1 0 0 0,0-1 0 0 0,0 1 0 0 0,0-1 0 0 0,0-1 0 0 0,4-5 0 0 0,0 1 0 0 0,1 0 0 0 0,-1 0 0 0 0,4-2 0 0 0,66-56 0 0 0,-27 23 0 0 0,-37 30 0 0 0,0-1 0 0 0,0-1 0 0 0,-1 0 0 0 0,17-23 0 0 0,-10 13 0 0 0,9-14 0 0 0,2 0 0 0 0,-21 26 0 0 0,0 1 0 0 0,7-7 0 0 0,-6 8 0 0 0,-1-1 0 0 0,0 1 0 0 0,1-4 0 0 0,-3 6 0 0 0,0-1 0 0 0,1 1 0 0 0,-1 0 0 0 0,2 1 0 0 0,0-1 0 0 0,1-1 0 0 0,0-1 0 0 0,6-7 0 0 0,-8 9 0 0 0,0 0 0 0 0,0 0 0 0 0,1 1 0 0 0,2-2 0 0 0,-2 3 0 0 0,-1 0 0 0 0,-1 0 0 0 0,1-1 0 0 0,-1 0 0 0 0,4-7 0 0 0,-9 12 0 0 0,0 1 0 0 0,1-1 0 0 0,-1 0 0 0 0,1 0 0 0 0,-1 0 0 0 0,1 1 0 0 0,-1-1 0 0 0,1 1 0 0 0,0-1 0 0 0,0 1 0 0 0,2-1 0 0 0,0-1 0 0 0,0 0 0 0 0,0 0 0 0 0,0-1 0 0 0,0 1 0 0 0,-1-1 0 0 0,1 0 0 0 0,9-9 0 0 0,-3 2 0 0 0,-7 8 0 0 0,0 0 0 0 0,0 1 0 0 0,0-1 0 0 0,2-1 0 0 0,35-28 0 0 0,1-2 0 0 0,-23 18 0 0 0,-14 11 0 0 0,2 0 0 0 0,-1 1 0 0 0,0-1 0 0 0,1 1 0 0 0,3-1 0 0 0,6-4 0 0 0,0 0 0 0 0,-1-1 0 0 0,0-1 0 0 0,4-3 0 0 0,2-4 0 0 0,0 0 0 0 0,1 0 0 0 0,9-5 0 0 0,-24 19 0 0 0,-1-1 0 0 0,1 0 0 0 0,-1 0 0 0 0,0-1 0 0 0,3-4 0 0 0,10-11 0 0 0,-6 8 0 0 0,6-8 0 0 0,-7 7 0 0 0,8-7 0 0 0,67-69 0 0 0,-68 69 0 0 0,6-7 0 0 0,-14 18 0 0 0,-5 5 0 0 0,0 1 0 0 0,-1-1 0 0 0,0 1 0 0 0,0-1 0 0 0,0-1 0 0 0,0 1 0 0 0,-1 0 0 0 0,0-2 0 0 0,15-23 0 0 0,-5 8 0 0 0,-6 10 0 0 0,1 0 0 0 0,1 1 0 0 0,0 0 0 0 0,3-2 0 0 0,-1 0 0 0 0,1-1 0 0 0,3-7 0 0 0,-3 4 0 0 0,0 1 0 0 0,2 1 0 0 0,0 0 0 0 0,0 0 0 0 0,7-3 0 0 0,-5 1-36 0 0,-12 12 277 0 0,1 1 1 0 0,0-1 0 0 0,-1 1 0 0 0,3-1-242 0 0,-3 1 138 0 0,0 1 1 0 0,0-1-1 0 0,-1 1 1 0 0,0-1-1 0 0,1 0 1 0 0,-1 0-1 0 0,-1-1 1 0 0,2-2-139 0 0,10-12 9 0 0,-11 15-9 0 0,0 0 0 0 0,-1 0 0 0 0,1-1 0 0 0,1-3 0 0 0,-3 6 0 0 0,0 0 0 0 0,0 0 0 0 0,0 0 0 0 0,1 0 0 0 0,-1 1 0 0 0,1-2 0 0 0,2-3 0 0 0,-3 4 0 0 0,0 0 0 0 0,0 1 0 0 0,0-1 0 0 0,0 0 0 0 0,1 0 0 0 0,-1 1 0 0 0,2-2 0 0 0,14-15 0 0 0,-12 12 0 0 0,0-3-17 0 0,-2 5 44 0 0,-3 6-197 0 0,0 10-1418 0 0,2-4 591 0 0,-1-6-10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3:14.36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278 731 4607 0 0,'0'0'208'0'0,"-1"0"67"0"0,-1 1-40 0 0,0 0 0 0 0,0-1 0 0 0,0 1 0 0 0,0-1 0 0 0,0 1 0 0 0,0-1 0 0 0,0 0 0 0 0,-2 0-235 0 0,3 1 100 0 0,-1 0-1 0 0,0 0 1 0 0,1 1 0 0 0,-1-1-1 0 0,1 0 1 0 0,-1 0 0 0 0,1 1-1 0 0,0-1 1 0 0,-1 1-1 0 0,1-1 1 0 0,0 2-100 0 0,0-2 42 0 0,-4 6 316 0 0,0 0 1 0 0,0 0-1 0 0,-3 2-358 0 0,2-2 0 0 0,5-5 83 0 0,0-1 0 0 0,-1 1 0 0 0,1-1-1 0 0,1 1 1 0 0,-1 0 0 0 0,0-1 0 0 0,0 1 0 0 0,1 0-1 0 0,-1 0 1 0 0,1 0 0 0 0,-1 0 0 0 0,1-1-1 0 0,0 1 1 0 0,0 1-83 0 0,0-1 67 0 0,0-1 1 0 0,-1 1-1 0 0,1-1 0 0 0,0 0 0 0 0,0 1 0 0 0,-1-1 0 0 0,1 0 1 0 0,0 1-1 0 0,-1-1 0 0 0,0 0 0 0 0,1 0 0 0 0,-1 1 0 0 0,0-1-67 0 0,-3 8 31 0 0,2-6 17 0 0,1 0-1 0 0,-1 0 1 0 0,1-1-1 0 0,-1 1 1 0 0,0 0-1 0 0,0-1 1 0 0,0 0-1 0 0,0 1 1 0 0,-2 0-48 0 0,3-2 488 0 0,1-1 21 0 0,0 0-66 0 0,0 0-437 0 0,1 0 1 0 0,-1 0-1 0 0,0 0 0 0 0,0 0 1 0 0,0 0-1 0 0,1 0 0 0 0,-1 0 1 0 0,0 0-1 0 0,0 0 0 0 0,0 0 1 0 0,0 0-1 0 0,1-1 0 0 0,-1 1 1 0 0,0 0-1 0 0,0 0 0 0 0,0 0 1 0 0,0 0-1 0 0,1 0 0 0 0,-1 0 1 0 0,0-1-1 0 0,0 1 0 0 0,0 0 1 0 0,0 0-1 0 0,0 0-6 0 0,6-5 456 0 0,50-26 269 0 0,-2-3 0 0 0,9-10-725 0 0,-16 12 155 0 0,112-85-155 0 0,-141 102 0 0 0,101-71 0 0 0,-76 56 377 0 0,28-19 686 0 0,-46 32-434 0 0,23-12-629 0 0,5-4-21 0 0,-11 7 21 0 0,7-1 0 0 0,4-2 0 0 0,5-7 0 0 0,-50 31 0 0 0,-1 0 0 0 0,0 0 0 0 0,3-2 0 0 0,11-9 0 0 0,-2 1 0 0 0,-13 10 0 0 0,1 3 0 0 0,2 3 0 0 0,-1 0 0 0 0,0-1 0 0 0,-1-3 0 0 0,-3 1 0 0 0,0 0 0 0 0,0 0 0 0 0,0 0 0 0 0,0 0 0 0 0,0-1 0 0 0,0 0 0 0 0,-1 0 0 0 0,1 0 0 0 0,-1 0 0 0 0,0-1 0 0 0,4-2 0 0 0,14-15 0 0 0,3-3 0 0 0,4-6 0 0 0,-16 19-5 0 0,-10 10 13 0 0,-1 0 1 0 0,0 0-1 0 0,0 0 1 0 0,0-1 0 0 0,1 1-1 0 0,-1 0 1 0 0,0 0 0 0 0,0-1-1 0 0,0 0-8 0 0,0 1 371 0 0,-1 1 117 0 0,0 0 21 0 0,0 0-66 0 0,-1 2-294 0 0,-4 7-147 0 0,-1-1-1 0 0,0 0 1 0 0,0 0-1 0 0,-1 0 0 0 0,0-1 1 0 0,0 0-1 0 0,0 0 1 0 0,-1-1-1 0 0,0 0 1 0 0,-1 0-1 0 0,-7 3-1 0 0,-7 6 0 0 0,-17 13 0 0 0,6-4 0 0 0,-103 64 0 0 0,5-3 0 0 0,80-49 0 0 0,-22 22 0 0 0,26-18 0 0 0,-117 99 0 0 0,103-92 0 0 0,21-17 0 0 0,-2 6 0 0 0,27-24 0 0 0,1-1 0 0 0,-2 0 0 0 0,0-1 0 0 0,-17 8 0 0 0,32-17 0 0 0,0 0 0 0 0,0-1 0 0 0,1 1 0 0 0,-1 0 0 0 0,1 0 0 0 0,-1 1 0 0 0,0-1 0 0 0,1 0 0 0 0,-2 2 0 0 0,-1 1 0 0 0,-1-2 0 0 0,-1 2 0 0 0,-9 7 0 0 0,2-1 0 0 0,-6 3 0 0 0,17-12 0 0 0,1 0 0 0 0,0 0 0 0 0,1-1 0 0 0,-1 1 0 0 0,0 0 0 0 0,0 0 0 0 0,1-1 0 0 0,-1 1 0 0 0,0 0 0 0 0,1 0 0 0 0,-1 0 0 0 0,1 0 0 0 0,-1 0 0 0 0,1 0 0 0 0,-7 10 0 0 0,6-10 0 0 0,-1 1 0 0 0,21-20 0 0 0,5-8 0 0 0,-5 7 0 0 0,0 0 0 0 0,1 2 0 0 0,10-7 0 0 0,23-20 0 0 0,127-123 0 0 0,-76 69 0 0 0,-42 45 0 0 0,5 0 0 0 0,-54 42 0 0 0,18-11 0 0 0,15-8 0 0 0,-7 6 0 0 0,15-11 0 0 0,44-29 0 0 0,-53 34 0 0 0,17-13 0 0 0,-36 25 0 0 0,-18 13 0 0 0,-1 0 0 0 0,1 0 0 0 0,-1-1 0 0 0,0 0 0 0 0,0-1 0 0 0,23-20-7 0 0,-8 7 86 0 0,-21 19 292 0 0,-1 1 117 0 0,0 0 21 0 0,0 0-66 0 0,0 0-429 0 0,-1 1 0 0 0,0-1 0 0 0,1 1 0 0 0,-1-1 0 0 0,1 1 0 0 0,-1-1 0 0 0,1 1 0 0 0,-1-1 1 0 0,1 1-1 0 0,-1 0 0 0 0,0 0-14 0 0,0 0 10 0 0,-15 16-10 0 0,-11 7 0 0 0,0 1 0 0 0,2-4 0 0 0,0-1 0 0 0,-26 15 0 0 0,20-15 0 0 0,-53 35 0 0 0,18-12 0 0 0,1 3 0 0 0,-47 50 0 0 0,52-43 0 0 0,-15 16 0 0 0,12-11 0 0 0,7-6 0 0 0,-28 24 0 0 0,72-66 0 0 0,-54 44 0 0 0,-13 4 0 0 0,6-3 0 0 0,6-3 0 0 0,-21 13 0 0 0,88-65 0 0 0,0 1 0 0 0,0-1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0,8-2 0 0 0,12-6 0 0 0,-1-4 0 0 0,0 0 0 0 0,10-10 0 0 0,17-11 0 0 0,9-3 0 0 0,-2-3 0 0 0,-2-3 0 0 0,30-30 0 0 0,-47 36 0 0 0,6-10 0 0 0,21-24 0 0 0,-22 28 0 0 0,-11 12 0 0 0,29-24 0 0 0,14-10 0 0 0,-53 49 0 0 0,0 0 0 0 0,2 1 0 0 0,-1 1 0 0 0,1 1 0 0 0,10-4 0 0 0,26-9 72 0 0,-54 24 299 0 0,-2 1 117 0 0,-2 1 21 0 0,-9 8-295 0 0,0-1 0 0 0,-1-1 0 0 0,-5 2-214 0 0,-2 1-34 0 0,-6 6 34 0 0,-74 52 0 0 0,-87 61 0 0 0,94-67 0 0 0,-4-4 0 0 0,-19 14 0 0 0,26-13 0 0 0,-3 9 0 0 0,68-49 0 0 0,-6 4 0 0 0,-25 25 0 0 0,34-29 0 0 0,18-15 0 0 0,5-3 0 0 0,4-3 0 0 0,7-4 0 0 0,-1-1 0 0 0,1-1 0 0 0,-1 0 0 0 0,1-2 0 0 0,45-40 0 0 0,-44 38 0 0 0,25-24 0 0 0,17-15 0 0 0,56-45-671 0 0,-42 29-7268 0 0,-50 46 1501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3:18.791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1848 15 4607 0 0,'0'0'102'0'0,"0"0"20"0"0,0 0 6 0 0,0 0 51 0 0,0 0 213 0 0,0-1 96 0 0,1 0-231 0 0,0-1-389 0 0,0-7 3244 0 0,-1 8-2741 0 0,0 1 117 0 0,0 0 21 0 0,0 0-66 0 0,-1 1-294 0 0,-7 5 68 0 0,1 1 0 0 0,0-1-1 0 0,0 2 1 0 0,1-1-1 0 0,0 1 1 0 0,0 0-1 0 0,1 0 1 0 0,0 1-217 0 0,-10 14 331 0 0,-12 27-331 0 0,26-48 1 0 0,-131 179 2046 0 0,104-147-2047 0 0,1 2 0 0 0,-6 14 0 0 0,21-32 0 0 0,-1 0 0 0 0,-7 6 0 0 0,2-1 0 0 0,0 1 0 0 0,-48 72 500 0 0,-73 107 1048 0 0,20-35-1548 0 0,77-109 0 0 0,-19 17 0 0 0,13-18 0 0 0,-4 13 0 0 0,18-18 0 0 0,-14 20 0 0 0,3-8 0 0 0,17-24 0 0 0,-27 30 0 0 0,10-17 0 0 0,-24 40 0 0 0,58-79-24 0 0,-1-1 0 0 0,-4 4 24 0 0,2-3 489 0 0,1 0 1 0 0,1 1-490 0 0,-4 4 1154 0 0,-18 18-1154 0 0,-3 4-37 0 0,9-6 37 0 0,17-23 0 0 0,1 2 0 0 0,5-7 0 0 0,4-4 0 0 0,-1-1 0 0 0,1 0 0 0 0,-1 0 0 0 0,0 1 0 0 0,0-1 0 0 0,-1 0 0 0 0,1 1 0 0 0,0 1 0 0 0,-1-1 0 0 0,1 0 0 0 0,0 1 0 0 0,1-1 0 0 0,-1 0 0 0 0,0 0 0 0 0,0 0 0 0 0,-2 3 0 0 0,-1 0 0 0 0,4-5 0 0 0,0 1 0 0 0,0-1 0 0 0,0 0 0 0 0,0 1 0 0 0,0-1 0 0 0,0 0 0 0 0,0 2 0 0 0,-1 3 0 0 0,-10 14 0 0 0,8-15 0 0 0,-2-1 0 0 0,3 2 0 0 0,-1 0 0 0 0,1 1 0 0 0,2-5 0 0 0,-2-2 0 0 0,-7 11 0 0 0,4-7 0 0 0,5-4 0 0 0,-1 0 0 0 0,1 1 0 0 0,-1-1 0 0 0,1 0 0 0 0,0 0 0 0 0,-1 1 0 0 0,0 1 0 0 0,-3 5 0 0 0,4-4 0 0 0,-1-1 0 0 0,1 0 0 0 0,-1 0 0 0 0,0 0 0 0 0,0 0 0 0 0,0 0 0 0 0,-5 8 0 0 0,5-8 0 0 0,1-1 0 0 0,-1 1 0 0 0,1-1 0 0 0,-1 0 0 0 0,0 1 0 0 0,1-1 0 0 0,-1 0 0 0 0,0 0 0 0 0,-2 1 0 0 0,-1 0 0 0 0,3-2 0 0 0,0 0 0 0 0,0 1 0 0 0,0-1 0 0 0,1 1 0 0 0,-1-1 0 0 0,0 1 0 0 0,1-1 0 0 0,-1 1 0 0 0,1 0 0 0 0,0 0 0 0 0,0 0 0 0 0,-1 0 0 0 0,-7 13 0 0 0,2 1 0 0 0,6-11 0 0 0,0-3 0 0 0,1 0 0 0 0,-1-1 0 0 0,0 1 0 0 0,0 0 0 0 0,1-1 0 0 0,-1 1 0 0 0,0-1 0 0 0,0 1 0 0 0,-1-1 0 0 0,1 1 0 0 0,-1 0 0 0 0,1-1 0 0 0,1 0 0 0 0,-1 0 0 0 0,0-1 0 0 0,0 1 0 0 0,1 0 0 0 0,-1 0 0 0 0,0-1 0 0 0,0 1 0 0 0,-1 0 0 0 0,-16 12 0 0 0,2 6 0 0 0,11-14 0 0 0,2-3 0 0 0,1 1 0 0 0,-1-1 0 0 0,1 1 0 0 0,-1 0 0 0 0,1-1 0 0 0,-1 3 0 0 0,-4 4 0 0 0,-3 1 0 0 0,9-6 0 0 0,0-3 0 0 0,1 0 0 0 0,0 0 0 0 0,-1 0 0 0 0,1 0 0 0 0,-1 1 0 0 0,1-1 0 0 0,-1 0 0 0 0,1-1 0 0 0,-1 1 0 0 0,0 0 0 0 0,0 0 0 0 0,1 0 0 0 0,-18 22 0 0 0,12-16 0 0 0,2-3 0 0 0,0 0 0 0 0,0 1 0 0 0,0-1 0 0 0,-1 4 0 0 0,-3 6 0 0 0,4-5 0 0 0,-1-3 0 0 0,0 0 0 0 0,1 0 0 0 0,3 2 0 0 0,1 0 0 0 0,-2 1 0 0 0,1-2-133 0 0,1-5-563 0 0,0-2-257 0 0,0 0-58 0 0,0 0-12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31:13.53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1 707 4319 0 0,'0'0'198'0'0,"0"0"10"0"0,0 0-42 0 0,0 0-26 0 0,0 0-4 0 0,0 0-12 0 0,0-2-58 0 0,0-8-56 0 0,4-2-10 0 0,1 1 0 0 0,1 3 15 0 0,7-7 663 0 0,-12 13-655 0 0,0 1 229 0 0,1 0 4 0 0,25-28 1354 0 0,-19 22-1348 0 0,-1 0 0 0 0,0-1 0 0 0,0 0 0 0 0,-1 0 0 0 0,4-7-262 0 0,-1-1 151 0 0,11-19 119 0 0,-2-1 0 0 0,5-15-270 0 0,29-91 89 0 0,-40 111-7 0 0,2 1 0 0 0,2 0-82 0 0,9-22 100 0 0,-17 37-59 0 0,0 0-1 0 0,2 0 0 0 0,-1 1 0 0 0,2 1 0 0 0,0-1 1 0 0,10-9-41 0 0,-18 20 17 0 0,0 0 0 0 0,0 1 0 0 0,0-1 0 0 0,1 0 0 0 0,-1 1 1 0 0,1 0-1 0 0,-1 0 0 0 0,1 0 0 0 0,0 0 0 0 0,0 1 0 0 0,0-1 0 0 0,0 1 1 0 0,0 0-1 0 0,2 0-17 0 0,-5 1 4 0 0,0 0 1 0 0,0 0-1 0 0,0 0 1 0 0,0 0 0 0 0,0 0-1 0 0,0 0 1 0 0,0 0-1 0 0,0 0 1 0 0,0 0 0 0 0,0 1-1 0 0,0-1 1 0 0,-1 0 0 0 0,1 1-1 0 0,0-1 1 0 0,0 1-5 0 0,3 1 11 0 0,2 0 18 0 0,-1 0 0 0 0,1 1 0 0 0,-1 0 0 0 0,0 0 0 0 0,0 0 0 0 0,0 1 0 0 0,-1-1 1 0 0,1 1-1 0 0,-1 0 0 0 0,0 1 0 0 0,0-1 0 0 0,0 1 0 0 0,-1 0 0 0 0,0 0 0 0 0,3 4-29 0 0,4 11 207 0 0,-1-1 0 0 0,-1 1-1 0 0,4 16-206 0 0,-9-27 34 0 0,3 14 36 0 0,-1 0 1 0 0,-1 1-1 0 0,-1-1 0 0 0,-1 15-70 0 0,0-12 57 0 0,4 82 91 0 0,-5-79-138 0 0,-3 22-10 0 0,0-23 0 0 0,-3 31-1429 0 0,4-57-2654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3:25.2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81 1620 4607 0 0,'0'0'102'0'0,"0"0"20"0"0,0 0 6 0 0,-2 1-21 0 0,-2 4 80 0 0,-1-1 1 0 0,0 1-1 0 0,0-1 0 0 0,-4 3-187 0 0,-14 10 1304 0 0,17-12-1216 0 0,5-3 138 0 0,0-1-122 0 0,0-1 0 0 0,0 1 0 0 0,0 0 1 0 0,0 0-1 0 0,0 0 0 0 0,0-1 0 0 0,0 1 0 0 0,0 0 0 0 0,0-1 0 0 0,-1 1-104 0 0,-5 3 781 0 0,5-4-410 0 0,2 0 117 0 0,0 0 21 0 0,0 0-66 0 0,2 0-429 0 0,-1-1 0 0 0,0 1 0 0 0,0-1 0 0 0,1 0 0 0 0,-1 1 0 0 0,0-1 0 0 0,0 0 0 0 0,0 0 0 0 0,0 0 0 0 0,0 0 0 0 0,0 0-14 0 0,2-1 11 0 0,9-7-11 0 0,-9 7 0 0 0,-1 1 0 0 0,1-1 0 0 0,0 0 0 0 0,-1 0 0 0 0,0 0 0 0 0,1-1 0 0 0,-1 1 0 0 0,0-1 0 0 0,0 1 0 0 0,0-2 0 0 0,2-2 0 0 0,1 0-1 0 0,0 0 1 0 0,0 0 0 0 0,0 0-1 0 0,0 1 1 0 0,1 0-1 0 0,6-4 1 0 0,17-17 446 0 0,86-89 325 0 0,35-37 63 0 0,42-55 97 0 0,-143 154-434 0 0,31-36 123 0 0,-33 36-620 0 0,-32 38 0 0 0,-1 2 0 0 0,14-11 0 0 0,10-9 0 0 0,-18 15 0 0 0,0 0 0 0 0,6-1 0 0 0,15-13 0 0 0,0-5 0 0 0,-2-2 0 0 0,16-22 0 0 0,-18 22 1435 0 0,5-2-1435 0 0,4-3 613 0 0,-34 34-613 0 0,0 0 0 0 0,11-7 0 0 0,-3 3 0 0 0,63-45 0 0 0,-78 54 0 0 0,1 0 0 0 0,-1 0 0 0 0,-1-1 0 0 0,2-1 0 0 0,13-15 0 0 0,111-95 0 0 0,-99 85 0 0 0,-10 16 0 0 0,-18 14 0 0 0,1-1 0 0 0,-1 1 0 0 0,0 0 0 0 0,0-1 0 0 0,0 0 0 0 0,0 0 0 0 0,2-3 0 0 0,17-22 0 0 0,-13 16 0 0 0,0 0 0 0 0,5-8 0 0 0,7-6 0 0 0,-17 20 0 0 0,-1 0 72 0 0,-2 5 299 0 0,-1 1 117 0 0,0 0 21 0 0,0 0-66 0 0,-1 1-428 0 0,0-1 0 0 0,-1 1 0 0 0,1-1 0 0 0,0 1 0 0 0,0-1-1 0 0,0 1 1 0 0,0 0 0 0 0,0 0 0 0 0,0-1 0 0 0,0 1 0 0 0,1 0-15 0 0,-6 4 1 0 0,-7 4-1 0 0,-1 1 0 0 0,1 1 0 0 0,1 0 0 0 0,-4 6 0 0 0,-4 2 0 0 0,16-16 0 0 0,-1 1 0 0 0,1-1 0 0 0,-1 0 0 0 0,-2 1 0 0 0,-15 10 0 0 0,-73 69 0 0 0,59-50 0 0 0,-4 8 0 0 0,-22 21 0 0 0,46-48 0 0 0,-76 73 0 0 0,1 1 0 0 0,14-14 0 0 0,-10 11 0 0 0,-31 31 0 0 0,96-93 0 0 0,-55 58 0 0 0,63-64 0 0 0,-107 128 0 0 0,88-102 0 0 0,-15 13 0 0 0,-3 3 0 0 0,-22 23 0 0 0,52-62 0 0 0,0 0 0 0 0,-18 13 0 0 0,-11 3 0 0 0,45-32 0 0 0,-1 0 0 0 0,0 0 0 0 0,-3 0 0 0 0,2-1 0 0 0,6-3 0 0 0,1 0 0 0 0,0 0 0 0 0,0 0 0 0 0,-1 1 0 0 0,1-1 0 0 0,0 0 0 0 0,0 0 0 0 0,-1 0 0 0 0,1 0 0 0 0,0 0 0 0 0,-1-1 0 0 0,1 1 0 0 0,0 0 0 0 0,0 0 0 0 0,-1 0 0 0 0,1 0 0 0 0,0 0 0 0 0,0 0 0 0 0,-1 0 0 0 0,1 0 0 0 0,0-1 0 0 0,0 1 0 0 0,-1 0 0 0 0,1 0 0 0 0,0-1 0 0 0,0 1 0 0 0,0 0 0 0 0,0 0 0 0 0,0-1 0 0 0,0 1 0 0 0,-1 0 0 0 0,1-1 0 0 0,0 1 0 0 0,0 0 0 0 0,0-1 0 0 0,0 1 0 0 0,0 0 0 0 0,0 0 0 0 0,0-1 0 0 0,0 1 0 0 0,0 0 0 0 0,0-1 0 0 0,1 1 0 0 0,-1 0 0 0 0,5-8 0 0 0,4-2 0 0 0,-5 9 0 0 0,-1 0 0 0 0,3-2 0 0 0,0 0 0 0 0,0-1 0 0 0,-1 1 0 0 0,1-2 0 0 0,-1 1 0 0 0,0 0 0 0 0,1-3 0 0 0,8-5 0 0 0,14-9 0 0 0,-21 17 0 0 0,1-1 0 0 0,-2 0 0 0 0,3-2 0 0 0,2-3 0 0 0,1 1 0 0 0,0 0 0 0 0,5-2 0 0 0,-2 2 0 0 0,12-11 0 0 0,159-142-64 0 0,-155 136-1256 0 0,22-26 1320 0 0,40-38 293 0 0,-33 34 633 0 0,93-99-746 0 0,90-82-195 0 0,-137 132 15 0 0,124-92 0 0 0,-215 184 0 0 0,8-10 0 0 0,-9 9 0 0 0,9-7 0 0 0,-10 10 0 0 0,-1-1 0 0 0,5-6 0 0 0,-11 9 0 0 0,-5 5 0 0 0,1 0 0 0 0,0 0 0 0 0,0 1 0 0 0,1-1 0 0 0,-1 1 0 0 0,3-3 0 0 0,-1 1 72 0 0,-4 4 299 0 0,0 1 117 0 0,0 0 21 0 0,0 0-66 0 0,-1 1-294 0 0,-7 10-906 0 0,0 0 0 0 0,0 1 1 0 0,1 0-1 0 0,0 0 0 0 0,1 0 0 0 0,-4 13 757 0 0,6-12-6139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09.22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2759 0 0,'0'0'0'0'0,"0"0"112"0"0,0 0-32 0 0,0 0 16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28.80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928 81 6447 0 0,'0'-2'142'0'0,"1"-7"-20"0"0,-1 2 14 0 0,0 1 0 0 0,0-1 0 0 0,-1-5-136 0 0,1 8 272 0 0,-1 1-1 0 0,1 0 0 0 0,-1 0 0 0 0,0 0 1 0 0,0 0-1 0 0,0-1 0 0 0,0 1-271 0 0,-3-4 149 0 0,-1 4-61 0 0,5 2-28 0 0,-1 1 0 0 0,0 0 0 0 0,1 0-1 0 0,-1 0 1 0 0,0 0 0 0 0,0-1 0 0 0,1 1-1 0 0,-1 0 1 0 0,0 0 0 0 0,1 0 0 0 0,-1 1-1 0 0,0-1 1 0 0,0 0 0 0 0,1 0 0 0 0,-1 0-1 0 0,0 0 1 0 0,1 1 0 0 0,-1-1-1 0 0,0 0 1 0 0,1 1 0 0 0,-1-1 0 0 0,1 0-1 0 0,-1 1-59 0 0,-13 10 531 0 0,11-7-476 0 0,-12 7-40 0 0,11-7 10 0 0,-1-1-1 0 0,1 1 0 0 0,-3 3-24 0 0,-22 28 988 0 0,1 2 0 0 0,-19 33-988 0 0,-104 189 2048 0 0,-44 131-2048 0 0,183-365 0 0 0,-101 232 0 0 0,62-118 0 0 0,-21 108 0 0 0,65-223 0 0 0,-48 209 0 0 0,33-124 0 0 0,3 16 0 0 0,-15 202 0 0 0,26-188 0 0 0,7 49 0 0 0,7-38 0 0 0,8 9 0 0 0,-2-72 0 0 0,4 0 0 0 0,14 43 0 0 0,-16-89 0 0 0,1 0 0 0 0,2-1 0 0 0,2-1 0 0 0,11 16 0 0 0,-22-41 0 0 0,0-2 0 0 0,1 1 0 0 0,0-1 0 0 0,1 0 0 0 0,1-1 0 0 0,-1-1 0 0 0,2 1 0 0 0,0-2 0 0 0,0 1 0 0 0,0-2 0 0 0,1 0 0 0 0,5 2 0 0 0,-5-3 0 0 0,0-2 0 0 0,0 1 0 0 0,1-2 0 0 0,-1 0 0 0 0,1 0 0 0 0,0-1 0 0 0,0-1 0 0 0,1 0 0 0 0,-1-1 0 0 0,0-1 0 0 0,0 0 0 0 0,1-1 0 0 0,2-1 0 0 0,2-1 0 0 0,0-1 0 0 0,0-1 0 0 0,-1-1 0 0 0,0 0 0 0 0,12-7 0 0 0,5-4 0 0 0,-2-2 0 0 0,11-9 0 0 0,8-8 0 0 0,33-33 0 0 0,-46 37 0 0 0,-1-2 0 0 0,-2-1 0 0 0,0-1 0 0 0,-3-3 0 0 0,15-22 0 0 0,16-30 0 0 0,26-54 0 0 0,-45 61 221 0 0,9-30-221 0 0,-17 36 222 0 0,60-137 1383 0 0,6-45-1605 0 0,-79 188 0 0 0,-3 0 0 0 0,-3-2 0 0 0,-3 0 0 0 0,-4-1 0 0 0,-2 0 0 0 0,-5 0 0 0 0,-2-6 0 0 0,-3-31 628 0 0,-5 0-1 0 0,-5 1 1 0 0,-8-22-628 0 0,-28-74 178 0 0,-11 3-198 0 0,52 183 27 0 0,-41-122-7 0 0,-6 2 0 0 0,-32-53 0 0 0,68 158 0 0 0,-15-22 0 0 0,21 41 0 0 0,0 1 0 0 0,-1 0 0 0 0,0 1 0 0 0,-7-6 0 0 0,15 17 1 0 0,-1 0 1 0 0,0 0-1 0 0,0 0 0 0 0,-1 0 1 0 0,1 1-1 0 0,-1 0 0 0 0,1 0 0 0 0,-1 0 1 0 0,0 1-1 0 0,0 0 0 0 0,0 0 0 0 0,-1 1 1 0 0,1-1-1 0 0,-6 1-1 0 0,4 0-20 0 0,-1 1 0 0 0,1 0 0 0 0,0 1 0 0 0,0 0 0 0 0,-1 0 0 0 0,1 0 1 0 0,0 1-1 0 0,0 1 0 0 0,1-1 0 0 0,-1 1 0 0 0,-2 2 20 0 0,-5 3-946 0 0,0 0-1 0 0,-4 5 947 0 0,2-2-594 0 0,-38 25-920 0 0,8 1-20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30.5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872 26 8287 0 0,'0'0'191'0'0,"0"0"26"0"0,0 0 9 0 0,1-3-34 0 0,-1 3-192 0 0,0-1 5 0 0,0 0-1 0 0,1-1 1 0 0,-1 1 0 0 0,0 0 0 0 0,0-1 0 0 0,0 1 0 0 0,0 0-1 0 0,0-2-4 0 0,-1 3 0 0 0,1-1 1 0 0,-1 1-1 0 0,0 0 0 0 0,1-1 0 0 0,-1 1 0 0 0,0 0 0 0 0,0-1 0 0 0,1 1 0 0 0,-1 0 0 0 0,0 0 0 0 0,0-1 0 0 0,1 1 0 0 0,-1 0 0 0 0,0 0 0 0 0,0 0 1 0 0,1 0-1 0 0,-1 0 0 0 0,0 0 0 0 0,0 1 0 0 0,0-1 0 0 0,-4 0 74 0 0,-2 0 239 0 0,0 0 1 0 0,0 0-1 0 0,0 0 0 0 0,0 1 0 0 0,0 1 0 0 0,0-1 0 0 0,1 1 0 0 0,-1 0 0 0 0,1 0 0 0 0,-1 1 0 0 0,-3 2-313 0 0,-2 2 132 0 0,0 0-1 0 0,0 1 1 0 0,1 0-1 0 0,0 1 0 0 0,0 0 1 0 0,-3 5-132 0 0,-13 10 750 0 0,9-6-412 0 0,0 1 0 0 0,2 0 0 0 0,-2 3-338 0 0,-1 1 103 0 0,0 4-37 0 0,0 0 0 0 0,2 0 0 0 0,-1 8-66 0 0,-14 21 245 0 0,8-15 1236 0 0,-6 23-1481 0 0,5-12 124 0 0,-20 45-124 0 0,-20 75 0 0 0,-43 173 0 0 0,95-300 0 0 0,-41 184 0 0 0,31-126 0 0 0,-8 53 0 0 0,0 50 0 0 0,22-124 0 0 0,4 1 0 0 0,4 0 0 0 0,8 72 0 0 0,0-98 0 0 0,2-1 0 0 0,3 0 0 0 0,6 12 0 0 0,4 4 0 0 0,4 0 0 0 0,8 10 0 0 0,-22-57 0 0 0,0-1 0 0 0,2 0 0 0 0,1-1 0 0 0,1 0 0 0 0,0-2 0 0 0,2 0 0 0 0,0 0 0 0 0,2-2 0 0 0,3 2 0 0 0,8 6 0 0 0,10 13 0 0 0,-26-26 0 0 0,2 0 0 0 0,-1 0 0 0 0,2-2 0 0 0,-1 0 0 0 0,2-1 0 0 0,0-1 0 0 0,0-1 0 0 0,0-1 0 0 0,1 0 0 0 0,1-1 0 0 0,14 2 0 0 0,-17-5 293 0 0,0-1-1 0 0,1-1 1 0 0,0 0 0 0 0,-1-2-1 0 0,1 0 1 0 0,0-1-1 0 0,13-2-292 0 0,19-7 0 0 0,1-1 0 0 0,-2-3 0 0 0,13-6 0 0 0,-28 6-461 0 0,-1-1 1 0 0,15-11 460 0 0,-22 12-463 0 0,56-34 640 0 0,-49 27 424 0 0,3-3-315 0 0,-2-2 1 0 0,26-26-287 0 0,-45 39 33 0 0,7-9-33 0 0,-2 0 0 0 0,0-1 0 0 0,-2-2 0 0 0,14-21 0 0 0,6-16 0 0 0,-8 11 0 0 0,-8 14 0 0 0,29-40 0 0 0,-26 40 0 0 0,-2-1 0 0 0,3-11 0 0 0,39-82 0 0 0,-57 114 0 0 0,19-44 0 0 0,-3 0 0 0 0,-3-2 0 0 0,-2 0 0 0 0,10-60 0 0 0,-16 49 942 0 0,-4-1-1 0 0,1-52-941 0 0,-10 38 55 0 0,-4 0 0 0 0,-5 0 0 0 0,-4-10-55 0 0,-44-218 0 0 0,47 271 0 0 0,1 9 0 0 0,0 0 0 0 0,-11-24 0 0 0,1 15 410 0 0,-2 2-1 0 0,-3 0 1 0 0,-1 1 0 0 0,-2 1-1 0 0,-13-15-409 0 0,13 22 0 0 0,-6-10 0 0 0,-2 2 0 0 0,-39-39 0 0 0,43 54 0 0 0,-1 0 0 0 0,-1 2 0 0 0,-1 2 0 0 0,-19-11 0 0 0,25 20 0 0 0,-1 2 0 0 0,0 0 0 0 0,-1 2 0 0 0,0 1 0 0 0,-1 1 0 0 0,0 1 0 0 0,0 2 0 0 0,-6 0 0 0 0,-55-5-1782 0 0,68 9-457 0 0,2 1-4924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34.75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1 523 6447 0 0,'0'0'298'0'0,"0"0"-10"0"0,1-1-188 0 0,2 1-87 0 0,1-1-1 0 0,-1 1-1 0 0,0-1 0 0 0,0 0 0 0 0,0 0 1 0 0,0 0-1 0 0,0-1-11 0 0,27-4 2897 0 0,-18 2-2239 0 0,-1 0-427 0 0,0 1 0 0 0,6-1-231 0 0,-7 1-7 0 0,0 0 0 0 0,0 0 0 0 0,3-2 7 0 0,-4 1 238 0 0,0 1 0 0 0,0 0 0 0 0,1 0 0 0 0,2 1-238 0 0,13-1 492 0 0,1 2 0 0 0,20 1-492 0 0,-12 1 133 0 0,80 2-133 0 0,-44-1 0 0 0,111 3 1440 0 0,-104 0-976 0 0,-13 0-320 0 0,52 2-144 0 0,40 2 0 0 0,208 13 255 0 0,-253-13-67 0 0,35 5 1304 0 0,-70-5-1379 0 0,151 13-113 0 0,-172-16 0 0 0,56 4 0 0 0,-15-5 0 0 0,117 1 0 0 0,48-14 0 0 0,-214 6 0 0 0,303-20 0 0 0,-309 17 39 0 0,181-15 365 0 0,-123 12 1201 0 0,98-21-1605 0 0,-116 19 0 0 0,-40 6 0 0 0,4-3 0 0 0,45-9 0 0 0,57-11 0 0 0,-101 18 0 0 0,9-2 0 0 0,36-8 0 0 0,-22 5 0 0 0,105-20 0 0 0,-116 22 0 0 0,14-4 0 0 0,58-20 0 0 0,-79 18 0 0 0,74-23 0 0 0,-59 19 0 0 0,-53 18 0 0 0,-1 0 0 0 0,1-1 0 0 0,-1 0 0 0 0,3-2 0 0 0,-6 3 0 0 0,-1 1 0 0 0,1 0 0 0 0,0 1 0 0 0,-1 0 0 0 0,1 1 0 0 0,2 0 0 0 0,11-3 0 0 0,58-7 0 0 0,-60 7 0 0 0,0 2 0 0 0,7 0 0 0 0,-9 1 0 0 0,1 0 0 0 0,13-4 0 0 0,0-1 0 0 0,15 0 0 0 0,-19 2 0 0 0,5 2 0 0 0,-24 2 0 0 0,1-1 0 0 0,-1 0 0 0 0,1 0 0 0 0,5-2 0 0 0,13-4 0 0 0,0 2 0 0 0,13-1 0 0 0,-35 5 140 0 0,0-1 0 0 0,0 1-1 0 0,0-1 1 0 0,-1-1 0 0 0,1 1-1 0 0,2-2-139 0 0,-2 1 239 0 0,0 0 0 0 0,0 1 0 0 0,0-1-1 0 0,0 1 1 0 0,3 0-239 0 0,12-2 8 0 0,0-1 0 0 0,7-4-8 0 0,-25 9 0 0 0,20-9 0 0 0,1 2 0 0 0,0 1 0 0 0,21-2 0 0 0,-21 3 0 0 0,-19 4 0 0 0,1 0 0 0 0,-1 0 0 0 0,1 0 0 0 0,0 0 0 0 0,-1 1 0 0 0,1 0 0 0 0,0 0 0 0 0,2 1 0 0 0,0 1 0 0 0,-6-1 0 0 0,0 0 0 0 0,0-1 0 0 0,-1 1 0 0 0,1-1 0 0 0,0 0 0 0 0,0 0 0 0 0,0 0 0 0 0,0 0 0 0 0,0 0 0 0 0,0 0 0 0 0,-1 0 0 0 0,1 0 0 0 0,1-1 0 0 0,1 0 0 0 0,-1 0 0 0 0,1 0 0 0 0,-1 0 0 0 0,1 1 0 0 0,-1-1 0 0 0,1 1 0 0 0,-1 0 0 0 0,1 0 0 0 0,-1 0 0 0 0,1 1 0 0 0,2 0 0 0 0,-4-1 0 0 0,0 0 0 0 0,1 0 0 0 0,-1 0 0 0 0,0 0 0 0 0,1 0 0 0 0,-1 0 0 0 0,0-1 0 0 0,0 1 0 0 0,1-1 0 0 0,-1 1 0 0 0,0-1 0 0 0,0 0 0 0 0,1 0 0 0 0,0 0 0 0 0,-1 0 0 0 0,1 1 0 0 0,0-1 0 0 0,0 1 0 0 0,-1 0 0 0 0,1-1 0 0 0,1 1 0 0 0,-2 1 0 0 0,-1-1 0 0 0,1 0 0 0 0,-1 0 0 0 0,1 0 0 0 0,-1-1 0 0 0,1 1 0 0 0,-1 0 0 0 0,1-1 0 0 0,3 1 0 0 0,-1-1 0 0 0,1 1 0 0 0,-1-1 0 0 0,1 1 0 0 0,0 0 0 0 0,-1 1 0 0 0,4 0 0 0 0,7 1 305 0 0,-14-1-167 0 0,1-1 350 0 0,-2 0 21 0 0,0 0-66 0 0,1 2-294 0 0,2 3-197 0 0,-2-4-289 0 0,-1-1-138 0 0,-8 8-545 0 0,0-2 380 0 0,1 0 0 0 0,-1 0 0 0 0,0 0 0 0 0,0-1 0 0 0,-1 0-1 0 0,1-1 1 0 0,-1 1 0 0 0,0-2 0 0 0,0 1 0 0 0,-4-1 640 0 0,-10 0-1535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39.57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1 253 4607 0 0,'0'0'102'0'0,"0"-2"20"0"0,0-1-78 0 0,1-12 168 0 0,4-16 1309 0 0,-1 12-922 0 0,-4 18-228 0 0,0 1 117 0 0,0 0 21 0 0,0 0 3 0 0,0 0 0 0 0,0 0 0 0 0,0 0 0 0 0,0 0 0 0 0,0 0 0 0 0,0 0 0 0 0,-3 9 443 0 0,0 3-818 0 0,4-8-106 0 0,-1-2-34 0 0,2 8 3 0 0,0-8 136 0 0,-1 1-1 0 0,0-1 1 0 0,1 1-1 0 0,0-1 1 0 0,0 1-1 0 0,0-1 1 0 0,0 0-1 0 0,0 0 0 0 0,0 0 1 0 0,1 0-1 0 0,-1 0 1 0 0,0-1-1 0 0,1 1 1 0 0,0-1-1 0 0,1 1-135 0 0,-2 0 2 0 0,0-1 0 0 0,1 0 0 0 0,-1 0 0 0 0,0 0 0 0 0,1 0 0 0 0,-1-1 0 0 0,1 1 0 0 0,-1 0 0 0 0,1-1-2 0 0,3 1-2 0 0,39 6 2 0 0,-26-3 0 0 0,-1-1 0 0 0,4 0 0 0 0,20 3 0 0 0,50 13 697 0 0,52 10 654 0 0,-80-19-1351 0 0,-1-1 0 0 0,30 0 0 0 0,-41-6 0 0 0,-1-3 0 0 0,0-2 0 0 0,7-3 0 0 0,11-4 0 0 0,51-6 0 0 0,-60 8 0 0 0,52 1 0 0 0,0 1 0 0 0,-88 3 0 0 0,0 2 0 0 0,9 2 0 0 0,-15-2 0 0 0,-1-1 0 0 0,6 0 0 0 0,22-2 0 0 0,12 2 0 0 0,-17-1 0 0 0,17 4 0 0 0,-11-1 0 0 0,1-1 0 0 0,-1-2 0 0 0,34-7 0 0 0,-42 5 0 0 0,0 1 0 0 0,1 3 0 0 0,0 0 0 0 0,-11 0 0 0 0,11-2 0 0 0,-11 0 0 0 0,14 2 0 0 0,-19-1 145 0 0,0 0 0 0 0,18-4-145 0 0,22-1 1150 0 0,148-4-1148 0 0,-163 9 589 0 0,-7 1-576 0 0,13-3-15 0 0,-30 1 0 0 0,0 2 0 0 0,4 1 0 0 0,9 0 0 0 0,-12-1 0 0 0,69-2 0 0 0,-47 1 0 0 0,19 3 0 0 0,7 0 0 0 0,-36-2 0 0 0,106 2 0 0 0,-116-3 0 0 0,-1 0 0 0 0,0-2 0 0 0,0 0 0 0 0,-1-2 0 0 0,149-30 0 0 0,-157 33 0 0 0,15 0 0 0 0,-19 1 0 0 0,-1 0 0 0 0,1 0 0 0 0,0-2 0 0 0,2 0 0 0 0,7-2 0 0 0,0 2 0 0 0,0 0 0 0 0,0 1 0 0 0,1 1 0 0 0,6 0 0 0 0,-1-2 0 0 0,4-2 0 0 0,-9 2 0 0 0,1 1 0 0 0,19 0 0 0 0,11 0 0 0 0,23-1 0 0 0,-27 0 0 0 0,19-2 0 0 0,-42 3 0 0 0,4 0 0 0 0,23-1 0 0 0,36-11 0 0 0,-63 9 0 0 0,142-19 1883 0 0,-20 2-1719 0 0,-75 12-163 0 0,-57 7-1 0 0,-1-1 0 0 0,1-1 0 0 0,-1 1 0 0 0,-1 0 0 0 0,8 0 0 0 0,51-6 0 0 0,-32 6 0 0 0,-31 2 0 0 0,-3 0 0 0 0,1 1 0 0 0,8-1 0 0 0,-1 2 0 0 0,-9 0 0 0 0,1-1 0 0 0,-1 0 0 0 0,0 0 0 0 0,1 0 0 0 0,-1-1 0 0 0,0 0 0 0 0,2-1 0 0 0,-9 3 0 0 0,5-2 0 0 0,-1 1 0 0 0,0 0 0 0 0,0 0 0 0 0,3 0 0 0 0,8-1 0 0 0,3-2 0 0 0,0 3 0 0 0,-12 1 0 0 0,7 1 0 0 0,-3-1 0 0 0,0 0 0 0 0,8-1 0 0 0,-15 1 0 0 0,13-3 0 0 0,-14 1 0 0 0,1 1 0 0 0,8 1 0 0 0,16 0 0 0 0,-15 0 0 0 0,1 0 0 0 0,-12-1 0 0 0,1 1-205 0 0,42-1 2394 0 0,-37 1-2526 0 0,-6 0-138 0 0,1 0-33 0 0,13-1-36 0 0,4 3 2239 0 0,-18-1-1897 0 0,9 0-1121 0 0,-1 1 1974 0 0,19 4 456 0 0,-11-5-1107 0 0,-7 0 0 0 0,-2 2 0 0 0,1-3 0 0 0,-9 0 0 0 0,1 0 0 0 0,-1 0 0 0 0,0 0 0 0 0,1 0 0 0 0,-1 0 0 0 0,0 0 0 0 0,1 1 0 0 0,-1-1 0 0 0,0 0 0 0 0,0 0 0 0 0,1 0 0 0 0,-1 0 0 0 0,0 0 0 0 0,1 0 0 0 0,-1 0 0 0 0,0 1 0 0 0,0-1 0 0 0,1 0 0 0 0,-1 0 0 0 0,0 0 0 0 0,0 1 0 0 0,0-1 0 0 0,0 0 0 0 0,0 0 0 0 0,1 1 0 0 0,-1-1 0 0 0,0 0 0 0 0,0 0 0 0 0,0 1 0 0 0,0-1 0 0 0,0 0 0 0 0,0 0 0 0 0,-1 1 0 0 0,1-1 0 0 0,0 0 0 0 0,0 0 0 0 0,0 1 0 0 0,0-1 0 0 0,0 0 0 0 0,0 0 0 0 0,0 0 0 0 0,0 1 0 0 0,0-1 0 0 0,-1 0 0 0 0,1 0 0 0 0,0 0 0 0 0,0 1 0 0 0,0-1 0 0 0,0 0 0 0 0,-1 0 0 0 0,1 0 0 0 0,0 0 0 0 0,0 0 0 0 0,-1 0 0 0 0,1 1 0 0 0,0-1 0 0 0,0 0 0 0 0,-14 13 0 0 0,10-9-226 0 0,0 0 0 0 0,-1 1-1 0 0,0-2 1 0 0,-3 3 226 0 0,-11 6-3839 0 0,19-12 3745 0 0,-10 5-4748 0 0,0-3-1150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50.384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2818 10 4607 0 0,'0'0'102'0'0,"0"0"20"0"0,0 0 6 0 0,0 0 51 0 0,0 0 213 0 0,0 0 96 0 0,0 0 21 0 0,0 0-66 0 0,0 0-222 0 0,0 0 166 0 0,0 0 101 0 0,0 0 21 0 0,0 0-66 0 0,0 0-222 0 0,0 0 166 0 0,0 0 101 0 0,0 0 21 0 0,0 0-66 0 0,-2 0-294 0 0,0 0-136 0 0,-15-1 62 0 0,16 1 296 0 0,-1 0 117 0 0,-6-1 21 0 0,6 0-66 0 0,0 1-294 0 0,-7-1-133 0 0,-1-1-16 0 0,-2 1 0 0 0,-6-2 129 0 0,18 3-45 0 0,-3 1 146 0 0,1-1 258 0 0,2 0 21 0 0,-2 0-66 0 0,-7 0-294 0 0,-12 4-129 0 0,20-4-20 0 0,-15 1-4 0 0,-5-2 4 0 0,10 1 0 0 0,0 0 0 0 0,0 5 0 0 0,0-2 72 0 0,8-2 167 0 0,-1 1 0 0 0,0-1 0 0 0,1 0 0 0 0,0 1 0 0 0,-1 0 0 0 0,1 0 0 0 0,0 0-239 0 0,-3 1 138 0 0,-4 3 11 0 0,-6 2-133 0 0,12-3-15 0 0,2-2-1 0 0,0-1 0 0 0,-1 1 0 0 0,1-1 0 0 0,0 0-1 0 0,-1 1 1 0 0,0-1 0 0 0,-28 24 0 0 0,29-23 0 0 0,-1-1 0 0 0,1 0 0 0 0,-1 0 0 0 0,1 0 0 0 0,-1 0 0 0 0,0 0 0 0 0,-2 0 0 0 0,-3 3 0 0 0,3-1 0 0 0,-1-1 0 0 0,0 0 0 0 0,1 0 0 0 0,-4 1 0 0 0,-3 2 0 0 0,2 0 0 0 0,-11 8 0 0 0,15-10 0 0 0,0 0 0 0 0,1 0 0 0 0,-1 0 0 0 0,1 1 0 0 0,-2 1 0 0 0,2 0 0 0 0,0-1 0 0 0,-1 0 0 0 0,0 0 0 0 0,1-1 0 0 0,-2 1 0 0 0,-4 2 0 0 0,6-5 0 0 0,1 1 0 0 0,-1 0 0 0 0,1 1 0 0 0,0-1 0 0 0,-1 2 0 0 0,-45 40 0 0 0,40-36 0 0 0,-33 36 0 0 0,39-41 0 0 0,-5 6 0 0 0,-5 2 0 0 0,4-4 0 0 0,6-5 0 0 0,1-1 0 0 0,0 1 0 0 0,0 0 0 0 0,0 0 0 0 0,1 0 0 0 0,-1 0 0 0 0,1 1 0 0 0,-9 11 0 0 0,10-14 0 0 0,0-1 0 0 0,0 1 0 0 0,0 0 0 0 0,0 0 0 0 0,0 0 0 0 0,0 0 0 0 0,0 0 0 0 0,0 0 0 0 0,0 0 0 0 0,1 0 0 0 0,-2 1 0 0 0,-1 5 0 0 0,-1-1 0 0 0,-11 8 0 0 0,9-10 0 0 0,2-1 0 0 0,1 0 0 0 0,-1 1 0 0 0,1-1 0 0 0,-3 4 0 0 0,-8 8 0 0 0,6-6 0 0 0,0-1 0 0 0,0 1 0 0 0,-1-1 0 0 0,0-1 0 0 0,-1 0 0 0 0,1 1 0 0 0,1 0 0 0 0,0 1 0 0 0,0-1 0 0 0,-2-1 0 0 0,-2 4 0 0 0,0 1 0 0 0,-4-1 0 0 0,8-4 0 0 0,0 1 0 0 0,1 0 0 0 0,-2-3 0 0 0,1 1 0 0 0,0 1 0 0 0,2 1 0 0 0,-1 0 0 0 0,-2-2 0 0 0,-3 1 0 0 0,10-4 0 0 0,1-2 0 0 0,1 0 0 0 0,0 0 0 0 0,-1-1 0 0 0,1 1 0 0 0,-1 0 0 0 0,0 0 0 0 0,1 0 0 0 0,-1 0 0 0 0,0-1 0 0 0,1 1 0 0 0,-1 0 0 0 0,0-1 0 0 0,0 1 0 0 0,0 0 0 0 0,0-1 0 0 0,-17 11 0 0 0,10-5 0 0 0,-10 9 0 0 0,14-13 0 0 0,1 1 0 0 0,-1-1 0 0 0,1 1 0 0 0,-1 0 0 0 0,1 0 0 0 0,-2 3 0 0 0,4-4 0 0 0,-1 0 0 0 0,1 0 0 0 0,-1 0 0 0 0,0 0 0 0 0,0 0 0 0 0,0-1 0 0 0,0 1 0 0 0,0-1 0 0 0,0 1 0 0 0,0-1 0 0 0,0 0 0 0 0,-2 1 0 0 0,-6 3 0 0 0,0 4 0 0 0,0 5 0 0 0,9-11 0 0 0,-1-1 0 0 0,1 1 0 0 0,-1-1 0 0 0,0 0 0 0 0,0 0 0 0 0,0 1 0 0 0,0-1 0 0 0,0 0 0 0 0,0-1 0 0 0,-25 15 0 0 0,21-13 0 0 0,0 0 0 0 0,1 0 0 0 0,-1 1 0 0 0,1 0 0 0 0,0 0 0 0 0,0 0 0 0 0,0 1 0 0 0,0 0 0 0 0,-12 17 0 0 0,7-9 0 0 0,-1 0 0 0 0,-1 0 0 0 0,-1 1 0 0 0,-1 1 0 0 0,0 3 0 0 0,7-9 0 0 0,0 0 0 0 0,0-1 0 0 0,-4 2 0 0 0,-5 6 0 0 0,3-3 0 0 0,1 0 0 0 0,0 0 0 0 0,-4 9 0 0 0,8-12 496 0 0,-1 1-1 0 0,0-1 1 0 0,-1-1-1 0 0,-5 5-495 0 0,-9 9 66 0 0,-76 66-66 0 0,67-61 0 0 0,10-11 0 0 0,16-12 0 0 0,1 0 0 0 0,-1 0 0 0 0,1 1 0 0 0,-4 4 0 0 0,-9 11 0 0 0,-28 38 0 0 0,35-45 0 0 0,9-11 0 0 0,0 0 0 0 0,0 1 0 0 0,0-1 0 0 0,0 2 0 0 0,-10 14 0 0 0,5-7 0 0 0,1 0 0 0 0,-1 1 0 0 0,5-6 0 0 0,0 0 0 0 0,0 0 0 0 0,0 5 0 0 0,-7 16 0 0 0,-14 19 0 0 0,-2-1 0 0 0,25-43 0 0 0,-24 40 0 0 0,-31 53 0 0 0,47-79 0 0 0,1 0 0 0 0,0 1 0 0 0,-2 10 0 0 0,-7 14 0 0 0,11-28-29 0 0,1 1 1 0 0,0 3 28 0 0,1-3 494 0 0,-1 0 0 0 0,-1 1-494 0 0,-36 96 1117 0 0,34-92-1117 0 0,-1 1 0 0 0,-4 14 0 0 0,6-17 0 0 0,0 1 0 0 0,-2 0 0 0 0,-6 15 0 0 0,10-23 0 0 0,0-1 0 0 0,-5 7 0 0 0,4-7 0 0 0,0 0 0 0 0,-2 8 0 0 0,-2 6 0 0 0,2-2 0 0 0,-1-1 0 0 0,-1 0 0 0 0,-3 3 0 0 0,-1 0 0 0 0,2 0 0 0 0,0 0 0 0 0,1 4 0 0 0,2-3 0 0 0,2 0 0 0 0,1 1 0 0 0,1 0 0 0 0,1 3 0 0 0,-1-9 0 0 0,3-14 0 0 0,1 0 0 0 0,0 0 0 0 0,0 0 0 0 0,0 0 0 0 0,1 0 0 0 0,-1 0 0 0 0,2 1 0 0 0,-1 7 0 0 0,-1 0 0 0 0,0 1 0 0 0,-1-1 0 0 0,-1 0 0 0 0,-2 6 0 0 0,-2 16 0 0 0,6-26 0 0 0,-1 0 0 0 0,-1 0 0 0 0,-1 6 0 0 0,-25 76 0 0 0,17-67 0 0 0,9-21 0 0 0,1 1 0 0 0,-1-1 0 0 0,1 1 0 0 0,1-1 0 0 0,-1 1 0 0 0,0 2 0 0 0,0 2 0 0 0,-1 0 0 0 0,0 0 0 0 0,-1 0 0 0 0,0 0 0 0 0,0 0 0 0 0,-2 1 0 0 0,-9 10 0 0 0,-1 0 0 0 0,15-19 0 0 0,0 1 0 0 0,1-1 0 0 0,-1 1 0 0 0,0-1 0 0 0,1 1 0 0 0,-1-1 0 0 0,1 1 0 0 0,-1-1 0 0 0,1 1 0 0 0,0-1 0 0 0,0 1 0 0 0,-1 0 0 0 0,1 0 0 0 0,2 13 0 0 0,-1-12 0 0 0,0-1 0 0 0,-1 1 0 0 0,0 0 0 0 0,0 0 0 0 0,1 0 0 0 0,-2-1 0 0 0,1 1 0 0 0,0 0 0 0 0,0 0 0 0 0,-1-1 0 0 0,0 1 0 0 0,1 0 0 0 0,-2 2 0 0 0,-33 73 0 0 0,34-76 0 0 0,0 0 0 0 0,1 0 0 0 0,-1-1 0 0 0,1 1 0 0 0,-1 0 0 0 0,1 0 0 0 0,0 0 0 0 0,-4 19 0 0 0,2-13 0 0 0,-25 48 0 0 0,26-55 0 0 0,0 1 0 0 0,0 0 0 0 0,1-1 0 0 0,-1 1 0 0 0,0-1 0 0 0,1 1 0 0 0,0 0 0 0 0,-1 0 0 0 0,1-1 0 0 0,0 2 0 0 0,0-1 0 0 0,-1-1 0 0 0,1 1 0 0 0,0-1 0 0 0,-1 1 0 0 0,1-1 0 0 0,0 1 0 0 0,-1-1 0 0 0,0 1 0 0 0,1-1 0 0 0,-2 1 0 0 0,-8 24 0 0 0,-10 16 0 0 0,10-25 0 0 0,7-11 0 0 0,-8 12 0 0 0,10-16 0 0 0,0 0 0 0 0,0-1 0 0 0,1 1 0 0 0,-1 0 0 0 0,0-1 0 0 0,1 1 0 0 0,-1 0 0 0 0,1 0 0 0 0,0-1 0 0 0,-1 1 0 0 0,1 0 0 0 0,0 0 0 0 0,-1 1 0 0 0,1-1 0 0 0,-1 0 0 0 0,1 0 0 0 0,-1 0 0 0 0,-1 1 0 0 0,-7 12 0 0 0,7-11 0 0 0,-10 11 0 0 0,10-13 0 0 0,0 3 0 0 0,-3 4 0 0 0,-4 9 0 0 0,8-16 0 0 0,-8 10 0 0 0,1-2 0 0 0,0-2 0 0 0,1 1 0 0 0,-3 4 0 0 0,5-6 441 0 0,-1 0 0 0 0,0-1 0 0 0,-1 1-441 0 0,-4 6 560 0 0,8-11-423 0 0,-7 9-109 0 0,8-9-28 0 0,-4 6 0 0 0,-1 0 0 0 0,0-1 0 0 0,0 0 0 0 0,-4 2 0 0 0,5-4-64 0 0,5-5-273 0 0,1 0-138 0 0,7-8-681 0 0,-3 0-250 0 0,0 0 1 0 0,0 0-1 0 0,2-5 1406 0 0,0-1-1535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52.038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185 44 8287 0 0,'0'0'382'0'0,"0"0"-8"0"0,-1 2-170 0 0,-2 5 176 0 0,2-5 107 0 0,1-2 22 0 0,0 0 3 0 0,-1 1 0 0 0,-1 0-292 0 0,0 0-1 0 0,1-1 1 0 0,-1 1-1 0 0,1 0 0 0 0,-1-1 1 0 0,0 1-1 0 0,0-1 1 0 0,1 1-1 0 0,-1-1 1 0 0,0 0-1 0 0,0 0 0 0 0,1 0 1 0 0,-1 0-1 0 0,-2 0-219 0 0,2-1 443 0 0,-6-1-275 0 0,5 1-171 0 0,-21-4 64 0 0,17 1 130 0 0,2 1 0 0 0,5 3-156 0 0,-1 0 1 0 0,1 0-1 0 0,0 0 0 0 0,-1 0 1 0 0,1 0-1 0 0,0-1 0 0 0,-1 1 1 0 0,1 0-1 0 0,0 0 0 0 0,-1 0 1 0 0,1-1-1 0 0,0 1 0 0 0,0 0 1 0 0,-1 0-1 0 0,1-1 0 0 0,0 1 1 0 0,0 0-1 0 0,0-1 1 0 0,-1 1-1 0 0,1 0 0 0 0,0-1-35 0 0,0 1 31 0 0,0 0-1 0 0,0-1 0 0 0,-1 1 1 0 0,1 0-1 0 0,0-1 0 0 0,0 1 1 0 0,-1 0-1 0 0,1 0 0 0 0,0-1 1 0 0,0 1-1 0 0,-1 0 0 0 0,1 0 1 0 0,0-1-1 0 0,-1 1 0 0 0,1 0 1 0 0,0 0-1 0 0,-1 0 0 0 0,1 0 1 0 0,0 0-1 0 0,-1-1 0 0 0,1 1 1 0 0,0 0-1 0 0,-1 0-30 0 0,-26-11-236 0 0,21 9-219 0 0,3 0 174 0 0,0 1 0 0 0,0-1 1 0 0,1 1-1 0 0,-1 0 0 0 0,0 1 1 0 0,0-1-1 0 0,0 0 0 0 0,-1 1 1 0 0,1-1-1 0 0,0 1 0 0 0,-2 0 281 0 0,4 0-102 0 0,1 0-1 0 0,-1-1 1 0 0,0 1 0 0 0,0 0-1 0 0,1-1 1 0 0,-1 1 0 0 0,0-1-1 0 0,1 1 1 0 0,-1-1-1 0 0,0 0 103 0 0,-2-1-1228 0 0,-3-4-2864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52.370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92 173 10135 0 0,'0'0'231'0'0,"0"0"29"0"0,0 0 19 0 0,-2-1-41 0 0,-5-7-190 0 0,3-3 30 0 0,1 4 524 0 0,0 0 1 0 0,-1 0-1 0 0,-1-2-602 0 0,3 6 187 0 0,-5-8-171 0 0,3 4-16 0 0,0 1 0 0 0,1-1 0 0 0,-1 0 0 0 0,1 0 0 0 0,0 0 0 0 0,0-4 0 0 0,-3 4 0 0 0,4 4-65 0 0,1 1 0 0 0,-1 0-1 0 0,1 0 1 0 0,-1 0-1 0 0,1-1 1 0 0,0 1 0 0 0,0-1-1 0 0,0 0 66 0 0,-2-4-353 0 0,-1-4-155 0 0,-1 1-4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52.702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127 44 10135 0 0,'-1'1'70'0'0,"-1"0"-1"0"0,0 0 1 0 0,1 0-1 0 0,-1 0 1 0 0,0 0-1 0 0,0 0 1 0 0,0-1-1 0 0,1 1 1 0 0,-1 0-1 0 0,0-1 1 0 0,0 0-1 0 0,0 1 1 0 0,0-1-1 0 0,0 0-69 0 0,-29 0 97 0 0,29-1-111 0 0,-12 0 14 0 0,1-4 0 0 0,0 0 0 0 0,2-4 0 0 0,1-2 0 0 0,7 1-741 0 0,1-1-2966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31:14.08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11 499 4607 0 0,'0'0'354'0'0,"-1"1"-89"0"0,-7 1 494 0 0,6-2 237 0 0,2 0 48 0 0,0 0-99 0 0,0 0-457 0 0,0 0-199 0 0,0 0-38 0 0,0 0-35 0 0,0 0-101 0 0,2-2-37 0 0,4-6-28 0 0,0 0-1 0 0,-1-1 0 0 0,2-5-49 0 0,-1 4 60 0 0,0-1 0 0 0,7-8-60 0 0,-2 4 25 0 0,-1 0 0 0 0,-1 0 1 0 0,2-7-26 0 0,16-25 19 0 0,49-82 34 0 0,-70 119-53 0 0,0 0-1 0 0,3-2 1 0 0,-2 3 9 0 0,-1-1-1 0 0,2-2-8 0 0,4-11 209 0 0,7-8-209 0 0,-14 24 55 0 0,0 1-1 0 0,0-1 1 0 0,0 1-1 0 0,1 0 1 0 0,0 1-1 0 0,3-3-54 0 0,-6 6 28 0 0,-1 0 0 0 0,1 1-1 0 0,-1-1 1 0 0,1 1-1 0 0,0-1 1 0 0,0 1 0 0 0,-1 0-1 0 0,1 0 1 0 0,0 1 0 0 0,0-1-1 0 0,0 0 1 0 0,0 1 0 0 0,0 0-1 0 0,0 0 1 0 0,0 0-1 0 0,0 0 1 0 0,0 0 0 0 0,0 0-1 0 0,0 1 1 0 0,0-1 0 0 0,0 1-1 0 0,1 1-27 0 0,2 0 71 0 0,-1 0 1 0 0,0 1-1 0 0,1 0 0 0 0,-1 0 0 0 0,0 1 0 0 0,-1 0 1 0 0,1-1-1 0 0,-1 2 0 0 0,1-1 0 0 0,2 5-71 0 0,10 11 232 0 0,-2 1-1 0 0,0 1 1 0 0,-2 1-1 0 0,7 14-231 0 0,-5-5 163 0 0,-1 1-1 0 0,-2 1 1 0 0,1 5-163 0 0,3 27 174 0 0,-4 1 0 0 0,-2-1 0 0 0,1 46-174 0 0,-8-77-4046 0 0,4 11 4046 0 0,-3-24-4554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53.038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308 453 8287 0 0,'0'0'191'0'0,"0"0"26"0"0,0 0 9 0 0,-1-1-34 0 0,-1-1-95 0 0,0-1-1 0 0,1 1 1 0 0,-1-1 0 0 0,0 1 0 0 0,1-1 0 0 0,0 0 0 0 0,-1 1-1 0 0,1-1-96 0 0,-6-11 1179 0 0,7 12-1165 0 0,-1 1 0 0 0,0 0-1 0 0,0-1 1 0 0,0 1 0 0 0,0 0 0 0 0,0-1 0 0 0,0 1 0 0 0,-1 0-1 0 0,1 0 1 0 0,0 0 0 0 0,0 0 0 0 0,-2 0-14 0 0,-3-4 71 0 0,-17-26 1626 0 0,7 9-3258 0 0,13 19-1315 0 0,-6-3-824 0 0</inkml:trace>
  <inkml:trace contextRef="#ctx0" brushRef="#br0" timeOffset="1">122 43 6447 0 0,'-19'-11'136'0'0,"19"11"32"0"0,-11 3 8 0 0,1-3 16 0 0,1-5-192 0 0,-2 2 0 0 0,-2 2 0 0 0,2-3 0 0 0,3-2 0 0 0,-2 1 0 0 0,-1-1 0 0 0,3 1-1880 0 0,8 5-408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53.373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590 879 10135 0 0,'0'0'231'0'0,"0"0"29"0"0,-2-1 19 0 0,-17-9-18 0 0,13 8-259 0 0,0-1 1 0 0,1 0-1 0 0,0 0 0 0 0,-1 0 1 0 0,1 0-1 0 0,1-1 0 0 0,-1 0 0 0 0,0 0 1 0 0,1-1-1 0 0,0 1 0 0 0,-2-3-2 0 0,-15-22 0 0 0,13 19 0 0 0,1 1 0 0 0,0-1 0 0 0,-1-4 0 0 0,-35-63-1344 0 0,33 58 832 0 0</inkml:trace>
  <inkml:trace contextRef="#ctx0" brushRef="#br0" timeOffset="1">294 333 6447 0 0,'-3'-1'298'0'0,"-22"-8"809"0"0,-1-2 0 0 0,1-1 1 0 0,1-1-1 0 0,-11-8-1107 0 0,27 15 13 0 0,0-1 1 0 0,1 1-1 0 0,0-2-13 0 0,-11-9-7 0 0,7 6 7 0 0,0 0 0 0 0,1 0 0 0 0,1-1 0 0 0,0-1 0 0 0,-6-11 0 0 0,13 22 0 0 0,1-1 0 0 0,0 0 0 0 0,-1 0 0 0 0,1 0 0 0 0,1-1 0 0 0,-2 0 0 0 0,2 0 0 0 0,-2 0 0 0 0,1 0 0 0 0,0 0 0 0 0,-2-2 0 0 0,2 3-137 0 0,-1-1 1 0 0,0 0-1 0 0,1 1 0 0 0,0-1 0 0 0,0 0 0 0 0,0 0 0 0 0,0 0 0 0 0,1 0 0 0 0,-1 0 137 0 0,1 0-394 0 0,-1 0 0 0 0,1 0-1 0 0,-1 0 1 0 0,0 0 0 0 0,-1 1 0 0 0,0-3 394 0 0,-1-3-581 0 0,-3-11-953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53.702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238 230 6447 0 0,'-2'-1'298'0'0,"-11"-5"108"0"0,-1-1 1 0 0,2-1-1 0 0,-1 0 0 0 0,1 0 1 0 0,0-1-1 0 0,-3-4-406 0 0,-27-30 1883 0 0,38 38-1851 0 0,0 1 1 0 0,-1-1-1 0 0,1-1 0 0 0,1 1 0 0 0,-2-2-32 0 0,1 1 2 0 0,0 0-1 0 0,0 0 0 0 0,-5-5-1 0 0,-21-23 161 0 0,10 10-1068 0 0,14 16-2827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54.040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79 20 8287 0 0,'0'0'191'0'0,"0"0"26"0"0,0 0 9 0 0,-1 1-34 0 0,-11 8-78 0 0,12-9-6 0 0,-1 0-1 0 0,0 1 1 0 0,1-1-1 0 0,-1 0 0 0 0,1 1 1 0 0,-1-1-1 0 0,0 0 0 0 0,1 0 1 0 0,-1 1-1 0 0,0-1 1 0 0,1 0-1 0 0,-1 0 0 0 0,0 0-107 0 0,0 0 512 0 0,0 0 0 0 0,-19 5 955 0 0,15-6-1318 0 0,4 1-148 0 0,0 0 1 0 0,1 0-1 0 0,-1 0 0 0 0,0-1 0 0 0,1 1 0 0 0,-1 0 0 0 0,1 0 1 0 0,-1-1-1 0 0,0 1 0 0 0,1 0 0 0 0,-1-1 0 0 0,1 1 0 0 0,-1-1 1 0 0,1 1-1 0 0,-1-1 0 0 0,1 1-1 0 0,-2-2-3 0 0,1 1-7 0 0,0 1-1 0 0,0 0 0 0 0,1-1 1 0 0,-1 0-1 0 0,0 1 0 0 0,0-1 1 0 0,1 1-1 0 0,-1-1 0 0 0,0 0 0 0 0,1 1 1 0 0,-1-1-1 0 0,0 0 0 0 0,1 0 1 0 0,-1 0-1 0 0,1 1 0 0 0,-1-1 1 0 0,1 0 10 0 0,-2-2-220 0 0,2 2 170 0 0,-1 1 1 0 0,1-1-1 0 0,0 1 1 0 0,0-1-1 0 0,-1 1 1 0 0,1-1-1 0 0,0 1 1 0 0,0-1-1 0 0,-1 0 1 0 0,1 1-1 0 0,0-1 1 0 0,0 1-1 0 0,0-1 0 0 0,0 1 1 0 0,0-1-1 0 0,0 0 1 0 0,0 0 49 0 0,0 0-141 0 0,-1-1-371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7:14.94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165 212 1375 0 0,'0'0'66'0'0,"-2"0"-8"0"0,-18-8 934 0 0,18 7 107 0 0,-6-6 1082 0 0,0 1-1413 0 0,2 1-157 0 0,0 0 0 0 0,-1 0-1 0 0,-1 0-610 0 0,-29-18 2739 0 0,32 20-2177 0 0,-1 1 0 0 0,-1 0 0 0 0,-1 0-562 0 0,3 1 369 0 0,-1-1 0 0 0,1 0-1 0 0,0 0 1 0 0,-1 0-369 0 0,6 2 53 0 0,0 0-1 0 0,-1-1 0 0 0,1 1 0 0 0,0 0 1 0 0,0 0-1 0 0,-1 0 0 0 0,1-1 1 0 0,0 1-1 0 0,-1 0 0 0 0,1 0 0 0 0,0 0 1 0 0,-1 0-1 0 0,1 0 0 0 0,-1 0 0 0 0,1 0 1 0 0,0 0-1 0 0,-1 0 0 0 0,1 0 1 0 0,0 0-1 0 0,-1 0 0 0 0,1 0 0 0 0,-1 0-52 0 0,4 6 2181 0 0,11 9-1101 0 0,-10-13-1047 0 0,0 0-1 0 0,0 0 1 0 0,1 0 0 0 0,-1 0 0 0 0,1-1-1 0 0,3 2-32 0 0,15 4 93 0 0,-11-3-64 0 0,-1 0-1 0 0,1-1 1 0 0,0 0 0 0 0,1-1-1 0 0,-1-1 1 0 0,0 0-1 0 0,0 0 1 0 0,1-1 0 0 0,8-2-29 0 0,12-2 107 0 0,15-4-107 0 0,-17 2 85 0 0,12 1-85 0 0,14 2 69 0 0,21-2 96 0 0,-49 1-51 0 0,1 1 0 0 0,0 2 0 0 0,0 0 0 0 0,4 3-114 0 0,-10-1 72 0 0,0-1 0 0 0,-1-1 0 0 0,3-1-72 0 0,9-1 86 0 0,42-2 20 0 0,32-3 33 0 0,-34 2-36 0 0,-43 3-59 0 0,19-6 73 0 0,-37 6-70 0 0,1 1 1 0 0,-1 0-1 0 0,1 1 0 0 0,8 0-47 0 0,-10 1 55 0 0,0-1-1 0 0,2 0-54 0 0,22-1 81 0 0,4 1 7 0 0,-19 0-20 0 0,0 1 1 0 0,1 1-1 0 0,5 1-68 0 0,-5 0 50 0 0,-1 0 1 0 0,1-2-1 0 0,1 0-50 0 0,33 0 62 0 0,-45 1-41 0 0,0 1-1 0 0,0 0 0 0 0,5 2-20 0 0,24 4 57 0 0,-25-6-33 0 0,-3 0 16 0 0,0 0 0 0 0,-1-2-1 0 0,5 1-38 0 0,-8-1 15 0 0,0 1 0 0 0,-1 0 0 0 0,1 0 0 0 0,0 1 1 0 0,6 2-17 0 0,6 1 13 0 0,19 5 85 0 0,-22-5-13 0 0,1-1 0 0 0,8 1-85 0 0,-13-3 12 0 0,0 1 47 0 0,-3 1-30 0 0,1 0-1 0 0,0-1 1 0 0,0 0 0 0 0,0-1 0 0 0,0-1-1 0 0,0 0 1 0 0,2 0-29 0 0,-5-1 18 0 0,-1 1 0 0 0,1 0-1 0 0,4 2-17 0 0,-5-2 3 0 0,-1 1 0 0 0,1-1-1 0 0,0-1 1 0 0,4 1-3 0 0,39 1 53 0 0,-48-2-49 0 0,5 0 0 0 0,1 0 1 0 0,0 0-1 0 0,0 0 1 0 0,6 2-5 0 0,13 2 37 0 0,-1-1 1 0 0,1-1-38 0 0,8 0 106 0 0,-2-2 3 0 0,-22 0-67 0 0,0 0-1 0 0,8 2-41 0 0,-9-1 0 0 0,0-1 0 0 0,6 0 0 0 0,16 1 0 0 0,-25-1 5 0 0,-2 1 9 0 0,0 0 0 0 0,0-1 0 0 0,0 0 0 0 0,-1 0 0 0 0,1 0 0 0 0,0-1 0 0 0,0 0 0 0 0,3-1-14 0 0,5-1 49 0 0,0 0-1 0 0,0 1 0 0 0,0 0 0 0 0,2 1-48 0 0,4-1 155 0 0,13-3-155 0 0,-1 0 155 0 0,7 1-155 0 0,-10 1 88 0 0,22-6-88 0 0,-43 7 16 0 0,0 1-1 0 0,1-1 1 0 0,-1 1-1 0 0,1 1 1 0 0,0-1-1 0 0,-1 1 1 0 0,1 1-1 0 0,6 1-15 0 0,-7-1 18 0 0,0-1-1 0 0,0 0 1 0 0,0 0-1 0 0,0-1 1 0 0,0 0 0 0 0,7-1-18 0 0,-4 0 31 0 0,1 0 0 0 0,10 1-31 0 0,13 1 0 0 0,32 0 0 0 0,-44 0 0 0 0,-16 1 0 0 0,0-1 0 0 0,0-1 0 0 0,-1 1 0 0 0,7-2 0 0 0,3-2 16 0 0,-6 2 0 0 0,1 0 0 0 0,0 0 0 0 0,1 1-16 0 0,42-6 62 0 0,-30 4-49 0 0,9 0-13 0 0,88-6 106 0 0,-92 6-95 0 0,4 2-11 0 0,-6 0 0 0 0,86-5 0 0 0,-97 6-1 0 0,-1 0-1 0 0,1 2 1 0 0,5 1 1 0 0,18 1 57 0 0,-21-2-45 0 0,1 1-13 0 0,6 2 1 0 0,-21-6 0 0 0,-2 1 0 0 0,0 0 0 0 0,-1 1 0 0 0,1-1 0 0 0,0 0 0 0 0,0 0 0 0 0,0 1 0 0 0,0-1 0 0 0,-1 1 0 0 0,3 0 0 0 0,21 8 0 0 0,-8-2 192 0 0,14 7-192 0 0,-21-10 0 0 0,0-1-8 0 0,-7-2-6 0 0,1-1-1 0 0,-1 1 0 0 0,0 1 1 0 0,0-1-1 0 0,0 0 0 0 0,3 2 15 0 0,18 10 0 0 0,-8-8 0 0 0,-12-5 0 0 0,0 0 0 0 0,3 2 0 0 0,18 2 0 0 0,-22-4 0 0 0,-1 1 0 0 0,0-1 0 0 0,1 0 0 0 0,-1 0 0 0 0,0 0 0 0 0,1 0 0 0 0,-1 0 0 0 0,2-1 0 0 0,2 0 0 0 0,11 1 0 0 0,1 1 0 0 0,15 2 0 0 0,4 0 0 0 0,-25-3 0 0 0,-9 0 0 0 0,0 0 0 0 0,0 0 0 0 0,1 0 0 0 0,-1-1 0 0 0,0 0 0 0 0,1 0 0 0 0,20-5 0 0 0,-6 5 0 0 0,-13 1 0 0 0,-1 0 0 0 0,0 0 0 0 0,1-1 0 0 0,-1 0 0 0 0,0 0 0 0 0,0 0 0 0 0,1 0 0 0 0,-1 0 0 0 0,0-1 0 0 0,0 0 0 0 0,20-6 0 0 0,-17 5-9 0 0,-1 1 27 0 0,1 0 0 0 0,0-1 0 0 0,-1 1-1 0 0,1-2 1 0 0,1 0-18 0 0,2-1 0 0 0,-6 4 0 0 0,16-5 0 0 0,-14 4 0 0 0,1-1 0 0 0,-1 1 0 0 0,4-4 0 0 0,-4 3 0 0 0,0 1 0 0 0,0-1 0 0 0,0 1 0 0 0,2-1 0 0 0,3 0-2 0 0,-6 2-5 0 0,-1 0 0 0 0,0-1-1 0 0,1 1 1 0 0,-1-1 0 0 0,0-1-1 0 0,0 1 1 0 0,2-2 7 0 0,3-1-6 0 0,7-4 1 0 0,3-6 5 0 0,-5 6 0 0 0,-10 8 0 0 0,-1 1 0 0 0,10-8 0 0 0,-4 0 0 0 0,-1-1 0 0 0,-3 2 11 0 0,-4 6 10 0 0,-3 1 0 0 0,-48 0 1 0 0,46 0-11 0 0,-1 0 0 0 0,0 1 0 0 0,0 0 0 0 0,0 0-11 0 0,-7 1 9 0 0,-81 15-9 0 0,18-1 3 0 0,-9 0-18 0 0,-123 20-56 0 0,164-26 21 0 0,9-1 47 0 0,-10-1 3 0 0,-139 15 0 0 0,104-14 0 0 0,47-7 0 0 0,-1-1 0 0 0,-8-2 0 0 0,30 1 0 0 0,-11 1 0 0 0,0 1 0 0 0,-22 4 0 0 0,-5 0 0 0 0,-231 25-64 0 0,233-30 64 0 0,31-1 0 0 0,-1 1 0 0 0,-11 2 0 0 0,-28 4-44 0 0,-42-1 44 0 0,15-1-20 0 0,28 0-33 0 0,-5 4 53 0 0,43-7-12 0 0,-14 0 12 0 0,16-1 1 0 0,1 0-1 0 0,-9 2 0 0 0,-10 3-20 0 0,-1-2 1 0 0,-16-1 19 0 0,24-2-25 0 0,-1 0 26 0 0,-19-3-1 0 0,22 1-6 0 0,1 0 0 0 0,-14 3 6 0 0,12-1-54 0 0,-12-1 54 0 0,0 0 1 0 0,-2 0-40 0 0,0-2 0 0 0,1-1 0 0 0,-35-9 39 0 0,61 11-4 0 0,1 0 0 0 0,-1 0 0 0 0,-1 1 4 0 0,-27-1 1 0 0,27-1-13 0 0,0 2 0 0 0,-6 0 12 0 0,10 1-6 0 0,0-1-1 0 0,0-1 0 0 0,0 1 1 0 0,0-2-1 0 0,0 1 0 0 0,0-1 7 0 0,-24-7-13 0 0,-1 1 1 0 0,0 2-1 0 0,-1 2 0 0 0,1 1 0 0 0,-13 1 13 0 0,26 2 0 0 0,-1-1 0 0 0,1 2 0 0 0,-15 2 0 0 0,-28 6 0 0 0,-54 9 0 0 0,106-17-11 0 0,1 0 1 0 0,-1-1-1 0 0,1 0 0 0 0,-5-1 11 0 0,-22 1-21 0 0,9 1-11 0 0,0 1 0 0 0,-9 4 32 0 0,19-4 0 0 0,0 0 0 0 0,0-2 0 0 0,-6 0 0 0 0,-18 0 0 0 0,20 0-14 0 0,-1-1-1 0 0,-12-3 15 0 0,16 2-11 0 0,0 0-1 0 0,0 1 0 0 0,-14 2 12 0 0,2 1 0 0 0,-11-2 0 0 0,18 0-11 0 0,10 0-15 0 0,0-1-1 0 0,0-1 0 0 0,1 0 1 0 0,-5-1 26 0 0,2-1-42 0 0,-1 1 1 0 0,-16-1 41 0 0,19 4-16 0 0,10 0 2 0 0,1 0 0 0 0,-1 0 0 0 0,0-1 0 0 0,-3 0 14 0 0,-36-8-41 0 0,-13-3 7 0 0,43 9 10 0 0,0 0-1 0 0,0 0 0 0 0,-2 1 25 0 0,-57 0-43 0 0,69 3 43 0 0,-14-2 0 0 0,9 0 0 0 0,1 1-13 0 0,7 0-53 0 0,1 0-7 0 0,0 2 13 0 0,3 6 36 0 0,-1-4-24 0 0,2-1 46 0 0,0 0 0 0 0,0-1-1 0 0,0 1 1 0 0,0-1 0 0 0,0 0 0 0 0,5 2 2 0 0,0-1 1 0 0,7 4-13 0 0,0-1 0 0 0,1-1 0 0 0,-1-1 0 0 0,1 0 0 0 0,0-1 0 0 0,5-1 12 0 0,27 4 0 0 0,-25-2 0 0 0,1-2 0 0 0,20 0 0 0 0,74-8 0 0 0,36 0 0 0 0,-30 0 0 0 0,66-12 0 0 0,83-18 0 0 0,153-9 0 0 0,-209 37 0 0 0,-21 2 0 0 0,-164 3 0 0 0,84-4 0 0 0,98-1 0 0 0,70-8 64 0 0,-249 10-3 0 0,0-1 0 0 0,-1-2 0 0 0,14-5-61 0 0,-14 3 65 0 0,1 1 1 0 0,0 2 0 0 0,12 0-66 0 0,-19 5 5 0 0,293-25 2 0 0,-259 24 40 0 0,-20 0 111 0 0,28 2-158 0 0,-4 1 12 0 0,4 0-13 0 0,71 1 1 0 0,-122 0 0 0 0,17 2 0 0 0,7 0 0 0 0,58-1 0 0 0,-76 0-1 0 0,-19 0 6 0 0,0-1 0 0 0,1 0-1 0 0,0 0-4 0 0,37-4 147 0 0,44 3-147 0 0,-9 1 51 0 0,-2-1 15 0 0,-42 1-59 0 0,0-2 0 0 0,5-2-7 0 0,1 1-3 0 0,7 1 3 0 0,-21 1 44 0 0,4-2-44 0 0,4 0 20 0 0,-25 2-35 0 0,-9 1-185 0 0,-10 1-481 0 0,-1 0 0 0 0,1 1-1 0 0,-2 0 682 0 0,-13 3-1414 0 0,-18 1-3729 0 0,-9 1-1441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7:17.49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142 42 6647 0 0,'0'0'300'0'0,"0"0"0"0"0,0 0-124 0 0,0 0 187 0 0,0 0 100 0 0,0 0 17 0 0,-2-1 32 0 0,-17-8 768 0 0,17 8-610 0 0,0 1-27 0 0,-20 4 345 0 0,21-3-531 0 0,-1-1 1 0 0,-6 1 4 0 0,7-1 2 0 0,1 0 0 0 0,-2 1-10 0 0,-17 7 724 0 0,17-7-815 0 0,-6 1 145 0 0,-3 3-69 0 0,9-4-270 0 0,2-1-17 0 0,-1 1-7 0 0,-6 3 1 0 0,6-3 4 0 0,1-1 2 0 0,0 0 0 0 0,-2 1-1 0 0,2 0-153 0 0,-2 0 75 0 0,-1 0 0 0 0,1 1 0 0 0,0 0-1 0 0,0 0 1 0 0,1-1 0 0 0,-1 1 0 0 0,0 0 0 0 0,1 0 0 0 0,-1 1 0 0 0,1-1 0 0 0,0 0 0 0 0,-1 2-73 0 0,-1 3 95 0 0,2-5-7 0 0,1-2-7 0 0,0 0-1 0 0,0 0 4 0 0,1 2 18 0 0,0 1-65 0 0,0 0 0 0 0,1 0 1 0 0,0 0-1 0 0,0 0 0 0 0,-1 0 1 0 0,2 0-1 0 0,-1 0 1 0 0,0-1-1 0 0,1 1 0 0 0,-1-1 1 0 0,1 0-1 0 0,-1 0 1 0 0,1 0-1 0 0,0 0 0 0 0,0 0 1 0 0,0-1-1 0 0,0 1 1 0 0,0-1-1 0 0,1 0 0 0 0,-1 0 1 0 0,0 0-1 0 0,1 0-37 0 0,16 5 236 0 0,17 8-236 0 0,14 3 132 0 0,19 6 117 0 0,3 4-249 0 0,-69-26 2 0 0,27 10 54 0 0,14 1-56 0 0,-11-3-3 0 0,3 3 3 0 0,-18-5 3 0 0,46 17 58 0 0,7 5-61 0 0,18 8 0 0 0,-62-27 0 0 0,-2 1 23 0 0,-1 2 0 0 0,5 3-23 0 0,12 7 18 0 0,-19-11-1 0 0,-11-6 7 0 0,1 1-1 0 0,6 1-23 0 0,10 6-2 0 0,-22-10 6 0 0,1-1 0 0 0,-1 1 1 0 0,5 0-5 0 0,8 2 23 0 0,-17-4-2 0 0,1 1-12 0 0,0-1-9 0 0,14 5 0 0 0,-13-5 13 0 0,0 0-1 0 0,0 0 1 0 0,0-1-1 0 0,3 1-12 0 0,-3-1 25 0 0,-5-1-22 0 0,1 0 0 0 0,-1 0 0 0 0,1 0 1 0 0,-1 0-1 0 0,1 1 0 0 0,-1-1 0 0 0,1 0 0 0 0,-1 0 1 0 0,1 0-1 0 0,-1 0 0 0 0,1 0 0 0 0,-1-1 0 0 0,1 1 0 0 0,-1 0 1 0 0,1 0-1 0 0,-1 0 0 0 0,1 0 0 0 0,-1-1-3 0 0,2 1 12 0 0,0 0 63 0 0,-1 0-17 0 0,7 5-47 0 0,2 2-11 0 0,-2 1 0 0 0,-7-8 0 0 0,-1 1 0 0 0,0 0 0 0 0,1 0 0 0 0,-1 0 0 0 0,0 0 0 0 0,0-1 0 0 0,0 1 0 0 0,0 0 0 0 0,1 0 0 0 0,-1 0 0 0 0,0 0 0 0 0,-2 12 0 0 0,-1 1 0 0 0,-4-1 0 0 0,-8 6 11 0 0,11-16 31 0 0,-2-1-38 0 0,0 1 0 0 0,1 0 0 0 0,-4 2-4 0 0,-3 7-2 0 0,6-5 3 0 0,-6 3-1 0 0,-9 0 0 0 0,13-6 0 0 0,0 0 0 0 0,0 0 0 0 0,1 1 0 0 0,-3 2 0 0 0,-72 63 0 0 0,63-54 0 0 0,-1 0 0 0 0,0-2 0 0 0,-6 3 0 0 0,-6 4 0 0 0,19-12 0 0 0,-5 4 0 0 0,-2-1 0 0 0,1-1 0 0 0,-2 0 0 0 0,1 0 0 0 0,0 0 0 0 0,-16 13 0 0 0,5-4 0 0 0,-57 30 0 0 0,-37 20 0 0 0,100-57 0 0 0,-1-1 0 0 0,-3-1 0 0 0,0 1 0 0 0,-14 8 0 0 0,34-15 0 0 0,-1 0 0 0 0,1 1-11 0 0,0-3-42 0 0,17-12-11 0 0,7-5 64 0 0,-13 12 0 0 0,13-9 0 0 0,35-24-60 0 0,-39 27 57 0 0,1 1 0 0 0,0 0-1 0 0,0 1 1 0 0,5-1 3 0 0,18-10 78 0 0,8-8-35 0 0,-18 10-143 0 0,1 1 0 0 0,13-4 100 0 0,-15 7 0 0 0,16-10 0 0 0,3-1 0 0 0,23-13 0 0 0,-37 18 0 0 0,-7 3 0 0 0,0-1 0 0 0,-1-1 0 0 0,-1 0 0 0 0,2-4 0 0 0,3-2 0 0 0,23-23 0 0 0,-3 1 0 0 0,-38 38 0 0 0,-1 0 0 0 0,0-1 0 0 0,0 1 0 0 0,0-1 0 0 0,-1-1 0 0 0,3-3 0 0 0,-6 7 0 0 0,6-7 0 0 0,-2 3 11 0 0,-3 5 31 0 0,3-4-19 0 0,-4 5 38 0 0,-4 2 5 0 0,-3-1-64 0 0,0 1 0 0 0,0-1 0 0 0,0 0 0 0 0,0 0 0 0 0,0-1 0 0 0,0 1 0 0 0,-2-3-2 0 0,-36-16-2 0 0,36 16 3 0 0,-48-30 63 0 0,42 24-64 0 0,0 0 0 0 0,0-1 0 0 0,1 0 0 0 0,0-1 0 0 0,-1-3 0 0 0,-2-1 0 0 0,0 1 0 0 0,-12-8 0 0 0,-27-24 0 0 0,33 27 0 0 0,-1 2 0 0 0,-3-2 0 0 0,3 4 0 0 0,-4-6 0 0 0,11 8 0 0 0,-1 2 0 0 0,-1 0 0 0 0,-3-1 0 0 0,5 2 0 0 0,-1 0 0 0 0,1-1 0 0 0,-10-11 0 0 0,4 5 0 0 0,-2 0 0 0 0,12 9 0 0 0,-9-9 0 0 0,13 11 0 0 0,0 0 0 0 0,0 1 0 0 0,-1 1 0 0 0,0-1 0 0 0,-5-2 0 0 0,1 1 0 0 0,-1-1 0 0 0,1-1 0 0 0,-4-3 0 0 0,-13-11 11 0 0,18 18 31 0 0,0 3-31 0 0,-1 0 0 0 0,12 2-8 0 0,-1 0 0 0 0,0 0 1 0 0,0 0-1 0 0,0 0 0 0 0,0 0 1 0 0,1 0-1 0 0,-1 0 0 0 0,0 1 0 0 0,0-1 1 0 0,1 0-1 0 0,-1 1 0 0 0,0-1 0 0 0,0 0-3 0 0,-6 8 22 0 0,7-7-19 0 0,0 0 0 0 0,-1-1-1 0 0,1 1 1 0 0,0 0 0 0 0,-1 0 0 0 0,1-1 0 0 0,0 1 0 0 0,0 0 0 0 0,0 0 0 0 0,0 0-1 0 0,0 0 1 0 0,0-1 0 0 0,0 1 0 0 0,0 0 0 0 0,0 0 0 0 0,0 0 0 0 0,0 0-3 0 0,1 2 4 0 0,2 11 7 0 0,3-1 31 0 0,-1-5-41 0 0,0-1 0 0 0,0 0 0 0 0,1 0 0 0 0,0 0-1 0 0,1-1 1 0 0,-1 0 0 0 0,1 0 0 0 0,0-1-1 0 0,1 0 1 0 0,-1 0 0 0 0,1 0 0 0 0,0-1-1 0 0,0-1 1 0 0,3 1-1 0 0,96 45 0 0 0,-24-13 0 0 0,-2 4 0 0 0,-1 3 0 0 0,9 11 0 0 0,-18-12 0 0 0,-17-13 0 0 0,-49-25 0 0 0,206 128 0 0 0,-185-116 0 0 0,3 1 0 0 0,-8-5 0 0 0,-2 0 0 0 0,11 8 0 0 0,1 2 11 0 0,-31-22-8 0 0,1 0-1 0 0,-1 1 1 0 0,1-1 0 0 0,-1 1 0 0 0,0-1-1 0 0,1 1 1 0 0,-1-1 0 0 0,1 1-1 0 0,-1-1 1 0 0,0 1 0 0 0,1-1 0 0 0,-1 1-1 0 0,0-1 1 0 0,0 1 0 0 0,1-1 0 0 0,-1 1-1 0 0,0 0 1 0 0,0 0-3 0 0,1 1 4 0 0,-1-2-4 0 0,0 1 0 0 0,0-1 0 0 0,1 1 0 0 0,-1-1 0 0 0,0 1 0 0 0,0-1 0 0 0,0 1 0 0 0,0-1 0 0 0,0 1 0 0 0,0-1 0 0 0,0 1 0 0 0,0-1 0 0 0,0 0 0 0 0,0 1 0 0 0,0-1 0 0 0,0 1 0 0 0,-1-1 0 0 0,1 1 0 0 0,0-1 0 0 0,0 1 0 0 0,-10 9 0 0 0,-2 2 8 0 0,8-11 11 0 0,-3 2 7 0 0,-13 9-15 0 0,17-9-11 0 0,-1-1 0 0 0,0 0 0 0 0,0 0 0 0 0,0 0 0 0 0,0-1 0 0 0,0 1 0 0 0,-1-1 0 0 0,-4 2 0 0 0,-12 3 0 0 0,9-3 6 0 0,-1 1-1 0 0,-7 4-5 0 0,8-3 13 0 0,-1 0 0 0 0,1-1 1 0 0,-1 0-1 0 0,-6 1-13 0 0,-22 6 26 0 0,1 1-1 0 0,0 2 1 0 0,-1 3-26 0 0,3-2-2 0 0,-8 4 28 0 0,1 2 1 0 0,0 2 0 0 0,2 1-1 0 0,-24 19-26 0 0,25-14 10 0 0,-29 21-9 0 0,58-39-1 0 0,-1 0 0 0 0,2 2 0 0 0,-11 11 0 0 0,5-6-12 0 0,16-17 5 0 0,1 0 1 0 0,0 0-1 0 0,0 1 0 0 0,0-1 0 0 0,0 0 1 0 0,0 1-1 0 0,1-1 0 0 0,-1 0 7 0 0,-6 12-129 0 0,6-12-99 0 0,1-1-21 0 0,0 0 1 0 0,0 0-129 0 0,2 0 41 0 0,0-1 1 0 0,0 1 0 0 0,0-1-1 0 0,0 0 1 0 0,0 0-1 0 0,0 0 1 0 0,0 0 0 0 0,0 0-1 0 0,0 0 1 0 0,0-1-1 0 0,-1 1 1 0 0,2-2 335 0 0,-2 3-330 0 0,12-11-6258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7:47.3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582 39 6447 0 0,'0'0'142'0'0,"0"0"22"0"0,0 0 13 0 0,-1-1-20 0 0,-5-10 613 0 0,3 4 1027 0 0,2 5-1852 0 0,1 1 567 0 0,0 1 0 0 0,0-2-69 0 0,-2-4-294 0 0,1-1-61 0 0,1 6 283 0 0,0 1 117 0 0,0 0 21 0 0,0 0-66 0 0,0 0-222 0 0,0 0 166 0 0,0 0 101 0 0,0 0 21 0 0,0 0-66 0 0,-1 0-294 0 0,-19 21 539 0 0,0 0 0 0 0,2 1 0 0 0,-10 16-688 0 0,21-29 0 0 0,0-1 0 0 0,0 0 0 0 0,-9 7 0 0 0,6-6 0 0 0,0 1 0 0 0,-2 4 0 0 0,5-5 0 0 0,0 1 0 0 0,0 1 0 0 0,1-1 0 0 0,1 1 0 0 0,-5 9 0 0 0,0 1 244 0 0,0-1-1 0 0,-2 0 1 0 0,-7 8-244 0 0,2-2 709 0 0,1-1-386 0 0,-48 78 1 0 0,44-68-363 0 0,-15 38 39 0 0,17-30 0 0 0,3 0 0 0 0,1 0 0 0 0,2 2 0 0 0,-1 15 0 0 0,-11 94 0 0 0,14-53 0 0 0,-2 21 0 0 0,7-67 0 0 0,2 0 0 0 0,-4 52 0 0 0,-7 55 931 0 0,14-140-133 0 0,-1-10-692 0 0,1-1 1 0 0,-1 1-1 0 0,-2 6-106 0 0,1-8 0 0 0,1-2 0 0 0,-1-3 0 0 0,-1-7 0 0 0,0-8 0 0 0,3 10 0 0 0,-1-8 0 0 0,0 0 0 0 0,0-1 0 0 0,1 1 0 0 0,0-1 0 0 0,0 1 0 0 0,1-1 0 0 0,0 1 0 0 0,3-8 0 0 0,-2 6 0 0 0,2-16 0 0 0,13-72 0 0 0,13-29 0 0 0,1 11 0 0 0,23-78 0 0 0,-46 168 0 0 0,6-21 0 0 0,17-34 0 0 0,24-28 0 0 0,-3 6 0 0 0,-24 41 0 0 0,3 1 0 0 0,12-13 0 0 0,5 0 0 0 0,3 3 0 0 0,10-8 0 0 0,13-9 0 0 0,-58 72 0 0 0,-13 13 0 0 0,0-1 0 0 0,0 1 0 0 0,0 0 0 0 0,0-1 0 0 0,-1 1 0 0 0,2-4 0 0 0,-4 7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0,0-1 0 0 0,0 1 0 0 0,0 0 0 0 0,0 0 0 0 0,0 0 0 0 0,0 0 0 0 0,-1 0 0 0 0,1 0 0 0 0,0 0 0 0 0,0 0 0 0 0,0 0 0 0 0,0 0 0 0 0,0 0 0 0 0,0 0 0 0 0,0 0 0 0 0,0 0 0 0 0,0 0 0 0 0,0 0 0 0 0,-8 5 0 0 0,-9 10 0 0 0,13-11 0 0 0,-1 1 0 0 0,1 0 0 0 0,0 1 0 0 0,1-1 0 0 0,-1 0 0 0 0,0 4 0 0 0,-13 18 0 0 0,3-7 0 0 0,1 2 0 0 0,1-1 0 0 0,-2 9 0 0 0,6-16 0 0 0,-26 47 0 0 0,15-28 0 0 0,-1 6 0 0 0,-14 26-1 0 0,17-33 38 0 0,1 0-1 0 0,-5 20-36 0 0,-40 129 1960 0 0,16-29-1944 0 0,-27 125-16 0 0,61-226 0 0 0,3 1 0 0 0,2 0 0 0 0,2 0 0 0 0,2 18 0 0 0,1-37 0 0 0,0-15 0 0 0,1 14 0 0 0,2-11 0 0 0,-2-17 0 0 0,-2-6 0 0 0,-2-7 0 0 0,0-5 0 0 0,1 0 0 0 0,0 0 0 0 0,1-4 0 0 0,-2-8 0 0 0,-6-53 0 0 0,4 0 0 0 0,3-32 0 0 0,3 108 0 0 0,1-37 0 0 0,2 0 0 0 0,2 0 0 0 0,3-8 0 0 0,-4 24 0 0 0,9-47 0 0 0,4 1 0 0 0,3-2 0 0 0,49-135 0 0 0,-45 136 0 0 0,26-67 0 0 0,-42 118 0 0 0,4-8 0 0 0,1 0 0 0 0,4-4 0 0 0,21-43 0 0 0,-2 6 0 0 0,-32 63 0 0 0,7-14 0 0 0,-7 12 0 0 0,-4 7 0 0 0,-1 2 0 0 0,-4 7 0 0 0,-5 10 0 0 0,-4 1 0 0 0,11-16 0 0 0,0 1 0 0 0,0 0 0 0 0,1 0 0 0 0,-2 3 0 0 0,-44 84 0 0 0,-3 5 0 0 0,31-60 0 0 0,-1 6 0 0 0,1-2 0 0 0,2 0 0 0 0,-11 34 0 0 0,17-41 0 0 0,-11 37 0 0 0,1 8 0 0 0,7-26 0 0 0,-4 22 0 0 0,-6 19 0 0 0,6-23 0 0 0,6-15 0 0 0,-10 36 0 0 0,20-85 0 0 0,1-6 0 0 0,1-5 0 0 0,-1-1 0 0 0,2 0 0 0 0,-1 0 0 0 0,0 0 0 0 0,1-1 0 0 0,0 1 0 0 0,1-4 0 0 0,7-39 0 0 0,-4 24 0 0 0,7-28 0 0 0,15-44 0 0 0,-11 46 0 0 0,20-60 0 0 0,16-26 0 0 0,-8 36 0 0 0,-20 49 0 0 0,-7 16 0 0 0,-1 3 0 0 0,8-27 0 0 0,-12 28 0 0 0,2 2 0 0 0,1-1 0 0 0,2 0 0 0 0,-2 1 0 0 0,-9 18 0 0 0,1-1 0 0 0,1-1 0 0 0,1 1 0 0 0,-8 10 0 0 0,3 0 0 0 0,-2 5 0 0 0,0 4 0 0 0,-2 3 0 0 0,-1 0 0 0 0,1 0 0 0 0,-2-1 0 0 0,1 1 0 0 0,-1 0 0 0 0,0-1 0 0 0,-2 2 0 0 0,3-4 0 0 0,-20 51 0 0 0,5-12 0 0 0,-17 32 0 0 0,-25 47 0 0 0,5 2 0 0 0,-4 29 0 0 0,7 16 0 0 0,31-99 0 0 0,-4 26 0 0 0,22-94 0 0 0,-2 15 0 0 0,5-15 0 0 0,1-7 0 0 0,4-8 0 0 0,-6 11 0 0 0,9-23 0 0 0,-1 0 0 0 0,-1 0 0 0 0,2-17 0 0 0,2-5 0 0 0,28-114 0 0 0,-6 22 0 0 0,-13 56 0 0 0,-6 19 0 0 0,13-32 0 0 0,-1 16 0 0 0,-6 17 0 0 0,22-48 0 0 0,-39 101 0 0 0,0 0 0 0 0,0 0 0 0 0,0 0 0 0 0,-1-1 0 0 0,-1 1 0 0 0,1-1 0 0 0,-1 0 0 0 0,-2 5 0 0 0,-2 7 0 0 0,-3 6 0 0 0,-6 17 0 0 0,-27 63 0 0 0,2-3 0 0 0,13-31 0 0 0,-63 166 0 0 0,79-194 0 0 0,-2 11 0 0 0,4-10 0 0 0,-4 7 0 0 0,-4 11 0 0 0,1 10 0 0 0,-2 5 0 0 0,13-57 0 0 0,-2 12 0 0 0,4-12 0 0 0,1-5 0 0 0,2-4 0 0 0,-1-3-570 0 0,0 1 0 0 0,2-8 570 0 0,1-9-2426 0 0,0 9-2618 0 0,-2-1-1394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7:53.06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16 1 4607 0 0,'0'0'102'0'0,"0"0"20"0"0,0 0 6 0 0,-1 0-21 0 0,0 2-91 0 0,-11 3 61 0 0,10-4 294 0 0,2-1 117 0 0,0 0 21 0 0,0 0-66 0 0,0 0-358 0 0,0 0-406 0 0,0 0-154 0 0,0 0-33 0 0,0 0 66 0 0,0 0 276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7:57.38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238 444 6447 0 0,'0'0'142'0'0,"0"0"22"0"0,0 2 13 0 0,0 6-20 0 0,-1 6-119 0 0,-1-11-18 0 0,0-1 29 0 0,-3 13 1160 0 0,0 0-1 0 0,-2 8-1208 0 0,-1 6 1524 0 0,8-28-1012 0 0,-4 7 512 0 0,-11 11-432 0 0,9-9-576 0 0,4-6 221 0 0,1 0 0 0 0,0 0 0 0 0,0 0 0 0 0,0 4-237 0 0,1-4 217 0 0,-1 0 0 0 0,0-1-1 0 0,0 1 1 0 0,0 0 0 0 0,-2 2-217 0 0,3-4 2 0 0,0-1 0 0 0,-1 1-1 0 0,0-1 1 0 0,1 0 0 0 0,-1 1-1 0 0,0-1 1 0 0,1 0 0 0 0,-1 1-1 0 0,0-1 1 0 0,0 0 0 0 0,0 0-1 0 0,-1 1-1 0 0,0-1 0 0 0,0 1-1 0 0,1-1 1 0 0,0 1-1 0 0,-1-1 1 0 0,1 1 0 0 0,0 0-1 0 0,-1-1 1 0 0,1 1-1 0 0,0 0 1 0 0,-27 37 2048 0 0,23-31-2048 0 0,-1-2 0 0 0,-1 1 0 0 0,3-1 72 0 0,3-4 299 0 0,1-2 117 0 0,7-4 339 0 0,-4 3-702 0 0,4-4-99 0 0,-1 0-1 0 0,0 0 1 0 0,0 0 0 0 0,0-1-1 0 0,0 0 1 0 0,-1 0 0 0 0,2-3-26 0 0,6-9-8 0 0,-1-1 1 0 0,-1-2 7 0 0,70-125 72 0 0,-69 123 323 0 0,-1 0 1 0 0,-2-1-1 0 0,0 0 0 0 0,-1 0 0 0 0,3-22-395 0 0,15-65 0 0 0,-25 105 0 0 0,0-1 0 0 0,-1 0 0 0 0,0 0 0 0 0,0 1 0 0 0,0-2 0 0 0,0-21 0 0 0,1 23 0 0 0,-1 6 0 0 0,0 0 0 0 0,0 0 0 0 0,-1 0 0 0 0,1 0 0 0 0,0 0 0 0 0,0 0 0 0 0,0 0 0 0 0,0 0 0 0 0,0 0 0 0 0,0 0 0 0 0,0 0 0 0 0,0 0 0 0 0,0 0 0 0 0,0 0 0 0 0,0 0 0 0 0,-1 0 0 0 0,1 0 0 0 0,0 0 0 0 0,0 0 0 0 0,0 0 0 0 0,0 0 0 0 0,0 0 0 0 0,0 0 0 0 0,0 0 0 0 0,0 0 0 0 0,0 0 0 0 0,0 0 0 0 0,0 0 0 0 0,-1 0 0 0 0,1 0 0 0 0,0 0 0 0 0,0 0 0 0 0,0 0 0 0 0,0 0 0 0 0,0-1 0 0 0,0 1 0 0 0,0 0 0 0 0,0 0 0 0 0,0 0 0 0 0,0 0 0 0 0,0 0 0 0 0,0 0 0 0 0,0 0 0 0 0,0 0 0 0 0,0 0 0 0 0,0 0 0 0 0,0 0 0 0 0,0 0 0 0 0,0-1 0 0 0,0 1 0 0 0,0 0 0 0 0,0 0 0 0 0,0 0 0 0 0,0 0 0 0 0,0 0 0 0 0,0 0 0 0 0,0 0 0 0 0,0 0 0 0 0,0 0 0 0 0,0 0 0 0 0,0-1 0 0 0,0 1 0 0 0,0 0 0 0 0,0 0 0 0 0,0 0 0 0 0,0 0 0 0 0,0 0 0 0 0,0 0 0 0 0,0 0 0 0 0,-3 4 0 0 0,2-4 0 0 0,-11 20 507 0 0,1-1 0 0 0,0 2 0 0 0,1-1 0 0 0,0 6-507 0 0,-5 8 20 0 0,-3 3-20 0 0,3-5 0 0 0,-7 19 0 0 0,7-14 0 0 0,-4 4 0 0 0,-22 32 0 0 0,-28 37 0 0 0,57-91 0 0 0,1 0 0 0 0,1 2 0 0 0,-5 8 0 0 0,-11 15 0 0 0,21-35 0 0 0,1-4 0 0 0,2-9 0 0 0,3-5 0 0 0,2-3 0 0 0,1 1 0 0 0,0 1 0 0 0,1-1 0 0 0,0 0 0 0 0,2-2 0 0 0,12-16 0 0 0,2-3 0 0 0,17-25 0 0 0,-24 33 0 0 0,5-9 0 0 0,6-14 0 0 0,-3 4 0 0 0,1 1 0 0 0,6-3 0 0 0,1-2 0 0 0,6-18 0 0 0,-17 28 0 0 0,-9 21 0 0 0,-2 0 0 0 0,0-2 0 0 0,0 1 0 0 0,-2-1 0 0 0,2-9 0 0 0,4-13 0 0 0,-9 30 0 0 0,-3 10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0,1 0 0 0 0,-1-1 0 0 0,0 1 0 0 0,0 0 0 0 0,0 0 0 0 0,0 0 0 0 0,0 0 0 0 0,0 0 0 0 0,0 0 0 0 0,0 0 0 0 0,0 0 0 0 0,0 0 0 0 0,0 0 0 0 0,0 0 0 0 0,0 0 0 0 0,0 0 0 0 0,0 0 0 0 0,1 0 0 0 0,-1 0 0 0 0,0 0 0 0 0,0 0 0 0 0,0 0 0 0 0,0 0 0 0 0,0 1 0 0 0,1 4 0 0 0,-1 7 0 0 0,-3 12 0 0 0,-1-1 0 0 0,-1 1 0 0 0,-1-1 0 0 0,-1 1 0 0 0,-6 24 0 0 0,-2 0 0 0 0,-2 0 0 0 0,-16 31 0 0 0,22-54 0 0 0,-20 42 0 0 0,9-19 0 0 0,-1 7 0 0 0,16-38 0 0 0,0 2 0 0 0,-2 9 0 0 0,8-22 0 0 0,-1 1 0 0 0,1-1 0 0 0,1 1 0 0 0,-1 0 0 0 0,1-1 0 0 0,0 3 0 0 0,0-7 0 0 0,0-2 0 0 0,0 1 0 0 0,0-1 0 0 0,0 1 0 0 0,0-1 0 0 0,0 1 0 0 0,0-1 0 0 0,0 1 0 0 0,0-1 0 0 0,1 1 0 0 0,-1-1 0 0 0,0 1 0 0 0,0-1 0 0 0,0 0 0 0 0,1 1 0 0 0,-1-1 0 0 0,0 1 0 0 0,1-1 0 0 0,0 0 0 0 0,-1 0 0 0 0,1 0 0 0 0,0 0 0 0 0,0 0 0 0 0,0 0 0 0 0,-1 0 0 0 0,1 0 0 0 0,0 0 0 0 0,0 0 0 0 0,-1 0 0 0 0,1-1 0 0 0,0 1 0 0 0,0 0 0 0 0,-1 0 0 0 0,1-1 0 0 0,0 1 0 0 0,0-1 0 0 0,14-9 0 0 0,2-6 0 0 0,0 0 0 0 0,-2-1 0 0 0,9-13 0 0 0,9-10 0 0 0,-18 20 0 0 0,0-1 0 0 0,-1 0 0 0 0,5-13 0 0 0,16-23 0 0 0,-21 35 0 0 0,-1 0 0 0 0,-1-2 0 0 0,-2 1 0 0 0,0-2 0 0 0,-1 1 0 0 0,0-5 0 0 0,-7 21 0 0 0,0 1 0 0 0,0-1 0 0 0,-1 1 0 0 0,0-1 0 0 0,0-7 0 0 0,-1 14 0 0 0,0 2 0 0 0,-2 5 0 0 0,-1 10 0 0 0,-1 25 0 0 0,-3-1 0 0 0,-1-1 0 0 0,-2 0 0 0 0,-14 34 0 0 0,0-11 683 0 0,-3-2-1 0 0,-2-1 1 0 0,-23 33-683 0 0,36-59 0 0 0,12-27 0 0 0,2-6 0 0 0,2-4 0 0 0,0-3 0 0 0,1 1 0 0 0,1 0 0 0 0,-1 0 0 0 0,1-1 0 0 0,0 0 0 0 0,1-2 0 0 0,8-23 0 0 0,1 1 0 0 0,2 1 0 0 0,13-21 0 0 0,-5 10 0 0 0,5-19 0 0 0,64-156 0 0 0,-59 137 0 0 0,-31 78 0 0 0,-1 2 0 0 0,0 6 0 0 0,-4 13 0 0 0,-20 71 0 0 0,-5-1 0 0 0,-4 2 0 0 0,-35 50 0 0 0,53-110 0 0 0,33-79 0 0 0,-8 19 0 0 0,11-20 0 0 0,4-6 0 0 0,-2 0 0 0 0,0-12 0 0 0,0 1 0 0 0,-16 48 0 0 0,-1 0 0 0 0,-1-1 0 0 0,0-6 0 0 0,-20 61 0 0 0,4-7 0 0 0,-12 21 0 0 0,-3 7 0 0 0,17-35 0 0 0,-2-1 0 0 0,0 0 0 0 0,-1 0 0 0 0,-12 15 0 0 0,10-17 0 0 0,-3 9 0 0 0,-10 15 0 0 0,23-40 0 0 0,2-5 0 0 0,2-2 0 0 0,0-2 0 0 0,0 0 0 0 0,0 0 0 0 0,0 0 0 0 0,1 0 0 0 0,0 0 0 0 0,0 1 0 0 0,1-3 0 0 0,12-34 0 0 0,-11 35 0 0 0,98-235 0 0 0,-90 213 0 0 0,-1-2 0 0 0,-1 0 0 0 0,-4 10 0 0 0,-5 19 0 0 0,-1 2 0 0 0,-2 5 0 0 0,-5 11 0 0 0,-67 149 0 0 0,34-80 0 0 0,37-75 0 0 0,0 0 0 0 0,0 0 0 0 0,0 9 0 0 0,3-15 0 0 0,4-6 0 0 0,3-8 0 0 0,-6 9 0 0 0,17-30 0 0 0,7-15 0 0 0,-15 27 0 0 0,30-73 0 0 0,-21 48 0 0 0,-5 12 0 0 0,-2-1 0 0 0,-2 0 0 0 0,0 0 0 0 0,2-30 0 0 0,-11 43 0 0 0,0 19 0 0 0,0 0 0 0 0,0 0 0 0 0,0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0,-4 6 0 0 0,-2 11 0 0 0,6-17 0 0 0,-10 30 0 0 0,2 1 0 0 0,-1 11 0 0 0,-4 16 0 0 0,6-31 0 0 0,-9 36 0 0 0,-2-1 0 0 0,-16 34 0 0 0,86-242 0 0 0,-12 28 0 0 0,-27 82 0 0 0,-2-1 0 0 0,-2 0 0 0 0,-1-1 0 0 0,-2 0 0 0 0,0-18 0 0 0,-6 47 0 0 0,-11 49 0 0 0,-2 32 0 0 0,-14 59 0 0 0,7-26 0 0 0,20-104 0 0 0,1-3 0 0 0,2-7 0 0 0,5-13 0 0 0,15-78 0 0 0,1 1 0 0 0,-21 89 0 0 0,0 5 0 0 0,-1 6 0 0 0,0 6 0 0 0,-2-7 0 0 0,2 6 0 0 0,-1 0 0 0 0,0 0 0 0 0,-1 0 0 0 0,1 0 0 0 0,-1 0 0 0 0,-1 0 0 0 0,1 1 0 0 0,-1 2 0 0 0,-4 11 0 0 0,0 0 0 0 0,-2 5 0 0 0,2-12 0 0 0,3-6 0 0 0,0 0 0 0 0,-1 0 0 0 0,-2 4 0 0 0,0-3 0 0 0,0-3-64 0 0,0 2-535 0 0,0-1-393 0 0,2-5-5457 0 0,3-1-1071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8:03.1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205 99 6447 0 0,'0'0'142'0'0,"0"0"22"0"0,0 0 13 0 0,-2-1-20 0 0,-30-16 438 0 0,2 1 1322 0 0,26 14-1571 0 0,1 0 0 0 0,0 0-1 0 0,0 0 1 0 0,-3-2-346 0 0,-7-6 249 0 0,11 9-89 0 0,0 0 0 0 0,1 1 0 0 0,-1-1 0 0 0,0 0 0 0 0,1 1 0 0 0,-1 0 0 0 0,0-1 0 0 0,0 1 0 0 0,-1 0-160 0 0,2 0 102 0 0,0-1 0 0 0,0 1 0 0 0,0 0 0 0 0,1-1 0 0 0,-1 1 0 0 0,0-1 0 0 0,0 1 0 0 0,0-1 0 0 0,0 1 0 0 0,0-1-1 0 0,1 0 1 0 0,-1 0-102 0 0,-3-2 313 0 0,-5 0 185 0 0,-1-1-1 0 0,1 1 0 0 0,0 0 1 0 0,-1 1-498 0 0,4 1 570 0 0,5 0-411 0 0,-10 1 274 0 0,27-3-415 0 0,-5 0-19 0 0,0 1 0 0 0,5 0 1 0 0,22 1 160 0 0,1 2 0 0 0,-1 2 0 0 0,1 1 0 0 0,-1 2 0 0 0,0 2 0 0 0,-1 1 0 0 0,0 2 0 0 0,0 1 0 0 0,0 3-160 0 0,-7-1 305 0 0,0 2 0 0 0,1 2-305 0 0,19 10-2 0 0,-33-19 2 0 0,81 46 0 0 0,-77-42 0 0 0,0 2 0 0 0,0 0 0 0 0,6 8 0 0 0,-1 2 148 0 0,0 0-1 0 0,-2 2 1 0 0,2 3-148 0 0,-6-2 267 0 0,0 0 1 0 0,-3 1 0 0 0,0 1-1 0 0,-2 0 1 0 0,-1 1-1 0 0,5 17-267 0 0,-5 0 0 0 0,8 43 0 0 0,3 49 0 0 0,-24-135 0 0 0,3 23 0 0 0,-1 0 0 0 0,-1 1 0 0 0,-1 0 0 0 0,-2-1 0 0 0,-1 4 0 0 0,0-11 0 0 0,-1 3 0 0 0,-3 18 0 0 0,-7 22 0 0 0,11-55 0 0 0,1-4 0 0 0,2 7 0 0 0,-1-12 0 0 0,0 0 0 0 0,0 0 0 0 0,0 0 0 0 0,0 0 0 0 0,0-1 0 0 0,0 1 0 0 0,-1 0 0 0 0,1 0 0 0 0,0 0 0 0 0,0 0 0 0 0,0 0 0 0 0,0 0 0 0 0,0 0 0 0 0,0 0 0 0 0,-1 0 0 0 0,1 0 0 0 0,0 0 0 0 0,0 0 0 0 0,0 0 0 0 0,0 0 0 0 0,0 0 0 0 0,0 0 0 0 0,-1 0 0 0 0,1 0 0 0 0,0 0 0 0 0,0 0 0 0 0,0 0 0 0 0,0 0 0 0 0,0 0 0 0 0,0 0 0 0 0,-1 0 0 0 0,1 0 0 0 0,0 0 0 0 0,0 0 0 0 0,0 0 0 0 0,0 0 0 0 0,0 0 0 0 0,0 1 0 0 0,0-1 0 0 0,-1 0 0 0 0,1 0 0 0 0,0 0 0 0 0,0 0 0 0 0,0 0 0 0 0,0 0 0 0 0,0 0 0 0 0,0 0 0 0 0,0 1 0 0 0,0-1 0 0 0,0 0 0 0 0,0 0 0 0 0,0 0 0 0 0,0 0 0 0 0,0 0 0 0 0,0 0 0 0 0,0 1 0 0 0,0-1 0 0 0,0 0 0 0 0,0 0 0 0 0,0 0 0 0 0,0 0 0 0 0,0 0 0 0 0,0 0 0 0 0,0 1 0 0 0,-7-10 0 0 0,7 8 0 0 0,-3-3 0 0 0,0-1 0 0 0,0 0 0 0 0,1 0 0 0 0,0-1 0 0 0,0 1 0 0 0,-1-3 0 0 0,-6-35 0 0 0,2 9 0 0 0,-1 3 0 0 0,-20-67 0 0 0,0 17 0 0 0,-15-24 0 0 0,24 64 0 0 0,-2 0 0 0 0,-2 2 0 0 0,-11-13 0 0 0,7 11 0 0 0,13 19 0 0 0,-2 0 0 0 0,0 1 0 0 0,-7-6 0 0 0,-108-102 0 0 0,97 100 0 0 0,-2 1 0 0 0,0 1 0 0 0,-4 1 0 0 0,7 5 0 0 0,-85-49 0 0 0,109 66 0 0 0,0 0 0 0 0,-1 0 0 0 0,1 1 0 0 0,-1 1 0 0 0,-7-2 0 0 0,16 4 0 0 0,-4-1 0 0 0,1 0 0 0 0,-1 1 0 0 0,0 0 0 0 0,1 0 0 0 0,-1 0 0 0 0,0 0 0 0 0,3 0 0 0 0,0 0 0 0 0,-1 1 0 0 0,1-1 0 0 0,0 1 0 0 0,-1 0 0 0 0,1 0 0 0 0,0-1 0 0 0,0 1 0 0 0,0 0 0 0 0,0 1 0 0 0,0-1 0 0 0,-1 1 0 0 0,2-2 0 0 0,1 1 0 0 0,0-1 0 0 0,0 0 0 0 0,0 0 0 0 0,-1 0 0 0 0,1 0 0 0 0,0 1 0 0 0,0-1 0 0 0,0 0 0 0 0,0 0 0 0 0,-1 0 0 0 0,1 1 0 0 0,0-1 0 0 0,0 0 0 0 0,0 0 0 0 0,0 1 0 0 0,0-1 0 0 0,0 0 0 0 0,0 0 0 0 0,0 1 0 0 0,0-1 0 0 0,0 0 0 0 0,0 0 0 0 0,0 1 0 0 0,0-1 0 0 0,0 1 0 0 0,1 1 0 0 0,0-1 0 0 0,-1 0 0 0 0,1 0 0 0 0,0 1 0 0 0,0-1 0 0 0,0 0 0 0 0,0 0 0 0 0,0 0 0 0 0,1 0 0 0 0,-1 0 0 0 0,0 0 0 0 0,0-1 0 0 0,0 1 0 0 0,1 0 0 0 0,0 0 0 0 0,26 10 0 0 0,-19-8 0 0 0,1-1 0 0 0,8 1 0 0 0,-8-2 0 0 0,0 1 0 0 0,6 2 0 0 0,10 6 0 0 0,-2 0 0 0 0,1 1 0 0 0,-1 2 0 0 0,-1 0 0 0 0,0 2 0 0 0,11 10 0 0 0,33 28 0 0 0,22 27 0 0 0,-80-71 0 0 0,13 11 0 0 0,-2 2 0 0 0,-1 0 0 0 0,0 1 0 0 0,-2 1 0 0 0,0 2 0 0 0,5 10 0 0 0,-3 1 0 0 0,-1 1 0 0 0,5 14 0 0 0,4 21 1543 0 0,15 62-1543 0 0,-33-97 126 0 0,-1-1 1 0 0,-2 2-1 0 0,-2-1 0 0 0,-1 30-126 0 0,-1-11 0 0 0,0-35 0 0 0,-1 0 0 0 0,-2 0 0 0 0,0-1 0 0 0,-2 7 0 0 0,0-15 0 0 0,-1-1 0 0 0,3-11 0 0 0,1 0 0 0 0,0-1 0 0 0,0 1 0 0 0,0-1 0 0 0,0 1 0 0 0,-1-1 0 0 0,1 1 0 0 0,0-1 0 0 0,0 1 0 0 0,-1-1 0 0 0,1 1 0 0 0,0-1 0 0 0,0 0 0 0 0,-1 1 0 0 0,1-1 0 0 0,-1 1 0 0 0,1-1 0 0 0,-1 0 0 0 0,1 0 0 0 0,-1 0 0 0 0,1 0 0 0 0,-1-1 0 0 0,1 1 0 0 0,-1 0 0 0 0,1 0 0 0 0,-1 0 0 0 0,1-1 0 0 0,-1 1 0 0 0,1 0 0 0 0,0 0 0 0 0,-1-1 0 0 0,1 1 0 0 0,-1 0 0 0 0,1-1 0 0 0,0 1 0 0 0,-1 0 0 0 0,-9-10 0 0 0,2 0 0 0 0,5 5 0 0 0,1 0 0 0 0,0 0 0 0 0,0-1 0 0 0,1 1 0 0 0,0-1 0 0 0,-1-1 0 0 0,-1-9 0 0 0,-1-2 0 0 0,1 0 0 0 0,0-12 0 0 0,3 29 0 0 0,-1-15 0 0 0,2-12 0 0 0,-1-12 0 0 0,-2 8 0 0 0,-1-12 0 0 0,-1-1 0 0 0,-6-18 0 0 0,0 13 0 0 0,2 11 0 0 0,-1-1 0 0 0,-2 1 0 0 0,-3-1 0 0 0,-9-14 0 0 0,-2 0 0 0 0,-2 2 0 0 0,-18-22 0 0 0,-14-14 0 0 0,-35-37 0 0 0,84 114 0 0 0,-19-26 0 0 0,-24-22 0 0 0,43 49 0 0 0,-5-6 0 0 0,-2 0 0 0 0,0 1 0 0 0,-1 1 0 0 0,-8-5 0 0 0,4 7 0 0 0,-1 0 0 0 0,0 2 0 0 0,-1 1 0 0 0,-18-5 0 0 0,36 12 0 0 0,0 1 0 0 0,0 0 0 0 0,0 1 0 0 0,0 0 0 0 0,0 0 0 0 0,0 0 0 0 0,0 0 0 0 0,-1 1 0 0 0,-1 1 0 0 0,-1-1 0 0 0,2 0 0 0 0,7-1 0 0 0,0 0 0 0 0,0 0 0 0 0,0 0 0 0 0,0 0 0 0 0,0 0 0 0 0,-1 0 0 0 0,1 1 0 0 0,0-1 0 0 0,0 0 0 0 0,0 0 0 0 0,0 0 0 0 0,0 0 0 0 0,-1 0 0 0 0,1 0 0 0 0,0 0 0 0 0,0 0 0 0 0,0 0 0 0 0,0 0 0 0 0,0 1 0 0 0,0-1 0 0 0,0 0 0 0 0,-1 0 0 0 0,1 0 0 0 0,0 0 0 0 0,0 0 0 0 0,0 0 0 0 0,0 1 0 0 0,0-1 0 0 0,0 0 0 0 0,0 0 0 0 0,0 0 0 0 0,0 0 0 0 0,0 1 0 0 0,0-1 0 0 0,0 0 0 0 0,0 0 0 0 0,1 1 0 0 0,0 0 0 0 0,-1 0 0 0 0,1 0 0 0 0,0 0 0 0 0,0 0 0 0 0,0 0 0 0 0,0 0 0 0 0,0 0 0 0 0,1-1 0 0 0,-1 1 0 0 0,0 0 0 0 0,0-1 0 0 0,21 10 0 0 0,-13-6 0 0 0,23 11 0 0 0,-4-3 0 0 0,-1 1 0 0 0,9 8 0 0 0,16 12 0 0 0,-2 1 0 0 0,-2 3 0 0 0,11 13 0 0 0,14 14 0 0 0,13 13 0 0 0,-31-23 0 0 0,9 15 0 0 0,-37-36 0 0 0,-2 0 0 0 0,-1 2 0 0 0,2 6 0 0 0,22 47 0 0 0,-3 1 0 0 0,-5 3 0 0 0,10 37 0 0 0,-36-85 0 0 0,6 39 0 0 0,4 46 0 0 0,-7-35 0 0 0,-11-54 0 0 0,-1 0 0 0 0,-2 6 0 0 0,-3-33 0 0 0,0-12 0 0 0,0-1 0 0 0,-1 1 0 0 0,1-1 0 0 0,0 1 0 0 0,0-1 0 0 0,0 1 0 0 0,-1-1 0 0 0,1 1 0 0 0,0-1 0 0 0,0 1 0 0 0,-1-1 0 0 0,1 1 0 0 0,0-1 0 0 0,-1 1 0 0 0,1-1 0 0 0,-1 0 0 0 0,1 1 0 0 0,-1-1 0 0 0,1 0 0 0 0,-1 0 0 0 0,1 1 0 0 0,-1-1 0 0 0,1 0 0 0 0,-1 0 0 0 0,1 0 0 0 0,0 0 0 0 0,-1 0 0 0 0,1 0 0 0 0,-1 0 0 0 0,1 0 0 0 0,-1 0 0 0 0,1 0 0 0 0,-1 0 0 0 0,1 0 0 0 0,-1-1 0 0 0,1 1 0 0 0,-1 0 0 0 0,1 0 0 0 0,-2-1 0 0 0,0 0 0 0 0,0 0 0 0 0,1-1 0 0 0,-1 1 0 0 0,1 0 0 0 0,-1-1 0 0 0,1 1 0 0 0,0-1 0 0 0,-1 0 0 0 0,1 1 0 0 0,0-1 0 0 0,0 0 0 0 0,0 0 0 0 0,0 0 0 0 0,1 1 0 0 0,-1-2 0 0 0,-3-7 0 0 0,1-1 0 0 0,-2-6 0 0 0,2 2 0 0 0,-37-137 0 0 0,11 40 0 0 0,-33-79 0 0 0,24 102 0 0 0,-42-67 0 0 0,34 77 0 0 0,-12-10 0 0 0,-36-41 0 0 0,78 109 0 0 0,-21-25 0 0 0,-1 2 0 0 0,-2 1 0 0 0,-2 2 0 0 0,-46-34 0 0 0,68 60 0 0 0,-1 2 0 0 0,-1 1 0 0 0,0 1 0 0 0,-1 0 0 0 0,-12-3 0 0 0,26 11 0 0 0,-1 0 0 0 0,0 0 0 0 0,0 1 0 0 0,0 0 0 0 0,0 0 0 0 0,0 1 0 0 0,0 1 0 0 0,0 0 0 0 0,0 0 0 0 0,-1 1 0 0 0,1 0 0 0 0,-1 1 0 0 0,-4-1 0 0 0,12-1 0 0 0,0 0 0 0 0,1 0 0 0 0,-1 0 0 0 0,0 0 0 0 0,0 1 0 0 0,0-1 0 0 0,0 1 0 0 0,1 0 0 0 0,-1 0 0 0 0,0 0 0 0 0,-1 1 0 0 0,-2 2 0 0 0,6-4 0 0 0,-1 0 0 0 0,1 0 0 0 0,0 1 0 0 0,0-1 0 0 0,-1 0 0 0 0,1 1 0 0 0,0-1 0 0 0,0 0 0 0 0,-1 1 0 0 0,1-1 0 0 0,0 0 0 0 0,0 1 0 0 0,0-1 0 0 0,0 0 0 0 0,-1 1 0 0 0,1-1 0 0 0,0 1 0 0 0,0 0 0 0 0,0-1 0 0 0,0 1 0 0 0,1-1 0 0 0,-1 1 0 0 0,0-1 0 0 0,0 1 0 0 0,0-1 0 0 0,0 1 0 0 0,1 0 0 0 0,-1-1 0 0 0,0 1 0 0 0,1-1 0 0 0,-1 1 0 0 0,2 1 0 0 0,0 1 0 0 0,1-1 0 0 0,-1 0 0 0 0,1 0 0 0 0,-1 0 0 0 0,1 0 0 0 0,-1 0 0 0 0,3 0 0 0 0,25 12 0 0 0,-28-13 0 0 0,14 4 0 0 0,0 0 0 0 0,0 0 0 0 0,8-1 0 0 0,-3 1 0 0 0,18 5 0 0 0,-33-8 0 0 0,87 28 0 0 0,-56-19 0 0 0,-1 2 0 0 0,0 2 0 0 0,15 9 0 0 0,12 9 0 0 0,23 19 0 0 0,-54-30 0 0 0,-2 0 0 0 0,16 16 0 0 0,-27-21 0 0 0,-1 1 0 0 0,-1 1 0 0 0,0 0 0 0 0,0 4 0 0 0,-15-20 0 0 0,11 14 0 0 0,-1 0 0 0 0,-1 1 0 0 0,-1 0 0 0 0,-1 1 0 0 0,2 5 0 0 0,3 17 0 0 0,-1-1 0 0 0,-2 2 0 0 0,-2-1 0 0 0,-2 1 0 0 0,1 30 0 0 0,-4-11 0 0 0,-4 54 0 0 0,-1-100 0 0 0,-3-3 0 0 0,4-12 0 0 0,0 1 0 0 0,-1-1 0 0 0,1 1 0 0 0,0-1 0 0 0,-1 1 0 0 0,1-1 0 0 0,0 0 0 0 0,-1 1 0 0 0,1-1 0 0 0,0 0 0 0 0,-1 1 0 0 0,1-1 0 0 0,-1 0 0 0 0,1 1 0 0 0,-1-1 0 0 0,1 0 0 0 0,0 0 0 0 0,-1 0 0 0 0,0 1 0 0 0,0-1 0 0 0,0 0 0 0 0,-1 0 0 0 0,1-1 0 0 0,-1 1 0 0 0,1 0 0 0 0,0 0 0 0 0,-1-1 0 0 0,1 1 0 0 0,0-1 0 0 0,-1 1 0 0 0,1-1 0 0 0,0 0 0 0 0,0 1 0 0 0,0-1 0 0 0,0 0 0 0 0,-1 0 0 0 0,1 0 0 0 0,0 0 0 0 0,0 0 0 0 0,1 0 0 0 0,-1 0 0 0 0,0 0 0 0 0,-1-1 0 0 0,-1-3 0 0 0,0 1 0 0 0,0-1 0 0 0,1 0 0 0 0,0 0 0 0 0,-2-3 0 0 0,-104-259 0 0 0,96 238 0 0 0,-13-26 0 0 0,-27-42 0 0 0,-37-48 0 0 0,44 74 0 0 0,2 2 0 0 0,-3 2 0 0 0,-8-6 0 0 0,25 40 0 0 0,-30-27 0 0 0,39 41 0 0 0,-1 2 0 0 0,-1 0 0 0 0,-15-8 0 0 0,14 11 0 0 0,8 4 0 0 0,0 1 0 0 0,-13-5 0 0 0,-41-17 0 0 0,67 30 0 0 0,0 0 0 0 0,0 0 0 0 0,0 0 0 0 0,0 1 0 0 0,-1-1 0 0 0,1 1 0 0 0,-2-1 0 0 0,-16-2 0 0 0,12 2 0 0 0,3 0 0 0 0,2 2 0 0 0,-7 1 0 0 0,7 1 0 0 0,3-2 0 0 0,-6 4 0 0 0,1 0 0 0 0,5-4 0 0 0,-1 0 0 0 0,1-1 0 0 0,0 1 0 0 0,0-1 0 0 0,0 1 0 0 0,0 0 0 0 0,-1-1 0 0 0,1 1 0 0 0,0-1 0 0 0,0 1 0 0 0,0 0 0 0 0,0-1 0 0 0,1 2 0 0 0,5 18 0 0 0,-4-12 0 0 0,-2-5 0 0 0,1-1 0 0 0,-1 0 0 0 0,1 1 0 0 0,0-1 0 0 0,0 0 0 0 0,-1 0 0 0 0,1 0 0 0 0,1 0 0 0 0,-1 1 0 0 0,0-1 0 0 0,0-1 0 0 0,1 1 0 0 0,-1 0 0 0 0,1 0 0 0 0,0 0 0 0 0,-1-1 0 0 0,2 1 0 0 0,8 6 0 0 0,0 0 0 0 0,1-1 0 0 0,-1-1 0 0 0,2 1 0 0 0,17 8 0 0 0,38 21 0 0 0,-31-17 0 0 0,17 11 0 0 0,14 17 0 0 0,-3 3 0 0 0,-1 3 0 0 0,14 18 0 0 0,-52-45 0 0 0,0 1 0 0 0,-2 2 0 0 0,17 25 0 0 0,-8-5 0 0 0,-2 0 0 0 0,-2 2 0 0 0,-3 1 0 0 0,1 8 0 0 0,-27-60 0 0 0,15 38 0 0 0,-1 0 0 0 0,6 29 0 0 0,-10-27 0 0 0,-2-11 0 0 0,0 11 0 0 0,-3-18 0 0 0,-3-9 0 0 0,0 0 0 0 0,0-1 0 0 0,-1 1 0 0 0,-1 7 0 0 0,-2-8 0 0 0,-1 0 0 0 0,-4-3 0 0 0,-3-3 0 0 0,9-6 0 0 0,0 0 0 0 0,1 0 0 0 0,-1 1 0 0 0,0-1 0 0 0,0 0 0 0 0,0 0 0 0 0,0 0 0 0 0,0-1 0 0 0,0 1 0 0 0,-1 0 0 0 0,-9-5 0 0 0,8 3-101 0 0,1 0 0 0 0,-1 0-1 0 0,1 0 1 0 0,-1 0 0 0 0,1-1-1 0 0,0 1 1 0 0,0-1 0 0 0,0 1 0 0 0,-1-3 101 0 0,-1-2-1567 0 0,0-1 1 0 0,0 1 0 0 0,0-4 1566 0 0,-1-2-2046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31:17.85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1 137 5527 0 0,'0'0'423'0'0,"0"0"-188"0"0,0 0 241 0 0,1-1 130 0 0,-1 0-521 0 0,2 0 110 0 0,-1 0-1 0 0,1-1 0 0 0,-1 1 1 0 0,0-1-1 0 0,0 1 0 0 0,0-1 0 0 0,0 0 1 0 0,0 1-1 0 0,0-1 0 0 0,0 0-194 0 0,1 0 351 0 0,4-4-121 0 0,0 0-1 0 0,-1-1 1 0 0,1 1-1 0 0,-1-2 1 0 0,-1 1-1 0 0,1-1-229 0 0,-3 5 104 0 0,5-5-2 0 0,3-5 23 0 0,-8 12-106 0 0,1 0 7 0 0,14-7 217 0 0,-11 6-155 0 0,-3 1-49 0 0,-1 0 0 0 0,0 1 0 0 0,0-1 0 0 0,1 1 0 0 0,-1 0 0 0 0,0-1 0 0 0,1 1 0 0 0,-1 0 0 0 0,1 0-39 0 0,4 0 102 0 0,12-1 269 0 0,1 0-1 0 0,-1 2 0 0 0,19 2-370 0 0,-20-1 179 0 0,1-1 0 0 0,13-1-179 0 0,11 1 85 0 0,-12 0 26 0 0,7-1-111 0 0,16-1 77 0 0,-33 1-87 0 0,1-2 0 0 0,-1 0 0 0 0,19-5 10 0 0,-29 5-394 0 0,-1-2-1 0 0,0 1 0 0 0,0-1 1 0 0,7-4 394 0 0,-15 7-542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8:24.15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142 615 2759 0 0,'0'0'126'0'0,"0"0"68"0"0,0 0 208 0 0,0 0 87 0 0,0 0 20 0 0,0 0 3 0 0,0 0 0 0 0,0 0 0 0 0,0 0 0 0 0,0 0-69 0 0,0 0-222 0 0,0 1 166 0 0,-1 2-163 0 0,0 0 0 0 0,0 0 1 0 0,0 0-1 0 0,0 0 0 0 0,-1 0 0 0 0,1 0 0 0 0,-2 1-224 0 0,0 2 36 0 0,1-4 111 0 0,0 1-1 0 0,1 0 0 0 0,-1-1 0 0 0,0 1 1 0 0,0-1-1 0 0,-1 0 0 0 0,1 0 1 0 0,0 0-1 0 0,-1 0 0 0 0,1 0 0 0 0,-1 0 1 0 0,0-1-1 0 0,1 1 0 0 0,-4 0-146 0 0,-1 1 0 0 0,0-3 0 0 0,2 0 0 0 0,-13-3 0 0 0,18 3 0 0 0,0 0 0 0 0,-1 0 0 0 0,1 0 0 0 0,0 0 0 0 0,0 0 0 0 0,-1 0 0 0 0,1 0 0 0 0,0 0 0 0 0,0 0 0 0 0,0 0 0 0 0,-1 0 0 0 0,1 0 0 0 0,0 0 0 0 0,0-1 0 0 0,0 1 0 0 0,-1 0 0 0 0,1 0 0 0 0,0 0 0 0 0,0 0 0 0 0,0 0 0 0 0,0 0 0 0 0,-1-1 0 0 0,1 1 0 0 0,0 0 0 0 0,0 0 0 0 0,0 0 0 0 0,0-1 0 0 0,0 1 0 0 0,0 0 0 0 0,-1 0 0 0 0,1 0 0 0 0,0-1 0 0 0,0 1 0 0 0,0 0 0 0 0,0 0 0 0 0,0 0 0 0 0,0-1 0 0 0,0 1 0 0 0,0 0 0 0 0,0 0 0 0 0,0-1 0 0 0,0 1 0 0 0,0 0 0 0 0,0 0 0 0 0,0 0 0 0 0,0-1 0 0 0,0 1 0 0 0,1 0 0 0 0,-1 0 0 0 0,0 0 0 0 0,0-1 0 0 0,0 1 0 0 0,0 0 0 0 0,0 0 0 0 0,0 0 0 0 0,1-1 0 0 0,-1 1 0 0 0,0 0 0 0 0,0 0 0 0 0,0 0 0 0 0,0 0 0 0 0,1 0 0 0 0,-1-1 0 0 0,0 1 0 0 0,7-15 45 0 0,-5 10 234 0 0,0 1 0 0 0,0-1 0 0 0,1 0 0 0 0,0 1 0 0 0,2-4-279 0 0,5-5 468 0 0,6-12-468 0 0,5-6 140 0 0,21-33-140 0 0,-1 3 0 0 0,100-133 0 0 0,-116 159 0 0 0,-9 12 0 0 0,1 1 0 0 0,17-18 0 0 0,-9 16 1883 0 0,-13 12-1646 0 0,-20 26 1131 0 0,-3 0-767 0 0,7-9-599 0 0,0 0 0 0 0,-1 0-1 0 0,1 0 1 0 0,-4 2-2 0 0,-13 12 51 0 0,1 1 0 0 0,1 0-1 0 0,1 2 1 0 0,-1 2-51 0 0,-9 11 1237 0 0,-3 6-933 0 0,3 0 0 0 0,-15 31-304 0 0,-11 22 0 0 0,32-55 0 0 0,1 1 0 0 0,-8 25 0 0 0,-28 86 0 0 0,36-83 0 0 0,21-64 0 0 0,4-7 0 0 0,3-6 0 0 0,0-2-224 0 0,0-1 0 0 0,2-4 224 0 0,6-11-936 0 0,-9 17 1100 0 0,-1-1 0 0 0,0 0 0 0 0,2-7-164 0 0,6-14 727 0 0,44-96-912 0 0,-25 54-849 0 0,-7 16 436 0 0,8-17 1972 0 0,7-5-1374 0 0,-4 15-268 0 0,34-44 268 0 0,-53 86 219 0 0,2 1 0 0 0,0 2 0 0 0,1 0 0 0 0,14-11-219 0 0,-30 28 0 0 0,3-2 0 0 0,14-4 0 0 0,-12 5 0 0 0,-1 1 0 0 0,-7 4 0 0 0,-1-1 0 0 0,0 0 0 0 0,1 0 0 0 0,-1 0 0 0 0,0 0 0 0 0,0 1 0 0 0,1-1 0 0 0,-1 0 0 0 0,0 0 0 0 0,1 1 0 0 0,-1-1 0 0 0,0 0 0 0 0,0 0 0 0 0,0 1 0 0 0,1-1 0 0 0,-1 0 0 0 0,0 1 0 0 0,0-1 0 0 0,0 0 0 0 0,0 1 0 0 0,0-1 0 0 0,1 1 0 0 0,-1 0 0 0 0,0 0 0 0 0,0 1 0 0 0,0-1 0 0 0,0 0 0 0 0,0 1 0 0 0,0-1 0 0 0,0 0 0 0 0,-1 1 0 0 0,1-1 0 0 0,0 0 0 0 0,-1 1 0 0 0,1-1 0 0 0,-1 0 0 0 0,0 1 0 0 0,-10 18 0 0 0,4-9 0 0 0,-4 8 0 0 0,-1 0 0 0 0,-3 1 0 0 0,-8 13 0 0 0,-23 39 0 0 0,3 3 0 0 0,3 1 0 0 0,-8 29 0 0 0,33-62 0 0 0,1 1 0 0 0,-2 20 0 0 0,5-18 0 0 0,2-8 0 0 0,1 0 0 0 0,2 0 0 0 0,1 11 0 0 0,4-45 0 0 0,0-8 0 0 0,0-5 0 0 0,3-26 0 0 0,2 0 0 0 0,1 0 0 0 0,4-10 0 0 0,-8 36 0 0 0,7-33 0 0 0,2-1 0 0 0,2 1 0 0 0,2 1 0 0 0,4-8 0 0 0,-17 48 0 0 0,7-18 0 0 0,1 0 0 0 0,0 0 0 0 0,2 1 0 0 0,0 0 0 0 0,11-12 0 0 0,-22 30 0 0 0,1 0 0 0 0,-1 0 0 0 0,0-1 0 0 0,0 1 0 0 0,0 0 0 0 0,1 0 0 0 0,-1-1 0 0 0,0 1 0 0 0,0 0 0 0 0,1 0 0 0 0,-1 0 0 0 0,0 0 0 0 0,0-1 0 0 0,1 1 0 0 0,-1 0 0 0 0,0 0 0 0 0,0 0 0 0 0,1 0 0 0 0,-1 0 0 0 0,0 0 0 0 0,1-1 0 0 0,-1 2 0 0 0,1-1 0 0 0,-1 1-1 0 0,1-1 1 0 0,-1 1 0 0 0,0-1 0 0 0,0 1 0 0 0,1 0-1 0 0,-1-1 1 0 0,0 1 0 0 0,0-1 0 0 0,1 1-1 0 0,-1 0 1 0 0,0-1 0 0 0,0 1 0 0 0,0-1-1 0 0,0 1 1 0 0,0 0 0 0 0,0-1 0 0 0,0 1-1 0 0,0 0 1 0 0,-1 16 55 0 0,1-15-33 0 0,-1 14 557 0 0,-1 1 0 0 0,-1-1-1 0 0,-4 12-578 0 0,-17 47 268 0 0,7-26-296 0 0,-11 29 28 0 0,-17 29 0 0 0,37-87 0 0 0,3-9 0 0 0,0-1 0 0 0,-1 1 0 0 0,0-1 0 0 0,0-1 0 0 0,-7 8 0 0 0,13-16 0 0 0,0-1 0 0 0,0 0 0 0 0,-1 1 0 0 0,1-1 0 0 0,0 0 0 0 0,-1 1 0 0 0,1-1 0 0 0,0 0 0 0 0,-1 0 0 0 0,1 0 0 0 0,0 1 0 0 0,-1-1 0 0 0,1 0 0 0 0,0 0 0 0 0,-1 0 0 0 0,1 0 0 0 0,-1 0 0 0 0,1 0 0 0 0,-1 0 0 0 0,0 0 0 0 0,0 0 0 0 0,0 0 0 0 0,0-1 0 0 0,0 1 0 0 0,0-1 0 0 0,1 1 0 0 0,-1 0 0 0 0,0-1 0 0 0,0 1 0 0 0,1-1 0 0 0,-1 0 0 0 0,0 1 0 0 0,0-1 0 0 0,1 0 0 0 0,-1 1 0 0 0,1-1 0 0 0,-1 0 0 0 0,1 0 0 0 0,-1 1 0 0 0,1-1 0 0 0,-1 0 0 0 0,1 0 0 0 0,-1 0 0 0 0,1 0 0 0 0,0 0 0 0 0,-2-3 0 0 0,1 0 0 0 0,0 0 0 0 0,1 0 0 0 0,-1 0 0 0 0,0-3 0 0 0,2-21 0 0 0,0 0 0 0 0,2 1 0 0 0,1-1 0 0 0,2-2 0 0 0,0-4 0 0 0,2-1 0 0 0,4-7 0 0 0,-6 26 0 0 0,0 0 0 0 0,1 0 0 0 0,1 1 0 0 0,0 0 0 0 0,7-9 0 0 0,0 4 0 0 0,-7 12 0 0 0,-7 7 0 0 0,-1 1 0 0 0,1 0 0 0 0,-1-1 0 0 0,1 1 0 0 0,0 0 0 0 0,-1-1 0 0 0,1 1 0 0 0,0 0 0 0 0,-1 0 0 0 0,1-1 0 0 0,0 1 0 0 0,0 0 0 0 0,-1 0 0 0 0,1 0 0 0 0,0 0 0 0 0,0 0 0 0 0,-1 1 0 0 0,1-1 0 0 0,0 0 0 0 0,-1 0 0 0 0,1 1 0 0 0,0-1 0 0 0,-1 0 0 0 0,1 1 0 0 0,0-1 0 0 0,-1 1 0 0 0,3 1 0 0 0,-1 0 0 0 0,1 0 0 0 0,-1 0 0 0 0,0 0 0 0 0,1 2 0 0 0,2 4 0 0 0,-3-2 0 0 0,-1 0 0 0 0,1 0 0 0 0,-1 0 0 0 0,0 0 0 0 0,-1 0 0 0 0,1 0 0 0 0,-1 0 0 0 0,-1 0 0 0 0,1 0 0 0 0,-1 0 0 0 0,0 2 0 0 0,-3 12 0 0 0,-1-1 0 0 0,-5 15 0 0 0,-1-4 0 0 0,-1 0 0 0 0,-1-1 0 0 0,-1 0 0 0 0,-2-1 0 0 0,-8 10 0 0 0,20-32 0 0 0,-1 0 0 0 0,0 0 0 0 0,0-1 0 0 0,-1 0 0 0 0,1 0 0 0 0,-1 0 0 0 0,0 0 0 0 0,-3 0 0 0 0,1 0 0 0 0,1-4 0 0 0,2-4 0 0 0,4 1 0 0 0,0 1 0 0 0,0-1 0 0 0,0 0 0 0 0,0 0 0 0 0,1 1 0 0 0,-1-1 0 0 0,1 0 0 0 0,-1 0 0 0 0,1 0 0 0 0,0 1 0 0 0,0-1 0 0 0,0 0 0 0 0,0 0 0 0 0,0 0 0 0 0,0-1 0 0 0,5-30 0 0 0,-4 29 0 0 0,5-17 0 0 0,0-1 0 0 0,2 1 0 0 0,6-13 0 0 0,-3 7 0 0 0,47-106 0 0 0,-23 55 0 0 0,-28 62 0 0 0,-1 0 0 0 0,1 1 0 0 0,1 0 0 0 0,2-3 0 0 0,-10 18 0 0 0,0 0 0 0 0,0 0 0 0 0,0-1 0 0 0,1 1 0 0 0,-1 0 0 0 0,0 0 0 0 0,0 0 0 0 0,0-1 0 0 0,0 1 0 0 0,0 0 0 0 0,0 0 0 0 0,0 0 0 0 0,1 0 0 0 0,-1-1 0 0 0,0 1 0 0 0,0 0 0 0 0,0 0 0 0 0,0 0 0 0 0,1 0 0 0 0,-1 0 0 0 0,0 0 0 0 0,0 0 0 0 0,0 0 0 0 0,1 0 0 0 0,-1-1 0 0 0,0 1 0 0 0,0 0 0 0 0,0 0 0 0 0,1 0 0 0 0,-1 0 0 0 0,0 0 0 0 0,0 0 0 0 0,0 0 0 0 0,1 0 0 0 0,-1 0 0 0 0,0 1 0 0 0,0-1 0 0 0,0 0 0 0 0,1 0 0 0 0,-1 0 0 0 0,0 0 0 0 0,0 0 0 0 0,0 0 0 0 0,1 0 0 0 0,-1 0 0 0 0,0 0 0 0 0,0 1 0 0 0,0-1 0 0 0,0 0 0 0 0,1 0 0 0 0,-1 0 0 0 0,0 0 0 0 0,0 1 0 0 0,0-1 0 0 0,0 0 0 0 0,0 0 0 0 0,0 0 0 0 0,0 0 0 0 0,0 1 0 0 0,0-1 0 0 0,1 0 0 0 0,-1 0 0 0 0,0 0 0 0 0,0 1 0 0 0,0-1 0 0 0,0 0 0 0 0,0 0 0 0 0,0 1 0 0 0,0-1 0 0 0,0 0 0 0 0,1 4 0 0 0,0-1 0 0 0,0 1 0 0 0,0 0 0 0 0,-1-1 0 0 0,1 1 0 0 0,-1 0 0 0 0,0 0 0 0 0,0 0 0 0 0,0 3 0 0 0,-2 6 0 0 0,0 1 0 0 0,-2 2 0 0 0,-1 12 0 0 0,-1 4 0 0 0,-2-1 0 0 0,-4 8 0 0 0,1 0 0 0 0,-4 9 0 0 0,-3 0 0 0 0,-12 22 0 0 0,28-64 0 0 0,-2 0 0 0 0,1 0 0 0 0,-1 0 0 0 0,0 0 0 0 0,0 0 0 0 0,-3 2 0 0 0,4-4 0 0 0,3-4 0 0 0,0 0 0 0 0,0 1 0 0 0,-1-1 0 0 0,1 0 0 0 0,0 0 0 0 0,0 0 0 0 0,0 1 0 0 0,0-1 0 0 0,0 0 0 0 0,0 0 0 0 0,0 0 0 0 0,-1 0 0 0 0,1 1 0 0 0,0-1 0 0 0,0 0 0 0 0,0 0 0 0 0,0 0 0 0 0,-1 0 0 0 0,1 0 0 0 0,0 0 0 0 0,0 0 0 0 0,0 1 0 0 0,-1-1 0 0 0,1 0 0 0 0,0 0 0 0 0,0 0 0 0 0,0 0 0 0 0,-1 0 0 0 0,1 0 0 0 0,0 0 0 0 0,0 0 0 0 0,0 0 0 0 0,-1 0 0 0 0,1 0 0 0 0,0 0 0 0 0,0 0 0 0 0,-1 0 0 0 0,1 0 0 0 0,0 0 0 0 0,0-1 0 0 0,0 1 0 0 0,-1 0 0 0 0,1 0 0 0 0,-2-5 0 0 0,2 5 0 0 0,-1-3 0 0 0,0 0 0 0 0,0-1 0 0 0,1 1 0 0 0,-1 0 0 0 0,1 0 0 0 0,0-1 0 0 0,0 1 0 0 0,0 0 0 0 0,1-2 0 0 0,4-32 0 0 0,-4 33 0 0 0,14-62 0 0 0,19-48 0 0 0,29-61 0 0 0,-15 60 0 0 0,-27 71 0 0 0,-7 16 0 0 0,-10 22 0 0 0,-3 7 0 0 0,-1 5 0 0 0,0-6 0 0 0,-2 16 0 0 0,-1 0 0 0 0,-1-1 0 0 0,0 0 0 0 0,-1 0 0 0 0,-5 11 0 0 0,-5 15 0 0 0,-9 37 119 0 0,-32 89-373 0 0,38-119 1042 0 0,-3-1-1 0 0,-11 18-787 0 0,4-20 544 0 0,28-43-881 0 0,0-2-138 0 0,-1-1-33 0 0,0-1 464 0 0,0 1 0 0 0,0-1 0 0 0,0 1 0 0 0,0-1 0 0 0,0 0 1 0 0,0 1-1 0 0,1-1 0 0 0,-1 0 0 0 0,1 0 0 0 0,-1 0 0 0 0,1 1 0 0 0,0-1 0 0 0,-1 0 0 0 0,1 0 0 0 0,0-1 44 0 0,3-30 82 0 0,-3 30-113 0 0,4-27 31 0 0,2 0 0 0 0,8-25 0 0 0,23-56 0 0 0,-22 67 0 0 0,-3 12 0 0 0,0 1 0 0 0,2 1 0 0 0,2 1 0 0 0,0 0 0 0 0,2 0 0 0 0,-9 15 0 0 0,-7 10 0 0 0,0 0 0 0 0,0 1 0 0 0,1-1 0 0 0,-1 1 0 0 0,1-1 0 0 0,0 1 0 0 0,-1 0 0 0 0,2 0 0 0 0,-1 0 0 0 0,0 1 0 0 0,1-1 0 0 0,-1 0 0 0 0,-2 3 5 0 0,0 0 0 0 0,-1 0 0 0 0,1-1 0 0 0,0 1 0 0 0,-1 0 0 0 0,1 0 0 0 0,-1 0 0 0 0,1-1-1 0 0,0 1 1 0 0,-1 0 0 0 0,1 0 0 0 0,0 0 0 0 0,0 0-5 0 0,0 1 59 0 0,0-1 1 0 0,1 1-1 0 0,-1 0 0 0 0,0-1 0 0 0,0 1 0 0 0,1 0 0 0 0,-1 0 1 0 0,0 0-1 0 0,0 0 0 0 0,0 0 0 0 0,0 0 0 0 0,0 0 1 0 0,0 0-1 0 0,-1 0 0 0 0,2 1-59 0 0,0 2 219 0 0,0 0-1 0 0,0-1 1 0 0,0 1 0 0 0,1 4-219 0 0,-1-1 23 0 0,0 1-1 0 0,-1 0 1 0 0,0-1 0 0 0,0 1-1 0 0,-1 0 1 0 0,1 0 0 0 0,-2 0-1 0 0,1 0-22 0 0,-4 19-30 0 0,-3 18 30 0 0,3-24 14 0 0,-10 48-14 0 0,-22 66 0 0 0,22-92 0 0 0,-2-1 0 0 0,-2-2 0 0 0,-17 29 0 0 0,34-68 0 0 0,-5 11 0 0 0,-1-1 0 0 0,-1 0 0 0 0,0 1 0 0 0,6-10 0 0 0,0 1 0 0 0,0-1 0 0 0,-1 0 0 0 0,1 0 0 0 0,0 1 0 0 0,-1-1 0 0 0,0-1 0 0 0,1 1 0 0 0,-1 0 0 0 0,0-1 0 0 0,0 1 0 0 0,0-1 0 0 0,0 0 0 0 0,0 0 0 0 0,-1 0 0 0 0,2-1 0 0 0,1 0 0 0 0,0 1 0 0 0,-1-1 0 0 0,1 0 0 0 0,0 0 0 0 0,0-1 0 0 0,-1 1 0 0 0,1 0 0 0 0,0 0 0 0 0,-1-1 0 0 0,1 1 0 0 0,0 0 0 0 0,0-1 0 0 0,0 0 0 0 0,0 1 0 0 0,-1-1 0 0 0,1 0 0 0 0,0 0 0 0 0,-1 0 0 0 0,1-1 0 0 0,-1 1 0 0 0,1-1 0 0 0,-1 0 0 0 0,1 0 0 0 0,0 1 0 0 0,0-1 0 0 0,0 0 0 0 0,0 0 0 0 0,-1-1 0 0 0,0-4 0 0 0,0 0 0 0 0,0 0 0 0 0,1 0 0 0 0,0 0 0 0 0,0 0 0 0 0,0-3 0 0 0,1-7 0 0 0,1-1 0 0 0,0 1 0 0 0,1 0 0 0 0,1 0 0 0 0,1 0 0 0 0,5-14 0 0 0,3-1 0 0 0,6-10 0 0 0,-10 25 0 0 0,3-2 222 0 0,4-9-3132 0 0,-14 26 338 0 0,-1 2-4248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8:28.0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286 195 4607 0 0,'0'0'102'0'0,"0"0"20"0"0,0 0 6 0 0,-1 0-21 0 0,-1 0-91 0 0,-10 1 61 0 0,9-1 94 0 0,0 0 0 0 0,0-1 0 0 0,1 1 0 0 0,-1-1 0 0 0,0 0 0 0 0,0 0 0 0 0,1 0 0 0 0,-1 0-171 0 0,0 1 263 0 0,-1-1 0 0 0,1 1 0 0 0,0 0 0 0 0,0-1 0 0 0,-1 2-1 0 0,1-1 1 0 0,0 0 0 0 0,-1 1 0 0 0,0 0-263 0 0,-3 0 274 0 0,2-1-159 0 0,1 1-1 0 0,0 0 1 0 0,-1 0-1 0 0,1 0 1 0 0,0 0-1 0 0,0 1 0 0 0,0-1 1 0 0,0 1-1 0 0,0 0 1 0 0,1 1-1 0 0,-1-1 1 0 0,1 1-1 0 0,-1-1 0 0 0,1 1 1 0 0,0 0-1 0 0,0 0 1 0 0,0 0-1 0 0,0 1 1 0 0,0 0-115 0 0,-4 7 11 0 0,2 0 1 0 0,-1 0 0 0 0,1 0-1 0 0,1 1 1 0 0,-3 8-12 0 0,-1 4 762 0 0,-10 21-390 0 0,3 1 1 0 0,2 0-1 0 0,-1 11-372 0 0,8-25 0 0 0,-3 18 0 0 0,-2 46 0 0 0,8-16 0 0 0,4 1 0 0 0,5 19 0 0 0,7 18 0 0 0,9 23 0 0 0,-3-42 0 0 0,4-1 0 0 0,20 49 0 0 0,-34-120 0 0 0,4 10 0 0 0,0-2 0 0 0,5 6 0 0 0,6 7 0 0 0,-2 2 0 0 0,9 36 0 0 0,-25-67 0 0 0,19 64 0 0 0,3 18 931 0 0,-24-86-380 0 0,0-1-1 0 0,4 7-550 0 0,-7-18 10 0 0,0-1-10 0 0,-1-1 1 0 0,1 1 0 0 0,-1-1-1 0 0,0 1 1 0 0,1-1 0 0 0,-1 1-1 0 0,0 0 1 0 0,0-1 0 0 0,0 1-1 0 0,0-1 1 0 0,0 2-1 0 0,0 6-1 0 0,-1 10 1 0 0,1-18 5 0 0,0-1 0 0 0,0 1 0 0 0,0 0-1 0 0,0-1 1 0 0,0 1 0 0 0,0-1 0 0 0,0 1 0 0 0,0-1-1 0 0,-1 1 1 0 0,1-1 0 0 0,0 0 0 0 0,0 1 0 0 0,-1-1-1 0 0,1 1 1 0 0,0-1-5 0 0,-1 1 31 0 0,1-1 0 0 0,-1 0 0 0 0,0 0 0 0 0,1 1 1 0 0,-1-1-1 0 0,1 0 0 0 0,-1 0 0 0 0,1 0 0 0 0,-1 0 0 0 0,0 0 0 0 0,1 0 0 0 0,-1 0 0 0 0,1 0 0 0 0,-1 0 0 0 0,0 0 0 0 0,1 0 0 0 0,-1 0 0 0 0,1 0 0 0 0,-1-1 0 0 0,0 1 0 0 0,1 0 1 0 0,-1 0-1 0 0,1-1 0 0 0,-1 1 0 0 0,1 0 0 0 0,-1-1 0 0 0,1 1 0 0 0,-1-1 0 0 0,1 1 0 0 0,0 0 0 0 0,-1-1-31 0 0,-2-2 212 0 0,1 1 0 0 0,-1-1 0 0 0,1 0 0 0 0,-2-2-212 0 0,-1-2 33 0 0,1-1 1 0 0,1 1-1 0 0,-1-1 1 0 0,2 0-1 0 0,-2-5-33 0 0,-7-16-2 0 0,-13-31 2 0 0,-14-56 0 0 0,21 50 0 0 0,2 0 0 0 0,-3-55 0 0 0,-4-135 0 0 0,19 215 0 0 0,-7-142 0 0 0,9 139 0 0 0,-2-159 0 0 0,3 190 0 0 0,2-78 0 0 0,5 0 0 0 0,3 1 0 0 0,13-43 0 0 0,-13 92 0 0 0,6-13 0 0 0,8-32 0 0 0,-18 60 0 0 0,0 0 0 0 0,2 1 0 0 0,0 0 0 0 0,2 0 0 0 0,3-4 0 0 0,19-18 0 0 0,-24 35 0 0 0,-5 11 0 0 0,-1 0 0 0 0,6-2 0 0 0,-7 3 0 0 0,-1 0 0 0 0,1 0 0 0 0,-1 0 0 0 0,1 1 0 0 0,-1-1 0 0 0,1 0 0 0 0,-1 0 0 0 0,1 0 0 0 0,-1 1 0 0 0,0-1 0 0 0,1 0 0 0 0,-1 0 0 0 0,1 1 0 0 0,-1-1 0 0 0,0 0 0 0 0,1 1 0 0 0,1 1 0 0 0,0 1 0 0 0,-1-1 0 0 0,1 1 0 0 0,0 0 0 0 0,0 2 0 0 0,-2-5 0 0 0,4 10 0 0 0,-4-6 0 0 0,0-1 0 0 0,0 0 0 0 0,0 0 0 0 0,0 1 0 0 0,-1-1 0 0 0,1 0 0 0 0,-1 0 0 0 0,-1 3 0 0 0,-10 27 0 0 0,8-26 0 0 0,-11 31 0 0 0,4-9 0 0 0,-2-1 0 0 0,-9 15 0 0 0,0-6 0 0 0,2 1 0 0 0,1 1 0 0 0,0 6 0 0 0,2 3 0 0 0,-12 51 0 0 0,28-96 0 0 0,-16 75 0 0 0,3 0 0 0 0,3 2 0 0 0,4 8 0 0 0,5 0 0 0 0,3 1 0 0 0,7 28 0 0 0,12 48 0 0 0,17 53 0 0 0,29 92 0 0 0,-59-277 0 0 0,2 8 0 0 0,1 20 0 0 0,-1-7 0 0 0,-3-17 0 0 0,-5-33 0 0 0,-1-1 0 0 0,1 1 0 0 0,-1 0 0 0 0,0-1 0 0 0,-1 1 0 0 0,1 0 0 0 0,-2 2 0 0 0,0-6 0 0 0,-1-5 0 0 0,3 4 0 0 0,-5-10 0 0 0,1-1 0 0 0,0 0 0 0 0,1 0 0 0 0,0 0 0 0 0,1 0 0 0 0,-1-12 0 0 0,-2-8 0 0 0,-2-6 0 0 0,-8-48 0 0 0,-4-85 0 0 0,-7-564 0 0 0,27 580 0 0 0,7 0 0 0 0,7 1 0 0 0,29-124 0 0 0,-17 165 0 0 0,-1 7 0 0 0,-26 104 0 0 0,3-17 0 0 0,2 0 0 0 0,0 1 0 0 0,1-1 0 0 0,2-2 0 0 0,9-8 0 0 0,-17 29 0 0 0,0 0 0 0 0,0 0 0 0 0,0 0 0 0 0,0 0 0 0 0,0 0 0 0 0,0 0 0 0 0,0 0 0 0 0,0 0 0 0 0,0 0 0 0 0,0 0 0 0 0,0 0 0 0 0,0 1 0 0 0,0-1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0,0-1 0 0 0,0 1 0 0 0,0 0 0 0 0,1 8 0 0 0,-1 8 0 0 0,-1 1 0 0 0,-2 0 0 0 0,0 0 0 0 0,-1-1 0 0 0,0 1 0 0 0,-5 8 0 0 0,3-7 0 0 0,-2 12 0 0 0,4-10 0 0 0,-5 8 0 0 0,-10 32 0 0 0,-10 51 0 0 0,17-47 0 0 0,3 1 0 0 0,2 0 0 0 0,4-1 0 0 0,3 43 0 0 0,9 41 0 0 0,15 70 0 0 0,1-62 0 0 0,-7-51 0 0 0,11 45 0 0 0,-2-6 0 0 0,-11-69 0 0 0,-6-31 0 0 0,7 25 0 0 0,-23-85 0 0 0,0 0 0 0 0,-1 0 0 0 0,-14-36 0 0 0,12 21 0 0 0,0-4 0 0 0,-7-26 0 0 0,-28-92 0 0 0,-9-83 0 0 0,24 63 0 0 0,-1-117 0 0 0,22 126 0 0 0,7 0 0 0 0,14-95 0 0 0,-11 232 0 0 0,-1 4 0 0 0,1 0 0 0 0,1 0 0 0 0,2-4 0 0 0,-5 27 0 0 0,0 0 0 0 0,0-1 0 0 0,0 1 0 0 0,1 0 0 0 0,-1 0 0 0 0,0-1 0 0 0,0 1 0 0 0,0 0 0 0 0,0 0 0 0 0,0-1 0 0 0,0 1 0 0 0,0 0 0 0 0,0 0 0 0 0,1 0 0 0 0,-1-1 0 0 0,0 1 0 0 0,0 0 0 0 0,0 0 0 0 0,0 0 0 0 0,1-1 0 0 0,-1 1 0 0 0,0 0 0 0 0,0 0 0 0 0,0 0 0 0 0,1 0 0 0 0,-1 0 0 0 0,1 1 0 0 0,0 0 0 0 0,1 0 0 0 0,-1 1 0 0 0,0-1 0 0 0,0 1 0 0 0,-1-1 0 0 0,1 1 0 0 0,0-1 0 0 0,0 1 0 0 0,-1 0 0 0 0,1 1 0 0 0,0-1 0 0 0,10 27 0 0 0,-2 1 0 0 0,-2 0 0 0 0,2 11 0 0 0,-5-19 0 0 0,20 124 0 0 0,-11-59 0 0 0,20 179 0 0 0,-5-24 0 0 0,-19-185 0 0 0,16 115 0 0 0,31 223 0 0 0,-47-345 0 0 0,12 38 0 0 0,-18-80 40 0 0,-3-7 164 0 0,0-1 58 0 0,0 0 8 0 0,0-3-32 0 0,-10-64-165 0 0,-2 0 0 0 0,-13-36-73 0 0,-3-12 16 0 0,-7-25-16 0 0,-8-45 0 0 0,24 60 0 0 0,5-1 0 0 0,5-25 0 0 0,8 127 0 0 0,-1 11 0 0 0,2-1 0 0 0,0 1 0 0 0,0-1 0 0 0,2 1 0 0 0,0-7 0 0 0,1 4 0 0 0,-1 9 0 0 0,0 7 0 0 0,2 8 0 0 0,-3-7 0 0 0,8 17 0 0 0,-1 1 0 0 0,-1 0 0 0 0,3 14 0 0 0,13 61 0 0 0,-8-27 0 0 0,51 227 0 0 0,-54-234 0 0 0,21 106 0 0 0,11 53 0 0 0,-38-197-19 0 0,1 0-1 0 0,1-1 1 0 0,1 1-1 0 0,1-1 1 0 0,5 6 19 0 0,-13-22-144 0 0,2-1 0 0 0,-1 0 0 0 0,0 0 0 0 0,1 0 0 0 0,-1-1 0 0 0,1 1 0 0 0,1 0 144 0 0,-3-3-1564 0 0,-2-1-4215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8:43.7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2078 4607 0 0,'0'0'102'0'0,"0"0"20"0"0,0 0 6 0 0,-2 0-21 0 0,-1 0 4 0 0,0 0 0 0 0,0 0 0 0 0,0 0 0 0 0,0 0 0 0 0,0 1 0 0 0,-2 0-111 0 0,2 0 286 0 0,2-1 223 0 0,1 0-66 0 0,-1 1-294 0 0,0 0-147 0 0,0 0-1 0 0,0-1 0 0 0,0 1 0 0 0,0 0 0 0 0,1 0 0 0 0,-1 0 0 0 0,0 0 1 0 0,1 0-1 0 0,-1 0 0 0 0,0 0 0 0 0,1 0 0 0 0,-1 0 0 0 0,1 0 0 0 0,0 0 1 0 0,-1 0-1 0 0,1 1-1 0 0,-1 3-3 0 0,-2 3 3 0 0,3 1 0 0 0,2 0 72 0 0,-1-6 9 0 0,1-1-1 0 0,-1 0 0 0 0,1 0 0 0 0,0 0 0 0 0,-1 0 0 0 0,1 0 0 0 0,0-1 1 0 0,0 1-1 0 0,0 0 0 0 0,0-1 0 0 0,1 0 0 0 0,-1 1 0 0 0,0-1-80 0 0,3 1 187 0 0,0 0 0 0 0,-1 1 0 0 0,1-2 0 0 0,0 1-1 0 0,5 0-186 0 0,-1 0 40 0 0,-1-1 0 0 0,1-1 0 0 0,0 1 0 0 0,-1-2 0 0 0,1 1 0 0 0,0-1 0 0 0,-1 0 0 0 0,4-2-40 0 0,1 0 141 0 0,-1-1 0 0 0,0 0 0 0 0,0-1 0 0 0,-1 0-1 0 0,5-3-140 0 0,12-9 256 0 0,-1-2 0 0 0,-1 0 0 0 0,-1-2 0 0 0,0-1-256 0 0,73-72 0 0 0,-53 50 0 0 0,-19 17-10 0 0,1-5 10 0 0,-3 5 453 0 0,4-3-453 0 0,36-36 803 0 0,-3-2-1 0 0,44-65-802 0 0,-81 101 0 0 0,65-93 0 0 0,-71 97 0 0 0,-2-1 0 0 0,-2-1 0 0 0,1-3 0 0 0,-2-3 0 0 0,-1 0 0 0 0,-1 0 0 0 0,-2-2 0 0 0,15-53 0 0 0,-20 77 0 0 0,-1-1 0 0 0,-1 0 0 0 0,0 0 0 0 0,-1 0 0 0 0,0-13 0 0 0,-1 25 0 0 0,-2-9 0 0 0,1 1-17 0 0,0 9 28 0 0,-3-5 67 0 0,4 6 293 0 0,0 1 117 0 0,0 0 21 0 0,0 0-66 0 0,0 0-358 0 0,-2 11-881 0 0,0 10 420 0 0,1 1 0 0 0,2 8 376 0 0,-1-2-364 0 0,-1 5 364 0 0,-2 0 19 0 0,1 7 364 0 0,-8 30-383 0 0,1-20 318 0 0,-3 0 0 0 0,-2-1 0 0 0,-2 0 0 0 0,-3-1 0 0 0,-4 5-318 0 0,-8 9 0 0 0,-27 39 0 0 0,37-70 0 0 0,-1 0 0 0 0,-1-2 0 0 0,-27 25 0 0 0,31-34 0 0 0,-52 50 0 0 0,-11 4 0 0 0,68-62 0 0 0,-97 77 0 0 0,32-30 0 0 0,46-33 0 0 0,18-14 0 0 0,-14 8 0 0 0,-9 4 0 0 0,35-23 0 0 0,6-4 0 0 0,7-4 0 0 0,15-6 0 0 0,-4 2 0 0 0,0-1 0 0 0,6-6 0 0 0,41-34 0 0 0,45-46 0 0 0,-35 18 0 0 0,-36 35 0 0 0,8-8 0 0 0,-3-3 0 0 0,-3-1 0 0 0,1-6 0 0 0,3-9 0 0 0,27-56 0 0 0,-22 17 0 0 0,3-26 0 0 0,-45 111 0 0 0,25-75 0 0 0,-14 34 0 0 0,2-6 1440 0 0,5-38-1440 0 0,-25 94 152 0 0,-1 1 0 0 0,-1-1 0 0 0,-1 0 0 0 0,0-10-152 0 0,2-4 0 0 0,-2 24 0 0 0,0-1 0 0 0,-1 1 0 0 0,0-1 0 0 0,0 1 0 0 0,-1-5 0 0 0,-1 4-64 0 0,2 7-273 0 0,0 1-138 0 0,0 0-33 0 0,0 2 134 0 0,4 27 2159 0 0,-1 28-1785 0 0,-3-42-6 0 0,0 0-1 0 0,-2 0 0 0 0,1 0 0 0 0,-5 13 7 0 0,0-4-109 0 0,0 2-1166 0 0,-8 19 1275 0 0,1-7-344 0 0,0-1 1466 0 0,-4 6-1122 0 0,-55 101 629 0 0,22-46-652 0 0,-73 134 23 0 0,94-185 0 0 0,-1-2 0 0 0,-3-1 0 0 0,-4 2 0 0 0,-112 118 0 0 0,109-121 0 0 0,8-8 0 0 0,10-10 0 0 0,-1-1 0 0 0,-1-1 0 0 0,-20 14 0 0 0,40-34 0 0 0,0 0 0 0 0,-1 0 0 0 0,1 0 0 0 0,-1-1 0 0 0,0 0 0 0 0,0 0 0 0 0,0 0 0 0 0,0-1 0 0 0,0 0 0 0 0,0 0 0 0 0,0 0 0 0 0,-1 0 0 0 0,1-1 0 0 0,0 0 0 0 0,0 0 0 0 0,-5-1 0 0 0,-4-1 0 0 0,0-1 0 0 0,0 0 0 0 0,-10-5 0 0 0,5 2 0 0 0,-6 0 0 0 0,17 4 0 0 0,0 2 0 0 0,0 1 0 0 0,1 3 0 0 0,1-1 0 0 0,6-3 0 0 0,-1 0 0 0 0,1 0 0 0 0,0 0 0 0 0,0 0 0 0 0,0 0 0 0 0,0 0 0 0 0,0 0 0 0 0,0 0 0 0 0,0 0 0 0 0,-1 0 0 0 0,1 0 0 0 0,0 0 0 0 0,0 0 0 0 0,0 0 0 0 0,0 0 0 0 0,0 0 0 0 0,0 0 0 0 0,0 0 0 0 0,0 1 0 0 0,-1-1 0 0 0,1 0 0 0 0,0 0 0 0 0,0 0 0 0 0,0 0 0 0 0,0 0 0 0 0,0 0 0 0 0,0 0 0 0 0,0 0 0 0 0,0 1 0 0 0,0-1 0 0 0,0 0 0 0 0,0 0 0 0 0,0 0 0 0 0,0 0 0 0 0,0 0 0 0 0,0 0 0 0 0,0 0 0 0 0,0 1 0 0 0,0-1 0 0 0,0 0 0 0 0,0 0 0 0 0,0 0 0 0 0,0 0 0 0 0,0 0 0 0 0,0 0 0 0 0,0 0 0 0 0,0 1 0 0 0,0-1 0 0 0,0 0 0 0 0,0 0 0 0 0,0 0 0 0 0,0 0 0 0 0,0 0 0 0 0,0 0 0 0 0,0 0 0 0 0,0 0 0 0 0,0 1 0 0 0,1-1 0 0 0,4 3 0 0 0,-5-3 0 0 0,3 2-89 0 0,1-1-1 0 0,-1 0 1 0 0,1 0-1 0 0,-1 0 1 0 0,1 0-1 0 0,-1 0 1 0 0,1-1-1 0 0,0 1 1 0 0,-1-1 0 0 0,1 0-1 0 0,0 0 1 0 0,-1 0-1 0 0,1-1 1 0 0,0 1-1 0 0,-1-1 1 0 0,1 0-1 0 0,0 0 90 0 0,10-4-210 0 0,1 0-1 0 0,-1-1 0 0 0,7-4 211 0 0,-12 6 161 0 0,28-16-161 0 0,0-2 0 0 0,6-6 0 0 0,-22 14 0 0 0,37-25 0 0 0,-1-3 0 0 0,12-14 0 0 0,49-53-5 0 0,-82 72 39 0 0,-2-1 1 0 0,4-8-35 0 0,1-5 85 0 0,-1-3 0 0 0,20-40-85 0 0,-40 60 586 0 0,-3 0 0 0 0,0-1 0 0 0,0-9-586 0 0,-2-1 0 0 0,1-19 0 0 0,-12 52 0 0 0,3-16 0 0 0,-1-3 0 0 0,-1 7 0 0 0,4-20 0 0 0,5-16 0 0 0,-7 28 0 0 0,4-7 0 0 0,0 14 0 0 0,-6 16 0 0 0,0 0 0 0 0,-1 0 0 0 0,1-5 0 0 0,1 0 0 0 0,-1-1 0 0 0,2 1 0 0 0,0 1 0 0 0,0-1 0 0 0,1 1 0 0 0,2-2 0 0 0,-5 8 0 0 0,0-1 0 0 0,-1 0 0 0 0,1-2 0 0 0,1-1 0 0 0,-4 9 0 0 0,0 1 0 0 0,1-1 0 0 0,-1 1 0 0 0,1-1 0 0 0,0 1 0 0 0,-1-1 0 0 0,1 1 0 0 0,1-1 0 0 0,-2 1 0 0 0,0 0 0 0 0,1 1 0 0 0,-1-1 0 0 0,0 0 0 0 0,0 0 0 0 0,1 1 0 0 0,-1-1 0 0 0,0 0 0 0 0,0 0 0 0 0,0 0 0 0 0,0 1 0 0 0,0-1 0 0 0,0 0 0 0 0,0 0 0 0 0,0 1 0 0 0,-1-2 0 0 0,1-12 0 0 0,-1 6 0 0 0,-2 1 0 0 0,-4 5 0 0 0,-2 2 0 0 0,8-1 0 0 0,1 1 0 0 0,-1 0 0 0 0,0 0 0 0 0,1 0 0 0 0,-1 0 0 0 0,1 0 0 0 0,-1 1 0 0 0,0-1 0 0 0,1 0 0 0 0,-1 0 0 0 0,0 0 0 0 0,1 0 0 0 0,-1 1 0 0 0,1-1 0 0 0,-1 0 0 0 0,1 1 0 0 0,-1-1 0 0 0,1 0 0 0 0,-1 1 0 0 0,1-1 0 0 0,-1 1 0 0 0,-1 0 0 0 0,-5 4 0 0 0,1 4 0 0 0,0 4 0 0 0,0-1 0 0 0,1 0 0 0 0,0 0 0 0 0,0 4 0 0 0,-9 28 0 0 0,7-24 0 0 0,-2 11 0 0 0,-5 33 0 0 0,7-25 0 0 0,-6 13 0 0 0,-49 147 0 0 0,-12-4 0 0 0,49-138 0 0 0,-2-2 0 0 0,-18 25 0 0 0,24-48 0 0 0,-2-2 0 0 0,-1-1 0 0 0,-7 5 0 0 0,20-23 0 0 0,7-7 0 0 0,1 0 0 0 0,-1 0 0 0 0,1 0 0 0 0,-1 0 0 0 0,1 0 0 0 0,0 1 0 0 0,7-12 0 0 0,6-12 0 0 0,0 1 0 0 0,3-2 0 0 0,64-91 0 0 0,-55 79 0 0 0,-2-1 0 0 0,-1-1 0 0 0,2-9 0 0 0,43-110 0 0 0,-55 130 0 0 0,35-97 0 0 0,5-43 0 0 0,-9 31 0 0 0,-29 101 0 0 0,-6 17 0 0 0,-1 0 0 0 0,0 0 0 0 0,-1-4 0 0 0,2-12 0 0 0,19-110 0 0 0,-23 137 0 0 0,-1 0 0 0 0,1 0 0 0 0,-1 0 0 0 0,0 0 0 0 0,0 0 0 0 0,0 0 0 0 0,-1-2 0 0 0,0-29 0 0 0,-3 83 0 0 0,2-25 0 0 0,0 8 0 0 0,2-10 0 0 0,-1-1 0 0 0,-2 1 0 0 0,0-1 0 0 0,-1 0 0 0 0,-1 0 0 0 0,-3 7 0 0 0,-30 98 0 0 0,7-28 0 0 0,-12 36 0 0 0,11-42 0 0 0,-40 103 0 0 0,67-184 0 0 0,-4 12 0 0 0,-2 0 0 0 0,-9 13 0 0 0,12-23 0 0 0,2-2 0 0 0,-1-1 0 0 0,0 1 0 0 0,-1-1 0 0 0,-6 5 0 0 0,-3 2 0 0 0,9-12 0 0 0,-2-3 0 0 0,3-3 0 0 0,7 1 0 0 0,0 0 0 0 0,0 0 0 0 0,0-1 0 0 0,-1 1 0 0 0,1 0 0 0 0,0 0 0 0 0,0 0 0 0 0,0-1 0 0 0,0 1 0 0 0,0 0 0 0 0,0 0 0 0 0,0-1 0 0 0,-1 1 0 0 0,1 0 0 0 0,0 0 0 0 0,0 0 0 0 0,0-1 0 0 0,0 1 0 0 0,0 0 0 0 0,0 0 0 0 0,0-1 0 0 0,0 1 0 0 0,0 0 0 0 0,0 0 0 0 0,2-4 0 0 0,-1 0 0 0 0,0 0 0 0 0,1 0 0 0 0,0 1 0 0 0,-1-1 0 0 0,2 1 0 0 0,-1 0 0 0 0,0-1 0 0 0,3-1 0 0 0,4-8 0 0 0,23-38 0 0 0,-2-1 0 0 0,-3-1 0 0 0,8-24 0 0 0,5-29 0 0 0,35-89 0 0 0,-30 95 0 0 0,-22 53 0 0 0,-3 0 0 0 0,4-19 0 0 0,-14 30 0 0 0,-2-1 0 0 0,-2 0 0 0 0,-1-1 0 0 0,-2 0 0 0 0,-1-36 0 0 0,-2 47 0 0 0,-1 0 0 0 0,-1 0 0 0 0,-5-20 0 0 0,3 22 0 0 0,4 20 0 0 0,-1 0 0 0 0,1 1 0 0 0,-1-1 0 0 0,-1 0 0 0 0,1 0 0 0 0,-1 0 0 0 0,1 1 0 0 0,-3-4 0 0 0,1 1 0 0 0,3 8 0 0 0,0-1 0 0 0,0 0 0 0 0,0 0 0 0 0,0 0 0 0 0,0 0 0 0 0,0 0 0 0 0,0 0 0 0 0,0 0 0 0 0,0 0 0 0 0,1 0 0 0 0,-1 0 0 0 0,0 0 0 0 0,0 0 0 0 0,0 0 0 0 0,0-1 0 0 0,0 1 0 0 0,0 0 0 0 0,0 0 0 0 0,0 0 0 0 0,0 0 0 0 0,0 0 0 0 0,0 0 0 0 0,1 0 0 0 0,-1 0 0 0 0,0 0 0 0 0,0 0 0 0 0,0 0 0 0 0,0 0 0 0 0,0 0 0 0 0,0 0 0 0 0,0 0 0 0 0,0 0 0 0 0,0 0 0 0 0,0-1 0 0 0,0 1 0 0 0,0 0 0 0 0,0 0 0 0 0,0 0 0 0 0,0 0 0 0 0,0 0 0 0 0,0 0 0 0 0,0 0 0 0 0,0 0 0 0 0,0 0 0 0 0,0 0 0 0 0,0-1 0 0 0,0 1 0 0 0,0 0 0 0 0,0 0 0 0 0,0 0 0 0 0,0 0 0 0 0,0 0 0 0 0,0 0 0 0 0,0 0 0 0 0,0 0 0 0 0,0 0 0 0 0,0 0 0 0 0,0 0 0 0 0,0-1 0 0 0,5 4 0 0 0,-5-3 0 0 0,8 7 0 0 0,-4-1 0 0 0,0-1 0 0 0,-1 0 0 0 0,0 1 0 0 0,0-1 0 0 0,0 1 0 0 0,-1 0 0 0 0,1 1 0 0 0,9 21 0 0 0,-7-16 0 0 0,1 0 0 0 0,-2 0 0 0 0,0 0 0 0 0,0 1 0 0 0,-1 0 0 0 0,0 7 0 0 0,2 22 0 0 0,-1 17 0 0 0,-4-49 0 0 0,1 12 0 0 0,-2 1 0 0 0,0-1 0 0 0,-3 10 0 0 0,-14 65 0 0 0,2-13 0 0 0,10-53 0 0 0,-2-1 0 0 0,0 1 0 0 0,-10 19 0 0 0,-41 86 0 0 0,44-104 0 0 0,7-11 0 0 0,-2 7 0 0 0,-7 18 0 0 0,-10 21 72 0 0,27-65 299 0 0,0-2 117 0 0,0 0 21 0 0,0 0-134 0 0,0 0-576 0 0,0 0-250 0 0,0-8-490 0 0,3-14 890 0 0,1-1 0 0 0,2 1 1 0 0,1-3 50 0 0,-1 3-14 0 0,21-66 14 0 0,4 0 0 0 0,11-35 0 0 0,-39 112 0 0 0,36-115 0 0 0,-6-3 0 0 0,-32 126 0 0 0,21-109 0 0 0,-16 77 0 0 0,-2 0 0 0 0,-1-9 0 0 0,-3-60 0 0 0,-1 86 0 0 0,-1-16 0 0 0,0 3 0 0 0,0 17 207 0 0,0-1-1 0 0,0 1 1 0 0,-2 1-1 0 0,-1-4-206 0 0,-1-6 732 0 0,6 22-1183 0 0,0 1-49 0 0,0 0 59 0 0,1 1 427 0 0,-1-1 0 0 0,1 1 1 0 0,-1-1-1 0 0,1 1 1 0 0,-1-1-1 0 0,1 0 1 0 0,-1 1-1 0 0,1-1 1 0 0,-1 0-1 0 0,1 1 1 0 0,0-1-1 0 0,0 0 14 0 0,2 2-3 0 0,8 6 3 0 0,-1 1 0 0 0,0 0 0 0 0,-1 1 0 0 0,5 5 0 0 0,1 3 0 0 0,-8-10 0 0 0,0 0 0 0 0,0 1 0 0 0,-1 0 0 0 0,0 1 0 0 0,-1-1 0 0 0,0 1 0 0 0,-1 0 0 0 0,2 4 0 0 0,-2 0 0 0 0,0 1 0 0 0,0-1 0 0 0,-2 1 0 0 0,1 0 0 0 0,-1 11 0 0 0,-3 11 0 0 0,0 1 0 0 0,-3-1 0 0 0,-1 0 0 0 0,-5 17 0 0 0,-6 22 609 0 0,-3-1 0 0 0,-4-1 0 0 0,-8 13-609 0 0,17-52 91 0 0,-29 77-17 0 0,-11 53-74 0 0,42-125 0 0 0,-12 22 0 0 0,8-20 0 0 0,12-32-4 0 0,3-6-3 0 0,0 0 0 0 0,-1 0 1 0 0,0 0-1 0 0,0-1 1 0 0,0 1-1 0 0,0-1 0 0 0,-1 1 1 0 0,1-1-1 0 0,-2 1 7 0 0,3-10-812 0 0,15-50 1271 0 0,1 0 1 0 0,22-48-460 0 0,-9 25-919 0 0,2-4-32 0 0,22-71 786 0 0,-18 14 2141 0 0,8-88-1976 0 0,-34 183 17 0 0,-3 18-17 0 0,-1 0-1 0 0,-1-2 1 0 0,-2 16 0 0 0,1-14 0 0 0,-2 1 0 0 0,-1-17 0 0 0,-2 21 0 0 0,-4-13 0 0 0,4 19 0 0 0,6 42 0 0 0,7 19 0 0 0,4 42 0 0 0,-12-72 0 0 0,-1 2 0 0 0,0 0 0 0 0,0 0 0 0 0,-2 0 0 0 0,-1 8 0 0 0,-13 70 0 0 0,11-68 0 0 0,-9 37 0 0 0,-3-1 0 0 0,-2 2 0 0 0,-49 121 0 0 0,38-110 0 0 0,-14 36 0 0 0,-29 51 0 0 0,-7-2 0 0 0,-43 55 0 0 0,69-136 0 0 0,-43 45 0 0 0,74-98 0 0 0,-2-2 0 0 0,-6 4 0 0 0,-20 20 0 0 0,28-24 0 0 0,-30 29 0 0 0,42-45 0 0 0,0 0 0 0 0,-1-1 0 0 0,0-1 0 0 0,-8 5 0 0 0,16-10 0 0 0,-5 3 0 0 0,-1-1 0 0 0,1 0 0 0 0,-1 0 0 0 0,0-1 0 0 0,-2 1 0 0 0,3-2 0 0 0,1 0 0 0 0,1-1 0 0 0,-1 0 0 0 0,0 0 0 0 0,-5 0 0 0 0,5-1-147 0 0,-1 1 0 0 0,1 0-1 0 0,-1 0 1 0 0,1 1 0 0 0,0 0-1 0 0,-1 0 1 0 0,1 1 0 0 0,0-1-1 0 0,0 2 1 0 0,1-1 0 0 0,-4 3 147 0 0,-2 2-75 0 0,0 1 1 0 0,0 0 0 0 0,1 1 0 0 0,0 0-1 0 0,-4 5 75 0 0,-3 8 0 0 0,-5 5 0 0 0,12-15 0 0 0,10-13 0 0 0,1 0 0 0 0,0 1 0 0 0,0-1 0 0 0,-1 0 0 0 0,1 0 0 0 0,0 1 0 0 0,0-1 0 0 0,0 0 0 0 0,0 0 0 0 0,0 1 0 0 0,-1-1 0 0 0,1 0 0 0 0,0 1 0 0 0,0-1 0 0 0,0 0 0 0 0,0 1 0 0 0,0-1 0 0 0,0 0 0 0 0,0 1 0 0 0,0-1 0 0 0,0 0 0 0 0,1 1 0 0 0,-1 0 0 0 0,1-1 0 0 0,-1 1 0 0 0,1-1 0 0 0,-1 1 0 0 0,1-1 0 0 0,0 1 0 0 0,-1-1 0 0 0,1 1 0 0 0,0-1 0 0 0,-1 1 0 0 0,1-1 0 0 0,0 0 0 0 0,0 1 0 0 0,-1-1 0 0 0,1 0 0 0 0,0 0 0 0 0,0 0 0 0 0,-1 1 0 0 0,1-1 0 0 0,0 0 0 0 0,0 0 0 0 0,0 0 0 0 0,-1 0 0 0 0,1-1 0 0 0,0 1 0 0 0,0 0 0 0 0,3 0 0 0 0,-1-1 0 0 0,1 0 0 0 0,-1 1 0 0 0,1-1 0 0 0,-1 0 0 0 0,3-2 0 0 0,7-4 0 0 0,1-1 0 0 0,-1 0 0 0 0,-1-1 0 0 0,5-4 0 0 0,46-43 0 0 0,-13 5 0 0 0,28-40 0 0 0,-35 40 0 0 0,42-51 14 0 0,-5-4 0 0 0,-2-8-14 0 0,-20 21 974 0 0,-4-2 0 0 0,27-70-974 0 0,-52 96 8 0 0,-2 0 0 0 0,7-35-8 0 0,-31 92 0 0 0,42-146 0 0 0,-39 138-202 0 0,2 1-1 0 0,8-18 203 0 0,-9 25-1114 0 0,-1 0 0 0 0,2 1-1 0 0,0 0 1115 0 0,5-5-5796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25.6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61 2759 0 0,'0'0'287'0'0,"0"0"161"0"0,0 0 68 0 0,0 0 17 0 0,-1-1-43 0 0,1 0-363 0 0,-1 0 0 0 0,1 0 0 0 0,0 0 0 0 0,-1 0 0 0 0,1-1 0 0 0,0 1 0 0 0,0 0 0 0 0,-1 0 0 0 0,1 0 0 0 0,0 0 0 0 0,0-1-127 0 0,1 0-152 0 0,-1 0 233 0 0,1 0-1 0 0,3-4 0 0 0,-3 4-1 0 0,6-2 42 0 0,-4 2-97 0 0,4-1 78 0 0,0-1 0 0 0,0 1 0 0 0,0 1 0 0 0,0-1 0 0 0,1 1-1 0 0,-1 1 1 0 0,5-1-102 0 0,13-1 679 0 0,16 1-679 0 0,-33 2 48 0 0,7-1 7 0 0,1 2-1 0 0,-1 0 0 0 0,1 1 0 0 0,-1 0 1 0 0,0 1-1 0 0,0 1 0 0 0,0 1 1 0 0,0 0-1 0 0,0 1 0 0 0,-1 0 0 0 0,0 1 1 0 0,-1 1-1 0 0,0 0 0 0 0,0 1 0 0 0,0 0 1 0 0,-1 1-1 0 0,3 4-54 0 0,6 5 68 0 0,-2 0 0 0 0,5 8-68 0 0,-16-17 40 0 0,0 1-1 0 0,-1-1 1 0 0,0 1-1 0 0,-1 1 1 0 0,0-1-1 0 0,-1 2-39 0 0,7 18 134 0 0,-2 0-1 0 0,-1 1 1 0 0,-2 0-1 0 0,-1 0 1 0 0,-1 1-1 0 0,-2 8-133 0 0,-1-12 200 0 0,-2 1 0 0 0,-1-1-1 0 0,-2 0 1 0 0,-1 0 0 0 0,-1-1-1 0 0,-1 1 1 0 0,-3 6-200 0 0,5-24 92 0 0,-1 1 1 0 0,0-1-1 0 0,0 1 1 0 0,-1-1-1 0 0,-1-1 1 0 0,-6 9-93 0 0,1-4 34 0 0,0-1 0 0 0,-1 0 1 0 0,0-1-1 0 0,-4 2-34 0 0,8-9 13 0 0,-1 1 0 0 0,1-1-1 0 0,-1-1 1 0 0,0 0 0 0 0,-8 3-13 0 0,10-6 14 0 0,1 0 0 0 0,-1 0 0 0 0,0-1 0 0 0,0 0 0 0 0,0 0 0 0 0,0-1 0 0 0,1 0 0 0 0,-1 0 1 0 0,0-1-1 0 0,0 0 0 0 0,-7-2-14 0 0,8 1 60 0 0,-1 0 1 0 0,1-1-1 0 0,0 0 1 0 0,0 0-1 0 0,0-1 1 0 0,0 1-1 0 0,1-2 1 0 0,-1 1-1 0 0,1-1 1 0 0,0 0-1 0 0,1 0 1 0 0,-1 0-1 0 0,1-1-60 0 0,-2-2 5 0 0,1-1-1 0 0,0 1 0 0 0,0-1 1 0 0,1 0-1 0 0,0 0 0 0 0,0-2-4 0 0,3 5 0 0 0,-1-1 0 0 0,1 1 0 0 0,0-1-1 0 0,1 0 1 0 0,0 0 0 0 0,0 0 0 0 0,0 0 0 0 0,1 0-1 0 0,0-4 1 0 0,0 5 0 0 0,1 0 0 0 0,0 0 0 0 0,0-1 0 0 0,0 1 0 0 0,1 0 0 0 0,1-5 0 0 0,2-2-11 0 0,-3 7 1 0 0,0 1 0 0 0,1-1 0 0 0,-1 1-1 0 0,1 0 1 0 0,0 0 0 0 0,0 0 10 0 0,7-8-8 0 0,-6 7-1 0 0,0-1 0 0 0,1 1-1 0 0,-1 1 1 0 0,2-1 0 0 0,-1 1-1 0 0,3-2 10 0 0,6-4-8 0 0,1 1 0 0 0,0 1 0 0 0,0 1 0 0 0,11-5 8 0 0,-19 10-2 0 0,-1 0-1 0 0,1 1 0 0 0,0 0 1 0 0,0 1-1 0 0,0-1 0 0 0,0 1 1 0 0,0 1-1 0 0,0-1 0 0 0,0 1 1 0 0,0 0-1 0 0,0 1 0 0 0,6 1 3 0 0,17 3-8 0 0,-11-1-26 0 0,13 3 34 0 0,-26-5-3 0 0,0 0 0 0 0,0 0 0 0 0,0 1-1 0 0,-1 0 1 0 0,1 0 0 0 0,-1 0 0 0 0,2 2 3 0 0,1 3 0 0 0,-1 3 0 0 0,-1 0 0 0 0,0 1 0 0 0,1 4 0 0 0,2 10 54 0 0,-3-6-39 0 0,-6-12-109 0 0,0-8-23 0 0,0 1 4 0 0,0 0 0 0 0,0-1 1 0 0,0 1-1 0 0,0 0 0 0 0,0 0 0 0 0,0 0 0 0 0,0-1 1 0 0,0 1-1 0 0,0 0 0 0 0,0-1 0 0 0,1 1 0 0 0,-1 1 113 0 0,0-2-4208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26.2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0 242 2759 0 0,'0'0'378'0'0,"0"0"543"0"0,0 0 242 0 0,0 0 49 0 0,2-1-134 0 0,0 0-957 0 0,0-1 0 0 0,1 1 0 0 0,-1 0 0 0 0,1-1 0 0 0,-1 1 0 0 0,1 1 0 0 0,0-1-121 0 0,-3 1 5 0 0,0 0-1 0 0,0 0 1 0 0,0 0 0 0 0,0 0-1 0 0,1-1 1 0 0,-1 1 0 0 0,0 0-1 0 0,0 0 1 0 0,0 0-1 0 0,0 0 1 0 0,1 0 0 0 0,-1 0-1 0 0,0 0 1 0 0,0 1 0 0 0,0-1-1 0 0,0 0 1 0 0,1 0 0 0 0,-1 0-1 0 0,0 0 1 0 0,0 0 0 0 0,0 0-1 0 0,0 0 1 0 0,0 0-1 0 0,1 0 1 0 0,-1 0 0 0 0,0 0-1 0 0,0 1 1 0 0,0-1 0 0 0,0 0-5 0 0,11 6 75 0 0,-7-4-61 0 0,-1 1 0 0 0,1-1 1 0 0,-1 0-1 0 0,1 1 1 0 0,-1 0-1 0 0,2 1-14 0 0,5 11 144 0 0,0 0-1 0 0,0 0 1 0 0,-2 1-1 0 0,6 15-143 0 0,-10-24 53 0 0,22 55 904 0 0,8 33-957 0 0,-3-9 395 0 0,-8-20 12 0 0,-2 1 0 0 0,0 16-407 0 0,-13-48 572 0 0,-1 0 0 0 0,-3 0 0 0 0,2 31-572 0 0,-6-64 90 0 0,0-2-24 0 0,0 0-2 0 0,0 0 6 0 0,0 0 20 0 0,-2-2 6 0 0,-2-4-82 0 0,0 0 0 0 0,1 0-1 0 0,0 0 1 0 0,0 0-1 0 0,1 0 1 0 0,0-1 0 0 0,0 1-1 0 0,0-1 1 0 0,0-6-14 0 0,-2-15 122 0 0,0-24-122 0 0,2 17 19 0 0,-4-51-19 0 0,4 0 0 0 0,4 0 0 0 0,8-45 0 0 0,-3 87 0 0 0,1 0 0 0 0,3 1 0 0 0,1 0 0 0 0,2 1 0 0 0,9-15 0 0 0,-11 31-5 0 0,1 0 0 0 0,5-5 5 0 0,-15 26-29 0 0,1 0 0 0 0,0 0 1 0 0,0 0-1 0 0,0 1 1 0 0,0 0-1 0 0,0 0 0 0 0,1 0 1 0 0,0 0-1 0 0,0 1 0 0 0,0 0 1 0 0,0 0-1 0 0,0 0 1 0 0,2 0 28 0 0,-7 3-213 0 0,1-1 1 0 0,0 1-1 0 0,0 0 1 0 0,-1-1-1 0 0,1 1 1 0 0,0 0-1 0 0,0 0 1 0 0,0 0-1 0 0,-1 0 1 0 0,1 0 0 0 0,0 0-1 0 0,0 0 1 0 0,0 0 212 0 0,2 0-1092 0 0,-1 0-3072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26.7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38 112 2303 0 0,'-2'-1'167'0'0,"-14"-6"985"0"0,14 7 95 0 0,1-1 53 0 0,-1 0-1052 0 0,0 0 0 0 0,0 0 1 0 0,0 0-1 0 0,0 0 1 0 0,1 0-1 0 0,-1-1 0 0 0,0 1-248 0 0,1-1 311 0 0,1 2-50 0 0,0 0-18 0 0,0 0-56 0 0,0 0-25 0 0,0 0-2 0 0,1-2 11 0 0,0 1-102 0 0,0-1-1 0 0,0 0 0 0 0,0 0 1 0 0,0 1-1 0 0,1-1 1 0 0,-1 1-1 0 0,1-1 1 0 0,-1 1-1 0 0,1-1 1 0 0,0 1-1 0 0,-1 0 1 0 0,1 0-1 0 0,0 0 1 0 0,0 0-1 0 0,0 0 1 0 0,2 0-69 0 0,6-3 294 0 0,0 1 0 0 0,11-2-294 0 0,-1 1 183 0 0,20-5 210 0 0,1 2 1 0 0,9 0-394 0 0,-23 4 135 0 0,69-9 835 0 0,92 0-970 0 0,-180 12 3 0 0,136 3 249 0 0,-109-1-247 0 0,-1 2 0 0 0,1 2 0 0 0,3 1-5 0 0,-29-4-10 0 0,99 25-458 0 0,-97-25 303 0 0,19 5-1524 0 0,16 3 1689 0 0,-33-9-700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27.3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6447 0 0,'0'0'298'0'0,"0"0"-10"0"0,0 0-118 0 0,0 0 206 0 0,2 1 111 0 0,21 8 304 0 0,0-1-1 0 0,10 2-790 0 0,-5-3 243 0 0,-1 2 0 0 0,24 12-243 0 0,-6-3 85 0 0,0 1 0 0 0,-1 1 1 0 0,35 24-86 0 0,-54-28 121 0 0,17 15-121 0 0,-11-8 121 0 0,-12-9 15 0 0,0 2 0 0 0,-2 0 0 0 0,1 1 0 0 0,-2 0 0 0 0,10 15-136 0 0,-1-3 335 0 0,-14-17-10 0 0,-1 1 1 0 0,2 3-326 0 0,-9-12 74 0 0,-1 1 1 0 0,1-1-1 0 0,-1 1 1 0 0,0 0-1 0 0,0 0 1 0 0,-1-1-1 0 0,1 1 1 0 0,-1 0-1 0 0,0 1-74 0 0,-1-2 41 0 0,0-1 0 0 0,1 1 0 0 0,-2 0 0 0 0,1-1 0 0 0,0 1 0 0 0,-1-1 0 0 0,0 1 0 0 0,0 0 0 0 0,0-1-1 0 0,0 0 1 0 0,0 1 0 0 0,-1 0-41 0 0,-1 2 24 0 0,-1 1-1 0 0,0-2 0 0 0,0 1 1 0 0,0 0-1 0 0,-3 2-23 0 0,-6 7 78 0 0,5-5-36 0 0,-1 0 0 0 0,-1 0 0 0 0,1-1 0 0 0,-2 0 0 0 0,-10 7-42 0 0,-37 25 135 0 0,27-19 34 0 0,-5 1-169 0 0,-20 10-229 0 0,49-27-193 0 0,6-4 329 0 0,-1-1-196 0 0,2-1-134 0 0,0 0-538 0 0,0 0-230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28.1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19 115 8463 0 0,'-9'-7'388'0'0,"7"6"-10"0"0,-4-7-224 0 0,6 7-138 0 0,0 1-1 0 0,0-1 0 0 0,0 1 0 0 0,-1-1 1 0 0,1 1-1 0 0,0-1 0 0 0,0 1 0 0 0,0-1 1 0 0,0 1-1 0 0,0-1 0 0 0,0 1 0 0 0,0-1 1 0 0,0 1-1 0 0,0-1 0 0 0,0 1 0 0 0,0 0 1 0 0,0-1-1 0 0,1 1 0 0 0,-1-1 0 0 0,0 1 1 0 0,0-1-1 0 0,0 1 0 0 0,1-1 0 0 0,-1 1 1 0 0,0-1-1 0 0,0 1 0 0 0,1 0 0 0 0,-1-1 1 0 0,0 1-1 0 0,1 0 0 0 0,-1-1 0 0 0,1 1-15 0 0,16-12 203 0 0,-6 5-176 0 0,-4 0-1 0 0,0 1 0 0 0,1 1 0 0 0,-1-1 1 0 0,1 1-1 0 0,1 1 0 0 0,-1-1 0 0 0,1 1 1 0 0,-1 1-1 0 0,1 0 0 0 0,0 0 0 0 0,1 1 1 0 0,-1 0-1 0 0,3 0-26 0 0,2 0 6 0 0,15-1 25 0 0,14 1-31 0 0,-34 2 3 0 0,1 0 0 0 0,-1 1-1 0 0,0 0 1 0 0,0 1 0 0 0,0 0-1 0 0,7 2-2 0 0,-12-2 0 0 0,55 21 22 0 0,-49-19-14 0 0,-1 1 0 0 0,1 0-1 0 0,-2 1 1 0 0,1 0-1 0 0,1 1-7 0 0,6 8 16 0 0,0 0-1 0 0,-1 1 0 0 0,0 0 0 0 0,-1 1 0 0 0,5 9-15 0 0,8 13 35 0 0,4 7 52 0 0,2 6-87 0 0,-24-36 67 0 0,0 0 1 0 0,-2 0 0 0 0,0 1 0 0 0,-1 0-1 0 0,2 9-67 0 0,-2 0 282 0 0,-1 1-1 0 0,-1 1-281 0 0,-3-18 112 0 0,0 0 0 0 0,-1 1 1 0 0,-1-1-1 0 0,1 1 0 0 0,-1-1 0 0 0,-3 9-112 0 0,-2 7 207 0 0,0 1 370 0 0,-8 21-577 0 0,8-34 73 0 0,-1 0-1 0 0,-1-1 1 0 0,1 1-1 0 0,-7 5-72 0 0,5-5 46 0 0,-3 4-41 0 0,0-1 0 0 0,-2-1 0 0 0,0 0 0 0 0,-3 2-5 0 0,9-11 0 0 0,0 0-1 0 0,0-1 1 0 0,0 0 0 0 0,0 0-1 0 0,-1 0 1 0 0,0-1-1 0 0,-1-1 1 0 0,1 0-1 0 0,-7 2 1 0 0,-16 5 0 0 0,13-5 0 0 0,-1 0 0 0 0,-6 0 0 0 0,19-5 0 0 0,-5 2 0 0 0,0-1 0 0 0,-1 0 0 0 0,0-1 0 0 0,1-1 0 0 0,-1 0 0 0 0,-6-1 0 0 0,6 0 30 0 0,1-1 0 0 0,-1-1-1 0 0,1 0 1 0 0,0 0 0 0 0,0-1 0 0 0,1-1-1 0 0,-7-3-29 0 0,15 7 7 0 0,-1-1 10 0 0,-1 0 0 0 0,1-1 0 0 0,0 1 0 0 0,0-1 0 0 0,0 0-1 0 0,0 0 1 0 0,0 0 0 0 0,1-1 0 0 0,-1 1 0 0 0,-2-4-17 0 0,6 6 0 0 0,0 1 0 0 0,-1-1 0 0 0,1 0 0 0 0,0 1 0 0 0,-1-1 0 0 0,1 0 0 0 0,0 1 0 0 0,0-1 0 0 0,0 0 0 0 0,0 1 0 0 0,-1-1 0 0 0,1 0 0 0 0,0 1 0 0 0,1-5-2 0 0,-1 0-1 0 0,1 1 0 0 0,0-1 1 0 0,0 1-1 0 0,0-1 1 0 0,1 1-1 0 0,0 0 0 0 0,0-1 1 0 0,0 1-1 0 0,0 0 0 0 0,0 0 1 0 0,1 0-1 0 0,2-2 3 0 0,6-8-28 0 0,1 1 0 0 0,13-11 28 0 0,-21 20-3 0 0,9-7-21 0 0,0 0 0 0 0,1 1 1 0 0,0 1-1 0 0,1 0 0 0 0,0 1 0 0 0,15-6 24 0 0,7-4-24 0 0,-20 9 12 0 0,-1 2 0 0 0,1 0 0 0 0,16-5 12 0 0,-9 6 21 0 0,0 1 0 0 0,0 1 0 0 0,1 1 0 0 0,17 1-21 0 0,-29 2 10 0 0,0 0-1 0 0,0 1 0 0 0,0 1 1 0 0,0 0-1 0 0,-1 1 0 0 0,1 0 1 0 0,0 1-1 0 0,-1 0 0 0 0,10 6-9 0 0,-16-7-9 0 0,-1 0-1 0 0,1 1 0 0 0,-1 0 0 0 0,1 0 0 0 0,-1 0 1 0 0,0 1-1 0 0,-1-1 0 0 0,4 5 10 0 0,-5-5-86 0 0,0 0-1 0 0,-1 0 1 0 0,1 0 0 0 0,-1 0-1 0 0,0 0 1 0 0,0 0 0 0 0,0 1-1 0 0,0-1 1 0 0,-1 1-1 0 0,0 0 1 0 0,0-1 0 0 0,0 4 86 0 0,0 11-470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28.7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5 207 10135 0 0,'-5'-4'1348'0'0,"10"9"116"0"0,-2-1-1220 0 0,7 8-244 0 0,-4 0 0 0 0,0-1 0 0 0,0 1 0 0 0,-1 1 0 0 0,2 8 0 0 0,2 4 0 0 0,10 28-40 0 0,-1 8 40 0 0,9 29-13 0 0,24 78 395 0 0,-23-72 17 0 0,-24-83-318 0 0,0 1 73 0 0,0 0 1 0 0,1 0-1 0 0,1 0 0 0 0,4 5-154 0 0,-9-16 103 0 0,1 1 1 0 0,-1-1-1 0 0,0 0 1 0 0,0 0-1 0 0,0 1 1 0 0,0 0-104 0 0,0-2 201 0 0,-1-2-1 0 0,0 0 0 0 0,0 0-17 0 0,1-2-75 0 0,4-6-69 0 0,0-1 0 0 0,0 0 0 0 0,-1 0 0 0 0,0-1 0 0 0,1-4-39 0 0,14-52-78 0 0,12-85-180 0 0,-19 83 71 0 0,3 1 0 0 0,4-2 187 0 0,17-33 100 0 0,-26 79-47 0 0,1-1 0 0 0,1 2 0 0 0,4-5-53 0 0,7-10 173 0 0,2 2 0 0 0,2 1 0 0 0,13-12-173 0 0,-29 36-34 0 0,0 0 1 0 0,1 1 0 0 0,10-6 33 0 0,-11 8-78 0 0,-8 5-158 0 0,0 0 0 0 0,0 0 0 0 0,1 0 0 0 0,-1 1-1 0 0,1-1 1 0 0,-1 1 236 0 0,0 0-499 0 0,8-3-505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21.7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81 351 1839 0 0,'0'0'262'0'0,"0"0"426"0"0,0 0 189 0 0,0 0 34 0 0,-1-1-90 0 0,-4-6-169 0 0,5 7-455 0 0,0 0-18 0 0,0 0-56 0 0,0 0-26 0 0,0 0-8 0 0,0 0-1 0 0,0 0 0 0 0,0 0 0 0 0,0 0 0 0 0,-3-8 147 0 0,3 8-217 0 0,0-1 0 0 0,-1 1-1 0 0,1-1 1 0 0,0 1 0 0 0,0-1 0 0 0,0 1 0 0 0,-1-1-1 0 0,1 1 1 0 0,0-1 0 0 0,-1 1 0 0 0,1 0 0 0 0,0-1-1 0 0,-1 1 1 0 0,1 0 0 0 0,-1-1-18 0 0,0 0 50 0 0,0 0 112 0 0,1 1 6 0 0,-2-10 686 0 0,2 10-835 0 0,-1-1 0 0 0,1 1-1 0 0,-1 0 1 0 0,1-1-1 0 0,-1 1 1 0 0,1 0-1 0 0,0-1 1 0 0,-1 1 0 0 0,1 0-1 0 0,-1-1 1 0 0,1 1-1 0 0,0-1 1 0 0,-1 1-1 0 0,1-1 1 0 0,0 1 0 0 0,0-1-1 0 0,-1 1 1 0 0,1-1-1 0 0,0 1 1 0 0,0-1-19 0 0,-5-13 230 0 0,5 13-248 0 0,-1-1 90 0 0,1 2 0 0 0,0 0 0 0 0,0 0 0 0 0,0 0-1 0 0,0 0 0 0 0,0 0 14 0 0,0 0-13 0 0,0 0 5 0 0,0 0 3 0 0,0 0 0 0 0,0 0 7 0 0,0 0 28 0 0,-6-8 397 0 0,5 7-378 0 0,1-2 50 0 0,-1 1 96 0 0,-8-9-136 0 0,0 2-125 0 0,8 8 2 0 0,-4-12 14 0 0,4 12 18 0 0,0-1 13 0 0,-4-6 4 0 0,4 6 2 0 0,1 2 0 0 0,0 0-1 0 0,0 0-6 0 0,0 0-4 0 0,-1-1 0 0 0,0 1 0 0 0,0-1 0 0 0,0 0 1 0 0,1 1-1 0 0,-1-1 0 0 0,0 0 0 0 0,1 0 0 0 0,-1 1 0 0 0,0-1 0 0 0,1 0 0 0 0,-1 0 0 0 0,1 0 0 0 0,-1 0-61 0 0,1 0 1112 0 0,26 9-873 0 0,-3-2-110 0 0,-18-6-101 0 0,13 2 167 0 0,0-1-1 0 0,18-1-194 0 0,-7 0 203 0 0,8 1-203 0 0,-14 3 52 0 0,-19-3-38 0 0,1 0-1 0 0,0 0 1 0 0,0 0 0 0 0,2-1-14 0 0,19-1 52 0 0,-13 1 0 0 0,-1 0 1 0 0,5 0-53 0 0,-8 1 22 0 0,1-1 0 0 0,0 0 0 0 0,-1-1 0 0 0,4 0-22 0 0,-1 0 52 0 0,1 0 0 0 0,8 1-52 0 0,8 0 61 0 0,27 1 40 0 0,-35 0-69 0 0,0-1-1 0 0,18-2-31 0 0,-2-1 106 0 0,8 1-106 0 0,5 0 38 0 0,-14 0 19 0 0,-17 2-50 0 0,0-1 0 0 0,5-2-7 0 0,360-47 53 0 0,-303 39-53 0 0,-6 0 0 0 0,64-6 0 0 0,-72 9 0 0 0,-40 3 17 0 0,3-1-17 0 0,-7 1 37 0 0,17-2-37 0 0,-25 6 3 0 0,0-2 1 0 0,0 0-1 0 0,11-4-3 0 0,-1 1 0 0 0,-1 1 0 0 0,1 2 0 0 0,0 0 0 0 0,25 1 0 0 0,-3 0 0 0 0,-45 2-1 0 0,197-11 66 0 0,-63 11-65 0 0,-54 1 0 0 0,-8 3 28 0 0,-37-2 8 0 0,15-1-36 0 0,1 0 0 0 0,-35 0 0 0 0,-1-1 0 0 0,0 0 0 0 0,1-2 0 0 0,0 0 0 0 0,83-10 91 0 0,-51 8 26 0 0,3-4-117 0 0,55-6 262 0 0,-38 6-160 0 0,-31 5-36 0 0,-27 3-41 0 0,-1 0 0 0 0,1-1-1 0 0,5-2-24 0 0,15-2 67 0 0,-1 1 0 0 0,32 1-67 0 0,-54 3 2 0 0,60 3 212 0 0,-47-3-136 0 0,1 1 1 0 0,-1 2 0 0 0,15 3-79 0 0,4 0 110 0 0,3 1 268 0 0,18 8-378 0 0,-39-10 76 0 0,45 15 111 0 0,-39-11-35 0 0,0-1-1 0 0,13 1-151 0 0,-16-8 16 0 0,-21-2-8 0 0,0 1-1 0 0,0 0 1 0 0,0 1-1 0 0,0-1 1 0 0,1 1-8 0 0,1 1 10 0 0,-1-1 1 0 0,0 0 0 0 0,0 0-1 0 0,1-1 1 0 0,-1 0 0 0 0,1 0-11 0 0,57 3 101 0 0,-38-4-15 0 0,6-1 45 0 0,0 1 0 0 0,0 2 1 0 0,10 2-132 0 0,-22-2 76 0 0,1 0-1 0 0,15-2-75 0 0,-12 0 158 0 0,20 2-158 0 0,-9 1 71 0 0,-26-3-47 0 0,-1 1-1 0 0,1 1 1 0 0,0 0 0 0 0,0 0 0 0 0,0 1 0 0 0,3 0-24 0 0,100 38 352 0 0,-84-30-274 0 0,3-1-78 0 0,-12-4 31 0 0,-1 1 0 0 0,0 1 0 0 0,0 0 0 0 0,0 1-31 0 0,-10-1 0 0 0,4 4 0 0 0,-8-10 0 0 0,0-1 0 0 0,-2 0-71 0 0,1 1 0 0 0,-1-1 0 0 0,1 0 0 0 0,-1 0 0 0 0,1 0 0 0 0,-1 0 0 0 0,2 0 71 0 0,-3 0-51 0 0,0 0 1 0 0,0-1-1 0 0,1 1 1 0 0,-1-1-1 0 0,0 1 1 0 0,0-1-1 0 0,0 1 1 0 0,0-1-1 0 0,0 0 1 0 0,0 1-1 0 0,0-1 1 0 0,0 0-1 0 0,0 0 1 0 0,0 0-1 0 0,-1 0 1 0 0,1 0 50 0 0,0 0-868 0 0,-1-1-204 0 0,-4-7-949 0 0,4 7-3633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31:18.42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95 4143 0 0,'0'0'319'0'0,"0"0"-56"0"0,0 0 543 0 0,0 0 260 0 0,0 0 48 0 0,0 0-92 0 0,0 0-416 0 0,0 0-182 0 0,0 0-37 0 0,0 0-34 0 0,0 0-101 0 0,0 0-41 0 0,0 0-10 0 0,0 0-14 0 0,0 0-58 0 0,0 0-29 0 0,0 0-4 0 0,0 0 6 0 0,2 1 22 0 0,9 1 10 0 0,0 0 1 0 0,0-1 0 0 0,0 0-1 0 0,0-1 1 0 0,2 0-135 0 0,58-6 583 0 0,-11 0-153 0 0,46-1 658 0 0,43-12-1088 0 0,-49-1 158 0 0,-71 13-63 0 0,1-2-95 0 0,25-6 30 0 0,-25 9-131 0 0,-4 0-1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22.3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1 5983 0 0,'-1'0'464'0'0,"-5"4"-45"0"0,5-4 946 0 0,1 0 445 0 0,0 0 87 0 0,0 0-228 0 0,0 0-1038 0 0,0 0-455 0 0,0 0-89 0 0,8 4-19 0 0,-1-1-1 0 0,1-1 1 0 0,0 1 0 0 0,0-1 0 0 0,0-1 0 0 0,0 0 0 0 0,0 0 0 0 0,8 0-68 0 0,11-1 223 0 0,1-2 1 0 0,0 0-224 0 0,12-2 155 0 0,13 1 139 0 0,0 3 1 0 0,12 3-295 0 0,-34-1 255 0 0,-1 2 0 0 0,0 2 0 0 0,0 0 0 0 0,17 8-255 0 0,72 24 1222 0 0,-111-36-1131 0 0,-5-1-44 0 0,-1-1 1 0 0,0 0 0 0 0,0 1 0 0 0,0 0 0 0 0,0-1 0 0 0,0 1 0 0 0,0 0 0 0 0,0 0-1 0 0,0 0 1 0 0,0 0 0 0 0,-1 0 0 0 0,1 1 0 0 0,1 0-48 0 0,12 14 241 0 0,-14-15-119 0 0,0 2 4 0 0,-1 0-92 0 0,1 0 1 0 0,0 1-1 0 0,-1-1 0 0 0,0 0 0 0 0,0 1 1 0 0,0-1-1 0 0,0 1 0 0 0,0-1 0 0 0,-1 0 1 0 0,0 1-1 0 0,1-1 0 0 0,-1 0 0 0 0,0 0 1 0 0,-1 1-1 0 0,1-1 0 0 0,0 0 0 0 0,-1 0 1 0 0,0 0-35 0 0,-7 11 56 0 0,0 0 0 0 0,0-1-1 0 0,-4 3-55 0 0,12-14 8 0 0,-13 13 43 0 0,0 0 0 0 0,-1-1 0 0 0,-1 0-51 0 0,-10 10 39 0 0,-227 198 357 0 0,201-181-383 0 0,-16 14-3 0 0,30-23-115 0 0,-6 1 105 0 0,16-12-170 0 0,22-16-256 0 0,-1 1 271 0 0,-1-1 0 0 0,-7 4 155 0 0,13-8-827 0 0,0 1 0 0 0,-1-1 0 0 0,1 0 0 0 0,-1-1 0 0 0,1 1 0 0 0,-1 0 0 0 0,-1-1 827 0 0,-10 1-6147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0.1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1 276 6911 0 0,'0'0'315'0'0,"0"0"-7"0"0,0 0-152 0 0,0 0 96 0 0,0 0 61 0 0,0 0 9 0 0,0 0-25 0 0,0 0-122 0 0,0 0-58 0 0,0 0-12 0 0,0-2-7 0 0,5-13 16 0 0,1 1 0 0 0,0 0 0 0 0,3-5-114 0 0,0 0 136 0 0,-6 15-124 0 0,-1 0-1 0 0,0 0 1 0 0,1 1-1 0 0,0-1 1 0 0,0 1-1 0 0,0 0 1 0 0,3-3-12 0 0,2 0 44 0 0,0-1-1 0 0,8-3-43 0 0,-9 6 22 0 0,0 1 0 0 0,0 0-1 0 0,1 0 1 0 0,-1 1-1 0 0,1 0 1 0 0,0 0 0 0 0,-1 1-1 0 0,1 0 1 0 0,0 0-1 0 0,0 1 1 0 0,0 0 0 0 0,0 0-1 0 0,0 1 1 0 0,-1 0-1 0 0,3 1-21 0 0,6 2 77 0 0,-1 1 0 0 0,0 0-1 0 0,0 1 1 0 0,12 7-77 0 0,-20-9 63 0 0,1 1 0 0 0,-2 0 0 0 0,1 0 0 0 0,-1 1 0 0 0,1-1 0 0 0,-2 1 0 0 0,1 1 0 0 0,-1-1 0 0 0,1 1 0 0 0,-2 0 0 0 0,1 0 0 0 0,-1 0 0 0 0,0 1 0 0 0,-1 0 0 0 0,3 7-63 0 0,-5-10 39 0 0,1 0-1 0 0,-1 1 0 0 0,-1-1 1 0 0,1 1-1 0 0,-1-1 0 0 0,0 1 1 0 0,0-1-1 0 0,0 1-38 0 0,-1 15 123 0 0,1-4 9 0 0,0 1 0 0 0,-2-1 0 0 0,-2 8-132 0 0,-11 52 407 0 0,10-58-296 0 0,-2 6 179 0 0,-1 1-1 0 0,-3 4-289 0 0,10-28 21 0 0,-1 2 9 0 0,0-1 0 0 0,0 0 0 0 0,0 1 0 0 0,0-1 0 0 0,0 0 0 0 0,-1 0 0 0 0,1 0 0 0 0,-1 0 0 0 0,0 0 0 0 0,0-1 0 0 0,0 1 0 0 0,-3 1-30 0 0,3-2 54 0 0,-3 5-44 0 0,5-6-4 0 0,0 0 0 0 0,-1-1 0 0 0,1 1 0 0 0,0-1-1 0 0,0 1 1 0 0,-1-1 0 0 0,1 0 0 0 0,-1 0 0 0 0,1 1-1 0 0,0-1 1 0 0,-2 0-6 0 0,2 0 64 0 0,-1-2 0 0 0,0-1-61 0 0,-1 0-1 0 0,1 0 0 0 0,0 0 1 0 0,-1 0-1 0 0,1-1 0 0 0,1 1 1 0 0,-1-1-1 0 0,0 0 0 0 0,1 1 1 0 0,0-1-1 0 0,0 0 1 0 0,0 0-1 0 0,0 0 0 0 0,1 0 1 0 0,-1 0-1 0 0,1 0 0 0 0,0 0 1 0 0,0 0-1 0 0,1-2-2 0 0,1-10 5 0 0,1 0-1 0 0,1 1 1 0 0,0-1 0 0 0,3-4-5 0 0,-1 2 0 0 0,-1 1 0 0 0,2-1 0 0 0,0 1 0 0 0,6-11 0 0 0,5-5 0 0 0,1-2 0 0 0,1 1 0 0 0,21-24 0 0 0,-17 27 0 0 0,19-16 0 0 0,-29 33 0 0 0,1 1 0 0 0,0 1 0 0 0,1 0 0 0 0,4-2 0 0 0,-6 6-16 0 0,0-1 0 0 0,9-2 16 0 0,-17 8-4 0 0,1 1-1 0 0,-1 0 1 0 0,0 0-1 0 0,1 1 0 0 0,0-1 1 0 0,-1 2-1 0 0,5-1 5 0 0,1 0-17 0 0,1 1 1 0 0,10 2 16 0 0,-18-2-11 0 0,-1 1 0 0 0,0 0 0 0 0,0 0 1 0 0,1 1-1 0 0,-1-1 0 0 0,0 1 0 0 0,0 0 0 0 0,0 0 1 0 0,-1 0-1 0 0,1 1 11 0 0,3 1-1 0 0,-1 1-1 0 0,1 1 1 0 0,-1-1 0 0 0,0 1-1 0 0,-1 1 1 0 0,0-1 0 0 0,0 1-1 0 0,0-1 1 0 0,0 1 0 0 0,0 3 1 0 0,-2-3 0 0 0,0-1 0 0 0,-1 1 0 0 0,1 0 1 0 0,-2 0-1 0 0,1 0 0 0 0,-1 0 0 0 0,0 0 0 0 0,0 0 1 0 0,-1 0-1 0 0,0 0 0 0 0,0 1 0 0 0,-1 0 0 0 0,-3 22 39 0 0,-1-1-1 0 0,-2 0 0 0 0,-1 0 1 0 0,-4 7-39 0 0,0-12 157 0 0,11-22-92 0 0,-1-1-11 0 0,-5 4-33 0 0,7-5-20 0 0,-1 0 1 0 0,1 0-1 0 0,0 0 1 0 0,0 0-1 0 0,0 0 1 0 0,0 0-1 0 0,0 0 1 0 0,0 0-1 0 0,0 0 1 0 0,0 0-1 0 0,0 0 1 0 0,-1 0-1 0 0,1 0 1 0 0,0 0-1 0 0,0 0 1 0 0,0 0-1 0 0,0 0 1 0 0,0 0-1 0 0,0 0 1 0 0,0 0-1 0 0,-1 0 1 0 0,1 0-1 0 0,0 0 1 0 0,0 0-1 0 0,0 0 0 0 0,0 0 1 0 0,0 0-1 0 0,0 0 1 0 0,0 0-1 0 0,-1 0 1 0 0,1 0-1 0 0,0 0 1 0 0,0 0-1 0 0,0 0 1 0 0,0 0-1 0 0,0 0-1 0 0,-2-2 5 0 0,0 1-1 0 0,1 0 0 0 0,-1-1 0 0 0,0 1 1 0 0,1-1-1 0 0,-1 1 0 0 0,1-1 1 0 0,0 0-1 0 0,0 1 0 0 0,-1-1 0 0 0,1 0 1 0 0,0 0-1 0 0,0 0 0 0 0,1 0 1 0 0,-1 0-1 0 0,0 0 0 0 0,1 0 0 0 0,-1 0 1 0 0,1 0-1 0 0,0 0 0 0 0,-1-1 1 0 0,1 0-5 0 0,0-7-3 0 0,1 0 0 0 0,0-1 0 0 0,0 1 0 0 0,2-4 3 0 0,-1 2-39 0 0,1-7-6 0 0,1 1 0 0 0,1-1 0 0 0,0 1 0 0 0,2 0 0 0 0,0 0 0 0 0,1 1 0 0 0,0 0 0 0 0,2 0 0 0 0,0 1 0 0 0,1 0 0 0 0,0 1 0 0 0,6-5 45 0 0,-10 13-3 0 0,0 1-1 0 0,0-1 0 0 0,0 2 1 0 0,0-1-1 0 0,1 1 1 0 0,0 0-1 0 0,0 1 0 0 0,0 0 1 0 0,1 0-1 0 0,3 0 4 0 0,-5 1-2 0 0,0 1-1 0 0,1 1 0 0 0,-1-1 0 0 0,0 1 0 0 0,1 1 1 0 0,-1-1-1 0 0,0 1 0 0 0,1 1 0 0 0,-1-1 1 0 0,0 1-1 0 0,1 0 0 0 0,-1 1 0 0 0,2 0 3 0 0,3 2-4 0 0,-1 0 0 0 0,0 0 0 0 0,0 1 0 0 0,0 1 0 0 0,-1 0 0 0 0,0 0 0 0 0,0 1 0 0 0,0 0 0 0 0,-1 1 0 0 0,0 0 0 0 0,0 1 0 0 0,-1-1 0 0 0,0 2 0 0 0,-1-1 0 0 0,0 1 0 0 0,1 3 4 0 0,-3-3 15 0 0,0 0 1 0 0,-1 0-1 0 0,0 1 0 0 0,-1-1 0 0 0,2 9-15 0 0,0 7 76 0 0,1 23-76 0 0,-3-13-44 0 0,-1 0 0 0 0,-4 30 44 0 0,2-50-437 0 0,1 14 437 0 0,0 1-647 0 0,-2-9 83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0.5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17 6911 0 0,'0'0'528'0'0,"0"0"-241"0"0,0 0 250 0 0,0 0 146 0 0,0 0 28 0 0,0 0-63 0 0,2 0-295 0 0,54 0 572 0 0,48-8-925 0 0,-32 2 64 0 0,-61 5-59 0 0,-1 0-1 0 0,0 1 1 0 0,1 0-1 0 0,-1 1 1 0 0,0 0-1 0 0,0 1 0 0 0,0 0 1 0 0,1 0-1 0 0,-2 1 1 0 0,1 0-1 0 0,0 1 1 0 0,1 1-5 0 0,46 16-1423 0 0,-45-15-2304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0.9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 5983 0 0,'0'0'464'0'0,"0"0"-166"0"0,0 0 435 0 0,0 0 218 0 0,2 1 45 0 0,4 1-825 0 0,1 0 0 0 0,0 0 0 0 0,0 0 0 0 0,0-1 0 0 0,-1 0 0 0 0,1 0 0 0 0,0-1 0 0 0,0 0 0 0 0,0 0 0 0 0,3-1-171 0 0,96-16 0 0 0,-96 17 0 0 0,0 0 0 0 0,0 0 0 0 0,1 1 0 0 0,-1 1 0 0 0,0 0 0 0 0,4 1 0 0 0,0 4 0 0 0,0 2 12 0 0,-11-6 40 0 0,-1 0-1 0 0,1-1 1 0 0,-1 1 0 0 0,1 0-1 0 0,-1 1 1 0 0,0-1-1 0 0,-1 0 1 0 0,1 1-1 0 0,0-1 1 0 0,-1 1 0 0 0,0-1-1 0 0,0 1 1 0 0,0-1-1 0 0,0 1 1 0 0,-1 0-1 0 0,1 0 1 0 0,-1 0 0 0 0,0-1-1 0 0,0 1 1 0 0,0 0-1 0 0,-1 0 1 0 0,1-1-1 0 0,-1 1 1 0 0,0 0 0 0 0,0-1-1 0 0,0 1 1 0 0,-1 0-1 0 0,-1 2-51 0 0,-16 31 476 0 0,-2-2 0 0 0,-22 28-476 0 0,19-31 209 0 0,-12 11-209 0 0,20-26 47 0 0,-10 6-979 0 0,22-20 294 0 0,3-2-488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1.7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1 8287 0 0,'0'0'639'0'0,"0"0"-348"0"0,0 0 75 0 0,0 0 77 0 0,0 0 18 0 0,0 0-50 0 0,0 0-224 0 0,0 0-99 0 0,0 0-22 0 0,2 1-12 0 0,54 17-44 0 0,-50-15-10 0 0,-1-1 0 0 0,-1-1 0 0 0,1 0 0 0 0,-1 0 0 0 0,1 0 0 0 0,-1-1 0 0 0,2 1 0 0 0,6 1 2 0 0,1 0 0 0 0,-1 0 0 0 0,0 1-1 0 0,0 1 1 0 0,0 0 0 0 0,7 4-2 0 0,-16-6 7 0 0,1 1 0 0 0,-1-1 0 0 0,0 1 0 0 0,0 0 0 0 0,0 0 0 0 0,0 0 0 0 0,0 0 0 0 0,0 1-7 0 0,1 0 9 0 0,-2 0 17 0 0,1-1 0 0 0,-1 1 0 0 0,0-1 0 0 0,0 1-1 0 0,-1 0 1 0 0,1 0 0 0 0,-1 0 0 0 0,0 0 0 0 0,0 0 0 0 0,0 0-1 0 0,0 1-25 0 0,0 1 61 0 0,-1 0 1 0 0,0 0-1 0 0,0 0 0 0 0,0 0 0 0 0,-1 0 0 0 0,0 0 0 0 0,0-1 1 0 0,0 1-1 0 0,-1 0 0 0 0,1 0 0 0 0,-3 3-61 0 0,-2 4 99 0 0,-1 1-1 0 0,0-1 1 0 0,-1-1-1 0 0,-1 2-98 0 0,5-9 21 0 0,-1 1 0 0 0,1-1 0 0 0,-1 0 1 0 0,0 0-1 0 0,-1 0 0 0 0,-2 1-21 0 0,-9 8 100 0 0,-8 10-100 0 0,18-18 32 0 0,6-4 70 0 0,1-2 6 0 0,0 0-4 0 0,-1 2-17 0 0,-2 9-70 0 0,5 1-17 0 0,4-1 0 0 0,-5-10 0 0 0,0 0 0 0 0,0-1 0 0 0,0 1 0 0 0,0 0 0 0 0,0-1 0 0 0,0 1 0 0 0,0 0 0 0 0,0-1 0 0 0,0 1 0 0 0,10 2-27 0 0,17 3-10 0 0,2 4 37 0 0,-15-4 0 0 0,10 7 0 0 0,-19-9 0 0 0,0 0 0 0 0,0-1 0 0 0,2 0 0 0 0,-3-1 0 0 0,0 1 0 0 0,0-1 0 0 0,0 0 0 0 0,0 1 0 0 0,0 0 0 0 0,-1 1 0 0 0,1-1 0 0 0,-1 1 0 0 0,0-1 0 0 0,3 4 0 0 0,-3-2 0 0 0,15 14 0 0 0,-14-13 31 0 0,0-1 1 0 0,-1 0-1 0 0,0 1 0 0 0,0 0 0 0 0,2 3-31 0 0,-4-6 22 0 0,-1 1-1 0 0,1-1 1 0 0,-1 0-1 0 0,0 1 1 0 0,0-1 0 0 0,0 1-1 0 0,0 0 1 0 0,0-1-1 0 0,-1 1 1 0 0,0-1 0 0 0,0 4-22 0 0,0-3 55 0 0,0 0 0 0 0,0 1 1 0 0,-1-1-1 0 0,0 0 1 0 0,0 0-1 0 0,0 0 0 0 0,0 0 1 0 0,-1 0-1 0 0,0 0 0 0 0,1 0 1 0 0,-2 0-1 0 0,1 0 1 0 0,0-1-56 0 0,-13 18 296 0 0,4-4-21 0 0,0-1 0 0 0,-1-1 0 0 0,-1 0 0 0 0,-8 7-275 0 0,20-21 10 0 0,-11 10 194 0 0,0-1 0 0 0,-1 0 0 0 0,0 0 0 0 0,-1-1 0 0 0,-8 4-204 0 0,-11 3 319 0 0,-19 5-319 0 0,40-17-117 0 0,1-1-1 0 0,-1 0 0 0 0,1 0 0 0 0,-1-1 0 0 0,0-1 0 0 0,-9 0 118 0 0,-21-1-2994 0 0,41 0-1964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2.8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9 213 10279 0 0,'0'0'466'0'0,"-2"-1"-5"0"0,2 0-447 0 0,-1 1 0 0 0,1-1 0 0 0,-1 1 0 0 0,1-1-1 0 0,-1 1 1 0 0,1-1 0 0 0,-1 1 0 0 0,1-1 0 0 0,0 0 0 0 0,-1 1 0 0 0,1-1 0 0 0,-1 0-14 0 0,1-1 8 0 0,0 0 1 0 0,0-1 0 0 0,0 1 0 0 0,0 0 0 0 0,0-1-1 0 0,0 1 1 0 0,0 0 0 0 0,1-3-9 0 0,6-19 116 0 0,-3 14-56 0 0,0-1 0 0 0,1 1-1 0 0,0-1 1 0 0,0 2 0 0 0,1-1 0 0 0,1 0-1 0 0,-1 1 1 0 0,8-7-60 0 0,-8 10-74 0 0,1-1 0 0 0,0 0 0 0 0,0 1 0 0 0,1 1 0 0 0,0-1 1 0 0,0 1-1 0 0,0 0 0 0 0,0 1 0 0 0,1 0 0 0 0,5-1 74 0 0,-13 4-47 0 0,1 1 1 0 0,0 0-1 0 0,-1 0 1 0 0,1 0-1 0 0,0 0 1 0 0,0 0-1 0 0,-1 1 1 0 0,1-1-1 0 0,-1 0 0 0 0,1 1 1 0 0,0 0-1 0 0,-1-1 1 0 0,1 1 46 0 0,2 0-94 0 0,-1 1 60 0 0,0-1 0 0 0,1 1-1 0 0,-1 0 1 0 0,0 0 0 0 0,0 0-1 0 0,0 0 1 0 0,0 0 0 0 0,0 1 0 0 0,-1 0-1 0 0,1-1 1 0 0,-1 1 0 0 0,0 0-1 0 0,0 0 1 0 0,0 0 0 0 0,0 0-1 0 0,0 1 1 0 0,0-1 0 0 0,-1 0-1 0 0,1 3 35 0 0,2 6 17 0 0,-1-1-1 0 0,0 1 0 0 0,-1-1 0 0 0,-1 1 1 0 0,1 6-17 0 0,-1 21 495 0 0,-1 0 0 0 0,-4 23-495 0 0,2-46 280 0 0,-1 0 0 0 0,0-1 0 0 0,-1 0-1 0 0,-4 9-279 0 0,-5 10 1353 0 0,-8 13-1353 0 0,18-40 91 0 0,-1-1 0 0 0,0 1 0 0 0,0-1 0 0 0,-1 0-91 0 0,3-3 80 0 0,-5 0-74 0 0,6-2-62 0 0,0-1 43 0 0,0-1 1 0 0,0 1 0 0 0,0 0 0 0 0,0 0-1 0 0,0-1 1 0 0,0 1 0 0 0,0 0 0 0 0,0-1-1 0 0,0 1 1 0 0,1-1 0 0 0,-1 1 0 0 0,0-1-1 0 0,0 0 1 0 0,1 1 0 0 0,-1-1 0 0 0,0 0 0 0 0,1 0-1 0 0,-1 1 1 0 0,1-1 0 0 0,-1 0 0 0 0,0 0 12 0 0,0-1-14 0 0,0-1 1 0 0,0 1 0 0 0,0 0 0 0 0,0-1 0 0 0,0 1-1 0 0,0-1 1 0 0,0 0 13 0 0,1-3-10 0 0,-1 1-1 0 0,1 0 1 0 0,0-1-1 0 0,1 1 0 0 0,-1 0 1 0 0,1-1-1 0 0,0 1 1 0 0,0 0-1 0 0,1 0 1 0 0,-1 0-1 0 0,1 0 1 0 0,1-2 10 0 0,5-10 64 0 0,1 1 1 0 0,10-14-65 0 0,-12 20 19 0 0,2 0-1 0 0,-1 1 1 0 0,1 0 0 0 0,0 1-1 0 0,8-6-18 0 0,-13 11 0 0 0,0 0 0 0 0,1 0 0 0 0,-1 0 0 0 0,1 1 0 0 0,0-1 0 0 0,-1 1 0 0 0,1 0 0 0 0,0 0 0 0 0,0 1 0 0 0,0 0 0 0 0,1 0 0 0 0,-1 0 0 0 0,3 0 0 0 0,5 1 0 0 0,-5 2 0 0 0,0 1 0 0 0,-1-1 0 0 0,4 3 0 0 0,-5-3 0 0 0,5 4 0 0 0,-4 2 11 0 0,-6-6 44 0 0,0 0 19 0 0,2 5 20 0 0,-2-5 8 0 0,-1-2 2 0 0,0 0-4 0 0,0 0-17 0 0,0 0-10 0 0,0 0-1 0 0,1-2-12 0 0,2-6-53 0 0,0-1-1 0 0,5-7-6 0 0,4-11-1 0 0,-5 11-46 0 0,0 0 0 0 0,1 0 0 0 0,1 1 0 0 0,2-2 47 0 0,-9 15-7 0 0,0 0-1 0 0,0-1 1 0 0,0 1-1 0 0,0 0 1 0 0,0 1-1 0 0,0-1 1 0 0,0 0-1 0 0,1 0 8 0 0,9-4 0 0 0,-8 5 0 0 0,1-1 0 0 0,-1 1 0 0 0,0 0 0 0 0,1 1 0 0 0,-1-1 0 0 0,3 1 0 0 0,9 0 0 0 0,-11 1 16 0 0,-1 0 0 0 0,0 0-1 0 0,0 0 1 0 0,1 1 0 0 0,-1-1-1 0 0,0 1 1 0 0,0 0-1 0 0,-1 0 1 0 0,1 1 0 0 0,0-1-1 0 0,0 1-15 0 0,1 1 55 0 0,0 1 0 0 0,-1 0-1 0 0,1 0 1 0 0,-1 0 0 0 0,0 0-1 0 0,0 1 1 0 0,0-1-55 0 0,3 9 99 0 0,0-1 0 0 0,-1 1 0 0 0,-1 0 0 0 0,0 0 0 0 0,0 1 1 0 0,-1 3-100 0 0,0 3 99 0 0,0 0 1 0 0,-2 0 0 0 0,-1 5-100 0 0,0 64 434 0 0,-1-45-277 0 0,-2-1-267 0 0,2-42-106 0 0,0-2-599 0 0,0 0-265 0 0,-1 3-52 0 0,-1 7-11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3.1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0 9215 0 0,'-2'2'707'0'0,"-4"7"-464"0"0,-2 2-63 0 0,7-7 37 0 0,0-1 1 0 0,0 1-1 0 0,0 0 1 0 0,0 0-1 0 0,0-1 1 0 0,1 1-1 0 0,0 3-217 0 0,0 29 2203 0 0,1-15-1594 0 0,-1-5-620 0 0,0 1-100 0 0,0 1 0 0 0,3 12 111 0 0,-1-12-344 0 0,-1 0-1 0 0,-1 1 1 0 0,-2 15 344 0 0,1-24-166 0 0,3 18-456 0 0,-1-4-690 0 0,-1-22 781 0 0,0-2-613 0 0,0 0-2407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3.5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0 109 13359 0 0,'0'0'612'0'0,"0"0"-14"0"0,3 0-370 0 0,14-2-133 0 0,0-1 0 0 0,-1-1 0 0 0,1 0 0 0 0,11-5-95 0 0,79-26 310 0 0,-69 23-203 0 0,35-6-107 0 0,-3 2-4911 0 0,-50 10 307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5.4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58 170 1375 0 0,'0'0'240'0'0,"0"0"470"0"0,0 0 202 0 0,0 0 44 0 0,0 0-56 0 0,0 0-280 0 0,0 0-127 0 0,0 0-21 0 0,0 0-24 0 0,0 0-73 0 0,0 0-30 0 0,0 0-8 0 0,0 0-19 0 0,0 0-78 0 0,0 0-31 0 0,1-2-8 0 0,14-23 193 0 0,-8 14-143 0 0,-1 0 0 0 0,3-7-251 0 0,-4 9 107 0 0,0 1-1 0 0,1 0 1 0 0,-1 0-1 0 0,2 0 1 0 0,-1 1-1 0 0,1 0 1 0 0,2-1-107 0 0,-9 8 6 0 0,5-5 76 0 0,0 1 0 0 0,0 1-1 0 0,1-1 1 0 0,5-2-82 0 0,2-1 145 0 0,-10 5-90 0 0,1 0 0 0 0,0 1 0 0 0,0 0 0 0 0,0-1 0 0 0,-1 2-1 0 0,1-1 1 0 0,4 0-55 0 0,-6 1 31 0 0,1 0 1 0 0,-1 0-1 0 0,0 0 0 0 0,0 0 0 0 0,1 1 0 0 0,-1-1 0 0 0,0 1 0 0 0,0-1 0 0 0,0 1 0 0 0,0 0-31 0 0,5 1 55 0 0,-1 0-43 0 0,-1-1 1 0 0,0 1 0 0 0,0 1 0 0 0,0-1 0 0 0,0 1-1 0 0,0 0 1 0 0,-1 0 0 0 0,1 0 0 0 0,-1 0-1 0 0,1 1 1 0 0,-1 0 0 0 0,-1 0 0 0 0,1 0 0 0 0,0 0-1 0 0,-1 1 1 0 0,0-1 0 0 0,0 1 0 0 0,0 0-1 0 0,-1 0 1 0 0,1 0 0 0 0,-1 0 0 0 0,0 0 0 0 0,-1 1-1 0 0,1-1-12 0 0,0 6 4 0 0,0 0-1 0 0,-1 0 0 0 0,0 0 1 0 0,0 0-1 0 0,-1 0 0 0 0,0 0 1 0 0,-1 2-4 0 0,-4 24 90 0 0,-6 18-90 0 0,5-23 33 0 0,-1-4 82 0 0,0 0 0 0 0,-2 0 0 0 0,-2-1 0 0 0,0-1 0 0 0,-1 0 0 0 0,-2-1 0 0 0,-9 13-115 0 0,-12 24 324 0 0,22-37-120 0 0,-2 0 0 0 0,0-2 0 0 0,-8 10-204 0 0,0-7 32 0 0,-2 0 0 0 0,-2 1-32 0 0,21-22 0 0 0,4-3 0 0 0,0 0 0 0 0,0 0 0 0 0,-1 0 0 0 0,1 0 0 0 0,-3 1 0 0 0,-6 1 0 0 0,11-4 0 0 0,-1 0 0 0 0,0 0 0 0 0,0 0 0 0 0,0 0 0 0 0,1 0 0 0 0,-1 0 0 0 0,0 0 0 0 0,0 0 0 0 0,1-1 0 0 0,-1 1 0 0 0,0 0 0 0 0,0-1 0 0 0,-1 0-1 0 0,1 0 0 0 0,-1 0 0 0 0,1 0 0 0 0,0 0 0 0 0,-1-1 0 0 0,1 1 0 0 0,0-1 0 0 0,0 1 0 0 0,0-1 0 0 0,0 1 0 0 0,0-1 0 0 0,0 0 0 0 0,1 0 0 0 0,-1 1 0 0 0,0-1-1 0 0,1 0 1 0 0,-1 0 0 0 0,1 1 0 0 0,0-1 0 0 0,0-2 1 0 0,-1 2-1 0 0,1 1-1 0 0,0-1 0 0 0,0 0 0 0 0,0 0 0 0 0,0 0 1 0 0,0 1-1 0 0,1-1 0 0 0,-1 0 0 0 0,0 0 1 0 0,1 1-1 0 0,0-1 0 0 0,-1 0 0 0 0,1 1 0 0 0,0-1 1 0 0,0 0-1 0 0,0 1 0 0 0,0-1 0 0 0,0 1 1 0 0,0 0-1 0 0,0-1 0 0 0,0 1 0 0 0,1-1 2 0 0,11-6-14 0 0,-8 5 15 0 0,0 0-1 0 0,-1 0 1 0 0,5-4-1 0 0,-4 3 0 0 0,1 0 0 0 0,0-1 0 0 0,0 2 0 0 0,0-1 0 0 0,6-2 0 0 0,35-13 0 0 0,-34 14 0 0 0,4 0 7 0 0,-1-1-1 0 0,1 2 0 0 0,0 0 1 0 0,1 1-1 0 0,-1 1 1 0 0,1 1-1 0 0,-1 0 0 0 0,1 1 1 0 0,-1 1-1 0 0,12 2-6 0 0,-21-1-4 0 0,-1 0 0 0 0,0 0 0 0 0,0 0 0 0 0,0 1 0 0 0,4 2 4 0 0,33 20-58 0 0,-32-18 34 0 0,-6-3-8 0 0,4 2-240 0 0,1 0-1 0 0,-2 1 1 0 0,1 0-1 0 0,4 5 273 0 0,-4-2-448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6.0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0 992 5527 0 0,'0'0'423'0'0,"0"0"-175"0"0,0 0 299 0 0,1-2 158 0 0,0-10 196 0 0,-1 8-769 0 0,0 0-1 0 0,1 0 1 0 0,0 0-1 0 0,0 0 0 0 0,0 0 1 0 0,0 1-1 0 0,0-1 1 0 0,1 0-1 0 0,0 0-131 0 0,2-3 49 0 0,1 0 0 0 0,-1 0-1 0 0,2 0 1 0 0,-1 1 0 0 0,4-3-49 0 0,2-4 17 0 0,-1 0-1 0 0,0 0 1 0 0,5-10-17 0 0,-1 3 3 0 0,6-9-1 0 0,-2 4 56 0 0,13-25-58 0 0,-19 29 42 0 0,-5 10 41 0 0,-1 0 1 0 0,-1 0-1 0 0,1-2-83 0 0,21-58 1103 0 0,17-73-1103 0 0,-31 93 125 0 0,11-52 133 0 0,-19 75-169 0 0,-1 1 0 0 0,0-23-89 0 0,0 7 0 0 0,-2 30 0 0 0,-1 0 0 0 0,0 1 0 0 0,-2-13 0 0 0,1 15-1 0 0,0 5-1 0 0,-1 1 1 0 0,1-1-1 0 0,-1 0 0 0 0,0 1 1 0 0,-1-1-1 0 0,1 1 0 0 0,-1-1 1 0 0,0-1 1 0 0,0 3-59 0 0,-6-1 32 0 0,6 3 25 0 0,0 1 0 0 0,0-1 0 0 0,0 1 0 0 0,0 0-1 0 0,0 0 1 0 0,0 0 0 0 0,0 0 0 0 0,0 0 0 0 0,0 0 0 0 0,0 1-1 0 0,0-1 1 0 0,0 0 0 0 0,0 1 0 0 0,0 0 0 0 0,0-1 0 0 0,1 1-1 0 0,-1 0 1 0 0,-1 1 2 0 0,-1 0-2 0 0,1 0-1 0 0,-1 0 0 0 0,1 1 1 0 0,0 0-1 0 0,0-1 1 0 0,0 1-1 0 0,0 0 0 0 0,-2 4 3 0 0,-7 12 98 0 0,0 1-1 0 0,2 0 1 0 0,-5 13-98 0 0,-2 4 115 0 0,-10 26 447 0 0,2 2-1 0 0,2 6-561 0 0,9-27 305 0 0,2 1 0 0 0,2 0 0 0 0,-2 32-305 0 0,7-35 263 0 0,3 0 0 0 0,2 28-263 0 0,1-48 130 0 0,1 1 0 0 0,2 0 0 0 0,0-1 0 0 0,1 0 0 0 0,6 16-130 0 0,-7-26 53 0 0,0-1 0 0 0,1 1 1 0 0,0-1-1 0 0,1 0 0 0 0,0 0 1 0 0,6 6-54 0 0,1 0 13 0 0,0-1 1 0 0,2 0 0 0 0,-1-1 0 0 0,2-1-1 0 0,0 0 1 0 0,6 3-14 0 0,-8-10-48 0 0,0 0-1 0 0,0-1 1 0 0,1 0-1 0 0,0-1 1 0 0,12 2 48 0 0,-19-5-205 0 0,1 0 0 0 0,-1-1 0 0 0,0 0 0 0 0,3-1 205 0 0,19-1-3846 0 0,-9-2-798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02.4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3490 6447 0 0,'-1'4'142'0'0,"-4"14"22"0"0,4-13 13 0 0,1-5 55 0 0,0 0 181 0 0,0 0 78 0 0,-7 16 2509 0 0,6-15-2779 0 0,0 1 166 0 0,-7 13 7197 0 0,17-13-7419 0 0,-5-1-165 0 0,-3 0 0 0 0,0-1 0 0 0,0 0 0 0 0,1 1 0 0 0,-1-1 0 0 0,0 0 0 0 0,1 0 0 0 0,-1 0 0 0 0,0 0 0 0 0,1 0 0 0 0,-1 0 0 0 0,23-9 0 0 0,-6 2 471 0 0,0-1 0 0 0,-1-1-1 0 0,-1-1 1 0 0,2-1-471 0 0,-2 1 174 0 0,13-7-174 0 0,8-4-9 0 0,6-2 9 0 0,-27 15 0 0 0,-1-1 0 0 0,11-7 0 0 0,96-69 0 0 0,-80 60 0 0 0,-22 14 0 0 0,-1 0 0 0 0,-1-2 0 0 0,6-5 0 0 0,-3 1 0 0 0,6-7 0 0 0,15-15 0 0 0,-25 23 0 0 0,9-7 0 0 0,4-4 0 0 0,10-8 164 0 0,1 2-1 0 0,1 1 1 0 0,7-1-164 0 0,-28 19 596 0 0,-9 5-123 0 0,1 1-1 0 0,2-1-472 0 0,45-26 17 0 0,28-22-17 0 0,20-13-1 0 0,-36 25 1 0 0,-49 30 0 0 0,0 0 0 0 0,-1-2 0 0 0,8-9 0 0 0,-8 6 0 0 0,2 2 0 0 0,18-11 0 0 0,70-49 0 0 0,-76 53 0 0 0,46-36 0 0 0,37-26 0 0 0,179-140 0 0 0,-279 211 0 0 0,53-40 0 0 0,-55 43 0 0 0,-1 0 0 0 0,6-7 0 0 0,-6 5 0 0 0,0 0 0 0 0,5 0 0 0 0,50-40 0 0 0,-38 29 0 0 0,37-30 0 0 0,-12 9 0 0 0,17-8 0 0 0,-41 31 0 0 0,17-10 0 0 0,-15 10 0 0 0,14-13 0 0 0,-41 30 0 0 0,9-6 0 0 0,13-6 0 0 0,-14 9 0 0 0,-1 0 0 0 0,7-7 0 0 0,52-40 0 0 0,-37 30 0 0 0,25-25 0 0 0,6-9 0 0 0,-38 37 0 0 0,6-3 0 0 0,14-10 0 0 0,-27 19-45 0 0,-6 4 787 0 0,0-1 1 0 0,4-4-743 0 0,-14 12 171 0 0,0 0 0 0 0,1 0 0 0 0,2 0-171 0 0,10-8 95 0 0,34-27-95 0 0,-42 33 0 0 0,0 0 0 0 0,0 1 0 0 0,7-3 0 0 0,-12 6 0 0 0,32-18-692 0 0,-1-1 0 0 0,4-7 692 0 0,8-3 858 0 0,-21 15-332 0 0,109-72-526 0 0,-135 88 0 0 0,1 0 0 0 0,0-1 0 0 0,1 0 0 0 0,-1 0 0 0 0,-1-1 0 0 0,5-4 0 0 0,0-1 0 0 0,1 0 0 0 0,0 1 0 0 0,2-1 0 0 0,16-15 0 0 0,6-5 0 0 0,-22 19 0 0 0,1 0 0 0 0,8-11 0 0 0,-6 4 0 0 0,1 0 0 0 0,1 1 0 0 0,0 1 0 0 0,4-2 0 0 0,-10 10 0 0 0,0-2 0 0 0,1-1 0 0 0,-1 0 0 0 0,-7 9 0 0 0,0 0 0 0 0,19-16 0 0 0,20-14 0 0 0,-22 17 0 0 0,-19 14 0 0 0,0-1 0 0 0,-1 0 0 0 0,1 1 0 0 0,-1-1 0 0 0,0 0 0 0 0,1 0 0 0 0,-1 1 0 0 0,0-1 0 0 0,0-2 0 0 0,0 2 0 0 0,0 0 0 0 0,1 0 0 0 0,-1 0 0 0 0,0 0 0 0 0,1 0 0 0 0,-1 0 0 0 0,3-1 0 0 0,13-11 0 0 0,-6 6 0 0 0,-1-1 0 0 0,8-8 0 0 0,-14 13 0 0 0,0 0 0 0 0,1 1 0 0 0,2-3 0 0 0,10-7 0 0 0,2-6 0 0 0,2 1 0 0 0,11-9 0 0 0,-10 7 0 0 0,-7 5 0 0 0,-13 13 0 0 0,0 1 0 0 0,-1-1 0 0 0,1 0 0 0 0,0 0 0 0 0,0 1 0 0 0,0-1 0 0 0,1 1 0 0 0,-1-1 0 0 0,2 0 0 0 0,2-1 0 0 0,-3 1 0 0 0,11-11 0 0 0,-7 6 0 0 0,5-5 0 0 0,-7 9 0 0 0,5-6 0 0 0,-9 6 0 0 0,0 0 0 0 0,9-6 0 0 0,-7 7 0 0 0,3-5 0 0 0,0 0 0 0 0,-5 5 0 0 0,1 0 0 0 0,-1 0 0 0 0,1 0 0 0 0,-1 0 0 0 0,1 1 0 0 0,0-1 0 0 0,0 0 0 0 0,0 1 0 0 0,1-1 0 0 0,4-3 0 0 0,25-25 0 0 0,-24 23 0 0 0,0 0 0 0 0,-1-3 0 0 0,0 2 0 0 0,5-3 0 0 0,-9 9 0 0 0,8-7 0 0 0,-3 4 0 0 0,0 1-133 0 0,-6 3-563 0 0,-2 1-258 0 0,0 0-1421 0 0,0 0-5475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31:45.09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0 507 2303 0 0,'2'-2'167'0'0,"4"-7"864"0"0,1 0-1 0 0,-1 0 0 0 0,0-1 1 0 0,-1 0-1 0 0,3-7-1030 0 0,-3 7 489 0 0,-5 9-247 0 0,1-1 4 0 0,13-27 713 0 0,-13 28-750 0 0,-1 1-1 0 0,1-1-177 0 0,-1 0 0 0 0,0 0-1 0 0,1 1 1 0 0,-1-1 0 0 0,1 0-1 0 0,-1 1 1 0 0,1-1 0 0 0,-1 1-1 0 0,1-1 1 0 0,0 1 0 0 0,-1-1-1 0 0,1 1-30 0 0,2-4 114 0 0,-1 0-1 0 0,0 1 1 0 0,0-1-1 0 0,0 0 1 0 0,0 0-1 0 0,0-1-113 0 0,1-3 151 0 0,4-8 118 0 0,-5 8-184 0 0,1 1-1 0 0,0 1 1 0 0,1-1 0 0 0,-1 0-85 0 0,-2 5 104 0 0,0 1 0 0 0,13-26 207 0 0,-11 21-244 0 0,0-1 0 0 0,0 1 0 0 0,1 0 0 0 0,-1 0-1 0 0,1 0 1 0 0,5-4-67 0 0,50-46 382 0 0,-46 45-298 0 0,1 1 1 0 0,0 0-1 0 0,11-5-84 0 0,3-4 40 0 0,-20 13-12 0 0,0 0 0 0 0,8-3-28 0 0,20-11 77 0 0,-18 10 16 0 0,1 0 1 0 0,3 0-94 0 0,0 1 58 0 0,18-7 209 0 0,-16 9-144 0 0,-19 7-102 0 0,10-1 11 0 0,0 1 46 0 0,0 2 16 0 0,1 0 1 0 0,0 2 0 0 0,-1 0-1 0 0,6 3-94 0 0,-4-1 60 0 0,50 25 107 0 0,28 20-167 0 0,-69-35 187 0 0,24 18-187 0 0,-38-24 34 0 0,-1 0 0 0 0,0 0 0 0 0,0 1 0 0 0,-1 0 0 0 0,0 2-34 0 0,16 17 89 0 0,-16-20-21 0 0,-1 0-1 0 0,2 4-67 0 0,3 4 110 0 0,-8-11-46 0 0,0 1 1 0 0,0 0 0 0 0,-1 0-1 0 0,4 9-64 0 0,-8-15-2 0 0,3 6 36 0 0,1 0-1 0 0,0 0 1 0 0,1 1-34 0 0,2 1 53 0 0,-3 1 13 0 0,0-2 8 0 0,-3-5 18 0 0,2 7 4 0 0,0-2 0 0 0,-3-7 0 0 0,0 0-4 0 0,1 7-16 0 0,-2-5-4 0 0,2 5 0 0 0,-2-7-1 0 0,0-2-6 0 0,0 0 1 0 0,-1-1-144 0 0,0 1 0 0 0,0 0 0 0 0,0-1 0 0 0,0 1 0 0 0,1-1 0 0 0,-1 1 0 0 0,0-1 0 0 0,0 1 0 0 0,1-1 1 0 0,-1 0-1 0 0,0 1 0 0 0,1-1 0 0 0,-1 0 0 0 0,0 1 0 0 0,1-1 0 0 0,-1 0 0 0 0,1 0 0 0 0,0 0 0 0 0,-1 1 0 0 0,1-1 1 0 0,-1-1 77 0 0,-3-7-1334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7.1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1139 3223 0 0,'0'0'447'0'0,"0"0"666"0"0,0 0 294 0 0,0 0 58 0 0,0 0-155 0 0,0 0-685 0 0,1 0-302 0 0,4-3-231 0 0,-2 1 1 0 0,1-1-1 0 0,0 0 1 0 0,0 0-1 0 0,-1-1 0 0 0,0 1 1 0 0,1-1-1 0 0,-1 0-92 0 0,7-9 307 0 0,6-11-307 0 0,4-9 146 0 0,7-10-22 0 0,-13 21-74 0 0,-2 1 1 0 0,9-22-51 0 0,6-11 51 0 0,-10 19 44 0 0,-1-1 1 0 0,8-31-96 0 0,-17 47 51 0 0,18-56 119 0 0,2-2 164 0 0,11-18-334 0 0,-10 28 219 0 0,10-39-219 0 0,5-43 93 0 0,-40 137 7 0 0,0 1-1 0 0,1-10-99 0 0,-3 17 56 0 0,-1 0-1 0 0,0 0 1 0 0,0-1 0 0 0,0 1-1 0 0,0 0 1 0 0,-1 0 0 0 0,0 0-1 0 0,0-2-55 0 0,0 5 45 0 0,0-1 1 0 0,0 1-1 0 0,0 0 0 0 0,0-1 0 0 0,-1 1 0 0 0,1 0 0 0 0,-1-1-45 0 0,0 1 98 0 0,0 2-38 0 0,-2-2-41 0 0,0 1-1 0 0,0 0 1 0 0,0 0 0 0 0,0 0 0 0 0,0 0 0 0 0,-3 0-19 0 0,3 3 59 0 0,-2 4-50 0 0,-1-1 2 0 0,0 1-1 0 0,0 0 1 0 0,1 1 0 0 0,0-1-1 0 0,0 1 1 0 0,0 0 0 0 0,1 1-1 0 0,-3 5-10 0 0,-26 51-2 0 0,-2 4 3 0 0,30-54 3 0 0,0 1 0 0 0,1 0 0 0 0,-4 14-4 0 0,-1 18 180 0 0,1 1 0 0 0,2 1 0 0 0,3-1 0 0 0,1 47-180 0 0,5 29 517 0 0,-1-103-395 0 0,2-1-1 0 0,1 6-121 0 0,3 24 101 0 0,-5-21-29 0 0,2-1 0 0 0,5 20-72 0 0,-5-31-26 0 0,3 12 158 0 0,1 0 0 0 0,6 11-132 0 0,-10-31-26 0 0,0 1-1 0 0,1-1 1 0 0,0-1-1 0 0,1 1 0 0 0,-1-1 1 0 0,2 1-1 0 0,-1-2 1 0 0,1 1-1 0 0,0-1 27 0 0,-3-4-33 0 0,-1 0 0 0 0,1 0 0 0 0,0 0 0 0 0,-1 0 0 0 0,1-1 0 0 0,0 0 0 0 0,3 1 33 0 0,-5-2-437 0 0,1 0 1 0 0,0 0 0 0 0,0 0-1 0 0,0-1 1 0 0,0 1 0 0 0,0-1 0 0 0,0 0-1 0 0,0 0 1 0 0,0 0 0 0 0,0 0-1 0 0,3-1 437 0 0,8-2-4528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7.6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45 6911 0 0,'0'0'528'0'0,"0"0"-260"0"0,0 0 174 0 0,0 0 114 0 0,0 0 20 0 0,0 0-38 0 0,3 0-184 0 0,52-5 1271 0 0,12 2-1625 0 0,-28 3 352 0 0,0-2-1 0 0,0-2 1 0 0,32-7-352 0 0,-33 4 227 0 0,8 1-227 0 0,-14 3 15 0 0,-4 0 3 0 0,1 2 1 0 0,3 1-19 0 0,10 0-42 0 0,-7 1-280 0 0,17 2 322 0 0,23 2-994 0 0,-67-5 545 0 0,0 1 0 0 0,0 0 0 0 0,3 1 449 0 0,4 1-1068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7.9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6447 0 0,'0'0'499'0'0,"0"0"-200"0"0,0 0 381 0 0,4 0 198 0 0,16 2 1382 0 0,18 0-2260 0 0,-28-2 241 0 0,1 1 0 0 0,-1 1 0 0 0,5 1-241 0 0,-4-1 192 0 0,1 0-1 0 0,8 0-191 0 0,-15-2 19 0 0,30 1 270 0 0,22 4-289 0 0,-31-1 61 0 0,-14-3-11 0 0,1 1-1 0 0,-1 0 0 0 0,0 0 0 0 0,0 2 1 0 0,0 0-1 0 0,11 4-49 0 0,-19-5 30 0 0,1-1-1 0 0,0 1 1 0 0,-1 0 0 0 0,1 0-1 0 0,-1 1 1 0 0,0-1 0 0 0,0 1 0 0 0,0 0-1 0 0,-1 0 1 0 0,3 3-30 0 0,-4-3 39 0 0,0-1 0 0 0,0 0 0 0 0,-1 1-1 0 0,1-1 1 0 0,-1 1 0 0 0,0 0 0 0 0,0-1 0 0 0,0 1 0 0 0,0 0 0 0 0,0 0-1 0 0,-1 0 1 0 0,0 0 0 0 0,0 0 0 0 0,0-1 0 0 0,0 2-39 0 0,-3 17 320 0 0,-1-1 0 0 0,-1 1 1 0 0,-1-1-1 0 0,-3 8-320 0 0,-36 82 838 0 0,35-86-720 0 0,-1 1-14 0 0,-1 0 0 0 0,-2-2 0 0 0,-8 14-104 0 0,9-17 16 0 0,11-17-18 0 0,0 0 1 0 0,-1 1-1 0 0,0-1 1 0 0,0 0-1 0 0,0 0 0 0 0,0-1 1 0 0,0 1-1 0 0,-1-1 1 0 0,0 1-1 0 0,-1 0 2 0 0,4-3-192 0 0,0 0 0 0 0,-1-1 0 0 0,1 1-1 0 0,-1 0 1 0 0,1-1 0 0 0,0 1 0 0 0,-1-1 0 0 0,1 1-1 0 0,-1-1 1 0 0,0 0 0 0 0,1 0 0 0 0,-1 0 192 0 0,0 0-5078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8.7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0 230 3223 0 0,'0'0'143'0'0,"0"0"232"0"0,0 0 870 0 0,0 0 383 0 0,1-2 72 0 0,4-6-1071 0 0,-1 0 0 0 0,0-1-1 0 0,-1 0 1 0 0,2-8-629 0 0,2-4 232 0 0,-2 5-145 0 0,-1 6-35 0 0,-1 0-1 0 0,2 0 1 0 0,2-5-52 0 0,2-3 16 0 0,-7 13-9 0 0,0 1 0 0 0,0-1 0 0 0,0 1 0 0 0,1 0 0 0 0,0 0-1 0 0,0 0 1 0 0,2-2-7 0 0,4-2 0 0 0,-8 8 0 0 0,31-21 0 0 0,-29 19 0 0 0,1 1 0 0 0,-1-1 0 0 0,0 1 0 0 0,0-1 0 0 0,1 1 0 0 0,-1 0 0 0 0,0 1 0 0 0,1-1 0 0 0,1 0 0 0 0,-4 1 0 0 0,0 0 0 0 0,0 1 0 0 0,0-1 0 0 0,0 0 0 0 0,0 0 0 0 0,0 0 0 0 0,0 1 0 0 0,0-1 0 0 0,0 1 0 0 0,0-1 0 0 0,3 3 19 0 0,0-1-1 0 0,0 1 0 0 0,0 0 0 0 0,0 0 0 0 0,-1 0 1 0 0,1 1-1 0 0,-1-1 0 0 0,0 1 0 0 0,0 0 0 0 0,2 3-18 0 0,4 8 113 0 0,-1 0 0 0 0,2 6-113 0 0,-3-5 53 0 0,0 0-1 0 0,-2 0 0 0 0,0 0 1 0 0,-1 1-1 0 0,-1 0 0 0 0,1 7-52 0 0,-2 5 109 0 0,0-1 1 0 0,-2 1-1 0 0,-2 13-109 0 0,-1-18 241 0 0,-1 0 0 0 0,-3 8-241 0 0,0 1 303 0 0,-5 21 1046 0 0,-5 9-1349 0 0,16-60 200 0 0,1-3-17 0 0,0 0-75 0 0,0 0-39 0 0,-2-2-5 0 0,-1 0-77 0 0,1-1 0 0 0,0 0 0 0 0,-1 1 0 0 0,1-1-1 0 0,0 0 1 0 0,0 0 0 0 0,1 0 0 0 0,-1-1 0 0 0,1 1 0 0 0,0 0-1 0 0,-1-1 1 0 0,1 1 0 0 0,1-1 0 0 0,-1 1 0 0 0,0-2 13 0 0,0-6-154 0 0,-1-1 0 0 0,2 1 0 0 0,0-1 0 0 0,0-4 154 0 0,2-7-348 0 0,1 0-1 0 0,1 0 1 0 0,1 1-1 0 0,1-1 1 0 0,1 1-1 0 0,1 1 349 0 0,-5 12-35 0 0,1 0 1 0 0,0 0-1 0 0,1 1 0 0 0,-1-1 0 0 0,2 1 0 0 0,-1 0 0 0 0,1 1 0 0 0,0-1 1 0 0,1 1-1 0 0,0 1 0 0 0,0-1 0 0 0,0 1 0 0 0,1 0 0 0 0,0 1 35 0 0,7-4 0 0 0,0 0 0 0 0,0 1 0 0 0,15-5 0 0 0,-18 9 0 0 0,-8 2 0 0 0,0 0 0 0 0,0 1 0 0 0,0 0 0 0 0,-1 0 0 0 0,1 0 0 0 0,0 0 0 0 0,0 1 0 0 0,4-1 0 0 0,10 3 14 0 0,-2 1 52 0 0,-13-2-54 0 0,11 4 45 0 0,9 11-35 0 0,-22-16-19 0 0,0 1 1 0 0,-1-1-1 0 0,1 1 1 0 0,-1-1-1 0 0,1 1 1 0 0,-1-1-1 0 0,1 1 1 0 0,-1-1-1 0 0,1 1 1 0 0,-1-1-1 0 0,0 1 1 0 0,1 0-1 0 0,-1-1 1 0 0,0 1-1 0 0,1 0 1 0 0,-1 0-4 0 0,1 1 9 0 0,5 9 53 0 0,-5-8-53 0 0,0 0 47 0 0,1-4 8 0 0,1 0-49 0 0,1-1-14 0 0,11-7-4 0 0,2-3 77 0 0,14-6-74 0 0,-31 18 10 0 0,1 0 0 0 0,0-1 0 0 0,0 1 0 0 0,0 0 0 0 0,-1 0 0 0 0,1-1 0 0 0,0 1 1 0 0,0 0-1 0 0,0 0 0 0 0,-1 0 0 0 0,1 0 0 0 0,0 0 0 0 0,0 0 0 0 0,0 1 0 0 0,-1-1 0 0 0,2 0-10 0 0,1 1 31 0 0,4-1 19 0 0,0 1 0 0 0,0 0 0 0 0,0 0 1 0 0,0 1-1 0 0,0 0 0 0 0,0 0 1 0 0,0 1-1 0 0,-1 0 0 0 0,0 0 0 0 0,5 3-50 0 0,-5-2 15 0 0,-1-1 3 0 0,1 1 0 0 0,-1 0 0 0 0,0 1 1 0 0,0-1-1 0 0,0 1 0 0 0,-1 0 0 0 0,1 0 0 0 0,0 2-18 0 0,6 11 1 0 0,-2-1-1 0 0,0 1 0 0 0,-1 1 1 0 0,5 18-1 0 0,2 15-55 0 0,0 10 55 0 0,-15-61-237 0 0,0 0 0 0 0,0 0-1 0 0,0 0 1 0 0,1 0 0 0 0,-1 0 0 0 0,0 0 0 0 0,1-1-1 0 0,-1 1 1 0 0,1 0 0 0 0,-1 0 0 0 0,1 0 237 0 0,1 1-1090 0 0,-1 1-2950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9.1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0 9671 0 0,'0'0'440'0'0,"0"0"-5"0"0,0 2-154 0 0,8 26 1789 0 0,-4-18-1653 0 0,-1 1 0 0 0,0 0 1 0 0,-1 0-1 0 0,0 2-417 0 0,2 45-160 0 0,-3 1-1 0 0,-3 0 1 0 0,-2 0 0 0 0,-6 24 160 0 0,5-53-300 0 0,-3 23-376 0 0,-3 10-1126 0 0,11-60 830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9.4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26 8751 0 0,'0'0'399'0'0,"0"0"-4"0"0,2 2-66 0 0,4 6 654 0 0,-5-7-937 0 0,-1-1 0 0 0,0 0 0 0 0,0 0 1 0 0,0 0-1 0 0,0 0 0 0 0,0 1 0 0 0,0-1 1 0 0,0 0-1 0 0,1 0 0 0 0,-1 0 0 0 0,0 0 1 0 0,0 0-1 0 0,0 0 0 0 0,0 0 0 0 0,0 0 0 0 0,1 1 1 0 0,-1-1-1 0 0,0 0 0 0 0,0 0 0 0 0,0 0 1 0 0,0 0-1 0 0,1 0 0 0 0,-1 0 0 0 0,0 0 1 0 0,0 0-1 0 0,0 0 0 0 0,1 0 0 0 0,-1 0-46 0 0,8 1 1002 0 0,1 0-624 0 0,-1 0 0 0 0,1-1-1 0 0,-1 0 1 0 0,1 0-1 0 0,-1 0 1 0 0,1-1 0 0 0,3-2-378 0 0,0 0 5 0 0,1 0-2 0 0,0-1-1 0 0,-1 0 0 0 0,1-1 0 0 0,1-2-2 0 0,-9 5-18 0 0,-1 0 0 0 0,1 0-1 0 0,0 1 1 0 0,-1 0 0 0 0,1 0-1 0 0,0 0 1 0 0,4 0 18 0 0,34 0-2412 0 0,-30 1-565 0 0,-11 0-1454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40.2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9 968 11255 0 0,'-8'18'1023'0'0,"8"-18"-831"0"0,0 0-115 0 0,14-20 7 0 0,12-29-118 0 0,-3-1-1 0 0,-1-5 35 0 0,24-52-11 0 0,26-38 222 0 0,-50 97-70 0 0,-2-1 1 0 0,10-39-142 0 0,-11 28 70 0 0,-7 24-60 0 0,-2 0 0 0 0,4-28-10 0 0,-8 33-80 0 0,-3 23 60 0 0,-2 0 0 0 0,1 0 0 0 0,-1 0 0 0 0,0-6 20 0 0,-1 3 0 0 0,1 2 0 0 0,-1 1 0 0 0,-1 0 0 0 0,0-1 0 0 0,-1-5 0 0 0,2 12 0 0 0,-1 0 0 0 0,1-1 0 0 0,-1 1 0 0 0,0 0 0 0 0,0 0 0 0 0,0 1 0 0 0,0-1 0 0 0,0 0 0 0 0,0 0 0 0 0,-1 0 0 0 0,1 1 0 0 0,0-1 0 0 0,-1 1 0 0 0,1-1 0 0 0,-1 1 0 0 0,0-1 0 0 0,1 1 0 0 0,-1 0 0 0 0,0 0 0 0 0,-1-1 0 0 0,0 1 10 0 0,1 0 0 0 0,-1 0 0 0 0,1 0 0 0 0,-1 0-1 0 0,1 1 1 0 0,-1-1 0 0 0,0 1 0 0 0,1-1 0 0 0,-2 1-10 0 0,2 0 8 0 0,0 1 1 0 0,0-1 0 0 0,1 0 0 0 0,-1 1-1 0 0,0-1 1 0 0,1 1 0 0 0,-1 0 0 0 0,-1 0-9 0 0,-4 2 23 0 0,4-2-14 0 0,0 1 1 0 0,0-1-1 0 0,1 0 1 0 0,-1 1 0 0 0,1 0-1 0 0,0-1 1 0 0,-1 1-1 0 0,1 0 1 0 0,0 0-1 0 0,0 0 1 0 0,0 1 0 0 0,-1 1-10 0 0,-2 4 24 0 0,0 0 0 0 0,0 0 0 0 0,0 3-24 0 0,-3 5 18 0 0,-4 8 23 0 0,1 2-1 0 0,1-1 1 0 0,2 1 0 0 0,0 1-1 0 0,2 0 1 0 0,0 1-41 0 0,-21 151 835 0 0,23-130-345 0 0,2 1 0 0 0,2 1 0 0 0,5 27-490 0 0,3-6 672 0 0,4 0 0 0 0,5 8-672 0 0,-15-70 40 0 0,1 0 0 0 0,0 0 0 0 0,0 0 0 0 0,1 0 0 0 0,1-1 0 0 0,-1 0 0 0 0,2 0 0 0 0,-1 0 0 0 0,1 0 0 0 0,0-1 0 0 0,1 0 0 0 0,0 0 0 0 0,0-1 0 0 0,3 2-40 0 0,-7-7 11 0 0,0 0 0 0 0,1 0-1 0 0,-1 0 1 0 0,0-1-1 0 0,1 1 1 0 0,-1-1 0 0 0,1 0-1 0 0,-1 0 1 0 0,1 0 0 0 0,0-1-1 0 0,-1 1 1 0 0,1-1 0 0 0,0 0-1 0 0,1 0-10 0 0,8 0 31 0 0,1-1-1 0 0,-1-1 0 0 0,5-1-30 0 0,-5 0 11 0 0,9 0-26 0 0,0-2-1 0 0,6-3 16 0 0,-19 6-54 0 0,0-2 0 0 0,-1 1 0 0 0,0-1 1 0 0,0-1-1 0 0,0 1 0 0 0,0-1 0 0 0,0-1 54 0 0,23-20-864 0 0,-1-3-267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2.49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220 47 2303 0 0,'-19'-5'104'0'0,"0"-1"-1"0"0,0-1 0 0 0,-6-3-103 0 0,22 8 311 0 0,-1 1 0 0 0,0-1 0 0 0,0 1 0 0 0,1 0 0 0 0,-4 0-311 0 0,-6-2 603 0 0,-2 0-680 0 0,1 1-1 0 0,-1 0 0 0 0,0 1 1 0 0,-13 1 77 0 0,15 0-534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3.2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55 28 4575 0 0,'0'0'208'0'0,"0"0"70"0"0,0 0 163 0 0,0 0 67 0 0,0 0 17 0 0,0 0-15 0 0,0 0-81 0 0,0 0-40 0 0,0 0-5 0 0,0 0-2 0 0,0-2-13 0 0,-9-22 2255 0 0,8 22-2351 0 0,1 2-1 0 0,0 0-10 0 0,0 0-46 0 0,0 0-22 0 0,0 0-2 0 0,0 0-13 0 0,0 0-56 0 0,0 0-26 0 0,0 0-8 0 0,0 3-5 0 0,-1 59 44 0 0,2-52-86 0 0,0 0 0 0 0,2 9-42 0 0,1 9 80 0 0,6 123 240 0 0,-9-86-243 0 0,-1-27-23 0 0,0 12 93 0 0,-7 34-147 0 0,5-58 21 0 0,-1-6 48 0 0,-1 0-1 0 0,0-1 1 0 0,-2 3-69 0 0,2-8 39 0 0,1-2 64 0 0,-1 0-1 0 0,-1 0 0 0 0,0 0 1 0 0,0-1-1 0 0,-5 7-102 0 0,9-16 64 0 0,1-2 0 0 0,0 0 0 0 0,0 0 0 0 0,0 0 0 0 0,0 0 0 0 0,0 0 0 0 0,0 0 0 0 0,2-2 10 0 0,3-1-4 0 0,1-1 1 0 0,-1 0-1 0 0,1-1 1 0 0,-1 1 0 0 0,-1-1-1 0 0,4-3-70 0 0,8-12 210 0 0,1-4-210 0 0,-3 4 115 0 0,5-3-115 0 0,47-50 10 0 0,54-46-10 0 0,-95 99 0 0 0,1 1 0 0 0,17-10 0 0 0,-41 28 0 0 0,6-3-8 0 0,-1-1 1 0 0,1 1-1 0 0,1 1 0 0 0,-1-1 0 0 0,0 1 1 0 0,1 1-1 0 0,0 0 0 0 0,-1 0 0 0 0,1 0 1 0 0,0 1-1 0 0,0 1 0 0 0,7 0 8 0 0,-9 0-6 0 0,-1 0-1 0 0,1 1 1 0 0,-1 0-1 0 0,1 1 1 0 0,-1 0-1 0 0,1-1 1 0 0,-1 2-1 0 0,0-1 0 0 0,0 1 1 0 0,0 0-1 0 0,0 0 1 0 0,-1 1-1 0 0,1 0 1 0 0,-1 0-1 0 0,0 0 1 0 0,0 0-1 0 0,2 3 7 0 0,6 8-1 0 0,0 1 0 0 0,-2 0 0 0 0,1 0-1 0 0,-2 1 1 0 0,0 1 0 0 0,-1-1 0 0 0,-1 2 0 0 0,-1-1-1 0 0,0 1 1 0 0,0 5 1 0 0,11 45 0 0 0,-17-65 0 0 0,-1-2 0 0 0,0 0 0 0 0,1-1 0 0 0,-1 1 0 0 0,1-1 0 0 0,0 1 0 0 0,-1 0 0 0 0,1-1 0 0 0,0 1 0 0 0,0-1 0 0 0,1 2 0 0 0,4 8 0 0 0,4 8-560 0 0,-10-19 358 0 0,0 1-1 0 0,0 0 0 0 0,1-1 0 0 0,-1 1 1 0 0,1-1-1 0 0,-1 1 0 0 0,1 0 1 0 0,-1-1-1 0 0,1 1 0 0 0,-1-1 1 0 0,1 1-1 0 0,-1-1 0 0 0,1 0 1 0 0,0 1-1 0 0,-1-1 0 0 0,1 1 0 0 0,0-1 203 0 0,2 2-1155 0 0,8 4-3676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3.7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258 2 7831 0 0,'-6'-1'294'0'0,"-19"0"296"0"0,23 1-578 0 0,-8 0 433 0 0,0 1-1 0 0,0-1 1 0 0,0 2-1 0 0,-7 1-444 0 0,12-2 82 0 0,-1 1-1 0 0,1 0 0 0 0,0 0 0 0 0,1 0 1 0 0,-1 1-1 0 0,0 0 0 0 0,1-1 0 0 0,-1 2 1 0 0,-2 2-82 0 0,-4 5 10 0 0,0 0 1 0 0,2 0 0 0 0,-1 1-1 0 0,1 1 1 0 0,1-1 0 0 0,0 3-11 0 0,-1 1-9 0 0,2 1 0 0 0,0 0 0 0 0,0 0 0 0 0,2 1 0 0 0,0 0 0 0 0,-1 10 9 0 0,4-12 33 0 0,0 1-1 0 0,1 0 0 0 0,1-1 1 0 0,2 15-33 0 0,-2-24 43 0 0,2 1 0 0 0,-1-1 0 0 0,1 0 0 0 0,-1 0 0 0 0,2 0 0 0 0,-1 0 0 0 0,1 0 0 0 0,0-1 0 0 0,1 1 0 0 0,3 5-43 0 0,-5-11 31 0 0,-1 1 1 0 0,1 0-1 0 0,0-1 0 0 0,-1 1 0 0 0,1-1 0 0 0,0 1 0 0 0,0-1 1 0 0,0 0-1 0 0,0 0 0 0 0,1 1-31 0 0,3 1 98 0 0,-4-2-31 0 0,1 1-1 0 0,0-1 1 0 0,-1 0 0 0 0,1 0 0 0 0,0 0 0 0 0,-1-1 0 0 0,1 1 0 0 0,0-1 0 0 0,0 1 0 0 0,-1-1 0 0 0,1 0-1 0 0,1 0-66 0 0,9 1 332 0 0,-8-2-52 0 0,-1-2-195 0 0,1 0-1 0 0,-1 0 1 0 0,0 0-1 0 0,0-1 1 0 0,0 1-1 0 0,0-1 1 0 0,0 0-1 0 0,-1 0 1 0 0,0 0-1 0 0,0-1 0 0 0,2-2-84 0 0,2-6 155 0 0,0-1-1 0 0,-1 0 0 0 0,3-9-154 0 0,-1-1 121 0 0,-1-1 0 0 0,-1 1 0 0 0,2-23-121 0 0,-7 38 23 0 0,1 0 6 0 0,-1-1 0 0 0,0 0 0 0 0,0 0 1 0 0,-1 0-1 0 0,0 0 0 0 0,-1 0 0 0 0,0 0 0 0 0,-2-3-29 0 0,1 4 35 0 0,0 1 0 0 0,-1 0 0 0 0,0 0 0 0 0,-1 0 0 0 0,1 0 0 0 0,-2 0 0 0 0,1 1 0 0 0,-5-7-35 0 0,8 14-6 0 0,0-1 1 0 0,0 1-1 0 0,1-1 0 0 0,-1 1 1 0 0,0 0-1 0 0,0-1 0 0 0,0 1 1 0 0,1 0-1 0 0,-1 0 0 0 0,0-1 1 0 0,0 1-1 0 0,0 0 0 0 0,0 0 1 0 0,0 0-1 0 0,0 0 0 0 0,0 0 1 0 0,1 0-1 0 0,-1 0 0 0 0,0 0 1 0 0,0 1-1 0 0,0-1 0 0 0,0 0 6 0 0,1 0 4 0 0,-4 2-126 0 0,0 3-219 0 0,0 0 1 0 0,0 1-1 0 0,-3 4 341 0 0,-4 9-4190 0 0,4-6-326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31:46.00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112 16 4975 0 0,'0'0'231'0'0,"-1"-1"-18"0"0,-4-3-131 0 0,-2-1 312 0 0,5 4-186 0 0,0 1-18 0 0,-15-4 52 0 0,15 3-176 0 0,-8 5 71 0 0,8-3-103 0 0,1-1 1 0 0,-1 1 0 0 0,0-1 0 0 0,1 1 0 0 0,-1 0 0 0 0,1 0 0 0 0,-1-1 0 0 0,1 1 0 0 0,-1 0 0 0 0,1 1 0 0 0,-1-1-1 0 0,1 0 1 0 0,0 0-35 0 0,-19 29 854 0 0,15-20-683 0 0,0-1 1 0 0,-1 6-172 0 0,2-5 91 0 0,3-8-48 0 0,0 1 1 0 0,1-1-1 0 0,-1 0 0 0 0,1 1 0 0 0,-1-1 0 0 0,1 1 0 0 0,0-1 0 0 0,0 1 1 0 0,0 1-44 0 0,0 1 181 0 0,0 2-75 0 0,1 0 1 0 0,-1-1 0 0 0,1 1-1 0 0,0 0 1 0 0,1-1 0 0 0,0 1-1 0 0,0-1 1 0 0,0 1 0 0 0,1-1-1 0 0,0 0 1 0 0,1 2-107 0 0,5 9 106 0 0,-5-10-67 0 0,0 0 0 0 0,0 0 1 0 0,0-1-1 0 0,1 0 1 0 0,0 1-40 0 0,50 56 170 0 0,-3-5-89 0 0,-18-18-34 0 0,-27-34-48 0 0,0 0 0 0 0,0-1 0 0 0,0 0 1 0 0,1 0-1 0 0,4 3 1 0 0,21 13 58 0 0,-19-12 46 0 0,1 0 0 0 0,1 0 0 0 0,-1-1 0 0 0,8 1-104 0 0,-14-6 29 0 0,0 0 0 0 0,0 0 0 0 0,0-1 0 0 0,1 0 0 0 0,-1-1 1 0 0,2 0-30 0 0,2 0 7 0 0,-2 1 33 0 0,0 0 0 0 0,3 2-40 0 0,-5-2 22 0 0,0 0 0 0 0,7 1-22 0 0,11 0 40 0 0,-24-2-35 0 0,1-1 1 0 0,0 0-1 0 0,-1 1 1 0 0,1-2-1 0 0,2 1-5 0 0,16-1 9 0 0,-1-1 84 0 0,0 0 1 0 0,-1-1-1 0 0,1-1 0 0 0,-1-2 0 0 0,0 1 0 0 0,-1-2 0 0 0,15-7-93 0 0,-25 9 65 0 0,-1 1-1 0 0,1-1 1 0 0,-1-1-1 0 0,-1 0 0 0 0,1 0 1 0 0,-1 0-1 0 0,0-1 1 0 0,3-4-65 0 0,9-13 340 0 0,0 0-1 0 0,-1-2-339 0 0,-14 20 61 0 0,0-1 36 0 0,1-1-1 0 0,-2 1 1 0 0,3-7-97 0 0,-2 5 111 0 0,0 0 0 0 0,5-7-111 0 0,8-15 278 0 0,9-21-278 0 0,-24 46 2 0 0,14-29 15 0 0,21-42 38 0 0,-31 66-55 0 0,-2 5 0 0 0,8-7 0 0 0,-6 6-10 0 0,-5 6-44 0 0,-1 1-638 0 0,0 0-2636 0 0,0 0-1124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4.4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187 1 1839 0 0,'-1'2'134'0'0,"-15"29"5360"0"0,-7 24-5494 0 0,8-17 3394 0 0,-5 4-3394 0 0,7-14 363 0 0,1 0 1 0 0,0 6-364 0 0,3-7 180 0 0,-2 0-1 0 0,-7 13-179 0 0,7-23 450 0 0,10-16-232 0 0,1-1 6 0 0,-10 0 544 0 0,10-1-729 0 0,0 1-1 0 0,0-1 1 0 0,0 0-1 0 0,0 1 0 0 0,-1-1 1 0 0,1 1-1 0 0,0-1 1 0 0,0 0-1 0 0,-1 1 1 0 0,1-1-1 0 0,-1 1 0 0 0,1-1-38 0 0,-3-3 90 0 0,2 0-15 0 0,-1-1 1 0 0,1 1-1 0 0,0-1 1 0 0,0 0 0 0 0,0 0-1 0 0,0 0 1 0 0,1 0-1 0 0,0 0 1 0 0,0 1-1 0 0,0-1 1 0 0,1 0-1 0 0,0 0 1 0 0,1-4-76 0 0,3-9 77 0 0,0 1 1 0 0,1 0 0 0 0,2-1-78 0 0,-7 16 5 0 0,3-8 11 0 0,0 0 0 0 0,1 0 0 0 0,1 1 0 0 0,0 0-1 0 0,0 0 1 0 0,0 1 0 0 0,1 0 0 0 0,1 0 0 0 0,-1 0 0 0 0,6-3-16 0 0,-9 7-2 0 0,1 1 1 0 0,-1 0-1 0 0,0 1 0 0 0,1-1 0 0 0,0 1 1 0 0,-1 0-1 0 0,1 0 0 0 0,0 0 1 0 0,0 1-1 0 0,0-1 0 0 0,0 1 0 0 0,0 1 1 0 0,0-1-1 0 0,1 1 0 0 0,-1-1 1 0 0,0 2-1 0 0,0-1 0 0 0,0 0 0 0 0,0 1 1 0 0,0 0-1 0 0,1 0 0 0 0,2 2 2 0 0,-1 0-5 0 0,0 0-1 0 0,0 0 0 0 0,0 1 1 0 0,-1 0-1 0 0,0 0 0 0 0,1 0 1 0 0,-2 1-1 0 0,1 0 1 0 0,0 0-1 0 0,-1 1 0 0 0,4 5 6 0 0,3 5-26 0 0,-1 1 0 0 0,-1 0 0 0 0,8 17 26 0 0,-11-21-6 0 0,-1 1-1 0 0,-1 1 1 0 0,0-1-1 0 0,0 1 1 0 0,-2 0-1 0 0,0 0 1 0 0,-1 0-1 0 0,0 1 7 0 0,-1-14 70 0 0,-1-2 51 0 0,0 0 20 0 0,-1-2 3 0 0,0-12-65 0 0,1 1-1 0 0,0-1 1 0 0,0 0-1 0 0,1 1 1 0 0,1-1-1 0 0,1 1 1 0 0,0-2-79 0 0,2-4-4 0 0,1 0 1 0 0,1 0 0 0 0,0 1-1 0 0,8-12 4 0 0,-12 23-10 0 0,1 1 0 0 0,0 0 1 0 0,0 0-1 0 0,0 0 0 0 0,1 0 0 0 0,0 1 0 0 0,0 0 0 0 0,1 0 0 0 0,-1 0 0 0 0,3-1 10 0 0,-5 4-5 0 0,0 0-1 0 0,0 1 1 0 0,0-1 0 0 0,0 1-1 0 0,1-1 1 0 0,-1 1-1 0 0,0 0 1 0 0,1 0-1 0 0,-1 1 1 0 0,0-1-1 0 0,1 1 1 0 0,-1 0 0 0 0,1-1-1 0 0,-1 2 1 0 0,1-1-1 0 0,-1 0 1 0 0,0 1-1 0 0,1-1 1 0 0,-1 1-1 0 0,1 0 1 0 0,-1 0 0 0 0,3 2 5 0 0,2 0-11 0 0,0 2 1 0 0,-1-1 0 0 0,1 1-1 0 0,-1 0 1 0 0,0 1 0 0 0,-1 0-1 0 0,1 0 1 0 0,-1 0 0 0 0,0 1 0 0 0,-1 0-1 0 0,1 0 1 0 0,-2 0 0 0 0,1 0-1 0 0,-1 1 1 0 0,0 0 0 0 0,2 6 10 0 0,5 16-5 0 0,-2 0 0 0 0,-1 0 0 0 0,-2 0 0 0 0,0 5 5 0 0,4 16 3 0 0,-7-31-6 0 0,0-1-1 0 0,-2 0 1 0 0,0 15 3 0 0,-1-26-299 0 0,1 0 0 0 0,-1 0 1 0 0,2 7 298 0 0,1-5-1338 0 0,-3-8-3634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4.96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41 206 9959 0 0,'-2'1'456'0'0,"-6"4"-8"0"0,6-4-397 0 0,-7 5 57 0 0,8-4-95 0 0,0-1 0 0 0,0 1 0 0 0,0 0 0 0 0,1-1 0 0 0,-1 1-1 0 0,0 0 1 0 0,1 0 0 0 0,-1 0 0 0 0,1-1 0 0 0,0 1 0 0 0,0 0 0 0 0,-1 0 0 0 0,1 0 0 0 0,0 0 0 0 0,1 0-1 0 0,-1-1 1 0 0,0 1 0 0 0,1 0 0 0 0,-1 0 0 0 0,1 0 0 0 0,-1-1 0 0 0,1 1 0 0 0,0 2-13 0 0,2 1 42 0 0,-1 0 1 0 0,1-1 0 0 0,0 1 0 0 0,0 0-1 0 0,0-1 1 0 0,1 1 0 0 0,2 2-43 0 0,0-2 21 0 0,0 0 0 0 0,0 0 0 0 0,0 0 0 0 0,1-1 0 0 0,-1 0 0 0 0,1-1 0 0 0,0 1 0 0 0,0-1 0 0 0,1 0 0 0 0,-1-1 0 0 0,1 0 0 0 0,-1 0 0 0 0,2 0-21 0 0,-4-1 17 0 0,0-1 1 0 0,0 1 0 0 0,0-1 0 0 0,0 0 0 0 0,-1-1 0 0 0,1 1-1 0 0,0-1 1 0 0,0 0 0 0 0,0 0 0 0 0,0 0 0 0 0,-1 0 0 0 0,1-1-1 0 0,0 0 1 0 0,-1 0 0 0 0,1 0 0 0 0,-1-1 0 0 0,0 0 0 0 0,0 0-1 0 0,0 0 1 0 0,3-3-18 0 0,4-6 127 0 0,0 0-1 0 0,-1-1 0 0 0,0-1 1 0 0,-1 0-1 0 0,-1 0 1 0 0,6-13-127 0 0,-3 2 192 0 0,-1 0 1 0 0,-2-1-1 0 0,5-21-192 0 0,-12 41 38 0 0,0 0 0 0 0,0 0 0 0 0,-1 0 0 0 0,0-1 0 0 0,0 1-1 0 0,-1 0 1 0 0,1 0 0 0 0,-1-1 0 0 0,-1 1 0 0 0,1 0-38 0 0,0 4 16 0 0,1 1 0 0 0,-1 0 0 0 0,0 0 0 0 0,1-1 0 0 0,-1 1 0 0 0,0 0 0 0 0,0 0 0 0 0,0 0 0 0 0,0 0 0 0 0,0 0 0 0 0,0 0 0 0 0,0 0 1 0 0,0 0-1 0 0,0 0 0 0 0,-1 1 0 0 0,1-1 0 0 0,0 0-16 0 0,-2 0 20 0 0,0 0 0 0 0,1 0 0 0 0,-1 0 0 0 0,0 0 0 0 0,0 0 0 0 0,0 1 0 0 0,0-1-20 0 0,-1 1 17 0 0,0 0 0 0 0,-1 0 0 0 0,1 1 1 0 0,-1-1-1 0 0,1 1 0 0 0,0 0 0 0 0,-1 0 0 0 0,1 1 0 0 0,0-1 0 0 0,-2 2-17 0 0,-7 3 11 0 0,-1 1-1 0 0,-4 4-10 0 0,-2 2 0 0 0,1 2 0 0 0,1 0 0 0 0,0 1 0 0 0,1 1 0 0 0,-2 5 0 0 0,7-8 0 0 0,1 1 0 0 0,0 0 0 0 0,2 0 0 0 0,0 1 0 0 0,0 1 0 0 0,2 0 0 0 0,-1 3 0 0 0,-1 6 0 0 0,1 2 0 0 0,1-1 0 0 0,-1 15 0 0 0,8-37 1 0 0,-1 0 0 0 0,1 0-1 0 0,0 0 1 0 0,1 0 0 0 0,-1 0-1 0 0,1 0 1 0 0,0 0 0 0 0,0 0-1 0 0,0-1 1 0 0,0 1 0 0 0,1 0-1 0 0,0-1 1 0 0,0 1 0 0 0,1-1-1 0 0,-1 1 1 0 0,1-1 0 0 0,0 0-1 0 0,1 2 0 0 0,1-1-13 0 0,0 1-1 0 0,0-1 1 0 0,0 0 0 0 0,1 0-1 0 0,-1-1 1 0 0,1 0-1 0 0,0 0 1 0 0,1 0-1 0 0,-1-1 1 0 0,1 0-1 0 0,-1 0 1 0 0,5 1 13 0 0,18 4-966 0 0,0-1 0 0 0,7 0 966 0 0,-10-3-4535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5.4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334 89 6911 0 0,'-3'0'189'0'0,"0"0"-15"0"0,-9-5 178 0 0,-2-1 64 0 0,12 5 21 0 0,0 1 13 0 0,-1-1-405 0 0,-1 0 1 0 0,0 1 0 0 0,0-1 0 0 0,0 1-1 0 0,0 0 1 0 0,-1 0 0 0 0,1 0 0 0 0,0 1-1 0 0,0-1 1 0 0,1 1 0 0 0,-1 0 0 0 0,0 0-1 0 0,0 0 1 0 0,0 1 0 0 0,1-1 0 0 0,-1 1 0 0 0,0 0-1 0 0,1 0 1 0 0,0 0 0 0 0,-1 1 0 0 0,1 0-46 0 0,-10 8-36 0 0,1 0 0 0 0,0 1 1 0 0,1 0-1 0 0,-6 10 36 0 0,5-7 24 0 0,-2 2 35 0 0,1 1 0 0 0,1 1-1 0 0,0 0 1 0 0,-4 11-59 0 0,16-28 7 0 0,-43 91 544 0 0,37-76-335 0 0,0 0 0 0 0,1 1 0 0 0,1-1-1 0 0,-1 13-215 0 0,4-20 96 0 0,1-9-28 0 0,1 1-4 0 0,4 4 8 0 0,-1-4 34 0 0,0-1-70 0 0,-1-1 0 0 0,1 0 0 0 0,0 0 1 0 0,0 0-1 0 0,0-1 0 0 0,-1 0 1 0 0,1 1-1 0 0,0-1 0 0 0,-1 0 0 0 0,1-1 1 0 0,0 1-1 0 0,-1-1 0 0 0,3-1-36 0 0,0-1 89 0 0,1 0 1 0 0,-1-1-1 0 0,1 0 0 0 0,-1-1 0 0 0,-1 1 0 0 0,3-4-89 0 0,14-14 312 0 0,-1-2 0 0 0,16-26-312 0 0,-4 5 125 0 0,-13 19-68 0 0,7-16-57 0 0,23-51 10 0 0,-40 73 35 0 0,0-2-1 0 0,-2 0 1 0 0,2-8-45 0 0,-8 16 21 0 0,-2 14-15 0 0,0 0 0 0 0,0-1 0 0 0,0 1 0 0 0,0 0 0 0 0,0 0 0 0 0,0-1-1 0 0,0 1 1 0 0,-1 0 0 0 0,0-1-6 0 0,1 1 0 0 0,0 0 0 0 0,-1 1 0 0 0,1-1 0 0 0,-1 0 0 0 0,1 0 0 0 0,-1 1-1 0 0,0-1 1 0 0,1 0 0 0 0,-1 1 0 0 0,0-1 0 0 0,0 1 0 0 0,1-1 0 0 0,-1 1 0 0 0,0-1-1 0 0,0 1 1 0 0,0-1 0 0 0,1 1 0 0 0,-1 0 0 0 0,0-1 0 0 0,0 1 0 0 0,0 0 0 0 0,0 0-1 0 0,0 0 1 0 0,0 0 0 0 0,0 0 0 0 0,0 0 0 0 0,0 0 0 0 0,1 0 0 0 0,-1 0 0 0 0,0 0 0 0 0,-2 0-425 0 0,1 1 1 0 0,-1 0 0 0 0,1-1-1 0 0,-1 1 1 0 0,1 0 0 0 0,0 0 0 0 0,-1 0-1 0 0,1 1 1 0 0,0-1 0 0 0,-1 1 424 0 0,-6 6-4138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6.1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92 75 8751 0 0,'-1'2'674'0'0,"-4"1"-574"0"0,1 1 0 0 0,0 0 0 0 0,1 0 0 0 0,-1 1 0 0 0,1-1 0 0 0,-1 1 1 0 0,2-1-1 0 0,-1 1 0 0 0,0 0 0 0 0,1 1-100 0 0,-3 5 235 0 0,0 1-1 0 0,1 0 1 0 0,1 0 0 0 0,-1 2-235 0 0,-18 122 98 0 0,21-134 18 0 0,1 2 253 0 0,0-1 1 0 0,-1 0-1 0 0,0 0 1 0 0,1 0-1 0 0,-2 2-369 0 0,1-8 136 0 0,0 0-1 0 0,0 1 1 0 0,0-1-1 0 0,1 0 1 0 0,-1 0-1 0 0,1 0 1 0 0,-1 0 0 0 0,1 0-1 0 0,0-1-135 0 0,3-27 493 0 0,0 15-358 0 0,0 1 0 0 0,1-1 0 0 0,6-14-135 0 0,21-43 442 0 0,-18 45-389 0 0,-11 23-53 0 0,0 0 0 0 0,0 1 0 0 0,1-1 0 0 0,-1 0 0 0 0,1 1 0 0 0,1 0 0 0 0,-1-1 0 0 0,1 2 0 0 0,3-5 0 0 0,4-1-7 0 0,-8 5-4 0 0,1 0 1 0 0,0 0 0 0 0,1 1 0 0 0,-1 0 0 0 0,0 0 0 0 0,1 0-1 0 0,0 0 1 0 0,0 1 0 0 0,0 0 0 0 0,0 0 10 0 0,0 2-53 0 0,1 1 34 0 0,0 0 0 0 0,0 1 0 0 0,5 1 19 0 0,-9-2-3 0 0,0 0 0 0 0,1 0 1 0 0,-1 1-1 0 0,0-1 0 0 0,0 0 1 0 0,0 1-1 0 0,0-1 0 0 0,0 1 0 0 0,0 0 1 0 0,-1 0-1 0 0,1 0 0 0 0,0 0 3 0 0,3 5-20 0 0,-1-1 1 0 0,0 1-1 0 0,0 0 0 0 0,-1 0 0 0 0,1 1 1 0 0,-2-1-1 0 0,1 1 0 0 0,-1-1 0 0 0,0 1 0 0 0,0 0 1 0 0,-1 0-1 0 0,0 5 20 0 0,-1-11-13 0 0,0 7-4 0 0,0 0 0 0 0,0-1-1 0 0,-1 1 1 0 0,0 0 0 0 0,0-1 0 0 0,-1 1-1 0 0,0-1 1 0 0,-2 5 17 0 0,-3 1 1 0 0,4-12 3 0 0,1 0 3 0 0,1-1 52 0 0,1-1 6 0 0,0 0-1 0 0,-1-1 0 0 0,-1-2-52 0 0,1 0-1 0 0,-1 0 0 0 0,1 0 1 0 0,0 0-1 0 0,0-1 1 0 0,0 1-1 0 0,1 0 0 0 0,-1 0 1 0 0,1-1-1 0 0,0 1 0 0 0,0 0 1 0 0,0-1-1 0 0,0 1 1 0 0,0 0-1 0 0,1 0 0 0 0,0-1 1 0 0,-1 1-1 0 0,2-1-11 0 0,2-11 67 0 0,1 1 0 0 0,1 0-1 0 0,4-6-66 0 0,-7 14 3 0 0,2-4-4 0 0,0 1 0 0 0,0 0-1 0 0,1 0 1 0 0,0 1 0 0 0,1-1-1 0 0,0 1 1 0 0,1 1 0 0 0,-1-1-1 0 0,1 1 1 0 0,1 0 1 0 0,-5 4 0 0 0,0 1 0 0 0,0-1 0 0 0,0 1 0 0 0,0-1 1 0 0,1 1-1 0 0,-1 1 0 0 0,0-1 0 0 0,1 0 0 0 0,0 1 0 0 0,-1 0 0 0 0,1 0 0 0 0,0 1 0 0 0,-1-1 1 0 0,1 1-1 0 0,0 0 0 0 0,0 0 0 0 0,0 0 0 0 0,-1 1 0 0 0,1 0 0 0 0,0 0 0 0 0,-1 0 0 0 0,1 0 1 0 0,0 1-1 0 0,0 0-10 0 0,1 1 0 0 0,-1-1 0 0 0,0 1 1 0 0,0 0-1 0 0,0 0 0 0 0,0 1 1 0 0,0 0-1 0 0,-1 0 0 0 0,0 0 0 0 0,0 0 1 0 0,0 0-1 0 0,0 1 0 0 0,0 0 0 0 0,-1-1 1 0 0,0 1-1 0 0,0 1 0 0 0,0 0 10 0 0,4 13 0 0 0,0 0 0 0 0,-1 0 0 0 0,-1 0 0 0 0,0 1 0 0 0,-1 12 0 0 0,-1-18 0 0 0,0 13-262 0 0,-2-1 1 0 0,0 1-1 0 0,-3 21 262 0 0,1-32-935 0 0,-1-3-281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6.51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149 8 5063 0 0,'-3'-2'146'0'0,"2"2"-114"0"0,0-1-1 0 0,0 0 1 0 0,-1 1 0 0 0,1-1 0 0 0,0 1 0 0 0,0-1 0 0 0,0 1 0 0 0,0 0 0 0 0,-1-1 0 0 0,1 1 0 0 0,0 0-1 0 0,0 0-31 0 0,-1 0 437 0 0,0-1-1 0 0,0 1 0 0 0,0 0 0 0 0,0 1 0 0 0,0-1 0 0 0,1 0 0 0 0,-1 0 0 0 0,0 1 0 0 0,0-1 1 0 0,0 1-1 0 0,1 0 0 0 0,-1-1 0 0 0,0 1 0 0 0,1 0 0 0 0,-1 0 0 0 0,1 0 0 0 0,-1 0 0 0 0,1 0 1 0 0,-1 1-437 0 0,-3 2 159 0 0,0 0 1 0 0,1 0 0 0 0,0 1 0 0 0,0 0 0 0 0,-2 2-160 0 0,-1 5-6 0 0,-1 0 1 0 0,1 1 0 0 0,1 0 0 0 0,-4 11 5 0 0,1 5-174 0 0,-6 23 174 0 0,13-42-25 0 0,1 0-1 0 0,0 0 1 0 0,0 0 0 0 0,1 0-1 0 0,0 7 26 0 0,2-4-12 0 0,-1-12 13 0 0,-1 0 0 0 0,0 0 0 0 0,0 0 0 0 0,1 0 0 0 0,-1 0 0 0 0,1 0 0 0 0,-1 0 0 0 0,1 0 0 0 0,-1 0 0 0 0,1 0 0 0 0,0-1-1 0 0,0 1 9 0 0,-1 0 0 0 0,1-1 0 0 0,0 1 0 0 0,-1-1 0 0 0,1 1 0 0 0,0-1 0 0 0,0 1 0 0 0,-1-1 0 0 0,1 0 0 0 0,0 1-1 0 0,0-1 1 0 0,0 0 0 0 0,-1 0 0 0 0,1 0 0 0 0,0 0 0 0 0,0 1 0 0 0,0-1 0 0 0,0 0 0 0 0,0 0 0 0 0,0-1 0 0 0,-1 1 0 0 0,1 0-9 0 0,2 0 43 0 0,-1-1 0 0 0,0 0 0 0 0,0 1 1 0 0,0-1-1 0 0,0 0 0 0 0,0 0 0 0 0,0-1 0 0 0,-1 1 0 0 0,2-1-43 0 0,2-2 128 0 0,0 0-1 0 0,0-1 0 0 0,-1 0 0 0 0,1 0 0 0 0,2-5-127 0 0,3-5 512 0 0,4-11-512 0 0,1-2 179 0 0,-10 18-162 0 0,0 0-1 0 0,0-1 1 0 0,-1 1 0 0 0,0-1 0 0 0,-1 0-1 0 0,0-1 1 0 0,-1 1 0 0 0,0 0-1 0 0,-1-1 1 0 0,0 1 0 0 0,-1-1-17 0 0,-1 0 59 0 0,1 11-53 0 0,0 0 1 0 0,-1 0-1 0 0,1 0 1 0 0,-1 0-1 0 0,1 0 1 0 0,-1 0-1 0 0,1 0 1 0 0,-1 0-1 0 0,0 0 1 0 0,1 0 0 0 0,-1 0-1 0 0,0 0 1 0 0,0 0-1 0 0,0 1 1 0 0,0-1-1 0 0,0 0 1 0 0,1 1-1 0 0,-1-1 1 0 0,-1 0-1 0 0,1 1 1 0 0,0-1-7 0 0,-2 1 3 0 0,1-1-1 0 0,0 1 1 0 0,0-1 0 0 0,0 1-1 0 0,0 0 1 0 0,0 0 0 0 0,-1 0-1 0 0,1 0 1 0 0,0 1 0 0 0,0-1-1 0 0,-1 1-2 0 0,-4 1-94 0 0,0 0 0 0 0,1 0-1 0 0,-1 1 1 0 0,1 0 0 0 0,0 0 0 0 0,0 1-1 0 0,-1 0 95 0 0,0 2-1237 0 0,-1 0-1 0 0,1 0 1 0 0,-1 3 1237 0 0,5-6-1378 0 0,-5 5-3332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6.8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112 14 9671 0 0,'-2'2'748'0'0,"-8"12"-451"0"0,8-9-298 0 0,1 0 49 0 0,-6 15 514 0 0,1 0 0 0 0,1 0-1 0 0,0 9-561 0 0,-7 63 792 0 0,12-91-789 0 0,-5 29 84 0 0,-1 1-1 0 0,-2-1 0 0 0,-8 22-86 0 0,15-47 157 0 0,0-1-282 0 0,0-4 2182 0 0,-3-8-1870 0 0,1 0 0 0 0,1 0 0 0 0,-1 0 0 0 0,1 0 0 0 0,0 0-1 0 0,1 0 1 0 0,0-2-187 0 0,-1-14 260 0 0,0 12-167 0 0,1 1-1 0 0,0-1 1 0 0,1 0-1 0 0,0 1 1 0 0,1-1 0 0 0,1 0-1 0 0,1-7-92 0 0,-1 11 33 0 0,0 0-26 0 0,0 0-1 0 0,0 0 0 0 0,1 0 0 0 0,0 0 0 0 0,1 1 0 0 0,-1-1 0 0 0,2 1 0 0 0,-1 0 0 0 0,1-1-6 0 0,4-3 6 0 0,1 1 1 0 0,9-9-7 0 0,-15 15-20 0 0,0 1 0 0 0,1-1 0 0 0,-1 1 0 0 0,1 0 0 0 0,0 1 0 0 0,0-1 0 0 0,0 1 1 0 0,5-1 19 0 0,75-23-2395 0 0,-66 21 1264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7.4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110 1 9215 0 0,'0'0'707'0'0,"0"0"-400"0"0,0 0 45 0 0,0 0 61 0 0,-1 2 16 0 0,-3 15-223 0 0,1-1 0 0 0,0 1 0 0 0,1 3-206 0 0,-2 8 22 0 0,2-7-22 0 0,0 14 0 0 0,1-13 0 0 0,-3 18 0 0 0,-2 3 33 0 0,2-11 306 0 0,-2 0 0 0 0,-1-1 0 0 0,-8 22-339 0 0,0-10 1121 0 0,15-42-1077 0 0,0-1 1 0 0,0 1 0 0 0,-1 0-1 0 0,1-1 1 0 0,0 1-1 0 0,0-1 1 0 0,0 0-1 0 0,-1 1 1 0 0,1-1-1 0 0,0 1 1 0 0,-1-1-1 0 0,1 1 1 0 0,0-1-1 0 0,-1 0 1 0 0,1 1-1 0 0,0-1 1 0 0,-1 0-45 0 0,0 2 144 0 0,0-1 300 0 0,1-1-49 0 0,0 0-19 0 0,-2-2-7 0 0,-1-3-283 0 0,0 0-1 0 0,1 0 1 0 0,-1 0-1 0 0,1-1 1 0 0,0 1 0 0 0,1-1-1 0 0,-1 1 1 0 0,1-1-1 0 0,0 0 1 0 0,0 1-1 0 0,1-1 1 0 0,0 0-1 0 0,0 0 1 0 0,0-3-86 0 0,3-13 7 0 0,0 0 0 0 0,1 0 1 0 0,3-4-8 0 0,-6 21-1 0 0,4-15-107 0 0,1-1 0 0 0,2 1 0 0 0,0 0 0 0 0,0 1 0 0 0,8-10 108 0 0,-9 17-30 0 0,0 0 0 0 0,2 1 0 0 0,-1 0-1 0 0,1 0 1 0 0,1 1 0 0 0,0 0 0 0 0,0 0 0 0 0,12-7 30 0 0,-16 13-12 0 0,0 1 0 0 0,1-1 0 0 0,-1 1 0 0 0,1 0 1 0 0,0 0-1 0 0,4 0 12 0 0,-7 2-5 0 0,0 0 1 0 0,0 0-1 0 0,0 0 1 0 0,0 1-1 0 0,0-1 1 0 0,0 1-1 0 0,0 0 0 0 0,0 1 1 0 0,0-1-1 0 0,0 1 1 0 0,0 0-1 0 0,3 0 5 0 0,7 6 0 0 0,-10-4-25 0 0,0 0-1 0 0,1 1 1 0 0,-1-1-1 0 0,0 1 1 0 0,-1 0-1 0 0,4 3 26 0 0,-6-5-10 0 0,0-1 0 0 0,0 1-1 0 0,0 0 1 0 0,0 0 0 0 0,0 0 0 0 0,0 0-1 0 0,0 0 1 0 0,-1 0 0 0 0,1 0 0 0 0,-1 0-1 0 0,1 0 1 0 0,-1 0 0 0 0,0 0 0 0 0,0 0-1 0 0,0 0 1 0 0,0 0 0 0 0,0 0 0 0 0,0 0-1 0 0,-1 1 11 0 0,0 1-25 0 0,0 0 0 0 0,0 0 0 0 0,-1 0 0 0 0,0-1 0 0 0,0 1 0 0 0,0 0 0 0 0,0-1 0 0 0,0 1 0 0 0,-1-1 0 0 0,1 0 0 0 0,-1 0 0 0 0,0 0 0 0 0,0 0 0 0 0,-1 0 25 0 0,-7 6-24 0 0,0-2 0 0 0,0 0 1 0 0,-10 4 23 0 0,12-6 5 0 0,-14 7-33 0 0,-1-2 0 0 0,-12 3 28 0 0,14-5-4 0 0,6-2 22 0 0,-1-1 0 0 0,1-1 0 0 0,-4 1-18 0 0,7-4 10 0 0,2-1-43 0 0,3-2-138 0 0,6 1-50 0 0,2 1-10 0 0,2-1-55 0 0,7-8-1003 0 0,0 1 0 0 0,5-3 1289 0 0,0 2-4680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7.8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 0 12895 0 0,'0'0'998'0'0,"-1"3"-609"0"0,-1 0-304 0 0,1 1 0 0 0,-1 0 0 0 0,1 0 0 0 0,0 0 0 0 0,0 0-1 0 0,0 0 1 0 0,0 0 0 0 0,1 0 0 0 0,0 0 0 0 0,0 0 0 0 0,0 2-85 0 0,1 9 178 0 0,1 1 1 0 0,2 6-179 0 0,1 6-42 0 0,6 50 72 0 0,-4 0 0 0 0,-2 21-30 0 0,-4-69 0 0 0,-1-10 0 0 0,0-1 0 0 0,-2 17 0 0 0,0-18 0 0 0,1-11 0 0 0,0 0 0 0 0,0 0 0 0 0,0 0 0 0 0,-2 1 0 0 0,0 1 15 0 0,2-7 58 0 0,1-2 15 0 0,0 0 0 0 0,0 0 35 0 0,-1 0-80 0 0,0-1 0 0 0,0 1 1 0 0,1 0-1 0 0,-1 0 0 0 0,0-1 0 0 0,0 1 1 0 0,0-1-1 0 0,1 1 0 0 0,-1-1 0 0 0,0 1 0 0 0,1-1 1 0 0,-1 1-1 0 0,0-1 0 0 0,1 0 0 0 0,-1 1-43 0 0,-7-11 309 0 0,6 8-263 0 0,0 0 1 0 0,0-1-1 0 0,1 1 0 0 0,-1-1 0 0 0,1 1 0 0 0,0-1 0 0 0,0 1 1 0 0,1-1-1 0 0,-1 0 0 0 0,1 1 0 0 0,0-1 0 0 0,-1 0 0 0 0,2 0 1 0 0,-1 1-1 0 0,0-1 0 0 0,2-3-46 0 0,0-3 3 0 0,0 0-1 0 0,1 1 1 0 0,0-1 0 0 0,1 1-1 0 0,3-7-2 0 0,-5 12-15 0 0,0 0 0 0 0,0 1 0 0 0,0-1-1 0 0,1 1 1 0 0,-1-1 0 0 0,1 1 0 0 0,0 0-1 0 0,0 0 1 0 0,0 0 0 0 0,0 0 0 0 0,0 1-1 0 0,1-1 1 0 0,-1 1 0 0 0,4-2 15 0 0,5 0-23 0 0,-8 3 14 0 0,0 1-1 0 0,0 0 0 0 0,1 0 1 0 0,-1 0-1 0 0,0 0 0 0 0,0 1 1 0 0,0-1-1 0 0,0 1 1 0 0,0 0-1 0 0,0 0 0 0 0,0 1 1 0 0,0-1-1 0 0,0 1 0 0 0,-1 0 1 0 0,1 0-1 0 0,1 2 10 0 0,8 4-35 0 0,0 1 0 0 0,-2 1-1 0 0,10 9 36 0 0,-14-13-11 0 0,-1 0 0 0 0,1 1-1 0 0,2 5 12 0 0,-6-8-5 0 0,-1-1-1 0 0,0 1 1 0 0,0 0 0 0 0,-1-1-1 0 0,1 1 1 0 0,-1 0-1 0 0,0 0 1 0 0,0 0 0 0 0,0 1 5 0 0,2 11-44 0 0,-1 1 1 0 0,-1-1 0 0 0,0 0 0 0 0,-1 1 0 0 0,-1-1 0 0 0,-2 6 43 0 0,-2 3-1627 0 0,-6 16 1627 0 0,10-38-234 0 0,0 0-905 0 0,-6 5-48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8.2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 3 14023 0 0,'-1'0'639'0'0,"-8"-2"-10"0"0,9 2-615 0 0,-1-1-1 0 0,1 1 0 0 0,-1 0 1 0 0,1 0-1 0 0,-1 0 0 0 0,1 0 1 0 0,-1 0-1 0 0,1 0 0 0 0,-1 1 1 0 0,1-1-1 0 0,-1 0 0 0 0,0 0 1 0 0,1 0-1 0 0,-1 0 0 0 0,1 1 1 0 0,-1-1-1 0 0,1 0-13 0 0,-1 1 10 0 0,0 0 0 0 0,0 0-1 0 0,1 0 1 0 0,-1 0 0 0 0,0 0 0 0 0,1 0 0 0 0,-1 0 0 0 0,1 0 0 0 0,0 0-1 0 0,-1 0 1 0 0,1 1 0 0 0,0-1 0 0 0,-1 0 0 0 0,1 0 0 0 0,0 0-1 0 0,0 0 1 0 0,0 1-10 0 0,1 23 331 0 0,-1-17-220 0 0,-1 15 82 0 0,1-19-181 0 0,-1 1 0 0 0,1 0 0 0 0,0 0 0 0 0,0 0 1 0 0,1 1-13 0 0,2 8 12 0 0,-2-9-12 0 0,0 0-1 0 0,0 0 1 0 0,0 0-1 0 0,-1 2 1 0 0,0-5 0 0 0,0 13-20 0 0,0-1 0 0 0,2 1 0 0 0,0 5 20 0 0,0-9-183 0 0,-1 0 0 0 0,0 0-1 0 0,-1 1 1 0 0,-1 0 183 0 0,0 12-4548 0 0,1-11-207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8.5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299 17 14743 0 0,'-8'-4'115'0'0,"0"2"-1"0"0,-1-1 1 0 0,1 1-1 0 0,-1 0 0 0 0,1 1 1 0 0,-1 0-1 0 0,1 0 1 0 0,-1 1-1 0 0,-3 0-114 0 0,1 0 101 0 0,1 1 0 0 0,0 1 0 0 0,-1 0 0 0 0,1 0 0 0 0,0 1-1 0 0,0 0 1 0 0,-6 3-101 0 0,12-3-45 0 0,-1 0 0 0 0,1 0 1 0 0,-1 1-1 0 0,1-1 0 0 0,0 1 0 0 0,1 0 0 0 0,-1 0 0 0 0,1 0 0 0 0,-1 0 0 0 0,1 1 0 0 0,0 0 1 0 0,0 2 44 0 0,-1 1-77 0 0,0 0 1 0 0,1 0 0 0 0,0 0 0 0 0,1 1-1 0 0,0 1 77 0 0,0 3-16 0 0,2 0 16 0 0,1-9 0 0 0,3 19 15 0 0,-2-16 43 0 0,1-1 0 0 0,0 0 0 0 0,0 0 0 0 0,0 0 0 0 0,1 0 0 0 0,0 1-58 0 0,-1-2 37 0 0,-1-3 59 0 0,0 0 0 0 0,26 19 80 0 0,-26-20-101 0 0,-1 1-4 0 0,5 4-2 0 0,-5-2-14 0 0,-1-4-55 0 0,0 0 0 0 0,0 1 1 0 0,0-1 0 0 0,0 1 0 0 0,0 0 0 0 0,0-1 0 0 0,0 1-1 0 0,-1 0 1 0 0,1-1 0 0 0,0 1 0 0 0,0-1 0 0 0,-1 1-1 0 0,1-1 1 0 0,0 1-1 0 0,-3 1 0 0 0,1 1 0 0 0,-1-1 0 0 0,1-1 0 0 0,-1 1 0 0 0,0 0 0 0 0,0 0 0 0 0,0-1 0 0 0,0 0 0 0 0,0 0 0 0 0,0 0 0 0 0,0 0 0 0 0,0 0 0 0 0,-1 0 0 0 0,-1-1 0 0 0,-34 1 0 0 0,16 0-180 0 0,21-1-50 0 0,2 0-694 0 0,-2 0-2820 0 0,-9-1-1210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31:49.62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416 22 919 0 0,'0'0'204'0'0,"0"0"520"0"0,0 0 226 0 0,0 0 46 0 0,0 0-90 0 0,0 0-418 0 0,0 0-185 0 0,0 0-42 0 0,0 0-13 0 0,0 0-34 0 0,0 0-20 0 0,0 0-2 0 0,0 0 8 0 0,0-2 34 0 0,2-6 12 0 0,-1 7 2 0 0,-1 1 0 0 0,0 0 0 0 0,0 0 0 0 0,0 0 0 0 0,0 0-4 0 0,0 0-16 0 0,0 0-4 0 0,0 0 0 0 0,0 0-9 0 0,0 0-39 0 0,-2-4 19 0 0,2 4-161 0 0,1 0-1 0 0,-1-1 1 0 0,0 1 0 0 0,0 0 0 0 0,0 0 0 0 0,0 0 0 0 0,0-1-1 0 0,0 1 1 0 0,-1 0 0 0 0,1 0 0 0 0,0-1 0 0 0,0 1-1 0 0,0 0 1 0 0,0 0 0 0 0,0 0 0 0 0,0-1 0 0 0,0 1 0 0 0,0 0-1 0 0,0 0 1 0 0,-1 0 0 0 0,1-1 0 0 0,0 1 0 0 0,0 0 0 0 0,0 0-1 0 0,0 0 1 0 0,-1 0 0 0 0,1-1 0 0 0,0 1 0 0 0,0 0 0 0 0,0 0-1 0 0,-1 0 1 0 0,1 0 0 0 0,0 0 0 0 0,0 0 0 0 0,-1 0-34 0 0,-20 1 462 0 0,-6 7 482 0 0,24-6-864 0 0,0-1 0 0 0,0 1 0 0 0,0 0 0 0 0,0 0 0 0 0,-2 2-80 0 0,-22 18 526 0 0,-13 10-53 0 0,38-29-452 0 0,0-1 0 0 0,0 0 0 0 0,-1 0 0 0 0,1 0 0 0 0,-1-1 0 0 0,-2 3-21 0 0,0-1 31 0 0,-3 5 14 0 0,0-1 35 0 0,-1 0-1 0 0,-6 4-79 0 0,-7 5 171 0 0,-18 16-171 0 0,-4 4 85 0 0,34-28-65 0 0,0 1-1 0 0,-1 2-19 0 0,-12 10 25 0 0,13-13-25 0 0,2 1 0 0 0,-1 0 0 0 0,-2 5 0 0 0,10-13 0 0 0,0 0 0 0 0,0 0 0 0 0,0 0 0 0 0,0 0 0 0 0,0 0 0 0 0,0 0 0 0 0,0 1 0 0 0,1-1 0 0 0,-1 0 0 0 0,1 0 0 0 0,-1 1 0 0 0,0 0 0 0 0,0 2 0 0 0,-3 7 0 0 0,4-10 0 0 0,0 0 0 0 0,0 0 0 0 0,1 0 0 0 0,-1 0 0 0 0,0 0 0 0 0,0 0 0 0 0,1 0 0 0 0,-1 0 0 0 0,0 0 0 0 0,1 0 0 0 0,-1 0 0 0 0,1 1-2 0 0,0-1-5 0 0,0 1 0 0 0,0-1 0 0 0,0 0-1 0 0,0 0 1 0 0,0 0 0 0 0,0 1 0 0 0,0-1-1 0 0,0 0 8 0 0,9 7-12 0 0,-2-4 12 0 0,1-1 0 0 0,-1 0 0 0 0,1 0 0 0 0,7 1 0 0 0,12 5 0 0 0,-11-4 0 0 0,-1-1 0 0 0,7 1 0 0 0,16 3 0 0 0,-24-5-19 0 0,1-1 0 0 0,-1 0 0 0 0,0-1 0 0 0,14-1 19 0 0,-24 0-158 0 0,0 1 0 0 0,1-2 0 0 0,-1 1-1 0 0,0-1 1 0 0,1 1 0 0 0,-1-2 0 0 0,0 1-1 0 0,0 0 1 0 0,0-1 0 0 0,4-2 158 0 0,-5 2-419 0 0,6-2-4136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9.14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159 7 15119 0 0,'-5'1'117'0'0,"0"1"-1"0"0,1 0 1 0 0,-1 1 0 0 0,1-1-1 0 0,0 1 1 0 0,-1-1-1 0 0,1 1 1 0 0,0 1-1 0 0,1-1 1 0 0,-1 0 0 0 0,1 1-1 0 0,-1 0 1 0 0,1 0-1 0 0,-1 1-116 0 0,-7 13 0 0 0,-14 15 0 0 0,20-26-25 0 0,0 0 0 0 0,0 0-1 0 0,0 4 26 0 0,1-4-53 0 0,-1 1 0 0 0,1-1-1 0 0,-2 1 54 0 0,-16 23-1185 0 0,21-30 514 0 0,1-1-29 0 0,0 0 23 0 0,0 0 112 0 0,0 0 49 0 0,4-18-529 0 0,-3 11 974 0 0,1 3 60 0 0,-1 0 1 0 0,0 0 0 0 0,1 0 0 0 0,0 0 0 0 0,0 0-1 0 0,0 0 1 0 0,1 1 0 0 0,-1-1 0 0 0,1 0 10 0 0,7-8 107 0 0,11-9-107 0 0,-4 5 170 0 0,0-1 509 0 0,17-12-679 0 0,-26 22 130 0 0,-3 4-41 0 0,0-1 0 0 0,0 1 0 0 0,0 0 0 0 0,1 0 0 0 0,-1 0-1 0 0,1 1 1 0 0,0 0 0 0 0,0 0 0 0 0,0 1 0 0 0,0-1 0 0 0,0 1 0 0 0,0 1-1 0 0,0-1 1 0 0,3 1-89 0 0,-6 0 17 0 0,-1 0 1 0 0,1 1-1 0 0,-1-1 0 0 0,1 1 0 0 0,0-1 0 0 0,-1 1 1 0 0,1 0-1 0 0,-1 0 0 0 0,0 0 0 0 0,1 1-17 0 0,10 6 67 0 0,-9-5-66 0 0,-1 1 0 0 0,1-1 0 0 0,-1 1 0 0 0,0 0 1 0 0,0 0-1 0 0,0 0 0 0 0,-1 0 0 0 0,0 0 0 0 0,1 1 0 0 0,-2-1 0 0 0,1 1 0 0 0,0 1-1 0 0,2 7 0 0 0,-1 1 0 0 0,0-3 18 0 0,-4-7 67 0 0,-3 5 11 0 0,3-7 21 0 0,1-2 117 0 0,0 0 48 0 0,0 0 8 0 0,0 0-21 0 0,0 0-105 0 0,0 0-48 0 0,-1-2-11 0 0,1-3-79 0 0,0 1 0 0 0,-1-1 0 0 0,1 0 0 0 0,1 0-26 0 0,2-6 0 0 0,-1 7-6 0 0,0 0-1 0 0,0 1 0 0 0,0-1 1 0 0,0 1-1 0 0,1-1 0 0 0,-1 1 1 0 0,1 0-1 0 0,3-2 7 0 0,8-6-12 0 0,-10 9 14 0 0,0 1-3 0 0,-1 0 1 0 0,-1 1 0 0 0,1-1 0 0 0,0 1 0 0 0,0-1 0 0 0,0 1 0 0 0,0 0 0 0 0,-1 0 0 0 0,1 0 0 0 0,0 1 0 0 0,0-1 0 0 0,0 1 0 0 0,-1-1 0 0 0,1 1 0 0 0,0 0 0 0 0,-1 0 0 0 0,1 1 0 0 0,8 3 0 0 0,-1 0 0 0 0,-1 1 0 0 0,5 3 0 0 0,-1 0 0 0 0,7 5 0 0 0,-1 0 0 0 0,-1 2 0 0 0,0 0 0 0 0,-1 1 0 0 0,-1 1 0 0 0,-1 0 0 0 0,0 1 0 0 0,7 14 0 0 0,1-2 9 0 0,-15-20 11 0 0,0 1-1 0 0,0-1 1 0 0,1 4-20 0 0,-7-12-5 0 0,-1 1 0 0 0,1-1 0 0 0,-1 1-1 0 0,0-1 1 0 0,0 1 0 0 0,0-1 0 0 0,0 1-1 0 0,-1 0 1 0 0,1 0 0 0 0,-1-1 0 0 0,0 1-1 0 0,0 0 1 0 0,-1 3 5 0 0,1-7-31 0 0,0 1 0 0 0,0-1 0 0 0,0 0 0 0 0,-1 1 0 0 0,1-1 0 0 0,0 0 0 0 0,0 1 0 0 0,0-1 0 0 0,-1 0 0 0 0,1 1 0 0 0,0-1-1 0 0,0 0 1 0 0,-1 1 0 0 0,1-1 0 0 0,0 0 0 0 0,-1 0 0 0 0,1 1 0 0 0,0-1 0 0 0,-1 0 0 0 0,1 0 0 0 0,0 0 0 0 0,-1 1 0 0 0,1-1 31 0 0,-1 0-114 0 0,-10 4-410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9.4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 79 14743 0 0,'-8'-13'1312'0'0,"1"0"-1056"0"0,3 1-256 0 0,0 2 0 0 0,4 10 1248 0 0,0 0 192 0 0,5-10 32 0 0,-5 10 16 0 0,15-6-1344 0 0,-1 1-272 0 0,0 2-48 0 0,-1 0-5664 0 0,-1-1-1136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5:49:45.09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11067 2280 12895 0,'0'0'576'0,"0"0"112"0,0 0-560 0,0 0-128 16,0 0 0-16,0 0 0 0,0 0 0 0,0 0 0 15,11-1 0-15,0 1 0 0,0 2 848 0,3-2 144 16,2-1 32-16,3 0 0 0,3 0 0 0,4 3 0 0,4 3 0 0,-7-4 0 15,5-3-832-15,-1-1-192 16,4 3 0-16,3 0 0 0,0-1 0 0,1-1 0 0,0-1 0 0,-2 1 0 16,-2 5 0-16,0-1 0 15,0-2 0-15,-1 1 0 0,-2 1 864 0,-1 3 128 0,-4 0 32 0,-2-1 0 16,-1-4-832-16,-4 0-192 0,-3 1 0 0,-2 0 0 16,-1-1 0-16,-3 2 0 0,-7-2 0 0,0 0 0 15,0 0 0-15,0 0 0 0,0 0 0 0,0 0 0 16,-6 3 0-16,-1 0 0 0,-2-3 0 0,-2 1 0 15,-5 0 864-15,-2 0 128 0,-2 0 32 0,-1 0 0 16,-2 1-832-16,-1-3-192 0,-2-1 0 0,0 0 0 0,0 0 0 16,-3-2 0-16,-3 0 0 0,0 2 0 0,1-3 0 0,-14 0 0 15,6 1 0-15,5 0 0 0,3-1 0 0,4 1 0 16,4 3 0-16,6-2 0 0,1 0 864 0,4-1 128 16,4 2 32-16,8 2 0 0,0 0-832 0,0 0-192 15,10-5 0-15,7 1 0 0,6 2 0 0,-3 1 0 16,8 0 0-16,6 0 0 0,7 0 0 0,0 2 0 15,2 2 0-15,1 0 0 0,0-2 0 0,2-1 0 16,0-1 0-16,0 0 0 0,-1 1 0 0,-4 1 0 16,-2 2 0-16,-4-3 0 0,-3-3 0 0,-6 2 0 15,-5 0 0-15,-3 0 0 0,-5 0 0 0,-3 1 0 16,-10 0 0-16,0 0 0 0,0 0 0 0,-12-1 0 16,-6 0 0-16,-6 0 0 0,-7-2 0 0,-4 2 0 15,-5-3 0-15,1 2 0 0,-3 2 0 0,-1 0 0 16,2 0 0-16,-5-1 0 0,-6-2 0 0,-20 0 0 15,2 1 0-15,10 2 0 0,4-6 0 0,9 3 0 0,5-1 0 0,9 3 0 16,6 1 864-16,9 2 128 0,6-1 32 0,12-1 0 31,0 0-1648-31,0 0-320 0,0 0-64 0,14 2-16 0,7-2 1648 0,8 0 320 0,9 0 64 0,-7 1 16 16,5 1-832-16,7 1-192 0,5 0 0 0,1-3 0 16,-4 0 0-16,0 0 0 0,0-2 0 0,-2 1 0 15,-5 1 0-15,2 0 0 0,-5 0 0 0,-3 0 0 16,-6-1 0-16,-5 1 0 0,-5 0 0 0,-5 0 0 15,-5-2 0-15,-6 2 0 0,-5 2 0 0,-7-1 0 16,-7 0 0-16,-5 1 0 0,-5 1 0 0,-4 1 0 16,-3 0 0-16,-3 0 0 0,-1-1 0 0,-22 1 0 0,3 0 0 0,7 1 0 15,1-3 0-15,9 1 0 0,2 1 0 0,10 0 0 16,8 1 0-16,9 0 0 0,13-5 0 0,0 0 0 16,7 12 0-16,9-3 0 0,7-5 0 0,0-2 0 15,7-1 0-15,7 2 0 16,4 0-1600-16,3 0-352 0,-1-1-80 0,1 1-11472 15</inkml:trace>
  <inkml:trace contextRef="#ctx0" brushRef="#br0" timeOffset="1239.41">2682 8169 16575 0,'0'0'368'0,"0"0"80"0,0 0 0 0,-9 4 16 0,-4-4-464 0,-1 0 0 0,2 0 0 0,1 2 0 16,1 2 0-16,-2-1 0 0,2-1 0 0,1 0 0 0,-2 0 912 0,2 1 96 16,1-1 16-16,0-2 0 0,1 3 0 15,7-3 0-15,-3 6 0 0,3-6 0 0,0 0-832 0,0 0-192 16,12-3 0-16,9 2 0 0,4 0 864 0,7 0 128 15,4-2 32-15,11 1 0 0,3 2 0 0,3-3 0 16,-2 0 0-16,3-2 0 0,1-2-832 0,1 3-192 16,1 0 0-16,-2 1 0 0,-6 0 0 0,-1 1 0 15,-4 0 0-15,-5-1 0 0,-1-2 0 0,-3 0 0 16,-2 1 0-16,-3 4 0 0,-4 2 0 0,-4 1 0 16,-6 1 0-16,-3-2 0 0,-4-1 0 0,-9-1 0 15,0 0 0-15,0 0 0 0,-9 7 864 0,-6 1 128 16,-3 2 32-16,-8-1 0 0,-5 0-832 0,-4-3-192 15,-4-1 0-15,-5 1 0 0,-9 2 0 0,-2 1 0 0,-9 1 0 16,-1 1 0-16,-2 0 0 0,-2-3 0 0,-3-2 0 16,0 1 0-16,1 0 0 0,4 2 0 15,8 0 0-15,9-1 0 0,11-3 0 0,5 0 0 0,9-5 0 0,9 0 0 16,6 1 0-16,10-1 0 0,0 0 0 0,10-5 0 16,7 0 864-16,11 0 128 0,9 1 32 0,8-4 0 15,5-2-832-15,8 3-192 0,8 1 0 0,1 2 0 16,-4-4 0-16,3 0 0 0,7-5 0 0,-2 4 0 15,2 4 0-15,-6 2 0 0,-7-4 0 0,-2 0 0 16,-3 1 0-16,-5-1 0 0,-5 3 0 0,-12-2 0 16,-7 2 0-16,-7 3 0 0,-8 3 0 0,-11-2 0 15,0 0 0-15,0 0 0 0,-11-2 0 0,-15 4 0 16,-10 7 0-16,-9-1 0 0,-4-1 0 0,-9 0 0 16,-6-3 864-16,-9 4 128 0,-5 4 32 0,2-2 0 15,4 1-1648-15,-5-1-320 0,-7-2-64 0,6 0-16 0,6 0 1648 0,9 0 320 16,10-2 64-16,9 1 16 0,9 3-832 0,6-2-192 15,11-4 0-15,4-1 0 0,14-3 0 0,0 0 0 16,0 0 0-16,15 1 0 0,2-2 0 0,12 0 0 16,5-2 0-16,8-3 0 0,4-1 0 0,7-2 0 15,7 0 0-15,1 1 0 0,-3 0 0 0,-4-3 0 16,1-5 0-16,-2 3 0 0,0 3 0 0,-3 1 0 16,-7 3 0-16,-3-4 0 15,-5-2-2416-15,-4 3-528 0,-5 0-96 0,-6 0-12720 0</inkml:trace>
  <inkml:trace contextRef="#ctx0" brushRef="#br0" timeOffset="1680.89">2809 7860 16575 0,'0'0'368'0,"0"0"80"0,0 0 0 0,0 0 16 0,-8-2-464 0,8 2 0 0,-8 2 0 0,8-2 0 0,0 0 912 0,0 0 96 16,0 0 16-16,9 8 0 0,1 0-832 0,3-2-192 15,4 1 0-15,4 1 0 0,3 1 864 0,4 0 128 16,4 0 32-16,8 0 0 0,5 1 0 0,7 1 0 16,5 1 0-16,0 1 0 0,-3 1 0 0,-2 0 0 15,-3-2 0-15,-1 5 0 0,-3 1-832 0,-5 4-192 16,-4 0 0-16,-7 0 0 0,-5-4 0 0,-3-1 0 16,-3 0 0-16,-6 1 0 0,-5-2 864 0,-4 2 128 15,-4-3 32-15,-7 0 0 0,-4 1-832 0,-4-3-192 16,-4 1 0-16,-6 3 0 0,-4 2 864 0,-3 0 128 15,-4 1 32-15,-1-1 0 0,-2 0-832 0,-3-1-192 16,-3 2 0-16,-2 3 0 0,-2-1 0 0,-1 5 0 0,0 0 0 0,3 4 0 31,2 2-768-31,1-1-208 0,1-1-48 0,3-2 0 0</inkml:trace>
  <inkml:trace contextRef="#ctx0" brushRef="#br0" timeOffset="10150.19">2291 8291 9215 0,'0'0'400'0,"-6"3"96"0,-2 0-496 0,1 0 0 15,-2 0 0-15,0 0 0 0,1 2 912 0,-3-1 96 16,0-1 16-16,2 1 0 0,-2 0 0 0,0-1 0 16,-2-2 0-16,1 3 0 0,0-2 0 0,1-1 0 15,1-1 0-15,-1-2 0 0,4-3 0 0,-1 1 0 16,0-3 0-16,3-1 0 0,0-3 0 0,1-3 0 16,2-1 0-16,2-2 0 0,0-2-832 0,4 0-192 15,1 0 0-15,1-1 0 0,2-3 0 0,4 1 0 16,-1 0 0-16,4 1 0 0,0-1 0 0,0 4 0 0,2-1 0 0,0 3 0 15,3 0 864-15,-2 3 128 0,0 2 32 0,0 3 0 16,-2 4-832-16,0 3-192 0,-2 3 0 0,0 5 0 16,-2 2 0-16,-1 5 0 0,-3 2 0 0,-1 4 0 15,-3 2 0-15,-1 3 0 0,-1 4 0 0,-4 2 0 16,-1 3 0-16,-3-2 0 0,-3-2 0 0,-1 0 0 16,-1-2 0-16,-1-3 0 0,-5-1 0 0,0-3 0 15,0-4 864-15,2-2 128 0,-1 0 32 0,2-4 0 16,1-3-832-16,-1-4-192 0,1-2 0 0,1-5 0 15,-1-1 864-15,3-5 128 0,-1-2 32 0,4-3 0 0,0-5-832 0,3-3-192 16,2-3 0-16,2-3 0 0,2 1 0 0,0-3 0 16,2 4 0-16,4-2 0 0,0 0 0 0,1-1 0 15,0 5 0-15,1 2 0 0,1 3 0 0,0 3 0 16,1 4 0-16,-1 4 0 0,2 3 0 0,-2 5 0 16,2 6 0-16,-2 4 0 0,-2 3 0 0,-3 7 0 15,-1 5 0-15,-2 6 0 0,-3 4 0 0,-3 4 0 16,1 0 0-16,-3 0 0 0,-4-2 0 0,-1-3 0 15,-3-3 0-15,-3-1 0 0,-3-1 0 0,1-2 0 16,2-3 0-16,-1-2 0 0,1-2 0 0,0-4 0 16,1-4 0-16,0-3 0 0,1-5 0 0,3-7 0 15,-1-2 0-15,2-5 0 0,2-3 864 0,0-5 128 16,2-3 32-16,1 0 0 0,1-1-832 0,2 0-192 16,1-3 0-16,2 0 0 0,2-4 0 0,3 3 0 15,-2-3 0-15,3 3 0 0,2 0 0 0,2 2 0 16,-1 2 0-16,1 4 0 0,1 1 0 0,1 4 0 0,-2 4 0 0,1 6 0 15,-2 3 0-15,-1 6 0 0,0 4 0 0,-2 6 0 16,0 6 0-16,-3 4 0 16,-2 4 0-16,0-1 0 0,-2 1 0 0,-4-1 0 0,-1-2 0 0,-5 0 0 15,-2-2 0-15,-3-1 0 0,0 0 0 0,0-1 0 16,-2 1 0-16,2-5 0 0,-1-1 0 0,3-4 0 16,1-3 0-16,-1-3 0 0,2-5 0 0,3-1 0 15,-2-5 0-15,3-3 0 0,-1-2 0 0,2-4 0 16,0-5 0-16,2-1 0 0,2-2 0 0,2-1 0 0,2-1 0 15,3-2 0-15,1-2 0 0,1 0 0 16,4-2 0-16,1-1 0 0,0-2 0 0,3 1 0 0,1 3 0 0,3 4 0 16,-1 1 0-16,3 5 0 0,-1 4 0 15,1 3 0-15,-1 2 0 0,1 5 0 0,1 7 0 0,-4 5 0 16,-4 2 0-16,-2 7 0 0,-5 5 0 0,0 2 0 16,-6 2 0-16,-5-1 0 0,-5 2 0 0,-3-1 0 15,-2-1 0-15,-4 1 0 0,-2-1 0 0,-3 0 0 16,2-2 0-16,1 0 0 0,-2-3 0 0,4-5 0 15,-1-4 0-15,4-3 0 0,-1-1 864 0,3-6 128 16,0-4 32-16,1-5 0 0,0-4-832 0,1-2-192 16,0-2 0-16,2-2 0 0,1-1 0 0,4-2 0 15,-2 0 0-15,4 0 0 0,2-1 0 0,2 0 0 16,4-1 0-16,-1 1 0 0,5 2 0 0,0 1 0 16,1 2 0-16,1 1 0 0,2 4 0 0,0 5 0 0,-2 3 0 0,0 3 0 15,-2 3 0-15,-2 4 0 0,-1 4 0 16,-3 3 0-16,-1 1 0 0,-1 1 0 0,-2 1 0 0,-1 7 0 31,-3-2-3232-31,2-3-688 0,0-3-144 0,2-8-32 0</inkml:trace>
  <inkml:trace contextRef="#ctx0" brushRef="#br0" timeOffset="12867.19">8103 5533 12895 0,'-5'14'272'0,"0"-5"64"0,-1-1 16 0,1-2 32 0,0 3-384 0,-2 1 0 0,-1-1 0 0,0 0 0 16,-1-2 896-16,-2 1 96 0,1 0 32 0,1-2 0 0,-2 0 0 0,1-3 0 16,0-2 0-16,0 0 0 0,3 2 816 0,-3-4 160 15,1-3 48-15,1-1 0 0,2-3-832 0,0-2-144 16,2-3-48-16,2-2 0 0,-2-4 0 0,3-2 0 15,0-3 0-15,1-3 0 0,2-2-816 0,3 0-208 16,-1 0 0-16,3 1 0 0,1 1 0 0,3 3 0 16,4 0 0-16,1 0 0 0,3 1 0 0,3 1 0 15,1 2 0-15,1 1 0 0,0 4 0 0,3 4 0 16,-3 2 0-16,0 4 0 0,-1 2 0 0,-1 6 0 16,-2 3 0-16,-2 4 0 0,-3 2 0 0,-2 4 0 15,-2 2 0-15,-5 3 0 0,-3 3 0 0,-3 4 0 16,-3 3 0-16,-3 1 0 0,-5-1 0 0,-2 1 0 15,-4 0 0-15,-2-2 0 0,1-4 864 0,-3 1 128 0,-1-4 32 16,0-2 0-16,0-3-832 0,1-1-192 0,-4-4 0 0,4-2 0 16,0-2 864-16,4-4 128 0,1-3 32 0,3-6 0 15,3-3-832-15,1-7-192 0,3-2 0 0,1-5 0 16,3-3 0-16,2-3 0 0,2-6 0 0,4 3 0 16,2-1 0-16,2 2 0 0,2 1 0 0,3 1 0 15,2 2 0-15,1 2 0 0,1 2 0 0,3 0 0 16,-1 4 0-16,3 4 0 0,-2 3 0 0,1 4 0 15,0 2 0-15,-2 6 0 0,-1 3 0 0,-4 4 0 16,-3 4 0-16,-2 4 0 0,-3 2 0 0,-4 6 0 16,-4 3 0-16,-4 4 0 0,-3 1 0 0,-5 2 0 15,-5 4 0-15,-3-3 0 0,-3-3 0 0,-3-2 0 16,2-3 0-16,-2 0 0 0,1-5 0 0,-1-3 0 0,-1-3 0 0,2-3 0 16,5-2 0-16,0-6 0 0,4-3 864 15,1-6 128-15,3-1 32 0,1-5 0 0,4-4-832 0,1-5-192 16,2-3 0-16,3-4 0 0,2-8 0 0,2 0 0 15,3-1 0-15,1 1 0 0,2 1 0 0,3 0 0 16,2 1 0-16,3 3 0 0,4 3 0 0,-1 1 0 16,2 2 0-16,1 5 0 0,0 1 0 0,1 5 0 15,1 5 0-15,0 5 0 0,-3 2 0 0,-2 7 0 16,-2 3 0-16,-4 3 0 0,-3 5 0 0,-5 4 0 16,-3 5 0-16,-4 2 0 0,-4 3 0 0,-4 1 0 15,-4 3 0-15,-4-1 0 0,-3-4 0 0,-1-2 0 16,-3-1 0-16,-1-2 0 0,-2-3 0 0,2-6 0 15,0 0 0-15,1-5 0 0,2-1 0 0,1-4 0 16,2-5 0-16,4-3 0 0,1-3 0 0,3-4 0 0,2-3 0 16,1-4 0-16,2-6 0 0,4-1 0 0,1-5 0 0,3-5 0 15,0-3 0-15,5 0 0 0,3 0 0 0,2 1 0 16,2 3 0-16,3 0 0 0,4 2 0 0,11-10 0 16,-2 9 0-16,1 6 0 0,0 4 0 0,1 7 0 15,1 4 0-15,-2 5 0 0,-3 7 0 0,-2 4 0 16,-4 3 0-16,-5 3 0 0,-4 4 0 0,-4 1 0 15,-5 3 0-15,-6 4 0 0,-1 4 0 0,-8 2 0 16,-3 1 0-16,-5-3 0 0,-4 3 0 0,-2-7 0 16,-5-5 0-16,0-2 0 0,1 2 0 0,-2-4 0 15,0-4 0-15,2-4 0 0,3-5 0 0,3-1 0 16,3-1 0-16,4-6 0 0,1-6 0 0,3-4 0 16,3-5 0-16,3-5 0 0,3-6 0 0,-1-3 0 0,4-3 0 0,5 2 0 15,0 1 0-15,5 1 0 0,4 1 0 0,2 3 0 16,-1 1 0-16,5 1 0 0,6 1 0 0,1 0 0 15,1 2 0-15,3 6 0 0,0 4 0 0,1 4 0 16,-1 2 0-16,-3 7 0 0,-1 5 0 0,-4 4 0 16,-2 6 0-16,-6 3 0 0,-5 1 0 0,-3 3 0 15,-7 2 0-15,-5 3 0 0,-4-1 0 0,-5 4 0 16,-5 0 0-16,-5 0 0 0,-4-4 0 0,-3-1 0 16,-3 0 0-16,0-3 0 0,2-2 0 0,1-3 0 15,2-3 0-15,4-4 0 0,4-5 0 0,3-3 0 16,3-5 0-16,2-6 0 0,2-4 0 0,3-4 0 15,3-5 0-15,2-5 0 0,3-5 0 0,5 1 0 16,-2 1 0-16,6 3 0 0,2 1 0 0,3 3 0 0,3 1 0 0,3 1 0 16,2-1 0-16,2 2 0 0,1 4 0 0,1 2 0 15,1 3 0-15,-1 5 0 0,-2 4 0 0,-3 5 0 16,-4 6 0-16,-5 3 0 0,-4 3 0 0,-5 3 0 16,-6 0 0-16,-5 6 0 0,-6 3 0 15,-4 4 0 1,-3 1-2416-16,-2 0-528 0,-10 8-96 0,8-4-32 0</inkml:trace>
  <inkml:trace contextRef="#ctx0" brushRef="#br0" timeOffset="16304.47">16282 1241 9215 0,'0'0'400'0,"0"0"96"0,0 0-496 0,0 0 0 15,0 0 0-15,0 0 0 0,-16 6 1728 0,16-6 256 16,0 0 64-16,-14 7 0 0,1 1-832 0,13-8-144 16,-13 9-48-16,13-9 0 0,-16 7-816 0,5 0-208 15,11-7 0-15,-12 8 0 0,12-8 864 0,-14 2 128 16,14-2 32-16,-12 2 0 0,12-2 0 0,-12 0 0 16,2-2 0-16,10 2 0 0,-8-5 0 0,8 5 0 0,-6-7 0 0,5-2 0 15,1-3-832-15,4 0-192 0,0-2 0 0,5-1 0 16,3-5 0-16,1-2 0 0,4-2 0 0,0 0 0 15,4-1 0-15,3 5 0 0,2-1 0 0,1 1 0 16,2 0 0-16,3 3 0 0,-3 3 0 0,0 3 0 16,0 0 0-16,-5 4 0 0,-1 1 0 0,-2 2 0 15,-4 3 0-15,-1 2 0 0,-3 2 0 0,-2 7 0 16,-1 1 0-16,-2 6 0 0,-4 1 0 0,-1 3 0 16,-5 6 0-16,-3 1 0 0,-4 3 0 0,-2 0 0 15,-5 3 0-15,-3-1 0 0,-2 0 0 0,-1-5 0 16,-4-3 864-16,0-2 128 0,-2-2 32 0,2-2 0 15,-4 0-832-15,3-3-192 0,-1-4 0 0,3-2 0 0,-2 1 0 0,5-5 0 16,2-4 0-16,4-2 0 0,3-2 864 16,3-2 128-16,0-5 32 0,6-3 0 0,-2-6-832 15,4 0-192-15,2-2 0 0,4-1 0 0,1-1 0 0,3-2 0 16,2-3 0-16,3 0 0 0,2-3 0 0,5 0 0 16,3 1 0-16,0 2 0 0,4 2 0 0,-1 3 0 15,2 1 0-15,0 3 0 0,2 4 0 0,0 2 0 16,-2 3 0-16,1 5 0 0,-6 5 0 0,1 3 0 15,-3 4 0-15,-1 4 0 0,-4 2 0 0,-3 5 0 16,-3 4 0-16,-4 3 0 0,-6 4 0 0,-5 3 0 16,-4 3 0-16,-2-5 0 0,-5-3 0 0,-3-3 0 15,-1-3 0-15,-4-1 0 0,-4-3 0 0,-4-1 0 16,-8 0 0-16,0 0 0 0,-3-1 864 0,1-3 128 16,0-3 32-16,5 0 0 0,4 0-832 0,3-5-192 15,3-5 0-15,2-4 0 0,3-4 0 0,4-4 0 0,2-4 0 0,4-3 0 16,4-3 0-16,3 0 0 0,4-3 0 0,5-4 0 15,4-2 0-15,5-2 0 0,3-3 0 0,1 0 0 16,3-1 0-16,5 2 0 0,5 1 0 0,3 2 0 16,4 2 0-16,3 3 0 0,1 0 0 0,3 8 0 15,1 2 0-15,-5 5 0 0,-3 5 0 0,-4 5 0 16,-5 6 0-16,-3 2 0 0,-6 4 0 0,-3 4 0 16,-6 2 0-16,-7 9 0 0,-6 6 0 0,-6 3 0 15,-7 4 0-15,-6 1 0 0,-5-2 0 0,-4-1 0 16,-3-6 0-16,-7 0 0 0,-3-5 0 0,-1 0 0 15,-2-6 0-15,1 1 0 0,2-2 0 0,3-2 0 16,1 0 0-16,3-3 0 0,4-2 0 0,2-5 0 0,3-3 864 16,5-4 128-16,4-4 32 0,5-3 0 0,5-3-832 0,1-3-192 15,4-3 0-15,6-4 0 0,4 1 0 0,4-5 0 16,4-3 0-16,4-3 0 0,5-2 0 0,3-1 0 16,2 1 0-16,3 0 0 0,1 0 0 0,5 1 0 15,3 3 0-15,2 2 0 0,2 5 0 0,-1 6 0 16,0 4 0-16,-3 4 0 0,-2 6 0 0,-6 4 0 15,-5 4 0-15,-4 5 0 0,-6 5 0 0,-6 3 0 16,-4 6 0-16,-4 2 0 0,-8 1 0 0,-6 3 0 16,-5 3 0-16,-6-2 0 0,-7-5 0 0,-4 1 0 15,-9-3 0-15,-1-3 0 0,0-1 0 0,2-2 0 16,-3-3 0-16,2-1 0 0,3-1 0 0,0-2 0 16,2-2 0-16,4-3 0 0,5-2 0 0,1-4 0 15,8-2 0-15,3-4 0 0,7-3 0 0,5-3 0 0,2-4 0 0,5-2 0 16,5-4 0-16,5-5 0 0,5-2 0 15,4-4 0-15,2-2 0 0,3 1 0 0,2-3 0 0,3 0 0 16,2-2 0-16,4 0 0 0,5 7 0 0,1 3 0 16,6 2 0-16,-3 6 0 0,-2 8 0 0,-4 5 0 15,-3 2 0-15,-7 6 0 0,-5 4 0 0,-6 6 0 16,-4 4 0-16,-6 2 0 0,-5 4 0 0,-8 4 0 16,-5 5 0-16,-6 2 0 0,-6 0 0 0,-5 0 0 15,-7-1 0-15,-3-3 0 0,-5-3 0 0,1 0 0 16,-5-3 0-16,2-3 0 0,2-1 0 0,1-3 0 15,3-1 0-15,3-3 0 0,3-3 0 0,2-2 0 16,6-5 0-16,4-2 0 0,5-2 0 0,4-5 0 0,5-2 0 0,1-3 0 16,3-3 0-16,5-2 0 0,2-2 0 15,5-4 0-15,2-5 0 0,4-2 0 0,1 1 0 0,4-5 0 16,1-2 0-16,4 3 0 0,4 2 0 0,6 3 0 16,1 4 0-16,4 2 0 0,0 3 0 0,-2 4 0 15,-4 4 0-15,-2 6 0 0,-3 5 0 0,-4 4 0 16,-4 5 0-16,-4 3 0 0,-5 4 0 0,-4 5 0 15,-4 2 0-15,-6 5 0 0,-4 0 0 0,-8 5 0 16,-4 2 0-16,-1-1 0 0,-3-1 0 0,-3-2 0 16,-3-6 0-16,-3-3 0 0,-1-4 0 0,-3-1 0 15,-3-2 0-15,-2-3 0 0,4-1 0 0,5-3 0 16,2-4 0-16,7-3 0 0,3-3 0 0,5-5 0 16,3-2 0-16,6-3 0 0,4-8 0 0,6-1 0 15,1-7 0-15,5 1 0 0,5-2 0 0,3 1 0 0,2-1 0 0,3 3 0 16,1 1 0-16,3 4 0 0,1 2 0 0,-1 2 0 15,-2 4 0-15,0 2 0 0,-2 3 0 0,-5 3 0 16,-3 2 0-16,-3 4 0 0,-5 5 0 0,-4 2 0 31,-2 4-3232-31,-5 3-688 0,-8 8-144 0,-1 1-32 0</inkml:trace>
  <inkml:trace contextRef="#ctx0" brushRef="#br0" timeOffset="17193.41">2016 8361 16575 0,'0'0'736'0,"0"0"160"0,0 0-720 0,0 0-176 16,-6 8 0-16,0-2 0 0,6-6 848 0,-4 8 144 15,4-8 32-15,0 0 0 0,-4 6 0 0,4-6 0 16,0 0 0-16,0 0 0 0,0 0 0 0,0 0 0 16,0 0 0-16,0 0 0 0,-7-4 0 0,7 4 0 15,-3-8 0-15,2-1 0 0,1 0-832 0,3-1-192 16,2-3 0-16,1-1 0 0,1-1 0 0,2 1 0 16,2 2 0-16,-3 1 0 0,2 0 864 0,0 3 128 15,0 4 32-15,0 0 0 0,-10 4-832 0,10 5-192 16,-10-5 0-16,8 13 0 0,-4 2 0 0,-3 1 0 15,-3 0 0-15,-3 3 0 0,-1-1 0 0,-3-2 0 16,-2 3 0-16,-2-3 0 0,-3 0 0 0,1-2 0 0,0-2 0 0,0-2 0 16,1-2 864-16,2-7 128 0,-1-1 32 0,3-1 0 15,0-5 0-15,2-1 0 0,4-4 0 0,1-5 0 16,5-1-832-16,2-5-192 0,7 0 0 0,0-5 0 16,3-3 0-16,2 0 0 0,1 1 0 0,4-2 0 15,-2 4 0-15,2-1 0 0,1 2 0 0,-1 3 0 16,0 6 0-16,-1 6 0 0,-5 2 0 0,1 7 0 15,1 1 0-15,-4 4 0 0,-5 6 0 0,-4 1 0 16,0 1 0-16,-8 5 0 0,-3 6 0 0,-7 2 0 16,-3 2 0-16,-3 5 0 0,-5 2 0 0,-2 1 0 15,1 0 0-15,1 0 0 0,4-3 0 0,0-2-18800 16</inkml:trace>
  <inkml:trace contextRef="#ctx0" brushRef="#br0" timeOffset="20540.75">10707 2182 16575 0,'0'0'368'0,"0"0"80"0,-2 11 0 0,2-11 16 0,-9 8-464 0,2 0 0 0,-3-2 0 0,2 1 0 16,-1 0 912-16,-1-2 96 0,2-2 16 0,-2 1 0 15,4-2 0-15,-3 0 0 0,2 0 0 0,0-1 0 16,0-2 0-16,7 1 0 0,-7-3 0 0,7 3 0 16,-4-10 0-16,3 0 0 0,1 0 0 0,3-1 0 15,5-1-832-15,-2 0-192 0,4-2 0 0,0-2 0 16,2-1 0-16,2 1 0 0,1 2 0 0,-1 0 0 15,2-3 0-15,-1 3 0 0,0 2 0 0,2 2 0 0,-2 0 0 0,0 5 0 16,-2 0 0-16,-1 5 0 0,-1 2 0 0,-1 6 0 16,-2 4 0-16,-3 3 0 0,-3 0 0 0,-1 4 0 15,-2 2 0-15,-2 1 0 0,-6 0 0 0,-1 0 0 16,-1 0 0-16,-3-3 0 0,-1-1 0 0,0-2 0 16,0 3 0-16,1-6 0 0,-1-4 864 0,2-1 128 15,1 2 32-15,1-5 0 0,-1 2 0 0,1-3 0 16,2 0 0-16,0-6 0 0,5-2-832 0,-1-3-192 15,5 7 0-15,0-12 0 0,4-6 0 0,-1 1 0 16,5 2 0-16,3-1 0 0,3-3 0 0,1-1 0 16,2 0 0-16,3 0 0 0,1 5 0 0,2-2 0 15,1 1 0-15,0 1 0 0,1 4 0 0,1 3 0 16,-3 1 0-16,-2 6 0 0,-4 4 0 0,-5 5 0 0,-1 5 0 16,-1 0 0-16,-6 2 0 0,-5 1 0 0,-6 3 0 0,-4 3 0 15,-4 3 0-15,-7-2 0 0,-3-2 0 0,-2 1 0 16,-1-1 0-16,1-1 0 0,-1 0 0 0,0-2 0 15,1-1 864-15,5-4 128 0,0-2 32 0,4-3 0 16,2-4-832-16,4-2-192 0,3-3 0 0,4-3 0 16,2-5 0-16,4-6 0 0,5-6 0 0,2-2 0 15,4 1 0-15,3 0 0 0,4 1 0 0,4-2 0 16,0-4 0-16,4 2 0 0,2 2 0 0,2 0 0 16,1-1 0-16,1 2 0 0,-3 1 0 0,0 5 0 15,-1 5 0-15,-6 4 0 0,-3 2 0 0,-2 8 0 16,-6 6 0-16,-2 6 0 0,-4 1 0 0,-2 1 0 15,-8 2 0-15,-2 3 0 0,-5 4 0 0,-6 1 0 0,-5 0 0 16,-3 3 0-16,-4 4 0 0,1-4 0 0,0-5 0 0,-1-3 0 16,1 2 0-16,2-5 0 0,1 0 0 0,5-1 0 15,2-5 0-15,3-3 0 0,2-3 864 0,5-5 128 16,8-2 32-16,-7-9 0 0,3-3-832 0,5-6-192 16,4-5 0-16,4-1 0 0,4-3 0 0,5 1 0 15,5-5 0-15,0 3 0 0,6 1 0 0,0 3 0 16,2 0 0-16,0 2 0 0,0 1 0 0,-2 7 0 15,0 4 0-15,-6 2 0 0,-2 4 0 0,-3 2 0 16,-6 6 0-16,-1 2 0 0,-2 3 0 0,-5 2 0 16,-3 3 0-16,-4 3 0 0,-6 2 0 0,-4 2 0 15,-6 2 0-15,-4 1 0 0,-7 0 0 0,-1-2 0 16,0-1 0-16,-2 0 0 0,-2 1 0 0,4 0 0 0,-1-3 0 0,5-3 0 16,1-3 0-16,8-4 0 0,2-6 0 15,1-3 0-15,6-2 0 0,2-2 0 0,0-6 0 0,4-2 0 16,1-4 0-16,3 0 0 0,2-3 0 0,1 0 0 15,0-4 0-15,0 4 0 0,4 0 0 0,0 3 0 32,-2 3-768-32,3 0-208 0,2 1-48 0,1 0-12016 0,4 2-2400 0</inkml:trace>
  <inkml:trace contextRef="#ctx0" brushRef="#br0" timeOffset="22114.53">22202 1068 16575 0,'-9'3'368'0,"0"2"80"0,-3 0 0 0,-1 1 16 0,-2-1-464 0,-2 1 0 0,-2 0 0 0,1 0 0 16,2-1 1728-16,3-2 256 0,-2-3 64 0,0-1 0 16,2-1-832-16,1-2-144 0,0-5-48 0,3-1 0 15,2 0 0-15,1-2 0 0,3-2 0 0,-1-5 0 16,3-4 0-16,5-2 0 0,-2 0 0 0,3-1 0 15,1-1 0-15,2-2 0 0,1 1 0 0,0-2 0 16,1 0-816-16,2 1-208 0,0 0 0 0,4 0 0 0,5 3 0 0,1 4 0 16,1 4 0-16,-2 3 0 0,0 5 0 0,-4 5 0 15,-1 5 0-15,-5 4 0 0,-3 4 0 0,-3 7 0 16,-5 7 0-16,-5 6 0 0,-3 6 0 0,-7 1 0 16,-5 0 0-16,-3 1 0 0,-2 1 0 0,0-1 0 15,1-2 0-15,-2-1 0 0,4-4 0 0,-1-4 0 16,2-2 0-16,0-6 0 0,-1-2 0 0,1-2 0 15,-3-3 0-15,3-2 0 0,-2-4 864 0,5-3 128 16,3-3 32-16,4-3 0 0,4-3-832 0,4-3-192 16,2-5 0-16,5-2 0 0,3-8 864 0,5-1 128 15,4-3 32-15,4-1 0 0,3 0-832 0,1-1-192 16,1 1 0-16,0 0 0 0,-1 0 0 0,0 3 0 16,1 1 0-16,3 4 0 0,2 2 0 0,1 7 0 15,-1 3 0-15,-3 9 0 0,-2 7 0 0,-6 5 0 0,-5 6 0 0,-8 9 0 16,-4 7 0-16,-5 5 0 0,-7 1 0 0,-7 6 0 15,-10 4 0-15,-4 1 0 0,-1 1 0 0,3-4 0 16,2-5 0-16,4-5 0 0,1-6 0 0,2-5 0 16,-2-4 0-16,2-4 0 0,-2-2 0 0,2-5 0 15,1-4 0-15,4-2 0 0,3-4 0 0,4-6 0 16,1-3 0-16,4-2 0 0,3-6 0 0,5-6 0 16,2-6 0-16,3-2 0 0,3-1 0 0,4-5 0 15,4-5 0-15,-2 4 0 0,2 4 0 0,1 3 0 16,-4 0 0-16,6 4 0 0,4 0 0 0,-1 6 0 15,-1 4 0-15,0 6 0 0,-2 5 0 0,-4 6 0 16,-5 3 0-16,-5 7 0 0,-4 6 0 0,-6 4 0 16,-7 3 0-16,-5 4 0 0,-7 5 0 0,-3 2 0 0,-3 4 0 15,-4-1 0-15,2-1 0 0,4-4 0 0,1-2 0 0,0-6 0 16,-3-5 0-16,1-3 0 0,-2-1 0 0,2-4 0 16,1-4 0-16,2-1 0 0,2-6 0 0,5-5 0 15,4-2 0-15,1-5 0 0,5-4 0 0,4-5 0 16,3-4 0-16,5-3 0 0,0 0 864 0,7-5 128 15,2-3 32-15,3-1 0 0,2 2-832 0,1 3-192 16,0 2 0-16,0 2 0 0,-1-1 0 0,3 3 0 16,0-1 0-16,6 2 0 0,6 1 0 0,0 2 0 15,0 2 0-15,-8 11 0 0,-3 9 0 0,-6 6 0 16,-4 3 0-16,-3 1 0 16,-2 4-768-16,-7 2-208 0,-6 6-48 0,0 0 0 0,-7 1 832 0,-2 2 192 15,-3-2 0-15,-3 1 0 0,-5-3 0 0,0-2 0 16,0-5 0-16,0-1 0 0,-3-2 0 0,6-2 0 0,2-3 0 0,2-1 0 15,-1-3 768-15,3-2 208 0,3-2 48 0,2-4 0 16,3-1-832-16,2-3-192 0,-1-2 0 0,3-4 0 16,1-1 0-16,2-4 0 0,1-2 0 0,3-2 0 15,1 0 0-15,2 2 0 0,-5 1 0 0,5 2 0 32,2 4-768-32,-1 1-208 0,-3 1-48 0,2 3 0 15,0 8 0-15,-2-2 0 0,-7 5 0 0,0 0 0 16,0 0-1632-16,0 0-336 0,0 0-64 0,0 0-16 0</inkml:trace>
  <inkml:trace contextRef="#ctx0" brushRef="#br1" timeOffset="37173.87">16152 6795 23951 0,'0'0'1056'0,"-3"-4"224"0,-2-1-1024 0,1 2-256 0,0-1 0 0,-1 1 0 16,-2 0 0-16,1 1 0 0,-1 0 0 0,1 2 0 16,-5 0 0-16,1 3 0 0,0 0 0 0,-3 0 0 15,-2 1 880-15,-2 1 112 0,-4 2 32 0,-2 0 0 16,-3 1-832-16,2 2-192 0,-1 4 0 0,0 4 0 15,-2 2 864-15,-4 1 128 0,1 3 32 0,-3 1 0 0,-3 3-832 0,1 1-192 16,-2 5 0-16,-4 3 0 0,-2 2 864 0,0 11 128 16,1 3 32-16,-2 4 0 0,0 0-832 0,3 3-192 15,2 1 0-15,4 3 0 0,-1 4 0 0,3 2 0 16,2 1 0-16,3-3 0 0,4-2 0 0,1 0 0 16,2 1 0-16,4 1 0 0,2 3 0 0,4-3 0 15,5-1 0-15,-1 0 0 0,4 1 0 0,1-2 0 16,3-1 0-16,3-1 0 0,4-2 0 0,4-4 0 15,-1-2 0-15,3-1 0 0,3-1 0 0,1 0 0 16,2 0 0-16,0-5 0 0,1-5 0 0,3-3 0 16,4-3 0-16,0-5 0 0,1-4 0 0,5-2 0 15,1-7 0-15,7-1 0 0,0-3 0 0,3-2 0 16,0-8 0-16,0-5 0 0,-1-2 0 0,1-4 0 0,2-7 0 16,0-4 0-16,-1-5 0 0,1-4 0 0,3-6 0 15,-2-2 0-15,-1-1 864 0,-1-2 128 0,0-5 32 0,-1-2 0 16,2-2-832-16,0-2-192 0,-3-4 0 0,1 0 0 15,2-3 0-15,-3-1 0 0,-5-7 0 0,13-23 0 16,-10 8 0-16,-6 1 0 0,-3-2 0 0,-4-2 0 16,-4-4 864-16,-3 1 128 0,-2 0 32 0,-5-1 0 15,-4-4-832-15,-2 4-192 0,-3 6 0 0,-4 8 0 16,-4 4 0-16,-3 6 0 0,-4 4 0 0,-5 2 0 16,-5 2 0-16,-3 4 0 0,-1 4 0 0,-3 4 0 15,-4 4 864-15,-4 3 128 0,-4 5 32 0,-6 2 0 16,-7 3-832-16,-2 4-192 0,1 3 0 0,-2 3 0 15,4 2 0-15,2 3 0 0,3 1 0 0,4 1 0 16,2-3-768-16,3 2-208 0,4 2-48 16,9-1 0-16,7 1-816 0,9-2-160 0,6 2-48 0,8 0-14736 15</inkml:trace>
  <inkml:trace contextRef="#ctx0" brushRef="#br1" timeOffset="38359.86">21764 6543 9215 0,'0'0'192'0,"0"0"64"0,0 0 0 0,7-5 0 0,-1-1-256 0,0 0 0 16,-5 2 0-16,-1 4 0 0,9-8 1680 0,-3 1 304 0,-2-1 48 0,0 0 16 15,3 2-832-15,-3 0-144 0,0 1-48 0,-4 5 0 16,4-7 0-16,-4 7 0 0,0 0 0 0,0 0 0 16,0 0-816-16,0 0-208 0,-1-9 0 0,1 9 0 15,-8-3 864-15,4 0 128 0,4 3 32 0,-8-3 0 16,8 3-832-16,-10 3-192 0,-2 1 0 0,-1-2 0 16,2-2 0-16,-1 5 0 0,-2 1 0 0,1 3 0 15,-1-1 864-15,-2-1 128 0,0 1 32 0,-2 3 0 16,2 4-832-16,-3 1-192 0,-2-1 0 0,-3 2 0 15,-1 1 0-15,-7 4 0 0,-8 4 0 0,0 5 0 16,-2 3 0-16,-4 9 0 0,-1 2 0 0,0 6 0 0,2 7 864 16,0 1 128-16,2 0 32 0,0 7 0 0,-1 7-832 0,3 1-192 15,4-2 0-15,6 1 0 0,7-1 0 0,2 0 0 16,1-1 0-16,5 2 0 0,2 1 0 16,3-6 0-16,3-3 0 0,4 1 0 0,5 3 0 0,2-3 0 15,1-2 0-15,4-2 0 0,-2-3 0 0,4-1 0 16,1-4 0-16,0-3 0 0,0-6 0 0,3-2 0 15,4-3 0-15,2 2 0 0,3-2 0 0,-1-4 0 16,3-2 0-16,-1-5 0 0,4-4 0 0,-1-3 0 16,2-3 0-16,2-3 0 0,1 1 0 0,3-4 0 15,5-3 0-15,-13-2 0 0,4-2 0 0,5-2 0 16,5 1 0-16,1-3 0 0,-1 0 0 0,17 0 0 16,-8-2 0-16,-4-6 0 0,2-2 0 0,-2 0 0 15,-5-1 0-15,2-3 0 0,1-4 0 0,-3-1 0 0,-2-4 0 0,-2 0 0 16,-4 1 864-16,-2-3 128 0,1-2 32 0,0-3 0 15,0-2-832-15,0 0-192 0,1-4 0 0,-3 1 0 16,-1-2 0-16,3 1 0 0,2-1 0 0,1-2 0 16,-1-4 0-16,-1-1 0 0,-2-1 0 0,-1-1 0 15,-2-2 864-15,-4 1 128 0,0-1 32 0,-1 1 0 16,1 0-832-16,-1-2-192 0,-3-1 0 0,0-5 0 16,-4-5 0-16,-1-4 0 0,-10-4 0 0,1-1 0 15,-1 0 0-15,-4-3 0 0,-3-4 0 0,1 1 0 16,0 3 0-16,-4 3 0 0,-2 3 0 0,-3 4 0 15,-3 0 0-15,-5 4 0 0,-1 4 0 0,-2 3 0 16,-5 1 0-16,-2 2 0 0,0 5 0 0,-6 3 0 16,-4 4 864-16,-8 2 128 0,-9 1 32 0,1 5 0 0,-4 1-832 0,2 2-192 15,1 0 0-15,2-1 0 0,0 5 0 0,-2 0 0 16,-1 4 0-16,2 4 0 16,6 4-768-16,4-1-208 0,1 1-48 0,8 1 0 15,6 2 0-15,7 1 0 0,6-3 0 0,6 5-10912 16,10 1-2192-16</inkml:trace>
  <inkml:trace contextRef="#ctx0" brushRef="#br2" timeOffset="55161.99">16987 8224 9215 0,'-15'2'400'0,"10"2"96"0,-3 3-496 0,-1 1 0 0,1-2 0 0,-4 1 0 15,1-1 0-15,-2 2 0 0,2 0 0 0,-2-1 0 16,0 1 0-16,-1 0 0 0,1 0 0 0,-1-1 0 16</inkml:trace>
  <inkml:trace contextRef="#ctx0" brushRef="#br2" timeOffset="55655.48">16193 8712 12895 0,'0'0'272'0,"-8"7"64"0,-1-2 16 0,-1 2 32 0,-3-1-384 0,1 1 0 16,-1 0 0-16,-1 0 0 0,1 2 896 0,1 0 96 0,-2 1 32 0,1-1 0 15,-1-1-832-15,0 1-192 16,-1-1 0-16,0 1 0 0,2 1 0 0,0-1 0 0,1-1 0 0,-2 2 0 16,-1-2 0-16,3-2 0 0,1 1 0 0,0 1 0 15,0-1 0-15,1 0 0 0,2 0 0 0,-3-1 0 16,0 1 0-16,1-1 0 0,0-1 0 0,1 1 0 16,0 2 0-16,-1 0 0 0,1-1 0 0,-3 0 0 15,0 1 0-15,0-1 0 0,1 1 0 0,-1 0 0 16,1 0 0-16,0-1 0 0,0 2 0 0,-2 0 0 15,1 1 0-15,1 1 0 0,1 1 0 0,0 0 0 16,0-1 864-16,-1 0 128 0,0-1 32 0,1 0 0 16,0 0-832-16,1-3-192 0,3 2 0 0,-3-2 0 0,2-3 864 15,1-1 128-15,0-3 32 0,6 0 0 16,-4 4 0-16,4-4 0 0,0 0 0 0,-7 1 0 0,7-1 0 0,-5 0 0 16,5 0 0-16,-5-1 0 0,-1 0 0 0,0 1 0 15,1 2 0-15,-1-1 0 0,1-2-832 0,-1 1-192 16,1 1 0-16,-1 0 0 0,-1 0 0 0,0 1 0 15,-2 1 0-15,3 0 0 0,0-1 0 0,6-2 0 16,-5-1 0-16,5 1-10336 16,0 0-2112-16</inkml:trace>
  <inkml:trace contextRef="#ctx0" brushRef="#br3" timeOffset="62884.46">15962 7129 12895 0,'-7'-9'272'0,"4"1"64"0,-2 0 16 0,5 8 32 0,-3-6-384 0,1 1 0 16,0-1 0-16,2 1 0 0,1-1 0 0,1 1 0 15,1 0 0-15,2 2 0 0,-5 3 896 0,4-5 96 16,-4 5 32-16,7-5 0 0,-2 1-832 0,1-1-192 15,-1 1 0-15,2 1 0 0,-1-1 864 0,2 1 128 16,0-2 32-16,2 1 0 0,2 3-832 0,1-1-192 16,2 1 0-16,3-3 0 0,1 0 864 0,3 0 128 15,3-2 32-15,2 0 0 0,5-3-832 0,6 0-192 16,5 0 0-16,4 2 0 0,3 0 0 0,3-2 0 16,2-1 0-16,6-1 0 0,4-1 0 0,4 1 0 15,6 1 0-15,1 0 0 0,-2 1 0 0,8-1 0 0,3 0 0 16,3 0 0-16,1-1 0 0,-2 1 0 15,-1 1 0-15,4 0 0 0,-1-2 0 0,-2 0 0 0,-5 1 0 0,2-2 0 16,-3 5 0-16,2 0 0 0,0 3 0 0,-4-2 0 16,-2 0 864-16,1 0 128 0,2 4 32 0,-1-3 0 15,0 0-832-15,-2-2-192 0,-3 1 0 0,-1-2 0 16,4 3 0-16,-1 0 0 0,1-3 0 0,-3 2 0 16,-2 0 0-16,1 0 0 0,4-2 0 0,1 0 0 15,3 1 0-15,-5 2 0 0,-4 2 0 0,-18 0 0 16,9-3 0-16,1 3 0 0,3 0 0 0,-2-2 0 15,-1 0 0-15,1-2 0 0,0-1 0 0,18 0 0 16,-5 1 0-16,-7 0 0 0,-3 1 0 0,-6-1 0 16,-5 1 0-16,3-1 0 0,-1-1 0 0,1 1 0 15,0 0 0-15,0 3 0 0,-2 0 0 0,-1 3 0 0,-1 0 0 0,0-1 0 16,3-1 0-16,0 3 0 16,0 3 0-16,1 1 0 0,-5 0 0 0,-1 0 0 0,-5 0 864 0,0 1 128 15,-2-1 32-15,0-1 0 0,4-1-832 0,-3-1-192 16,-5 0 0-16,-4 0 0 0,-8 1 0 0,-1-1 0 15,-5-1 0-15,-5 0 0 0,-4 0 0 0,-3 0 0 16,-4-1 0-16,-2 0 0 0,-2 0 0 0,-5 1 0 16,0 0 0-16,0 0 0 0,0 0 0 0,0 0 0 15,-8-3 0-15,-3-1 0 0,-4 1 0 0,-13-4 0 16,-8 1 0-16,-6 1 0 0,-2 3 0 0,-2-1 0 16,-3-2 0-16,-2 0 0 0,-10-3 0 0,-3 1 0 15,-7 2 0-15,1-3 0 0,1-1 0 0,-2-1 0 16,-3 0 0-16,-7 1 0 0,-6-2 0 0,-3 2 0 15,-2-2 0-15,-4 2 0 0,-9 4 864 0,-3-1 128 0,-2 0 32 0,-5-1 0 16,-5 1-832-16,0-2-192 0,4-1 0 0,-13 0 0 16,0 4 0-16,7 0 0 15,6 0 0-15,-1 2 0 0,-6 0 0 0,4 2 0 0,2-2 0 0,-3 4 0 16,1 5 0-16,2-2 0 0,-4-2 0 0,2 1 0 16,3 3 0-16,-6-1 0 0,-3 2 0 0,2-4 0 15,5 2 0-15,0-1 0 0,-1 1 0 0,10-1 0 16,8-2 0-16,11 0 0 0,8-2 0 0,3 3 0 15,5 1 0-15,5 0 0 0,7-1 0 0,2 3 0 16,10 3 0-16,4 1 0 0,2-1 0 0,4-3 0 16,3 0 0-16,2 0 0 0,1 4 0 0,4-4 0 15,4-1 0-15,6 0 0 0,3 0 0 0,1 1 0 0,5-1 0 16,2 0 0-16,4-1 0 0,5 1 0 0,0 3 0 0,8 0 0 16,4 0 0-16,6-3 0 0,7 1 0 0,6-1 0 15,1-1 0-15,6 0 0 0,6-2 0 0,4-1 0 16,6-2 0-16,7 1 0 0,6 1 0 0,6-1 0 15,0-3 0-15,9 1 0 0,10 0 0 0,2 1 0 16,-1 1 0-16,9-1 0 0,8-2 0 0,6 3 0 16,4-2 0-16,4 2 0 0,6 2 0 0,2-2 0 15,0-3 0-15,1 2 0 0,0 3 0 0,2-4 0 16,3-6 0-16,0-1 0 0,-2 2 0 0,-37 4 0 16,11-1 0-16,4-3 0 0,-3-3 0 0,5 3 0 15,5 1 0-15,2-1 0 0,1 0 0 0,27 0 0 16,-12 4 0-16,-8 0 0 0,-5-2 0 0,-9 2 0 15,-10 1 0-15,-8 1 0 0,-8 2 0 0,-6 0 0 0,-2 0 0 0,-5 0 0 16,-4 0 0-16,-8 2 0 0,-8 2 0 0,-8-2 0 16,-9-3 0-16,-5 0 0 0,-7 0 0 0,-5 1 0 15,-7 0 0-15,-6-1 0 0,-4-2 0 0,-7 2 0 16,-6 2 0-16,-8-1 0 0,-8-2 0 0,-11-2 0 16,-10-1 0-16,-9 0 0 0,-7 1 0 0,-2 1 0 15,1 0 0-15,-4 0 0 0,-4 1 0 0,-8 1 0 16,-6 4 0-16,-1-2 0 0,-1-1 0 0,-8 0 0 15,-10 0 0-15,-5 0 0 0,-6-1 0 0,-22 1 0 16,-4 6 0-16,-8-3 0 0,-7-5 0 0,-1 3 0 16,-5 2 0-16,-5 2 0 0,-10 2 0 0,0 2 0 15,0 2 0-15,-1 0 0 0,1-4 0 0,2 2 0 16,3 3 0-16,7-1 0 0,8 2 0 0,0 2 0 0,-1-2 0 0,9 0 0 16,12 0 0-16,5 1 0 0,-1 0 0 0,11 0 0 15,11 0 0-15,6-1 0 0,1 1 0 0,12-2 0 16,11-1 0-16,11 1 0 0,9 0 0 0,7-1 0 15,6-3 0-15,5 2 0 0,8 0 0 0,7-2 0 16,4-2 0-16,6-2 0 0,4-2 0 0,8 1 0 16,4-4 0-16,0 0 0 0,0 0 0 0,0 0 0 15,9 1 0-15,4 0 0 0,6-2 0 0,13-1 0 16,6-4 0-16,9 0 0 0,12-1 0 0,8-1 0 16,11 1 0-16,11-6 0 0,12-2 0 0,14 0 0 15,8-3 0-15,16 2 0 0,15-2 0 0,11 0 0 16,9 0 0-16,7 0 0 0,11 0 0 0,7 2 0 15,0-5 0-15,7 3 0 0,1 3 0 0,0 2 0 16,-1 1 0-16,-5 0 0 0,-7 1 0 0,-61 5 0 0,10 2 0 16,8-1 0-16,3 1 0 0,-2 0 0 0,-6 1 0 0,-4 3 0 15,-4 3 0-15,22 1 0 0,-21-4 0 0,-17 2 0 16,-10 3 0-16,-15 1 0 16,-12 0 0-16,-15-1 0 0,-13 1 0 0,-14-2 0 0,-9 0 0 0,-13-1 0 15,-8-3 0-15,-13 0 0 0,-11-4 0 0,-13 0 0 16,-16 0 0-16,-10-3 0 0,-7 0 0 0,-8-1 0 15,-8-3 0-15,-9 3 0 0,-11 0 0 0,-2 0 0 16,-5-4 0-16,-8 1 0 0,-8 6 0 0,-21-2 0 16,-5 0 0-16,7 0 0 0,7 0 0 0,-12 4 0 15,-15 3 0-15,-1 1 0 0,-2-1 0 0,-1 1 0 16,1 0 0-16,-5 5 0 0,-6 3 0 0,-4-1 0 16,-4 0 0-16,-3 0 0 0,1 0 0 0,3-1 0 0,7 1 0 0,5 1 0 15,-1 0 0-15,5 2 0 0,1 1 0 0,13-2 0 16,12-3 0-16,10 2 0 0,6 2 0 0,15 0 0 15,16-2 0-15,15-1 0 0,10-2 0 0,11 0 0 16,10-1 0-16,9 0 0 0,5-2 0 0,9 1 0 16,7 1 0-16,6 0 0 0,7 2 0 0,8-4 0 15,5-1 0-15,9-2 0 0,10 0 0 0,11 0 0 16,11-3 0-16,11-1 0 0,9-2 0 0,45-4 0 16,7-1 0-16,7-2 0 0,7-2 0 0,9 1 0 15,7 3 0-15,10 3 0 0,10 1 0 0,7 3 0 16,6-1 0-16,2 3 0 0,6 2 0 0,3 0 0 15,0-2 0-15,-61 2 0 0,12 1 0 0,5 1 0 16,3 0 0-16,3 2 0 0,1-3 0 0,0 2 0 0,-4 1 0 0,34 3 0 16,-20-4 0-16,-18 3 0 0,-17 0 0 15,-18 1 0-15,-17 2 0 0,-15-3 0 0,-14 0 0 16,-14-2 0-16,-14 1 0 0,-10-2 0 0,-10 0 0 0,-12 1 0 16,-16-4 0-16,-4 1 0 0,-14 1 0 0,-9-1 0 15,-7-2 0-15,-16-1 0 0,-13-4 0 0,-8 2 0 16,-11 0 0-16,-7 1 0 0,-13-5 0 0,-7 2 0 15,-5-1 0-15,-30 1 0 0,-13 0 0 0,-3 1 0 16,-4 0 0-16,-3 2 0 0,-4 1 0 0,-7 4 0 16,-8 1 0-16,0 3 0 0,1 0 0 0,1 2 0 15,-2 3 0-15,1 1 0 0,1-1 0 0,10 1 0 16,14-1 0-16,2 0 0 0,9 4 0 0,4-2 0 16,9 0 0-16,12 0 0 0,11-1 0 0,14-1 0 15,13 2 0-15,10 0 0 0,9-2 0 0,10 1 0 0,8 0 0 0,13-3 0 16,11-2 0-16,13 1 0 0,11 2 0 0,10-4 0 15,11 0 0-15,12-6 0 0,11-7 0 0,18-3 0 16,16-3 0-16,-11 2 0 0,11-2 0 0,14-3 0 16,14-5 0-16,13 1 0 0,8-2 0 0,9-1 0 15,13-1 0-15,88-14 0 0,-15 4 0 0,-3 3 0 16,-2 3 0-16,0 0 0 0,-3 2 0 0,1 4 0 16,-5 3 0-16,-6 3 0 0,-4-1 864 0,-10 3 128 15,-8 3 32-15,-14 2 0 0,-8 3-832 0,-17 2-192 16,-13 2 0-16,-12 2 0 15,-11 3-768-15,-17 3-208 0,-13 0-48 0,-9 1 0 0,-11-3 832 0,-12 2 192 16,-11 1 0-16,-11-2 0 0,-15-1 768 0,-7-4 208 16,-13 0 48-16,-11 2 0 0,-12 2-832 0,-16-2-192 15,-14-2 0-15,-16-2 0 16,-14-4-768-16,-12 0-208 0,-13-1-48 0,-11 0 0 0,-10-1 832 0,-10 0 192 0,-4 1 0 0,-9 3 0 16,-9 1 0-16,-8-1 0 0,-11 0 0 0,-7 4 0 15,-4 10 0-15,-2 1 0 0,2 2 0 0,2 0 0 16,-1-1 0-16,6 2 0 0,7-1 0 0,11 3 0 15,11 5 0-15,11-1 0 0,12-2 0 0,21-3 0 16,18-2 0-16,24-4 0 0,19-5 0 0,18 0 0 16,17-1 768-16,20-4 208 0,15-5 48 0,23-2 0 15,21-6-832-15,21-1-192 0,21-2 0 0,20-1 0 16,23-4 0-16,18 1 0 0,17 0 0 0,17 2 0 16,15 1 0-16,12 3 0 0,7 4 0 0,-68 7 0 15,20 3 0-15,10 1 0 0,11 0 0 0,5 3 0 16,1 4-768-16,-1 1-208 0,-2 1-48 0,36 6-15152 15</inkml:trace>
  <inkml:trace contextRef="#ctx0" brushRef="#br2" timeOffset="70881.41">18495 6500 12895 0,'0'0'272'0,"0"0"64"0,0 0 16 0,0 0 32 0,0-6-384 0,0 6 0 0,0 0 0 15,0 0 0-15,0 0 896 0,-6-2 96 0,0 1 32 0,-2 1 0 16,-1 1 0-16,0 1 0 0,-3 1 0 0,0 0 0 16,-2 0-832-16,0 2-192 0,-2 1 0 0,-1 2 0 15,-3-1 0-15,1 1 0 0,-3-1 0 0,0 3 0 16,0 1 0-16,1 0 0 0,0-1 0 0,4 1 0 15</inkml:trace>
  <inkml:trace contextRef="#ctx0" brushRef="#br2" timeOffset="71033.89">18108 6841 12895 0,'0'0'272'0,"-11"7"64"0,2 1 16 0,1-1 32 0,-1 2-384 0,-1 0 0 16,-1 0 0-16,0 4 0 0,-3 1 0 0,1 0 0 15,0-1 0-15,-2 2 0 0,0 0 0 0,-1 3 0 16,-1-2 0-16,1 1-3760 16,-1-1-816-16</inkml:trace>
  <inkml:trace contextRef="#ctx0" brushRef="#br2" timeOffset="71228.13">17621 7471 12895 0,'-12'10'272'0,"0"1"64"0,-1-1 16 0,4 0 32 0,-3 1-384 0,0 2 0 0,0 1 0 0,-1 2 0 16,1 0 0-16,-3 1 0 16,2-1 0-16,1 3 0 0,-1 0 0 0,0-1 0 0,-1 0 0 0,0 1 0 15,0 2 0-15,0-3 0 0,-2 1 0 0,1-1 0 16,-1-2 0-16,1 1 0 0,1 0 0 0,-1 0 0 16,3-2 0-16,1 1 0 0,1-1 0 0,2 3-3760 15,-1-3-816-15</inkml:trace>
  <inkml:trace contextRef="#ctx0" brushRef="#br2" timeOffset="71482.39">16980 8314 9215 0,'-8'8'192'0,"-3"0"64"0,-1 3 0 0,4-4 0 0,-5-2-256 0,1 1 0 16,1 1 0-16,-1-1 0 0,-3 1 0 0,-1 0 0 15,-1-1 0-15,-7 6 0 16,4 0-768-16,-1-2-208 0,3-2-48 0,6-2 0 0,-2 2 832 0,-1 2 192 15,-1 1 0-15,1 1 0 0,2-1 768 0,-3 0 208 16,1 0 48-16,-3 2 0 0,3 2 0 0,-2 1 0 16,0 1 0-16,-2-1 0 0,-1-1 0 0,-1 2 0 15,-3-2 0-15,-2 2 0 0,-3 0-832 0,-2 1-192 16,-1 1 0-16,-1 3 0 0,-2-1 864 0,1 1 128 16,-2-1 32-16,2 2 0 0,0-4-832 0,3 0-192 15,0 3 0-15,2 0-5952 16,3 1-1248-16</inkml:trace>
  <inkml:trace contextRef="#ctx0" brushRef="#br2" timeOffset="77041.86">18437 6482 9215 0,'0'0'816'0,"4"-2"-656"0,-1 0-160 0,3 0 0 16,1 0 800-16,0 0 128 0,2 0 32 0,1 1 0 15,1 2-448-15,13 1-96 0,-3 0-16 0,1 1 0 16,1 1-272-16,1 2-128 0,1 1 128 0,1 0-128 16,0-1-288-16,-2-1-144 0</inkml:trace>
  <inkml:trace contextRef="#ctx0" brushRef="#br2" timeOffset="77214.66">18999 6897 10367 0,'0'0'448'0,"4"10"112"0,0 0-560 16,2 1 0-16,-4-1 0 0,4 3 0 0,1-1 736 0,0 2 32 15,3 2 16-15,-1-1 0 0,-1 1-512 0,5-1-96 16,-1 0-32-16,2 3 0 0,0 0-144 0,1 2 0 16,-1 4 0-16,0-4-6016 0</inkml:trace>
  <inkml:trace contextRef="#ctx0" brushRef="#br2" timeOffset="77351.21">19535 7453 6447 0,'0'0'576'0,"11"5"-576"0,2-1 0 0,-1 2 0 15,-5 1 1520-15,2-1 192 0,-9-6 32 0,8 10 16 16,1 1-1088-16,-2 0-224 0,0 1-32 0,2-1-16 16,0-1-400-16,3 2 0 0,-1 1 0 0,2-1-176 15</inkml:trace>
  <inkml:trace contextRef="#ctx0" brushRef="#br2" timeOffset="77487.08">20109 7916 7359 0,'22'7'320'0,"-8"0"80"0,1 2-400 0,2 2 0 16,0 1 0-16,1-1 0 0,1-1 704 0,1 1 64 15,-3 0 16-15,1 1-3440 16,-1 1-688-16</inkml:trace>
  <inkml:trace contextRef="#ctx0" brushRef="#br2" timeOffset="77793.99">20853 8422 7359 0,'10'1'656'0,"1"1"-528"0,1 0-128 0,-3 4 0 16,0 4 1040-16,3-1 176 0,-1-1 48 0,3 1 0 15,3 0-816-15,-3 0-144 0,-2-1-48 0,4 1 0 16,1-1-256-16,0 1 160 0,-3-2-160 0,0 2 128 16,1-1-128-16,-1 2 0 0,0 0 0 0,-1-2 0 15,-2-1 0-15,0-1 0 0,-1-1-144 0,1 1 144 16,-3 3 0-16,0 0 0 0,-1 0 0 0,-1-1 0 15,-1-2 0-15,-5-6 0 0,7 7 0 0,1-2 0 16,-8-5 0-16,7 7 0 0,1 0 0 0,-1-1 0 16,3-1 0-16,-10-5-240 0</inkml:trace>
  <inkml:trace contextRef="#ctx0" brushRef="#br2" timeOffset="121954.3">15783 9297 4607 0,'0'0'400'0,"0"0"-400"15,-6 0 0-15,6 0 0 0,-8 4 1120 0,8-4 144 16,0 0 16-16,0 0 16 0,0 0-544 0,0 0-112 16,0 0-32-16,0 0 0 0,12 0-80 0,4-2-16 15,3-1 0-15,3 0 0 0,0-2-80 0,6 0-32 16,0-2 0-16,8 4 0 0,1 2-112 0,3-1-32 16,0-5 0-16,3-1 0 0,2-1-32 0,2 1-16 15,0 0 0-15,3 0 0 0,3-4-32 0,0 2-16 0,-2 4 0 16,-1-3 0-16,1-4 16 0,3-3 0 0,4 0 0 0,0 2 0 15,0 3 80-15,-1 2 0 0,0-2 16 0,-1 1 0 16,-1 2 48-16,2 4 16 0,3 2 0 0,-1-2 0 16,-5-2-144-16,0-2-16 0,-4 0-16 0,0 5 0 15,-3 3-160-15,2 0 0 0,-2-4 0 0,1 1 128 16,1 3-128-16,-1 0 0 0,4-2 0 0,-2-1 0 16,-1-3 0-16,-1 3 0 0,-2 1 0 0,2-2 0 15,0-4 0-15,2 1 128 0,-1 4-128 0,1-5 0 16,1 1 128-16,-3-3-128 0,-2 4 0 0,-2-2 128 15,0 5-128-15,2 2 128 0,5 1-128 0,-5 0 128 16,-4-3-128-16,2 3 0 0,0 0 144 0,-3 0-144 0,-2-2 0 16,-1 2 128-16,-2 2-128 0,-1-1 0 0,1-2 0 15,-2-1 0-15,3-3 0 0,0 3 0 0,-4 2 0 0,2 1 0 16,0-1 0-16,2-1 0 0,-4-1 0 0,1 2 0 16,-1 4 0-16,0-3 0 0,-1-4 0 0,3 1 0 15,0 2 0-15,0 0 128 0,-2-1-128 0,-1 1 0 16,-1-3 0-16,0 6 0 0,1 0 0 0,-3 1 0 15,0 1 0-15,-2-3 128 0,0 0-128 0,-4 1 0 16,1 1 0-16,1-2 0 0,1 0 0 0,1 0 0 16,-1 4 0-16,0-2 0 0,0 0 0 0,1-3 0 15,-2-5 0-15,2 8 0 0,1 3 0 0,-3 1 0 16,1-4 0-16,0 2 0 0,-3-1 0 0,1 4 0 16,0 2 0-16,0-4 0 0,-1-5 0 0,0 2 0 15,-1 4 0-15,2-2 0 0,-2-5 0 0,2-1 0 16,-1 0 0-16,2 1 0 0,3 1 0 0,-4 1 0 0,1 0 0 0,0 0 0 15,1-1 0-15,1 2 0 0,0 3 0 0,0-3 128 16,-2-1-128-16,1-1 0 0,-3 0 0 0,2 1 0 16,-2 1 0-16,1-1 0 0,-1-2 0 0,2 1 0 15,-2 0 0-15,3 1 128 0,0-1-128 0,-2 0 0 16,-2 2 128-16,0 1-128 0,1 0 128 0,-1 0-128 16,0-4 176-16,0 1-48 0,-2 4 0 0,2-3 0 15,-2-1 0-15,1-1 0 0,-3-2 0 0,-1 1 0 16,2 2 112-16,-4 0 16 0,1-2 0 0,-1 2 0 15,0 0-256-15,-2 1 128 0,1-1-128 0,-1 0 0 16,0-2 192-16,0 2-64 0,1 0-128 0,-1 0 192 16,-3-3-192-16,0 0 0 0,2 0 0 0,-12 1 0 15,6 4 128-15,2 0-128 0,-8-4 0 0,0 0 144 0,0 0-144 0,0 0 0 16,0 0 0-16,0 0-10944 16</inkml:trace>
  <inkml:trace contextRef="#ctx0" brushRef="#br2" timeOffset="123092.73">20931 5072 16287 0,'4'-11'720'0,"-3"3"160"0,-1 0-704 0,0 8-176 0,0 0 0 0,0 0 0 16,0 0 192-16,0 0 0 0,0 0 0 0,-3 7 0 16,-3 3-64-16,1 5 0 0,-3 1 0 0,0 5 0 15,0 0 64-15,1 4 0 0,1 2 0 0,-5-2 0 16,-3-1-192-16,1-1 0 0,0 0 144 0,3 0-144 15,-1-2 0-15,3 1 0 0,1 1 0 0,3-1 128 16,-3-3-128-16,3-1 0 0,1-2 0 0,0 0 0 16,0-1 0-16,3-3 128 0,2-2-128 0,1-2 176 15,-3-8-304-15,0 0-64 0,2 7-16 0,2 2 0 16,-4-9-400-16,7 7-80 0,-7-7-16 0,0 0-4176 16,0 0-848-16</inkml:trace>
  <inkml:trace contextRef="#ctx0" brushRef="#br2" timeOffset="123381.11">20631 5502 3679 0,'0'0'320'0,"0"0"-320"16,3 9 0-16,2 1 0 0,-2 1 1712 0,2 0 272 15,1-1 48-15,-3 0 16 0,3 0-1264 0,2-2-240 0,-3 0-48 0,4 0-16 16,-1 0-16-16,0 0 0 0,1 0 0 16,1-4 0-16,2-4 48 0,-1-1 0 0,2-3 0 0,2 3 0 15,-2-1 112-15,2-2 16 0,1 0 16 0,0-4 0 16,3 1-320-16,-5-4-64 0,-4 0-16 0,2 2 0 16,-1 1 48-16,1 1 0 0,-1 2 0 0,3-2 0 15,-2-4-304-15,2 3 0 0,1 0 0 0,1 2 0 16,0 2 0-16,2 0 0 0,-2-2-128 0,1-1-9008 15</inkml:trace>
  <inkml:trace contextRef="#ctx0" brushRef="#br2" timeOffset="139311.15">12176 13579 4607 0,'0'0'192'0,"0"0"64"15,0 0-256-15,0 0 0 0,0 0 0 0,0 0 0 0,0 0 1104 0,0 0 176 16,0 0 48-16,0 0 0 0,0 0-1008 0,0 0-320 16,0 0 160-16,0 0-160 0,0 0 128 0,0 0-128 15,0 0 128-15,0 0-128 0,0 0 416 0,0 0 0 16,0 0 0-16,0 0 0 0,0 0 272 0,0 0 48 15,0 0 16-15,0 0 0 0,0 0-48 0,0 0 0 16,0 0 0-16,0 0 0 0,0-13-160 0,2 8-32 16,-2 5-16-16,0 0 0 0,0 0-112 0,3-9 0 15,-1 3-16-15,-2 6 0 0,0 0 16 0,1-8 0 16,1 0 0-16,2 0 0 0,-4 8 48 0,0 0 16 16,0 0 0-16,0 0 0 0,1-7-32 0,-1 7 0 15,0 0 0-15,0 0 0 0,0 0-112 0,1-9-32 16,-2 0 0-16,1 9 0 0,0 0-80 0,0 0-32 15,0 0 0-15,-6 9 0 0,1 1-160 0,1 4 0 0,3 2 144 0,-3-1-144 16,-2-2 128-16,2 3-128 0,-4 2 160 0,4 1-160 16,1-1 192-16,0 0-64 0,0 0-128 0,0-1 192 15,0 1 16-15,-1-1 0 0,3-3 0 0,0-3 0 16,-1 0-16-16,1-1 0 0,-1-1 0 0,2-9 0 16,0 0 48-16,0 0 0 0,-3 8 0 0,3-8 0 15,0 0 32-15,0 0 16 0,0 0 0 0,0 0 0 16,0 0 144-16,0 0 16 0,3-11 16 0,2 0 0 15,-2 0-144-15,3 0-48 0,0-1 0 0,0-1 0 16,2 0-272-16,-2 0 160 0,1 1-160 0,1 1 128 16,0 0-128-16,1 2 0 0,1 1 0 0,-4 3 0 0,-6 5 0 15,8-2 0-15,2 5 0 0,0 2 0 0,0 2 0 16,-1 3 0-16,1 3 0 0,-3 1 0 0,2 0-128 0,0 3 128 16,-1 2 0-16,-1-2 0 0,1-5 0 0,-1 2 0 15,0-2 0-15,0 2 0 0,3-1 0 0,-2-2 0 16,-8-11 0-16,8 10 0 0,1 0 0 0,-1-1 0 15,-1-3 0-15,-1 0 0 0,-6-6 0 0,8 5 0 16,-8-5 0-16,9 5 128 0,-9-5-128 0,8 3 0 16,-8-3-192-16,0 0 192 15,0 0-1856-15,9 0-256 0,-9 0-64 0,0 0 0 0</inkml:trace>
  <inkml:trace contextRef="#ctx0" brushRef="#br2" timeOffset="139677.42">12851 13647 19231 0,'0'0'848'0,"0"0"176"0,1-8-816 0,-1 8-208 0,0 0 0 0,-6-5 0 15,2 1 496-15,-6 2 48 0,-1 0 16 0,0 5 0 16,-3 3-288-16,-1 2-48 0,-1 1-16 0,-1 3 0 15,-1 0 64-15,2-1 16 0,4 0 0 0,2 0 0 16,4-1 144-16,1 0 16 0,5 0 16 0,0 0 0 16,-1-1-32-16,1-9-16 0,10 8 0 0,2-2 0 15,-3 1-64-15,4-2-16 0,3-3 0 0,0 0 0 0,2-4 64 0,-1 1 16 16,1-1 0-16,-3-1 0 0,1-2-48 0,-5 1-16 16,-1 0 0-16,0-1 0 0,-5-2-160 0,-1-3-16 15,-2-2-16-15,-4 2 0 0,-1 3 256 0,-1-2 48 16,-6-1 16-16,0 0 0 0,-1 1-192 0,-1-1-32 15,0 3-16-15,-1 3 0 0,-2-2-240 0,3 3 0 16,-1 1 128-16,1 1-128 0,0-1-128 0,4 1-80 16,8 1-16-16,0 0 0 15,0 0-2224-15,0 0-448 0,0 0-96 0</inkml:trace>
  <inkml:trace contextRef="#ctx0" brushRef="#br2" timeOffset="140173.74">13182 13594 11967 0,'0'0'528'0,"0"0"112"0,-7 3-512 0,1 3-128 0,-2 0 0 0,4 4 0 16,0 2 1728-16,1 3 320 0,-6 1 64 0,3 2 16 16,-4-2-1216-16,3 0-240 0,-2-2-48 0,4-1-16 15,-2-1-256-15,3-1-48 0,4-11-16 0,-4 9 0 16,2-1 64-16,2-8 16 0,0 0 0 0,0 0 0 15,0 0 272-15,9 0 48 0,1-1 16 0,0-4 0 16,0-4-112-16,0 0-16 0,-3-4 0 0,2 2 0 16,1-3-240-16,1 1-48 0,1 1-16 0,0 0 0 15,0-1-272-15,2 2 160 0,-1 0-160 0,-1 2 128 16,0 1-128-16,-2 1 0 0,0 3 0 0,0 3 128 0,-10 1-128 0,0 0 0 16,8 3 0-16,0 4 128 0,-3 4-128 15,-2 0 0-15,-3 0 0 0,-1 2 0 0,-1 1 0 0,-1 1 0 16,1-2 0-16,-3-1 128 0,-1-1-128 0,2-1 0 15,-2-1 0-15,6-9-176 0,0 0 176 0,0 0 0 16,0 0 0-16,0 0 0 0,0 0 192 0,0 0 0 16,9-5 16-16,2 1 0 0,-3-3 80 0,2 1 16 15,3-2 0-15,-2-1 0 0,1-2-304 0,0 0 0 16,1 1 128-16,0 1-128 0,-3 1 0 0,1 0 0 16,0 0 0-16,0 4 0 0,-1 3 0 0,0 2 0 15,-10-1 0-15,8 4 0 0,0 6 0 0,-4 0 0 16,1 1 0-16,0 4 0 0,-4 1 0 0,-1 1 0 15,-1 0 0-15,-1-1 0 0,1 1 0 0,1-3 0 16,1-2 0-16,2 0 0 0,-2 3 0 0,5-3 0 0,1-2 0 16,2 0 0-1,3 0-1264-15,2-2-208 0,2-1-32 0</inkml:trace>
  <inkml:trace contextRef="#ctx0" brushRef="#br2" timeOffset="140744.19">13995 13723 13823 0,'0'0'608'0,"-10"-1"128"0,-3-1-592 0,-2 5-144 0,0 2 0 0,-2-2 0 15,1-1 912-15,1 1 160 0,-1 2 16 0,1 1 16 16,4-1-304-16,2 0-64 0,1-3-16 0,8-2 0 16,-3 9-256-16,3-9-48 0,0 0-16 0,1 10 0 15,-1-10-128-15,10 8-16 0,1-1-16 0,0-3 0 16,2-4 32-16,0 2 16 0,2-1 0 0,0-1 0 15,0-4 32-15,0-1 16 0,-2-1 0 0,0 2 0 16,0 1-16-16,-2-2-16 0,-4 0 0 0,-2-1 0 16,-5 6-112-16,5-7-32 0,-5 7 0 0,0 0 0 15,-1-11 160-15,-4 2 16 0,0 2 16 0,-2 3 0 16,-4 0-160-16,0 1-16 0,0-1-16 0,1 2 0 16,0 3-160-16,3 0 0 0,-3-1 144 0,3 0-144 15,7 0 0-15,0 0-192 0,0 0 32 0,0 0 0 16,0 0-2032-16,0 0-416 0</inkml:trace>
  <inkml:trace contextRef="#ctx0" brushRef="#br2" timeOffset="141158.32">14228 13686 13823 0,'0'0'1216'0,"-2"8"-960"0,2-8-256 0,0 0 0 16,-5 12 0-16,2-2 0 0,0-2 0 0,3-8 0 15,0 0 752-15,-6 9 96 0,2-1 32 0,1-1 0 16,3-7-48-16,-7 5-16 0,0 1 0 0,7-6 0 15,-6 5-128-15,6-5-32 0,0 0 0 0,-8 4 0 16,8-4-64-16,0 0-16 0,0 0 0 0,0 0 0 16,0 0-48-16,0 0-16 0,0 0 0 0,0 0 0 15,0 0-224-15,0 0-48 0,6-8-16 0,1 1 0 16,-1 1-48-16,4-2-16 0,-2 0 0 0,2 0 0 16,1 2-160-16,-2-2 192 0,2 0-192 0,1 0 192 15,-3 2-192-15,1 2 0 0,-1 2 0 0,0-1 128 0,-3-2-128 16,-6 5 0-16,10-2 0 0,-10 2 0 0,0 0 0 0,10-1-144 15,-10 1 144-15,0 0 0 16,0 0-544-16,0 0 0 0,7 5 0 0,-7-5-7360 16,0 0-1472-16</inkml:trace>
  <inkml:trace contextRef="#ctx0" brushRef="#br2" timeOffset="141675.65">13787 13825 13823 0,'0'0'608'0,"0"0"128"0,0 0-592 0,-7 3-144 0,0-1 0 0,7-2 0 16,0 0 960-16,0 0 176 0,0 0 16 0,0 0 16 16,0 0-240-16,0 0-48 0,0 0-16 0,13 2 0 15,-4-5 32-15,3 1 0 0,1-2 0 0,2 2 0 0,2-2-128 0,0-1-32 16,3-4 0-16,1 1 0 0,-1 2-352 0,1-1-80 15,0-1-16-15,-4 1 0 0,-1-2-32 0,-3 1-16 16,0 0 0-16,-4 1 0 0,0-2-112 0,-5 1 0 16,-4 8-128-16,2-9 192 0,-1-2 192 0,-2 2 16 15,-3-1 16-15,-3 4 0 0,0 3 32 0,-4 1 0 16,-3 2 0-16,-2 5 0 0,-4 3-256 0,0 2-64 16,0 0 0-16,3 1 0 0,1 0-128 0,5 0 192 15,0 2-192-15,7-3 192 0,3 0-192 0,1-10 128 16,3 11-128-16,6-3 128 0,3 2-128 0,7-2 0 15,4-2 144-15,1-3-144 0,0 1 128 0,4 1-128 16,0 0 160-16,1-2-160 16,1-3-256-16,-1 2-160 0,-1-1-32 0,-3-2 0 15,-3-3-2240-15,-2 2-464 0</inkml:trace>
  <inkml:trace contextRef="#ctx0" brushRef="#br2" timeOffset="142171.34">14578 13667 10127 0,'0'0'896'0,"0"0"-704"16,0 0-192-16,0 0 0 0,0 0 1536 0,0 0 288 16,-4-7 48-16,4 7 16 0,-11-4-864 0,2 0-192 15,-1 2-16-15,-1 4-16 0,-1 3-224 0,-1 0-64 16,0 1 0-16,-4 5 0 0,-2 1 64 0,2 1 16 15,2 1 0-15,2 1 0 0,2-1-144 0,1-1-16 16,2 2-16-16,4 0 0 0,3-4-192 0,2-2-32 16,2-1-16-16,2 1 0 0,1-1-32 0,3-3 0 15,0-1 0-15,1-2 0 0,1-3 320 0,-3-1 64 16,2-3 16-16,0 3 0 0,0-2 16 0,-1-2 0 16,-9 6 0-16,4-12 0 0,0-1-128 0,-4 0-32 0,-3 3 0 0,-1-5 0 15,-6 1-96-15,0 0-32 0,-2-1 0 0,-3 2 0 16,-1 2-144-16,1 1-128 0,-2 3 144 0,2 1-144 15,-1 3 0-15,1 1 0 0,1 6 0 0,3-1 0 16,1 0-192-16,3 1-128 0,4 3-16 0,2 0-9264 16,2 2-1856-16</inkml:trace>
  <inkml:trace contextRef="#ctx0" brushRef="#br2" timeOffset="142838.19">14908 13619 10127 0,'0'0'448'0,"0"-7"96"0,0 7-544 0,0 0 0 16,0 0 0-16,0 0 0 0,-4-8 2352 0,4 8 352 0,0 0 80 0,-8 6 16 16,-3 1-1584-16,1 4-320 0,2 3-64 0,-3 2-16 15,0 0-208-15,1 1-32 0,-2-2-16 16,1 2 0-16,0 0-32 0,2 0 0 0,0-1 0 0,2-1 0 15,0-3-208-15,2-2-32 0,1-3-16 0,4-7 0 16,0 0 48-16,0 0 16 0,0 0 0 0,0 0 0 16,0 0 240-16,0 0 32 0,0 0 16 0,9-3 0 15,1-4-64-15,2 0-16 0,-2-4 0 0,1-4 0 16,1 0-288-16,1 0-64 0,-2 0-16 0,3 2 0 16,-2-2-176-16,1 1 0 0,0 1 0 0,0 3 0 15,-3 3 0-15,1 2 0 0,-1 0 0 0,-2 3 0 16,2 3 0-16,-10-1 0 0,7 5 0 0,1 2 0 15,-4-1 0-15,0 3 0 0,-3 3 0 0,-1-2 0 0,-2-1 0 0,-1 1 0 16,0 1 0-16,1-1 0 0,-4 0 0 0,6-10 0 16,0 0 0-16,0 0 0 0,-2 8 0 0,2-8 0 15,0 0 0-15,0 0 0 0,0 0 0 0,9-1 0 16,1 0 0-16,0-3 0 0,1-4 144 0,0 0-144 16,2 0 160-16,0-2-160 0,-1-1 208 0,0 0-48 15,2 0-16-15,-3 2 0 0,0 2-144 0,0 1 0 16,-1-2 0-16,-2 3 0 0,0 2 0 0,-8 3 0 15,7 5 0-15,-2 0 0 0,-5-5-144 0,7 11 144 16,-5 2-192-16,-1 3 192 0,-1 0-128 0,-1 2 128 16,0-3 0-16,-2 3 0 0,0 1 0 0,2-2 0 15,0 0 0-15,1-2 0 0,1 1 0 0,3-3 0 16,1-1 0-16,2-1 0 16,1-2-720-16,5-3-48 0,-2-1 0 0,2-2-13744 0</inkml:trace>
  <inkml:trace contextRef="#ctx0" brushRef="#br2" timeOffset="143176.41">15305 13674 20271 0,'0'0'1792'16,"0"0"-1424"-16,0 0-368 0,0 0 0 15,11-4 576-15,-3-1 64 0,0 2 0 0,1 0 0 16,3 0-320-16,1-2-64 0,3-1-16 0,-1 0 0 0,-2 1-48 0,3-2 0 16,-3-1 0-16,-1 2 0 0,1-1 0 0,-1 3 0 15,2 0 0-15,-6 0 0 0,-8 4 176 0,0 0 16 16,0 0 16-16,0 0 0 0,0 0 96 0,0 0 16 16,-11-3 0-16,-4 8 0 0,-3 5-224 0,-1 1-32 15,-1 1-16-15,1 2 0 0,2 1-96 0,1 0-16 16,2 2 0-16,4-3 0 0,3-4 0 0,3 1-128 15,3 2 192-15,4-3-64 0,0-1-128 0,5-3 0 16,3-1 144-16,5 0-144 0,2 1 0 0,5-2 128 16,-1-1-128-16,5 0 0 15,1-1-1744-15,-1 0-432 0</inkml:trace>
  <inkml:trace contextRef="#ctx0" brushRef="#br2" timeOffset="143589.73">15874 13572 11967 0,'0'0'528'0,"-9"-4"112"0,1-3-512 0,-1 3-128 0,9 4 0 0,-10 1 0 15,0-4 992-15,2 2 160 0,-1 4 48 0,-3 2 0 16,0 5-336-16,0 2-64 0,1-2-16 0,-3 4 0 16,3 5 64-16,1 1 16 0,1-2 0 0,0 0 0 0,2 1-80 0,1-3-16 15,1 0 0-15,2-3 0 0,2-1-256 0,0-3-48 16,1-9-16-16,0 0 0 0,1 10-128 0,-1-10-48 16,0 0 0-16,9 3 0 0,-1-2 368 0,4-3 64 15,1-4 0-15,1-1 16 0,0-4-240 0,2-3-48 16,0 3-16-16,-1-6 0 0,-2-3-256 0,0 0-160 15,0 2 192-15,-1-1-192 0,-4 2 128 0,1 0-128 16,0-2 0-16,2 4 0 0,0 7 0 0,0 0 0 16,-1 3 0-16,0 0 0 0,-10 5 0 0,9 0 0 15,0 5 0-15,-9-5 0 0,0 0 0 0,0 0 0 16,6 7-128-16,0 2 128 16,-5 1-800-16,1 1-112 0,0 1-32 0,0-1-12272 0</inkml:trace>
  <inkml:trace contextRef="#ctx0" brushRef="#br2" timeOffset="144779.82">16100 13652 8287 0,'-11'5'736'0,"1"-2"-592"0,-1 0-144 0,0 2 0 16,-3-2 1456-16,0 2 256 0,0 2 48 0,2 3 16 15,0-1-704-15,2 0-144 0,-1-3-32 0,6 3 0 16,0 0-592-16,5-9-128 0,0 0-32 0,3 12 0 16,0-6 16-16,-3-6 0 0,0 0 0 0,8 6 0 15,-8-6 368-15,11 3 80 0,-3 2 16 0,1-3 0 16,1-2 80-16,-2-1 32 0,1-3 0 0,-9 4 0 15,8-2-224-15,1 0-32 0,-2-2-16 0,-1-2 0 16,-6 6-16-16,5-6-16 0,-1-1 0 0,0-1 0 16,-1 1-176-16,-1-1-16 0,-2 8-16 0,3-10 0 15,0 1-32-15,-3 9-16 0,0 0 0 0,0 0 0 0,0 0-176 0,0 0 192 16,1-8-192-16,-1 8 192 0,0 0-192 0,0 0 0 16,0 0 0-16,-4 8 0 0,1 0 0 0,1 1 128 15,2 1-128-15,0 1 0 0,0-11 0 0,1 8 0 16,-1-8 128-16,4 10-128 0,1-1 192 0,-5-9 16 15,0 0 0-15,11 6 0 0,-1-1 112 0,0-2 32 16,-1-2 0-16,2-1 0 0,2-2-32 0,0-1-16 16,-1 0 0-16,0-1 0 0,1-1-144 0,-3-1-32 15,1 1 0-15,0 0 0 0,-1 1-128 0,-1 0 128 16,-3-2-128-16,-6 6 128 0,0 0-128 0,0 0 0 16,0 0 0-16,0 0 128 0,0 0-128 0,0 0 0 15,7 6 0-15,-4 1 0 0,-3-7 0 0,0 0 0 16,-1 11 0-16,1-1 0 0,0-1 0 0,0-9 0 15,0 0 0-15,0 0 0 0,7 9 0 0,0-1 0 0,-7-8 0 16,13 2 0-16,-4-2 0 0,5-1 0 0,1 1 192 0,2-4-64 16,0-1-128-16,2-2 0 0,-3 1 0 0,1 1 0 15,-2-2 0-15,-2 0 128 0,0-2-128 0,-2 1 128 16,-2 5-128-16,-2 0 0 0,-7 3 0 0,0 0 0 16,9-5 0-16,-9 5 0 0,0 0 0 0,0 0 0 15,0 0 0-15,0 0 0 0,0 0 0 0,0 0 0 16,0 11 0-16,0-11 0 0,-5 8-144 0,2 2 144 15,0 0 0-15,1-1 0 0,2-9 0 0,-1 10 144 16,1-10-144-16,0 0 0 0,2 7 0 0,-2-7 0 16,0 0 0-16,10 3 0 0,-2-2 0 0,2-1 0 15,0-5 0-15,0 0 0 0,0-3 0 0,-2 3 0 0,-1-1 128 16,1-1-128-16,0 1 0 0,-2-4 128 0,2 1-128 0,-2 0 0 16,0 2 0-16,1-3 0 0,-1 0 0 0,1 1 128 15,-3 1-128-15,-4 8 128 0,6-8-128 0,1 2 0 16,-1 2-192-16,-6 4 192 0,0 0-128 0,9-1 128 15,-9 1 0-15,0 0 0 0,8 3 0 0,-8-3-144 16,7 4 144-16,0 1 0 0,-7-5 0 0,9 8 0 16,-4 1 0-16,1-1 0 0,-1 0-128 0,1 0 128 15,0 0 0-15,-2 2 0 0,-2 2 0 0,1 1 0 16,-1-2 0-16,-1 4 0 0,-2 0 0 0,0 3 0 16,0 1 0-16,-1 3 0 0,-1 0 0 0,0 2 0 15,0-1 0-15,1 4 0 0,-1 0-128 0,2 0 128 0,1-1 0 16,2 0 0-1,0-2-896-15,3-4-80 0,0-5-16 0,1-2 0 16,0-3-1632-16,2-2-336 0</inkml:trace>
  <inkml:trace contextRef="#ctx0" brushRef="#br2" timeOffset="145559.76">17056 13338 11967 0,'0'0'1072'0,"0"0"-864"0,-7 2-208 0,0 1 0 16,-1 2 1584-16,-2 4 272 0,0 7 48 0,-1-1 16 16,-2 1-1424-16,0 0-288 0,0 6-48 0,-2 5-16 15,0-1 0-15,-2 0 0 0,0-1 0 0,0-1 0 16,2 2-144-16,3-3 160 0,4-2-160 0,2-2 160 16,2-7 0-16,3-2 0 0,1-1 0 0,2-2 0 0,-2-7 528 15,0 0 96-15,0 0 32 0,10 4 0 0,0-3 0 0,-1-1 0 16,1-1 0-16,-2-2 0 0,1 1-448 0,-1 1-96 15,2-2-16-15,-1 0 0 0,-3-3-256 0,-6 6 128 16,9 0-128-16,-9 0 0 0,0 0 128 0,0 0-128 16,0 0 0-16,6 9 0 0,-4 1 160 0,-2 2-160 15,-1 0 128-15,-1 1-128 0,-1 0 128 0,-1 2-128 16,0 1 0-16,0-3 128 0,3-2-128 0,1 3 0 16,4-3 144-16,0-2-144 0,1-1 144 0,2-3-144 15,4-3 192-15,2 1-192 0,-2 1 448 0,5 0 0 16,0-2-16-16,4-2 0 0,-2 0-64 0,2 0-16 15,5 3 0-15,-2-3 0 0,1-3-224 0,0 3-128 0,0-1 128 16,-3 2-128-16,-4 3 0 0,0 1 0 0,3-2 0 0,-4 6 128 16,-1 3-128-16,-5 1-192 0,0 1 64 0,-3 5 0 15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6:04:21.10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15404 12586 14559 0,'-11'-10'640'0,"2"6"144"0,-1 1-624 0,1 1-160 0,2-2 0 0,7 4 0 16,-7-4 768-16,7 4 128 0,0 0 32 0,0 0 0 15,0 0-432-15,0 0-96 0,0 0-16 0,9-3 0 16,2 0 112-16,2 1 16 0,2-4 0 0,5 3 0 16,4 3-96-16,5 4-16 0,2 1 0 0,2 1 0 15,0-2-16-15,2 6-16 0,2 6 0 0,0-5 0 16,0-6-96-16,4 0-16 0,2 3 0 0,1 5 0 15,-2 2-32-15,-1-2-16 0,1-1 0 0,-1 3 0 16,-3 5-16-16,0 0-16 0,-2-1 0 0,-4-1 0 16,0 1-48-16,-1 2-128 0,-2 4 192 0,0-3-64 15,-5 1-128-15,-3 0 0 0,-2 5 0 0,-4-1 128 16,1 2-128-16,-4-3 0 0,-4-1 144 0,-2 2-144 16,-1 5 176-16,-3-1-48 0,-4-2 0 0,-2 3 0 0,-3-1 0 0,-2 0-128 15,-6 0 192-15,2 1-64 0,-2-4 48 0,-1 0 0 16,-2-1 0-16,1 3 0 0,-1 1 48 15,1-3 16-15,-1-1 0 0,1-1 0 0,-1 3 48 0,-1-2 16 16,2-1 0-16,-1-3 0 0,-3-1 32 0,-2 0 16 16,-2 0 0-16,-4-3 0 0,1 1-96 0,-2-1-32 15,-1 0 0-15,1-3 0 0,1 0-32 0,-1-1 0 16,0 0 0-16,3 1 0 0,-2-3 16 0,4 2 0 16,2 0 0-16,0-3 0 0,2-1-208 0,4 0 176 15,1-2-176-15,3-3 160 0,3-1-160 0,3-1 0 16,7-4 144-16,0 0-144 15,0 0-1344-15,5-8-320 0,4-5-80 0</inkml:trace>
  <inkml:trace contextRef="#ctx0" brushRef="#br0" timeOffset="431.53">17420 12174 12783 0,'0'0'560'0,"0"0"128"0,2-14-560 0,2 3-128 15,-2 2 0-15,-2 9 0 0,2-8 704 0,-2 8 96 16,1-10 32-16,-1 10 0 0,0 0-240 0,0 0-32 16,-8 3-16-16,-1 2 0 0,-6-1 160 0,-1 4 16 15,-3 4 16-15,-2-1 0 0,-5-1-16 0,3 1 0 16,1 3 0-16,1 3 0 0,-3 3-208 0,2-1-32 15,-2-2-16-15,4 3 0 0,0 2-192 0,0 0-32 16,2-1-16-16,3-4 0 0,1-3-224 0,-1 1 176 16,2 0-176-16,2-1 160 0,1-1-160 0,3-2 0 15,-3-7 0-15,0 4-11408 0</inkml:trace>
  <inkml:trace contextRef="#ctx0" brushRef="#br0" timeOffset="918.15">15883 13066 5519 0,'0'0'496'0,"0"0"-496"15,-9 1 0-15,-4 2 0 0,1 4 1856 0,0 1 256 0,-2-2 64 0,2-1 16 16,-2-1-1296-16,3 2-256 16,0 1-48-16,1 1-16 0,-2-3-32 0,3 3-16 0,1 3 0 0,1 0 0 15,1 1-32-15,3-1-16 0,-2-2 0 0,3 4 0 16,1 2-96-16,1-1-32 0,2-1 0 0,2 0 0 15,-2 0-192-15,2 3-32 0,1 0-128 0,2-1 192 16,-1-4-192-16,1-1 0 0,-2-2 0 0,2 2 0 31,2 0-384-31,0-3-160 0</inkml:trace>
  <inkml:trace contextRef="#ctx0" brushRef="#br0" timeOffset="1413.73">16264 13801 11055 0,'0'0'976'0,"0"0"-784"0,0 0-192 0,0 0 0 16,0 0 1024-16,0 0 176 0,-3 6 16 0,-3 1 16 15,6-7-576-15,0 0-112 0,-4 7-32 0,1 0 0 16,0 2 128-16,3-9 0 0,0 0 16 0,1 13 0 16,3 2 224-16,1-1 32 0,4 0 16 0,2-1 0 15,0 1-32-15,6-1-16 0,2 2 0 0,6-2 0 16,2 2-240-16,5 0-64 0,3 2 0 0,1 0 0 16,1 1 0-16,3-3 0 0,3-3 0 0,7 3 0 15,-1 0-80-15,9 0-32 0,0 1 0 0,1-1 0 16,0 1 48-16,0-1 16 0,1 0 0 0,3 2 0 0,0 0-240 15,0 1-48-15,-3 1-16 0,-4-1 0 0,-4 1-224 0,-6-1 176 16,-5 0-176-16,-2 1 160 16,-2 0-1040-16,-4-4-208 0,-3-3-32 0</inkml:trace>
  <inkml:trace contextRef="#ctx0" brushRef="#br0" timeOffset="9916.23">8188 17678 10591 0,'-13'-4'464'0,"4"3"112"0,0 1-576 0,-2-1 0 0,-1-3 0 0,1 2 0 15,-1 0 848-15,1 1 64 0,-1 0 16 0,1-1 0 16,0-1-16-16,2 2 0 0,0 1 0 0,0-1 0 15,0 0-144-15,0 0-48 0,-1-1 0 0,1 2 0 16,9 0-32-16,0 0-16 0,-8 0 0 0,8 0 0 0,0 0 112 0,0 0 32 16,0 0 0-16,0 0 0 15,13 2-128-15,2 1-32 0,-1-2 0 0,4-1 0 0,4-1-64 0,1 1-16 16,5 0 0-16,4 0 0 0,1-1-80 0,1 0-32 16,3-1 0-16,1 2 0 0,2 1-112 0,1-2-32 15,5-2 0-15,1-1 0 0,2 1-48 0,4 1-16 16,3 2 0-16,-1 1 0 0,-2 0-64 0,-2 0 0 15,0 1-16-15,3-1 0 0,1 2-48 0,1-1-128 16,3-1 192-16,-4 2-64 0,0 2-128 0,-1-1 0 16,-2-3 144-16,2-1-144 0,0 0 176 0,1 1-48 15,-1 0 0-15,-2 1 0 0,-3-2-128 0,0 2 160 16,-2-1-160-16,1-1 160 0,1-1-160 0,-3-2 192 16,1 0-192-16,3 3 192 0,0 2-192 0,0 0 160 0,-4 0-160 15,-1 0 160-15,-2 0-160 0,-1-2 160 0,-3 2-160 0,3-1 160 16,2 1-160-16,1 1 192 0,0-1-192 0,2 1 192 15,-1 2 0-15,0-2 0 0,-4-1 0 0,1 1 0 16,1 1-192-16,1-1 0 0,0-1 0 0,1 0-176 16,0-1 176-16,1 2 0 0,-2 0 0 0,0-1 0 15,-3-2 0-15,1 0 0 0,-1 0 128 0,4 0-128 16,0 2 128-16,1-2-128 0,3-2 128 0,-2 4-128 16,-1 2 128-16,-1 0-128 0,-2-1 160 0,2 0-160 15,1-1 0-15,1 0 128 0,1 1-128 0,2 1 0 16,-1-2 0-16,0 0 176 0,-1-2-176 0,-2 3 160 15,-2-3-160-15,1 1 0 0,2 0 0 0,1 2 0 0,2 0 144 16,-2-1 0-16,1-1 0 0,-3 3 0 0,-3-3 16 16,-1 2 0-16,-4-1 0 0,0 0 0 0,1-2-32 0,2 0-128 15,2 3 192-15,0-1-64 0,-3 0-128 0,0-1 0 16,-2-2 144-16,-3 3-144 0,-1 0 0 0,1 2 144 16,-3-1-144-16,3 1 0 0,0-4 128 0,1 3-128 15,-2-1 0-15,2 1 0 0,0 0-240 0,1 0-96 16,-3-3-32-16,0 0 0 0,-4 0 1120 0,0 0 208 15,-3-4 64-15,0 4 0 0,1 2-832 0,2 0-192 16,-1-2 0-16,0 0 0 16,-2-2-320-16,2 6-96 0,2-1-32 0,-1 0 0 0,-3-2 720 0,2 1 144 15,0-2 32-15,-3 2 0 16,1 0-704-16,-2 0-144 0,1-5-32 0,-1 4 0 0,-2 1 688 0,2 0 144 16,-1-2 32-16,2 1 0 15,2 2-688-15,1-2-128 0,-1-2-16 0,-1 0-16 0,0-2 416 0,0 2 0 0,-1 1 0 16,2 0 0-16,-4-1 0 0,1-2 0 0,1 1 0 0,-3 1 0 15,0 1 0-15,4 0 0 0,-3-4 0 0,3 2 0 16,-2 1 0-16,1 1 0 0,1 1 0 0,1-3 128 16,-1-1-128-16,0 0 0 0,-2 2 0 0,2-1 0 15,-3-1 0-15,-1-2 0 0,-1 1 0 0,-1 1 0 16,0 0 0-16,-1-1 0 0,2-3 0 0,-2 3 128 16,1 1-128-16,1 1 0 0,1-3 0 0,1 3 0 15,0-2 0-15,0-1 0 0,3 1 0 0,0 0 0 16,1 1 0-16,1-1 0 0,-4-2 0 0,0 3 0 15,0 1 0-15,-2 1 0 0,-1 0 0 0,0-1 0 16,0 1 0-16,2-1 0 0,-1 2 0 0,3-1 0 16,-1-1 0-16,2 1 0 0,-2 0 0 0,3-2 0 0,2 1 0 0,-2-1 0 15,-1-1 0-15,-1 0 0 0,1 1 0 16,-1-1 0-16,-1-2 0 0,-1 2 128 0,1-2-128 0,1 3 0 16,-1-2 0-16,2 1 0 0,0-3 0 0,2 2 0 15,0-1 0-15,-2 2 0 0,3 0 0 0,3-1 0 16,-2 1 0-16,-1 1 0 0,0 0 0 0,-4 0 0 15,1-2 0-15,-1 0 0 0,0 2 0 0,0-2 0 16,2-1 0-16,-1 1 0 0,2 2 0 0,0 0 0 16,-1 1 0-16,3-2 0 0,2 2 0 0,2 0 0 15,-2 1 0-15,-2 2 0 0,0 2 0 0,-1 2 0 16,1-4 0-16,0 2 0 0,-1 0 0 0,0 0 0 16,-3-1 0-16,0-1 0 0,-6 1 0 0,-1-2 0 15,-2 0 0-15,-3 2 0 0,-1 0 0 0,-4-2 0 0,0-2 0 0,-1 1 0 16,0 0 0-16,-1 1 0 0,-2-3 0 0,-7 3 0 15,7-2 0-15,-7 2 0 0,0 0 0 0,0 0 0 16,0 0 0-16,3-8 144 0,-3 8-144 0,-3-8 0 16,0 2 128-16,-5 0-128 0,-3 2 0 0,0 0 0 15,-2 2 0-15,-2 0 0 0,-2 1 0 0,-4-1 0 16,-4 6 0-16,-2-1 128 0,-3 1-128 0,-1-1 160 16,-2 4-160-16,-2-3 0 0,0-1-192 0,-4-1 192 15,-3 1-144-15,-3-1 144 0,-3-1 0 0,-2 2 0 16,1 2 0-16,2-1 0 0,-4-3 0 0,-2 0 0 15,-3-1 0-15,-1 1 0 0,-5 0 0 0,1 2 0 16,-2-1 0-16,1 0 0 0,0-2 0 0,-3-1 0 16,-1-1 0-16,0 2 0 0,1 3 0 0,-1 1 0 0,2 1 0 0,1-2 0 15,1-1 0-15,-3 2 0 0,-5 0 0 0,2 2 0 16,6-2 0-16,0-1 0 0,1-1 0 0,-3 0 0 16,-4-4 0-16,0 1 0 0,-1 1 0 0,1 0 0 15,1-1 0-15,1-1 0 0,2-1 0 0,-4-1-128 16,-1 0 128-16,5 2 0 0,-1 0 0 0,5-1 0 15,0-1-128-15,-2 0 128 0,-4-2 0 0,2 3 0 16,4 2 0-16,2 1 0 0,-3-1 0 0,1-3 0 16,-2-2 0-16,-1 0 0 0,-2 1 0 0,-3 1 0 15,0 2 0-15,1-1 0 0,0-1 0 0,-1-3 0 16,-6-3 0-16,0 2 0 0,3 3 0 0,-1-2 0 16,5 0 0-16,-4-1 0 0,-4 1 0 0,0-2 0 15,0 1 0-15,4-2 0 0,0 0 0 0,0 1 0 16,-5-2 0-16,1 2 0 0,2 2 0 0,3-1 0 0,2 0 0 0,0 3 0 15,-3-2 0-15,1 4 0 0,-2-2 0 0,3 1 0 16,0-2 0-16,2 2 0 0,3 0 0 0,-5 0 0 16,-2 0 0-16,-1 1 0 0,4-1 0 0,1 2 0 15,4 0 0-15,-3 0 0 0,-2 0 0 0,0 0 0 16,3 1 0-16,4 0 0 0,3 0 0 0,2 0 0 16,2-1 0-16,1 1 0 0,-4 0 0 0,6 1 0 15,2-1 0-15,-1 1 0 0,0 0 0 0,5 0 0 16,4 1 0-16,0-1 0 0,1 0 0 0,-1 0 0 15,-2 0 0-15,3 1 0 0,-1 0 0 0,0-1 0 16,0 0 0-16,0 1 0 0,1 0 0 0,2 0 0 16,-1-2 0-16,2 1 0 0,-1 1 0 0,0 0 0 15,-2 1 0-15,3 1 0 0,0-2 0 0,0 1 0 0,0 0-128 0,4 0 128 16,0 2 0-16,5-1 0 0,0-1-192 0,1 1 192 16,1 1-192-16,0-1 192 0,-1 0-224 0,1 2 64 15,-1-3 16-15,0 1 0 0,0 3 16 0,2-3 0 16,-1 1 0-16,0 1 0 0,4-1 128 0,-3 1-192 15,0-1 192-15,1 0-192 0,1 1 64 0,2-1 0 16,1 2 0-16,2-1 0 0,0 0 0 0,1-1 0 16,1-2 0-16,0 3 0 0,0 0 128 0,2 0-208 15,3-2 80-15,0-1 128 0,2 1-160 0,0 0 160 16,1-1 0-16,3-1-144 0,5-1 144 0,0 0 0 16,-7-1 0-16,7 1 0 0,0 0 0 0,0 0-128 15,0 0 128-15,0 0 0 0,0 0-256 0,0 0 16 16,0 0 16-16,11-1 0 0,2 1 224 0,1 0-192 0,2 0 192 15,1-1-192-15,2-1 192 0,3 1 0 0,0 0 0 0,3 1 0 16,4 0 0-16,3-2 0 0,3 0-128 0,1 0 128 16,2 1 0-16,-2-1 0 0,5 1 0 0,0 0 0 15,-2 1 0-15,3 0 0 0,-4 0 0 0,4 1 0 16,3 2 0-16,0-1-144 0,4 0 144 0,0-1 0 16,2-1 0-16,0 0 0 0,-3 3 0 0,0 0-128 15,0-1 128-15,0-1 0 0,-1-1 0 0,3 1 128 16,0 1-128-16,0-1 0 0,-4-2 128 0,-3 0-128 15,-1 0 0-15,0 1 144 0,-2 0-144 0,1-1 0 16,-1 0 144-16,-3 1-144 0,-1 0 0 0,1-1 144 16,-1-2-144-16,-2 1 160 0,-1-1-160 0,-1 1 160 0,-2 0-160 15,-2-1 0-15,1 1 0 0,-1-1 0 0,1 0 0 16,1 0 0-16,1 2 0 0,0 0 0 0,0-1 0 0,3 0 0 16,4 0 128-16,0-2-128 0,1 3 224 0,-2-1-32 15,1-1-16-15,1 2 0 0,2-1-48 0,3 2 0 16,2 0 0-16,1 0 0 0,3-1-128 0,1 1 160 15,-3 1-160-15,1 1 160 0,1-1-160 0,2 1 0 16,-2 1 144-16,4 0-144 0,1 0 0 0,2-1 0 16,-1-1 0-16,1 1 128 0,-4 0-128 0,4 1 0 15,1-3 0-15,3 1 0 0,2 1 0 0,2-1 0 16,-1-1 0-16,0 0 128 0,-3 0-128 0,3 1 0 16,3 1 0-16,1 0 128 0,6 1-128 0,-4-1 0 15,-4 0 0-15,2 1 0 0,4 1 0 0,2-2 0 16,3 0 0-16,-3 1 128 0,-3 1-128 0,5-2 0 15,1-2 0-15,-1 2 0 0,-1 2 0 0,-2 1 0 0,-1 0 0 0,-1 0 128 16,2-1-128-16,1 3 144 0,0-1-144 0,-1 2 160 16,-3 1-160-16,2-3 192 0,-2-2-192 0,3 0 192 15,-4 2-192-15,1-1 192 0,-1 1-192 0,0-2 192 16,-2-2-192-16,3-1 160 0,-1-2-160 0,2 2 160 16,-2 3-160-16,-3-3 0 0,-4-2 144 0,5 0-144 15,-3-2 0-15,2 1 144 0,1 1-144 0,-1-2 0 16,-3 3 144-16,-1-2-144 0,-2-4 0 0,2 2 144 15,0 0-144-15,1 2 0 0,-1 0 0 0,-1 1 0 16,-6 1 0-16,1-1 0 0,2-3 128 0,-6 2-128 16,0 0 0-16,1 1 0 0,0 1 0 0,-3 3 0 15,-4-2 0-15,0 0 0 0,-4 1 0 0,1-2 0 16,0-3 0-16,0 2 0 0,2-1 0 0,1 2 0 0,2 2 0 16,-3 0 128-16,-2 1-128 0,0 0 0 0,0-1 0 0,-1-1 0 15,0-2 128-15,2 1-128 0,2-1 0 0,0 1 0 16,-2 1 0-16,-2 1 0 0,0 2 0 0,-2-1 0 15,-6-3 0-15,-4 0 0 0,-4 0 0 0,-4 0 0 16,-3-1 0-16,-4-1 0 16,-3-1-688-16,-2 0-160 0,-4-2-48 0,-6 5-10880 15,2-8-2192-15</inkml:trace>
  <inkml:trace contextRef="#ctx0" brushRef="#br0" timeOffset="13522.2">19444 17645 9215 0,'0'0'816'0,"0"0"-656"16,0 0-160-16,-8 0 0 0,8 0 1008 0,-7-2 160 16,7 2 48-16,-7-1 0 0,7 1-176 0,-6 1-16 15,-2-2-16-15,8 1 0 0,0 0 80 0,0 0 32 16,0 0 0-16,0 0 0 0,0 0-32 0,0 0-16 16,12 7 0-16,4 0 0 0,5 0-160 0,6-1-16 15,4 0-16-15,6 1 0 0,6 0-176 0,2 1-16 16,0-3-16-16,5 1 0 0,2-2-288 0,5 1-48 15,5-2-16-15,5 1 0 0,3 2-112 0,-1-2-16 16,-4-1-16-16,1 0 0 0,0 0 0 0,1 0 0 16,0 0 0-16,-4 0 0 0,-6 1-48 0,-5 0 0 15,-6-1 0-15,-3-1 0 0,-5 0-128 0,-3 1 0 16,-4-2 0-16,-4 0 0 0,-3 0 0 0,-5 0 192 0,-4-2-192 0,-3 0 192 16,-1 0-32-16,-11 1 0 0,0 0 0 0,0 0 0 15,0 0 224-15,0 0 32 0,0 0 16 0,0 0 0 16,-10-1-112-16,-2-2-32 0,-4 2 0 0,-4-1 0 15,-3-1-144-15,-4 1-16 0,-5 2-128 0,-2-2 192 16,-1-1-192-16,-3-1 144 0,-8-2-144 0,-4 2 128 16,-2-1-128-16,-2 0 160 0,-3-2-160 0,2 2 160 15,0-1-32-15,-2 0-128 0,-3 2 192 0,-1 0-64 16,-3-1 0-16,2 1-128 0,5 2 192 0,6 0-64 16,4-3-128-16,4 0 128 0,5 2-128 0,3-1 128 15,-2 2-128-15,5 1 0 0,3-1 144 0,5 1-144 16,2 1 0-16,5 2 0 0,5 1 0 0,4-1 128 15,8-2-128-15,0 0 0 0,0 0 0 0,11 2 0 0,6-2 0 0,5 0 128 16,6-2-128-16,5 4 0 0,3 0 0 0,2-1 144 16,5-1-144-16,4 1 0 0,8 1 128 0,4 1-128 15,1 2 0-15,1-1 0 0,-2-3 0 0,-2 4 0 16,-2-2 0-16,1 0 0 0,-3-2 0 0,1 2 0 16,0-2 0-16,-5 2 0 0,-6 0 0 0,-5 0 0 15,-9-2 0-15,-5 1 0 0,-8 1 0 0,-4-1 0 16,-12-2 0-16,0 0 0 0,0 0 160 0,-9 1-160 15,-5 2 128-15,-7-2-128 0,-6-1 176 0,-7-1-48 16,-8-2-128-16,-3 0 192 0,-4 2-64 0,1-4-128 16,-2-4 176-16,-2 1-176 0,-2 0 192 0,-4 3-192 15,-3-5 192-15,1 0-192 0,4-2 160 0,7 4-160 0,5 1 128 16,4 0-128-16,7 0 0 0,6 0 128 0,6 0-128 16,4 2 0-16,4 1 0 0,4 2 128 0,9 2-128 0,0 0 0 15,0 0 0-15,0 0 0 0,9 0 0 0,3 0 0 16,0 0 0-16,4 0 0 0,1 2 0 0,1-2 0 15,0-2 0-15,0-1 0 0,1-1 0 0,-3 3 0 16,-2 1 0-16,-2 0 0 0,-1 0 0 0,-11 0 0 16,0 0 0-16,0 0 0 0,0 0 0 0,0 0 0 15,0 0-128-15,0 0 128 0,-6 8 0 0,-2-5 0 16,0 1 0-16,-2-2 0 0,-3 0 0 0,0 0 0 16,0 2 0-16,0-2 0 0,0-2 0 0,2 1 0 15,-2 1 0-15,1 0 0 0,-2-1 0 0,1 2 0 16,-1-2 0-16,-2 1 0 0,0 0 0 0,-3 0 0 15,-2-2 0-15,-2 0 0 0,-2 0 0 0,0 0 0 16,-2 1 0-16,2-1 0 0,-3-1 0 0,5 1 0 0,1 1 0 0,3-1 0 16,2-1 0-16,2 0 0 0,1 0 0 0,5 0 0 15,1 1 0-15,8 0 0 0,0 0 0 0,0 0 0 16,0 0 0-16,0 0 0 0,11-1 0 0,4-2 0 16,4 0-144-16,2 2 144 0,5 1 0 0,6 1-192 15,4 2 192-15,5 0-160 0,5 0 160 0,-1 2 0 16,-1-1 0-16,5 0-128 0,0 1 128 0,6-1-128 15,4 1 128-15,2 2-128 0,3 1 128 0,-3 1 0 16,-5 0 0-16,-3 0 0 0,-4 4 0 0,-2-2-128 16,-3-3 128-16,-10 2 0 0,-9-2 0 0,-8 2 0 15,-5-2 0-15,-5-4 0 0,-7-4 0 0,0 0-128 16,-10 7 128-16,-5-2 0 0,-5-2 0 0,-4 0 0 0,-5-5 0 0,-2 1 0 16,-2 1 0-16,-2-3 0 0,-5-4 0 0,-1 1 128 15,-6 3-128-15,-2-3 0 0,-3-2 0 16,2 0 128-16,-4-3-128 0,4 2 0 0,4 0 128 0,1-2-128 15,1-2 0-15,0-2 128 0,-1 0-128 0,5 3 0 16,8 2 0-16,5 1 0 0,3-1 0 0,6 5 128 16,7 2-128-16,11 3 0 0,0 0 0 0,0 0 0 15,9-6 0-15,8 4 0 0,10 2 0 0,6 2 0 16,5 2 0-16,1-1 0 0,1 0 0 0,6 1 0 16,1 2 0-16,6 0 0 0,7 1 0 0,5 1-128 15,4 1 128-15,-3 0 0 0,-1 1 0 0,0 0 0 16,1-2 0-16,-3 1-128 0,-1 1 128 0,-6-5 0 15,-4 2 0-15,-5-4 0 0,-9-1 0 0,-8-1 0 16,-7 0 0-16,-8-1 0 0,-6-1 0 0,-9 1 0 0,0 0 0 0,0 0 0 16,-14-2 0-16,-6-1 128 0,-6-2-128 0,-10 0 0 15,-9-2 0-15,-4 1 0 0,-4-2 0 0,-2 0 0 16,-1 0 0-16,0-1 0 0,-4-1 0 0,-1 0 0 16,-3-2 0-16,2 2 0 0,4 1 0 0,7 4 0 15,7 0 0-15,10 2 0 0,6 0 0 0,7 0-128 16,8 1 128-16,4 2 0 0,9 0 0 0,0 0 0 15,0 0 0-15,14 2-128 0,5 0 128 0,6-1 0 16,7-1 0-16,7 1 0 0,5 2 0 0,5 1 0 16,5 2 0-16,1-1 0 0,-1 0 0 0,1-2-128 15,0-1 128-15,2 2 0 0,-2 0-128 0,-1 0 128 16,-2 1-128-16,-6 0 128 0,-5 1 0 0,-9-2 0 16,-6-2 0-16,-6 1-128 0,-6-1 128 0,-5-1 0 0,-9-1 0 15,0 0-128-15,0 0-64 0,0 0 0 0,-8-1 0 0,-1 0 0 31,-2-1-432-31,-1 0-80 0,-3 0-32 0,-1 1 0 16,1-1-1264-16,-1 0-256 0,-1-2-48 0,-1 2-7152 0,1 1-1424 0</inkml:trace>
  <inkml:trace contextRef="#ctx0" brushRef="#br0" timeOffset="17324.83">4735 17782 13407 0,'3'5'592'0,"3"-3"128"0,0-2-576 0,-1-1-144 0,-5 1 0 0,5-1 0 16,-5 1 1184-16,6-1 208 0,-6 1 32 0,0 0 16 15,0 0-80-15,0 0-16 0,0 0 0 0,0 0 0 16,0 0-512-16,0 0-128 0,0 0 0 0,0 0-16 15,0 0-112-15,0 0-32 0,0 0 0 0,0 0 0 16,0 0-160-16,0 0-48 0,0 0 0 0,0 0 0 16,-10-5-64-16,10 5-16 0,-12-5 0 0,3 1 0 15,-2-1 48-15,1 1 0 0,-2 0 0 0,-4-3 0 16,-1 1-32-16,-3 2 0 0,-2-1 0 0,-4 1 0 16,-3-3 112-16,-1-1 32 0,-2 0 0 0,-1 0 0 15,-2 2 32-15,2-1 0 0,-4 0 0 0,-2 0 0 0,-1 0-192 0,-4 1-16 16,-4-1-16-16,-1 1 0 0,-4-2-224 0,-2 3 144 15,3 3-144-15,-2 0 128 0,2 0-128 0,-4-1 0 16,-4-3 0-16,-4 2 128 0,-3-1-128 0,1 2 0 16,-2 0 0-16,0-2 0 0,-3 0 0 0,-1 1 0 15,-4 1 0-15,1-1 0 0,4-1 0 0,1 0 0 16,3-2 0-16,-1 0 0 0,0 0 0 0,0 0 0 16,3 2 0-16,3 2 0 0,3 3 0 0,0 0 0 15,2-2 0-15,-3 2 0 0,-2 0 0 0,3 4 0 16,2 2 0-16,3 2 0 0,1 0 0 0,1-2 0 15,2 0-192-15,-3 3 192 0,0-2-160 0,2 2 160 16,1 0 0-16,4 0-144 0,3 1 144 0,0-3 0 0,2-1 0 16,3-1 0-16,0 0 0 0,1-1 0 0,-3 1 0 0,3-1 0 15,3-1 0-15,-2 1 0 0,2-1 0 0,2 2 0 16,2 1 0-16,0-1 0 0,1 3 0 0,2 0-128 16,-2-1 128-16,2 1 0 0,-1 0 0 0,1 0 0 15,-1 0 0-15,-1-1 0 0,-2 1 0 0,1-1 0 16,0 2 0-16,4 0 0 0,3-1 0 0,-4-1-128 15,2 0 128-15,0 2 0 0,2-4 0 0,1 3-128 16,1 0 128-16,0-1-160 0,0 0 160 0,2 2-160 16,1 1 160-16,-1-2-128 0,-2 2 128 0,2 1-128 15,1 1 128-15,-2 2 0 0,-2-1-144 0,2 2 144 16,1 1 0-16,4-1 0 0,1 3 0 0,4-2 0 16,0 0-144-16,5-1 144 0,0 0 0 0,4 2 0 0,2 0-128 15,3 1 128-15,0-1 0 0,2-1 0 0,2 1-128 16,1-1 128-16,3 2 0 0,-1-2 0 0,-2 0-144 15,3 1 144-15,3 0 0 0,-2 1-144 0,2 0 144 0,-6-8-128 16,0-1 128-16,4 2-128 0,2 0 128 0,0 0 0 16,1-1 0-16,2-1-128 0,4 0 128 0,18 6 0 15,-4-4 0-15,-1-3-128 0,1-2 128 0,-1-1 0 16,2 0 0-16,2-1 0 0,0 1 0 0,1 0 0 16,-2-1 0-16,2 2 0 0,0-2 0 0,1 0 0 15,3 1 0-15,5 1 0 0,-1-2 0 0,3 0 0 16,1 0 0-16,0-1 0 0,0 0 0 0,3 1 0 15,-1-2 0-15,3 0 0 0,3-1 0 0,-2 0 0 16,2-1 0-16,0 0 128 0,-2 0-128 0,0 0 0 16,0-1 0-16,3-1 0 0,5 0 0 0,-2-2 0 0,-1 1 0 0,-1 0 0 15,0-2 0-15,2 1 0 0,-2 2 128 0,3-1-128 16,5-3 0-16,-7 4 128 0,-2 0-128 0,-1 2 0 16,3-1 0-16,2 2 128 0,1-1-128 0,-1 0 0 15,-3 0 0-15,-1 3 0 16,1-2 0-16,-3 0 0 0,1-1 0 0,0 0 0 0,-1 0 0 0,2 0 0 15,-4-2 128-15,0-1-128 0,-1 0 128 0,-1 0-128 16,2 0 192-16,0 0-48 0,-2-1 0 0,0 1 0 16,0 0-16-16,-1 0-128 0,-5 1 192 0,2-2-64 15,-2 2-128-15,1-2 0 0,-6 1 0 0,2 0 128 16,2-1-128-16,-3 1 128 0,1-1-128 0,-4-2 128 16,-1 1 128-16,2 0 0 0,-1 0 16 0,1-1 0 15,-1 0-272-15,-19 2 0 0,5 1 128 0,4 0-128 16,0-2 0-16,1 0 128 0,0-1-128 0,1 2 0 0,-2 0 160 0,24-5-160 15,-9-1 128-15,-4 1-128 0,-2 5 192 0,-4-2-64 16,-4 1 0-16,2-2 0 0,-2-1 0 0,-4 3-128 16,-2-2 192-16,0 2-64 0,0-2-128 0,-3 1 192 15,-1-2-192-15,-2 0 192 0,0 1-64 0,-5-2-128 16,0-3 192-16,-1 0-64 0,-1 1 64 0,-2-3 16 16,-3 0 0-16,0-2 0 0,-2-3 192 0,-3-2 48 15,-2 1 0-15,-3-1 0 0,-2-5 0 0,-1 1 0 16,-1 1 0-16,-3 1 0 0,-2 0-48 0,-1-1 0 15,-3-2 0-15,-1 4 0 0,0 1-192 0,-1 3-32 16,-5-3-16-16,-1 4 0 0,-3-3-160 0,-4 1 0 16,-3 2 0-16,-5 0 128 0,-6-2-128 0,-6 2 0 0,-2 1 0 0,-2 1 0 31,0 1-928-31,-5-1-272 0,-8 1-48 0,-6 3-11360 0,-6 4-2256 0</inkml:trace>
  <inkml:trace contextRef="#ctx0" brushRef="#br0" timeOffset="21611.89">6383 5025 16575 0,'0'0'736'0,"0"0"160"0,0-11-720 0,-1 1-176 15,-2 2 0-15,1 1 0 0,2 7 848 0,0 0 144 16,0 0 32-16,0 0 0 0,0 0-832 0,0 0-192 15,-2 12 0-15,1 2 0 0,-5 2 864 0,3 8 128 16,0 4 32-16,1 5 0 0,-1 3-832 0,0 1-192 16,1 0 0-16,-1 3 0 0,-2 2 0 0,0 0 0 0,0 2 0 0,3 2 0 15,1 0 864-15,0 0 128 0,0-8 32 0,1-1 0 16,1-4-832-16,1-6-192 0,0-5 0 0,0-3 0 16,1-4 0-16,1-5 0 0,-4-10 0 0,0 0 0 31,7 6-768-31,3-6-208 0,-3-4-48 0,1-3 0 0</inkml:trace>
  <inkml:trace contextRef="#ctx0" brushRef="#br0" timeOffset="21915.2">6244 4914 20271 0,'0'0'448'0,"0"0"80"0,0 0 32 0,0 0 16 0,0 0-576 0,10-6 0 15,2 6 0-15,-1 0 0 0,-1-1 0 0,6 0 0 16,9 1 0-16,0 1 0 0,2 1 928 0,4 2 80 16,2 0 16-16,-1 4 0 0,-1 3-832 0,-1 4-192 15,-3 5 0-15,1 3 0 0,-6 2 0 0,-3 8 0 16,0 4 0-16,-3 4 0 0,-2 3 864 0,-6 3 128 16,-4-1 32-16,-5 3 0 0,-4 3-832 0,-1-1-192 15,-7-4 0-15,-3 1 0 0,-1 2 0 0,-5-8 0 16,1-5 0-16,-3-3 0 0,0-2 864 0,-2-4 128 15,1-4 32-15,-2-2 0 0,-1-1-832 0,2-4-192 16,6-2 0-16,2-4 0 0,1-5 0 0,3-6 0 16,2-8 0-16,3-1-9232 15,3-1-1904-15</inkml:trace>
  <inkml:trace contextRef="#ctx0" brushRef="#br0" timeOffset="22279.84">6941 5313 20271 0,'0'0'896'0,"11"3"192"0,2 0-880 0,1 0-208 0,1 0 0 0,3-1 0 16,1-2 0-16,0-1 0 0,2-1 0 0,0-2 0 15,-1-1 864-15,1-4 128 0,-4 1 32 0,1-2 0 0,-1 0-832 0,-4-1-192 16,-4 0 0-16,-3-1 0 0,-4-3 864 0,1 1 128 15,0-1 32-15,-4-1 0 0,-6 0 0 0,-2-1 0 16,-2 1 0-16,-3 5 0 0,-1 6-832 0,-1 4-192 16,-1 4 0-16,-3 3 0 0,-1 3 0 0,1 5 0 15,-2 4 0-15,2 2 0 0,-1 2 0 0,-1 0 0 16,3 1 0-16,2 2 0 0,4 0 0 0,4-3 0 16,4-3 0-16,6 1 0 0,8 0 0 0,0-2 0 15,6 0 0-15,1-4 0 0,2-5 0 0,2-1 0 16,1-3 0-16,2-1 0 0,-1-4 0 0,2 1 0 15,-1 2 0-15,-7-5 0 16,1-7-1600-16,-1-2-352 0,12-15-80 0,-6 1-16 0</inkml:trace>
  <inkml:trace contextRef="#ctx0" brushRef="#br0" timeOffset="22662.4">7692 4518 20271 0,'-6'6'448'0,"2"8"80"0,2 1 32 0,-3 3 16 0,-1 2-576 0,-4 8 0 0,-6 3 0 0,0 2 0 16,-3 4 928-16,1 2 80 0,2-1 16 0,6-9 0 15,-3-2 0-15,0 5 0 0,1 2 0 0,-4 11 0 0,3-7-832 0,4-6-192 16,0-6 0-16,6-11 0 15,0 1 864-15,3-3 128 0,0-1 32 0,0-2 0 0,0-3-832 16,0-7-192-16,0 0 0 0,10-1 0 0,0-2 864 0,2-3 128 16,-4-5 32-16,1 2 0 0,0-3-832 0,2 0-192 15,0 1 0-15,6-5 0 0,-1 2 0 0,-1 2 0 16,-1 3 0-16,-1 6 0 0,-3 6 0 0,0 4 0 16,-4 2 0-16,3 3 0 0,2 2 0 0,-3 5 0 15,-1 3 0-15,0 3 0 0,-1 1 0 0,-1 1 0 16,-2-3 0-16,1-1 0 0,-2-3 0 0,1-3 0 15,-2-2 0-15,3-3 0 0,0-1 0 0,-4-11 0 16,0 0 0-16,7 2 0 16,-1-1-2416-16,4-4-528 0,7-11-96 0,0-5-32 0</inkml:trace>
  <inkml:trace contextRef="#ctx0" brushRef="#br0" timeOffset="22994.03">8100 4902 23951 0,'-7'13'1056'0,"6"-7"224"0,1 3-1024 0,-1 1-256 0,-2 3 0 0,-2 5 0 15,-1 3 880-15,-3 3 112 0,-2 1 32 0,0 4 0 16,0 0-832-16,1-1-192 0,0-1 0 0,0-2 0 16,4-1 864-16,-2-1 128 0,1-4 32 0,3-5 0 15,1-4-832-15,0-2-192 0,3-8 0 0,0 0 0 16,0 0 864-16,0 0 128 0,9-8 32 0,0-3 0 15,2-2 0-15,2-5 0 0,3-2 0 0,0-3 0 0,1-3-832 0,-1-2-192 16,2 2 0-16,0 0 0 0,3 0 0 16,-2 1 0-16,2 2 0 0,1 5 0 0,-1 4 864 0,0 3 128 15,0 2 32-15,-3 5 0 0,1 3-832 0,-1 5-192 16,-2 3 0-16,-2 7 0 0,1 5 0 0,-3 3 0 16,-1 3 0-16,-2 5 0 0,-2 1 0 0,-1-1 0 15,-2 2 0-15,-1-1 0 16,-3-2-1600-16,0 1-352 0,-3-1-80 0,1-3-16 0</inkml:trace>
  <inkml:trace contextRef="#ctx0" brushRef="#br0" timeOffset="23748.04">7033 5985 20271 0,'-2'-4'448'0,"-1"-5"80"0,2-4 32 0,0 5 16 0,-1 4-576 0,-2-1 0 0,1 0 0 0,-1 3 0 16,1 3 0-16,-3 1 0 0,1 0 0 0,-1 4 0 16,-3 2 928-16,-1 3 80 15,1 1 16-15,-2 5 0 0,-4 5-832 0,1 1-192 0,-1 0 0 0,-1-1 0 16,3 0 864-16,2-1 128 0,-1 0 32 0,4-2 0 16,2-3-832-16,3-4-192 0,4 1 0 0,4-4 0 15,-5-9 0-15,10 8 0 0,1-3 0 0,1 1 0 16,2-1 864-16,3-1 128 0,-1-4 32 0,1 2 0 15,-4 1-832-15,0-1-192 0,-1 0 0 0,-1 1 0 16,-11-3 0-16,7 6 0 0,-7-6 0 0,3 11 0 16,-4-1 864-16,-2 0 128 0,-3-3 32 0,-5 2 0 0,0 2-832 0,-3-3-192 15,-4-1 0-15,-3-1 0 0,-1 3 0 0,-1-1 0 16,0-1 0-16,0-3 0 0,0-5 864 0,5-2 128 16,7 1 32-16,0-2 0 15,3 0-1648-15,3-1-320 0,3-3-64 0,2 1-16 16,3-4-816-16,3 0-160 0,4 0-48 0,6-2-11456 15</inkml:trace>
  <inkml:trace contextRef="#ctx0" brushRef="#br0" timeOffset="24165.43">7396 5902 20271 0,'0'0'448'0,"0"0"80"0,-7 0 32 0,7 0 16 0,-6 9-576 0,1 4 0 0,-1 2 0 0,1 1 0 15,2 0 0-15,-2 0 0 0,5 1 0 0,-1 0 0 0,-1 2 928 0,2 1 80 16,1-1 16-16,3-4 0 0,0-3 0 0,0-1 0 16,5-5 0-16,0 0 0 0,1 1-832 0,2-4-192 15,-2-2 0-15,2-1 0 0,1-2 864 0,0-2 128 16,-2-2 32-16,-2 2 0 0,2-4 0 0,-2-2 0 16,0-2 0-16,0-1 0 0,-2 0-832 0,1-2-192 15,-3-2 0-15,0 1 0 0,-1 2 0 0,1 1 0 16,-4-1 0-16,0 0 0 0,-1-1 0 0,0 1 0 15,0 0 0-15,-2 3 0 0,2 2 0 0,0 2 0 16,0-2 0-16,1 1 0 16,0 0-1600-16,-1 8-352 0,0 0-80 0,8-5-11472 0</inkml:trace>
  <inkml:trace contextRef="#ctx0" brushRef="#br0" timeOffset="24466.93">7906 5847 20271 0,'0'0'448'0,"-3"9"80"0,-2 7 32 0,1-3 16 0,-1 8-576 0,-3 1 0 0,2 0 0 0,0 0 0 16,-2 0 928-16,0-2 80 0,2-3 16 0,1 1 0 16,-1-4 0-16,1-3 0 0,3-3 0 0,1-1 0 15,1-1-832-15,0-6-192 0,0 0 0 0,0 0 0 16,6-9 864-16,0-3 128 0,2-2 32 0,2-3 0 15,-3-1-832-15,3-2-192 0,0-1 0 0,0 0 0 16,1 1 864-16,0 2 128 0,0 0 32 0,0 2 0 16,1 0-832-16,-1 2-192 0,1 0 0 0,0 4 0 0,2 4 0 15,-3 3 0-15,0 1 0 0,2 2 0 16,-1 1-768-16,-2 2-208 0,-2 1-48 0,-8-4 0 16,0 0-816-16,0 0-160 0,7 13-48 0,-7-13 0 0</inkml:trace>
  <inkml:trace contextRef="#ctx0" brushRef="#br0" timeOffset="25155.39">8495 5723 16575 0,'0'0'368'16,"0"0"80"-16,0 0 0 0,0 0 16 0,0 0-464 0,0 0 0 0,0 0 0 0,0 0 0 0,0 0 0 0,0 0 0 15,0 0 0-15,0 0 0 0,0 0 912 0,0 0 96 16,0 0 16-16,0 0 0 0,-5-1 0 0,0-1 0 16,-1 0 0-16,1 0 0 0,-1-1-832 0,1 2-192 15,-4 0 0-15,2 2 0 0,-3 2 864 0,1-2 128 16,-1 2 32-16,-2 1 0 0,-2 1-832 0,0 1-192 15,-2-1 0-15,-1 1 0 0,1 6 864 0,-1 1 128 16,2-1 32-16,1 1 0 0,3-2-832 0,4 0-192 16,2-2 0-16,2-1 0 0,4 1 0 0,4-1 0 15,1 0 0-15,4-4 0 0,2-3 0 0,1-2 0 16,3-1 0-16,2-3 0 0,-1-1 0 0,1-2 0 16,-1 2 0-16,1-2 0 0,-2-1 864 0,0-2 128 15,-2-1 32-15,0 1 0 0,-1 1-832 0,1 0-192 16,-6 1 0-16,2-1 0 0,1 3 0 0,-5 2 0 15,-1 2 0-15,-5 3 0 0,0 0 0 0,0 0 0 0,4 9 0 0,-3 1 0 16,-2 1 0-16,-3 4 0 0,1 5 0 0,-2 3 0 16,-3 3 0-16,-1 5 0 0,-1 3 0 0,-2 2 0 15,-1 1 0-15,0-1 0 0,-3-2 0 0,-1-1 0 16,-1-2 0-16,0-2 0 0,1-4 0 0,-2-2 0 16,0-2 0-16,0-3 0 0,0-4 0 0,2-2 0 15,3-1 864-15,2-3 128 0,2-5 32 0,-1-1 0 16,2-4-832-16,3-3-192 0,0-4 0 0,3-2 0 15,3 0-1600 1,3-2-352-16,1-3-80 0,3-1-16 0,3-2-816 16,2 1-160-16,14-25-48 0,-3 7 0 0</inkml:trace>
  <inkml:trace contextRef="#ctx0" brushRef="#br0" timeOffset="25473.32">8732 5699 20271 0,'0'0'448'0,"1"7"80"0,-1-7 32 0,5 5 16 0,0 0-576 0,2-1 0 16,1-1 0-16,-2 0 0 0,3-1 928 0,-2-2 80 15,2-1 16-15,1-2 0 0,0-1 0 0,1-1 0 16,1-2 0-16,-2-1 0 0,0 3 0 0,-1-5 0 16,0-1 0-16,-2-1 0 0,0-1 0 0,-1-1 0 15,-1 0 0-15,-3 0 0 0,0 1-832 0,-2-2-192 16,-1 5 0-16,-1 4 0 0,-2 1 0 0,-2 5 0 0,1 5 0 0,-5 0 0 15,0 5 0-15,-1 2 0 16,-3 1 0-16,-1 5 0 0,0 3 0 0,0 3 0 16,-1-1 0-16,2 0 0 0,0-1 0 0,3-1 0 0,2-1 0 0,3-2 0 15,3-5 0-15,3 1 0 0,2-1 0 0,4-3 0 16,-2-4 0-16,3-4 0 0,1-3 0 0,3-2 0 31,-1 1-1600-31,2-1-352 0,3-2-80 0,-1-5-16 0</inkml:trace>
  <inkml:trace contextRef="#ctx0" brushRef="#br0" timeOffset="25787.34">9167 5542 20271 0,'0'14'448'0,"-6"0"80"0,-1 6 32 0,-2 1 16 0,-2 0-576 0,-2 1 0 16,-2 0 0-16,2-1 0 0,2-2 1744 0,0 0 240 15,-1-2 64-15,4-3 0 0,1-1-832 0,1-5-144 16,3-2-48-16,-2-2 0 0,5-4 0 0,0 0 0 16,0 0 0-16,0 0 0 0,4-5 0 0,-2-4 0 15,2-3 0-15,3-2 0 0,2 0-816 0,2-2-208 16,2-2 0-16,-1 0 0 0,2 0 864 0,1-1 128 16,0 5 32-16,1-2 0 0,1 3-832 0,1 3-192 15,1 3 0-15,-2-2 0 0,0 2 0 0,0 3 0 16,-1 0 0-16,0 2 0 0,-1 0 0 0,0 0 0 15,-3-3 0-15,-1 4 0 16,-3 2-768-16,1 3-208 0,-9-4-48 0,6 0 0 16,-6 0-1632-16,5-4-336 0,-5 4-64 0,5-4-16 0</inkml:trace>
  <inkml:trace contextRef="#ctx0" brushRef="#br0" timeOffset="26221.91">9576 5513 16575 0,'0'0'368'0,"0"0"80"0,0 0 0 0,0 0 16 0,0 0-464 0,0 0 0 15,0 0 0-15,0 0 0 0,0 0 912 0,0 0 96 16,0 0 16-16,0 0 0 0,-7 5 816 0,4 0 160 15,1 4 48-15,1 0 0 0,1 6-832 0,1 2-144 0,0 1-48 0,1 3 0 16,1-1-816-16,4 1-208 0,0 1 0 0,1 0 0 16,0-3 0-16,1 0 0 0,-1-2 0 0,-1-1 0 15,0 1 864-15,1-3 128 16,-4-1 32-16,2-2 0 16,-1-2-1648-16,-3-2-320 0,-2-7-64 0,0 0-16 15,0 0-816-15,0 0-160 0,0 0-48 0,5-8 0 0</inkml:trace>
  <inkml:trace contextRef="#ctx0" brushRef="#br0" timeOffset="26386.58">9810 5432 27647 0,'0'0'1216'0,"-1"5"256"16,-1 10-1168-16,-2 1-304 0,-1 8 0 0,1 5 0 0,-5 4 0 16,1 8 0-16,-3 4 0 0,-1 0 0 0,-2 3 1696 0,-3 3 288 15,-2 2 48-15,-3 2 16 0,-4 3-1648 0,-2 0-400 16,-6-4 0-16,2 0 0 0,3 0 896 0,2-2 112 15,-1-2 16-15,3-1 0 0</inkml:trace>
  <inkml:trace contextRef="#ctx0" brushRef="#br0" timeOffset="106410.66">8465 17544 6447 0,'0'0'576'0,"0"0"-576"0,-3 9 0 0,-4-1 0 16,2-1 1248-16,-3-1 144 0,0 0 16 0,-1 0 16 16,-1-2-464-16,-2 2-80 0,-1-1-32 0,0 0 0 15,-1-1-128-15,-2 0-16 0,-2-2-16 0,-2 0 0 16,-3 0-64-16,-2 0-16 0,-3 0 0 0,-2 1 0 16,-2 0-144-16,-1-1-16 0,-2 1-16 0,2 1 0 15,3-3-48-15,4-2 0 0,-2-3 0 0,3 1 0 16,1-1 64-16,1-3 16 0,2-3 0 0,-1-2 0 0,-1-1-64 0,-2-3-16 15,0 0 0-15,0 1 0 0,3 0-48 0,-2 2-16 16,1 1 0-16,-1-1 0 0,2-3-64 0,-2 2-32 16,4-1 0-16,1 1 0 0,-2 1 0 0,4 0 0 15,3 0 0-15,1 1 0 0,3 1-32 0,-1 0 0 16,2-1 0-16,2-2 0 0,2 0 0 0,1 0 0 16,2 0 0-16,0-2 0 0,1 0-32 0,4-2-16 15,-1 0 0-15,2 1 0 0,2-1-144 0,2 2 0 16,0-1 144-16,3 0-144 0,3 1 0 0,2 1 0 15,-1-1 0-15,6 0 0 0,4-2 0 0,2-1 0 16,-1 0 0-16,3 2 0 0,4 3 0 0,3-1 0 16,2-2 0-16,1 2 0 0,1 0 0 0,2 1 0 0,0-1 0 0,9 0 0 15,3 2 0-15,4 0 0 0,3-1 0 0,0 3 0 16,1 2 0-16,3-1 128 0,3-1-128 0,0 1 176 16,-1 1-304-16,-1 2-64 0,-2-1-16 0,-1 2 0 15,-2-1 16-15,3-2 16 0,3-3 0 0,4 4 0 16,-3 8 176-16,2-2 0 0,-4-4-144 0,3 0 144 15,-1-1 0-15,1 2 0 0,1 1 0 0,-5 0 0 16,-2-4 0-16,1 1 0 0,1 0 0 0,-1 2 0 16,-2-2 0-16,3 0 0 0,-2 2 0 0,-2 0 0 15,0 7 0-15,-3-2 0 0,2-3 0 0,0 2 0 16,0 1 0-16,-2 1 0 0,-1 2 0 0,-1-2 0 16,0-1 0-16,2 0 0 0,2 0 0 0,2 2 0 15,-1 2 0-15,1 0 0 0,-2-1 0 0,1 2 0 16,-1 3 0-16,1-1 0 0,-1-7 0 0,2 3 0 0,1 7 0 0,-4 0 0 15,-6 0 0-15,-4-4 0 0,0-4 0 0,-4 2 0 16,0 3 0-16,-1-2 0 0,-1-5 0 0,1 1 0 16,-2 1 0-16,-1 3 0 0,0 3 0 0,-3-3 0 15,0-5 0-15,-2 1 0 0,3 2 0 0,-1 0 0 16,1-1 0-16,-1 0 0 0,3 0 0 0,-1 2 0 16,3 3 0-16,-2 0 0 0,-4-2 0 0,-1-1 0 15,-3-1 0-15,-3 1 0 0,-4 3 0 0,-1-2 0 16,0-2 0-16,-2 3 0 0,-2 3 0 0,-1 0 0 15,1-2 0-15,2 2 0 0,-1 0 0 0,2 0 0 16,-1 2 0-16,1-1 0 0,0-2 0 0,-2 0 0 16,0 0 0-16,-3 1 0 0,-2 0 0 0,2 1 0 0,-1-2 0 15,0 1 0-15,0 1 0 0,1 0 0 0,3-2 0 16,-1 2 0-16,-1 1 0 0,2 1 0 0,0 3 0 0,-3-2 0 16,-1-1 0-16,-5 1 0 0,-2 0 0 0,-2 0 0 15,-2-2 0-15,0 1 0 0,-1 1 0 0,-5 0 0 16,-1 0 0-16,0 0 0 0,0 4 0 0,-1-3 0 15,-4-1-144-15,2 2 144 0,-3-1 0 0,1 0 0 16,-1 1 0-16,2-1 0 0,-2-3 0 0,2 1 0 16,0 1 0-16,0 0 0 0,-2 0 0 0,2-1 0 15,0 1 0-15,-3 0 0 0,1 1 0 0,-2 0 0 16,0-5 0-16,1 5 0 0,0-1 0 0,-2-1 0 16,1-1 0-16,-2 0 0 0,1-1 0 0,-4 1 0 15,-2 4 0-15,0 1 0 0,-2-3 0 0,1-2 0 16,-5 1 0-16,-1-1 0 0,-1-1 0 0,-3-1 144 0,-2-1-144 15,-5-2 192-15,-3-1-192 0,-2 2 192 0,-2 0-192 0,-2-1 192 16,-2-1-192-16,-1-3 192 0,-4 0-192 0,-5-2 160 16,-6-2-160-16,-2 0 160 0,1 1-160 0,1-1 0 15,0 1 0-15,-2-2 128 0,0-2-128 0,-2-2 192 16,-6 0-192-16,3 4 192 0,4 1-192 0,1 0 0 16,1-1 0-16,-1-1 0 0,-2-1 0 0,-4 0 0 15,0 2 0-15,-1 1 0 0,1 2 0 0,-2-4 0 16,-3-3 0-16,-5 0 0 0,-6 3 0 0,3 0 0 15,2 1 0-15,-1-2 0 0,-6-3 0 0,2 2 128 16,2 3-128-16,3 1 0 0,6 0 208 0,-4-1-32 0,-5 0-16 16,4 3 0-16,3 5 80 0,5-2 16 15,5-2 0-15,-1-1 0 0,-2-1-16 0,0 3 0 16,-4 1 0-16,2 1 0 0,1-1-112 0,1-2 0 0,-1-3-128 0,1 2 192 16,-5 2-192-16,6 1 0 0,1 0 0 0,7-1 0 15,2 0 128-15,3-1-128 0,0-3 0 0,4 1 0 16,2 1 128-16,3-1-128 0,1 0 0 0,5-2 0 15,5 1 0-15,5-1 128 0,4-3-128 0,3 0 0 16,4-1 0-16,2 1 0 0,4-2 0 0,3 2-9952 16,4 3-2000-16</inkml:trace>
  <inkml:trace contextRef="#ctx0" brushRef="#br0" timeOffset="181250.38">7622 17441 10127 0,'-8'-1'896'0,"-1"2"-704"0,1 1-192 0,0-2 0 16,1 0 1728-16,-1 0 304 0,0 0 64 0,8 0 16 15,0 0-880-15,-7 5-160 0,7-5-48 0,0 0 0 16,-5 9-128-16,5-9-16 0,0 0-16 0,-2 9 0 15,2-1-192-15,0-8-32 0,5 8-16 0,4-1 0 16,1-1-16-16,3 0 0 0,4 0 0 0,0-1 0 16,2 1 32-16,2-2 0 0,4 0 0 0,3 2 0 0,4 2-112 0,3-1-16 15,0 0 0-15,1-2 0 0,1-1-48 0,1 1-16 16,4 0 0-16,3 2 0 0,2-1-160 0,5 2-32 16,2 0-16-16,0 2 0 0,1 0-96 0,-3-1-16 15,0 0 0-15,2 0 0 0,2-2 0 0,-1 1-128 16,3-1 192-16,0 1-64 0,-3 1 80 0,0 0 16 15,-2-2 0-15,3-1 0 0,4-3-224 0,2 2 0 16,1 1 0-16,0 0 0 0,-1-2 128 0,1 1-128 16,2-1 176-16,0 3-176 0,2-1 176 0,-2-1-176 15,2-3 160-15,-2 0-160 0,-4 3 192 0,2-2-64 16,3 2-128-16,-1 2 192 0,3-4-192 0,-3 4 144 16,-5-1-144-16,-1 1 128 0,-3 1-128 0,-1-4 0 15,-2-1 144-15,2 2-144 0,2 1 0 0,-3 0 0 0,-4-4 0 0,-3 3 128 16,-5-2-128-16,7 1 176 0,-2 0-176 0,0-3 192 15,2-1-192-15,0-3-144 0,1 2 144 0,-3 0-208 16,-2 1 352-16,0-2 80 0,-2-1 16 0,1 2 0 16,0 1-384-16,-2 0-80 0,0-1-16 0,1 1 0 15,1 2 384-15,-5-2 80 0,1-1 16 0,-5 3 0 16,0 2-240-16,-3 0 0 0,-1-2 0 0,1 0 0 16,0 0 0-16,1 0 0 0,0 1 0 0,1-1 0 15,3 0-256-15,2-1 48 0,-2-2 16 0,1 2 0 16,-3 2 192-16,0 1 0 0,-1-2 0 0,1-1 0 15,-1-2 0-15,4 2 0 0,0 2 0 0,1-1 0 16,-2-3 0-16,2 0 0 0,0-1 0 0,0-1 0 16,-2-1 0-16,-3-2 0 0,-1-3 0 0,-1 2 0 15,-2 4 0-15,1-1 0 0,1-2 0 0,3 0 0 0,3-2 160 0,1 2 80 16,-2 2 16-16,0-1 0 0,0-2-256 0,-2 0 0 16,-4 2 0-16,1 0 0 0,-2 0 144 0,0-2-144 15,-2-1 128-15,0 0-128 0,2 3 128 0,-1-1-128 16,-3-2 0-16,-2-1 128 0,-1-1-128 0,1 1 128 15,0 0-128-15,-3-2 128 0,0-2-128 0,-4 0 0 16,2-1 0-16,0 1 128 0,-4 1-128 0,0-4 0 16,0-2 0-16,-2 1 128 0,-1 1-128 0,-2-1 0 15,0 0 144-15,-1 0-144 0,-5 1 0 0,0 0 128 16,1 2-128-16,-1 0 0 0,-4-1 0 0,0 2 0 16,0 0 0-16,-2 1 128 0,-2 1-128 0,-1 0 0 0,1-1 0 15,-5 0 0-15,2 1 0 0,-4-3 0 16,1 1 0-16,-2-1 0 0,-3-1 0 0,-4-1 0 0,2 0 0 0,-6-1 0 15,-5-2 0-15,-1 0 0 0,0 0 0 0,-5 1 0 16,-4 1 0-16,-2-1 0 0,1-2 0 0,-2 2-128 16,-2-3 128-16,-5 1-128 0,-4 1 128 0,-4 2-128 15,-1 1 128-15,4 2 0 0,3-1 0 0,-2 0 0 16,2 2 0-16,-2 0 0 0,-9 0 0 0,2 1-128 16,0-1 128-16,2 2 0 0,0 0 0 0,2 2 0 15,2-4 0-15,-4 0 0 0,-3-2 0 0,-3 2 0 16,0 1 0-16,2 1 0 0,-1 0 0 0,0 0 0 15,-3 0 0-15,-2-2-160 0,-7 1 160 0,-1 1 0 16,-1 0-128-16,1 1 128 0,-2-1 0 0,-2 3 0 16,-4-2 0-16,1 2-128 0,3 0 128 0,-2 1 0 15,-1 1 0-15,3 1 0 0,1-2 0 0,3 0 0 0,6 0 0 0,1 2 0 16,1 3 0-16,-1 0 0 0,2-1 0 0,2 3 0 16,3 1 0-16,3 2 0 0,6 0-128 0,-6 2 128 15,1-1 0-15,1 4 0 0,0 1 0 0,-1-1-128 16,1 1 128-16,0 2 0 0,3 0 0 0,1 2 0 15,1 0 0-15,0-1 0 0,-2 0 0 0,2 0 0 16,2-2 0-16,3 2 0 0,2 3 0 0,2 0 0 16,3-2 0-16,1-2 0 0,-3 0 0 0,0 0-128 15,0 0 128-15,1 2 0 0,2-1 0 0,0 1 0 16,2 2 0-16,-2-2 0 0,2 0 0 0,2 0 0 16,0 1 0-16,1 1 0 0,1-1 0 0,1 0 0 15,2 1 0-15,-1 1 0 0,0 3-128 0,3-2 128 0,-2-1 0 16,3-1 0-16,0 0 0 0,3 0 0 15,2 0 0-15,-1 3 0 0,4 1 0 0,0-2 0 0,0 4 0 0,3-1 0 16,0-2 0-16,-1 0 0 0,3 0 0 0,2-1 0 16,2 0 0-16,-1-1 0 0,3 0 0 0,0-1 0 15,2 0 0-15,1 0 0 0,1-1 0 0,2 3 0 16,1-3 0-16,2 1 0 0,0 2 0 0,3-2 0 16,0 1 0-16,1-2 0 0,0-1 0 0,2 3 0 15,2 0 0-15,2 1 0 0,1-2 0 0,3-1 0 16,0 0 0-16,4-2 0 0,1-1 0 0,4 1 0 15,4-1 0-15,3 0 0 0,2-1 0 0,2 0 0 16,1-1 0-16,2 4 128 0,-2-2-128 0,3 0 0 16,-2 0 0-16,5 0 0 0,-1 0 0 0,3-2 0 15,1 0 0-15,3-1 0 0,2 0 0 0,0-1 0 0,-4 1 144 16,1-1-144-16,0-2 128 0,3 0-128 0,6-1 0 0,3 0 0 16,2 0 0-16,0-1 0 0,-2-1 0 0,3 1 0 15,1 1 0-15,3-1 0 0,1-1 0 0,1-1 0 16,-1 0 128-16,-1 1-128 0,-2-1 0 0,4-1 0 15,1-3 0-15,1 6 128 0,3 2 384 0,-5-3 80 16,-3-2 16-16,2 4 0 0,-1 3-480 0,4 0-128 16,1-3 0-16,-1 1 0 0,-4-2 0 0,4 1 0 15,0-1 0-15,5-1 0 16,2 0-416-16,-2-1-96 0,-2-2-32 0,2 3 0 0,2 3 544 0,2 1 0 16,4 0 0-16,-5 1 0 0,-5 2 0 0,2-1 0 15,1-1 0-15,1 0 0 0,3 1 0 0,-4 0 0 16,-5-3 0-16,0-2 144 0,3-6-144 0,2-2 128 15,2-3-128-15,-4-2 128 0,-9-2 80 0,2-9 16 0,5-6 0 0,0-3 0 16,2-2 32-16,-2-3 16 0,-5-6 0 0,0-5 0 16,0-5 0-16,-4 4 0 0,-2 5 0 0,-6 4 0 15,-9 5-64-15,-6 2-16 0,-7 2 0 0,-6 6 0 16,-8 0 48-16,-1 4 0 0,-6 2 0 0,-2 0 0 16,-1 2-80-16,-3 2-16 0,-2-3 0 0,-2 2 0 15,-3 0-144-15,-3-1-176 0,-3 0 48 0,-1 2 0 31,-7-5-3024-31,-2 1-608 0,-10-12-112 0,-3 0-32 0</inkml:trace>
  <inkml:trace contextRef="#ctx0" brushRef="#br0" timeOffset="182496.67">7620 13642 13759 0,'-8'7'608'0,"8"-7"128"0,0 0-592 0,-7 0-144 0,7 0 0 0,-8 0 0 15,8 0 1104-15,-9-1 192 0,2-1 48 0,-2 2 0 16,2 2-176-16,7-2-16 0,0 0-16 0,-9 2 0 16,9-2-48-16,0 0-16 0,0 0 0 0,0 0 0 15,-6 2-336-15,6-2-64 0,0 0-16 0,0 0 0 16,0 0-176-16,0 0-32 0,0 0-16 0,0 0 0 15,9 4 128-15,5-1 16 0,3-2 16 0,5 2 0 16,0 1-128-16,8 1-16 0,5 3-16 0,5-2 0 16,4 0-112-16,-2 0-32 0,1 2 0 0,0 2 0 15,-2-8-144-15,6 2-16 0,0-2-128 0,5 1 192 16,5 1-64-16,0 0 0 0,-3-2-128 0,-2-1 192 16,-2-1-64-16,-1 0-128 0,0-1 176 0,-3 0-176 0,-3-2 208 15,-2 1-64-15,0 2-16 0,-5 0 0 0,-6-3 0 16,-5 1 0-16,-4 0 0 0,-5 1 0 0,-5 0 0 0,-11 1 0 15,7-4 0-15,-7 4 0 0,0 0 160 0,-8-4 32 16,-4 1 0-16,-6-2 0 0,-7 0-80 0,-5 1-16 16,-3 3 0-16,-3 1 0 0,-5-2-224 0,2 1 144 15,-4-1-144-15,1 2 128 0,-2 1-128 0,-3-1 0 16,-4-2 0-16,1-1 128 0,-2 2-128 0,-1 1 0 16,1 1 0-16,0 1 0 0,3-4 176 0,1 2-48 15,-2 3-128-15,-2-3 192 0,-3-1-192 0,5 1 0 16,4-2-192-16,2 4 192 0,3 1 0 0,6-1 0 15,5-1 0-15,5 2 0 0,3 2 0 0,4-2 0 16,5 0 0-16,3-1 0 0,3-2 0 0,7 0 0 16,0 0 0-16,0 0 0 0,0 0 0 0,9-2 0 0,4 0 0 15,4 0 0-15,4 1 0 0,5-1 0 0,4-3 128 0,5 1-128 16,1 3 0-16,6 2 0 0,7 0 0 0,1-1 0 16,1-1 0-16,1 0 128 0,-4 0-128 0,5-3 0 15,3-2 0-15,3 1 0 0,3 3 0 0,0 0 0 16,-4-2 0-16,0-1 128 0,-2-2-128 0,-2-1 0 15,-2 3 128-15,-6 2-128 0,-5 0 0 0,-4 3 0 16,-3-1 192-16,-6 2-64 0,-7 1-128 0,-8-2 192 16,-13 0-192-16,0 0 176 0,0 0-176 0,0 0 160 15,-12 1-160-15,-9 0 128 0,-7 0-128 0,-2 2 128 16,-2 0-128-16,-3-1 128 0,-7 0-128 0,2 2 128 16,2-3-128-16,2 1 0 0,0 1 0 0,4-1 128 0,4-2-128 0,3 1-224 15,8 2 48-15,3 0 16 16,5 0-2048-16,9-3-416 0,0 0-64 0,9 2-32 0</inkml:trace>
  <inkml:trace contextRef="#ctx0" brushRef="#br0" timeOffset="182979.07">8396 13404 14975 0,'-9'-11'656'0,"9"11"144"0,-8-4-640 0,0 1-160 0,2 0 0 0,-1-2 0 16,3 1 1344-16,-3 1 224 0,2-2 48 0,5 5 16 15,-5-4-320-15,5 4-64 0,-5-6-16 0,5 6 0 16,0 0-432-16,0 0-96 0,0 0 0 0,0 0-16 15,0 0-256-15,13 8-48 0,4 2-16 0,1-2 0 16,4-6 80-16,5 2 0 0,1 5 16 0,5 1 0 16,2 0 48-16,2-1 16 0,1-4 0 0,0 6 0 15,3 5-144-15,-2-1-16 0,-1-2-16 0,-3 1 0 16,-5 1 80-16,0 0 16 0,-1 1 0 0,-5-1 0 16,-1-2-112-16,-3 3-16 0,-4 0 0 0,-3 5 0 15,0-2-160-15,-8-2-32 0,-1 0-128 0,-2 0 192 0,-5 2-48 0,-2 0-16 16,-5-3 0-16,-4 1 0 0,-5-2 304 15,-2 2 48-15,-2 1 16 0,-2-1 0 0,-5-4 144 0,-2 0 16 16,-6 4 16-16,-4-2 0 0,-4 1-160 0,3-3-16 16,0-4-16-16,1 0 0 0,-1 2-160 0,1-1-16 15,2 0-16-15,1 0 0 0,1 0-160 0,1 1-128 16,3-1 144-16,3 0-144 0,4-1 128 0,6 1-128 16,4-3 0-16,6 4 0 15,5 0-688-15,7-1-224 0,8 0-48 0,7 0-11776 16,10 1-2336-16</inkml:trace>
  <inkml:trace contextRef="#ctx0" brushRef="#br0" timeOffset="186148.92">3234 12696 14447 0,'10'-11'640'0,"-3"3"128"0,0-2-608 0,0 0-160 16,-1 2 0-16,-1 0 0 0,0 1 1168 0,-2-1 208 15,-1 0 32-15,-2 8 16 0,0 0-368 0,-1-10-80 16,-2-1-16-16,-1 3 0 0,-2-1-160 0,-1 3-32 15,-4 3-16-15,-2-3 0 0,-3-2-176 0,-3 0-16 16,0 4-16-16,-4-1 0 0,0-1 96 0,-6-2 32 16,-1-2 0-16,-2 4 0 0,0 5-160 0,-3-2-16 15,-2-4-16-15,-3 5 0 0,-4 4-160 0,-7 2-16 16,-3-2-16-16,0 2 0 0,-2-1-96 0,1 5-32 16,1 4 0-16,-5 4 0 0,-2 0 16 0,-1 2 0 15,-3 2 0-15,-1 2 0 0,2 6-32 0,1 2 0 0,0 0 0 16,-3 2 0-16,-4 2 16 0,4 1 0 0,3 0 0 15,4 3 0-15,2-2 16 0,-3 6 0 0,2 6 0 0,-1 3 0 16,-3 0-176-16,8 3 192 0,5 1-192 0,7 1 192 16,1 0-192-16,5 3 0 0,4 0 0 0,2 3 0 15,4-2 0-15,5 0 0 0,0-3 128 0,5 0-128 16,2 0 0-16,6 0 0 0,1 1 0 0,5-3 0 16,4 0 0-16,2-3 0 0,4-3 144 0,3 3-144 15,3-3 128-15,4 1-128 0,2-2 128 0,4-1-128 16,3 1 128-16,4-2-128 0,2-3 128 0,5-3-128 15,0-4 0-15,5-2 128 0,8 1-128 0,-3-4 0 16,-1-5 128-16,0 0-128 0,0 1 128 0,2-4-128 16,2-3 128-16,1-5-128 0,0-1 128 0,3 0-128 15,0-3 0-15,0-4 128 0,0-1-128 0,3-3 0 0,0-1 128 0,7-2-128 16,7 0 160-16,-1 0-160 0,-1-3 144 16,4-2-144-16,0-3 128 0,2 1-128 0,3 2 128 0,-3-1-128 15,-4-5 0-15,0-1 128 0,-3 1-128 0,4-4 0 16,3-5 0-16,-4-1 0 0,-5-3 128 0,-2-1-128 15,-1-4 0-15,-5-2 128 0,-1-4-128 0,-1-5 160 16,2-3-160-16,-3-5 160 0,-7-6-32 0,-5-5 0 16,-5-5 0-16,-2-6 0 0,-7-6 16 0,-3-8 0 15,-3-4 0-15,-4-1 0 0,-5 1 48 0,-6 2 0 16,-5 1 0-16,-4 6 0 0,-3 6 464 0,-5 5 112 16,-3 8 0-16,-6 5 16 0,-4 5-256 0,-2-1-48 15,-5 0-16-15,-4 6 0 0,-4 9-272 0,-6 4-48 0,-4 2-16 16,-2 6 0-16,-2 5-128 0,6 3-144 15,0 0 144-15,2 3-208 16,5 3-1328-16,2 3-272 0,3 1-48 0,7 2-16304 0</inkml:trace>
  <inkml:trace contextRef="#ctx0" brushRef="#br0" timeOffset="187074.96">5465 12484 7359 0,'0'0'656'0,"-5"4"-528"0,-3 4-128 0,8-8 0 16,0 0 1728-16,0 0 304 0,-5 7 64 0,5-7 16 16,-6 6-1136-16,6-6-208 0,0 0-64 0,0 0 0 15,-3 7-48-15,3-7-16 0,0 0 0 0,0 0 0 0,0 0 176 0,0 0 16 16,0 0 16-16,0 0 0 0,9 0 112 0,-1-1 0 15,-8 1 16-15,11-3 0 0,0-4-176 0,-2 1-32 16,0 1-16-16,-1-4 0 0,-1 0-176 0,0-2-16 16,-2 0-16-16,-3-2 0 0,-1-1-160 0,-1-2-16 15,-1 2-16-15,-4-3 0 0,-3-3 0 0,-1 1 0 16,-5 1 0-16,-1 0 0 0,-4-2-96 0,2-1-32 16,-1 1 0-16,-1 4 0 0,-4 1-96 0,0 2-128 15,-2 0 176-15,-3 0-176 0,-1 0 176 0,-2 2-176 16,-1 4 160-16,-3 0-160 0,-4 0 0 0,-4 0 128 0,-2-2-128 15,0 6 0-15,0 1 0 0,0 1 128 0,-1 1-128 16,-3 3 0-16,0 3 160 0,-2 2-160 16,-3 2 160-16,2 1-160 0,0-1 144 0,1 1-144 0,2 1 128 0,3 3-128 15,0 0 0-15,1 1 0 0,-2 2 0 0,-2-1 0 16,-4-2 0-16,3 1 0 0,3 2 0 0,2 1 0 16,1 1 0-16,4-2 0 0,3 0 0 0,3 1 0 15,1-1 0-15,2 3 0 0,0 2 0 0,3 0 0 16,2-1 0-16,0 3 0 0,2 2 0 0,2 3 0 15,2-1 0-15,1 3 0 0,7 0 128 0,3 1-128 16,6 1 0-16,1-3 0 0,-2-3 0 0,1-3 0 16,0-2 0-16,1 0 0 0,2 1 0 0,4-4 0 15,5-6 0-15,1-1-192 0,-1-2 32 0,4-4 16 16,4-3-1712-16,4-4-352 16</inkml:trace>
  <inkml:trace contextRef="#ctx0" brushRef="#br0" timeOffset="187911.52">6615 12197 12895 0,'0'0'1152'0,"0"0"-928"0,0 0-224 0,9 0 0 16,-9 0 1344-16,0 0 208 0,8 0 48 0,1 0 16 16,-9 0-752-16,0 0-160 0,0 0-16 0,0 0-16 15,8-3-224-15,-8 3-64 0,4-6 0 0,0 1 0 16,-4 5 208-16,4-10 48 0,-1-1 0 0,-1 0 0 16,-4 1-32-16,0 0 0 0,-1-1 0 0,-1-2 0 15,1-5-96-15,-6 2-32 0,-1 0 0 0,-1-1 0 0,-2-4 0 0,-1-1 0 16,-3 1 0-16,-2-1 0 0,-4 1-64 0,-5-3-16 15,-3-4 0-15,-4 3 0 0,-3 1-144 0,-4 1-48 16,1 2 0-16,-2 0 0 0,-4-1-208 0,0-1 128 16,-1 1-128-16,-1 1 0 0,-4 1 0 0,-2-1 128 15,-2 0-128-15,0 1 0 0,-1 2 0 0,2-2 0 16,1 0 0-16,-3 0 0 0,-5 2 0 0,-1-1 0 16,0 1 0-16,0 2 0 0,2-1 0 0,1 2 0 15,-1 0 0-15,-4-1 0 0,-4 1 0 0,1 3 0 16,1 1 0-16,3 0 0 0,1 2 0 0,2 1 0 15,-4-1 0-15,3 3 0 0,3 2 0 0,2 4 0 16,2 3 0-16,2-1 0 0,-1-1 0 0,-3 1 0 0,-5 1 0 16,3 4 0-16,0 2 0 0,2 1 0 0,1 2 0 0,2-1 0 15,2 1 0-15,-3-1-128 0,-2 1 128 0,-2-3 0 16,2 3 0-16,4 0 0 0,1 0 0 0,5-1 0 16,2-2 0-16,-2 0 0 0,0-2 0 0,-1 3 0 15,-6 0 0-15,5 0 0 0,4 1 0 0,3 1 0 16,3 1 0-16,0 1 0 0,3-2 0 0,-2 1 0 15,-1 2-128-15,-3 3 128 0,-2 1 0 0,0 0 0 16,4 1 0-16,2 1 0 0,-1 2 0 0,3-1 0 16,0-1 0-16,3 2 0 0,0-2 0 0,1 2 0 15,2 0 0-15,-2 3 0 0,-2-3 0 0,-1 5 0 16,0 2 0-16,4 3 0 0,2 0 0 0,0 2 0 0,1 2 0 16,0 5 0-16,6 10 0 0,-2-2 0 15,0-1 0-15,2 0 0 0,5-3 0 0,-1-1 0 0,4-1 0 0,4-3 0 16,0-5 0-16,4-1 0 0,0-2 0 0,5-2 0 15,1-8 0-15,4-1 0 16,5-1-288-16,2-4-96 0,2 1-32 0,5-6-13680 16</inkml:trace>
  <inkml:trace contextRef="#ctx0" brushRef="#br0" timeOffset="188767.24">5724 14802 20271 0,'0'0'1792'0,"0"0"-1424"0,0 0-368 0,-4 7 0 15,2 3 544-15,1-1 32 0,-1 3 16 0,1 3 0 16,-1 2-176-16,1 4-32 0,-1 2-16 0,0 0 0 16,-2 0 80-16,1 2 0 0,-2 1 16 0,-1 0 0 15,-2 0-32-15,0-2-16 0,-2-1 0 0,-3 1 0 16,-3 3 160-16,-1-4 48 0,1-2 0 0,-4 1 0 15,0-2-16-15,-2 0 0 0,-2-3 0 0,0-2 0 16,-5-3 16-16,1 1 0 0,0 2 0 0,-1-2 0 16,0 1-128-16,-1-2-32 0,0-1 0 0,-1 0 0 15,-2 0-80-15,-1-2 0 0,-1 0-16 0,-6-2 0 16,-5-1-144-16,2 0-32 0,3-2 0 0,-1 0 0 16,-4-2-64-16,2-4-128 0,0 0 176 0,-2-2-176 15,-3-3 224-15,-4-2-64 0,-3-2-16 0,2-1 0 0,3-1-144 16,0 0 0-16,-2-5 144 0,-3 2-144 0,0-2 0 0,-6 1 144 15,-5-3-144-15,4-1 0 0,4 2 224 0,4-2-64 16,-2 0-16-16,-1 1 0 0,1 0 64 0,-3 0 16 16,-5 0 0-16,9 0 0 0,11 2 32 0,2-1 0 15,1 0 0-15,3 1 0 0,4 0-128 0,1 0-128 16,3 2 176-16,3-2-176 0,-1 0 128 0,4 2-128 16,2 1 0-16,0-1 0 0,3 1 0 0,2 2 0 15,5 3 0-15,2 0 0 0,2 3 0 0,0-1-176 16,4-1 176-16,2 0-208 15,5 1-1392-15,-2 8-256 0,4-5-64 0,7-1-14224 0</inkml:trace>
  <inkml:trace contextRef="#ctx0" brushRef="#br0" timeOffset="189996.76">6565 15018 19343 0,'-9'-8'1728'0,"5"2"-1392"0,2 0-336 0,-1-1 0 16,-1 1-224-16,0 1-112 0,1-1-32 0,3 6 0 16,-4-5 368-16,4 5 0 0,0 0 0 0,0 0 0 15,0 0 320-15,0 0 0 0,0 0-16 0,0 0 0 16,0 0 16-16,0 0 16 0,0 0 0 0,0 0 0 15,0 0 64-15,0 0 16 0,0 0 0 0,9 4 0 0,-2 3 96 0,-1 0 0 16,-6-7 16-16,9 11 0 0,-1 1 96 0,-1 3 16 16,1 4 0-16,-1 1 0 0,-2-1-256 15,0 3-32-15,-1 3-16 0,0 2 0 0,0 2-112 0,-2 1-32 16,1-1 0-16,-2 1 0 0,-2 1-64 0,-1-1-128 16,0-1 176-16,0 0-176 0,-1-3 224 0,-1 3-64 15,-1-6-16-15,-2-1 0 0,3 0 112 0,-5-1 32 16,-1 1 0-16,0-3 0 0,0 0 96 0,-2 1 0 15,-2 0 16-15,-2 1 0 0,-1 2-96 0,-2-2-32 16,-2 1 0-16,-1 0 0 0,-1 1-64 0,-1-1-16 16,-2-3 0-16,0 2 0 0,3 0-192 0,0-1 144 15,-4 0-144-15,0-1 128 0,-2 0-128 0,0-2 160 0,-2-3-160 16,1 0 160-16,-1 0-160 0,-2-3 160 0,-2-1-160 16,-4-3 160-16,-5 1-160 0,2 0 0 0,2-1 0 0,1 0 0 15,0-4 0-15,-3 2 0 0,-1 0 0 0,0 0 0 16,2-1 0-16,-7-2 0 0,-1-2 0 0,0 2 0 15,3 3 0-15,1-2 0 0,-1-3 0 0,2 3 0 16,-2 1 0-16,-4-1 0 0,0-1 0 0,-1 0 0 16,0 2 0-16,-2-4 0 0,0-4 0 0,-2 1 0 15,1 2 0-15,-1-1 0 0,0-3 0 0,-3 2 0 16,-2 1 0-16,2-1 0 0,0-3 0 0,0-2 0 16,2 3 0-16,0-3 0 0,-2 0 144 0,-2-1-144 15,0-4 192-15,1 4-48 0,1-2 0 0,3 0 0 16,5 0 32-16,-4 0 0 0,-1-2 0 0,-1 4 0 15,2-1 16-15,0 0 0 0,-2 0 0 0,3 1 0 0,2 1-16 0,0 0 0 16,-1-3 0-16,-1 1 0 0,-4-1-176 16,3 0 128-16,4-1-128 0,0 2 128 0,2-1 0 0,1 1 0 15,5-1 0-15,-2 0 0 0,-2-1 16 0,0 0 0 16,-1-1 0-16,3 1 0 0,3-2-144 0,1 0 128 16,1-3-128-16,-1 0 128 0,4 0-128 0,-1 2 192 15,-1-1-192-15,0-1 192 0,-3-3-192 0,-2-1 0 16,-1-1 0-16,2 0 0 0,3 0 0 0,1 0 0 15,1-2 128-15,3-1-128 0,1-2 128 0,3 0 0 16,2-3 0-16,0-3 0 0,1-2 176 0,1 1 16 16,1 1 16-16,1 0 0 0,-3-1 96 0,4-1 16 15,1 1 0-15,3 0 0 0,-3-1-176 0,2 1-16 16,1-1-16-16,3 1 0 0,-1 2-240 0,-1 2 128 16,2 1-128-16,3 4 0 0,0 0 0 0,-3 3 0 0,2 2 0 0,2 4 0 31,2 0-1072-31,0 2-256 0,-1 3-48 0,4 1-16224 0</inkml:trace>
  <inkml:trace contextRef="#ctx0" brushRef="#br0" timeOffset="193454.04">13065 17233 9215 0,'0'0'816'0,"0"0"-656"15,0 0-160-15,0 0 0 0,0 0 1856 0,0 0 320 16,-6-2 80-16,6 2 16 0,-8-5-800 0,2 3-144 15,2-2-48-15,-1-2 0 0,-1-2-416 0,3 2-96 16,-4 0 0-16,3 0-16 0,-1-3-240 0,2 0-32 16,-1 0-16-16,-1 0 0 0,1 0-208 0,-4-2-32 15,2 2-16-15,-3 1 0 0,1 0-64 0,-2-3-16 16,0-4 0-16,0 3 0 0,-3 4 48 0,0 0 0 16,-1-1 0-16,-3 0 0 0,-3-1 176 0,-1 1 32 15,-2-1 16-15,-3 0 0 0,-4-1-112 0,1 2-32 16,2 3 0-16,-5-1 0 0,-4-2-256 0,2 2 128 15,1-1-128-15,0 0 0 0,0 0 128 0,-3 1-128 0,-1 1 0 16,-2 0 0-16,-3-3 128 0,-3 1-128 0,1-3 0 16,-2 3 0-16,-4-2 0 0,2 2 0 0,-4 1 0 0,-1-1 0 15,-3-5 0-15,-4 2 0 0,-4 2 0 0,2 0 0 16,2 3 0-16,0-4 0 0,2-3 128 0,0 0-128 16,-1 3 0-16,2 0 0 0,1 2 0 0,1 1 0 15,1-1 0-15,1 3 0 0,1 0 0 0,-3 1 0 16,-3 0 0-16,-1 3 0 0,-2 2 0 0,0 2 0 15,-1-1 0-15,2 0 0 0,-1 0 0 0,-3-1 0 16,0-1 0-16,1 4 0 0,2-2 0 0,3 0 0 16,4 0 0-16,-1-2 0 0,1-2 0 0,-5 1 0 15,-3 1 0-15,3 1 0 0,2 2 0 0,3 1 0 16,-1-3 0-16,3 2 0 0,1-1 0 0,-3 0 0 0,1 1 128 0,-4 0-128 16,1 2 0-16,1 1 0 0,4-2 0 0,1 1 0 15,2 1 0-15,-2-1 0 0,0-3 0 0,-2 1 0 16,2 2 128-16,0 1-128 0,-1 1 0 0,2 1 0 15,4 0 0-15,2 0 0 0,-3-1 0 0,-1-2 0 16,-1 0 0-16,-2-1 0 0,4 1 0 0,2 3 0 16,-1 0 0-16,1 0 0 0,2-4 0 0,2 1 0 15,0 1 0-15,-1-1 0 0,2 2 0 0,-5 1 0 16,-1-3 0-16,1 4 0 0,2 3 0 0,1-2 0 16,-1 1 0-16,4 1 0 0,-2 0 0 0,4 3 0 15,1-3 0-15,-2 2 0 0,1 2 0 0,-1 2 0 16,6-1 0-16,2-3 0 0,3-2 0 0,2 2 0 15,2 4 0-15,1-2 0 0,2 0 0 0,3 1 0 16,2-1 0-16,6 0 0 0,-2 1 0 0,4-2 0 0,1 3 0 0,4 0 0 16,3-1 0-16,2-1 0 0,1 1 0 0,3 1 0 15,2 0 0-15,2 1 0 0,-1-4 0 0,6 3 0 16,3 1 0-16,1 0 0 0,2 1 0 0,4 0 0 16,1-3 0-16,6 0 0 0,1 2 0 0,4-3 0 15,-1 0 0-15,5-3 0 0,2-1 0 0,2 1 0 16,2 0 928-16,6 1 80 0,3-2 16 0,0 1 0 31,0 0-1616-31,-3 0-320 0,1-2-64 0,3 3-16 0,3-2 768 0,0-1 224 0,2-1 0 0,-1 3 0 16,-3-3 0-16,2 0 0 0,0-4 0 0,5 3 0 15,4 0 0-15,-3-3 0 0,1-2 0 0,-1 0 0 16,1 4 0-16,1-5 0 0,3 0 0 0,-4 0 0 16,2-1 0-16,-4 3 0 0,2 3 0 0,0-1 0 0,1-3 0 15,1 3 0-15,2 0 0 0,-4 2 0 0,-5 0 0 0,0 0 0 16,2-2 0-16,1 3 0 0,5 2 0 0,-2-1 0 15,-1-3 0-15,-1 0 0 0,3-1 0 0,0 0 0 16,5 0 0-16,-1-3 0 0,-2 0 0 0,-1-1 0 16,1-3 0-16,2 0 0 0,3-4 0 0,-2 1 0 15,-2-2 0-15,-1-2 0 0,0-1 0 0,1-2 0 16,6 0 0-16,-3-1 0 0,-5 2 0 0,1-1 0 16,-2-1 0-16,2-1 0 0,-4-5 0 0,0-2 128 15,0 0-128-15,-6-5 128 0,-2-2 256 0,-2-4 32 16,1-4 16-16,-2-2 0 0,-4-1 128 0,-5-2 16 15,-1-4 16-15,-8 1 0 0,-2 1 48 0,-7 2 16 16,-6 4 0-16,-3 3 0 0,-6 1-16 0,-2 4-16 16,-6 0 0-16,0 5 0 0,-2-1-368 0,-2 2-64 0,-2 0 0 0,-3 2-16 15,-3 1-432-15,-4-2-64 0,-1-4-32 0,-2 3-11488 16,-2 3-2288-16</inkml:trace>
  <inkml:trace contextRef="#ctx0" brushRef="#br0" timeOffset="196152.27">5531 10612 3679 0,'0'0'320'0,"0"0"-320"0,0 0 0 0,0 0 0 16,1-8 1856-16,0 0 288 0,-1 8 64 0,-1-7 16 15,1 7-912-15,0-8-176 0,-1 0-48 0,1 8 0 16,0 0-112-16,-1-8-16 0,0-1-16 0,1 9 0 16,-1-9-96-16,1 9-16 0,0 0 0 0,0 0 0 0,-2-11-32 0,1 2-16 15,1 9 0-15,0 0 0 0,0 0-208 0,0 0-64 16,0 0 0-16,0 0 0 0,0 0-160 0,0 0-32 16,0 0-16-16,0 0 0 0,0 0 16 0,0 0 0 15,0 0 0-15,0 0 0 0,-3 9-64 0,-1 0 0 16,0-2 0-16,0 3 0 0,4 4 128 0,-1-1 0 15,0-1 16-15,1 1 0 0,0 4-160 0,1 0-48 16,3 1 0-16,-2 0 0 0,-2 3 64 0,1 1 0 16,1 0 0-16,0 1 0 0,2-1 48 0,-2 0 16 15,0 2 0-15,0 0 0 0,-1 1-192 0,1-3-128 16,1-3 192-16,0-1-192 0,-3 1 192 0,1-2-64 16,1-2 0-16,2-3-128 0,0-1 160 0,0-1-160 15,1-2 128-15,-5-8-128 0,0 0 128 0,6 6-128 0,-6-6 0 0,0 0 128 31,9 5-432-31,-9-5-80 0,0 0-32 0,8-4 0 16,-2 0-688-16,-6 4-144 0,5-8-32 0,-2 1-12416 0</inkml:trace>
  <inkml:trace contextRef="#ctx0" brushRef="#br0" timeOffset="196492.87">5388 10925 18431 0,'0'0'1632'0,"0"0"-1312"0,-7-6-320 0,1 2 0 0,6 4 928 0,0 0 112 16,0 0 32-16,-5 6 0 0,-2 1-576 0,3 1-112 16,-1 4-32-16,3-2 0 0,4-2-32 0,-2 1-16 15,0 0 0-15,0 2 0 0,3-1-48 0,3-2 0 16,2 1 0-16,-2 1 0 0,1 0 208 0,1 1 48 15,3-1 0-15,2-1 0 0,2-2 48 0,2 1 16 16,0 0 0-16,2-2 0 0,1-3-128 0,0 0 0 16,-1 0-16-16,2-3 0 0,1-3 48 0,0-2 16 15,2-2 0-15,0-2 0 0,2-3 0 0,1-4 0 16,3-4 0-16,1-4 0 0,0-4-176 0,-3-1-48 16,0 2 0-16,-4 0 0 0,-4 2-112 0,-4 5-32 15,-4 5 0-15,-1-1 0 0,-5 0-128 0,-2 2 0 0,1-1 0 16,-4 8-10656-1,-1 7-2160-15</inkml:trace>
  <inkml:trace contextRef="#ctx0" brushRef="#br0" timeOffset="197315.2">11064 10831 11967 0,'-5'-19'1072'0,"0"9"-864"15,0 2-208-15,2 3 0 0,-3-1 2176 0,2 1 384 16,-1-1 64-16,2 1 32 0,-1 1-1440 0,4 4-272 15,0 0-64-15,-8 0-16 0,-1-4-272 0,9 4-48 16,-8 4-16-16,0-1 0 0,1 0-80 0,-2 2-32 16,3-1 0-16,-4 4 0 0,-1 6 224 0,1 0 32 15,-2-1 16-15,1 5 0 0,0 3-128 0,0 4-32 16,-1 4 0-16,0 3 0 0,-3 1 0 0,0 3 0 16,-2 0 0-16,2 1 0 0,0-1-208 0,0-1-32 15,2-1-16-15,1 0 0 0,-2 0-128 0,2-1-16 16,1-2-128-16,2-2 192 0,-2-3-48 0,2-3-16 0,1-2 0 15,2-2 0-15,0-4-128 0,1 0 160 0,-2-3-160 0,3 1 160 16,-1-2-160-16,0-1 128 0,5-10-128 16,-6 10 128-16,2-4-128 0,-1 1 0 0,5-7-160 0,0 0 160 31,0 0-1792-31,0 0-272 0,0 0-48 0,0 0-7408 0,0 0-1472 0</inkml:trace>
  <inkml:trace contextRef="#ctx0" brushRef="#br0" timeOffset="197640.05">10514 11164 27871 0,'-14'-7'1232'0,"7"5"256"0,7 2-1184 0,-7-1-304 15,0 0 0-15,7 1 0 0,-5 10 400 0,-2 2 32 16,-1 3 0-16,2 3 0 0,1 5 16 0,3 0 0 15,2 3 0-15,1 0 0 0,0 1 0 0,3 1 0 16,1-2 0-16,0 0 0 0,2-2 48 0,1-2 16 16,0-7 0-16,0 1 0 0,5-1 0 0,-2-3 16 15,3 1 0-15,1-3 0 0,1-3 80 0,1-2 16 16,2 0 0-16,0-4 0 0,3-2 64 0,2-3 16 16,0-3 0-16,4-2 0 0,0-2-320 0,3-3-48 15,0-5-16-15,4-1 0 0,2-1-176 0,2-2-144 16,-1-2 192-16,-2-2-192 0,-1-3 0 0,-3 3-256 0,-4 3 32 15,-4 1-12288-15,-2 1-2464 16</inkml:trace>
  <inkml:trace contextRef="#ctx0" brushRef="#br0" timeOffset="211722.17">12759 8141 15135 0,'14'-28'672'0,"-6"13"144"0,1 4-656 0,-1 2-160 15,-1 2 0-15,-7 7 0 0,2-9 320 0,-2 9 16 16,0 0 16-16,0 0 0 0,-9-4-352 0,-2 1 0 16,-1 3 0-16,-4 4 0 15,-2 3-576-15,-4 1-96 0</inkml:trace>
  <inkml:trace contextRef="#ctx0" brushRef="#br0" timeOffset="212105.71">2250 8848 10127 0,'0'0'896'0,"0"0"-704"16,8-5-192-16,-8 5 0 0,11 4 624 0,4 3 80 15,3 1 32-15,3 2-4192 16,4-1-832-16</inkml:trace>
  <inkml:trace contextRef="#ctx0" brushRef="#br0" timeOffset="212526.67">12692 8939 21183 0,'38'-28'944'0,"-11"15"192"0,4 4-912 0,-2 3-224 15,-3 1 0-15,-4 1 0 16,-3-3-1568-16,-4 4-352 0,-3 2-80 0,-1 1-16 0,-1 0 1648 0,-10 0 368 15,7 5 0-15,-7-5 0 0,4 9 0 0,-4-9 0 16,0 0-144-16,-1 13-6064 0</inkml:trace>
  <inkml:trace contextRef="#ctx0" brushRef="#br0" timeOffset="212984.24">2074 9192 14223 0,'-9'-27'624'0,"4"11"144"0,-2-3-624 0,2-2-144 16,-1-2 0-16,2 9 0 0,1 7 448 0,3 7 64 16,0 0 16-16,0 0 0 0,0 0-528 0,0 0 0 15,3 8 0-15,-3-8 0 0,0 0-272 0,5 13-64 0,0 2-16 0</inkml:trace>
  <inkml:trace contextRef="#ctx0" brushRef="#br0" timeOffset="213456.32">12445 9150 19343 0,'26'-11'848'0,"-7"0"192"0,1-5-832 0,1 2-208 0,-4 4 0 0,0 8 0 31,-3 2-1472-31,0-1-320 0,-3-3-80 0,-1 4-16 0,-10 0 1568 0,10 6 320 0,-5 2 0 0,-5-8 128 16,0 0-128-16,2 13 0 0,0 1 0 0,-2-3-5696 16</inkml:trace>
  <inkml:trace contextRef="#ctx0" brushRef="#br0" timeOffset="-211963.46">6840 12363 8175 0,'0'0'352'0,"0"0"96"15,-7-1-448-15,1 0 0 0,6 1 0 0,-5-1 0 16,-4-1 768-16,3-2 64 0,-1-1 0 0,1 0 16 15,-1 3 16-15,0-1 0 0,-4 0 0 0,2-2 0 0,-2 1-288 0,1-2-64 16,-3 1-16-16,2-2 0 0,-1 2-128 16,0 0-32-16,-3 1 0 0,1-2 0 0,0 1 0 0,-2-2 0 15,1 1 0-15,1 0 0 0,0 1-112 0,-1-3-32 16,1 2 0-16,-2-1 0 0,1 0 16 0,0-1 0 16,0 0 0-16,1-1 0 0,-1-1 144 0,-1 1 32 15,1 1 0-15,-2 0 0 0,2-1-176 0,-2-2-16 16,1 1-16-16,-3 1 0 0,2 1-176 0,-1 0 128 15,-1-2-128-15,1 0 128 0,0 1-128 0,-4 0 0 16,0 0 0-16,-1 1 0 0,-1-2 192 0,-3 3-32 16,2-2-16-16,0 5 0 0,-5 2-16 0,1-2 0 15,-3 2 0-15,1 0 0 0,-1 3-128 0,0 1 0 16,1 1 0-16,2-1 0 0,2 0 0 0,2 2 0 0,-1 2 0 0,4-1 0 16,1-4 0-16,0 3 0 0,4 1 0 0,-2 0 0 15,2-2 0-15,0 1 0 0,1 0 0 0,-1 0 0 16,1 4 0-16,-2-2 0 0,-1 0 0 0,-2 2 0 15,0 1 0-15,1-1 0 0,-6 0 144 0,5 2-144 16,-1 1 0-16,1 0 0 0,4 0 0 0,-2 1 0 16,2 0 0-16,0 1-128 0,2 1 128 0,1 2 0 15,3-2 0-15,-2 0 0 0,1-1 0 0,1-1 0 16,1-1 0-16,-2 1 0 0,4 1 0 0,-1-1 0 16,-2-1 0-16,1 2 0 0,-1 3 0 0,0-1 0 15,-1-1 0-15,-2 3 0 0,0-2 0 0,1 2 0 16,-3 0 0-16,1 4 0 0,-3-1 0 0,3 3 0 0,4 2 0 15,1 2 0-15,0 0 0 0,0 0 0 16,0-2 0-16,2 3 0 0,-3 1 0 0,5 0 0 0,1-3 0 0,-2 1-128 16,-2-1 128-16,5 2 0 0,3 0 0 0,-1 2 0 15,-4 1 0-15,1 2-128 0,2 1 128 0,2 0 0 16,0-1 0-16,0 0-128 0,-3-3 128 0,0-1 0 16,2 0-144-16,0-1 144 0,0 1 0 0,1 0 0 15,-3-2 0-15,1 1 0 0,-1-3 0 0,1 4 0 16,2 0 0-16,0 1 0 0,-2 0 0 0,1-1 0 15,1 2 0-15,2 0 0 0,1 1 0 0,-2 2 0 16,-1 0 0-16,2 3 0 0,2 1 0 0,-2-1 0 16,0 3 0-16,3 2 0 0,2 1 0 0,-1 1 0 15,-5-5 0-15,0 2 0 0,2-2 0 0,2 2 0 0,4-2 0 0,-2 1 0 16,0-1 0-16,2 3 0 0,0 3 0 0,-1-2 0 16,1 0 0-16,-1-3 0 0,-2 1 0 0,3-4 0 15,-2-1 0-15,3-3 0 0,-2-3 0 0,2 1 0 16,-1-3 0-16,0-1 0 0,-2 1 0 0,2 0 0 15,0-1 0-15,1-1 0 0,-1 2 0 0,-1-1 0 16,2 3 0-16,-1-2 0 0,-3 1 0 0,3-2 0 16,-1 3 0-16,2-1 0 0,-1-1 0 0,2 2 0 15,-1 0 0-15,1-1 0 0,0 1 0 0,1 0 0 16,1 0 0-16,2-1 0 0,4-5-144 0,0-3 144 16,1-3-192-16,0 0 32 0,1-2 0 0,4-2 0 15,0-4-64-15,3-1-16 0,1-2 0 0,2-2 0 16,-1 1 96-16,2-2 16 0,-1 2 0 0,-2-4 0 0,2 1 128 0,-1 1 0 15,-2 0-144-15,2 0 144 0,1 2 0 16,0-1 0-16,1 2-144 0,2 0 144 0,1 1 0 0,-1 0 0 16,-2-4 0-16,-1 1 0 0,-1-2 0 0,0-2-128 15,-1-3 128-15,-1-3 0 0,1 0-176 0,-1-3 176 16,2-1-160-16,-1 0 160 0,1-5 0 0,1-1 0 16,4-3 0-16,-2 1 0 0,-1-3 0 0,1-2 0 15,0-2 0-15,-1-3 0 0,-2-1 0 0,-1-3-144 16,0-2 144-16,-2 1 0 0,-1-2 0 0,1 0-128 15,-1-1 128-15,0-3 0 0,2 1 0 0,0-5 0 16,-1-3 0-16,2-1 0 0,0-2 128 0,-1 1 0 16,-2 0 0-16,0 0 0 0,-1 0 240 0,-2 2 48 15,2-2 16-15,-1-3 0 0,-2-3 16 0,-1 1 0 16,-1 5 0-16,-2 1 0 0,-1 0 80 0,-1 2 32 0,-1 0 0 16,-2-1 0-16,-3-4-64 0,-3-1-16 0,-2-3 0 0,0 3 0 15,-4 0-224-15,0 2-32 0,-2 1-16 0,2-1 0 16,-1 2-208-16,0-2 128 0,-1-2-128 0,0 2 0 15,-2 0 128-15,2 3-128 0,-1 1 0 0,1 1 0 16,-2 3 176-16,0-2-176 0,1-2 192 0,-2-2-192 16,2-4 192-16,-1 2-192 0,-2 1 192 0,1 3-192 15,-1 1 160-15,1 3-160 0,-1 3 128 0,1-2-128 16,-4 0 160-16,-1 2-160 0,0 2 192 0,-1-1-192 16,-2-3 256-16,-2 2-48 0,0 1-16 0,-3-1 0 15,-1 4 0-15,-2-1 0 0,-3-1 0 0,3 0 0 16,-1 4 128-16,0 1 32 0,3-1 0 0,-3 2 0 15,1-1-64-15,2 4-16 0,1 1 0 0,1 3 0 16,1 0-80-16,-1 3-32 0,1-1 0 0,-1 6 0 0,0 3-160 0,-2 1 160 16,-1 0-160-16,-2 3 160 0,-2 3-160 0,-3 2 0 15,0 0 0-15,-4 4 128 0,-1-1-128 0,0 0 0 16,2 1 0-16,-1-4 0 0,-1 2 0 0,3 0 0 16,2-1 0-16,4 1 0 0,0 1 0 0,2 2 0 15,2-1 0-15,0 3 0 0,2-1 0 0,-1 3 0 16,-2-1 0-16,2 4 0 0,-4 2-160 0,-2 1-64 15,0 3-16-15,0-1 0 16,-2 1-480-16,1-1-112 0,2-3 0 0,4 2-16 16,-3 1-1120-16,3-1-208 0,2-2-64 0</inkml:trace>
  <inkml:trace contextRef="#ctx0" brushRef="#br0" timeOffset="-211465.06">5097 12670 23951 0,'0'0'2128'0,"0"0"-1696"15,4 10-432-15,3-1 0 16,3-1-544-16,2 3-192 0,3 5-32 0,3-3-16 0,3-1 608 0,2 1 176 15,4 3 0-15,5-1 0 0,4 1 0 0,3-1-176 16,-1-1 176-16,4 1-128 0,2-1 0 0,4 0 0 16,-1-3 0-16,2-3 0 0,4-4 128 0,1 1 0 15,4-1-144-15,2-4 144 0,-3-3 0 0,-2-3 0 16,-2 0 0-16,-2-2 0 0,0-1 0 0,1-5 0 0,-2-6 0 16,0-1 0-16,4-1 176 0,-3-4 48 0,-3-7 16 0,-1-4 0 15,-2 1 448-15,-3-5 80 16,0-1 32-16,0-4 0 0,-3 2 368 0,-3 2 80 0,-5 0 16 0,-1 5 0 15,-7 3-560-15,0 5-128 0,-5 4 0 0,-3 8-16 32,-2 4-784-32,-4 3-160 0,-9 10-16 0</inkml:trace>
  <inkml:trace contextRef="#ctx0" brushRef="#br0" timeOffset="-210698.48">6603 14841 18431 0,'0'0'1632'0,"5"-5"-1312"0,-5 5-320 0,6-8 0 0,1 2 384 16,-1 0 0-16,0 1 0 0,0-1 0 15,-1-2-96-15,2 4-16 0,-3-2 0 0,-4 6 0 0,-2-9-16 16,-3 0 0-16,0 1 0 0,-5-1 0 0,-5-1 208 0,-5-2 48 16,-6-2 0-16,-1-3 0 0,-4-2 176 0,-6-1 32 15,-3-3 16-15,-6 0 0 0,-1-2-160 0,1 0-48 16,-2 0 0-16,0 1 0 0,2 1-208 0,0 5-32 15,-4 3-16-15,1 5 0 0,-2 4 112 0,2 4 32 16,-2 4 0-16,1 6 0 0,-1 4-208 0,3 4-32 16,0 4-16-16,2 3 0 0,-1 3 0 0,-5 2 0 15,0 4 0-15,2 2 0 0,1 3-160 0,3 1 192 16,2 1-192-16,6 0 192 0,1 3-192 0,4-2 0 16,4-4 0-16,3-3 0 0,4-2 0 0,6-2 128 15,4 0-128-15,4 1 0 0,7 2 0 0,6-2 0 0,9 0 128 16,4 2-128-16,8 1 0 0,4 1 0 0,6 1 0 0,9-3-176 15,6-3 0-15,9-4 0 0,7-4 0 0,4-3 0 32,5-5-592-32,8-6-128 0,11-4-32 0,6-8 0 15,4-2-1120-15,6-9-208 0</inkml:trace>
  <inkml:trace contextRef="#ctx0" brushRef="#br0" timeOffset="-209291.01">11321 11866 3679 0,'-30'-6'160'0,"7"5"32"0,-6 5-192 0,-2-1 0 15,-3 1 0-15,1 2 0 0,0-1 192 0,-2 3-16 16,3-1 0-16,-3 0 0 0,0 0 208 0,-1-2 64 16,1 0 0-16,-2 0 0 0,-3 1 384 0,1-2 64 15,-1-2 32-15,2 1 0 0,-4 1-320 0,-1-1-64 16,-1-1-16-16,-2 2 0 0,-1-2 256 0,3 2 48 16,1 1 16-16,0 0 0 0,2 1-416 0,1 0-96 15,4 0-16-15,1 0 0 0,0 3-16 0,-2 0-16 16,0 0 0-16,1 1 0 0,-3 1 208 0,3-1 32 15,2 1 16-15,-1 3 0 0,-1-2 176 0,3 2 48 0,0 2 0 0,1 2 0 16,1 4-240-16,1 2-32 0,1-2-16 0,1-2 0 16,-2 0-256-16,4-1-48 0,0 0-16 0,2 0 0 15,0 1-32-15,2 1 0 0,2 0 0 0,1 0 0 16,3 0 80-16,0 4 16 0,2 5 0 0,1 1 0 16,1-4-224-16,1 6 0 0,1 6 0 0,1-1 0 15,1 1 0-15,2-2 0 0,1 0 0 0,1 0 0 16,0 0 0-16,0 1 0 0,1 0 0 0,1 4 0 15,0 3 0-15,1 2 0 0,-2 2 0 0,1-4 0 16,2-3 0-16,0-1 0 0,2 2 0 0,-2-1 0 16,0-1 0-16,1 4 0 0,2 2 0 0,-1 2 0 15,-1 0 0-15,1 2 0 0,0-1 0 0,1 2 0 16,-3-4 0-16,1 3 0 0,2 2 0 0,-1 3 0 0,1 1 0 0,2-2 0 16,0-3 0-16,-1-1 0 0,0-3 0 0,3-2-128 15,-3-1 128-15,4 1 0 0,1-1 0 0,0-3-160 16,-1-3 160-16,2-4-128 0,0-1 128 0,3-2 0 15,1 0 0-15,0 0 0 0,-6-2 0 0,1 1 0 16,4 0 0-16,2 1 0 0,-2-1 0 0,2 0 0 16,2-1 0-16,-1 1 0 0,2 1 0 0,1 1-160 15,-2-3 160-15,3-2 0 0,-3 2-208 0,1 0 64 16,2-5 16-16,1 3 0 0,-2-5-128 0,2 2 0 16,-2-2-16-16,4 1 0 0,4-1 16 0,-1-1 0 15,3-2 0-15,-1-1 0 0,-1-4-112 0,1-2-16 16,4 0 0-16,0-5 0 0,0-2 144 0,0-4 32 0,0-1 0 15,0-2 0-15,1-2 208 0,1-2-176 0,2 0 176 16,-2 0-160-16,2-1 160 0,3-1-192 0,1 0 192 0,-2 0-192 16,0-1 0-16,0 4-16 0,-1-1 0 0,0 2 0 15,-1 2 80-15,1 0 128 0,-1 0-208 0,0 1 80 16,-1 0 128-16,3 0 0 0,-1-2 0 0,2-1-128 16,-2 1 128-16,0-1-208 0,-2 0 80 0,0-2 128 31,-3 0-480-31,0-1 32 0,-3 0 0 0,1-1 0 0,0-2 128 0,0-5 48 0,0 0 0 0,-2-4 0 15,-3-1 272-15,1-4 0 0,-3-3 0 0,3-5 0 16,-5-4 0-16,0-6 0 0,-1-3 0 0,2-5 0 16,2-4-224-16,-4-1 64 0,2-1 16 0,0-2 0 15,5-3-160-15,-4-5-16 0,2-4-16 0,-3-1 0 16,-2-1-112-16,0 0 0 0,-4-3-16 16,-2-2 0-16,-7-2 240 0,-3-3 48 0,-2-3 16 0,0 2 0 0,-4-1 448 0,-4-2 96 15,-7-4 0-15,-1 1 16 0,2 7 368 16,-2-3 80-16,2-1 16 0,0 2 0 0,3 6-112 0,0 7-32 15,0 6 0-15,-1 3 0 0,-2 1-144 0,-1 5-16 16,-5 3-16-16,1 6 0 0,-1 9-128 0,-2-1-32 16,-2 3 0-16,0 1 0 0,-4 3-384 0,-3 0 0 15,-1-2 0-15,1 0 0 16,0-2-576-16,0 0 0 0,2 2 0 0,2 0-5264 16,1-2-1056-16</inkml:trace>
  <inkml:trace contextRef="#ctx0" brushRef="#br0" timeOffset="-208888.26">9488 12410 14735 0,'0'0'1312'0,"0"0"-1056"0,0 0-256 0,0 0 0 0,0 0 1632 0,12 11 272 16,5 1 48-16,2 1 16 0,6 2-1616 0,-1 3-352 15,2 0 0-15,2 2 0 0,1 1 0 0,2 5-144 16,1 5 144-16,2-2-128 0,5-3-64 0,2-2-16 15,5-1 0-15,3 1 0 0,5-1 208 0,0-4 0 16,3-2 0-16,4-3 0 0,0 1 0 0,4-4-144 16,3-5 144-16,3-1 0 0,1-2 0 0,-1-3 0 15,0-9 0-15,6-3 0 0,-1-5 0 0,-4-2 0 16,-2-4 0-16,-3-7 0 0,-4-8 0 0,-3-1 0 16,-1-4 0-16,-1 2 0 0,-4 3 0 0,-2 0 304 15,-3 3-48-15,-7 4-16 0,-5 4-384 0,-3 5-80 16</inkml:trace>
  <inkml:trace contextRef="#ctx0" brushRef="#br0" timeOffset="-208061.71">9499 15352 13823 0,'-11'-15'608'0,"8"6"128"0,3-5-592 0,0 0-144 16,2 0 0-16,1-2 0 0,0-2 576 0,4-1 96 0,2-1 16 16,1 3 0-16,2-1-688 0,-1 1-272 15,1 1 16-15,3-1 0 0,2 2-128 0,-2 0 0 0,-3-2-16 0,4 2 0 16,2 0 272-16,-1 2 128 0,-2 2-128 0,2 0 128 16,2-1 0-16,1 0 0 0,2-1 192 0,6-1-64 15,5-3 320-15,1-1 64 0,1 0 0 0,7-2 16 16,9-3-176-16,-1 2-32 0,2 1-16 0,1 1 0 15,0 1-176-15,3 2-128 0,3 3 144 0,-1 3-144 16,2-1 0-16,-3 5 128 0,0 2-128 0,-4 3 0 16,2 1 0-16,-1 7 0 0,2 1 0 0,-3 3 0 15,1 2 576-15,-4 5 0 0,-1 7 16 0,-1 4 0 16,-3 4-16-16,0 3 0 0,-2-2 0 0,-3-1 0 16,-1-3-272-16,1-1-64 0,-3-1-16 0,0-3 0 15,-3-2-224-15,-2-1 176 0,-3-1-176 0,-3-5 160 0,-4 1 160 0,-1-3 16 16,-2 0 16-16,-2-3 0 0,-3-1 224 0,-2 0 64 15,0-2 0-15,-2-1 0 0,-1-2-176 0,-1 1-16 16,-2-2-16-16,-6-4 0 0,0 0-16 0,0 0 0 16,0 0 0-16,0 0 0 0,0 0 0 0,0 0 0 15,0 0 0-15,0 0 0 0,0 0 16 0,0 0 0 16,0 0 0-16,0 0 0 0,5-3-176 0,-5 3-48 16,0 0 0-16,0 0 0 0,0 0-80 0,0-8 0 15,0 8-128-15,-1-8 192 0,1 8-192 0,-1-6 0 16,1 6 0-16,-3-7 0 0,3 7 0 0,0 0 128 15,-4-7-128-15,4 7 0 0,0 0 0 0,0 0 0 16,-2-6 0-16,2 6 0 0,-1-7 0 0,1 7 0 0,0 0 0 16,0 0 0-16,0 0-320 0,0 0 0 15,0-6 0-15,0 6 0 16,0 0-2048-16,0 0-400 0</inkml:trace>
  <inkml:trace contextRef="#ctx0" brushRef="#br0" timeOffset="-204755.25">3858 3523 9215 0,'0'0'400'0,"0"0"96"0,0 0-496 0,0-4 0 15,0 4 0-15,-1-6 0 0,1 0 0 0,0-1 0 16,0 1 0-16,1 0 0 0,-1 6 912 0,0-5 96 15,0-2 16-15,0 7 0 0,0 0 0 0,0 0 0 16,0 0 0-16,-1-5 0 0,1 5-832 0,0 0-192 16,0 0 0-16,0 0 0 0,0 0 0 0,0 0 0 15,-2-4 0-15,2 4 0 0,0 0 0 0,0 0 0 16,0 0 0-16,0 0 0 0,0 0 864 0,0 0 128 16,0 0 32-16,0 0 0 0,0 0-832 0,0 0-192 15,0 8 0-15,0 0 0 0,0-1 0 0,-2 2 0 16,2 1 0-16,0 2 0 0,-1 1 0 0,-2 2 0 15,2 1 0-15,0 5 0 0,0 3 0 0,0 2 0 0,0-2 0 0,0 2 0 16,1 1 0-16,0 0 0 0,1 2 0 0,2 7 0 16,3-6 224-16,-2-4 0 0,2-3 0 0,0-2 0 15,1-2-224-15,0-3 0 0,2 0 0 0,1-4 0 16,1 0 0-16,-1-2 176 0,1-3-176 0,1-1 160 16,1-4 32-16,-1-1 16 0,1 0 0 0,-1-4 0 15,0-5 176-15,-5 0 16 0,1-2 16 0,1 0 0 16,2-2 0-16,2-3 0 0,1-2 0 0,1 0 0 15,-1-4-112-15,-2-2-32 0,1-4 0 0,2-1 0 16,0 0-112-16,0-1-32 0,0 3 0 0,-1-4 0 16,0-2-128-16,1 1 0 0,-2 4 0 0,0 1 128 15,-2 2 0-15,1 1 0 0,0-1 0 0,0 2 0 0,-4 3-128 0,2 2 0 16,-1 0 0-16,0 2 128 0,-2 0-128 0,1 4 0 16,0 5 0-16,-1-2 0 0,1-1 0 0,-1 4-192 15,-7 5 32-15,8 3 16 16,1 2-1936-16,-2 1-384 0</inkml:trace>
  <inkml:trace contextRef="#ctx0" brushRef="#br0" timeOffset="-204187.14">4956 3121 14735 0,'0'-20'1312'0,"-1"9"-1056"0,-2-2-256 0,3 1 0 15,0 1 288-15,2 2 0 0,-2 9 0 0,3-9 0 16,-1 0 208-16,5 4 32 0,1 1 16 0,3 1 0 16,2 1-368-16,1 0-176 0,3 0 160 0,0 0-160 15,5 2 128-15,1 2-128 0,0-2 0 0,0 0 0 16,1 3 128-16,-1 1-128 0,-6 3 0 0,1 1 144 16,-3-1-144-16,-3 2 0 0,-2 1 0 0,-2 0 0 0,-3-1 0 0,-1-1 0 15,-4-8 0-15,2 11 0 0,-4-2 0 0,2-9 0 16,0 0 0-16,-6 11 0 0,0-1 0 0,-2-1 0 15,0-4 0-15,2 0 0 0,-1-2 0 0,3 3 0 16,-3 0 0-16,2 0 0 0,5-6 0 0,-6 6 0 16,6-6 0-16,-2 10 128 0,1 0-128 0,3-1 0 15,-2-9 0-15,7 11 0 0,0 2 0 0,2 0 0 16,0-1 0-16,0 3 0 0,1-3 0 0,-2 3 0 16,2 3 0-16,0-2 0 0,-3 1 0 0,-1-1 0 15,1 1 0-15,-3-1 0 0,-1 1 0 0,-3-3 0 16,-3-2 0-16,-2-1 0 0,-4-1 0 0,-4-1 288 15,-5-1-48-15,-4-3-16 0,-3 0 448 0,-4-1 96 0,-1 0 0 0,-6-1 16 16,-2-3-384-16,2 0-80 16,3-2 0-16,1 4-16 0,1 2-160 0,4-1-16 0,5-1-128 0,6 3 192 15,3 0-192-15,4 2-288 0,3 1 64 0</inkml:trace>
  <inkml:trace contextRef="#ctx0" brushRef="#br0" timeOffset="-203558.55">6334 3973 9215 0,'0'0'400'0,"-7"1"96"0,-4-2-496 0,11 1 0 0,0 0 0 0,0 0 0 15,0 0 1104-15,0 0 128 0,0 0 32 0,11-3 0 16,2 0-496-16,7 0-80 0,0 1-32 0,7-1 0 15,1-1-64-15,3 0-16 0,1 1 0 0,2 1 0 16,4-2-272-16,5 1-64 0,3-3-16 0,4 2 0 16,3 3-224-16,2 0 144 0,1-1-144 0,3 0 128 15,2-1-128-15,4 1 160 0,3 0-160 0,2-2 160 16,1-1-160-16,-2 0 0 0,-2 1 144 0,3 1-144 0,1 0 192 16,3-3-16-16,0 2-16 0,-1 2 0 0,-3 1 64 0,1 0 16 15,-2-3 0-15,5 2 0 0,2 1-112 0,-1 1 0 16,-6 1-128-16,2-1 192 0,-2-2-192 0,1 1 128 15,0 1-128-15,-1 2 0 0,-3 1 128 0,-1-1-128 16,-5-4 0-16,1 2 0 0,0 0 0 0,-1 0 0 16,-2 0 0-16,-6 2 0 15,-4 3-384-15,-4-2-80 0,-4 0-16 0,-3 0-5664 16,-3-1-1152-16</inkml:trace>
  <inkml:trace contextRef="#ctx0" brushRef="#br0" timeOffset="-203182.27">8979 3725 15135 0,'21'-16'672'0,"-6"9"144"0,4 2-656 0,5 3-160 0,8 3 0 0,5-4 0 15,1-5 384-15,3 5 32 0,1 4 16 0,3 0 0 16,4-2-208-16,0 2-32 0,1 1-16 0,-1 3 0 16,0 2-176-16,-2 2 0 0,-2 1 144 0,-3 3-144 0,-4 1 0 15,0 2 128-15,-3-1-128 0,-3 2 0 0,-5-1 0 0,-4 4 0 16,-3 2 0-16,-4-1 0 0,-9 0 0 0,0 1 0 15,-4-1 0-15,-4 1 0 0,-7 1 0 0,0-1 128 16,-6-3-128-16,1 1 0 0,-1-1 128 0,-2 2-128 16,1-2 160-16,1-2-160 0,-1-3 160 0,2 1-160 15,1 1 160-15,0 1-160 0,1-2 0 0,4-3-336 16</inkml:trace>
  <inkml:trace contextRef="#ctx0" brushRef="#br0" timeOffset="-202713.82">11117 3607 15663 0,'9'-20'1392'0,"-4"9"-1120"0,3 0-272 0,-3 3 0 15,0 1 256-15,-5 7-16 0,0 0 0 0,0 0 0 16,9-1 80-16,-9 1 0 0,0 0 16 0,0 0 0 16,3 12-336-16,-2 2 0 0,-2 1 0 0,-2 4 0 15,-2 3 0-15,-2 3 0 0,0 2 0 0,-2 1 128 0,2 1-128 0,-3 1 128 16,1-3-128-16,1 0 128 0,1-2-128 0,0-1 0 15,3-3 0-15,-1-2 0 0,3-2 0 0,1-1 0 16,2-4 0-16,2-2 128 0,1-3-128 0,-4-7 0 16,9 4 0-16,2-3 0 0,0-3 208 0,4-3-16 15,0-2-16-15,2-4 0 0,0-5 272 0,4-3 48 16,2-4 16-16,1-1 0 0,4-2-128 0,-3-3 0 16,-2-2-16-16,3 1 0 0,2 0-112 0,0-2 0 15,0-1-16-15,1 1 0 0,-2 1-240 0,1 3 176 16,-4 0-176-16,0 2 160 0,-1 0-160 0,-1 2 160 15,-1 1-160-15,0 3 160 0,-1 2-160 0,-2 2 0 16,-3 1 0-16,-1 4 0 16,0 2-464-16,-3 2-32 0,-2 5 0 0</inkml:trace>
  <inkml:trace contextRef="#ctx0" brushRef="#br0" timeOffset="-202105.98">12323 3011 13823 0,'3'-9'1216'0,"3"-1"-960"16,-3 1-256-16,1 0 0 0,3 2 0 0,-7 7-192 15,8-4 48-15,0 1 0 0,1 2 144 0,2 1 176 16,1 1-48-16,1 2 0 0,0-1-128 0,2 1 0 15,3 0-160-15,-2 2 160 0,1 0 0 0,1 3 0 16,1-3 0-16,2 2 0 0,0 1 0 0,0 0-224 16,2 2 64-16,-2 0 16 0,1-1 144 0,-1 0-160 15,-3 2 160-15,-1-1-160 0,-1-3 160 0,-1 0 0 0,-3-2 0 0,-2 1 0 16,-4-1 0-16,-6-5 0 0,0 0 0 0,0 0 0 16,0 0 192-16,-4 9 80 0,-6-1 16 0,-1-1 0 15,-3-1 144-15,-3 0 16 0,2-1 16 0,-3 1 0 16,0 0-224-16,3 2-48 0,2-1-16 0,4 1 0 15,-1 3-176-15,7 3 0 0,2 1 0 0,2-2 0 16,3-1 0-16,6 0 0 0,1 0 0 0,3 4 0 16,3 1 0-16,2 0 128 0,-2-1-128 0,-1 1 0 15,1-2 0-15,0 1 0 0,-3-2 0 0,-1 0 0 16,-5 1 0-16,-1-4 0 0,-5-1 0 0,-2-1 0 16,0-9 0-16,-8 6 0 0,-1-1 192 0,-7 0-64 15,-10-4 608-15,-2-1 112 0,-4-1 32 0,-4 1 0 16,-7 0-368-16,0 0-64 0,-1 0 0 0,-3 2-16 0,-5 1-432 0,2 3 0 15,3 2 0-15,1 1 0 0</inkml:trace>
  <inkml:trace contextRef="#ctx0" brushRef="#br0" timeOffset="-198864.33">6468 8342 12895 0,'0'0'272'0,"0"0"64"0,0 0 16 0,0 0 32 0,0 0-384 0,0 0 0 0,2-4 0 0,-2 4 0 16,0 0 896-16,0 0 96 0,0 0 32 0,0 0 0 0,0 0 0 16,0 0 0-16,0 0 0 0,4-3 0 0,-4 3-832 0,4-5-192 15,-4 5 0-15,0 0 0 0,0 0 0 0,0 0 0 16,5-5 0-16,-5 5 0 0,0 0 864 0,0 0 128 15,0 0 32-15,0 0 0 0,5-2-832 0,-5 2-192 16,0 0 0-16,0 0 0 0,0 0 0 0,0 0 0 16,0 0 0-16,0 0 0 0,0 0 0 0,6-4 0 15,-2 0 0-15,-4 4 0 0,0 0 0 0,0 0 0 16,0 0 0-16,0 0 0 0,0 0 0 0,0 0 0 16,0 0 0-16,0 0 0 15,6-7-768-15,-6 7-208 0,0 0-48 0,0 0 0 16,5-8-816-16,-5 8-160 0,5-6-48 0,-5 6 0 15,0 0 832-15,0 0 144 0,0 0 48 0,0 0 0 0</inkml:trace>
  <inkml:trace contextRef="#ctx0" brushRef="#br0" timeOffset="-198310.17">6181 8422 12895 0,'-8'3'576'0,"0"-1"112"16,1 1-560-16,-2 0-128 0,3-2 0 0,-3 1 0 0,2 0 848 0,7-2 144 16,-8 2 32-16,8-2 0 0,0 0 0 0,0 0 0 15,0 0 0-15,0 0 0 0,0 0-832 0,0 0-192 16,4-6 0-16,3-1 0 0,0 1 864 0,4-1 128 15,3-1 32-15,-1-1 0 0,1 1 0 0,1 0 0 16,1 0 0-16,1 1 0 0,1-1-832 0,-1 3-192 16,-3 2 0-16,0 2 0 0,0 2 0 0,2 4 0 15,-2 1 0-15,2 4 0 0,-3 2 0 0,-2 4 0 16,1 2 0-16,-2 2 0 0,-3 1 0 0,-1 3 0 16,-4 3 0-16,-2 0 0 0,-2 3 0 0,-4 2 0 15,1 1 0-15,-2-1 0 0,-1 1 864 0,-3-5 128 16,-3-1 32-16,0-2 0 0,0-2-832 0,3-2-192 15,-1-1 0-15,-2-4 0 0,-1 0 0 0,-1 1 0 16,-2-1 0-16,1-5 0 0,0-4 0 0,1 0 0 0,1-2 0 0,3-2 0 16,1-6 0-16,2-2 0 0,-2-3 0 15,2-1 0-15,2-3 864 0,2 0 128 0,-1-2 32 0,3-2 0 16,2 0-832-16,2 1-192 0,2 1 0 0,3 0 0 16,0 0 0-16,4 2 0 0,-2 1 0 0,3 3 0 15,3 5 0-15,1 0 0 0,-1 0 0 0,3 3 0 16,-2 3 0-16,3 2 0 0,-2 0 0 0,2 2 0 15,1 2 0-15,2 0 0 0,-2 0 0 0,1 0 0 16,-3-1 0-16,-1 2 0 0,0-5 0 0,-3 3 0 16,-1-1-768-16,0-2-208 0,-3 0-48 15,-9-5 0-15,11 2-1632 0,-11-2-336 0,11-8-64 16,-4-1-16-16</inkml:trace>
  <inkml:trace contextRef="#ctx0" brushRef="#br0" timeOffset="-197886.82">6674 8263 20271 0,'0'0'896'0,"-2"-5"192"0,2 5-880 0,0 0-208 16,0 0 0-16,0 0 0 0,0 0 0 0,0 0 0 15,0 0 0-15,1 10 0 0,-2-2 864 0,0 3 128 16,0 2 32-16,1 5 0 0,1 3-832 0,1 1-192 16,-1 0 0-16,0 5 0 0,0 1 864 0,0 3 128 0,1 2 32 0,-1-1 0 15,1 5-832-15,-2-3-192 0,0-1 0 0,2-3 0 16,0-2 0-16,2-2 0 0,-2-3 0 0,1-5 0 16,1-5 0-16,1 0 0 0,-1-2 0 0,2-3 0 15,-3-4 864-15,-3-4 128 0,8 2 32 0,1-3 0 16,-1-2 0-16,1-1 0 0,-2-7 0 0,-1-3 0 15,2-2-832-15,0-5-192 0,-1-1 0 0,-1 4 0 16,-1-3 0-16,0-1 0 0,0-2 0 0,-1 1 0 16,1 0 0-16,2 0 0 0,-2 2 0 0,4 2 0 15,-2 2 0-15,1 0 0 0,-1 3 0 0,3 2 0 16,-1 0 0-16,0 3 0 0,-2 2 0 0,1 1 0 16,0 0 0-16,-2 3 0 0,1 0 0 0,-7 3 0 15,6-4-1600-15,-6 4-352 0,3-5-80 0,-3 5-16 0</inkml:trace>
  <inkml:trace contextRef="#ctx0" brushRef="#br0" timeOffset="-197466.05">7136 8083 20271 0,'-3'-3'448'0,"-2"-2"80"0,2 0 32 0,0-1 16 0,0 1-576 0,1 0 0 16,2 1 0-16,0 4 0 0,0 0 928 0,4-5 80 0,2 3 16 0,2 0 0 15,3 0-832-15,0 1-192 0,2-1 0 0,0 0 0 16,0 2 864-16,1 2 128 0,1 1 32 0,1 1 0 16,-1 2-832-16,-1 0-192 0,-3 1 0 0,-2 2 0 15,-3 1 0-15,-3 1 0 0,0 0 0 0,-4 0 0 16,-4 0 0-16,-1-1 0 0,0-1 0 0,-3 1 0 15,-3-1 864-15,2 0 128 0,2-1 32 0,0-1 0 16,-2 1-832-16,4-1-192 0,1-1 0 0,2 1 0 16,0-1 0-16,2 1 0 0,-3 0 0 0,4 0 0 15,5 0 864-15,-3 1 128 0,2 2 32 0,2-1 0 16,-1 1-832-16,2 1-192 0,0 0 0 0,0 1 0 16,1 1 0-16,-5-1 0 0,0 0 0 0,-5 0 0 15,-1 1 0-15,-2 0 0 0,-3 2 0 0,-2-2 0 16,-3-1 0-16,-1-2 0 0,-2 1 0 0,0-4 0 0,-3-2 0 15,2-1 0-15,2 0 0 0,2-3 0 16,3-1-2416-16,0-3-528 0,-5-8-96 0,10 4-32 0</inkml:trace>
  <inkml:trace contextRef="#ctx0" brushRef="#br0" timeOffset="-197015.79">7488 8737 12895 0,'0'0'272'0,"0"0"64"0,0 0 16 0,0 0 32 0,0 0-384 0,0 0 0 0,-5 4 0 0,0-2 0 16,5-2 1712-16,0 0 272 0,0 0 48 0,-3 4 16 0,3-4-832 0,0 0-144 15,0 0-48-15,0 0 0 0,9 4-816 0,1-1-208 16,2-5 0-16,2 2 0 0,1 0 864 0,3 0 128 16,1 1 32-16,-1-1 0 0,-1-1-832 0,4 0-192 15,1-1 0-15,4 2 0 0,3-3 0 0,-4 1 0 16,-1-1 0-16,-1 0 0 0,-2 1 0 0,-2 0 0 16,-4-1 0-16,-1 1 0 15,-1-1-1600-15,-3 2-352 0,-1 0-80 0,-3-1-16 0</inkml:trace>
  <inkml:trace contextRef="#ctx0" brushRef="#br0" timeOffset="-196432.85">7788 8547 16575 0,'0'0'368'0,"0"0"80"0,0 0 0 0,0 0 16 0,0 0-464 0,8 0 0 16,-1 0 0-16,4-1 0 0,-1 0 912 0,3 0 96 15,0 1 16-15,2 1 0 0,2 0-832 0,1 0-192 16,-1 3 0-16,3 2 0 0,-2-1 864 0,1 2 128 0,2-3 32 16,0 1 0-16,-2 4-832 0,-2-1-192 15,-1 1 0-15,-3 1 0 0,-2 0 0 0,-4 2 0 0,-1 1 0 0,-4 3 0 16,-2 0 864-16,-1 2 128 0,-4 2 32 0,-3-3 0 15,-2 3 0-15,-3-1 0 0,-3-3 0 0,-1 2 0 16,1 3-832-16,-2-3-192 0,0 0 0 0,2-4 0 16,0-3 0-16,3-1 0 0,2 0 0 0,4-1 0 15,-2-2-1600 1,9-7-352-16,0 0-80 0,0 0-16 0</inkml:trace>
  <inkml:trace contextRef="#ctx0" brushRef="#br0" timeOffset="-195892.55">8363 8390 23951 0,'-14'-11'512'0,"9"6"128"0,1-1 0 0,-1-1 64 0,5 7-576 0,0-5-128 16,2-2 0-16,1 2 0 0,-3 5 0 0,7-3 0 16,2 0 0-16,1 1 0 0,0-1 0 0,2 0 0 0,2 3 0 0,2 4 0 15,-1-2 0-15,4 1 0 0,1 2 0 0,2 1 0 16,-3 3 0-16,1 1 0 0,-2 1 0 0,-2 3 0 15,0 5 0-15,-2 2 0 0,-2 3 0 0,-3 1 0 16,-4 2 0-16,-2 2 0 0,-5 5 0 0,-2 2 0 16,-4 1 848-16,0-1 144 0,-2-2 32 0,-2-1 0 15,-1-4-832-15,-2-1-192 0,-4-4 0 0,1-1 0 16,-2-1 864-16,2-3 128 0,1-3 32 0,-2-2 0 16,2 0-832-16,3-3-192 0,2-3 0 0,-1-1 0 15,2-3 864-15,3-1 128 0,-1-3 32 0,5-4 0 16,-3-1-832-16,4-5-192 0,1-4 0 0,2-1 0 15,3 1 0-15,2-1 0 0,1-3 0 0,2 0 0 0,1 1 0 16,3 1 0-16,-1 3 0 0,2 0 0 0,1 0 0 0,2 2 0 16,-1 2 0-16,2 3 0 0,1 2 0 0,2 2 0 15,-1 2 0-15,-2 2 0 0,-2 5 0 0,-1-1 0 16,1 3 0-16,0 1 0 16,-2 0-768-16,-3 0-208 0,0 1-48 0,0-1 0 15,-5-3-816-15,2 0-160 0,-1 0-48 0,1-2 0 0</inkml:trace>
  <inkml:trace contextRef="#ctx0" brushRef="#br0" timeOffset="-195498.18">8959 8243 20271 0,'0'0'896'0,"0"-6"192"0,0-1-880 0,0 3-208 0,0 4 0 0,0 0 0 16,0 0 0-16,0 0 0 0,-5 5 0 0,2 4 0 15,1 3 864-15,-1 3 128 0,0 1 32 0,-1 4 0 16,1 2 0-16,1 1 0 0,-1 1 0 0,2 3 0 16,0-3-832-16,0 3-192 0,0 2 0 0,-2 1 0 15,0 1 864-15,1-1 128 0,1-3 32 0,0-2 0 16,0-1-832-16,1-2-192 0,0-5 0 0,2-3 0 15,0-3 0-15,1-2 0 0,1-4 0 0,-4-5 0 16,0 0 864-16,4-2 128 0,3-1 32 0,1-6 0 0,-1-4 0 0,2-4 0 16,-2-3 0-16,0-1 0 0,1 3-832 0,0-4-192 15,0-2 0-15,-1-2 0 0,1 2 0 0,0 1 0 16,-2 0 0-16,2 1 0 0,0 0 0 0,0 1 0 16,1 1 0-16,1 1 0 0,0 3 0 0,1 1 0 15,0 0 0-15,0 1 0 16,-2 4-2416-16,0 0-528 0,1 1-96 0,-1-3-11088 15</inkml:trace>
  <inkml:trace contextRef="#ctx0" brushRef="#br0" timeOffset="-195081.48">9269 8034 23951 0,'0'0'1056'0,"-1"-4"224"0,1 0-1024 0,0 4-256 0,3-6 0 0,2 2 0 15,1 0 0-15,0 2 0 0,3 1 0 0,-1 0 0 16,2 0 880-16,3-1 112 0,3 4 32 0,-1-2 0 16,1 1-832-16,0 2-192 0,2 2 0 0,0 1 0 15,-1 1 0-15,-2 2 0 0,-1 0 0 0,-2 0 0 16,-1 2 864-16,-3 2 128 0,-2 1 32 0,-2-1 0 15,-3-2-832-15,-1 0-192 0,-1 1 0 0,-4 0 0 16,-4-1 0-16,-1 0 0 0,0 0 0 0,0-1 0 0,-1-1 864 0,0 1 128 16,1-1 32-16,-1-3 0 0,5 1-832 0,-2 1-192 15,3-1 0-15,0 0 0 0,3-1 0 0,1 1 0 16,1 0 0-16,2 0 0 0,1 2 0 0,1 1 0 16,1 0 0-16,3 3 0 0,-4-1 0 0,2 3 0 15,0-2 0-15,-1 0 0 0,-2 2 0 0,-2 1 0 16,-3-1 0-16,-2-1 0 0,-4-1 0 0,-2-1 0 15,-2 0 0-15,-2 0 0 0,-4 0 864 0,-1 0 128 16,-4-1 32-16,0-2 0 0,-1-3-832 0,1 0-192 16,-4-2 0-16,3 0-11424 15,1-3-2336-15</inkml:trace>
  <inkml:trace contextRef="#ctx0" brushRef="#br0" timeOffset="-193383.76">7830 11465 16575 0,'0'0'1472'0,"0"0"-1168"16,0 0-304-16,0 0 0 0,0 0 896 0,-7 5 128 15,-1 0 32-15,0 0 0 0,-1-1-272 0,1 1-48 16,0-2-16-16,-4 1 0 0,0 1-144 0,-3-1-16 16,1-1-16-16,-5 1 0 0,-5-1 96 0,7-2 32 15,7-2 0-15,-1 0 0 0,-4-5 288 0,-1-1 64 16,-2-2 16-16,2-4 0 0,0-4-48 0,1-2-16 0,-2-3 0 0,2-4 0 15,1-7-240-15,1-5-48 0,-2-3-16 0,2-3 0 16,1 0-208-16,2 0-32 0,2 0-16 0,2-1 0 16,-1-3-128-16,3 2-32 0,4 0 0 0,1 0 0 15,1 0-256-15,2 2 160 0,1 0-160 0,0 4 128 16,2 4-128-16,0 1 0 0,1-2 0 0,2 1 0 16,1 3 0-16,1-1 0 0,2-1 0 0,-2 2 0 15,2 1 0-15,1 0 0 0,5 2 0 0,-1 2 0 16,3-3 0-16,0 2 0 0,-1 1 0 0,7 1 0 15,8 1 0-15,2 2 0 0,-1-1 0 0,-1 2 0 16,0 2 0-16,-4 2 0 0,-1 0 0 0,-1 1 0 16,3 3 0-16,0 2 0 0,0 1 0 0,3 4 0 15,0 1 0-15,4 2 0 0,1 1 0 0,0 3 0 0,-5 1 0 0,1 3 0 16,-2 0 0-16,-1-1 0 0,0 0 0 0,2 2 0 16,2 2-144-16,0 2 144 0,1 0 0 0,1 1 0 15,3 1 0-15,-2 5 0 0,-1 1 0 0,-4-2 0 16,-5 0 0-16,-3-1 0 0,-5 4 0 0,3 0 0 15,-4-1 0-15,1 3 0 0,-6-1 0 0,2 0 0 16,-1 1 0-16,-2 1 0 0,-3 1 0 0,-2 2 0 16,-1 2 0-16,2-1 0 0,1 0 0 0,-1-1 0 15,-4-1 0-15,0 1 0 0,-2 1 128 0,-2 0-128 16,0 3 0-16,-4 0 0 0,-2 1 192 0,-5 1-64 16,-6 1-128-16,-1-1 192 0,-2 0-16 0,1 5-16 15,4-2 0-15,-3 0 0 0,-1-1-32 0,-1 0-128 16,0 1 192-16,1-4-64 0,4-2 0 0,0-1-128 15,2 0 192-15,-1-1-64 0,1-2 64 0,1-1 0 0,-1-3 0 16,2-1 0-16,-1 1-64 0,1-1 0 0,3-2 0 0,-3-2 0 16,1 0-128-16,1-2 0 0,0-2 144 0,0 1-144 15,2-3 0-15,3-7 0 0,0 0 0 0,-9 3 128 16,9-3-128-16,-6 2 0 0,-3-2-128 0,9 0 128 31,-6-5-560-31,6 5-16 0,0 0-16 0,-1-11 0 16,1 0-1584-16,1 1-304 0,-1 10-64 0,6-10-7936 0,2 0-1584 0</inkml:trace>
  <inkml:trace contextRef="#ctx0" brushRef="#br0" timeOffset="-193048.94">8674 10889 23951 0,'-10'-4'2128'0,"-4"-2"-1696"16,-1 3-432-16,3 0 0 0,2-1 1040 0,10 4 128 16,0 0 32-16,-7 1 0 0,-3 3-672 0,1 2-128 15,-2 3-16-15,2 2-16 0,2 4 240 0,1 0 48 16,-2 0 16-16,3 5 0 0,-1 4-64 0,2 4-16 16,1 1 0-16,3-1 0 0,3-1 208 0,0 1 32 15,2 2 16-15,-1-2 0 0,3-1-64 0,1-5-16 16,5-4 0-16,-6 1 0 0,0 0-128 0,3-2-48 15,8-2 0-15,7-4 0 0,2-3-16 0,5-2 0 16,3-2 0-16,2-6 0 0,0-6-64 0,7-4-32 0,2-4 0 0,9-4 0 16,7-5-256-16,6-1-48 0,2-3-16 0,1 0 0 15,-4 0-160-15,1 1 0 0,2-3 0 0,5 1-176 32,3 0-1744-32,-3 2-336 0,-4-1-80 0</inkml:trace>
  <inkml:trace contextRef="#ctx0" brushRef="#br0" timeOffset="-171766.23">11065 12293 10127 0,'13'-8'448'0,"-5"7"96"0,2 1-544 0,2-2 0 0,-3 1 0 0,1-2 0 15,1 0 1536-15,-4 2 192 0,-7 1 32 0,0 0 16 16,11-3-880-16,-11 3-160 0,0 0-32 0,0 0-16 16,0 0 80-16,0 0 0 0,0-7 16 0,0 7 0 15,0 0 112-15,0 0 0 0,-8-4 16 0,1-2 0 16,0-2-144-16,-1 3-48 0,-1-1 0 0,1-1 0 16,-4-3-192-16,1 0-32 0,-1 0-16 0,-1 1 0 15,-5 0-32-15,1-2 0 0,-2-6 0 0,-2 7 0 16,-3 3 16-16,0 0 0 0,-4-3 0 0,0-1 0 15,-3-5-32-15,-1 4-16 0,0 2 0 0,-1 2 0 16,1-6-112-16,-4 3-32 0,-1 5 0 0,-3-2 0 16,-5 1-96-16,1 2-32 0,-2-1 0 0,-4 5 0 0,2 4-144 0,-1-1 0 15,2 1 0-15,-1 0 128 0,-2 0-128 0,2 1 0 16,-4 3 0-16,2-2 128 0,1-1-128 0,3 4 0 16,2 0 0-16,2 1 0 0,2 1 128 0,3-2-128 15,1 3 0-15,0 0 128 0,0 3-128 0,1 0 0 16,1-1 0-16,3 0 128 0,4 2-128 0,1 0 0 15,-1 3 0-15,1-2 128 0,2-1-128 0,-1 3 0 16,2 1 0-16,1 2 0 0,1-5 0 0,3 1 128 16,0-2-128-16,3 3 0 0,4 1 128 0,0 0-128 15,5-1 0-15,-1 2 128 0,5-1-128 0,2 2 0 16,3 0 144-16,5-1-144 0,1-2 0 0,4 1 0 16,3 6 0-16,5-1 0 0,2-3 144 0,6 0-144 15,4-3 192-15,0 4-192 0,-1-1 0 0,1-2 0 0,3 1 0 0,-1-5 0 16,3-2 176-16,-1 0-32 0,-2 2 0 0,1-6 0 15,1-4-144-15,4-1 0 0,2-1 0 16,2-1 0-16,2-2 0 0,0 0 0 0,2-1 0 0,1 0 0 16,-1-2 128-16,0 0-128 0,-3-3 128 0,4-3-128 15,1-1 0-15,1 1 128 0,2 1-128 0,-1-3 0 16,0-2 128-16,-1-1-128 0,-1-2 0 0,2 0 128 16,0-3-128-16,-4-1 128 0,1-3-128 0,-1 5 128 15,3 3 64-15,-6 1 16 0,-4-2 0 0,-3-2 0 16,-5 0 64-16,-3 3 16 0,-4 1 0 0,-5-1 0 15,0-2-16-15,-5-3 0 0,-6 5 0 0,-3-4 0 16,-2-1 112-16,-4-1 0 0,-3-1 16 0,-3 1 0 16,-3 1-80-16,-4-2 0 0,-2 0-16 0,-3 3 0 0,-1-1-176 0,-2 3-128 15,-3 2 144-15,0 0-144 0,-2-2 0 16,0 2 0-16,-2 4 0 0,1 2 0 16,-1 0-576-16,-1 2-176 0,1 2-16 0,1 4-16 15,-1 4-2400-15,4 2-464 0,-2-2-112 0,9 1-16 0</inkml:trace>
  <inkml:trace contextRef="#ctx0" brushRef="#br0" timeOffset="-171284.53">9547 12415 11967 0,'1'-7'1072'0,"-1"7"-864"0,0 0-208 0,0 0 0 15,2-5 2112-15,-2 5 368 0,0 0 80 0,0 0 0 16,0 0-2000-16,-3 8-416 0,3-8-144 0,-3 17 0 16,-2 3 352-16,0 4-32 0,2 3-16 0,-3 3 0 15,0 1 192-15,2 9 32 0,2 7 16 0,-1 9 0 16,1 4 48-16,2 9 16 0,3 5 0 0,1 11 0 0,1 9-336 16,-1 1-64-16,1 2-16 0,-2 0 0 0,1 7-64 0,1-3-128 15,-1-6 176-15,-3 0-176 0,-1-4 320 0,0-1-64 16,-1 1 0-16,-3-6 0 0,0-4 336 0,1-5 64 15,1-6 16-15,1-2 0 0,1 0-80 0,-1-8-16 16,-4-6 0-16,4-4 0 0,2 0-256 0,4-4-48 16,-3-1-16-16,2-3 0 0,4-4-112 0,-1-1-16 15,3-3-128-15,-2-3 192 0,1-7-192 0,1-2 0 16,1-2 128-16,-1-5-128 16,-2-3-368-16,-1-2-112 0,1-3-32 0,-8-7-9408 15,10 1-1904-15</inkml:trace>
  <inkml:trace contextRef="#ctx0" brushRef="#br0" timeOffset="-170835.83">11357 12517 20671 0,'-13'3'912'0,"13"-3"192"0,-8-4-880 0,8 4-224 15,-8 3 0-15,5 8 0 0,0 7 384 0,1 5 48 16,-4 2 0-16,2 10 0 0,-3 11 192 0,4 5 32 16,1 6 16-16,-2 11 0 0,-1 6-96 0,-1 12-32 15,2 10 0-15,1 4 0 0,-1 4-144 0,4 0-16 16,2 1-16-16,4-1 0 0,2-5-240 0,-1-1-128 16,0 0 160-16,1-6-160 0,-6-6 288 0,1-4-32 15,-1-6-16-15,-2-2 0 0,-1-3 0 0,-1-3 0 16,-1-4 0-16,2-3 0 0,-4-6-96 0,3-3-16 0,1-2 0 15,0-5 0-15,0 0-128 0,1-2 0 0,0 0 0 16,2-5 0 0,5-4-1136-16,-4-2-256 0,1-4-48 0,1-4-16 0</inkml:trace>
  <inkml:trace contextRef="#ctx0" brushRef="#br0" timeOffset="-170212.1">11321 15105 25791 0,'0'0'2304'15,"0"0"-1856"-15,-5-5-448 0,5 5 0 0,0 0 496 0,0 0 0 16,0-7 0-16,0 7 0 0,0 0-496 0,-1-6 0 15,0 0 0-15,0 1 0 0,1 5 128 0,-2-9-128 16,-3 1 0-16,3-1 0 0,3-1 128 0,-2-1-128 16,-3 3 0-16,-2-3 144 0,-4-1 48 0,0-2 16 15,-2-1 0-15,-3 0 0 0,-6-4 96 0,-1 1 16 16,-2-3 0-16,-1-1 0 0,-6-1-64 0,-3 0 0 16,-3 1 0-16,-1 0 0 0,-7 0 32 0,0 6 0 15,-2 4 0-15,0 3 0 0,-1 0 16 0,-3 3 0 16,-2 2 0-16,-2 4 0 0,-2 4 64 0,-3 4 16 15,-1 3 0-15,2 1 0 0,1 1-128 0,2 2-32 0,0 1 0 0,-1 2 0 16,-3-1-96-16,3 5 0 0,8 3-128 0,-2 0 192 16,1 0-192-16,5 2 0 0,5-1-192 0,2 2 192 15,2 1 0-15,6-1 0 0,2-2 0 0,5 4 0 16,3 2-128-16,7 1 128 0,3 1 0 0,7 0 0 16,3-1-128-16,3 0 128 0,7 1 0 0,3-1 0 15,4-2 0-15,5-3-128 0,5 0 128 0,5-4 0 16,2-1 0-16,8-3-128 0,2-5 128 0,8 1 0 15,4-2 0-15,3-2 0 0,1-3 0 0,0-2 0 16,1-2 0-16,2-2-128 0,3-1 128 0,5-5 0 16,0-3 0-16,2-4 0 0,0 0-128 0,2-4 128 15,2-5 0-15,3-1 0 0,0-3 0 0,-5 0 0 16,-7-3 0-16,-3-5 0 0,-1-6 0 0,-10-1 0 16,-6-3 0-16,-5-2 0 0,-6-2 0 0,-6-1 0 0,-8-1 368 15,-7-1-32-15,-5 1 0 0,-9 2 0 0,-4 1 496 0,-9 4 112 16,-6 5 16-16,-6 3 0 0,-7 4-128 0,-3 2-32 15,-3 3 0-15,-4 2 0 0,-1 2-800 0,-5 1 0 16,1 0 0-16,-1 1 0 16,-2-2-2112-16,0 0-320 0,1 0-64 0</inkml:trace>
  <inkml:trace contextRef="#ctx0" brushRef="#br0" timeOffset="-168732.47">12820 5337 9215 0,'0'0'400'0,"0"0"96"0,0 0-496 0,-2-3 0 0,2 3 0 0,-4-6 0 16,1 0 0-16,1-1 0 0,-1 2 0 0,-1-1 0 16,-1 0 912-16,-2-1 96 0,1-2 16 0,-2 0 0 15,0 2-832-15,-2-1-192 0,0 0 0 0,-4 1 0 16,0-3 864-16,-2-2 128 0,1 3 32 0,-3-2 0 16,1 0-832-16,-3 0-192 0,-1 0 0 0,1 0 0 15,-2 1 864-15,1 0 128 0,-1 0 32 0,-1-1 0 16,-1 0-832-16,-2-1-192 0,-2 0 0 0,-3 1 0 0,-2 1 0 0,2 3 0 15,0 4 0-15,-4-1 0 0,-2-1 0 0,1 1 0 16,0 1 0-16,0 2 0 0,2 3 0 0,0 1 0 16,-1-1 0-16,0 3 0 0,-1 0 0 0,0 2 0 15,-1-1 0-15,1 4 0 0,-1 2 0 0,3 3 0 16,1 1 0-16,1 2 0 0,2-2 0 0,-1 1 0 16,0-3 0-16,1 1 0 0,1 3 864 0,-1 1 128 15,0-1 32-15,3 1 0 0,-3-2-832 0,4 1-192 16,1 4 0-16,3 0 0 0,3 0 0 0,2 1 0 15,1 3 0-15,1 0 0 0,2 1 0 0,5 1 0 16,3 3 0-16,3 1 0 0,3 0 0 0,3 0 0 16,4-2 0-16,2 0 0 0,2-2 0 0,1 1 0 15,5 0 0-15,5 0 0 0,2 0 0 0,4-2 0 0,0-3 0 16,2-1 0-16,0-1 0 0,1-2 0 0,1-5 0 0,4 1 0 16,1-1 0-16,2 3 0 0,0-6 0 15,3 1 0-15,2 0 0 0,0-2 0 0,0-1 0 0,1-1 0 16,1-4 864-16,1 0 128 0,3-5 32 0,-2-1 0 15,-1-5-832-15,2-2-192 0,-2-3 0 0,0-1 0 16,-3 0 864-16,-3-4 128 0,-1-5 32 0,1-3 0 16,1 0-832-16,-1-3-192 0,0-2 0 0,-1-3 0 15,-1 2 0-15,-4-4 0 0,-4-2 0 0,-4-4 0 16,-4-7 0-16,-4 0 0 0,-5 0 0 0,-4 1 0 16,-4 5 864-16,-3 4 128 0,-6 2 32 0,-6 5 0 15,-3 2-832-15,-5 5-192 0,-5 0 0 0,-4 4 0 16,-5 3 0-16,-2 4 0 0,-2 3 0 0,-15 2 0 15,3 5-1600-15,7 4-352 0,3 3-80 0,14-1-16 16</inkml:trace>
  <inkml:trace contextRef="#ctx0" brushRef="#br0" timeOffset="-167665.1">13916 4506 12895 0,'9'-8'576'0,"-9"8"112"0,7-4-560 0,1-1-128 0,-1 0 0 0,1-1 0 16,-8 6 0-16,5-3 0 0,-1-2 0 0,-4 5 0 16,0 0 0-16,-2-7 0 0,-4 3 0 0,0-2 0 15,-3-2 848-15,-2 0 144 0,-2 1 32 0,-2-1 0 16,0-1-832-16,-2-1-192 0,0-1 0 0,-3-1 0 15,-1-1 0-15,-3-2 0 0,-1-5 0 0,-4 1 0 0,-2 2 864 0,0-2 128 16,0 2 32-16,-2 0 0 16,-2-1-832-16,1 2-192 0,1 1 0 0,-2 0 0 0,1-3 0 0,-2 3 0 15,-3 2 0-15,0 1 0 0,-2 1 864 0,-3 0 128 16,-3-1 32-16,-20-2 0 16,5 6-1648-16,4 2-320 0,0 3-64 0,16 1-16 0,-9-1 832 0,-5 2 192 15,-4 1 0-15,2-1 0 0,2-1 0 0,-3 0 0 16,-4 2 0-16,1 0 0 0,-4 0 0 0,3 0 0 15,0 0 0-15,1 2 0 0,3 0 0 0,1 0 0 16,-4 1 0-16,0 1 0 0,1 1 0 0,1 3 0 16,1 1 0-16,2 0 0 0,1-2 0 0,-4 1 0 15,-1 0 0-15,1 4 0 0,2 3 768 0,3 2 208 16,-1 4 48-16,-17 8 0 16,11-1-1648-16,5-1-320 0,2-2-64 0,18-7-16 0,-3 5 1648 0,1 2 320 0,-4 1 64 15,3 0 16-15,1 0-832 0,1 1-192 0,2 3 0 0,1 2 0 16,-3 1 0-16,2 3 0 0,2-1 0 0,2 4 0 15,0 2 0-15,1-3 0 0,4 2 0 0,3-3 0 16,1 0 0-16,4 2 0 0,-1 1 0 0,4-1 0 16,1 2 0-16,4 1 0 0,-2 2 0 0,3 1 0 15,2-3 0-15,0-1 0 0,2-3 0 0,0 2 0 16,1 2 0-16,2 0 0 0,0 0 0 0,0-1 0 16,3-2 0-16,5 0 0 0,-2-1 0 0,4 0 0 15,-1-3 0-15,3 0 0 0,2-1 0 0,1 2 0 16,1-2 0-16,2 1 0 0,-3-2 0 0,9 15 0 15,-5 4 0-15,2-5-192 0,-1-5 48 0,3-2 0 16,1-1 144-16,2-2 128 0,1 0-128 0,3 0 176 0,-1-3-176 16,2 1 0-16,0 1 0 0,4-1 0 0,0-2 0 15,3-1 0-15,4 0 0 0,-2-2 128 0,2 0-128 0,0-2 192 16,5-2-192-16,0-2 192 0,0-1 96 0,3-1 32 16,-1-2 0-16,2 0 0 0,4-1-32 0,4-1 0 15,4 1 0-15,-17-6 0 0,8-1 32 0,2 0 16 16,4 3 0-16,5-4 0 0,1 0-336 0,7-4 0 15,2 3 0-15,2-4 0 0,1-4 0 0,2-4 0 16,0-3 0-16,1-1 0 0,-1-4 0 0,0-1 0 16,-1-2 0-16,3-5 0 0,1-4 896 0,2-2 96 15,-3 0 32-15,1-2 0 0,2-1-832 0,-3-4-192 16,-1 0 0-16,-2-2 0 0,-4-2 0 0,0-3 0 16,-3-4 0-16,-4-3 0 0,-1-3 0 0,-3 1 0 15,0-1 0-15,-1-3 0 0,-5-3 0 0,-1-3 0 0,-2-5 0 0,-4 0 0 16,-4-1 0-16,-3-1 0 0,-5-2 0 0,-4-1 0 15,-5 2 0-15,-5 0 0 0,-5-1 0 0,-6 5 0 16,-6 3 0-16,-6 3 0 0,-7 2 0 0,-6 0 0 16,-6 0 0-16,-10 5 0 0,-9 2 0 0,-23-10 0 31,-2 7-768-31,-4 9-208 0,-8 4-48 0,-1 8 0 16,0 5 0-16,-1 2 0 0,1 2 0 0,21 5 0 0</inkml:trace>
  <inkml:trace contextRef="#ctx0" brushRef="#br0" timeOffset="-167176.84">10490 5255 16575 0,'0'0'368'0,"-9"3"80"0,1 0 0 0,0 3 16 0,1 6-464 0,-4 3 0 16,-1 4 0-16,-2 5 0 0,-3 6 0 0,0 8 0 15,-2 8 0-15,0 4 0 0,-3 7 0 0,1 4 0 0,3 4 0 0,-4 8 0 16,1 11 0-16,1 3 0 15,-2 1 0-15,2 8 0 0,3 7 0 0,0 4 0 16,2 1 0-16,0 0 0 0,3 4 0 0,2 1 0 0,0 2 0 16,3 4 0-16,0 3 0 0,-2 1 0 0,1-2 0 0,-3 4 0 15,2 1 0-15,0 0 0 0,-1-4 0 0,-5 45 0 16,-1-14 848-16,2-9 80 0,2-4 16 0,1-8 0 16,-5-7-176-16,4 0-48 0,2-1 0 0,1-8 0 15,-4-6-208-15,5-1-32 0,1 0-16 0,-1-3 0 16,0-6-160-16,1-4-48 0,0-5 0 0,3-2 0 15,-2-4 32-15,2-6 0 0,-1-9 0 0,1-2 0 16,2 0-80-16,3-6-16 0,2-2 0 0,3-5 0 0,1-7-192 16,4-3 176-16,2-2-176 0,2-4 160 15,3-4-304-15,2-4-64 0,0-5-16 0,6-3 0 16,3-4-928-16,3-6-192 0,4-5-48 0</inkml:trace>
  <inkml:trace contextRef="#ctx0" brushRef="#br0" timeOffset="-166459.45">14021 5552 9215 0,'-1'33'192'0,"-1"6"64"0,-3 3 0 0,1-8 0 0,-1 8-256 0,-2 8 0 0,-2 7 0 0,-2 9 0 15,-1 9 0-15,-2 8 0 0,-2 1 0 0,1 8 0 0,0 7 0 0,-1 5 0 16,3 1 0-16,0 5 0 0,1 2 0 16,3 3 0-16,2-1 0 0,0 41 0 0,2-19 240 0,3-12 0 15,1-4 0-15,1-8 0 0,-1-6-16 0,-3-9 0 16,-3-5 0-16,-1 1 0 0,-1 4 656 0,-1-8 128 15,0-6 16-15,1-3 16 0,0 0-96 0,-2-1-32 16,2 3 0-16,1-8 0 0,2-8-416 0,0-3-96 16,1-2-16-16,-1 3 0 0,3 4-96 0,1-4-32 15,-1-5 0-15,1-2 0 0,-2-2-64 0,2 1 0 16,-1 2-16-16,3-2 0 0,3-5 0 0,-2 0 0 16,-1 1 0-16,1-6 0 0,2-2-176 0,-2-6 0 15,-1-1 0-15,0-1 0 0,2 0 0 0,0-3 0 0,-4-6 0 0,1-5 0 16,1-4 144-16,0-7-144 0,0-3 160 15,0 1-160-15,0-1 160 0,0-8-160 0,0 0 160 0,0 0-160 16,0 0 160-16,0 0-160 0,0 0 160 0,0 0-160 16,0 0 512-16,0 0 0 0,0 0 0 0,0 0 0 15,0 0 0-15,0 0 0 0,0 0 0 0,0 0 0 16,0 0-288-16,0 0-48 0,0 0-16 0,0 0 0 16,0 0-160-16,0 0-176 0,11-8 48 0,0 2 0 15,-1 3-144-15,2-2-32 0,-2-3 0 0,2-2 0 16,0-3-128-1,1 1-16-15,-6 1-16 0,3 2 0 0,-1 2-528 0,-2 2-96 0,-7 5-32 0,5-8 0 16,-2-3 32-16,0 3 0 0,-5 2 0 0,2 6 0 16,0 0-32-16,0 0 0 0</inkml:trace>
  <inkml:trace contextRef="#ctx0" brushRef="#br0" timeOffset="-165457.66">14233 9685 24527 0,'2'-22'1088'0,"-2"6"224"0,0-3-1056 0,0-3-256 0,0-3 0 0,0 9 0 16,1 0 0-16,1-1-192 0,0-4 16 0,0-2 16 15,0-3 160-15,3 1 0 0,-2 1 0 0,0-2 0 16,0-1 0-16,-1-1 0 0,-2 1 0 0,0-4 0 16,-2-3 0-16,-2-1 0 0,0-7 0 0,-4 1 0 15,1 0 0-15,-6-2 0 0,0-4 0 0,-2 0 0 16,-4-1 0-16,-3-2 0 0,-3-1 0 0,-15-18 0 31,1 6-848-31,-2 6-144 0,-3 8-32 0,13 16 0 0,-1410 0 832 0,2813-2 192 0,-1413-3 0 0,-3 1 0 16,-2-2 0-16,-1 2 0 0,0-1 0 0,1 2 0 15,-2 3 0-15,1 3 0 0,-1-1 0 0,1 1 0 0,-1 0 0 0,-1 1 0 16,-1 1 0-16,-2 4 0 0,-1 4 0 16,-3-1 0-16,2 0 0 0,-5-1 0 0,-2 3 0 15,-2-1 0-15,0 1 0 0,-2 4 0 0,4 1 0 0,-3 3 0 16,2 2 0-16,-3-1 0 0,-2 0 0 0,2 1 0 15,-1 1 0-15,2 3 0 0,1 4 0 0,1 1 0 16,-3 0 0-16,1 2 0 0,0 2 0 0,3 3 0 16,-2 1 0-16,1 0 0 0,2 3 0 0,0 1 0 15,-1 2 0-15,0-1 0 0,2 1 0 0,-1 3 0 16,2 0 0-16,-1 2 0 0,2 0 0 0,-1 0 0 16,1 0 0-16,1 3 0 0,3 1 0 0,0 0 0 15,4 0 0-15,2 3 0 0,0 0 0 0,3 4 0 16,0 2 0-16,-1 1 0 0,0 0 0 0,2 2 0 15,2 3 0-15,-1 2 0 0,2 0 0 0,-1 4 0 16,3 4 0-16,-2 5 0 0,4 5 0 0,0 2 0 0,2 0 0 16,2 1 0-16,1-2 768 0,3 3 208 0,4 2 48 15,2 1 0-15,3 0-832 0,6 2-192 0,6-1 0 0,1 1 0 16,2-4 0-16,4-1 0 0,3-1 0 0,4 1 0 16,1 1 0-16,3-4 0 0,4-4 0 0,3 1 0 15,4 3 0-15,1-3 0 0,3-2 0 0,3-3 0 16,2-5 0-16,1-3 0 0,1 1 0 0,3 0 0 15,3-2 0-15,0-1 0 0,1-3 0 0,1 3 0 16,2-1 0-16,0-1 0 0,1-1 0 0,2-2 0 16,1 0 0-16,3-2 0 0,3-2 0 0,2-1 0 15,2-5 0-15,4 2 0 0,1-2 0 0,1-1 0 16,3-5 0-16,6 0 0 0,5 1 0 0,0-2 0 0,0-2 0 16,4-3 0-16,4-6 0 0,4 1 0 0,2 1 0 15,1-2 0-15,0-4 0 0,37-2 0 0,-11 0 320 0,-11-2 0 16,-12 0 16-16,1-2 0 0,2 0-336 0,-6-1 128 15,-4-1-128-15,-1-1 0 0,-2-1 0 0,1-4 0 16,-4-5 0-16,-2 0 0 0,-4-2 128 0,2-3-128 16,2-6 160-16,1-5-160 0,-2-3 208 0,0-5-48 15,-2-3-16-15,-1-9 0 0,0-7 48 0,-3-5 0 16,-1-3 0-16,1 1 0 0,-3 2 64 0,2-7 0 16,1-9 16-16,-6 5 0 0,-4 5-16 0,-4 1-16 15,-8 1 0-15,-7 0 0 0,-12-3-48 0,-5 1-16 16,-7 1 0-16,-7-3 0 0,-7-1 176 0,-1-3 32 15,-10-2 16-15,0 21 0 0,-4-7-176 0,-3-1-32 16,-7 1-16-16,-10-24 0 16,-3 12-960-16,-4 12-192 0,-2 9-48 0,6 21-7632 0,-9 4-1536 15</inkml:trace>
  <inkml:trace contextRef="#ctx0" brushRef="#br0" timeOffset="-164648.83">12638 8912 12895 0,'16'-3'272'0,"-8"0"64"0,-3-4 16 0,1 3 32 0,-1-2-384 0,2 1 0 0,-4-2 0 0,0-1 0 16,-1-3 896-16,-2-1 96 0,-2-1 32 0,-2-2 0 15,-5-3 0-15,1-1 0 0,-2 0 0 0,-1 0 0 16,-3 0 0-16,-2 0 0 0,-3 2 0 0,-2-2 0 16,-2 5-832-16,-1 1-192 0,-3 1 0 0,-2 1 0 15,-4-2 0-15,-1 2 0 0,-6 3 0 0,3 1 0 16,-2 3 0-16,-1-1 0 0,-2 2 0 0,0 1 0 15,1-2 0-15,-2 4 0 0,0 3 0 0,0 2 0 16,-2 3 0-16,2 5 0 0,-1 0 0 0,0 2 0 16,3 0 0-16,2 3 0 0,3 2 0 0,2 0 0 15,1 1 0-15,2 2 0 0,1-1 0 0,2 1 0 16,0 3 0-16,2 0 0 0,1 3 0 0,2 1 0 16,1 5 0-16,1 1 0 0,3 0 0 0,0 3 0 15,3 2 0-15,0 3 0 0,1 4 0 0,3-2 0 0,5-4 0 0,0-2 0 16,4 0 0-16,3-1 0 0,1-2 0 15,4-2 0-15,-3 1 0 0,4 0 0 0,1 0 0 0,4-2 0 16,-1 0 0-16,6-3 0 0,3-5 0 0,1 1 0 16,2-2 0-16,-1-1 0 0,3-1 864 0,0-1 128 15,4-1 32-15,2-1 0 0,2-1-832 0,4-4-192 16,2-3 0-16,6-1 0 0,5-1 0 0,3-1 0 16,2-5 0-16,2-4 0 0,2-5 864 0,2-3 128 15,4-2 32-15,2-4 0 0,1-4-832 0,-3-2-192 16,-2-5 0-16,-1-1 0 0,-1-4 0 0,1-5 0 15,-1-6 0-15,-1 0 0 0,-8 0 0 0,-2-3 0 16,-4-5 0-16,-3-1 0 0,-2-2 0 0,-7-3 0 0,-3-3 0 16,4-25 0-16,-11 6 864 0,-8 9 128 15,-8 6 32-15,-5 10 0 0,-9 7-832 0,-2 5-192 0,-5 3 0 0,-2 6 0 16,-7 5 864-16,-3 7 128 0,-4 3 32 0,-4 3 0 31,-4 1-2464-31,-4 4-480 0,-5 5-112 0,-2 2-13120 0</inkml:trace>
  <inkml:trace contextRef="#ctx0" brushRef="#br1" timeOffset="-145745.5">17073 4447 16575 0,'0'0'368'0,"-8"-8"80"0,10 0 0 0,-1-1 16 0,0 0-464 0,1-1 0 0,1-1 0 0,0 1 0 16,0 1 912-16,-1-1 96 0,0-2 16 0,-2-1 0 16,0 1-832-16,0 0-192 0,0-2 0 0,-2 0 0 15,0-1 864-15,-1 3 128 0,-1-1 32 0,-2 4 0 16,1 2 0-16,-3 0 0 0,-2-1 0 0,0 5 0 16,-3 2-832-16,-3 3-192 0,-1 0 0 0,-5 5 0 15,-3 1 0-15,-5 5 0 0,-1 3 0 0,-4 5 0 16,-1 2 0-16,-2 4 0 0,0 1 0 0,-1 3 0 15,1 2 864-15,-2 4 128 0,-1 3 32 0,3 4 0 0,-3 3-832 0,5 3-192 16,-2 0 0-16,8-1 0 0,3-2 0 0,9-5 0 16,5-4 0-16,7-3 0 0,5-6 0 15,5-1 0-15,6-3 0 0,8-2 0 0,7-3 0 0,5-4 0 16,3-1 0-16,2-4 0 0,4-1 0 0,1-7 0 16,2-5 0-16,2-3 0 0,-3-1 0 0,1-1 0 15,1 1 0-15,-4-7 0 0,-4-4 0 0,-6 1 0 16,-4 3 0-16,-6-1 0 0,-6-1 0 0,-3-1 0 15,-5 1 0-15,-5 0 0 0,-5 3 864 0,-6 0 128 16,-5 0 32-16,-3 2 0 0,-6-1-832 0,0 2-192 16,-5 2 0-16,1 2 0 0,-2 2 0 0,1 2 0 15,2 0 0-15,10 1 0 0,3 1 0 0,1 0 0 16,3 0 0-16,4 1 0 0,1 1 0 0,6-3 0 16,0 0 0-16,9 2 0 15,3 1-768-15,7-3-208 0,6 1-48 0,-6-1 0 0,4 0 832 0,3 1 192 0,4 1 0 0,12 2 0 31,-7 0-864-31,-3 2-128 0,-5 0-32 0,-4 3 0 16,-3-1-816-16,-3 2-160 0,-3 1-48 0,-7-3 0 0,-1 2 1648 0,0 1 400 0,-2 0 0 0,-1-1 0 16,-1 0 0-16,-2 0 0 0,-2 4 0 0,0 0 0 15,-1-2 0-15,0 0 0 0,0 2 0 0,-1-1 0 16,1 0 0-16,-1 0 0 0,2-2 0 0,1 0 0 16,-2 0 0-16,2 0 0 0,1-3 0 0,0 0 0 15,1 0 0-15,2-2 0 0,-1 1 0 0,1 1 0 16,-3-8-896-16,0 0-112 0,0 0-16 15,0 0 0-15</inkml:trace>
  <inkml:trace contextRef="#ctx0" brushRef="#br1" timeOffset="-145311.67">17286 4774 23951 0,'-8'-7'1056'0,"8"7"224"0,0 0-1024 0,-5 4-256 16,5-4 0-16,0 0 0 0,-2 11 0 0,4-2 0 0,2-3 0 15,4 2 0-15,1-3 0 0,3 2 0 16,5-2 0-16,4 0 0 0,1-3 0 0,2-2 0 0,0-1 0 0,2-2 0 15,1-2 880-15,-1 0 112 0,0-3 32 0,1-1 0 16,-2-2-832-16,-3 1-192 0,-5-1 0 0,-1-2 0 16,-2 0 0-16,-3-1 0 0,-9 0 0 0,1 2 0 15,-2 1 0-15,-5 3 0 0,-4-1 0 0,-3 3 0 16,-3 5 864-16,-4 3 128 0,-3 3 32 0,0 4 0 16,-3 4-832-16,-2 3-192 0,1 2 0 0,0 2 0 15,1 1 0-15,-1-3 0 0,4 3 0 0,6-1 0 16,1-1 0-16,6-2 0 0,5 1 0 0,4-3 0 15,3-2 0-15,6 1 0 0,4-2 0 0,5-1 0 16,3-2 0-16,1-4 0 0,3-2 0 0,2 0 0 16,1-5 0-16,2 0 0 0,2-3 0 0,-5-1 0 15,1-4-2416-15,-1 0-528 0,11-8-96 16,-7 1-32-16</inkml:trace>
  <inkml:trace contextRef="#ctx0" brushRef="#br1" timeOffset="-144966.64">18092 4582 23951 0,'-11'-5'512'0,"11"5"128"0,-6-2 0 0,6 2 64 0,-8 9-576 0,-2 3-128 15,-1 2 0-15,0 5 0 0,-1 5 0 0,-2 4 0 16,-1-1 0-16,2 2 0 0,-1 1 848 0,1-1 144 16,-1 0 32-16,1-1 0 0,1-1-832 0,-1-2-192 15,3 1 0-15,2-4 0 0,1-3 0 0,2-5 0 16,3-4 0-16,2-10 0 0,0 0 864 0,0 0 128 0,0 0 32 0,8-7 0 15,2-6 0-15,3-3 0 0,2-4 0 0,2-3 0 16,-1-2-832-16,2-1-192 0,1-1 0 0,0-1 0 16,1 1 0-16,1-1 0 0,-1 0 0 0,1 3 0 15,1 4 0-15,0 4 0 0,-5 5 0 0,2 4 0 16,0 5 0-16,-2 6 0 0,-1 6 0 0,-2 7 0 16,-3 4 0-16,-2 7 0 0,-4 4 0 0,0 2 0 15,-3-1 0-15,-2 1 0 0,-2 0 0 0,0 1 0 16,-3-1 0-16,4 0 0 0,-1-3 0 0,4 0 0 15,-1-1 0-15,0-5 0 0,1-4 0 0,2-3 0 16,1-5 0-16,1-5 0 0,-6-7 0 0,12-1-15520 16</inkml:trace>
  <inkml:trace contextRef="#ctx0" brushRef="#br1" timeOffset="-144607.14">18721 4646 20271 0,'0'0'896'0,"0"0"192"0,0 0-880 0,0 0-208 16,-1 7 0-16,-2 0 0 0,2-1 864 0,1-6 128 15,5 7 32-15,3-2 0 0,2 0-832 0,3-2-192 0,3-3 0 16,1-1 0-16,2-1 864 0,2-3 128 15,-1-1 32-15,-1-1 0 0,-1-4-832 0,-1 1-192 0,-2 1 0 0,-4 1 0 16,-1 0 864-16,-6 0 128 0,1 1 32 0,-4-1 0 16,-2 3 0-16,-3 2 0 0,-1 3 0 0,-5 1 0 15,-1 5-832-15,-3 4-192 0,-3 2 0 0,0 3 0 16,-2 3 0-16,1 2 0 0,-3-1 0 0,4 4 0 16,1 1 0-16,3-4 0 0,3 5 0 0,5-6 0 15,3-1 0-15,4 0 0 0,3-3 0 0,5-3 0 16,2 0 0-16,4-2 0 0,1-2 0 0,5-4 0 15,-2-3-1600-15,2-2-352 0,1-5-80 0,0-3-16 16</inkml:trace>
  <inkml:trace contextRef="#ctx0" brushRef="#br1" timeOffset="-144332.11">19288 4543 23951 0,'3'7'512'0,"-7"3"128"0,-1 3 0 0,0 3 64 0,-5 4-576 0,0 2-128 16,-1 3 0-16,-1 1 0 0,0 1 848 0,0 0 144 16,-1-2 32-16,2 0 0 0,1-3 0 0,3-2 0 15,-1-4 0-15,4-1 0 0,1-4-832 0,3-2-192 16,0-2 0-16,0-7 0 0,0 0 864 0,9-3 128 16,4-4 32-16,1-3 0 0,3-5 0 0,0-3 0 15,1 0 0-15,2-3 0 0,-3-2-832 0,2-1-192 16,1-1 0-16,2 2 0 0,1 1 0 0,1 2 0 15,1 3 0-15,1 1 0 0,-1 4 0 0,0 4 0 0,3-1 0 16,-1 4 0 0,2 3-1600-16,-4 2-352 0,-1 0-80 0,-2 0-13120 0</inkml:trace>
  <inkml:trace contextRef="#ctx0" brushRef="#br1" timeOffset="-143120.56">20000 4454 23951 0,'0'0'512'0,"0"0"128"0,0 0 0 0,0 0 64 0,0 0-576 15,-1-3-128-15,-3-1 0 0,0 2 0 0,-3 2 848 0,0 2 144 16,-1 2 32-16,-3 1 0 0,-3 2-832 0,-2 3-192 15,0 1 0-15,0 3 0 0,-1 1 864 0,-1 1 128 16,5-2 32-16,0 1 0 0,3 3-832 0,4-1-192 16,1-3 0-16,3-1 0 0,2 1 0 0,2-5 0 15,3-2 0-15,1-3 0 0,3-3 864 0,1-2 128 16,4-1 32-16,1-4 0 0,2-2-832 0,0-2-192 16,2 1 0-16,-1-3 0 0,0-1 864 0,1-1 128 15,0 0 32-15,-1 3 0 0,0 2-832 0,-3 2-192 16,1 1 0-16,-2 3 0 0,-2 2 0 0,0 4 0 0,-1 4 0 15,1-1 0-15,-3 1 0 0,1 1 0 16,-1 1 0-16,1 2 0 0,0 0 0 0,1-1 0 0,0-2 0 0,2-2 0 16,1-2 0-16,2-3 0 0,0-4 0 0,3-4 0 15,3 1 0-15,-1-3 0 0,4 0 0 0,-2-4 0 16,1-6 0-16,1 0 0 0,2 1 0 0,2-2 0 16,-1-1 0-16,1-1 0 0,-3-1 0 0,2-2 0 15,0-2 0-15,2-6 0 0,0-5 0 0,1-5 0 16,-1-5 0-16,2 1 0 0,1-5 0 0,-2 2 0 15,-3-1 0-15,-2 5 0 0,-2 4 0 0,-3 5 0 16,-3 4 0-16,-5 6 0 0,-3 7 0 0,-4 4 0 16,0 6 0-16,-6 10 0 0,-9 0 0 0,-2 7 0 15,-4 5-768-15,-1 1-208 0,-5 4-48 0,-1 4 0 16,-4 1 832-16,1 3 192 0,-1 3 0 0,2 3 0 0,1 1 0 16,0 1 0-16,3 0 0 0,0 12 0 0,3-2 0 15,6-5 0-15,4-7 0 0,4-2 0 0,3-3 0 0,3-2 0 16,3-6 0-16,0-3 0 0,3-6 0 0,0-2 0 15,2-1 0-15,2-1 0 0,1-5 768 0,2 0 208 16,0-4 48-16,2 0 0 0,1 0-832 0,5-2-192 16,-6 1 0-16,0 1 0 0,-3 0 0 0,0 4 0 15,-2 0 0-15,0 2 0 0,-1 1 0 0,-1 1 0 16,-1 3 0-16,-1-2 0 0,-1 2 0 0,-1 0 0 16,1 1 0-16,0 0 0 0,-1 0 0 0,1-2 0 15,2 0 0-15,1-2 0 0,-1-1 0 0,2 1 0 16,1-2 0-16,2-1 0 0,0-1 0 0,1-1 0 15,3 0 0-15,3 1 0 0,-1 0 0 0,4 1 0 0,0 1 0 0,1 5 0 16,0-2 0-16,-4 5 0 16,0-1 0-16,-1 2 0 0,-1 1 0 0,-3 1 0 0,-4 0 0 0,-1 2 0 15,1-1 0-15,-5 0 0 0,1 3 0 0,-5-1 0 16,0 1 0-16,0-2 0 0,0 1 0 0,-3 0 0 16,0 1 0-16,0-2 0 0,0-1 0 0,1 2 0 15,-1 0 0-15,0-2 0 0,0 1 0 0,1 0 0 16,2-1 0-16,-1 0 0 0,-1 0 0 0,0 1 0 15,-1 1 0-15,-1-1 0 0,-1 1 0 0,0 0 0 16,0 2 0-16,-2-1 0 0,-3 0 0 0,1-1 0 16,-1 1 0-16,-2 1 0 0,1-1 0 0,-3-1 0 15,2-3 0-15,-2-1 0 0,1 0 0 0,1-1 0 16,0-2 0-16,1-2 0 0,4 1 0 0,-3-1 0 16,2-2 0-16,4-5 0 0,0 0 0 0,0 0 0 0,0 0 0 0,0 0 0 15,10-2 0-15,-1-3 0 0,1 0 0 0,2-3 0 16,-3-2 0-16,0-1 0 0,2-1 0 0,-3-3 0 15,2-4 0-15,-3-1 0 0,0-2 0 0,-2-2 0 16,-1-2 0-16,-2-2 0 0,2 1 0 0,-3 0 0 16,-1 1 0-16,0 1 0 15,-1-1-768-15,1 4-208 0,1 4-48 0,0 0 0 0,-1 2 832 0,1 0 192 16,0 3 0-16,0 2 0 0,0 2 0 0,0 0 0 16,-1-2 0-16,-1 4 0 0,0 1 0 0,-1 1 0 15,0-1 0-15,-4-3 0 0,1 1 0 0,-1-1 0 16,-3-1 0-16,1-2 0 0,-3 2 0 0,0-1 0 15,-1 0 0-15,-1 2 0 0,1 2 0 0,1 1 0 16,3-2 0-16,-2 4 0 0,-1 4 768 0,0 2 208 16,1 2 48-16,-3 2 0 0,-1 0-832 0,0 5-192 0,0 4 0 0,-1 1 0 15,1 1 0-15,3 1 0 0,-1 2 0 0,2 1 0 16,2 1 864-16,1 0 128 0,2-2 32 0,3-2 0 31,2-2-1648-31,3-2-320 0,4 1-64 0,1-4-16 0,3-4 832 0,0 1 192 0,3-2 0 0,4-4 0 31,3-3-2496-31,-2-4-464 0,0-4-96 0,4 3-16 0</inkml:trace>
  <inkml:trace contextRef="#ctx0" brushRef="#br1" timeOffset="-140992.65">15358 9895 16575 0,'0'0'368'0,"2"-11"80"0,1-1 0 0,-3 4 16 0,0 8-464 0,3-7 0 0,-1-2 0 0,0 4 0 16,-2 5 912-16,0 0 96 0,0 0 16 0,0 0 0 15,0 0 0-15,0 0 0 0,2 7 0 0,-1 4 0 16,-3 1 0-16,-1 4 0 0,1 5 0 0,0 1 0 0,-2 4-832 16,1 2-192-16,-1 5 0 0,0-1 0 0,-3 1 864 0,2 1 128 15,-1 0 32-15,-4 2 0 0,2-6-832 0,-2 1-192 16,0-3 0-16,1-2 0 0,-2-3 0 0,2-2 0 16,0-4 0-16,-3 4 0 15,0-4-768-15,4-6-208 0,0-4-48 0,8-7 0 16,0 0-816-16,-5-5-160 0,3-4-48 0,2-1-8192 15</inkml:trace>
  <inkml:trace contextRef="#ctx0" brushRef="#br1" timeOffset="-140681.83">15255 9848 27647 0,'0'0'1216'0,"0"0"256"0,-2-5-1168 0,2 1-304 0,0 4 0 0,0 0 0 15,3-5 0-15,4 2 0 0,3 1 0 0,2-1 0 16,-1 1 0-16,4 0 0 0,4 0 0 0,2 3 0 16,5 3 0-16,2 0 0 0,1-2 0 0,1 6 0 15,2 1 880-15,-2 1 112 0,-3 2 32 0,0 4 0 16,-5 0-832-16,-1 4-192 0,-3 2 0 0,-3 2 0 16,-4 3 0-16,-4 1 0 0,-2 0 0 0,-5-1 0 15,-3 2 0-15,-4-2 0 0,-3-1 0 0,-5-1 0 16,-4-1 864-16,-5-1 128 0,-5-1 32 0,-3 0 0 15,-4-3-832-15,2-1-192 0,0-1 0 0,2-1 0 16,0-3 0-16,3-3 0 0,4-3 0 0,3 0 0 0,3 0 0 0,5-3 0 16,4-3 0-16,-3-3 0 15,5-4-1600-15,7-1-352 0,8-2-80 0,0 0-11472 16</inkml:trace>
  <inkml:trace contextRef="#ctx0" brushRef="#br1" timeOffset="-140357.43">15952 10096 31327 0,'-9'-4'688'0,"0"1"144"0,-4 2 16 0,5 2 48 0,0 3-720 0,1 1-176 16,-1 3 0-16,-2 3 0 0,-1 5 0 0,0 1 0 0,1-1 0 0,1 4 0 15,1 1 0-15,0 2 0 0,0 1 0 0,1 9 0 16,2-4 272-16,4-6 32 0,3-2 0 0,4-5 0 15,-3-2-304-15,6-7 0 0,2 1 0 0,0-6 0 16,-2-3 0-16,3-3 128 0,3-1-128 0,2-1 0 16,0-4 432-16,1 0-32 0,-3-1 0 0,1-1 0 15,-1-6 64-15,-3 2 16 0,-3 1 0 0,-4 0 0 16,-1-1-64-16,-3-1-16 0,-2-1 0 0,-1 5 0 16,-1 0-112-16,-1 1-32 0,-3 0 0 0,0 2 0 15,-1 2-256-15,0 3 0 0,1-1 0 0,-2 2 0 16,0-1-288-16,1 3-160 15,8 2-48-15,-10 1 0 0,4 3-2800 0,6-4-560 0,0 0-112 16,0 0-32-16</inkml:trace>
  <inkml:trace contextRef="#ctx0" brushRef="#br1" timeOffset="-139960.58">16234 10063 23951 0,'0'0'512'0,"-6"3"128"0,-2 1 0 0,4 0 64 0,-3 3-576 0,2 1-128 15,0 3 0-15,-1 1 0 0,1 3 848 0,1 0 144 16,-4-2 32-16,1 8 0 0,4-1-496 0,0-1-80 16,1-2-32-16,1-1 0 0,-1-4-272 0,4-2-144 15,-2-10 160-15,2 10-160 0,-2-10 224 0,0 0-48 16,0 0-16-16,11 2 0 0,0-2 336 0,2-2 64 0,-1-3 16 0,2-2 0 16,1-3-64-16,-2 0 0 0,0 0 0 0,-1 0 0 15,1 0-112-15,-4 1-16 16,0 2-16-16,-1 1 0 0,-1-1-144 0,-7 7-32 0,7-4 0 0,-7 4 0 15,0 0-192-15,0 0 0 0,0 0 0 0,4 9 0 16,0 1 0-16,-3-1 128 0,-1 2-128 0,0-2 0 16,0-9 0-16,3 13 0 0,1-4 128 0,3-2-128 15,-7-7 0-15,10 2 0 0,1-2 0 0,2 0 0 16,1-3 0-16,2-4 0 0,-1-4 0 0,0-1 0 16,-4-1 0-16,0 0 144 0,-2-3-144 0,-1 0 128 15,-1-3 48-15,-4 3 0 0,0 0 0 0,0 3 0 16,-2-3 16-16,-1 1 0 0,-1 2 0 0,-1 2 0 15,0 2-192-15,1 3 0 0,-1-1 0 0,2 7 0 16,0 0-400-16,0 0-112 0,0 0-32 0,0 0 0 16,-3 8-2656-16,3-8-544 0</inkml:trace>
  <inkml:trace contextRef="#ctx0" brushRef="#br1" timeOffset="-139561.02">16818 10012 20271 0,'0'0'896'0,"0"0"192"0,2-4-880 0,-1-3-208 16,0 3 0-16,-1 4 0 0,0 0 976 0,0 0 160 16,0 0 16-16,0 0 16 0,3 11-336 0,-2 1-64 15,-1 2 0-15,-1 3-16 0,-1 2-112 0,-1 0 0 16,0 3-16-16,-2-2 0 0,-2 0-64 0,3 0-16 0,-2-2 0 0,0 1 0 15,-2-1-16-15,3-3 0 0,1-2 0 0,2-3 0 16,-2 0-80-16,4-10-32 0,-4 8 0 0,4-8 0 16,0 0 224-16,0 0 32 0,0 0 16 0,10-9 0 15,1-2-96-15,2-3-16 0,2-3 0 0,0 1 0 16,1-1-352-16,0-1-80 0,1-1-16 0,-1 2 0 16,-2 1-128-16,0 2 0 0,-1 1 0 0,-2 4 128 15,-2 1-128-15,-3 2 0 0,-6 6 0 0,0 0 128 16,0 0-128-16,0 0 0 0,6 12-192 0,-3 1 192 15,-3 0-192-15,-1 1 192 0,-1 1-160 0,-3 2 160 0,-1 1-160 16,-1-1 160-16,2 2-160 0,-3-2 160 16,1-1-432-16,1-1 16 0,0-2 0 0,4-2 0 15,2-11-1152-15,5 7-224 0,5-3-64 0,4-2-8176 16,0-4-1632-16</inkml:trace>
  <inkml:trace contextRef="#ctx0" brushRef="#br1" timeOffset="-139231.18">17370 10013 31503 0,'-11'-6'1392'0,"11"6"288"0,-9-2-1344 0,1-2-336 16,-2 2 0-16,1 1 0 0,1 1 784 0,0 3 96 16,0 2 16-16,5-2 0 0,-4 0-656 0,3 2-240 15,1 1 176-15,-4 6-176 0,1 1 256 0,4 0-32 16,1 0-16-16,3 2 0 0,3 2-208 0,2 2 0 0,0-2 0 0,4 1 0 15,2-2 128-15,-2 2-128 0,-1-2 0 0,1 1 144 16,-1-2-144-16,0 1 0 0,-2 0 0 0,-2-3 0 16,-1-1 128-16,-2-1-128 0,-2-2 128 0,-1-9-128 15,-3 10 384-15,-5-3-16 0,-2-3 0 0,-2 1 0 16,-2-1 320-16,-3-2 64 0,-3-4 16 0,2-2 0 16,0-1-368-16,1-1-64 0,-2 0-16 0,0-4 0 15,-1 0-320-15,4 0 144 0,3 3-144 0,2-2 0 16,3-2-320-16,2 1-160 15,6 1-32-15,5-1-16 0,0 1-2064 0,7 2-416 0,5-1-64 16,2-1-11520-16</inkml:trace>
  <inkml:trace contextRef="#ctx0" brushRef="#br1" timeOffset="-139005.95">17901 9638 27647 0,'-2'-13'1216'0,"2"13"256"0,0-4-1168 0,0 4-304 16,0 0 0-16,0 0 0 0,0 0 880 0,-8 3 112 16,-2 5 32-16,-1 3 0 0,-2 4-832 0,-3 5-192 15,-1-1 0-15,-8 13 0 0,3-1 336 0,1 1 32 16,1 1 0-16,2-1 0 0,3 0-368 0,1 4 0 16,-2 5 0-16,2 0 128 0,0-4-384 0,0 0-80 15,1-3-16-15,3-6 0 16,4-5-2432-16,1-4-480 0,3-4-112 0,1-2-7200 0</inkml:trace>
  <inkml:trace contextRef="#ctx0" brushRef="#br1" timeOffset="-138331.25">17680 10053 27647 0,'0'0'608'0,"0"-7"128"0,0 0 32 0,0 7 0 0,0 0-624 0,5-2-144 0,1-1 0 0,4 0 0 16,4 3 576-16,0 0 96 0,1-1 16 0,-4 1 0 15,4 2-288-15,0 0-48 0,1-1-16 0,-2-1 0 16,-1-3-336-16,0 2 0 0,0-1 0 0,-6 1 0 16,0 0 0-16,-7 1 0 0,0 0 0 0,0 0 0 15,0 0 0-15,0 0 0 0,-6 5 0 0,0 6 0 16,-4 1 0-16,-1 1 0 0,0 1 0 0,-9 5 0 0,5 0 720 0,3 0 80 16,-3-4 16-16,8-2 0 0,2-3-576 0,3-1-112 15,2-9-128-15,0 0 176 0,5 9 0 0,3-5 0 16,2-3 0-16,3-2 0 0,2-1 176 0,1-2 32 15,2-3 16-15,1-3 0 0,-1-2-192 0,-3 0-32 16,1 0-16-16,-2-1 0 0,-4-2-160 0,-1 1 0 16,-3-1 0-16,1 2 0 0,-1 0 128 0,-3 1-128 15,-1-1 0-15,0 8 128 0,-2 5 176 0,0 0 16 16,0 0 16-16,0 0 0 0,0 0-336 0,0 0 0 16,-5 5 0-16,-1 5 0 0,0 1-256 0,1-1-112 15,3 3-16-15,1 0-16 0,0 1 400 0,2-3 0 16,1-3 0-16,1 0 0 0,2 0 0 0,-5-8 0 15,0 0 0-15,8 4 0 0,1-3 0 0,0-1 0 0,2-1 0 0,1-2 128 16,2-2-128-16,-2-1 176 0,1-3-176 0,0 1 192 16,0-3-192-16,0 0 160 0,0-3-160 0,-2 2 160 15,1 1-160-15,-1 0 128 0,1-2-128 0,-3 2 128 16,-1 3-128-16,-1 0 0 0,2 4 0 0,-3 0 0 16,2-3 0-16,-2 5 0 0,-6 2 0 0,9 1 0 15,-9-1 0-15,6 6 0 0,-1 4 0 0,1 1 0 16,-1 1 0-16,1 2 0 0,2-2-128 0,-2 1 128 15,2 0 0-15,0 0 0 0,-1-1 0 0,2-1 0 16,0 0 0-16,1-2 0 0,-4-2 0 0,4-2 0 16,-1 0 0-16,1-2 0 0,-1-2 0 0,0-1 0 15,1-1 192-15,-3 1-64 0,2-1 0 0,1 1 0 0,0-1 16 0,0 1 0 16,-3 0 0-16,-7 0 0 0,0 0-144 0,9 0 0 16,-9 0 144-16,9 3-144 0,-9-3 128 0,7 8-128 15,-7-8 160-15,4 10-160 0,0-1 0 0,1 0 128 16,-3 2-128-16,1-2 0 0,1 0 0 0,-1 0 0 15,1-3 0-15,0 2 0 0,-4-8-208 0,0 0-96 16,10 7-16-16,-10-7 0 16,8 6-2704-16,-8-6-560 0,5-8-96 0,-5 8-32 0</inkml:trace>
  <inkml:trace contextRef="#ctx0" brushRef="#br1" timeOffset="-138202.84">18179 9778 38703 0,'-15'-13'1712'0,"13"7"352"0,-2 0-1648 0,5 2-416 16,-1 4 0-16,0 0 0 0,12 4 352 0,1-1-16 0,-1 4 0 0,4 1 0 31,4 6-1136-31,1-1-224 0,-1 1-64 0</inkml:trace>
  <inkml:trace contextRef="#ctx0" brushRef="#br1" timeOffset="-135990.36">20039 9123 1839 0,'3'-16'0'0,"-3"16"160"0,0 0-160 0,0 0 0 16,0 0 0-16,7-7 0 0,-4 1 2560 0,-3 6 464 16,0 0 112-16,0 0 0 0,6-9-2240 0,-6 9-464 15,0 0-96-15,0 0-16 0,9-8 128 0,-6 2 32 16,-1-2 0-16,-2 8 0 0,0 0 112 0,0 0 32 15,0-7 0-15,0 7 0 0,0-6 128 0,0 6 16 16,-1-8 16-16,-1 0 0 0,0 0-80 0,-4-1 0 16,1 0-16-16,-2 1 0 0,-3 2 0 0,0-3 0 0,1-3 0 0,-5 5 0 15,0 2-240-15,-1-2-32 16,-3-2-16-16,-2 4 0 0,0 3-192 0,-2 0-32 0,-1 1-16 0,0-1 0 16,0 1-160-16,-1 2 192 0,-1 2-192 0,-2 0 192 15,1-2-192-15,-4 2 160 0,-1 1-160 0,0 2 160 16,1 3-160-16,1 1 0 0,3 1 144 0,0 4-144 15,-2 4 0-15,2 2 0 0,4 1 0 0,0 0 0 16,5 0 0-16,1 4 0 0,2 4 0 0,4-2 0 16,1-1 0-16,5-3 0 0,3-1 0 0,2-1 0 15,3-1 0-15,5 0 0 0,-1-4 0 0,3 1 128 16,2 0-128-16,3-2 0 0,0 0 128 0,3-2-128 16,1 0 128-16,2-1-128 0,-2 1 160 0,8-3-160 15,2-4 192-15,2-3-64 0,2-6-128 0,1 2 192 16,2 2-48-16,-2-4-16 0,3-2 0 0,3 2 0 0,3 2-128 0,3-3 128 15,2-7-128-15,4-1 128 0,1-3-128 0,-1 0 0 16,-1-1 0-16,-3-4 0 0,1-2 160 0,-2-1-160 16,-1-1 192-16,-4 0-192 0,-3-2 448 0,-7-1-32 15,-8 1 0-15,-3 1 0 0,-5 3-32 0,-4 1-16 16,-5 0 0-16,-5 1 0 0,-4-2-112 0,-6 5-32 16,-5 3 0-16,-6 2 0 0,-4 0-224 0,-4 0 128 15,-1 3-128-15,-4 1 0 0,-3 1-208 0,2 1-144 16,1-4-32-16,2 6 0 15,4 3-560-15,3 1-112 0,3 1-32 0,3 0-12640 0</inkml:trace>
  <inkml:trace contextRef="#ctx0" brushRef="#br1" timeOffset="-135478.02">19486 9332 8287 0,'0'0'736'0,"-8"0"-592"16,1 2-144-16,-1 0 0 0,8-2 1264 0,-9 2 208 16,-1 1 64-16,2 2 0 0,1-2-752 0,-2-1-144 15,1 6-16-15,3 2-16 0,-1-3-64 0,2 7-16 16,-2 2 0-16,3 3 0 0,1 2 224 0,1 3 32 15,-4 4 16-15,3 2 0 0,0 1-48 0,0 3-16 16,0 5 0-16,0 0 0 0,0 2-224 0,-3 0-32 16,-2-1-16-16,1 4 0 0,-1 4-144 0,-1 1-48 15,1 1 0-15,1-3 0 0,-2-2-16 0,3-3-16 0,-3-1 0 0,2-5 0 16,-1-4-32-16,-1-1 0 0,1-2 0 0,-1-1 0 16,0-2 48-16,0-3 0 0,1-2 0 0,-1 0 0 15,0 0-32-15,2-3 0 0,0-4 0 0,0 0 0 16,1 3-96-16,2-4-128 0,3-2 176 0,0-2-176 15,0-9 0-15,2 6 0 0,-2-6 0 0,9 3-8864 16,1-5-1648-16</inkml:trace>
  <inkml:trace contextRef="#ctx0" brushRef="#br1" timeOffset="-134478.86">20345 9276 2751 0,'-4'-13'256'0,"2"8"-256"15,2 5 0-15,-4-6 0 0,2 1 2880 0,2 5 512 16,0 0 128-16,0 0 0 0,0 0-2400 0,-1407 0-480 16,2814 0-112-16,-1408 12-16 0,-1 3-128 0,1 1-16 15,-3-1-16-15,2 4 0 0,0 0 96 0,0 9 0 16,-2 4 16-16,2 2 0 0,-2 0 0 0,-2 5 0 0,1 6 0 0,-4 2 0 16,2 3-144-16,-2-1-16 0,-2-1-16 0,1 3 0 15,-2 3-96-15,1-3-32 0,0-4 0 0,1-2 0 16,0 0-16-16,2-3 0 0,-2-4 0 0,1-2 0 15,-1-10 160-15,2 0 16 0,0 1 16 0,0-3 0 16,1-2 16-16,0-1 0 0,0-5 0 0,4 3 0 16,-1 1-64-16,0-4-16 0,2 2 0 0,1-3 0 15,1-1-128-15,1-2-16 0,0-1-128 0,1-1 192 16,-2-10 32-16,3 7 0 0,-3-7 0 0,4 7 0 16,-4-7 16-16,0 0 0 0,0 0 0 0,0 0 0 15,0 0-48-15,0 0 0 0,0 0 0 0,0 0 0 16,0 0 16-16,0 0 0 0,6-6 0 0,-6 6 0 15,4-7-64-15,-4 7-16 0,0 0 0 0,3-8 0 0,-5 0-128 0,1 1 128 16,0-1-128-16,-1 3 128 0,2 5 0 0,0 0 0 16,-6-8 0-16,1 1 0 0,-3 2-128 0,0-1 128 15,-2 2-128-15,-1-5 128 0,-1 0 0 0,-2 0 0 16,-3 2 0-16,0-1 0 0,-2 0-128 0,-1 2 192 16,-6 0-192-16,-1 1 192 0,1 3-192 0,-2 4 128 15,-1-4-128-15,-1 5 128 0,1 1 32 0,-1 2 0 16,0 3 0-16,-1 0 0 0,-1-2-160 0,0 2 0 15,-1 1 0-15,4 2 0 0,2-2 0 0,3 2 0 16,-1 2 0-16,3 2 128 0,-1 4-128 0,2-1 0 16,3 0 0-16,3-3 0 0,-1 1 0 0,2-1 0 15,1 0 0-15,2-1 0 0,3-3 0 0,-1-1 0 0,3 0 0 16,4-1 0-16,2-10 0 0,-3 11 0 0,3-11 0 16,5 12 0-16,0-2 128 0,5-1-128 0,1-3 0 0,5 1 128 15,2 1 0-15,2-1-128 0,3-1 192 0,4-2-64 16,3 0-128-16,2-1 128 0,0-1-128 0,2 0 128 15,4-4-128-15,-2-1 0 0,-2-3 0 0,0 2 0 16,-2 1 0-16,0-2 128 0,0-1-128 0,-1-1 0 16,-3 1 0-16,-3 1 0 0,-2-1 128 0,-6 0-128 15,-1-2 0-15,-4 0 0 0,-7 1 0 0,1 0 0 16,-1-1 0-16,-5-1 0 0,-1-2 0 0,-2 0 0 16,1 0 0-16,-2 0 128 0,-1-2-128 0,-1 2 0 15,1 0 0-15,0 2 0 0,-1-1 128 0,0 1-128 16,-1 0 0-16,-1 0 0 0,4 4 0 0,-2-2 0 15,2 1 0-15,0-1 0 0,3 1 0 0,1 6 0 0,0 0 0 0,0 0 0 16,0-6 0-16,0 6 0 0,5-6 0 0,0 2 0 16,-5 4 0-16,7-6-176 0,0 1 176 0,0-1 0 15,-7 6 0-15,8-4 0 0,1 2 0 0,-9 2 0 16,0 0 0-16,7-5 0 0,2 2 0 0,-9 3 0 16,0 0 0-16,0 0 0 0,0 0 0 0,0 0 0 15,8-3 0-15,-8 3 0 0,0 0 0 0,0 0 0 16,0 0 0-16,0 0 0 0,0 0-256 0,0 0 16 15,0 0 16-15,0 0 0 16,0 0-1600-16,0 0-320 0,0 0-64 0</inkml:trace>
  <inkml:trace contextRef="#ctx0" brushRef="#br1" timeOffset="-132108.42">24015 8477 10479 0,'0'0'448'0,"0"0"128"0,0 0-576 0,0 0 0 0,0 0 0 0,0 0 0 16,-2-8 624-16,2 8 16 0,-5-6 0 0,5 6 0 15,-9-4-32-15,3-1 0 0,0-1 0 0,0 2 0 16,-4 0-96-16,0 1-32 0,0-1 0 0,-1 0 0 15,-2 2-48-15,0 0-16 0,-2 0 0 0,0-2 0 16,-2 0-64-16,0 0-16 0,-2-1 0 0,-1 2 0 16,-1 0-16-16,-4-2-16 0,-4-1 0 0,-1 0 0 15,-1 3-48-15,-1 0 0 0,-1-2 0 0,1 1 0 0,-2-1 48 16,1 3 0-16,0 2 0 0,1-1 0 0,0-2-144 16,-1 1-32-16,-1-1 0 0,-2 2 0 0,-3 0-128 0,3 1 0 15,-3 0 0-15,3 2 0 0,-5 2 0 0,4-1 160 16,1-1-32-16,1 1-128 0,-1 1 192 0,2 0-64 15,-3 1 0-15,-1-1-128 0,-1-1 208 0,0 3-64 16,-4 1-16-16,5 2 0 0,3 0-128 0,1 1 192 16,1-3-192-16,3 2 192 0,2 6-192 0,2-4 0 15,0 0 144-15,-1 0-144 0,2 2 0 0,0 0 128 16,-4 3-128-16,4-1 0 0,3-1 0 0,0 1 144 16,0-3-144-16,4 1 0 0,3 1 144 0,-1-1-144 15,3-2 0-15,2 4 144 0,1 1-144 0,0 0 160 16,4-2-160-16,0 1 160 0,2 0-160 0,2-1 160 15,1 0-160-15,1-1 160 0,2-2-160 0,1 1 0 16,1 2 144-16,2-2-144 0,-3-1 0 0,3 0 128 0,0 1-128 16,-1 1 0-16,-2 1 0 0,4 1 0 0,-1-2 0 0,2 0 0 15,-4 2 0-15,3 1 0 0,1 0 0 0,-2-2 0 16,2-5 0-16,1 4 0 0,3 2 0 0,3 0 0 16,2-4 0-16,-1-1 0 0,0-2 0 0,0 2 128 15,1 3-128-15,-1-2 0 0,-2-7 0 0,2 5 0 16,-1 2 0-16,2-1 0 0,-2-1 0 0,2-2 128 15,0-2-128-15,1 1 0 0,-2 0 0 0,5-1 0 16,3-2 0-16,3-1 0 0,-1 0 0 0,3 0 0 16,2 0 0-16,3 1 128 0,1 0-128 0,1 2 0 15,-2-2 128-15,2 1-128 0,1 2 160 0,-2-2-160 16,1-4 0-16,3 1 0 0,2 1 0 0,-1 1 0 0,2-3 0 16,-1 2 0-16,3 0 0 0,-2 1 0 0,-4 1 160 0,0-3-16 15,-2-5 0-15,3 3 0 0,-1 2-16 0,1-1 0 16,-1-1 0-16,3-1 0 0,3-3-128 0,-2 2 0 15,1 2 144-15,-1-4-144 0,-2-7 256 0,-2 0 0 16,0 1-16-16,0-5 0 0,2-1 16 0,0-4 16 16,2-5 0-16,-2 4 0 0,2 3-64 0,-4-3-16 15,-3-3 0-15,-4 0 0 0,-4-1-32 0,-2 2-16 16,-1 3 0-16,-6-1 0 0,-4-4 64 0,-4 2 16 16,0 0 0-16,-5 4 0 0,-3 3-32 0,-2-2 0 15,-3-1 0-15,-2 0 0 0,-3 3-192 0,-2 0 128 16,-2 2-128-16,-3-2 0 0,-4 0-224 0,-2 3-144 0,-3 5-16 15,-4-2-9008-15,-4-2-1792 16</inkml:trace>
  <inkml:trace contextRef="#ctx0" brushRef="#br1" timeOffset="-131410.58">22052 8984 8799 0,'0'0'384'0,"0"0"96"0,0 0-480 0,0 0 0 0,0 0 0 0,0 0 0 16,0 0 832-16,0 0 64 0,10-5 0 0,-10 5 16 15,0 0-160-15,4 7-48 0,-3 0 0 0,-2-1 0 16,1-6 0-16,-4 12-16 0,-3 4 0 0,0 3 0 15,0 2-48-15,0 2 0 0,-2 1 0 0,0 3 0 16,-1 5-64-16,0 1-32 0,0 1 0 0,0 3 0 16,2 2-64-16,-4 4-16 0,1 5 0 0,0 0 0 15,2-3-144-15,0 3-48 0,1 3 0 0,3-1 0 16,-1-2-272-16,3-3 160 0,1-5-160 0,1 3 128 16,-3 4-128-16,1-1 128 0,0 2-128 0,-2-2 128 0,-2 1 16 15,0-3 0-15,0-2 0 0,4-3 0 0,1-3 48 0,0-1 16 16,-2 0 0-16,0-6 0 0,2-2 112 0,0-3 32 15,1-3 0-15,-1 1 0 0,1 2-96 0,1-1-32 16,-1-4 0-16,0-2 0 0,1 3-224 0,-1-2 144 16,-1-2-144-16,0-1 128 0,-2-3-128 0,1 0 0 15,0-2 144-15,-2-2-144 0,-1-1 0 0,1 1 0 16,5-8 0-16,0 0 0 16,-4 4-480-16,4-4-64 0,0 0-16 0,11-2-11376 0</inkml:trace>
  <inkml:trace contextRef="#ctx0" brushRef="#br1" timeOffset="-130241.16">24105 9131 6447 0,'11'-4'576'0,"1"0"-576"15,-2 2 0-15,1 0 0 0,-3 0 1280 0,2 2 128 16,-10 0 48-16,7 2 0 0,-7-2-560 0,0 0-96 16,0 0-32-16,0 0 0 0,0 0-64 0,0 0-32 15,6 7 0-15,-6 1 0 0,-7 2 0 0,2 2 0 16,-2 2 0-16,-2 5 0 0,-3 8 32 0,0 3 0 16,0 0 0-16,0 6 0 0,-2 3-80 0,-2 10-16 15,0 0 0-15,-3 6 0 0,1 2-208 0,1 3-32 16,-1 0-16-16,1 6 0 0,-1 2-224 0,3 1-128 15,0-4 160-15,4-2-160 0,2 1 0 0,2-6 128 16,1-7-128-16,4-4 0 0,0 0 176 0,1-1-16 16,0-2 0-16,1-5 0 0,0-2 80 0,0-5 16 0,1-3 0 15,0-1 0-15,-2-4 0 0,1-3 16 0,1-4 0 0,-1 2 0 16,0-1 0-16,0-3 0 0,0-5 0 0,0 1 0 16,0 0-80-16,0-1-32 0,0 1 0 0,2-4 0 15,-2-7-160-15,0 0 192 0,2 9-192 0,-2-9 192 16,0 0-192-16,0 0 128 0,0 0-128 0,0 0 128 15,5 10-128-15,-5-10 0 0,0 0 0 0,0 0 128 16,0 0-128-16,0 0 128 0,0 0-128 0,0 0 128 16,6-4-128-16,-6 4 160 0,0 0-160 0,0 0 160 15,0 0-160-15,5-7 0 0,-3 1 144 0,-2 6-144 16,0 0 0-16,0 0 128 0,-2-9-128 0,-3 1 0 16,0 2 128-16,-1 0-128 0,-4 0 160 0,3-1-160 0,-4-3 128 15,0 2-128-15,-3 2 0 0,0-3 144 0,-2-1-144 0,-4-3 0 16,-2-1 0-16,-5 0 0 0,1 2 128 0,-5 0-128 15,-3-1 128-15,-1 0-128 0,-5 1 176 0,2 0-48 16,-3 1-128-16,0-3 192 0,0-1-64 0,-8 1 0 16,-2 3-128-16,-2 2 192 0,-2 0-192 0,1 2 144 15,2 0-144-15,2 1 128 0,0 2 32 0,-1 2 0 16,-4-1 0-16,2 3 0 0,-2 0-32 0,2 4-128 16,-1 0 192-16,4 2-64 0,3-1-128 0,2 1 0 15,0-2 144-15,0 3-144 0,2-1 0 0,2 0 144 16,0-2-144-16,2 3 0 0,-3 2 0 0,2-1 0 15,4-1 0-15,1 2 0 0,2 1 0 0,-1 0 0 16,2-1 0-16,0 2 0 0,-1-2 0 0,0 1 128 16,-2 1-128-16,3 1 0 0,0 0 192 0,2 0-64 15,2-1 0-15,2 2-128 0,3-1 192 0,2-1-64 0,4-1 0 0,0-2-128 16,2 3 192-16,3 1-64 0,3 1 0 0,1-1-128 16,2-1 128-16,2 1-128 0,3 2 0 0,2-1 0 15,2 2 0-15,1-1 0 0,4 0 0 0,2 0 0 16,3 3 0-16,4 1 0 0,7-2 0 0,2 2 0 15,5-1 128-15,4 2-128 0,2 2 0 0,3 0 0 16,1-1 128-16,-1-1-128 0,1 0 0 0,-1 1 0 16,0-3 128-16,5-1-128 0,4-2 0 0,0 0 0 15,4 1 0-15,2-3 0 0,2-1 0 0,-1-2 0 16,2-2 144-16,2 0-144 0,4-3 0 0,4-1 144 16,4-5-144-16,-4 1 128 0,-2 1-128 0,2-1 128 15,2-2-128-15,0-4 0 0,-1 2 0 0,-2-2 128 16,0 1 0-16,-1-2 0 0,-4 0 0 0,2-3 0 0,1-2 32 0,-1-1 0 15,0-2 0-15,-4-2 0 0,-5-7 144 0,-5-3 16 16,1-5 16-16,-5-2 0 0,-4-2 112 0,-5-3 32 16,-5-4 0-16,-3-1 0 0,-4 2-64 0,-5 1-16 15,-7 1 0-15,-3 2 0 0,-7 3 48 0,-4 1 0 16,-7 1 0-16,-4 1 0 0,-5 3-160 0,-4 2-32 16,-2 0 0-16,-4-1 0 0,-5 1-256 0,-1 1 0 15,-5 0 0-15,1 3 0 16,-4 2-320-16,-1 0-128 0,-5 0-32 0,2 0 0 15,4 4-1872-15,2 4-368 0,6 2-80 0</inkml:trace>
  <inkml:trace contextRef="#ctx0" brushRef="#br0" timeOffset="-125216.58">19706 9268 8287 0,'0'0'736'0,"0"0"-592"0,0 0-144 0,4-6 0 16,-4 6 672-16,6-8 96 0,-2 1 32 0,2 2 0 16,-6 5 144-16,0 0 16 0,4-5 16 0,-4 5 0 15,7-6-64-15,-7 6-16 0,0 0 0 0,0 0 0 16,6-9-256-16,-1 3-48 0,-5 6-16 0,0 0 0 15,0 0-64-15,0 0-32 0,0 0 0 0,0 0 0 16,0 0 0-16,3 10 0 0,-1-1 0 0,-2 2 0 16,-1 0-48-16,0 4-16 0,0 3 0 0,0 0 0 15,-1 1 32-15,1 2 0 0,-2 2 0 0,2 2 0 16,0 6-112-16,-2 3-16 0,1-1 0 0,0 3 0 16,-2 4-64-16,1 1 0 0,1-4-16 0,-3 0 0 0,2-3-32 15,0 0 0-15,-1 0 0 0,1 2 0 0,0 3 64 0,-1-4 16 16,0-3 0-16,0 1 0 0,-1 1 64 0,0-2 16 15,-1-4 0-15,1 1 0 0,-1-2-64 0,3 0-16 16,-3-4 0-16,2 1 0 0,1-2 16 0,-3 1 0 16,2 0 0-16,-1 0 0 0,2-1-176 0,-1 2-128 15,0 0 192-15,1-1-192 0,0-2 192 0,-3 0-192 16,2 0 192-16,1 1-192 0,2-2 0 0,-2 1 0 16,0-1 0-16,0-2 0 0,-1-3 0 0,1-1 0 15,-3 1 0-15,1-2 0 0,1-5 160 0,-2-1-160 16,6-7 128-16,0 0-128 0,0 0 0 0,0 0 128 15,0 0-128-15,0 0 0 0,0 0 0 0,7-8-272 16,-4-3 32-16,3 0 16 16,0-4-2240-16,0 0-448 0</inkml:trace>
  <inkml:trace contextRef="#ctx0" brushRef="#br0" timeOffset="-124782">20108 9238 15599 0,'0'0'688'0,"0"0"144"0,-9 0-656 0,0 2-176 16,0 0 0-16,-2 3 0 0,1 2 640 0,0 4 112 16,-3 4 16-16,2 0 0 0,1 0 16 0,2 4 16 15,3 3 0-15,0 5 0 0,1 0 0 0,0 4 0 16,-4 6 0-16,2 5 0 0,0 3 112 0,0 3 32 15,0 1 0-15,0 5 0 0,1 3-288 0,0-1-48 16,0-1-16-16,2-1 0 0,-2-1-272 0,3-2-48 16,1-2-16-16,1-6 0 0,1-5-128 0,-1-1-128 15,1-5 192-15,-1-4-192 0,-1-1 160 0,1-3-160 0,0-1 128 0,1-1-128 16,0-3 144-16,0-3-144 0,-1 0 160 0,4-4-9424 31,3-4-1872-31</inkml:trace>
  <inkml:trace contextRef="#ctx0" brushRef="#br0" timeOffset="-122983.86">22090 8886 2751 0,'0'0'256'0,"0"0"-256"0,0 0 0 0,0 0 0 0,0 0 1472 0,0 0 240 16,0 0 48-16,0 0 16 16,0 0-1040-16,0 0-208 0,0 0-32 0,0 0-16 0,0 0 352 0,0 0 80 15,0 0 16-15,0 0 0 0,0 0-160 0,0 0-48 16,0 0 0-16,0 0 0 0,-5-5-208 0,5 5-64 16,0 0 0-16,0 0 0 0,0 0-64 0,0 0 0 15,0 0-16-15,0 0 0 0,0 0-128 0,0 0-32 16,9 0 0-16,0 0 0 0,1 0 48 0,1 3 0 15,-2 2 0-15,2-2 0 0,1-3-64 0,2 2 0 16,-2 0 0-16,1 1 0 0,1 3-48 0,-3-1-16 16,0 1 0-16,-3-1 0 0,2 2-128 0,2 0 160 15,-1-2-160-15,3 4 160 0,-2 2-160 0,0 2 0 16,-3 1 0-16,2-2 128 0,0-3-128 0,0 1 0 16,-2 2 0-16,1-1 0 0,-1-2 128 0,0 1 0 0,0 2 0 0,0 1 0 15,-2 0 64-15,2 0 16 0,0 2 0 0,-1-2 0 16,1 0-16-16,-1 2-16 0,0 1 0 0,0-3 0 15,-1-2-176-15,1 1 192 0,0-1-192 0,-2 1 192 16,2 0-192-16,-3 0 128 0,2 1-128 0,0-2 128 16,-2 3-128-16,2-1 128 0,-4-1-128 0,3 1 128 15,-2-4-128-15,0 4 160 0,1 1-160 0,-2-2 160 16,-1-2-160-16,2 1 192 0,-3 1-192 0,1 0 192 16,0 0-64-16,-1 2 0 0,-2-3 0 0,0 5 0 15,0 0 0-15,-1 1 0 0,1-2 0 0,-4 2 0 16,1 0-128-16,0 1 192 0,2 2-192 0,-2-4 192 15,1-3-192-15,-1 0 128 0,2 2-128 0,0-2 128 16,0 0-128-16,-3-1 160 0,3-2-160 0,0 1 160 0,1 1-160 0,0 0 192 16,0-3-192-16,-1 0 192 0,1 0-192 0,0 0 128 15,-1-1-128-15,1 0 128 0,1-8 0 16,0 0 0-16,0 0 0 0,-3 10 0 0,3-10-128 0,0 0 128 16,0 0-128-16,0 0 128 0,-6 9-128 0,6-9 192 15,0 0-192-15,0 0 192 0,0 0 0 0,0 0 0 16,0 0 0-16,0 0 0 0,0 0-192 0,-3-5-224 15,3 5 48-15,0 0-8720 16,-2-7-1760-16</inkml:trace>
  <inkml:trace contextRef="#ctx0" brushRef="#br0" timeOffset="-122032.9">23100 8957 6447 0,'0'0'576'0,"0"0"-576"16,0 0 0-16,0 0 0 0,0 0 960 0,0 0 96 16,0 0 16-16,0 0 0 0,0 0-432 0,0 0-96 15,0 0-16-15,0 0 0 0,-2-6 112 0,2 6 32 16,0 0 0-16,-5-6 0 0,5 6-16 0,0 0 0 16,-9-1 0-16,0 0 0 0,2 1-256 0,-3 2-48 15,4 2-16-15,-4-2 0 0,-1-2 32 0,1 2 0 0,-2 1 0 0,1 2 0 16,-1 0 192-16,1 1 32 0,-1 0 16 0,1 4 0 15,-1 2-32-15,1-2 0 0,-3-3 0 0,1 3 0 16,0 5-192-16,1-2-64 0,0-1 0 0,0-2 0 16,2-3-128-16,1 1-48 0,-3 0 0 0,4 2 0 15,0-4-144-15,1-1 0 0,1 1 144 0,6-6-144 16,-5 7 0-16,5-7 128 0,0 0-128 0,0 0 0 31,0 11-768-31,0-11-208 0</inkml:trace>
  <inkml:trace contextRef="#ctx0" brushRef="#br0" timeOffset="-121357.58">22298 9683 11807 0,'-11'2'512'0,"11"-2"128"0,-8-3-512 0,-1 6-128 0,3 0 0 0,6-3 0 15,0 0 240-15,0 0 16 0,-9 5 16 0,2 1 0 16,-4-1 304-16,2 1 48 0,2-3 16 0,7-3 0 15,-6 11 112-15,-2-3 16 0,3-2 16 0,-2 2 0 16,2 0-176-16,2 3-32 0,-4-2-16 0,3-1 0 16,4-8-192-16,-4 11-48 0,2 0 0 0,-1 0 0 15,1-1-48-15,0 1-16 0,2 1 0 0,3 2 0 0,1 3 16 0,-1-1 0 16,2-3 0-16,1 0 0 16,-1 0-16-16,1 2 0 0,3-1 0 0,0 0 0 0,-1-5-32 0,2 3-16 15,-2 1 0-15,1 2 0 0,-6 1-16 0,3-3-16 16,1-2 0-16,0 1 0 0,4 2 0 0,0-2 0 15,-3-2 0-15,2 1 0 0,0 0 16 0,1 1 16 16,0-2 0-16,2-1 0 0,-3 1-64 0,1 1-16 16,0-2 0-16,-1 1 0 0,2 1-128 0,-1-1 0 15,1-1 0-15,-2 1 128 0,1 1-128 0,1 0 160 16,0-1-160-16,-1-2 160 0,0 3-160 0,0 0 128 16,0-1-128-16,-1 0 128 0,0 0-128 0,0 0 0 15,0 0 0-15,-3-1 128 0,-1-3-128 0,0 1 0 16,2-3 0-16,-8-4 0 0,7 7 0 0,-7-7 128 15,0 0-128-15,0 0 0 16,0 0-1168-16,0 0-320 0</inkml:trace>
  <inkml:trace contextRef="#ctx0" brushRef="#br0" timeOffset="-120844.95">22170 10517 15263 0,'0'0'672'0,"0"0"144"0,0 0-656 0,0 0-160 15,0 0 0-15,0 0 0 0,0 0 1024 0,0 0 160 16,0 0 32-16,-7 8 16 0,1 1-144 0,-2 0-48 0,-1 4 0 0,1 1 0 16,-1 1-128-16,-3 2-16 0,-2-2-16 0,0 2 0 15,0 2-80-15,0-1-16 0,-2 0 0 0,1-2 0 16,-2 1 0-16,2-2 0 0,1 4 0 0,-2-3 0 16,0-1-256-16,0-2-48 0,1 1-16 0,1 1 0 15,-2-2-256-15,4-1-48 0,1-6-16 0,1 3 0 16,2 2-144-16,2-2 192 0,6-9-192 0,0 0 192 15,0 0-192-15,0 0-272 0,6 6 64 0,3-5 16 16,6-7-1728-16,1 1-352 16,2-2-64-16</inkml:trace>
  <inkml:trace contextRef="#ctx0" brushRef="#br0" timeOffset="-119991.89">22484 10391 2751 0,'0'0'256'0,"0"0"-256"0,11-1 0 0,-11 1 0 15,7 0 2048-15,-7 0 384 0,11 0 64 0,-2 1 0 16,-9-1-1216-16,10 1-256 0,0 0-64 0,-2 1 0 15,1 0 96-15,1 1 16 0,-1-2 0 0,2-1 0 16,3-1-192-16,2-1-48 0,0 1 0 0,3 0 0 16,2 1-96-16,2 1-32 0,1-2 0 0,3 0 0 15,0 0-128-15,2 1-16 0,-2 0-16 0,0-1 0 16,-2-1 0-16,-1 1 0 0,-2 1 0 0,-1-3 0 16,1 2-160-16,-4 0-16 0,-3 0-16 0,-4 1 0 15,-1 1-208-15,-10-1-144 0,0 0 192 0,0 0-192 0,0 0 0 0,0 0 0 16,0 0 0-16,0 0 0 15,0 0-1648-15,0 0-272 0</inkml:trace>
  <inkml:trace contextRef="#ctx0" brushRef="#br0" timeOffset="-119067.15">22994 8897 9215 0,'0'0'400'0,"0"0"96"0,0 0-496 0,0 0 0 15,0 0 0-15,0 0 0 0,0 0 912 0,0 0 96 0,0 0 16 0,0 0 0 16,0 0 0-16,0 0 0 0,0 0 0 0,5 4 0 16,-5-4-832-16,7 4-192 0,-3-2 0 0,-4-2 0 15,0 0 864-15,10 1 128 0,-1 0 32 0,0 1 0 16,-1 1-832-16,2-1-192 0,2-5 0 0,2 3 0 16,-1 3 0-16,0-1 0 0,-1 0 0 0,3-2 0 15,2 0 864-15,2 1 128 0,0 2 32 0,-2 0 0 16,1-5-832-16,-2 2-192 0,-1 4 0 0,-1-1 0 0,0 0 0 15,-3 1 0-15,-1-1 0 0,0 2 0 0,-3 3 0 16,0 1 0-16,-2 0 0 0,-1 0 0 0,0-1 0 0,-1 3 0 16,-2 1 0-16,0-1 0 0,-1-2 0 0,0 2 0 15,0 1 0-15,0 2 0 0,0-2 0 0,0 0 0 16,0-2 0-16,1 3 0 0,-1 0 0 0,1 0 0 16,0-1 0-16,0 3 0 0,2-2 320 0,-1-1 0 15,0-2 16-15,2-4 0 0,-4-6-176 0,0 0-32 16,5 10-128-16,0-2 192 0,-5-8-192 0,0 0 128 15,0 0-128-15,0 0 0 0,0 0 160 0,0 0-160 16,4 8 160-16,-4-8-160 16,0 0-368-16,0 0-160 0,0 0-48 0,0 0 0 0,0 0 576 0,0 0 0 15,0 0 0-15,0 0 0 0</inkml:trace>
  <inkml:trace contextRef="#ctx0" brushRef="#br0" timeOffset="-117762.17">23454 9387 2751 0,'0'0'256'0,"0"0"-256"0,0 0 0 0,0 0 0 16,0 0 2336-16,0 0 416 0,0 0 96 0,0 0 16 16,0 0-2016-16,0 0-400 0,7 5-64 0,-7-5-32 15,11 0-192-15,0 2-32 0,-4 4-128 0,2-2 192 16,-3 1 160-16,-6-5 32 0,0 0 0 0,11 7 0 15,-3 3 48-15,0 0 16 0,-3 1 0 0,0-2 0 16,-5-9-176-16,2 11-16 0,1 1-16 0,-1-1 0 16,-2-1-48-16,2-2-16 0,0 1 0 0,-1 3 0 0,-2 1 48 0,0-2 16 15,0 1 0-15,1-1 0 0,0 0 0 0,0 1 0 16,0-2 0-16,0 0 0 0,0-1-48 0,0 1 0 16,-2 2 0-16,1-2 0 0,1 0-64 0,-1-2-128 15,1-8 176-15,-1 10-176 0,-1 0 224 0,0-1-64 16,-2 0-16-16,1-1 0 0,0 0 96 0,0-2 16 15,-1 2 0-15,0 0 0 0,-1 0-128 0,1-1 0 16,0 3-128-16,-1 0 192 0,1-1-192 0,-3 0 128 16,2-3-128-16,-2 3 0 0,-1 2 192 0,1-1-48 15,-1-2-16-15,0-2 0 0,0 2 64 0,-1 0 0 16,1-2 0-16,0-1 0 0,2 0 48 0,-1 1 16 16,1-1 0-16,1 0 0 0,5-5-96 0,-10 5-16 0,4-1 0 15,-2 4 0-15,2 1 0 0,0-1 0 0,-1-2 0 0,1 1 0 16,-2 2-144-16,2-2 0 0,0 0 0 0,-1 1 0 15,0-1 0-15,1 2 192 0,2 1-64 0,-3-2 0 16,2-1-128-16,2 0 0 0,3-7 0 0,-4 10 0 16,1 1 0-16,0-1 0 0,3-10 0 0,-1 12 0 15,1 1 0-15,1-2 0 0,1-1 0 0,1 1 0 16,1-2 0-16,0 0 0 0,0-2 0 0,1 0 0 16,2 1 0-16,2-3 128 0,-9-5-128 0,12 6 0 15,1-1-176-15,-1-2-112 0,1-1-32 0,-4-2-11664 16</inkml:trace>
  <inkml:trace contextRef="#ctx0" brushRef="#br0" timeOffset="-113002.45">23915 8953 2751 0,'0'0'128'0,"0"0"16"15,6-4-144-15,-6 4 0 0,0 0 0 0,9-3 0 0,-9 3 1824 0,9-2 336 16,1-1 64-16,-10 3 16 0,0 0-1248 0,0 0-240 16,0 0-48-16,6-5-16 0,-6 5-144 0,0 0-32 15,0 0 0-15,0 0 0 0,0 0-32 0,0 0-16 16,5-6 0-16,-5 6 0 0,0 0-128 0,0 0-16 16,0 0-16-16,0 0 0 0,0 0-112 0,0 0 0 15,-9 5-16-15,2-2 0 0,7-3-176 0,-7-2 0 16,-1 2 144-16,8 0-144 0,-9-1 0 0,1 1 144 15,1 3-144-15,7-3 0 0,-9 2 192 0,1 0-192 16,1 0 192-16,-1 0-192 0,-1 1 176 0,2 0-176 16,-1 0 160-16,1 0-160 0,-3 0 160 0,4 0-160 15,-3 0 160-15,2 2-160 0,-3-2 160 0,1-1-160 0,1-2 160 0,-1 5-160 16,-1-1 128-16,0 0-128 0,-1-5 0 16,1 6 144-16,-2 5-144 0,-1 1 128 0,-1 0-128 0,0-5 128 15,3-5-128-15,-2 5 160 0,-1 6-160 0,1-3 160 16,-1-5-160-16,0 0 160 0,-1 1-160 0,0 4 160 15,2-3-160-15,1 5 0 0,-2-1 144 0,2 0-144 16,-1 0 0-16,0 0 144 0,4 0-144 0,-2-1 0 16,2-2 160-16,0 2-160 0,1 2 128 0,1-1-128 15,0-1 128-15,1 1-128 0,2 0 0 0,-3-1 128 16,2 2-128-16,1-1 0 0,-3-5 0 0,1 2 128 16,2 4-128-16,-3 0 0 0,1 0 0 0,0-3 0 15,1-1 0-15,-1-1 0 0,-1 8 0 0,1-6 0 16,1-2 0-16,-1 0 0 0,0 2 0 0,0 2 0 15,2 0 0-15,-1-1 0 0,-1-4 0 0,0 4 0 0,1 3 0 0,-2 2 0 16,0 2 0-16,1-6 0 0,-1-5 192 0,1 3-32 16,0 2-16-16,1 0 0 0,-2-1-144 0,4 0 0 15,2 1-160-15,0 1 160 0,-1-3 0 0,2-8 0 16,0 0 0-16,5 11 160 0,0 0-160 0,0-2 0 16,2 0 0-16,2-3-176 0,0 3 176 0,1 0 0 15,-1 1 160-15,2 1-160 0,0-1 0 0,0-1-288 16,-1-3 32-16,0 1-9536 0</inkml:trace>
  <inkml:trace contextRef="#ctx0" brushRef="#br0" timeOffset="-112229.7">23480 9962 9839 0,'0'0'432'0,"0"0"96"0,0 0-528 0,0 0 0 15,0 0 0-15,0 0 0 0,0 0 576 0,0 0 0 16,3-6 0-16,-3 6 0 0,0 0 128 0,0 0 16 15,0 0 16-15,0 0 0 0,0 0-336 0,0 0-64 16,0 0-16-16,0 0 0 0,5 9-64 0,-1 0-32 16,1 1 0-16,-1-1 0 0,-4-9-224 0,2 8 0 15,-2-8 0-15,5 11 0 0,-2 0 128 0,1-2-128 16,-4-9 0-16,4 11 0 0,-1-1 256 0,-1-2-32 16,-2-8-16-16,1 7 0 0,-1-7-16 0,-1 10 0 0,-2 0 0 0,1 1 0 15,-1-1 64-15,2-1 16 0,1-9 0 0,-6 9 0 16,0 1-32-16,3 0-16 0,-4-3 0 15,3 2 0-15,1 1-48 0,-3-3-16 0,2-1 0 0,4-6 0 16,-7 5-160-16,1-1 160 0,0 5-160 0,2-4 160 16,-4 1-32-16,2-3 0 0,-1 3 0 0,0-2 0 15,1 1 64-15,-1 2 0 0,1-1 0 0,-1-1 0 16,0-1-64-16,-2 0 0 0,2-1 0 0,-2 1 0 16,2 0-128-16,-3 0 160 0,0 1-160 0,1 0 160 15,0-1-160-15,-1 1 0 0,-2-4 144 0,2 3-144 16,0 2 128-16,1 0-128 0,-1-1 160 0,0-1-160 15,-2 1 128-15,0 0-128 0,-2 2 0 0,1-2 144 16,1-1-144-16,-1 0 128 0,-1 1-128 0,-1 0 128 16,-1-5-128-16,0 1 0 0,-4-1 144 0,1 2-144 0,0 3 144 0,0-2-144 15,1-1 192-15,-2 0-192 0,3 0 256 0,-2 2-64 16,0 0-16-16,-1 2 0 0,1-5 64 0,-2 1 16 16,-1 1 0-16,0 1 0 0,1-1-80 0,-1 1-16 15,0 1 0-15,6-1 0 0,-1 2-32 0,2-2-128 16,0-1 192-16,3 2-64 0,3 0-128 0,4 1 0 15,5-6 0-15,0 0-176 16,0 0-1360-16,0 0-288 0</inkml:trace>
  <inkml:trace contextRef="#ctx0" brushRef="#br0" timeOffset="-111756.52">23416 10457 13823 0,'0'0'1216'0,"0"0"-960"16,0 0-256-16,0 0 0 0,0 0 384 0,0 0 48 15,0 0 0-15,0 0 0 0,0 0 272 0,0 0 64 16,0 0 16-16,0 0 0 0,0 0-32 0,11 9-16 15,1-3 0-15,2-1 0 0,1-3-32 0,4-1-16 16,5 0 0-16,2 1 0 0,3 0-144 0,3 2-32 16,2-1 0-16,1 1 0 0,0 5 32 0,-2 1 0 15,0 0 0-15,0-1 0 0,-1 0-144 0,0 0-16 16,-1 4-16-16,0 0 0 0,0-2-32 0,-4 1 0 16,-1 1 0-16,-5 0 0 0,-3-3-192 0,-4 1-144 0,-4-2 192 15,1 2-192 1,0-3-960-16,-6 0-320 0,-5-8-48 0,0 0-16 0</inkml:trace>
  <inkml:trace contextRef="#ctx0" brushRef="#br0" timeOffset="-104528.58">18632 12152 9215 0,'0'0'400'0,"0"0"96"0,0 0-496 0,0 0 0 0,0 0 0 0,0 0 0 16,0 0 0-16,0 0 0 0,0 0 0 0,7 3 0 15,-7-3 912-15,0 0 96 0,0 0 16 0,0 0 0 16,0 0-832-16,0 0-192 0,5-3 0 0,-5 3 0 16,6 4 864-16,-6-4 128 0,0 0 32 0,0 0 0 15,0 0-528-15,0 0-112 0,0 0 0 0,0 0-16 16,0 0 224-16,0 0 48 0,0 0 16 0,0 0 0 16,0 0-368-16,0 0-80 0,0 0-16 0,0 0 0 0,0 0 80 0,0 0 16 15,0 0 0-15,-8 5 0 0,-2-1-48 0,4 2-16 16,-1 0 0-16,3 0 0 0,4-6-64 0,-5 6-16 15,5-6 0-15,-8 9 0 0,-1 3 96 0,1-3 16 16,4-2 0-16,-3 2 0 0,0 4-128 0,1-1 0 16,-1-1-128-16,3 1 192 0,-2 0-32 0,3 1-16 15,0-1 0-15,-1-1 0 0,3-2-16 0,-2 0-128 16,2 2 192-16,0-2-64 0,1 2-128 0,0-2 128 16,-1 1-128-16,1 0 128 0,1 0-128 0,1 0 128 15,-1-1-128-15,2 1 128 0,1-1-128 0,-1 2 128 16,0 1-128-16,3-2 128 0,-6-10-128 0,4 12 160 15,1 1-160-15,0-1 160 0,-2-2-160 0,-3-10 0 0,0 0 144 0,6 15-144 16,-2 4 0-16,1-4 144 0,0-5-144 0,1 0 0 16,-2 0 176-16,-1 0-176 0,-1 1 160 0,2-2-160 15,3-3 192-15,1 0-64 0,1-2-128 0,2 4 192 16,-2 0 0-16,1-1-16 0,0-2 0 0,1 0 0 16,1 3-176-16,0-3 192 0,-1 2-192 0,-1 2 192 15,0 1-192-15,-1 0 0 0,2-4 0 0,0 2 0 16,-3 0 0-16,2 0 128 0,-1 1-128 0,1 0 0 15,0-2 0-15,0-2 0 0,0 0 128 0,1 1-128 16,-4 3 0-16,3 1 0 0,1-4 0 0,-2 1 0 16,1 0 0-16,0-1 0 0,-1 1 144 0,1-2-144 15,-3 1 0-15,2-1 128 0,-2 2-128 0,1-3 0 16,-8-4 0-16,9 9 0 0,-1 0 0 0,0 0 128 0,-2-2-128 16,2 1 0-16,0-1 0 0,-1 0 0 0,1-1 0 0,0 4 0 15,-1 2 0-15,0-1 0 0,2-4 0 0,-4 1 0 16,1-2 0-16,-1 0 128 0,-5-6 32 0,8 9 16 15,0-1 0-15,-8-8 0 0,7 9-176 0,-7-9 0 16,0 0 0-16,8 9-176 0,-2 2 176 0,-2-4 0 16,-4-7 0-16,0 0 128 0,0 0-128 0,0 0 0 15,-1 9 128-15,1-9-128 0,0 0 128 0,0 0-128 16,0 0 160-16,0 0-160 0,-1 10-192 0,1-10-144 16,0 0-32-16,0 0 0 15,0 0-2112-15,0 0-416 0</inkml:trace>
  <inkml:trace contextRef="#ctx0" brushRef="#br0" timeOffset="-103634.06">18952 13532 4607 0,'0'0'400'0,"0"0"-400"15,0 0 0-15,0 0 0 0,0 0 2272 0,6-5 368 16,-2-3 80-16,2 5 16 0,-6 3-1488 0,0 0-288 15,0 0-64-15,0 0-16 0,0 0-256 0,0 0-48 16,0 0-16-16,0 0 0 0,0 0-176 0,0 0-16 16,4 11-16-16,0-1 0 0,-4-10 144 0,1 10 16 15,-1-10 16-15,-1 11 0 0,1 1-80 0,-2-1 0 16,-1-1-16-16,0 1 0 0,-2 1 16 0,1 0 16 16,-3-1 0-16,0 1 0 0,-1-2-32 0,0 2-16 15,1 0 0-15,-3 1 0 0,2-2-96 0,-3 1-32 16,1 0 0-16,0 2 0 0,-3-2-32 0,0 0-16 15,0 0 0-15,-3 1 0 0,0 0-48 0,-2 3 0 16,-1-2 0-16,-3 0 0 0,-1 2-64 0,0-1 0 0,0 1-128 0,1-1 192 16,5 0-64-16,-2 1-128 0,-2-2 176 0,-1 1-176 15,2 1 176-15,1 0-176 0,3 1 160 0,-2-2-160 16,5-2 176-16,-1 0-176 0,3-1 192 0,1-1-192 16,0-1 128-16,2-2-128 0,2 0 0 0,2-1 0 15,0-1 0-15,4-6-352 0,0 0 48 0,0 0-8896 16,0 0-1776-16</inkml:trace>
  <inkml:trace contextRef="#ctx0" brushRef="#br0" timeOffset="-102238.08">19496 13906 13071 0,'0'0'576'0,"0"0"128"0,0 0-576 0,0 0-128 15,0 0 0-15,0-8 0 0,2 0 768 0,0 0 128 16,2 0 32-16,-4 8 0 0,0 0-288 0,0 0-64 16,1-8-16-16,2 1 0 0,-3 7-48 0,0 0-16 15,0-9 0-15,0 0 0 0,-2 1 64 0,2-2 16 16,0 0 0-16,-1 1 0 0,-3 0 0 0,1-1 0 16,-1-2 0-16,-1 2 0 0,0-1-128 0,-1 0 0 15,-3 1-16-15,3-2 0 0,-3 1-32 0,2 0 0 16,-2-1 0-16,0 0 0 0,0-1-80 0,0 2 0 15,-1 1-16-15,-1-1 0 0,2-2 16 0,0 1 0 16,-4-1 0-16,2 2 0 0,2 0-16 0,-4-2 0 16,2 0 0-16,0 1 0 0,0-1-112 0,0 1-32 15,-1 2 0-15,-1 1 0 0,-1 0-32 0,2 1 0 0,-3-3 0 16,1 0 0-16,-2 0-128 0,-1 2 192 0,2 2-192 0,-2 2 192 16,-1-5-192-16,1 4 0 0,1-1 144 0,-2 1-144 15,-1 1 0-15,1 0 0 0,0 0 0 0,-1-1 128 16,1 0-128-16,0 0 0 0,0 1 0 0,2 0 128 15,-1 2-128-15,2-3 0 0,0 4 128 0,-1-2-128 16,1 3 128-16,-1-3-128 0,0 0 128 0,0 2-128 16,0 1 0-16,1-2 128 0,-1 0-128 0,1 0 0 15,-1 0 0-15,1 0 144 0,2 0-144 0,0 0 0 16,-1-4 208-16,2-1-64 0,2 1-16 0,-1 1 0 16,3-1-128-16,-2-1 192 0,-2 0-192 0,-2 0 192 15,1 2-192-15,3-2 192 0,-1-2-192 0,1 4 192 0,0 1-192 16,1 0 160-16,0-1-160 0,1 1 160 0,3 0-160 0,-1-2 128 15,2-3-128-15,0 1 128 0,3-1-128 0,0 1 160 16,-1-1-160-16,1-1 160 0,1 1-32 0,0-1 0 16,1-1 0-16,2 1 0 0,1 1 112 0,1 1 16 15,2-4 0-15,-3 2 0 0,3 4-256 0,-1-3 176 16,1 1-176-16,1 0 160 0,-2 2-160 0,3-1 0 16,-2-1 0-16,1 5 0 0,-8 4 0 0,8-4 0 15,-8 4-128-15,8-4 128 16,-1 0-512-16,-7 4-48 0,0 0 0 0,0 0 0 15,10-3-1824-15,-10 3-368 0,11 3-80 0,-2-5-9648 0</inkml:trace>
  <inkml:trace contextRef="#ctx0" brushRef="#br0" timeOffset="-101846.84">18983 12600 9215 0,'0'0'192'0,"0"0"64"0,0 0 0 0,0 0 0 16,0 0-256-16,-6 2 0 0,0-2 0 0,2 0 0 0,-3 0 1680 0,2 2 304 16,5-2 48-16,-6 0 16 0,1-1-832 0,0 0-144 15,5 1-48-15,0 0 0 0,-3-8 0 0,0 1 0 16,2 2 0-16,2-3 0 0,2-2 832 0,0 2 144 16,3-5 48-16,5-2 0 0,1 1-1248 0,2-2-240 15,2-1-48-15,0 0-16 0,2 1-160 0,-1 0-16 16,0-1-16-16,3 1 0 0,3-3-176 0,-1 2-128 15,-4 3 144-15,2 2-144 0,-4 1 0 0,-1 1 0 16,-4 2 0-16,-1 3-10240 16,-10 5-1984-16</inkml:trace>
  <inkml:trace contextRef="#ctx0" brushRef="#br0" timeOffset="-99520.58">22399 11986 19343 0,'0'0'1728'16,"0"0"-1392"-16,0 0-336 0,0 0 0 15,0 0 304-15,0 0-16 0,0 0 0 0,0 0 0 16,0-9 160-16,3-2 16 0,-1 1 16 0,4-1 0 16,0-1 16-16,2-1 0 0,3-4 0 0,1 0 0 15,-3-3 16-15,2-1 0 0,2 0 0 0,-2-2 0 16,1-2 32-16,0 0 16 0,1 3 0 0,1 2 0 0,0-1-112 0,-2 1-32 16,0 1 0-16,2 4 0 0,-1 3-144 0,-1 2-16 15,-1 2-16-15,0 3 0 0,-1 0-112 0,-1 3 0 16,-1 0-128-16,0 2 192 0,-8 0-192 0,9 3 128 15,-4 4-128-15,0 3 0 0,-5 2 128 0,2 2-128 16,1 2 0-16,1 1 0 0,-3 1 0 0,2 0 0 16,1 1 0-16,2 3 0 0,2 4 0 0,-3 0 128 15,1-2-128-15,1 0 0 0,3-3 0 0,-1 0 0 16,0-1 0-16,-3-3 0 0,2-1 0 0,-1-2 0 16,-2 1-128-16,2-1 128 15,-4-5-784-15,1 0-48 0,-4-9-16 0,0 0-7712 16,7 9-1536-16</inkml:trace>
  <inkml:trace contextRef="#ctx0" brushRef="#br0" timeOffset="-99286.11">22630 11902 27071 0,'-16'-1'1200'0,"9"3"240"0,7-2-1152 0,-7 10-288 0,3-1 0 0,0 2 0 15,1 1 0-15,2 2 0 0,2 3 0 0,4 3 0 16,0 2 240-16,3 1 32 0,1 1 16 0,2 2 0 16,0 2-32-16,2-1 0 0,1 1 0 0,-2 0 0 15,-1 3-48-15,2 0-16 0,1 1 0 0,1-2 0 16,3-4-192-16,-1 0 176 0,-1 1-176 0,-1-3 160 16,1-3-848-16,-1-2-160 0,-3-3-48 0</inkml:trace>
  <inkml:trace contextRef="#ctx0" brushRef="#br0" timeOffset="-97278.79">22414 12998 20271 0,'0'0'896'0,"-2"-7"192"0,-1-1-880 0,3 8-208 0,0 0 0 0,0 0 0 16,-2-7 0-16,2 7 0 0,0 0-144 0,0 0 144 15,0 0 544-15,0 0 208 0,-3-6 32 0,3 6 16 16,0 0-240-16,0 0-48 0,0 0-16 0,0 0 0 16,0 0 144-16,-1 15 16 0,1 2 16 0,0 1 0 15,-1 0-160-15,0 2-48 0,-2 0 0 0,2 2 0 0,0 2-80 0,1-2-32 16,-3-2 0-16,2 1 0 15,0 3-96-15,0-3-32 0,-1-3 0 0,2-1 0 0,0-5-80 0,-1 2-16 16,-3 0 0-16,3-1 0 0,1-13-128 0,0 10 192 16,-1 0-192-16,1-10 192 0,2 9-192 0,-2-9 128 15,0 0-128-15,0 0 128 0,7 7-384 0,-7-7-96 16,0 0-16-16,9 3 0 16,-1-8-2416-16,-8 5-480 0</inkml:trace>
  <inkml:trace contextRef="#ctx0" brushRef="#br0" timeOffset="-96976.08">22034 13621 16575 0,'0'0'1472'0,"-5"-4"-1168"0,-1 1-304 0,6 3 0 16,0 0 944-16,0 0 128 0,0 0 16 0,0 0 16 15,8 4-640-15,0-1-128 0,3-3-16 0,2 0-16 16,3 0 144-16,2 0 48 0,3-2 0 0,4-1 0 16,3-1 192-16,-1-2 32 0,-1 2 16 0,4-1 0 15,4 3-32-15,0 1-16 0,0-2 0 0,-4 3 0 16,-5 3-368-16,-1-1-64 0,-2 0 0 0,-3 1-16 0,-2-3-240 0,-4 1 0 15,-2 0 0-15,-2 1 0 16,-9-2-2352-16,0 0-400 0</inkml:trace>
  <inkml:trace contextRef="#ctx0" brushRef="#br0" timeOffset="-96563.96">22163 13823 26719 0,'-12'-6'2368'0,"12"6"-1888"15,-7-4-480-15,7 4 0 0,0 0 320 0,0 0-16 0,0 0-16 0,11-6 0 16,-1 5-288-16,3 1 128 0,3 5-128 0,1 0 0 16,-1 2 176-16,3 2-176 0,1 2 160 0,0 4-160 15,-2-1 176-15,-1 3-176 0,-4 0 192 0,-2 2-192 16,0-1 272-16,-4 3-48 0,-3 2-16 0,0 1 0 15,-4-3 256-15,-1-1 48 0,-6-2 16 0,-1 3 0 16,-4-1 48-16,-4-1 16 0,-5-3 0 0,2 1 0 16,0 0-32-16,-1 1-16 0,-1-3 0 0,1 0 0 15,3-3-128-15,0 0-32 0,4-1 0 0,3-1 0 16,4-4-128-16,6-6-16 0,-3 9-16 0,5-2 0 16,-2-7-64-16,8 6-16 0,4-1 0 0,5-3 0 15,4-2 0-15,-4 1 0 0,-1-3 0 0,4-3 0 16,5 2-144-16,-1-1 160 0,1-2-160 0,2 0 160 15,-2 1-160-15,-2 1 0 0,-3-1 0 0,-1 1 128 0,-3 1-128 0,0-1-144 16,-3 3 144-16,-1-2-208 16,-1 0-448-16,-2-1-96 0,0 0-16 0,-1 0 0 15,-8 4-1392-15,10-5-272 0,0 2-64 0,-2-2-10896 16</inkml:trace>
  <inkml:trace contextRef="#ctx0" brushRef="#br0" timeOffset="-96261.35">22946 13701 28559 0,'-6'-12'2544'0,"4"6"-2032"0,0 1-512 0,2 5 0 16,3-8 256-16,2 0-32 0,1-2-16 0,4 6 0 16,0 2 400-16,4-2 80 0,3-1 16 0,3 2 0 15,2-3-256-15,4 3-32 0,2-1-16 0,-6 1 0 16,-4-1-224-16,1 2-48 0,3 0-128 0,-3 1 192 16,-3 1-192-16,-3-1 0 0,-1-3 128 0,-1 2-128 15,-2 1-384-15,-9 1-112 0,0 0-16 0,0 0-9200 16,0 0-1824-16</inkml:trace>
  <inkml:trace contextRef="#ctx0" brushRef="#br0" timeOffset="-95909.58">24068 12586 22111 0,'0'-25'976'0,"-2"10"208"0,-1-2-944 0,1 4-240 16,1 4 0-16,1 9 0 0,-2-11 1728 0,1 3 288 0,1 8 64 0,0 0 16 16,0 0-1264-16,1 9-256 0,0 3-64 0,0 6 0 15,1 4-288-15,-2 4-64 0,-1 6-16 0,0 1 0 16,-1 1 176-16,-2 5 48 0,-1 3 0 0,-2-3 0 15,1-1-48-15,-1 0-16 0,-1 2 0 0,0 3 0 16,-1-2-128-16,1 0-32 0,-2-6 0 0,0 2 0 16,0 0-144-16,0-4 128 0,2-4-128 0,-3-4 128 15,1-3-256-15,2-1-64 0,-2 0-16 0,4-3 0 16,-3-3-1392-16,3-1-288 16,-1-1-48-16,0-3-11424 0</inkml:trace>
  <inkml:trace contextRef="#ctx0" brushRef="#br0" timeOffset="-95631.93">23612 13800 27647 0,'-14'-7'2448'0,"6"4"-1952"16,0-1-496-16,8 4 0 0,-3-5 544 0,3 5 16 15,1-8 0-15,4 2 0 0,0-1 480 0,5 0 112 16,2 1 0-16,6-3 16 0,6 2-544 0,2-2-112 16,4-1-32-16,1 0 0 0,1 0-144 0,0 1-16 15,1 0-16-15,0 0 0 0,-1 0-48 0,-1 1-16 16,7 2 0-16,-4 1 0 0,-4 2-112 0,-1-2-128 16,1 2 176-16,-2 2-176 0,-5 1 128 0,-4 1-128 0,-4-1 0 15,-6 2 0 1,-9-2-832-16,0 0-256 0,6 7-64 0,-6-7-9408 0,0 0-1888 0</inkml:trace>
  <inkml:trace contextRef="#ctx0" brushRef="#br0" timeOffset="-95181.62">23795 13934 32255 0,'0'0'2864'15,"0"0"-2288"-15,-9-5-576 0,9 5 0 0,0 0 672 0,0 0 32 16,0 0 0-16,10-3 0 0,1 2-448 0,2 2-96 16,2 0-16-16,2 1 0 0,2 3-144 0,-2-1 0 15,2 1 144-15,-1 2-144 0,-2 2 0 0,-1 3 0 16,0 1 0-16,-3 4 0 0,0 1 0 0,-3 0 0 16,0 3 0-16,-2 0 128 0,-1-2 0 0,-4-1 0 15,0 3 0-15,-1-2 0 0,-1-1 64 0,-1-2 32 16,-1-3 0-16,1 1 0 0,-4-1 160 0,1-1 16 15,-1-3 16-15,0-1 0 0,3 0 64 0,1 0 16 16,1-8 0-16,0 9 0 0,0-9-144 0,2 11-32 16,4-4 0-16,-1 2 0 0,1-2-16 0,2 2-16 15,2-3 0-15,1 5 0 0,0 1 80 0,-1 1 16 16,-7-3 0-16,0 4 0 0,-4 1-128 0,1 3-32 16,0-1 0-16,-3-1 0 0,-3-1 160 0,-4-2 48 0,-3 3 0 0,-4-3 0 15,-3-1 96-15,-6-3 32 0,-3-3 0 0,0-1 0 16,-2-3-80-16,-2-2-16 0,-2-1 0 0,-6-3 0 15,-1-1-144-15,0-2-48 0,-3 0 0 0,3-2 0 16,4 0-272-16,4 1 160 0,6 1-160 0,5-1 128 31,6 0-672-31,6 3-144 0,4 0-16 0,7 5-16 16,0 0-2944-16,18 3-592 0</inkml:trace>
  <inkml:trace contextRef="#ctx0" brushRef="#br0" timeOffset="-89657.88">23172 7020 3679 0,'0'0'320'0,"3"-6"-320"16,1-1 0-16,-1-1 0 0,-3 0 2112 0,3 0 336 16,4-1 80-16,-3 1 16 0,-4 8-912 0,5-8-176 15,-1-2-48-15,-2 0 0 0,1 3-144 0,-2-2-48 0,-2 3 0 0,2-1 0 16,-1 7-128-16,3-5-48 0,-3 5 0 0,-1-8 0 15,1 8-256-15,-1-7-48 0,-1 2-16 0,2 5 0 16,0 0-240-16,0 0-48 0,0 0-16 0,0 0 0 16,0 0-208-16,5 11-32 0,1 1-16 0,-3 2 0 15,0-1 0-15,0 3 0 0,1 3 0 0,-1 3 0 16,-1 1 32-16,0 2 16 0,-3 1 0 0,1 2 0 16,-1 6 48-16,0 1 0 0,0 1 0 0,0 0 0 15,-1-6-32-15,0 3 0 0,-2 5 0 0,3-4 0 16,0-2-80-16,0-1-16 0,-1-3 0 0,-3-1 0 15,2-4-128-15,0-1 192 0,-2-1-192 0,1-2 192 16,0 1-64-16,0-3-128 0,1-3 192 0,-1-1-64 0,0-1-128 0,2-1 0 16,1-1 0-16,1-1 0 0,0 0 0 15,0-9-192-15,0 8 0 0,0-8 16 16,0 0-720-16,0 0-128 0,5-6-48 0,0-3 0 16,-4 2-1744-16,0-2-336 0,-2-6-80 0,1 0-16 0</inkml:trace>
  <inkml:trace contextRef="#ctx0" brushRef="#br0" timeOffset="-89266.58">23029 7553 21183 0,'0'0'1888'0,"0"0"-1504"0,0 0-384 0,0 0 0 31,0 0-384-31,0 0-160 0,0 0-32 0,0 0 0 0,0 0 816 0,0 0 144 0,-8 2 48 0,8-2 0 16,-7 4 128-16,7-4 16 0,0 0 16 0,-6 9 0 16,2 0-96-16,1 2-32 0,3 2 0 0,1 0 0 15,2-2-80-15,-1 1-32 0,3 0 0 0,2-1 0 16,1 2 48-16,2-2 16 0,-2 0 0 0,1 0 0 16,0 1 32-16,2 0 16 0,2-1 0 0,2-2 0 15,-1-2-16-15,-1 0 0 0,-4-2 0 0,3 1 0 16,5-4 64-16,-2-1 16 0,-2-3 0 0,3 1 0 15,1-2 32-15,1-4 0 0,-1-5 0 0,1-4 0 16,2 1 16-16,-1-4 0 0,-1-2 0 0,1-3 0 0,1-2-32 16,-3-3 0-16,1 3 0 0,-2-2 0 0,0 1-32 0,0-1 0 15,3 1 0-15,-4 3 0 0,-2 2-224 0,-1 0-48 16,0-1-16-16,-3 3 0 0,-2 4-224 0,-1 1 0 16,-1 3 128-16,0 2-128 15,-5 2-1216-15,0 8-304 0,0-6-48 0,0 6-16 0</inkml:trace>
  <inkml:trace contextRef="#ctx0" brushRef="#br0" timeOffset="-79613.74">22105 6245 1839 0,'-4'11'160'0,"4"-11"-160"0,0 0 0 0,-6 6 0 16,6-6 1536-16,-6 7 288 0,-1-2 48 0,7-5 16 16,0 0-880-16,-5 5-176 0,5-5-48 0,-8 4 0 15,8-4 80-15,-7 4 16 0,7-4 0 0,-5 4 0 16,5-4-96-16,0 0-16 0,-6 5 0 0,6-5 0 16,0 0-48-16,0 0-16 0,0 0 0 0,-5 4 0 15,5-4-32-15,0 0-16 0,-8-1 0 0,8 1 0 0,0 0 112 0,0 0 0 16,0 0 16-16,-4-5 0 0,4 5 64 0,-3-10 16 15,1 0 0-15,2-3 0 0,2-1-352 0,1-1-64 16,0-2 0-16,1-1-16 0,2 1-176 0,-3-1-48 16,2-2 0-16,1 0 0 0,0-2-16 0,1-2-16 15,1-2 0-15,2-1 0 0,-1 0-32 0,1 0 0 16,-2-1 0-16,3-2 0 0,2-1-144 0,0 1 192 16,0 2-192-16,-3 1 192 0,0-3-192 0,2 4 0 15,-2 0 0-15,0 3 128 0,-3-1-128 0,0 1 160 16,-3 0-160-16,0 3 160 0,-3 1-32 0,2 2-128 15,-1 0 192-15,3 2-64 0,-2 1-128 0,2 2 160 16,-2 1-160-16,1-2 160 0,0-1-160 0,2-1 128 16,-5 5-128-16,2-1 128 0,3-1-128 0,-1 2 0 15,-2 1 0-15,0 2 0 0,-3 7 0 0,0 0 0 0,2-7 0 0,-2 7 0 16,0 0 0-16,0 0 0 0,0 0 0 0,4 10 0 16,0 0 0-16,-2 5 0 0,1 7-160 0,-1-1 160 15,1-4-128-15,1 7 128 0,-1 4 0 0,2 6-144 16,0 4 144-16,1 0 0 0,-1 1 0 0,2-2 128 15,-2-2-128-15,3 0-128 0,0 1 128 0,3-3-192 16,-1-3 192-16,1-2 0 0,0 2 0 0,3-3 0 16,-2-2 0-16,2-4 0 0,-2-4 0 0,2-1 0 15,-1 0 0-15,0-2 0 0,-2-4 0 0,1-1 0 16,1-3 192-16,1-1-48 0,-2-2 0 0,-1-2 0 16,-3-2 160-16,3-1 16 0,-2-3 16 0,0 0 0 15,-1-5 16-15,-1 0 0 0,3-5 0 0,-1-2 0 16,0 0 0-16,-5-4 0 0,0-5 0 0,-1 3 0 0,4 1-80 0,-4-2-16 15,1-2 0-15,2-3 0 0,-3-2-64 16,0 1 0-16,0-1-16 0,1 0 0 0,4 0 0 0,-2 0 0 16,0 2 0-16,-3 0 0 0,3 2-48 0,-1-2 0 15,-3 3 0-15,2 4 0 0,0 6-128 0,0 3 0 16,-4 1 0-16,0-1 0 0,-2-3 0 0,2 3 128 16,0 4-128-16,-1 3 0 0,-1 0 0 0,2 6 0 15,0-6 0-15,0 6 0 0,0 0-288 0,0 0-32 16,-8 4-16-16,8-4 0 15,-8 7-2112-15,4 0-432 0,2 4-64 0,2-11-11232 0</inkml:trace>
  <inkml:trace contextRef="#ctx0" brushRef="#br0" timeOffset="-79053.99">22994 4805 16575 0,'0'0'368'0,"0"0"80"0,0 0 0 0,0 0 16 0,0 0-464 0,8-5 0 0,-9 1 0 0,1 4 0 0,-3-4 912 0,3 4 96 16,-1-6 16-16,1 1 0 0,0 5-832 0,5-6-192 15,0 0 0-15,4-3 0 0,1 4 992 0,3 1 160 16,2-2 16-16,2 1 16 0,1-1-496 0,1 3-112 16,3 3 0-16,-2 2-16 0,1 2-336 0,1 0-64 15,2 3-16-15,-2 0 0 0,-1 4-16 0,-3 0 0 16,-3 1 0-16,-2 4 0 0,-3-1-128 0,-2 1 0 15,-1-1 0-15,-4-2 0 0,-1 0 0 0,-2 1 0 16,-2-1 0-16,0 2 0 0,1 1 144 0,-3-3-144 16,1 0 160-16,0-1-160 0,-1-1 176 0,2 0-176 15,1 0 192-15,-2-2-192 0,3-9 160 0,-1 10-160 16,1-1 128-16,2 1-128 0,2-1 0 0,3 1 128 16,1 0-128-16,1 1 0 0,2 4 0 0,2-4 0 0,1 1 0 0,-3 3 0 15,0 3 0-15,-1-1 0 0,-1-1 0 0,-4 0 0 16,-2 1 0-16,-3-2 0 0,-3-1 0 0,-1 0 0 15,-4-1 272-15,-2 0 80 0,-4-1 16 0,-3-2 0 16,-1-2 256-16,-4-2 48 0,-7 2 16 0,0 1 0 16,0 0-304-16,1-2-64 0,0-3-16 0,1-1 0 15,0 0-480-15,8 0-80 0,2 0-32 0,6-6-9424 16,2-5-1872-16</inkml:trace>
  <inkml:trace contextRef="#ctx0" brushRef="#br0" timeOffset="-78031.74">20911 5456 11455 0,'0'0'512'0,"0"0"96"0,0 0-480 0,0 0-128 15,0 0 0-15,0 0 0 0,0 0 768 0,0 0 144 16,0 0 32-16,0 0 0 0,0 0-288 0,0 0-48 16,0 0-16-16,0 0 0 0,0 0 144 0,0 0 32 15,11 3 0-15,1-4 0 0,3-4 80 0,0 1 32 16,1 0 0-16,-1 1 0 0,2 1-288 0,3-1-48 16,0 3-16-16,0 0 0 0,-1 0-176 0,0 0-32 15,-1 3-16-15,0 1 0 0,1 3-304 0,-2 0 128 0,0 0-128 0,-2 5 0 16,-1 6 128-16,0 4-128 0,-3 2 0 0,-3 4 0 15,-1 4 288-15,-1 0-48 0,-4 1-16 0,0 1 0 16,-1 3-32-16,-3 2 0 0,-4 4 0 0,0-1 0 16,1-1-64-16,-1-1-128 0,-4 2 176 0,0-3-176 15,2-4 160-15,-3-3-160 0,0-3 128 0,2-1-128 16,-4-1 256-16,2-2-16 0,0-5-16 0,0 0 0 16,-2 1 96-16,1-3 32 0,0-3 0 0,-1-1 0 15,1 1-32-15,-3-3-16 0,2-1 0 0,1-5 0 16,1-2-112-16,0-2 0 0,-3 1-16 0,-1-6 0 15,3-6 112-15,-1-2 32 0,-2-3 0 0,0 0 0 16,2-1 16-16,3 0 16 0,3-3 0 0,-1 1 0 16,0-1-176-16,4 2-48 0,0-2 0 0,3 4 0 0,-3 4-128 15,5 0 160-15,3 1-160 0,1 0 160 0,-3 2-160 0,6-1 0 16,2 0 0-16,4 2 0 0,1 0 0 16,4 2 0-16,2-1 0 0,1 1 0 0,1-2-128 0,0 3 128 15,0 1 0-15,-2 0 0 0,1-1 0 0,0 2 0 16,-1 1 0-16,2 3 0 0,1-1 0 0,2 1-144 15,0 0 144-15,-4 3 0 0,-2 3 0 0,1-1 0 16,-4 2 0-16,0 0 0 0,-4 0 0 0,-2 0 0 16,-3 2 0-16,-3-2 0 0,-5-10 0 0,0 12 0 15,-2 0 0-15,-1-2 0 16,-2-2-496-16,-2-4 16 0,-1 0 0 0,0-2 0 16,8-2-1808-16,-6 1-352 0,-1-3-80 0,4-5-16 0</inkml:trace>
  <inkml:trace contextRef="#ctx0" brushRef="#br0" timeOffset="-77582.17">22133 4973 6447 0,'0'0'272'0,"6"-3"80"0,-6 3-352 0,0 0 0 16,8-5 0-16,-8 5 0 0,0 0 832 0,9-1 80 15,-9 1 32-15,0 0 0 0,0 0 144 0,0 0 48 16,0 0 0-16,-6 9 0 0,-1 3-112 0,-3 0-32 15,0 0 0-15,-5 4 0 0,0 3-176 0,0 5-48 16,-3-1 0-16,-2 4 0 0,0 6 128 0,0 4 32 16,-5 3 0-16,-1 4 0 0,-4 3-160 0,2 4-16 15,-2 8-16-15,-2 3 0 0,-2 4-336 0,3 1-64 16,5-4-16-16,3-4 0 0,2 1-128 0,4-6-48 16,5-4 0-16,3 1 0 0,2 1 112 0,2-6 32 15,5-3 0-15,1-6 0 0,3-3 64 0,1-4 16 0,3-1 0 16,4-2 0-16,0 1-192 0,2-3-48 0,2-3 0 15,5-1 0-15,3-1-128 0,2 0 0 16,2 1 0-16,-1-1 0 16,4-1-1152-16,3 2-192 0,0-1-64 0,1-5-10816 0</inkml:trace>
  <inkml:trace contextRef="#ctx0" brushRef="#br0" timeOffset="-76834.67">23365 4470 2751 0,'0'0'256'0,"0"0"-256"0,0 0 0 0,0 0 0 16,0 0 960-16,0 0 128 0,0 0 48 0,0 0 0 15,0 0-320-15,8 2-64 0,-8-2-16 0,10 0 0 16,0 1-32-16,-10-1 0 0,8 3 0 0,1-1 0 15,0 7-240-15,-2-2-48 0,1 1-16 0,0 2 0 16,-1 2 48-16,2 4 16 0,2 2 0 0,-2 0 0 16,0-3-16-16,3 4-16 0,-1 2 0 0,0 4 0 15,0 3-32-15,-3 2 0 0,0-1 0 0,1 3 0 16,-2 0 32-16,-2 3 0 0,-1 0 0 0,-2 4 0 0,-2 3-64 0,-2 2-16 16,-3 2 0-16,0 2 0 0,-3 1-96 0,0-4 0 15,1 1-16-15,-1-1 0 0,0 0-112 0,0 0 0 16,1 0-128-16,-1 5 192 0,-1 4 32 0,2 0 0 15,-3-3 0-15,1-3 0 0,-1-5 144 0,0 1 16 16,-1 1 16-16,0-1 0 0,-1-1 48 0,1 2 0 16,1 1 0-16,-2-4 0 0,0-5-48 0,0-3 0 15,0-1 0-15,0 0 0 0,-3 0-128 0,2-2-16 16,-1-2-16-16,-1-2 0 0,0 2 80 0,1-3 0 16,-1-1 16-16,1 0 0 0,1-2-64 0,2-1-16 15,-1-1 0-15,-1-2 0 0,-3 0-80 0,1-3-32 16,-1-3 0-16,0-2 0 0,-1 0-16 0,2-5 0 15,1-1 0-15,1-3 0 0,0-1-304 0,2-2-64 0,2-3-16 0,1-4 0 32,-1-2-2336-32,5-3-480 0</inkml:trace>
  <inkml:trace contextRef="#ctx0" brushRef="#br0" timeOffset="-76143.67">23709 5630 8287 0,'0'0'736'0,"0"0"-592"15,0 0-144-15,0 0 0 0,0 0 864 0,0 0 144 16,0 0 16-16,0 0 16 0,0 0-32 0,0 0-16 15,0 0 0-15,0 0 0 0,0 0 32 0,0 0 0 16,12 1 0-16,1-2 0 0,0-4-112 0,0 2-16 16,1 0 0-16,1-2 0 0,1 2-320 0,0-1-80 15,1-4-16-15,1 3 0 0,-1 1-160 0,0 1-16 16,1-1-16-16,-1 0 0 0,-2 1-288 0,-2 3 0 16,-1 0 128-16,-2 2-128 15,-10-2-352-15,0 0-128 0,0 0-32 0,0 0-10256 0</inkml:trace>
  <inkml:trace contextRef="#ctx0" brushRef="#br0" timeOffset="-75961.86">23807 5810 16127 0,'0'0'704'0,"0"0"160"0,0 0-688 0,0 0-176 0,0 0 0 0,0 0 0 16,11 0 768-16,-2 0 112 0,-9 0 16 0,13 0 16 15,-2-2 176-15,2 0 16 0,0 0 16 0,2-1 0 16,0 3-512-16,3 0-96 0,1-1-32 0,1-1 0 15,-3-1-288-15,0 1-48 0,1 2-16 0,-2 2 0 16,-2-5-384-16,-2 3-64 0,-12 0-32 0,8 1-10688 16</inkml:trace>
  <inkml:trace contextRef="#ctx0" brushRef="#br0" timeOffset="-75512.79">24741 5140 14735 0,'0'0'1312'0,"0"0"-1056"0,0 0-256 0,0 0 0 16,0 0 288-16,0 0 0 0,0 0 0 0,0 0 0 16,-2 16 272-16,-4-1 48 0,-1 2 16 0,4 0 0 15,-2 5 64-15,0 0 16 0,0 1 0 0,-3 6 0 16,1 4-192-16,-1 7-16 0,-1 5-16 0,-4 2 0 15,-2-1-48-15,1 1-16 0,1 3 0 0,0-3 0 16,-1-3-96-16,5 0-32 0,-1-4 0 0,4-4 0 16,0-3 64-16,1-4 16 0,1-4 0 0,2-1 0 15,-3 0-112-15,3-2 0 0,-1-2-16 0,0-4 0 16,2-2 0-16,0-5 0 0,-4-2 0 0,5-7 0 16,5 8-240-16,-5-8 0 0,0 0 0 0,0 0 0 15,2-12-1776-15,1 0-400 0,-6-3-64 0,3-1-32 0</inkml:trace>
  <inkml:trace contextRef="#ctx0" brushRef="#br0" timeOffset="-75221.25">24371 5275 17503 0,'0'0'1552'0,"0"0"-1232"0,0 0-320 0,0 0 0 15,10-8 736-15,-2 2 96 0,2 1 0 0,-2 0 16 16,6 1-464-16,-1 0-80 0,1-3-32 0,4 2 0 16,0-3 112-16,0-1 32 0,-1-1 0 0,1 1 0 15,4 2-80-15,1-1-16 0,-3 0 0 0,0 1 0 16,-1-2-128-16,-1 2-48 0,-1 3 0 0,-5-2 0 15,-1 3-144-15,-2 1 0 0,-9 2 0 0,9-1 128 32,-9 1-608-32,0 0-128 0</inkml:trace>
  <inkml:trace contextRef="#ctx0" brushRef="#br0" timeOffset="-74762.5">24910 4761 16575 0,'0'0'368'0,"0"0"80"0,0 0 0 0,10 0 16 0,-3 0-464 0,-1-1 0 16,2 0 0-16,5-2 0 0,-1-1 640 0,3 2 48 15,1 1 0-15,3 2 0 0,-2 1-96 0,2 0-16 0,-2 0 0 0,0 7 0 16,0 0-144-16,-3 1-48 0,-3-1 0 0,-3 3 0 16,-3 3-128-16,-4 2-48 0,-2-1 0 0,-5 3 0 15,-3-1 48-15,-3 2 0 0,-3 4 0 0,-4 0 0 16,-5 4 64-16,2-3 32 0,0-7 0 0,0 1 0 15,2 1 32-15,-2-3 16 0,1 0 0 0,3-1 0 16,4 0 48-16,3-3 16 0,1-3 0 0,5-2 0 16,5-8-64-16,0 0-16 0,7 5 0 0,4-2 0 15,9-4 224-15,2-2 32 0,3-3 16 0,6-1 0 16,4-2-288-16,3 1-64 0,-1 1-16 0,-4 0 0 16,0 0-160-16,-1 1-128 0,-1-2 144 0,-2-1-144 15,-1-1 0-15,2 2 0 0,-1-1 0 0,-3 3-9952 16,-3 2-1968-16</inkml:trace>
  <inkml:trace contextRef="#ctx0" brushRef="#br1" timeOffset="-56566.04">24338 8482 6447 0,'0'0'576'0,"0"0"-576"0,0 0 0 0,0 0 0 16,0 0 1664-16,0 0 240 0,0 0 32 0,0 0 16 15,2-8-976-15,-2 8-192 0,0 0-32 0,0 0-16 16,0-11-224-16,0 2-32 0,-1 0-16 0,1 9 0 15,0 0-144-15,-7-8-16 0,-2-2-16 0,0 4 0 16,-1 2-64-16,-4-1-16 0,-2-3 0 0,-2 0 0 0,-7 0 80 0,-2-1 16 16,-4 2 0-16,-2-2 0 0,0-1-176 0,-2 2-128 15,-6 1 192-15,2 2-192 0,-1 0 192 0,0 0-64 16,1-3 0-16,-6 2-128 0,-1 3 256 0,-3 1-48 16,-3-2-16-16,1 1 0 0,-1 1-16 0,1 2-16 15,4 2 0-15,1-2 0 0,-2-2-160 0,-2-1 192 16,-2 1-192-16,-3 2 192 0,1 3 32 0,1 1 16 15,3 1 0-15,3 2 0 0,-1 3 32 0,0 0 16 16,-6-2 0-16,2 0 0 0,3-1-96 0,2 2 0 16,-4 4-16-16,9-3 0 0,4-2-176 0,3 1 192 15,3-3-192-15,2 4 192 0,2 2-192 0,1 0 160 16,1-1-160-16,-2 3 160 0,2 1-32 0,1 0 0 16,0 1 0-16,1 1 0 0,1 4-128 0,2 1 0 0,-1-1 0 15,3 0 0-15,3-3 176 0,1 0-48 0,2 4-128 0,3-2 192 16,2 2-192-16,1-1 0 0,0-3 0 0,3 0 0 15,2 1 144-15,-2-1-16 0,3-3 0 0,1 1 0 16,0 0-128-16,5 1 0 0,-2 0 0 0,4-4 0 16,-1-2 0-16,4 3 0 0,2 2 0 0,3-2 0 15,0-2 176-15,5 1 0 0,3-1 0 0,1 0 0 16,0-2 16-16,4 0 0 0,3-2 0 0,0 4 0 16,0 4-192-16,1 0 0 0,0 1 144 0,1-3-144 15,0-2 0-15,6 0 144 0,1 2-144 0,3-2 0 16,-1 0 0-16,3 0 0 0,1-1 0 0,0 1 0 15,-4 2 0-15,2-4 0 0,-1-3 0 0,4 0 0 16,5 0 128-16,1 1-128 0,-2-2 0 0,1-2 0 0,1-2 192 0,0 0-32 16,-4-1 0-16,3-1 0 0,2-5-160 0,3-1 0 15,2 1 0-15,-2-1-176 0,-1 0 176 0,-3-3 224 16,-5-3-48-16,-2-4-16 0,0-4-160 0,-2-2 160 16,2-2-160-16,-7-4 160 0,-5-6 16 0,-3 1 0 15,-2 3 0-15,-7-1 0 0,-8-2-16 0,-3 0 0 16,-2 1 0-16,-7 4 0 0,-6 3 64 0,-2-1 16 15,-1-3 0-15,-4 3 0 0,-3 2-240 0,0 3 0 16,-2 0 0-16,1 1 0 0,0-1 0 0,-3 6 0 16,-2 4 0-16,4 1 0 15,-2 0-672-15,3 0-32 0,2 1 0 0,-1 4-8480 16,2 8-1696-16</inkml:trace>
  <inkml:trace contextRef="#ctx0" brushRef="#br1" timeOffset="-56100.47">22205 8722 8287 0,'-2'-15'736'0,"1"6"-592"15,-3-1-144-15,1 1 0 0,0 2 544 0,3 7 80 16,-4-7 16-16,4 7 0 0,0 0 336 0,0 0 80 16,0 0 16-16,0 0 0 0,-8 11-496 0,1 4-80 15,1 4-32-15,0 2 0 0,2 3 0 0,-2 2 0 16,1 1 0-16,-2 2 0 0,0 6-16 0,-2 4 0 15,-4 6 0-15,-1 8 0 0,0 6 16 0,-2 5 0 16,-3 4 0-16,1 2 0 0,-3-4-144 0,0 13-16 16,-2 4-16-16,1 1 0 0,1-1-32 0,-1-2-16 15,2-1 0-15,2 4 0 0,1 7-112 0,3-5 0 16,0-8-128-16,2-1 192 0,0-2 128 0,0-2 32 16,-2-2 0-16,1-5 0 0,0-2 0 0,1-8 0 15,0-3 0-15,1-3 0 0,-2 1 16 0,4-5 0 0,2-4 0 0,3-2 0 16,2-2-80-16,2-5-16 0,2-6 0 15,3-3 0-15,3 0-144 0,4-6-128 0,3-7 192 0,9-6-8592 16,2-7-1712-16</inkml:trace>
  <inkml:trace contextRef="#ctx0" brushRef="#br1" timeOffset="-55669.63">24360 8675 21183 0,'0'0'1888'0,"0"0"-1504"16,-4 13-384-16,0-1 0 16,2 4-352-16,-3 6-144 0,0 6-16 0,1 1-16 0,-4 1 528 0,2 6 0 15,-2-1 128-15,-1 11-128 0,-4 13 160 0,-1 7-160 16,-4 6 160-16,-2 4-160 0,-2 2 128 0,0 7-128 15,-4 5 0-15,2 1 144 0,-1-1-144 0,3-1 0 0,2 1 0 0,1-1 128 16,1 1-128-16,3-9 0 0,3-8 0 0,3-3-176 16,2 0 176-16,3-4 0 0,-3-8 160 0,2-4-160 15,-2-4 208-15,1-3-48 0,0-10-16 0,-5-3 0 16,1-3-144-16,1-5 0 0,-3-2 0 0</inkml:trace>
  <inkml:trace contextRef="#ctx0" brushRef="#br1" timeOffset="-55081.17">24066 10632 11055 0,'8'-8'976'0,"-3"-1"-784"16,-1 0-192-16,0 2 0 0,-4 7 1808 0,3-8 320 15,-2-2 64-15,0 1 16 0,-1 0-1632 0,0 2-336 16,0-2-64-16,-2-1-16 0,-4-2 48 0,-1-1 16 16,0 1 0-16,-3-2 0 0,-3 0 288 0,-3-3 64 15,-2-2 16-15,-4-3 0 0,-4 4 48 0,-1 0 0 16,-1-1 0-16,-3-1 0 0,0 0-32 0,-7 3 0 15,-7 0 0-15,-2 3 0 0,-5-3-320 0,-3 3-64 0,-3 2-16 0,1 1 0 16,0 1-48-16,-6 1-16 0,-10 0 0 0,2 4 0 16,-1 3-16-16,1 2 0 0,3 2 0 0,-4 0 0 15,-4 1 16-15,-2 4 0 0,-4 2 0 0,4 1 0 16,2 1 32-16,-1 3 0 0,-2 3 0 0,-2 1 0 16,1 2-176-16,8 2 0 0,6 4 0 0,8 1-176 15,-2 1 304-15,9 3 48 0,3 2 16 0,7 1 0 16,4 5-192-16,10 2 0 0,5-2 0 0,7 0 0 15,7-3 0-15,2 2 128 0,8 6-128 0,7-1 0 16,7-1 0-16,8 1 0 0,7-3 0 0,4-2 0 16,4-2 0-16,4-3 0 0,-1-5 128 0,6-4-128 15,5-1 0-15,6-3 160 0,3-3-160 0,8-6 160 0,0-7-160 0,3-1 160 16,-1-1-160-16,1-4 160 0,5-2-160 0,2-5 160 16,-1-3-160-16,-3-1 160 0,-5 0-160 0,-1-3 128 15,2-5-128-15,-4-3 128 0,-3-3-128 0,-7-2 128 16,-7-2-128-16,-6-2 128 0,-6 3-128 0,-4 2 0 15,-4 6 0-15,-2 1-176 16,-6 1-320-16,-4 1-64 0,-5 3-16 0,-6 1 0 16,-6 0-1616-16,-4 0-336 0,-7-16-64 0,-4 9-16 0</inkml:trace>
  <inkml:trace contextRef="#ctx0" brushRef="#br1" timeOffset="-54517.95">22300 8792 10591 0,'0'0'464'0,"0"0"112"0,-10 0-576 0,2 0 0 15,8 0 0-15,-9 1 0 0,0 1 592 0,-1 3 16 16,3 3 0-16,0-3 0 0,7-5-272 0,-4 6-48 15,1 0-16-15,3-6 0 0,-2 10-16 0,2-1 0 16,2 0 0-16,0 1 0 0,2 1-16 0,3 0-16 16,0-1 0-16,4 0 0 0,-2-1 256 0,7 5 48 15,1 2 16-15,3-2 0 0,2-4 80 0,1 4 16 16,2-2 0-16,0 5 0 0,-1 5-208 0,2-2-48 16,2-2 0-16,3-2 0 0,3 1-48 0,4-2-16 15,3 0 0-15,7 1 0 0,6 1-32 0,1-1-16 16,0 0 0-16,5-5 0 0,2-7 0 0,6-3 0 0,3 0 0 15,5-1 0-15,-2-2-16 0,0-3 0 0,0-2 0 16,2-1 0-16,3 2 0 0,-3-2-16 0,-3-5 0 0,-8-2 0 16,-4-8 16-16,1 1 16 0,-1 2 0 0,-2-2 0 15,-10-3 96-15,0 4 16 0,-4 7 0 0,-6-2 0 16,-5 0-160-16,-7 0-32 0,-4 0 0 0,-4 5 0 16,-6 5-192-16,-1 2 0 0,-4 0 0 0,-8 4 0 15,0 0 0-15,0 0-320 0,0 0 64 0</inkml:trace>
  <inkml:trace contextRef="#ctx0" brushRef="#br1" timeOffset="-52978.61">24567 5301 12895 0,'0'0'272'0,"0"0"64"0,8 1 16 0,-8-1 32 0,5-2-384 0,1-1 0 0,-6 3 0 0,6-5 0 15,2 2 896-15,-8 3 96 0,0 0 32 0,3-5 0 16,3-3 0-16,-2 1 0 0,-2-1 0 0,-1 2 0 0,2-1 0 0,-1 1 0 15,0-1 0-15,-1 0 0 0,-1 2 0 0,0 5 0 16,0 0 0-16,-1-7 0 0,0 0-832 0,1 0-192 16,1 0 0-16,0 2 0 0,-1 5 864 0,0 0 128 15,-1-6 32-15,1 6 0 0,0 0-832 0,0 0-192 16,0 0 0-16,0 0 0 0,0 0 0 0,0 0 0 16,0 0 0-16,-3 8 0 0,-1 1 864 0,2 3 128 15,-1 1 32-15,1 3 0 0,2 1-832 0,0 3-192 16,-1 1 0-16,0 3 0 0,-1 4 0 0,0 2 0 15,0 3 0-15,0 1 0 0,-4 1 0 0,2 2 0 16,0 1 0-16,-5 1 0 0,-2-2 0 0,1 0 0 16,2-4 0-16,0-3 0 0,1 3 864 0,0-1 128 15,-1-1 32-15,0-3 0 0,-2-5-832 0,2-1-192 16,0 1 0-16,3-2 0 0,-2-3 0 0,2-1 0 0,0-2 0 16,3-1 0-16,-2-2 864 0,2-2 128 0,-2-2 32 0,2-3 0 15,2-5-832-15,0 0-192 0,0 0 0 0,2-8 0 31,2-2-768-31,1-4-208 0,-1-7-48 0,2 2 0 16,1-2-1632-16,-2-1-336 0,2-1-64 0,-2 8-11072 0</inkml:trace>
  <inkml:trace contextRef="#ctx0" brushRef="#br1" timeOffset="-52663.57">24285 5369 16575 0,'-11'8'736'0,"11"-8"160"0,-5-2-720 0,5 2-176 16,-3-4 0-16,3 4 0 0,0 0 848 0,0 0 144 15,0 0 32-15,0 0 0 0,7-2 0 0,1-1 0 16,2-2 0-16,3 0 0 0,-1-1 0 0,4 2 0 15,0-3 0-15,4 0 0 0,-1-3-832 0,3 0-192 16,0 0 0-16,0 1 0 0,-3 0 864 0,3 1 128 16,3-1 32-16,-1 2 0 0,1 2-832 0,-2-1-192 15,-1 0 0-15,-4-1 0 0,-1 5 0 0,-1-3 0 16,-3 1 0-16,-2 0 0 0,-1 0 0 0,-2 1 0 16,-8 3 0-16,0 0-13888 0</inkml:trace>
  <inkml:trace contextRef="#ctx0" brushRef="#br1" timeOffset="-52211.97">24763 4853 20271 0,'0'0'896'0,"0"0"192"0,0 0-880 0,0 0-208 15,0 0 0-15,7-2 0 0,3-5 0 0,1 3 0 16,0 1 0-16,4-3 0 0,0 0 0 0,0-2 0 16,3-1 0-16,3 3 0 0,2 0 864 0,1 2 128 15,0-2 32-15,4 2 0 0,-1-1 0 0,2 3 0 16,-4 3 0-16,-2 1 0 0,-2 2-832 0,-5 1-192 15,-6 2 0-15,-3 2 0 0,-3 2 0 0,-5 2 0 16,-4 1 0-16,-6 4 0 0,-4 5 0 0,-5 0 0 16,-6 3 0-16,-1 1 0 0,2 1 864 0,1-1 128 15,1-2 32-15,-1 0 0 0,6 0-832 0,1-3-192 16,3-3 0-16,5-2 0 0,6-2 0 0,3-2 0 16,1 0 0-16,7-4 0 0,5-1 864 0,2-2 128 0,3-2 32 15,4-1 0-15,8 0-832 0,3-3-192 16,1-2 0-16,2 0 0 0,-2-2 0 0,1-3 0 0,3 1 0 0,-5-3 0 15,-1 0 0-15,-1 0 0 0,1 0 0 0,-4 1 0 32,-7 2-1600-32,-1 2-352 0,-2-4-80 0,-6 5-16 0</inkml:trace>
  <inkml:trace contextRef="#ctx0" brushRef="#br1" timeOffset="-51263.47">20857 5432 14047 0,'0'0'624'0,"-7"-3"128"0,3-4-608 0,4 7-144 15,0 0 0-15,-3-7 0 0,1-1 208 0,3 1 16 16,3-1 0-16,-1 1 0 0,2-1 496 0,0 0 112 15,1 0 0-15,1 1 16 0,-7 7-64 0,9-8-16 16,2-2 0-16,1 1 0 0,1 2 112 0,-1 0 16 16,1 0 0-16,3 2 0 0,-1-1-320 0,1 2-48 15,-1 2-16-15,0 0 0 0,1-1-128 0,0 3-16 16,0 0-16-16,0 5 0 0,2 6-224 0,-1-1-128 0,0 2 128 16,1 5-128-16,-1 5 0 0,1 7 128 0,-2 8-128 0,1-1 0 15,-2-3 160-15,-2 4-32 0,-2 10-128 0,-2 1 192 16,-1-2 48-16,-4-2 0 0,-2-2 0 0,-2 1 0 15,-2-1 112-15,-3-1 32 0,-4 0 0 0,-1 1 0 16,-2 2 192-16,-1-4 64 0,-3-3 0 0,1-4 0 16,-3 0-128-16,1-5 0 0,0-1-16 0,-1-5 0 15,1-6-128-15,-1 1-32 0,1-2 0 0,1-2 0 16,3-2-16-16,0-4 0 0,1-5 0 0,0-1 0 16,2-2-16-16,1-4-16 0,-3-9 0 0,2-1 0 15,2-2-32-15,1-5-16 0,1-5 0 0,4-3 0 16,0-2-240-16,2 0 176 0,2 2-176 0,0 0 160 15,3-1-160-15,2 5 0 0,0 4 0 0,3 6 0 16,-2 6 0-16,3 3 0 0,1 3 0 0,3 3 0 16,0 2-192-16,2 3 192 0,1 2-160 0,1 3 160 0,3 2 0 0,-1 5-144 15,1 2 144-15,1 3 0 0,2 1 0 0,0 0-160 16,0 0 160-16,-1 2 0 0,1 1-320 0,-1-1 32 16,1 1 16-16,1-2 0 15,4-2-1872-15,-5-1-368 0,2-3-80 0</inkml:trace>
  <inkml:trace contextRef="#ctx0" brushRef="#br2" timeOffset="-36071.06">23784 9207 9215 0,'0'0'192'0,"0"0"64"0,0 0 0 0,-11 8 0 0,11-8-256 0,0 0 0 16,-2 5 0-16,-3-1 0 0,5-4 864 0,-5 5 128 16,-1-3 32-16,1 2 0 0,-2-3 0 0,2-1 0 15,0-3 0-15,5 3 0 0,0 0 0 0,-5-1 0 16,0 0 0-16,5 1 0 0,0 0 0 0,-2-5 0 15,0 0 0-15,2 5 0 0,2-6 0 0,1-1 0 16,0 1 0-16,2-2 0 0,1-2-832 0,2 0-192 0,-1-1 0 16,1-2 0-16,0 1 0 0,1 0 0 0,-2 1 0 0,-1 0 0 15,2 1 0-15,-1-1 0 0,-1-2 0 0,0-2 0 16,-2 1 0-16,1 0 0 0,-2 4 0 0,-1-2 0 16,-2-3 864-16,1 1 128 0,0 1 32 0,-1 1 0 15,-2 1-832-15,0 1-192 0,-1 0 0 0,0 1 0 16,-1 0 864-16,0 2 128 0,-2 1 32 0,2-2 0 15,-2-1-832-15,1 0-192 0,-3 1 0 0,0 0 0 16,2-2 0-16,-1 2 0 0,-1-1 0 0,0-1 0 16,-1 3 0-16,1-1 0 0,-4-1 0 0,2 0 0 15,1 0 0-15,1 0 0 0,0 2 0 0,-3 0 0 16,0 0 0-16,2 1 0 0,-2-1 0 0,2 1 0 0,0 1 0 0,1 1 0 16,0-1 0-16,-1 3 0 0,3-2 0 0,-3 1 0 15,0-2 0-15,-1 3 0 0,1 1 0 0,0 2 0 16,-2 2 0-16,4-1 0 0,-2-4 0 15,3 1 0-15,-2 1 0 0,1 0 0 0,0 2 864 0,1-1 128 16,-2 1 32-16,-1 0 0 16,2 1-1648-16,-1 0-320 0,0 1-64 0,3-2-16 0,0 0 832 0,-2 1 192 15,0 1 0-15,-2 0 0 0,3 0 768 0,-3 3 208 16,2 0 48-16,-3-1 0 0,3 1-832 0,-3 1-192 16,1-1 0-16,0 2 0 0,-1 0 0 0,3-1 0 15,-3 0 0-15,1 2 0 0,-1 2 0 0,1 2 0 16,1-2 0-16,0 0 0 0,-1 0 0 0,-2-1 0 15,1 0 0-15,1 2 0 0,-2 2 0 0,1 2 0 16,-1 1 0-16,-1-3 0 0,2-3 0 0,3 1 0 0,-2 3 0 16,1 0 0-16,-3 2 0 0,2 0 0 0,0 2 0 15,2-2 0-15,-2-3 0 0,1 2 0 0,1 0 0 0,-1 0 0 16,0-3 0-16,2 0 0 0,-1 1 0 0,0-1 0 16,2 1 0-16,0 0 0 0,2 0 0 0,-1-1 0 15,0 1 0-15,1-1 0 0,0 0 0 0,0 3 0 16,0-1 0-16,1 2 0 0,-1 0 0 0,0-3 0 15,0-2 0-15,-1 5 0 0,1 3 0 0,-1-3 0 16,1-1 0-16,1-2 0 0,-3 1 0 0,2 0 0 16,0 3 0-16,1 0 0 0,-3-3 0 0,2 2 0 15,1 0 864-15,0 0 128 0,0-1 32 0,0 5 0 16,-2-2-1648-16,1-1-320 0,0 0-64 16,2-5-16-16,-1-1 1648 0,0 1 320 0,2 0 64 0,-2 1 16 0,-2 2-832 0,2-2-192 15,0 1 0-15,0-1 0 16,1 0 0-16,0 3 0 0,-1 1 0 0,2-2 0 0,-1-5 0 0,0 2 0 15,-2 0 0-15,2 1 0 0,1 1 0 0,-1-1 0 16,0-1 0-16,-2 1 0 0,3 0 0 0,0-1 0 16,-1 0 0-16,0 0 0 0,1 0 0 0,0-1 0 15,0 2 0-15,1-2 0 0,0-1 0 0,1 0 0 16,-1 1 0-16,0 0 0 0,0 0 0 0,0-1 0 16,2 0 0-16,-1-2 0 0,0 4 0 0,0-2 0 15,0-1 0-15,0 1 0 0,-1 0 0 0,0 3 0 16,-1-1 0-16,1 0 0 0,2-2 0 0,-2 0 0 15,-1-2 0-15,1 2 0 0,2 2 0 0,-1-3 0 16,1-3 0-16,-1 2 0 0,2 0 0 0,-2 0 0 16,3-2 0-16,-1-1 0 0,2 0 0 0,-2 0 0 15,3-2 0-15,-1 3 0 0,0-4 0 0,1 0 0 0,0 1 0 16,2-1 0-16,-4 0 0 0,4-2 0 0,-1-2 0 0,1 3 0 16,-1-1 0-16,1 1 0 0,0-2 0 0,1 1 0 15,1 0 0-15,-4 3 0 0,-7-5 0 0,8 0 0 16,3 1 0-16,0 0 0 0,-1-1 0 0,0 0 0 15,1 0 0-15,1 0 0 0,0 0 0 0,-1-1 0 16,3 1 0-16,-1-1 0 0,-2-2 0 0,1 1 0 16,1 0 0-16,1-1 0 0,1-2 0 0,-1 1 0 15,0-2 0-15,1 1 0 0,-2-2 0 0,0 1 0 16,0-1 0-16,-2-2 0 0,1 0 0 0,-1 1 0 16,-2-1 0-16,2-1 0 0,0 2 0 0,1-1 0 15,-3 0 0-15,2-1 0 0,1 1 0 0,-2-3 0 0,2-1 0 16,0-2 0-16,0-1 0 0,-1-1 0 0,2 1 0 0,1-2 0 15,-2-2 0-15,2 1 0 0,1-1 0 0,0-1 0 16,-2 2 0-16,-2-1 0 0,1 2 0 0,0 1 0 16,0 1 0-16,-3-1 0 0,1-2 0 0,-1 2 0 15,0 0 0-15,0 1 0 0,-2-2 0 0,3 1 0 16,-2-2 0-16,-1 1 0 0,1 2 0 0,0-2 0 16,-2-2 0-16,3 0 0 0,-3-4 0 0,0 0 0 15,0-1 0-15,0 0 0 0,1-1 0 0,-4 1 0 16,2 3 0-16,-1-1 0 0,0 0 0 0,1-1 0 15,-2-3 0-15,-1 4 0 0,-1 1 0 0,2-1 0 16,-3 0 0-16,1 1 0 0,0-2 0 0,-1 5 0 16,0 0 0-16,0-1 0 0,1-2 0 0,0-1 0 15,0 4 0-15,-1-2 0 0,0 1 0 0,0 1 0 0,1-1 0 0,1 2 0 16,-3 0 0-16,1 0 0 0,-1 0 0 0,0 1 0 16,0 2 0-16,0-2 0 0,0-4 0 0,1 3 0 15,0 2 0-15,0 2 0 0,0 1 0 0,-1-3 0 16,0-4 0-16,-3-1 0 0,1 3 0 0,1 2 0 15,0 0 0-15,-1 1 0 0,1-1 0 0,-2 0 0 16,1-1 0-16,-1 3 0 0,2 0 0 0,-2 1 0 16,-2 0 0-16,3 2 0 0,1 0 0 0,-3-1 0 15,1 1 0-15,-1-2 0 0,2-1 0 0,-2 1 0 16,0 1 0-16,1-1 0 0,2 1 0 0,-5 0 0 16,0 1 0-16,0 0 0 0,-1-2 0 0,-1 2 0 15,2-1 0-15,-4 1 0 0,0-1 0 0,1 1 0 16,-2 0 0-16,-1 2 0 0,-1 1 0 0,2 1 0 0,3 0 0 0,-2 0 0 15,-2-1 0-15,3 3 0 0,0 4 0 0,1 1 0 16,1-1 0-16,-1 0 0 0,0-2 0 0,-2 2 0 16,1 1 0-16,-4 3 0 15,-2 1-768-15,2 3-208 0,2 1-48 0,3-3 0 0,2-1 832 0,-4 1 192 16,1-2 0-16,1 5 0 0,-3 5 0 0,1-3 0 16,1-1 0-16,-2 1 0 0,1 0 0 0,-1 1 0 15,-2 2 0-15,2 1 0 0,-1 1 0 0,-1 2 0 16,-2 3 0-16,1 0 0 0,1-2 0 0,-2 2 0 15,-1 1 0-15,-1 1 0 0,2 1 0 0,-1 2 0 16,2 2 0-16,-3-1 0 0,2-1 0 0,-1 1 0 16,2-1 0-16,-1-1 0 0,2 3 0 0,2-1 0 15,-2 2 0-15,3-2 0 0,0-1 0 0,2 1 0 16,1-3 0-16,0 1 0 0,1 3 0 0,0 1 0 0,1-4 0 16,0 4 0-16,2 2 0 0,-4 1 0 0,0 2 0 0,2 0 0 15,0-3 0-15,2 2 0 0,-4 1 0 0,1 1 0 16,2-3 0-16,1 1 0 0,0 0 0 0,2-1 0 15,1 1 0-15,0 0 0 0,-1-1 0 0,2-1 0 16,0-2 0-16,2 0 0 0,-1-2 0 0,0 0 0 16,1-1 0-16,2 0 0 0,-1-1 0 0,1 1 0 15,-2-5 0-15,3 1 0 0,0 0 0 0,1-1 0 16,-2 0 0-16,2 1 0 0,-1 0 0 0,1 0 0 16,-2-2 0-16,2 3 0 0,-3 1 0 0,1-2 0 15,2 1 0-15,-2-1 0 0,2 0 0 0,1-1 0 0,0-2 0 16,2 1 0-16,-4-2 0 0,4-2 0 0,0 1 0 0,1-2 0 15,2-1 0-15,-2 0 0 0,1-1 0 0,0-1 0 16,-3 2 0-16,0-4 0 0,3 0 0 0,1 1 0 16,2-3 0-16,-1 2 0 0,0-5 0 0,1-1 0 15,2-1 0-15,-2 0 0 0,-2-1 0 0,2 0 0 16,2-3 0-16,-1-2 0 0,0 4 0 0,-1-2 0 16,0-1 0-16,0 1 0 0,1-3 0 0,-1 2 0 15,-1-2 0-15,0 2 0 0,0-3 0 0,-1-1 0 16,0-2 0-16,1 0 0 0,1 1 0 0,-1-3 0 15,-2-4 0-15,4-1 0 0,1-1 0 0,1-1 0 16,-1-7 0-16,4-1 0 0,0-7 0 0,5-2 0 16,0-3 0-16,2-1 0 0,-1-3 0 0,-2-3 0 15,2-2 0-15,-3-1 0 0,-1 2 0 0,-2-1 0 16,-4-2 0-16,1 4 0 0,-3 0 0 0,-1 2 0 0,-1 3 0 0,-1-3 0 16,-1 0 0-16,0-1 0 0,-4-2 0 0,1-1 0 15,-2-1 0-15,-1 1 0 0,-1-1 0 0,-2 5 0 16,2 3 0-16,-3 2 0 0,-4 2 0 0,1 4 0 15,-1 1 0-15,-1 4 0 0,-2 0 0 0,0 1 0 16,-3 2 0-16,0 4 0 0,0 2 0 0,-3 1 0 16,-1-3 0-16,-1 1 0 0,1 4 0 0,1 4-11520 15,0 3-2240-15</inkml:trace>
  <inkml:trace contextRef="#ctx0" brushRef="#br2" timeOffset="-31133.38">23718 8720 5519 0,'0'0'496'0,"0"-8"-496"15,0-1 0-15,0 2 0 0,0 7 1328 0,0 0 160 16,2-8 48-16,1 0 0 0,2-2-896 0,-1 1-192 15,-3 1-16-15,1 0-16 0,2-1-112 0,-2 0-32 16,-1 1 0-16,0 0 0 0,-1 8 240 0,-1-10 64 16,-1 1 0-16,-2 4 0 0,4 5-80 0,-5-5-16 0,-4 0 0 0,0 0 0 15,-2 0-176-15,-2 4-48 0,1 5 0 0,-2-2 0 16,-3-3-256-16,-1 2 0 0,-4 3 0 0,-2 0 0 16,-1 3 0-16,1-1 160 0,1 1-160 0,0 5 192 15,1 7-192-15,0 2 0 0,1 1 144 0,-1-2-144 16,2 2 128-16,0 3-128 0,-2 1 160 0,-1 2-160 15,-1 0 160-15,-2 4-160 0,-2 2 160 0,-2 2-160 16,2 5 0-16,-2-1 0 0,-2 0 0 0,1 7 0 16,2 4 0-16,1-2 0 0,3-5 0 0,1-7 0 15,4-2 0-15,-1-2 0 0,2-1 0 0,1 1 0 16,0 1 0-16,3 2 0 0,0-5 0 0,2 5 0 16,4 0 0-16,3-2 0 0,0-1 0 0,2 0 0 15,3 6 0-15,0-1 0 0,-1 1 0 0,5 1 0 0,2 3 0 0,0-1 0 16,1-1 0-16,3-2 0 0,2 0 192 0,-1-2-48 15,1 0-16-15,2-6 0 0,1-2-128 0,3-3 0 16,-3 0 0-16,4-3 0 0,2 1 0 0,3-2 0 16,-1 1 0-16,4-3 0 0,3-4 0 0,1 0 0 15,3-1 0-15,2-2 0 0,-1-2 128 0,3-2-128 16,-2-1 0-16,0 0 128 0,0-3-128 0,-4-2 128 16,2-4-128-16,-1-1 128 0,0-1-128 0,1-5 0 15,4-3 144-15,1-3-144 0,1-4 160 0,0-4-32 16,-4-4-128-16,2-5 192 0,-1-3 80 0,-3-5 16 15,0-1 0-15,0-6 0 0,0-7-16 0,-1-6 0 16,-2-5 0-16,-1 3 0 0,0 1-144 0,-4-3-128 0,-6-4 192 0,-2-1-192 16,-1-1 176-16,-4 4-176 0,-5 2 160 0,-5 3-160 15,-6 4 336-15,-1 3-16 0,-4 2-16 0,-3 0 0 16,-4 4-160-16,-2 2-16 0,-1 4-128 0,-1 8 192 16,-5 6-192-16,4 4 0 0,0 2-144 0,3 5 144 31,-1 3-784-31,2 4-64 0,3 5-16 0,3-2-9232 0</inkml:trace>
  <inkml:trace contextRef="#ctx0" brushRef="#br2" timeOffset="-29354.46">12464 4337 15663 0,'-30'-34'688'0,"8"8"144"0,-6-5-656 0,-4 2-176 16,-3 2 0-16,2 1 0 0,1 1 176 0,-2 1 0 15,0 3 0-15,0 3 0 0,0 0-176 0,1 4 0 16,-3-1 0-16,0 2 128 15,1 0-512-15,-2 3-96 0,-3 2-32 0,-2 2-4032 16,-2-2-832-16</inkml:trace>
  <inkml:trace contextRef="#ctx0" brushRef="#br2" timeOffset="-28553.46">10999 4225 8287 0,'-78'67'736'0,"19"-12"-592"16,-10 10-144-16,-4 14 0 0,-6 13 816 0,-1 6 128 0,-4 3 16 0,5 10 16 15,7 7-688-15,7 0-144 0,6-3-16 16,7-1-128-16,7 1 128 0,12-5-128 0,9-6 0 0,13-3 0 15,10-4 128-15,14-7-128 0,12-7 0 0,10-7 0 16,7-9 0-16,11-5 0 0,8-3 0 0,9-4 0 16,6-5 128-16,4-3-128 0,5-7 0 0,6-6 0 15,5-4 160-15,2-2-160 0,-2-5 128 0,0-2-128 16,0-2 144-16,-2 2-144 0,-3 0 160 0,-6 0-160 16,-11 1 208-16,-7 1-48 0,-5 5-16 0,-9 2 0 15,-8 2-144-15,-10 4 128 0,-8-1-128 0,-10 4 128 16,-8 2 112-16,-9 2 16 0,-8 0 0 0,-3 5 0 15,-5 1-128-15,-4 3-128 0,-3 6 176 0,-4-1-176 16,-2-1 144-16,-2 1-144 0,0 3 0 0,-1 2 144 16,-1 5-144-16,0 0 0 0,-1-3 0 0,-5 0 128 0,1-3-128 0,2-1 0 15,4 1-160-15,0-1 160 0,-2-1-384 0,2 0 32 16,2-1 0-16,3-3 0 0,2-2 352 0,-2 3-176 16,4 4 176-16,2 1-128 0,1-3 128 0,3 4 0 15,-3-1 0-15,3 0 0 0,3 1 128 0,3 1 64 16,3 0 16-16,2 1 0 0,4-3-48 0,2-1-16 15,1-1 0-15,2 0 0 0,0-6-144 0,4 2 128 16,-2 0-128-16,5-1 128 0,-2-4-128 0,4-4 0 16,1-7 0-16,2-6 0 0,1-3 128 0,5-8-128 15,7-6 128-15,6-10-128 0,7-7 256 0,8-7-16 16,5-9-16-16,5-6 0 0,7-6-96 0,1-6-128 16,-1-10 176-16,7-7-176 0,3-7 128 0,-1-4-128 0,-4-3 0 0,1-4 0 15,-8-4 0-15,2-6 160 0,-1-7-160 0,0-3 128 16,-2-2-128-16,-4-6 0 0,2-7 144 0,-2-3-144 15,-2 0 128-15,5-5-128 0,3-5 128 0,4-4-128 16,1-2 0-16,2-8 0 0,3-7 0 0,0-4 0 16,1-6 0-16,1 0 0 0,0 0 0 0,-8 4 0 15,-12 5 400-15,-6 3 16 0,-7 4 0 0,-11 9 0 16,-8 9 384-16,-7 8 80 0,-8 2 16 0,-7 6 0 16,-8 1-256-16,-4 7-64 0,-9 4 0 0,-3 6 0 15,-2 1-576-15,-3 8 0 0,-5 3-144 0,-6 5 144 16,-3 3-608-16,-5 3 0 0,-2 2 0 15,-1 3 0-15,-6 1 192 0,4 7 32 0,1 6 16 0,5 2 0 16,3 3 240-16,5 3 128 0,3 2-160 0,7 1 160 16,5 3-432-16,7 1 16 0,5 0 0 0,8-2 0 15,8 1-48-15,7 0-16 0,4-1 0 0,8 1 0 0,2-1 160 0,5 0 48 16,3 1 0-16,5 3 0 0,2 3 272 0,1 3 0 16,0 0 0-16,2 4 0 0,2 2 0 0,-4 3 256 15,-6 5-64-15,-1 3 0 0,-5 3 240 0,-1 5 32 16,-7 5 16-16,-2 8 0 0,-6 7 80 0,-9 6 16 15,-3 7 0-15,-10 8 0 0,-5 6-64 0,-9 8 0 16,-6 8 0-16,-9 10 0 0,-10 12-336 0,-7 7-176 16,-5 7 160-16,-6 9-160 0,-5 8 0 0,1 5 128 15,2 3-128-15,2 4 0 16,3 6-336-16,5 3-112 0</inkml:trace>
  <inkml:trace contextRef="#ctx0" brushRef="#br2" timeOffset="-25314.07">21924 6644 10079 0,'0'0'448'0,"-9"0"80"15,1 4-528-15,8-4 0 0,-9 0 0 0,9 0 0 0,-5 5 576 0,5-5 0 16,-5 6 0-16,5-6 0 0,0 0 16 0,0 0 16 15,0 0 0-15,13 4 0 0,0-3 16 0,2-1 0 16,3-1 0-16,0 0 0 0,3-2-48 0,4 2-16 16,2-1 0-16,7 0 0 0,7-1-96 0,5-1-16 15,4 1 0-15,2 2 0 0,-1-2-448 0,1 0 128 16,-2 2-128-16,1 1 0 0,-5-1 0 0,6-1 176 16,3-2-176-16,-4 4 160 0,0 2-32 0,-6-1-128 15,-4-1 192-15,-8 2-64 0,-5 3-128 0,-8-1 0 16,-4 1 144-16,-5-1-144 0,-11-4 128 0,0 0-128 15,0 0 128-15,0 0-128 0,-11 5 144 0,-7-3-144 16,-6 3 192-16,-7-1-192 0,-6 2 480 0,-6-2-16 16,-6 1 0-16,3-3 0 0,2-2-224 0,2-1-48 0,2-2-16 0,0 1 0 15,0-2 0-15,1 2 0 16,-1-2 0-16,2 1 0 0,3-1-32 0,3 0 0 0,1 1 0 0,6 1 0 16,5 1-144-16,7-1 0 0,6-4 0 0,7 6 128 15,0 0-128-15,0 0 192 0,9 2-192 0,8-4 192 16,6 0-16-16,6-1 0 0,3-2 0 0,3 2 0 15,3-4-48-15,-1 1-128 0,0-2 192 0,2 1-64 16,-3 3-128-16,5-3 0 0,0 1 0 0,0 0 0 16,1 1 0-16,-1 1 0 0,-5 2 0 0,-5 1-176 15,-8-2 176-15,-5 3 0 0,-7 1 128 0,-11-1-128 16,0 0 0-16,-9-1 0 0,-8 0 0 0,-9 1 0 16,-14 0 0-16,-6 1 0 0,-6 2 0 0,1-2 0 15,1 0 0-15,0-2 0 0,-2-2 0 0,-2 0 0 16,1-1 128-16,0 1-128 0,0 1 160 0,4-1-160 0,4-3 0 0,8 2 128 15,5-2-128-15,6 2 0 0,7 0 0 0,5 1 0 16,5-1 0-16,9 4 0 0,0 0 208 0,0 0-48 16,9-2-16-16,5 0 0 0,5 4-144 0,7-1 0 15,6-1 0-15,7 0 0 0,7-1 0 0,2 1 0 16,-2 0 0-16,1 2 0 0,1 1 0 0,-2-1 0 16,-3-2 0-16,-4 2 0 0,-1 3 0 0,-5 0 0 15,-5-2 0-15,-7 0 0 0,-7 1 0 0,-5 2 0 16,-9-6 0-16,0 0 0 0,-13 5 0 0,-6 2 0 15,-8-2 0-15,-5 0 0 0,-2-3 0 0,-8-3 0 16,-4-2 0-16,-1 0 128 0,-1 2-128 0,1 0 0 16,0-3 144-16,2-1-144 0,5 0 128 0,7 0-128 15,7 0 128-15,5 1-128 0,5-1 144 0,6 1-144 0,5-1 192 16,5 5-192-16,0 0 192 0,9-3-192 0,2-1 192 0,7 1-192 16,7 2 128-16,6 0-128 0,6-1 0 0,1 0 0 15,4 1 128-15,-2 3-128 0,1 2 0 0,-1-1 0 16,-4-3 0-16,-5 2 0 0,-7 1 0 0,-3 1 0 15,-6 0 0-15,-8-1 0 0,-7-3 0 0,0 0 0 16,-4 11 0-16,-6-2 0 0,-7-1 0 0,-5-1 0 16,-7 1 0-16,-3 1 0 0,0 2 0 0,1 0 0 31,5 2-768-31,6 1-192 0</inkml:trace>
  <inkml:trace contextRef="#ctx0" brushRef="#br2" timeOffset="-4919.84">5893 9332 13823 0,'-13'-5'608'0,"13"5"128"0,0 0-592 0,0 0-144 15,0 0 0-15,0 0 0 0,-7-7 496 0,7 7 64 16,0 0 16-16,10-2 0 0,1-2 128 0,1 0 48 15,6 2 0-15,0 1 0 0,2 1 32 0,5-2 16 0,0 0 0 0,5 1 0 16,2 1-288-16,5-1-64 0,3-5-16 0,2 1 0 16,2 3-32-16,3 1 0 0,0 0 0 0,1-1 0 15,1-1-64-15,-3 1-16 0,-3 2 0 0,-1-2 0 16,-3-1-16-16,0 2-16 0,-6 1 0 0,-4 1 0 16,-8 5-160-16,-4-2-128 0,-5-1 192 0,-3 2-192 15,-9-5 192-15,4 7-64 0,-5 2 0 0,-7-2-128 16,-4-7 448-16,-5 2 0 0,-6 1-16 0,-4 3 0 15,-4-4-240-15,-2-1-64 0,-2-1 0 0,-6 0 0 16,0 0 64-16,-4 0 0 0,-4-1 0 0,-1 1 0 16,-1-1 96-16,-1 2 32 0,3 1 0 0,3-1 0 15,2-3 0-15,4 1 0 0,4 1 0 0,5-1 0 16,7 0-192-16,6-1-128 0,6-2 144 0,12 4-144 0,0 0 144 0,13 3-144 16,9-6 128-16,10 2-128 0,8 1 208 0,8 0-32 15,8 1-16-15,6-3 0 0,3-1-160 0,4 1 0 16,2 1 144-16,2-2-144 0,-4-1 144 0,5 0-144 15,1-2 192-15,-3 3-192 0,-2 4 208 0,-8-2-64 16,-3-1-16-16,-11 0 0 0,-3 2 0 0,-11 0 0 16,-6 0 0-16,-11-1 0 0,-4 0-128 0,-13 1 0 15,0 0 0-15,-14-1 0 0,-7 0 0 0,-5 1 288 16,-11 1-32-16,-5-1 0 0,-10-2-64 0,-3 0-32 16,-6 0 0-16,-3 2 0 0,-7 3-32 0,4-1 0 15,-2-2 0-15,-5-1 0 0,-2-1 16 0,2 3 0 16,5 3 0-16,12 0 0 0,7-7-144 0,12 1 192 15,11 0-192-15,8 2 192 0,9 1-192 0,10-1 0 0,0 0 0 0,12-3 0 16,9-2 0-16,10 2 192 0,8 1-64 0,8-3 0 16,2-2-128-16,6 5 0 0,6 0 0 0,-2-3 128 15,-2-4-128-15,3 1 0 0,-2 4 0 0,-3 0 0 16,-3 0 0-16,-7 2 0 0,-10-1 128 0,-6 4-128 16,-12 2 128-16,-4 1-128 0,-13-4 128 0,0 0-128 15,0 0 128-15,-14 6-128 0,-8 2 128 0,-9-2-128 16,-6 0 160-16,-6 1-160 0,-4-1 192 0,-2 1-192 15,1-3 192-15,-3-1-192 0,-4-3 192 0,4 3-192 16,-2 4 176-16,2 2-176 0,2-2 160 0,6-3-160 16,8-1 128-16,6 4-128 0,6 3 0 0,6-3 144 15,7-5-800-15,10-2-176 16,0 0-16-16,0 0-16 0,0 0-2016 0,11 0-384 0,9-6-96 0,10 1-16 16</inkml:trace>
  <inkml:trace contextRef="#ctx0" brushRef="#br2" timeOffset="-3736.01">8651 9259 11055 0,'-9'-5'976'0,"9"5"-784"0,-7-5-192 0,7 5 0 15,-6-7 896-15,-2 3 128 0,-2 2 16 0,-1-1 16 16,-4 2 32-16,-3 0 16 0,-2-1 0 0,0 4 0 15,-5 5-208-15,2-3-64 0,0-2 0 0,2 0 0 16,3 0 272-16,1 0 48 0,3-1 16 0,2-2 0 16,3-2-128-16,9 3-16 0,0 0-16 0,0 0 0 15,0 0-272-15,14 3-48 0,5-5-16 0,7 2 0 16,7 2-208-16,7-1-32 0,6-2-16 0,5 0 0 16,4 0-256-16,0 1-160 0,-1 2 192 0,-1-3-192 0,1-2 128 0,1-2-128 15,0 0 0-15,-2-1 0 0,-1 0 192 16,-8 1-192-16,-3 2 192 0,-7 1-192 0,-7 2 144 0,-7-4-144 15,-8 1 0-15,-12 3 144 0,0 0 0 0,0 0 0 16,-14 4 0-16,-9-1 0 0,-13-6 176 0,-5 3 48 16,-8 4 0-16,-6 0 0 0,-4 1-208 0,-2 0-32 15,-1-1-128-15,-4 1 192 0,-5-1-192 0,0 1 176 16,-3-2-176-16,8 0 160 0,6-1-160 0,11 1 0 16,8-2 144-16,11 2-144 0,8-4 128 0,7 3-128 15,4 3 160-15,11-5-160 0,0 0 176 0,15-3-176 16,7-1 192-16,6 2-192 0,7-2 240 0,7 1-64 15,3-1-16-15,4 0 0 0,0-2-160 0,4 1 0 16,2 1 0-16,-1-3 0 0,-3 1 0 0,1-1 0 0,0 1 0 0,-1 1 0 16,-2-1 128-16,-4 3-128 0,-6 2 128 0,-7 4-128 15,-8-1 160-15,-9 1-160 0,-15-3 192 0,0 0-192 16,-6 12 224-16,-10 0-64 0,-5 0-16 0,-11 0 0 16,-10-3 96-16,-5 1 16 0,-1-1 0 0,-3-1 0 15,-1-4-128-15,-7-1-128 0,-3 0 176 0,-3-1-176 16,-1 1 176-16,4-2-176 0,8-4 160 0,9 3-160 15,8 3 144-15,9-1-144 0,9 1 128 0,8-2-128 16,11-1 128-16,0 0-128 0,10 3 128 0,9-3-128 16,7-4 176-16,10 0-48 0,5 1-128 0,8-1 192 15,4 0-192-15,3-1 0 0,3-2 128 0,-2 4-128 16,-2-2 0-16,4 0 0 0,2-4 0 0,1 1 0 16,-1-3 0-16,-4 7 0 0,-6 4 0 0,-11 0 0 0,-8 0 0 0,-9 0 0 15,-8-2 0-15,-6 5 0 0,-9-3 0 16,-7 10 0-16,-8-1 0 0,-9-1 0 0,-8-1 0 0,-8 2 0 15,-7 0 0-15,-5-1 144 0,-4 1-144 0,-3-1 0 16,-2 0 144-16,-5-3-144 0,-5-2 0 0,-3 0 128 16,-2 0-128-16,8 0 0 0,8-1 0 0,11-2 0 15,13-2 0-15,8 2 128 0,11 3-128 0,9-2 0 16,8-1 0-16,11 2 0 0,7-2 0 0,7 2 0 16,7 1 0-16,5-1 128 0,6-9-128 0,4 3 0 15,3 0 0-15,3 2 128 0,-2 0-128 0,2-4 0 16,0 0 0-16,0-3 0 0,1 3 0 0,0 1 0 15,0-2 0-15,-8 2 0 0,-7 2 0 0,-7 1 0 16,-8 6 0-16,-8-2 0 0,-6-3 0 0,-10 1 0 0,-8 5 0 0,-10 1 0 16,-7 0 0-16,-10 0 0 15,-9-3 0-15,-6 4 0 0,-3 2 0 0,-8-1 0 0,-5 0 0 0,-4-2 128 16,-7-2-128-16,0 0 0 0,-1 2 0 0,3-4 128 16,7-3-128-16,11-1 0 0,12 0 0 0,12 1 0 15,10 3 0-15,10-2 0 0,9-4 0 0,4 4 128 16,18 3-128-16,9-2 0 0,5-1 0 0,6-1 0 15,3-2 0-15,5 2 0 0,5 1 0 0,3-2 128 16,2-3-128-16,1-1 128 0,3 1-128 0,-1-2 128 16,-3-1-128-16,-5 3 0 0,0-2-128 0,-5 4 128 15,-3 2 0-15,-9 0 0 0,-7-1 0 0,-9 2-128 16,-7 2 128-16,-11-2 0 0,1 6 0 0,-8-1 0 16,-8-4 0-16,-7 1 0 0,-5 0 0 0,-3 2 0 15,-2-1 0-15,0-3 128 0,-1-2-128 0,-3 2 0 0,-7 2 0 0,1 1 0 16,0 0 0-16,-1 1 0 15,-1 1-1872-15,6 3-448 0,5 3-96 0</inkml:trace>
  <inkml:trace contextRef="#ctx0" brushRef="#br2" timeOffset="-2879.98">6035 9415 19583 0,'-9'-24'864'0,"4"14"176"0,-3 4-832 16,0 1-208-16,1-2 0 0,-3 0 0 0,-1-2 256 0,-1 3 16 15,0 4 0-15,-1 1 0 0,-1-2 176 0,-1 0 16 16,-1 2 16-16,2 1 0 0,0 3-256 0,2-3-48 16,0-3-16-16,2 3 0 0,0 5 64 0,5 0 16 15,5-5 0-15,0 0 0 0,0 0 80 0,11 9 32 0,9-1 0 0,3-5 0 16,6-4 224-16,6 1 32 0,6 3 16 16,4-2 0-16,2 0-240 0,5-2-32 0,2-2-16 0,0 2 0 15,0 2-192-15,1-1-144 0,1-1 192 0,-2 1-192 16,-4-1 352-16,-1 2-32 0,-2 1-16 0,-2-2 0 15,-1-3-64-15,-10 2-16 0,-6 2 0 0,-8 0 0 16,-1-2-96-16,-9 1 0 0,-10 0-128 0,0 0 192 16,-9 1 16-16,-8 2 0 0,-12 3 0 0,-8-1 0 15,-8 0 64-15,-5 0 16 0,-7 2 0 0,-1-3 0 16,-6-4-96-16,-1 0-32 0,-1 5 0 0,1-3 0 16,2 0 176-16,5-3 48 0,-1-2 0 0,10 3 0 15,6 5-128-15,12-2 0 0,11-3-16 0,5-1 0 0,6-1-240 16,9 2 0-16,0 0 128 0,19 1-128 0,10-3 128 0,5 0-128 15,4 1 176-15,6-3-176 0,4-1 128 0,4-1-128 16,5 0 0-16,2 2 0 0,3 3 0 0,-3 1 0 16,-1 0 0-16,-3 0 0 0,-2-2 0 0,0 1 0 15,-6 1 0-15,-7 0 0 0,-7 0 176 0,-6 1-176 16,-6 2 160-16,-8 1-160 0,-4 0 128 0,-9-4-128 16,0 0 0-16,0 0 144 15,-2 9-1056-15,-4-2-224 0,6-7-32 0,-8 4-9008 16,-1 0-1808-16</inkml:trace>
  <inkml:trace contextRef="#ctx0" brushRef="#br2" timeOffset="-2396.23">8872 9461 13823 0,'-21'-12'1216'0,"6"7"-960"0,-4 0-256 0,-5-1 0 16,-5-3 448-16,-3 4 32 0,-4 5 16 0,0-1 0 0,-1-2 384 0,1-3 80 15,-2 4 0-15,0 1 16 0,1 2-432 0,3-1-96 16,4-1 0-16,6-1-16 0,2 2 336 0,7 1 80 16,6 1 16-16,9-2 0 0,0 0 192 15,0 0 32-15,15 8 16 0,6-4 0 0,7-3-272 0,9 1-48 16,6-1-16-16,4 2 0 0,2 1 512 0,4 1 80 16,3-2 32-16,-3 1 0 15,-6 3-1760-15,2-1-336 0,-1-3-80 0,0 0-16 0,-2-3 944 0,-7 2 192 16,-7 2 48-16,-6-1 0 0,-6-3-128 0,-4 0-32 15,-16 0 0-15,0 0 0 0,-10 2 32 0,-8 3 16 16,-8-4 0-16,-9 0 0 0,-8-1 64 0,-2 0 16 16,-1 0 0-16,-6-2 0 0,-4-5-192 0,1 3-32 15,-1 0-128-15,3 0 192 0,-1-3-64 0,9 2 0 16,7-1-128-16,9 4 192 0,6 2-192 0,6-1 144 0,6-2-144 16,11 3 128-16,-1 8-128 0,4 0 0 0,6-4-192 0,10-1-11072 15,5 1-2224-15</inkml:trace>
  <inkml:trace contextRef="#ctx0" brushRef="#br1" timeOffset="9086.59">5994 4839 20271 0,'-4'-10'448'0,"-2"-2"80"0,-2 0 32 0,2-2 16 0,1 0-576 0,-2 3 0 0,-2-1 0 0,2 3 0 16,-1-2 928-16,2 2 80 0,0-1 16 0,2 3 0 15,-1 0 0-15,3 1 0 0,-3 0 0 0,2 1 0 16,3 2 0-16,0 3 0 0,0 0 0 0,0 0 0 15,0 0-832-15,0 0-192 0,0 0 0 0,0 0 0 16,3 6 0-16,2 5 0 0,0 1 0 0,0 6 0 16,0 2 0-16,-2 6 0 0,1 5 0 0,-3 3 0 15,1 7 0-15,-2 5 0 0,-2 4 0 0,1 9 0 16,-1 9 864-16,-3 3 128 0,-3 5 32 0,0 5 0 16,-4 1-832-16,-1 4-192 0,1 2 0 0,-1-2 0 0,0-2 0 0,-1 0 0 15,-2 0 0-15,1-7 0 0,-1-6 0 0,1-7 0 16,2-1 0-16,0 5 0 0,-1-3 864 0,3-5 128 15,0-6 32-15,3-4 0 0,1-6-832 0,2-6-192 16,0-4 0-16,3-3 0 0,1-1 0 0,1-6 0 16,1-3 0-16,0-4 0 0,0-1 864 0,1-5 128 15,1-3 32-15,-3-8 0 0,0 0-832 0,6 2-192 16,1-4 0-16,0-3 0 0,4-1 0 0,3-3 0 16,2-1 0-16,2 0 0 0,0 0 0 0,2 2 0 15,3-2 0-15,3 1 0 0,2-1 0 0,5 0 0 16,1 0 0-16,5 1 0 0,0 1 0 0,5 2 0 15,3-1 0-15,2 1 0 0,3-1 0 0,1-1 0 16,3 4 0-16,0-2 0 0,-1 2 0 0,0-2 0 16,0 3 0-16,3-1 0 0,3-1 0 0,-1 2 0 15,0 1 0-15,-1 0 0 0,-2 1 0 0,0 1 0 0,2-2 0 0,0 2 0 16,-1 0 0-16,1 2 0 0,1 0 0 0,20 2 0 16,-7 3 0-16,-7-1 0 0,0 2 0 0,3 1 0 15,1 0 0-15,-1 1 0 0,-5-1 0 0,1 2 0 16,1 0 0-16,2 0 0 0,0 0 0 0,1-2 0 15,0 1 0-15,-5-2 0 0,-2-4 0 0,-1 2 0 16,-1 0 0-16,-3 0 0 0,-6-2 0 0,1-2 0 16,-3 1 0-16,-4-3 0 0,-6-4 144 0,-2 2-144 15,-1-1 128-15,-3 0-128 0,1-1 0 0,-2 1 128 16,-1 0-128-16,2-1 0 0,6 1 0 0,-4 1 0 16,-1 0 0-16,-1 1 0 0,-2 1 128 0,-2 0-128 15,1-2 0-15,-1 1 0 0,-1 1 0 0,-7 1 0 16,3 2 0-16,0-1-176 0,1 1 48 0,-1 2 0 0,-2-3 128 0,-3 0 0 15,1 1 0-15,0-1 0 0,-2 1 0 0,-3-2 0 16,0-1 0-16,-4 1 0 0,-1-1 0 0,0 1 0 16,-3 0 0-16,1 0 0 0,-4-2 0 0,-4 1 0 15,6-3 0-15,-1-1 0 0,-5 4 0 0,4-5 0 16,-1-1 0-16,-1 0 0 0,-2-1 0 0,1 0 0 16,-2-3 0-16,0 0 0 0,-1-2 0 0,0-3 0 15,-1-1 0-15,3-3 0 0,0-2 0 0,-1-4 0 16,1-4 0-16,0-1 0 0,0-5 0 0,0 0 0 15,1-3 0-15,1-4 0 0,1-3 0 0,0-4 0 16,0-3 0-16,2-4 0 0,-3-9 0 0,2-1 0 16,2-3 0-16,-1-2 0 0,1-5 0 0,2-2 0 0,-3-5 0 15,1 4 0-15,-1 3 0 0,0 0 0 0,-2 3 0 0,-1 0 0 16,1 4 0-16,-3 5 0 0,0 7 0 0,-2 5 0 16,1 5 0-16,-1 3 0 0,0 4 0 0,-1 1 0 15,-1 1 0-15,0-1 0 0,-1-2 0 0,0 5 0 16,-1 5 0-16,2 1 0 0,1 0 0 0,-1 1 0 15,1 0 0-15,2 5 0 0,0 1 0 0,1 2 0 16,0 2 0-16,1 2 0 0,2 1 0 0,-1 3 0 16,3 1 0-16,-1 1 0 0,2 1 0 0,-2 1 0 15,0 2 0-15,2-1 0 0,-4 0 0 0,1 3 0 16,-3 5 0-16,4-4 0 0,-4 4 0 0,0 0 0 16,0 0 0-16,0 0 0 0,0 0 0 0,0 0 0 15,-4-4 0-15,0 1 0 0,-3-2 0 0,-1 4 0 16,-3 1 0-16,-4 0 0 0,-1 0 0 0,-2 0 0 15,0 0 0-15,-3 1 0 0,0 0 0 0,-3 3 0 0,-3-4 0 0,-4 2 0 16,-4-1 0-16,0 0 0 0,1 0 0 0,-5 0 0 16,-2 0 0-16,-6-1 0 0,0 0 0 0,-2 1 0 15,-3-1 0-15,1 3 0 0,3-1 0 0,-1 1 0 16,-3 0 0-16,-23 0 0 0,3-1 0 0,5 1 144 16,2 0-16-16,3 2-128 0,0-1 128 0,0 0-128 15,-2 1 0-15,-4-1 0 0,-3 1 0 0,4-1 0 16,3 1 0-16,-1-1 0 0,0-1 128 0,-3 2-128 15,-6 0 0-15,2 0 0 0,1-3 0 0,4-2 0 16,3 2 0-16,-2-2 0 0,-3 1 128 0,-1 1-128 16,3-1 0-16,-2 2 0 0,3-1 0 0,0-1 0 0,0 0 128 0,0 0-128 15,2-1 128-15,0 2-128 0,1 1 192 16,5-1-192-16,5 0 0 0,-5 1 0 0,-2 1 0 0,3-2 0 16,2 1 0-16,2 0 0 0,4 2 0 0,1-2 0 15,3-2 0-15,2 4 0 0,3-2 0 0,1 0-144 16,1 2 144-16,1-2 0 0,2 1 0 0,3 0 0 15,4-3 0-15,4 1 0 0,-1-1 0 0,6 2 0 16,2-1 0-16,3 2 0 0,2 0 160 0,1-2-160 16,1 1 0-16,10-3 0 0,0 0 0 0,-7 1 0 15,7-1 0-15,0 0 0 0,0 0 0 0,0 0 0 16,0 0 0-16,0 0 0 0,0 0 0 0,0 0 0 16,0 0 0-16,0 0 0 0,9 8 0 0,0-2 0 15,1-6 0-15,1 1 0 0,2 0 0 0,-4 0 0 16,2 1-272-16,2 0 0 0,1-2 0 0,6-2 0 0,5 0 272 15,1 0 0-15,2-1 0 0,3-2 0 0,1 1 0 0,2 0 0 16,2-1 0-16,4 1 0 0,4 0 0 16,2 2 0-16,0-1 0 0,5 2 0 0,2-1 0 0,-1-1 0 15,1 2 0-15,0-1 0 0,3 0 0 0,1 0 0 16,5 0 0-16,0-2 0 0,0 0 0 0,1-2 0 16,2 1 0-16,-2-1 0 0,0 2 0 0,3 0 0 15,3-1 0-15,-3 2 0 0,-3 0 0 0,1-3 0 16,0 1 0-16,0-1 0 0,0 1 0 0,2 0 0 15,-4 2 0-15,-1-2 0 0,-10 0 0 0,1-2 0 16,0 1 0-16,0-1 0 0,-1 4 0 0,0-3 0 16,-3 3 0-16,-2 0 0 0,1 1 0 0,-6-2 0 15,0 1 0-15,0 0 0 0,-4-1 0 0,3 3 0 0,-2-1 0 16,2 0 0-16,-3 0 0 0,4-1 0 0,-1 2 0 16,-1 0 0-16,-1 2 0 0,-2-2 0 0,-3-1 0 0,2 0 0 15,-1 0 0-15,1-1 0 0,2 0 0 0,1 0 0 16,3 0 0-16,1 0 0 0,-3 2 0 0,1 1 0 15,-3 0 0-15,1 1 0 0,-4 2 0 0,13-1 0 16,-4-2 0-16,-6 0 128 0,3-1-128 0,-7 1 192 16,-2 2-192-16,0-1 0 0,-2-1 0 0,1 0 0 15,1 0 0-15,-4 1 0 0,2 0 0 0,-9 0 0 16,0 0 0-16,0 0-128 0,1 2 128 0,0-3-208 16,0 0 208-16,2 0 0 0,-2-3 0 0,0 2 0 15,0 1 0-15,0 1 0 0,0-1 0 0,0 0 0 16,0 0 0-16,-1 0 0 0,0 3 0 0,-1-2 0 0,-4-1 0 15,-1 1 0-15,-2 0 0 0,-2 0 0 16,-1 0 0-16,-1-1 0 0,-8 0 0 0,0 0 0 0,6 3 0 0,0 2 0 16,-6-5 0-16,6 5 0 0,-2 0 0 0,1-1 0 15,-1 1 0-15,1-1 0 0,-5-4 0 0,7 4 0 16,-1 2 0-16,0-2 0 0,-6-4 0 0,5 8 0 16,-2 0 0-16,0 0 0 0,-2 1 0 0,-1 2 0 15,0 1 0-15,-3 4 0 0,0 2 0 0,-2 6 0 16,1 3 0-16,-3 4 0 0,0 3 0 0,-3 6 0 15,-2 4 0-15,-3 3 0 0,0 3 0 0,-3 2 0 16,-3 2 0-16,3 3 0 0,-3 4 0 0,1-1 0 16,-1 0 0-16,-10 20 0 0,3-15 0 0,2 0-192 15,2-4 192-15,0 2-192 0,3-1 192 0,-1-2 0 16,0-6 0-16,1-2 0 0,-1-3 0 0,1 1 0 16,3-1 0-16,-4 4 0 0,1 3 0 0,3 1 0 0,3-4 160 0,-1-2-160 15,1-1 0-15,4-2 0 0,6-2 0 0,3 0 0 16,-2-1 0-16,2-1 0 0,1-4 0 0,-1-1 0 15,0-2 0-15,1-3 0 0,0 0 0 0,-3-2 0 16,0-3 0-16,1 0 0 0,1-5 0 0,0 0 0 16,-3 3 0-16,2-2 0 0,0-2 0 0,-1-4 0 15,1-9 0-15,-2-1 0 0,5-9 0 0,-6 5 0 16,6-5 144-16,-8 3-144 0,1-3 160 0,-2 2-160 16,0 0 144-16,-2-3-144 0,1-4 128 0,-1 2-128 15,-3 1 0-15,-2 1 0 0,0-3 128 0,-2 1-128 16,-3-2 0-16,1 1 0 0,-2-1 0 0,5 3 0 15,-3-2 0-15,-3 1-192 0,-5-1 32 0,-1-1 16 16,0 0 144-16,-3-2 0 0,-2-2 0 0,0 3 0 0,-3 0 0 16,-1 1 0-16,0-1 0 0,-5 0 0 0,-4-1 0 0,-2 0 0 15,0 2 0-15,-4-2 0 0,-4 0 0 0,-4 0 0 16,1 0 0-16,-5 1 0 0,-5 0 0 0,0 1 0 16,1-1 0-16,-25 0 0 15,11-1-848-15,0 5-144 0,-1 0-32 0,24 2 0 0,-4 0 832 0,-2 1 192 16,-1 1 0-16,-4-1 0 0,-3 1 0 0,-2-2 0 15,4 0 0-15,-1 1 0 0,6 0 0 0,-1 1 0 16,0-2 0-16,0-2 0 0,4 1 0 0,2 0 0 16,3-1 0-16,2 2 0 0,8 2 0 0,-1 0 0 15,6 1 0-15,-2-1 0 0,1 0 0 0,2 1 0 16,5-2 0-16,0 4 0 0,3-1 0 0,4 2 0 0,1-2 0 0,2-1 0 16,3 1 0-16,2-1 0 0,0-1 0 0,3 2 0 15,2-1 0-15,2 0 0 0,0 3 0 16,1-2 0-16,2-2 0 0,-1 0 0 0,2 1 0 0,1 0 0 15,1 0 0-15,-1 1 0 0,2-2 0 0,0 0 0 16,2-1 0-16,-2 0 0 0,3 0 0 0,-2 0 0 16,1 0 0-16,2-1 0 0,1 4 0 0,4-4 0 15,-4-4 0-15,1 3 0 0,3 1 0 0,0 0 0 16,-6-3 0-16,4-1 0 0,0-3 0 0,1 3 0 16,1 4 0-16,-4-5 0 0,-1-1 0 0,2 1 0 15,1 0 0-15,-1-2 0 0,1-1 0 0,-1-3 0 16,-4-2 0-16,4-1 0 0,2-1 0 0,-1-4 0 15,0-2 0-15,-4-4 0 0,2-4 0 0,-1 2 0 16,0-4 768-16,-1 1 208 0,1 1 48 0,-4-2 0 0,0-7-832 16,1 2-192-16,0 1 0 0,-1 2 0 15,-1 0-768-15,1 2-208 0,-3 0-48 0,3 1 0 0,3 0 832 0,0-5 192 16,1 0 0-16,-1-2 0 0,4-1 0 0,-2 1 0 16,-1-1 0-16,0-1 0 0,-2-1 0 0,0-4 0 15,1-2 0-15,-1-3 0 0,1-6 0 0,-3-1 0 16,4-2 0-16,0 9 0 0,3 8 0 0,0 1 0 15,-1 3 0-15,2 0 0 0,5 1 0 0,-1-2 0 16,2 3 0-16,1 3 0 0,3 3 0 0,-1 4 0 16,5 2 0-16,-1 2 0 0,0 0 0 0,2 3 0 15,-1 2 0-15,0 3 0 0,-2 0 0 0,-2 2 0 16,-2 2 0-16,-3 2 0 16,-4 7-1648-16,-1-7-272 0,-3 2-64 0,-4 2-16 0</inkml:trace>
  <inkml:trace contextRef="#ctx0" brushRef="#br1" timeOffset="10623.62">3706 3478 12895 0,'0'0'272'0,"0"0"64"0,0 0 16 0,0 0 32 0,0 0-384 0,-5-2 0 16,-2 0 0-16,7 2 0 0,0 0 1712 0,-7-6 272 15,-1 2 48-15,8 4 16 0,-6-4-832 0,6 4-144 16,-3-7-48-16,3 7 0 0,0 0 0 0,0 0 0 15,0-10 0-15,0 10 0 0,0 0-816 0,0 0-208 16,0 0 0-16,0 0 0 0,0 0 864 0,3-8 128 16,-3 8 32-16,0 0 0 0,0 0-832 0,0 0-192 15,0 0 0-15,10 4 0 0,-3 2 864 0,2 4 128 16,-3 2 32-16,3 5 0 0,1 3-832 0,1 5-192 16,1 3 0-16,1 3 0 0,-3 1 0 0,1 6 0 15,0 3 0-15,-1 4 0 0,0 1 0 0,1-4 0 16,-2 0 0-16,-2-4 0 0,1-2 0 0,-2-3 0 0,-2-2 0 0,0-3 0 15,2-1 864-15,-3-3 128 16,2-2 32-16,-1 0 0 0,0-2-832 0,1-2-192 0,1 1 0 0,-1-3 0 16,-4-4 0-16,1-5 0 0,-2-7 0 0,0 0 0 15,6 7 864-15,-6-7 128 0,0 0 32 0,0 0 0 16,7-3-832-16,-2-4-192 0,-2-3 0 0,0-1 0 16,1-1 0-16,-2 0 0 0,2-1 0 0,1-2 0 15,0-1 0-15,-2-2 0 0,1-4 0 0,3 1 0 16,2 2 864-16,2-4 128 0,0-4 32 0,-1-1 0 15,1-2-832-15,2-3-192 0,3-3 0 0,0-2 0 16,1 0 0-16,1-1 0 0,2 2 0 0,0 2 0 0,0-2 0 16,0 3 0-16,-1-1 0 0,-1 6 0 15,-3 5 0-15,1 2 0 0,-1-1 0 0,0 2 0 0,-1 1 0 0,-2 2 0 16,-1-2 0-16,-1 2 0 0,-2 2 0 0,-1 0 0 16,-2 2 0-16,0 0 0 0,1-1 0 0,-3 1 0 15,-2 0 0-15,1 4 0 0,0 3 0 0,-2 7 0 16,0 0 0-16,0-7 0 0,2-2 0 0,-2 9 0 15,1-7 0-15,-1 7 0 16,0 0-768-16,0 0-208 0,0 0-48 0,0 0 0 0,0 0 832 0,-5 9 192 16,0 1 0-16,-1 3 0 0,1 6 0 0,-1 1 0 15,-3 3 0-15,3 2 0 0,-2-1 0 0,0 4 0 16,-3 1 0-16,0 2 0 0,-2 1 0 0,-2 3 0 16,-3 4 0-16,-2 2 0 0,0 0 0 0,-5 3 0 15,0 1 0-15,-1-1 0 0,-2-2 0 0,2-2 0 16,0-4 0-16,1-3 0 0,5-4 0 0,-1-3 0 15,1-3 0-15,1-1 0 0,2 0 0 0,2-1 0 0,3 0 0 0,1-4 0 16,1-5 0-16,-1-2 0 0,1-3 0 0,2 0 0 16,2-1 0-16,6-6 0 0,-8 2 0 0,8-2 0 15,-9-5 768-15,3-4 208 0,1-5 48 16,-1-1 0-16,-1-2-832 0,3-2-192 0,-1-1 0 0,2-1 0 16,0-5 0-16,2 4 0 0,-3-2 0 0,3 1 0 15,-1-2 0-15,0-1 0 0,-2-1 0 0,2-1 0 16,0 1 0-16,-1-3 0 0,-1-1 0 0,1 3 0 15,-1-3 0-15,-5 1 0 0,1 0 0 0,-3 0 0 16,0 0 0-16,0 4 0 0,0-1 0 0,0 5 0 16,-2 0 0-16,1 1 0 0,1 3 0 0,2 2 0 15,3 4 0-15,0 3 0 0,3 2 0 0,3 7 0 0,0 0 0 0,0 0 0 16,0 0 0-16,0 0 0 0,0 0 0 0,12 9 0 16,1 3 0-16,2 0 0 0,1 2 0 0,-1 3 0 15,-4-1 0-15,4 4 0 16,-1 5-768-16,-1 3-208 0,-2 1-48 0,0 4 0 0,-2 5 1648 15,0-2 320-15,-1 3 64 0,1-1 16 0,-1 2-832 0,0-4-192 16,-1-2 0-16,1-3 0 0,0-4 0 0,-1-1 0 16,1-4 0-16,-1 0 0 0,-1 0 0 0,2-1 0 15,-4-2 0-15,2-2 0 0,-2-4 0 0,-1-3 0 16,-3-10 0-16,3 9 0 0,-3-9 0 0,3 10 0 16,-1-2 0-16,-2-8 0 0,0 0 0 0,0 0 0 15,-6-1 0-15,1-1 0 16,5 2-1600-16,-11 0-352 0,1-1-80 0,1-3-16400 0</inkml:trace>
  <inkml:trace contextRef="#ctx0" brushRef="#br1" timeOffset="11430.18">4820 3016 12895 0,'0'0'272'0,"-8"0"64"0,-2-3 16 0,1 2 32 0,1 2-384 0,0 1 0 0,0 1 0 0,0-3 0 15,1-1 896-15,7 1 96 0,-6-3 32 0,6 3 0 16,0 0 816-16,-3-7 160 0,3 7 48 0,1-8 0 16,3-1-832-16,1 0-144 0,3-1-48 0,3 2 0 15,4 0-816-15,1-1-208 0,3-1 0 0,1-1 0 16,1 0 0-16,2 1 0 0,-3 1 0 0,3 0 0 15,1 1 864-15,1 1 128 0,-1 4 32 0,1 3 0 16,-6 3-832-16,-1 1-192 0,-4 1 0 0,-3 1 0 16,-2 2 0-16,-2 2 0 0,-3 1 0 0,-3 2 0 15,-4 0 864-15,0 3 128 0,-5-1 32 0,0 0 0 0,-6-3-832 16,1 0-192-16,-3 1 0 0,2-1 0 16,1 0 0-16,1-1 0 0,1-2 0 0,0-1 0 0,3-2 0 15,8-6 0-15,0 0 0 0,0 0 0 0,5 9 0 0,5-1 0 16,4-3 0-16,2 0 0 0,4-2 0 0,0 1 0 15,3 1 0-15,0 0 0 0,0 3 0 0,-2 0 0 16,-2-1 0-16,-2 5 0 0,0 4 0 0,-4 0 0 16,-2 2 0-16,-6-3 0 0,0 1 0 0,-4-2 0 15,-3 6 0-15,-3 1 0 0,0 0 864 0,-4 2 128 16,-2-2 32-16,-1-2 0 0,-6-2-832 0,0-1-192 16,-3-1 0-16,-1 0 0 0,-1-1 864 0,-1 2 128 15,2-3 32-15,0-2 0 0,-2-2-832 0,4-1-192 16,5-2 0-16,2 0 0 0,0-1 0 0,2 1 0 15,1-2 0-15,0-1 0 0,3 0 0 0,7-3 0 16,0 0 0-16,0 0 0 0,0 0 0 0,0 0 0 0,0 0 0 16,10-4 0-1,2 0-3232-15,4-2-688 0,3 1-144 0,7-5-32 0</inkml:trace>
  <inkml:trace contextRef="#ctx0" brushRef="#br1" timeOffset="12414.67">6655 3463 12895 0,'0'0'272'0,"-11"1"64"0,0-1 16 0,0 2 32 0,-2-2-384 0,2 1 0 16,0 0 0-16,0 2 0 0,-1 0 896 0,1 1 96 16,1 1 32-16,-1-3 0 0,2-3 0 0,2 1 0 15,7 0 0-15,-9 0 0 0,0 0 0 0,9 0 0 16,0 0 0-16,0 0 0 0,0 0 0 0,0 0 0 16,0 0 0-16,0 0 0 0,9-4-832 0,2 2-192 15,3 1 0-15,5 1 0 0,5 0 0 0,4 0 0 16,5 0 0-16,2-1 0 0,6 0 0 0,4 0 0 15,4-2 0-15,1 3 0 0,1 1 0 0,3-1 0 16,-1-3 0-16,4 3 0 0,4-1 864 0,1 1 128 16,7 3 32-16,-3 0 0 0,-1 1-832 0,-2 1-192 15,2-1 0-15,-19 0 0 0,4 1 0 0,1-1 0 0,-1 0 0 0,-4 2 0 16,-6 1 0-16,-5-2 0 0,-4 0 0 0,-5-1 0 16,-1-1 0-16,-7 0 0 0,0-2 0 0,-3 0 0 15,0 0 0-15,-2 0 0 0,0-1 0 16,-3 1 0-16,0 0 0 0,1 0 0 0,-5 0 0 0,3 0 0 15,-2 1 0-15,2-1 0 0,-3-1 0 0,-6 0 0 16,0 0 0-16,0 0 0 0,6 4 0 0,-1-1 0 16,-5-3 0-16,0 0 0 0,8 1 0 0,-8-1 0 15,0 0 0-15,0 0 0 0,0 0 0 0,6 4 0 16,1-2 0-16,0-1 0 0,-7-1 0 0,0 0 0 16,0 0 0-16,0 0 0 0,5 3 0 0,-5-3 0 15,0 0 0-15,0 0 0 0,0 0 0 0,0 0 0 0,0 0 0 0,0 0 0 16,0 0 0-16,0 0 0 15,-4-3-768-15,-2-1-208 0,2 0-48 0,-1 1 0 0,0 0 832 0,-2-1 192 16,2 0 0-16,-6-1-12336 16</inkml:trace>
  <inkml:trace contextRef="#ctx0" brushRef="#br1" timeOffset="12758.4">7522 3211 23951 0,'-9'-15'512'0,"6"4"128"0,1 1 0 0,2 4 64 0,0 2-576 0,0 4-128 0,3-6 0 0,4 3 0 16,-3 0 0-16,5 2 0 0,2 1 0 0,3 1 0 16,4 1 0-16,5 0 0 0,3 1 0 0,7 2 0 15,3 1 848-15,3 3 144 0,3-2 32 0,0 5 0 16,-1 3-832-16,1 3-192 0,1-2 0 0,0 4 0 15,-1 3 864-15,-2 1 128 0,0 3 32 0,-6 0 0 16,-3 2 0-16,-3-2 0 0,-7 1 0 0,-5-3 0 16,-4-2-832-16,-4 0-192 0,-6 1 0 0,-5-1 0 15,-5 1 0-15,-6 1 0 0,-7 0 0 0,-3 1 0 16,-5 0 864-16,-3 1 128 0,-2 0 32 0,-3-1 0 16,-1 1 0-16,0-3 0 0,-2 0 0 0,0-4 0 15,-2-3-832-15,1-3-192 0,6-1 0 0,-7 0 0 16,15-3-1600-16,11-5-352 0,16-5-80 0,3-5-16 0</inkml:trace>
  <inkml:trace contextRef="#ctx0" brushRef="#br1" timeOffset="13787.13">11149 3449 9215 0,'0'0'400'16,"0"0"96"-16,-7-9-496 0,3 1 0 0,-1 1 0 0,5 7 0 15,-4-8 1728-15,2-1 256 0,0-1 64 0,1 2 0 16,1 8-832-16,0 0-144 0,-5-9-48 0,2 0 0 0,0 3 832 15,3 6 144-15,0 0 48 0,0 0 0 0,-5-7-1648 0,5 7-400 16,0 0 0-16,0 0 0 0,0 0 896 0,-4 9 112 16,3 2 16-16,1 7 0 0,1 1-832 0,2 6-192 15,-1 3 0-15,2 4 0 0,-1 1 0 0,0 7 0 16,1 4 0-16,-3 4 0 0,-1 4 0 0,-1 0 0 16,-3-2 0-16,2-5 0 0,0-3 864 0,0-9 128 15,-2-5 32-15,3 0 0 0,-2-1-832 0,2-5-192 16,1-1 0-16,3-5 0 0,-1-5 864 0,1-1 128 15,0-2 32-15,-3-8 0 0,10 3 0 0,0-5 0 16,2-4 0-16,1-5 0 0,1-6-832 0,3-3-192 16,3-3 0-16,2 0 0 0,-3-1 0 0,2-4 0 15,0-4 0-15,-1-3 0 0,2-6 0 0,2-1 0 16,3-2 0-16,0 5 0 0,2-2 864 0,-2 5 128 0,0 3 32 0,-2 3 0 16,-2 6-832-16,-1 3-192 0,0 2 0 0,-4 5 0 15,-2 3 0-15,-2 1 0 0,0 2 0 0,-4 2 0 16,-2 1 0-16,-8 5 0 0,0 0 0 0,0 0 0 31,0 0-768-31,0 0-208 0,0 0-48 0,0 0 0 16,0 0-816-16,-5-3-160 0,-2 1-48 0,7 2-9280 0,0 0-1856 0</inkml:trace>
  <inkml:trace contextRef="#ctx0" brushRef="#br1" timeOffset="15470.09">12326 2859 12895 0,'0'0'576'0,"-5"1"112"0,-1-1-560 0,-5 2-128 16,1 2 0-16,0-1 0 0,-4 5 848 0,4-3 144 15,3-1 32-15,1 0 0 0,6-4 816 0,0 0 160 0,0 0 48 16,0 0 0-16,0 0-832 0,0 0-144 0,0 0-48 0,0 0 0 15,6-6 0-15,4 2 0 0,4-2 0 0,2 1 0 16,3 3 0-16,3-2 0 0,1 1 0 0,2 0 0 16,2-1-816-16,-3 2-208 0,1 1 0 0,1 1 0 15,0 2 0-15,-1 4 0 0,-1 2 0 0,-3 1 0 16,-3 6 0-16,-3 0 0 0,-2 3 0 0,-4 2 0 16,-3 0 0-16,-6 1 0 0,-7-1 0 0,-2 0 0 15,-3 4 0-15,-1-2 0 0,-2-1 0 0,-2-2 0 16,-1-3 0-16,2 0 0 0,-2-1 0 0,3-2 0 15,-4-3 864-15,3 0 128 0,-1-1 32 0,5 0 0 16,0-1-832-16,3-1-192 0,2-4 0 0,1 2 0 0,3-1 0 0,3-4 0 16,0 0 0-16,0 0 0 0,9 3 0 0,0 2 0 15,4-1 0-15,0 2 0 0,1 0 0 0,3 2 0 16,0 0 0-16,2 1 0 0,1 0 0 0,-2 2 0 16,2 0 0-16,0 2 0 0,0 2 0 0,-4-2 0 15,1 0 0-15,-3 1 0 0,-3 0 0 0,-2 1 0 16,-3 1 0-16,-1-4 0 0,-5-1 0 0,-2 0 0 15,-4 1 0-15,0-2 0 0,-4 2 0 0,-2-1 0 16,-4-1 0-16,0 0 0 0,-3 0 864 0,0-1 128 16,2-1 32-16,-3 1 0 0,0 1-832 0,-1 1-192 15,0-1 0-15,0-1 0 0,-1-3 0 0,0 1 0 16,-1-1 0-16,-8 2 0 0,4-2 0 0,6-2 0 16,2 0 0-16,4 1 0 0,3-2 0 0,1-2 0 0,5-5 0 0,6 4 0 15,0 0 0-15,0 0 0 0,0 0 0 0,0 0 0 16,1-8 0-16,3 1 0 15,-4 7 0-15,7-4 0 0,2 1 0 0,1 1 0 0,-10 2 0 0,7-2 0 16,4 1 0-16,-2-1 0 0,-1-1 0 0,3 2 0 16,-1 1 0-16,3 0 0 0,3-1 0 0,-1 1 0 15,1-1 0-15,-1 1 0 0,0 1 0 0,1-1 0 16,-1-1 0-16,0-4 0 0,-1 1 0 0,0-1 0 16,0 1 0-16,1 1 0 0,-3 0 0 0,1 0 0 15,1-1 0-15,0-1 0 0,-2 0 0 0,0-1 0 16,-3 1 0-16,-1-1 0 0,0 0 0 0,-1 1 0 15,-2-3 0-15,-2-1 0 0,-1 0 0 0,-2 0 0 0,0 0 0 16,-4-1 0-16,-2 1 0 0,-2-1 0 0,0 1 0 16,-4 1 0-16,-1 0 0 0,-1 1 0 0,-2 0 0 0,0 2 0 15,-1-2 0-15,0 2 0 0,-2-1 0 0,-1 1 0 16,-2-1 0-16,-2 1 0 0,-1-2 0 0,-9-3 0 16,3 0 0-16,2 2 0 0,5 3 0 0,4 2 0 15,6 0 0-15,2 0 0 0,1-2 0 0,3 0 0 16,4 1 0-16,4 4 0 0,0 0 0 0,0 0 0 15,0 0 0-15,0 0 0 0,0 0 0 0,6-7 0 16,4 0 0-16,3 2 0 0,1 2 0 0,-2 2 0 16,1 0 0-16,2-2 0 0,3-1 0 0,1 0 0 15,0 1 0-15,0 1 0 0,1-2 0 0,-1 2 0 16,-2-3 0-16,-1 1 0 0,-4-1 0 0,0-1 0 16,0-4 0-16,0 1 0 0,-2 3 0 0,0-2 0 15,1-1 0-15,-2 0 0 0,-1-1 0 0,1-1 0 0,-1-1 0 16,0 1 0-16,-2 0 0 0,0-1 0 0,-4 0 0 0,-1-1 0 15,-1-1 0-15,-1-2 0 0,-1 1 0 0,-3-1 0 16,-1 1 0-16,-3 1 0 0,-1-2 0 0,1 1 0 16,-3-1 0-16,-1 4 0 0,-3 2 0 0,0 1 0 15,-3-6 0-15,-2 3 0 0,-3 2 0 0,-11-2 0 16,-2 4 0-16,5 2 0 0,3 1 0 0,4 1 0 16,-2 5 0-16,4 2 0 0,2-3 0 0,2 4 0 15,1 0 0-15,3 1 0 0,1-1 0 0,7-2 0 16,7-2 0-16,0 0 0 0,0 0 0 0,0 0 0 15,0 0 0-15,0 0 0 0,8 3 0 0,3 0 0 16,-2-2 0-16,2 1 0 0,2 1 0 0,3-2 0 16,-1-1 0-16,3 1 0 0,2 3 0 0,-4-3 0 0,4 0 0 0,2 0 0 15,2 0 0-15,1 1 0 0,1 2 0 0,-2 0 0 16,0-1 0-16,0 1 0 0,1 0 0 0,0-1 0 16,-1 3 0-16,1 0 0 0,1 3 0 0,-2 1 0 15,0 2 0-15,-3-1 0 0,-1-1 0 0,-6-1 0 16,-1 1 0-16,-1 1 0 0,2 1 0 0,-6 0 0 15,0-1 0-15,-4 0 0 0,0 1 0 0,-2 0 0 16,-2-1 0-16,-2 2 0 0,-3 4 0 0,-5-1 0 16,-5 0 0-16,1-1 0 0,-4 0 0 0,1-2 0 15,-2-2 0-15,1 1 0 0,-2 1 0 0,3-1 0 16,0 0 0-16,1-1 0 0,0 2 0 0,-1-2 0 16,-2-1 0-16,4-3 0 0,-3 1 0 0,-2-1 0 0,-2 1 0 15,1-4 0-15,-2 2 0 0,4-3 0 16,0-1 0-16,-11 2 0 0,9-2 0 0,10-2 0 15,11 0 0-15,0 0 0 0,0 0 0 0,0 0 0 0,9-6 0 16,2 2 0-16,2 1 0 0,4 1 0 0,3 0 0 0,-1 1 0 16,2 0 0-16,-1 1 0 0,0 1 0 0,1 3 0 15,-5-2 0-15,2 1 0 0,-2 0 0 0,1 2 0 16,0 0 0-16,1 3 0 0,-1 0 0 0,-3 2 0 16,-2 1 0-16,-1 1 0 0,1 1 0 0,-5 0 0 15,-2-1 0-15,0 1 0 0,-4 0 0 0,-2 2 0 16,-3 0 0-16,0 1 0 0,-2-2 0 0,1-1 0 15,-2 2 0-15,1-1 0 0,-4-1 0 0,0 2 0 16,1 3 0-16,-2 0 0 0,-1-1 0 0,0-1 0 16,-1-3 0-16,-5 0 0 0,-1-1 0 0,0 0 0 15,-3 1 0-15,-4 0 0 0,1-6 0 0,-11 2 0 0,2-3 0 0,3-6 0 16,7-4 0-16,0 0 0 16,1-2-1600-16,2 0-352 0,3-2-80 0,-3-3-9296 15,2-4-1856-15</inkml:trace>
  <inkml:trace contextRef="#ctx0" brushRef="#br1" timeOffset="16534.39">10908 3590 16575 0,'-4'-9'368'0,"0"-1"80"0,3-2 0 0,1 1 16 0,0 1-464 0,1 1 0 0,-1-1 0 0,3 3 0 15,0-3 912-15,-1 2 96 0,1-2 16 0,2 1 0 16,1 0 0-16,-1 1 0 0,-1 1 0 0,3-1 0 15,-3 1 0-15,2 0 0 0,-1-1 0 0,-1 1 0 16,1 1-832-16,-5 6-192 0,0 0 0 0,7-8 0 16,-7 8 864-16,0 0 128 0,3-6 32 0,-3 6 0 0,0 0-832 0,0 0-192 15,0 0 0-15,7 8 0 0,-1 4 0 0,-3 2 0 16,2 1 0-16,1 4 0 0,-1 2 864 0,0 3 128 16,2 1 32-16,-2 3 0 0,4 1-832 0,-3 5-192 15,-2 3 0-15,2 3 0 0,-5 3 0 0,1-1 0 16,0-2 0-16,-1-4 0 0,0-3 0 0,0-3 0 15,-1-3 0-15,2-3 0 0,-1-2 0 0,1-3 0 16,1-2 0-16,-1-2 0 0,2-3 864 0,0 0 128 16,2 0 32-16,-3-3 0 0,-3-9-832 0,0 0-192 15,0 0 0-15,12-2 0 0,-3-2 0 0,0-4 0 16,-2-3 0-16,2 0 0 0,-1-1 864 0,1-1 128 16,0-2 32-16,-1-1 0 0,2-3-832 0,0-1-192 15,3 0 0-15,4-2 0 0,0-3 0 0,4-1 0 16,2-2 0-16,4 0 0 0,1 2 0 0,4 1 0 0,2 2 0 15,1-1 0-15,2 0 0 0,-5-2 0 16,-2 2 0-16,0 1 0 0,-2 1 0 0,-2 2 0 0,0 0 0 0,1 2 0 16,-5 1 0-16,0 2 0 0,-2-1 0 0,-5 3 0 15,0 3 0-15,-4 3 0 0,0-1 0 0,-2 2 0 16,-9 6 0-16,0 0 0 0,0 0 0 0,0 0 0 16,0 0 0-16,0 0 0 0,0 0 0 0,-9 5 0 15,2-2 0-15,-5 3 0 0,-3-1 0 0,0 4 0 16,-3 2 0-16,2 2 0 0,-4 1 0 0,0 2 0 15,-1 0 0-15,0 4 0 0,-1 1 0 0,2 4 0 16,-2 5 0-16,1-1 0 0,-2-3 0 0,-2 1 0 16,0 2 0-16,1-1 0 0,-1-2 0 0,0 1 0 15,0 2 0-15,2-3 0 0,4-1 0 0,6-8 0 0,-3 0 0 16,-6 5 0-16,3-1 0 0,3-5 0 0,2-4 0 0,0-1 0 16,2 0 0-16,2-1 0 0,2-1 0 0,3-2 0 15,5-7 0-15,-7 4 0 0,7-4 0 0,0 0 0 16,-4-3 0-16,-2-3 0 0,6 6 0 0,-4-8 0 15,0 0 0-15,2-4 0 0,1-4 0 0,0-1 0 16,-1 0 0-16,1-2 0 0,-1-2 0 0,-1-1 0 16,1-2 0-16,0-2 0 0,1-3 0 0,-1-3 0 15,-2-1 0-15,2 1 0 0,-1 2 0 0,0 1 0 16,0 4 0-16,-1-1 0 0,0-2 0 0,-1 3 0 16,2 1 0-16,-3 4 0 0,2 2 0 0,1 0 0 15,-2 1 0-15,1 0 0 0,-1 2 0 0,2-1 0 16,0 1 0-16,1 2 0 0,-1 2 0 0,1 2 0 15,0 0 0-15,1 2 0 0,1-1 0 0,0 8 0 0,1-8 0 16,-1 8 0-16,0 0 0 0,0 0 0 0,0 0 0 0,0 0 0 16,0 0 0-16,8 8 0 0,-2 1 0 0,0 4 0 15,-2 3 0-15,1 4 0 0,-2 2 0 0,0 0 0 16,1 0 0-16,-1 3 0 0,-2 3 0 0,0 2 0 16,-1-1 0-16,-1 2 0 0,1 1 0 0,0 0 0 15,0-2 0-15,0-1 0 0,0-2 0 0,0-3 0 16,0-2 0-16,2-3 0 0,0-3 0 0,2-2 0 15,-1-3 0-15,2-1 0 0,-1 0 0 0,1-5 0 16,-5-5-2416-16,10-1-528 0,0-3-96 0,-2-2-12720 16</inkml:trace>
  <inkml:trace contextRef="#ctx0" brushRef="#br1" timeOffset="46267.54">9876 4606 3679 0,'11'-23'160'0,"-2"8"32"16,2-1-192-16,2 0 0 0,2 1 0 0,1 0 0 16,2 0 1824-16,-1 1 320 0,0 0 64 0,-2 2 16 15,-2 2-1056-15,-2 2-208 0,-1-2-32 0,-2 2-16 16,-1 3-288-16,-2-1-64 0,-5 6-16 0,2-7 0 16,-2-1-48-16,0 8-16 0,-5-7 0 0,-3 2 0 0,-1-1-336 0,-2 3-144 15,-5 0 128-15,-1 1-128 0,0-1 160 0,-2 3-160 16,-2 0 192-16,-2 2-192 0,-2 2 320 0,-4 3-32 15,0-1-16-15,-2 2 0 0,-5-3-48 0,-2 5-16 16,-3-1 0-16,-5 0 0 0,-5-1-80 0,-5-1 0 16,-5 1-128-16,-5 2 192 0,0 0-64 0,-4 1-128 15,-3-1 176-15,-4 0-176 0,-3 2 304 0,1-1-48 16,0-4-16-16,-6 4 0 0,-4-1-48 0,0 0 0 16,-3 1 0-16,-2-3 0 0,1-3 0 0,-2 1-16 15,2-1 0-15,4 2 0 0,-2 0-176 0,0-2 0 16,-5-2 0-16,3 5 0 0,-1 3 208 0,-1-2 16 0,-1-1 0 15,0-1 0-15,1 4 16 0,3 0 0 0,5-2 0 16,4-1 0-16,1-3-48 0,4 2-16 0,6 1 0 0,5-2 0 16,1 0-176-16,1-1 192 0,0 0-192 0,3 0 192 15,4 4-192-15,4 0 0 0,-1 1 144 0,5-3-144 16,2 1 0-16,2 0 0 0,0-2 0 0,-1 2 128 16,1-1-128-16,-1 0 144 0,0-3-144 0,3 1 160 15,3 2-160-15,4-4 0 0,2-3 0 0,4 1 128 16,1-1-128-16,3-1 0 0,5-1 0 0,0-2 0 15,4 0 0-15,1 0 128 0,3-1-128 0,3 0 0 16,2-2 0-16,4 1 0 0,5 6 128 0,-3-7-128 16,0-1 0-16,3 8 0 0,-1-6 0 0,1 6 128 15,0 0-128-15,0 0 0 0,0 0 0 0,0 0 0 16,0 0 0-16,0 0 0 0,0 0 0 0,0 0 0 0,0 0-128 0,3 11 128 16,-4 0-160-16,0 4 160 0,-1 3-208 0,0 3 48 15,-5 1 16-15,1 4 0 0,-1 6 144 0,-2 3 0 16,-3 4-144-16,2 5 144 0,1 5 0 0,1 4 0 15,-1 2 0-15,-1 3 0 0,0-1 0 0,1 4 0 16,1 3 0-16,1 1 0 0,-3 1 0 0,3-2 0 16,2-3 0-16,0 2 0 0,0 3 0 0,3-1 0 15,-2-1 0-15,2-1 0 0,-1-3-288 0,2-8 64 16,1-2 16-16,0-3 0 0,1-3 208 0,2-3 0 16,3-4 0-16,-1-4 0 0,4-3 0 0,-1-5 0 15,0-4 0-15,-1-2 0 0,1 0 0 0,-4-7 128 16,1-2-128-16,-1-2 0 0,-4-8 224 0,5 7-64 15,-5-7-16-15,7 5 0 0,-7-5 16 0,0 0 0 16,12 4 0-16,-1-6 0 0,-1-2-16 0,2 1 0 0,2-3 0 0,4 0 0 16,5-2-144-16,1-2 128 0,3-3-128 0,1 0 128 15,2-1-128-15,1 0 0 0,2-3 0 0,4 1 128 16,5 1-128-16,3 2 0 0,1 0 0 0,5 2 0 16,2 1 0-16,-2 0 0 0,2-1 0 0,2 3 0 15,5 1 0-15,-2 5 0 0,2 1 0 0,5 1 0 16,0-1 0-16,3 1 0 0,3 1 144 0,6 1-144 15,3 1 0-15,4-1 144 0,2-2-144 0,3 4 0 16,-1 5 0-16,4-1 0 0,2-4 0 0,-3 4 0 16,-3 3 0-16,2-1 0 0,2-2 0 0,0 5 0 15,-3 2 0-15,0 0 0 0,-2-3 0 0,3 2 0 16,-2 1 0-16,-2 2 0 0,-4-3 0 0,1 0 0 16,0-1 0-16,-1 3 0 0,-3-4 0 0,-4 0 0 0,-6-1 128 0,-2 0-128 15,0-1 0-15,0 1 0 0,-3 0 160 0,-3 2-32 16,-7 0 0-16,-4 2 0 0,-4-4 64 0,-3 1 16 15,-1-1 0-15,-4 3 0 0,-5 0-64 0,-3 1-16 16,-1-1 0-16,-3 0 0 0,-3-2-128 0,-1-1 0 16,-1-2 144-16,-2-1-144 0,-2-1 128 0,-4 0-128 15,-1-3 128-15,-2 0-128 0,-10-4 192 0,9 2-48 16,-9-2 0-16,8-2 0 0,-8 2 112 0,6-8 32 16,-1-2 0-16,-2-1 0 0,-1 1-64 0,0-4-16 15,-1-1 0-15,2-2 0 0,3-5-208 0,-1-1 144 16,5-2-144-16,-1-3 128 0,3-3-128 0,1-4 0 15,3-6 144-15,-1-1-144 0,2-7 0 0,0-1 0 16,2-3 0-16,-1 0 0 0,-3 0 0 0,4-2 0 0,-2-2 0 0,1-1 0 16,-4-2 0-16,-1 0 0 15,-4-3 0-15,2 0 0 0,2 2 0 0,2-4 0 0,-4-2 0 0,3-1 128 16,2 2-128-16,4 3 128 0,-1 2-128 0,1 2 128 16,0-2-128-16,2 2 0 0,-2 1 0 0,4-2 0 15,-4 5 0-15,4 7-160 0,-2 4 160 0,2 3 0 16,-3 1-192-16,-2 3 64 0,0 3 128 0,-2 1-208 15,-3 2 208-15,0 4-192 0,-2 3 192 0,-2 4-192 16,-2 4 192-16,0 4-144 0,-3 0 144 0,-2 5-128 16,-3 7 128-16,0 0 0 0,0 0-144 0,0 0 144 15,3-8 704-15,-3 8 192 0,0 0 64 0,0 0 0 16,0 0-1680-16,0 0-336 0,0 0-64 0,0 0-16 16,0 0 880-16,0 0 256 0,0 0-128 0,0 0 128 15,0 0 768-15,0 0 240 0,0 0 32 0,0 0 16 16,2-6-1696-16,-2 6-352 0,0 0-64 0,0 0-16 0,-12-2 800 15,1 4 272-15,-3 3-192 0,-4 0 192 0,-3 1-192 0,-3-2 48 16,-4-1 16-16,-4 3 0 0,-2-3-16 0,-4 2 0 16,-6-2 0-16,-4-2 0 0,-5-2 144 0,-2 2-192 15,-6 2 192-15,-1-3-192 0,1-4 192 0,-3 0-160 16,-4-3 160-16,-3 0-160 0,-1 3 16 0,-2-3 0 16,-2-3 0-16,-1 3 0 0,-4 1 0 0,-3 2 0 15,-3-1 0-15,0 2 0 0,1 0 0 0,-6 2 0 16,-5 3 0-16,-3 1 0 0,0 3-64 0,-6-1-16 15,-2 0 0-15,-2 2 0 0,1 7-128 0,-4-2-32 16,-3 0 0-16,4 5 0 16,3 5-192-16,0 0-32 0,1-1-16 0,3 2 0 15,2 0 48-15,3 2 0 0,1-3 0 0,4-1 0 16,0-2-272-16,6 0-48 0,3-2-16 0,1-2 0 16,3-1-368-16,2-3-80 0,1-3-16 0,7-1 0 15,6-3 736-15,2-1 160 0,4-2 32 0,1-1 0 0,5-1 448 0,6-1 0 0,6-1-128 0,4-2 128 16,6-2 0-16,4-1 128 0,6 0 0 0,5 1-128 15,0-1 416-15,3-1-32 0,3 0 0 0,1 2 0 16,1-1-16-16,1 1-16 0,3 2 0 0,2-2 0 16,-2 2-128-16,5 5-32 0,-2-9 0 0,2 9 0 15,0 0 64-15,0 0 0 0,-3-7 0 0,3 7 0 16,0 0-48-16,0 0 0 0,0 0 0 0,0 0 0 16,0 0-208-16,0 0 0 0,2 9 128 0,1 2-128 0,2 1 0 15,-4 5 0-15,2 1 0 0,0 5 0 0,0-1 0 16,-2 7 0-16,-1 5 0 0,0 1 0 0,2 3 0 0,-1 0 0 15,-1 4 0-15,0 0 0 0,-1 2 0 0,-1-1 0 16,-1-3 0-16,0 9 0 0,-1 7-192 0,-2 1 192 16,1 1-192-16,-1-1 192 0,-4-1 0 0,0 1 0 15,-1 0 0-15,0-1 0 0,2-2-384 0,0-1 48 16,0-3 0-16,3 0 0 16,4-6-128-16,3-6-32 0,4-5 0 0,2-4 0 15,1-5-272-15,4-2-48 0,4-3-16 0,-1-5 0 0,0-4 592 0,2 0 240 16,-1 0-192-16,1-3 192 0,-1-4-176 0,1 1 176 15,1 4-128-15,1-1-4208 0</inkml:trace>
  <inkml:trace contextRef="#ctx0" brushRef="#br1" timeOffset="46388.14">6874 6274 14735 0,'92'2'640'0,"-20"3"160"0,14 5-640 0,8 1-160 0,2 1 0 0,4 2 0 15,4 4 256-15,1 2 32 0,8 2 0 0,-3-4 0 16,1 0-64-16,2 3-16 0,1 3 0 0,0 0 0 15,-2-1-208-15,-3 1 0 0,-4-1 0 0</inkml:trace>
  <inkml:trace contextRef="#ctx0" brushRef="#br1" timeOffset="47891.2">3380 4703 11055 0,'-1'-15'976'0,"1"8"-784"0,-2-3-192 0,2 2 0 16,0 1 640-16,2 1 64 0,0-3 32 0,0 6 0 15,3-1 48-15,1 0 16 0,3 0 0 0,0 0 0 16,3 1 176-16,3-1 48 0,4 0 0 0,4 0 0 16,-1 1-832-16,11-4-192 0,3 3 0 0,2-1 0 15,3 0 0-15,-1-3 0 0,0-1 0 0,0 0 0 16,2 2 0-16,0-1 0 0,-1-1 0 0,1 0 0 16,4 2 0-16,-4-1 0 0,0 0 0 0,-5 1 0 15,-2 2 0-15,-4 0 0 0,-5-1 0 0,-3 3 0 16,-3 0 0-16,-4 0 0 0,-2 1 0 0,-6 1 0 15,0 1 0-15,-8 0 0 0,0 0 0 0,0 0 0 0,0 0 704 16,-9 2 112-16,-2 0 16 0,-2 1 0 0,-5-1-496 0,-2 1-80 16,-4 2-32-16,-4-1 0 0,-4 0-224 0,-31 4 0 15,4-2 128-15,4 0-128 0,1 3 0 0,3-1 128 16,3-3-128-16,2 0 0 0,1-3 128 0,5 1-128 16,6-1 0-16,3 0 0 0,7-2 128 0,5 3-128 15,6 0 0-15,5-1 144 0,8-2-144 0,0 0 160 16,0 0-160-16,10 0 160 0,5-1 160 0,3 0 16 15,5 1 16-15,6-2 0 0,1-3 160 0,2 1 48 16,1 0 0-16,3-2 0 0,3 1-176 0,-18 1-16 16,5 1-16-16,0 0 0 0,5-1-128 0,-1 2-32 15,-2-1 0-15,1 2 0 0,0 1-64 0,20 2 0 16,-14 1-128-16,-7 2 192 0,-9 0-192 0,-3 3 0 16,-5 2 0-16,-4 1 0 0,-7-1 0 0,-4 2 128 0,-4-1-128 0,-5 1 0 15,-6 0 208-15,-4-1-48 0,-4-1-16 0,-2 1 0 16,0 2-144-16,-2-1 128 0,-1-1-128 0,1 0 128 15,1-3-128-15,2 1 0 0,2-4 144 0,2 0-144 16,0-3 0-16,4-1 144 0,3 0-144 0,2-2 0 16,5-2 128-16,10 3-128 0,-6-5 0 0,6 5 0 15,0 0 0-15,0 0 128 0,9-9-128 0,6 2 0 16,5 0 128-16,2-2-128 0,6 0 0 0,4-3 0 16,-1-1 176-16,1 1-176 0,1 2 160 0,1 0-160 15,4 3 240-15,-5 0-48 0,-2 3-16 0,-3 0 0 16,-7 1-48-16,-4 1-128 0,-3 1 192 0,-4 2-64 15,-10-1 16-15,0 0 0 0,0 0 0 0,-10 7 0 0,-7-1 64 16,-8 2 16-16,-10 0 0 0,-6 3 0 0,-3 0-224 0,-7 4 144 16,-1 0-144-16,-2 1 128 0,-4-2-128 0,-1-1 0 15,-1-2 0-15,-1 0 128 0,-1 0-128 0,5-1 0 16,3 0 0-16,5-1 0 0,4-5 0 0,7-1 0 16,9-3 0-16,7 0 0 0,6 0 0 0,7-1 0 15,9 1 128-15,0 0-128 0,9 0 0 0,8-2 0 16,6 0 144-16,5-1-144 0,8-5 144 0,4 1-144 15,5 0 192-15,1 1-192 0,0 3 256 0,0 2-64 16,0-2-16-16,-1 2 0 0,-2-1-176 0,-5 1 160 16,-5 1-160-16,-5 1 160 0,-5 0-160 0,-6 1 160 15,-6 0-160-15,-11-2 160 0,0 0-160 0,0 0 0 16,-7 3 0-16,-8 1 0 0,-6 0 0 0,-9-1 0 0,-2 0-160 16,-10-1 160-16,-4-1-176 0,-3 4 176 0,-1 0-192 0,-3 0 192 15,-2 0-192-15,0 0 192 0,3-3-192 0,4 0 192 16,3 0-384-16,7 2 16 0,7-4 16 0,8 2 0 31,6-1-1584-31,7 0-320 0</inkml:trace>
  <inkml:trace contextRef="#ctx0" brushRef="#br1" timeOffset="48906.09">10613 4545 13295 0,'-4'-10'576'0,"4"10"144"0,0 0-576 0,0 0-144 0,0 0 0 0,0 0 0 15,0 0 784-15,0 0 128 0,0 0 32 0,11-4 0 16,0-4-368-16,2 4-80 0,-1 2-16 0,6-1 0 15,-2 1-224-15,3-1-64 0,4-3 0 0,5 2 0 16,1 2-192-16,3-3 128 0,3-2-128 0,5-1 0 16,3 1 160-16,1 0-160 0,-1-2 160 0,2 0-160 15,0-1 192-15,2 0-64 0,3 0-128 0,-3 2 192 16,-2 0 0-16,-3 0 0 0,-2 1 0 0,-8 1 0 16,-4 4-192-16,-8-1 0 0,-7-1-144 0,-13 4 144 15,0 0-192-15,-8 2 48 0,-10-2 16 0,-13 3 0 16,-10-1-128-16,-9 3-32 0,-9 4 0 0,-4 3 0 15,-5-2 288-15,-4 1 0 0,-6 0 0 0,1 2 0 16,2 3 0-16,5-1 0 0,2-3 0 0,7 0 0 0,7 0 0 16,7 1 0-16,6-1 0 0,15-5 0 0,7-3 0 15,8 0 0-15,0 3 176 0,11-7-176 0,11 8 576 0,9-1 16 16,9-5 0-16,10 2 0 0,5 0-96 0,9-2-32 16,6-5 0-16,5 2 0 0,0 1-464 0,2 0 0 15,0 0 0-15,-4-2 0 0,-1-5 0 0,-1 1 0 16,1 4 0-16,-4 1 0 0,-6 1-128 0,-3 2 128 15,-2 3 0-15,-4-1 0 16,-5 4-816-16,-2 1-48 0</inkml:trace>
  <inkml:trace contextRef="#ctx0" brushRef="#br1" timeOffset="57156.87">23876 8630 2751 0,'-3'-9'256'16,"-4"1"-256"-16,0 4 0 0,-2-4 0 16,0-4 1616-16,-3 0 288 0,-1-3 48 0,-3 4 16 0,0 3-1120 0,-4-1-208 15,-2-2-64-15,-2-2 0 0,-6 1-256 0,-1 1-48 16,-1 1-16-16,-1 1 0 0,-5-1-48 0,2 2-16 15,-1-1 0-15,-1 3 0 0,-5 1-192 0,-3 0 0 16,-4-3 0-16,0 3 0 0,-2 0 0 0,-1 2 0 16,-1-1 0-16,1 1 0 0,2 2 0 0,-5 0 0 15,-5 1 0-15,1 0 0 0,-3 0 0 0,2 1 0 16,2 3 0-16,4-2 0 0,4 2 0 0,1 1 0 16,0-1 0-16,5 3 0 0,6 1 128 0,1 2 48 15,6 0 0-15,3 1 0 0,2 0-32 0,3 4 0 16,4 1 0-16,4-1 0 0,1-1-144 0,7 1 0 15,2 0 0-15,4 5 128 0,2 2-128 0,5 1 0 16,5 2 0-16,1 0 128 0,5 3 0 0,3-1-128 0,2-2 192 0,5 3-64 16,-1-1 16-16,4 1 0 15,0-1 0-15,4-3 0 0,2-4-144 0,2 1 128 0,-2 1-128 0,3 1 128 16,0-1 0-16,4 2-128 0,1 2 192 0,3-2-64 16,3 1-128-16,-1-2 0 0,0-1 144 0,1-3-144 15,1-4 144-15,4-3-144 0,1-3 192 0,2-1-192 16,4-4 128-16,0 1-128 0,1-2 0 0,-3-3 0 15,-7-4 0-15,-2-7 0 0,-2-3 128 0,-4 1-128 32,-4 2-416-32,-4-4-144 0,-7-6-16 0</inkml:trace>
  <inkml:trace contextRef="#ctx0" brushRef="#br1" timeOffset="57545.52">22376 8786 1839 0,'0'0'0'0,"-4"6"160"0,-1 1-160 0,-2 0 0 15,0 0 0-15,-3 5 0 0,-2 8 1472 0,1 2 256 16,1 2 48-16,-3 3 16 0,-1 2-784 0,2 6-160 16,2 4-16-16,-2 6-16 0,0 6-224 0,-2 5-32 0,-4 4-16 0,0 1 0 15,-7-2-320-15,2 5-64 0,0 4-16 16,1 0 0-16,0 1-144 0,2-4 128 0,2-4-128 0,0 1 128 16,0 2-128-16,1 0 0 0,1-2 0 0,3-1 128 15,-1-6-128-15,1-1 0 0,2-2 0 0,1-4 0 16,-1-5 128-16,1 0-128 0,2 2 128 0,1-1-128 15,1-1 128-15,2-6-128 0,-1-4 128 0,3 0-128 16,2-2 0-16,3-6 0 0,4-3 0 0,1-2-6400 16</inkml:trace>
  <inkml:trace contextRef="#ctx0" brushRef="#br1" timeOffset="57911.15">24211 8935 10767 0,'-6'25'464'0,"2"-9"112"0,-4 2-448 0,-3 8-128 15,-9 7 0-15,1 7 0 0,2 5 224 0,-4 3 32 16,-4 3 0-16,-3 2 0 0,-2 3-256 0,0 6 144 0,-2 8-144 0,-1-2 128 16,0-2-128-16,1 0 0 0,0-1 0 0,1 0 128 15,1-1-128-15,4-1 0 0,2 1 0 0,1-3 0 16,1-9 0-16,5-3 0 0,5-6 0 0,1 0 0 15,0 2 128-15,0-6-128 0,2-5 128 0,3 2-128 16,1 1 0-16,0-1 0 0,-2 0 0 0,5-5 0 16</inkml:trace>
  <inkml:trace contextRef="#ctx0" brushRef="#br1" timeOffset="58410.23">23881 10416 5519 0,'-33'-10'496'0,"-9"-2"-496"16,-9-3 0-16,-4-2 0 0,-6 0 1392 0,-4 2 176 16,-1 4 32-16,-4 2 16 0,-6 3-656 0,-5-3-128 15,-7 2-16-15,-1 9-16 0,0 6-336 0,-7 2-64 0,-8 0-16 16,5 9 0-16,3 9-384 0,8 4 0 0,5 2 0 0,5 3 0 16,7 1 0-16,8 2 0 0,10-3 0 0,8 0 0 15,8-3 0-15,7 1 0 0,5 1 0 0,5 3 0 16,7 5 0-16,2-5 0 0,8 0 0 0,3-1 0 15,4 1 0-15,8-3 0 0,5-1 128 0,5-2-128 16,7-2 128-16,11 0 0 0,7 0 0 0,6-2 0 16,7-2 0-16,6-4-128 0,4 0 192 0,9-3-64 15,10-4-128-15,2-3 160 0,3-6-160 0,-1-5 160 16,1 0 16-16,-3-4 0 0,-3-7 0 0,-5-5 0 16,-11-6 64-16,-6-3 16 0,-9 1 0 0,-4-4 0 15,-7-4-112-15,-6-2-16 0,-4-2 0 0,-11-1 0 16,-10-2 208-16,-6-2 48 0,-7-5 0 0,-9 7 0 15,-8 6-384-15,-9 2 0 0,-9 0 0 0,-6 2 0 16,-3 4-304-16,-7 5-128 0,-4 5-16 0,-6 0-8080 16</inkml:trace>
  <inkml:trace contextRef="#ctx0" brushRef="#br1" timeOffset="81182.55">19220 10915 4607 0,'0'0'400'0,"0"0"-400"0,0 0 0 0,0 0 0 16,0 0 1248-16,0 0 160 0,-1-6 48 0,1 6 0 15,0 0-944-15,0 0-192 0,0 0-48 0,0 0 0 16,0 0 32-16,8-2 0 0,0-1 0 0,2-1 0 15,-3-3-112-15,4 1 0 0,-1 0-16 0,2-1 0 16,0-2-32-16,1-4 0 0,1-5 0 0,2 4 0 0,-1 4-16 0,2-2-128 16,0-5 192-16,1 4-64 0,-1 2-128 0,0 2 192 15,-1 0-192-15,-1 2 192 0,-4-1-192 0,0 3 160 16,-3 2-160-16,-8 3 160 0,0 0-160 0,0 0 192 16,10-3-192-16,-10 3 192 0,3 9-192 0,-2 0 160 15,-1-9-160-15,-1 13 160 0,-3 2-16 0,-1 3 0 16,-2 1 0-16,2-2 0 0,0-1-144 0,0 1 192 15,-2 6-192-15,-1-2 192 0,2-2-192 0,1 0 0 16,2-2 144-16,2 3-144 0,1 0 0 0,2-3 128 16,2-3-128-16,1-1 0 0,2 0 0 0,3 0 0 15,2-1 0-15,-1-1 0 0</inkml:trace>
  <inkml:trace contextRef="#ctx0" brushRef="#br1" timeOffset="81847.08">19309 10925 11343 0,'0'0'496'0,"0"0"112"0,0 0-480 0,2 9-128 15,-1 2 0-15,0-2 0 0,-1-9 608 0,0 13 96 16,0-1 32-16,0 4 0 0,0-1-336 0,0 0-64 16,0 0-16-16,0 0 0 0,-1 1-144 0,1-1-48 15,0 0 0-15,0 1 0 0,-1-1-128 0,-1 2 0 16,1-1 0-16,0 0 0 0,-2-2 128 0,2-1-128 15,0 1 128-15,0 2-128 0,1 0 0 0,0 0 128 16,0-3-128-16,0 0 0 0,-1 1 128 0,1 0-128 16,0-2 0-16,2 1 128 0,0-4-128 0,2 2 0 15,-3 0 0-15,2-1 0 0,0-2 0 0,-3-8 0 16,5 9 0-16,0 0 128 0,0 0-128 0,0-2 160 16,-5-7-160-16,0 0 160 0,9 7-16 0,-2-1 0 0,-7-6 0 0,0 0 0 15,0 0-16-15,8 1-128 0,-8-1 192 16,10 0-64-16,-10 0 64 0,0 0 0 0,0 0 0 0,0 0 0 15,8 2-192-15,-8-2 192 0,0 0-192 0,0 0 192 16,9 2-192-16,-9-2 0 0,0 0 144 0,0 0-144 16,0 0 0-16,0 0 0 0,0 0 0 0,0 0 0 15,0 0 0-15,0 0 144 0,0 0-144 0,0 0 0 16,0 0 128-16,0 0-128 0,0 0 0 0,0 0 0 16,0 0 128-16,0 0-128 0,0 0 0 0,0 0 0 15,6-4 128-15,-6 4-128 0,0 0 0 0,10-8 0 16,2 0 128-16,-3 1-128 0,1-2 0 0,3 0 0 15,3-1 0-15,0-1 160 0,0-1-160 0,3 0 128 16,5-1 48-16,2-1 0 0,4 0 0 0,0-1 0 16,2-2-176-16,1 0 0 0,1 1 0 0,3 1 0 0,-1-2 0 0,4 1 0 15,4 2 0-15,-3-1 0 0,1 3 0 16,0 0 0-16,-6-1 0 0,-2 5 0 16,-4 0-336-16,-4 4-160 0,-6 2-16 0</inkml:trace>
  <inkml:trace contextRef="#ctx0" brushRef="#br1" timeOffset="83441.82">20417 9030 5519 0,'0'-11'240'0,"0"3"64"0,-1 2-304 0,-1-1 0 15,2 7 0-15,-2-10 0 0,-1-2 544 0,1 2 48 0,-4 4 16 0,2 0 0 16,-1-2-16-16,-1 1 0 0,-2-2 0 0,-3 3 0 16,-3 4-64-16,-4 0-16 0,-2-1 0 0,-3 2 0 15,-3 2-208-15,-7 2-48 0,-3-1-16 0,-6 1 0 16,-7 1 128-16,-1 2 16 0,-2 4 16 0,-2-1 0 16,1-1-96-16,2 4-32 0,1 3 0 0,1 1 0 15,-2-3-32-15,2 2-16 0,-3 2 0 0,5 4 0 16,1 3-16-16,7 0 0 0,1 1 0 0,8-2 0 15,4-3-80-15,4 0 0 0,7 0-128 0,6-3 192 16,3-2-192-16,4-2 128 0,6-1-128 0,7 2 0 16,5 2 240-16,8-3-48 0,8-4-16 0,7 4 0 15,4 1 96-15,4-1 32 0,4-3 0 0,0-1 0 16,-1-1-176-16,1 1-128 0,1-1 144 0,1-2-144 0,5-6 128 16,3 0-128-16,-1 0 0 0,-2-3 144 0,-3-2-16 0,-6 2 0 15,-5 0 0-15,-5-3 0 0,-4 0-128 0,-5-7 0 16,-5 0 0-16,-4-2 0 0,-8-2 0 0,-4 0 160 15,-6-1-32-15,-5-3-128 0,-5-6 192 0,-7 3-64 16,-4-2 0-16,-6 4-128 0,-2 2 208 0,-3-2-64 16,1 0-16-16,-3 3 0 0,-2 5-128 0,1 0 0 15,-2-1 144-15,2 5-144 0,2 3 0 0,1 5 0 16,3 5-160-16</inkml:trace>
  <inkml:trace contextRef="#ctx0" brushRef="#br1" timeOffset="83711.43">19673 9365 27647 0,'-19'-11'1216'0,"6"11"256"0,-3 7-1168 0,-5 6-304 0,-6 7 0 0,-2 6 0 31,-6 6-1392-31,0 10-336 0,-5 7-64 0,2 3 0 0,1 2 1424 0,0 0 368 0,3 0 0 0,-1 4 0 16,2 6 0-16,2-2 0 0,3-4 0 0,2-1 0 16,3-2 0-16,5-2 0 0,3-2 0 0,4-4 0 15,3-3 0-15,3-1-176 0,3 1 176 0,6-4-128 16,1-4 128-16,5-3 0 0,0-2 0 0,4-4 0 0,2-3 0 16,4-6-128-16,0-5 128 0</inkml:trace>
  <inkml:trace contextRef="#ctx0" brushRef="#br1" timeOffset="83951.99">20478 9756 9215 0,'-11'3'816'0,"1"5"-656"16,-2 4-160-16,-5 8 0 0,-5 9 128 0,-6 4-128 0,0 1 192 0,-3 6-64 16,-2 8-128-16,-1 1 0 0,-3 3 0 0,1-3 0 15,1-1 0-15,0 2 0 0,3 3 0 0,4-1 0 16,1-3 0-16,4 0 0 0,4-3 0 0</inkml:trace>
  <inkml:trace contextRef="#ctx0" brushRef="#br1" timeOffset="84298.79">20138 10450 11967 0,'-4'-22'1072'0,"0"7"-864"0,-3-5-208 0,-1 2 0 0,-2 4 240 0,0 2 0 15,-3 3 0-15,-3 0 0 0,-5 2 144 0,0 0 16 16,-2 5 16-16,-4-3 0 0,-6-1-272 0,-2 3-144 15,0 1 160-15,0 0-160 0,-1-2 448 0,-2 3-16 16,1 1 0-16,-4 2 0 0,0 1 176 0,1 3 32 16,0 0 16-16,1 3 0 0,-1 1-144 0,3 5-48 15,1 4 0-15,5 1 0 0,6-2-112 0,1 2-32 16,4 5 0-16,6 3 0 0,3 3-320 0,3-1 144 16,0-3-144-16,6 1 0 0,3 0 0 0,6 1 0 15,1-3 0-15,1-1 0 0,5-3 128 0,1 0-128 16,3-2 0-16,0 0 0 0,3-3 144 0,2-5-144 15,4-6 0-15,0 1 144 0,1 0 16 0,-1-5 0 16,1-4 0-16,-3-1 0 0,1 5-32 0,1-6 0 16,-5-3 0-16,3-3-6848 0,-1-8-1360 15</inkml:trace>
  <inkml:trace contextRef="#ctx0" brushRef="#br1" timeOffset="84958.35">23159 8305 2751 0,'-45'10'256'0,"-5"0"-256"0,0-1 0 0,-4 3 0 16,-7 2 1568-16,-2 6 272 0,-9 5 48 0,5-2 16 16,1-3-1424-16,7 6-288 0,-1 6-48 0,8 1-16 15,6-2-128-15,8 3 0 0,6 6 0 0,8 2 0 16,7 2 0-16,8 0 0 0,5-4 0 0,7 1 0 16,4 0 0-16,8 1 0 0,7 2 0 0,7-4 128 15,6-5 48-15,4 3 0 0,5-3 0 0,12-6 0 0,7-7 160 16,13-5 48-16,5-1 0 0,1-5 0 0,5 0 128 0,4-5 48 15,7-4 0-15,0-2 0 0,-4 0-144 0,2-4-32 16,1-6 0-16,0-3 0 0,-3-5-176 0,-8-1-32 16,-6-6-16-16,-10-2 0 15,-7-4-544-15,-14 1-96 0,-15 2-32 0,-11-1 0 0,-10 1 512 0,-12-2 0 16,-9 1 0-16,-14 4-4240 16,-10 3-912-16</inkml:trace>
  <inkml:trace contextRef="#ctx0" brushRef="#br1" timeOffset="85498.26">24234 10764 21183 0,'-4'-22'1888'15,"1"-1"-1504"-15,-5-2-384 0,0 2 0 16,-6 0-896-16,-1-1-240 0,-5-2-48 0,-1 4-16 0,-1 0 896 15,-4 2 304-15,-4 0-192 0,-4 0 192 16,-4 1-576-16,-4 2 0 0,-8 0-16 0,-5 0 0 16,-5-5-144-16,-8-1-32 0,-12 1 0 0,1 2 0 0,-1 2 576 0,-5 2 192 15,-8-1-144-15,-7 4 144 0,-4 4 0 0,-3 5-128 16,-8-1 128-16,2 5 0 0,-1 4 544 0,4 6 192 16,1 5 32-16,7 7 16 0,3 4 0 0,13 4 0 15,12 2 0-15,9 3 0 0,7 4-624 0,12 1-160 16,10 1 0-16,10 3 0 0,6 1 0 0,10 0 0 15,9-2 0-15,6 2 0 0,6 4 0 0,7 0 0 16,5 1 0-16,8-5 0 0,4-4 0 0,6-5 128 16,0-3-128-16,11-3 128 0,6-4 16 0,10-5 0 15,3-6 0-15,4-4 0 0,1-1 128 0,5-4 32 0,4-3 0 0,0-6 0 16,-1-4 64-16,-7-7 16 0,-6-6 0 0,-3-6 0 16,-7-5-192-16,-4-7-16 0,-7-3-16 0,-12-6 0 15,-11-1-368-15,-9 0-80 0,-8 1-16 0,-13 4 0 31,-8 4-144-31,-6 1-48 0,-7 1 0 0</inkml:trace>
  <inkml:trace contextRef="#ctx0" brushRef="#br1" timeOffset="85784.41">22017 9063 16703 0,'-15'25'736'0,"2"-3"160"0,-6 5-720 0,-4 5-176 15,-3 4 0-15,-2 8 0 0,-1 5 0 0,1 4 0 16,0 3 0-16,0 8 0 0,-1 8 0 0,0-1 0 15,1 0 0-15,0 0 0 0,1 3 0 0,0 1 0 16,-2 2 0-16,1-5 0 16,1-3-384-16,2-3-96 0,0-2-32 0</inkml:trace>
  <inkml:trace contextRef="#ctx0" brushRef="#br1" timeOffset="86047.93">24819 9396 28559 0,'-19'34'2544'15,"-12"10"-2032"-15,-8 11-512 0,-12 8 0 16,-9 8-2896-16,-6 4-688 0,-8 10-128 0,2 6-16 0,2 6 3024 0,-3 0 704 16,-2-1 0-16,-2 5-6848 15</inkml:trace>
  <inkml:trace contextRef="#ctx0" brushRef="#br1" timeOffset="90464">15789 5873 8975 0,'0'0'384'0,"0"0"112"0,0 0-496 0,0 0 0 15,0 0 0-15,0 0 0 0,6-6 672 0,-6 6 32 16,4-6 16-16,-4 6 0 0,0 0 64 0,0 0 16 15,0 0 0-15,0 0 0 0,0 0-96 0,0 0 0 16,0 0-16-16,0 0 0 0,0 0-336 0,0 0-64 16,0 0-16-16,0 0 0 0,0 0-128 0,0 0-16 15,0 0-128-15,0 0 192 0,0 0 96 0,0 9 16 0,-1 1 0 0,0 1 0 16,1 0 64-16,0 0 16 0,0-11 0 0,-3 17 0 16,-1 5-144-16,1 2-32 0,-1 1 0 0,2 1 0 15,2 0-64-15,-1 0-16 0,1-1 0 0,0-2 0 16,-1 1-128-16,-1-1 0 0,2-3 0 0,0 3 128 15,-1 1-128-15,1 4 0 0,1-2 144 0,1 1-144 16,-1-3 128-16,0-1-128 0,1-2 160 0,-1-1-160 16,-1-3 144-16,0 2-144 0,-1-1 128 0,1-2-128 15,1-2 128-15,-1-1-128 0,-2-5 128 0,2 2-128 16,1-1 256-16,-1-9-48 0,0 0 0 0,0 9 0 16,0-9 48-16,1 8 0 0,-1-8 0 0,0 0 0 15,0 0-80-15,0 0-16 0,4 6 0 0,-4-6 0 16,0 0-16-16,0 0 0 0,0 0 0 0,0 0 0 0,0 0 48 15,9-4 16-15,-2-4 0 0,1 0 0 0,-8 8-16 0,7-8 0 16,1-3 0-16,1 0 0 0,-2-5-32 0,-1 2-16 16,2-2 0-16,-1-2 0 0,3-2-144 0,-2 1 160 15,2 3-160-15,3-3 160 0,3-2-160 0,-1-1 0 16,1-1 144-16,0 0-144 0,2 0 0 0,-2-1 144 16,0-1-144-16,0 0 0 0,1 0 128 0,-2-2-128 15,-1 1 0-15,1 0 0 0,-2-2 0 0,1 1 0 16,0-1 0-16,3 3 0 0,-2 2 0 0,1 2 0 15,2-2 0-15,1 2 0 0,-1 3 0 0,-1 3 0 16,1 2 0-16,-3-1 0 0,-1 1 0 0,-1 2 0 16,0 1 0-16,-2 2 0 0,-2 0 0 0,-3 3 0 0,-6 5 0 15,0 0 0-15,8-4 0 0,-8 4 0 0,0 0 0 0,0 0 0 32,0 0-416-32,0 0-96 0,-3 8 0 0,-2-1-7584 0,-2 0-1504 0</inkml:trace>
  <inkml:trace contextRef="#ctx0" brushRef="#br1" timeOffset="91158.04">16816 5561 7359 0,'0'0'656'0,"-10"5"-528"16,0-3-128-16,3-1 0 0,7-1 1184 0,0 0 208 0,0 0 32 0,0 0 16 16,-10-1-688-16,10 1-144 0,0 0-32 0,0 0 0 15,0 0 64-15,0 0 16 0,0 0 0 0,0 0 0 16,8-4-16-16,3-1-16 0,1 1 0 0,2 1 0 15,0-1-336-15,3 3-64 0,1-2-16 0,3 4 0 16,-3 1-208-16,0 1 0 0,-1-1 128 0,-1 1-128 16,-4 1 0-16,0 2 0 0,-3 1 128 0,-2 2-128 15,-2 1 0-15,-3 1 0 0,-2 1 0 0,-2 1 0 16,-3-2 0-16,-4 1 0 0,2 0 0 0,-6 0 0 16,-3-1 336-16,2 1-16 0,0 0-16 0,-1-2 0 15,0-3-112-15,1-2-32 0,3 1 0 0,2-2 0 16,1 1-160-16,8-5 0 0,0 0 144 0,0 0-144 0,1 10 0 15,5-2 128-15,-1-1-128 0,5 1 0 0,0 0 176 0,3 2-48 16,3 0 0-16,0-1 0 0,1-2 48 0,-1 1 0 16,-2 2 0-16,0-2 0 0,-3-1-176 0,-2 1 0 15,-3 2 0-15,-2 0 128 0,-3 0-128 0,-2-2 0 16,1-8 0-16,-7 9 0 0,-5 0 160 0,-3 0 0 16,-1-1 0-16,-3-1 0 0,-4 0 224 0,1-3 64 15,-1-2 0-15,0 0 0 0,0 1-240 0,1 0-32 16,2 0-16-16,-2 1 0 0,-1 1-160 0,1-1 0 15,1-3 144-15,3 1-144 0,4 1 0 0,3 1 0 16,2-1 0-16,9-3 0 16,0 0-1920-16,0 0-336 0</inkml:trace>
  <inkml:trace contextRef="#ctx0" brushRef="#br1" timeOffset="93448.9">18488 6086 8287 0,'0'0'736'0,"0"0"-592"0,0 0-144 0,9-2 0 16,-2-1 640-16,3 0 112 0,3 0 16 0,1 1 0 16,0-2-288-16,3-1-48 0,-1 1-16 0,4 0 0 0,3 0-96 0,5 2-32 15,3 0 0-15,2 1 0 0,2-1 16 0,3-1 0 16,3-3 0-16,4-2 0 0,3-2-48 0,5 1 0 16,0 2 0-16,4-1 0 0,2 0 0 0,-6 1 0 15,0 2 0-15,1 0 0 0,2-2-128 0,-3 0-128 16,0 2 144-16,-1 1-144 0,-2 1 192 0,-4 2-64 15,-4 1-128-15,-4 5 192 0,0 2-192 0,-5-2 144 16,-1-2-144-16,0-2 128 0,-2 2-128 0,-1 0 0 16,-3-1 0-16,-4-2 0 0,-5-2 0 0,-1 1 128 15,-3 1-128-15,-5 0 0 0,-8 0 128 0,0 0-128 16,0 0 0-16,0 0-5168 16,0 0-1120-16</inkml:trace>
  <inkml:trace contextRef="#ctx0" brushRef="#br1" timeOffset="93787.57">19523 5712 8287 0,'10'-1'736'0,"6"0"-592"0,2 1-144 0,3-1 0 16,2-1 224-16,4 2 16 0,2 3 0 0,1-1 0 16,0-1 64-16,2-1 16 0,1 0 0 0,1 5 0 15,-1 4 16-15,2-1 16 0,-2 0 0 0,0 2 0 16,-2 1 0-16,-2-1 0 0,-6 2 0 0,-1 2 0 0,-5 3 0 16,-1-2 0-16,-6 0 0 0,-2 1 0 0,-1 4 144 0,-3 2 16 15,-5 2 16-15,-3 0 0 0,-3-1 208 0,-4-1 32 16,-4-2 16-16,-4 2 0 0,-2 1-176 0,-6-1-32 15,-4-2-16-15,-2-1 0 0,-2-2-304 0,-2 2-48 16,1 1-16-16,0-5-6480 16,0 1-1312-16</inkml:trace>
  <inkml:trace contextRef="#ctx0" brushRef="#br1" timeOffset="94659.29">15018 5826 9615 0,'15'-6'416'0,"-4"5"96"0,0 2-512 0,2-1 0 0,-1-2 0 0,2 1 0 16,-1-1 576-16,0 2 0 0,0 2 0 0,0 0 0 15,2-2-80-15,-3 1-16 0,-1 1 0 0,0 5 0 16,-1 3-160-16,-1 4-16 0,-1 3-16 0,-2 1 0 15,-2 1 112-15,0 3 32 0,-1 2 0 0,-3 6 0 16,-3 4 96-16,-1 2 32 0,-2 1 0 0,-3 0 0 16,-3 0-176-16,0 1-16 0,-4-6-16 0,0 5 0 15,-5 6-144-15,0-3-16 0,1-5-16 0,-2-2 0 16,0-1-176-16,0-3 160 0,-1407-2-160 0,2816-5 160 0,-1408-5-32 0,1-1 0 16,-4-4 0-16,1-1 0 0,2-2-128 0,1-2 192 15,0-1-192-15,2-3 192 0,2-3-192 0,1 0 192 16,2-3-192-16,1-1 192 0,2-1-192 0,-1-1 160 15,1-1-160-15,3-4 160 0,0-4-160 0,4-2 192 16,2-1-192-16,1 0 192 0,2-2 0 0,4-2 0 16,1-4 0-16,4 2 0 0,0 4-192 0,2 1 160 15,1 1-160-15,2 0 160 0,0-2-160 0,4 4 0 16,0 6 0-16,2 4 0 0,1-2-144 0,-1 5 144 16,-3 2 0-16,1 4 0 0,-3 0-128 0,2 3 128 15,-3-3 0-15,-1 9 0 0,-1 5 0 0,-2 0-128 16,-1 0 128-16,-1 0 0 0,0 1 0 0,-2 2 0 15,0 0-128-15,-1-3 128 0,0 0-192 0,-3-4 32 16,1-2 0-16,2 0 0 16,-4 0-432-16,2-2-96 0,-5-9-16 0</inkml:trace>
  <inkml:trace contextRef="#ctx0" brushRef="#br1" timeOffset="95033.29">15714 5540 4607 0,'0'0'400'0,"-9"0"-400"15,0 0 0-15,0 2 0 0,-5 1 1328 0,2 3 176 16,0 2 32-16,-2 5 16 0,-2 2-960 0,-2 3-192 16,-3 1-32-16,-2 3-16 0,-1 1 32 0,-3 7 0 15,3 4 0-15,1-1 0 0,0-1 64 0,0 3 32 16,0 4 0-16,3 5 0 0,2 3-96 0,5 4 0 16,2-4-16-16,4-2 0 0,3-2-208 0,3-1-32 15,0-3-128-15,3 0 192 0,2-1-192 0,5 3 144 16,-1 0-144-16,3-4 128 0,0-3-128 0,3-1 192 15,2-2-192-15,3-2 192 0,2-4-192 0,6-1 128 16,1-2-128-16,3-2 128 16,1 0-448-16,1-6-112 0,4-4-16 0</inkml:trace>
  <inkml:trace contextRef="#ctx0" brushRef="#br1" timeOffset="95528.94">17345 5272 9215 0,'0'0'816'0,"3"8"-656"15,0 2-160-15,1 1 0 0,2 3 0 0,-1-1 0 16,2 3 0-16,1 15 0 0,1 6 608 0,-1 4 96 0,0 2 0 0,1 2 16 16,-1 0-128-16,1 0-16 0,-1 0-16 0,2 1 0 15,-2-3-176-15,0 3-16 0,-1 4-16 0,1 2 0 16,-3 0-128-16,1 2-32 0,-2-3 0 0,-2-2 0 16,-3-4 32-16,-2 1 0 0,-3-5 0 0,0 1 0 15,-5 1 112-15,0-4 32 0,-2-2 0 0,-3-3 0 16,-3-6-48-16,-3-2-16 0,-3-4 0 0,-3-4 0 15,-4-3-128-15,-2-2-32 0,-2-5 0 0,1 1 0 16,-1-2-144-16,3-2-272 0,3-3 64 0</inkml:trace>
  <inkml:trace contextRef="#ctx0" brushRef="#br1" timeOffset="185392.15">24167 9282 2751 0,'34'-12'256'0,"-11"1"-256"0,1-6 0 0,2 1 0 16,-1-3 1968-16,-1 1 336 0,-2 2 80 0,0-4 16 16,-6-6-1392-16,0 2-288 0,-3 2-48 0,-5-2-16 15,-3-1-80-15,-2 3 0 0,-4 2-16 0,-4 3 0 16,-3-1-176-16,-6 1-48 0,-3-1 0 0,-5 0 0 15,-2 3-672-15,-2 0-144 0,-4 2-32 0,-5 0 0 0</inkml:trace>
  <inkml:trace contextRef="#ctx0" brushRef="#br1" timeOffset="185970.74">22048 9314 4607 0,'0'40'192'0,"0"-3"64"0,0 11-256 0,-1 7 0 16,1 4 0-16,-1 0 0 0,-5-2 128 0,3 6 0 15,0 5-128-15,0 5 192 0,2-1-192 0,-2 0 0 16,0-1 128-16,1 1-128 0,-1 1 0 0,2 1 0 16,0-3 128-16,0-2-128 0,-1-5 0 0,-1-6 0 15,-1-4 0-15,0-5 0 0,1-2 0 0,-3-5 0 16,2 0 0-16,-1-5 0 0,1-8 0 0,-1-6 0 0,2-3 128 16,1-2-128-16,1-3 0 0,2-2 0 0</inkml:trace>
  <inkml:trace contextRef="#ctx0" brushRef="#br1" timeOffset="186300.46">24248 9495 6447 0,'-6'30'272'0,"-6"0"80"0,2-7-352 0,-4 8 0 15,-5 4 0-15,-3 8 0 16,-6 5-656-16,-4 4-208 0,-9 2-32 0,-1 8-16 0,-2 9 912 0,0 1 0 16,-1 0 128-16,0 2 0 0,0 2-128 0,-1 2 128 15,-1 0-128-15</inkml:trace>
  <inkml:trace contextRef="#ctx0" brushRef="#br1" timeOffset="186766.45">22457 10114 8287 0,'-96'28'368'0,"29"-7"80"0,-6 5-448 0,6 5 0 16,6 1 0-16,5 7 0 0,6 5 624 0,6 2 32 16,8-1 16-16,8 3 0 0,10 3-272 0,9 0-48 15,8-1-16-15,7 1 0 0,5-1-336 0,8 2-240 0,9 1 48 0,4 0 0 16,5-4-112-16,3-3-16 0,4-4 0 0,6-1-2816 15,6 0-560-15</inkml:trace>
  <inkml:trace contextRef="#ctx0" brushRef="#br1" timeOffset="200624.58">24346 6296 2751 0,'-9'9'256'0,"9"-9"-256"0,-9 0 0 0,3 1 0 16,-4 5 1280-16,2-2 192 0,-2-2 64 0,0 1 0 15,0-2-864-15,0 0-160 0,2 0-48 0,-1-1 0 16,-1-3 16-16,2 0 0 0,8 3 0 0,0 0 0 15,0 0 176-15,0 0 48 0,0 0 0 0,0 0 0 16,15-2 272-16,1 1 64 0,6-1 16 0,3 0 0 16,4-2-608-16,3 2-112 0,4 2-16 0,4-2-16 15,-3-1-304-15,4 1 0 0,-3-1 128 0,2 2-128 16,-3 1 0-16,-3-1 0 0,-4-1 0 0,-2 1 0 16,-2 1 0-16,-4 0 0 0,-3-2 0 0,-4 2 0 0,-4 2 128 0,-11-2-128 15,0 0 0-15,0 6 0 0,0-6 352 0,-12 9-32 16,-6-2-16-16,-2 2 0 0,-5-5-80 0,-5 2-16 15,-7-1 0-15,1 1 0 0,-3 0-208 0,2-1 128 16,-5-3-128-16,3 1 0 0,1 0 144 0,5 1-144 16,5-3 128-16,2 2-128 0,4-1 128 0,4 0-128 15,2 2 0-15,5-1 128 0,2 0-128 0,9-3 0 16,0 0 144-16,0 0-144 0,0 0 256 0,10 7-32 16,4-5 0-16,4-1 0 0,6-4 128 0,3 1 32 15,6 2 0-15,1-4 0 0,3-2-192 0,1 1-16 16,-5 4-16-16,1 0 0 0,-1-2-160 0,-5 1 0 15,-2 0 0-15,-5 0-176 0,-3 4 176 0,-4 0 0 0,-5-2 0 16,-9 0 0-16,0 0 0 0,0 0 144 16,0 0-16-16,0 0-128 0,-13-1 480 0,-2 0-16 0,-2 1 0 0,-5 1 0 15,-1 2-272-15,1-3-48 0,0-6-16 0,4 5 0 16,2 6-128-16,5-2 0 0,5-6-160 0,6 3 160 16,0 0 0-16,0 0 0 0,0 0 0 0,5 6 0 15,8-3-128-15,4 1 128 0,1 5 0 0,6 0-8000 16,1-1-1504-16</inkml:trace>
  <inkml:trace contextRef="#ctx0" brushRef="#br1" timeOffset="-209760">4848 17792 6447 0,'5'-2'272'0,"0"1"80"16,-1 1-352-16,-4 0 0 0,0 0 0 0,5-2 0 15,1 0 1920-15,-6 2 304 0,0 0 64 0,0 0 16 0,0 0-832 0,0 0-176 16,0 0-16-16,0 0-16 0,0 0-240 0,-12-6-32 16,2-1-16-16,1 1 0 0,-5 1-272 0,0 1-48 15,-2 1-16-15,-1 0 0 0,-1-4-160 0,-2 0-32 16,-4 1-16-16,-2-1 0 0,2 3-240 0,-3-1-64 16,-4-4 0-16,0 1 0 0,-6 0-128 0,0 5 0 15,-5-2 0-15,-1 0 128 0,0 3-128 0,-3-1 192 16,-1-2-192-16,-5 0 192 0,-3-1 32 0,-1 2 16 15,-3-3 0-15,-3 3 0 0,-1 2-112 0,-1-3-128 16,-4-1 176-16,-6-1-176 0,-6 0 176 0,2 2-176 16,1 1 160-16,-2-2-160 0,-6-6 0 0,2 3 128 15,-2 3-128-15,4-1 0 0,3-2 0 0,-3 0 128 16,-2-1-128-16,1 4 0 0,2 1 272 0,5 1-32 0,4-1-16 0,-2-1 0 16,2 3 80-16,2 3 16 0,0 1 0 0,5 1 0 15,4-1-320-15,0 4 160 0,4 1-160 0,-3 0 128 16,-2-3-128-16,3 2 0 0,2 3 0 0,2 2 128 15,4 3-128-15,1-2 0 0,2-3 0 0,1 1 0 16,-1 0 0-16,1 0 0 0,-2 0 0 0,3 1 0 16,2-1 0-16,2 2 0 0,2 1 128 0,1-2-128 15,3 1 0-15,0-2 0 0,-3-2 0 0,3 2 0 16,0 1 0-16,0 2 0 0,-2-2 0 0,3-1 0 16,2 3 0-16,0 0 0 0,3-1 0 0,1 2 0 15,2-1 0-15,-1 3 0 0,0 0 0 0,2-1 0 16,2 2 0-16,-1-1-144 0,1 2 144 0,0-1-208 0,-1 2 208 15,3-1 192-15,2-3-48 0,3 3 0 0,-2 1-144 16,3-3 0-16,0 1 0 0,1-1 0 0,3 0 0 0,1 1 0 16,-1 0 0-16,2 0 0 0,-1-2 0 0,0 1 0 15,1 0 0-15,0-2 0 0,5-2 0 0,-2 1 0 16,1 0 0-16,3 1 0 0,0-2 0 0,2-1 0 16,2 1 0-16,-2-11 0 0,2 15 128 0,7-4-128 15,0 2 128-15,5-1-128 0,-1-1 0 0,4-1 0 16,9 0 0-16,-9-4 0 0,4 1 0 0,5 1 0 15,2 0 0-15,5 2 0 0,2 0 0 0,6 0 160 16,1-1-160-16,45 7 160 0,-5-1-160 0,-4-4 0 16,-2-3 0-16,-1 1 0 0,-1-1 128 0,2 0-128 15,2-2 0-15,0 2 128 0,-2 0-128 0,2 0 0 16,2 0 0-16,1 1 0 0,-2 0 128 0,-3 1-128 16,-4 0 0-16,2-2 128 0,-1 0-128 0,4 0 160 0,3-1-160 0,-5 0 160 15,-5-3-160-15,3-1 192 0,4-3-192 0,-1 0 192 16,-2 1-32-16,1-1 0 0,-3-1 0 0,-1 0 0 15,2-3-32-15,3 2-128 0,3-2 192 0,-3 1-64 16,-5 2-128-16,-1 0 160 0,-1-1-160 0,-3 0 160 16,1 0-160-16,0-1 0 0,-3 3 0 0,-3 0 128 15,-4 0-128-15,-1 0 0 0,2-2 0 0,-1 0 0 16,4 0 0-16,-2 0 0 0,-2-1 0 0,-2 1 128 16,-1-4-128-16,0 0 0 0,-1 0 0 0,0-1 128 15,-2-2-128-15,-2 0 192 0,-1-1-192 0,-1 2 192 16,-3-2-192-16,0-1 192 0,-4-1-192 0,1 0 192 15,-2-2-64-15,2 2-128 0,0-2 192 0,-5 1-64 0,-1 1-128 16,-14 5 128-16,1 0-128 0,5 0 128 0,-4-2-128 16,1-1 192-16,0-1-192 0,0 1 192 0,0-2-192 0,19-9 128 15,-5 1-128-15,-6 3 128 0,-2 2-128 0,-3 2 128 16,-1-1-128-16,0 0 128 0,-7-1-128 0,2 5 0 16,0 1 0-16,-2-2 0 0,-4-3 0 0,1 1 0 15,-1 1 0-15,-3 0 0 0,-1 0 0 0,-2-4 0 16,-2-2 128-16,-3 1-128 0,-4 1 0 0,0-2 160 15,0-3-160-15,-4 1 160 0,-5 4-160 0,-2-1 160 16,-2 1-160-16,-3-2 160 0,-3-1-32 0,-4 1 0 16,-6-1 0-16,-5 5 0 0,-3-1-128 0,-1-2 0 15,-5 1 144-15,-3-1-144 0,-5 2 0 0,-8 0 0 16,-10-2 0-16,-1-1 0 0,-4 2-336 0,2-1 16 16,0 2 0-16,0-3 0 15,0-1-256-15,6 5-32 0,7 3-16 0,6 2 0 16,7 1-1552-16,6-1-304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47:23.44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1 147 4607 0 0,'0'0'208'0'0,"0"0"67"0"0,0 0 154 0 0,0 0 69 0 0,0 0 12 0 0,0 0-67 0 0,0 0-222 0 0,0 0 166 0 0,0 0 101 0 0,0 0 21 0 0,0 0 3 0 0,0 0 0 0 0,0 0 0 0 0,0 0 0 0 0,0 0-69 0 0,0 2-222 0 0,0-2-166 0 0,0 0 0 0 0,0 0 0 0 0,0 0 0 0 0,-1 1 0 0 0,1-1 0 0 0,0 0 0 0 0,0 0 0 0 0,0 0 0 0 0,0 1 0 0 0,0-1 0 0 0,0 0 0 0 0,0 0-1 0 0,0 1 1 0 0,0-1 0 0 0,0 0 0 0 0,0 0 0 0 0,0 1 0 0 0,0-1 0 0 0,0 0 0 0 0,1 0 0 0 0,-1 0 0 0 0,0 1 0 0 0,0-1 0 0 0,0 0 0 0 0,0 0 0 0 0,0 0 0 0 0,0 1-1 0 0,0-1 1 0 0,1 0 0 0 0,-1 0 0 0 0,0 0 0 0 0,0 0 0 0 0,0 1 0 0 0,0-1 0 0 0,1 0-55 0 0,0 0 107 0 0,0 1 0 0 0,-1-1 0 0 0,1 0 0 0 0,0 0-1 0 0,0 1 1 0 0,0-1 0 0 0,0 0 0 0 0,0 0 0 0 0,0 0 0 0 0,0 0-107 0 0,29-3 798 0 0,-22 2-564 0 0,93-15-214 0 0,-47 6-24 0 0,24 0 4 0 0,15 1 0 0 0,41-3 0 0 0,-49 5 0 0 0,-16 0 0 0 0,131-6 0 0 0,-121 4 0 0 0,-4-1 0 0 0,-58 8 0 0 0,16-4 0 0 0,-15 2 0 0 0,11 0 0 0 0,40-6 0 0 0,58-6 443 0 0,-105 12 309 0 0,-18 3-613 0 0,0 0 1 0 0,0 0 0 0 0,0 0-1 0 0,1 1 1 0 0,-1-1-1 0 0,3 1-139 0 0,85 2 16 0 0,-83-1-16 0 0,1 1 0 0 0,-4 3-64 0 0,-5-5 55 0 0,-1 0 0 0 0,0 0 1 0 0,0 0-1 0 0,0 0 0 0 0,0 0 0 0 0,0 0 0 0 0,0 0 0 0 0,0 1 0 0 0,0-1 0 0 0,0 0 1 0 0,0 0-1 0 0,0 0 0 0 0,0 0 0 0 0,0 0 0 0 0,1 0 0 0 0,-1 0 0 0 0,0 0 0 0 0,0 0 1 0 0,0 1-1 0 0,0-1 0 0 0,0 0 0 0 0,0 0 0 0 0,0 0 0 0 0,0 0 0 0 0,0 0 0 0 0,0 0 1 0 0,0 0-1 0 0,0 0 0 0 0,0 1 0 0 0,0-1 0 0 0,0 0 0 0 0,0 0 0 0 0,0 0 0 0 0,-1 0 1 0 0,1 0-1 0 0,0 0 0 0 0,0 0 0 0 0,0 0 9 0 0,-1 5-493 0 0,0-1 0 0 0,0 0 0 0 0,-1 0 0 0 0,0 2 493 0 0,-5 4-5459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47:24.56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75 927 6447 0 0,'0'0'298'0'0,"0"0"-10"0"0,-1 1-188 0 0,1 0 42 0 0,-1-1-1 0 0,1 1 1 0 0,-1 0 0 0 0,1-1 0 0 0,-1 1 0 0 0,1-1 0 0 0,-1 1-1 0 0,1 0 1 0 0,-1-1 0 0 0,1 1 0 0 0,-1-1 0 0 0,0 0 0 0 0,1 1-1 0 0,-1-1 1 0 0,0 0 0 0 0,0 1 0 0 0,1-1 0 0 0,-1 0 0 0 0,0 0 0 0 0,0 1-1 0 0,1-1-141 0 0,0 0 512 0 0,-2 0 0 0 0,0 1-560 0 0,1 0 246 0 0,-1-1 0 0 0,1 1 0 0 0,-1 0 0 0 0,1-1-1 0 0,-1 1 1 0 0,0-1 0 0 0,1 0 0 0 0,-1 1 0 0 0,0-1-1 0 0,1 0 1 0 0,-1 0-198 0 0,-7-1 88 0 0,7 1 283 0 0,2 0 117 0 0,0 0 21 0 0,-2-1-66 0 0,-4-2-222 0 0,4 2 166 0 0,2 1 101 0 0,0 0 21 0 0,0 0-66 0 0,3-1-294 0 0,15-8-132 0 0,-3 2-18 0 0,-1 1 1 0 0,5-2 0 0 0,62-22 0 0 0,-55 20 0 0 0,23-13 0 0 0,-3 1 0 0 0,122-53 0 0 0,-78 32 0 0 0,-46 21 0 0 0,-19 9 0 0 0,-13 6 0 0 0,1-1 0 0 0,-1 0 0 0 0,0 0 0 0 0,2-4 0 0 0,20-14 0 0 0,-30 24 0 0 0,11-12 0 0 0,-8 6 0 0 0,-5 5 0 0 0,0 0 0 0 0,2-9 0 0 0,-3 3 72 0 0,0 8 12 0 0,-1 0-1 0 0,0 0 0 0 0,0 0 0 0 0,0 0 1 0 0,0 0-1 0 0,0 0 0 0 0,0 0 1 0 0,0 0-1 0 0,0 0 0 0 0,0 0 1 0 0,-1 0-1 0 0,1 0 0 0 0,0 0 0 0 0,-1 0 1 0 0,0-1-84 0 0,-1-1 182 0 0,-1-1 0 0 0,0 0 0 0 0,-1 1-1 0 0,0-1-181 0 0,3 3-1 0 0,-10-9 1 0 0,7 8 0 0 0,0 1 0 0 0,0-1 0 0 0,-1-1 0 0 0,1 1 0 0 0,0-1 0 0 0,0 0 0 0 0,0-1 0 0 0,0 1 0 0 0,1-1 0 0 0,-1 0 0 0 0,-9-9 0 0 0,8 8 0 0 0,1 1 0 0 0,0-1 0 0 0,-2-4 0 0 0,3 5 0 0 0,0 0 0 0 0,0 0 0 0 0,-1 0 0 0 0,1 1 0 0 0,-1-1 0 0 0,-1 0 0 0 0,-4-3 42 0 0,-49-35 847 0 0,-9-2-889 0 0,30 21 851 0 0,0 1-718 0 0,0 1 0 0 0,-17-6-133 0 0,13 7 628 0 0,1-2-1 0 0,1-2 1 0 0,-30-23-628 0 0,26 14 165 0 0,-38-37-165 0 0,81 70 0 0 0,0 0 0 0 0,0-1 0 0 0,-1 1 0 0 0,1 0 0 0 0,0 0 0 0 0,0 0 0 0 0,0 0 0 0 0,-1-1 0 0 0,1 1 0 0 0,0 0 0 0 0,0 0 0 0 0,0 0 0 0 0,-1-1 0 0 0,1 1 0 0 0,0 0 0 0 0,0 0 0 0 0,0-1 0 0 0,0 1 0 0 0,0 0 0 0 0,0-1 0 0 0,0 1 0 0 0,0 0 0 0 0,-1 0 0 0 0,1-1 0 0 0,0 1 0 0 0,3 0-22 0 0,0 0-1 0 0,0 0 1 0 0,-1 1 0 0 0,1-1 0 0 0,0 1-1 0 0,-1-1 1 0 0,1 1 0 0 0,-1 0-1 0 0,2 1 23 0 0,13 2-1051 0 0,15-1-1899 0 0,-13 0 1416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5:52:52.083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17976 5819 12895 0,'-5'-9'272'0,"1"-1"64"0,-1 3 16 0,1 0 32 0,-1 2-384 0,-1-1 0 0,-1-1 0 0,1 3 0 15,-1-1 1712-15,1 1 272 0,6 4 48 0,-9-3 16 16,0-3-832-16,1 3-144 0,1 0-48 0,0-2 0 16,2 0 0-16,-1 1 0 0,-1 0 0 0,7 4 0 15,-6-4 0-15,6 4 0 0,-7-3 0 0,7 3 0 16,0 0-816-16,0 0-208 0,0 0 0 0,0 0 0 16,0 0 864-16,0 0 128 0,0 0 32 0,2 8 0 15,1 0-832-15,-1 4-192 0,1 0 0 0,0 5 0 0,4 3 0 16,-1 3 0-16,1 1 0 0,-1 2 0 15,0 3 0-15,2 4 0 0,0 3 0 0,-2 2 0 0,0-4 0 16,2 1 0-16,-4-1 0 0,0-7 0 0,0-1 864 0,0-3 128 16,-2-1 32-16,3-1 0 0,-3-3-832 0,2-2-192 15,-2-7 0-15,2-1 0 0,-2 1 0 0,1 0 0 16,4 0 0-16,-3-5 0 0,-4-4 864 0,10 0 128 16,-3-3 32-16,2-3 0 0,-3-2-832 0,4-3-192 15,-1-4 0-15,1 1 0 0,1-1 0 0,-1-2 0 16,2-2 0-16,2 0 0 0,1-1 0 0,1 0 0 15,-2-1 0-15,2-1 0 0,0-2 0 0,3 1 0 16,1 2 0-16,-1-4 0 0,0-1 0 0,1 1 0 16,2 0 0-16,-2-1 0 0,1 1 0 0,1 1 0 15,-3 0 0-15,2 1 0 0,1 0 0 0,-2 1 0 0,1 0 0 16,-1 1 0-16,-4 3 0 0,0 2 0 16,-5 0 0-16,1 3 0 0,-2 2 0 0,-2 1 0 0,-2 2 0 0,-2 1 0 15,-4 7 0-15,3-8 0 0,-3 1 0 0,0 7 0 16,0 0 0-16,0 0 0 0,0 0 0 0,-7 7 0 15,-4-2 0-15,2 5 0 0,0-2 0 0,-1 3 0 16,1 2 0-16,-5 0 0 0,1 3 0 0,1-1 0 16,1 4 0-16,0-1 0 0,-3-1 0 0,-1 4 0 15,1 1 0-15,0 1 0 0,0 1 0 0,-2 2 0 16,0-2 0-16,-3 4 0 0,1 4 0 0,-1 2 0 16,-1-2 0-16,-1 0 0 0,-3 1 0 0,1-1 0 15,-1-2 0-15,1 0 0 0,0-2 0 0,2 0 0 16,2-2 0-16,-2-2 0 0,1-2 0 0,3-3 0 15,2 0 0-15,2-2 0 0,1-1 0 0,2-1 0 0,-1-2 0 16,2-3 0-16,2-5 0 0,7-5 0 0,-5 7 0 0,5-7 0 16,0 0 0-16,-8-3 0 0,4-3 864 15,2-1 128-15,-2-3 32 0,2-2 0 0,0-5-832 0,0 3-192 16,2 2 0-16,-1-2 0 0,-2-6 0 0,2 1 0 16,1 1 0-16,0-1 0 0,0-1 0 0,0 0 0 15,1 0 0-15,0 0 0 0,1 1 0 0,-2-3 0 16,0-4 0-16,0 0 0 0,-2-3 0 0,1 1 0 15,0-3 0-15,0 0 0 0,-2-2 0 0,1 1 0 16,-2 1 0-16,2 2 0 0,-1-1 0 0,1 3 0 16,-3 1 0-16,3 2 0 0,0 5 0 0,0 2 0 15,-1 0 0-15,-1 1 0 0,1-1 0 0,-1 3 0 16,1 3 0-16,1 1 0 0,-2-1 0 0,-1 1 0 16,1 1 0-16,2 4 0 0,2 5 0 0,-6-3 0 0,2-2 0 0,4 5 0 15,0 0 0-15,0 0 0 0,-5 7 0 0,1 3 0 16,2 2 0-16,2 3 0 0,2 4 0 0,1 0 0 15,-2-1 0-15,3 3 0 0,-1 1 0 0,1 2 0 16,1 3 0-16,-1 2 0 0,0 3 0 0,3 5 0 16,-3 3 0-16,2 2 0 0,1-1 0 0,-1-2 0 15,2-1 0-15,-2-3 0 0,3-5 0 0,-2-3 0 16,1-1 0-16,-3-3 0 0,2-1 0 0,-1-3 0 16,-1 2 0-16,-1-2 0 0,0-4 0 0,-1 1 0 15,-1-2 0-15,1-1 0 0,-1-3 0 0,2-1 0 16,-4-9 0-16,2 10 0 0,-1-1 0 0,-1-9 0 15,0 0 0-15,0 0 0 0,0 0 0 0,0 0 0 16,0 0 0-16,0 0 0 0,0 0 0 0,4-7 0 16,-4 7 0-16,7-5 0 0,0-3 0 0,-1-2 0 0,0-1 0 0,-2-2 0 15,2 1 0-15,0 0 0 0,1-3 0 0,2 1 0 16,0-1 0-16,2-1 0 0,2 1 0 0,0-3 0 16,0-2 0-16,2-2 0 0,3 2 0 0,0-5 0 15,0-1 0-15,5-2 0 0,0-1 0 0,3 1 0 16,-1 3 0-16,0-6 0 0,2-5 0 0,-4 1 0 15,0 1 0-15,-2-1 0 0,0 2 0 0,0 0 0 16,-3 2 0-16,-1 4 0 0,-2 4 0 0,0 1 0 16,-2 1 0-16,0 5 0 0,-3 4 0 0,0 1 0 15,-1 3 0-15,-2 0 0 0,-1-1 0 0,-1 3 0 16,-5 6 0-16,0 0 0 0,0 0 0 0,0 0 0 0,0 0 0 16,0 0 0-16,0 0 0 0,0 0 0 15,0 0 0-15,-9 11 0 0,2 0 0 0,-3 1 0 0,-1 1 0 0,1 0 0 16,-2-1 0-16,0 0 0 0,-1 1 0 0,0 0 0 15,4 1 0-15,-2 1 0 0,0 1 0 16,0 0 0-16,-4 1 0 0,1 0 0 0,-3 1 0 0,1 4 0 16,-4 7 0-16,-1-1 0 0,-4 2 0 0,0 1 0 15,-2 1 0-15,0 2 0 0,0 2 0 0,0-1 0 16,2 2 0-16,1-7 0 0,0 0 0 0,3 0 0 16,2-3 0-16,0 0 0 0,2-1 0 0,2-2 0 15,2 2 0-15,3-3 0 0,0-4 0 0,3-1 0 16,0-4 0-16,1 0 0 0,1-2 0 0,-1-1 0 15,2-4 0-15,4-7 0 0,0 0 0 0,0 0 0 16,-8 5 0-16,8-5 0 0,-4-6 0 0,-1 0 0 0,3-2 0 0,-2-1 0 16,0 0 0-16,2-2 0 0,0-2 0 15,1-2 0-15,-1-3 0 0,-2 2 0 0,3-3 0 0,0 0 0 16,-1-1 0-16,0 1 0 0,1-1 0 0,-2 0 0 16,2-1 0-16,-3-3 0 0,1-2 0 0,0-3 0 15,1-2 0-15,0-2 0 0,1-3 0 0,1-3 0 16,0-1 0-16,1-1 0 0,-1 1 0 0,2 3 0 15,0 2 0-15,1 3 0 0,-1 2 0 0,0 4 0 16,0 4 0-16,-2 3 0 0,0 4 0 0,0 3 0 16,-2 5 0-16,2 7 0 0,-1-9 0 0,1 9 0 15,0 0 0-15,0 0 0 0,-4 7 0 0,-2 3 0 16,-1 0 0-16,1 3 0 0,-1-1 0 0,0 2 0 16,1 0 0-16,-1 1 0 15,4-2-1600-15,2-1-352 0,2-1-80 0,2-1-10384 16,-3-10-2096-16</inkml:trace>
  <inkml:trace contextRef="#ctx0" brushRef="#br0" timeOffset="2605.71">1102 7827 12895 0,'0'0'272'0,"0"0"64"0,-3-11 16 0,1 0 32 0,0 1-384 0,1 2 0 16,0-1 0-16,0-1 0 0,-2-3 896 0,2 2 96 15,0 1 32-15,1-1 0 0,-1 1 0 0,1-1 0 16,0 4 0-16,0 7 0 0,1-8 0 0,-1 8 0 0,2-8 0 15,-2 8 0-15,0 0 0 0,0 0 0 0,0 0 0 0,0 0 0 16,0-8-832-16,0 8-192 16,0 0 0-16,0 0 0 0,0 0 864 0,0 0 128 0,0 0 32 0,0 0 0 15,0 0-832-15,5 9-192 0,-5-9 0 0,5 9 0 16,0 1 0-16,-2 1 0 0,0 0 0 0,2 1 0 16,-1 1 864-16,2 4 128 0,1 4 32 0,0 3 0 15,0 2-832-15,-3 2-192 0,3-1 0 0,-1 3 0 16,0 0 0-16,1-1 0 0,0 0 0 0,1-2 0 15,-2 0 864-15,1-2 128 0,-2-2 32 0,1-8 0 16,2-2-832-16,-4-1-192 0,1-1 0 0,2 2 0 16,0-2 0-16,-1-1 0 0,-2-2 0 0,0-2 0 0,-4-6 864 15,0 0 128-15,0 0 32 0,0 0 0 0,0 0-832 0,0 0-192 16,0 0 0-16,0 0 0 0,5-5 0 0,1-2 0 16,1-2 0-16,-1-1 0 0,-3-1 0 0,3-1 0 15,2-2 0-15,-2 0 0 0,3-2 0 0,1 0 0 16,1-2 0-16,1 1 0 0,1-1 0 0,3-1 0 15,0 1 0-15,1-1 0 0,1-2 0 0,0 2 0 16,-2-4 0-16,2 0 0 0,1-1 0 0,-2-2 0 16,2-3 0-16,-1 3 0 0,-2 0 0 0,0 2 0 15,-1 1 0-15,0 1 0 0,0 1 0 0,-3 1 0 16,-1 2 0-16,-4 1 0 0,2 4 0 0,-3 2 0 16,-2 0 0-16,2 4 0 0,-5-2 0 0,-1 9 0 15,0 0 0-15,0 0 0 0,0 0 0 0,0 0 0 16,0 0 0-16,0 0 0 0,-5 7 0 0,1 1 0 15,0-1 0-15,-3 2 0 0,0 2 0 0,2 2 0 16,-4 3 0-16,1 1 0 0,-2 3 0 0,1 1 0 0,0 1 0 0,-3 3 0 16,0 3 0-16,3-1 0 0,-3 1 0 0,1-1 0 15,-3 2 0-15,1-1 0 0,1-2 0 0,-1 0 0 16,-1 0 0-16,-1-1 0 0,1 0 0 16,-1-1 0-16,-1-2 0 0,2-1 0 0,1-2 0 0,1 1 0 15,0-4 0-15,-2 1 0 0,1-3 0 0,3-2 0 16,3 0 0-16,0-1 0 0,0-2 0 0,3-2 0 15,-3-2 864-15,2-1 128 0,-2-3 32 0,2-2 0 16,1-4-832-16,1 0-192 0,-5-2 0 0,3-1 0 16,2-2 0-16,-3 1 0 0,1-4 0 0,1 1 0 0,0 0 0 15,2-3 0-15,-2-1 0 0,1 0 0 0,0-2 0 16,-2 1 0-16,3 0 0 0,-2-1 0 0,-3-2 0 0,2 0 0 16,0 0 0-16,0 0 0 0,-2 1 0 0,2-1 0 15,-3 1 0-15,1 0 0 0,0 2 0 0,-1-1 0 16,0-1 0-16,2 2 0 0,-1 0 0 0,1 1 0 15,-1 0 0-15,-5-3 0 0,0 2 0 0,1 1 0 16,0-3 0-16,-1 2 0 0,1 1 0 0,-1 2 0 16,1-1 0-16,-3 5 0 0,3 3 0 0,-1 0 0 15,0 1 0-15,1 0 0 0,0 2 0 0,1-1 0 16,1 3 0-16,3 0 0 0,0 0 0 0,6 2 0 16,0 0 0-16,0 0 0 0,0 0 0 0,0 0 0 15,0 0 0-15,0 0 0 0,0 0 0 0,3 12 0 16,-1 1 0-16,3 2 0 0,2 1 0 0,2-1 0 15,-1-3 0-15,2 7 0 0,2 3 0 0,-2 1 0 0,0 0 0 0,0 1 0 16,-2 1 0-16,2 0 0 0,-3 0 0 0,2 2 0 16,0-3 0-16,1 0 0 0,1 1 0 0,-3 1 0 15,-1-1 0-15,1 0 0 16,0-1 0-16,-2 3 0 0,3-1 0 0,-2-2 0 0,2-2 0 0,-5-1 0 16,1-2 0-16,1 0 0 0,-3-4 0 0,3 0 0 15,-1-2 0-15,0-1 0 0,-1-1 0 0,-1-1 0 16,-3-10 0-16,5 8 0 0,-5-8 0 0,0 0 0 15,7 6 0-15,-7-6 0 0,0 0 0 0,0 0 0 16,0 0 0-16,0 0 0 0,0 0 0 0,8-5 0 16,-1 0 0-16,-2-2 0 0,-1 0 0 0,-1-1 0 15,-1 0 0-15,0-1 0 0,0 0 0 0,1-1 0 0,-1 0 0 0,1-1 0 16,3-1 0-16,0-2 0 0,-4 0 0 0,5 0 0 16,2 1 0-16,1-3 0 0,0-1 0 0,2-3 0 15,2 0 0-15,1-1 0 0,2-1 0 0,-1 0 0 16,1 2 0-16,1-2 0 0,-1 0 0 0,-1-2 0 15,-2 0 0-15,0-2 0 0,0 1 0 0,0-1 0 16,-1 0 0-16,-2 0 0 0,0 3 0 0,1 1 0 16,0 3 0-16,-2 2 0 0,-1-1 0 0,-2 5 0 15,-1 1 0-15,-1 2 0 0,0 1 0 0,0 2 0 16,-1 1 0-16,-4 6 0 0,5-7 0 0,-5 7 0 16,0 0 0-16,0 0 0 0,0 0 0 0,0 0 0 15,7-3 0-15,-7 3 0 0,0 0 0 0,0 0 0 16,0 0 0-16,0 0 0 0,0 0 0 0,0 0 0 15,0 0 0-15,0 9 0 0,0 1 0 0,-1 2 0 0,-4 0 0 16,1 1 0-16,-2 2 0 0,-1 1 0 0,1 3 0 0,0 4 0 16,-3 2 0-16,0 3 0 15,0-1 0-15,-2 2 0 0,1 2 0 0,-1-1 0 0,-2 3 0 0,0-1 0 16,-3 0 0-16,1 0 0 0,1 0 0 0,-1-3 0 16,0-4 0-16,2 0 0 0,-1 0 0 0,1-1 0 15,0-4 0-15,1-2 0 0,1 0 0 16,3-2 0-16,1-3 0 0,-1-2 0 0,-2-2 0 0,4-2 0 15,6-7 0-15,-9 5 0 0,-2 0 0 0,2-3 0 16,9-2 0-16,-10 0 0 0,-1 0 0 0,0-1 0 16,-1-3 0-16,0-1 0 0,1 2 0 0,0-5 0 15,0-1 0-15,0-2 0 0,1 1 0 0,1-3 0 16,3-2 0-16,-3-2 0 0,1 0 0 0,-1-2 0 0,3-1 0 16,-3 0 0-16,1-2 0 0,0 0 0 0,3 1 0 0,-2 0 0 15,2-1 0-15,2 0 0 0,-3 0 0 16,2 0 0-16,0 0 0 0,2 0 0 0,-2-1 0 0,2 0 0 15,-2-1 0-15,2 1 0 0,0 1 0 0,0 2 0 16,-2 1 0-16,3 4 0 0,0 2 0 0,1 2 0 16,-1 0 0-16,0 2 0 0,1 9 0 0,0 0 0 15,0 0 0-15,-3-7 0 0,-1 1 0 0,4 6 0 16,0 0 0-16,0 0 0 0,-7 1 0 0,7-1 0 16,-8 7 0-16,8-7 0 0,-6 5 0 0,6-5 0 15,-4 10 0-15,2 0 0 0,0-1 0 0,2 2 0 16,1 2 0-16,2 2 0 0,3 2 0 0,-1 0 0 15,-1 1 0-15,4 2 0 0,-3 0 0 0,0 2 0 0,1-4 0 0,-3 2 0 16,1 1 0-16,1 0 0 16,-1 0 0-16,-3 0 0 0,0 0 0 0,1-1 0 0,0 6 0 0,0-2 0 15,0 1 0-15,2-2 0 0,0-1 0 0,-1-1 0 16,-1-2 0-16,1-1 0 0,2-4 0 0,-2-1 0 16,3-1 0-16,0-2 0 15,-1-2 0-15,1-3 0 0,-6-5 0 0,7 5 0 0,-7-5 0 0,9 1 0 16,-1-3 0-16,2-3 0 0,-2-1 0 0,2-2 0 15,0-3 0-15,-1 0 0 0,-2-5 0 0,3 1 0 16,1 1 0-16,0-2 0 0,2 1 0 0,2 0 0 16,-1 0 0-16,1 1 0 0,1-1 0 0,0 0 0 15,3 1 0-15,1 0 0 0,-3-1 0 0,1 1 0 16,-1 0 0-16,-2 1 0 0,1 2 0 0,-2-2 0 0,-3 1 0 0,0 0 0 16,-1 0 0-16,-1-1 0 0,0-1 0 15,0-2 0-15,-1 1 0 0,-1-1 0 0,1 1 0 0,-1 0 0 16,0-1 0-16,1 1 0 0,1-2 0 0,-1 1 0 15,-1-2 0-15,0 3 0 0,1 1 0 0,-1 1 0 16,1 2 0-16,0 3 0 0,-3-2 0 0,1 4 0 16,-6 6 0-16,0 0 0 0,0 0 0 0,0 0 0 15,0 0 0-15,0 0 0 0,0 0 0 0,0 0 0 16,0 0 0-16,-1 10 0 16,-2 3-1600-16,1 2-352 0,-1 0-80 0,1 0-10384 15,0-1-2096-15</inkml:trace>
  <inkml:trace contextRef="#ctx0" brushRef="#br0" timeOffset="6207.48">16554 8032 12895 0,'0'0'272'0,"0"0"64"0,0 0 16 0,0 0 32 0,0 0-384 0,0 0 0 15,0 0 0-15,0 0 0 0,0 0 896 0,0 0 96 16,0 0 32-16,0 0 0 0,0 0 0 0,0 0 0 16,0 0 0-16,0 0 0 0,0 0-832 0,-7 6-192 15,7-6 0-15,-5 4 0 0,5-4 0 0,0 0 0 16,-7 3 0-16,-1 0 0 0,2-1 864 0,-2-1 128 16,-1 0 32-16,2 1 0 0,7-2-832 0,-9 5-192 15,-2-1 0-15,2 0 0 0,-2-1 0 0,1 0 0 0,2 0 0 0,0 2 0 16,-2-1 0-16,3-1 0 0,-4-2 0 15,2 1 0-15,1 0 864 0,0-1 128 0,0 0 32 16,1 1 0-16,7-2-832 0,-9 5-192 0,-1-2 0 0,3 1 0 16,-3 1 0-16,4 1 0 0,1 0 0 0,5-6 0 15,-8 3 0-15,8-3 0 0,-8 4 0 0,3 2 0 16,0-1 0-16,5-5 0 0,-11 4 0 16,6 1 0-16,-1 5 0 0,2 0 0 0,0 1 0 0,-2-1 0 15,2 0 0-15,-1-1 0 0,1-2 0 0,1 1 0 16,2 1 864-16,1-9 128 0,0 0 32 0,-2 10 0 15,1 0-832-15,2-2-192 0,-1-8 0 0,4 9 0 16,1-1 0-16,1-3 0 0,3-1 0 0,-2-1 0 16,3 1 0-16,0 1 0 0,2-1 0 0,1 1 0 0,3-2 0 15,0 2 0-15,1 0 0 0,1 0 0 0,4 3 0 0,-4-2 0 16,0-2 0-16,-2 4 0 0,0 2 0 0,-2-2 0 16,-1-1 0-16,0 2 0 0,-2 1 0 0,0 1 0 15,-1 0 0-15,-1-1 0 0,0-4 864 0,-9-6 128 16,11 8 32-16,-5 2 0 0,1 0-832 0,-2 1-192 15,1 1 0-15,-3-1 0 0,1-1 0 0,-3 1 0 16,0 0 0-16,-1 0 0 0,-1 0 0 0,0-3 0 16,-4 3 0-16,2 0 0 0,-2 0 864 0,0 0 128 15,-2 0 32-15,1-1 0 0,-4-1-832 0,0 0-192 16,-1-1 0-16,-3 0 0 0,-2 1 864 0,0-2 128 16,-5-4 32-16,0 3 0 0,-2-1-832 0,-1-2-192 15,-1 0 0-15,3-4 0 0,4-4 0 0,-3 0 0 16,0-2 0-16,2 0 0 0,3 2 0 0,0-1 0 0,1 0 0 15,3 0 0-15,0 2 0 0,1-2 0 0,1 1 0 0,1 1 0 16,2-2 0-16,2 3 0 0,-1-3 0 0,6 6 0 31,0 0-768-31,0 0-208 0,0 0-48 0,3-7 0 16,3-3-2448-16,0-1-496 0,6-10-112 0,2 1-16 0</inkml:trace>
  <inkml:trace contextRef="#ctx0" brushRef="#br0" timeOffset="6702.75">17042 7711 16575 0,'0'0'368'0,"0"0"80"0,3-7 0 0,-3 7 16 0,0 0-464 0,0 0 0 0,0 0 0 0,9-2 0 16,-9 2 912-16,6-4 96 0,-6 4 16 0,0 0 0 16,0 0 0-16,6 6 0 0,-2 3 0 0,-3 1 0 15,-1-10 0-15,-2 13 0 0,-2 2 0 0,-1 1 0 16,0 3 0-16,-1 0 0 0,-2 3 0 0,1-3 0 15,-3-1 0-15,2 0 0 0,-3-4 0 0,2 0 0 16,0 0-832-16,-2 0-192 0,0-2 0 0,2-1 0 16,-1-2 0-16,5-1 0 0,-4 1 0 0,4-2 0 15,5-7-768-15,0 0-208 0,0 0-48 0,0 0-13504 16</inkml:trace>
  <inkml:trace contextRef="#ctx0" brushRef="#br0" timeOffset="7183.12">17246 8234 16575 0,'0'0'368'0,"0"0"80"0,0-7 0 0,5-1 16 0,-1-1-464 0,1 4 0 0,-5 5 0 0,0 0 0 15,0 0 912-15,0 0 96 0,0 0 16 0,0 0 0 0,9 3 0 0,0 1 0 16,-1 2 0-16,-1 4 0 0,-1 2 0 0,2 4 0 16,1 1 0-16,3 1 0 0,-2-1 0 0,1 2 0 15,1-1 0-15,0 1 0 0,-2 2-832 0,0 0-192 16,-2 0 0-16,1-1 0 0,1-1 0 0,-4-2 0 15,-1 2 0-15,1-3 0 0,-1 1 0 0,0-3 0 16,-1-1 0-16,-2-3 0 16,-2-10-768-16,0 0-208 0,0 0-48 0,0 0-7632 15,0 0-1536-15</inkml:trace>
  <inkml:trace contextRef="#ctx0" brushRef="#br0" timeOffset="7423.73">17504 8169 23951 0,'0'0'512'0,"0"0"128"0,0 0 0 0,-7 5 64 0,-2 3-576 0,3 1-128 0,-4 2 0 0,1 1 0 16,0 1 1664-16,-1 5 320 0,-2 4 48 0,-1 0 16 16,-5 1-832-16,0 1-144 0,-2-1-48 0,1 0 0 15,-3-2-816-15,1 1-208 0,2 1 0 0,2-2 0 16,4-3 864-16,3-2 128 0,-1 1 32 0,1-1 0 15,0-1-832-15,2 0-192 0,0-3 0 0,2-1 0 32,4-2-1600-32,2-9-352 0,0 0-80 0,0 0-16 0</inkml:trace>
  <inkml:trace contextRef="#ctx0" brushRef="#br0" timeOffset="8188.08">18118 8025 16575 0,'0'0'368'0,"0"0"80"0,0 0 0 0,0 0 16 0,0 0-464 0,0 0 0 0,0 0 0 0,0 0 0 16,0 0 912-16,0 0 96 16,-5-8 16-16,5 8 0 0,0 0 0 0,-4 9 0 0,-2 1 0 0,3 2 0 15,-4 0 0-15,3 4 0 0,1 5 0 0,-4 2 0 16,2 1-832-16,0 5-192 0,-3 4 0 0,2 0 0 16,-1 0 864-16,1 0 128 0,-1-1 32 0,0-2 0 15,0-2-832-15,0 0-192 0,2-3 0 0,-1-2 0 16,0-1 0-16,2-2 0 0,-1-2 0 0,0-2 0 15,1-1 0-15,3 0 0 0,0-2 0 0,0-4 0 16,1-9 0-16,0 0 0 0,0 0 0 0,0 0 0 16,0 0-768-16,0 0-208 15,5-11-48-15,0 1-11872 0</inkml:trace>
  <inkml:trace contextRef="#ctx0" brushRef="#br0" timeOffset="8564.95">17981 8026 20271 0,'0'0'448'0,"0"0"80"0,0 0 32 0,0 0 16 0,0 0-576 0,8-3 0 16,1 7 0-16,2-2 0 0,1-2 0 0,3 0 0 15,5 2 0-15,1 3 0 0,0 1 928 0,3 3 80 16,3-4 16-16,3 4 0 0,2 6 0 0,-1 1 0 16,-3 2 0-16,-3 3 0 0,-2-1-832 0,-6 7-192 0,0 4 0 0,-4 1 0 15,-2 2 864-15,-2-1 128 0,-3-1 32 0,0-2 0 16,-3 0-832-16,-3-1-192 0,-2-2 0 16,-1 1 0-16,-5 1 864 0,0-2 128 0,-4-1 32 0,-2-3 0 15,-3-2 0-15,-2 0 0 0,-7-2 0 0,2-1 0 16,-1-2-832-16,0 0-192 0,-2-1 0 0,3-8 0 15,0-1 0-15,0-3 0 0,-1-2 0 0,3-3 0 16,5-2 0-16,1-5 0 0,3-4 0 0,4-3 0 31,4 0-2416-31,3-2-528 0,3-1-96 0,2-1-32 0</inkml:trace>
  <inkml:trace contextRef="#ctx0" brushRef="#br0" timeOffset="9030.12">18430 7759 20271 0,'0'0'448'0,"0"0"80"0,0 0 32 0,0 0 16 0,0 0-576 0,0 0 0 0,0 0 0 0,0 0 0 16,8-9 928-16,0 3 80 0,1-4 16 0,1 6 0 16,3 3 0-16,3-2 0 0,-1 3 0 0,3-1 0 15,0 0-832-15,1 0-192 0,-6 0 0 0,1 4 0 16,-2 5 864-16,-2 1 128 0,-10-9 32 0,5 12 0 15,-2 7-832-15,-3-2-192 0,-4 0 0 0,0 0 0 16,-3 1 0-16,-1 0 0 0,-2-2 0 0,-1 2 0 16,-1-3 864-16,0-1 128 0,2-3 32 0,1 0 0 15,3-4-832-15,6-7-192 0,0 0 0 0,5 7 0 16,-5-7 0-16,10 4 0 0,5-4 0 0,0 0 0 16,0 1 864-16,5-2 128 0,3-1 32 0,5-2 0 15,0 0-832-15,-1 0-192 0,-1 1 0 0,-1 0 0 0,-4-1 0 0,-2 2 0 16,-4 0 0-16,0 2 0 15,-3 3-2416-15,-1-1-528 0,-11-2-96 0,0 0-32 0</inkml:trace>
  <inkml:trace contextRef="#ctx0" brushRef="#br0" timeOffset="9543.62">19126 8309 16575 0,'0'0'736'0,"-9"5"160"0,1-2-720 0,8-3-176 16,-8 3 0-16,8-3 0 0,0 0 848 0,0 0 144 15,0 0 32-15,11 4 0 0,2-3 816 0,5-1 160 16,3-1 48-16,-5 0 0 0,4 0-832 0,-1-1-144 16,2 1-48-16,1 0 0 0,-3 0-816 0,2-1-208 15,0 1 0-15,-1-1 0 0,1-2 0 0,0 1 0 16,-4-2 0-16,0 1 0 0,-2 2 0 0,-2 1 0 15,-7 0 0-15,-6 1 0 0,0 0 0 0,0 0 0 16,-6 5 0-16,-5 1-13888 0</inkml:trace>
  <inkml:trace contextRef="#ctx0" brushRef="#br0" timeOffset="9706.62">19145 8447 31327 0,'0'0'688'0,"0"0"144"0,10 1 16 0,6 0 48 0,1 0-720 0,-5-1-176 0,0-1 0 0,1 1 0 15,3 1 0-15,1 3 0 0,3-2 0 0,0-2 0 16,2-2 848-16,3 0 144 0,3 1 32 0,0 0 0 16,0 1-832-16,-3 0-192 0,-4 0 0 0,-1 0 0 15,-3 0-1600 1,0 0-352-16,11-7-80 0,-4 1-16 0</inkml:trace>
  <inkml:trace contextRef="#ctx0" brushRef="#br0" timeOffset="14199.55">20112 7949 12895 0,'0'0'272'0,"0"0"64"0,-12-6 16 0,12 6 32 0,0 0-384 0,0 0 0 0,0 0 0 0,1-8 0 16,-1 1 1712-16,0 7 272 0,3-9 48 0,-3 9 16 15,4-8-1648-15,-4 8-400 0,0 0 0 0,5-7 0 16,-5 7 1728-16,0 0 256 0,2-8 48 0,-2 8 16 16,0 0-1648-16,0 0-400 0,0 0 0 0,0 0 0 15,5 12 896-15,-3 1 112 0,-2 3 16 0,1 1 0 16,0 5-832-16,-1 0-192 0,0 2 0 0,2 6 0 16,-1 5 0-16,0 4 0 0,1 3 0 0,0-2 0 0,1 0 0 15,1-2 0-15,1-2 0 0,0-6 0 0,2-3 0 0,-2-3 0 16,2-2 0-16,0-4 0 0,-1-5 864 0,2-1 128 15,-1-1 32-15,1-3 0 0,-1-6-832 0,-7-2-192 16,10-2 0-16,0-1 0 0,1 0 864 0,0-4 128 16,0-4 32-16,0-2 0 0,1-2 0 0,-2 5 0 15,-1-8 0-15,2-1 0 0,2-6-832 0,0-2-192 16,-1-5 0-16,0-2 0 0,0 0 0 0,1-1 0 16,2-2 0-16,-3 2 0 0,2 0 0 0,2 2 0 15,0 2 0-15,6-7 0 0,-5 3 0 0,0 8 0 16,1 5 0-16,-2 1 0 0,1 0 0 0,-2 5 0 15,-1 0 0-15,-1 4 0 0,-4 2 0 0,0 3 0 16,-2 3 0-16,-7 4 0 0,0 0 0 0,0 0 0 16,0 0 0-16,0 0 0 15,0 12-2416-15,-1 2-528 0,-6-1-96 0,-1 1-32 0</inkml:trace>
  <inkml:trace contextRef="#ctx0" brushRef="#br0" timeOffset="14749.88">20981 8175 12895 0,'0'0'576'0,"0"0"112"0,-8 0-560 0,-1 2-128 0,1 1 0 0,1 0 0 15,7-3 1664-15,-8 3 320 0,2 1 48 0,6-4 16 16,0 0-832-16,0 0-144 0,0 0-48 0,6 6 0 16,5-1 0-16,4-3 0 0,1-2 0 0,4 0 0 15,3-1-816-15,-1 0-208 0,3-3 0 0,3 0 0 16,-3-2 864-16,0 1 128 0,1 0 32 0,-8 1 0 16,0 1-832-16,1-1-192 0,-1 1 0 0,-1 0 0 15,-2 1-768-15,-4 1-208 0,-4-1-48 16,-7 2-7632-16,7 2-1536 0</inkml:trace>
  <inkml:trace contextRef="#ctx0" brushRef="#br0" timeOffset="14931.2">21041 8346 23951 0,'0'0'1056'0,"0"0"224"0,0 0-1024 0,0 0-256 16,10 0 0-16,0 0 0 0,1 2 880 0,4 0 112 15,0-1 32-15,1 1 0 0,1-2 0 0,-2 0 0 16,5 0 0-16,4-1 0 0,2-1-832 0,2-2-192 15,2 2 0-15,2-2 0 0,2 1 0 0,-1 0 0 16,-3-1 0-16,-3 1 0 16,-2-1-768-16,-4 0-208 0,15-3-48 0,-16 4 0 0</inkml:trace>
  <inkml:trace contextRef="#ctx0" brushRef="#br0" timeOffset="16199.78">22027 7938 12895 0,'0'0'272'0,"0"0"64"0,-1-7 16 0,1 7 32 0,0-8-384 0,0 8 0 0,0 0 0 0,0 0 0 16,0 0 1712-16,0 0 272 0,0 0 48 0,0 0 16 15,0 0-1648-15,0 0-400 0,0 0 0 0,0 0 0 16,0 0 896-16,0 0 112 0,0 0 16 0,0 10 0 0,0-1 0 0,0 1 0 15,-1 1 0-15,1 2 0 0,2 3-832 0,1 1-192 16,-2 4 0-16,2 1 0 0,-1 3 0 0,1 3 0 16,0 2 0-16,2 1 0 0,-1 4 0 0,3-1 0 15,-1 1 0-15,1-1 0 0,0 0 864 0,-3-2 128 16,0-2 32-16,2-3 0 0,-3-2-832 0,1 1-192 16,-2-1 0-16,1-3 0 0,1-4 0 0,-2-3 0 15,-1-1 0-15,2-2 0 0,1-1 0 0,1-1 0 16,-4 0 0-16,-1-10 0 0,6 6 0 0,-6-6 0 15,9-1 0-15,0-2 0 0,-1-1 864 0,1-3 128 16,-1-2 32-16,0-2 0 0,-1-4-832 0,1 0-192 16,2-4 0-16,1-1 0 0,-1-1 864 0,-1-1 128 15,-3-1 32-15,1 0 0 0,3-1-832 0,2-1-192 16,3-3 0-16,0 2 0 0,-1-1 0 0,3 3 0 0,-1 0 0 16,1 1 0-16,-1-1 0 0,1 2 0 0,-2 1 0 15,-1 1 0-15,1 1 0 0,-1 2 0 0,-1-2 0 0,-1 5 0 16,0 2 0-16,-3 2 0 0,0 0 0 0,-1 2 0 15,-2 0 0-15,-2 2 0 0,-4 6 0 0,0 0 0 16,0 0 0-16,0 0 0 16,0 0 0-16,0 0 0 15,-9-1-1600-15,1 2-352 0,0 0-80 0,3 3-13120 0</inkml:trace>
  <inkml:trace contextRef="#ctx0" brushRef="#br0" timeOffset="16776.4">22936 7634 16575 0,'-6'-13'368'0,"6"13"80"0,-5-3 0 0,0 0 16 0,5 3-464 0,-5 0 0 15,-2 1 0-15,7-1 0 0,0 0 912 0,0 0 96 0,-5-2 16 0,5 2 0 16,0 0 0-16,0 0 0 0,0 0 0 0,0 0 0 15,10-1-832-15,-3 0-192 16,4 1 0-16,1-1 0 0,-2-2 864 0,2 2 128 0,2 1 32 0,-1 1 0 16,1 1-832-16,-1 0-192 0,0-1 0 0,1 4 0 15,-3 2 0-15,0 1 0 0,-5 0 0 0,2 0 0 16,-5 6 864-16,-2-2 128 0,-3-1 32 0,0 1 0 16,-4 0-832-16,-1-1-192 0,-3-2 0 0,0 1 0 15,0 2 0-15,0-2 0 0,1-4 0 0,-1 2 0 16,5 1 0-16,-2-3 0 0,3-2 0 0,4-4 0 15,0 0 0-15,0 0 0 0,0 6 0 0,0-6 0 16,0 0 0-16,5 4 0 0,2 2 0 0,2 1 0 0,-1-3 0 16,-1 2 0-16,1-1 0 0,-1 2 0 0,-3 0 864 0,-1 2 128 15,-3-1 32-15,-1 1 0 0,-3 2-832 0,-2 0-192 16,-1 0 0-16,-3 0 0 0,-1 0 0 0,-1-1 0 16,-1-3 0-16,0 1 0 0,-1 0 0 0,1-4 0 15,0 1 0-15,-1-2 0 0,1 0 0 0,1-3 0 16,-1 0 0-16,1-2 0 15,0 1-768-15,1 1-208 0,0 0-48 0,1 0 0 0</inkml:trace>
  <inkml:trace contextRef="#ctx0" brushRef="#br0" timeOffset="21746.79">17564 9544 9215 0,'0'0'400'0,"0"0"96"0,0 0-496 0,0 0 0 16,-4-7 0-16,4 7 0 0,0 0 912 0,0 0 96 15,0 0 16-15,0 0 0 0,-1-5 816 0,1 5 160 16,0 0 48-16,1-10 0 0,0 1-1648 0,3 0-400 15,2 1 0-15,2 3 0 0,3 0 896 0,-2 2 112 16,4 1 16-16,0-2 0 0,0-4-832 0,1 2-192 16,-2 4 0-16,3-1 0 0,1 1 0 0,2 4 0 15,-3 2 0-15,1 2 0 0,-2-1 0 0,1 1 0 16,-2-1 0-16,1 6 0 0,0 5 0 0,-1 3 0 16,0 1 0-16,-1 2 0 0,-3 0 864 0,0 1 128 0,-3 3 32 15,-1-2 0-15,-1 0-832 0,0 0-192 0,-2-1 0 0,-1 2 0 16,-1-1 0-16,-1 0 0 0,-2-2 0 0,-2 1 0 15,-1 0 0-15,-2 0 0 0,-4 0 0 0,1-2 0 16,-1 0 0-16,-3-2 0 0,-2 0 0 0,0-3 0 16,2-2 864-16,-3-1 128 0,-1-1 32 0,1-1 0 15,3-4-832-15,-1 3-192 0,0-2 0 0,-3-5 0 16,1 1 0-16,2-3 0 0,-1-4 0 0,1 0 0 16,0-3 864-16,2-3 128 0,2-1 32 0,2-3 0 15,0-5-832-15,4 0-192 0,2 1 0 0,2 0 0 16,1 1 0-16,1-1 0 0,1 2 0 0,4 3 0 15,-1 2 0-15,5 1 0 0,1 1 0 0,2 3 0 16,1 3 0-16,2 1 0 0,2 1 0 0,3 2 0 16,4 3 0-16,-3 3 0 0,-3 0 0 0,6 1 0 0,-1-2 0 0,0 3 0 15,-5 0 0-15,0 2 0 0,-1 0 0 0,-4 0 0 16,-2-1 0-16,-5 0 0 0,2 0 0 0,-5-2 0 16,-3-9 0-16,0 0 0 15,0 0-768-15,0 0-208 0,0 0-48 0,0 0-13504 16</inkml:trace>
  <inkml:trace contextRef="#ctx0" brushRef="#br0" timeOffset="22676.49">18398 9532 12895 0,'0'0'576'0,"0"0"112"0,2-10-560 0,0 2-128 0,0-1 0 0,-2 9 0 15,3-6 848-15,-3 6 144 0,4-8 32 0,-3 1 0 16,-1 7 0-16,0 0 0 0,4-5 0 0,-4 5 0 15,0 0-832-15,0 0-192 0,0 0 0 0,0 0 0 16,0 0 864-16,0 0 128 0,0 0 32 0,6 6 0 16,0 2 0-16,-6-8 0 0,0 0 0 0,4 17 0 15,1 5-832-15,-1-1-192 0,-3-2 0 0,-1 4 0 0,1 3 0 16,0 1 0-16,-1 1 0 0,0 0 0 0,0 1 0 0,0 3 0 16,0 0 0-16,0 0 0 0,1-2 864 0,2 2 128 15,0 0 32-15,-1-3 0 0,1-3-832 0,0-4-192 16,1-5 0-16,0 1 0 0,2 0 0 0,-3 0 0 15,0-5 0-15,1-1 0 0,0-5 0 0,-2-1 0 16,2 2 0-16,-4-8 0 0,0 0 864 0,0 0 128 16,0 0 32-16,5-6 0 0,2-1 0 0,-1-4 0 15,2-4 0-15,0-2 0 0,-1-3-832 0,1-2-192 16,1-3 0-16,-2-2 0 0,1 1 0 0,0-3 0 16,0 2 0-16,1-1 0 0,0 1 0 0,4 0 0 15,1 1 0-15,-2 1 0 0,2-1 0 0,2 2 0 16,-3-3 0-16,1 5 0 0,-2 4 0 0,0 3 0 0,-1 1 0 15,-2 3 0-15,-1-1 0 0,-2 6 0 0,-1 0 0 0,-2 2 0 32,-3 4-1600-32,0 0-352 0,0 0-80 0,0 0-13120 0</inkml:trace>
  <inkml:trace contextRef="#ctx0" brushRef="#br0" timeOffset="23187.96">19133 9294 16575 0,'0'0'368'0,"-5"-2"80"0,1 0 0 0,1 0 16 0,-4 0-464 0,3 0 0 16,0 0 0-16,4 2 0 0,0 0 0 0,-5-1 0 15,5 1 0-15,0 0 0 0,0 0 912 0,0 0 96 16,0 0 16-16,7-4 0 0,-1 0-832 0,3 1-192 16,2 1 0-16,0-1 0 0,1 1 864 0,0 2 128 15,-1 2 32-15,0 2 0 0,-1 0-832 0,-1 3-192 16,0-2 0-16,-2 4 0 0,0 0 0 0,-3 2 0 15,0 2 0-15,-3 0 0 0,-1-2 0 0,-1 3 0 0,-2 2 0 16,0-1 0-16,-1 0 0 0,-1-3 0 0,0-5 0 0,0 3 0 16,1 0 0-16,0-2 0 0,4-8 0 0,0 0 0 15,0 0 864-15,0 0 128 0,-5 3 32 0,5-3 0 16,0 0-832-16,0 0-192 0,0 0 0 0,0 0 0 16,0 0 0-16,6-2 0 0,-6 2 0 0,0 0 0 15,6 4 0-15,-6-4 0 0,0 0 0 0,-1 10 0 16,-4 0 0-16,-2 2 0 0,-3 1 0 0,-3 1 0 15,-5-2 0-15,0 1 0 0,-1 2 0 0,1 0 0 16,-1-1 864-16,1-2 128 0,0-3 32 0,3-1 0 16,2 0-832-16,4 0-192 0,-2-2 0 0,2-3-9232 15,2-1-1904-15</inkml:trace>
  <inkml:trace contextRef="#ctx0" brushRef="#br0" timeOffset="23789.7">19746 9767 12895 0,'-3'-8'576'0,"3"8"112"0,0 0-560 0,0 0-128 16,0 0 0-16,0 0 0 0,0 0 1664 0,9-2 320 15,1 1 48-15,1-1 16 0,3 1-1648 0,2-1-400 16,0-1 0-16,2 0 0 0,5-1 896 0,1-1 112 16,4 1 16-16,-3 1 0 0,1 1-832 0,2 0-192 15,2 1 0-15,-4-3 0 0,0 2 0 0,0 0 0 16,-3 5 0-16,-3-2 0 0,-7 0 0 0,-2 2 0 15,-2 3 0-15,-9-6 0 16,0 0-768-16,0 0-208 0,-11 7-48 0,-8 7 0 0</inkml:trace>
  <inkml:trace contextRef="#ctx0" brushRef="#br0" timeOffset="23938.71">19758 9933 20271 0,'0'0'896'0,"0"0"192"0,0 0-880 0,10-1-208 0,1 0 0 0,2-1 0 16,1-2 864-16,3 4 128 0,2 4 32 0,5-2 0 15,2-5 0-15,2 0 0 0,2-3 0 0,4 4 0 16,4 2-832-16,1-3-192 0,1-1 0 0,-2 1 0 16,-1-1 0-16,-4 2 0 0,-5 1 0 0,-5 2-8144 15,-5 3-1680-15</inkml:trace>
  <inkml:trace contextRef="#ctx0" brushRef="#br0" timeOffset="24585.34">21103 9542 16575 0,'0'0'736'0,"0"-7"160"0,0 7-720 0,0 0-176 15,0-9 0-15,0 1 0 0,0 8 848 0,0 0 144 16,0 0 32-16,0 0 0 0,0 0 0 0,0 0 0 16,0 11 0-16,0-3 0 0,-2 1-832 0,-1 3-192 15,-1 3 0-15,1 3 0 0,0 2 864 0,-4 3 128 16,0 1 32-16,1 3 0 0,1 1 0 0,-1 2 0 16,-2 0 0-16,2 3 0 0,-1 3-832 0,0 1-192 15,-1 2 0-15,2-12 0 0,1 2 0 0,-3-2 0 16,1 4 0-16,0-1 0 0,-1-4 864 0,-1 0 128 15,1-4 32-15,0 0 0 0,1-4-832 0,-1 1-192 16,2-3 0-16,0-1 0 0,2-3 0 0,0-2 0 0,2-1 0 16,1-4 0-16,1-5 0 0,0 0 0 0,0 0 0 0,0 0 0 31,3-13-768-31,2 0-208 0,-1-5-48 0,3 4-8736 0,1-5-1760 0</inkml:trace>
  <inkml:trace contextRef="#ctx0" brushRef="#br0" timeOffset="24913.71">20843 9616 20271 0,'-15'0'448'0,"7"0"80"0,8 0 32 0,-7-2 16 0,-1 2-576 0,8 0 0 16,0 0 0-16,0 0 0 0,0 0 928 0,0 0 80 16,0 0 16-16,0 0 0 0,0 0-832 0,9-3-192 15,2 0 0-15,0 0 0 0,4 0 864 0,1 0 128 16,-3-2 32-16,3 1 0 0,4 3 0 0,-1-1 0 16,-1-2 0-16,3 1 0 0,0-1-832 0,0 0-192 15,0 2 0-15,8-2 0 0,-4-2 0 0,-2 2 0 16,-3-1 0-16,-4 3 0 0,-1 1 0 0,-5-1 0 15,-1-2 0-15,-9 4 0 16,0 0-768-16,0 0-208 0,0 0-48 0,0 0 0 0</inkml:trace>
  <inkml:trace contextRef="#ctx0" brushRef="#br0" timeOffset="25529.62">21465 9346 12895 0,'0'0'272'0,"-6"-1"64"0,2 1 16 0,-1 0 32 0,-1 0-384 0,6 0 0 15,-5-2 0-15,-1 2 0 0,6 0 896 0,-4 0 96 16,4 0 32-16,0 0 0 0,0 0 0 0,0 0 0 15,0 0 0-15,0 0 0 0,0 0 0 0,0 0 0 16,0 0 0-16,6-3 0 0,2-2-832 0,0 0-192 16,0 2 0-16,3 0 0 0,2-1 864 0,0 1 128 15,1-1 32-15,1 0 0 0,1 0-832 0,0 2-192 0,1 1 0 0,-1 1 0 16,0 0 864-16,-1 2 128 0,-1 1 32 0,-1-1 0 16,-1 2-832-16,-5 0-192 0,1 5 0 0,-5 0 0 15,-2-1 0-15,-1 2 0 0,-1 1 0 0,-2 3 0 16,-6 1 864-16,3-1 128 0,-5-3 32 0,0 4 0 15,-1 2-832-15,-1 1-192 0,-1-1 0 0,1-2 0 16,0-4 0-16,2 0 0 0,1 0 0 0,2 0 0 16,3-5 0-16,2 1 0 0,3-7 0 0,0 8 0 15,4-2 0-15,2-1 0 0,4-4 0 0,2-1 0 16,3 0 864-16,2-1 128 0,3-2 32 0,3-2 0 16,-1-5-832-16,5 1-192 0,1 3 0 0,0-2 0 15,1 0 0-15,1-2 0 0,-1 1 0 0,-2 3 0 0,-2 2 0 0,-3 0 0 16,-3 1 0-16,-3 3 0 15,-3 0-2416-15,-1 2-528 0,2 1-96 0,-14-3-32 0</inkml:trace>
  <inkml:trace contextRef="#ctx0" brushRef="#br0" timeOffset="31507.24">22577 9644 9215 0,'-3'6'192'0,"3"-6"64"0,-6 5 0 0,6-5 0 0,-5 5-256 0,-1 0 0 16,6-5 0-16,-6 4 0 0,1 2 864 0,5-6 128 16,-6 3 32-16,6-3 0 0,-8 4 0 0,8-4 0 15,-7 3 0-15,7-3 0 0,-8 2 816 0,8-2 160 16,0 0 48-16,0 0 0 0,0 0-832 0,0 0-144 16,0 0-48-16,0 0 0 0,0 0 0 0,0 0 0 15,11-4 0-15,3 0 0 0,1 0-816 0,5-4-208 16,6-2 0-16,-6 6 0 0,6 0 864 0,0 2 128 15,4-3 32-15,2 1 0 0,1 2-832 0,1 1-192 16,-4 2 0-16,-1 1 0 0,1-3 0 0,-1 1 0 16,0 0 0-16,-1 1 0 0,-1 2 0 0,-1-2 0 15,-2-1 0-15,4 2 0 0,-7 2 864 0,-6 1 128 16,-5-3 32-16,-10-2 0 16,0 0-1648-16,0 0-320 0,6 8-64 0,-6-8-16 15,0 0 0-15,-8 6 0 0,-2 1 0 0,0-1 0 16,-1 1-1632-16,-1-3-336 0,-4 0-64 0,1-2-16 0</inkml:trace>
  <inkml:trace contextRef="#ctx0" brushRef="#br0" timeOffset="31794.29">22559 9859 20271 0,'-14'-1'448'0,"6"2"80"0,1 1 32 0,7-2 16 0,-8-2-576 0,8 2 0 0,0 0 0 0,0 0 0 0,0 0 928 0,0 0 80 15,7 6 16-15,4-2 0 0,0 0 0 0,3-2 0 16,2-2 0-16,8 2 0 0,4 0 0 0,-6-1 0 16,6 2 0-16,4-2 0 0,4-1 0 0,2 0 0 15,-1 0 0-15,0 1 0 0,2 1-832 0,2 1-192 16,-1-1 0-16,0 1 0 0,-3-2 0 0,0 1 0 16,-3 2 0-16,-2 1 0 0,-4-2 864 0,-6-1 128 15,-2-2 32-15,-2 2 0 0,-4 3-832 0,-2-2-192 16,-2-2 0-16,-4 1 0 15,-6-2-768-15,0 0-208 0,0 0-48 0,0 0 0 16,0 0-2448-16,0 0-496 0,-13-13-112 0,2-1-16 0</inkml:trace>
  <inkml:trace contextRef="#ctx0" brushRef="#br0" timeOffset="32165.44">23124 9346 20271 0,'0'0'448'0,"0"0"80"0,0 0 32 0,0 0 16 0,6-6-576 0,-6 6 0 0,0 0 0 0,0 0 0 15,0 0 928-15,0 0 80 0,0 0 16 0,0 0 0 16,0 0 0-16,-2 9 0 0,-3-1 0 0,-1 4 0 15,0 4 0-15,-2 5 0 0,-1 3 0 0,-2 2 0 0,-2 3 0 0,-1 8 0 16,-3 1 0-16,1 3 0 0,-1 2-832 0,1 1-192 16,-4 2 0-16,1 1 0 0,1 3 0 0,1 0 0 15,-1-2 0-15,2-3 0 0,-1-2 864 0,2-4 128 16,1-2 32-16,-1-3 0 0,2-3-832 0,2-6-192 16,3-2 0-16,0-2 0 0,1-4 0 0,0-2 0 15,4-4 0-15,2-2 0 0,1-1 864 0,3-2 128 16,-3-6 32-16,10-2 0 15,2-4-2464-15,0-2-480 0,3 0-112 0,7-7-16 16,0 0 0-16,0-2 0 0,-4 1 0 0,4 1 0 0</inkml:trace>
  <inkml:trace contextRef="#ctx0" brushRef="#br0" timeOffset="32557.38">24048 9516 20271 0,'0'0'448'0,"6"-6"80"0,2-2 32 0,-1 0 16 0,-2 0-576 0,-2 2 0 0,1 0 0 0,-4 6 0 15,4-5 928-15,-4 5 80 0,0 0 16 0,0 0 0 0,0 0 0 0,0 0 0 16,0 0 0-16,-2 9 0 0,-2 3 0 0,-1 3 0 16,-4 2 0-16,2 6 0 0,-2 4 0 0,-1 4 0 15,0 4 0-15,-1 5 0 0,-2-3-832 0,-1 6-192 16,-1 5 0-16,2 3 0 0,-1 5 864 0,-1-2 128 16,3-4 32-16,1-2 0 0,3-4-832 0,-1-4-192 15,3-4 0-15,0-3 0 0,0 0 0 0,3-4 0 16,-3-4 0-16,3-2 0 0,1-6 0 0,0-1 0 15,-1-3 0-15,2-5 0 0,1-8 0 0,0 0 0 16,0 0 0-16,1-8 0 16,1-4-1600-16,0-3-352 0,1-4-80 0,0-3-8208 15,1 0-1632-15</inkml:trace>
  <inkml:trace contextRef="#ctx0" brushRef="#br0" timeOffset="32856.12">23795 9610 23951 0,'0'0'512'0,"0"0"128"0,-5-1 0 0,5 1 64 0,-4-1-576 0,0-3-128 0,1-1 0 0,3 5 0 15,0 0 848-15,0 0 144 0,0 0 32 0,0 0 0 16,6-4 0-16,4 1 0 0,2 2 0 0,2-2 0 15,3-2 0-15,2 2 0 0,3-4 0 0,4 1 0 0,1-2-832 0,2 0-192 16,3-1 0-16,1 1 0 16,-2 4 864-16,-3 2 128 0,3-1 32 0,-2-1 0 0,-3 1-832 15,-2 1-192-15,-4 1 0 0,-1 0 0 0,-4-1 0 0,-2 1 0 16,-1 2 0-16,-3-1 0 16,-2-4-1600-16,-2 2-352 0,-5 2-80 0,0 0-8208 15,0 0-1632-15</inkml:trace>
  <inkml:trace contextRef="#ctx0" brushRef="#br0" timeOffset="33365.93">24656 9117 23951 0,'0'0'1056'0,"0"0"224"0,-3-8-1024 0,1 0-256 0,0 2 0 0,2 1 0 16,0 5 880-16,0 0 112 0,6-4 32 0,2 2 0 15,2 2-832-15,2 1-192 0,1 0 0 0,1-1 0 16,2-1 0-16,0 1 0 0,2 2 0 0,1-2 0 15,2-1 864-15,0 1 128 0,-1 2 32 0,-1 3 0 16,-4 0-832-16,-3 3-192 0,-2 1 0 0,-2 1 0 16,-6 2 0-16,-6 0 0 0,-3 2 0 0,-3 3 0 0,-2-1 0 0,-3 2 0 15,-4-3 0-15,1 0 0 0,0-1 0 0,0-3 0 16,0-1 0-16,3-1 0 0,1 0 864 0,2-2 128 16,3-4 32-16,3 2 0 0,3 1-832 0,3 2-192 15,4 0 0-15,4-2 0 0,2 0 0 0,3 1 0 16,3 2 0-16,1 0 0 0,4 0 0 0,-2 2 0 15,0 1 0-15,-2 2 0 0,-1 0 0 0,-3 1 0 16,-3-5 0-16,-6 3 0 0,-4 1 0 0,-4 1 0 16,-4 0 0-16,-4 0 0 0,-6-3 864 0,-4 1 128 15,-4-5 32-15,-4-1 0 0,-4 1 0 0,-2-5 0 16,-2-2 0-16,2 1 0 0,3 2-832 0,4-2-192 16,5-4 0-16,4-1 0 0,4 3 0 0,4 0 0 15,4-2 0-15,8 2-18800 0</inkml:trace>
  <inkml:trace contextRef="#ctx0" brushRef="#br0" timeOffset="45118.61">13593 10826 3679 0,'0'0'160'0,"0"0"32"0,1-6-192 0,-1 6 0 0,0 0 0 0,0 0 0 15,6-9 2080-15,-3 1 368 0,-2-1 80 0,1 4 16 16,-2 5-1712-16,0 0-320 0,7-8-80 0,-1 2-16 16,0 0 160-16,0 1 48 0,-6 5 0 0,5-8 0 15,-2 1 160-15,-3 7 48 0,0 0 0 0,0 0 0 16,3-7 80-16,-3 7 32 0,0 0 0 0,0 0 0 0,0 0-176 15,-4-8-48-15,2 0 0 0,2 8 0 0,0 0-128 0,0 0-16 16,0 0-16-16,0 0 0 0,-6-2 48 0,6 2 16 16,0 0 0-16,0 0 0 0,0 0-48 0,0 0 0 15,0 0 0-15,0 0 0 0,0 0-240 0,0 0-48 16,0 0-16-16,0 0 0 0,0 11-48 0,2 2-16 16,2 2 0-16,-1-1 0 0,-1-2-32 0,1 2-16 15,-1407 4 0-15,2814-1 0 0,-1407-1-16 0,-1 0 0 16,0 3 0-16,2 3 0 0,-1 1-16 0,0 0 0 15,-1-2 0-15,1 1 0 0,2-1 64 0,-3-1 16 16,1-1 0-16,1-2 0 0,1 0 64 0,0 0 16 16,2 2 0-16,0-1 0 0,-1-6-48 0,1 0-16 15,-3 0 0-15,2 0 0 0,1 0-16 0,-4-2 0 0,-3-10 0 16,5 11 0-16,2 1 48 0,-3-2 0 0,2-1 0 0,-1-4 0 16,-5-5-16-16,0 0 0 0,8 7 0 0,-8-7 0 15,0 0-16-15,9-2 0 0,-9 2 0 0,9-3 0 16,-2-1 32-16,0-1 0 0,0-3 0 0,-2-1 0 15,3-1 0-15,-3-2 0 0,1-3 0 0,0 0 0 16,1 1-96-16,2 0-16 0,0 1 0 0,0-3 0 16,4 1-144-16,-4 0 0 0,4 2 144 0,1-2-144 15,0-1 0-15,0 1 128 0,1-1-128 0,1 1 0 16,2 2 0-16,-2-1 0 0,-2-2 0 0,1 2 128 16,3 1-128-16,-1 0 128 0,2 1-128 0,0-2 128 15,-3 0-128-15,-1-1 0 0,-2-1 0 0,-2 2-128 0,-2 3 128 16,0-2 0-16,0-4 0 0,-1 6 0 0,-2 4 0 0,0-1 0 15,-3-1 0-15,2 0 0 0,-3 4 0 0,-2 5 0 16,0 0 0-16,0 0 0 0,2-8 0 0,-2 8 0 16,0 0 0-16,0 0 0 0,0 0 0 0,0 0 0 15,0 0 0-15,0 0 0 0,0 0 0 0,0 0 0 16,0 0 0-16,0 0 0 0,0 0 0 0,-7 7 0 16,1 1 0-16,0-2 0 0,6-6 0 0,-10 7 0 15,3 2 0-15,-3 2-128 0,0 3 128 0,-1-4 0 16,-3-3 0-16,-2 4 0 0,0 5 0 0,-2 1 0 15,-1 2 0-15,2 1-128 0,-2 1 128 0,3 2 0 16,0 1 0-16,0-1 0 0,-1-2 0 0,1-1 0 16,-1-2 0-16,3 0 0 0,2-3 0 0,1 2 0 15,-1-1 0-15,1 1 0 0,0-1 0 0,0 2 0 16,1-1 0-16,-2-1 0 0,2 3 0 0,1-3 0 0,-3 2 0 0,2-4 0 16,1-2 0-16,0-1 0 0,3 2 0 0,-2 0 0 15,1-2 0-15,2-3 0 0,-1-2 0 0,6-6 0 16,-5 8 0-16,-2-1 0 0,7-7 0 0,-5 5 0 15,5-5 0-15,0 0 0 0,0 0 0 0,0 0 0 16,-9-5 128-16,4-1-128 0,-1 0 128 0,2 0-128 16,0-3 128-16,1-1-128 0,-1-1 128 0,0 1-128 15,4 0 128-15,-1-1-128 0,-2-1 128 0,1 1-128 16,0 1 128-16,-1 0-128 0,2-1 128 0,-2 0-128 16,0-5 0-16,-1 0 0 0,2 2 0 0,0 0 128 15,1-3-128-15,1 1 176 0,0-1-176 0,0 2 192 16,1-1-192-16,0 0 0 0,0-3 0 0,0 0 0 15,-1 1 0-15,1 0 0 0,-1 3 0 0,0-2 0 0,0 1 0 0,0 0 0 16,-1 1 0-16,0 1 0 16,0-1 0-16,0 0 0 0,0 3 0 0,1 1 0 0,-1 2 0 0,-1 1 0 15,0-2 0-15,1 3 0 0,1 0 0 0,0 7 0 16,0 0 0-16,0-8 0 0,1 2-128 0,-1 6 128 16,0 0 0-16,0 0 0 0,4-7 0 0,-4 7 0 15,1-6 0-15,-1 6 0 0,0 0-128 0,0 0 128 16,0 0 0-16,0 0 0 0,1 12 0 0,1 0 0 15,0 0 0-15,1 0 0 0,-2-1-144 0,0 2 144 16,-1 4 0-16,2 0 0 0,1 2 0 0,-1 1 0 16,2 0 0-16,-1 3 0 0,-1 2 0 0,2-1 0 15,-3-2 0-15,1 0 0 0,0 0 0 0,1 1 0 16,1-3 0-16,-1 0 0 0,-2 0 0 0,-1 0 0 0,1-2 0 0,0 0 0 16,0-4 0-16,2-1 0 0,-1-3 0 15,0 1 0-15,-1 2 0 0,2-2 0 0,-3-11 0 0,0 0 0 16,3 14 0-16,-1-7 0 0,-2-7 0 0,0 0 0 15,0 0 0-15,0 0 0 0,5 8 0 0,-5-8 0 16,0 0 144-16,0 0-144 0,9-5 128 0,-1-1-128 16,-2 2 176-16,0-4-48 0,-1 0-128 0,2-2 192 15,1 3-64-15,-1-1-128 0,2 0 176 0,0-1-176 16,1-3 192-16,-2-1-192 0,0 1 192 0,2 0-192 16,1 0 144-16,0 0-144 0,1 0 0 0,-1 0 144 15,1-1-144-15,1 0 0 0,0-1 0 0,2 0 0 16,-3-1 0-16,1 0 0 0,0-2 128 0,0 2-128 15,-1-3 0-15,2 1 0 0,-2-1 0 0,3 0 0 16,-1-1 0-16,-1 1 0 0,-2 1 0 0,1 0 0 0,-3 1 0 0,0 1 0 16,-3 1 128-16,2 4-128 0,-4 4 0 0,-4 6 0 15,0 0 0-15,6-8 0 0,-1 0 0 0,-5 8 0 16,0 0 0-16,0 0 0 0,0 0 0 0,0 0 0 16,0-5 0-16,0 5 0 0,0 0 0 0,0 0 0 15,-6-4 0-15,6 4 0 0,-8 9-144 0,0 1 144 16,0-2 0-16,-2-1 0 0,-2-1-128 0,1 6 128 15,-3 6 0-15,0 1 0 0,1 0 0 0,-1 2 0 16,-3 2 0-16,1 1 0 0,-1 2 0 0,0-1-128 16,-2-1 128-16,1-1 0 0,1 1 0 0,0 0-128 15,1-2 128-15,-2-2 0 0,0 0 0 0,2-1 0 16,2-3 0-16,0 2 0 0,0-5 0 0,0-1 0 16,0-1 0-16,1 0 0 0,4 1 0 0,-2-2 0 0,2-2 0 15,1 0 0-15,4-1 0 0,-1 0 0 0,5-7 0 0,0 0 0 16,-4 6 0-16,4-6 0 0,0 0 0 0,0 0 0 15,0 0 0-15,0 0 0 0,0 0 0 0,0 0 0 16,0 0 0-16,0 0 128 0,-5-9-128 0,3 1 0 16,2 8 128-16,0-11-128 0,0-2 0 0,0 1 0 15,1 1 128-15,2-1-128 0,-2-4 0 0,1 3 0 16,-1-2 0-16,2 0 0 0,2 2 0 0,-3 1 0 16,1-1 0-16,0-1 128 0,1-2-128 0,-1 1 0 15,-2 4 0-15,1-5 0 0,2 1 0 0,-1-3 0 16,1 2 0-16,-1-3 0 0,0-2 0 0,0-1 0 15,0 0 0-15,2 1 0 0,-4 2 0 0,2-2 0 16,1-1 0-16,-2-1 0 0,-2 2 0 0,1 3 0 16,2 3 0-16,-2-1 0 0,-2 1 0 0,-1 3 0 0,1 2 0 15,0 2 0-15,1 8 0 0,-2-9 0 0,-1-1 0 0,1 4 0 16,2 6 0-16,0 0 0 0,0 0 0 0,0 0 0 16,-2-7 0-16,2 7 0 0,0 0 0 0,0 0 0 15,0 0 0-15,0 0 0 0,-7 7 0 0,3-1 0 16,2 3-128-16,0 1 128 0,0 1 0 0,-1 5 0 15,0 2 0-15,0 2 0 0,-1-1-128 0,2 4 128 16,-2 4 0-16,1 3 0 0,0 2 0 0,0 0 0 16,1-1 0-16,-2-2 0 0,2 1 0 0,2-1-128 15,1-3 128-15,3-2 0 0,-3-1 0 0,1-1 0 16,1-1 0-16,2-2 0 0,0-4 0 0,-3 1 0 16,2-3 0-16,-1-2 0 0,0-2 0 0,-3-9 0 0,3 10 0 0,-3-10 0 15,2 8 0-15,-2-8 0 0,0 0 0 0,0 0 0 16,0 0 0-16,0 0 0 0,4 7 0 15,-4-7 0-15,0 0 128 0,0 0-128 0,0 0 0 0,0 0 0 16,9-3 0-16,-9 3 128 0,5-6-128 0,1 2 0 16,-6 4 0-16,7-5 0 0,-7 5 0 0,8-5 0 15,-1-1 0-15,0 2 0 0,-7 4 0 0,10-4 0 16,-2-4 0-16,-1 0 0 0,-2-1 0 0,2 2 0 16,-4 0 0-16,3-1 0 0,-2 0 0 0,1-1 0 15,1 0 0-15,1 2 0 0,-3 1 0 0,3-2 0 16,-1-2 0-16,2 1 0 0,0 0 0 0,1-2 0 15,2-4 0-15,2 2 128 0,-1 1-128 0,-1-3 0 16,1-2 0-16,1-1 0 0,0-2 0 0,0 3 0 0,-2 2 0 16,1 0 0-16,1 0 0 0,-1 4 0 0,1 1 0 15,-5 3 0-15,-8 7 0 0,7-4 0 0,-7 4 0 0,0 0 0 16,0 0 0-16,0 0 0 16,0 0-688-16,-7 7-80 0,-3-1 0 0,0 4-12528 15,0 4-2496-15</inkml:trace>
  <inkml:trace contextRef="#ctx0" brushRef="#br0" timeOffset="48722.5">23008 10783 4607 0,'1'-11'400'0,"-1"6"-400"16,0 5 0-16,0-6 0 0,0 6 1280 0,1-7 160 15,2-1 32-15,-3 8 16 0,0 0-144 0,0 0-48 16,4-7 0-16,-4 7 0 0,3-8-368 0,-3 8-80 16,0 0-16-16,0 0 0 0,1-8-48 0,2 0-16 15,-2 3 0-15,-1 5 0 0,0 0 0 0,0 0 0 16,0 0 0-16,0 0 0 0,0 0 256 0,0 0 64 16,0 0 0-16,0 0 0 0,0-8-192 0,0 8-16 15,0 0-16-15,0 0 0 0,0 0-256 0,0 0-48 16,0 0-16-16,0 0 0 0,0 0-304 0,0 0-64 15,-2 9-16-15,0 3 0 0,0 2 16 0,-1 5 0 0,1 3 0 0,0 0 0 16,-2-3 80-16,2 4 0 0,2 4 16 0,-2 2 0 16,-3-1-16-16,3 1 0 0,1-4 0 0,1 1 0 15,0-2-48-15,0-2-16 0,0-3 0 0,1-2 0 16,1 0 48-16,1-2 0 0,0 3 0 0,-1-3 0 16,1-3 48-16,0 0 16 0,-2-1 0 0,1-1 0 15,-2-10 48-15,0 0 16 0,0 0 0 0,0 0 0 16,8 9 16-16,-8-9 16 0,0 0 0 0,0 0 0 15,8 4 48-15,-8-4 16 0,11-3 0 0,-2-1 0 16,-1-4-80-16,1-1-32 0,1-2 0 0,0-2 0 16,-1-2-112-16,1-1-32 0,2 1 0 0,2-1 0 15,-2 1-208-15,-1-3 176 0,-2-1-176 0,3 0 160 0,3 3-32 16,2-1 0-16,-1-1 0 0,2 0 0 0,-1 1-128 0,2 1-144 16,1 0 144-16,-4 1-208 0,1-3 208 0,-2 3 0 15,1 0 0-15,-3 1 0 0,-4 2 0 0,-1-3 0 16,0 0 0-16,-1 4 0 0,-1 3 0 0,1-1 0 15,-3 0 0-15,1 1 0 0,-2 1 0 0,1 1 0 16,-4 6 0-16,4-8 0 0,-1 1 0 0,-3 7 0 16,4-8 0-16,-4 8 0 0,0 0 0 0,0 0 0 15,6-9 0-15,-6 9 0 0,0 0 0 0,0 0 0 16,0 0 0-16,0 0 0 0,0 0 0 0,0 0 0 16,0 0 0-16,0 0 0 0,0 0 0 0,0 0 0 15,0 0-128-15,0 0 128 0,-6 6 0 0,0 0 0 16,-2 1 0-16,-1 4 0 0,-1 6 0 0,2 2 0 15,-3 1-128-15,0 2 128 0,1-1 0 0,-4 1 0 16,-1 1 0-16,1 1 0 0,-2-1 0 0,0 1 0 0,-2 2-128 0,-3-3 128 16,0 0 0-16,3-2 0 0,-3-2 0 0,2-1 160 15,3 0-160-15,-1-1 0 0,1 0 0 0,1 1-176 16,2-3 176-16,1-3 0 0,0-1 0 0,1-1 0 16,4-1 0-16,1-2 0 0,-1 0 0 0,7-7 0 15,-5 8 0-15,5-8 0 0,0 0 0 0,0 0 128 16,-6 5-128-16,6-5 0 0,0 0 0 0,0 0 128 15,0 0-128-15,0 0 176 0,-2-9-176 0,1 0 192 16,1-7-64-16,0 3-128 0,3 0 192 0,-1-2-64 16,-2 0-128-16,1-1 192 0,2-2-192 0,-1 1 192 15,-3 1-192-15,1-2 160 0,0-1-160 0,1 1 160 16,0-2-160-16,-1 1 0 0,-2 1 0 0,1-2 0 0,1 0 0 0,-1 3 0 16,-2 0 0-16,2 2 0 0,1-2 0 0,0 1 0 15,-2-2 0-15,0 3 0 0,2 3 0 0,-1-1 0 16,-1 1 0-16,0 0 0 0,0 2 0 0,1 0 0 15,1-1 0-15,-1 4 0 0,-1-2 0 0,1 2 0 16,1 7 0-16,0 0 0 0,0 0 0 0,-4-7 0 16,4-1 0-16,0 8 0 0,0 0 0 0,0 0 0 15,0 0 0-15,0 0-176 0,0 0 176 0,0 0 0 16,-2 7 0-16,2-7 0 0,0 0 0 0,-2 13-128 16,-1 2 128-16,1 2 0 0,0 0 0 0,0 1-128 15,0 1 128-15,-2 1 0 0,1 2 0 0,2 2 0 16,1 2 0-16,0 1 0 0,-1 2 0 0,1-1 0 15,0-2 0-15,0-2 0 0,0-1 0 0,0-1 0 0,2 0 0 16,0-1 0-16,-4-2 0 0,4 0 0 16,-1-4 0-16,1-2 0 0,-2 3 0 0,1-3 0 0,0-2 0 0,2 1 0 15,0-1 0-15,0 0 0 0,1-3 0 0,0-1 0 16,-4-7 0-16,0 0 0 0,3 7 0 0,-3-7 0 16,0 0 0-16,0 0 0 0,10-2 0 0,-5-2 128 15,-5 4-128-15,10-7 144 0,-4-5-144 0,-1 2 160 16,1 1-160-16,-1-1 160 0,2-2-160 0,-1-1 160 15,-1 2-160-15,2-4 0 0,4 1 144 0,0 0-144 16,2-3 0-16,-1 1 128 0,-2-2-128 0,1 1 0 16,1-1 0-16,3-1 0 0,3-2 0 0,0-1 128 15,2 4-128-15,0-2 0 0,0-1 0 0,-2 0 0 16,0 1 0-16,-1 3 0 0,-2 2 0 0,-1-1 0 16,-2-4 0-16,0 0 0 0,1 4 0 0,-5-1 0 0,1 3 0 15,0 0 0-15,-1 0 0 0,-2 6 0 0,1 1 0 0,-7 7 0 16,4-5 0-16,-4 5 0 0,0 0 0 0,0 0 0 15,0 0 0-15,0 0 0 0,0 0 0 0,0 0 0 16,0 0 0-16,0 0 0 0,0 0 0 0,0 0 0 16,0 0-144-16,-9 8 144 0,1 3 0 0,-1 1 0 15,0 1-144-15,1 2 144 0,0 3 0 0,-5 0 0 16,1 4 0-16,-1 0 0 0,-2 0 0 0,-2 2-128 16,-1 2 128-16,-2 0 0 0,-6-1 0 0,3 1 0 15,-2-1 0-15,4-1 0 0,-1 2 0 0,1-4 0 16,0-2 0-16,2 1 0 0,0-1 0 0,2 0 0 15,3-1 0-15,1-2 0 0,0-4 0 0,4 0 0 16,-1-4 0-16,3 0 0 0,-3 2 0 0,6-2 0 0,4-9 0 16,0 0 0-16,-8 9 0 0,4-3 0 0,4-6 0 0,0 0 0 15,0 0 0-15,0 0 0 0,0 0 0 0,0 0 144 16,-3-13-144-16,3-1 128 0,-1-1-128 0,2-1 128 16,0-1-128-16,1 0 0 0,0 1 144 0,0-1-144 15,1 1 0-15,0-3 128 0,-1 0-128 0,-1 0 0 16,1 0 0-16,1 2 0 0,0 0 0 0,-2-3 128 15,-2-2-128-15,1 1 0 0,2 0 0 0,-2 0 0 16,-1-1 0-16,1 1 0 0,3 0 0 0,-2 4 0 16,-1 5 0-16,0-2 0 0,0-1 0 0,1 2 0 15,-1 2 0-15,0 1 0 0,0 1 0 0,0 0 0 16,2 3 0-16,-2 6 0 0,1-9 0 0,-1 9 0 16,3-5 0-16,-3 5 0 0,0-8 0 0,0 8 0 15,0 0 0-15,0 0 0 0,0 0 0 0,0 0 0 0,0 0 0 16,0 0 0-16,0 0 0 0,0 0-128 0,0 0 128 0,-2 10 0 15,1-1 0-15,0 5-128 0,-1 1 128 0,1 0 0 16,0 0 0-16,-1 3 0 0,1 9 0 0,0-2 0 16,0 2 0-16,1 0 0 0,0 3 0 0,-1-2 0 15,0 0 0-15,-1-2-128 0,2-3 128 0,0 0 0 16,0 1 0-16,0-4 0 0,3-1 0 0,-3 1 0 16,-1-1 0-16,2 2 0 0,1-2 0 0,0-1 0 15,1-4 0-15,-2-2 0 0,2-1 0 0,0 0 0 16,0-1 0-16,-3-10 0 0,0 0 0 0,0 0 0 15,7 7 0-15,-7-7 0 0,0 0 0 0,10-2 0 16,1-5 0-16,-1 3 0 0,0-3 128 0,1-2-128 16,1-2 128-16,2-2-128 0,-3-3 0 0,1-2 144 0,-1-1-144 15,1-1 0-15,-1 1 0 0,2 0 0 0,2 1 0 0,1 1 0 16,4-3 128-16,0-1-128 0,1-3 0 0,1 3 0 16,-3 0 0-16,1-1 0 0,0-5 0 0,-1 2 0 15,-4 2 0-15,-1 2 0 0,-1 0 0 0,-1 2 0 16,-1-1 0-16,1 3 0 0,-3 3 0 0,-2 2 0 15,-1 1 0-15,-1 0 0 0,2-1 0 0,-2 4 0 16,-5 8 0-16,0 0 0 0,6-5 0 0,-6 5 0 16,0 0 0-16,0 0 0 0,0 0 0 0,0 0 0 15,0 0 0-15,0 0 0 0,0 0 0 0,0 0-144 16,-5 8 144-16,2 1 0 0,-1 3 0 0,-2 2-128 16,-1 1 128-16,-2-1 0 0,-1-2 0 0,0 7-128 15,0 5 128-15,-1 4 0 0,-1-3 0 0,-1 0 0 16,-2 1 0-16,0-1 0 0,-1 2 0 0,-1-3 0 0,1-5 0 15,-2-1 0-15,0-2 0 0,0 1 0 0,-2 1 0 0,0-3 0 16,1-2 0-16,3-1 0 0,2 1 0 0,0 2 0 16,0-1 0-16,1-2 0 0,2-4 0 0,2 3 0 15,0 0 0-15,2-2 0 0,0-4 0 0,7-5 0 16,-10 5 0-16,3-2 0 0,7-3 0 0,0 0 0 16,0 0 0-16,0 0 0 0,0 0 0 0,0 0 0 15,-6-2 0-15,0-2 0 0,1-3 0 0,2-1 0 16,3 8 0-16,-3-13 128 0,1-5-128 0,-1-1 0 15,2 0 0-15,0 3 128 0,-2 2-128 0,3-4 0 16,2-1 0-16,0 1 0 0,-1 1 0 0,2 0 0 16,-2-2 0-16,3-2 0 0,-1-1 0 0,0 0 128 15,-1-1-128-15,3-3 0 0,-1-3 0 0,1 4 0 16,-3 5 0-16,1-1 0 0,-2-1 0 0,1 0 0 0,-2 0 0 0,1 6 0 16,1 5 0-16,-1 1 0 0,-1 0 0 0,0 2 0 15,0 2 0-15,0 6 0 0,0 0 0 0,0 0 0 16,0 0 0-16,0 0 0 0,0 0 0 0,0 0-128 15,0 0 128-15,0 0 0 0,0 0 0 0,0 0 0 16,1 17 0-16,-1 2-128 0,-2-3 128 0,0 3 0 16,1 3 0-16,-1 2-128 0,0 4 128 0,-2 1 0 15,0 1 0-15,0 2 0 0,-2 0 0 0,2 1 0 16,0-2 0-16,0-4 0 0,-1-4 0 0,1-1 0 16,1 3 0-16,1-2 0 0,1-1 0 0,-2-1 0 15,1-2 0-15,1-1 0 0,1-2 0 0,-1-2 0 16,-1-3 0-16,1 1 0 0,2 0 0 0,-1-1 0 0,0-2 0 0,0-9 0 15,0 0 0-15,2 10 0 0,0-2 0 0,-2-8 0 16,0 0 0-16,0 0 0 0,0 0 0 0,11 0 0 16,-1-3 0-16,1-2 0 0,-1-4 0 0,1 0 0 15,1 1 0-15,-1-2 128 0,4-1-128 0,-3-3 0 16,-1-4 0-16,0 0 0 0,3-2 0 0,1-1 0 16,2-1 0-16,2 0 128 0,-3-2-128 0,4 1 0 15,0-1 0-15,2-1 128 0,-2 1-128 0,-1 1 0 16,-1 0 0-16,1 1 0 0,-3 0 0 0,1 1 0 15,-2 3 0-15,0 3 0 0,1 1 0 0,-1 2 0 16,1-2 0-16,-1 6 0 0,0 2 0 0,1 3 0 16,-4 1 0-16,0-1 0 0,-2-2 0 0,-10 5 0 15,0 0 0-15,0 0 0 0,8-2 0 0,-8 2-160 0,0 0 160 0,0 0 0 32,-8 12-1312-32,-1 0-160 0,0 0-16 0</inkml:trace>
  <inkml:trace contextRef="#ctx0" brushRef="#br0" timeOffset="61126.26">4030 14448 2751 0,'-6'6'256'0,"-1"-1"-256"16,-2-3 0-16,0 1 0 0,1 0 2176 0,-2 2 384 16,2 0 64-16,-1-1 32 0,1-1-1248 0,-1 0-240 15,0 0-48-15,2 0-16 0,-3-2-32 0,3 0-16 0,-3 0 0 0,10-1 0 16,0 0-144-16,-6 1-16 16,6-1-16-16,0 0 0 0,-9 3-80 0,9-3-16 0,0 0 0 0,0 0 0 15,0 0-96-15,0 0-32 0,0 0 0 0,15-3 0 16,3-1-272-16,4 0-48 0,2-1-16 0,6 3 0 15,4 1-80-15,4-1-32 0,6 0 0 16,0 2 0-16,2 1-64 0,-2-1-16 0,-3-1 0 0,1-1 0 16,-4-2-128-16,-1 1 0 0,-2 2 0 0,1 0 0 15,3 0 0-15,-4 0 192 0,-2 0-64 0,-3 1 0 16,-2 2 16-16,-3-1 0 0,-3-3 0 0,-7 2 0 16,-1 2 48-16,-5 2 16 0,-9-4 0 0,0 0 0 15,0 0-64-15,0 0-16 0,2 6 0 0,-2-6 0 16,0 0 144-16,-11 2 32 0,-4-2 0 0,-6 0 0 15,-2 0-16-15,-3-1 0 0,-3-2 0 0,-1 0 0 0,-1 0-96 0,0 2 0 16,-4-1-16-16,-1 2 0 0,-6 0-48 0,-1 0 0 16,-1-1 0-16,2-1 0 0,-5-4 0 0,1 2-128 15,-1 0 192-15,5 0-64 0,8 3 0 0,3-1-128 16,5-2 192-16,5 1-64 0,1 4-128 0,5-1 160 16,4-1-160-16,1 0 160 0,10 1-160 0,0 0 0 15,0 0 0-15,0 0 128 0,6-5 0 0,5 0-128 16,4 0 192-16,3 0-64 0,4 0-128 0,8 1 128 15,3-3-128-15,3 4 128 0,3 2-128 0,-3-1 0 16,2 1 0-16,-3-1 0 0,-3-2 0 0,-3 2 0 16,-1-1 0-16,2 2 0 0,-1-3 0 0,0 1 0 15,-4-1 0-15,-3 1 0 0,-2 2 0 0,-5-1 0 16,-3-2 0-16,-3 4 0 0,-9 0 0 0,0 0 0 16,0 0 128-16,0 0-128 0,-7 9 0 0,-3-1 0 0,-5-3 0 15,-4 0 0-15,-5-5 0 0,-3 1 0 0,-4 1 144 16,-2 1-144-16,-3 2 0 0,0-5 0 0,-2-1 0 15,2-2 128-15,-4 6-128 0,4-2 0 0,1 2 0 0,2-3 0 16,2-3 128-16,5 3-128 0,0 3 128 0,8-3-128 16,4-1 0-16,7 1 0 0,7 0 0 0,0 0 0 15,0 0 0-15,11-2 0 0,7 2 0 0,5 0 128 16,3 3-128-16,7 0 0 0,3-4 0 0,6 0 128 16,-3 4-128-16,2 0 0 0,-2-2 0 0,-1-1 0 15,0-2-256-15,-3 0-80 0,-1 1-16 0,-4 2-16544 16</inkml:trace>
  <inkml:trace contextRef="#ctx0" brushRef="#br1" timeOffset="66163.52">4212 14435 11807 0,'0'0'512'0,"-4"-6"128"0,-4-6-512 15,3 4-128-15,-1 4 0 0,6 4 0 0,-7-8 816 0,1 1 144 0,-3 1 16 0,3 1 16 16,-3 4-144-16,0-3-16 0,-2-4-16 0,0 4 0 15,0 3-128-15,1 1-32 0,-2 1 0 0,1-1 0 16,-1-1 48-16,3 1 16 0,9 0 0 0,-9 1 0 16,1-2-48-16,8 1-16 0,0 0 0 0,0 0 0 15,0 0-160-15,0 0-48 0,0 0 0 0,0 0 0 16,16 1 0-16,8-1-16 0,8-2 0 0,4-2 0 16,4 1 96-16,2 3 32 0,2 3 0 0,2 1 0 15,2-2-224-15,0 0-32 0,-2-2-16 0,0 5 0 0,1 2-128 16,-3-4-32-16,-2-3 0 0,-5 5 0 0,-3 2 64 0,-5 1 16 15,-2-2 0-15,-6 1 0 0,-6-1-32 0,-4-1-16 16,-4 1 0-16,-7-6 0 0,0 0-160 0,-3 8 192 16,-3-2-192-16,-8 0 192 0,-6 0 64 0,-6-1 32 15,-5-2 0-15,-7-1 0 0,-5-2-112 0,-3 1-32 16,-5 0 0-16,1 0 0 0,-2-1-16 0,0 0-128 16,1 2 192-16,-1-5-64 0,-4-3 48 0,2 0 0 15,-2 1 0-15,10 1 0 0,9 1-32 0,8 0 0 16,7-3 0-16,5 3 0 0,5 2-144 0,12 1 160 15,0 0-160-15,0 0 160 0,9-7-160 0,7 2 192 16,8 0-192-16,2 2 192 0,7 1-192 0,4 1 0 16,7 1 0-16,-2 2 0 0,0-1 0 0,0-1 0 0,-2-2 0 15,0 2 0-15,-1 4 0 0,-3 1 0 0,-1-2 0 0,-1 0 0 16,-1-2 0-16,-3 3 0 0,-5 1 0 0,-5 0 0 16,-7-3 144-16,-3-1-144 0,-10-1 160 0,0 0-160 15,0 0 160-15,-9 0-160 0,-6-3 160 0,-6 3-160 16,-7 1 192-16,-2 0-64 0,-3-2-128 0,-4 0 192 15,-4 3-192-15,-3-1 144 0,-3-1-144 0,-1-1 128 16,-2-4-128-16,-3 2 160 0,-2 1-160 0,7 0 160 16,5 0 32-16,9-1 0 0,5 0 0 0,2 2 0 15,7 2-64-15,5-1 0 0,5-2 0 0,10 2 0 16,0 0-128-16,0 0 192 0,12-3-192 0,7-2 192 16,6-3-192-16,8 1 0 0,7 5 0 0,6-1 128 15,5 2-128-15,-3-1 0 0,-1-1 0 0,-1 2 0 16,-2 2 0-16,-1 0 0 0,-1-1 0 0,-1 0 0 15,-3-1 0-15,0 1 0 0,-6 1 0 0,-3-2 0 0,-7-4 0 0,-3 5 0 16,-7 0 0-16,-12 0 0 0,0 0 0 0,0 0 0 16,-6-3 0-16,-9 2 0 0,-1 3 128 0,-8-1-128 15,-5-1 0-15,-3 0 128 0,-4 0-128 0,-4 1 0 16,1 2 0-16,-7-1 128 0,0-1-128 0,-2 1 0 16,-6 0 0-16,2-1 0 0,3-2 176 0,5-1-48 15,6 0-128-15,6 2 192 0,6 3-64 0,4-1 0 16,7-2-128-16,6 1 192 0,9-1-192 0,0 0 0 15,0 0 128-15,10 3-128 0,5-4 0 0,8 1 0 16,7 0 128-16,4-3-128 0,8-1 0 0,2 1 0 16,5-1 0-16,-1 2 0 0,-1 1 0 0,-1-1 0 0,-1-1 0 15,-4-1 0-15,-3 1 0 0,2 1 0 0,1 2 0 16,-6-1 0-16,-6-4 0 0,-5 3 0 0,-7 1 0 16,-3 1 0-16,-14 0 0 0,0 0 0 0,0 0 0 0,-10 0 0 15,-5 2 128-15,-6-1-128 0,-6-2 0 0,-4 3 144 16,-2 3-144-16,-2-1 0 0,-5-1 0 0,-3 0 0 15,-3-2 128-15,-4 2-128 0,-3 0 0 0,-1 4 128 16,3-3 0-16,6-1-128 0,5-2 192 0,7 2-64 16,8 2-128-16,6 1 160 0,8-5-160 0,11-1 160 15,0 0-160-15,0 0 0 0,12 4 0 0,7-1 128 16,5-4-128-16,7-1 0 0,8 1 144 0,4 1-144 16,5-3 0-16,-2 0 128 0,-3-2-128 0,0 3 0 15,-2 2 0-15,0-1 0 0,-3-2 0 0,-2-1 0 16,-3 1 128-16,-3 0-128 0,-3 0 128 0,-7-1-128 15,-5 0 0-15,-6 3 0 0,-9 1 0 0,0 0-128 0,0 0 128 0,-13-1 0 16,-4 2 0-16,-4 0 0 0,-7 0 0 0,0-1 0 16,-5-1 0-16,1 2 0 0,-4 2 0 0,0 1 0 15,0-2 0-15,-1 0 0 0,-4 1 0 0,-2 1 0 16,-1-2 0-16,7 2 0 0,5-1 0 0,2-1 0 16,4-4 0-16,9 5 0 0,10 2 0 0,7-5 0 15,0 0 0-15,0 0 0 0,0 0 0 0,11 5 0 16,6-3 0-16,6-2 0 0,7-4 0 0,3 3 0 15,3-1 0-15,3 0 128 0,-4-2-128 0,-1-1 0 16,-1-1 0-16,0 2 0 0,2 3 0 0,-4-3 0 16,0-5 0-16,-5 3 0 0,1 8 0 0,-6-1 0 15,-6 0 0-15,-3-2 0 0,-2-2 0 0,-10 3 0 16,0 0 0-16,0 0 0 0,-9 3 0 0,-4-2 0 0,-4-2 0 0,-2 3 0 16,-2 2 0-16,-6 1 0 0,-1-2 0 0,-2 2 0 15,-1 3 0-15,-2-1 0 0,-3-3 0 0,-1 2 0 16,-3-1 0-16,3 2 0 0,2-1 0 0,6 0 0 15,5-1 0-15,3 1 0 0,5-2 0 0,6 2 0 16,4-2 0-16,6-4 0 0,0 0 0 0,0 0 0 16,15 5 0-16,8-3 0 0,10-2 0 0,4 0 0 15,1 2 0-15,3-2 0 0,-1 0 0 0,1-3 128 16,-3-2-128-16,1 1 0 0,-4-2 0 0,-2 2 0 16,-3-2 0-16,-1 3 0 0,-1-2 0 0,-4 1 0 15,0 3 0-15,-4 0 0 0,-3-1 0 0,-5 0 0 16,-12 2 0-16,0 0 0 0,0 0 0 0,0 0 0 15,0 0 0-15,-15 0 0 0,-7 0 0 0,-5 1 128 0,-4-2-128 0,-2 1 144 16,-6 3-144-16,0 1 160 0,0 2-160 0,-4-1 0 16,-2-2 0-16,-5 0 0 0,-3 0 0 0,5 2 0 15,3 1 0-15,2 2 0 0,3-4 0 0,6 1 0 16,5-2 0-16,6 1 0 0,6 2 0 0,4-4 0 16,5-2 0-16,8 0 0 0,0 0 0 0,0 0 0 15,14-2 0-15,5-1 0 0,5-1 0 0,7 0 128 16,7 0-128-16,2-2 0 0,3-2 0 0,2 3 0 15,0 2 0-15,-3-2 0 0,0 0 0 0,0-3 0 16,0-3 0-16,-4 2 0 0,-3 5 0 0,-4-1 0 16,-5 0 0-16,-2 0 0 0,-5 2 0 0,-2 3 0 15,-5 2 0-15,-12-2 0 0,0 0 0 0,0 0 0 16,-7-2 128-16,-1 1-128 0,-6 1 0 0,-3 0 0 16,-7-3 0-16,-3 6 0 0,-3 1 0 0,0 1 0 0,-2-3 0 0,-2 1 0 15,-2 0 0-15,-1 0 0 0,-4 1 0 0,1 2 0 16,1-4 0-16,2 2 0 0,3 2 0 0,4-1 0 15,4-1 0-15,6-1 0 0,5-1 0 0,7 3 0 16,0-3 0-16,8-2 0 0,0 0 0 0,0 0 0 16,12 0 0-16,3 0 0 0,4-1 0 0,4-3 0 15,1 0 0-15,5 1 0 0,1-1 0 0,1 2 0 16,-1-2 0-16,-2-1 0 0,-4-1 0 0,-1 2 0 16,-1 2 0-16,-4-1 0 0,-5-3 0 0,-2 5 0 15,-11 1 0-15,0 0 0 0,0 0 0 0,0 0 0 16,0 0 0-16,0 0 0 0,-9 5 0 0,-2 0 0 15,-5 1 0-15,-2 0 0 0,2 1 0 0,5 2-176 16,2 1-2176-16,7-3-432 0,2-7-96 0</inkml:trace>
  <inkml:trace contextRef="#ctx0" brushRef="#br1" timeOffset="70187.64">10645 14253 4607 0,'0'0'192'0,"0"0"64"0,0 0-256 0,0 0 0 15,-7 5 0-15,7-5 0 0,-8 3 2080 0,8-3 368 16,-8 3 80-16,8-3 16 0,-8 4-1536 0,8-4-304 15,-7 2-64-15,7-2-16 0,-8 6-32 0,8-6 0 16,0 0 0-16,-5 7 0 0,5-7 48 0,0 0 16 16,-4 7 0-16,4-7 0 0,0 0 256 0,0 0 48 15,0 0 16-15,0 0 0 0,0 0 0 0,0 0 0 16,0 0 0-16,0 0 0 0,0 0-272 0,0 0-64 16,0 10-16-16,0-10 0 0,0 0-112 0,0 0-32 0,7 8 0 0,-7-8 0 15,0 0 96-15,0 0 0 0,0 0 16 16,8-1 0-16,-8 1-80 0,8-2 0 0,-1-2-16 15,-7 4 0-15,0 0-112 0,0 0-32 0,10-4 0 0,-2-2 0 16,-2-1-48-16,-3 0-16 0,2-1 0 0,-2 1 0 16,3-1-160-16,-4 0-128 0,1-1 144 0,-1 1-144 15,1-2 256-15,0 2-64 0,-1-4 0 0,-2 2 0 16,0 2-16-16,0-2-16 0,0-2 0 0,0 0 0 16,-2 0-32-16,-3 0-128 0,1-1 192 0,0-1-64 15,-2-3-128-15,1 1 160 0,0 0-160 0,-2 1 160 16,-1-2-160-16,0 1 0 0,0-2 144 0,0 4-144 15,0 2 128-15,-3-1-128 0,-1-4 128 0,1 2-128 16,0 0 0-16,-1 2 0 0,-3 2 0 0,1 0 128 16,0-3-128-16,0 2 0 0,-2 1 0 0,2 0 0 0,2 0 0 0,-2 0 0 15,0-1 0-15,2 3 128 0,1 2-128 0,0-2 0 16,-2 1 0-16,1 1 0 0,0 2 0 0,0-1 0 16,1 1 0-16,-2-1 0 0,2-1 0 0,3 2 0 15,-4-1 0-15,1 1 0 0,0-1 0 0,0 1 0 16,0-1 0-16,0 2 0 0,1 2 0 0,-2 0 0 15,-1-3 0-15,1 2 0 0,1 0 0 0,-1 0 0 16,0 1 0-16,0 1 0 0,-1-3 0 0,1 0 0 16,-3 1 0-16,2 0 0 0,-1 2 0 0,0-1 0 15,-2-1 0-15,2 2 0 0,0 2 0 0,0-1 0 16,3-1 0-16,-2 1 0 0,-2 1 0 0,1 0 0 16,0 1 0-16,1-1 0 0,-1 0 0 0,0 0 0 0,-1 2 0 15,0 0 0-15,-1 0 0 0,1 0 0 16,0 0 0-16,-1 2 0 0,1-1 0 0,-1 0 0 0,1-2 0 0,0 1 0 15,-1 1 0-15,1 1 0 0,-1-2 0 0,1 1 0 16,-3-3 0-16,2 2 0 0,1-1 0 0,-1 0 0 16,1 0 0-16,-2 0 0 0,0 2 0 0,1 0 0 15,3 1 0-15,0 0 0 0,-3-4 0 0,2 2 0 16,-1 2 0-16,-1 1 0 0,2-2 0 0,1 0 0 16,-1-1 0-16,-2 2 0 0,2-2 0 0,0 0 128 15,0-1-128-15,2-1 0 0,0-1 0 0,1 2 0 16,-2 2 0-16,1-2 0 0,0 1 0 0,-1-1 128 15,0 0-128-15,-1 2 0 0,-1 1 0 0,0-1 0 16,0-2 0-16,1 2 0 0,-2 0 0 0,0 2 0 16,-1-4 0-16,1 1 128 0,-4-1-128 0,2 3 0 15,2-1 128-15,-1 2-128 0,-1-1 128 0,0 0-128 0,2-2 128 0,-2 0-128 16,0 5 128-16,3-4-128 0,0-2 128 0,3 3-128 16,-2 1 128-16,3 0-128 0,-1-1 128 0,2 1-128 15,-1-2 128-15,3 4-128 0,-1 0 0 0,1 1 144 16,1-3-144-16,0 3 0 0,-1 0 128 0,3 1-128 15,-2 1 0-15,1-1 0 0,0-4 128 0,-1 3-128 16,2 0 0-16,-3 3 0 0,3 0 144 0,-3 1-144 16,1-3 0-16,2 1 144 0,1 0-144 0,0 0 0 15,1-1 144-15,-2 1-144 0,3 1 128 0,1-1-128 16,-1-1 128-16,1 0-128 0,0-1 0 0,2 1 144 16,0 2-144-16,0-1 0 0,-1-3 160 0,1 1-160 15,1 1 128-15,-2 0-128 0,-1 0 0 0,2 0 128 0,-1-10-128 0,5 12 0 16,-4 0 0-16,2 0 128 0,-2 0-128 15,1 0 0-15,2-1 128 0,0 1-128 0,-2 4 0 0,3-2 128 16,-1-2-128-16,2-1 0 0,-4 0 0 0,2 2 128 16,3 3-128-16,-3-1 0 0,2-2 0 0,0 2 128 15,0 0-128-15,0 1 0 0,0-1 144 0,0-1-144 16,2-1 0-16,-1 3 128 0,0 0-128 0,0-2 0 16,1-2 0-16,-2 0 128 0,2-1-128 0,0 1 0 15,2-1 0-15,-3 1 0 0,3-3 0 0,-1 1 128 16,0 1-128-16,0 0 0 0,-2 0 0 0,3-3 128 15,-2 1-128-15,2 1 0 0,-1 0 0 0,1 0 0 16,-3-3 0-16,3 0 128 0,0 2-128 0,1 0 0 16,0 0 0-16,0-2 144 0,-2 0-144 0,1 1 0 15,1 2 176-15,3-1-176 0,-1-1 160 0,-1 0-160 0,2 0 0 0,-1 0 0 16,0 2 0-16,0 1 0 0,0-1 128 0,-1 1-128 16,2 2 0-16,-2-3 0 0,0 0 0 0,1 1 128 15,-2-3-128-15,2 1 0 0,0 1 0 0,1-2 0 16,-1 0 128-16,1 1-128 0,-1 1 0 0,-1-1 0 15,1-1 0-15,1 0 0 0,1-1 0 0,1-1 128 16,-1 0-128-16,3 0 0 0,-1 0 0 0,1-2 0 16,1 2 128-16,-3-3-128 0,2 3 0 0,1-2 128 15,3-2-128-15,-2 1 0 0,1 1 0 0,-1-1 128 16,-1 1-128-16,-1 0 0 0,-1-2 0 0,-1-1 0 16,1 2 128-16,-1-2-128 0,0 2 0 0,-1-3 0 15,1 1 128-15,-1-1-128 0,0 0 0 0,2 0 0 16,0 0 128-16,0 0-128 0,-3 1 0 0,2 0 144 0,1-1-144 0,2 1 128 15,-1-1-128-15,-1 1 0 0,0 1 0 16,0 1 0-16,2-2 0 0,0 0 0 0,-3 0 0 0,1-1 0 16,0 0 0-16,0 2 0 0,-2-2 0 0,-1 0 0 15,0-2 0-15,1 2 0 0,-3-1 0 0,2 0 0 16,0 0 0-16,-1-2 128 0,0 1-128 0,0 0 0 16,2 0 0-16,-1-2 0 0,-2 2 128 0,2 0-128 15,-1 0 0-15,2-1 0 0,0-1 0 0,1 2 0 16,-3 0 0-16,0 1 0 0,1-1 0 0,2-1 0 15,-1 1 0-15,3 0 0 0,-2-1 0 0,2 2 0 16,1-2 0-16,0 0 0 0,-1-1 0 0,0-1 0 16,-1 4 0-16,1-2 0 0,-3-2 128 0,1 2-128 15,0 0 0-15,-1 0 0 0,1-1 0 0,-1 0 0 16,-2-2 0-16,2 1 0 0,0 0 0 0,1-1 0 0,-2-2 0 0,0 2 0 16,0-2 128-16,2 2-128 0,-2-4 0 0,2 5 0 15,-1-3 0-15,1 3 0 0,0-1 0 0,0 1 0 16,0-2 0-16,0 3 0 0,0 0 0 0,1 0 0 15,1-1 0-15,-1-1 0 0,1 1 0 0,1-1 0 16,-3-3 0-16,1 4 0 0,-2 0 0 0,2 0 0 16,-1-3 0-16,1 2 0 0,0-1 0 0,0 3 0 15,-1-2 0-15,1 1 0 0,-2-2 0 0,2 1 0 16,-1 0 0-16,1-1 0 0,1-5 0 0,-1 3 0 16,-3 2 0-16,-2-1 0 0,0-1 0 0,2 0 0 15,0-1 0-15,0 2 0 0,-1 1 0 0,1-2 0 16,-2 0 0-16,1-2 0 0,-1 0 0 0,1 0 0 0,0 0 0 15,1-1 0-15,-6 0 0 0,2 0 0 16,-1 0 0-16,0 2 0 0,0 0 0 0,-1 0 0 0,2 0-144 0,-2 2 144 16,1 0 0-16,-1 0 0 0,-1-1-128 0,1 2 128 15,-1-2 0-15,0-1-160 0,2 0 160 0,-2 0-128 16,-1 1 128-16,-1 1 0 0,0-1-144 0,1 2 144 16,-6 7 0-16,3-7-144 0,1-2 144 0,0 2 0 15,-4 7-128-15,0 0 128 0,0 0 0 0,0 0 0 16,0 0-128-16,0 0 128 0,0 0 0 0,0 0 0 15,0 0-144-15,0 0 144 0,0 0 0 0,0 0-144 16,0 0 144-16,-7 9 0 0,0-1-144 0,1 2 144 16,-1 2 0-16,-2 1-144 0,1 2 144 0,-2 1 0 15,-1 0-128-15,0 2 128 0,-1-1 0 0,-4 1 0 16,-2 0 0-16,-1-1 0 0,-2 3 0 0,-1-1 0 0,-2-2 0 0,0 2 0 16,-1 0 0-16,2 0 0 0,2 2 0 0,2-1 0 15,-6-4 0-15,3 0 0 0,-1 1 0 16,2 0 0-16,0 3 0 0,2-2 0 0,-1-3 0 0,1-1 0 15,-2 1 0-15,1-1 0 0,0-2 0 0,-1-1 0 16,-1-1 0-16,-1 1 0 0,-3 1 0 0,1 0 0 16,-3-1 0-16,3 0 0 0,-1 2 0 0,-1 0 0 15,1 2 0-15,-3-2 0 0,2-2 0 0,-1 1 0 16,1 1 0-16,2-1 0 0,-1-2 0 0,2-1 0 16,0 0 0-16,0 0 0 0,-3-1 0 0,1 1 0 15,-2-1 0-15,3-1 0 0,-1-2 0 0,3 1 0 16,1-3 0-16,2 0 0 0,0 0 0 0,0 1 0 15,0-1 0-15,2-1 0 0,-1 0 0 0,-1-2 0 0,-1-2 0 16,2 0 0-16,-1 2 0 0,-1-1 0 0,-2-2 0 0,-2-1 0 16,-1 1 0-16,-3 1 0 0,-3 0 0 0,2-2 0 15,1-1 0-15,-2 0 0 0,-2 2 0 0,0-1 0 16,1-3 0-16,2 1 0 0,1-2 0 0,3 0 0 16,-3 3 0-16,4 0 0 0,-1-6 0 0,1 4 0 15,-1 0 0-15,0 1 0 0,1-1 0 0,2 0 0 16,0-1 0-16,0 2 0 0,0-1 0 0,-2 1 0 15,1-2 0-15,1 1 0 0,2 0 0 0,3 1 0 16,-4 1 0-16,3-2 0 0,2-1 0 0,1 1 0 16,-1 0 0-16,2 0 0 0,0 0 0 0,-1-1 0 15,0-1 0-15,-1 0 0 0,2 1 0 0,-2 0 0 16,-1-3 0-16,1-1 0 0,2 1 0 0,0 0 0 0,2 0 0 16,-1 0 0-16,2-1 0 0,1 0 0 0,1 1 0 0,0 1 0 15,1 1 0-15,1-2 0 0,2-1 0 0,-1 0 0 16,-2 0 0-16,3-3 0 0,0 0 0 0,-2 2 128 15,0 0-128-15,-1-1 0 0,5 0 0 0,-5 0 0 16,1-2 0-16,-1 1 0 0,4 0 0 0,-3-2 0 16,0 1 0-16,1-1 0 0,-2 1 0 0,0-1 128 15,3 2-128-15,-2-1 0 0,0 1 0 0,0 1 0 16,1 0 0-16,-1 1 0 0,0-1 0 0,2 0 0 16,-1-2 0-16,1 2 0 0,-3-2 0 0,2 4 0 15,2-2 0-15,-1 0 0 0,-2-2 0 0,3 2 0 16,1 1 0-16,-3-1 0 0,3-3 0 0,0 2 0 15,-1-1 0-15,3 3 0 0,-1-1 0 0,1-1 0 16,1 1 0-16,1 2 0 0,2-1 0 0,0-1 0 0,0-1 0 16,0 0 0-16,0-1 0 0,2 1 0 0,-1 0 0 0,0-1 0 15,0 1 0-15,3-1 0 0,-3 4 0 0,2 0 0 16,2 0 0-16,-3 0 0 0,3-1 0 0,0 2 0 16,-1 3 0-16,3 0 0 0,1 1 0 0,1-2 0 15,0 0 0-15,2-1 0 0,-1 3 0 0,3-2 0 16,0-3 0-16,0 2 0 0,2 2 0 0,2 0 0 15,-2 2 0-15,1-1 0 0,-1-1 0 0,2 2 0 16,2 1 0-16,-2 1-128 0,0 0 128 0,2-2 0 16,0 3 0-16,0-2 0 0,-2 1 0 0,1-1 0 15,-3-2 0-15,1 0 0 0,-1 4 0 0,1-1 0 16,0-3 0-16,0 2 0 0,0-1 0 0,-2 2 0 16,2 0 0-16,1 1 0 0,2 0 0 0,-2-1 0 0,-1 0 0 15,-1 2 0-15,-3 1 0 0,1-3 0 0,3 0 0 0,-1 2 0 16,0-1 0-16,-1 0 0 0,0 1 0 0,-1 0 0 15,1-2 0-15,0 2 0 0,0 2 0 0,-1 0 0 16,-1 0 0-16,2 0 0 0,-1 0 0 0,0 0 0 16,2 3 0-16,-1-3 0 0,0-1 0 0,0 1 0 15,2 0 0-15,0 0 0 0,-2 0 0 0,3 0-128 16,-1-2 128-16,2 2 0 0,0 4 0 0,-1-2 0 16,-2-2 0-16,2 0 0 0,1 2 0 0,-3 1 0 15,-1 2 0-15,-1-3 0 0,1-1 0 0,-4 0 0 16,1 1 0-16,0 1 0 0,0-1 0 0,-1-1 0 15,-2-3 0-15,0 4 0 0,1 2 0 0,-1 0 0 16,-1-4 0-16,1 1 0 0,-10-1 0 0,10 4 0 0,0 2 0 16,1-2 0-16,-11-4 0 0,10 4 0 0,1 3 0 0,0-3 0 15,0 2 0-15,0-2 0 0,-2 0 0 0,1 1 0 16,0 2 0-16,0-1 0 0,1-1 0 0,0-1 0 16,-1 4 0-16,0 2 0 0,-1 1 0 0,-2-2 0 15,1-4 0-15,-1 4 0 0,-1 3 0 0,1 0 0 16,0-1 0-16,-4-1 0 0,-3-10 0 0,4 14 0 15,4 3 0-15,-5-2 0 0,-2-1 0 0,1 1 0 16,0 0 0-16,1 1 0 0,1-3 0 0,-1 1 0 16,-1-1 0-16,1 0 0 0,0 4 0 0,1-3 0 15,-4-1 0-15,1 0 0 0,0-1 0 0,1-1 0 16,-1 1 0-16,-1 0 0 0,0-1 0 0,0 0 0 16,0-1 0-16,-1 2 0 0,-1-1 0 0,-2 0 0 0,-2-1 0 15,3 1 128-15,0 2-128 0,1-1 0 0,-3 0 160 16,2-1-160-16,3-11 160 0,-4 13-160 0,1 3 160 0,-4-5-160 15,1-5 160-15,-1 4-160 0,0 1 192 0,1-1-48 16,-2-1-16-16,3 0 0 0,-5 0 0 0,1 0 0 16,0 1 0-16,0 0 0 0,1-2 0 0,-1-3 0 15,2 2 0-15,-2 0 0 0,3-2 16 0,-1 0 0 16,7-5 0-16,-8 3 0 0,8-3-144 0,-6 3 192 16,6-3-192-16,0 0 192 0,0 0-192 0,0 0 128 15,0 0-128-15,0 0 128 0,0 0-128 0,0 0 128 16,0 0-128-16,8-8 128 0,0 2-128 0,1-2 0 15,1-3 0-15,-1 2 0 16,1 2-704-16,0-2-208 0,0-1-48 0,1 1-16 16,1 0-2176-16,-1-1-432 0,6-9-96 0,3-8-16 0</inkml:trace>
  <inkml:trace contextRef="#ctx0" brushRef="#br1" timeOffset="74323.96">11929 5414 4607 0,'0'0'400'0,"0"0"-400"0,0 0 0 0,0 0 0 16,0 0 1216-16,0 0 176 0,0 0 16 0,0 0 16 15,0 0-560-15,0 0-112 0,0 0-32 0,0 0 0 16,0 0-80-16,0 0 0 0,8-4-16 0,0 1 0 16,2-1-32-16,1 2 0 0,1 1 0 0,2-1 0 15,1 0 0-15,4-2 0 0,2 0 0 0,3 1 0 16,4-1-208-16,2 0-64 0,2-2 0 0,2 1 0 16,1 3-128-16,4-3-48 0,0 0 0 0,2-1 0 15,1 1-144-15,-5 1 192 0,0 3-192 0,0-1 192 16,3-3-48-16,1 1 0 0,2 3 0 0,2 0 0 15,1-1-144-15,-5 1 192 0,1 0-192 0,0 1 192 16,-2 1-192-16,1-2 128 0,1-3-128 0,3 2 128 0,-1 2-128 16,5 0 192-16,-1-2-192 0,0 4 192 0,1 0 0 0,-2 3 0 15,-2-2 0-15,0-1 0 0,3-2-192 0,-2 1 0 16,-1 2-160-16,3 0 160 0,3 0 0 0,-2-1 0 16,-2-3 0-16,-2 4 0 0,1 2 128 0,-1-3-128 15,0-2 0-15,2 2 0 0,3 2 0 0,-3-1 0 16,-1-1 0-16,1 0 0 0,-2-4 0 0,0 2 0 15,0 2 0-15,2-2 0 0,3-2 0 0,0 0 0 16,-2-2 0-16,0 3 0 0,3 1 192 0,-3 1-32 16,-2 0 0-16,-1-1 0 0,-1-4 48 0,1 3 16 15,1 5 0-15,1-4 0 0,2-1-32 0,1-1-16 16,-2 1 0-16,-2 1 0 0,0 0-176 0,-1 0 160 16,0-2-160-16,0 1 160 0,1 3-160 0,0-1 0 15,2-1 0-15,-3 1 128 0,-2-1-128 0,-3 3 0 0,-1 0 144 0,-2 0-144 16,-2-4 0-16,-2 0 144 0,-2-1-144 0,0 2 0 15,0 1 192-15,-6 0-192 0,-1-1 192 0,-2 1-192 16,-1 0 128-16,-5 1-128 0,-2-2 0 0,-2 0 0 16,0-2 0-16,-1 2 0 0,-3 2 0 0,-8-2 0 15,0 0 128-15,0 0 32 0,0 0 0 0,0 0 0 16,0 0 80-16,0 0 16 0,-10-2 0 0,1 0 0 16,-2-1-256-16,-1 1 0 0,-3 0 0 0,-2 1 0 15,-5-1 0-15,-1 1 0 0,-3 2 0 0,-1-1 0 16,-1-1 0-16,0 1 0 0,-3-2 128 0,-3 1-128 15,-2-1 128-15,-3 0-128 0,-5 1 176 0,-1 0-176 16,-1 1 0-16,0 0 0 0,-3 0 0 0,2 0-144 0,1-1 144 16,-6 1 0-16,-2 2 0 0,-2 1 0 0,-1-2 0 0,-3 0 0 15,-2 2 0-15,0-3 0 0,3 1 0 0,-5-1 0 16,-3-1 0-16,0 1 0 0,0 1 0 0,0-1 0 16,2-1 128-16,1-1-128 0,0 4 0 0,-1-2 0 15,0 0 0-15,-1 0-128 0,2-2 128 0,-1 1 0 16,0 0 0-16,-1 0 0 0,-2-1 0 0,3 1 0 15,3 0 0-15,3 1 0 0,0 0 0 0,4 0 0 16,0-2 0-16,0 1 0 0,-4 1 0 0,3 0 0 16,2 1 0-16,0-1 0 0,3 0 0 0,4 1 0 15,3-2 0-15,3 1 0 0,1 1 0 0,-1-1 0 16,-1-1 0-16,3 1 0 0,1 2 0 0,3-1 0 16,-2-1 0-16,4 0 0 0,0 1 0 0,5 1 0 15,1 0 0-15,1-2 0 0,2-1 0 0,1 1 0 0,1 1 0 0,1 0 0 16,0-2 0-16,3 0 0 0,0 0 0 0,3 1 0 15,-3 0 0-15,3 0 0 0,1 1 0 0,3 0 0 16,0 0 0-16,1 1 0 0,-2 0 0 0,2 0 0 16,2 0 0-16,-1 0 0 0,1 0 0 0,8-2 0 15,-8 0 0-15,8 0 0 0,0 0 0 0,0 0 0 16,0 0 0-16,0 0 0 0,0 0 0 0,0 0 0 16,0 0 0-16,0 0 0 0,0 0 0 0,0 0 0 15,0 0 0-15,11 1 0 0,3 0 0 0,-3-1 0 16,2-1 0-16,4 0 0 0,4 0 0 0,4 1 128 15,1 0-128-15,3 0 0 0,1-2 0 0,2-1 128 16,0 0-128-16,4 0 0 0,3 0 128 0,6-1-128 16,6 2 0-16,4 0 144 0,-1 0-144 0,3 2 0 0,0-3 144 0,3 1-144 15,3-1 0-15,3 2 144 0,-1 1-144 0,1 0 128 16,0-1-128-16,1 1 128 0,-3 0-128 0,1 0 0 16,1 0 0-16,3 0 128 0,3 0-128 0,-2 2 0 15,-2 1 0-15,2-1 0 0,-1-3 0 0,0 2 0 16,-1 2 0-16,1-1 0 0,-7 1 0 0,3-1 128 15,2-2-128-15,-1 1 0 0,-1 2 0 0,0 1 0 16,-1-1 128-16,-6 2-128 0,-5-2 0 0,1-1 0 16,-5 0 0-16,-1 0 0 0,-3-2 0 0,-1 0 0 15,-5-2 0-15,-2 2 128 0,-7-2-128 0,-5 1 0 16,-3-1 0-16,-5 0 0 0,-7 0 0 0,-10 2 0 16,0 0 0-16,0 0 0 0,-2-9 192 0,-6 2-64 15,-7 2 0-15,-6-1 0 0,-5-2-128 0,-10 2 0 0,-3 0 0 16,-5 1 0-16,-4-2 0 0,-1 0 0 0,-3-2 0 0,-4 1 128 15,-7 1-128-15,0 2 0 0,-8-1 0 0,1 1 0 16,-2-1 0-16,0 1 0 0,-1-1 0 0,-1 3 0 16,0 0 0-16,-2 3 0 0,-1 0 0 0,0 1 0 15,0-1 0-15,0 1 0 0,-1 1 0 0,4 2 0 16,4-1 128-16,-1-1-128 0,1 0 0 0,-3 2 128 16,3-1-128-16,3 2 0 0,2 1 0 0,4-2 0 15,5-2 0-15,1 1 0 0,0-2 144 0,2 2-16 16,2 1-128-16,3 1-160 0,3-1 160 0,6 2-208 15,5-1 208-15,2 0 0 0,2-2 0 0,2 1 0 16,2 2 0-16,3-1 0 0,-1-1 0 0,2 0 0 16,2-1 0-16,1 1 0 0,2-3 0 0,1 1 0 15,2 0 0-15,2 1 0 0,1 0 0 0,2-1 0 16,9-2 0-16,0 0 0 0,0 0 0 0,0 0 0 0,0 0 0 0,0 0 0 16,0 0 0-16,0 0-144 0,0 0 144 0,11 6 0 15,2 0 0-15,-2-1 0 0,2-5 0 0,2 2 0 16,0 0 0-16,2 1 0 0,-1 0 0 0,1 0 0 15,-1 0 0-15,3-1 0 0,-2 2 0 0,3 1 0 16,0-1 0-16,2-2 0 0,2 2 0 0,3-2 0 16,2 1 0-16,4 1 0 0,6-4 0 0,0 0 0 15,3-2 0-15,3 2 0 0,-1 2 0 0,3 2 0 16,-1-1 0-16,2-2 0 0,6-3 0 0,2 0 0 16,2 0 0-16,1 0 0 0,0 2 0 0,3-2 0 15,2 1 0-15,4 0 0 0,1-1 0 0,5 0 0 16,2 0 0-16,2 2 0 0,-1 2 0 0,1 0 0 15,0-1 0-15,-1 1 0 0,-1 1 0 0,0 2 0 0,-1-1 0 0,-4 0 0 16,-1-4 0-16,-1 2 0 0,-3 6 0 0,-5-3 0 16,-6-3 0-16,-4 3 0 0,-3-1 0 0,-2 1 0 15,0-3 0-15,-6 1 0 0,-3-3 0 0,-6 1 0 16,-1 1 0-16,-5 2 0 0,-4 0 0 0,-4-1 0 16,-5 0 0-16,-12-3 0 0,8 4 0 0,-8-4 0 15,0 0 0-15,-9-1 0 0,-4 1 0 0,-6 1 0 16,-6 1 0-16,-4 0 0 0,-2-1 0 0,-5 1 0 15,-6 1 0-15,-1-2 0 0,-2 0 0 0,-5-1 0 16,-5-2 0-16,-5-1 0 0,-3 1 0 0,-3 0 0 16,-4 0 0-16,1 0 0 0,-4 1 0 0,-1-1 0 15,0-3 0-15,-4 2 0 0,-4-4 0 0,1 4 0 0,-1 3 0 0,-2-2 0 16,0 1 0-16,-1-4 0 0,5-1 0 16,-1 0 0-16,0 6 0 0,-1-1 0 0,-1-1 0 0,5-1 0 15,5-2 0-15,0 3 0 0,0 2 0 0,0 0 0 16,1-2 0-16,8 1 0 0,4 1 0 0,4 0 0 15,3 0 0-15,1-1 0 0,2-2 0 0,0 2 0 16,6 1 0-16,1-1 0 0,4-2 0 0,2-2 0 16,4 1 0-16,5 2 0 0,4 2 0 0,4-1 0 15,3-1 0-15,5-1 0 0,3 0 0 0,1 0 0 16,8 3 0-16,-5-6 0 0,5 6 0 0,0 0 0 16,0 0 0-16,1-9 0 0,3 1 0 0,1 2 0 15,2 2 0-15,4 0 0 0,0 2 0 0,5 0 0 16,5-1 0-16,3 1 0 0,6-1 0 0,4 1 0 15,6 0 0-15,6 0 0 0,6-2 0 0,0 2 0 16,-1 1 0-16,5-1 0 0,2-2 0 0,8 0 0 0,1-1 0 0,5 1 0 16,-2 0 0-16,3 0 0 0,2-2 0 0,3 3 0 15,1 0 0-15,0 1 0 0,-2-2 0 0,1 0 0 16,2-2 0-16,2 2 0 0,4 2 0 0,1-2 0 16,-3 0 160-16,4-1-32 0,4 0-128 0,-1 1 192 15,-3 1-192-15,4-2 0 0,4-5 0 0,0 4 0 16,-3 4 0-16,-6 0 0 0,-3-1 0 0,-2-3 0 15,1 2 0-15,-1 2 0 0,-1 3 128 0,-7-3-128 16,-5-3 128-16,-3 1-128 0,0-1 176 0,-4 2-176 16,1 0 0-16,-4-1 0 0,-5 3 0 0,-3 0 0 15,-5-1 0-15,-1-1 0 0,-3-2 0 0,0 1 0 16,-5-2 0-16,-3 2 0 0,-4 1 0 0,-2-2 0 16,-2 1 0-16,-3-2 0 0,-1 2 0 0,-7 0 0 0,-5 0 0 0,-1 0 0 15,-2 0-128-15,-7 4 128 0,2-8 0 0,-2 0 0 16,-2 2-160-16,-2-1 160 0,0 1-304 0,-5 1 16 15,0 1 0-15,-3-2 0 0,-1-1 80 0,0 2 16 16,-1-1 0-16,-2 2 0 0,0 1-16 0,-2 1 0 16,-1-1 0-16,2 2 0 15,-4 3-224-15,3 1-32 0,2 0-16 0,-1 2-11424 0</inkml:trace>
  <inkml:trace contextRef="#ctx0" brushRef="#br1" timeOffset="78571.92">10581 14338 4607 0,'0'0'400'0,"0"0"-400"0,-8 4 0 0,-1-1 0 15,-1 1 1904-15,0 1 288 0,1-1 64 0,-2-1 16 16,1-2-1008-16,2 1-208 0,-2 0-32 0,2 0-16 16,-2-1-176-16,0 2-16 0,1 1-16 0,-2-2 0 15,0-3-144-15,4 1-16 0,7 0-16 0,0 0 0 16,0 0 0-16,-8 2 0 0,-1 3 0 0,9-5 0 15,0 0 0-15,0 0 0 0,0 0 0 0,0 0 0 16,0 0 144-16,0 0 16 0,0 0 16 0,6-7 0 0,1-1-240 0,1 1-48 16,3 0-16-16,2 1 0 0,-2-1-224 0,1-2-32 15,2 1-16-15,-1 0 0 0,0 0-96 0,1 1-128 16,-2 1 176-16,2 0-176 0,-2 1 128 0,-1 1-128 16,-1 2 0-16,-2 1 0 0,-8 1 0 0,10 0 0 15,-10 0 0-15,0 0 0 0,6 8 0 0,-2 2 0 16,-4-10 128-16,-1 11-128 0,-2 0 288 0,-2 1 0 15,-3 2 0-15,0-2 0 0,-3-4-48 0,-1 4-16 16,-4 2 0-16,1-2 0 0,-2-2-64 0,1 0-16 16,-1-1 0-16,1-1 0 0,-2-4 64 0,4 1 16 15,2-2 0-15,0-1 0 0,0-2 160 0,1-1 16 16,0 0 16-16,0-1 0 0,1-4-128 0,1-3-32 16,1 1 0-16,1-1 0 0,1-1-32 0,5 0-16 0,1-1 0 0,0 0 0 15,3-1 48-15,3-2 16 0,1 0 0 0,3 0 0 16,1 2-80-16,0 1-32 0,2 3 0 0,2-2 0 15,2 0-160-15,4 3 0 0,3 1 0 0,-4 3 0 16,1 1 0-16,0 1 0 0,-3 0 0 0,-2 1 0 16,0 3 0-16,-3 1 0 0,-2 2 0 0,-1 0 0 15,-1 1-128-15,-4 2 128 0,0 2 0 0,-3 0 0 16,-2-1 0-16,-1 3 0 0,-3 3 0 0,-1 0 0 16,-4-4 0-16,0-1 0 0,-4-1 0 0,1-1 0 15,-1-1 128-15,-2 0-128 0,-1-2 192 0,-2-3-64 16,-1-3 32-16,-1 0 0 0,0-1 0 0,2-4 0 15,3 1-16-15,4-2 0 0,2-2 0 0,1 0 0 16,1-1 16-16,0-2 0 0,4-3 0 0,2 0 0 16,3 1-32-16,1 0-128 0,3-2 192 0,0 1-64 0,5-1 0 15,4 2-128-15,2 0 192 0,4 2-64 0,1-1-128 0,1 2 0 16,3 3 0-16,-1 1 128 0,-1 0-128 0,0 3 0 16,-3 1 0-16,-1 2 0 0,-1 2 0 0,-2 2 0 15,-4 0-144-15,0 3 144 0,-4 3 0 0,-3 1 0 16,-1 0-128-16,-3 2 128 0,-4-2 0 0,-2 4 0 15,-1 1 0-15,-4 1 0 0,-2-1 0 0,-4 0 0 16,-1-1 0-16,-5-1 144 0,0-1-144 0,-2-3 0 16,-2-3 144-16,-3-3-144 0,0-1 144 0,0-1-144 15,2 0 192-15,-1-3-192 0,5-5 208 0,0 0-64 16,4 2-16-16,1-3 0 0,3-6 0 0,4-2 0 16,3-1 0-16,5-2 0 0,2 5-128 0,3-5 192 15,3 0-192-15,4 0 192 0,3 2-192 0,3-1 0 0,3 1 144 0,4 0-144 16,1 1 0-16,5 2 0 0,3 3 0 0,0 3 128 15,-3-2-128-15,-1 5 0 0,1 2 0 0,-6 2-128 16,1 2 128-16,-5 2 0 0,-2 2 0 0,-2 3 0 16,-4 2 0-16,-4 1 0 0,-1 1 0 0,-5 1-128 15,-2 0 128-15,-5 2 0 0,-1-1 0 0,-8 3 0 16,-1 3 0-16,-4-1 0 0,-3-3 0 0,-3 1 0 16,-2-2 0-16,-1-4 0 0,-1-7 0 0,-1-1 0 15,0-2 0-15,4-2 128 0,5 0-128 0,2-1 0 16,2-2 144-16,3-1-144 0,0-2 192 0,4-3-192 15,1-4 240-15,4-1-64 0,3-2-16 0,3 1 0 16,4 0-160-16,3-2 0 0,1 2 0 0,3-1 0 16,0 2 0-16,6 1 0 0,4 1 128 0,4 1-128 0,4-4 0 15,0 7 0-15,3 1 0 0,-1 1 0 0,-1 2 0 16,-4 2 0-16,-2 2 0 0,0 4 0 0,-5 4-128 0,-2 2 128 16,-4 2 0-16,-4 1 0 0,-3 3 0 0,-3-1-144 15,-3 1 144-15,-3 1 0 0,-4-1 0 0,-3 4 0 16,-1 1 0-16,-3-3 0 0,-1-4 0 0,1-4 0 15,0 1 0-15,0-2 0 0,-1-3 0 0,2-2 0 16,2-5 0-16,-1 2 0 0,2 3 0 0,2-2 0 16,8-2 0-16,-6-2 0 15,6 2-528-15,-6-3-112 0,6 3 0 0,0 0-12416 16,-3-7-2496-16</inkml:trace>
  <inkml:trace contextRef="#ctx0" brushRef="#br1" timeOffset="79587.66">3800 14525 16575 0,'0'0'368'0,"0"0"80"0,0 0 0 0,0 0 16 0,0 0-464 0,0 0 0 0,0 0 0 0,0 0 0 16,0 0 912-16,0 0 96 0,0 0 16 0,0 0 0 15,0 0-832-15,-7 2-192 0,7-2 0 0,-2-5 0 16,0 0 864-16,-1-2 128 0,1 0 32 0,4 0 0 0,-2 7 0 16,3-6 0-16,-2 1 0 0,0-1 0 0,2 1 0 0,1 2 0 15,-4 3 0-15,0 0 0 0,6-5-832 0,-1 3-192 16,-5 2 0-16,6 3 0 0,-6-3 0 0,6 8 0 15,-4 0 0-15,1 3 0 0,-2 1 0 0,0 2 0 16,-2-1 0-16,-2 1 0 0,0-1 0 0,-4-1 0 16,-1 0 0-16,1-1 0 0,-1-2 864 0,-1-3 128 15,2 0 32-15,-3-1 0 0,0 1-832 0,1-3-192 16,0-3 0-16,3 0 0 0,6 0 864 0,0 0 128 16,0 0 32-16,-2-8 0 0,0-3-832 0,3 4-192 15,3-3 0-15,2-3 0 0,3 1 864 0,2-3 128 16,-1 2 32-16,2 0 0 0,1 1-832 0,0 1-192 15,0-5 0-15,-1 5 0 0,1 1 0 0,-1 3 0 16,0 0 0-16,-4 3 0 0,-1 0 0 0,-1 3 0 0,-6 1 0 16,0 0 0-16,4 7 0 0,-1 2 0 0,-3 1 0 0,-3 1 0 15,0 0 0-15,-1-1 0 0,-2-2 0 0,1 1 0 16,-1 1 0-16,1-2 0 0,0-3 0 0,1 1 0 16,1-2 0-16,3-4 0 0,0 0 0 0,0 0 0 15,0 0 0-15,0 0 0 0,-4-4 0 0,3-2 0 16,1-3 0-16,1 2 0 0,3-3 0 0,-2 1 0 15,3 1 864-15,1 1 128 0,-1-2 32 0,4-1 0 16,0 2-1648 0,-1 3-320-16,-8 5-64 0,5-2-16 0,1-3 1648 0,-6 5 320 0,0 0 64 0,0 0 16 15,7 7-3280-15,-7-7-656 0,0 0-128 0,-1 9-32 16</inkml:trace>
  <inkml:trace contextRef="#ctx0" brushRef="#br1" timeOffset="82378.42">11478 14621 5519 0,'0'0'240'0,"0"0"64"0,0 0-304 0,0 0 0 15,0 0 0-15,0 0 0 0,0 0 1216 0,0 0 176 16,0 0 32-16,0 0 16 0,0 0-544 0,0 0-96 16,0 0-32-16,10 0 0 0,-10 0 160 0,10-2 32 15,-1 1 0-15,-1-2 0 0,-8 3-256 0,10-5-32 16,-4 1-16-16,-6 4 0 0,7-7-48 0,0 0-16 15,-3-1 0-15,-4 8 0 0,0 0-48 0,0 0-16 16,7-7 0-16,-7 7 0 0,0 0 48 0,0 0 0 16,0 0 0-16,0 0 0 0,0 0-32 0,-9 4 0 15,3 0 0-15,-4 3 0 0,1-1-128 0,-1 2-32 0,0 0 0 0,1-2 0 16,-1 1-64-16,3-1-32 0,1-1 0 0,6-5 0 16,0 0 112-16,0 0 32 0,0 0 0 0,0 0 0 15,0 0 80-15,0 0 0 0,10 2 16 0,-2-3 0 16,2-2-160-16,2-4-48 0,-1-2 0 0,1 0 0 15,0 2-128-15,0-2-16 0,0-3-16 0,-1 1 0 16,0 1-160-16,-2 1 160 0,-2 1-160 0,-2 2 160 16,-2-1-160-16,-3 7 192 0,0 0-192 0,0 0 192 15,-8 2 48-15,-2 4 16 0,0 3 0 0,-4 2 0 16,-2 0-64-16,1 1 0 0,-2 1 0 0,0-1 0 16,0 0-192-16,2-1 0 0,2 0 0 0,0 1 0 15,6-3 0-15,1-3 128 0,6-6-128 0,0 0 0 16,0 0 0-16,12 3 0 0,2-4 0 0,2-1 0 0,1-2 128 15,3 0 0-15,1-3-128 0,1 0 192 16,0-2-192-16,1 0 0 0,-1-1 128 0,-3 1-128 0,-3-2 0 16,-3 4 0-16,-2 2 0 0,-4 1 0 0,-7 4 0 0,0 0 0 15,0 0 0-15,0 0 0 0,-11 0 0 0,-4 2 0 16,0 1 0-16,-1 4 0 0,-5 2 0 0,3-2 0 16,-1 2-160-16,0 0 160 0,3-1-336 0,-1 1 16 15,3-2 0-15,2 1 0 16,3-1-2320-16,9-7-464 0</inkml:trace>
  <inkml:trace contextRef="#ctx0" brushRef="#br1" timeOffset="89699.83">14325 4949 6447 0,'0'0'272'0,"0"0"80"0,0 0-352 0,0 0 0 16,0 0 0-16,7 3 0 0,-7-3 960 0,10 4 128 16,0 1 32-16,1-3 0 0,-1-3-672 0,2 0-144 15,4 0-32-15,1 1 0 0,0 1-80 0,0-1-32 16,3-1 0-16,1-1 0 0,-1 2-160 0,1 0 160 16,2 0-160-16,-1-1 160 0,0-3 16 0,0 1 0 15,-1 0 0-15,2-2 0 0,-2 4 48 0,0-1 16 0,-2 0 0 0,0 0 0 16,1-2 96-16,-1 0 32 0,0-2 0 0,-2 3 0 15,-2 3-240-15,0 2-128 0,-7-1 128 0,1-1-128 16,-9 0 128-16,0 0-128 0,0 0 128 0,0 0-128 16,0 0 0-16,0 0 0 0,-6 5 0 0,-4-2 128 15,-2-1 64-15,-3-1 0 0,-1-2 16 0,-2 2 0 16,0 3 48-16,-4-1 16 0,0 0 0 0,-3 1 0 16,2-4-96-16,-4 2-32 0,-2 1 0 0,1 0 0 15,0 1-144-15,1-2 160 0,-3 0-160 0,0 1 160 16,0 2-160-16,2-2 192 0,0-3-192 0,4 2 192 15,3 1-192-15,4-1 160 0,1 1-160 0,4 0 160 16,3 0-160-16,9-3 0 0,-4 4 144 0,4-4-144 0,0 0 128 16,0 0-128-16,0 0 160 0,11 2-160 15,3-3 464-15,4-2 0 0,3-3 0 0,3 4 0 0,3 4-240 0,3-2-48 16,0-1-16-16,2-1 0 0,1-1-160 0,0 0 0 16,0 0 0-16,-1 1 128 0,-2-1-128 0,-1-2 0 15,-3 0 0-15,2 3 0 0,-3-1 0 0,-1 1 128 16,2 0-128-16,-5 1 0 0,-2 0 0 0,-1 1 128 15,-3 1-128-15,-2-1 0 0,-4 1 0 0,-9-1 0 16,0 0 0-16,0 0 0 0,0 0 0 0,0 0 0 16,-4 11 128-16,-5-3-128 0,-3-4 0 0,-4-3 128 15,-4-2-128-15,-2 4 128 0,-2 5-128 0,-2-2 192 16,0-2-192-16,-3-2 192 0,-1-2-64 0,-5 0-128 16,1 2 192-16,1-2-64 0,0 0-128 0,0 0 160 15,-1 0-160-15,-2 1 160 0,2 1-160 0,3-2 160 16,2-3-160-16,6 1 160 0,4 0-160 0,3 0 0 0,5 0 0 0,1 2 0 15,10 0 128-15,0 0-128 0,0 0 0 0,0 0 128 16,9-7 64-16,3 1 16 0,7 2 0 0,3 1 0 16,5-2-64-16,5 1-16 0,5-2 0 0,1 2 0 15,-2 1-128-15,4-2 0 0,-2-2 0 0,2 1 128 16,-5 3-128-16,-1 2 0 0,-2 2 0 0,0-2 0 16,-1-3 0-16,-1 0 0 0,-2 0 0 0,-2 4 0 15,-4 0 128-15,-5 1-128 0,-5 0 128 0,-12-1-128 16,6 6 160-16,-7 2-160 0,-6 0 192 0,-8 1-192 15,-7 1 192-15,-7 1-192 0,-7 1 192 0,-5 0-192 16,-6-2 144-16,-8 1-144 0,-2 0 0 0,-5 0 144 16,-3-3-144-16,0 2 192 0,0-3-192 0,4 2 192 0,1-2-192 15,5 1 0-15,2-6 0 0,8 3 0 16,9 0 0-16,5 1 0 0,7-1 0 0,10-1 0 0,14-4 0 0,0 0 0 16,9 4 0-16,13-4 0 0,12-2 192 0,12 0-32 15,11-2-16-15,8-1 0 0,5-3-144 0,5-2 0 16,2-2 144-16,-3 4-144 0,-2 4 0 0,-2-2 0 15,-9-1 0-15,1-2 128 0,-3-2 272 0,-6 2 64 16,-8 3 16-16,-7 1 0 0,-8 3 16 0,-5 1 0 16,-10 1 0-16,-7 1 0 0,-8-1-368 0,0 0-128 15,-6 11 0-15,-6 1-9120 16,-8 3-1888-16</inkml:trace>
  <inkml:trace contextRef="#ctx0" brushRef="#br1" timeOffset="92619.84">10589 14279 6447 0,'0'0'272'0,"0"0"80"0,0 0-352 0,0 0 0 16,0 0 0-16,0 0 0 0,-1-6 2080 0,1 6 352 0,0 0 64 0,0 0 0 15,0 0-1520-15,-1-8-304 16,0 2-64-16,1 6-16 0,0 0-272 0,0 0-48 0,-2-5-16 0,2 5 0 16,0 0 0-16,0 0-16 0,0 0 0 0,0 0 0 15,-1-7 128-15,1 7 16 0,-6-7 16 0,6 7 0 16,-3-10 160-16,-1 2 16 0,2 1 16 0,2 7 0 16,0 0-16-16,-1-8-16 0,1 0 0 0,0 8 0 15,0 0-208-15,-3-9-32 0,1 1-16 0,2 8 0 16,0-7-144-16,0 7-32 0,0-9 0 0,0 9 0 15,2-11-128-15,1 1 128 0,-3 2-128 0,1 1 128 16,-2-2-128-16,1-1 160 0,0-2-160 0,0-1 160 16,-1 5-160-16,-2-2 192 0,1-3-192 0,0 1 192 15,-1-3-192-15,0 2 192 0,-2 2-192 0,2-1 192 16,0-1-192-16,-2-1 160 0,0-1-160 0,-1 3 160 0,2 0-160 16,1 0 0-16,-4-2 0 0,2 2 0 0,-1 2 0 0,1 0 128 15,-1 0-128-15,-3-1 0 0,2-1 0 0,-2 2 0 16,2 1 0-16,-3 0 0 0,-1-3 0 0,2 2 0 15,3 3 0-15,-3-3 0 0,-2 4 0 0,-1-3 0 16,-2 0 0-16,-1 2 0 0,0 1 0 0,0 2 0 16,-1-1 0-16,1 0 0 0,-2-1 0 0,2 2 0 15,-1 4 0-15,2-3 0 0,1-3 0 0,-1 2 0 16,-1 0 0-16,0 0 0 0,2 0 0 0,-2 0 0 16,1-3 0-16,-1 1 0 0,-1 1 0 0,1-1 0 15,-2 1 0-15,1-2 0 0,1 1 0 0,-2 1 0 16,-1 3 0-16,2-2 0 0,1-2 0 0,-1 1 0 15,0 1 0-15,-3 2 0 0,1 0 0 0,1 2 0 16,-2-2 0-16,1 2 0 0,2 2 0 0,-3-2 0 0,3 0-144 16,-1 0 144-16,1-1 0 0,0 1 0 0,2 0 0 0,0-1 0 15,-2 0 0-15,3 1 0 0,-1 1 0 0,0 0 0 16,-2-1 0-16,2 0 0 0,-2-1 0 0,2 2 0 16,-1 2 0-16,0-1 0 0,1 0 0 0,1 0 0 15,0 1 0-15,1 1 0 0,-3 3 0 0,0-3 0 16,0 0 0-16,-1-1 0 0,1 1 0 0,0 2 0 15,0 1-128-15,0-2 128 0,0-1 0 0,2 3 0 16,0 1 0-16,1-1 0 0,1 0 0 0,-1 0 0 16,1-2 0-16,0 3 0 0,0 0 0 0,-1-2 0 15,1 0 0-15,1 0 0 0,-3 1 0 0,0 1 0 16,-1-1 0-16,0 1 0 0,0-3 0 0,-1 2 0 16,1 2 0-16,-1 0 0 0,-2-2 0 0,2 1 0 0,0 0 0 15,1 1 0-15,1-1 0 0,-3 1 0 0,-1-4 0 16,1-1 0-16,3 3 0 0,-1-4 0 0,-1-2 0 0,-1 3 0 15,1 0 0-15,0 1 0 0,0 0 0 0,3-1 0 16,0-1 0-16,1 3 0 0,0 1 0 0,1 1 0 16,0 1 0-16,-1-2 0 0,1-2 0 0,2 2 0 15,-1-1 0-15,0 2 0 0,0 0 0 0,0-1-128 16,0 0 128-16,-1 3 0 0,4 1 0 0,-4 0 0 16,1-1 0-16,0 1 0 0,2 1 0 0,-1-1 0 15,-1 0-128-15,0 0 128 0,-1 0 0 0,3 1 0 16,-2 0 0-16,2 2 0 0,-4 0-272 0,1-1 0 15,2 0 0-15,0 2 0 0,0 2 32 0,1-1 16 16,0 0 0-16,4 0 0 0,-2 2-64 0,1-1-16 16,-1 2 0-16,1-2 0 0,3-4 32 0,0 0 0 0,0 0 0 0,2-1 0 15,1-1 112-15,1 0 32 0,-2-1 0 0,-1 2 0 16,0-2 128-16,2-1-208 0,-2-9 80 0,1 10 128 16,-1 2-160-16,1-3 160 0,-1-9 0 0,0 8-144 15,0-8 144-15,0 0 0 0,0 11 0 0,1-3 0 16,-1-8 0-16,0 10 0 0,-1 0 0 0,2 1-128 15,2-3 128-15,0 2 0 0,1-1 128 0,-3 0-128 16,3 2 0-16,1 0 0 0,-2 0-192 0,1 0 64 16,2 0 128-16,2 2 0 0,-3-1-144 0,3-1 144 15,-1-1-128-15,1-1 128 0,-1 2-160 0,0 0 160 16,1-1 0-16,0-1-144 0,-2-1 144 0,1 1 0 16,1 1 0-16,-3-1-128 0,3 1 128 0,-4 0 0 15,1-1 0-15,1 1 0 0,-1 2 0 0,1-1 0 16,-6-11 0-16,8 11 0 0,0 0 0 0,-1 1 0 0,1-1 0 0,1-2 0 15,0 1 0-15,0 0 0 0,0 1-144 0,0-1 144 16,1-2-160-16,2 0 160 0,-1 0-224 0,1 0 48 16,2-1 16-16,-1 2 0 0,0 0 160 0,2-1-160 15,1-1 160-15,-2 1-160 0,-1 0 160 0,0-2 0 16,1 0 0-16,0 1 0 0,1 2 0 0,1-1 0 16,0-3 0-16,2 3 0 0,-1-1 0 0,3-1 0 15,-1 2 0-15,1-1 0 0,-3-1 0 0,3 1 0 16,-1-2 0-16,0 2 0 0,-1 0 0 0,1-2 0 15,1-1 0-15,-3 5 0 0,1-2 0 0,0 2 0 16,0-3 0-16,2 1 0 0,-2 1 0 0,0 0 0 16,0 2 0-16,0-2 0 0,-2 0 0 0,1-1 0 15,1 1 0-15,-1-2 0 0,-1-1 0 0,0 1 0 0,1-3 0 0,2 1 0 16,0 3 0-16,-1-3 0 0,1 0 0 0,-2-1 0 16,-2 1 0-16,3 0 0 0,-1 3 0 0,1-3 0 15,-2-2 0-15,2 0 128 0,3 1-128 0,-3-1 0 16,1 0 144-16,0-2-144 0,2 0 192 0,0 1-192 15,0 1 0-15,-2-1 0 0,-2-1-192 0,0 0 48 16,3-1 144-16,0 1 0 0,0 0 0 0,-1 0 0 16,-1 1 0-16,1-1 0 0,-1 0 0 0,0 0 0 15,0 3 0-15,1-3 0 0,-1-3 0 0,1 2 0 16,1 2 0-16,-3-1 0 0,2 0 0 0,0 0 0 16,1 0 0-16,-3 0 0 0,0 0 0 0,0 0 0 15,2-2 0-15,-2 1 0 0,-4 1 0 0,0 0 0 0,1-1 0 16,3-2 0-16,-1 0 0 0,2 2 0 0,-1 2 0 15,1-2 0-15,-1-3 0 0,0 0 0 0,0 3 0 0,-1-1 0 16,1 0 0-16,0 1 0 0,1-3 0 0,-1 3 0 16,0-2 0-16,1 0 0 0,-2-2 0 0,3 1 0 15,-3-1 0-15,2 2 128 0,-2 0-128 0,1-2 144 16,-1 0-144-16,2 1 160 0,-2-1-16 0,0 2 0 16,-2-2 0-16,2 2 0 0,-1-1 16 0,1 0 0 15,1 1 0-15,-2 0 0 0,0-2 32 0,0 1 16 16,0 0 0-16,1-1 0 0,-3 1-16 0,0-1-16 15,0 1 0-15,2 0 0 0,-4-1-48 0,1 1-128 16,-1-2 192-16,1 1-64 0,-2-1-128 0,1 1 0 16,0-1 144-16,-1 0-144 0,0-2 0 0,1 3 144 15,-3-5-144-15,2 3 0 0,1 0 144 0,-1-1-144 0,0-1 0 0,1-1 144 16,0 2-16-16,0-1-128 0,1 0 192 0,1-2-64 16,-2 0 0-16,0 0 0 0,-1 1 0 15,-1-2 0-15,0-3 16 0,2 2 0 0,-1 2 0 0,0 0 0 16,1 0-144-16,-2-1 192 0,2-1-192 0,1 2 192 15,-4 1-192-15,3 0 0 0,2-1 144 0,-5 1-144 16,1 1 0-16,0 2 128 0,-1-1-128 0,-1 0 0 16,0-1 144-16,0 3-144 0,-1 0 192 0,0 1-192 15,-1-1 208-15,3-3-64 0,-2 3-16 0,1-2 0 16,0 3 32-16,0 0 0 0,-7 5 0 0,6-7 0 16,-1-1-16-16,-5 8 0 0,7-5 0 0,-2 0 0 15,0-4-16-15,-1 3 0 0,-4 6 0 0,5-7 0 16,-1 0-128-16,0 2 192 0,-1-1-192 0,-3 6 192 15,0 0-192-15,0 0 192 0,5-7-192 0,-5 7 192 0,5-6-64 0,-5 6-128 16,0 0 192-16,5-6-64 0,-5 6 16 0,3-6 0 16,-3 6 0-16,0 0 0 0,0 0-144 0,0 0 192 15,0 0-192-15,0 0 192 0,6-5-192 0,-6 5 128 16,0 0-128-16,0 0 128 0,6-6-128 0,-6 6 192 16,0 0-192-16,0 0 192 0,5-8-48 0,-5 8 0 15,0 0 0-15,0 0 0 0,0 0-144 0,5-6 160 16,-5 6-160-16,0 0 160 0,0 0-160 0,0 0 128 15,6-5-128-15,-6 5 128 0,0 0-128 0,0 0 0 16,0 0 0-16,0 0 128 0,5-6-128 0,-5 6 160 16,0 0-160-16,0 0 160 0,5-6-160 0,-5 6 0 15,0 0 0-15,0 0 0 0,0 0 0 0,0 0 160 0,0 0-32 16,0 0-128-16,0 0 256 0,0 0-48 0,0 0-16 0,3-7 0 16,-2-1 0-16,-1 8 0 0,0 0 0 0,0 0 0 15,0 0 0-15,0 0-16 0,0-8 0 0,0 8 0 16,0 0-176-16,0 0 128 0,0 0-128 0,0 0 128 15,0 0-128-15,0 0 160 0,0 0-160 0,0 0 160 16,0 0-160-16,0 0 0 0,0 0 0 0,0 0-176 16,0 0 176-16,0 0 0 0,0 0 0 0,0 0 0 15,-6 8 0-15,6-8 0 0,0 0 0 0,0 0 0 16,0 0 0-16,0 0 0 0,-3 9 0 0,3-9 176 16,0 0-176-16,0 0-176 0,6 10 48 0,2-2-10400 15,1-1-2080-15</inkml:trace>
  <inkml:trace contextRef="#ctx0" brushRef="#br1" timeOffset="95236.64">12286 5480 13823 0,'-17'-2'1216'0,"0"-1"-960"0,0-2-256 0,1-1 0 16,2-2 0-16,1 0 0 0,4 3 0 0,1-1 0 15,0 5 384-15,8 1 128 0,-4-5 16 0,4 5 16 16,0 0-208-16,0 0-32 0,0 0-16 0,11 0 0 16,-2 0-96-16,3 0 0 0,2 0-16 0,3 0 0 15,3 0 96-15,5-1 32 0,7-2 0 0,4 2 0 16,3 1 144-16,3-2 48 0,3-3 0 0,6 1 0 15,10 2 64-15,3-1 16 0,3-3 0 0,4 2 0 16,-3 1-144-16,5-1-32 0,3 3 0 0,0-1 0 16,-5 1-208-16,1-1-32 0,-3-2-16 0,2 2 0 0,0 0-144 0,2 0 128 15,-1-1-128-15,2 1 128 0,-3 4-128 0,0-1 0 16,-3-2 0-16,0 1 0 0,-4-2 0 0,-1 2 128 16,-3-1-128-16,-3 1 0 0,-3 0 0 0,-3 1 0 15,-3-1 128-15,-3 2-128 0,-2-1 0 0,-5 1 0 16,-6-2 0-16,-5 1 0 0,-3 3 0 0,-2 0 0 15,-3-3 0-15,-5 1 128 0,-4 1-128 0,-1 2 0 16,-5-1 0-16,-4-4 0 0,0 0 0 0,0 0 0 16,-9 6 0-16,-5 0 0 0,-5-3 128 0,-3 1 0 15,-6-2 0-15,-6 2 0 0,-10 3-128 0,-4 0 0 16,-9-3-192-16,-3 0 192 0,-7 1 0 0,-5 0 0 16,-2 0 0-16,-3-2 0 0,-5-3 0 0,-3 2 0 15,-7 1 192-15,1 1-64 0,1-2 192 0,-3 0 16 0,0 0 16 0,1 1 0 16,3 0-80-16,7-1-16 15,5-2 0-15,7 1 0 0,7 0-16 0,10 1-16 0,8 2 0 0,14-2 0 16,13-2 64-16,18 0 16 0,7 8 0 0,18-5 0 16,18-4 144-16,17-1 48 0,13-1 0 0,16 2 0 15,14 1-496-15,6-2 0 0,5-3 0 0,7 2 0 16,5 5 0-16,2-2-208 0,1-5 16 0,-6 2 0 31,-3-2-336-31,-5 3-64 0,-4 2-16 0,-5-3-12384 0</inkml:trace>
  <inkml:trace contextRef="#ctx0" brushRef="#br1" timeOffset="97686.19">4006 14485 10127 0,'-13'-1'448'0,"13"1"96"16,-9-1-544-16,1-1 0 0,-2 0 0 0,1-1 0 0,0-1 1744 0,2-1 240 16,-2 2 64-16,1 1 0 0,2 0-784 0,1-2-160 15,-1-3-16-15,0 3-16 0,6 4-256 0,-8 1-48 16,8-1-16-16,0 0 0 0,0 0-160 0,0 0-16 15,0 0-16-15,0 0 0 0,10-5-128 0,6 1-32 16,2 0 0-16,5 2 0 0,1 0-80 0,4-1-32 16,5-1 0-16,3 3 0 0,2 4-80 0,0 2-16 15,0-1 0-15,0-2 0 0,2-2-64 0,-2-1-128 16,-1-1 176-16,-2 0-176 0,0 0 192 0,-2-2-64 16,-4 1 0-16,-2 1-128 0,0 3 192 0,-5-1-64 15,-4-2 0-15,-2 2-128 0,-4 2 192 0,-3 0-192 16,-9-2 192-16,0 0-192 0,0 0 192 0,0 0-192 15,-8 6 192-15,-5-3-192 0,-7-3 320 0,-4 0-32 16,-4 2-16-16,-4 2 0 0,-7 0-32 0,-2-2-16 0,-2-2 0 0,0 0 0 16,-1 1 80-16,-1-2 16 0,-1-2 0 0,3 1 0 15,3-2 0-15,6 2 0 0,0 0 0 0,8 1 0 16,3 0-128-16,5-3 0 0,5 2-16 0,5 0 0 16,8 2-176-16,0 0 128 0,7-5-128 0,6-1 128 15,6 2-128-15,5-2 128 0,6 1-128 0,3 0 128 16,6 2-128-16,3 1 0 0,1 1 0 0,1 0 0 15,-2-2 0-15,1 2 0 0,1 0 0 0,-3 0 0 16,-1-1 0-16,-3-1 0 0,-5-1 144 0,-2 1-144 16,-4 3 192-16,-6 0-16 0,-6 0-16 0,-6 0 0 15,-8 0-16-15,0 0 0 0,-3 7 0 0,-6-3 0 16,-6-2-16-16,-7 0 0 0,-6 3 0 0,-3 0 0 0,-3 1 0 0,-2-1-128 16,-6 0 192-16,0 2-64 0,-2 1-128 15,-2 0 128-15,-2-6-128 0,0 2 128 0,3 0-128 16,6 1 160-16,2 0-160 0,8-3 160 0,3 0-160 0,10 0 0 15,5 0 144-15,11-2-144 0,0 0 0 0,0 0 144 16,10-1-144-16,4 0 0 0,4 1 128 0,4-1-128 16,6-1 0-16,5 2 0 0,3 3 144 0,0-1-144 15,0-2 0-15,0 0 144 0,0-1-144 0,-2-1 0 16,0-1 0-16,-2-1 0 0,-1 1 0 0,-5-3 0 16,-5-1 0-16,-4 5 0 0,-3 2 0 0,-4 0 0 15,-10 0 0-15,0 0 0 0,0 0 0 0,0 0 0 16,0 0 128-16,-13 2-128 0,-4 1 0 0,-7 2 0 15,-6 0 0-15,-4 3 0 0,-4 0 128 0,-2-5-128 16,-4-1 0-16,-2 1 128 0,-2 1-128 0,3-1 0 0,3-2 0 16,2 1 128-16,3 2-128 0,7-1 160 0,5 0-160 0,7 0 160 15,3-3-160-15,7 3 0 0,8-3 144 0,0 0-144 16,0 0 128-16,0 0-128 0,0 0 128 0,12-6-128 16,4 2 0-16,5-1 0 0,1-1 0 0,3 0 128 15,-2 2-128-15,6 2 0 0,3 1 0 0,2-3 0 16,2-2 0-16,0 2 0 0,-1 2 0 0,-1-1 128 15,-1-3-128-15,-5 2 0 0,0 0 0 0,-5 0 0 16,-3 2 0-16,-6 0 0 0,-5-1 0 0,-9 3 0 16,0 0 0-16,0 0 0 0,0 0 0 0,-10 2 0 15,-4-1 0-15,-5 3 0 0,-5 4 0 0,-4 0 0 16,-5-3 0-16,-4 0 0 0,-6 1 0 0,-1 1 0 16,-1-2 0-16,0 0 0 0,0-2 0 0,3 0 0 0,5 4 0 15,4-2 0-15,5-1 0 0,5-2 0 0,4-1 0 0,4 1 0 16,6 1 0-16,9-3 0 0,0 0 0 0,0 0 0 15,0 0 0-15,13 0 0 0,6-2 0 0,5-2 0 16,7-4 0-16,2 4 0 0,3 2 0 0,4-1 0 16,4 1 0-16,-1 0 0 0,0 2 0 0,0-2 0 15,-1 0 0-15,-4-1 0 0,-2-4 0 0,-2-1 0 16,-2 0 0-16,-1 2 0 0,-2 0 0 0,-7 2 0 16,-6-1 0-16,-4 2 0 0,-1 2 0 0,-11 1 0 15,0 0 0-15,0 0 0 0,0 0 0 0,0 0 128 16,0 0-128-16,-12 3 0 0,-4-1 0 0,-8 2 0 15,-3-1 0-15,-4 1 128 0,-3 2-128 0,-2-2 0 16,-3 0 0-16,0-1 0 0,-3 4 0 0,2-4 0 0,0 1 0 0,4 1 0 16,0-2 0-16,5-1 0 0,5 0 0 15,4 1 0-15,8-1 0 0,5-1 0 0,0 0 0 16,9-1 0-16,0 0 128 0,0 0-128 0,13-7 128 0,5 3-128 16,5-2 0-16,0 2 0 0,2-1 0 0,7 0 0 15,6 1 0-15,0 0 0 0,1 3 0 0,-1-1 0 16,-2-2 0-16,3 0 0 0,-2 2 0 0,2-1 0 15,-2-1 0-15,-4 0 0 0,-5 0 0 0,-4 2-128 16,-3 2 128-16,-6 0 0 0,-6 0 0 0,-9 0 0 16,0 0 0-16,0 0 0 0,-6 7 0 0,-5-1 0 15,-3-3 0-15,-7 2 0 0,-5 1 0 0,-4 3 0 16,-3 0 0-16,-2-2 0 0,-4-1 0 0,0 1 128 16,-2-1-128-16,2-1 0 0,-7-4 0 0,5 1 0 15,4 0 0-15,8 1 128 0,3 2-128 0,5-3 0 0,5-1 0 16,2 0 0-16,5 0 0 0,9-1 128 0,0 0-128 0,0 0 0 15,0 0 0-15,0 0 0 0,10-1 0 0,5-1 0 16,3-2 0-16,3 0 0 0,1 2 0 0,4 1 0 16,4 0 0-16,2 0-128 0,-2-3 128 0,3 3 0 15,-1-3 0-15,0 1 0 0,0-2 0 0,2 0 0 16,0-2 0-16,0 3-128 0,2 2 128 0,-7-2 0 16,-6 0-144-16,1 2 144 0,-6 1-144 0,-1 2 144 15,-4 1-192-15,-13-2 192 0,0 0-176 0,0 0 176 16,0 0-160-16,0 0 160 0,-9 0-128 0,-2 2 128 15,-2 1 0-15,-8 2-144 0,-3 1 144 0,-6 1-128 16,-1-4 128-16,-1 3-128 0,1 0 128 0,-4-1 0 16,1-1 0-16,-1-2-128 0,1-2 128 0,-3 0 0 15,0 3 0-15,2-1 0 0,3-6 0 0,1 2 0 0,2 0 0 16,3 2 0-16,6 2 0 0,4-2 0 0,1-2 0 16,5 1 0-16,4 1 0 0,6 0 0 0,0 0 0 0,0 0 0 15,0 0 0-15,14-6 0 0,3 1 0 16,2-3 0-16,3-2 0 0,6 3 0 0,10 0 0 0,0 3 0 15,6 1 0-15,0 0 0 0,-1-1 0 0,-3-1 0 16,-1 4 0-16,0 0 0 0,-2-1 0 0,-4 0 0 16,-2-2 0-16,-1 2 0 0,-7 1 0 0,-1 0 0 15,-6 0 192-15,-5 0-16 0,-3-1-16 0,-8 2 0 16,0 0-32-16,0 0 0 0,0 0 0 0,0 0 0 16,-12 2 64-16,-3 1 0 0,-2 2 0 0,-3-2 0 15,-4 0-192-15,0 2 0 0,-5 1 0 0,0-1 0 16,0-2 0-16,0 0 0 0,2-1 0 0,1 1 0 0,-2 0 0 0,2-1 128 15,1-2-128-15,2 0 0 0,4 1 0 0,2 1-192 16,2 1 0-16,3-1 16 16,4-2-2384-16,8 0-496 0</inkml:trace>
  <inkml:trace contextRef="#ctx0" brushRef="#br1" timeOffset="99140.95">11591 14607 11967 0,'0'0'1072'0,"0"0"-864"0,0 0-208 0,0 0 0 16,0 0 960-16,0 0 160 0,0 0 32 0,0 0 0 15,0 0-560-15,0 0-96 0,0 0-32 0,-4 10 0 16,-3-1-272-16,3-2-64 0,-1 0-128 0,-2-1-7936 15</inkml:trace>
  <inkml:trace contextRef="#ctx0" brushRef="#br1" timeOffset="112850.24">20582 3278 2751 0,'0'0'128'0,"0"0"16"0,0 0-144 0,-7-2 0 0,7 2 0 0,-9-1 0 15,9 1 1312-15,-6 0 224 0,6 0 64 0,0 0 0 16,-10 1-1152-16,2 1-208 0,0 1-48 0,3 2-16 16,-4-1 400-16,9-4 64 0,-7 6 32 0,1-1 0 15,0 1 48-15,0 0 16 0,-2-1 0 0,1 1 0 16,0 0-128-16,7-6-32 0,-4 7 0 0,4-7 0 15,-4 9-48-15,4-9-16 0,0 0 0 0,-4 8 0 16,0-1 32-16,4-7 0 0,0 0 0 0,0 8 0 16,0-8 48-16,4 9 16 0,-4-9 0 0,10 6 0 0,2-2 112 0,-1-1 32 15,2 0 0-15,2 0 0 16,2-3-240-16,0 1-64 0,3-1 0 0,-1 1 0 0,1-1-192 0,1 0-32 16,1 0-16-16,1-1 0 0,0 0-80 0,4 1 0 15,3 0-128-15,-1 0 192 0,4-5-48 0,-2 3-16 16,1 2 0-16,0 0 0 0,3-1 16 0,0 1 0 15,-2 1 0-15,2 1 0 0,-2 0-144 0,2-2 128 16,-1-3-128-16,5 2 128 0,-1-1-128 0,1 1 0 16,-3-1 0-16,0 1 128 0,2 1-128 0,-3 1 0 15,-2-1 0-15,-1 2 0 0,-4-2 0 0,1 0 128 16,-1-2-128-16,1 1 0 0,-1 4 0 0,0-3 0 16,2-2 0-16,1 0 0 0,1 2 0 0,-1 0 0 15,1 0 128-15,2 0-128 0,-2-2 0 0,-1 2 0 16,-3 3 0-16,-1-2 128 0,1-1-128 0,-2-1 0 0,0-2 0 15,2 1 0-15,-1 1 0 0,2-1 0 0,1-1 0 0,-2 0 0 16,-2 5 0-16,1 0 0 0,1-1 0 0,-1 1 0 16,0 0 0-16,-1 0 0 0,0 1 0 0,-1-2 0 15,-2-1 0-15,-2-1 0 0,3 0 0 0,-2-1 0 16,-1 2 0-16,1-2 0 0,1 0 0 0,2 0 0 16,0 1 0-16,-2 0 0 0,3 0 0 0,-2-1 0 15,2 1 0-15,0 1 0 0,-4 1 0 0,3-1 0 16,-1-1 0-16,0 1 0 0,-3 0 0 0,-1 0 0 15,0 0 0-15,-5-1 0 0,1-1 0 0,-1 2 0 16,-2-2 0-16,-1 1 192 0,3-1-192 0,-3-1 192 16,0 1-16-16,1 0 0 0,2 1 0 0,1 0 0 15,0-3-176-15,2 2 0 0,1 1 144 0,-2 0-144 0,0 0 0 0,-2 0 128 16,-4-1-128-16,0 2 0 0,2 2 0 0,-2-1 144 16,0-2-144-16,0 1 0 0,-3 1 160 0,-8-1-160 15,0 0 128-15,8 3-128 0,-8-3 160 0,0 0-160 16,0 0 192-16,0 0-192 0,0 0 192 0,0 0-64 15,0 0 0-15,-9 2-128 0,1 3 144 0,-4-3-144 16,-1 0 0-16,0 0 144 0,-2 1-144 0,-1 1 0 16,-6-2 0-16,-2 2 128 0,-3-2-128 0,1 0 0 15,0 0 144-15,-2-1-144 0,-2-1 0 0,0 0 128 16,-7-1-128-16,-3 0 0 0,-7 1 0 0,0 1 0 16,0 0 0-16,-2 1 0 0,1 2 0 0,0-3 0 15,0-2 0-15,0-1 0 0,-5-2 0 0,-3 3 0 0,-3 1 0 0,-2 3 128 16,-1-1-128-16,2-1 0 15,3-2 0-15,-2-1 0 0,-5 2 0 0,0-2 0 0,0 2 0 0,2 2 0 16,3 1 0-16,-2-1 0 0,2-2 0 0,-5-1 0 16,0 0 0-16,2 1 0 0,-2 3 0 0,5-1 0 15,2-1 0-15,1-2 0 0,2-2 0 0,-2 2 0 16,2 2 0-16,2 0 0 0,0-1 0 0,5 1 0 16,2 2 0-16,2 1 0 0,2-2 0 0,1 0 0 15,2-2 0-15,-1-1 0 0,1 0 0 0,3 1 0 16,4 1 0-16,2 1 0 0,2-1 0 0,3 1 0 15,4 2 0-15,0-1 0 0,2-3 0 0,4 2 0 16,4-2 0-16,1 0 0 0,9 0 0 0,0 0 0 16,-4-3 0-16,4 3 0 0,0 0 0 0,0 0 0 15,0 0 0-15,11-6 176 0,3 0-176 0,5-1 192 16,1 1-64-16,5-1-128 0,4 0 192 0,3 1-64 0,5-1-128 0,6 1 128 16,1-1-128-16,4-1 128 0,1-2-128 0,7 2 0 15,5 0 144-15,5 2-144 0,-1 2 0 0,0 0 0 16,0-2 0-16,7 1 128 0,5 1-128 0,0 2 0 15,1 0 0-15,-1 2 0 0,-3 2 0 0,5-1 0 16,1-2 0-16,0 2 0 0,-2 3 0 0,-4-1 0 16,-5 5 0-16,4-5 128 0,5-4-128 0,-2 1 0 15,-1 2 0-15,-4 1 0 0,-3 2 0 0,3-1 0 16,1-2 0-16,1 2 0 0,2 0 0 0,-6 0 0 16,-3 1 0-16,1-2 0 0,0-1 0 0,-2 2 0 15,-3 0 0-15,-1 4 0 0,1-2 0 0,-6 0 0 16,-5-3 0-16,-6 1 0 0,-2 1 0 0,-5-2 0 15,1 0 0-15,-3 0 0 0,-2 0 0 0,-3 1 0 0,-4 0 0 16,0-1 0-16,-5-1 0 0,0 1 128 0,-5 3-128 0,0-3 128 16,-3-1-128-16,-4 1 0 0,-10-3 0 0,0 0 0 15,0 0-192-15,0 0 64 0,0 0 0 0,0 0 0 32,-5 6-512-32,-5 0-80 0,-2-3-32 0,-6-1-13376 0</inkml:trace>
  <inkml:trace contextRef="#ctx0" brushRef="#br1" timeOffset="116113.84">2757 13940 11967 0,'0'0'528'0,"-7"0"112"0,7 0-512 0,0 0-128 16,-7-2 0-16,7 2 0 0,0 0 1408 0,0 0 240 0,0 0 48 0,0-5 16 16,2-5-1072-16,3 1-192 15,4-1-64-15,1-2 0 0,-4-3-144 0,5-1-48 0,-1 0 0 0,2-1 0 16,0 0-16-16,2-1-16 0,0 0 0 0,1 1 0 15,-3 0-160-15,1 2 0 0,0 0 0 0,0-1 0 16,-1 1 208-16,2-1-32 0,-4 2-16 0,2 0 0 16,0-1 64-16,1 2 16 0,-4 0 0 0,0 2 0 15,-2 0 16-15,0 3 16 0,-1 2 0 0,1 2 0 16,-7 4-48-16,0 0-16 0,0 0 0 0,0 0 0 16,0 0 96-16,3 10 16 0,1 0 0 0,-2 3 0 15,-1 3 80-15,1 1 32 0,1 1 0 0,-1 1 0 16,1 1-208-16,-1-2-32 0,1-1-16 0,2-1 0 15,-3 2-176-15,1-3 128 0,1 2-128 0,-1-2 128 16,2-2-128-16,-1 1 0 0,-1 0 144 0,1-1-144 0,1-1 0 0,-3 1 128 16,2 1-128-16,-1-1 0 0,-1-1 0 0,-1-2 0 15,-1-10 0-15,3 11 0 0,-1 1-176 0,2-3-96 16,-4-9-32-16,0 0 0 16,0 0-1840-16,1 10-368 0,-1-10-80 0,-4 11-16 0</inkml:trace>
  <inkml:trace contextRef="#ctx0" brushRef="#br1" timeOffset="116316.74">2804 13836 28559 0,'0'0'2544'0,"0"0"-2032"0,10-8-512 0,0 3 0 16,2-1 192-16,3 2-64 0,0 1-128 0,3-1 192 15,0 2 0-15,4 1 0 0,2 1 0 0,4 0 0 16,4-1 0-16,1 0-16 0,0-1 0 0,2 2 0 16,-1 1-176-16,2 0 0 0,2-2-160 0,-5 1-13248 15</inkml:trace>
  <inkml:trace contextRef="#ctx0" brushRef="#br1" timeOffset="139602.71">11898 8425 4607 0,'0'0'400'0,"0"0"-400"0,0 0 0 0,0 0 0 16,0 0 1056-16,0 0 128 0,0 0 32 0,0 0 0 15,-4-7-576-15,-1 2-128 0,1-2 0 0,4 7-16 16,-8-2-192-16,1-2-48 0,-1-4 0 0,0 4 0 16,0-2 16-16,1 1 0 0,-2-1 0 0,0-1 0 15,-1 0-80-15,-1-2 0 0,0 0-16 0,-2 0 0 16,1 3-176-16,-1-3 160 0,-2-1-160 0,0 1 160 15,-3 0-160-15,1 1 192 0,-2-3-192 0,2 0 192 16,-3-1-192-16,1-2 0 0,-1 0 144 0,0 0-144 0,-2-2 192 16,-1 2-48-16,-2 1 0 0,-2-3 0 15,-3 1-144-15,0 0 192 0,2-1-192 0,-3 1 192 0,-2 3-192 0,-1 0 0 16,-2 0 144-16,1 3-144 0,0-1 0 0,0 2 128 16,-1-1-128-16,-2 2 0 0,-3-1 128 0,0 1-128 15,-4 3 128-15,-2-2-128 0,0 0 0 0,1 0 128 16,1 2-128-16,1 2 0 0,1-3 0 0,-2 1 0 15,-1-2 0-15,0 1 128 0,1 1 32 0,1 0 16 16,1 2 0-16,4 1 0 0,-2-2 0 0,4 3 0 16,-2-1 0-16,3 1 0 0,0-2-32 0,-2 1 0 15,-1-1 0-15,1 2 0 0,3 2-144 0,-1 1 0 16,-2-3 0-16,2 2 0 0,-3 0 0 0,3 1 0 16,2 1 0-16,-1-1 0 0,0 0 0 0,-1 0 0 15,-1 1 0-15,0-1 0 0,0-1 0 0,-1 4 0 0,0-2 0 0,0 2 0 16,1-1 0-16,0 3 0 0,3 0 0 0,1-1 0 15,1 1 0-15,1-1 0 0,1 1 0 0,0-1 0 16,-1 2 0-16,0-3 0 0,-1 4 128 0,2 2-128 16,-2-2 0-16,0 1 128 0,-1-1-128 0,1 2 0 15,1 3 0-15,4-2 0 0,0-3 128 0,2 1-128 16,-1 5 0-16,-2 0 0 0,-1-2 0 0,2 0 128 16,-3 0 0-16,2 2 0 0,1 0 0 0,0 1 0 15,-3-2-128-15,4 2 0 0,0-2 0 0,3 1 0 16,-1-1 176-16,4-1-48 0,-1-1-128 0,4 1 192 15,0-1-64-15,1 0 0 0,3 1-128 0,0 0 192 16,2-1-64-16,3 1 0 0,0 1-128 0,-1-1 192 0,3-2-192 0,-1 3 128 16,1 3-128-16,3-2 0 0,-2-1 128 15,1 0-128-15,2 3 0 0,1 0 144 0,1 3-144 0,0 1 160 16,2-1-160-16,2-1 160 0,0-1-32 0,-1 1-128 16,3 1 192-16,1-1-64 0,-1-2 0 0,3 0 0 15,-2 0 0-15,3-1 0 0,-1 1 32 0,3-1 0 16,1-3 0-16,2 4 0 0,-1 3 0 0,3-2 0 15,-1-1 0-15,3-4 0 0,-2 2 0 0,2-1 0 16,2 0 0-16,-1 0 0 0,-2-2 0 0,4 0 0 16,-3 1 0-16,4 0 0 0,1-2 32 0,3 0 16 15,-1-1 0-15,2 0 0 0,-2 0 16 0,3-2 0 16,-4 3 0-16,1-2 0 0,4-4 32 0,2 3 0 16,2 1 0-16,2 0 0 0,-1-5-96 0,2 3-16 0,4 0 0 15,-1 1 0-15,0-2 16 0,0 1 0 0,-2-4 0 16,3 5 0-16,-1 1-160 0,4-3 0 0,4-3 0 0,-3 3 0 15,-2 4 0-15,0 1 0 0,-2-1 144 0,1-2-144 16,-2-3 144-16,-3 0-144 0,2 0 192 0,-1-1-192 16,3-2 0-16,1 0 0 0,-2 1 0 0,3 0-144 15,4 3 144-15,-1-4 128 0,-1-4-128 0,-3 0 176 16,-1 0-176-16,1 2 192 0,1 1-192 0,-3-2 192 16,-1-3-192-16,2 0 160 0,4 2-160 0,-1 0 160 15,-2 0-160-15,-1-2 0 0,-2-2 0 0,-1 2 0 16,-1 2 0-16,-1-1 128 0,3 0-128 0,-4-3 0 15,0 2 0-15,1-2 0 0,-1 2 128 0,0-6-128 16,-1-2 0-16,-1 3 160 0,0 0-160 0,0-4 160 16,-1-4-16-16,0 0 0 0,-1-1 0 0,4 0 0 15,2-2 0-15,-2 0 0 0,-2 1 0 0,3 0 0 0,0 3-144 0,-1 1 0 16,-2-4 0-16,-1 0 0 0,-2-1 176 0,-2 2-48 16,0 0-128-16,-1-4 192 0,1-1-192 0,0-2 0 15,2-1-144-15,-1 2 144 0,-5 1 0 0,0 1 0 16,-2-5 0-16,-2 0 0 0,-1 1 0 0,-3-1 0 15,-5-1 144-15,-2-3-144 0,-4-3 400 0,-1-1-16 16,-6 0 0-16,-1-1 0 0,-1 0-48 0,-3 2-16 16,-4 2 0-16,-1 4 0 0,0 2-32 0,-2 4-16 15,-3 3 0-15,1 1 0 0,-3 3-272 0,-2 3 0 16,-2 2-176-16,-1 3 176 16,-4 1-2048-16,3 4-320 0,2 2-48 0,5 1-16 0</inkml:trace>
  <inkml:trace contextRef="#ctx0" brushRef="#br1" timeOffset="143700.7">15332 8549 2751 0,'0'0'256'0,"0"-10"-256"16,0-1 0-16,0 1 0 0,-4 2 960 0,1-2 128 16,-1-2 48-16,0 1 0 0,-2 1-368 0,1 1-80 15,-2-1-16-15,-3 0 0 0,1-1-288 0,-1 1-64 16,-4 3-16-16,0-3 0 0,-2 1-112 0,-1 0-32 16,-4-1 0-16,0 1 0 0,-1 3-160 0,-4-3 128 15,-4-1-128-15,-1 0 128 0,1 0-128 0,-4 0 0 16,-4 2 0-16,-1-2 0 0,-1-1 0 0,0 2 0 15,1-2 0-15,-3-1 0 0,-2-5 0 0,-2 2 128 16,-4 1-128-16,0-1 0 0,-3 4 0 0,1 1 0 16,3 0 0-16,-1 3 0 0,1 2 0 0,-1 1 0 15,-3-2 0-15,2 1 0 0,-2-1 0 0,-1 2 0 16,-1 0 0-16,0 3 0 0,-1 1 0 0,0 1 0 0,-4 1 0 16,0-1 0-16,3-2 0 0,-1 2 0 15,1 1 0-15,-1 3 0 0,4 0 0 0,-1 2 0 0,-2-1 0 0,3 2 0 16,2 0 0-16,1 2 0 0,-2 3 0 0,2 3 0 15,4 3 0-15,3 1 0 0,2 0 0 0,1 0 0 16,2 4 0-16,-2-4 0 0,3 0 0 0,1 0 0 16,2 2 0-16,2-1 128 0,2-1-128 0,3-2 0 15,0 1 0-15,3 0 0 0,1 0 0 0,2-3 0 16,1-2 0-16,1 2 0 0,2 0 0 0,1 2 0 16,1-1 160-16,1 1-160 0,0 0 192 0,0 3-192 15,1 2 240-15,2 2-64 0,0-1-16 0,1 1 0 16,0 0-160-16,-4 1 0 0,3 2 0 0,2-2 0 0,3-3 0 15,2 0 0-15,0-1 0 0,3 1 0 0,-1 0 0 16,2-1 0-16,0-3 0 0,2-1 0 0,2 1 224 16,2-1-32-16,5-3-16 0,1 1 0 0,-1-1 48 0,3 2 16 15,2 0 0-15,1 1 0 0,3-3 16 0,0 1 0 16,2-1 0-16,0 1 0 0,0-3-32 0,1 0 0 16,0-1 0-16,0 0 0 0,2 0-80 0,-1-1-16 15,5-3 0-15,3 5 0 0,3 1 48 0,1 1 0 16,1-4 0-16,1 1 0 0,0-1-16 0,-1-1 0 15,1 0 0-15,0 1 0 0,-2 0-32 0,3 0 0 16,2 1 0-16,2-2 0 0,-2 1 0 0,0-4-128 16,0-2 192-16,1 0-64 0,2 2 0 0,1 2-128 15,-4-3 192-15,2 0-64 0,0-4 48 0,0-1 0 16,3-1 0-16,0 2 0 0,1 3-176 0,0 1 192 16,0-2-192-16,0 1 192 0,1 3-192 0,0-5 128 0,-1-4-128 15,2 4 128-15,1 3-128 0,1-1 0 0,-3-1 0 0,1-1 128 16,2 2-128-16,-1-2 160 0,1-2-160 0,2-5 160 15,1-3-160-15,2-2 0 0,-1-1 0 0,0 0 0 16,1 2 128-16,-2-4-128 0,-2-3 128 0,-1-2-128 16,2 2 160-16,-3-1-160 0,2-2 192 0,0 0-192 15,-1 1 304-15,-4-2-48 0,-3 2-16 0,-2-2 0 16,-2-4 80-16,-2 1 32 0,-2 1 0 0,0-2 0 16,1-3-48-16,-3-1-16 0,-3-4 0 0,-1 1 0 15,-5 1-112-15,-1 0-32 0,-2-1 0 0,-4-1 0 16,-4 0 32-16,-3-1 0 0,-7 0 0 0,-2-1 0 15,-3-2 160-15,-4-2 48 0,-2 1 0 0,-3 2 0 16,-3 1-176-16,-1 2-16 0,-3 0-16 0,-1 6 0 0,-3 5-176 16,-3 1-224-16,-1 1 48 0,-4 0 16 15,-3 2-1744-15,-3-1-336 0</inkml:trace>
  <inkml:trace contextRef="#ctx0" brushRef="#br1" timeOffset="145656.56">10678 14175 4607 0,'0'0'192'0,"0"0"64"0,0 0-256 0,0 0 0 0,0 0 0 0,4-9 0 16,-2 2 2080-16,-1 0 368 0,-1-1 80 0,0 8 16 16,-3-10-1840-16,-2-1-352 0,2-1-80 0,-4 1-16 15,1 1-256-15,-6-2 128 0,1-2-128 0,-3-2 0 16,-1 1 128-16,-4-1-128 0,-1 0 0 0,1-2 0 0,-6-1 0 0,3-1 0 16,-2 0 0-16,2 1 0 0,-2 1 0 15,2-1 0-15,-4-2 0 0,0 6 0 0,0 2 0 0,-4 1 0 16,-1-1-128-16,1 0 128 0,-3 0-352 0,-6 0-32 15,-3 0 0-15,0 2-3728 16,-2-4-752-16</inkml:trace>
  <inkml:trace contextRef="#ctx0" brushRef="#br1" timeOffset="146405.65">11347 14539 6447 0,'17'-8'576'0,"-9"2"-576"0,0-4 0 0,1 2 0 16,0 4 864-16,-1 0 64 0,0 0 16 0,-8 4 0 15,9-6-48-15,-9 6 0 0,10 0 0 0,-10 0 0 16,8 0-384-16,-8 0-64 0,0 0-32 0,0 0 0 16,7 5-160-16,-7-5-16 0,0 0-16 0,0 0 0 15,0 0-96-15,0 0 0 0,0 0-128 0,0 0 192 16,0 0 16-16,0 0 0 0,2 7 0 0,-2-7 0 15,0 0 176-15,0 0 16 0,0 0 16 0,0 0 0 16,0 0 16-16,0 0 0 0,0 0 0 0,0 0 0 16,3 9-112-16,-3-9 0 0,0 0-16 0,0 0 0 15,0 0-112-15,0 0-32 0,2 7 0 0,-2-7 0 16,0 0 32-16,0 0 0 0,0 0 0 0,0 0 0 16,0 0 0-16,0 0 16 0,0 0 0 0,0 0 0 15,0 0-208-15,0 0 176 0,0 0-176 0,0 0 160 0,0 0-160 0,0 0 0 16,-8 3 0-16,-2-3 0 15,1 0-256-15,2 1-128 0,7-1-16 0,0 0-16 0</inkml:trace>
  <inkml:trace contextRef="#ctx0" brushRef="#br1" timeOffset="148690.92">11963 9647 10703 0,'0'0'464'0,"8"-5"112"0,-1 1-448 0,-7 4-128 16,9-3 0-16,-1 1 0 0,-8 2 256 0,8-1 48 16,-8 1 0-16,0 0 0 0,6-8-304 0,-6 8 160 0,0 0-160 0,0 0 128 15,0 0 288-15,0 0 48 0,0 0 16 0,0 0 0 16,0 0-96-16,0 0 0 0,-2-7-16 0,2 7 0 16,0 0 0-16,-7-4 0 0,1 1 0 0,-1 1 0 15,0-4 32-15,0 2 16 0,-3-1 0 0,1 1 0 16,0-2-112-16,0 1-32 0,-2-2 0 0,0 3 0 15,-5 1-16-15,-1-2-16 0,-4 1 0 0,0-2 0 16,-2 0-240-16,-3 0 0 0,-1 1 0 0,-2 0 0 16,-2-6 0-16,1 1 128 0,0-2-128 0,-1 0 0 15,-2 0 160-15,-2 0-160 0,-1 0 160 0,-3-1-160 16,-2 4 192-16,1 0-48 0,-2-1-16 0,-1 1 0 16,-1 0-128-16,0 3 0 0,-1 0 144 0,-1 0-144 15,-2-2 128-15,-3-2-128 0,-4 6 128 0,1-3-128 0,0 1 0 16,1-1 0-16,-1 0 0 0,1 3 0 15,1 1 0-15,0-1 0 0,-2 0 0 0,1-2 128 0,0 0-128 0,3 3 128 16,1 1-128-16,3 1 128 0,1-1-128 0,0 0 144 16,-1 1-144-16,-2 0 160 0,0 0-160 0,2 2 160 15,1 0-160-15,1 2 160 0,-1 0-160 0,1 1 0 16,1-2 0-16,0 0 0 0,-1 0 192 0,0 1-32 16,-1-1-16-16,2 0 0 0,-1 0-144 0,1 1 0 15,1 2 0-15,3-3-176 0,-2-2 304 0,3 2 48 16,0-1 16-16,2 5 0 0,-1-1-192 0,0 0 0 15,-3 0 0-15,3 1 0 0,1 1 0 0,-2 2 0 16,1 0 0-16,2 0 0 0,-2 0 0 0,4 1 0 16,1-3 0-16,1 2 0 0,-4-2 0 0,2 1 0 15,-4 1 0-15,4 1 0 0,1 1 160 0,-1 0 0 16,-1-1 0-16,-1 1 0 0,2 2 16 0,0-1 0 0,0 0 0 0,3 0 0 16,2-1-176-16,-2 2 0 0,0-2 0 0,3 1 0 15,-2-2 0-15,0 2 128 0,-1-1-128 0,2 2 0 16,4 1 0-16,-5 1 128 0,-1-3-128 0,2 1 0 15,6 1 128-15,-3 2-128 0,-1-2 0 0,3 0 128 16,1-1-128-16,1 2 160 0,2 1-160 0,1 0 160 16,-2-3-160-16,4 1 128 0,0 0-128 0,3 3 128 15,2 4-128-15,-1-2 128 0,3-4-128 0,3 3 128 16,2 1-128-16,0 1 0 0,1 1 144 0,0 0-144 16,3 1 0-16,4 0 0 0,0 0 0 0,2-1 0 15,1 0 0-15,3-1 0 0,0-5 0 0,4 3 0 16,1 1 0-16,0 0 0 0,2-4 0 0,-1 4 0 0,3-1 0 0,2-2 0 15,1-3 0-15,4 2 128 0,5-1 32 16,1 1 16-16,1 2 0 0,2-6 0 0,5-6 64 0,1 4 16 16,2 2 0-16,1 1 0 0,-3 0-128 0,1-4 0 15,2 0-128-15,2 0 192 0,2 0-192 0,0 2 128 16,-2-1-128-16,3 1 0 0,3-1 128 0,-2 0-128 16,-1-3 0-16,4 0 144 0,2-2-144 0,3 0 160 15,2 0-160-15,-2 0 160 0,2 6-160 0,1-4 0 16,-2 0 0-16,2-1 0 0,2-1 0 0,0 1 128 15,0 3-128-15,-1-1 0 0,-5-2 128 0,3 0-128 16,-2-2 0-16,1-1 128 0,0 0-128 0,3 1 0 16,0-1 0-16,-3 0 0 0,-1 2 128 0,-4-4-128 15,1-5 0-15,-1 4 128 0,3 1-128 0,3 0 160 16,-3 1-160-16,1-1 160 0,-1 0 64 0,3 0 16 0,-1 1 0 16,0-2 0-16,2-1-64 0,2-1-16 0,-2 2 0 15,0 1 0-15,-3 1-160 0,1-2 128 0,1-2-128 0,1 2 128 16,-3 1-128-16,0 0 160 0,-1 0-160 0,-3-4 160 15,-2-2-160-15,0 1 0 0,-2-1 0 0,1-2 0 16,-4-2 0-16,0-1 128 0,3-3-128 0,-4 2 128 16,-3-1 96-16,-4-5 16 0,-1-4 0 0,-3-3 0 15,0 0 208-15,3-4 32 0,-3-1 16 0,0 0 0 16,-1-3-48-16,-2 1 0 0,-1 1 0 0,0-1 0 16,-5-1 48-16,-2 1 0 0,-6 0 0 0,-3 1 0 15,-2 4-64-15,-6 0-16 0,-2 2 0 0,-2 2 0 16,-6 0-224-16,-4 1-64 0,-4 0 0 0,-5-1 0 15,-5-1-128-15,-6 1 0 0,-4 3 0 0,-5-3-176 16,-6 0-144-16,-2-1-16 0,0 2-16 0,3 0 0 16,-3 2-288-16,2-2-48 0,0-2-16 15,2 6-10064-15,2 6-2032 0</inkml:trace>
  <inkml:trace contextRef="#ctx0" brushRef="#br1" timeOffset="150731.5">5339 14061 3679 0,'0'0'320'0,"0"-9"-320"0,2-2 0 0,1 0 0 15,1 0 2112-15,0 2 336 0,-2 0 80 0,-1 2 16 16,-1-3-1264-16,0 2-256 0,0 8-64 0,1-10 0 16,0 0-112-16,-1 10-16 0,0 0-16 0,0 0 0 0,0-7 16 0,-1 1 0 15,-1 0 0-15,2 6 0 16,0 0-192-16,0 0-48 0,0 0 0 0,0 0 0 0,-6 8-272 0,0 1-48 16,2 1-16-16,-3 1 0 0,-1 1-128 0,2 4-128 15,0 6 192-15,1 0-192 0,-3 1 240 0,3 1-64 16,0 1-16-16,-1-1 0 0,-1 0-32 0,-2-2-128 15,4-3 192-15,-2-1-64 0,3-2 0 0,-1 0-128 16,1 0 192-16,1-2-64 0,-1-3-128 0,1-1 192 16,2-1-192-16,1-9 192 0,-1 9-192 0,1-9 128 15,0 0-128-15,0 0 128 0,0 8-128 0,0-8 0 16,0 0-192-16,0 0 192 16,0 0-800-16,0 0-32 0,0 0-16 0,0 0-10416 0</inkml:trace>
  <inkml:trace contextRef="#ctx0" brushRef="#br1" timeOffset="150949.18">5052 14217 2751 0,'0'0'256'0,"0"0"-256"0,-7-5 0 0,7 5 0 15,0 0 3616-15,0 0 672 0,0 0 144 0,9-4 32 16,2 2-2720-16,3 0-528 0,4 2-128 0,0 2 0 16,2-2-224-16,-2 0-32 0,2 0-16 0,1 0 0 15,-1-2-128-15,2 1-32 0,3 0 0 0,1 0 0 16,3-1-208-16,-2 1-32 0,-2 0-16 0,-1 2 0 15,0 1-112-15,0 0-32 0,0 0 0 0,-5 1 0 16,-4-2-256-16,-2 2 160 0,0-1-160 0,-4 0 128 16,-9-2-128-16,10 3-144 0,-10-3 144 0,10 3-208 15,-10-3-2032-15,0 0-416 16</inkml:trace>
  <inkml:trace contextRef="#ctx0" brushRef="#br1" timeOffset="151215.01">5857 13807 17903 0,'0'0'784'0,"0"0"176"0,0 0-768 0,0 0-192 15,0 0 0-15,0 0 0 0,0 0 944 0,2 10 144 16,-2-10 16-16,-3 16 16 0,-4 2-256 0,-1 4-48 15,0 0-16-15,-4 0 0 0,-2 3-80 0,1 3-16 0,0 5 0 0,-1 0 0 16,-2-1-128-16,2 0-48 0,1-3 0 0,0-1 0 16,3 1-128-16,2-4-16 0,-1-4-16 0,3 2 0 15,-2 2-176-15,3-3-48 0,2-2 0 0,0-2 0 16,2-2-144-16,0 1-192 0,0 1 32 0</inkml:trace>
  <inkml:trace contextRef="#ctx0" brushRef="#br1" timeOffset="152508.6">5367 17667 13823 0,'-13'2'1216'0,"13"-2"-960"0,0 0-256 0,-8-1 0 0,1 0 576 0,7 1 64 15,-8 1 0-15,8-1 16 0,0 0 240 0,0 0 32 16,-9 1 16-16,9-1 0 0,0 0-304 0,0 0-64 15,0 0-16-15,0 0 0 0,0 0-176 0,0 0-16 16,0 0-16-16,0 0 0 0,12-1 240 0,3-1 48 16,0-1 16-16,0 0 0 0,1 1-32 0,5 0-16 15,1 0 0-15,4 0 0 0,3 0-96 0,2-1-32 16,-4 1 0-16,1 0 0 0,-3 1-80 0,-2-1-16 16,-2-2 0-16,-4 2 0 0,-1 2-128 0,-3-1-16 15,-2-2-16-15,-2 1 0 0,-9 2-32 0,0 0 0 16,0 0 0-16,0 0 0 0,0 0 224 0,0 0 32 15,0 0 16-15,-11 0 0 0,-2 0-144 0,-3 0-16 16,-4 0-16-16,0 2 0 0,-4-1-112 0,-1 0-32 0,-5-1 0 0,1 1 0 16,-3 1-144-16,3 1 0 0,4-1 0 0,2 1 0 15,2-1 0-15,3 2 0 0,3-1 0 0,5-1 0 16,2 0 0-16,8-2 0 0,0 0 0 0,0 0 0 16,0 0 0-16,0 0 0 0,0 0 0 0,15 2 0 15,0-2 0-15,5 0 208 0,2 0-48 0,2-1-16 16,2 0 16-16,2 0 0 0,-1-1 0 0,-2 0 0 15,-1 0 96-15,-2-2 0 0,-2-2 16 0,-3 1 0 16,-5 2 48-16,-1 2 16 0,-1-4 0 0,-10 5 0 16,0 0-144-16,0 0-16 0,0 0-16 0,0 0 0 15,0 0 16-15,0 0 0 0,-13-2 0 0,-1 2 0 16,-3 0 0-16,0 0 0 0,-4-1 0 0,-2 1 0 16,-4 2-176-16,4-1 0 0,1 1 0 0,3 1 0 15,2-1-256-15,3 0-144 16,1 0-32-16,6 0 0 0,7-2-2240 0,0 0-448 0,0 0-80 0</inkml:trace>
  <inkml:trace contextRef="#ctx0" brushRef="#br1" timeOffset="153174.48">6217 17311 12895 0,'0'0'1152'0,"0"0"-928"0,7-8-224 0,-1 2 0 16,-6 6 1296-16,0 0 224 0,5-7 32 0,-5 7 16 15,0 0-128-15,0 0-32 0,0 0 0 0,0 0 0 16,0 0-512-16,0 0-96 0,2 7-32 0,-2 2 0 15,-2 2-240-15,-1 4-48 0,-1 1-16 0,-2 3 0 16,-1 2-48-16,2 1-16 0,1 1 0 0,-3 1 0 16,-2 0 32-16,0 4 0 0,1 0 0 0,-3 1 0 15,1 1 0-15,2-5 0 0,1-4 0 0,2-3 0 16,0-1 32-16,1-5 16 0,1-3 0 0,1-1 0 16,2-8 160-16,-2 7 48 0,2-7 0 0,0 0 0 15,0 0-48-15,0 0 0 0,0 0 0 0,7-12 0 0,1-1-32 0,-1-2-16 16,0-3 0-16,0-1 0 0,-1-1-304 0,0-2-64 15,1-3-16-15,-2 2 0 0,0 1-208 0,2-1 128 16,-3-4-128-16,1 0 0 0,0 3 128 0,-1 2-128 16,0 4 0-16,0 2 144 0,1 1-144 0,-3 4 0 15,-2 11 0-15,0 0 0 0,0 0 0 0,0 0 0 16,0 0 0-16,0 0 0 0,-1 11-192 0,-2 1 192 16,-3 3-192-16,-1 5 192 0,1 2-176 0,-3 0 176 15,1 2-128-15,1 2 128 0,-4 3 0 0,1 0 0 16,0-1 0-16,1-2-128 0,1-3 128 0,-2-4 0 15,2-2 0-15,0-4-128 0,0-1 128 0,4-4 0 16,-2-3 128-16,6-5-128 0,0 0 192 0,0 0-48 16,0 0 0-16,0 0 0 0,-1-14 112 0,2-2 32 15,2-3 0-15,0-1 0 0,0-3-96 0,2-2 0 0,-3-3-16 0,2 1 0 16,1-1-176-16,0 2 128 0,-3-1-128 0,2 4 128 16,-1 2-128-16,1 6 0 0,-2 4 0 0,-2 11 128 15,5-7-128-15,-5 7 0 0,0 0 0 0,0 0 0 16,1 11-192-16,-1 5 192 0,-1 3-192 0,0 1 192 15,-1 0-176-15,0 3 176 0,-2-1-128 0,1 0 128 32,-2-1-960-32,2 1-128 0,1-2 0 0,-3-2-17120 0</inkml:trace>
  <inkml:trace contextRef="#ctx0" brushRef="#br1" timeOffset="159096.81">13676 8150 9839 0,'0'0'432'0,"0"0"96"16,0 0-528-16,0 0 0 0,0 0 0 0,0 0 0 15,0 0 608-15,0 0 16 0,1 9 0 0,-1-9 0 0,0 0 112 0,1 7 32 16,1 4 0-16,-2-11 0 0,0 0 16 0,0 0 16 15,0 0 0-15,0 0 0 0,0 0-16 0,0 0 0 16,0 0 0-16,0 0 0 0,0 0 16 0,0 0 0 16,0 0 0-16,8-11 0 0,-2-3-48 0,0-2-16 15,-2-2 0-15,1-3 0 0,-1-2-160 0,1-2-16 16,-1-4-16-16,-2 1 0 0,1-1 80 0,0-2 16 16,-2-4 0-16,1-1 0 0,0-5-64 0,1 0 0 15,-3 2 0-15,2-3 0 0,-1-3-128 0,0-1-16 16,-2 2-16-16,0-4 0 0,1-3-128 0,0-2-32 15,-3-3 0-15,1 2 0 0,2 2-64 0,0-1 0 16,-1 3-16-16,1-1 0 0,3 2 16 0,-2-1 16 16,1 1 0-16,-1-2 0 0,2-1 48 0,0 3 0 0,1 0 0 0,1 5 0 15,1 5-256-15,0-3 0 0,-1-3 0 0,1 1 0 16,0 0 0-16,-2 1 0 0,3-2 0 0,-2 3 0 16,1 1 0-16,-1 4 0 0,0 1 0 0,-1 0 0 15,-1 1 0-15,1 0 0 0,-2 1 0 0,-1 0 144 16,-1 1-144-16,0 1 128 0,0 1-128 0,0 0 128 15,0 2-128-15,0 1 0 0,-1 2 0 0,-1 0 128 16,2 2-128-16,0 1 0 0,0 1 0 0,0 1 128 16,0 1-128-16,-2 3 0 0,1-1 0 0,0 1 0 15,1-1 0-15,0 4 0 0,-1-4 0 0,0 5 0 16,1 3 0-16,-1 2 0 0,-1 2 0 0,2 6 0 16,0 0 0-16,0 0 0 0,0 0 0 0,0 0 0 15,-4-6 0-15,4 6 0 0,0 0 0 0,0 0 0 16,0 0 0-16,0 0 0 0,0 0 0 0,0 0 0 0,0 0 0 0,0 0 0 15,0 0 0-15,0 0 0 0,0 0-128 0,0 0 128 16,0 0 0-16,0 0 0 0,0 0-160 0,0 0 160 16,0 0-208-16,0 0 80 15,-1 9-544-15,1-9-96 0,0 0-32 0,0 0 0 16,3 10-608-16,-3-10-112 0,0 0-16 0,0 0-16 16,0 0-208-16,0 0-32 0,0 0-16 0</inkml:trace>
  <inkml:trace contextRef="#ctx0" brushRef="#br1" timeOffset="159599.75">13253 6119 24351 0,'0'0'1088'0,"-5"-5"208"0,-1 2-1040 0,6 3-256 0,-8-6 0 0,8 6 0 15,0 0 464-15,0 0 48 0,-4-7 0 0,4 7 0 16,0 0-192-16,6-8-16 0,1-6-16 0,1 2 0 16,3 2 96-16,2-1 32 0,1-3 0 0,-1-1 0 15,1-2-96-15,1-1-32 0,0-2 0 0,1 0 0 16,3 0-48-16,-1 1-16 0,1 1 0 0,2-2 0 15,0 0-16-15,-1-1 0 0,1 0 0 0,0 0 0 0,-3-2-32 16,3 2-16-16,2 2 0 0,-3 0 0 0,-2-2 32 0,1 2 16 16,-1 2 0-16,-1 1 0 0,-4-1 16 0,-1 4 0 15,-1 2 0-15,0 2 0 0,-1 0-80 0,-1 1-16 16,-3 3 0-16,1 3 0 0,-7 2-128 0,9 1 0 16,-9-1 144-16,10 4-144 0,1 5 0 0,-3 1 0 15,0 0 0-15,1 2 0 0,-1 1 0 0,-1-1 0 16,0 1 0-16,1 3 0 0,-1-1 0 0,0 2 0 15,1-1 0-15,-3 1 0 0,4-2 0 0,-1 0 0 16,2 2 0-16,1-3 0 0,0-2 0 0,1 3 0 16,1 0 0-16,1-1 128 0,0-3-128 0,3 2 0 15,-1 3 128-15,2-3-128 0,-1-1 0 0,1 1 144 16,5 1-144-16,-1 2 0 16,4 5-1136-16,-2 1-336 0</inkml:trace>
  <inkml:trace contextRef="#ctx0" brushRef="#br1" timeOffset="165464">4197 17452 8287 0,'-13'-1'736'0,"6"-1"-592"0,-3-1-144 0,1 0 0 0,0 3 1120 15,-2 0 192-15,-3-3 32 0,4 1 16 0,-1 4-160 0,3-2-48 16,-2-2 0-16,0 2 0 0,-1 0-64 16,1 0-32-16,1-1 0 0,9 1 0 0,-6 1-272 0,-3 1-48 15,2-1-16-15,7-1 0 0,0 0 64 0,0 0 16 16,-9 1 0-16,9-1 0 0,0 0 0 0,0 0 0 16,0 0 0-16,0 0 0 0,10-4-112 0,7 1-32 15,4 1 0-15,5-1 0 0,6-3-208 0,1 2-64 16,1-1 0-16,3 2 0 0,-1 0-80 0,2-1-32 15,2 0 0-15,2 1 0 0,2 1 96 0,-3-1 16 16,0 1 0-16,-2 0 0 0,-3 0 64 0,-3 1 0 16,-2 2 16-16,-4 2 0 0,-6-2-208 0,-2 2-32 15,-4 1-16-15,-3-1 0 0,-2 3-208 0,-10-6 0 0,0 0 128 0,0 0-128 16,0 0 160-16,-1 9-16 0,-4-2 0 0,-3 0 0 16,-6-2 112-16,-3 1 32 0,-4 0 0 0,-2 1 0 15,-3-4-80-15,-5 0-16 0,-4 0 0 0,1-1 0 16,-3 0-48-16,1-1-16 0,0-1 0 0,-2-1 0 15,2 0-128-15,3 0 160 0,1-1-160 0,6 1 160 16,4 1-160-16,2 0 0 0,4 0 0 0,7 0 0 16,9 0 0-16,0 0 0 0,0 0 0 0,0 0 0 15,5-5 0-15,7 0 128 0,7-1-128 0,7 2 0 16,5-1 0-16,4 2 0 0,7-1 0 0,-1 0 0 16,1 0 0-16,3 1 0 0,1 0 0 0,0-1 0 15,-1 1 0-15,1-1 0 0,1 1 0 0,-1 1 0 16,-1 0 0-16,-8 2 0 0,-4-2 128 0,-7 2-128 0,-10 2 0 15,-4 0 128-15,-3-2-128 0,-9 0 128 0,0 0-128 0,0 0 0 16,-10 5 0-16,-6 1 0 0,-6-2 128 16,-5 1-128-16,-5-2 128 0,-3 0-128 0,-2 2 160 0,-3-2-160 15,0-1 192-15,-4 2-192 0,-1-1 128 0,0 1-128 16,-1-3 0-16,2 0 0 0,1 1 0 0,5-1 0 16,5-1 0-16,4 0 0 0,6 0 128 0,6 0-128 15,9 0 0-15,8 0 0 0,0 0 0 0,0 0 0 16,0 0 0-16,0 0 0 0,13-5 144 0,6 1-144 15,5-3 0-15,5 3 144 0,6 2-144 0,1-1 0 16,2 1 0-16,5-1 0 0,2 0 0 0,-1 0 0 16,0 1 0-16,-4 0 0 0,-2 0 0 0,-7 1 0 15,-3 1 0-15,-7 2 0 0,-6-1 0 0,-5 1 128 16,-10-2-128-16,0 0 0 0,0 0 0 0,-10 4 128 0,-4-1-128 16,-6 0 0-16,-8-1 192 0,-3 2-32 0,-6-1-16 0,-3-1 0 15,-4-1-16-15,-3 0 0 0,-1 0 0 0,0 1 0 16,0-4-128-16,1 1 192 0,1 0-192 0,2 0 192 15,4 0-192-15,6-1 128 0,4 1-128 0,8-3 128 16,3 3-128-16,8 0 128 0,11 1-128 0,0 0 128 16,0 0-128-16,14-5 128 0,2-1-128 0,6 1 128 15,6-1-128-15,5 1 0 0,3 0 0 0,5 1-13360 16,1 1-2576-16</inkml:trace>
  <inkml:trace contextRef="#ctx0" brushRef="#br1" timeOffset="170560.41">10249 17573 3679 0,'0'0'320'0,"0"0"-320"16,0 0 0-16,0 0 0 0,0 0 1792 0,0 0 304 15,5-5 48-15,-5 5 16 0,0 0-864 0,5-6-160 0,-1-1-48 0,-4 7 0 16,0 0-144-16,6-5-48 15,-6 5 0-15,5-7 0 0,0 1-128 0,-5 6-16 0,3-6-16 0,3 0 0 16,-3 1-64-16,-3 5-16 0,5-9 0 0,-5 9 0 16,0 0-80-16,8-3-32 0,-2-2 0 0,-6 5 0 15,0 0-32-15,0 0-16 0,0 0 0 0,0 0 0 16,10-2-96-16,-10 2-16 0,0 0 0 0,0 0 0 16,0 0-64-16,0 0-32 0,0 0 0 0,0 0 0 15,0 11 80-15,0-1 16 0,-5-1 0 0,2 2 0 16,-2 0-32-16,1 1 0 0,-5 1 0 0,3 1 0 15,-2 2-32-15,0 0-16 0,-3 1 0 0,1-1 0 16,2 0 48-16,-2-1 16 0,-1-1 0 0,1 1 0 16,-2-1-32-16,0-1 0 0,-1-1 0 0,1-1 0 0,-2 0-32 0,-1 0-16 15,0 0 0-15,1-1 0 0,0-3-48 0,-1 2-16 16,0 1 0-16,0-3 0 0,-1-2-16 0,1-2 0 16,1 2 0-16,-1 2 0 0,2 1-208 0,0-4 0 15,0-6 0-15,-1 4 0 16,-1 4 912-16,0-1 96 0,-1 0 16 15,0-4 0-15,-1 2-832 0,-1-1-192 0,0 4 0 0,0-3 0 0,1-3 0 16,0-2 0-16,1-2 0 0,-1 4 0 0,1 3 0 16,0-3 0-16,2-3 0 0,0 3 0 0,-2 3 0 15,1-2 0-15,-2-2 0 0,1 0 0 0,-1-1 0 16,2 2 0-16,0 0 0 0,-1 2 0 0,0-1 0 16,0-1 0-16,2-3 0 0,-1 2 0 0,-1 1 0 15,2-2 0-15,1-3 0 0,0 1 0 0,-2 2 0 16,3 0 0-16,1-1 0 0,-2-1 0 0,1 1 0 0,-1 1 0 15,-2 0 0-15,2-1 0 0,2-1 0 0,-3 0 0 0,0 0 0 0,0 2 0 16,2 0 0-16,-1-1 0 0,1-2 0 0,-2 2 0 16,-1 1 0-16,0 0 0 0,1-2 0 0,-1 3 0 15,0-4 0-15,0 0 128 0,-2 2-128 0,1-1 0 16,-1-2 144-16,2 1-144 0,-2-2 128 0,2 0-128 16,-1 1 144-16,0-1-144 0,-3 1 160 0,4-1-160 15,0 0 144-15,3 2-144 0,-2 2 128 0,2-3-128 16,1-3 128-16,2 3-128 0,-1 0 0 0,1 2 128 15,0-4-128-15,0 0 0 0,0 1 0 0,0 0 128 16,1 2-128-16,0-2 0 0,1-1 0 0,-2 1 0 16,3 0 0-16,-3-1 128 0,1-1-128 0,-1 1 0 15,3-1 0-15,-3 0 128 0,0-1-128 0,1 1 0 0,1-1 0 16,0-1 128-16,1 0-128 0,-3 2 0 0,3-1 0 0,-4 0 128 16,2 0-128-16,0 1 0 0,0 2 0 0,2 1 0 15,0-5 128-15,1 1-128 0,-2 0 0 0,3 1 0 16,-2-1 0-16,3 0 0 0,-1-1 0 0,2 3 0 15,-2-3 0-15,2 1 128 0,-1 0-128 0,3-1 0 16,2-1 0-16,-2 1 0 0,0 0 144 0,2-1-144 16,0-2 160-16,1 2-160 0,-1-3 0 0,2 0 0 15,-2-1 0-15,0 1 0 0,-1-1 0 0,3 1 0 16,-3-3 0-16,0 5 0 0,2 0 0 0,0 1 0 16,1-1 0-16,0 1 0 0,0 1 0 0,1 0 0 15,-2-3 0-15,2 1 0 0,-2 0 0 0,1-1 0 0,0-2 0 16,0 1 0-16,0 3 0 0,1-1 0 0,1 0 0 0,-2 1 0 15,0-1 0-15,2-1 0 0,-3 2 0 16,1 0 0-16,1 0 0 0,0-1 0 0,0-1 0 0,-1 1 0 16,3 2 0-16,-3 1-128 0,0 0 128 0,2 0 0 15,-3-1 0-15,3 2 0 0,-1 3 0 0,0-1 0 16,0-4 0-16,2 0 0 0,-3-1 0 0,2 1 0 16,0 0 0-16,-1 0 0 0,1-2 0 0,1 1 0 15,-2 3 0-15,2 0 0 0,1-1 0 0,0-1 0 16,-2 0 0-16,0 3-128 0,1 1 128 0,1 1 0 15,-1 1 0-15,1-3 0 0,-1-3 0 0,-1 1 0 16,2 5 0-16,0-3 0 0,1-1 0 0,-1-1 0 16,0 2 0-16,0 2 0 0,-1 3 0 0,2-4 0 15,0-3 0-15,1 2 0 0,-2 1 0 0,0 0 0 0,2 0 0 0,0-1 0 16,0 1 0-16,0 2 0 16,3 0 0-16,0 0 0 0,0-4 0 0,0 3 0 0,-2 1 0 0,1 1 0 15,-1-2 0-15,2 1 0 0,-2-2 0 0,1 3-128 16,-2 2 128-16,0-2 0 0,0-1 0 0,0-1 0 15,0 2 0-15,1 1 0 0,-1-1 0 0,1 0 0 16,0-2 0-16,0 1 0 0,2 0 0 0,0 1 0 16,-1-1 0-16,3-1 0 0,-1 1 0 0,1-3 0 15,0 2 0-15,1 0 0 0,-1-2 0 0,2 1 0 16,-1 4 0-16,1 0 0 0,-3 0 0 0,-2-2-128 16,-3 2 128-16,0 0 0 0,2 0 0 0,1 1 0 15,-1-2 0-15,0 2 0 0,-1 0 0 0,3 2 0 16,-2 0 0-16,1 2 0 0,-1-6 0 0,2 4 0 0,3 0 0 15,-1 0 0-15,0-1 0 0,0 0 0 0,0 1 0 0,2-1 0 16,-2 0 0-16,2-1 0 0,-1-2 0 0,2 1 0 16,0-1 0-16,1 1 0 0,2 2 0 0,-5-1 0 15,0-1 0-15,-1 1 0 0,2 2 0 0,-2 0 0 16,-2 0 0-16,-2-3 0 0,1 2 0 0,4 1 0 16,1 1 0-16,1 1 0 0,-4-2 0 0,2 0 0 15,2 0 0-15,0 0 0 0,-3 0 0 0,3 1-160 16,-1 1 160-16,0-1 0 0,2-1 0 0,2 0 0 15,-3-1 0-15,1 0 0 0,-1 1 0 0,0 1 0 16,3 0 0-16,-3-1 0 0,0 0 0 0,-2 0 0 16,-1 0 0-16,2 2 0 0,-2 3 0 0,1-1 0 15,0-1 0-15,0 3 0 0,-1 0 128 0,0 3-128 0,2 1 0 16,1-1 0-16,0-3 0 0,0 3-128 0,-3 1 128 0,2-2 0 16,-2 0 0-16,1-1 0 0,-1 2 0 0,-1 0 0 15,1-3 0-15,-2 1 0 0,2 1 0 0,3-2 0 16,-3 0 0-16,2 0 0 0,-3 1 0 0,1-1 0 15,1-1 0-15,-3 2 0 0,0 0 0 0,0 1 0 16,1-1 160-16,-1-1-160 0,0 1 0 0,-2 2 0 16,0 1 0-16,1-1 0 0,1-2 0 0,2 2 0 15,-4 2 0-15,0 0 0 0,0-2 0 0,1 3 0 16,-2 0 0-16,2 1-160 0,-1 2 160 0,0 0 0 16,-1-3 0-16,0 3 0 0,-2 5 0 0,2-1 0 15,-1-1 0-15,1-1 0 0,0-1 0 0,0 0 0 16,0-1 0-16,0 1 0 0,-2-1 0 0,2 0 0 0,-1 1 0 15,0-2 0-15,2 2 0 0,-2-2 0 0,1-1 0 16,-1 0 0-16,-1 2 0 0,2-1 0 0,-3-1 0 0,1 0 0 16,1 3 0-16,-1-1 0 0,-1 0 0 15,0 1 0-15,1-1 0 0,0-2 0 0,-5-2 0 0,0 2 0 16,1-1 0-16,1-1 0 0,-2-3 0 0,2 3 0 16,-3 0 0-16,0 0 0 0,0 0 0 0,-1-2 0 15,2 0 0-15,0 0 0 0,-1 1 0 0,0-1 0 16,3-1 0-16,-2 0 0 0,0 0 0 0,0-1 0 15,-1 1 0-15,0 0 0 0,1 0 0 0,-1 0 0 16,3 1 0-16,-2-1 0 0,-1 0 160 0,2-1-160 16,0 1 0-16,-1 0 0 0,0-1 0 0,1 1 0 15,-4-8 0-15,1 10 0 0,1 0 0 0,0-1-160 16,2-1 160-16,0 1 0 0,-4-9 0 0,5 12 0 0,-2-5 0 16,-3-7 0-16,3 10 160 0,-1-1-160 0,-2-9 0 15,3 8 0-15,-3-8 0 0,3 9 0 0,-3-9 0 16,0 0 0-16,1 10 0 0,-1-10 0 0,0 0 0 0,2 8 0 15,-2-8 0-15,0 0 0 0,0 0 0 0,3 10 0 16,-3-10 0-16,5 5 0 0,-5-5 0 0,0 0 0 16,0 0 0-16,6 7 0 0,-6-7 0 0,0 0 0 15,0 0 0-15,8 4 0 0,-8-4 0 0,0 0 0 16,0 0 0-16,9 4 0 0,-9-4 0 0,0 0 0 16,9 1 0-16,-9-1 0 0,0 0 0 0,0 0 0 15,9-1 0-15,-9 1 0 0,6-4 0 0,-6 4 128 16,6-7-128-16,-3 1 0 0,-3 6 0 0,0 0 0 15,2-9 0-15,0 0 0 0,-2 9 0 0,0 0 128 0,1-8-128 16,1 0 0-16,0 0 0 0,-2 1 0 0,0 7 0 16,-2-9 0-16,0-1 0 0,2 1 0 0,0 0 0 0,0 0 0 15,0 0 0-15,0-1 0 0,-2 0 0 0,0 0 0 16,2 0 0-16,-2-1 0 0,-1 0 0 0,-3 0 0 16,2-3 0-16,-1-1 0 0,2 1 0 0,-6-1 0 15,-1-3 0-15,0 0 0 0,2 1-128 0,-3 0 128 16,0 2 0-16,-2-2 0 0,4-5 0 0,-2 2 0 15,-4-1 0-15,0-1-240 0,2 0 80 0,-1 1 16 16,0 1 144-16,-1 2-160 0,-1 3 160 0,2 0-160 16,0-2 160-16,1 2 0 0,0-1-144 0,0 3 144 15,1 3 0-15,0-1-144 0,0-2 144 0,1 0 0 16,-2 1 0-16,1 0-128 0,-2-2 128 0,1-1 0 0,-2 2 0 16,1 0 0-16,1 3-128 0,-1-4 128 0,-2 0-176 15,0 2 32-15,0 1 0 0,-2 0 0 0,-1 0-16 16,1-2 0-16,-1-3 0 0,-2 1 0 0,-2 0 0 0,2 0 0 15,-2 1 0-15,1 1 0 0,0 2 160 0,0 0-160 16,2 3 160-16,-2 0-160 0,0 1 160 0,-1 1 0 16,1 2 0-16,-1 1-128 0,0-2 128 0,-1 0 0 15,0 0 0-15,3 0 0 0,1-1 0 0,3 3 0 16,3-1 0-16,1-2 0 0,1 1 0 0,0 0 0 16,-3 1 0-16,1-2-128 0,-1 0 128 0,0 0 0 15,0 1 0-15,-1 0-128 0,1 1 128 0,-1-1 0 16,-1 1-144-16,1-1 144 0,0-1 0 0,-1 2-176 15,-2 0 176-15,0 2-128 0,0 0 128 0,0-2 0 16,-2 4-144-16,-1-3 144 0,-1 0 0 0,-2 0 0 16,3 2 0-16,2 2 0 0,1 0 0 0,0 1 0 0,-3-1-176 0,1 0 176 15,-1 0 0-15,2 2 0 0,2-1 0 0,0 0 0 16,1 0 0-16,-1 0 0 0,-1 1 0 0,3-2-128 16,-2-1 128-16,2 0 0 0,-2 0 0 0,-1 2-128 15,2 0 128-15,-4 1 0 0,1-3 0 0,0 4 0 16,-1 0 0-16,-1 0 0 0,1 0 0 0,-1-1 0 15,3 0 0-15,0 3-128 0,-3 0 128 0,0 1 0 16,0-1 0-16,0-1 0 0,1 1 0 0,-1-1 0 16,1-1 0-16,4 2 0 0,-1-1 0 0,-1 1-128 15,3-2 128-15,-1 2 0 0,2-2 0 0,-1 4 0 16,0 2 0-16,-2 0 0 0,-1 2 0 0,1-1 0 16,-1-1 0-16,-1 0 0 0,-2 0 0 0,3-1 0 15,-1 2 0-15,-1-1 0 0,-1 0 0 0,0-1 0 16,1-1 0-16,-2 1 0 0,1-1 0 0,1 2 0 0,1 0 0 15,-1 3 0-15,2 3 0 0,-1-1-128 0,-1-1 128 0,-1 0 0 16,-1-2 0-16,1 0 0 0,0-1 0 0,1 1 0 16,-2-1 0-16,4 2 0 0,4 1 0 0,1 2-128 15,0-4 128-15,5 2 0 0,1 2 0 0,2-1 0 16,-2 0 0-16,4 1-128 0,2-1 128 0,1 1 0 16,-2 0 0-16,1 2 0 0,2-1 0 0,0 2 0 15,-1 0 0-15,1-1 0 0,0 1 0 0,3 0 0 16,0 0 0-16,0 0 0 0,-1 2 0 0,0 0 0 15,-1 1 0-15,2 0 0 0,1-3 0 0,-1-2 0 16,0 0 0-16,0 1 128 0,-1-3-128 0,2-1 0 16,0-1 0-16,-1 2 0 0,-1-1 0 0,0 0 0 0,3-3 0 15,-2 1 128-15,2 2-128 0,1 0 0 0,-1-1 0 0,1-1 0 16,2 3 0-16,0-3 144 0,-1-4-144 0,2 3 0 16,0 4 128-16,2-2-128 0,-3 0 0 0,3 1 0 15,0 3 0-15,-2-3 0 0,2-1 0 0,2 1 0 16,-4 0 128-16,2 0-128 0,0-3 0 0,2 2 0 15,-5-2 0-15,3-1 128 0,0 2-128 0,-1-1 0 16,1-3 128-16,0 2-128 0,-2-1 0 0,3 1 0 16,2-3 128-16,1 2-128 0,-1-2 0 0,1 1 0 15,2 0 0-15,-1 0 0 0,2-2 0 0,0 1 0 16,-2 2 128-16,0-1-128 0,0-4 0 0,1 1 0 0,-3-1 0 16,1 3 0-16,2-3 128 0,-2-1-128 15,-2 1 512-15,1 0 64 0,-1-2 0 0,0 4 0 16,0-1-576-16,-3-3 0 0,2-2 0 0,0 0 0 0,1 1 0 15,-2 2 0-15,2 0 0 0,0-4 0 0,-1-4 0 16,1 1 0-16,-2 3 0 0,2 0 0 0,3-1 0 0,-1-1 0 16,3 0 0-16,-1 1 0 0,2 2-144 0,-3 0-144 15,3-3-32-15,0 2 0 0,-3 1 320 0,1-2 0 16,-1 1 0-16,3 0 0 0,0 0 0 0,1 0 0 16,-2 2 0-16,1-1 0 0,0-1 0 0,-3-1 0 15,2-1 0-15,-1-1 0 0,-1 5 0 0,0-2 0 16,1-2 0-16,-2 2 0 0,-1 1 0 0,1 0 0 15,-1 0 0-15,1 0 0 0,1-3 0 0,-1 0 0 16,-2 3 0-16,2 0 0 0,0-2 0 0,2 0 0 0,-2 0 0 16,-2 1 0-16,-2 0 0 0,2-2 0 0,2-1 0 15,-1 0 0-15,-1 1 0 0,2 1 0 0,-1 1 0 0,1-2 0 16,0-2 0-16,-3 0 0 0,1 3 0 0,0-2 0 16,-1 0 128-16,0-2-128 0,-1 0 0 0,0 0 144 15,0 3-144-15,1-1 0 0,-2-4 0 0,0 4 0 16,1-2 0-16,-2 1 0 0,1-2 0 0,2-2 0 15,-3 1 0-15,1 0 0 0,0-1 128 0,-1 0-128 16,1-1 0-16,1 0 0 0,1-1 0 0,1 2 0 16,-2 2 0-16,-2-1 0 0,1-1 0 0,1 2 0 15,-2 1 0-15,0 2 0 0,-2-1 0 0,0 1 0 16,0-2 0-16,-7 6 0 0,8-4 0 0,-8 4 0 16,0 0 0-16,3-7 0 0,2 0 0 0,-5 7 0 15,0 0 0-15,0 0 0 0,0 0 0 0,0 0 0 16,0 0 0-16,0 0 0 0,0 0 0 0,0 0 0 0,-7 1-144 15,-3 2 144-15,2 4 0 0,-3-3 0 0,-1 2 0 0,1 1-128 16,0 3 128-16,0 1 0 0,-2 0 0 0,1 1 0 16,0-4 0-16,-3 3 0 0,1 0 0 0,-1 3 0 15,-1-3 0-15,1 0 0 0,-2-2 0 0,-1 1-128 16,-1 0 128-16,-1-1 0 0,0-3 0 0,-2 2 0 16,1 1 0-16,2-2 0 0,-5 1 0 0,2-2 0 15,0-2 0-15,0 2 0 0,3-1 0 0,-4 1 0 16,1-1 0-16,-3-1 0 0,3-2 0 0,0 1 0 15,-1 2 0-15,1-1 0 0,-1-2 0 0,1 1 0 16,-1-1 0-16,2 2 0 0,-1 0 0 0,1-2 0 16,-1-2 0-16,-1 0 0 0,3 1 0 0,-2-1 0 15,1-1 0-15,-1-2 0 0,-1-4 0 0,2 3 0 0,-3 3 0 16,0-1 0-16,-3-3 128 0,-1 0-128 0,1-1 0 0,-1 2 0 16,3-1 0-16,-3 1 0 0,2-3 0 0,1 2 0 15,-3-1 0-15,2 3 128 0,0-1-128 0,3-2 0 16,3-1 0-16,3 1 0 0,-3 2 0 0,4-2 0 15,1-2 0-15,2 1 0 0,0-1 0 0,0 0 0 16,-2 0 0-16,4-1 128 0,0-1-128 0,1-1 0 16,2 0 0-16,0-1 0 0,-1-3 128 0,3 0-128 15,-2-3 0-15,1 1 0 0,2-1 0 0,-1 1 0 16,0-2 0-16,-1 1 0 0,0 0 0 0,2 0 0 16,-1 3 0-16,1-1 0 0,-4 0 0 0,1 0 0 15,-3 1 0-15,0 0 0 0,-1-1 0 0,-1 0 0 16,-2-1 0-16,-3 0 0 0,-1-1 0 0,1-1 0 15,-1-2-160-15,1 2 160 0,3-3-128 0,0 1 128 0,-1 1 0 0,5 0-128 16,2 0 128-16,3 5 0 0,1-1 0 0,5 2-128 16,0-1 128-16,0-1 0 0,0 0 0 0,4-2-128 15,2 3 128-15,3-3 0 0,0-2 0 0,2 2-128 16,1 0 128-16,0-1 0 0,-1 1 0 0,1-2 0 16,0 0 0-16,0 3 0 0,-2-2 0 0,0-1 0 15,0-3 0-15,-1 1-128 0,0 0 128 0,-2 2 0 16,1 5 0-16,1-3 0 0,-1-4 0 0,2 3 0 15,-3 5 0-15,3 0 0 0,1-2 0 0,1-1 0 16,0-1 0-16,4 1-128 0,0 1 128 0,3 0 0 16,3 0 0-16,0 2 0 0,3 3 0 0,-2 0 0 15,0-2 0-15,-1 1 0 0,3 1 0 0,1 1 0 0,2 0 0 16,-2 1 0-16,0 0 0 0,-1-2 0 0,0 1 0 16,0 2-128-16,-1 0 128 0,3-2 0 0,-1 0 0 0,2-3-128 15,-1 3 128-15,2 0 0 0,0 4 0 0,0-1 0 16,-5 0 0-16,4 3 0 0,0 1 0 0,2-1 0 15,0 2 0-15,-3 1 0 0,1-1 0 0,-2 2 0 16,2 0 0-16,-2-1 0 0,2-3 0 0,0 2 0 16,2-1 0-16,0 3 0 0,-1-1 0 0,1 0 0 15,-5-1 0-15,3 2 0 0,-2 2 0 0,3 0 0 16,-3 3 0-16,2-1 0 0,-2-1 0 0,-1 3 0 16,2 1 0-16,-3-1 0 0,-1-1 0 0,1 1 0 15,0 1 0-15,0 1 0 0,-1 1 0 0,1-1 0 16,3-3 0-16,-1 2 0 0,-2 2 0 0,0-1 0 0,0 1 0 15,2-1 0-15,-3-3 0 0,1 2 0 0,-1 3 0 0,0-1 0 16,-3-3 0-16,0 2 0 0,2 1 0 0,-2 1 0 16,2 0 0-16,0 1 0 0,1-2 0 0,1 2 0 15,0 2 0-15,0 1-128 0,2 2 128 0,-6 0 0 16,1-2 0-16,1 4 0 0,0 3 0 0,1-3 0 16,-3-3 0-16,0 3 0 0,1 3 0 0,-3 0 0 15,-1 1 0-15,0-3 0 0,-2-3 0 0,0 1 0 16,2 0 0-16,-3 0 0 0,1-2 0 0,-1 0 0 15,0-3 0-15,-2 3 0 0,0 3 0 0,3-4 144 16,-2-3-144-16,1 3 0 0,-1 3 144 0,2 0-144 16,-2 0 0-16,0-2 144 0,1 1-144 0,2 1 0 15,-3 5 144-15,-2-3-144 0,-2-4 0 0,1 1 128 0,2-1-128 16,0 2 0-16,-2-1 0 0,2 0 128 0,-1-2-128 16,1 2 0-16,-4 1 128 0,2-1-128 0,-3-1 128 0,2 0-128 15,1-2 144-15,-1-1-144 0,0 0 192 0,-3 1-192 16,1-5 192-16,-1 1-192 0,0 0 192 0,0 0-192 15,0 0 144-15,-1-2-144 0,1 1 0 0,-1 0 144 16,0 0-144-16,0 2 160 0,0-3-160 0,-1 0 160 16,-4-7-160-16,7 8 128 0,-2 0-128 0,0-1 128 15,-5-7 0-15,6 8-128 0,0-1 192 0,-6-7-64 16,0 0 16-16,5 7 0 0,-5-7 0 0,0 0 0 16,0 0 16-16,0 0 0 0,0 0 0 0,0 0 0 15,0 0-16-15,0 0 0 0,0 0 0 0,0 0 0 16,0 0-144-16,0 0 160 0,0 0-160 0,0 0 160 0,0 0-160 15,0 0 0-15,0 0 0 0,0 0 0 0,0 0 0 0,0 0 0 16,0 0 0-16,0 0 0 16,2-8-960-16,-2 8-288 0,0 0-48 0,0 0-17520 15</inkml:trace>
  <inkml:trace contextRef="#ctx0" brushRef="#br1" timeOffset="173439.67">12757 10466 8975 0,'0'0'384'0,"0"0"112"0,0 0-496 0,-5-2 0 16,5 2 0-16,-8-2 0 0,1-2 1024 0,7 4 128 15,0 0 0-15,-5-2 16 0,5 2-192 0,-9-4-32 16,0 1-16-16,9 3 0 0,0 0-224 0,0 0-64 16,0 0 0-16,0 0 0 0,0 0-192 0,0 0-64 15,0 0 0-15,15 4 0 0,4-1 16 0,3-1 0 16,5 0 0-16,3 0 0 0,0-1 48 0,2-1 16 16,1-1 0-16,4 1 0 0,1 1-208 0,3-1-32 15,1-2-16-15,-1 3 0 0,-1 3-208 0,0 2 128 0,-1 0-128 16,0-3 0-16,-3-1 144 0,1 0-144 0,-3-1 128 15,3-1-128-15,0-2 304 0,-3-1-32 0,-1 2 0 16,0 1 0-16,0 1 32 0,-1-1 0 0,0-2 0 0,-2 1 0 16,-2 4-304-16,-1 0 0 0,-4 1 0 0,-1-3 0 15,-1-1 128-15,-1-1-128 0,-1-1 0 0,0 1 0 16,-1-1 192-16,-3 0-192 0,-3-1 192 0,1 2-192 16,-3 2 0-16,-10-1 0 0,7-4 0 0,-7 4 0 15,0 0 128-15,0 0-128 0,0 0 0 0,-12 4 0 16,-1-1 0-16,-3 1 0 0,-1 1 0 0,-2-2 0 15,0-3 144-15,-1 0-16 0,-1 0-128 0,-2 0 192 16,-2-1-192-16,-1-1 0 0,-2-2 0 0,0 3 0 16,-2 0 208-16,-3 1-48 0,-2 0-16 0,-2 0 0 15,-1 0-144-15,0 0 192 0,0 1-192 0,-1-3 192 16,0-4-192-16,-2 0 192 0,-4 1-192 0,4 2 192 0,3-1 0 16,-1 0 0-16,2-3 0 0,3 5 0 0,0 4 32 0,6-1 16 15,1-3 0-15,5 1 0 0,2 1-96 0,3 2-16 16,3 0 0-16,5-3 0 0,1-3 0 0,8 4 0 15,0 0 0-15,0 0 0 0,0 0-128 0,12-4 0 16,4 1 0-16,6 1 0 0,5 2 0 0,4-3 0 16,7-3 0-16,1 4 0 0,2 1 0 0,2 2 128 15,4 1-128-15,3 0 0 0,-4 2 0 0,1-1 0 16,0-3 128-16,2 0-128 0,2 0 0 0,1 0 0 16,1-3 0-16,2 6 128 0,-2 5 0 0,0-4-128 15,-1-4 192-15,1 1-64 0,4 0 0 0,-6 4-128 16,-5-1 192-16,1 0-64 0,-4-1-128 0,-2 1 128 0,-5-1-128 15,-2 1 128-15,-4-2-128 0,-2 0 0 0,-4-2 0 0,-4 0 0 16,-4 4 0-16,-2 0 128 0,-7-2-128 16,-7-2 0-16,0 0 0 0,-5 5 0 0,-6 1 0 15,-6-2 0-15,-2 0 0 0,-9-2 128 0,-3-2-128 0,-4-2 0 16,-5-2 0-16,-4 1 128 0,-2 0-128 0,-3 2 0 16,-3 1 0-16,-1 0 0 0,-1-3 0 0,-3 2 0 15,-3-1 0-15,-1 2 0 0,3 1 0 0,-2 0 0 16,4-1 0-16,5 1 0 0,4-1 128 0,5 0-128 15,2-1 0-15,5-2 128 0,5-1-128 0,7 2 128 16,2 5-128-16,10-1 192 0,2-1-192 0,9-1 192 16,0 0-192-16,13 7 128 0,7 0-128 0,7-1 128 15,2-2-128-15,5 1 160 0,6-2-160 0,2 0 160 16,5-1-160-16,5-1 0 0,-2-1 0 0,5 4 128 0,-1 0-128 16,1-1 0-16,-3-4 0 0,2 0 0 0,1-1 0 0,-3 0 0 15,-5-1 0-15,-4 1 0 0,-4 2 160 0,-8 4-160 16,-5 0 192-16,-9-1-192 0,-5-4 0 0,-12 1 0 15,0 0 0-15,-6-2 0 0,-9 2 0 0,-4 0 0 16,-9-2 0-16,-5 3 0 0,-11 3 128 0,-2 1-128 16,-4 0 0-16,-1 0 0 0,-1-5 160 0,-4 0-160 15,-2 0 128-15,-1 0-128 0,3 0 192 0,2 1-32 16,1 0-16-16,4-1 0 0,3 0 16 0,3-1 0 16,2-4 0-16,6 2 0 0,4 2 0 0,8 0 0 15,7-1 0-15,6 0 0 0,10 2 0 0,0 0 0 16,0 0 0-16,14-6 0 0,8-1-32 0,4 2 0 0,5 2 0 15,4 0 0-15,1 2-128 0,6-3 0 16,5-4 0-16,1 4 0 0,4 3 0 0,2 4 0 0,-3 3 128 16,-3 1-128-1,-5 1-1216-15,-7 3-256 0,-6 2-64 0</inkml:trace>
  <inkml:trace contextRef="#ctx0" brushRef="#br1" timeOffset="186683.36">12629 10430 8639 0,'-6'-7'384'0,"-1"7"64"0,3 3-448 0,0-1 0 0,-3-3 0 0,3 2 0 16,-1-1 656-16,5 0 48 0,-4 6 0 16,4-6 0-16,0 0 48 0,0 0 16 0,0 0 0 0,0 0 0 15,8-6 224-15,1 1 48 0,7-3 16 0,4 4 0 16,-2 1-32-16,8 1-16 0,-3-2 0 0,4 0 0 15,2 0-560-15,1 3-96 0,-2 1-32 0,3-1 0 16,0-4-192-16,2 2-128 0,-4 1 160 0,6-1-160 16,-1-2 240-16,2 0-48 0,2-3-16 0,-3 3 0 15,-4 3-176-15,-1 0 192 0,-2-2-192 0,-5 2 192 16,-3 1-64-16,-5 3 0 0,-4 1 0 0,-11-3 0 16,0 0 32-16,0 0 0 0,0 0 0 0,0 0 0 15,-7 3 384-15,-6 3 80 0,-3-1 16 0,-6 1 0 0,-5-2-384 16,0 0-64-16,-2 1 0 0,-2 2-16 0,-3-4 0 0,1 1 0 15,0 2 0-15,2-3 0 0,1-4 48 0,0 1 16 16,0 0 0-16,2 0 0 0,-1-2 0 0,2 1 0 16,1-3 0-16,1 2 0 0,4 3-240 0,2 0 144 15,7-3-144-15,1 1 128 0,11 1-128 0,0 0 192 16,0 0-192-16,0 0 192 0,9-9 0 0,1 4 16 16,6 0 0-16,6-1 0 0,2-3-64 0,2 0-16 15,3 0 0-15,-1 2 0 0,1 0-128 0,0 1 0 16,2-1 0-16,1 1 128 0,2 2-128 0,-1 2 0 15,-1 1 0-15,-1 0 0 0,-1 0 0 0,-2 3 0 16,-4 3 0-16,1 2 0 0,-7-1 0 0,-2 1 0 16,-5 0 0-16,-7 3 0 0,1 2 0 0,-8-2 0 0,-3-3 0 15,-7 1 0-15,-4 1-144 0,-2 0 144 16,-3-1 0-16,-4 0 0 0,-5-2 0 0,-2-1 0 0,-1 2 0 0,1-3 0 16,2-2 0-16,2-2 0 0,-1 0 0 0,2-2 0 15,2-2 0-15,0-4 0 0,0-2 144 0,5 0-144 16,4 4 160-16,2 0-160 0,4 2 192 0,6-4-192 15,4-3 192-15,5 1-64 0,6 0 0 0,2 0-128 16,7 0 160-16,1 0-160 0,3-1 128 0,2 2-128 16,3 1 0-16,1 1 0 0,3 1 128 0,2 1-128 15,3 2 0-15,-5 2 0 0,-4 1 0 0,1 1 0 16,-1-2 0-16,-2 5 0 0,-8 4 0 0,-3 1 0 16,-9 1 0-16,-4-2 0 0,-4 3 0 0,-5 0 0 15,-8 0 0-15,-1-1 0 0,-4 0 0 0,-5-1 0 16,-11-1 0-16,0-4 0 0,0-4 176 0,1 0-176 0,1-1 160 0,-1-1-160 15,1-1 160-15,1-1-160 0,3-3 128 0,0-1-128 16,2-1 0-16,7 2 0 16,6 3-656-16,4 0-240 0,7-2-32 0</inkml:trace>
  <inkml:trace contextRef="#ctx0" brushRef="#br1" timeOffset="187871">9286 5441 2751 0,'0'0'256'0,"-5"-5"-256"15,5 5 0-15,0 0 0 0,-6-3 1248 0,6 3 208 16,0 0 32-16,0 0 16 0,0 0-400 0,0 0-80 16,0 0 0-16,0 0-16 0,0 0-368 0,0 0-64 15,8 0 0-15,-8 0-16 0,11 4-224 0,1 0-32 16,1-5-16-16,-1 2 0 0,2 1 64 0,1-1 16 15,4 1 0-15,3-2 0 0,3-3 112 0,3-3 32 16,2-2 0-16,1 1 0 0,2 3-32 0,4 0 0 16,0 1 0-16,-4-1 0 0,-1 0-112 0,-2 0-32 15,-2-1 0-15,-3 3 0 0,-1-1 32 0,-4 2 0 16,-2 0 0-16,-2 2 0 0,-5 0-48 0,-11-1 0 0,6 4 0 0,-6-4 0 16,0 0-144-16,-3 9-48 0,-4 0 0 15,-7 0 0-15,-2-2 240 0,-8 2 32 0,0 0 16 0,-4-1 0 16,-2 1-48-16,0-3-16 0,-1 2 0 0,2-2 0 15,-1 0-192-15,3-1-32 0,1 1-128 0,3-2 192 16,4 1-192-16,5-2 0 0,4-1-144 0,10-2 144 16,0 0 0-16,0 0 0 0,0 0 0 0,8 5 0 15,3-9 0-15,4 1 0 0,3-4 0 0,4 2-144 16,2 3 144-16,3 0 0 0,1-1-144 0,0-3 144 16,-3-5 0-16,-1 1 0 0,-1 0 0 0,-1 2 0 15,-1 1 0-15,-3 1 0 0,-4 2 0 0,-3-1 0 16,0 1 0-16,-11 4 160 0,0 0-16 0,0 0 0 15,0 0 48-15,0 0 0 0,0 0 0 0,-10 0 0 16,-1 1 64-16,-3 4 32 0,0 0 0 0,-2-1 0 0,-1 0 16 0,0 1 0 16,-3 3 0-16,3-2 0 0,-2-5-304 0,2 1 0 15,2-1 0-15,1 2 0 0,1 2 0 0,2 0 0 16,3-4 0-16,8-1 0 0,-8 4 0 0,8-4 0 16,0 0 0-16,0 0 0 15,0 0-2032-15,0 0-400 0,9 10-96 0,3-5-16 0</inkml:trace>
  <inkml:trace contextRef="#ctx0" brushRef="#br2" timeOffset="203514.02">4860 14666 7359 0,'0'0'320'0,"0"0"80"0,0 0-400 0,0 0 0 16,0 0 0-16,5-6 0 0,-2-3 1600 0,-3 9 256 15,0-9 32-15,0 9 16 0,0 0-768 0,0-7-160 16,-1-1-16-16,1 8-16 0,0 0-176 0,0 0-16 0,0 0-16 0,0 0 0 15,0-8-96-15,0 8 0 16,0 0-16-16,0 0 0 0,0 0-64 0,0 0-16 0,0 0 0 0,0 0 0 16,0 0-176-16,0 0-48 0,-7-1 0 0,7 1 0 15,0 0-80-15,-2 9-32 0,-3 0 0 0,1 1 0 16,0-1-16-16,2 4 0 0,-2 1 0 0,3 3 0 16,0 1 0-16,0 2-16 0,-1 4 0 0,1 4 0 15,0-1-16-15,0 5 0 0,-1 3 0 0,2 3 0 16,-1-1 48-16,0 1 16 0,1 1 0 0,0 2 0 15,0 0-48-15,0 5-16 0,2 0 0 0,0 2 0 16,-2 3-32-16,0 2 0 0,1-1 0 0,-2 1 0 16,-2-1-128-16,2 1 160 0,-2-2-160 0,2 4 160 15,1 4-160-15,1-5 160 0,3-4-160 0,0-4 160 0,-2-2-160 16,0-1 192-16,0-1-192 0,2 0 192 0,-3 0 80 0,-1-4 32 16,1-2 0-16,0 3 0 0,0-1 0 15,-2 0 0-15,-1-2 0 0,-3 2 0 0,1-4-96 0,-1 0-16 16,2-2 0-16,-3 2 0 0,-2 0-48 0,1 0-16 15,2-2 0-15,1-2 0 0,-1-1-128 0,1 2 0 16,0-6 144-16,2 2-144 0,1-3 128 0,-2 1-128 16,0-1 128-16,2 0-128 0,1-2 128 0,0-2-128 15,0 0 128-15,1 1-128 0,2-3 128 0,-2-1-128 16,1-3 128-16,-1 1-128 0,1 1 128 0,0-1-128 16,0-3 128-16,0 0-128 0,1-3 128 0,-3-9-128 15,0 0 128-15,0 0-128 0,0 0 144 0,6 6-144 16,-2 2 192-16,-4-8-192 0,0 0 144 0,0 0-144 15,0 0 0-15,0 0 144 0,0 0-144 0,0 0 160 0,0 0-160 0,0 0 160 16,0 0-16-16,0 0 0 0,-2-7 0 16,2 7 0-16,-1-9-16 0,1-1 0 0,0-1 0 15,-1 0 0-15,1-1 16 0,0-2 0 0,1-2 0 0,0-3 0 16,-2-2-16-16,3-2-128 0,0-3 192 0,1-4-64 16,2-3-128-16,-3-8 160 0,2-3-160 0,2-2 160 15,-2-6-160-15,3 1 0 0,1-3 0 0,-2 4 128 16,1 1-128-16,2-3 0 0,0-3 0 0,-2 1 0 15,3 0 0-15,-2 2 0 0,-1 0 0 0,-2 1 128 16,-2 0-128-16,0-2 0 0,2-1 0 0,-3 2 0 16,1-1 0-16,-2-2 0 0,-3-3 0 0,0 2 0 15,0 0 0-15,1 1 0 0,-3-1-160 0,2 2 160 16,1 0-192-16,-2 2 48 0,-2 2 16 0,0 3 0 16,-1 5 128-16,1 1 0 0,-4 5 0 0,4 1-128 0,-3 4 128 0,1 1 0 15,0 0 0-15,-3 4 0 0,0 4 0 0,1 2 0 16,1-1 0-16,3 2 0 0,-3 0 0 0,3 1-128 15,-1 3 128-15,2-1 0 0,-1 0 0 0,3-2 0 16,-1 2 0-16,3 1-128 0,2 3 128 0,-1-2 0 16,1-2 0-16,0 4 0 0,1 2 0 0,-1 2-160 15,1-1 160-15,0 0 0 0,-1 0 0 0,-1 0-128 16,-1 9 128-16,3-7 0 0,0-1 0 0,-3 8 0 16,2-8 0-16,-2 8 0 0,0 0 0 0,0 0 0 15,0 0 0-15,0 0 0 0,0 0 0 0,0 0 0 16,0 0 0-16,0 0 0 0,0 11-144 0,-1 1 144 15,0 4 0-15,1 1-144 0,-2 0 144 0,1 4-128 0,0 3 128 16,2 2-128-16,0 5 128 0,1 2 0 0,0 1 0 16,3 7-128-16,-2 4 128 0,4 1 0 0,0 1 0 0,7 0 0 15,0 2 0-15,1 2 0 0,3 1 0 0,-2 4 0 16,1 3 0-16,-3 3 0 0,-1-3 0 16,-3 2 0-16,-1-1 0 0,-2 3 0 0,-1 0 0 0,-2 1 0 15,-2 1 0-15,2-2 144 0,1-2-144 0,-3-2 0 16,0-1 128-16,-2-1-128 0,-1 1 0 0,-1-6 0 15,0 0 128-15,-2-1-128 0,2-4 144 0,0 0-144 16,0 1 224-16,1-3-48 0,1-3-16 0,0-1 0 16,0 0-16-16,0-2 0 0,-2-5 0 0,4-2 0 15,1 1-144-15,-2-3 128 0,-2-2-128 0,0-1 128 16,1 0-128-16,-1 0 160 0,-2-3-160 0,2 1 160 16,0-2-160-16,0-2 0 0,1-2 144 0,-2-1-144 0,0-3 128 15,1-2-128-15,1-5 160 0,1 1-160 0,0 1 192 16,0-1-64-16,-1-9-128 0,0 8 192 0,0-8-192 0,0 0 176 15,2 7-176-15,-2-7 160 0,0 0-160 0,0 0 192 16,0 0-192-16,0 0 192 0,0 0-192 0,0 0 192 16,0 0-192-16,-5-7 192 0,0-2-192 0,0 1 192 15,-2-3-192-15,2-4 192 0,1-5-64 0,0-3-128 16,0-3 192-16,0-2-64 0,3-3-128 0,-1-5 128 16,-2-4-128-16,0-4 128 0,4-5-128 0,0-5 0 15,0-8 0-15,-1-1 0 0,0 0 0 0,0-8 0 16,0-2 128-16,0-9-128 0,1 0 0 0,0-4 0 15,0 0 0-15,-2-1 0 0,-4-1-128 0,4 1 128 16,1 1-160-16,-1 7 160 0,-2 7-144 0,0 3 144 16,1 5-128-16,-1 3 128 0,1 3 0 0,-3 6-128 15,0 6 128-15,-2 4 0 0,-1 2 0 0,-1 3 0 0,-3 1 0 0,2 1-128 16,0 0 128-16,0 0 0 0,-3-1 0 0,3 2-128 16,-3 1 128-16,3 2-160 0,1 1 160 0,2 4-160 15,1 1 160-15,3 4-128 0,0 3 128 0,1 2-128 16,-1 0 128-16,1 1-128 0,-1 3 128 0,1 2-128 15,2 1 128-15,0 0 0 0,2 0 0 0,-1 9-128 16,0-7 128-16,0 7-128 0,4-7 128 0,-4 7-128 16,5-5 128-16,-5 5-128 0,6-4 128 0,-6 4-128 15,0 0 128-15,9 1-128 0,-9-1 128 0,8 7-128 16,-1 3 128-16,0 0-160 0,-1 0 160 0,-1 2-160 16,0 3 160-16,0 4 0 0,-2 0 0 0,3 7-128 0,-3 3 128 15,3 5 0-15,0 4-144 0,-2 5 144 0,-1 2 0 16,1 4 0-16,2 1 0 0,0 3 0 0,3 0-128 15,-1 3 128-15,3 2 0 0,1 5 0 0,-3 4 0 0,2 0 0 16,1-1 0-16,-4 3 0 0,-1 4 0 0,0 2 0 16,-3 3 0-16,1 3 0 0,-4 0 0 0,-1 0 0 15,-1 3 0-15,1-3 0 0,3-3 0 0,0-5 0 16,-2-6 128-16,-1-1-128 0,0-1 0 0,-2-5 128 16,-1-4-128-16,1-1 0 0,2-3 144 0,0-5-144 15,0-2 160-15,0-2-160 0,0-5 176 0,0 0-176 16,1 0 192-16,2-5-192 0,0-5 144 0,1 0-144 15,0-4 0-15,1 0 144 0,0-1-144 0,1-4 0 16,-4-1 144-16,2-3-144 0,1 0 144 0,-1-1-144 16,-4-2 192-16,0-2-192 0,0-2 240 0,-1 0-64 0,-4-2-16 15,5-6 0-15,0 0 32 0,0 0 16 0,0 0 0 0,0 0 0 16,-6 0 96-16,1-5 16 0,-3-4 0 0,3-2 0 16,3-2-144-16,-3-2-32 0,0-3 0 0,1-3 0 15,-1-3-144-15,3-5 0 0,2-4 0 0,-1-2 128 16,-2-5-128-16,-1-2 0 0,2-1 0 0,-3-6 0 15,-3-2 0-15,5-4 0 0,-2-7 0 0,1-4 0 16,0-8 0-16,-2 0 0 0,-1-1 0 0,2-3 0 16,-3-5 0-16,2 2 0 0,-1 2-128 0,2-1 128 15,0 0 0-15,-1 1-144 0,-1-2 144 0,0 5 0 16,0 4-144-16,-1 2 144 0,0-1 0 0,1 1-144 16,-3 1 144-16,-1 2 0 0,1 2-144 0,1 3 144 0,0 2 0 15,1 0-176-15,1 4 176 0,0 1-128 16,-1 0-32-16,4 4 0 0,1 2 0 0,2 6 0 0,-2 5 160 15,1 1-128-15,4 2 128 0,1 3-128 0,-1 1 128 0,1 4-128 16,0 0 128-16,0 4-128 0,-1 0 128 0,-4 5-128 16,2-1 128-16,3 5-128 0,-2 1 128 0,1 4-160 15,0 0 160-15,1 1-160 0,-2 3 160 0,-1 5-128 16,2-5 128-16,-2 5-128 0,0 0 128 0,0 0-192 16,0 0 192-16,0 0-192 0,0 0 192 0,0 0-128 15,8 7 128-15,-3 0-128 0,-5-7 128 0,6 13 0 16,-3 1-144-16,1 3 144 0,-3 3-128 0,2 2 128 15,1 1-160-15,-2 4 160 0,3 1-144 0,-2 4 144 16,-1 2-128-16,3 5 128 0,-3 3 0 0,0 8 0 16,-1 9 0-16,1 4-128 0,2 6 128 0,0 2 0 15,-2 6 0-15,4 4 0 0,1 7 0 0,1-1 0 0,3-1 0 0,7-4-128 16,3-2 128-16,2-1 0 0,1-2 0 0,1-3 0 16,2-4 0-16,-4-2 0 0,-5-2 0 0,0-5 0 15,-5-6 0-15,-1-1 0 0,-3-1 0 0,-1-3 128 16,-5 0 16-16,0-3 16 0,-3-1 0 0,0 4 0 15,-1 0-16-15,1 4 0 0,-3 0 0 0,0-1 0 16,-3-4-144-16,0 1 160 0,0 2-160 0,1-6 160 16,0-3-160-16,3-2 0 0,1-3 0 0,1-1 128 15,-1-6-128-15,0-5 0 0,-2-2 0 0,3-1 128 16,2-1-128-16,-1-4 192 0,-2-1-192 0,1-3 192 16,1-2-192-16,0 0 192 0,1-2-192 0,-2-3 192 15,0-7-192-15,0 0 192 0,0 0-192 0,0 0 192 16,0 0 0-16,0 0 16 0,0 0 0 0,0 0 0 15,-3-8-208-15,0-2 0 0,1-2 0 0,1-2 0 0,0-3 176 0,0-1-176 16,-2-4 192-16,2-3-192 0,1-1 0 0,1-5 0 16,2-5 0-16,-1-1 0 0,0-3 0 0,1-3 0 15,-5-5 0-15,2-4 160 0,0-5-160 0,-1-6 0 16,-1-7 0-16,0-3 0 0,-4-4 0 0,3-2 0 16,-1-8-144-16,-3-4 144 0,1-3-224 0,2-2 64 15,1 0 16-15,1 2 0 0,2 3 144 0,2 4-208 16,2 2 80-16,0 5 128 0,0 2-176 0,2 6 176 15,-2 5-128-15,0 7 128 0,0 6 0 0,-3 5-128 16,-5 0 128-16,1 3 0 0,-1 0 0 0,-4 2 0 16,0 2 0-16,-2 3-128 0,3 3 128 0,-3 1 0 0,0 1 0 15,1 3 0-15,-1 0 0 0,0 4-160 16,0-1 160-16,2 4 0 0,2 2-176 0,0 1 176 0,-1 0-160 0,3 2 160 16,-1 1-144-16,3 1 144 0,2 2-128 0,0 2 128 15,0 0 0-15,2 4-160 0,3 0 160 16,-3-1 0-16,0 2-160 0,0 0 160 0,0 1-128 0,1 2 128 15,1-2 0-15,-4 7-160 0,0 0 160 0,4-4 0 16,-4 4 0-16,7-3-128 0,-7 3 128 0,0 0 0 16,0 0 0-16,0 0-128 0,0 0 128 0,0 0 0 15,0 0-144-15,0 0 144 0,0 0 0 0,3 12-144 16,-2 0 144-16,2 3-128 0,-3 1 128 0,0 5-128 16,0-1 128-16,0 6-160 0,-3 3 160 0,3 3-160 15,0 3 160-15,3 2 0 0,1 6-144 0,-2 4 144 16,-2 5 0-16,1 5 0 0,3 6 0 0,-4 3 0 15,-3 3-160-15,3 3 160 0,3 5 0 0,-2 3-144 0,-5 4 144 16,3-4 0-16,2-3 0 0,4-3 0 0,0-5 0 16,5 0 0-16,1 1 0 0,5-3 0 0,-1-5 0 0,0 0 0 15,0-1 0-15,-1-4 128 0,-1-3 0 0,-2 0 0 16,-1-1 0-16,-1 0 0 0,-4-1-128 0,0 0 0 16,-2-1 0-16,0 3 0 0,-3 1 128 0,0-1-128 15,0-1 160-15,-1 0-160 0,-1-3 128 0,0 0-128 16,1-2 0-16,0-2 0 0,-2 0 128 0,3-4-128 15,0-2 0-15,4-5 144 0,-3-4-144 0,1-2 160 16,0-4-160-16,2-2 160 0,-1-1 16 0,0-2 0 16,-3-4 0-16,0 3 0 0,0-5-16 0,0 0 0 15,0-2 0-15,0 1 0 0,1-2-32 0,-1-1-128 16,1-1 192-16,-1 0-64 0,-1-1-128 0,1 0 128 0,0 0-128 16,0 0 128-16,0-8-128 0,-1 10 0 0,1-1 144 15,0-2-144-15,0-7 0 0,0 0 128 0,0 8-128 0,0-8 0 16,0 0 128-16,2 8-128 0,-2-8 160 0,3 7-160 15,-3-7 128-15,0 0-128 0,0 7 0 0,0-7 144 16,0 0-144-16,0 0 128 0,0 0-128 0,0 0 128 16,0 0 0-16,0 0 0 0,0 0 0 0,0 0 0 15,0 0 32-15,0 0 0 0,0 0 0 0,0 0 0 16,0 0-160-16,0 0 128 0,0 0-128 0,0 0 128 16,0 0-128-16,0 0 0 0,0-8 0 0,0 8 0 15,-3-10 0-15,2 0-272 0,0 1 64 0,-2 0 16 16,-2-2-2960-16,3-3-592 15</inkml:trace>
  <inkml:trace contextRef="#ctx0" brushRef="#br2" timeOffset="206011.18">11588 14745 9151 0,'0'0'400'0,"0"0"96"0,5-4-496 0,-5 4 0 0,9-2 0 0,-9 2 0 16,5-5 912-16,-5 5 96 0,5-6 16 0,-5 6 0 16,6-9 80-16,-6 9 32 0,4-7 0 0,-4 7 0 15,2-10-112-15,0 1-32 0,-2 9 0 0,2-10 0 16,-2 0-32-16,1 1-16 0,-1 9 0 0,0 0 0 15,-1-7-192-15,1 7-48 0,-2-8 0 0,2 8 0 16,0 0 0-16,0 0-16 0,0 0 0 0,0 0 0 16,0 0-304-16,-6 5-64 0,0 2-16 0,1 3 0 0,0 1-304 0,3 4 128 15,-2 4-128-15,1 3 0 0,-1 2 224 0,2 6-64 16,0 5-16-16,-3 4 0 0,2 2 64 0,0 2 16 16,0 0 0-16,1 0 0 0,-1 1-16 0,2 1 0 15,0 0 0-15,1 4 0 0,0 2 16 16,2 2 0-16,3 2 0 0,-5-2 0 0,0 0 80 0,0 0 16 15,0 0 0-15,0 2 0 0,0 4 80 0,0-2 32 16,-4 0 0-16,2-1 0 0,0-2-32 0,0-2 0 16,-2-2 0-16,2 1 0 0,2 0-128 0,0-1-16 15,0 1-16-15,0-4 0 0,-1-1 64 0,1-2 16 16,0-2 0-16,1 2 0 0,0 3-128 0,1 0-32 16,1-3 0-16,-1 0 0 0,0 1-160 0,0-5 128 0,2-1-128 15,-3-5 128-15,0-1-128 0,1-2 160 0,0 0-160 16,0-2 160-16,2-1 16 0,-1-1 0 0,-2 1 0 0,0 2 0 15,0-2-16-15,-1-4 0 0,0-4 0 0,1 0 0 16,0-1-160-16,1-3 160 0,-2-3-160 0,0 1 160 16,0-6-160-16,0 2 192 0,-2-4-192 0,2-6 192 15,0 0-64-15,0 0 0 0,-3 7 0 0,3-7 0 16,0 0 32-16,0 0 0 0,0 0 0 0,-3-4 0 16,-3-3-16-16,2-2 0 0,1-4 0 0,2-1 0 15,-3-1-144-15,4-5 0 0,0-3 144 0,4-5-144 16,-3-2 0-16,0-5 128 0,0-2-128 0,1-4 0 15,1-3 0-15,1-6 0 0,-1-7 0 0,0-8 128 16,2-6-128-16,-1-4 0 0,2 1 0 0,-1-2 0 0,4-1 0 16,-1 0 0-16,0 1 0 0,2 5-128 0,-1 3 128 15,2 3 0-15,-3 2 0 0,2 2 0 0,-2-1 0 0,0 4 0 16,-3 2 0-16,0 2 0 0,-3 5 0 16,0-1-128-16,0 0 128 0,-2-1 0 0,-4 1-128 0,4 3 128 15,0 1-128-15,0 2 128 0,-1 3 0 0,1 4-160 16,0 1 160-16,0 1 0 0,0 5-128 0,-1 2 128 15,-4 3 0-15,3 3 0 0,1 2-144 0,-1 2 144 16,-1 0 0-16,-3 3-144 0,2 3 144 0,1 1 0 16,0 1-144-16,1 1 144 0,-1-5 0 0,2 7 0 15,1-1 0-15,0 1 0 0,-1 1-144 0,1 6 144 16,2-7 0-16,-2 7 0 0,0 0-192 0,0 0 192 16,0 0-192-16,4 10 192 0,-1 3-160 0,0 5 160 15,-1 3-128-15,0 3 128 0,-1 2 0 0,3 5-128 16,-7 3 128-16,3 3 0 0,0 1 0 0,-2 7 0 0,-3 6 0 15,0 6 0-15,-1 7 0 0,-1 3 0 0,-3 2 0 0,1 9 0 16,-2 8 0-16,2 2 128 0,1 2-128 0,0-1 128 16,3-2-128-16,4 0 128 0,-1-1-128 0,5-1 128 15,1-3-128-15,4-4 0 0,-2-3 128 0,3-2-128 16,-1-2 144-16,0-4-144 0,-4-4 192 0,-1-7-192 16,1-5 224-16,-4 0-64 0,-2-2-16 0,1-1 0 15,-1 1 48-15,1-5 0 0,0-5 0 0,0 1 0 16,1-4-48-16,0-4 0 0,-1-5 0 0,1-1 0 15,1-3-144-15,-1-2 192 0,0-6-192 0,0-2 192 16,0-2-192-16,0-2 192 0,0-9-192 0,0 0 192 16,0 0-192-16,0 0 160 0,0 0-160 0,0 0 160 15,-1-11-160-15,0-4 128 0,0-4-128 0,-1-3 128 0,0-3-128 16,1-3 0-16,-1-5 144 0,1-7-144 0,0-9 0 16,0-1 0-16,0-4 0 0,1-4 128 0,2-2-128 15,0-8 0-15,0-10 0 0,-2-4 0 0,0-5 0 0,0-2 0 16,-1-3-144-16,1-6 144 0,-1-3-208 0,-1 0 16 15,-2 0 16-15,2 2 0 0,-2 0-32 0,-1 7-16 16,0 6 0-16,3 5 0 0,-3 1 224 0,3 6-144 16,-2 5 144-16,0 7-128 0,0 6 128 0,1 5 0 15,-1 5 0-15,1 4-128 0,1 0 128 0,-4 5 0 16,3 1 0-16,0 5-128 0,0 3 128 0,1 5-160 16,-1 5 160-16,1 1-160 0,-2 4 160 0,1 0-160 15,1 5 160-15,-1 3-160 0,3 5 160 0,0 0 0 0,0 0 0 16,-5 12-128-16,1 4 0 0,1 5 0 15,-1 4 0-15,2 9 0 0,0 4 128 0,1 4-160 0,1 4 160 0,1 8-160 16,0 5 160-16,0 13-128 0,0 11 128 16,3 5-128-16,-2 1 128 0,3 8 0 0,3 8 0 0,-4-5 0 15,1-3 0-15,-2 3 0 0,2 3 0 0,-5-2 0 16,0-5 0-16,-2-1 144 0,-2-2-16 0,1-3-128 16,-2-5 304-16,3-10-48 0,-2-8-16 0,0-7 0 15,2-2 0-15,2-6 0 0,-1-1 0 0,1-6 0 16,0-5-48-16,1-4 0 0,-1-5 0 0,0-4 0 15,0-3-32-15,0-3-16 0,0-3 0 0,1-5 0 16,-1-3-144-16,0-3 192 0,0-7-192 0,0 0 192 16,0 0-192-16,0 0 128 0,0 0-128 0,-1-11 128 0,0-5-128 15,0-4 128-15,-1-3-128 0,1-4 128 16,1-4-128-16,1-7 0 0,0-8 0 0,0-1 0 0,1-2-176 16,0-5 48-16,1-7 0 0,-1-8 0 0,1-8-112 15,0-3-16-15,1-2 0 0,-1 2 0 0,-1-5 16 0,2 1 0 16,-1-2 0-16,-2 8 0 0,-1 6 48 0,0 5 16 15,-2 4 0-15,0 5 0 0,-2 6 0 0,1 4 0 16,-1 3 0-16,-1 5 0 0,-1 4 0 0,-1 1 0 16,4 3 0-16,-3 1 0 0,2 2-32 0,0 3-16 15,2 1 0-15,-1 2 0 0,2 2-48 0,0 2-16 16,1 0 0-16,1 6 0 0,0 3-96 0,0 4 0 16,-1 6-16-16,0 0 0 15,0 0-256-15,0 0-48 0,3 16-16 0,-2 5 0 16,2 4-400-16,-3 3-80 0,0 5-16 0,0 2-8848 15,3 2-1776-15</inkml:trace>
  <inkml:trace contextRef="#ctx0" brushRef="#br2" timeOffset="207765.05">1615 15560 8751 0,'0'0'384'0,"0"0"80"0,0 0-464 0,0 0 0 16,0 0 0-16,0 0 0 0,4 14 448 0,2-3 0 0,0-2 0 0,4 3 0 16,4 3 128-16,2 4 32 0,3 2 0 0,5-1 0 15,0-3-176-15,7 5-48 0,4 7 0 0,6 1 0 16,2 1-144-16,3 2-48 0,2-1 0 0,-1 1 0 16,3 0-64-16,4-1-128 0,0-3 176 0,3 1-176 15,3 0 128-15,-4-2-128 0,0-3 0 0,2-4 0 16,0-7 144-16,4-3-144 0,5-3 0 0,2-1 144 15,1-5 304-15,-2-4 48 0,4-6 16 0,1-3 0 16,7-3 128-16,-5-2 16 0,0 0 16 0,1-3 0 16,-1-1-224-16,-2 0-32 0,-3 2-16 0,-2-2 0 15,-3-1-128-15,-3-1-16 0,-5 0-16 0,-5-5 0 16,-3-4 128-16,-5-1 16 0,-7 0 16 0,0 3 0 16,-2 5-144-16,-4 1-16 0,-5 1-16 0,-3 4 0 15,-1 1-224-15,-4 4 176 0,-4 2-176 0,-4 2 160 0,-2 2-160 0,-3 3-176 16,-5 4 48-16,0 0-7024 15,0 0-1392-15</inkml:trace>
  <inkml:trace contextRef="#ctx0" brushRef="#br2" timeOffset="208485.06">1701 16206 6447 0,'0'0'576'0,"0"0"-576"15,0 0 0-15,0 0 0 0,-10 0 1280 0,10 0 128 16,-9 3 48-16,9-3 0 0,-5 5-464 0,5-5-96 16,0 0 0-16,-5 7-16 0,5-7-240 0,0 13-32 15,4-2-16-15,6 2 0 0,2 3-112 0,6 0-32 16,1 2 0-16,6 3 0 0,8 1-112 0,2 1-16 15,2 1-16-15,3 1 0 0,0-2-64 0,3 4-16 16,3-1 0-16,5 4 0 0,4 1-96 0,4-1-128 16,5 1 176-16,0-3-176 0,-2-3 160 0,1-4-160 15,3-2 128-15,3-3-128 0,5-2 272 0,-4 1-16 0,-4-4-16 0,2-4 0 16,1-2 272-16,5-3 48 0,4-2 16 16,0-2 0-16,-1 0-16 0,-1-5 0 0,0-7 0 0,1 0 0 15,-2 0-64-15,-3-1-16 0,-2-4 0 0,-3-1 0 16,-5-2-208-16,0 0-32 0,-3 4-16 0,1-1 0 15,-1-2-16-15,-3 2 0 0,-4 5 0 0,-6 2 0 16,-3 1-48-16,-7 2-16 0,-2 1 0 0,-4 3 0 16,-3-1-144-16,-4 3 160 0,-1 2-160 0,-5-2 160 15,1 0-160-15,-3 1 0 0,-3 0 0 0,2 2 0 16,-5 1 0-16,-9-1-144 0,0 0 0 0,0 0 0 16,0 0-1264-16,-1 9-256 0,-4-2-64 15</inkml:trace>
  <inkml:trace contextRef="#ctx0" brushRef="#br2" timeOffset="209419.35">8066 15238 4607 0,'0'0'192'0,"0"0"64"0,0 0-256 0,0 0 0 0,0 0 0 0,0 0 0 16,0 0 1280-16,0 0 224 0,0 0 32 0,10 5 16 15,-4 4-624-15,4-1-128 0,-2 1-32 0,4 3 0 16,2 3 192-16,5 3 48 0,5 4 0 0,0 5 0 16,5 2-368-16,3 2-64 0,2 0 0 0,5 2-16 15,4 0-240-15,8-1-32 0,7-3-16 0,3 4 0 16,-1 3-64-16,1-1-16 0,0-3 0 0,0-3 0 16,-2-6-192-16,4 0 144 0,2 0-144 0,1-2 128 15,0-3 0-15,0 0 0 0,-2-6 0 0,3-2 0 16,0-2 160-16,0-3 32 0,0-3 0 0,-3 2 0 15,1-3 32-15,0-2 16 0,0-3 0 0,1-1 0 0,-3-2-112 16,4 1-32-16,2 1 0 0,-6-1 0 0,0-2-32 16,-1-3 0-16,-2-1 0 0,3 1 0 0,1 3 0 0,2 1-16 15,0-3 0-15,0 0 0 0,-2 0 32 0,2 2 16 16,1-1 0-16,0 3 0 0,-3 0-32 0,-5 1 0 16,-7-1 0-16,-4-1 0 0,-3-6-192 0,-3 1 176 15,-5-1-176-15,-4 1 160 0,-6 0-160 0,-1-5 192 16,-2-5-192-16,-3 0 192 0,-7 0-192 0,-3 4 0 15,-3-1 144-15,-5 3-144 16,-3-2-320-16,-4 4-144 0,-6 4-32 0,0 1-7456 16,1 2-1504-16</inkml:trace>
  <inkml:trace contextRef="#ctx0" brushRef="#br2" timeOffset="210065.51">8287 16008 4607 0,'0'0'400'0,"0"0"-400"16,0 0 0-16,0 0 0 0,1-8 1536 0,-1 8 240 15,4-9 32-15,-4 9 16 0,0 0-944 0,9-3-192 16,0 0-48-16,0 3 0 0,1 1-224 0,1 4-48 15,-2 0-16-15,4 3 0 0,-1 2 0 0,3 3 0 16,4 4 0-16,5 2 0 0,2 2 32 0,8 1 16 16,3 1 0-16,5 6 0 0,0 6-16 0,5 3 0 15,3-2 0-15,-1 4 0 0,-1-1-240 0,2-4-144 16,0-3 160-16,3-1-160 0,1 0 224 0,2 0-48 16,2-2-16-16,-3 0 0 0,1-3 144 0,4-3 16 0,1-5 16 0,2 1 0 15,-1 2 32-15,0 1 0 0,1 0 0 0,-1-4 0 16,-2-4-32-16,2 0 0 0,0-3 0 0,4-2 0 15,0 1-128-15,-2-4-16 0,-3-1-16 0,-2-3 0 16,1-2 224-16,0-2 48 0,1-2 16 0,-1 2 0 16,2 1-176-16,-6-1-32 0,-2-5-16 0,-1-2 0 15,0 2 80-15,-1-3 0 0,0 0 16 0,0 0 0 16,-2-1-16-16,-1 0 0 0,-3-2 0 0,-3 1 0 16,-2-2 64-16,0 1 0 0,1 0 0 0,1 0 0 15,-4 0-112-15,0-1-16 0,-3 0 0 0,1 0 0 16,-2 0-128-16,-4-1-128 0,-3-1 192 0,-4 0-192 15,-2 2 240-15,-4 1-64 0,-3 2-16 0,-4 0 0 16,-1-1-160-16,-3 2 0 0,-3 4 0 0,-4 6 0 0,0 0 0 16,0 0-176-16,-7-6 48 0,-2 4-9344 15,-6 4-1856-15</inkml:trace>
  <inkml:trace contextRef="#ctx0" brushRef="#br2" timeOffset="210731.29">8324 16616 6847 0,'0'0'304'0,"0"0"64"0,-1 8-368 0,2 3 0 15,4 0 0-15,1 5 0 0,4 5 512 0,3 1 48 16,3 1 0-16,3 2 0 0,5 2 96 0,3-1 32 15,4 0 0-15,4 2 0 0,2 0-240 0,6 0-32 16,5-2-16-16,0 2 0 0,2 0-64 0,2 2-16 16,0-3 0-16,6-3 0 0,5-3 128 0,3 3 0 15,2 3 16-15,-2-1 0 0,-2-3 48 0,2-2 0 16,3-2 0-16,-3 0 0 0,1 0-48 0,-1 0 0 16,-2-3 0-16,-1-1 0 0,0 0-192 0,0-2-32 0,2-1-16 0,2-2 0 15,2-2 16-15,-3-2 0 0,-4 0 0 16,0-6 0-16,0-4 64 0,0-1 16 0,1-1 0 0,0-2 0 15,-1-3 144-15,-3-1 48 0,-4-2 0 0,-2-1 0 16,0-3 96-16,-3 0 32 0,-2-2 0 0,-3 2 0 16,-2 2-288-16,-6 1-48 0,-4 3-16 0,-3 0 0 15,-4 0-160-15,-3 3-128 0,-3 4 144 0,-2-3-144 16,-2-1 128-16,-4 2-128 0,0 0 0 0,-2 3 0 31,-1 0-1296-31,-9 4-368 0</inkml:trace>
  <inkml:trace contextRef="#ctx0" brushRef="#br2" timeOffset="-206194.21">4734 12978 11967 0,'0'0'1072'0,"0"0"-864"0,0 0-208 0,0 0 0 16,0 0 976-16,0 0 160 0,0 0 16 0,0 0 16 16,0 0-80-16,0 0-32 0,0 0 0 0,0 0 0 15,0 0-112-15,0 0-32 0,3-10 0 0,-3 10 0 16,0 0-80-16,0 0 0 0,0 0-16 0,0 0 0 16,0 0-240-16,0 6-32 0,-1 3-16 0,0 2 0 15,0 2-32-15,-3 1-16 0,1 3 0 0,1 8 0 16,-1 3-32-16,0 3 0 0,-1-1 0 0,1 3 0 15,-2 3-64-15,2-3-32 0,-2 0 0 0,0 1 0 16,1 4-64-16,0-3-16 0,-1-4 0 0,2-3 0 16,0-5-64-16,1 0-16 0,0-2 0 0,-2-1 0 15,-1-1 96-15,3-3 16 0,0 0 0 0,0-5 0 16,-3-4 16-16,3 0 16 0,0-2 0 0,2-5 0 0,0 0 48 0,0 0 16 16,0 0 0-16,0 0 0 0,6-7 144 0,1-5 32 15,0-2 0-15,0-1 0 0,0-1-192 16,1-3-48-16,-1-2 0 0,2 3 0 0,3 3-336 0,-2 0 144 15,2 0-144-15,-1 2 0 0,0 1 0 0,1 3 0 16,2 6 0-16,-2-3 0 0,0 0 0 0,-2 2 0 16,2 4 0-16,0 4-144 0,1 3 144 0,-2 1 0 15,1 2 0-15,-2 2-128 0,2 4 128 0,-3-1 0 16,0-1 0-16,-4 3 0 0,1 1 0 0,-3 1 0 16,-3 1 0-16,2-4 0 0,4 2 0 0,1-1 0 15,-1-2 0-15,1 0 128 0,-1-1-128 0,1-2 0 16,-1-2 0-16,1-1 0 0,0 1 0 0,-3 0 0 0,1-3 0 15,-5-7 0-15,7 6 0 0,-7-6-208 0,0 0 16 0,0 0 16 32,0 0-2048-32,0 0-400 0,0 0-96 0,0 0-12672 0</inkml:trace>
  <inkml:trace contextRef="#ctx0" brushRef="#br2" timeOffset="-205756.81">4476 12953 19343 0,'0'0'1728'0,"0"0"-1392"16,0 0-336-16,0 0 0 0,0 0 624 0,0 0 48 16,-6 0 16-16,6 0 0 0,0 0 32 0,0 0 16 15,0 0 0-15,0 0 0 0,0 0 96 0,0 0 32 16,0 0 0-16,13 0 0 0,8 1 128 0,6 1 32 15,0 2 0-15,1-1 0 0,2-3-208 0,0 0-48 0,1 3 0 0,-1-1 0 16,1-2-192-16,1 0-32 0,1-1-16 0,0 0 0 16,-1 1 0-16,-2-1 0 0,-5-3 0 0,-1 2 0 15,0 4-224-15,-3 1-48 0,-4-3-16 0,-4-1 0 16,-2-3-112-16,-11 4 0 0,0 0-128 0,0 0 192 31,1-7-1008-31,-3 1-208 0,-3 1-32 0,-3 2-9888 0,-3 3-1968 0</inkml:trace>
  <inkml:trace contextRef="#ctx0" brushRef="#br2" timeOffset="-205428.14">5360 13224 19343 0,'0'0'1728'0,"2"-6"-1392"15,0-4-336-15,4 2 0 0,-1 3 2128 0,-1 0 368 16,-4-1 64-16,5-1 0 0,-1 2-1504 0,3-1-304 15,-1-1-64-15,2 2-16 0,-1-2-432 0,2 2-96 16,2-2-16-16,0 4 0 0,-11 3-128 0,8-1 0 16,1-4 0-16,-9 5 0 15,7 8-2288-15,-2 0-432 0,-4 7-96 0,-2 1 0 0</inkml:trace>
  <inkml:trace contextRef="#ctx0" brushRef="#br2" timeOffset="-205289.23">5396 13414 8287 0,'-6'-16'736'0,"5"6"-592"0,2-2-144 0,2 1 0 16,0 2 6496-16,1 1 1264 0,0-3 256 0,0 6 48 16,-4 5-6400-16,0 0-1280 0,9 1-256 0,1 1-128 15,0 3-1296-15,0 1-352 0,-3 4-64 16,2 0-16-16</inkml:trace>
  <inkml:trace contextRef="#ctx0" brushRef="#br2" timeOffset="-204524.44">5796 13102 15999 0,'0'0'704'0,"-8"0"160"0,-1-4-688 0,9 4-176 16,0 0 0-16,0 0 0 0,-6-5 512 0,6 5 64 15,0 0 0-15,0 0 16 0,0 0 224 0,0 0 32 16,10-7 16-16,0 3 0 0,0 6-128 0,1-1-32 16,1 0 0-16,5 0 0 0,2 0 16 0,2 3 0 15,2 3 0-15,2 0 0 0,1-2-160 0,-1 5-48 16,-1 2 0-16,-3 1 0 0,-2 4-192 0,0-1-64 16,-4 1 0-16,-1 3 0 0,-3 3 80 0,-1 1 16 15,-2-3 0-15,0 3 0 0,-3 3 16 0,0 1 0 16,-3-2 0-16,-3 4 0 0,-3-2-80 0,0-2-16 15,-1-2 0-15,-2-2 0 0,-2-1 0 0,-1-2 0 16,-1-3 0-16,0 0 0 0,0-1 96 0,-1-2 16 0,-1-3 0 16,-1-2 0-16,-2-2-48 0,1 0 0 0,-1-3 0 15,3-1 0-15,-3-4-32 0,0 0-16 0,1-2 0 0,2-5 0 16,0-1 80-16,3-2 16 0,2-2 0 0,0-2 0 16,5 0-144-16,1-2-32 0,0-3 0 0,2 4 0 15,2 4-208-15,4 2 0 0,3-2 128 0,4 2-128 16,3 2 0-16,-1 2 0 0,4-1-144 0,2 3 144 15,1 3-144-15,-2 1 144 0,0 1-128 0,1 3 128 16,-4 1 0-16,-2 4 0 0,1 2 0 0,-2 1 0 16,-3-4 0-16,0 2 0 0,-1 0-144 0,0-1 144 15,-10-8-384-15,7 8 0 0,0-2 0 0,-7-6 0 16,9 5-1552-16,-9-5-320 0,0 0-64 0,11 5-7408 16,-3-3-1472-16</inkml:trace>
  <inkml:trace contextRef="#ctx0" brushRef="#br2" timeOffset="-204106.11">6416 13082 12895 0,'0'0'576'0,"0"0"112"0,-4-11-560 0,2 4-128 15,2 7 0-15,0 0 0 0,-2-8 1856 0,2 8 352 16,-2-5 64-16,2 5 16 0,0 0-1200 0,0 0-224 16,-5 6-48-16,3 3-16 0,0 1-64 0,0 4-16 0,2 6 0 0,2 3 0 15,1 1-80-15,3 4-32 0,-4-2 0 0,2 3 0 16,1-1 16-16,0 2 0 0,-1-4 0 0,0 2 0 16,-2 1-272-16,3-3-48 0,-2-2-16 0,1-5 0 15,2-6 32-15,-3-2 0 0,4-1 0 0,-1-5 0 16,-6-5 400-16,8 4 96 0,1-6 16 0,-2-1 0 15,-7 3 192-15,11-10 32 0,-2-7 16 0,1-2 0 16,-1-1-384-16,1 1-80 0,1-1-16 0,-1-2 0 16,-4-4-320-16,3 1-64 0,-1 1-16 0,1-2 0 15,-2-2-64-15,2 2-128 0,0-1 176 0,0 3-176 16,1 3 144-16,-3 2-144 0,1 2 0 0,-2 3 144 16,-1 5-144-16,2 3 0 0,-2 3 0 0,-5 3 0 15,0 0 0-15,0 0-224 0,0 0 48 0,6 5 16 16,-6-5-2144-16,4 10-448 0,-4-10-64 0,3 12-13376 15</inkml:trace>
  <inkml:trace contextRef="#ctx0" brushRef="#br2" timeOffset="-203295.63">6862 13350 5519 0,'0'0'240'0,"-7"1"64"0,0-2-304 0,7 1 0 0,0 0 0 0,0 0 0 16,0 0 2656-16,0 0 480 0,0 0 80 0,0 0 32 15,0 0-2000-15,12 1-400 0,-1-1-80 0,4 1 0 16,3 1 256-16,2-2 64 0,2-1 16 0,-1 0 0 16,1 0-272-16,2 0-48 0,3 0-16 0,2-5 0 15,0 1 48-15,4-2 0 0,0 3 0 0,1 0 0 16,8 2-144-16,-2-1-32 0,3-2 0 0,-1 0 0 15,-2 2-240-15,-3 0-48 0,-5 0-16 0,1 2 0 0,-1-2-176 16,-4 2-32-16,-3-3-128 0,-2 3 192 0,-1 3-192 0,-6 1 0 16,-5-2 0-16,-11-1 0 15,10 3-1168-15,-10-3-336 0,0 0-64 0,0 0-11776 16</inkml:trace>
  <inkml:trace contextRef="#ctx0" brushRef="#br2" timeOffset="-202895.58">7504 13173 14847 0,'0'0'656'0,"0"0"144"0,0 0-640 0,0 0-160 0,0 0 0 0,0 0 0 16,0 0 672-16,0 0 96 0,0 0 32 0,0 0 0 15,0 0 208-15,8 2 32 0,2-2 16 0,2 2 0 16,0 1-32-16,7 0-16 0,1-2 0 0,2 1 0 16,0 0-240-16,5 1-32 0,3 1-16 0,4 0 0 15,1 0-160-15,1 2-48 0,-3-3 0 0,-4 3 0 16,-3 3-192-16,-5 0-32 0,-5 1-16 0,-1 1 0 15,-2 3-144-15,-4 1-128 0,-3 3 192 0,-3-1-192 16,-3 2 288-16,-3 0-48 0,-4 0-16 0,-3 1 0 0,-1-1 16 16,-2 2 0-16,-2 3 0 0,-3-5 0 0,-2-7-32 0,0 0 0 15,-7-2 0-15,5-3 0 0,-1 2-64 0,4-1-16 16,2-1 0-16,1-2 0 16,2-2-976-16,4-2-208 0,10-1-32 0</inkml:trace>
  <inkml:trace contextRef="#ctx0" brushRef="#br2" timeOffset="-202310.45">8061 12955 20271 0,'-4'-6'1792'0,"4"6"-1424"0,0 0-368 0,0 0 0 16,0 0 512-16,4-5 16 0,-4 5 16 0,10-5 0 15,-1 3-224-15,2 1-64 0,-1 0 0 0,5 1 0 16,5 2 192-16,0-2 48 0,1-2 0 0,2 3 0 15,1 2 224-15,0 3 48 0,0 2 16 0,0 2 0 16,-4 1-96-16,-1 1-32 0,-1 2 0 0,-3 6 0 0,-4 1-272 0,0 2-48 16,-1 1-16-16,-6 3 0 15,0 3 16-15,-3 0 0 0,-1-2 0 0,-2 0 0 0,-3-1-128 0,0 1-16 16,-2-1-16-16,-1-1 0 0,-1-4-48 0,-1-2-128 16,0-2 192-16,-3-1-64 0,-2-3 128 0,-1-1 0 15,-2-2 16-15,-3-1 0 0,0-1 32 0,-1 0 0 16,-1-2 0-16,2-3 0 0,-1-4 48 0,4 0 16 15,0 1 0-15,3-2 0 0,0-4-112 0,2 1-32 16,0-4 0-16,3 1 0 0,0-2-96 0,2-2-128 16,3-2 176-16,2-1-176 0,0 4 240 0,3-1-64 15,3-1-16-15,1 1 0 0,3 0-32 0,0 1-128 16,4 1 192-16,3 2-64 0,0-1-128 0,1 3 0 16,1 0 0-16,2 2 0 0,5 0 0 0,1 1 0 15,-1 0 0-15,0 2 0 0,0 3 0 0,-1 0 0 16,-3 2 0-16,-2-1 0 0,-3 0 0 0,-1 3 0 0,-4 3 0 15,0 0 0-15,-1-3 0 0,-1 1 0 0,-1-1 0 16,1 0 0 0,-3 2-1152-16,-4-9-320 0,0 0-64 0,11 7-9120 0,-1 1-1824 0</inkml:trace>
  <inkml:trace contextRef="#ctx0" brushRef="#br2" timeOffset="-201903.64">8758 12862 25791 0,'0'0'1152'0,"-2"-8"224"0,-1 0-1104 0,3 8-272 15,2-9 0-15,-2 9 0 0,0 0 800 0,0 0 96 16,0 0 32-16,0 0 0 0,-4 9-512 0,1 3-96 15,-1 3-32-15,2 2 0 0,-2 1 16 0,2 2 0 16,-1 2 0-16,1 2 0 0,1 4-16 0,0 1 0 16,-1-1 0-16,2 1 0 0,0 2 160 0,2-4 16 15,1-3 16-15,1 1 0 0,0-4-112 0,0-4-32 16,2-3 0-16,2-1 0 0,-1-5 384 0,2-2 80 16,1-4 16-16,0-1 0 0,1 0 208 0,2-3 64 15,-1-5 0-15,4-2 0 0,0-5-368 0,3-2-64 16,-3-5-16-16,4-4 0 0,0-5-288 0,2 0-64 15,-2 2-16-15,2-4 0 0,0-6-16 0,4 2-16 0,0 0 0 16,3 4 0-16,-3 2-48 0,2 4-16 0,-5-2 0 0,2 6 0 16,-2 2-176-16,1 5 0 0,-4 1 144 0,-1 1-144 15,-2 0 0-15,-3 5 0 0,-3 7 0 0,0 2-192 32,-11-1-1888-32,5 6-384 0,0 4-80 0</inkml:trace>
  <inkml:trace contextRef="#ctx0" brushRef="#br0" timeOffset="-189934.18">901 15551 6447 0,'0'0'272'0,"0"0"80"0,0 0-352 0,0 0 0 0,-7 1 0 16,7-1 0-16,0 0 1120 0,0 0 160 0,0 0 16 0,0 0 16 15,0 9-416-15,4-2-64 0,-4-7-32 0,8 15 0 16,4 2 16-16,1 4 0 0,1 2 0 0,3 4 0 16,2 1-32-16,0 9 0 0,3 9 0 0,-3 0 0 15,-1 0-144-15,-1 0-48 0,0 1 0 0,-2 1 0 16,-1 5-64-16,0 2-16 0,-2 1 0 0,1 1 0 16,0 0 0-16,-2-2 0 0,-1-4 0 0,1-3 0 15,-3-3-144-15,1-2-48 0,-2 0 0 0,1-2 0 16,0-3-64-16,2-1-32 0,-2-4 0 0,2-4 0 15,1 0-80-15,-1-7-16 0,-1-5 0 0,1 0 0 16,-2 0-128-16,1-3 0 0,-3-4 0 0,2-1 0 16,-3-3-160-16,-5-6-112 0,8 4-32 0,-8-4-11888 15</inkml:trace>
  <inkml:trace contextRef="#ctx0" brushRef="#br0" timeOffset="-188841.02">789 15621 6447 0,'0'0'576'0,"0"0"-576"0,0 0 0 0,0 0 0 16,0 0 1472-16,7-4 176 0,1 1 32 0,0-1 16 15,1 1-912-15,1-3-176 0,1 3-32 0,1-1-16 16,1 0-64-16,4 0-16 0,1 1 0 0,4 1 0 16,3-2-64-16,1 1-16 0,4 0 0 0,-2 2 0 15,5-2-80-15,0 1 0 0,1-1-16 0,5 0 0 0,3-1-80 16,2 3-16-16,1-3 0 0,1 2 0 0,0 2-80 0,-2 2-128 16,-3-2 176-16,1 0-176 0,0 0 144 0,3 0-144 15,0 0 0-15,2 1 144 0,3-1-144 0,0 1 0 16,0 0 0-16,-2 1 128 0,-1 0-128 0,2 1 0 15,-1-6 0-15,2 3 0 0,2 2 0 0,3-2 0 16,3-2 0-16,-4 0 0 0,-3 0 0 0,0 0 0 16,-2 1 0-16,2-1 0 0,-2-2 0 0,3 0 128 15,2 2-128-15,0-1 0 0,-6 2 0 0,0 0 0 16,-3-1 0-16,-1-1 0 0,-4-2 0 0,4 0 0 16,0 0 0-16,3 1 0 0,1 0 0 0,0 0 0 15,-1 1 0-15,-2-1 0 0,-1 0 0 0,0 0 128 16,1 0-128-16,0 1 0 0,-2 0 0 0,7 2 0 15,1-3 0-15,1 2 0 0,-1 4 0 0,-3 0 0 0,-3-2 128 16,-2-1-128-16,0-3 0 0,-2 1 0 0,-1 0 0 0,2 1 0 16,1-1 0-16,1 2 0 0,-1 0 0 0,-3 1 0 15,-3-1 0-15,-1-1 0 0,-1-1 0 0,-1-3 0 16,0 3 0-16,0-1 0 0,-2 1 0 0,-1-2 0 16,0 0 0-16,0 1 0 0,0 1 0 0,0-2 0 15,-1 1 0-15,1-1 0 0,-4 0 0 0,2-1 128 16,-3 0-128-16,1-2 0 0,-2-2 0 0,0 1 0 15,1 2 0-15,-3-1 0 0,1 0 0 0,-3 1 0 16,0-1 0-16,0 1 0 0,0 1 0 0,2 0 0 16,-1 1 0-16,3-1 0 0,0 1 0 0,0 0 0 15,-2 1 0-15,0-2 0 0,-1 1 0 0,0-2 0 16,-1 1 0-16,0 1 0 0,-1 0 0 0,2-1 0 16,2-1 0-16,-5 2 0 0,2 3 0 0,1-1 0 0,2-4 0 0,-2 0 0 15,-4 0 0-15,1 1 0 0,-2 2 0 16,1-2 0-16,-3-1 0 0,0 2 0 0,-3 0 0 0,1 0 0 15,-1 0 0-15,-3-1 0 0,0 0 0 0,-1 0 0 16,1 2 0-16,-2-1 0 0,-2-2 0 0,2 2 0 16,-7 5 0-16,9-4 0 0,0-2 0 0,-2 3 0 15,-2-1 0-15,-5 4 0 0,0 0 0 0,0 0 0 16,6-4 0-16,-6 4 0 0,0 0 0 0,0 0 0 16,8 4 0-16,-8-4 0 0,0 0 0 0,0 0 0 15,0 0 0-15,7 4 0 0,-7-4 0 0,0 0 0 16,0 0 0-16,6 11 0 0,-1 1 0 0,-2 1 0 15,1-3 0-15,-2 5 0 0,3 1 0 0,-1 2 160 0,2 2-160 16,-2 3 160-16,2 1-160 0,0 3 160 16,0 6-160-16,1 1 160 0,-3 3 0 0,0 0 0 0,1-1 0 15,0 2 0-15,1 0-32 0,3 3 0 0,0 0 0 16,4 1 0-16,2-2-128 0,2 3 0 0,3 2 0 0,2-1 128 16,2-2-128-16,2-2 0 0,0-3 0 0,2-3 128 15,-5-3-128-15,0-2 0 0,-5-2 0 0,2-1 0 16,0 1 176-16,-2-4-48 0,-3-4-128 0,-1-2 192 15,-2 3-192-15,-2-1 0 0,-4-6 0 0</inkml:trace>
  <inkml:trace contextRef="#ctx0" brushRef="#br0" timeOffset="-187769.66">1194 16870 10943 0,'0'0'480'0,"0"0"96"0,0 0-448 0,0 0-128 16,0 0 0-16,0 0 0 0,0 0 800 0,0 0 144 16,13-5 16-16,-1 3 16 0,3 2-224 0,0-2-48 15,1-1-16-15,6 2 0 0,6-2-128 0,3 1-32 16,1-1 0-16,2 1 0 0,1-2-144 0,3 2-16 15,0 0-16-15,3-2 0 0,3-3 64 0,2 0 16 16,2-1 0-16,5 0 0 0,4 1-160 0,1-2-16 16,-1-3-16-16,0 2 0 0,1 3-96 0,-1-4-16 0,4-2 0 15,0 2 0-15,2 4-128 0,-2 1 160 0,-6 2-160 16,1-1 160-16,2-3-160 0,-1 2 0 0,-2 3 0 16,3 3 0-16,3 0 0 0,-5-2 128 0,-4-1-128 0,-1 0 0 15,1 2 0-15,3-2 0 0,5-6 0 0,0 4 0 16,2 4 128-16,-2-2-128 0,-2 0 0 0,0 1 128 15,0-3-128-15,2 3 0 0,3-1 144 0,1 2-144 16,-2-1 128-16,-3 1-128 0,-2-3 160 0,3 3-160 16,-1 3 128-16,1-2-128 0,1-2 0 0,1-1 144 15,-1 0-144-15,0 1 0 0,-3 2 0 0,1 0 128 16,2 0-128-16,2 0 0 0,0 0 0 0,1 0 0 16,-2 0 0-16,-1 0 0 0,2 0 0 0,-1 2 0 15,-3 1 0-15,2-2 0 0,1-3 0 0,-2 2 128 16,-6 4-128-16,2 1 0 0,-2-4 144 0,2-1-144 0,-1-1 128 0,2-1-128 15,0 1 160-15,-1-1-160 0,-4-2 128 0,-2 0-128 16,0-1 0-16,-2 3 144 0,0 1-144 0,1-3 0 16,0-3 0-16,-1 1 0 0,-1 2 208 0,-3 3-32 15,-3-2-16-15,-1 1 0 0,-2-2 16 0,-1 2 0 16,-1 3 0-16,-2-2 0 0,2-4 32 0,-3 1 16 16,3-1 0-16,2 3 0 0,-4 0 32 0,0 1 0 15,-1-2 0-15,-2 3 0 0,-4 0-64 0,1 2 0 16,-3-2 0-16,0 0 0 0,2-2 0 0,-3 2-16 15,-1 2 0-15,-5 0 0 0,-3-1 16 0,-2-1 0 16,-1 0 0-16,-3 1 0 0,-9-1 112 0,7 1 16 16,-7-1 16-16,0 0 0 0,0 0-80 0,0 0 0 15,0 0-16-15,0 0 0 0,0 0-240 0,0 0 144 0,-11 4-144 16,-1-4 128 0,0-3-1600-16,1 1-336 0,-2 1-64 0</inkml:trace>
  <inkml:trace contextRef="#ctx0" brushRef="#br0" timeOffset="-185006.03">1140 16221 2751 0,'25'-4'128'0,"-7"3"16"0,2-1-144 0,4 0 0 0,5-2 0 0,2 2 0 15,4 4 1024-15,4-2 160 0,1-2 32 0,2 2 16 16,0-2-640-16,1-1-128 0,2-1-16 0,3 0-16 16,2 2-432-16,0-2 0 0,5-3 0 0,1 4-2512 15,0 2-592-15</inkml:trace>
  <inkml:trace contextRef="#ctx0" brushRef="#br0" timeOffset="-184671.14">3065 16158 4607 0,'63'-5'400'0,"-17"-1"-400"0,7-2 0 0,2 3 0 16,-2 2 976-16,5-1 112 0,5 0 32 0,-2 1 0 16,-1-1-848-16,1 2-272 0,2 2 160 0,0-3-160 0,-1-1 144 0,4 3-144 15,4 1 160-15,1-2-160 0,1-3 0 0,-3 1 0 16,-3 2 0-16,2 0 0 0,4-1 0 0,-1-1 0 15,-1-1 0-15,0-1 0 0,-1 1 0 0,0-1 0 16,1 0 0-16,1 0 0 0,2 2 272 0,-3-1 112 16,-6 2 32-16,-1 0 0 0,-2 1 160 0,5 1 16 15,0 1 16-15,-1-2 0 0,-7 1-288 0,-1 0-48 16,-5 0-16-16,0 3 0 0,-1 1 16 0,-3 0 0 16,-1 0 0-16,-2 2 0 0,-1-2-64 0,-2 1-16 15,-5 1 0-15,-2-2 0 0,-3 0 112 0,-3 2 16 16,-2-1 0-16,-2-1 0 0,-4 0 128 0,-2-1 48 0,-3-1 0 15,0 1 0-15,-1 0-240 0,-4 0-64 0,-1 0 0 16,-10-2 0-16,0 0-192 0,0 0 0 0,0 0 128 0,0 0-128 16,0 0-208-16,0 0-96 0,0 0-16 0,0 0 0 31,-13-2-256-31,-3 2-64 0</inkml:trace>
  <inkml:trace contextRef="#ctx0" brushRef="#br0" timeOffset="-184005.35">1186 16381 3679 0,'0'0'320'0,"0"0"-320"0,0 0 0 0,0 0 0 16,0 0 1968-16,0 0 320 0,0 0 64 0,9-3 16 16,5 2-1456-16,6-3-272 0,5-1-64 0,5 1-16 15,3-2-288-15,7 2-48 0,4-1-16 0,3 2 0 16,5-3-208-16,2-2 176 0,3-1-176 0,8 1 160 15,7 2 0-15,1-1 0 0,2 2 0 0,5-2 0 16,3-1 32-16,2 3 16 0,7-1 0 0,-1 1 0 16,-1-1 112-16,7 0 0 0,4-1 16 0,0 1 0 15,-1-1 64-15,7 0 16 0,5 0 0 0,4-1 0 16,-2 0 80-16,4 3 16 0,4 0 0 0,-1 0 0 0,-2-3 64 16,1 3 0-16,3 2 16 0,-1 2 0 0,-1 1-208 0,-2 0-32 15,-1 0-16-15,-2 0 0 0,-4-1-192 0,1 3-144 16,-1 2 192-16,-4-2-192 0,-9-3 128 0,1 0-128 15,-2 0 0-15,-3 3 0 0,-3 4 128 0,-3 1-128 16,-5-6 0-16,1 4 0 0,-6 2 160 0,-3 3-32 16,-7 0 0-16,-4-1 0 0,-3-3 48 0,-6 0 0 15,-5-2 0-15,-3 1 0 0,-2-1-176 0,-5 2 0 16,-8 0 0-16,-7 0 0 0,-4-2-288 0,-5-2-32 16,-5-2-16-16,-3 0 0 15,-9 0-1600-15,0 0-320 0</inkml:trace>
  <inkml:trace contextRef="#ctx0" brushRef="#br0" timeOffset="-51802.19">19926 16374 1839 0,'0'0'160'0,"0"0"-160"16,0 0 0-16,0 0 0 0,3-6 3568 0,-3 6 672 15,0 0 144-15,0 0 32 0,0 0-2368 0,0 0-480 0,5-9-96 0,-3 3 0 16,-2 6-416-16,2-7-80 0,-1-3-16 0,-1 1 0 15,0 2 64-15,0 0 0 0,2-1 0 16,-2 8 0-16,-5-9-208 0,1 1-48 0,-1 1 0 0,-5 2 0 16,1 3-256-16,-1 2-64 0,1 2-16 0,-4 2 0 15,1 3-176-15,-2 0-16 0,-1 2-16 0,0 3 0 16,1 4-80-16,0 1-16 0,1 3 0 0,0 0 0 16,3 1-128-16,-2 1 160 0,3 0-160 0,1 4 160 15,2 1-160-15,3-3 128 0,0 0-128 0,1 0 128 16,2 2-128-16,1-4 0 0,1-5 0 0,0 2 0 15,0 2 0-15,4-4 128 0,-3-1-128 0,2-1 0 16,-1-3 0-16,1-1 0 0,0 0 0 0,-1-2 0 16,1-2-224-16,-5-7-128 0,0 0-32 0,0 0 0 15,0 0-2128-15,0 0-432 0,0 0-96 0</inkml:trace>
  <inkml:trace contextRef="#ctx0" brushRef="#br0" timeOffset="-51628.15">19603 16617 13823 0,'0'-10'1216'0,"0"10"-960"16,5-8-256-16,4 3 0 0,0 0 2528 0,3 2 464 16,1 1 80-16,1 1 32 0,2 2-1568 0,-1-1-304 15,2-2-64-15,-1 2-16 0,1 2-464 0,-1-1-112 16,0-2 0-16,-1 2-16 0,-2 1-224 0,0-1-32 16,2-3-16-16,-5 2 0 0,-2 3-480 0,-8-3-112 15,11 5-16-15,-11-5-13664 0</inkml:trace>
  <inkml:trace contextRef="#ctx0" brushRef="#br0" timeOffset="-51337.1">20066 16539 6447 0,'0'0'272'0,"-9"1"80"0,3 4-352 0,-1 1 0 0,1-1 0 0,2 3 0 16,-2 2 4224-16,1 2 768 0,0 3 144 0,0 0 48 15,4-4-3344-15,1-1-672 0,1-2-128 0,1 2-16 16,1-2-368-16,1 2-64 0,-4-10-16 0,10 8 0 16,0-2 96-16,2-1 16 0,1-3 0 0,0-2 0 15,0-1 128-15,3-2 16 0,-1 2 16 0,3-5 0 16,-2-5-208-16,0-2-32 0,-4-1-16 0,0 0 0 16,-1-1-80-16,0-1-32 0,-4 0 0 0,-1-1 0 0,-1 4-176 15,0 2-48-15,-1 1 0 0,1 1 0 0,-3-1-256 0,0 3 0 16,-2 7 128-16,0 0-128 0,3-9-176 0,-3 9-80 15,3-7-32-15,-3 7 0 16,0 0-2608-16,0 0-528 0,0 0-96 0</inkml:trace>
  <inkml:trace contextRef="#ctx0" brushRef="#br0" timeOffset="-51056.98">20534 16364 19343 0,'0'0'1728'16,"0"0"-1392"-16,0 0-336 0,-4 9 0 0,-2 0 1344 0,0 5 208 0,-4 2 48 0,0 3 0 16,-3 1-192-16,1-3-48 0,-1 3 0 0,3 2 0 15,2 1-528-15,2 1-128 0,-2 1 0 0,2-2-16 16,0-4-288-16,1-1-48 0,1-1-16 0,-1-1 0 15,1-1-208-15,1-1-128 0,2-3 128 0,-2-1-128 16,0-1 0-16,3 0 144 0,0-9-144 0,0 0 0 16,0 0-1200-16,0 0-336 0,11 6-80 0,-1-8-11904 15</inkml:trace>
  <inkml:trace contextRef="#ctx0" brushRef="#br0" timeOffset="-50816.7">20840 16202 21183 0,'0'0'944'0,"0"0"192"0,0 0-912 0,0 0-224 16,-8-1 0-16,1 6 0 0,-1 9 2000 0,-1 1 368 16,-3 4 64-16,-1 4 0 0,-1 4-880 0,-1 1-176 15,0-2-32-15,1 4-16 0,-1 1-464 0,4 0-96 16,-1-1 0-16,2 3-16 0,2 3-336 0,-2-5-64 15,2-1-16-15,1 0 0 0,2 1-336 0,-2-3 0 16,3-4 0-16,-1 0 0 16,1-1-1696-16,0-4-352 0,0-1-80 0,1-1-16 0</inkml:trace>
  <inkml:trace contextRef="#ctx0" brushRef="#br0" timeOffset="-50260.39">19732 17250 21183 0,'0'0'1888'0,"0"0"-1504"0,-6-1-384 0,-1 5 0 16,-2 2 880-16,1 3 96 0,-5 1 32 0,-1 4 0 16,-2 5-48-16,0 1-16 0,0 1 0 0,-2 1 0 15,-1 0-288-15,1 1-48 0,2 1-16 0,5-3 0 16,7-4 128-16,0 0 32 0,0-2 0 0,1 1 0 15,2-2-304-15,4 0-64 0,6-1-16 0,2-2 0 16,3-2 0-16,3-2 0 0,0-2 0 0,1-1 0 16,4-4-16-16,2-3 0 0,-3-1 0 0,1-4 0 15,-2 1-352-15,-1-3 0 0,-3 0 0 0,-2 0 128 16,-2 1-688-16,-3 1-128 16,-2 1-16-16,-2 0-16 0,0 2-2384 0,-5 5-480 0</inkml:trace>
  <inkml:trace contextRef="#ctx0" brushRef="#br0" timeOffset="-50079.85">19526 17471 28559 0,'0'0'1264'0,"0"0"272"0,7-4-1232 0,2 0-304 16,1-1 0-16,2 1 0 0,1-1 848 0,4 2 112 15,1 0 32-15,2 0 0 0,-3-2-240 0,-1 2-48 16,0 1-16-16,-2-1 0 0,-2 0-496 0,0 0-192 15,0 1 128-15,-1 1-128 0,0-1 0 0,-1 2-320 16,0 0 48-16,0 0-9904 16,-1 0-1984-16</inkml:trace>
  <inkml:trace contextRef="#ctx0" brushRef="#br0" timeOffset="-49650.19">19983 17359 20271 0,'0'0'896'0,"-5"6"192"0,5-6-880 0,-9 7-208 0,-1 3 0 0,0-1 0 15,2 3 1488-15,-1 1 256 0,0 1 48 0,1 1 16 16,1-2-656-16,3 3-128 0,1-3-16 0,2-2-16 16,1-11-688-16,3 11-144 0,1-1-32 0,-4-10 0 15,0 0 800-15,11 7 160 0,1-3 16 0,2-3 16 16,-1-1-1280-16,0-3-256 0,5-5-48 0,-1 5-16 0,-1-1 800 0,0-2 144 15,-1-4 48-15,0-1 0 16,0-1-240-16,-5 3-32 0,-1-1-16 0,-1 2 0 0,-2 2 144 0,-6 6 16 16,2-9 16-16,-2 9 0 0,0 0 0 0,0 0 0 15,0 0 0-15,0 0 0 0,0 0-80 0,-5 9 0 16,-2 1-16-16,3 1 0 0,1 0-304 0,0 0 0 16,3 0 0-16,0-3 0 0,0-8 0 0,0 0 0 15,10 7 0-15,1-3 0 0,1 0 0 0,-1-3 0 16,4-3 0-16,0-2 0 0,2 0 144 0,-1-3-144 15,2-4 0-15,-3 0 144 0,1-1 80 0,-4 0 16 16,-1-1 0-16,-1 2 0 0,-2-2 32 0,0 1 16 16,-2-2 0-16,-3 3 0 0,0 1-160 0,-2 3-128 15,-1-1 192-15,0 8-192 0,0 0 0 0,0 0 0 0,0 0 0 0,-6-4 0 32,6 4-1840-32,0 0-272 0,-8 3-48 0</inkml:trace>
  <inkml:trace contextRef="#ctx0" brushRef="#br0" timeOffset="-49432.75">20521 17337 3679 0,'0'0'160'0,"-4"7"32"16,-3-2-192-16,2 2 0 0,0 2 0 0,-1 1 0 15,-3 1 5664-15,1-1 1088 0,3 2 224 0,-2 0 32 0,-3 0-4576 0,4-1-928 16,1 2-176-16,1-1-48 0,-2-1-688 0,3-1-144 15,1 1-16-15,2-11-16 0,0 0-224 0,0 0-32 16,-1 11-16-16,1-11 0 0,1 11-144 0,-1-11-256 16,0 0 64-16,5 9-10240 15,-5-9-2064-15</inkml:trace>
  <inkml:trace contextRef="#ctx0" brushRef="#br0" timeOffset="-49081.43">20847 17325 24879 0,'0'0'2208'0,"0"0"-1760"0,0 0-448 16,-7-3 0-16,-2 2 1216 0,3 1 176 0,-4 0 16 0,0 1 16 15,-1 1-448-15,1 2-80 0,2 1-32 0,-3-1 0 16,0 1-576-16,3 0-112 0,-1 1-32 0,4-1 0 15,5-5 48-15,0 0 16 0,0 10 0 0,1-1 0 16,-1-9 16-16,7 10 0 0,1 1 0 0,-2-4 0 16,4 0-16-16,0 3 0 0,0 1 0 0,0 1 0 15,0 1 96-15,0 0 16 0,0 1 0 0,-6-2 0 16,-1-2 96-16,0 0 32 0,-3 1 0 0,-3 0 0 16,-1 0 64-16,0 0 32 0,-5 0 0 0,2-2 0 15,-3-1-80-15,0-1-16 0,2-2 0 0,-5 1 0 16,1-2-224-16,1-1-48 0,0 1-16 0,1-4 0 0,4-1-160 0,-2-2 0 15,8 3 0-15,-4-7 0 16,0-3-2016-16,4-1-288 0,0-2-48 0</inkml:trace>
  <inkml:trace contextRef="#ctx0" brushRef="#br0" timeOffset="-48804.23">21214 17119 27935 0,'0'0'1232'0,"0"0"256"0,0 0-1184 0,0 0-304 0,-3 6 0 0,-6 1 0 16,1 0 1584-16,-3 6 256 0,0 6 48 0,0 2 16 16,0 2-640-16,0 1-128 0,1 2-32 0,2 0 0 15,1 0-352-15,3 2-80 0,-1-4-16 0,3 1 0 16,2 2-368-16,-1-3-80 0,0-2-16 0,2 0 0 15,0 0-192-15,0-1 128 0,1-3-128 0,2-3 0 16,-2-3 0-16,-1-2 0 0,-1-10 0 0,0 0-160 31,0 0-1312-31,0 0-256 0,0 0-48 0,0 0-9488 0,-3-8-1920 0</inkml:trace>
  <inkml:trace contextRef="#ctx0" brushRef="#br0" timeOffset="-48645.76">21092 17399 24879 0,'10'0'2208'0,"0"0"-1760"16,2 0-448-16,1 0 0 0,0 0 896 0,2 1 112 16,0 1 16-16,2 0 0 0,0 1 64 0,3-1 32 15,2 1 0-15,-3 0 0 0,-2-4-816 0,0 2-176 16,-3 2-128-16,-1-2 192 16,-2-2-1552-16,-11 1-304 0</inkml:trace>
  <inkml:trace contextRef="#ctx0" brushRef="#br0" timeOffset="-48487.14">20606 17112 43247 0,'-13'-12'1920'0,"8"6"384"0,5 6-1840 0,0 0-464 0,5-9 0 0,-5 9 0 16,8-1-128-16,3 3-128 0,3 3-32 0,-1 0 0 31,-3 3-400-31,1-4-80 0,0 2 0 0,-2-1-17216 0</inkml:trace>
  <inkml:trace contextRef="#ctx0" brushRef="#br0" timeOffset="-25895.64">15611 4553 9215 0,'0'0'192'0,"0"0"64"0,-8-14 0 0,0 5 0 0,1 0-256 0,-3-1 0 0,-4-2 0 0,-1 0 0 16,0-2 864-16,-6 0 128 0,1 0 32 0,-3-2 0 15,-6-2-832-15,1-1-192 0,-3 1 0 0,-2 0 0 16,1-4 864-16,-4-1 128 0,-1-2 32 0,1-2 0 0,-6 1-832 0,-2-1-192 16,-2 2 0-16,-2 1 0 0,-3 1 0 15,-2 1 0-15,0 3 0 0,-2-2 0 0,-2 1 0 0,-5 3 0 16,-3 1 0-16,-1 4 0 0,-1 1 864 0,-1 1 128 16,0 3 32-16,-1 1 0 0,-7 4-832 0,1 2-192 15,0 1 0-15,-27 2 0 0,10 3 0 0,7 1 0 16,4 2 0-16,5 0 0 0,3 1 0 0,7 1 0 15,6 0 0-15,-1 1 0 0,1 1 0 0,4 3 0 16,3-1 0-16,1 4 0 0,-1 3 0 0,4 2 0 16,3 0 0-16,3 3 0 0,3 1 864 0,0 3 128 15,2 0 32-15,-3 0 0 0,3-2-832 0,-1 2-192 16,5 1 0-16,2 2 0 0,3 1 0 0,5 1 0 16,6-3 0-16,5 3 0 0,4 2 0 0,7 0 0 0,3-3 0 0,3 0 0 15,7-1 0-15,4-2 0 0,5-1 0 0,7-1 0 16,3-3 864-16,6 1 128 0,5-1 32 0,1 2 0 15,2-1-832-15,1 0-192 0,2-3 0 0,3 1 0 16,4 0 0-16,3-2 0 0,-3 0 0 0,2 2 0 16,0 0 0-16,-1-4 0 0,-2-1 0 0,1-3 0 15,3-3 0-15,5 0 0 0,4 2 0 0,-2-3 0 16,-2-2 0-16,3 1 0 0,0-3 0 0,2-1 0 16,-2-2 0-16,2-4 0 0,1-1 0 0,-3 0 0 15,-1 0 0-15,2-2 0 0,1 0 0 0,-1-3 0 16,-2-2 544-16,-3 2 64 0,-5-1 16 0,-4 0 0 0,-2-5-448 15,1 2-176-15,-1-1 128 0,-1-1-128 16,0-2 352-16,1 0-16 0,-2-1 0 0,-3-1 0 0,-2 0-336 16,-1-1 0-16,-6-1 0 0,1-4 0 0,0-1 0 0,-3-3 0 15,-1-1 0-15,-9 6 0 0,-2-4 0 0,2-2 0 16,-2-2 0-16,0-1 0 0,-1-1 0 0,-2 0 0 16,-3 1 0-16,0 0 0 0,-3 1 0 0,-2 0 0 15,-4-2 0-15,-2 2 0 0,-1-4 0 0,-4 0 0 16,-1-2 0-16,-3 2 0 0,-2-2 0 0,0 1 0 15,-6 1 0-15,-1 2 0 0,-3-2 0 0,-10-11 0 16,0 5 0-16,-2 2 0 0,-4 1 0 0,0 2 0 16,-3 1 0-16,0 1 0 0,-2-1 0 0,-2 1 0 15,0 2 0-15,-5 1 0 0,-2 2 0 0,2 6 0 16,2 2 0-16,3 5 0 16,-2 5-2384-16,5 1-560 0,-12 0-96 0,10 9-32 0</inkml:trace>
  <inkml:trace contextRef="#ctx0" brushRef="#br0" timeOffset="-25623.92">13741 5045 20271 0,'0'0'448'0,"0"0"80"0,0 0 32 0,4 7 16 0</inkml:trace>
  <inkml:trace contextRef="#ctx0" brushRef="#br0" timeOffset="87066.27">15534 4480 16575 0,'4'-2'368'0,"3"0"80"0,-1 0 0 0,5-2 16 0,-3 1-464 0,-8 3 0 0,10-4 0 0,-10 4 0 16,0 0 912-16,4-5 96 0,-4 5 16 0,0 0 0 16,-1-11 0-16,-1 4 0 0,0-2 0 0,-5 0 0 15,-1-1-832-15,-3 0-192 0,-1 0 0 0,-1-1 0 16,-2 1 864-16,-2-2 128 0,0-1 32 0,-3-1 0 0,-2-2-832 0,0 1-192 16,1-1 0-16,-5-3 0 0,-2-1 864 0,1 0 128 15,0 3 32-15,-4-3 0 0,1-3-832 0,-3 2-192 16,-5 0 0-16,0 2 0 0,-5 1 0 0,-1-1 0 15,-4-4 0-15,0 6 0 0,-1 1 864 0,1 0 128 16,1 1 32-16,-5 1 0 0,-2-2-832 0,0 1-192 16,-1-2 0-16,-1 3 0 0,-3 1 0 0,3 0 0 15,0-3 0-15,16 6 0 0,-3 0 0 0,-3 1 0 16,-1-1 0-16,-4 1 0 0,2 1 0 0,-1 2 0 16,2 1 0-16,0 2 0 0,1-2 0 0,1 2 0 15,0 0 0-15,0 2 0 0,2 0 0 0,1 2 0 16,0 2 0-16,2 1 0 0,1 2 0 0,3-1 0 15,1 1 0-15,-1-1 0 0,1 2 0 0,0 1 0 0,1-1 0 16,1 3 0-16,-1 1 0 0,4 1 0 0,-4 2 0 0,2-1 0 16,0 2 0-16,2 1 0 0,-1-4 0 0,1 4 0 15,0 3 0-15,0 1 0 0,2-2 0 0,0 3 0 16,0 1 0-16,2 0 0 0,-2-1 0 0,4 0 0 16,2-1 0-16,1 2 0 0,1 2 0 0,2 0 0 15,4 2 0-15,-1-1 0 0,1 0 0 0,-3 10 0 16,4-3 0-16,2-2 0 0,2-1 0 0,2-2 0 15,2-3 0-15,1 3 0 0,2 1 0 0,1-1 0 16,-2 0 0-16,2 1 0 0,4 0 0 0,1 2 0 16,-2-2 0-16,1-2 0 0,3 1 0 0,0 0 0 15,1-2 0-15,2-2 0 0,3-1 0 0,0 1 0 16,4 2 0-16,0-1 0 0,2-1 0 0,3 0 0 0,1 1 0 0,2-1 0 16,1 0 0-16,2 0 0 0,0 1 0 0,3-1 0 15,0-1 0-15,-1 1 0 0,5 0 864 0,0-1 128 16,3-1 32-16,2-1 0 0,1-1-832 0,3 1-192 15,0-2 0-15,0-1 0 0,1-2 0 0,1-1 0 16,-4 1 0-16,2 0 0 0,-1-5 0 0,2 4 0 16,1-2 0-16,2 0 0 0,1-1 0 0,3-1 0 15,-2 1 0-15,-2-2 0 0,1-2 0 0,-2 3 0 16,-2 2 0-16,-10-6 0 0,3-4 0 0,1 1 0 16,2 2 0-16,-2-2 0 0,4-4 0 0,0 0 0 15,-2 0 0-15,3 0 0 0,-2-4 0 0,1 0 0 16,3-3 0-16,2 0 0 0,-6 1 0 0,3-1 0 15,1-1 0-15,-1-1 0 0,-4-2 0 0,-1 0 0 16,-3 0 0-16,0 0 0 0,2-1 864 0,-3-2 128 16,1 0 32-16,-1-3 0 0,-2 1-832 0,3-4-192 0,-1-2 0 0,0-1 0 15,-1-3 0-15,-2 0 0 0,-2-5 0 0,-3-4 0 16,-2-4 0-16,-2-2 0 0,-3 0 0 0,-2-2 0 16,-4-3 0-16,-1-1 0 0,-4-2 0 0,-1 0 0 15,-4-2 0-15,-2 3 0 0,-2 2 0 0,-6 3 0 16,-2 6 864-16,-5 4 128 0,-3 2 32 0,-2 2 0 15,-6 1-832-15,-2 3-192 0,-4 1 0 0,-3 3 0 32,-2 2-768-32,-2 2-208 0,2 3-48 0,2 2 0 0,-1 3-816 0,3 2-160 0,2 0-48 0,4 4-14736 15</inkml:trace>
  <inkml:trace contextRef="#ctx0" brushRef="#br2" timeOffset="104478.66">11577 14679 10303 0,'0'0'448'0,"0"0"112"0,0 0-560 0,0 0 0 15,0 0 0-15,0 0 0 0,0 0 896 0,-6 6 64 16,-2 0 0-16,-1 0 16 0,-2 1-160 0,-1-1-48 16,-3 2 0-16,-1 1 0 0,-3 1-112 0,1 2-16 15,-4 2-16-15,-2 2 0 0,-3-3-112 0,2 0-32 16,0 1 0-16,-2 1 0 0,-2-1-160 0,1 0-48 0,-2 1 0 0,1 0 0 15,1 0-112-15,-1-1-32 0,2-5 0 0,-1 1 0 16,0 0 32-16,-2-1 0 0,-1 1 0 0,0-1 0 16,1 0 160-16,-2 0 16 0,-4 1 16 15,1 0 0-15,2-1-96 0,-2 0 0 0,1-1-16 0,1 0 0 16,-1 1 32-16,-1-1 16 0,-4-4 0 0,2 3 0 16,-4 1-128-16,0 0-32 0,1 0 0 0,0 1 0 15,0 0-128-15,1-1 0 0,0-1 0 0,-1-1 0 16,-1-2 0-16,-1-2 0 0,-3-1 0 0,1 1 0 15,0 3 144-15,0-4-144 0,-2-1 160 0,1 0-160 16,0 0 0-16,2 1 128 0,0 0-128 0,-1-2 0 16,-1-3 0-16,1 0 128 0,3 1-128 0,-2-1 0 15,1-3 192-15,3-1-48 0,-1 1-16 0,4-1 0 16,-1-1 16-16,2-1 0 0,0-2 0 0,-2 0 0 16,-1 0-144-16,2 0 160 0,-4-1-160 0,4 2 160 15,0-1-160-15,1-1 0 0,-1 1 0 0,4 0 0 0,3 0 0 0,1-1 0 16,2-1 0-16,1-1 0 0,-1 2 0 0,4 0 128 15,-2-6-128-15,3 4 0 0,1 5 192 16,1-1-32-16,0-1-16 0,1 0 0 0,2-5-16 0,1 3-128 16,2 0 192-16,-1-1-64 0,0 1-128 0,-1 0 160 15,2-1-160-15,1 3 160 0,-2 1-160 0,-1-1 0 16,2-2 144-16,1 2-144 0,0 1 0 0,2-1 0 16,-2 0 0-16,1-2 128 0,3 0-128 0,0 0 0 15,1 0 0-15,1-2 128 0,0 0-128 0,3-2 0 16,1-1 0-16,0 2 0 0,2 0 0 0,4 0 144 15,-3-4-144-15,2 3 0 0,0 3 0 0,2-1 0 0,0-1 0 16,3-1 0-16,0 3 128 0,0-1-128 0,1 2 0 16,1-1 0-16,-1-4 0 0,0 1 0 0,2 2 0 15,1-2 0-15,1 0 0 0,1-3 0 0,2 0 0 16,-1-1 0-16,0-1 0 0,1 0 0 0,-2-2 0 16,4 1 0-16,2-3 0 0,0 5 0 0,1 3 0 0,-1 0 0 15,1-2 0-15,-3 3 0 0,-1 1 0 0,1 1-144 16,-1 1 144-16,0 2 0 0,-2 2 0 0,1 1 0 15,0 0 0-15,0 2-128 0,-1 0 128 0,2-1 0 16,1 0 0-16,0 2 0 0,-1 0 0 0,2 0-128 16,0-3 128-16,1 2 0 0,-3-1 0 0,4 1 0 15,2 0 0-15,-1 1 0 0,1-3 128 0,0 1-128 16,1 6 0-16,0-1 0 0,0 1 0 0,-2 0 0 16,2 0 0-16,-1 0 0 0,1 3-176 0,1-2 176 0,1-2 0 15,2-2 0-15,-1 3-128 0,-1 0 128 16,-1-1 0-16,-1 2 0 0,0-1 0 0,4 2 0 0,-2 2 0 0,0 2 0 15,0-3 0-15,-3 2-144 0,2 1 144 0,-1 0 0 16,-1 1 0-16,-1 2 0 0,0-2 0 0,-2 1 0 16,1-2 0-16,1 3 0 0,0 4 0 0,1-1 0 15,1-3 0-15,-1 2-128 0,-4 2 128 0,2 2 0 16,1-2 0-16,-1 1 0 0,-1-1 0 0,1 0-128 16,-3 1 128-16,3-1-128 0,-2-2 128 0,0-3 0 15,-3 0 0-15,1 2 0 0,-1 4 0 0,0-2 0 16,-2 0 0-16,0-2 0 0,-4 4 0 0,1 1 0 15,-1 1 0-15,0 0 0 0,-1-1 0 0,1 0 0 16,-5-1 0-16,2 0 0 0,-2-1 0 0,0 1 0 0,-2 1 0 0,-2 1 0 16,-2 3 0-16,-2-2 0 0,-2-1 0 0,1 2 0 15,-3 1 0-15,1 1 0 0,-4-2 0 0,1-1 128 16,-1-2 32-16,0 2 16 0,-1-1 0 0,1-2 0 16,-2-1 96-16,0 0 32 0,0-2 0 0,2 1 0 15,-3 0-32-15,2-1 0 0,2-1 0 0,0 0 0 16,4 3-112-16,-2-1-32 0,3-2 0 0,4-7 0 15,0 0-128-15,-3 10 160 0,2-1-160 0,1-9 160 16,0 0-160-16,0 0 128 0,0 0-128 0,0 0 128 16,0 0 0-16,10 3-128 0,-1-1 192 0,1-2-64 15,-2 0-320-15,2 0-64 0,-1 0 0 0,4-3-14256 16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5:57:11.982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19443 6375 15087 0,'0'0'656'0,"0"0"160"0,0 0-656 0,0 0-160 15,0 0 0-15,0 0 0 0,4-9 1024 0,-4 9 160 16,0 0 32-16,2-9 16 0,0-1 128 0,0 2 32 16,-2 8 0-16,2-8 0 0,-1-2-208 0,-1 10-32 15,0 0-16-15,-1-8 0 0,1 8-16 0,0 0 0 16,-2-8 0-16,2 8 0 0,0 0-192 0,0 0-32 16,0 0-16-16,0 0 0 0,0 0-208 0,0 0-32 15,0 0-16-15,0 0 0 0,0 0-304 0,-4 8-64 16,-1 1-16-16,1 5 0 0,0 4 0 0,1 1 0 15,2 0 0-15,-3 5 0 0,-1 5 32 0,1 2 16 16,1 1 0-16,-4 4 0 0,1 0-48 0,0 4-16 16,-1-1 0-16,1 5 0 0,-3 0-48 0,3 3-16 15,1 2 0-15,-1 0 0 0,3-1-32 0,-2-4-128 16,0-3 192-16,1-1-64 0,0 1 0 0,-1 3 0 16,-1-1 0-16,3-1 0 0,-2-3 48 0,-1 2 0 0,1 0 0 0,-3-1 0 15,2-3-32-15,2-1 0 0,-1 0 0 0,-1 2 0 16,-1-3-144-16,2 0 128 0,-1-1-128 0,0 1 128 15,0 2-128-15,1-4 0 0,-1-2 144 0,2-2-144 16,1 0 0-16,-3-1 144 0,2-2-144 0,0-3 0 16,2-2 144-16,-2 1-144 0,1-5 0 0,0 2 144 15,1 0-144-15,1-3 0 0,1-3 0 0,0 3 128 16,-1 0-128-16,1-2 0 0,0-5 0 0,1 1 0 16,-1-10 0-16,2 9 0 0,0-2 0 0,-2-7 0 15,0 0-272-15,0 0 16 0,0 0 0 0,0 0 0 16,0 0-1264-16,5-12-240 0,-1-5-48 0,-3 3-16 15,-1 1-1376-15,-3-2-288 0</inkml:trace>
  <inkml:trace contextRef="#ctx0" brushRef="#br0" timeOffset="387.88">18958 7767 11967 0,'-15'-3'528'0,"5"2"112"0,-1 0-512 0,2 0-128 16,2-1 0-16,7 2 0 0,-7 6 4352 0,2 1 848 16,2 1 176-16,2 4 16 0,-3 4-4128 0,3 3-832 15,5 3-176-15,-2 2-16 0,0 0 112 0,1 5 32 0,2-2 0 0,1 2 0 16,2-1 0-16,1 0 0 0,2-5 0 0,-2-1 0 15,1 2-32-15,3-3 0 0,-1-5 0 0,3 2 0 16,-2-5 32-16,2-2 16 0,-1-1 0 0,4-2 0 16,4-4 48-16,1-4 16 0,4-6 0 0,4-3 0 15,1-2-16-15,3-6-16 0,1-6 0 0,0-3 0 16,1-7-64-16,4 1-16 0,2-2 0 0,0-4 0 16,-3-3-48-16,2-2-16 0,1-2 0 0,-6 2 0 15,-3 2-288-15,-3 6 0 0,-4 4 128 0,-4 6-128 16,-2 4 0-16,-4 3 0 0,-4 4 0 0,-1 2 0 15,-3 2-544-15,1 3-224 0,-4 2-32 16,-6 5-11568-16,0 0-2320 0</inkml:trace>
  <inkml:trace contextRef="#ctx0" brushRef="#br0" timeOffset="1465.02">13605 2654 12895 0,'0'0'272'0,"0"0"64"0,0 0 16 0,0 0 32 0,0 0-384 0,0 0 0 0,0 0 0 0,0 0 0 15,-14 1 896-15,14-1 96 0,0 0 32 0,0 0 0 16,-2-3 0-16,2 3 0 0,-3-4 0 0,3 4 0 16,0 0 0-16,0 0 0 0,-3-5 0 0,3 5 0 0,0 0-832 0,0 0-192 15,0 0 0-15,0 0 0 0,-3 7 864 0,1-2 128 16,-1 2 32-16,-1 3 0 0,1 3-832 0,-3 4-192 16,3 2 0-16,-1 3 0 0,-2 4 864 15,1 3 128-15,-1 7 32 0,0-1 0 0,-3 2-832 0,0 1-192 16,1-1 0-16,-2-1 0 0,2-4 0 0,-1-2 0 15,1-1 0-15,0-3 0 0,1-4 0 0,0-1 0 16,2-2 0-16,-2-4 0 0,3-3 864 0,0-2 128 16,1-1 32-16,1-4 0 0,0 1-832 0,2-6-192 15,0 0 0-15,0 0 0 0,1-9 864 0,1-3 128 16,2-2 32-16,2-2 0 0,-1 0 0 0,3-2 0 16,1-1 0-16,1 2 0 0,0-1-832 0,3 3-192 15,-2-2 0-15,2 3 0 0,0 1 0 0,3 4 0 16,1 1 0-16,3 4 0 0,0 2 0 0,0 5 0 0,-1 1 0 0,8 12 0 31,-6 4-768-31,-5 4-208 0,-5 3-48 0,-3-4 0 0,-4 3 832 0,0 3 192 16,-5 5 0-16,-1 2 0 0,0-2 0 0,0-1 0 0,-2-2 0 0,-1-5 0 15,1-3 0-15,2-3 0 0,1-3 0 0,-3-1 0 16,2-5 0-16,1-2 0 0,1-4 0 0,0-5 0 31,0 0-864-31,0 0-128 0,0-11-32 0,0 3-9824 0,-1-3-1968 0</inkml:trace>
  <inkml:trace contextRef="#ctx0" brushRef="#br0" timeOffset="2650.6">13416 3109 20271 0,'-9'-5'448'0,"1"0"80"0,-1-1 32 0,2-1 16 0,-1 0-576 0,3-2 0 0,2 3 0 0,-3-1 0 16,2-1 928-16,2-2 80 0,0 3 16 0,5-4 0 0,-1-1 0 0,3-2 0 16,2-2 0-16,4-4 0 0,-1-3-832 0,3-3-192 15,1-4 0-15,3-2 0 0,2-1 0 0,1 3 0 16,4 4 0-16,1 1 0 0,-3 4 864 0,3 3 128 15,4 4 32-15,-4 5 0 0,-1 2-832 0,-8 6-192 16,-2 3 0-16,-1 5 0 0,-4 5 0 0,-1 6 0 16,-7 6 0-16,-7 18 0 0,-5 5 0 0,-9 5 0 15,-7 4 0-15,-5-1 0 0,-5-2 0 0,1-3 0 16,2-2 0-16,0-4 0 0,3-6 0 0,2-6 0 16,-2-6 0-16,2-5 0 0,1-5 864 0,4-6 128 15,2-5 32-15,4-6 0 0,4-5-832 0,6-3-192 16,6-6 0-16,8-6 0 0,6-6 864 0,7-5 128 15,1-7 32-15,4 3 0 0,1 0-832 0,3-2-192 16,2 0 0-16,2-1 0 0,1 2 0 0,0 2 0 0,-2 6 0 0,7 7 0 16,1 7 0-16,-10 9 0 15,1 3 0-15,-1 6 0 0,0 7 0 0,-6 7 0 0,-3 5 0 0,-2 5 0 16,-5 4 0-16,-4 2 0 0,-5 1 0 0,-5 4 0 16,-5 2 0-16,-5 2 0 0,-6 1 0 0,-14 15 0 15,-2-9 864-15,-1-11 128 0,1-7 32 0,4-6 0 16,9-4-832-16,3-5-192 0,-3-4 0 0,4-6 0 31,2-1-768-31,4-6-208 0,2-5-48 0,0-2 0 16,0 0-2448-16,5-5-496 0,-4-9-112 0,7 0-16 0</inkml:trace>
  <inkml:trace contextRef="#ctx0" brushRef="#br0" timeOffset="3461.81">11882 4585 12895 0,'1'-19'272'0,"0"8"64"0,1 2 16 0,2 1 32 0,2-1-384 0,-3 3 0 16,-3 6 0-16,6-4 0 0,-6 4 896 0,7-6 96 15,-2 2 32-15,-5 4 0 0,0 0 0 0,0 0 0 16,0 0 0-16,0 0 0 0,0 0 0 0,4 9 0 16,0 2 0-16,-2 0 0 0,-2 3 0 0,-4 5 0 15,1 1 0-15,-1 16 0 0,0 3-832 0,-1 3-192 16,-3-2 0-16,-1 2 0 0,2-1 864 0,-4 1 128 15,-1 0 32-15,2-5 0 0,-1-2-832 0,1-5-192 16,2 3 0-16,-1-6 0 0,3-4 864 0,0-3 128 16,3-6 32-16,1-3 0 0,2-2-832 0,0-9-192 0,0 0 0 0,0 0 0 15,0 0 864-15,0 0 128 0,0 0 32 0,10-8 0 16,0-3 0-16,-2-2 0 0,1 0 0 0,1-4 0 16,1-2-832-16,2 2-192 0,-1 0 0 0,-2 7 0 15,2 2 0-15,2-1 0 0,1-1 0 0,-1 3 0 16,1 4 0-16,-2 3 0 0,1 2 0 0,-1 4 0 15,0 3 0-15,0 5 0 0,0 5 0 0,-2 1 0 16,0 4 0-16,-1 2 0 0,-2 1 0 0,0 2 0 16,-1 0 0-16,0-2 0 0,1-2 0 0,0-1 0 15,-3-2 0-15,1-3 0 0,-1-1 0 0,0-3 0 16,-1-1 0-16,-1-3 0 0,-1-2 0 0,-1-2 0 16,-1-7-1600-16,0 0-352 15,0 0-80-15,-5-4-9296 0,2-5-1856 0</inkml:trace>
  <inkml:trace contextRef="#ctx0" brushRef="#br0" timeOffset="3840.92">11687 4326 20271 0,'-8'0'448'0,"-4"1"80"0,1 2 32 0,0 0 16 0,1 0-576 0,-2 2 0 0,2 0 0 0,1 1 0 15,3-2 928-15,6-4 80 0,0 0 16 16,0 0 0-16,1 8 0 0,6-3 0 15,5 1 0-15,4-3 0 0,5-3 0 0,7 0 0 0,5-1 0 0,9-1 0 16,6-2-832-16,-13 2-192 0,5-1 0 0,-3 0 0 16,0 0 864-16,1 0 128 0,-2 0 32 0,1 0 0 15,-1 0-832-15,-3 1-192 0,-6 1 0 0,-3 0 0 16,-2 1 0-16,-4 1 0 0,-4 1 0 0,-4 0 0 16,-3 1 0-16,-7-3 0 0,0 0 0 0,-4 7-10336 15,0 1-2112-15</inkml:trace>
  <inkml:trace contextRef="#ctx0" brushRef="#br0" timeOffset="4347.18">12498 4864 20271 0,'0'0'448'0,"0"0"80"0,0 0 32 0,0 0 16 0,0 0-576 0,0 0 0 0,0 0 0 0,0 0 0 0,0 0 1744 0,0 0 240 16,0-5 64-16,0-3 0 0,0 8 0 0,0 0 0 16,4-9 0-16,0 4 0 0,1-2-1648 0,0 3-400 15,0-2 0-15,2-3 0 0,-1 1 0 0,-1 0 0 16,2 0 0-16,-7 8 0 0,0 0 0 0,0 0 0 16,0 0 0-16,0 0 0 15,0 0-2368-15,0 11-576 0,-5 1-96 0,0 3-32 0</inkml:trace>
  <inkml:trace contextRef="#ctx0" brushRef="#br0" timeOffset="4474.29">12548 5018 27647 0,'0'0'608'0,"0"0"128"0,0 0 32 0,0 0 0 15,0 0-624-15,0 0-144 0,0 0 0 0,0 0 0 0,0 0 848 0,0 0 144 16,6 6 32-16,-2-1 0 0,-4-5-832 0,6 6-192 16,-6-6 0-16,1 9 0 0,1-1 0 0,-2-1 0 0,-3 5 0 15,3-12 0-15</inkml:trace>
  <inkml:trace contextRef="#ctx0" brushRef="#br0" timeOffset="5152.1">12889 4498 20271 0,'-3'-8'896'0,"3"8"192"0,0 0-880 0,0 0-208 15,1-7 0-15,-1 7 0 0,2-9 0 0,-2 9 0 16,0 0 0-16,7-9 0 0,-7 9 864 0,10-8 128 0,1 2 32 0,-4 1 0 15,3 2 0-15,-2 1 0 16,3 1 0-16,2 1 0 0,3 2-832 0,0 3-192 0,2 2 0 0,0 2 0 16,1 5 0-16,1 3 0 0,-1 2 0 0,-6 4 0 15,-7 5 864-15,2 4 128 0,-1 4 32 0,-3 4 0 16,-3 2-832-16,-2-1-192 0,-1 1 0 0,2-2 0 16,1-2 0-16,-2 0 0 0,-3-5 0 0,-2-1 0 15,-3-2 0-15,-1-1 0 0,-1-3 0 0,-2 1 0 16,0-3 864-16,-1-4 128 0,-1-3 32 0,1 1 0 15,-1-4 0-15,0-2 0 0,1-3 0 0,0-2 0 16,2-2-832-16,-3 0-192 0,2-5 0 0,1-3 0 16,1-2 864-16,1-4 128 0,-2-3 32 0,3-6 0 0,2-2-832 15,3-5-192-15,1-2 0 0,6 2 0 0,1 1 0 0,3 2 0 16,2 0 0-16,3 4 0 0,-2 3 0 0,2 4 0 16,1 3 0-16,2 2 0 0,-1 3 0 0,2 3 0 15,3 3 0-15,1 3 0 0,1-1 0 0,2 3 0 16,2 1 0-16,-6 1 0 0,-8 5 0 0,3-3 0 15,5-3 0-15,-7-4 0 16,-3 3-768-16,0 2-208 0,-2-3-48 0,2 4-10912 16,-3-2-2192-16</inkml:trace>
  <inkml:trace contextRef="#ctx0" brushRef="#br0" timeOffset="5626.28">13407 4434 20271 0,'-2'-19'448'0,"2"12"80"0,0-3 32 0,1-1 16 0,0 0-576 0,2 0 0 0,0 0 0 0,-2 2 0 16,0 2 928-16,1 2 80 0,-2 5 16 0,0 0 0 16,0 0-832-16,0 0-192 0,0 0 0 0,0 0 0 15,0 0 864-15,5 10 128 0,-2 1 32 0,1 3 0 0,-3 5-832 0,2 2-192 16,-1 2 0-16,0 7 0 0,-2 6 0 0,0 6 0 16,0 5 0-16,-1 2 0 0,0 1 864 0,-1-2 128 15,-1 0 32-15,2-4 0 0,0-6-832 0,-1-3-192 16,2-3 0-16,2-4 0 0,-1-3 864 0,2-6 128 15,0-6 32-15,0-2 0 0,0-3 0 0,-3-8 0 16,9 0 0-16,1-3 0 0,-1-2 0 0,2-5 0 16,1-4 0-16,2-4 0 0,-3-3-832 0,3-1-192 15,-2-2 0-15,1-1 0 0,2-3 0 0,0 5 0 16,0-4 0-16,1-3 0 0,1-2 0 0,1 1 0 16,-1 2 0-16,1 2 0 0,-1 1 0 0,1 4 0 15,-5 3 0-15,6-2 0 0,-4 4 0 0,-3 3 0 16,-2 6 0-16,-1 1 0 15,-5 4-2416-15,-4 3-528 0,0 0-96 0,0 0-32 0</inkml:trace>
  <inkml:trace contextRef="#ctx0" brushRef="#br0" timeOffset="6200.67">13914 4840 20271 0,'0'0'448'0,"0"0"80"0,-9 12 32 0,9-12 16 0,0 0-576 0,0 0 0 15,-8 6 0-15,8-6 0 0,0 0 928 0,0 0 80 0,0 0 16 0,0 0 0 16,0 0 0-16,12 3 0 0,-2-1 0 0,5-1 0 15,3 1 0-15,3-2 0 0,1-2 0 0,4 1 0 16,3 0-832-16,2-1-192 0,0 0 0 0,-7 1 0 16,0-2 0-16,-1 1 0 0,-1 1 0 0,-2-1 0 0,-3 2 0 0,-1 0 0 15,-3-2 0-15,-2 1 0 16,-1-1-768-16,-4 1-208 0,-6 1-48 0,0 0-7632 16,4-5-1536-16</inkml:trace>
  <inkml:trace contextRef="#ctx0" brushRef="#br0" timeOffset="6478.94">14118 4642 20271 0,'0'0'448'0,"9"-2"80"0,3 1 32 0,1 1 16 0,4 1-576 0,1 1 0 16,3 0 0-16,3 2 0 0,-1-1 928 0,3 1 80 15,0 1 16-15,2 1 0 0,-1 2 0 0,0 2 0 16,-2 1 0-16,-3 4 0 0,-5 3-832 0,-2 1-192 0,-3 1 0 0,-7 0 0 16,-1 2 0-16,-2-1 0 0,-1 0 0 0,-3 0 0 15,-4 1 864-15,-3 0 128 0,0-1 32 0,-7-1 0 16,1-2-832-16,-4 0-192 16,1 0 0-16,1-1 0 0,-1 0 0 0,2-3 0 0,1-2 0 0,3 0 0 15,2-5 0-15,1-2 0 0,3-4 0 0,6-1 0 16</inkml:trace>
  <inkml:trace contextRef="#ctx0" brushRef="#br0" timeOffset="7079.96">14752 4327 16575 0,'0'0'368'0,"0"0"80"0,0 0 0 0,3-5 16 0,1 2-464 0,0-1 0 0,1 1 0 0,2 2 0 16,-2 0 912-16,4 1 96 0,-2-2 16 15,2 4 0-15,0 0 0 0,2 2 0 16,0 3 0-16,0 1 0 0,2 2 0 0,2 2 0 0,-1 2 0 0,-2 3 0 16,0 1-832-16,-4 5-192 0,1 5 0 0,-4 4 0 15,0 2 0-15,-1 2 0 0,-2 5 0 0,-2 0 0 16,-5 0 864-16,-1 0 128 0,1-4 32 0,-5 0 0 15,0-5-832-15,0-3-192 0,2-1 0 0,0-3 0 16,-2-3 864-16,-1-2 128 0,1-2 32 0,-1-4 0 16,1-3-832-16,0-2-192 0,0-3 0 0,0-1 0 15,-1-3 0-15,0-2 0 0,0-2 0 0,1-4 0 16,-2-3 864-16,1-2 128 0,3-2 32 0,1-2 0 16,2-1-832-16,3 1-192 0,2-3 0 0,0 2 0 0,5 0 0 15,1 1 0-15,2 0 0 0,4 1 0 0,-3 2 0 0,3 2 0 16,1 4 0-16,0-3 0 0,2 2 0 0,-1 3 0 15,0 3 0-15,-1 2 0 0,2 1 0 0,-1 4 0 16,0-1 0-16,1 3 0 0,-1 1 0 0,-3 1 0 16,-3-2 0-16,-1 1 0 0,0 0 0 0,-3 1 0 15,0 0 0-15,-4-2 0 16,0-8-1600-16,-5 7-352 0,3 0-80 0,2-7-16 16,0 0-816-16,0 0-160 0,-6-8-48 0,10-1 0 0</inkml:trace>
  <inkml:trace contextRef="#ctx0" brushRef="#br0" timeOffset="7672.95">15297 4241 20271 0,'0'0'896'0,"3"-8"192"0,0-1-880 0,-1 2-208 16,-2 7 0-16,0 0 0 0,0 0 864 0,0 0 128 16,6-3 32-16,-6 3 0 0,0 0 0 0,6 10 0 15,-4 3 0-15,1 6 0 0,-1 2-832 0,0 3-192 16,-1 1 0-16,0 3 0 0,1 2 864 0,-1 1 128 15,0 1 32-15,0 5 0 0,-2 0 0 0,1-1 0 16,0-2 0-16,0-1 0 0,0-3-832 0,1-2-192 16,2-6 0-16,-2-4 0 0,0-4 864 0,1-3 128 0,0-3 32 15,0-3 0-15,-2-5 0 0,0 0 0 0,0 0 0 0,8-5 0 16,0-3 0-16,1-6 0 0,1-3 0 0,-1-4 0 16,5-3-832-16,1-4-192 0,4-4 0 15,2-3 0-15,-2-3 0 0,3-2 0 0,2-1 0 0,-2-2 0 16,-2 0 864-16,0 1 128 0,-1 3 32 0,-1 6 0 31,-3 4-1648-31,-2 4-320 0,-1 4-64 0,-1 5-16 0,-3 3 832 0,1 3 192 0,-5 1 0 0,-1 3 0 31,-3 6-1680-31,0 0-304 0,4 7-48 0,0 4-16400 0</inkml:trace>
  <inkml:trace contextRef="#ctx0" brushRef="#br0" timeOffset="10762.01">12011 5787 12895 0,'0'0'272'0,"0"0"64"0,4-6 16 0,-4 6 32 0,0 0-384 0,3-7 0 15,-3 7 0-15,0 0 0 0,3-7 896 0,-3 7 96 16,0 0 32-16,0 0 0 0,0 0 0 0,0 0 0 15,0 0 0-15,0 0 0 0,0 0 0 0,0 0 0 16,0 0 0-16,0 0 0 0,0 10-832 0,0 2-192 16,-1 2 0-16,-1 1 0 0,0 1 0 0,-1 4 0 15,-1 2 0-15,1 0 0 0,0 0 864 0,-2 2 128 16,0 3 32-16,3-4 0 0,-3 0-832 0,2-5-192 16,-2-4 0-16,2-2 0 0,2 0 0 0,-2-3 0 0,1 0 0 15,2-9 0-15,-3 6 864 0,3-6 128 0,0 0 32 0,0 0 0 16,0 0-832-16,0 0-192 0,7-8 0 0,-2-2 0 15,2-2 864-15,1-3 128 0,1-3 32 16,0 1 0-16,1 2-832 0,1-1-192 0,0-1 0 0,1 3 0 16,1 5 0-16,-2 0 0 0,2 0 0 0,0 5 0 15,-1 2 0-15,1 2 0 0,-2 3 0 0,0 3 0 16,-1 6 0-16,-1 3 0 0,-4 0 0 0,1 3 0 16,-3 3 0-16,-1-4 0 0,-2 1 0 0,-1-1 0 15,-1 1 0-15,1-6 0 0,0 1 0 0,0 3 0 16,2-6 0-16,-1-10 0 0,9 6 0 0,-9-6 0 15,9 0-2416-15,-1-3-528 0,1-5-96 16,4-1-32-16</inkml:trace>
  <inkml:trace contextRef="#ctx0" brushRef="#br0" timeOffset="12398.97">12688 5820 20271 0,'0'0'896'0,"0"0"192"0,0 0-880 0,0 0-208 16,0 0 0-16,-7-2 0 0,-1 0 0 0,-1 4 0 15,-1 6 0-15,-2-2 0 0,2 3 0 0,-1 1 0 16,0 1 0-16,-3 1 0 0,0 0 864 0,2 6 128 16,-1 0 32-16,3 2 0 0,-1-1-832 0,3-1-192 15,3-1 0-15,2-1 0 0,0-1 864 0,5-3 128 0,0-3 32 0,2-1 0 16,3-2-832-16,-7-6-192 0,12-2 0 15,1 0 0-15,0-3 864 0,0 0 128 0,0-4 32 0,0-1 0 16,-2-1-832-16,0 0-192 0,-1-2 0 0,-4 2 0 16,1-2 0-16,-4 1 0 0,-1 0 0 0,-2 1 0 15,-1 2 0-15,-1 0 0 0,-5 3 0 0,2 1 0 16,1 1 0-16,-5-1 0 0,-1 1 0 0,0-1 0 16,1 3 0-16,3 1 0 0,6 1 0 0,0 0 0 15,0 0 0-15,0 0 0 0,0 0 0 0,5-8 0 16,4 0 0-16,1 0 0 0,1 1 0 0,4 1 0 15,3-1 0-15,0-2 0 0,2 3 0 0,1-1 0 16,-2 5 0-16,0 1 0 0,-1 0 0 0,-1 2 0 0,-1 0 0 16,-1 1 0-16,-2 0 0 0,-4 4 0 15,-1 4 0-15,-2 1 0 0,-3 1 0 0,-1 1 0 0,1 0 0 0,-3 3 0 16,-4-1 0-16,2 3 0 0,-1-2 0 0,-1-1 0 16,-1-2 0-16,1 1 0 0,-3-1 0 0,1-3 0 15,1-3 0-15,1-1 0 0,4-6 0 0,0 0 0 16,0 0 0-16,0 0 0 0,0 0 0 0,0 0 0 15,6-11 0-15,3-1 0 0,-1 0 864 0,2 1 128 16,1-1 32-16,-3-1 0 0,2-2-832 0,0 2-192 16,-1 0 0-16,1 3 0 0,-2 0 0 0,0 1 0 15,-2 2 0-15,-6 7 0 0,0 0 0 0,0 0 0 16,10 4 0-16,-5 3 0 0,0 1 0 0,-1 2 0 16,-3 1 0-16,-1 0 0 0,-1-1 0 0,-1 2 0 15,0 3 0-15,1-3 0 0,-2-3 0 0,3-9 0 16,-2 8 0-16,2-8 0 0,0 0 0 0,0 0 0 15,0 0 0-15,0 0 0 0,0 0 0 0,10-5 0 0,-1-5 0 16,2-1 0-16,1 0 0 0,-1 0 0 0,3 0 0 0,2 0 0 16,-1-1 0-16,0 2 0 0,1 2 0 0,-3 1 0 15,-1-1 0-15,-5 3 0 0,-3 2 0 0,-4 3 0 16,7 5 0-16,2 0 0 0,-4 1 0 0,2 0 0 16,-1 1 0-16,1-1 0 0,-1 1 0 0,2 0 0 15,-1 0 0-15,-2 0 0 0,3-1 0 0,0 0 0 16,2-1 0-16,-2-1 0 0,4-2 0 0,2-1 0 15,0-1 0-15,1-2 0 0,1-3 0 0,0 0 0 16,1-1 0-16,0 0 0 0,1-2 0 0,1-1 0 16,-1-2 0-16,0 0 0 0,1-2 0 0,-2 3 0 15,1 1 0-15,-2 1 0 0,1-2 0 0,-3 2 0 16,-1-1 0-16,-2 3 0 0,-2-3 0 0,0 2 0 16,1 2 0-16,-2 0 0 0,-3 1 0 0,-5 4 0 0,4-6 0 0,0 2 0 15,-4 4 0-15,1-7 0 0,-1 1 0 16,-1 0 0-16,-3-1 0 0,2 1 0 0,-3 1 0 0,-1 0 0 15,2 1 0-15,-4 1 0 0,2-1 0 0,-3 2 0 16,2 4 0-16,-3 0 0 0,-1 2 0 0,1 0 0 16,-3 2 0-16,2 1 0 0,0 1 0 0,0 1 0 15,0 0 0-15,1 1 0 0,3 2 0 0,1 0 0 16,2 0 0-16,1 1 0 0,2-3 0 0,2 2 0 16,3 1 0-16,1-1 0 0,0-2 0 0,2-2 0 15,3-1 0-15,2-3 0 0,2 1 0 0,1-1 0 16,0-4 0-16,1 0 0 0,-2 0 0 0,3-1 0 0,0-2 0 15,2 0 0-15,-2-3 0 0,2-1 0 0,1-1 0 16,-4 1 0-16,2-2 0 0,0-1 0 0,-3 0 0 16,0 1 0-16,0 0 0 0,-2 1 0 0,0-1 0 15,-3 1 0-15,1 1 0 0,0 2 0 0,-4 2 0 0,0-2 0 16,-2 1 0-16,-1-2 0 0,-4 6 0 0,0 0 0 16,0 0 0-16,0 0 0 0,0 0 0 0,0 0 0 15,0 0 0-15,0 0 0 0,-1 8 0 0,-1 1 0 16,-1 1 0-16,0 1 0 0,-1-1 0 0,1 0 0 15,0-1 0-15,3 1 0 0,0 0 0 0,3-1 0 16,0-2 0-16,4 0 0 0,-1 1 0 0,3-1 0 16,2-1 0-16,1-2 0 0,0-6 0 0,2 2 0 15,1 2 0-15,0-2 0 0,2-4 0 0,-1 0 0 0,0-2 0 16,-1 1 0-16,1-2 0 0,-2 0 0 0,-2-3 864 16,-5 2 128-16,1 1 32 0,-3 1 0 0,-1-1-832 0,-1 1-192 15,1-2 0-15,-4 2 0 0,0 6 0 0,0 0 0 16,-5-5 0-16,5 5 0 0,0 0 0 0,-6 1 0 15,0 3 0-15,-2-1 0 0,3-1 0 0,-2 1 0 16,7-3 0-16,-4 2 0 0,4-2 0 0,-5 4 0 16,5-4 0-16,0 0 0 0,0 0 0 0,0 0 0 15,0 0 0-15,0 0 0 0,0 0 0 0,0 0 0 16,8 2 0-16,0-3 0 0,-4-3 0 0,-4 4 0 16,0 0 0-16,7-2 0 0,1-2 0 0,-2-2 0 15,0 0 0-15,-2 0 0 0,3 3 0 0,-7 3 0 16,4-5 0-16,-1 1 0 0,0-1 0 0,-3 5 0 15,0 0 0-15,3-5 0 0,1 0 0 0,-4 5 0 16,0 0 0-16,0 0 0 0,4-5 0 0,0 1 0 0,-4 4 0 0,0 0 0 16,8-2 0-16,-8 2 0 0,0 0 0 0,4-3 0 15,3-1 0-15,-1 2 0 0,0 0 0 0,-1 1 0 16,-5 1 0-16,8 0 0 0,0 1 0 0,-1 1 0 16,1-2 0-16,0 0 0 0,-1 1 0 0,1 1 0 15,-1 1 0-15,0-1 0 0,1-1 0 0,0 2 0 16,1 0 0-16,-1 2 0 0,0 1 0 0,0 1 0 15,0 1 0-15,-1 0 0 0,1 2 0 0,0 0 0 16,-2-1 0-16,1 0 0 0,-1 1 0 0,2 0 0 16,-3-1-768-1,1 0-208-15,1-2-48 0,-2-2 0 0,-5-5 1648 0,7 5 320 0,-7-5 64 0,4 4 16 16,-4-4-832-16,0 0-192 0,6 3 0 0,0 0 0 0,-6-3 0 16,7-1 0-16,1-2 0 0,-3 1 0 0,0-1 0 15,1 0 0-15,2-2 0 0,0 2 0 0,-2 0 0 16,2 3 0-16,-2 2 0 0,3-1 0 0,-2 0 0 15,2 1 0-15,-3 1 0 0,3 2 0 16,-3 0-1600-16,0 1-352 0,7 5-80 0,2-5-16 0</inkml:trace>
  <inkml:trace contextRef="#ctx0" brushRef="#br0" timeOffset="15877.05">15056 12023 6447 0,'0'0'576'16,"0"0"-576"-16,0 0 0 0,0 0 0 15,0 0 1056-15,0 0 96 0,0 0 32 0,0 0 0 0,0 0-736 0,0 0-128 16,0 0-48-16,0 0 0 0,0 0 144 0,0 0 32 16,0 0 0-16,0 0 0 0,0 0 192 0,0 0 32 15,0 0 16-15,0 0 0 0,0 0-96 0,0 0-16 16,0 0 0-16,0 0 0 0,0 0-352 0,0 0-80 16,0 0-16-16,0 0 0 0,0 0 64 0,0 0 0 15,0 0 0-15,0 0 0 0,0 0 112 0,0 0 16 16,0 0 16-16,0 0 0 0,0 0 112 0,0 0 32 15,0 0 0-15,0 0 0 0,0 0 64 0,0 0 16 16,0 0 0-16,0 0 0 0,0 0-560 0,0 0 0 16,0 0 0-16,0 0 0 0,0 0 928 0,0 0 80 15,0 0 16-15,0 0 0 0,0 0-832 0,0 0-192 16,0 0 0-16,0 0 0 0,0 0 192 0,0 0-16 16,0 0 0-16,2 7 0 0,0 3 528 0,-2 3 128 15,-2 2 0-15,1 13 16 0,-1 1-848 0,2 2 0 0,0 2-176 16,1 0 32-16,-1 1 272 0,0 3 48 0,-2-4 16 0,1 0 0 15,-2-3 48-15,0 0 16 0,0 0 0 0,-1-3 0 16,0 4-112-16,-1-4-16 0,1-5 0 0,0-2 0 16,2-1 112-16,-2-5 16 0,0-7 0 0,1 3 0 15,1 0 208-15,1 0 48 0,0-1 16 0,1-9 0 16,0 0-144-16,0 0-16 0,0 0-16 0,0 0 0 16,0 0 96-16,0 0 32 0,0-8 0 0,0 1 0 15,2 1-480-15,-1-2 0 0,0-2 0 0,2 0 0 16,2-1 0-16,0 2 0 0,1-3 0 0,1 1 0 15,-1 0 0-15,1 1 0 0,0 0 0 0,1 3 0 0,0 0 0 16,-1 2 0-16,1-1 0 0,0 3 0 0,-1 1 0 16,1 2 0-16,0 0 0 0,-2 3 0 0,1 2 0 0,0 4 0 15,-2 1 0-15,1 1 0 0,-1-1 0 0,0 2 0 16,-2 2 0-16,0 2 0 0,0-2 0 0,0 0 0 16,-2 0 0-16,1-1 0 0,1 1 0 0,-2-2 0 15,2-2 0-15,-1 0 0 0,0-1 0 0,0 0 0 16,3-1 0-16,-2 2 0 15,-3-10-2368-15,0 0-560 0,12 3-112 0,-4-6-32 0</inkml:trace>
  <inkml:trace contextRef="#ctx0" brushRef="#br0" timeOffset="17097.14">15483 12406 20271 0,'0'0'896'0,"0"0"192"0,0 0-880 0,0 0-208 0,-4-2 0 0,4 2 0 16,0 0 864-16,-7 4 128 0,-4-1 32 0,1 4 0 15,1 3-832-15,1 1-192 0,0 2 0 0,-3 1 0 16,0 3 864-16,2 1 128 0,1 0 32 0,1 6 0 15,0-2-512-15,5-5-80 0,3-6-32 0,1-2 0 0,1 0 176 16,2 0 48-16,3 1 0 0,-1-3 0 16,0-2-496-16,2-1-128 0,4-3 0 0,0-2 0 0,-1-1 832 0,2-3 160 15,1 0 32-15,-2-3 0 0,-2-2-832 0,-1-1-192 16,-2-2 0-16,-3 0 0 0,1-2 0 0,-5 0 0 16,-1-2 0-16,-3 2 0 0,-1-1 0 0,0 0 0 15,-2 2 0-15,-2 0 0 0,2-2 0 0,-3 3 0 16,2 2 0-16,1 3 0 0,-1-2 0 0,4 5 0 15,-1-1 0-15,1 2 0 0,3 4 0 0,0 0 0 16,0 0 0-16,0 0 0 0,0 0 0 0,8 5 0 16,0 0 0-16,1 0 0 0,0 1 0 0,1 2 0 15,0 0 0-15,0 1 0 0,0 0 0 0,1 1 0 16,-3 0 0-16,-1 0 0 0,1 2 0 0,0 1 0 16,-5 0 0-16,0-1 0 0,1 3 0 0,-2-2 0 15,1-2 0-15,-3-2 0 0,0-9 0 0,-1 7 0 16,-1 0 0-16,2-7 0 0,0 0 0 0,0 0 0 0,0 0 0 0,0 0 0 15,-3-5 864-15,2 0 128 0,1-4 32 0,2-4 0 16,2 0-896-16,-1 0-128 0,3-1-128 0,2 2 128 16,-3 0 0-16,4 1 0 0,-1 2 0 0,0 2 144 15,0-3-144-15,0 2 0 0,-2 3 0 0,-6 5 0 16,9-6 0-16,-9 6 0 0,8-2 0 0,-8 2 0 16,0 0-144-16,8 8 144 0,-5-1 0 0,0 2 0 15,-1 1 0-15,-2 1-128 0,2 2 128 0,-4-2 0 16,2-11 0-16,-3 11 0 0,2 0 0 0,1-11 0 15,0 9 0-15,0-9 0 0,0 0 0 0,0 0 0 16,6 10 0-16,-6-10 0 0,0 0 0 0,11 0 0 0,0-1 176 16,3-1-176-16,0-2 192 0,4 0-192 15,-2-1 144-15,2-1-144 0,-1 0 0 0,1-2 144 0,-3 1-144 16,2-2 0-16,-1 3 0 0,0 1 0 0,-1 3 0 16,0 0 0-16,-2 0 0 0,-1 0 0 0,0 2 0 0,-2 3 0 15,0 0 0-15,1-1 0 0,-4-1 0 0,2 0 0 16,-9-1 0-16,9 0 0 0,-9 0 0 0,9 0 0 15,0-2 0-15,-9 2 0 0,0 0 0 0,8-3 0 16,1-2 0-16,-9 5 128 0,4-5-128 0,-4 5 0 16,4-7 144-16,-4 7-144 0,3-10 0 0,-3 10 128 15,0 0-128-15,0 0 0 0,0-8 0 0,0 8 0 16,-1-8 0-16,1 8 128 0,0 0-128 0,0 0 0 16,0 0 0-16,-8 5 0 0,0 2 0 0,2 2-128 15,4 0 128-15,-1 1 0 0,3-10 0 0,-1 11-128 0,4 2 128 16,-1-1 0-16,2-2 0 0,3-1-128 0,2-3 128 0,2 0 0 15,-2-1 0-15,1-4 0 0,2 1 0 0,-1 1 0 16,1-1 0-16,1-1 0 0,0-1 160 0,1-2-160 16,1-4 192-16,0 2-64 0,-1 2-128 0,2-3 192 15,0-2-192-15,1 0 144 0,-2 1-144 0,1 2 128 16,-1 1-128-16,0 1 0 0,2-2 0 0,-2 1 0 16,1 1 0-16,-1 2 0 0,-1 0 0 0,1 0 0 15,-4-1 0-15,0 1 0 0,1 3 0 0,-1-2 0 16,-11-1 0-16,9-1 0 0,-1 1 0 0,-8 0 0 15,0 0 0-15,9 2 0 0,-9-2 0 0,0 0 0 16,0 0 0-16,0 0 0 0,0 0 0 0,0 0 0 16,0 0 0-16,0 0 0 0,0 0 128 0,0 0-128 0,0 0 0 15,-4 8 0-15,-2 2 0 0,-1 1 0 0,0-4 0 16,0 1 0-16,0-1 0 0,5 2 0 0,2-1 0 0,2 1 0 16,1-1 0-16,3-2 0 0,2-1 0 0,4-2 0 15,-1 0 0-15,5-4 0 0,-1-3 0 0,4-3 0 16,-1-1 0-16,1 1 0 0,1 3 0 0,2-4 0 15,0-2 176-15,0 2-176 0,-4 4 0 0,-3 1 128 16,1-3-128-16,-3 3 0 0,-4 1 0 0,-9 2 0 16,8-3 128-16,-8 3-128 0,0 0 0 0,5 9 144 15,-3 2-144-15,-2 2 128 0,-1 3 32 0,0-1 0 16,0-2 0-16,0 2 0 0,-1 1-160 0,6 1 0 16,6-1 0-16,-2-3 128 15,3-2-752-15,5 0-144 0,4 0-48 0,4-5-16784 0</inkml:trace>
  <inkml:trace contextRef="#ctx0" brushRef="#br0" timeOffset="23121.28">14291 8081 3679 0,'0'0'320'0,"-8"7"-320"0,-1-2 0 0,0 0 0 16,-1 0 640-16,-1 0 64 0,2 0 16 0,-2 0 0 16,1 1 64-16,-1-1 16 0,-3-1 0 0,2 0 0 0,0-2-32 0,0-1 0 15,0 0 0-15,2-3 0 0,4-2 272 0,-3-4 48 16,2-5 16-16,1 1 0 0,1-4-336 0,1-3-80 16,-5 1-16-16,5-5 0 0,2-3-320 0,0-1-64 15,0-4-16-15,0-1 0 0,0-4-16 0,2-4 0 16,1-4 0-16,0 1 0 0,0 0 128 0,3 2 0 15,1 0 16-15,5 1 0 0,0 2-48 0,3-2-16 16,0-2 0-16,2 0 0 0,4-4-144 0,1 4-16 16,1-1-16-16,2 1 0 0,2-1-160 0,3 2 0 15,-3 4 0-15,5 4 0 0,2 3 0 0,2-1 192 16,0-4-32-16,2 3 0 0,0 4-160 0,4 2 0 16,2 2 0-16,-3-2 0 0,1-1 0 0,0 2 0 15,-1 2 0-15,4 1 0 0,0 0 0 0,3 0 0 0,4 0 0 16,-1 3 0-16,4 6 0 0,0 1 0 0,-5-2 0 15,3 2 0-15,-1 1 0 0,4 1 0 0,2 2 0 0,2-1 0 16,-1 3-144-16,-2-1 144 0,-2 5 0 0,-2 1 0 16,1 1 0-16,0 0-128 0,-1 1 128 0,-1 3 0 15,-3 3 0-15,-1 2 0 0,-2-1-128 0,-1 2 128 16,-2 5 0-16,-5-2 0 0,-1-1-128 0,2 2 128 16,-3 2 0-16,1 1 0 0,0 3 0 0,0 1 0 15,-4 1-160-15,1 0 160 0,-1-1-128 0,-4 5 128 16,0 5 0-16,-2 2-160 0,-4-2 160 0,-2 2 0 15,-4 1 0-15,-2 0 0 0,-3-1 0 0,-2 1 0 16,-3 1 0-16,-2 7 0 0,-4 4 0 0,-1 2 0 16,-1-1 0-16,-2-1 0 0,-2 0 192 0,-3-3-48 15,2-2 16-15,-3-3 0 0,-2-6 0 0,-2 1 0 0,-3 2 32 0,1-2 16 16,-8-2 0-16,3-1 0 0,-3-3 80 0,3 1 16 16,-1-4 0-16,3-1 0 0,2-2-80 0,0-2-16 15,0-4 0-15,7 1 0 0,1-2-208 0,4-3 128 16,-1-4-128-16,7-7 0 15,-4 5-1824-15,4-5-464 0</inkml:trace>
  <inkml:trace contextRef="#ctx0" brushRef="#br0" timeOffset="23443.82">15900 7609 15663 0,'0'0'1392'0,"-8"-1"-1120"0,1-2-272 0,7 3 0 16,-9 4 1488-16,0 1 240 0,0 5 64 0,0 2 0 16,2 5-1024-16,0 0-192 0,4 1-32 0,3 4-16 15,2 0-160-15,7 1-48 0,6-1 0 0,2-1 0 16,2 0 48-16,8-5 0 0,4 0 0 0,5-2 0 15,4-3 16-15,1-2 0 0,6-6 0 0,5-3 0 16,6-6 0-16,2-3 16 0,2-2 0 0,-1-1 0 16,0-3-144-16,-1 0-16 0,1-6-16 0,-4 2 0 15,-5 4-224-15,2 0 0 0,-3-1 0 0,-2 1 0 16,-4-2-1664-16,-2 1-416 0,9-7-96 16,-12 1 0-16</inkml:trace>
  <inkml:trace contextRef="#ctx0" brushRef="#br0" timeOffset="25283.7">9308 12605 22687 0,'-9'-18'1008'0,"7"7"208"0,-3-2-976 0,3 3-240 15,1 3 0-15,1-2 0 0,1-1 352 0,-1 10 32 16,0 0 0-16,0 0 0 0,0 0 16 0,0 0 16 16,0 0 0-16,10 5 0 0,-2 5 64 0,-2 4 16 15,-3-2 0-15,3 6 0 0,-2 1 32 0,-1 3 16 16,0 3 0-16,0 1 0 0,-1 1-160 0,1 1-48 15,0-1 0-15,0 1 0 0,3-4-128 0,0-2-16 16,-1-6-16-16,1 1 0 0,2-3 64 0,1-3 16 16,1-3 0-16,2-4 0 0,2-3 128 0,0-2 48 0,2-2 0 0,0-6 0 15,0-5 176-15,6-8 32 0,4-7 16 0,3-5 0 16,1-5-144-16,0-8-16 0,-2-7-16 0,1-2 0 16,1 0-112-16,2-5-32 0,4-6 0 0,1-7 0 15,3-12-16-15,0-2-16 0,3-1 0 0,4-7 0 16,5-5-144-16,-1 6-32 0,-2 9 0 0,0 7 0 15,-1 10-128-15,-2 4 0 0,-5 9 0 0,-1 10 0 16,-1 9 0-16,-5 9 128 0,-4 6-128 0,-3 8 0 16,-3 5-1360-16,-2 8-368 15,-2 10-64-15</inkml:trace>
  <inkml:trace contextRef="#ctx0" brushRef="#br0" timeOffset="110093.59">14914 14027 6447 0,'0'0'576'0,"9"-6"-576"15,0-5 0-15,-1 1 0 0,-3-1 2256 0,0 2 352 16,1 1 64-16,1 1 16 0,-2-3-1088 0,2 3-224 16,-7 7-32-16,0 0-16 0,0 0-304 0,0 0-48 15,5-5-16-15,-5 5 0 0,0 0-176 0,0 0-32 16,0 0-16-16,-2 8 0 0,-1 5-224 0,-4 4-64 15,2 5 0-15,1 3 0 0,0 5-128 0,-4 1-16 16,-4 1-16-16,-1 2 0 0,0 1-32 0,2-1-16 16,-3-1 0-16,1 2 0 0,2 1-64 0,3-4-16 15,-3-5 0-15,2-1 0 0,1-4-16 0,2-1 0 0,0-2 0 16,2-5 0-16,1-4 112 0,3-10 0 0,-3 10 16 0,3-10 0 16,0 0 64-16,0 0 16 0,0 0 0 0,12-10 0 15,0-3 208-15,3-3 32 0,0-2 16 0,2-1 0 16,1 1-288-16,0-2-64 0,-2 0-16 0,5 1 0 15,1 3-240-15,2 3 0 0,-2 2 0 0,2 4 0 16,-5 3 0-16,0 4 0 0,-2 3-128 0,-2 3 128 16,-2 3 0-16,-1 1-160 0,-2 3 160 0,-2 3-128 15,-3 1 128-15,1 1 0 0,-3 1 0 0,0-1 0 16,1 1 0-16,0-2-208 0,-2-2 80 0,2-2 128 16,0 0-528-1,3-2 16-15,-3-1 0 0,2-2 0 0,-6-8-1712 0,9 5-336 0,2-1-64 0</inkml:trace>
  <inkml:trace contextRef="#ctx0" brushRef="#br0" timeOffset="110480.34">15703 14275 23039 0,'-9'-6'2048'0,"2"1"-1648"15,-4-1-400-15,0 5 0 0,-2-1 416 0,1 2 0 16,-2 2 0-16,-2 4 0 0,-3 1 304 0,0 4 64 16,-1 5 16-16,2-1 0 0,-2 1-352 0,2 0-64 15,2 2 0-15,3-2-16 0,3-3-96 0,3 2-16 16,3-2 0-16,3-1 0 0,3 0-80 0,2-3-32 0,3 0 0 0,3-3 0 16,2-1 48-16,1-2 16 0,1-2 0 0,3-3 0 15,-1-6 416-15,2 2 80 0,-2-1 0 0,1-2 16 16,-2-7-272-16,0 1-64 0,-3 2-16 0,-2 3 0 15,-3 3-176-15,0-1-16 0,-4-3-16 0,2 7 0 16,-5 4 288-16,0 0 48 0,0 0 16 0,0 0 0 16,3 8-144-16,0 2-32 0,-2-1 0 0,0 1 0 15,2 0-336-15,0 1 0 0,0 1 0 0,4-1 128 16,-2-1-128-16,5-1 0 0,-1-1 0 0,3-1-128 16,1-1-320-1,0-2-48-15,2 0-16 0,2-4 0 0,5 0-2320 0,-4-4-480 16,-6-2-80-16</inkml:trace>
  <inkml:trace contextRef="#ctx0" brushRef="#br0" timeOffset="110765.43">16169 13926 15663 0,'0'-12'688'0,"2"7"144"0,-2 5-656 0,0 0-176 16,0-9 0-16,0 9 0 0,0 0 1552 0,0 0 288 16,0 0 48-16,0 0 16 0,0 0-528 0,-5 15-96 15,-4 4-32-15,3 4 0 0,-3 2-272 0,2 4-48 16,-3 1-16-16,2-1 0 0,-2 2 32 0,0 2 0 16,0-1 0-16,1 1 0 0,0 0-352 0,2 2-64 0,-1 4-16 0,1-5 0 15,2-5-320-15,-1 1-64 0,5 1 0 0,-1-2-128 16,0-7 0-16,0 0 0 0,1-5 0 0,-1 0 0 31,2-4-576-31,2 0-32 0,-1-4 0 0,3-1-9616 0,2-2-1920 0</inkml:trace>
  <inkml:trace contextRef="#ctx0" brushRef="#br0" timeOffset="111166.7">17003 14113 19343 0,'-10'-14'1728'0,"5"3"-1392"15,-1-2-336-15,1-1 0 0,0 2 848 0,-1 0 112 16,-1 0 0-16,1 1 16 0,-2-1-128 0,-1 2-16 16,-1 1-16-16,-1 2 0 0,-2-1-112 0,-1 4-32 15,-3 1 0-15,0 2 0 0,-3 0-144 0,2 3-16 16,1 4-16-16,-2 3 0 0,-3 3 64 0,0 4 16 16,-1 5 0-16,2 1 0 0,-2 6-112 0,3 0-16 0,4 3 0 0,0 2 0 15,2 0-192-15,3 0-64 16,3 0 0-16,2 2 0 0,2 2-192 0,2-3 128 0,2-2-128 15,0-2 0-15,1 0 0 0,2-4 0 0,1-1 0 0,0-6 0 16,-2-1 0-16,2-1-288 0,-1-1 32 0,0-5 16 31,1-2-1376-31,-4-9-288 0,0 0-48 0,0 0-11056 0</inkml:trace>
  <inkml:trace contextRef="#ctx0" brushRef="#br0" timeOffset="111317.44">16303 14376 23039 0,'5'-15'1024'0,"-3"8"192"0,-2 7-960 0,0 0-256 0,12-5 0 0,7 0 0 16,4 1 1872-16,5 3 336 0,2 2 64 0,5 0 16 0,2-1-1392 16,4 2-288-16,2 4-48 0,3-1-16 0,3 2-368 15,-1-1-176-15,-2 0 160 0,-1 0-160 0,-1 4 0 0,-5 0-192 16,-4 0 16-16,-7-1-14544 16</inkml:trace>
  <inkml:trace contextRef="#ctx0" brushRef="#br0" timeOffset="111843.15">15769 15232 11967 0,'0'0'1072'0,"3"-10"-864"15,-2 2-208-15,-1 8 0 0,2-9 2272 0,-2 9 416 16,0 0 64-16,0 0 32 0,-6-4-768 0,2 4-160 16,-5 1-16-16,1 8-16 0,-3 4-672 0,0 4-128 15,-3 1-16-15,1 5-16 0,-2 5-528 0,3 1-96 16,-3-1-32-16,1 0 0 0,1-2-80 0,4-2-32 15,-1-1 0-15,2-1 0 0,2-3-96 0,4 1 0 16,2-3-128-16,1 0 192 0,4-3-192 0,4 1 128 16,-1-2-128-16,4-1 0 0,4-3 176 0,1-3-176 15,3-1 192-15,2-1-192 0,0-1 0 0,2 0 0 16,4-2 0-16,-4-4 0 0,0 0 0 0,-5 0-176 16,-5 1 0-16,0-1 0 15,-5-3-1568-15,1 0-320 0,-10 6-64 0,6-6-11040 0</inkml:trace>
  <inkml:trace contextRef="#ctx0" brushRef="#br0" timeOffset="112039.72">15448 15456 27647 0,'0'0'2448'0,"0"0"-1952"0,0 0-496 0,0 0 0 16,9-3 576-16,4 1 32 0,2 0 0 0,3-1 0 15,4 0-464-15,2 1-144 0,2 0 0 0,2-2 0 16,-2 0 144-16,2 0-144 0,-2-1 0 0,0 2 144 16,-1 0-144-16,-2-2-192 0,1 1 32 0,-2 0-13088 15</inkml:trace>
  <inkml:trace contextRef="#ctx0" brushRef="#br0" timeOffset="112420.72">16207 15341 27647 0,'-17'3'2448'0,"9"4"-1952"16,-3 3-496-16,1 3 0 0,1 1 384 0,-1 3 0 15,1 0-16-15,1 2 0 0,0 2-240 0,1-3-128 16,3-1 160-16,3-2-160 0,-2-3 176 0,6 2-176 16,-2-3 192-16,4-5-192 0,-5-6 192 0,12 6-64 15,1-5 0-15,3-2-128 0,0-1 368 0,2-3-48 16,0-3 0-16,1-1 0 0,3-1-64 0,-3-2 0 0,-2-1-16 0,-2 0 0 15,-2 0 32-15,-1 2 16 0,-5 2 0 0,-1 3 0 16,0 0 224-16,-6 6 32 0,0 0 16 0,0 0 0 16,0 0-80-16,-6 7-16 0,-1 2 0 0,2 3 0 15,0 3-288-15,0 2-176 0,0-1 192 0,1-1-192 16,0 1 0-16,3-2 0 0,2-2 0 0,4-1 0 16,0-2 0-16,4-2 0 0,3-4 0 0,3-4 0 15,5-4 0-15,2-2 0 0,2-3 128 0,2-3-128 16,-1-4 272-16,-1-2 0 0,-1-3 0 0,-2-1 0 15,-1-2 48-15,-1-1 16 0,-3-2 0 0,0 1 0 16,-5 0-128-16,0 4-16 0,-1 2-16 0,-4 4 0 16,-1 0-176-16,0 5 0 0,1 3 0 0,-6 9 0 15,0 0-1472-15,0 0-192 0,0 0-16 0</inkml:trace>
  <inkml:trace contextRef="#ctx0" brushRef="#br0" timeOffset="112647.73">17031 15267 32831 0,'-12'6'1456'0,"4"-2"288"0,0 1-1392 16,-1 4-352-16,3 2 0 0,-2 5 0 0,0 3 208 0,2 2-16 15,-1 0-16-15,3 0 0 0,-2-1 112 0,3 1 32 16,0-2 0-16,2-2 0 0,-4-1-320 0,4-1 0 15,0 0 128-15,2-1-128 0,0-3 0 0,3 0-192 0,-3 0 16 0,3-2 16 32,2-2-1696-32,-6-7-352 0,9 6-64 0</inkml:trace>
  <inkml:trace contextRef="#ctx0" brushRef="#br0" timeOffset="113064.02">17682 15277 15663 0,'0'0'688'0,"0"0"144"16,2-7-656-16,-1-1-176 0,-2-2 0 0,1 1 0 0,0 9 1632 0,-4-7 288 15,-2 1 64-15,-1 0 16 0,-6 1-240 0,1 2-48 16,0 1-16-16,-3 0 0 0,-3-1-624 0,0 2-128 15,-1 3-32-15,-2 0 0 0,1 0-144 0,1 3-48 16,2 1 0-16,-1 3 0 0,0 2-208 0,5 0-32 16,4-2-16-16,4 2 0 0,1 1-208 0,3 0-32 15,3 0-16-15,2-1 0 0,3 2-208 0,3 1 176 16,0-1-176-16,2 1 160 0,1 1-160 0,-1 0 160 16,1-2-160-16,-2 1 160 0,0 2-160 0,-1-1 128 15,-3-1-128-15,-3 1 128 0,-1-2-128 0,-3 1 192 16,-3-1-192-16,-2 1 192 0,-2-2 240 0,-4-1 48 0,-2 3 16 15,-1-2 0-15,-4-2-64 0,-2-1-16 0,-1 0 0 0,-1-2 0 16,0 0-256-16,-1-3-160 0,2-3 192 0,4-1-192 31,2 0-240-31,3-2-144 0,6-2-48 0,6 4 0 16,3-15-2704-16,5 0-560 0,7-9-96 0,8 1-32 0</inkml:trace>
  <inkml:trace contextRef="#ctx0" brushRef="#br0" timeOffset="113300.91">18317 14894 32015 0,'-12'2'1408'0,"12"-2"320"0,-9 9-1392 0,0 2-336 0,0 2 0 0,-1 4 0 0,-2 4 128 0,-3 2-128 15,-1 4 128-15,1 1-128 0,-2 3 448 0,1-1 0 16,1 5 16-16,-1 0 0 0,2 1-464 0,0 1 0 15,-2 0 0-15,3 0 0 0,0 5 0 0,3-4 0 16,1-3 0-16,2-4 0 0,3-1-240 0,2-1-80 16,2-3-32-16,1-4 0 15,0-3-464-15,-1-3-80 0,0-2-32 0,1-5-8176 16,-1-9-1648-16</inkml:trace>
  <inkml:trace contextRef="#ctx0" brushRef="#br0" timeOffset="113448.74">17945 15323 22111 0,'-6'-15'976'0,"5"9"208"0,1 6-944 0,0 0-240 16,9-6 0-16,2 2 0 0,2 2 2608 0,8 4 464 0,0 2 112 0,8 1 16 16,4 2-2192-16,3 4-432 0,2 0-96 0,6 2-16 15,4 2-256-15,-2 1-48 0,-6-1-16 0,-2 1 0 16,-1-1-144-16,-1 0-192 0,-1-4 32 0,-4-1-15632 16</inkml:trace>
  <inkml:trace contextRef="#ctx0" brushRef="#br0" timeOffset="113742.57">17277 15050 23951 0,'-14'-6'2128'0,"3"-2"-1696"16,3 1-432-16,3 2 0 0,1-1 3040 0,4 6 528 15,0 0 96-15,0 0 32 0,0 0-3056 0,0 0-640 16,0 0 0-16,0 0-192 15,0 0-2432-15,8-2-512 0</inkml:trace>
  <inkml:trace contextRef="#ctx0" brushRef="#br0" timeOffset="114755.18">19478 15076 26719 0,'0'0'2368'0,"-3"-6"-1888"15,0-4-480-15,3 10 0 0,0 0 320 0,-4-6-48 16,0-4 0-16,2 3 0 0,2 7-272 0,-6-9 0 16,2 2 0-16,-1-2 0 0,1-3 0 0,0 0 0 15,-2-2 0-15,0-1 0 0,-3-3 192 0,-2-2-192 16,-2-4 192-16,-2-3-192 0,-2-3 448 0,-4-2-32 15,-2-2 0-15,-3-1 0 0,-3-2-80 0,-8-3-16 16,-2-4 0-16,-5-2 0 0,-4-4-128 0,-1 2-48 16,-3 0 0-16,1 0 0 0,-1 0-144 0,-6 1 192 0,-6 1-192 0,0 5 192 15,0 0-48-15,-2 2 0 0,1 1 0 0,-3 2 0 16,-5 4 112-16,-2 2 0 0,-5 3 16 0,1-2 0 16,0-2-128-16,-7 5-16 0,-6 3-128 0,0-2 192 15,4 0-192-15,-2-1 0 0,1 0 128 0,-3 2-128 16,-6 0 0-16,4-2 0 0,2 0 0 0,0-1 0 15,-3 0 176-15,1 3-176 0,4 2 192 0,2 1-192 16,0-1 144-16,-1 5-144 0,-4 4 0 0,4 0 144 16,7 5-144-16,-3 0 0 0,-1 1 144 0,2 8-144 15,6 7 0-15,2 3 0 0,1-1 0 0,0 5 0 16,-2 6 0-16,4 2 0 0,0 4 0 0,6-1 0 16,0 4 0-16,3-1 0 0,1-1 0 0,1 3 0 15,-2-1 0-15,1 0 0 0,2 1 0 0,2 6 0 0,5 4 192 16,-2 4-16-16,-1 4-16 0,1 3 0 0,0 3-160 0,4 1 192 15,5 1-192-15,1-1 192 0,5 1-192 0,5-1 0 16,4 1 0-16,5 0 0 0,3-2 0 0,7-2 0 16,3-1 176-16,6 4-176 0,4 1 0 0,4 3 128 15,2-4-128-15,6 0 0 0,3-1 0 0,6-1 0 16,1-1 0-16,5-2 0 0,6 2 0 0,3-2 0 16,5-1 0-16,5 2 0 0,3-1 0 0,4-3 128 15,5-3-128-15,1 0 0 0,3-2 0 0,2 2 0 16,4-2 0-16,8 2 0 0,10 2 0 0,0-2 0 15,-1-1 0-15,6 0 0 0,6-3 0 0,3-2 0 16,1-3 0-16,2 2 0 0,1-1 0 0,3-2 0 16,4-4 0-16,-4-1 0 0,1-1 0 0,4 0 0 0,4 0 0 0,0-5 0 15,-5-3 0-15,5-1 0 0,5-2 0 16,-2-1 0-16,-3-2 0 0,3-2 0 0,1-1 0 0,-2-1 144 16,-7-1-144-16,4 0 0 0,4 0 144 0,-5-5-144 15,-6-3 0-15,-1-2 0 0,0-2 0 0,-5-3 128 16,-6-4-128-16,0-1 0 0,-1-2 0 0,-1-5 128 15,-1-5-128-15,-4-6 128 0,0-5-128 0,-6-3 128 16,0-5-128-16,-4-4 176 0,-6-4-176 0,-5-4 192 16,-5-1 64-16,-3-7 0 0,-1-5 16 0,-8-3 0 15,-9 1 240-15,-7 2 64 0,-2 2 0 0,-10-1 0 16,-4 3 16-16,-3-1 16 0,-7 1 0 0,-4 2 0 16,-5-1-64-16,-6 5-16 0,-5 7 0 0,-4 2 0 15,-3 5-224-15,-4 1-48 0,-7 0-16 0,-5 8 0 0,0 2-416 16,0 4-80-16,2 2 0 0,2 3-16 15,-1 2-2272-15,7 4-448 0,3 3-80 0,9 4-32 0</inkml:trace>
  <inkml:trace contextRef="#ctx0" brushRef="#br0" timeOffset="136049.34">17067 1669 4607 0,'0'0'400'0,"0"0"-400"0,0 0 0 0,0 0 0 0,0 0 1344 0,0 0 192 16,0 0 48-16,0 0 0 0,0 0-800 0,0 0-144 16,0 0-48-16,0 0 0 0,0 0 16 0,0 0 0 15,0 0 0-15,0 0 0 0,0 0-112 0,0 0-32 16,0 0 0-16,0 0 0 0,0 0 48 0,0 0 0 15,0 0 0-15,0 0 0 0,0 0-48 0,0 0 0 16,-5-9 0-16,5 9 0 0,-4-8-16 0,1 2-16 16,0-2 0-16,0 0 0 0,3 8-112 0,-1-10-32 15,-1-1 0-15,1 1 0 0,0 1-32 0,-1-1-16 16,1-1 0-16,0-1 0 0,-1-1-80 0,2 0-16 16,0-1 0-16,2 0 0 0,-1-1-16 0,0 2 0 15,1 1 0-15,2-2 0 0,-3 1 0 0,3-1-128 16,-1 1 192-16,0 0-64 0,3-1 0 0,-3 0 0 0,3 3 0 0,0-1 0 15,1 0-128-15,2-1 160 0,1-1-160 0,1 1 160 16,1-3-160-16,2 1 0 0,0 0 144 0,2 0-144 16,-1 0 0-16,-1-1 144 0,0 0-144 0,1-2 0 15,3 3 176-15,-2-1-176 0,1 3 160 0,1-1-160 16,1-2 128-16,0 2-128 0,0 1 0 0,-1-1 144 16,1-3-144-16,-2 1 0 0,0-1-160 0,-1 3 160 15,2 2 0-15,1-1 0 0,-2-1 0 0,1 2 0 16,1 1 0-16,0 0 0 0,2 0 0 0,0 1 0 15,1-3 0-15,0 2 0 0,-2-1 0 0,0 3 0 16,0-1 0-16,0 0 0 0,4 1 0 0,-4 2 0 16,4 0 0-16,-2 2 0 0,-2-2 128 0,2 3-128 0,-2-1 0 15,1 2 0-15,1-2 0 0,-2-1 0 0,2-2 0 16,1 3 0-16,2 1 0 0,3-1 0 0,0-1 144 0,1-1-144 16,0-1 0-16,0 4 144 0,3 3-144 0,-1 0 0 15,-1-3 144-15,-1 3-144 0,-3 2 176 0,-1 2-48 16,-1 0 0-16,0-1 0 0,3-2-128 0,-2-1 0 15,2 1-160-15,0-1 160 0,3 1 0 0,-1-2 0 16,-2-4 0-16,1 4 0 0,1 2 0 0,0 1 0 16,-1-1 0-16,2 1 0 0,-4 1 128 0,0 3-128 15,-1 0 0-15,-4-1 0 0,1-4 0 0,-1 2 0 16,-1 2 0-16,0 1 0 0,2-2 0 0,2-1 0 16,-1-1 128-16,1 2-128 0,2 3 128 0,0-2-128 15,-4 1 192-15,2-2-192 0,-2 4 128 0,2 0-128 0,-1 0 0 16,1 1 0-16,-2-2 0 0,0 2 0 0,-3-3 128 0,2 2-128 15,1-3 0-15,-2 1 0 0,2-1 0 0,1 1 0 16,0 2 128-16,2 1-128 0,2 0 0 0,-1-1 0 16,1 1 0-16,-2 0 0 0,-3 0 0 0,1-1 0 15,-2 1 144-15,2 0-144 0,0 0 0 0,-2-1 144 16,0 1-144-16,-4-1 0 0,0 1 144 0,-1 2-144 16,1-2 128-16,0 1-128 0,0-1 128 0,2 1-128 15,0 1 144-15,-1 0-144 0,2 0 192 0,1 0-192 16,1-1 176-16,1 0-176 0,-1 0 160 0,-1 0-160 15,-3-2 144-15,3-2-144 0,-3 3 128 0,-1 0-128 16,1 4 128-16,0-2-128 0,0-3 128 0,1 2-128 16,-1 1 128-16,-2 0-128 0,1-1 128 0,-1-1-128 15,1 0 0-15,0 1 0 0,-1-1 128 0,-1-2-128 16,1-1 0-16,-1-1 0 0,-2 2 144 0,1 0-144 0,1 1 0 0,0-1 128 16,1-1-128-16,0 0 0 0,2 1 0 0,-2-1 0 15,1 1 0-15,-1-1 0 0,1 1 0 0,0 0 0 16,2 1 0-16,-1-3 128 0,-2 0-128 0,2-1 0 15,-1 1 128-15,0 0-128 0,-4 0 0 0,0 0 0 16,0 0 0-16,2 0 128 0,-5 2-128 0,1 0 0 16,1 1 0-16,0 1 128 0,-2-2-128 0,1 3 0 15,0 0 0-15,0 0 0 0,0-2 0 0,1 3 128 16,1-1-128-16,1 0 0 0,-2-3 0 0,3 2 0 16,-2 1 0-16,1 0 128 0,-1-1-128 0,1 3 0 15,-1-3 0-15,2 2 0 0,1-1 0 0,-1 1 0 16,-3 0 0-16,1-3 128 0,-2 2-128 0,1 0 0 15,2 1 0-15,-2 0 128 0,-1 0-128 0,1 0 0 16,-1-1 0-16,-2 1 0 0,0 1 0 0,0 0 0 0,-1-1 160 0,0 1-160 16,-2-1 128-16,2 0-128 0,-1-1 0 0,-1 0 0 15,2-1 160-15,-4 1-160 0,2 0 160 0,-1-1-160 16,2-3 128-16,1 1-128 0,-3 0 0 0,5 1 0 16,-3-2 128-16,-1 1-128 0,-6-6 0 0,9 3 144 15,-9-3-144-15,10 7 0 0,-1-2 144 0,-2 0-144 16,-7-5 128-16,9 4-128 0,-9-4 128 0,9 6-128 15,0-3 0-15,-9-3 128 0,0 0-128 0,7 5 0 16,-7-5 0-16,8 5 0 0,-8-5 0 0,0 0 0 16,8 10 0-16,-2-3 0 0,-6-7 0 0,8 7 128 15,-8-7-128-15,0 0 0 0,7 7 0 0,-7-7 128 16,7 5-128-16,-7-5 0 0,0 0 0 0,8 7 0 16,-8-7 0-16,0 0 0 0,0 0 0 0,0 0 128 0,0 0-128 0,0 0 0 15,0 0 128-15,0 0-128 0,7 6 128 0,-7-6-128 16,0 0 128-16,0 0-128 0,0 0 128 0,0 0-128 15,0 0 128-15,0 0-128 0,0 0 128 0,0 0-128 16,0 0 160-16,0 0-160 0,0 0 160 0,0 0-160 16,0 0 160-16,0 0-160 0,0 0 160 0,0 0-160 15,0 0 160-15,0 0-160 0,0-7 128 0,0 7-128 16,0 0 0-16,0 0 144 0,-6-8-144 0,1 0 0 16,0 1 144-16,-1 0-144 0,-1 0 0 0,-1 1 144 15,0 0-144-15,0 1 0 0,-1-2 128 0,-1 2-128 16,-2-1 0-16,1-2 0 0,-2-1 0 0,0-1 128 15,-3 1-128-15,1-1 0 0,-3-4 128 0,1 0-128 16,-5 0 0-16,0 0 0 0,-2-2 0 0,-1 1 0 0,-2-4 0 0,-1 0 0 16,-1-1 0-16,-1 1 0 0,-1 1 0 0,1 0 0 15,3-4 0-15,-3 2 0 0,-1 0 0 0,2 0 0 16,-2-1 0-16,-1 2 0 0,-4-1 0 0,-1 2 0 16,0 2 0-16,-7 0 0 0,-3 2 0 0,1-1-144 15,-2-1 144-15,1 1-192 0,-1-3 192 0,-2 1-192 16,-2-3 192-16,2 1 0 0,-4 2 0 0,2 0 0 15,4 3 0-15,2-2 0 0,5 0-176 0,2-1 176 16,1 2 0-16,-1 3 0 0,-5 0-128 0,4 1 128 16,1-2 0-16,-4 3 0 0,-2-1 0 0,1 1 0 15,1 0 0-15,4-2 0 0,0 1 0 0,1 3 0 16,-1-1 0-16,-1 0 0 0,0 2 0 0,0-1 0 0,-3 4 0 16,1-2 0-16,2 1 0 0,1 2 0 0,4 0 0 15,0 1 0-15,2 0 0 0,0-2 0 0,-1 1 0 0,1 1-144 16,0 0 144-16,2 1 0 0,0 0 0 0,0-1 0 15,1 2 0-15,-1 2-128 0,-1-1 128 0,1 1 0 16,4 0-144-16,1 0 144 0,2 0 0 0,2 1 0 16,0-1 0-16,2 0 0 0,-2-2 0 0,1 0 0 15,-1-1 0-15,0 1 0 0,-2 2 0 0,1 0 0 16,0-1 0-16,0 2 192 0,0-1-192 0,-1 1-176 16,-1 0 48-16,3 0 0 0,0-2 128 0,4 1 0 15,0-1 0-15,2 1 0 0,0-4 0 0,2 2 0 16,2 0 0-16,1-1 0 0,-2 2 0 0,0-1 0 15,1 0 0-15,0 2-128 0,-1 0 128 0,0 2 0 16,-3-2 0-16,2 1-128 0,0-1 128 0,-3 4 0 0,1-1 128 0,-2 2-128 16,-2-3 0-16,2 2 0 0,-2-1 0 0,2 2-128 15,3 2 128-15,0-1-128 0,-1-1 128 0,1 1-128 16,-1 0 128-16,1-3 0 0,0 1 0 0,1 1-128 16,2 2 128-16,-1 0-160 0,0 1 160 0,2-2-160 15,-1-2 160-15,1 2 0 0,-1 0 0 0,1 3-128 16,0 0 128-16,0-3 0 0,0 2 0 0,-3 1-128 15,2-1 128-15,-1 2 0 0,-2-1 0 0,-2 0 0 16,2 0 0-16,-2 1-128 0,-1 0 128 0,0 1 0 16,-3 0 0-16,1-1 0 0,1 1 0 0,3 1 0 15,1 0 0-15,-1-1 0 0,1-1-128 0,1 1 128 16,0 1 0-16,3 0-128 0,-1 1 128 0,2 0 0 16,2 0 0-16,0-1 0 0,0 0 0 0,3 2-128 15,1 0 128-15,0 1 0 0,0-1 0 0,1 1-128 16,0-2 128-16,2 0 0 0,0-1 0 0,-2 0 0 0,0 0 0 0,1-1 0 15,0-3 0-15,1 1 0 0,0-2 0 0,1-1 0 16,0-8 0-16,0 8 0 0,0-8 0 0,0 7 0 16,0-7 0-16,0 0 0 0,0 0 0 0,0 0 128 15,0 0-128-15,0 0 0 0,0 0 0 0,0 0 128 16,0 0-128-16,0 0 0 0,0 0 144 0,0 0-144 16,0 0 192-16,-3-5-192 0,-2-3 176 0,4 0-176 15,1 0 160-15,0-3-160 0,2-2 144 0,2-2-144 16,-3-3 128-16,3 0-128 0,2-1 0 0,2-3 128 15,3-3-128-15,1 3 0 0,3 3 0 0,5-2 0 16,-2 0 0-16,5-1 0 0,4 2 0 0,1 1 0 0,2 0-144 16,1 0 144-1,-1 5-576-15,-3 1-16 0,-2 2 0 0,2 0-8800 0,0 1-1744 0</inkml:trace>
  <inkml:trace contextRef="#ctx0" brushRef="#br0" timeOffset="138193.76">6334 1711 9215 0,'0'0'192'0,"0"0"64"0,0 0 0 0,0 0 0 0,-12-5-256 0,3 3 0 15,-4 0 0-15,2 1 0 0,3 0 864 0,-3 2 128 16,0 0 32-16,2 0 0 0,-2 0-832 0,0 1-192 15,0-1 0-15,0-1 0 0,1 0 864 0,1 0 128 16,-1 4 32-16,10-4 0 0,-9-4 0 0,9 4 0 16,0 0 0-16,0 0 0 0,0 0 0 0,0 0 0 15,0 0 0-15,6-5 0 0,2 0-832 0,9 1-192 16,5 1 0-16,4-1 0 0,5 1 864 0,5 2 128 16,5 0 32-16,3 0 0 0,2-1-832 0,2 4-192 0,0-4 0 15,6 2 0-15,4 0 0 0,3 0 0 0,1 0 0 0,-1 0 0 16,-5 2 0-16,-1-1 0 0,-1-1 0 0,0-1 0 15,0-1 0-15,-1 2 0 0,-4 2 0 0,-4 0 0 16,-6-1 0-16,-6 1 0 0,-6 2 0 0,-4 0 0 16,-6-1 864-16,-2 1 128 0,-6-3 32 0,-9-1 0 15,0 0-832-15,0 0-192 0,0 0 0 0,0 0 0 16,0 0 0-16,0 0 0 0,-10 7 0 0,-2-3 0 16,-2-2 0-16,-5-1 0 0,-5 0 0 0,-5 1 0 15,-4 0 0-15,-4 0 0 0,-5-4 0 0,-2 4 0 16,-1-1 0-16,0-1 0 0,-3-1 0 0,1-1 0 0,-1 0 864 15,-1 0 128-15,2 1 32 0,-12 0 0 16,11-1-1648-16,12 1-320 0,9 1-64 0,12 0-16 0,4 0 832 0,2 0 192 16,2 0 0-16,7 0 0 0,0 0 0 0,0 0 0 15,0 0 0-15,0 0 0 0,7 1 0 0,8 1 0 16,3 0 0-16,7-2 0 0,3-1 768 0,6 1 208 16,5 1 48-16,15 0 0 15,-5-1-1648-15,-6-1-320 0,-2-2-64 0,-13 1-16 0,2 2 832 0,3 0 192 16,2-3 0-16,-2 3 0 0,-3-1 0 0,-1 1 0 15,-3 1 0-15,-4 2 0 0,-4-3 0 0,-5 1 0 16,-3 0 0-16,-10-1 0 0,0 0 0 0,0 0 0 16,-12 3 0-16,-7 1 0 0,-6 0 768 0,-7 0 208 15,-5 1 48-15,-1-2 0 0,-4 0-832 0,-5-1-192 16,-5 1 0-16,-3 0 0 0,-6-2 0 0,0 1 0 0,2-1 0 16,3 0 0-16,4 0 0 0,5-1 0 0,4-1 0 0,7 1 0 15,7 0 0-15,7 1 0 0,3-1 0 0,9 0 0 16,2 0 0-16,8 0 0 0,0 0 0 0,11-1 0 15,5-1 0-15,3 0 0 0,4 1 0 0,1 0 0 16,4-1 0-16,4-1 0 0,4 0 0 0,2 0 0 16,5 1 0-16,-1-1 0 0,1 0 0 0,-2 0 0 15,2-1 0-15,-4 1 0 0,-3 1 0 0,-1 0 0 16,-2 0 0-16,-3-3 0 0,-1 4 0 0,-7-1 0 16,-5 0 0-16,-4-2 0 0,-2 2 0 0,-11 2 0 15,0 0 0-15,-6-2 0 0,-4 1 0 0,-7 0 0 16,-6 1 0-16,-3 0 0 0,-6-1 0 0,-5 0 0 0,-6-1 0 15,-6 4 0-15,-2 0 0 0,-3 2 0 0,2-3 0 16,3 1 0-16,-1 0 0 0,4 0 0 0,3 0 0 0,3 1 0 16,3-2 0-16,6 3 0 0,6-2 0 0,5 0 0 15,5 0 0-15,5 0 0 0,5-2 0 0,5 0 0 16,9-1 0-16,5 0 0 0,7-1 0 0,6-1 0 16,4 1 0-16,4-2 0 0,1 2 0 0,7 0 0 15,6-3 0-15,3 2 0 0,3-2 0 0,-1 1 0 16,-2 1 0-16,-4 1 0 0,-2-4 0 0,-2 2 0 15,-3 2 0-15,-4-2 0 0,-1 1 0 0,-9 0 0 16,-6 1 0-16,-4-1 0 0,-4 2 0 0,-4 1 0 16,-9 0 0-16,0 0 0 0,-11 0 0 0,-5 3 0 15,-4-1 0-15,-6 0 0 0,-5 0 0 0,-3 0 0 16,-4 1 0-16,-5-1 0 0,-6 0 0 0,-2 1 0 16,-2 1 0-16,-2 0 0 0,3 0 0 0,0 1 0 0,6-1 0 15,3-2 0-15,4 2 0 0,7-1 0 0,6-1 0 16,8 0 0-16,5 1 0 0,7-3 0 0,6 0 0 0,8 0 0 15,6-3 0-15,7 1 0 0,3 0 0 0,6-1 0 16,3-1 0-16,8 0 0 0,4-3 0 0,4 2 0 16,4 0 0-16,0 1 0 0,-3-1 0 0,0-1 0 15,-3 1 0-15,-2-1 0 0,0-1 0 0,-4 1 0 16,-5-1 0-16,-4 2 0 0,-6 0 0 0,-7 1 0 16,-4 3 0-16,-4-1 0 0,-4-1 0 0,-7 3 0 15,0 0 0-15,-10 0 0 0,-4 2 0 0,-5-1 0 16,-7 1 0-16,-3-1 0 0,-1 2 0 0,-4-2 0 15,-3 0 0-15,-3 1 0 0,-6-1 0 0,-2 2 0 0,-4 0 0 16,2 2 0-16,1-2 0 0,5 1 0 0,6 1 0 0,5-1 0 16,4 1 0-16,7-1 0 0,7-2 0 0,5 3 0 15,3-2 0-15,7-3 0 0,0 0 0 0,10 3 0 16,5-1 0-16,4-1 0 0,8-1 0 0,6-1 0 16,7-1 0-16,2 0 0 0,3 0 0 0,2 0 0 15,-1 0 0-15,0-1 0 0,-1 2 0 0,-1-2 0 16,0-2 0-16,-4 1 0 0,-2 0 0 0,-5 0 0 15,-5 1 0-15,-6 1 0 0,-6 1 0 0,-4 0 0 16,-2-2 0-16,-10 3 0 0,0 0 0 0,-11 0 0 16,-5 3 0-16,-7 0 0 0,-7 1 0 0,-4 1 0 15,-3-1 0-15,-3-1 0 0,-5 1 0 0,-6 0 0 16,-3 2 0-16,-4 1 0 0,-2 1 0 0,3 0 0 16,2-1 0-16,2 0 0 0,4 0 0 0,5-3 0 15,5 0 0-15,8 1 0 0,5-1 0 0,8 1 0 0,4-2 0 0,10-1 0 16,4-2 0-16,9-1 0 0,8-1 0 0,8-2 0 15,4 1 0-15,5-1 0 0,5-1 0 0,4 1 0 16,8 0 0-16,2-3 0 0,3 1 0 16,-1 1 0-16,-2 2 0 0,-6-2 0 0,-1 1 0 0,-6-1 0 15,-2 1 0-15,-5 1 0 0,-5-1 0 0,-7 1 0 16,-5 2 0-16,-4-1 0 0,-5 0 0 0,-7 2 0 16,0 0 0-16,-7 2 0 0,-7 1 0 0,-3 0 0 15,-5 1 0-15,-3 0 0 0,-3 1 0 0,-3-2 0 16,-3 0 0-16,-3 0 0 0,-4 2 0 0,-1 0 0 15,-1 1 0-15,3-1 0 0,3 0 0 0,5 0 0 16,4 3 0-16,5-3 0 0,5 0 0 0,5 0 0 0,4-2 0 16,4 0 0-16,5-3 0 0,0 0 0 0,0 0 0 0,6 2 0 15,5-1 0-15,12-2 0 16,3-2-768-16,3-2-208 0,5-1-48 0,-7 0 0 0</inkml:trace>
  <inkml:trace contextRef="#ctx0" brushRef="#br0" timeOffset="139965.42">17037 1746 12895 0,'-8'-5'272'0,"8"5"64"0,-10-2 16 0,3 1 32 0,-2 1-384 0,2-1 0 0,-1-1 0 0,-1 2 0 16,2 2 0-16,0 0 0 0,0 1 0 0,-1-1 0 15,1-1 0-15,-1 0 0 0,0-1 0 0,2 0 0 16,-1 0 896-16,2-1 96 0,-3-2 32 0,2 2 0 15,1-3 0-15,5 4 0 0,-4-3 0 0,0-2 0 16,2 0-832-16,0-1-192 0,2 6 0 0,0-7 0 16,0-2 864-16,2 0 128 0,0-2 32 0,3 1 0 0,-1-2 0 15,3-2 0-15,1-3 0 0,2 0 0 0,1-2-832 0,3-1-192 16,0-1 0-16,-1-1 0 0,1-1 0 0,2-2 0 16,0 1 0-16,1 0 0 0,0 1 0 0,0 1 0 15,0 0 0-15,2 1 0 0,1 1 0 0,1 0 0 16,-2-1 0-16,0 1 0 0,3 2 864 0,1-1 128 15,3-2 32-15,-2 0 0 0,2 1-832 0,3 0-192 16,1 2 0-16,-4-2 0 0,2 0 0 0,-1 0 0 16,-1 0 0-16,1 2 0 0,0-1 0 0,2 2 0 15,0 1 0-15,0 2 0 0,1 0 0 0,2 2 0 16,1 1 0-16,1 0 0 0,1-1 0 0,0 3 0 16,-3 1 0-16,0-1 0 0,0 0 0 0,0 0 0 15,1 0 0-15,2 1 0 0,3 1 0 0,0-1 0 16,1 0 0-16,0 1 0 0,2 3 0 0,-2 0 0 0,-2 2 0 0,-2-1 0 15,1-2 0-15,1 2 0 16,0 1 0-16,1 1 0 0,2-3 0 0,0 2 0 0,-1 6 0 0,1-2 0 16,-2 0 0-16,0 1 0 0,-3 1 0 0,-1-1 0 15,-1 1 0-15,3 1 0 0,-2-4 0 0,1 2 0 16,1 0 0-16,0 3 0 0,2-1 0 16,0 0 0-16,3 1 0 0,-3 2 0 0,0 0 0 0,-2 1 0 15,-3-1 0-15,2-1 0 0,1 1 0 0,2 2 0 16,0 1 0-16,1 0 0 0,-2 0 0 0,1 1 0 15,-3 1 0-15,-1 0 0 0,-2 2 0 0,-1-2 0 16,-4-1 0-16,0 1 0 0,-3 1 0 0,2-2 0 16,2-2 0-16,-2-1 0 0,2-1 0 0,-1 0 0 15,2 2 0-15,-1 0 0 0,2 0 0 0,-2-1 0 0,0 3 0 16,0 0 0-16,-2 2 0 0,-1 0 0 0,1-1 0 16,-1-1 0-16,-3 2 0 0,0-1 0 0,0 1 0 0,0-1 0 15,1-1 0-15,0 1 0 0,-1-2 0 0,-1 0 0 16,2-1 0-16,-3 0 0 0,1 1 0 0,1 0 0 15,-2 0 0-15,-1 0 0 0,0 0 0 0,1-1 0 16,-4 2 0-16,3-1 0 0,-2 1 0 0,0-2 0 16,1 1 0-16,-2 1 0 0,0 1 0 0,-2 0 0 15,0 0 0-15,1 0 0 0,0 0 0 0,-2 0 0 16,0-1 0-16,1 1 0 0,0-3 0 0,-2 0 0 16,2 0 0-16,2-1 0 0,-3 1 0 0,2-1 0 15,2-2 0-15,-2 2 0 0,0-1 0 0,-1 0 0 16,-1-1 0-16,1 0 0 0,0-1 0 0,-3 1 0 15,0-1 0-15,0 1 0 0,-2 1 0 0,0-1 0 0,1-2 0 16,-2 1 0-16,-2-1 0 0,-1 1 0 0,0 0 0 0,2 0 0 16,-3-1 0-16,1 1 0 0,-2-1 0 0,1 2 0 15,3-1 0-15,0 3 0 16,-3-2 0-16,2 2 0 0,-1-2 0 0,-2 2 0 0,3-2 0 0,0-1 0 16,-1 3 864-16,-1 0 128 0,0 1 32 0,0-1 0 15,0-3-832-15,-4-6-192 0,0 0 0 0,6 6 0 16,0 0 0-16,-1 1 0 0,-5-7 0 0,4 6 0 15,1 2 0-15,-3 0 0 0,0 0 0 0,0-2 0 16,-2-6 0-16,0 0 0 0,0 0 0 0,4 7 0 16,-4-7 0-16,0 0 0 0,2 6 0 0,-2-6 0 15,3 7 0-15,-3-7 0 0,1 5 0 0,0 2 0 0,-1 1 0 0,0-8 0 16,0 5 0-16,0-5 0 0,0 0 0 0,0 0 0 16,0 0 0-16,0 0 0 0,0 0 864 0,0 0 128 15,0 0 32-15,0 0 0 0,2 6-832 0,-2-6-192 16,0 0 0-16,0 0 0 0,0 0 0 0,0 0 0 15,0 0 0-15,0 0 0 0,0 0 0 0,0 0 0 16,0 0 0-16,0 0 0 0,0 0 0 0,0 0 0 16,0 0 0-16,0 0 0 0,0 0 0 0,0 0 0 15,0 0 0-15,0 0 0 0,0 0 0 0,0 0 0 16,0 0 0-16,0 0 0 0,0 0 0 0,0 0 0 16,3 5 0-16,-3-5 0 0,0 0 0 0,0 0 0 15,0 0 0-15,0 0 0 0,0 0 0 0,0 0 0 16,0 0 0-16,0 0 0 0,0 0 0 0,0 0 0 15,4-3 0-15,-4 3 0 0,0 0 0 0,0 0 0 16,0 0 0-16,0 0 0 0,0 0 0 0,7-2 0 0,-4 0 0 0,-3 2 0 31,0 0-768-31,0 0-208 0,0 0-48 0,7-2 0 0,-7 2 832 0,0 0 192 0,5 3 0 0,-5-3 0 32,7 2-864-32,-7-2-128 0,5 6-32 0,-5-6 0 15,0 0-2448-15,0 0-496 0,0 0-112 0,11-2-16 0</inkml:trace>
  <inkml:trace contextRef="#ctx0" brushRef="#br0" timeOffset="146929.56">17031 1660 9215 0,'0'0'400'0,"0"0"96"0,0 0-496 0,0 0 0 0,0 0 0 0,-1-4 0 16,0-3 912-16,1 1 96 0,1 1 16 0,2-3 0 0,-1-2-832 16,3-2-192-16,1-2 0 0,2-1 0 0,2 0 864 0,-1-1 128 15,3-2 32-15,1 1 0 0,0 0-832 0,1 1-192 16,0-1 0-16,0-1 0 0,0 0 0 0,2 0 0 15,-1 2 0-15,1-1 0 0,1 0 864 0,2-1 128 16,-1-1 32-16,2 3 0 0,1-2-832 0,1 1-192 16,1-2 0-16,0-1 0 0,1-2 0 0,1-1 0 15,1 1 0-15,0-1 0 0,2-1 0 0,1 2 0 16,0 2 0-16,1 0 0 0,0 1 0 0,-1 1 0 16,-2 1 0-16,2 3 0 0,2 2 0 0,-1 0 0 15,-1-2 0-15,-1 5 0 0,1 0 0 0,0 1 0 16,-2 0 0-16,1 1 0 0,1-1 0 0,2 1 0 15,2 1 0-15,1 0 0 0,1 2 0 0,3-1 0 16,-1 1 0-16,-2 1 0 0,-1 2 0 0,0 0 0 0,-1-1 0 0,1 2 0 16,-1 2 0-16,0-1 0 0,3 1 0 0,0-1 0 15,-1-1 0-15,1 2 0 0,3 0 0 0,-3 2 0 16,1-1 0-16,-2 0 0 0,-2-2 0 0,-2 4 0 16,0 0 0-16,4 2 0 0,-4-1 0 0,4 0 0 15,1-1 0-15,-1 2 0 0,1 1 0 0,2-2 0 16,-3-1 0-16,0 0 0 0,-1 2 0 0,0-1 0 15,-2 1 0-15,-1 0 0 0,-2-1 0 0,1 2 0 16,1 2 0-16,2-4 0 0,-1 3 0 0,0-2 0 16,0 2 0-16,0-3 0 0,0 3 0 0,0-2 0 15,-2 1 0-15,-2 0 0 0,-3 2 0 0,-1 1 0 16,0 0 0-16,-2-1 0 0,-1-1 0 0,1 1 0 16,-3 1 0-16,3 0 0 0,3-1 0 0,-2 2 0 0,1 0 0 15,2 0 0-15,-2 0 0 0,3 1 0 0,0-1 0 0,0 1 0 16,0 0 0-16,0-1 0 0,-1 0 864 0,-2-1 128 15,0-1 32-15,-3-2 0 0,1 1-832 0,-1 2-192 16,0-1 0-16,-2 0 0 0,1-1 0 0,-3 1 0 16,1 1 0-16,1 0 0 0,-1 0 0 0,2-1 0 15,-2-2 0-15,1 1 0 0,0 0 0 0,0 1 0 16,-2-1 0-16,0 1 0 0,-1 1 0 0,0 0 0 16,-1 0 0-16,1 1 0 0,-1 1 0 0,-1-1 0 15,-2 0 0-15,2-1 0 0,0 0 864 0,-1 0 128 16,-1 1 32-16,1-1 0 0,0-1-832 0,-1-1-192 15,-1-2 0-15,0-1 0 0,-1 1 0 0,-1 0 0 16,2 0 0-16,-1-1 0 0,-2-1 0 0,0 1 0 16,-1 1 0-16,0 1 0 0,0-3 0 0,-3 2 0 0,3 0 0 15,-2-1 0-15,-4 2 0 0,1-3 0 0,1 3 0 0,-3-8 0 16,2 8 0-16,0-2 0 0,-1 2 0 0,1 0 0 16,1 0 0-16,-2-2 0 0,-1-6 0 15,0 8 0-15,-1 0 864 0,1-8 128 0,0 7 32 0,-2-1 0 16,2-6-832-16,0 0-192 0,0 0 0 0,0 0 0 15,0 0 0-15,0 0 0 0,-5 5 0 0,5-5 0 16,0 0 0-16,0 0 0 0,0 0 0 0,-6-1 0 16,2 0 0-16,-3 0 0 0,7 1 0 0,-6-3 0 15,0-1-1600 1,6 4-352-16,0 0-80 0,0 0-16 0</inkml:trace>
  <inkml:trace contextRef="#ctx0" brushRef="#br0" timeOffset="151321.44">6277 1851 12895 0,'0'0'272'0,"0"0"64"0,0 0 16 0,-2-10 32 0,0-1-384 0,-1 2 0 0,1-1 0 0,1 1 0 16,3 1 896-16,1 2 96 0,-5-3 32 0,2 9 0 15,0 0 0-15,0-7 0 0,4-2 0 0,-4 9 0 16,0 0 0-16,0 0 0 0,0 0 0 0,0 0 0 15,0 0-832-15,0 0-192 0,0 0 0 0,0 0 0 16,0 0 864-16,0 0 128 0,4 9 32 0,-1 2 0 16,-3 1 0-16,-1 6 0 0,-2 4 0 0,1 4 0 15,-1 4-832-15,0 6-192 0,2 8 0 0,-1 5 0 16,-5 0 0-16,3 4 0 0,1 1 0 0,1 6 0 0,-5 9 0 16,3 2 0-16,0 3 0 0,-3-2 0 0,-1 0 864 0,0 4 128 15,2-3 32-15,-2 3 0 0,0 2-832 0,0-2-192 16,1-2 0-16,0 0 0 0,2-2 0 0,2 1 0 15,1-2 0-15,2-1 0 0,-1-6 0 0,1-1 0 16,1 3 0-16,4-4 0 0,-2-5 0 0,4-3 0 16,-2-2 0-16,2-5 0 0,-2-2 0 0,0-1 0 15,-2-2 0-15,1-1 0 0,-2-4 0 0,0 2 0 16,-1-2 0-16,0-2 0 0,-1-3 0 0,0-2 0 16,-2-1 0-16,2-1 0 0,1-3 0 0,-1-2 0 15,-3-1 0-15,3-1 0 0,-1-4 0 0,-2-1 0 16,-1-1 0-16,0-4 0 0,2-3 0 0,2-8 0 0,0 0 0 0,0 0 0 15,0 0 864-15,-5-6 128 0,0-5 32 0,2-6 0 16,0-6-832-16,2-5-192 16,-1-5 0-16,0-5 0 0,2-3 0 0,4-5 0 0,-2-5 0 0,1-2 0 15,0 0 0-15,3-4 0 0,-1-5 0 0,3-5 0 16,3-6 0-16,1-1 0 0,2-2 0 0,1-6 0 16,-1-1 0-16,-2-3 0 0,0-5 0 0,3-1 0 15,0-3 0-15,-2-4 0 0,-2-3 0 0,-2 6 0 16,2 2 0-16,-2 1 0 0,-7-2 0 0,-2 8 0 15,0 7 0-15,1 7 0 0,-1 9 0 0,-1 6 0 16,-1 2 0-16,-2 4 0 0,2 3 0 0,0 8 0 16,-2 8 0-16,3 5 0 0,-2 2 0 0,0 6 0 15,0 6 0-15,1 4 0 0,-2 1 0 0,4 9 0 16,0 0 0-16,-1 11 0 0,-1 8 0 0,0 14 0 16,0 12 0-16,0 10 0 0,0 8 0 0,0 11 0 0,-1 10 0 0,-2 14 0 15,3 17 0-15,0 11 0 0,-1 9 0 0,0 5 0 16,2 1 0-16,1 2 0 0,-1-2 0 0,1-4 0 15,2-4 0-15,1-6 0 0,-2-6 0 0,1-7 0 16,1-8 0-16,1-7 0 0,-3-7 0 0,-1-7 0 16,0-8 0-16,0-3 0 0,0-3 0 0,0-4 0 15,1-5 0-15,0-5 0 0,2-4 0 0,3-4 0 16,0-5 0-16,3-4-11424 16,3-7-2336-16</inkml:trace>
  <inkml:trace contextRef="#ctx0" brushRef="#br0" timeOffset="152672.21">21335 2096 9215 0,'-2'-22'400'0,"0"12"96"0,1-2-496 0,2-2 0 16,-1 1 0-16,0 0 0 0,0 0 912 0,-2 1 96 15,-3 0 16-15,1-5 0 0,3-1 816 0,-8 5 160 16,-4 2 48-16,1 2 0 0,1 2-1648 0,-4-1-400 16,1-2 0-16,1 1 0 0,1-1 896 0,2 5 112 0,-1-1 16 0,1 1 0 15,2-2-832-15,0 4-192 0,1 1 0 0,7 2 0 16,0 0 864-16,-8 3 128 0,0 4 32 0,3 4 0 16,0 4-832-16,1 5-192 0,1 5 0 0,-2 7 0 15,4 6 0-15,-1 4 0 0,0 5 0 0,1 4 0 16,0 7 0-16,0 10 0 0,2 12 0 0,0 4 0 15,0-1 0-15,1 4 0 0,1 1 0 0,3 3 0 16,-1 4 0-16,1-4 0 0,-2-5 0 0,1 1 0 16,-3 2 0-16,0-6 0 0,0-7 0 0,3-5 0 15,-5-10 0-15,0-3 0 0,0-4 0 0,0-5 0 16,1-4 864-16,-1-4 128 0,-1-4 32 0,0-4 0 16,2-1-832-16,-5-4-192 0,-1-4 0 0,0-1 0 0,2-3 0 15,-2-1 0-15,-3-3 0 0,1 0 0 16,2-4 0-16,0-1 0 0,-1-1 0 0,1-4 0 0,1 0 0 0,4-6 0 15,0 0 0-15,-5-6 0 0,1-3 0 0,4-3 0 16,2-6 0-16,4-6 0 0,-3-6 0 0,4-7 0 16,1-4 0-16,0-9 0 0,0-8 0 0,0-3 0 15,-3 0 0-15,1-6 0 0,0-6 0 0,0-10 0 16,-3-6 0-16,0-1 0 0,1 0 0 0,-1-7 0 16,-1-7 0-16,-1 0 0 0,2 6 0 0,-1 0 0 15,0-2 0-15,-2 10 0 0,1 8 0 0,-2 18 0 16,-1 15 0-16,-2 8 0 0,1 1 0 0,1 10 0 15,-2 8 0-15,-1 9 0 0,1 3 0 0,-2 5 0 16,6 5 0-16,-7 6 0 0,-2 5 0 0,1 6 0 16,0 4 0-16,0 7 0 0,-2 9 0 0,1 13 0 15,-2 12 0-15,2 7 0 0,1 4 0 0,1 3 0 0,-2 2 0 0,-1 10 0 16,4 11 0-16,-3 0 0 0,1-2 0 0,0 5 0 16,7 6 864-16,0-1 128 0,1-2 32 0,3 2 0 15,4 0-832-15,-2-3-192 0,2-7 0 0,2-2 0 16,1-3 0-16,-3-8 0 0,3-6 0 0,0-6 0 15,0-7 0-15,1-2 0 0,-3-5 0 0,-1 0 0 16,1 0 0-16,-1-4 0 0,-3-2 0 0,3-4 0 16,-1-1-768-1,2-7-208-15,0-2-48 0,-1-15-13504 0</inkml:trace>
  <inkml:trace contextRef="#ctx0" brushRef="#br0" timeOffset="158265.75">6409 1927 9215 0,'0'0'192'0,"0"0"64"0,-4-4 0 0,-3 1 0 0,7 3-256 0,-8-3 0 0,1 0 0 0,1-1 0 16,6 4 864-16,-6-3 128 0,-3 0 32 0,4 0 0 15,-1-4 0-15,1 5 0 0,1-1 0 0,-3-1 0 16,2 0 0-16,-1 1 0 0,6 3 0 0,-6-2 0 15,1-2 0-15,5 4 0 0,-8-4 0 0,8 4 0 16,-7 0 0-16,7 0 0 0,0 0 0 0,0 0 0 16,-8 5-832-16,3 5-192 0,1 5 0 0,3 4 0 15,-3 7 864-15,2 2 128 0,1 7 32 0,-2 7 0 16,1 4-832-16,0 8-192 0,2 7 0 0,0 10 0 16,2 11 864-16,0 7 128 0,-3 2 32 0,2 7 0 0,2 5-832 15,-3 4-192-15,-1 2 0 0,1 5 0 16,0 3 0-16,0-32 0 0,0 6 0 0,-2 6 0 0,2 3 0 0,-1-2 0 15,0-2 0-15,-1-4 0 0,1-1 0 0,-5-3 0 16,1-2 0-16,1-7 0 0,-3-5 0 0,1-3 0 16,3-1 0-16,-3-3 0 0,0-2 864 0,1 2 128 15,-1-6 32-15,3 0 0 0,1-3-832 0,2 3-192 16,-2-4 0-16,2-1 0 0,-1 0 0 0,0-4 0 16,-1-3 0-16,4-2 0 0,0-3 0 0,0-4 0 15,0-2 0-15,0-3 0 0,1-4 0 0,3-3 0 16,-5 0 0-16,-1-10 0 0,0-3 0 0,1-5 0 15,0-5 0-15,-1-5 0 16,0-6-1600-16,-2-10-352 0,-1-8-80 0,-3-7-16 0</inkml:trace>
  <inkml:trace contextRef="#ctx0" brushRef="#br0" timeOffset="159143.51">20827 2083 23951 0,'-4'-5'512'0,"4"5"128"0,2-7 0 0,1 1 64 0,1 1-576 0,4 1-128 16,2 2 0-16,-1 2 0 0,-9 0 0 0,9 5 0 16,-3 1 0-16,2 7 0 0,0 2 0 0,-4 7 0 15,-4 7 0-15,-1 13 0 0,0 12 848 0,-4 12 144 16,-2 7 32-16,-1 12 0 0,6 5-832 0,-8 11-192 16,-3 12 0-16,0 3 0 0,-1 3 864 0,3 2 128 15,3 3 32-15,-1-6 0 0,-3-10-832 0,4-1-192 0,4-4 0 0,2-36 0 16,0 1 0-16,1 0 0 0,1-2 0 0,2-3 0 15,1-3 864-15,-1-5 128 0,1-6 32 0,1-6-10928 16,-2-7-2176-16</inkml:trace>
  <inkml:trace contextRef="#ctx0" brushRef="#br0" timeOffset="160145.54">11358 1954 20271 0,'0'0'448'0,"0"0"80"0,0 0 32 0,13-1 16 0,-2-1-576 0,1 0 0 16,0-2 0-16,3 2 0 0,0 2 0 0,1 1 0 15,-2-2 0-15,2 1 0 0,1-4 928 0,-1 4 80 16,0 0 16-16,0 1 0 0,1-1-832 0,-3 5-192 16,-3 1 0-16,-2 4 0 0,-3 2 0 0,-6 6 0 15,-7 3 0-15,-6 4 0 0,-6 3 864 0,-8 0 128 16,-6 1 32-16,-6 0 0 0,-7-2-832 0,1 1-192 16,1-1 0-16,1-2 0 0,1-3 864 0,3-1 128 15,9-2 32-15,6-3 0 0,7 1-832 0,7-4-192 16,7-2 0-16,5 0 0 0,8-1 0 0,8-3 0 0,6-5 0 0,7-2 0 15,7-2 0-15,4 2 0 0,5 2 0 0,4-2 0 16,-2 0 0-16,-2 2 0 0,-3 4 0 0,-2 1 0 16,-4 2 0-16,-4 2 0 0,-4 3 0 0,-4 6 0 15,-10 5 0-15,-7 6 0 0,-5 2 0 0,-9 2 0 16,-5 2 0-16,-8 3 0 0,0 2 0 0,-5 1 0 16,-6-2 864-16,2-2 128 0,-1-2 32 0,3-3 0 15,-2-3-832-15,5-5-192 0,0-4 0 0,7-1 0 16,6-2 0-16,1-2 0 0,7 0 0 0,7-5 0 15,5-4 0-15,4 0 0 0,5-1 0 0,3 3 0 0,5-1 0 0,0 2 0 16,3 3 0-16,3 6 0 0,-1 0 0 16,-3 3 0-16,-7 0 0 0,-4 4 0 0,-6 10 0 0,-7 1 0 15,-7 4 0-15,-9 3 0 0,-6 3 864 0,-7 5 128 16,-6 5 32-16,-7 2 0 0,-3-1-832 0,-5-2-192 16,-2-2 0-16,-2-2 0 0,-5-3 864 0,5-3 128 15,4-2 32-15,6-1 0 0,5-2-832 0,8-1-192 16,7-2 0-16,11-2 0 0,3-4 0 0,10-13 0 15,2 4 0-15,15 4 0 16,6-5-1600-16,8-3-352 0,7-3-80 0,6-3-14752 0</inkml:trace>
  <inkml:trace contextRef="#ctx0" brushRef="#br0" timeOffset="160997.97">15858 1872 16575 0,'-16'-9'736'0,"2"4"160"0,0-2-720 0,0 2-176 0,2 2 0 0,1-2 0 16,2 0 848-16,5 0 144 15,4 5 32-15,0 0 0 0,5-11-832 0,7 2-192 0,6 0 0 0,7 1 0 16,8 2 0-16,4 2 0 0,6-2 0 0,1 4 0 16,-2 2 0-16,-1 5 0 0,-4-1 0 0,-2 3 0 15,-5 1 864-15,-8 3 128 0,-5 4 32 0,-6-1 0 16,-5-1-832-16,-7 3-192 0,-5 1 0 0,-9 4 0 16,-2 2 0-16,-9 3 0 0,-2 0 0 0,-3 0 0 15,-5 1 864-15,-3-3 128 0,0-3 32 0,0 1 0 16,1-3-832-16,5-1-192 0,2 1 0 0,9-1 0 15,5-1 0-15,8 0 0 0,5-1 0 0,8 1 0 16,5-2 0-16,7-1 0 0,3 1 0 0,8 0 0 16,4 2 0-16,2 2 0 0,3 3 0 0,-4 5 0 0,-1-1 0 15,-3 4 0-15,-7 2 0 0,-4 4 0 0,-6-1 0 0,-6 2 0 16,-5-1 0-16,-5 9 0 0,-7 8 864 0,-6 3 128 16,-7 2 32-16,-5 2 0 0,-3 0-832 0,-1-3-192 15,1-4 0-15,-3-3 0 0,-1-6 864 0,4 2 128 16,1 4 32-16,4-2 0 0,2-3-832 0,4 0-192 15,4-3 0-15,5-2 0 0,4 3 0 0,3 2 0 16,3 2 0-16,3 3 0 0,3 5 0 0,2 0 0 16,2-2 0-16,0-2 0 0,2-4 0 0,-2 1 0 15,2 3 0-15,-1 2 0 0,-1 1 864 0,-3 1 128 16,-1 1 32-16,-3-1 0 16,-2 0-1648-16,-2-3-320 0,-2-1-64 0,-3-1-16 0,-3 5 1648 0,-1-3 320 15,-2 0 64-15,-1-4 16 0,0-6-832 0,1 0-192 0,2-5 0 16,3-1 0-16,6-3 0 0,4-3 0 0,4-1 0 0,5-1-17152 15</inkml:trace>
  <inkml:trace contextRef="#ctx0" brushRef="#br0" timeOffset="162112.95">9165 3064 9215 0,'0'0'192'0,"6"-9"64"0,1 5 0 0,0 0 0 0,1-1-256 0,3 1 0 16,-1 3 0-16,3 1 0 0,4 0 0 0,0 1 0 0,1 0 0 15,2 3 0-15,0-1 0 0,2 1 0 16,0 1 0-16,0 0 0 0,0 3 0 0,-4 2 0 0,1 1 0 0,-5 3 0 16,-5-1 0-16,-7 6 0 0,-6-1 0 0,-7 5 0 15,-11 4 0-15,-3 4 0 0,-7 2 0 0,-5 2 0 16,0 6 0-16,-4-3 0 0,1-7 0 0,-3 0 0 16,2 0 864-16,5-4 128 0,3 0 32 0,4-3 0 15,4-4-832-15,7 1-192 0,7 0 0 0,7-1 0 16,6 2 0-16,8-2 0 0,4-3 0 0,8 1 0 15,7 3 0-15,5 0 0 0,3 0 0 0,2 2 0 16,0 3 0-16,-1 0 0 0,1 1 0 0,-2 0 0 16,0-2 0-16,-3 3 0 0,-3 1 0 0,-8 7 0 15,-4 2 0-15,-5 2 0 0,-4 0 0 0,-8 3 0 16,-6 6 864-16,-5 0 128 0,-4-2 32 0,-3 0 0 0,-1-2-832 0,-2-1-192 16,-2 4 0-16,1-2 0 0,2 1 272 0,1-1 16 15,2-1 0-15,3-1 0 0,2-2-288 0,3-3 0 16,3-4 128-16,2 3-128 0,3 1 0 0,3 2 0 15,4 0 0-15,-1 0 0 0,4 0 0 0,3 0 0 16,0-1 0-16,0-3 0 0,2-3 0 0,-1 2-224 16,-2 0 32-16,0 0 16 0,-2 1 32 0,-1-1 0 15,-5-2 0-15,-3 0 0 0,-2 1 144 0,-3 0 0 16,-4 4-144-16,-3-2 144 0,-4-1 0 0,-4 1 0 16,-2 0 128-16,-2 2-128 0,-3 1 448 0,-1 1 0 15,-4-3 0-15,1 1 0 0,1-1-128 0,1-1 0 16,3-3-16-16,7-4-5920 15,1-6-1168-15</inkml:trace>
  <inkml:trace contextRef="#ctx0" brushRef="#br0" timeOffset="162711.1">9108 2907 5519 0,'0'0'0'0,"14"-4"224"0,1-4-64 0,2 1 32 0,-1-1-192 0,4 1 0 0,-3 1 0 0,2-1 0 16,0-1-784-16,0 1-192 0,-1-1-48 0,-2 2 0 16,-5 1 832-16,-1-1 192 0,-10 6 0 0,0 0 0 0</inkml:trace>
  <inkml:trace contextRef="#ctx0" brushRef="#br0" timeOffset="162995.85">9345 3046 16575 0,'2'-11'736'0,"-2"11"160"0,0 0-720 0,0 0-176 0,0 0 0 0,0 0 0 16,0 0 0-16,0 0 0 15,1 12 0-15,-2 3 0 0,-1 2 0 0,-4 4 0 0,1 3 0 0,1 4 0 16,-4 1 848-16,1 4 144 0,-2 1 32 0,2 4 0 16,0 1-832-16,-1 2-192 0,1-2 0 0,0-1 0 15,1-2 0-15,1 2 0 0,1-1 0 0,2 4 0 16,-3 2 0-16,3-1 0 0,0-1 0 0,2-7-8960 15</inkml:trace>
  <inkml:trace contextRef="#ctx0" brushRef="#br0" timeOffset="163163.48">9322 4034 20271 0,'-6'20'448'0,"2"2"80"0,-3 5 32 0,3 4 16 0,1 3-576 0,-3 3 0 0,2 4 0 0,-1 0 0 0,0-3 0 0,0 0 0 15,0-1 0-15,-1-1 0 0,0 0 0 0,0 1 0 16,-1 3 0-16,0 0 0 16,-2 3-704-16,-1-2-256 0,-7 12-64 0,0-7 0 0</inkml:trace>
  <inkml:trace contextRef="#ctx0" brushRef="#br0" timeOffset="163318">9067 5281 23951 0,'1'10'512'0,"1"3"128"0,0 3 0 0,0 2 64 0,-1 5-576 0,1-1-128 15,-2 4 0-15,0 2 0 0,0 3 0 0,0 4 0 16,-2 3 0-16,0 0 0 0,-1 2 0 0,0 1 0 16,-4-1 0-16,3 3 0 0,-1 2 848 0,-1 3 144 0,-3 2 32 0,-5 19 0 31,1-5-2896-31,0-4-576 0,-9 16-112 0,1-13-32 0</inkml:trace>
  <inkml:trace contextRef="#ctx0" brushRef="#br0" timeOffset="163971.85">18553 373 20271 0,'0'0'448'0,"0"0"80"0,-6 9 32 0,1 0 16 0,3 0-576 0,1 4 0 16,0 1 0-16,3 3 0 0,-1 4 0 0,1-5 0 15,2 2 0-15,0 7 0 0</inkml:trace>
  <inkml:trace contextRef="#ctx0" brushRef="#br0" timeOffset="164123.34">18593 1697 20271 0,'0'0'896'0,"-1"10"192"0,-2 1-880 0,1 0-208 0,0 4 0 0,-1 0-5952 15,-3 3-1248-15</inkml:trace>
  <inkml:trace contextRef="#ctx0" brushRef="#br0" timeOffset="164271.85">18382 2753 9215 0,'-7'22'400'0,"5"-7"96"0,-2 6-496 0,1 3 0 16,0 4 0-16,-5 16-4000 16</inkml:trace>
  <inkml:trace contextRef="#ctx0" brushRef="#br0" timeOffset="-206921.11">12775 3733 9215 0,'0'0'192'0,"0"0"64"0,-2-7 0 0,2 7 0 0,0 0-256 0,0 0 0 16,0 0 0-16,0 0 0 0,0 0 864 0,0 0 128 15,0 0 32-15,10-2 0 0,-2-4-832 0,-8 6-192 0,9-3 0 0,-9 3 0 16,0 0 0-16,9-4 0 0,-6-1 0 0,-3 5 0 16,0 0 864-16,0 0 128 0,0 0 32 0,0 0 0 15,0 0 0-15,0 0 0 0,-9 7 0 0,2-4 0 16,-3-4 0-16,2 1 0 0,-2 2 0 0,3 0 0 16,7-2 0-16,0 0 0 0,0 0 0 0,0 0 0 15,0 0-832-15,5 8-192 0,5-3 0 0,8 2 0 16,1 1 864-16,8-2 128 0,1-1 32 0,8-1 0 15,4-2-832-15,8 0-192 0,7-3 0 0,3 2 0 16,-2 3 0-16,1-1 0 0,0-1 0 0,-1-2 0 16,1-2 0-16,0-1 0 0,0-3 0 0,2 4 0 15,3 2 0-15,-3 3 0 0,-1 1 0 0,-2-2 0 0,-1-4 864 16,-18 2 128-16,2 0 32 0,0 2 0 0,1 0-832 0,-4 1-192 16,-1 1 0-16,-4-2 0 0,-5 3 0 0,-2-1 0 15,-4-2 0-15,-3 0 0 0,-3 0 0 0,-3 0 0 16,-2 1 0-16,-2-1 0 0,-7-2 0 0,0 0 0 15,0 0 0-15,0 0 0 0,0 0 0 0,-6-1 0 16,-3-1 0-16,-4-2 0 0,-4 4 0 0,-2-1 0 16,-6 0 0-16,-14 0 0 0,-2 3 0 0,-2 1 0 15,-4 2 0-15,-2-2 0 0,-1-2 864 0,-5-2 128 16,-2-1 32-16,-5 1 0 0,-3 0-832 0,1 1-192 16,-1 1 0-16,1-1 0 0,1-2 0 0,2-3 0 15,-3-1 0-15,2 1 0 0,2 4 0 0,2 0 0 16,8-1 0-16,5 2 0 0,6-2 0 0,7-1 0 0,8-1 0 15,3 1 0-15,6-1 0 0,5 3 0 0,4-3 0 16,6 4 0-16,0 0 0 0,9-1 0 0,3 0 0 0,6 0 0 16,4-2 0-16,7 1 0 0,5-2 0 0,9-3 0 15,6-2 0-15,8 3 0 0,6 1 0 0,0 1 0 16,-2 1 0-16,3-1 0 0,1 2 0 0,2 0 0 16,1 1 0-16,2-2 0 0,-6-1 0 0,1 4 0 15,-2 1 864-15,-19 3 128 0,2-1 32 0,4 1 0 16,0-1-832-16,0 0-192 0,-6 1 0 0,-2 2 0 15,-3-3 0-15,-5-1 0 0,-1-3 0 0,-3 2 0 16,-2 2 0-16,-3-3 0 0,-1-2 0 0,-4 2 0 16,-5 0 0-16,-3 2 0 0,-1-1 0 0,-4 2 0 15,-7-3-768-15,0 0-208 0,0 0-48 0,0 0 0 16,-4 5-2448-16,-3 1-496 0,-13 3-112 0,4-3-16 0</inkml:trace>
  <inkml:trace contextRef="#ctx0" brushRef="#br0" timeOffset="-206427.43">14203 3337 16575 0,'-9'-2'368'0,"1"-2"80"0,-4-1 0 0,0 1 16 0,-1 0-464 0,-2 1 0 0,-1 3 0 0,-6 2 0 15,5-2 0-15,2 1 0 0,0 1 0 0,3 2 0 16,4 3 912-16,2-2 96 0,6-5 16 0,0 0 0 16,-3 9-832-16,2-1-192 0,1-8 0 0,8 10 0 15,3-3 864-15,0 0 128 0,3 3 32 0,4 0 0 16,5 1 0-16,4 0 0 0,3 1 0 0,2 0 0 15,1 1 0-15,4-1 0 0,2-1 0 0,1 0 0 16,2 1-832-16,0 1-192 0,-1-1 0 0,-2 0 0 16,0-1 864-16,-4 3 128 0,-4 0 32 0,-4 0 0 15,-3-2-832-15,-3 0-192 0,-3 1 0 0,-3-1 0 16,-1 2 0-16,-6 0 0 0,1-3 0 0,-3 1 0 16,-1 2 864-16,-5 1 128 0,-3 0 32 0,-2 2 0 0,-1 1-832 0,-7 2-192 15,-3-2 0-15,-2 1 0 0,-9-1 0 0,-4 0 0 16,-5 2 0-16,-7 3 0 0,-3-3 864 0,-1 1 128 15,-4-1 32-15,0 3 0 0,0 0-832 0,1 1-192 16,0 0 0-16,-13 8 0 0,11-5 0 0,8-2 0 16,7-1 0-16,6-2 0 0,5-2 0 0,7-5 0 15,6-1 0-15,5-3 0 16,5-4-768-16,3-7-208 0,0 0-48 0,15 2-16784 0</inkml:trace>
  <inkml:trace contextRef="#ctx0" brushRef="#br0" timeOffset="-165097.35">6143 1548 12895 0,'0'0'272'0,"0"0"64"0,0 0 16 0,0 0 32 0,0 0-384 0,0 0 0 0,0 0 0 0,13 2 0 15,-1 0 896-15,4-1 96 0,-1 1 32 0,6-2 0 16,2 2 0-16,2-1 0 0,5-1 0 0,5 2 0 15,3 2-832-15,3 1-192 0,3-1 0 0,3-1 0 0,1 0 864 0,7-1 128 16,0-1 32-16,7 2 0 0,4 2-832 0,0 0-192 16,-6 1 0-16,-3 0 0 0,-1 0 0 0,-3-3 0 15,-2 1 0-15,-5 1 0 0,-4 1 0 0,-4 1 0 16,-4-2 0-16,-5-1 0 0,-7 0 0 0,-4-2 0 16,-5 1 0-16,-3-1 0 0,-10-2 864 0,0 0 128 15,0 0 32-15,0 0 0 0,-8 7-832 0,-4 1-192 16,-9 0 0-16,-4 0 0 0,-9-1 864 0,-5 3 128 15,-5 2 32-15,-2 0 0 0,-3-1-832 0,1 0-192 16,-1-1 0-16,-2 0 0 0,-2 0 0 0,3 0 0 16,-3 0 0-16,8 0 0 0,5-5 0 0,8 4 0 15,6-2 0-15,8-2 0 0,7-2 0 0,11-3 0 16,0 0 0-16,0 0 0 0,12 5 0 0,10-5 0 0,9-2 0 16,8-2 0-16,5 1 0 0,4-1 0 0,4-1 0 15,3 1 0-15,1-3 0 0,2 1 0 16,4-3 0-16,-1 1 0 0,0-3 0 0,-5 2 0 0,-11 3 0 0,-11-3 0 15,-6-1 864-15,-11 2 128 0,-6 0 32 0,-6 1 0 16,-5 7 0-16,-11-9 0 0,-9 5 0 0,-12 2 0 16,-15-2-832-16,-13 8-192 0,-9 1 0 0,-3 2 0 15,-2 1 0-15,-7 2 0 0,-7-1 0 0,27-1 0 16,-5 0 0-16,0 1 0 0,4 1 0 0,5 1 0 16,6 0 0-16,8-1 0 0,8 0 0 0,9-1 0 15,5 1 0-15,10-4 0 0,3-4 0 0,8-2 0 16,7 7 0-16,6-2 0 0,10-5 0 0,7-3 0 0,5-1 0 15,8 0 0-15,6-3 0 0,28-3 0 16,-1-2-2416-16,-2 0-528 0,-3-2-96 0,-20 5-32 0</inkml:trace>
  <inkml:trace contextRef="#ctx0" brushRef="#br0" timeOffset="-154754.97">6541 1750 12895 0,'0'0'272'0,"0"0"64"0,-10-2 16 0,0 1 32 0,-2 1-384 0,1-1 0 16,-1-1 0-16,0 0 0 0,-2 4 896 0,-1-1 96 16,2 0 32-16,2-1 0 0,0-1 0 0,1-2 0 15,0 2 0-15,0 1 0 0,3 1-832 0,-2-1-192 16,2-1 0-16,-1 1 0 0,1 1 864 0,7-1 128 16,-8 0 32-16,8 0 0 0,0 0 0 0,0 0 0 15,-6 0 0-15,6 0 0 0,0 0 0 0,0 0 0 16,0 0 0-16,0 0 0 0,0 0-832 0,0 0-192 15,0 0 0-15,6-6 0 0,5 1 864 0,4 2 128 0,0 1 32 0,3 2 0 16,5 0-832-16,4 0-192 16,2 0 0-16,2 0 0 0,-1-2 0 0,4 1 0 0,6 0 0 0,4-1 0 15,1 1 0-15,1 0 0 0,1-3 0 0,-3 2 0 16,-2 1 0-16,-1 1 0 0,-2-5 0 0,-2 2 0 16,-4 0 0-16,3-1 0 0,1 1 0 0,-2-1 0 15,-5-1 0-15,-3 1 0 0,-1-2 0 0,-2 2 0 16,-7 1 0-16,-3-2 0 0,-4 1 0 0,-2 0 0 15,-8 4 864-15,0 0 128 0,1-7 32 0,-1 7 0 16,-9-4 0-16,-4 2 0 0,-4 0 0 0,-4 1 0 16,-5 1-832-16,-3 1-192 0,-4 1 0 0,-3 2 0 15,2-2 0-15,-2 0 0 0,0-1 0 0,-2 1 0 16,-3 2 0-16,-2 0 0 0,-4 1 0 0,2 0 0 16,4-2 0-16,-1 2 0 0,2-1 0 0,3 0 0 0,3 1 0 0,1-1 0 15,2-1 0-15,1 0 0 0,3-3 0 0,2 0 0 16,6-1 0-16,2 3 0 0,2 1 0 0,5 0 0 15,10-3 0-15,0 0 0 0,0 0 0 0,0 0 0 16,0 0 0-16,13 0 0 0,5 0 0 0,5 0 0 16,5 3 0-16,3-3 0 0,0 0 0 0,5-3 0 15,5 1 0-15,4 1 0 0,3 0 0 0,2 1 0 16,-1-1 0-16,0 1 0 0,-3-1 0 0,-3 0 0 16,-1-2 0-16,-5 1 0 0,3-1 0 0,-4 1 0 15,1 2 0-15,-2-2 0 0,-8-3 0 0,-3 2 0 16,-3 2 0-16,-5-1 0 0,-7-2 0 0,-9 4 0 15,0 0 0-15,0 0 0 0,0 0 0 0,-9-2 0 16,-7 0 0-16,-4 2 0 0,-2 0 0 0,-5 2 0 0,-4 2 0 0,-2 1 0 16,-3-4 0-16,-1 0 0 15,1 0 0-15,-6 1 0 0,-3 2 0 0,-1-1 0 0,-3-1 0 0,0 1 0 16,2 4 0-16,3 0 0 0,4-3 0 0,5-1 0 16,3 0 0-16,5 1 0 0,0-2 0 0,6-1 0 15,6-2 0-15,5 0 0 0,3 0 0 0,7 1 0 16,0 0 0-16,0 0 0 0,15 0 0 0,3-2 0 15,6 4 0-15,3-2 0 0,7 0 0 0,7-2 0 16,5 1 0-16,7 1 0 0,7 0 0 0,-1 0 0 16,-2-1 0-16,-1 1 0 0,-5 1 0 0,2-2 0 15,2-3 0-15,-3 2 0 0,-5 0 0 0,-1 1 0 16,-4 0 0-16,-3 0 0 0,-7-2 0 0,-7 2 0 16,-4 0 0-16,-8-1 0 0,-4-1 0 0,-9 3 0 0,0 0 864 15,0 0 128-15,0 0 32 0,-7-6 0 0,-5 1-832 0,-5 2-192 16,-6 0 0-16,-7 2 0 0,-5 1 0 0,-5 2 0 15,-2 0 0-15,-3 2 0 0,-3 0 0 16,1-1 0-16,-3 0 0 0,1 0 0 0,-2 1 0 0,-2 1 0 16,-4-1 0-16,7 1 0 0,4-1 0 0,4-2 0 15,7 0 0-15,6 3 0 0,3-1 0 0,10-2 0 16,4 1 0-16,12-3 0 0,0 0 0 0,0 0 0 16,0 0 0-16,11 6 0 0,3-1 0 0,7-1 0 15,6-2 0-15,6 1 0 0,6 1 0 0,4 0 0 16,5-3 0-16,-1 1 0 0,0 1 0 0,-4-2 0 15,-1-3 0-15,-1 2 0 0,-1 0 0 0,-2-2 0 16,-1 0 0-16,-8 1 0 0,-5-2 0 0,-6 2 0 16,-5 0 0-16,-3-2 0 0,-10 3 0 0,0 0 0 0,0 0 0 15,-8-5 0-15,-5 3 0 0,-5-3 0 0,-6 2 0 0,-2 1 0 16,-8 0 0-16,0-1 0 0,-2 2 0 0,-2-2 0 16,-3 2 0-16,-1 1 0 0,-5 1 0 0,-1 2 0 15,-2-2 0-15,1 2 0 0,4-3 0 0,1 3 0 16,3 1 0-16,4 1 0 0,-1-3 0 0,5 0 0 15,3 0 0-15,2 2 0 0,3-1 0 0,7-1 0 16,5-2 0-16,13 0 0 0,0 0 0 0,0 0 0 16,0 0 0-16,13 1 0 0,3 1 0 0,4 1 0 15,8-2 0-15,3 0 0 0,2 0 0 0,6-1 0 16,8-3 0-16,4-1 0 0,5 0 0 0,-13 2 0 16,5 0 0-16,0-1 0 0,-2 0 0 0,0 0 0 15,-2-1 0-15,-1 0 0 0,-1 1 0 0,-7-2 0 0,-3 0 0 0,-4-1 0 16,-6 2 0-16,-3-3 0 0,-4 2 0 15,-5-1 0-15,-6 0 0 0,-4 6 0 0,-2-6 0 0,-5 0 0 16,-5-1 0-16,-5 2 0 0,-5 0 0 0,-3 2 0 16,-2 1 0-16,-4-1 0 0,-3 0 0 0,-3 2 0 15,-4 0 0-15,-4 2 0 0,-4 2 0 0,-2 3 0 16,-1-2 0-16,2 2 0 0,3 1 0 0,3 1 0 16,5 0 0-16,-12 2 0 0,14-4 0 0,8 1 0 15,8-5 0-15,8 1 0 0,2 0 0 0,11-3 0 16,0 0 0-16,0 0 0 0,0 0 0 0,0 0 0 15,10 1 0-15,2-1 0 0,5-4 0 0,3 3 0 16,1 2 0-16,4-2 0 0,2-1 0 0,8 0 0 16,1-4 0-16,5 2 0 0,1 1 0 0,0 1 0 0,-2-3 0 15,-1 2 0-15,-5 0 0 0,-4-1 0 16,-4 0 0-16,-4 1 0 0,-3 0 0 0,-4 1 0 0,-3 0 0 16,-1 2 0-16,-2-1 0 0,-9 1 0 0,0 0 0 0,0 0 0 15,0 0 0-15,0 0 0 0,0 0 0 0,0 0 0 16,0 0 0-16,0 0 0 0,-10 1 0 0,0 0 0 15,-1 0 0-15,-2 0 0 0,-2 1 0 0,-2 0 0 16,-5-4 0-16,-4 2 0 0,-5 3 0 0,-5 0 0 16,-5 0 0-16,-5 2 0 0,-2-1 0 0,3 2 0 15,0-2 0-15,-2 0 0 0,0-1 0 0,3-1 0 16,2 1 0-16,4-1 0 0,4-1 0 0,6-1 0 16,2 0 0-16,8 3 0 0,2-1 0 0,8-2 0 15,8 0 0-15,0 0 0 0,0 0 0 0,11-5 0 16,6 2 0-16,7 2 0 0,2-2 0 0,8 0 0 0,4 1 0 0,3 0 0 15,0 1 0-15,-1-1 0 0,2 0 0 0,0-4 0 16,2 2 0-16,1 0 0 0,2 0 0 0,-3 1 0 16,-2-1 0-16,-6 1 0 0,-3 0 0 0,-4-1 0 15,-4 1 0-15,-3 1 0 0,-3 1 0 0,-4 0 0 16,-2 0 0-16,-4 0 0 0,-2-4 0 0,-7 5 0 16,0 0 0-16,0 0 0 0,0 0 0 0,0 0 0 15,0 0 0-15,0 0 0 0,0 0 0 0,-11 0 0 16,-2 0 0-16,-3 0 0 0,-3 0 0 0,-1 3 0 15,-1-1 0-15,-4 0 0 0,-3 1 0 0,-4 1 0 16,-4 2 0-16,2 1 0 0,2-1 0 0,-1-1 0 16,2 0 0-16,4 1 0 0,-3-1 0 0,4-2 0 15,0 1 0-15,3-1 0 0,3 1 0 0,-1 0 0 16,2-1 0-16,1-2 0 0,4-2 0 0,2 0 0 0,3 0 0 0,0 0 0 16,9 1 0-16,0 0 0 0,0 0 0 0,11-4 0 15,6 0 0-15,5 0 0 0,4-1 0 0,6 1 0 16,4 2 0-16,5-3 0 0,5 1 0 15,5-2 0-15,3 0 0 0,-3 0 0 0,-1 3 0 0,-3 0 0 16,-2-2 0-16,-1 0 0 0,-1-3 0 0,0 1 0 16,-6 1 0-16,-3 1 0 0,-4-1 0 0,-7 1 0 15,-5 1 0-15,-4 1 0 0,-5 0 0 0,-9 3 0 16,0 0 0-16,0 0 0 0,0 0 0 0,-9 3 0 16,-3 1 0-16,-4 2 0 0,-3 0 0 0,-6 3 0 15,-2 1 0-15,2 1 0 0,-4 0 0 0,4 3 0 16,2-3-1600-16,-1 2-352 0,1 2-80 0,1-3-16400 15</inkml:trace>
  <inkml:trace contextRef="#ctx0" brushRef="#br0" timeOffset="-153044.72">16957 1687 12895 0,'0'0'272'0,"0"0"64"0,-1 8 16 0,-3-1 32 0,-1-1-384 0,5-6 0 15,-4 9 0-15,2-2 0 0,2-7 896 0,-8 4 96 16,2-1 32-16,6-3 0 0,-6 7 0 0,1 0 0 16,5-7 0-16,0 0 0 0,-6 3 0 0,6-3 0 15,0 0 0-15,0 0 0 0,0 0-832 0,-8 5-192 16,8-5 0-16,0 0 0 0,0 0 864 0,0 0 128 15,-7-1 32-15,7 1 0 0,0 0-832 0,0 0-192 16,0 0 0-16,0 0 0 0,-1-8 864 0,1-1 128 16,0 9 32-16,3-11 0 0,0-2-832 0,1 0-192 15,2 1 0-15,-3 0 0 0,1 0 0 0,3-1 0 16,-3-1 0-16,3-2 0 0,0 1 864 0,0-2 128 0,1-2 32 16,-1 1 0-16,1 3-832 0,-1-1-192 15,1 1 0-15,-1-3 0 0,3-5 0 0,0 2 0 0,1 2 0 0,0 1 0 16,2-1 0-16,0 0 0 0,0 0 0 0,2 0 0 15,1 0 0-15,0-1 0 0,3 1 0 0,-2-1 0 16,3 0 0-16,0 0 0 0,1 0 0 0,-4 2 0 16,2-1 0-16,-1 4 0 0,-2 0 0 0,0 1 0 15,-2 0 0-15,0 0 0 0,1 1 0 0,-1-1 0 16,0 0 0-16,0 0 0 0,2 1 0 0,-2 0 0 16,2 2 0-16,-1 0 0 0,0 0 0 0,2 0 0 15,-2 0 0-15,3 0 0 0,2-1 0 0,3 1 0 16,0-1 0-16,3 0 0 0,-2 2 0 0,3 1 0 15,0 0 0-15,2 0 0 0,-5 0 0 0,1 0 0 16,2 1 0-16,-4 1 0 0,2 2 0 0,-2-2 0 0,0 3 0 0,-2 0 0 16,2 0 0-16,-2-1 0 0,0-2 0 0,3-1 0 15,5 4 0-15,2 1 0 0,2-2 0 0,4 2 0 16,2 1 0-16,0 0 0 0,1 1 0 0,-2-1 0 16,0 1 0-16,-1-2 0 0,2 1 0 0,-3 0 0 15,1-1 0-15,1 1 0 0,-1 0 0 0,2 2 0 16,-4 1 0-16,1 1 0 0,1 2 0 0,-3-2 0 15,-2-2 0-15,-3 3 0 0,0 2 0 0,-1-2 0 16,-1-4 0-16,3 1 0 0,-2 0 864 0,5 0 128 16,5 1 32-16,-3 1 0 0,1 0-832 0,3 4-192 15,-2-2 0-15,0 3 0 0,-3-1 0 0,1 1 0 16,-2 0 0-16,3 0 0 0,1 1 0 0,5 1 0 16,-1 2 0-16,1-1 0 0,-1 2 0 0,0 0 0 0,-2 1 0 15,-5 0 0-15,-4-2 0 0,-1 2 0 0,-3 0 0 0,1-2 0 16,0-2 0-16,-7 1 0 0,3 0 0 0,0 3 0 15,4 0 0-15,0-1 0 0,1-2 0 0,-1 2 0 16,1-1 0-16,0 2 0 0,1 0 0 0,2 2 0 16,0 3 0-16,-3-1 0 0,-1-2 0 0,1 0 0 15,-1 0 0-15,1-2 0 0,-1-1 0 0,-1-1 0 16,0 2 0-16,2 0 0 0,-2-2 0 0,4 0 0 16,-2-1 0-16,-2 0 0 0,-1-1 0 0,-1 0 0 15,1 0 0-15,-3-1 0 0,-1 1 0 0,-1 0 0 16,-2-2 0-16,-3-1 0 0,1 0 0 0,-1 1 0 15,1 1 0-15,-2 3 0 0,-1-1 0 0,1-1 0 16,1 0 0-16,-4-2 0 0,0 2 0 0,3 1 0 0,-2 0 0 16,1 1 0-16,1 0 0 0,1 2 0 0,3-1 0 0,1 1 0 15,-4 1 0-15,3 4 0 0,-2 3 0 0,-1-1 0 16,1 0 0-16,-2 0 0 0,-4-2 0 0,1 2 0 16,1-2 0-16,-3-1 0 0,1 1 864 0,-3-4 128 15,1 0 32-15,2 1 0 0,-4-3-832 0,4 0-192 16,-2 1 0-16,1 0 0 0,0-2 0 0,2 7 0 15,0 0 0-15,-3-3 0 0,1-4 0 0,1 0 0 16,-1-1 0-16,1 0 0 0,-1 0 0 0,1-3 0 16,-2 0 0-16,1-3 0 0,1 0 0 0,-1-2 0 15,0-3 0-15,-2 2 0 0,0 1 0 0,-7-2 0 16,0 0 0-16,0 0 0 16,0 0-768-16,0 0-208 0,0 0-48 0,0 0-16784 0</inkml:trace>
  <inkml:trace contextRef="#ctx0" brushRef="#br0" timeOffset="-145536.46">12027 669 5519 0,'0'0'240'0,"0"0"64"0,0 0-304 0,0 0 0 0,0 0 0 0,0 0 0 15,0 0 0-15,0 0 0 0,0 0 0 0,0 0 0 16,0 0 880-16,0 0 112 0,0 0 32 0,0 0 0 16,0 0-832-16,0 0-192 0,0 0 0 0,0 0 0 15,0 0 0-15,0 0 0 0,0 0 0 0,0 0 0 16,2 11 864-16,-2-11 128 0,0 0 32 0,0 0 0 16,0 0-832-16,0 0-192 0,0 0 0 0,0 0 0 15,0 0 0-15,0 0 0 0,3 8 0 0,-3-8 0 0,0 0 864 0,0 0 128 16,0 0 32-16,0 0 0 0,0 0-832 0,0 0-192 15,0 0 0-15,0 0 0 0,6 0 0 0,-6 0 0 16,0 0 0-16,5 0 0 0,0-4 0 0,-5 4 0 16,0 0 0-16,6-2 0 0,-6 2 864 0,0 0 128 15,7 3 32-15,-7-3 0 0,5-5-832 0,-2 0-192 16,-3 5 0-16,0 0 0 0,0 0 0 0,0 0 0 16,0 0 0-16,0 0 0 0,0 0 0 0,0 0 0 15,5-3 0-15,-5 3 0 0,0 0 0 0,0 0 0 16,0 0 0-16,3-5 0 0,0-1 0 0,-3 6 0 15,0 0 0-15,0 0 0 0,0 0 0 0,0 0 0 16,0 0 0-16,0 0 0 0,0 0 0 0,4-4 0 0,-1-1 0 0,-3 5 0 16,4-6 864-16,-4 6 128 0,2-6 32 0,-2 6 0 15,2-5-832-15,-2 5-192 0,0 0 0 0,3-6 0 16,-3 6 0-16,0 0 0 0,0 0 0 0,0 0 0 16,0 0 0-16,0-7 0 0,-1-2 0 0,1 9 0 15,0 0 0-15,0 0 0 0,0 0 0 0,0 0 0 16,-2-7 0-16,2 7 0 0,0 0 0 0,0 0 0 15,0 0 0-15,0 0 0 0,0 0 0 0,0 0 0 16,0 0 0-16,0 0 0 0,0 0 0 0,0 0 0 16,0 0 0-16,0 0 0 0,0 0 0 0,0 0 0 15,0 0 0-15,0 0 0 0,0 0 0 0,0 0 0 0,0 0 0 0,0 0 0 16,0 0 0-16,0 0 0 16,6 7 0-16,-6-7 0 0,0 0 0 0</inkml:trace>
  <inkml:trace contextRef="#ctx0" brushRef="#br0" timeOffset="-144021.59">11712 620 12895 0,'0'0'272'0,"0"0"64"0,4-9 16 0,-4 9 32 0,0 0-384 15,0 0 0-15,2-7 0 0,-2 7 0 0,1-4 896 0,0 0 96 0,-1 4 32 16,-1-3 0-16,0 0 0 0,1 3 0 0,-4-3 0 0,1 1 0 16,-5 0-832-16,4 1-192 0,0 2 0 0,-3 0 0 15,0-1 864-15,1 2 128 0,-1 3 32 0,1-3 0 16,-1-3-832-16,-2 1-192 0,2 4 0 0,-1-2 0 15,0 1 0-15,0-2 0 0,1-1 0 0,-1 1 0 16,-1 2 0-16,0 0 0 0,1 2 0 0,0-2 0 16,0-2 0-16,-1 1 0 0,2 3 0 0,-3 0 0 15,1 3 0-15,-1 0 0 0,0-2 0 0,1 4 0 16,-2 0 0-16,2 3 0 0,-1-1 0 0,-2 2 0 16,1 1 0-16,2 2 0 0,-2 0 0 0,1 1 0 15,2-2 0-15,-1 0 0 0,3-1 0 0,4-1 0 0,2 1 864 0,2-1 128 16,1 0 32-16,4-2 0 0,1-2-832 15,5 2-192-15,-2-1 0 0,3-3 0 0,1 0 0 0,1-2 0 16,0 0 0-16,1 0 0 0,-2 1 0 0,3-1 0 16,-2-3 0-16,0 0 0 0,0 0 864 0,1 1 128 15,-1-2 32-15,1-2 0 0,-1-3-832 0,3 0-192 16,2 0 0-16,-3-1 0 0,2-3 0 0,2-2 0 16,2-1 0-16,2-2 0 0,-5 0 0 0,1-3 0 15,-2-2 0-15,0 1 0 0,-1-2 0 0,-1 1 0 16,-1 2 0-16,-4-3 0 0,-1-2 0 0,-1 1 0 15,-2 2 0-15,-2-1 0 0,-2-4 0 0,1 2 0 16,-5 0 0-16,0 3 0 0,-2 5 0 0,0 1 0 16,-5-1 0-16,1-1 0 0,-2 1 864 0,-3 1 128 0,-2-1 32 15,-3 3 0-15,-3-3-832 0,-7 1-192 16,0 1 0-16,-3 3 0 0,1 1 0 0,-2 2 0 0,2 3 0 0,0 1 0 16,1 2 0-16,0 2 0 0,1 2 0 0,8-1 0 15,-3 4 0-15,2 2 0 0,1 1 0 0,0 0 0 16,2-1 0-16,1 1 0 0,3 3 0 0,2 5 0 15,1-3 0-15,2-3 0 0,4 0 0 0,3-1 0 16,3-1 0-16,3 1 0 0,0-3 0 0,3 0 0 16,4-2 0-16,1-1 0 0,2 2 0 0,3-2 0 15,2-5 0-15,2 1 0 0,3 1 0 0,0-1 0 16,1-3 0-16,1 0 0 0,1 0 0 0,-2-1 0 16,1 0 0-16,-3 0 0 0,-1-3 0 0,-3 3 0 15,-3-2 0-15,0 2 0 0,-4-3 0 0</inkml:trace>
  <inkml:trace contextRef="#ctx0" brushRef="#br0" timeOffset="-143389.89">12565 828 12895 0,'0'0'272'0,"0"0"64"0,0 0 16 0,0 0 32 0,-7 4-384 16,7-4 0-16,0 0 0 0,0 0 0 0,0 0 896 0,0 0 96 15,0 0 32-15,10 1 0 0,3 0 0 0,5-1 0 16,2 0 0-16,4 0 0 0,6 1 0 0,3 0 0 16,4 0 0-16,3 0 0 0,1 0-832 0,1-1-192 15,3 1 0-15,1 1 0 0,2-1 0 0,5 1 0 16,0-1 0-16,2 0 0 0,-5 0 0 0,-2 1 0 0,-1-1 0 16,-3 2 0-16,-5-1 0 0,-1 0 0 0,-3 2 0 0,-6-1 0 15,-4-1 0-15,-7 0 0 0,1-1 0 0</inkml:trace>
  <inkml:trace contextRef="#ctx0" brushRef="#br0" timeOffset="-143090.17">13265 743 20271 0,'0'0'448'0,"11"0"80"0,4-2 32 0,-4 2 16 0,10 3-576 16,2-1 0-16,1-1 0 0,-4 0 0 0,4 2 0 0,6-3 0 16,3 0 0-16,4 1 0 0,3 2 0 0,0 0 0 15,5 1 0-15,-1 1 0 0,-3 0 928 0,-2 3 80 16,-1 2 16-16,-5 0 0 0,-4-1 0 0,-5 0 0 16,-3 2 0-16,-6 0 0 0,-5-1-832 0,-3 0-192 15,-5-1 0-15,-3 0 0 0,-4 0 0 0,-3 1 0 16,-6 1 0-16,-1-2 0 0,-3 0 864 0,0 0 128 15,-3-1 32-15,0-1 0 16,1 4-1648-16,3-2-320 0,-3-1-64 0,3 0-16 16,2-1-816-16,5 0-160 0,-5 1-48 0,15-8 0 0</inkml:trace>
  <inkml:trace contextRef="#ctx0" brushRef="#br0" timeOffset="-142369.81">14807 596 16575 0,'0'0'736'0,"0"0"160"0,-6-2-720 0,2 0-176 15,-1-1 0-15,0 0 0 0,-3 2 0 0,-1 1 0 16,-1 1 0-16,-1 0 0 0,-1 3 0 0,0-1 0 15,-1 0 0-15,-2 3 0 0,-4 2 848 0,-3 7 144 16,-1-2 32-16,1 4 0 0,1 1 0 0,1 4 0 16,4 0 0-16,0 1 0 0,0 3-832 0,2-1-192 15,6 0 0-15,3-2 0 0,1-1 0 0,4-1 0 16,5-2 0-16,2-2 0 0,3-1 0 0,3-3 0 0,2-3 0 16,4 0 0-16,3-3 864 0,2-1 128 0,1-2 32 15,-1-2 0-15,0-3-832 0,0 1-192 0,0-3 0 0,-1-1 0 16,2 0 864-16,-3-2 128 0,2-3 32 0,-2-1 0 15,2 4-832-15,-2-4-192 0,-2-1 0 0,1 0 0 16,-3-1 0-16,1 0 0 0,-2-3 0 0,-3 3 0 16,-1 0 0-16,-1-1 0 0,-2 0 0 0,-2-1 0 15,-4-1 0-15,0 1 0 0,-1 1 0 0,-5-3 0 16,-3-1 0-16,-1-1 0 0,-5-1 0 0,-1 1 0 16,-3 0 0-16,4 4 0 0,-3-3 0 0,-1 1 0 15,-4-1 0-15,0 3 0 0,-1 0 0 0,1 3 0 16,-2 0 0-16,-5 1 0 0,1 3 0 0,3 3 0 15,-1 3 0-15,6 4 0 0,-1 4 0 0,0-1 0 16,-3 6 0-16,3 3 0 0,0 1 0 0,1 2 0 16,2-1 0-16,-9 17 0 0,8-1 0 0,9-6 0 0,5-4 0 0,5-4 0 15,3-3 0-15,4 1 0 0,2-2 0 0,4-2 0 16,1-1 0-16,2-5 0 0,1-2 0 0,2 0 0 16,0-2 0-16,1-2 0 0,-2-1 0 0,2-2 0 15,-1 0 0-15,2-1 0 0,-3-2 0 0,0-1 0 16,0-1 0-16,-3 0 0 0,-2 3 0 0,-1-2 0 15,-1 1 0-15</inkml:trace>
  <inkml:trace contextRef="#ctx0" brushRef="#br0" timeOffset="-142030.5">15560 620 20271 0,'4'-13'896'0,"-1"9"192"0,-1-2-880 0,0 2-208 0,0 0 0 0,-2 4 0 16,0 0 0-16,0 0 0 0,0 0 0 0,0 0 0 15,0 5 864-15,-2 2 128 0,-1 1 32 0,-1 5 0 16,-3 2-832-16,-1 3-192 0,-1-1 0 0,0 4 0 16,-5 8 864-16,1-3 128 0,2 0 32 0,0 0 0 0,1-2-832 0,1 0-192 15,2-1 0-15,-2-1 0 0,3-3 0 0,0-1 0 16,0-2 0-16,3-1 0 16,1 0-768-16,-2-3-208 0,3-1-48 0</inkml:trace>
  <inkml:trace contextRef="#ctx0" brushRef="#br0" timeOffset="-141858.06">15243 832 20271 0,'0'0'448'0,"0"0"80"0,0 0 32 0,0 0 16 0,8-1-576 15,2-1 0-15,2 2 0 0,3 2 0 0,5 0 928 0,3 1 80 0,0-1 16 0,6 2 0 16,3-3-832-16,2 2-192 0,3-1 0 0,-4 0 0 15,0 2 0-15,-1-1 0 0,-2-2 0 0,-1 2 0 16</inkml:trace>
  <inkml:trace contextRef="#ctx0" brushRef="#br0" timeOffset="-140590.71">16127 655 16575 0,'0'0'368'0,"0"0"80"0,4-7 0 0,1-1 16 0,-1 1-464 0,-4 7 0 0,0 0 0 0,4-8 0 15,-1-2 912-15,-3 10 96 16,5-6 16-16,-5 6 0 0,0 0 0 0,0 0 0 0,0 0 0 0,0 0 0 16,-1-6 0-16,1 6 0 0,0 10 0 0,-4-1 0 15,4-9 0-15,-5 11 0 0,-1 4 0 0,1 6 0 16,1 4-832-16,-2-1-192 0,-2 2 0 0,2 0 0 16,-1 3 0-16,1 0 0 0,-1-2 0 0,0-3 0 15,2-2 0-15,-1-1 0 0,2 0 0 0,0-1 0 16,-2-4 0-16,3 1 0 0,3-2 0 0,-1-1 0 15,0-2 0-15,1-3 0 0,0-9 0 0,0 0 0 16,0 0 0-16,0 0 0 0,9 1 0 0,-1-5-9232 16,1-7-1904-16</inkml:trace>
  <inkml:trace contextRef="#ctx0" brushRef="#br0" timeOffset="-140355.52">16431 614 23951 0,'-2'12'1056'0,"2"-12"224"0,0 0-1024 0,-7 13-256 15,-1 4 0-15,-4 2 0 0,-1 5 0 0,-2-2 0 16,-3-2 0-16,2 6 0 0,1 0 880 0,-2 2 112 16,1-2 32-16,-1 0 0 0,3-1-832 0,-2-1-192 15,1 1 0-15,3-3 0 0,2-3 0 0,2 0 0 16,2-3 0-16,1-1 0 0,1-2 0 0,3-4 0 15,1-9 0-15,-1 9 0 0,1-9 0 0,0 0 0 0,0 0 0 0,0 0-12240 16</inkml:trace>
  <inkml:trace contextRef="#ctx0" brushRef="#br0" timeOffset="-140162.34">15990 736 23951 0,'12'-2'512'0,"9"4"128"16,6 2 0-16,2-1 64 0,2-5-576 0,3 1-128 0,4-1 0 0,-1 0 0 15,5 0 0-15,-11 0 0 0,4-3 0 0,1 3 0 16,0 2 0-16,-4-1 0 0,-2-2 0 0,-7-2 0 0,-3 2 0 0,-3 0 0 16,-4-1 0-16</inkml:trace>
  <inkml:trace contextRef="#ctx0" brushRef="#br0" timeOffset="-139680.11">16774 700 20271 0,'0'0'448'0,"0"0"80"0,3 7 32 0,-2 0 16 0,0 0-576 16,0-2 0-16,-1-5 0 0,0 0 0 0,0 0 928 0,0 0 80 0,7 2 16 0,-7-2 0 16,5-2 0-16,4-1 0 0,0-3 0 0,1 0 0 15,2-3 0-15,-1-1 0 0,1 0 0 0,0-1 0 16,1-1 0-16,-4 1 0 0,1-3 0 0,1-1 0 16,-4 1-832-16,2-1-192 0,-1 1 0 0,0 3 0 15,-2-2 864-15,2 1 128 0,-4 2 32 0,0 3 0 16,-2 3-832-16,-2 4-192 0,0 0 0 0,-1 6 0 15,-3 5 0-15,0 4 0 0,-3 4 0 0,0 4 0 16,-2 2 0-16,-1 2 0 0,-3 0 0 0,-3 9 0 16,2-3 0-16,0-4 0 0,1-1 0 0,2-5 0 15,1-2 864-15,2-5 128 0,1-1 32 0,3-1 0 16,2-4-832-16,1-3-192 0,2 2 0 0,-1-9 0 16,0 0 0-16,10-3 0 0,2-3 0 0,2-3 0 0,0-2 864 15,2-2 128-15,0-1 32 0,1-3 0 0,-1-2-832 16,2-3-192-16,0 0 0 0,-1-1 0 0,1-1 0 0,2 1 0 15,-2-2 0-15,-1 6 0 0,0 0 0 0,3 0 0 16,2 1 0-16,0 4 0 0,0 2 0 0,0 2 0 16,-1405 2 0-16,2815 6 0 0,-1408 3 0 0,-1 2 0 15,-1 1 0-15,-3 3 0 16,-1 6-2416-16,-1-1-528 0,-3-2-96 0,3 5-32 0</inkml:trace>
  <inkml:trace contextRef="#ctx0" brushRef="#br0" timeOffset="-136333.67">10179 6667 12895 0,'0'0'576'0,"0"0"112"0,2-8-560 0,-2 8-128 15,0 0 0-15,0 0 0 0,0 0 848 0,2-7 144 16,-1-1 32-16,-1 8 0 0,0 0-832 0,0 0-192 15,0 0 0-15,0-10 0 0,-1 1 864 0,0 2 128 16,1 7 32-16,-2-6 0 0,-4 2 0 0,2 0 0 16,0 0 0-16,-2 1 0 0,1 1-832 0,-2 0-192 15,-3 1 0-15,0 2 0 0,0 5 864 0,-4-2 128 16,-1 3 32-16,-2 3 0 0,-1-1-832 0,0 3-192 16,-1 1 0-16,1 1 0 0,2 1 0 0,1 1 0 15,-1 3 0-15,2 2 0 0,1-2 0 0,2 3 0 0,1 0 0 16,3 0 0-16,2-1 0 0,1 1 0 0,3-3 0 0,3-2 0 15,3-2 864-15,3-3 128 0,-2-2 32 0,4-1 0 16,-1-3-832-16,4-1-192 0,4-1 0 0,5-2 0 16,0-1 0-16,3-1 0 0,-2-1 0 0,1 0 0 15,-1-1 864-15,0 1 128 0,-1-3 32 0,0-1 0 16,-2 0-832-16,0-2-192 0,-1-2 0 0,0-1 0 16,-2-3 0-16,1 0 0 0,-1-1 0 0,1-1 0 15,-3 1 0-15,-1 0 0 0,-1-1 0 0,-1-1 0 16,-3 1 0-16,0 0 0 0,-1 1 0 0,1 0 0 15,0 0 0-15,0 1 0 0,-1 0 0 0,-3 1 0 16,-1-1 0-16,-2 1 0 0,-2-2 0 0,-1 3 0 0,-1-1 0 16,-1 0 0-16,-2-1 0 0,-1 1 0 0,1 0 0 0,2-1 0 15,-1-3 0-15,-1 1 0 0,0 1 0 0,-2-1 0 16,-2 1 0-16,2 0 0 0,1-1 0 0,-1 2 0 16,0 1 0-16,1 1 0 0,0 1 0 0,-1 0 0 15,-1 1 0-15,1 3 0 0,-2 1 0 0,1 1 0 16,-2-1 0-16,3 0 0 0,-3 5 0 0,1 5 0 15,1-1 0-15,-1 1 0 0,1-3 0 0,-2 1 0 16,0-1 0-16,0 1 0 0,0 1 0 0,2-1 0 16,-2 1 0-16,2 1 0 0,-2-1 0 0,1 1 0 15,1-1 0-15,-1 1 0 0,2 1 0 0,-3 1 0 16,1-1 0-16,0 2 0 0,0 0 0 0,1-1 0 16,-2 1 0-16,0 1 0 0,0 1 0 0,-1 0 0 15,-1-1 0-15,1 1 0 0,-1 0 0 0,1 1 0 0,-1-1 0 0,2 0 0 16,3 1 0-16,0-1 0 0,1-1 0 0,-1 0 0 15,2 0 0-15,-1 0 0 0,3 0 0 0,1 1 0 16,1 0 0-16,1-1 0 0,1-1 0 0,1 1 0 16,-1 3 0-16,3-2 0 0,5-1 0 0,2 1 0 15,0-2 0-15,5-2 0 0,3 1 0 0,0-1 0 16,2 1 0-16,1 0 0 0,0-1 0 0,2-4 0 16,-1-4 0-16,2-1 0 0,-1 1 0 0,0-2 0 15,-1 0 0-15,1 0 0 0,2-1 0 0,-4 1 0 16,1-2 0-16,-2 1 0 0,-3-1 0 0,-1 3 0 15,-3 1 864-15,-2 2 128 0,-2 0 32 0,-2 1 0 16,-8-1-832-16,0 0-192 0,0 0 0 0,-2 12 0 16,-5 1-2416-16,0 0-528 0,-1-3-96 15,0 1-32-15</inkml:trace>
  <inkml:trace contextRef="#ctx0" brushRef="#br0" timeOffset="-135614.02">11350 6806 12895 0,'0'0'272'0,"-8"2"64"0,-3 1 16 0,11-3 32 0,0 0-384 0,0 0 0 15,0 0 0-15,0 0 0 0,-7 0 1712 0,7 0 272 16,0 0 48-16,0 0 16 0,0 0-1648 0,0 0-400 16,9-2 0-16,4 1 0 0,3 1 896 0,4-1 112 15,3-1 16-15,5-1 0 0,-1-1 0 0,4 1 0 16,1-1 0-16,3 0 0 0,3-1-832 0,3-2-192 16,6 1 0-16,5 2 0 0,9 2 864 0,-1-1 128 15,0-3 32-15,-2 2 0 0,-1-1-832 0,1 3-192 16,-1 1 0-16,3-1 0 0,4-2 0 0,-3 1 0 0,-5 0 0 0,-5 1 0 15,-3-1 0-15,-1-1 0 0,1 0 0 16,4 0 0-16,3 4 0 0,-2 0 0 0,-1 0 0 0,-8 0 0 16,-5 0 0-16,-3 0 0 0,-4 0 0 0,-1 0 0 15,-1-1 0-15,-2 1 0 0,-3 0 0 0,-4 1 0 16,-4-2 0-16,4-1 0 0,1 0 0 0,-7 0 0 16,1 2 0-16,0-3 0 0,1-1 0 0,-1 1 0 15,1 1-768 1,-3 0-208-16,-1 2-48 0,-1 0 0 0,-2-2 832 0,-1 1 192 0,0 0 0 0,-9 1 0 15,0 0-1680-15,0 0-304 0,0 0-48 0,0 0-16 16</inkml:trace>
  <inkml:trace contextRef="#ctx0" brushRef="#br0" timeOffset="-135178.89">12983 6600 12895 0,'0'0'272'0,"0"0"64"0,0 0 16 0,0 0 32 0,0 0-384 0,0 0 0 16,-1-8 0-16,1 8 0 0,0 0 896 0,0 0 96 15,0 0 32-15,8 0 0 0,-8 0 0 0,13-1 0 16,-1-1 0-16,1 2 0 0,2 0-832 0,1 0-192 15,2 0 0-15,1 1 0 0,-1 1 864 0,6 2 128 0,7-1 32 0,2 1 0 16,-1 4 0-16,2 0 0 0,3-2 0 0,-14-2 0 16,1 1-832-16,3 1-192 0,0 0 0 0,0 1 0 15,0-2 864-15,-5 0 128 0,-2 1 32 0,2 0 0 16,5 0-832-16,-9-2-192 0,0-1 0 0,-1 1 0 16,1 3 0-16,-2 0 0 0,-2-1 0 0,-2 0 0 15,0-1 0-15,-5 2 0 0,1 2 0 0,-3-1 0 16,-3 1 864-16,-4 0 128 0,-2-2 32 0,-3 0 0 15,-1 2-832-15,-5-1-192 0,-2-3 0 0,-1 1 0 16,-2 3 0-16,-2-1 0 0,2 1 0 0,-5 2 0 16,-3-1 0-16,5 0 0 0,-1 1 0 0,4-2 0 0,0-4 864 15,-3 3 128-15,3-2 32 0,8-4 0 16,2-2-2464-16,4-1-480 0,4 1-112 16,0 0-16-16</inkml:trace>
  <inkml:trace contextRef="#ctx0" brushRef="#br0" timeOffset="-130208.95">15729 6020 20271 0,'0'0'448'0,"0"0"80"0,0 0 32 0,8-2 16 16,-12-3-576-16,-3-1 0 0,1 2 0 0,-1 0 0 16,-1 2 928-16,-1-1 80 0,2-1 16 0,-5 1 0 0,0 2-832 0,-2 2-192 15,0 2 0-15,-1 1 0 0,-2 1 864 0,0 2 128 16,-2 1 32-16,0 1 0 0,2 0-832 0,-3 4-192 16,1 2 0-16,1 3 0 0,1 4 0 0,0 1 0 15,1 1 0-15,2 1 0 0,3 0 0 0,3 2 0 16,0-1 0-16,5 0 0 0,3-3 864 0,2-1 128 15,2-1 32-15,6-3 0 0,5 0-832 0,2-5-192 16,3-3 0-16,2 0 0 0,0 1 0 0,2-3 0 16,2-5 0-16,-1-1 0 0,0 0 0 0,-1-3 0 15,2-4 0-15,-3-3 0 0,-1-1 864 0,0-1 128 16,2-1 32-16,-3-2 0 0,2-3-832 0,-4-2-192 16,-2-1 0-16,2 1 0 0,0-1 0 0,0-3 0 15,-1-1 0-15,-1 0 0 0,-2 0 0 0,-1-1 0 0,-4-2 0 0,-2 2 0 16,-2-3 0-16,0 2 0 0,-5-1 0 15,-3 2 0-15,-5 2 0 0,1 0 0 0,-6 3 0 0,-2 2 0 16,-3 4 0-16,-3 5 0 0,-4 5 0 0,-4 1 0 16,-5 2 0-16,-1 2 0 0,-1 1 0 0,0 5 0 15,-2 2 0-15,1 3 0 0,0 4 0 0,3-1 0 16,3 1 0-16,5 0 0 0,3 0 0 0,5-1 0 16,5 1 0-16,6-2 0 0,3 0 0 0,8-2 0 15,6 0 0-15,6-2 0 0,5-3 0 0,5-1 0 16,4 0 0-16,3-3 0 0,3 0 0 0,4-3 0 15,2-1 0-15,1-1 0 0,0-2 0 0,1 3 0 16,1-2 0-16,-2-1 0 0,-5-1 0 0,-3 0 0 16,-2 2-1600-16,-5 0-352 0,-3-1-80 0,-3-1-16 15</inkml:trace>
  <inkml:trace contextRef="#ctx0" brushRef="#br0" timeOffset="-129291.7">17485 6097 23951 0,'0'0'512'0,"0"0"128"0,6 11 0 0,-6-4 64 0,-3 3-576 0,0 1-128 15,-1 0 0-15,-4 4 0 0,1 3 848 0,-3 2 144 16,1-1 32-16,-1 3 0 0,-1 7-832 0,-1 0-192 16,-2-2 0-16,3 1 0 0,-2-1 864 0,2 2 128 15,0-2 32-15,1-1 0 0,0-2-832 0,4-1-192 16,-1-4 0-16,3-3 0 16,-1-1-768-16,5-1-208 0,0-4-48 0,4-3-11872 0</inkml:trace>
  <inkml:trace contextRef="#ctx0" brushRef="#br0" timeOffset="-129064.72">17683 6155 23951 0,'0'0'1056'0,"0"0"224"0,1 9-1024 0,0 2-256 0,-1 2 0 0,-1 1 0 16,-5 2 880-16,0 3 112 0,1 0 32 0,-3 3 0 15,1 2 0-15,0 0 0 0,0-2 0 0,0 1 0 16,1 3-832-16,1 0-192 0,-3-1 0 0,1-2 0 16,-1-1-768-16,3 0-208 0,-4 0-48 0,3-2 0 15,3-3-816-15,-1-3-160 0,-1-2-48 0,1-2-4912 16,0-1-976-16</inkml:trace>
  <inkml:trace contextRef="#ctx0" brushRef="#br0" timeOffset="-128902.06">17315 6301 23951 0,'9'-17'512'0,"-1"12"128"0,3-2 0 0,3 2 64 0,4-2-576 0,1 2-128 15,2-1 0-15,2 2 0 0,1 0 0 0,2 1 0 16,2 0 0-16,0 0 0 0,3-1 0 0,0 2 0 16,1 0 0-16,-1 1 0 0,-2-1 0 0,1 0 0 15,-2 0 0-15,-2 0-10624 0</inkml:trace>
  <inkml:trace contextRef="#ctx0" brushRef="#br0" timeOffset="-128448.85">18035 6336 20271 0,'0'0'896'0,"-2"4"192"0,0 3-880 0,1 1-208 0,1-2 0 0,0 1 0 16,0-2 864-16,1 2 128 0,-1-7 32 0,3 4 0 16,-3-4-832-16,7 3-192 0,-1-3 0 0,3-3 0 15,1 0 864-15,1-2 128 0,1-2 32 0,1 0 0 16,3 2 0-16,-1-3 0 0,-1-3 0 0,2 0 0 0,-1 2-832 0,0 0-192 16,1 0 0-16,-4 0 0 15,-1 0 864-15,-1 3 128 0,-2 0 32 0,-2 3 0 16,-6 3-832-16,0 0-192 0,0 0 0 0,-3 7 0 0,-3 4 0 0,0 6 0 15,-2 3 0-15,0 3 0 0,-4 4 0 0,0 2 0 16,-1 2 0-16,2 1 0 0,-1-3 0 0,1 0 0 16,0-4 0-16,2-2 0 0,2-3 0 0,2-2 0 15,2-4 0-15,2-3 0 0,1-1 864 0,3-2 128 16,2-4 32-16,3-4 0 0,2-4-832 0,3-4-192 16,5-2 0-16,2-4 0 0,0-2 864 0,5-1 128 15,-3-3 32-15,3-1 0 0,-3-2-832 0,2-3-192 16,-1-3 0-16,1 1 0 0,1 5 0 0,0 2 0 15,2 1 0-15,1 2 0 0,2 4 0 0,-2 3 0 0,0 2 0 16,-1 3 0-16,3 4 0 0,-1 3 0 0,-3 4 0 16,0 2 0-1,1 8-1600-15,-4 3-352 0,1 2-80 0,-2 4-16 0</inkml:trace>
  <inkml:trace contextRef="#ctx0" brushRef="#br0" timeOffset="-114562.1">17113 5048 12895 0,'0'0'272'0,"0"0"64"0,0 0 16 0,0 0 32 0,-1-9-384 0,1 9 0 0,0 0 0 0,0 0 0 16,-1-5 896-16,-2 0 96 0,3 5 32 0,0 0 0 15,-2-5 0-15,2 5 0 0,0 0 0 0,0 0 0 16,-3-6-832-16,1 2-192 0,0-1 0 0,2 5 0 15,-1-6 0-15,1 6 0 0,-1-5 0 0,0 0 0 16,1-1 864-16,0 6 128 0,0-4 32 0,0 4 0 16,0 0-832-16,0 0-192 0,0-5 0 0,0 5 0 15,0 0 864-15,0 0 128 0,0 0 32 0,0 0 0 16,0-6-832-16,0 6-192 0,0 0 0 0,0 0 0 16,0 0 0-16,0 0 0 0,0 0 0 0,0 0 0 15,0 0 0-15,2 4 0 0,1 2 0 0,0 1 0 16,1 0 0-16,0 1 0 0,-2 3 0 0,2 0 0 0,-1-2 0 0,2 2 0 15,-1-1 0-15,1 2 0 0,1 0 864 0,-1 0 128 16,3-1 32-16,1 1 0 0,2 0-832 0,-2 1-192 16,2-1 0-16,0 1 0 0,0-1 0 0,2 0 0 15,-1 0 0-15,1-1 0 0,1 0 0 0,1 0 0 16,0-1 0-16,0 0 0 0,2 0 0 0,-2-2 0 16,1 1 0-16,-1 0 0 0,2-1 0 0,-2 0 0 15,0 1 0-15,1-1 0 0,0 0 0 0,1 0 0 16,-1 1 0-16,1 0 0 0,-1-2 864 0,1 0 128 15,-2 1 32-15,1 0 0 0,-1 1-832 0,0-1-192 16,1 0 0-16,-2 0 0 0,-1-1 0 0,2 1 0 16,-2 1 0-16,1-1 0 0,-1-2 0 0,-1 1 0 15,3-2 0-15,0 2 0 0,1 0 0 0,-1-1 0 0,0 0 0 0,1-1 0 16,-2 2 0-16,1-3 0 0,-1-2 0 0,-1 4 0 16,0-2 0-16,-3 0 0 0,0-3 0 0,0 0 0 15,-3 1 0-15,2-1 0 0,-3-1 0 0,1 1 0 16,-7-1 0-16,5 2 0 0,-5-2 0 0,0 0 0 15,0 0 0-15,5 3 0 0,-5-3 0 0,0 0 0 16,0 0 0-16,0 0 0 0,0 0 0 0,0 0 0 16,0 0 0-16,0 0 0 0,0 0 0 0,0 0 0 15,0 0 0-15,0 0 0 0,0 0 0 0,0 0 0 16,0 0 0-16,0 0 0 0,0 0 0 0,-5-4 0 16,0 1 0-16,-1-1 0 0,0 0 0 0,0 1 0 15,-2 0 864-15,-1-1 128 0,0 1 32 0,-2-1 0 0,0-2-832 16,2 1-192-16,-5 0 0 0,2 0 0 0,-1-3 0 15,-1 1 0-15,-2 2 0 0,0-2 0 0,-1 0 0 0,1-1 0 16,-1 1 0-16,0 1 0 0,-2-1 0 0,-2 1 0 16,1 2 0-16,1 1 0 0,-3-3 0 0,1 1 0 15,1-1 0-15,-1 1 0 0,1-1 0 0,1 1 0 16,2-1 0-16,-1 0 0 0,0-1 0 0,0 1 0 16,0-1 0-16,2-2 0 0,0 0 0 0,0 1 0 15,-2-1 0-15,2 0 0 0,0-1 0 0,0-1 0 16,1-1 0-16,-1 0 0 0,1-1 0 0,-1-2 0 15,1 0 0-15,0 1 0 0,2-1 0 0,1 0 0 16,-1-1 0-16,2 0 0 0,-2 2 0 0,2 1 0 16,1 1 0-16,0-2 0 0,0 2 0 0,3 1 0 15,-3 1 0-15,2 0 0 0,0-2 0 0,1 1 0 0,0 5 0 0,1-3 0 16,0 1 0-16,0 1 0 0,2 0 0 0,-2 1 0 16,3 2 0-16,3 4 0 0,-2-4 0 15,2 4 0-15,-2-5 0 0,2 5 0 0,0 0 0 0,0 0 0 16,0 0 0-16,0 0 0 0,0-5 0 0,0 5 0 15,0 0 0-15,0 0 0 0,0 0 0 0,0 0 0 16,0 0 0-16,0 0 0 0,0 0 0 0,0 0 0 16,2 6 0-16,1 2 0 0,2 0 0 0,0 1 0 15,1 2 0-15,1 0 0 0,0 2 0 0,3 0 0 16,0 2 0-16,2 1 0 0,2-1 0 0,2 1 0 16,0 2 0-16,3 1 0 0,3-1 0 0,0-1 0 15,2 1 0-15,0 0 0 0,0 0 0 0,2-1 0 16,0-2 0-16,-1 0 0 0,0 0 0 0,-2-1 0 0,0 0 0 15,-1-3 0-15,-2 1 0 0,-1 0 0 0,2-1 0 0,-3 2 0 16,1-1 0-16,0 0 0 0,2-1 0 0,-3 0 0 16,1 0 0-16,-2-2 0 0,-1-2 0 0,-1-1 0 15,1 3 0-15,0-3 0 0,-1 1 0 0,0-2 0 16,-3-1 0-16,0 1 0 0,-2-1 0 0,-2-1 0 16,-1-3 0-16,1 1 0 0,-1 1 0 0,0 1 0 15,-7-3 0-15,0 0 0 0,0 0 0 0,0 0 0 16,0 0 0-16,0 0 0 0,3-4 0 0,-2-1 0 15,-2-1 0-15,-1 1 0 0,2 5 0 0,-5-3 0 16,-2 2 0-16,0-2 0 0,-2-2 0 0,-1 2 0 16,0 1 0-16,-3 0 0 0,2-3 0 0,-2 0 0 15,2 1 0-15,-3 0 0 0,-1-1 0 0,-2-1 0 16,-3 2 0-16,2-4 0 0,-1 0 0 0,0-1 0 16,2 2 0-16,-3-2 0 0,0-1 0 0,0 0 0 15,2 2 0-15,-3-3 0 0,1 2 0 0,1-1 0 0,-2 0 0 0,3 1 0 16,-1-1 0-16,0 0 0 0,2 0 0 0,-1 0 0 15,3 0 0-15,3-1 0 0,-2 2 0 0,1-2 0 16,-1 0 0-16,1 0 0 0,1 0 0 0,1 0 0 16,-4-4 0-16,3 1 0 0,1 1 0 0,1-2 0 15,-2 1 0-15,1 0 0 0,2 0 0 0,-1 1 0 16,2 1 0-16,-1 1 0 0,0-1 0 0,1 1 0 16,1 1 0-16,-1 2 0 0,0-1 0 0,1 0 0 15,-1 0 0-15,1 1 0 0,2 2 0 0,-1-2 0 16,1 0 0-16,1 2 0 0,-1 0 0 0,2 2 0 15,3 4 0-15,0 0 0 0,-4-4 0 0,4 4 0 0,0 0 0 0,0 0 0 16,0 0 0-16,0 0 0 0,-2-4 0 0,2 4 0 16,0 0 0-16,0 0 0 0,0 0 0 0,0 0 0 15,0 0 0-15,0 0 0 0,0 0 0 0,0 0 0 16,0 0 0-16,0 0 0 0,0 0 0 0,5 6 0 16,-1 0 0-16,3 2 0 0,-3 0 0 0,3 4 0 15,-1 1 0-15,2 1 0 0,0 1 0 0,1 0 0 16,4 2 0-16,0 0 0 0,2 1 0 0,2-2 0 15,1 1 0-15,3 0 0 0,-2 1 0 0,2 0 0 16,1-2 0-16,0 1 0 0,3-1 0 0,-2-1 0 16,1 1 0-16,1-2 0 0,-2-2 0 0,-1 1 0 15,0-3 0-15,-4 1 0 0,2 0 0 0,-1 0 0 16,0-2 0-16,-2 1 0 0,2-1 0 0,-1 1 0 16,-3-1 0-16,0-1 0 0,3 0 0 0,-3 0 0 0,-1-1 0 15,-1 0 0-15,1-1 0 0,-1-2 0 16,-4 4 0-16,-1-4 0 0,-1-2 0 0,-7-2 0 0,0 0 0 0,0 0 0 15,8 1 0-15,-8-1 0 0,0 0 0 0,7 3 0 16,-7-3 0-16,0 0 0 0,0 0 0 0,0 0 0 16,0 0 0-16,0 0 0 0,0 0 0 0,0 0 0 15,-2-6 0-15,-3 1 0 0,0-2 0 0,-1 3 0 16,1 1 0-16,-4 1 0 0,1-1 0 0,-3 0 0 16,0-2 0-16,-1 0 0 0,0 0 0 0,-1-1 0 15,-3 0 0-15,0 1 0 0,-1-2 0 0,-1 0 0 16,-1 0 0-16,-1-1 0 0,0 0 0 0,-3 1 0 15,1-1 0-15,-3 0 0 0,-1-2 0 0,0-1 0 0,1-2 864 16,0-1 128-16,0 1 32 0,-8-9 0 16,5 0-1648-16,3 1-320 0,0 0-64 0,6 2-16 15,1 3 1648-15,1-2 320 0,1-1 64 0,1 4 16 16,0 2-1648-16,3 3-320 0,1-1-64 0,1 2-16 0,1 0 832 0,0 3 192 16,0 1 0-16,1 1 0 0,0-2 0 0,2 1 0 15,1-1 0-15,0 3 0 0,5 3 0 0,0 0 0 16,-7-5 0-16,7 5 0 0,0 0 0 0,0 0 0 15,0 0 0-15,0 0 0 0,-6-4 0 0,6 4 0 16,0 0 0-16,0 0 0 0,0 0 0 0,0 0 0 16,0 0 0-16,0 0 0 0,0 0 0 0,4 9 0 15,-4-9 0-15,7 10 0 0,1 3 0 0,2-1 0 16,0 0 0-16,1 2 0 0,2 2 0 0,0 1 0 16,1 0 0-16,2 2 0 0,2-3 0 0,2 1 0 15,0-2 0-15,2 1 0 0,1-2 0 0,3-1 0 0,0 0 0 16,2 1 0-16,-1 0 0 0,1-3 0 0,-5 0 0 0,1-2 0 15,-4-2 0-15,-1 2 0 0,-2 0 0 0,-2 0 0 16,-4-3 0-16,-1 0 0 0,-10-6 0 0,6 5 0 16,-6-5 0-16,0 0 0 0,0 0 0 0,0 0 0 15,0 0 0-15,0 0 0 0,0 9 0 0,0-9-11520 16,0 0-2240-16</inkml:trace>
  <inkml:trace contextRef="#ctx0" brushRef="#br0" timeOffset="-106455.58">16473 6305 12895 0,'0'0'272'0,"0"0"64"0,0 0 16 0,0 0 32 0,0 0-384 0,0 0 0 15,-12 2 0-15,12-2 0 0,0 0 0 0,0 0 0 16,0 0 0-16,-3-4 0 0,2-3 896 0,1 7 96 16,0 0 32-16,0 0 0 0,-3-4 0 0,3 4 0 15,0 0 0-15,0 0 0 0,0 0-832 0,0 0-192 16,-5 0 0-16,5 0 0 0,0 0 864 0,0 0 128 16,0 0 32-16,0 0 0 0,0 0 0 0,0 0 0 15,0 0 0-15,0 0 0 0,0 0-832 0,0 0-192 16,8 0 0-16,1-1 0 0,2 0 864 0,3 1 128 15,-2-3 32-15,3 1 0 0,2 4-832 0,2-2-192 16,0-2 0-16,2 2 0 0,1 0 0 0,-2 0 0 0,2 0 0 16,-1 2 0-16,0-1 0 0,-3-1 0 0,-2 0 0 0,-3 2 0 15,-2-2 0-15,-2 0 0 0,-3 0 0 0,-6 0 0 16,0 0 0-16,0 0 0 0,0 0 0 0,0 0 0 16,-7 4 0-16,-3 1 0 0,-1-3 0 0,-5-1 0 15,-3-1 864-15,-2 1 128 0,-1 1 32 0,-1 2 0 16,-2 0-832-16,1-2-192 0,0-2 0 0,1 0 0 15,0 0 0-15,0-1 0 0,0-2 0 0,2 1 0 16,3 2 0-16,3-2 0 0,0 0 0 0,5 2 0 16,1-2 0-16,3 2 0 0,6 0 0 0,0 0 0 15,0 0 0-15,0 0 0 0,7-4 0 0,4 0 0 16,3 4 0-16,5 0 0 0,0-1 0 0,3 1 0 0,2 0 0 16,0 1 0-16,1 0 0 0,3-1 0 0,1 0 0 15,1 0 0-15,-1-1 0 0,-2 1 0 0,-4 1 0 0,-1 1 0 16,-4-2 0-16,-3 1 0 0,-3 1 864 0,-2-2 128 15,-2-2 32-15,-8 2 0 0,0 0-832 0,0 0-192 16,0 0 0-16,-7 2 0 0,-2-1 0 0,-5 2 0 16,-3-3 0-16,-7 1 0 0,-1-1 0 0,-1-1 0 15,-1-4 0-15,1 0 0 0,1 4 0 0,-2 0 0 16,2-2 0-16,1 1 0 0,1 1 0 0,1 1 0 16,3 1 0-16,2-1 0 0,4-3 0 0,2 2 0 15,5 0 0-15,6 1 0 0,0 0 0 0,0 0 0 16,0 0 0-16,10 2 0 0,5 1 0 0,4-3 0 15,2-4 0-15,2 2 0 0,2 0 0 0,2 2 0 16,3 0 0-16,-1 0 0 0,4-2 0 0,0 1 0 16,-2 1 0-16,-2 0 0 0,-5-5 0 0,0 2 0 0,-4 0 0 0,-3 0 0 15,-5 2 0-15,-3 0 0 0,-3-1 0 0,-6 2 0 16,0 0 0-16,0 0 0 0,-8 0 0 0,-3 0 0 16,-7-3 0-16,-1 1 0 0,-2-2 0 0,-2 2 0 15,-1 1 864-15,1 1 128 0,1 0 32 0,2 0 0 16,-1 0-832-16,4-1-192 0,1-1 0 0,2 2 0 15,2 2 0-15,2 1 0 0,2-1 0 0,3 1 0 16,5-3 0-16,0 0 0 0,0 0 0 0,0 0 0 16,0 0-768-1,11 2-208-15,1-1-48 0,0 1-10912 0,3 1-2192 0</inkml:trace>
  <inkml:trace contextRef="#ctx0" brushRef="#br0" timeOffset="-99969.14">16582 6229 12895 0,'0'0'272'0,"-8"-1"64"0,1-3 16 0,-1 1 32 0,0 0-384 0,-1 3 0 16,-2-1 0-16,1 0 0 0,-2-1 896 0,0 1 96 15,0 1 32-15,2 1 0 0,-2-2 816 0,3 1 160 16,2 0 48-16,-1 1 0 0,8-1-832 0,-7 0-144 16,7 0-48-16,0 0 0 0,0 0-816 0,0 0-208 0,9 0 0 0,4 0 0 15,4 0 864-15,5 0 128 0,3 1 32 0,4-1 0 16,3-1-832-16,5 1-192 16,0-1 0-16,4-1 0 0,-5-2 0 0,1 2 0 0,-3 0 0 0,-6 1 0 15,-1 0 864-15,-5 0 128 0,-7-2 32 0,-5 1 0 16,-10 2-832-16,0 0-192 0,0 0 0 0,0 0 0 15,-8 5 0-15,-5-3 0 0,-4 0 0 0,-6-1 0 16,-5 0 0-16,-4-1 0 0,-3-2 0 0,-1 2 0 16,-1 3 864-16,2 0 128 0,2-3 32 0,3 0 0 15,3 0-832-15,2 1-192 0,2-1 0 0,3 2 0 16,4-1 0-16,5 0 0 0,4-1 0 0,7 0 0 16,0 0 0-16,0 0 0 0,0 0 0 0,10 4 0 15,4 0 0-15,3-2 0 0,3-1 0 0,1 2 0 16,4 1 0-16,2-1 0 0,3 0 0 0,1-1 0 15,4 2 0-15,-2-2 0 0,-3 0 0 0,0 0 0 0,-1 1 0 0,-4-2 0 16,-4-1 0-16,-4 1 0 0,-6-1 0 0,-11 0 0 16,0 0 0-16,0 0 0 0,0 0 864 0,0 0 128 15,0 0 32-15,-13 3 0 0,-4-2-832 0,-3 1-192 16,-4 1 0-16,-4-2 0 0,-7-1 0 0,0 0 0 16,0 0 0-16,2 2 0 0,1 0 0 0,4-2 0 15,3-3 0-15,4 2 0 0,6 5 0 0,2-2 0 16,6 0 0-16,7-2 0 0,0 0 0 0,0 0 0 15,10 5 0-15,5-2 0 0,6 0 0 0,2-1 0 16,6-5 0-16,4 4 0 0,3 4 0 0,0-5 0 16,-2-3 0-16,2 3 0 0,0 5 0 0,-3-2 0 0,1-4 0 15,-3 1 0-15,-4 1 0 0,-4 0 0 0,-5-2 0 0,-6 0 0 16,-12 1 0-16,0 0 0 0,0 0 0 0,0 0 0 16,0 0 0-16,-12-1 0 0,-3-1 0 0,-5 1 0 15,-3 1 0-15,-6 0 0 0,-3 0 0 0,-2 1 0 16,-1 0 0-16,1 1 0 0,1 0 0 0,4 1 0 15,3-1 0-15,6 0 0 0,6 0 0 0,6 2 0 32,1 2-768-32,7-6-208 0,7 9-48 0,6-2-16784 0</inkml:trace>
  <inkml:trace contextRef="#ctx0" brushRef="#br0" timeOffset="-98993.83">15446 686 12895 0,'0'0'272'0,"0"0"64"0,-3-5 16 0,3-1 32 0,-1-1-384 0,1 7 0 0,-1-8 0 0,-3 0 0 16,1 1 896-16,3 7 96 0,0 0 32 0,0 0 0 15,-7-8 0-15,5 1 0 0,-4 1 0 0,6 6 0 16,0 0-832-16,0 0-192 0,0 0 0 0,0 0 0 15,0 0 864-15,0 0 128 0,0 0 32 0,0 0 0 0,-5 13-832 0,0 2-192 16,0 3 0-16,-2 3 0 0,-2 2 0 0,2 3 0 16,-1 2 0-16,-1 2 0 0,0-4 0 0,2 4 0 15,0 2 0-15,1-1 0 0,-1 1 864 0,1 0 128 16,1-2 32-16,-1 0 0 0,0-1-832 0,3 0-192 16,-3-3 0-16,3-3 0 0,-1-4 0 0,2 0 0 15,1-2 0-15,0-3 0 0,2-3 0 0,1-3 0 16,3-1 0-16,2-3 0 15,1-1-768-15,3-3-208 0,2-6-48 0,3 0-10240 0</inkml:trace>
  <inkml:trace contextRef="#ctx0" brushRef="#br0" timeOffset="-98725.77">15195 911 16575 0,'0'0'368'0,"0"0"80"0,-2-8 0 0,2 8 16 0,0 0-464 0,0 0 0 0,0 0 0 0,0 0 0 16,0 0 912-16,6-2 96 0,4 0 16 0,6 0 0 16,0-1-832-16,8 1-192 0,6-1 0 0,5 2 0 15,1-3 864-15,6 1 128 0,-1-1 32 0,1 0 0 16,0 1 0-16,-5-1 0 0,-1-1 0 0,-1 1 0 15,-3 1-832-15,-3-1-192 0,-4 1 0 0,5-1 0 16,-8 0-768-16,-10 2-208 0,0-2-48 0,-12 4 0 0</inkml:trace>
  <inkml:trace contextRef="#ctx0" brushRef="#br0" timeOffset="-96622.45">7407 1751 12895 0,'0'0'272'0,"0"0"64"0,0 0 16 0,0 0 32 0,0 0-384 0,0 0 0 0,0 0 0 0,0 0 0 16,0 0 0-16,0 0 0 0,0 0 0 0,0 0 0 0,0 0 0 0,0 0 0 15,0 0 0-15,0 0 0 0,2 6 896 0,-2-6 96 16,0 0 32-16,0 0 0 0,0 0-832 0,0 0-192 16,2 3 0-16,-2-3 0 0,0 0 0 0,0 0 0 15,0 0 0-15,0 0 0 0,0 0 864 0,0 0 128 16,0 0 32-16,0 0 0 0,0 0-832 0,0 0-192 15,0 0 0-15,0 0 0 0,0 0 0 0,0 0 0 16,0 0 0-16,0 0 0 0,0 0 0 0,0 0 0 16,-5 0 0-16,5 0 0 0,0 0 0 0,-6 0 0 15,6 0 0-15,0 0 0 0,-5 0 0 0,5 0 0 16,0 0 0-16,0 0 0 0,0 0 0 0,-8 0 0 16,8 0 0-16,0 0 0 0,-7 1 0 0,7-1 0 15,-7-2 0-15,2 1 0 0,5 1 0 0,-5 0 0 0,-2 0 0 0,2 0 0 16,-1-1 0-16,1 1 0 0,-1 0 0 0,0 0 0 15,-1-2 0-15,-1 4 0 0,1-2 0 0,-1 0 0 16,0 0 0-16,0-2 0 0,1 0 0 0,-2 2 0 16,0 0 0-16,-1 0 0 0,4 0 0 0,-3 0 0 15,2 2 0-15,1-2 0 0,-1 0 0 0,0 0 0 16,1 0 0-16,0 0 0 0,-1 0 0 0,0 2 0 16,0-6 0-16,1 4 0 0,-1 0 0 0,1 0 0 15,-1 0 0-15,-1 0 0 0,3 0 0 0,-3 2 0 16,0 0 0-16,1-1 0 0,-1 1 0 0,-1-1 0 15,2-1 0-15,-3 1 0 0,1 1 0 0,0 0 0 16,0-1 864-16,0-1 128 0,0-1 32 0,-1 1 0 16,-1 2-832-16,0-1-192 0,0-1 0 0,1 1 0 0,0 1 0 15,0-2 0-15,1 0 0 0,0 0 0 0,1 0 0 16,-5 0 0-16,2 0 0 0,3 1 0 0,-2-1 0 0,1 0 0 16,0 1 0-16,1-1 0 0,2 0 0 0,-2 0 0 15,-2 0 0-15,1 1 0 0,2 1 0 0,-3 0 0 16,2 0 0-16,-2 0 0 0,1-1 0 0,1-1 0 15,-1 0 0-15,0 0 0 0,0 0 0 0,2 1 0 16,-4 2 0-16,3-3 0 0,0 0 0 0,0 0 0 16,0 1 0-16,-1-1 0 0,0 0 0 0,-2 0 0 15,1 0 0-15,1 1 0 0,1 1 0 0,0 0 0 16,-2 0 0-16,2-1 0 0,-3-1 0 0,2 0 0 16,1 3 0-16,-1-1 0 0,1-2 0 0,-2 0 0 15,1 0 0-15,2 0 0 0,1 0 0 0,-1 0 0 16,0 2 0-16,0-1 0 0,0-1 0 0,-1 1 0 0,1 0 0 15,1 0 0-15,-2-1 0 0,1 0 0 16,0-1 0-16,1 1 0 0,-3 3 0 0,3-2 0 0,-4-1 0 0,1 0 0 16,0 1 0-16,-1 0 0 0,2-1 0 0,-3 0 0 15,1 0 0-15,1 1 0 0,-3 1 0 0,2-1 0 16,1-1 0-16,-3 0 0 0,1 0 0 0,2 2 0 16,-1 0 0-16,2-2 0 0,0-4 0 0,0 4 0 15,0 0 0-15,4 2 0 0,-3-2 0 0,3 0 0 16,0-2 0-16,4 2 0 0,-6 2 0 0,6-2 0 15,-6 0 864-15,1-2 128 0,-1 1 32 0,1 0 0 16,5 1-832-16,-3-1-192 0,-4-3 0 0,3 2 0 16,-1 4 0-16,1-1 0 0,-1 0 0 0,5-1 0 15,-6-1 0-15,1 1 0 0,-2 0 0 0,3 1 0 0,-3-3 0 0,7 2 0 16,-6 1 0-16,6-1 0 0,-6 0 0 0,0 0 0 16,1 1 0-16,-1-1 0 0,6 0 0 0,-5 0 0 15,5 0 0-15,-5 0 0 0,0 0 0 0,5 0 0 16,-6 3 0-16,6-3 0 0,0 0 0 0,-4 1 0 15,4-1 0-15,0 0 0 0,0 0 0 0,0 0 0 16,-4 0 0-16,4 0 0 0,0 0 0 0,0 0 0 16,0 0 0-16,0 0 0 0,0 0 0 0,0 0 0 15,0 0 0-15,0 0 0 0,0 0 0 0,0 0 0 16,0 0 0-16,0 0 0 0,0 0 0 0,0 0 0 16,0 0 0-16,0 0 0 0,0 0 0 0,0 0 0 15,0 0 0-15,0 0 0 0,0 0 0 0,0 0 0 0,0 0 0 0,0 0 0 16,0 0 0-16,0 0 0 15,0 0 0-15,0 0-8144 0,7 3-1680 16</inkml:trace>
  <inkml:trace contextRef="#ctx0" brushRef="#br0" timeOffset="-95945.45">7430 1738 12895 0,'0'0'272'0,"0"0"64"0,0 0 16 0,0 0 32 0,0 0-384 0,0 0 0 15,0 0 0-15,0 0 0 0,0 0 896 0,0 0 96 16,0 0 32-16,0 0 0 0,0 0 0 0,0 0 0 16,0 0 0-16,0 0 0 0,0 0-832 0,0 0-192 15,0 0 0-15,-3 3 0 0,-3-2 864 0,-1-1 128 16,2 0 32-16,-5 0 0 0,-1 0-832 0,-2-1-192 0,-1 1 0 0,-4-2 0 15,-2 2 864-15,0 0 128 0,-4-2 32 16,2 1 0-16,-2 0-832 0,1 1-192 16,-4 1 0-16,1-2 0 0,1-3 0 0,-2 2 0 15,2 0 0-15,2 1 0 0,0-2 0 0,0 2 0 0,-1-3 0 0,-1 1 0 16,0-1 864-16,-1-2 128 0,-1 1 32 0,-2 0 0 16,-3 1-832-16,1-1-192 0,1 2 0 0,3-2 0 15,-1 1 0-15,4 1 0 0,-1 2 0 0,3 0 0 16,-1 0 0-16,2 1 0 0,-2 0 0 0,1 1 0 15,3 0 0-15,-2 0 0 0,2-1 0 0,1 1 0 16,0 1 0-16,3 2 0 0,-1-4 0 0,2 2 0 16,1-1 0-16,-1 1 0 0,0 0 0 0,2-1 0 15,2-1 0-15,0 0 0 0,0 1 0 0,2 2 0 0,-1-1 0 0,0-1 0 16,0-1 0-16,1 0 0 0,2 2 0 16,0-2 0-16,3 1 0 0,-4 1 0 0,0 0 0 0,1-1 0 15,6-1 0-15,0 0 0 0,-5-1 864 0,5 1 128 16,0 0 32-16,0 0 0 0,0 0-832 0,0 0-192 15,0 0 0-15,0 0 0 0,0 0 0 0,0 0 0 16,0 0 0-16,0 0 0 0,0 0 0 0,6-4 0 16,0 1 0-16,3 0 0 15,-1-2-768-15,2 3-208 0,-10 2-48 0,7-1-8736 16,3 0-1760-16</inkml:trace>
  <inkml:trace contextRef="#ctx0" brushRef="#br0" timeOffset="-93408.12">17096 1658 9215 0,'0'0'400'0,"0"0"96"0,0 0-496 0,0 0 0 16,1 7 0-16,-2 0 0 0,1-7 912 0,0 6 96 16,-1 1 16-16,-4 3 0 0,1-3 0 0,4-7 0 15,-5 9 0-15,1-4 0 0,4-5-832 0,-4 8-192 16,4-8 0-16,0 0 0 0,-6 6 864 0,6-6 128 15,0 0 32-15,0 0 0 0,0 0-832 0,0 0-192 16,-3 4 0-16,3-4 0 0,0 0 864 0,0 0 128 16,-6 1 32-16,6-1 0 0,-5 0-832 0,5 0-192 0,0 0 0 0,0 0 0 15,-5-2 864-15,5 2 128 16,-6-3 32-16,1 1 0 0,2 0-832 0,-1-2-192 0,4 4 0 0,-5-4 0 16,1 0 0-16,2 1 0 0,-3-2 0 0,5 5 0 15,-4-5 0-15,1-1 0 0,-1 1 0 0,3-1 0 16,1 6 0-16,-1-6 0 0,-2-1 0 0,2 0 0 15,0 0 0-15,1-1 0 0,1-1 0 0,0 0 0 16,0 3 864-16,2-3 128 0,-2 1 32 0,-1-1 0 16,1 0-832-16,2-1-192 0,-2-2 0 0,1 2 0 15,0 1 0-15,0 0 0 0,3-2 0 0,-3 1 0 16,0 0 0-16,1 0 0 0,1-1 0 0,0 1 0 16,-2-3 0-16,0 2 0 0,2 0 0 0,0 1 0 15,2 0 0-15,-1 1 0 0,0-2 0 0,-1 0 0 0,0 0 0 0,1 1 0 16,0 1 0-16,0-1 0 0,0-1 0 0,1 0 0 15,-1 3 0-15,2-1 0 0,0 0 0 0,3-1 0 16,-2 0 0-16,2 0 0 0,1 0 0 0,0-1 0 16,-1-1 0-16,2 0 0 0,-2 0 864 0,1 0 128 15,0-2 32-15,3-3 0 16,-1-1-1648-16,2 4-320 0,0 2-64 0,-5 3-16 0,1-2 832 0,-1 0 192 16,1 0 0-16,1 0 0 0,0 0 0 0,-2-1 0 15,0 0 0-15,2 0 0 0,-2 0 0 0,1-1 0 16,0 1 0-16,-2 2 0 0,1-2 0 0,2 0 0 15,-2 3 0-15,1-2 0 0,0-1 0 0,1-1 0 16,-2 2 0-16,2 0 0 0,0 0 0 0,1 0 0 0,-2-1 0 16,1 3 0-16,0-1 0 0,0 0 0 15,-1 1 0-15,0-1 0 0,0 1 0 0,1 1 0 0,-3 2 0 0,2-2 0 16,2 0 768-16,-2 0 208 0,3 2 48 0,3-3 0 31,2 0-1648-31,-3 2-320 0,0-1-64 0,-5 2-16 0,3 3 832 0,1 0 192 16,1-3 0-16,0 2 0 0,3-1 0 0,-1 1 0 0,1-1 0 0,0-1 0 15,0-4 0-15,1 5 0 0,-1-1 0 0,2 2 0 16,0 0 0-16,-1 0 0 0,2-4 0 0,0 5 0 16,-1 0 0-16,2-1 0 0,-4-2 0 0,1 3 0 15,-1 3 0-15,1 0 0 0,-2-3 0 0,0 2 0 16,0 0 0-16,-1 1 0 0,-1 1 0 0,1 0 0 16,-2-1 0-16,0 0 0 0,1 3 0 0,0-2 0 0,0-2 0 15,-1-2 0-15,3 0 0 0,-1 0 0 0,4 1 0 0,2 2 0 16,-2 3 0-16,1-3 0 0,0-3 0 0,0 1 0 15,-2 4 0-15,1 0 0 0,1-2 768 0,-1 0 208 16,-3-2 48-16,10 5 0 16,-6 0-1648-16,-2-2-320 0,-3-4-64 0,-5 2-16 0,1 3 832 0,0 0 192 15,0-2 0-15,-1 0 0 0,1 0 0 0,0 1 0 16,1 3 0-16,-1-3 0 0,1-2 0 0,0 1 0 16,1 0 0-16,0 1 0 0,2 0 0 0,-2-1 0 15,2-2 0-15,0 2 0 0,1 2 0 0,0 3 0 16,1 4 0-16,1-4 0 0,-1-8 0 0,0 6 0 15,2 2 0-15,-2 1 0 0,0-2 0 0,-1 1 0 16,1 2 0-16,0 1 0 0,-3 1 0 0,0-2 0 16,-2-1 0-16,-1 0 0 0,3 3 0 0,-2 0 0 0,0-1 0 15,2-2 0-15,-1 0 0 0,0 0 0 0,2 3 0 0,2-2 0 16,-3-2 0-16,1 1 0 0,1-1 0 0,0 1 0 16,-2-1 0-16,1 1 0 0,-1-1 0 0,2 3 0 15,3-3 0-15,-3 2 0 0,-2 0 0 0,2-1 0 16,-1-1 0-16,0 2 0 0,-2 1 0 0,1 0 0 15,-3-1 0-15,0 1 0 0,-1 0 0 0,1 0 0 16,-2-1 0-16,1 2 0 0,0-2 0 0,1 0 0 16,-4 0 0-16,3 2 0 0,-2-2 0 0,6 3 0 15,-2-2 0-15,2 1 0 0,-1 1 0 0,0-1 0 16,0-2 768-16,0 1 208 0,-1-1 48 0,8 2 0 16,-3 1-1648-16,0 0-320 0,-3-3-64 0,-4-1-16 15,3 0 1648-15,-1 2 320 0,1-1 64 0,1 2 16 16,0-1-832-16,0 0-192 0,-1-1 0 0,-2 1 0 0,1-3 0 0,-1 1 0 15,-2-2 0-15,1 3 0 0,0 1 0 0,0-3 0 16,-2 1 0-16,0-1 0 0,1 1 0 0,-2-1 0 16,-1 0 0-16,5 1 0 0,-4-1 0 0,2 1 0 15,2 0 0-15,-2-1 0 0,1 0 0 0,1-1 0 16,2 0 0-16,1 1 0 0,-1-1 0 0,2 1 0 16,0 0 0-16,0 1 0 0,-2-1 0 0,0 1 0 15,2-1 0-15,-1 1 0 0,2 0 0 0,-1 1 0 16,-1-1 0-16,1 1 0 0,-2 0 0 0,-1-1 0 15,1 0 0-15,-3 0 0 0,-1 3 0 0,0-2 0 16,-1 0 0-16,-1 1 0 0,0 0 0 0,0-2 0 16,0 3 0-16,0 1 0 0,-1 1 0 0,3 0 0 15,-2 0 0-15,2-1 0 0,1 0 0 0,-1 0 0 16,1-1 0-16,7 3 0 0,-1 1 128 0,-1-2 0 0,2-2-128 0,-1 1 192 16,-3 2-192-16,0-1 128 0,0-1-128 0,-1 1 0 15,0 1 128-15,0 0-128 0,1-1 0 0,-3 0 0 16,2 0 128-16,0 0-128 0,-3-1 0 0,1-2 0 15,-1 1 144-15,1 0-144 0,-2 0 128 0,1-1-128 16,-3-1 128-16,2 0-128 0,-1-1 0 0,0 1 128 16,1 0-128-16,-2-1 160 0,-2 2-160 0,1-4 160 15,0 1-160-15,-7-5 0 0,10 7 144 0,-3 1-144 16,-7-8 0-16,7 8 128 0,-7-8-128 0,7 10 0 16,0 0 160-16,-2-3-32 0,-5-7-128 0,7 9 192 15,-4-1-192-15,3 3 176 0,0-2-176 0,-6-9 160 0,7 6-160 0,2 2 128 16,-3 0-128-16,1 0 128 15,0 0-128-15,0 0 0 0,2-2 0 0,-1 1 128 0,-8-7-128 0,7 9 0 16,0-1 144-16,0-1-144 0,-1 0 0 0,1-1 0 16,-7-6 0-16,5 7 128 0,-5-7-128 0,10 7 0 15,-4-1 0-15,-6-6 0 0,0 0 128 0,0 0-128 16,6 7 128-16,-6-7-128 0,0 0 0 0,0 0 128 16,0 0-128-16,0 0 0 0,6 8 0 0,-6-8 144 15,0 0-144-15,0 0 0 0,0 0 128 0,0 0-128 16,0 0 0-16,0 0 0 0,0 0 0 0,4 7 0 15,-4-7 0-15,0 0 0 0,4 7 0 0,-4-7 0 16,0 0 0-16,0 0 0 0,4 8 0 0,-2-2 0 16,-2-6 0-16,0 0 0 0,2 6 0 0,-2-6 0 15,1 5 0-15,-1-5 0 0,0 0 0 0,0 0 0 0,4 6 0 0,-4-6 0 16,2 6 0-16,-2-6 0 0,0 0 0 0,0 0 0 16,0 0 0-16,0 0 0 0,-1 5 0 0,1-5 0 15,0 0 0-15,0 0 0 0,-1 5 0 0,1-5 0 16,0 0 0-16,0 0 0 0,0 0 0 0,0 0 0 15,-6 6 0-15,6-6 0 0,-5 0 0 0,5 0 0 16,0 0 0-16,-6 3 0 0,1-1 0 0,5-2 0 16,0 0 0-16,0 0 0 0,-6 0 0 0,6 0 0 15,-5-1 0-15,5 1 0 0,-4-4 0 0,4 4 0 16,-3-4 0-16,3 4 0 0,-3-6 0 0,2 0 0 31,-1 1-1584-31,0-1-368 0,2 2-80 0,0-7-13120 0</inkml:trace>
  <inkml:trace contextRef="#ctx0" brushRef="#br0" timeOffset="-91953.69">16949 1621 9215 0,'0'0'192'0,"0"0"64"0,0 0 0 0,0 0 0 0,-4-5-256 15,1 2 0-15,2-2 0 0,1 0 0 0,0-3 864 0,1-2 128 16,0 1 32-16,1 1 0 0,0-1 0 0,1-1 0 15,3-1 0-15,-3 0 0 0,2-1 0 0,1 1 0 16,0-1 0-16,1-2 0 0,1 1-832 0,3 0-192 16,-1 0 0-16,1-1 0 0,1-1 0 0,2 0 0 15,2-1 0-15,0 1 0 0,4-1 0 0,1-1 0 16,2-1 0-16,1 1 0 0,3-1 0 0,-1 0 0 16,3-1 0-16,-4 0 0 0,0-1 864 0,2 3 128 15,-4 1 32-15,1 1 0 0,-2-3-832 0,1 3-192 0,-4-3 0 0,2 1 0 16,1 0 0-16,-2 1 0 15,0-3 0-15,2 3 0 0,2 1 0 0,0 2 0 0,-2 0 0 0,3 0 0 16,3-2 0-16,-2 1 0 0,1 3 0 0,1-1 0 16,1 0 0-16,-3 1 0 0,1 0 0 0,1 0 0 15,-1 1 0-15,0-1 0 0,-1 0 0 0,0 0 0 16,-1 0 0-16,1 1 0 0,1 0 0 0,-2 0 0 16,-2-1 0-16,0 2 0 0,0 2 0 0,0 0 0 15,-1-1 0-15,0 3 0 0,-1 1 0 0,-2 0 0 16,0 1 0-16,-1-1 0 0,1-2 0 0,1 3 0 15,-3 2 0-15,4-2 0 0,1-2 0 0,0 2 0 0,4-2 0 16,2 2 0-16,1 1 0 0,1 0 0 16,-3-3 0-16,2 5 0 0,0 3 0 0,0-1 0 0,1-4 0 0,-4 0 0 15,-1 1 0-15,-2 2 0 0,1 3 0 0,-4-1 0 16,0-1 0-16,-2-1 0 0,-1 0 0 0,1 1 0 16,0 2 0-16,0-2 0 0,2 0 0 0,-2 0 0 15,0 3 0-15,4-2 0 0,3 0 0 0,0 1 0 16,-4-2 0-16,2 2 0 0,1 2 0 0,1 0 0 15,-1 1 0-15,0 1 0 0,-1 0 0 0,1 1 0 16,-2 1 0-16,1-3 0 0,-2-1 0 0,3 2 0 16,-2 0 0-16,5-1 0 0,-1 0 0 0,2 0 0 15,0-1 0-15,0 1 0 0,-1-1 0 0,-2 1 0 16,3 0 0-16,-1-2 0 0,2 1 864 0,-3-1 128 16,0 2 32-16,-1-1 0 0,-3 0-832 0,3 0-192 15,-1 2 0-15,0-2 0 0,-1 2 0 0,1-1 0 0,1 2 0 0,1 0 0 16,0 1 0-16,-1 1 0 0,-3-2 0 0,0 2 0 15,1 0 0-15,1 0 0 0,-1 0 0 0,-2 0 0 16,-2 0 0-16,1 0 0 0,-3 2 0 0,0-1 0 16,1-1 0-16,-2-1 0 0,1 1 0 0,-1 0 0 15,1 0 0-15,2 0 0 0,0-2 0 0,0 2 0 16,2 2 0-16,1-1 0 0,-1 2 0 0,2-2 0 16,-2 0 0-16,1 1 0 0,0-1 0 0,1 2 0 15,-1 0 0-15,-1 0 0 0,-1-2 0 0,1 2 0 16,-3 0 0-16,1-1 0 0,-1 1 0 0,-1 1 0 15,0-1 0-15,-3-1 0 0,-1-1 0 0,-1 0 0 16,0-1 0-16,-1-1 0 0,0 0 0 0,-1 0 0 0,0 0 0 16,0 0 0-16,0-4 0 0,-1 3 0 0,2 0 0 0,0 0 0 15,-2-1 0-15,2 0 0 0,0 1 0 0,-2 0 0 16,4 0 0-16,-4 2 0 0,1-2 0 0,0 0 0 16,-1 1 0-16,0 1 0 0,1-1 0 0,-1 1 0 15,-2-1 0-15,1 0 0 0,0 0 0 0,-1 0 0 16,-1 0 0-16,-2 0 0 0,1 0 864 0,0-2 128 15,1 2 32-15,-1 0 0 0,2-1-832 0,-2 0-192 16,2 0 0-16,-2-2 0 0,2-1 0 0,0-1 0 16,-2 1 0-16,2-2 0 0,-3 2 0 0,3-1 0 15,-1 0 0-15,-1-1 0 0,-5-4 0 0,4 5 0 16,-4-5 0-16,7 5 0 0,-7-5 864 0,0 0 128 16,2 5 32-16,-2-5 0 0,4 4-832 0,-4-4-192 15,0 0 0-15,0 0 0 0,0 0 0 0,4 6 0 16,-4-6 0-16,0 0 0 0,0 0 0 0,0 0 0 0,3 7 0 15,-3-7 0-15,0 0 0 0,0 0 0 0,0 0 0 0,0 0 0 16,0 0 0-16,0 0 0 0,3-3 0 0,-3 3 0 31,0 0-768-31,0 0-208 0,1-5-48 0,-1-1-13504 0</inkml:trace>
  <inkml:trace contextRef="#ctx0" brushRef="#br0" timeOffset="-89093.96">16538 6305 12895 0,'0'0'576'0,"0"0"112"0,0 0-560 0,0 0-128 16,-6 4 0-16,1-2 0 0,5-2 848 0,-4 2 144 15,-3-1 32-15,1 1 0 0,2 3 0 0,-3-3 0 16,1 0 0-16,-1 0 0 0,1 0 0 0,-1 0 0 15,2-2 0-15,-1 1 0 0,1 3 0 0,5-4 0 16,0 0 0-16,0 0 0 0,0 0-832 0,0 0-192 0,0 0 0 0,0 0 0 16,0 0 864-16,6 0 128 0,1 0 32 0,3 0 0 15,3 0-832-15,0-2-192 0,0 0 0 0,3 1 0 16,-1-1 0-16,2 0 0 0,0-1 0 0,0 1 0 16,-2 1 0-16,3 1 0 0,-1-4 0 0,0 3 0 15,-3 0 0-15,0 1 0 0,1 1 0 16,-3 1 0-16,-7 1 0 0,-5-3 0 0,0 0 0 0,0 0 0 15,0 0 0-15,0 0 0 0,0 0 0 0,0 0 0 16,-7 4 0-16,-4-1 0 0,-3-2 0 0,-1 2 0 16,-3 1 864-16,1-1 128 0,-4 0 32 0,1-1 0 15,0-1-832-15,-2-1-192 0,1-2 0 0,2 1 0 16,-2 2 0-16,1-1 0 0,1-3 0 0,2 2 0 16,-2 1 0-16,3 1 0 0,4 1 0 0,0 0 0 15,3-2 0-15,4-1 0 0,5 1 0 0,0 0 0 0,0 0 0 0,0 0 0 16,0 0 0-16,8-3 0 0,3 1 0 15,2 1 0-15,2 0 0 0,3 1 0 0,1-2 0 0,1 1 0 16,0 1 0-16,1-1 0 0,0 0 0 0,0 1 0 16,1 3 0-16,-1-1 0 0,0-2 0 0,-3 0 0 15,-1 0 0-15,-3 2 0 0,-1 0 864 0,-3 1 128 16,-3-3 32-16,-7 0 0 0,0 0-832 0,0 0-192 16,0 0 0-16,-7 1 0 0,-3-1 0 0,-3 0 0 15,-3 0 0-15,-3 0 0 0,-1 0 0 0,-1 0 0 16,-2-1 0-16,2 0 0 0,-2 2 0 0,1 0 0 15,-2 1 0-15,2-2 0 0,0 0 0 0,2 0 0 16,0 1 0-16,5-1 0 0,0 0 0 0,4 0 0 16,2 0 0-16,3 0 0 0,6 0 0 0,0 0 0 15,0 0 0-15,0 0 0 0,11 2 0 0,4-2 0 0,1-2 0 0,4 1 0 16,4 1 0-16,-1 1 0 0,4 0 0 0,0 0 0 16,0-1 0-16,0-1 0 0,1-1 0 0,0 1 0 15,2 1 0-15,-3 0 0 0,2-2 0 0,-3-1 0 16,-4 5 0-16,-2-4 0 0,-2-2 0 0,-4 2 0 15,-3 4 0-15,-3-2 0 0,-8 0 0 0,0 0 0 16,0 0 0-16,-5-3 0 0,-3 1 0 0,-5 0 0 16,-5 1 0-16,-4 1 0 0,-4 0 0 0,0 0 0 15,1 0 0-15,-3 1 0 0,2 1 0 0,2-2 0 16,-3 0 0-16,3 0 0 0,0 1 0 0,2 0 0 16,1-1 864-16,3 3 128 0,4-2 32 0,2 1 0 15,4 1-832-15,1-1-192 0,7-2 0 0,0 0 0 0,0 0 0 16,0 0 0-16,0 0 0 0,7 0 0 0,2 1 0 15,3-2 0-15,2-4 0 0,11 2 0 16,-2 0-2416-16,1 1-528 0,-3 0-96 0,-7-1-32 0</inkml:trace>
  <inkml:trace contextRef="#ctx0" brushRef="#br0" timeOffset="-87405.33">17043 4882 12895 0,'0'0'576'0,"0"0"112"0,0 0-560 0,0 0-128 16,0 0 0-16,0 0 0 0,0 0 0 0,0 0 0 15,0 0 0-15,0 0 0 0,0 0 848 0,0 0 144 16,0 0 32-16,0 0 0 0,0 0 0 0,0 0 0 16,0 0 0-16,0 0 0 0,0 0-832 0,0 0-192 15,0 0 0-15,0 0 0 0,0 0 864 0,0 0 128 16,0 0 32-16,0 0 0 0,0 0-832 0,0 0-192 16,0 0 0-16,0 0 0 0,0 0 864 0,0 0 128 15,0 0 32-15,2 4 0 0,1 3-832 0,-2-1-192 16,-1 1 0-16,0 2 0 0,0 0 0 0,2-1 0 15,0 0 0-15,0 1 0 0,-1 2 864 0,0 0 128 16,1-2 32-16,1 0 0 0,0 2-832 0,-2-2-192 16,2 1 0-16,1 1 0 0,-2 1 0 0,2-1 0 15,-2 0 0-15,2 2 0 0,-1-2 0 0,4 2 0 16,-3 0 0-16,1-2 0 0,1 1 0 0,-2 0 0 0,3-1 0 0,1-2 0 16,-1 1 864-16,1 0 128 0,2 0 32 0,0-2 0 15,1 1-832-15,1 0-192 0,-3 1 0 0,1-1 0 16,2-2 0-16,-3 1 0 0,0-1 0 0,4 0 0 15,-2 0 0-15,1 1 0 0,0-1 0 0,1 1 0 16,-2 0 0-16,2 0 0 0,-1-2 0 0,1 2 0 16,1 0 0-16,1 0 0 0,-2 0 0 0,0 0 0 15,2-3 0-15,-1 2 0 0,0-3 0 0,1 1 0 16,0-1 0-16,-1 0 0 0,0 0 0 0,-1-1 0 16,1-2 0-16,-2 1 0 0,1 1 0 0,1 1 0 15,-1-2 0-15,-1 1 0 0,0 2 0 0,-2-2 0 16,1 0 0-16,1 1 0 0,-2-1 0 0,1 0 0 0,-1 2 0 0,-1-2 0 15,-1-1 0-15,1 0 0 0,-1 1 0 16,0-2 0-16,-1 2 0 0,1-2 0 0,0-2 0 0,-1 2 0 16,-1 1 0-16,-6-2 0 0,6-1 0 0,-6 1 0 15,0 0 0-15,0 0 0 0,0 0 0 0,0 0 0 16,0 0 0-16,0 0 0 0,0 0 864 0,0 0 128 16,0 0 32-16,0 0 0 0,0 0-832 0,-6-1-192 15,-2-1 0-15,-1 0 0 0,1 1 0 0,0 0 0 16,-2-1 0-16,0 0 0 0,0-2 0 0,-4-2 0 15,-2 2 0-15,2-2 0 0,1 1 0 0,0-1 0 16,0 0 0-16,-2-1 0 0,1 0 0 0,1-2 0 16,-5 0 0-16,2-1 0 0,0-1 0 0,1 1 0 15,-1 0 0-15,0 0 0 0,-2 0 0 0,2 1 0 16,-1-1 0-16,1 0 0 0,-1 0 0 0,0 1 0 16,0 0 0-16,0 0 0 0,-1 3 0 0,3-3 0 0,-1 4 0 0,4-1 0 15,-1-2 0-15,1 2 0 0,0-1 0 0,2 1 0 16,-2-2 0-16,1 3 0 0,0 0 0 0,1-2 0 15,0 1 0-15,2-1 0 0,-3-2 0 0,4 3 0 16,-1-1 0-16,2 2 0 0,-1-1 0 0,1 1 0 16,-2-1 0-16,3 2 0 0,2 0 0 0,-2 1 0 15,1-1 0-15,1 2 0 0,0-3 0 0,2 1 0 16,-3-1 0-16,4 5 0 0,-2-2 0 0,2 2 0 16,0 0 0-16,0 0 0 0,0 0 0 0,0 0 0 15,0 0 0-15,0 0 0 0,0 0 0 0,0 0 0 16,0 0 0-16,0 0 0 0,0 0 0 0,0 0 0 15,0 0 0-15,5 7 0 0,0 2 0 0,0-2 0 0,2 3 0 0,0 0 0 16,2-1 0-16,-1 1 0 0,1 2 0 0,3 0 0 16,-1 2 0-16,11 4 0 15,-2-3-768-15,-1 1-208 0,-1-1-48 0,-3-4 0 0,5 2 1648 0,0 0 320 16,1 0 64-16,1 0 16 0,2-1-832 0,-1 1-192 16,-2 0 0-16,1 0 0 0,-2-3 0 0,-1 1 0 15,0 0 0-15,2 0 0 0,-2 0 0 0,2-1 0 16,1 0 0-16,1 0 0 0,2-2 0 0,1 1 0 15,-6-4 0-15,4 3 0 0,2-1 0 0,0 2 0 16,0-1 0-16,-1 1 0 0,-2-3 0 0,0 1 0 16,0 0 0-16,-1-2 0 0,-1 1 0 0,1-2 0 15,-2 0 0-15,2 2 0 0,0 2 0 0,0-4 0 16,1-1 0-16,9 2 0 16,-2 0-768-16,-7 0-208 0,-1-1-48 0,-2 0 0 15,-2-1-816-15,0-6-160 0,-3 1-48 0,-2-1-11456 0</inkml:trace>
  <inkml:trace contextRef="#ctx0" brushRef="#br0" timeOffset="-85859.1">17088 5066 12895 0,'0'0'576'0,"0"0"112"0,0 0-560 0,0 0-128 16,0 0 0-16,0 0 0 0,0 0 848 0,0 0 144 16,0 0 32-16,0 0 0 0,0 0-832 0,8 4-192 15,-3 0 0-15,2 2 0 0,-2 0 864 0,1 1 128 16,1 0 32-16,0 1 0 0,3 1-832 0,-1 3-192 16,1-1 0-16,2 1 0 0,1-1 0 0,0 3 0 15,1-2 0-15,3 0 0 0,2 0 0 0,-3 0 0 0,1-1 0 16,-1 3 0-16,1 0 0 0,-2-2 0 15,-1-1 0-15,1 0 0 0,0 1 0 0,-2-1 0 0,-1 2 0 0,2 0 0 16,-1 1 0-16,0-3 0 0,-1 0 0 0,2 2 0 16,-2-2 864-16,3 2 128 0,0-2 32 0,1 0 0 15,0 2-832-15,3-2-192 0,-3-1 0 0,3-2 0 16,0-3 0-16,0 2 0 0,2 0 0 0,-1 0 0 16,2-3 0-16,1 4 0 0,0-1 0 0,-1-2 0 15,0 0 0-15,0-1 0 0,-1 1 0 0,0 0 0 16,0-1 0-16,-2 2 0 0,1 0 0 0,-2 0 0 15,2-2 0-15,-2 0 0 0,0-1 0 0,0 1 0 16,-2 1 0-16,6-1 0 0,-1 0 0 0,0 0 0 0,0-1 0 16,-2-1 0-16,1-1 0 0,2 0 0 0,-1 2 0 15,1-1 0-15,-2 0 0 0,2 1 0 0,2-2 0 0,-5 1 0 16,1-1 0-16,1-1 0 0,-3-1 0 0,0 1 0 16,0 1 0-16,-2-1 0 0,1-1 0 0,-1-1 0 15,1 2 0-15,-1 0 0 0,3-1 0 0,-1 1 0 16,0-3 0-16,0 2 0 0,-3 0 0 0,2 0 0 15,2 0 0-15,-1-2 0 0,0 0 0 0,1 1 0 16,0 0 0-16,2 1 0 0,-3-2 0 0,1 1 0 16,-1-1 0-16,2 1 0 0,1 1 0 0,-2 0 0 15,-1-4 0-15,4 2 0 0,-3-2 0 0,2 2 0 16,1 1 0-16,-2 0 0 0,1-4 0 0,1 3 0 16,-1 1 0-16,0-2 0 0,1 1 0 0,-3 1 0 15,2-1 0-15,0-1 0 0,-3 2 0 0,0 0 0 16,-1-1 0-16,-2 0 0 0,-1 2 0 0,-1 1 0 0,0 1 0 0,1 2 0 31,-6-1-768-31,-8-2-208 0,0 0-48 0,0 0 0 0</inkml:trace>
  <inkml:trace contextRef="#ctx0" brushRef="#br1" timeOffset="-46791.21">19457 9628 12895 0,'0'0'576'0,"0"0"112"0,0 0-560 0,7 5-128 16,1-3 0-16,-1 0 0 0,0 0 848 0,1 1 144 16,-4-1 32-16,4-1 0 0,1 1 0 0,2-2 0 15,-2 0 0-15,2 0 0 0,0 1 0 0,-1-1 0 16,-2 0 0-16,0 1 0 0,-2 2-832 0,-6-3-192 15,5-3 0-15,-5 3 0 0,0 0 864 0,0 0 128 0,0 0 32 0,0 0 0 16,0 0 0-16,0 0 0 16,0 0 0-16,-6-5 0 0,-3-1 0 0,1 1 0 0,-4-5 0 0,-1 3 0 15,1 2-832-15,-2-2-192 0,-2 0 0 0,-2-3 0 16,-2-1 0-16,1 0 0 0,-3-1 0 0,0-1 0 16,-1 0 0-16,-1-2 0 0,0 3 0 0,-1-2 0 15,-4-2 864-15,-2 1 128 0,-1 0 32 0,-3 3 0 16,2 0-832-16,1 1-192 0,0 0 0 0,0 1 0 15,1 1 0-15,0 3 0 0,1 1 0 0,1 1 0 16,1 0 0-16,0-1 0 0,-1 5 0 0,-3-2 0 16,-2 0 0-16,1 2 0 0,0 0 0 0,1 2 0 15,2 0 0-15,1 3 0 0,0-3 0 0,2 2 0 0,-1 3 0 0,2-2 0 16,3 2 0-16,2-2 0 0,3-1 0 0,-2-1 0 16,1 4 0-16,3-3 0 0,0 1 0 0,0 2 0 15,-3 1 0-15,2-1 0 0,0 0 0 0,-1 1 0 16,1 1 0-16,-1-1 0 0,2 0 0 0,-1 0 0 15,1-1 0-15,3 1 0 0,-1-1 0 0,4-2 0 16,3 0 0-16,-1-1 0 0,3 1 0 0,5-5 0 16,0 0 0-16,0 0 0 0,0 0 0 0,0 0 0 15,0 0 0-15,0 0 0 0,7 1 0 0,1-1 0 16,0 0 0-16,3-1 0 16,-1-1-768-16,-2 1-208 0,1 1-48 0,-1 0-9824 15,1 0-1968-15</inkml:trace>
  <inkml:trace contextRef="#ctx0" brushRef="#br1" timeOffset="-45782.02">13646 9365 20271 0,'0'0'448'0,"0"0"80"0,0 0 32 0,7 4 16 0,1-12-576 0,-1 3 0 0,1 0 0 0,-8 5 0 16,2-5 928-16,0-1 80 0,-2 0 16 0,-1 0 0 16,-2 3 0-16,-4-2 0 0,1 2 0 0,-3-1 0 15,-1 0 0-15,-3 2 0 0,-3 0 0 0,0-1 0 16,-5-1-832-16,-1 2-192 0,-3 1 0 0,-3 0 0 0,-1-3 0 0,-4 4 0 16,0 0 0-16,-4 0 0 0,-6 2 0 0,-2 0 0 15,-2-1 0-15,-3 2 0 0,0 2 864 0,-1 1 128 16,2 2 32-16,0 0 0 0,1-1-832 0,-1 3-192 15,1 1 0-15,2 1 0 0,1 1 0 0,4 0 0 16,4-1 0-16,2 3 0 0,1 4 864 0,5 0 128 16,1-1 32-16,0 4 0 0,0 3-832 0,2-2-192 15,0-1 0-15,2 0 0 0,2-1 0 0,-1 0 0 16,2-1 0-16,4 2 0 0,2-1 0 0,4-2 0 16,5 2 0-16,1 0 0 0,5 1 0 0,6 1 0 15,3 0 0-15,6 1 0 0,6 4 0 0,2 0 0 16,4-2 0-16,4-1 0 0,2 0 0 0,5-2 0 15,3 2 0-15,8-5 0 0,6-1 0 0,2-2 0 0,-3-2 0 16,3-1 0-16,0-2 0 0,2-3 0 16,0-1 0-16,5-1 0 0,4-2 0 0,-3 1 0 0,-1-3 0 0,0-2 0 15,0-2 864-15,5 0 128 16,-2 0 32-16,0-4 0 0,-3 0-832 0,-2-4-192 0,-2-2 0 0,-2-3 0 16,-1-4 0-16,-4-2 0 0,-5-2 0 0,-1-1 0 15,-3 1 0-15,-5-2 0 0,-5 0 0 0,-3-3 0 16,-3-1 864-16,-7-2 128 0,-5-1 32 0,-4-2 0 15,-5-3-832-15,-5-3-192 0,-5-2 0 0,-5-1 0 16,-7 3 0-16,-6 0 0 0,-6-1 0 0,-4 5 0 16,-4 4 0-16,-3 4 0 0,-4 1 0 0,-2 4 0 15,-2 1 0-15,-5 6 0 0,-2 3 0 0,-28-6 0 16,7 4-768-16,7 3-208 0,11 3-48 0,4 4 0 16,7 3-816-16,6 1-160 0,2-2-48 0,14 4 0 0</inkml:trace>
  <inkml:trace contextRef="#ctx0" brushRef="#br1" timeOffset="-45007.19">12163 9865 20271 0,'0'-9'448'0,"2"-1"80"0,3-1 32 0,-1 6 16 0,-4 5-576 0,4-5 0 0,0 1 0 0,0 1 0 16,-4 3 0-16,0 0 0 0,0 0 0 0,7 0 0 15,-7 0 928-15,0 0 80 0,5 4 16 0,2 2 0 16,-5-1 0-16,2 3 0 0,-2 2 0 0,1 3 0 16,0 3 0-16,0 4 0 0,-7-1 0 0,3 3 0 15,3 4 0-15,2 6 0 0,0 4 0 0,2 17 0 16,-2-5-1648-16,-3 2-320 0,1 4-64 0,-1-17-16 0,2 2 1648 0,-1 4 320 15,-1 6 64-15,1 2 16 0,-1 0-832 0,1-3-192 16,-1 1 0-16,-1 0 0 0,2 1 0 0,-1 1 0 16,0 0 0-16,-1 0 0 0,-1-1 0 0,0-1 0 15,1 2 0-15,-2-3 0 0,1 0 864 0,-3-2 128 16,1-1 32-16,0 1 0 0,2 0-832 0,0 3-192 16,-1-3 0-16,-1 17 0 0,-1-7 128 0,3-3-128 15,1-3 176-15,0-4-176 0,-2-2 224 0,0 1-64 16,1 2-16-16,1-1 0 0,-1 0-144 0,3-1 192 15,1-3-192-15,-3 6 192 0,-5-1-192 0,0-5 128 16,2 1-128-16,1-1 128 0,-1 1 0 0,0-1-128 16,-2-1 192-16,2-3-64 0,-1-1 16 0,4 2 0 0,1-3 0 0,0 2 0 15,-1 0-144-15,3-2 192 0,-1 3-192 0,2-3 192 16,2-1-192-16,-3 1 160 0,-1-1-160 0,-1-2 160 16,2 2-160-16,-2-1 0 0,-1-1 144 0,1 0-144 15,-1-3 0-15,0 1 144 0,0-1-144 0,1 1 0 16,1 0 176-16,-2 1-176 0,-3-2 160 0,2 2-160 15,1-1 0-15,0 2 0 0,1-6 0 0,1-1 0 16,0 0 128-16,1-2-128 0,1-1 0 0,-1 0 0 16,-1-3 128-16,3-2-128 0,-1-1 0 0,2-1 144 15,0 1-144-15,1-2 0 0,-3-3 0 0,2 3 0 16,0-3 0-16,1 2 0 0,-3-3 0 0,2 1 128 16,-2-1-432-16,3 2-80 0,0 0-32 0,3-2 0 15,-2-2-448-15,3 4-96 0,2-4 0 0,-4-2-16 16,1 0-1264-16,3-3-240 0,0 0-48 0,3-4-11696 15</inkml:trace>
  <inkml:trace contextRef="#ctx0" brushRef="#br1" timeOffset="-44261.31">14117 9814 12895 0,'0'0'272'0,"0"0"64"0,9-2 16 0,-1 1 32 0,1 3-384 0,0 0 0 0,0-2 0 0,-9 0 0 15,10 4 896-15,-10-4 96 0,7 7 32 0,-1 2 0 16,-3 1 0-16,-1 3 0 0,1 3 0 0,-3 5 0 15,-1 2 0-15,-1 5 0 0,1 5 0 0,0 4 0 0,0 2-832 0,-1 5-192 16,2 5 0-16,-1 1 0 0,0 4 864 0,1 4 128 16,1 10 32-16,3 1 0 0,-2-1-832 0,2-1-192 15,-1-2 0-15,3 5 0 0,-3 7 0 0,2-1 0 16,0-2 0-16,-2-2 0 0,0-4 368 0,0 4 16 16,0 2 16-16,-1-1 0 0,-1-6-128 0,1-2-16 15,-1-2-16-15,1 2 0 0,-2 1 16 0,0-2 0 16,2-2 0-16,-1-1 0 0,-1 0-16 0,0-3 0 15,1-4 0-15,0 3 0 0,-1 4-112 0,1-1-128 16,-1 2 176-16,1-4-176 0,-1-4 240 0,0 0-64 16,-1 2-16-16,0-2 0 0,0-3 96 0,1-1 32 0,-1 4 0 15,0-6 0-15,0-1 32 0,-2-3 0 0,-3-1 0 0,1-1 0 16,1 1 0-16,-1 1 0 0,-4-2 0 0,1 1 0 16,0 0-80-16,0-1-16 0,-3 0 0 0,0-4 0 15,-2-4 32-15,0-1 16 0,-1-1 0 0,1-1 0 16,2-4-16-16,0-1 0 0,3-3 0 0,4-5 0 15,1-3-256-15,1-2 0 0,0-2 0 0,2-11 0 16,0 0 0-16,0 0 0 0,-4 5 0 0,4-5 0 16,0 0 0-16,0 0 0 0,-5 8 0 0,5-8 0 15,0 0 0-15,0 0 0 0,0 0 0 0,0 0 0 16,0 0 0-16,0 0 0 0,0-12 0 0,-1 3 0 16,1 9 0-16,0 0 0 0,-3-10 0 0,3 10 0 15,-3-7-1584-15,-3 1-368 16,3 0-80-16,-3-1-13120 0</inkml:trace>
  <inkml:trace contextRef="#ctx0" brushRef="#br1" timeOffset="-43323.98">14273 13181 12895 0,'0'0'272'0,"0"0"64"0,0 0 16 0,0 0 32 0,0 0-384 0,1-9 0 0,5 0 0 0,-3 0 0 15,1 1 896-15,0 1 96 0,-1-2 32 0,-1-1 0 16,-2-2 0-16,0 0 0 0,0 3 0 0,0-3 0 16,0-5 0-16,-2 2 0 0,-1 1 0 0,-2 0 0 15,0 3-832-15,-3-3-192 0,1-1 0 0,0-1 0 16,-3 2 864-16,-2-3 128 0,1-1 32 0,0-2 0 15,0-1-832-15,0 0-192 0,-2-1 0 0,0-1 0 16,-2-6 0-16,-3 2 0 0,-2-1 0 0,-1 2 0 0,-2-1 0 16,2 3 0-16,1 5 0 0,-1 0 0 0,-2 1 0 0,-4 1 0 15,1 0 0-15,0 3 0 0,-2 1 864 0,0 3 128 16,-4 2 32-16,0-1 0 0,0-1-832 0,-4 2-192 16,-4-1 0-16,1-1 0 0,2 3 0 0,3-1 0 15,-2-1 0-15,2 0 0 0,-2 3 0 0,3-1 0 16,3 0 0-16,-1 3 0 0,-2 2 0 0,-2-1 0 15,-3 2 0-15,1-1 0 0,-1 1 0 0,4 1 0 16,3 2 0-16,1 0 0 0,-2 1 864 0,1-1 128 16,1 1 32-16,2 3 0 0,-1 1-832 0,0 2-192 15,-1-1 0-15,-3 1 0 0,-1 6 0 0,-2 4 0 16,-1 2 0-16,3-2 0 16,3-2-768-16,0 4-208 0,3 4-48 0,3-2 0 0,0-3 1648 0,4 1 320 0,-1-1 64 0,4 3 16 31,0 1-1648-31,3 0-320 0,-1 0-64 0,2 2-16 0,-2 1 832 0,2 0 192 0,-1-1 0 0,0 0 0 15,3 2 0-15,1 3 0 0,-2 2 0 0,3-1 0 16,3-3 0-16,0 2 0 0,0 1 0 0,5 0 0 16,0-1 0-16,0-1 0 0,2-2 0 0,4-1 0 15,-1 1 0-15,4-1 0 0,2-1 0 0,3-1 0 16,1-1 0-16,3-1 0 0,1-1 0 0,1 0 0 16,2 3 0-16,2-2 0 0,-3-2 0 0,4-2 0 15,4 0 0-15,3-1 0 0,3-4 0 0,0-2 0 16,3 1 0-16,1-2 0 0,5-2 0 0,-1 0 0 15,1-5 768-15,-1 1 208 0,1-3 48 0,1-1 0 0,1-3-832 0,1-4-192 16,0 1 0-16,6-2 0 0,4 1 0 0,0-2 0 16,-1-3 0-16,0-2 0 0,1-3 0 0,0 0 0 15,0-2 0-15,4-2 0 0,5-4 0 0,-4 0 0 16,-6-2 0-16,-1-1 0 0,-6-3 0 0,0 0 0 16,-5 0 0-16,-3-2 0 0,-5-1 864 0,-3-3 128 15,-5-5 32-15,-3-1 0 0,-3 3 0 0,-8-5 0 16,-3-4 0-16,-5 2 0 0,-4 0-832 0,-6 1-192 15,-7 2 0-15,-4 0 0 0,-2 0 864 0,-1 6 128 16,-5 6 32-16,-1 3 0 0,-4 5-832 0,-2 7-192 16,-2 5 0-16,0 4 0 15,-3 6-768-15,-1 4-208 0,0 4-48 0,2 0-12016 16,4-3-2400-16</inkml:trace>
  <inkml:trace contextRef="#ctx0" brushRef="#br1" timeOffset="-41305.61">18237 9700 12895 0,'0'0'576'0,"-2"-7"112"0,-2-1-560 0,2-1-128 15,1 1 0-15,-2 3 0 0,1-2 848 0,-1 4 144 16,3 3 32-16,-5-4 0 0,5 4 0 0,-4-1 0 15,1 1 0-15,-3 1 0 0,1 5-832 0,0 2-192 0,0-1 0 0,0 3 0 16,2 3 864-16,-1-1 128 0,0 3 32 0,2 0 0 16,-1-1-832-16,1 5-192 0,2 4 0 0,-1 1 0 15,-4 1 864-15,3 3 128 0,0 2 32 16,0 6 0-16,-2 6-832 0,0 3-192 0,-2 0 0 0,1 1 0 16,-4 3 0-16,3 0 0 0,-1 3 0 0,1 0 0 15,3-1 0-15,-1 1 0 0,0-1 0 0,2-3 0 16,0-2 864-16,1-1 128 0,0-2 32 0,0 1 0 15,1 1-832-15,-1 2-192 0,-3 0 0 0,1-2 0 16,0-1 0-16,-1 0 0 0,1 0 0 0,-2-1 0 16,-1-1 864-16,3 0 128 0,-4 0 32 0,2 2 0 15,0 0-832-15,0 0-192 0,2-2 0 0,-1 0 0 16,1-2 0-16,-1 0 0 0,2 2 0 0,1-1 0 0,-1-2 0 0,1 2 0 16,1 2 0-16,0 0 0 0,0-3 864 0,0-3 128 15,0-1 32-15,2 2 0 0,0-3-832 0,2-2-192 16,-1-1 0-16,0 1 0 0,0 2 0 0,0-1 0 15,0 0 0-15,2 1 0 0,-2 2 0 0,0 1 0 16,0 0 0-16,2-2 0 0,-4-1 0 0,2 2 0 16,1 0 0-16,-2-3 0 0,-2-2 0 0,1 0 0 15,-1 1 0-15,0 0 0 0,-1 1 864 0,0-2 128 16,0-2 32-16,-2 12 0 0,0-4-1024 0,0-3-256 16,-4-1-32-16,2-4 0 0,-1-3 432 0,1 5 96 15,-2 3 16-15,3-1 0 0,0-1-80 0,1 1-16 16,1-1 0-16,1 2 0 0,0-2-160 0,1-2 192 0,1-1-192 15,1-3 192-15,-1-4-192 0,3-1 0 0,2-1 0 0,-3-1 128 16,1-1-128-16,0-3 0 0,1-5 0 0,0 2 0 16,-2 0 0-16,5-4 0 0,-8-9 0 0,11 5 0 15,2-1-176-15,2-6-112 0,3-4-32 0,3-7 0 32,3-5-2992-32,3-9-592 0</inkml:trace>
  <inkml:trace contextRef="#ctx0" brushRef="#br1" timeOffset="-40532.94">19960 9938 12895 0,'0'0'272'0,"0"-6"64"0,3-3 16 0,0 5 32 0,-3 4-384 15,0 0 0-15,1-7 0 0,-1 7 0 0,0 0 0 0,0 0 0 16,0-5 0-16,0 5 0 0,0 0 896 0,0 0 96 0,0 0 32 0,0 0 0 16,0 0-832-16,-7 1-192 0,1 2 0 0,0 3 0 15,0 2 864-15,1-3 128 0,0-4 32 0,0 4 0 16,4 5-832-16,-2 1-192 0,-1-1 0 0,3 1 0 15,1 1 0-15,0 3 0 0,-1 3 0 0,0 2 0 16,0 0 864-16,2 4 128 0,1 3 32 0,-1 1 0 16,0 3 0-16,1 3 0 0,-2 2 0 0,-2 23 0 15,-1 1-1024-15,-2 3 0 0,-3 2-192 0,0 0 32 16,-3-3 160-16,1 5 0 0,2 3 0 0,0-1 128 16,0-3-128-16,3-3 0 0,1-2 0 0,2 1 0 15,2-2 0-15,1 2 0 0,-1-1 0 0,3 0 0 0,1 0 0 0,-2-6 0 16,0-4 0-16,2 0 0 0,-1 1 0 0,1-2 0 15,-3-1 0-15,1 1 128 0,-2 1 64 0,0-1 0 16,-2-2 16-16,-2 0 0 0,0-2 32 0,-1 4 0 16,0-2 0-16,-2 6 0 0,2 6-96 0,-3-3-16 15,1-2 0-15,2 0 0 0,1-1-128 0,2-3 128 16,2 0-128-16,1-5 128 0,2-2 16 0,0-5 0 16,1-4 0-16,3-2 0 0,2 0 80 0,-2-2 16 15,2-4 0-15,1 1 0 0,0-3-96 0,0-3-16 16,0 0 0-16,-3-2 0 0,-2-2-128 0,-2 1 0 15,-1 0 0-15,1-3 128 0,-3-2-128 0,0-1 0 0,-3-1 0 0,1 0 128 16,-4-1-128-16,1 0 160 0,-2-6-160 0,0 5 160 16,-2 0-160-16,3 1 128 0,-2 0-128 0,1-1 128 15,1 0-128-15,-1-2 0 0,3-3 144 0,-1 1-144 16,5-6 0-16,-3 9 0 0,0-3 0 0,3-6 0 31,0 0-432-31,0 0-48 0,0 0-16 0,0 0-8784 0,0 0-1744 0</inkml:trace>
  <inkml:trace contextRef="#ctx0" brushRef="#br1" timeOffset="-39857.44">20034 12913 13823 0,'-10'-10'608'0,"6"1"128"0,-4-2-592 0,0 0-144 16,-1 3 0-16,3-5 0 0,-2-4 736 0,-1-1 112 16,-6 0 32-16,-3 1 0 0,5 1-368 0,-2-2-64 15,-2-2 0-15,-1 1-16 0,1 0 384 0,-1 3 80 16,1 3 0-16,-2-1 16 0,0-5 48 0,-2 4 0 15,-1 6 0-15,-2-1 0 0,-6-3-608 0,0 4-112 0,-6 0-32 0,0 3 0 16,0 0-208-16,-2-2 0 0,-1-2 0 16,-1 3 0-16,1 3 128 0,-1 1-128 0,-2 1 0 0,-1-1 0 15,-3-1 0-15,0 1 0 0,0 3 0 0,-2 1 0 16,0-4 192-16,2 2-64 0,2 0-128 0,3 3 192 16,-1 1-64-16,2-1 0 0,-1 1-128 0,-2-1 192 15,-1 4 0-15,1 2 0 0,4 0 0 0,0-1 0 16,2 0-192-16,0 2 128 0,2 3-128 0,2 0 0 15,0 1 272-15,2 0-32 0,1 1-16 0,2 1 0 16,1 5-32-16,1 0 0 0,2 3 0 0,3 3 0 16,4 5-192-16,0 0 0 0,2 0 0 0,4 2 0 15,6 1 128-15,0 4-128 0,1 2 0 0,4-1 144 16,4-3-144-16,0-1 0 0,-2-2 0 0,4 1 0 0,4 1 0 16,5-1 0-16,2-4 0 0,4-2 0 0,3 1 0 15,0-3 0-15,0 2 0 0,1-2 0 0,2 0 128 16,-2-1-128-16,0 1 0 0,3-1 128 0,3-2-128 0,2-5 0 15,3-4 144-15,0-1-144 0,0-2 128 0,5-2-128 16,6-5 128-16,2-2-128 0,-1-1 128 0,5-3-128 16,-2-3 160-16,5-4-160 0,2-2 128 0,5-1-128 15,3 1 0-15,-4-3 144 0,-5-2-144 0,2-5 128 16,1-4-128-16,-2 1 128 0,-3-3-128 0,-3 0 128 16,-6-4-128-16,-7 2 128 0,-3 3-128 0,-10 2 192 15,-4-1-192-15,-4 1 192 0,-4 0-192 0,-6 1 128 16,-2 0-128-16,-4 2 128 0,-2-2 0 0,-2-1-128 15,-2-2 192-15,-3 0-64 16,-2-2-2064-16,-1 0-432 0</inkml:trace>
  <inkml:trace contextRef="#ctx0" brushRef="#br1" timeOffset="-39009.16">19357 9521 4607 0,'0'0'192'0,"0"0"64"0,0 0-256 0,0 0 0 15,8 0 0-15,2-1 0 0,1-5 1152 0,0-2 192 16,2 2 48-16,2 2 0 0,2 4-432 0,3 3-96 15,-3-1-16-15,0 0 0 0,-2 1 160 0,0 5 16 16,0 6 16-16,0 1 0 0,2 1-192 0,0 3-32 16,0 1-16-16,1 2 0 0,-1 0-288 0,3 0-64 0,-2 0-16 0,0-1 0 15,2-1 0-15,0-1 0 0,-1-3 0 0,-1 0 0 16,2 2 64-16,0-3 16 0,0-1 0 0,-3 0 0 16,1-2-256-16,-3-1-64 0,-2-3 0 0,0 1 0 15,-7 0-192-15,1-2 144 0,-1-2-144 0,-6-5 128 31,0 0-1248-31,0 0-256 0</inkml:trace>
  <inkml:trace contextRef="#ctx0" brushRef="#br1" timeOffset="-38445.63">17990 9742 12895 0,'-10'-4'576'0,"10"4"112"0,-9 0-560 16,0 0-128-16,2 5 0 0,2-3 0 0,1 1 0 0,4-3 0 0,-4 6 0 0,1 3 0 15,2 2 1040-15,3 0 176 0,4 2 48 0,-1 2 0 16,5 2-384-16,1-1-80 0,5 2-16 0,0 2 0 15,5 1 16-15,6 2 0 0,3 1 0 0,6 1 0 16,-3-1-288-16,4 1-64 0,3-3-16 0,0 2 0 16,1 0-160-16,0-4-16 0,-5-2-16 0,5 0 0 15,2 0 128-15,2-4 16 0,0-1 16 0,3-1 0 16,4 0 112-16,1-2 32 0,-3-3 0 0,2-2 0 16,2-1-80-16,3-3-16 0,2-1 0 0,5-5 0 15,3-5-32-15,-1-1-16 0,-3-3 0 0,1-3 0 16,4-3 112-16,1-7 0 0,-3-5 16 0,-3-2 0 0,-4-1 320 15,-4-2 64-15,-3-4 16 0,-5-1 0 0,-3-2-352 0,-4 4-64 16,-4 1 0-16,-5 7-16 0,-6 2-304 0,-4 7-64 16,-2 1-128-16,-8 5 192 0,-2 1-192 0,-5 3 0 15,-5 1-192-15,-3 7-11456 16,4 5-2288-16</inkml:trace>
  <inkml:trace contextRef="#ctx0" brushRef="#br1" timeOffset="-12562.02">14297 7977 12895 0,'0'0'272'0,"0"0"64"0,0 0 16 0,0 0 32 0,0 0-384 0,0 0 0 0,-5 4 0 0,-1-2 0 15,2 0 0-15,1 1 0 0,-4 2 0 0,0-2 0 16,0-2 896-16,7-1 96 0,-8 0 32 0,-1 2 0 16,1 0 0-16,0 0 0 0,1-5 0 0,0 3 0 15,0 1-832-15,-1-1-192 0,1 0 0 0,0-1 0 16,-2-1 864-16,-1 1 128 0,-1 1 32 0,2-2 0 0,-1-1 0 0,3-4 0 16,-3 1 0-16,2 1 0 0,-2-1-832 0,2-1-192 15,2-3 0-15,1 0 0 0,-2 0 0 0,0-1 0 16,-1-1 0-16,3-2 0 0,3-2 864 0,0-1 128 15,-6-2 32-15,3-1 0 0,2-2-832 0,0 0-192 16,5 0 0-16,0 1 0 0,-2 0 0 0,1-1 0 16,-1-1 0-16,4 1 0 0,4 1 0 0,-1 2 0 15,2 0 0-15,-1-1 0 0,1-2 0 0,6 0 0 16,-1 1 0-16,4-1 0 0,0-1 864 0,4-2 128 16,1 1 32-16,3-3 0 0,-1-1-832 0,3-2-192 15,0-1 0-15,3 2 0 0,1 5 0 0,0 0 0 16,-3 0 0-16,1 2 0 15,1 3-768-15,-1-1-208 0,-2 4-48 0,3 0 0 0,-1 0 1648 0,-2 2 320 0,0-1 64 16,-1 2 16-16,0 1-832 0,0-2-192 0,3-3 0 16,2 2 0-16,2-1 0 0,3 0 0 0,0-2 0 0,2 3 0 15,1 2 0-15,1 0 0 0,-1 2 0 0,-1-3 0 16,-2 0 0-16,-10 5 0 0,1 2 0 0,3-1 0 16,2-1 0-16,0 1 0 0,0 1 0 0,2-2 0 15,3 0 0-15,0 2 0 0,-3 3 0 0,0 1 0 16,-2 1 0-16,0 2 0 0,-1 1 0 0,1 1 0 15,-1 1 0-15,0 3 0 0,-1-1 0 0,1 2 0 16,-2-1 0-16,0-1 0 0,-2-3 0 0,-1 3 0 16,1 4 0-16,-2 2 0 0,0 1 0 0,-3 3 0 15,-1-1 0-15,0 1 0 0,-5 2 0 0,1 2 0 16,-2-2 0-16,1 2 0 0,-2 0 0 0,0-1 0 0,-1 1 0 0,-2 1 0 16,-1 0 0-16,0-2 0 0,0 0 0 15,0 1 0-15,-2-4 0 0,0 6 0 0,-1 3 0 0,0 0 0 16,-2-1 0-16,0-1 0 0,-3 1 0 0,2-1 0 15,-3 4 0-15,-2-1 0 0,-1 1 0 0,-1 1 0 16,-2-1 0-16,1 0 0 0,-3-2 0 0,-1-2 0 16,-1-2 0-16,1 2 0 0,-3 1 0 0,2 2 0 15,-2 0 0-15,1 2 0 0,-1-2 0 0,0-1 0 16,3-1 0-16,-3 1 0 0,1 1 864 0,0-1 128 16,0-2 32-16,2-1 0 0,-1-4-832 0,1 2-192 15,1-5 0-15,0 0 0 0,1 0 0 0,2-2 0 16,-2-3 0-16,2-2 0 0,0-1 0 0,3-6 0 15,-2 5 0-15,2-5 0 0,0 0 0 0,0 0 0 16,0 0 0-16,5-7 0 16,-1-2-768-16,2-1-208 0,-3-2-48 0,0 0 0 15,1 0-816-15,-2 0-160 0,1 0-48 0,-2-2 0 16,-1 1 0-16,0-1 0 0,-3 0 0 0,1 0 0 0</inkml:trace>
  <inkml:trace contextRef="#ctx0" brushRef="#br1" timeOffset="-12313.84">15952 7649 16575 0,'-14'-3'368'0,"8"2"80"0,-3 3 0 0,-1 0 16 0,0 4-464 0,-4 1 0 0,0 0 0 0,-2 1 0 16,0 0 912-16,1 2 96 0,2 1 16 0,1 3 0 15,1 3 0-15,2 1 0 0,2 2 0 0,2-3 0 16,2 2 0-16,3 0 0 0,-1-2 0 0,3 2 0 16,1 1 0-16,4-2 0 0,-2-2 0 0,6-2 0 0,0-2 0 0,4-2 0 15,0-2 0-15,7-2 0 0,6-4 0 0,5-3 0 16,2-4 0-16,3-2 0 0,3-7 0 0,4-3 0 15,4-6 0-15,21-13 0 0,-6 2-736 0,-3 0-144 16,-6-1-16-16,-5 3-128 0,-6 5 304 0,-5-1-48 16,-4-2-16-16,-6 7 0 0,-2 2-240 0,-6 4 0 15,-4 4 128-15,-6 3-128 16,-4 3-1904-16,-7 7-416 0</inkml:trace>
  <inkml:trace contextRef="#ctx0" brushRef="#br2" timeOffset="-16681.1">6075 1761 9215 0,'0'0'400'0,"0"0"96"0,-7 3-496 0,7-3 0 0,0 0 0 0,0 0 0 15,-7 6 912-15,7-6 96 0,-1 8 16 0,1-8 0 16,0 0-832-16,0 0-192 0,10 10 0 0,1-6 0 16,2-1 864-16,1-1 128 0,1-2 32 0,4 2 0 15,-2 0-832-15,5-2-192 0,1-2 0 0,4-1 0 16,3-1 0-16,1 0 0 0,5-4 0 0,-2 1 0 16,2 2 864-16,1 0 128 0,-1 1 32 0,1-3 0 15,0 0-832-15,3-1-192 0,1 0 0 0,2-1 0 0,-2 1 0 16,3-1 0-16,2 1 0 0,-16 3 0 0,1 0 0 15,1 0 0-15,1 0 0 0,0-1 0 0,1-1 0 0,-1 2 0 16,3 0 0-16,-1 0 0 0,-4-2 0 0,4 2 0 16,-4-1 0-16,1 2 0 0,-1 0 0 0,0-1 0 15,-5 3 0-15,0-2 0 0,-2 1 0 0,-4 0 0 16,-2 0 0-16,0-1 0 0,-3 0 0 0,1 1 0 16,-3 0 0-16,-1 1 0 0,0 1 864 0,-2-1 128 15,0 0 32-15,0 1 0 0,-2 1-832 0,1 0-192 16,-2-2 0-16,2 2 0 0,-3 3 0 0,2 0 0 15,-3-1 0-15,0 3 0 0,-5-5 0 0,7 4 0 16,-4 0 0-16,0 2 0 0,-2 0 0 0,-1 0 0 16,0-6 0-16,-1 10 0 0,-1 0 0 0,0 1 0 15,0 1 0-15,-1 1 0 0,-3 0 0 0,0 2 0 0,0 0 0 0,0 1 0 16,2 1 0-16,-4 2 0 0,0 2 0 0,2 2 0 16,-1 5 0-16,1 3 0 0,-2 2 0 0,2 2 0 15,-2 0 0-15,1 1 0 0,-2-2 0 0,3 0 0 16,-3 0 0-16,3 1 0 0,-1 1 0 0,0 1 0 15,2-2 0-15,0 1 0 0,2 2 0 0,0 2 0 16,-2-1 0-16,1-5 0 0,0-1 0 0,1 13 0 16,1-3 0-16,-1-6 176 0,0-5-176 0,0 0 160 15,0 1-32-15,1 1 0 0,-3 2 0 0,3-3 0 16,-1 0 0-16,-1 1 0 0,2 1 0 0,-2 1 0 16,-2-1-128-16,2 1 160 0,0-2-160 0,-2 2 160 15,1 0-160-15,-2 1 0 0,3-2 144 0,0 1-144 0,3 4 0 0,0-2 0 16,0 1 0-16,-1-2 0 0,1 0 176 15,2-4-48-15,2-2 0 0,-2 0 0 0,-3 1-128 0,0-1 0 16,2-3 0-16,0 2 0 0,2 0 0 0,-1 1 0 16,0-3 0-16,0 3 128 0,0 1-128 0,-1 2 192 15,-1-1-192-15,2-3 192 0,2-2-192 0,-2-1 128 16,-1 0-128-16,0 2 128 0,0-1-128 0,-1-1 128 16,-1 0-128-16,2 2 128 0,0 3-128 0,0-1 0 15,-1-1 0-15,1 0 0 0,1-2 192 0,-1-1-64 16,-1-2 0-16,0 0 0 0,0-2-128 0,0 0 0 15,2 1 0-15,-1-2 0 0,-4-3 192 0,2 0 0 16,-1 0 0-16,2 2 0 0,1-3 32 0,0-1 16 0,-1 0 0 16,0-1 0-16,-1 1-80 0,1-1-16 0,-1 0 0 15,-2-3 0-15,3-3-16 0,-1 1-128 0,-1 2 192 0,2-1-64 16,-1-2 16-16,1-1 0 0,1-9 0 0,-1 10 0 16,-3 1 0-16,1-3 0 0,-1 1 0 0,4-9 0 15,-2 7-144-15,2-7 160 0,-1 6-160 0,1-6 160 16,0 0-160-16,-4 8 192 0,1-1-192 0,3-7 192 15,0 0-64-15,0 0-128 0,0 0 192 0,0 0-64 16,0 0 0-16,0 0-128 0,0 0 192 0,0 0-64 16,0 0 0-16,0 0-128 0,0 0 192 0,0 0-64 15,0 0 0-15,0 0-128 0,-7 4 192 0,7-4-64 16,0 0 16-16,0 0 0 0,-9-4 0 0,1 0 0 16,8 4-144-16,-9-1 0 0,1-2 0 0,-5 1 0 15,1 1 0-15,-1-1 0 0,-1 0 0 0,0 1 128 16,-2 1 0-16,0 1 0 0,-2 2 0 0,-1-1 0 0,1-1-128 15,-5-1 128-15,1 0-128 0,-3 1 128 0,1 0-128 0,-7-1 0 16,-1-1 144-16,-6 0-144 0,-2 0 0 0,-4 1 144 16,0 1-144-16,0-1 0 0,-1-2 0 0,1 0 0 15,2-2 0-15,-3 1 0 0,-1 0 0 0,0-1 0 16,-2-1 0-16,-1 3 0 0,5 2 0 0,0 2 0 16,5-2 0-16,1 1 0 0,4 0 0 0,0 0 0 15,3 0 0-15,4 1 0 0,-2 1 0 0,3 1 0 16,0 2 0-16,2-2 0 0,-2-1 0 0,4-1 0 15,4 2 0-15,-3 0 0 0,0 1 0 0,4-2 0 16,1 1 0-16,2 0 0 0,3-2 0 0,3-1 0 16,1 0 0-16,7-1 0 0,0 0 0 0,0 0 0 0,0 0 0 0,0 0 0 15,0 0-160-15,0 0 160 16,0 0-160-16,13 0 160 0,-2-1 0 0,5-1 0 0,1-2-128 16,2 1 128-16,1 0 0 0,4 1 0 0,3-2 0 0,1 0 0 15,2-1 0-15,2 1 0 0,2-1-160 0,5-1 160 16,2 1 0-16,4-2 0 0,3 0 0 0,2 0 0 15,0-1 0-15,2 1 0 0,-3 0 0 0,2-1 0 16,-2 4 0-16,4-1 0 0,0 2 0 0,1-2 0 16,-3 0 0-16,0 4 0 0,1 4 0 0,-4-2 0 15,-1 0 0-15,-5-1 0 0,0-1 0 0,1 3 0 16,2 3 0-16,-3-1 0 0,-7 0 0 0,0-1 0 16,4 1 0-16,-6 2 0 0,-1-1 0 0,-2 2 0 15,-5-3 0-15,-2 3 0 0,-4-1 0 0,-3-1 0 16,-3-3 0-16,-1-1 0 0,-2-2 0 0,-10 1 0 0,9 2 0 0,-9-2 0 15,0 0 0-15,0 0 128 0,0 0 0 0,0 0-128 16,0 0 192-16,0 0-64 0,3-9-128 0,-1 1 128 16,-4-1-128-16,1 0 128 0,1-1-128 0,-1-1 128 15,0 0-128-15,0-3 128 0,-1-3-128 0,1-5 0 16,1-4 144-16,0-3-144 0,0 3 0 0,0-3 128 16,0-3-128-16,0-3 0 0,2-5 0 0,1-6 0 15,2-3 0-15,0-7 0 0,0-6 0 0,2 1 0 16,2 0-176-16,2 0 176 0,0-3-240 0,2-3 48 15,2-6 16-15,-1 3 0 0,-2 1 176 0,1 1 0 16,1-1-144-16,0-1 144 0,-7-2 0 0,2 3 0 16,-2 4 0-16,-3 3 0 0,-1 2 0 0,-3 3 0 15,-2-1 0-15,1 4 0 0,1 4 128 0,-2-3-128 0,-1 0 192 16,0 4-64-16,1 5-128 0,2 3 0 0,-1 3 0 0,2-1 128 16,4-2-128-16,-1 2 0 0,0 2 0 0,0-3 0 15,2-3 0-15,1 1 0 0,-4 8-176 16,3 1 176-16,0 2-128 0,-2 3 128 0,-1-1-128 0,0 3 128 15,3-1 0-15,-3 1-128 0,-1-3 128 0,0 4 0 16,0 0 0-16,-1 0 0 0,0 3 0 0,1 3-128 16,1 1 128-16,-2 3 0 0,2 2 0 0,-1 1 0 15,1-1 0-15,0-1-128 0,0-2 128 0,-2 7 0 16,2 1 0-16,-3 8 0 0,3-7 0 0,-1 0 0 16,-2-3 0-16,0 3 0 0,0 7-144 0,0 0 144 15,0 0 0-15,0 0 0 0,0 0 0 0,0 0 0 16,0 0-160-16,-2-7 160 0,-1 1 0 0,3 6-144 15,0 0 144-15,-9-1 0 0,1 1 0 0,8 0 0 0,-8-1 0 0,-1 0 0 16,-4-1 0-16,1 1-128 0,1-1 128 0,0 0 0 16,-4 0 0-16,-1 0 0 0,-1-4 0 0,-4 2 0 15,-1 0 0-15,-1 2 0 0,-1-2 0 0,-5-1 0 16,-1 0 0-16,-3 0 0 0,-4 0 0 0,-1 1 0 16,-2-1 0-16,-5 1 0 0,-3-4 0 0,0 0 0 15,2 1-176-15,1 0 176 0,0 0 0 0,1 1 0 16,-2 0 0-16,-6 0 0 0,-2 0 0 0,1 2 0 15,1-1 0-15,1 4 0 0,-1 4 0 0,3-1 0 16,-1-1 0-16,3-1-144 0,1 0 144 0,0 2 0 16,1 1 0-16,2 0 0 0,3 1 0 0,2-3 0 15,0 0 0-15,4 0 0 0,0 3 0 0,3-2 0 0,1-1 0 16,3-1 0-16,-1 0 0 0,5-1 0 0,1-1 0 16,3 0 0-16,1 1 0 0,0 1 0 0,5 0 0 0,0 0 0 15,2-2 0-15,2 1 0 0,1 1 0 0,8 0-128 16,0 0 128-16,0 0 0 0,0 0 0 0,0 0-128 15,0 0 128-15,13-3-160 0,0-2 160 0,3 1-160 16,4 0 160-16,5-1 0 0,2 4 0 0,2-3-128 16,2-4 128-16,1 0 0 0,1-2-144 0,5 4 144 15,2-3 0-15,3 0 0 0,0-1 0 0,4 3 0 16,5 0-144-16,0 1 144 0,-2-1 0 0,0 1 0 16,-1-1 0-16,3-1 0 0,-2 0 0 0,1 0 0 15,1 0 0-15,-4 1 0 0,0 2 0 0,-3 1 0 16,-7-1 0-16,1 0 0 0,-4 0 0 0,-1-2 0 15,-2 4 0-15,-2 1 0 0,-3-2 0 0,1 2 0 16,-4 2 0-16,-1 0 0 0,-2 2 0 0,-2-2 0 0,-3 3 0 0,1 1 0 16,-3 5 0-16,-1 0 0 0,-1 2 0 0,0 0 0 15,3 0 0-15,-2 3-160 0,-2 1 160 0,1 2 0 16,-1-1-144-16,1 1 144 0,-3-1 0 0,1 3 0 16,1 0-144-16,-1 1 144 0,-2-1 0 0,-2 2 0 15,-2 2 0-15,1 5 0 0,-4 4 0 0,0 4 0 16,-1 7 0-16,1 3 0 0,-2 4 0 0,0 1 0 15,-4 2 0-15,1 1 0 0,0-1 0 0,0 4 0 16,0 4 0-16,1 2 0 0,0 3 0 0,1-4 0 16,0-4 0-16,1-2 0 0,-4 3 0 0,3-1 0 15,-1 2 0-15,0 1 0 0,0-3 0 0,-2-4 0 16,-1-1 0-16,2 3 0 0,-3 0 0 0,3 4 0 16,1 0 0-16,2 2 0 0,-4 1 0 0,2-5 0 0,1-1 0 0,1 3 0 15,0 3 0-15,1 1 0 0,1 0 0 0,0-4 0 16,-1-3 0-16,2-2 0 0,1-4 0 0,2 3 0 15,-4 3 0-15,1-2 0 0,0-2 0 0,0-5 0 16,1-3 0-16,-1-1 0 0,1-3 0 0,-2-2 0 16,0-2 128-16,0 0-128 0,-2 1 0 0,1-1 0 15,0 1 0-15,0-4 0 0,0-1 0 0,-1-1 0 16,-1-4 0-16,-1-1 128 0,0-4-128 0,1-1 0 16,-1-3 0-16,1 0 0 0,1-1 128 0,-4-2-128 15,1-4 0-15,-1-2 0 0,0-1 0 0,2-1 0 16,3-8 0-16,-4 7 0 0,4-7 128 0,-4 8-128 15,4-8 0-15,-6 7 0 0,1-3 128 0,5-4-128 16,-6 5 0-16,-1-2 0 0,0-2 0 0,-2-1 0 0,3 0 128 16,-2 0-128-16,0 0 0 0,-2-2 144 0,1-4-144 0,-2 1 0 15,-5 0 0-15,4 1 0 0,3-2 0 0,-2 1 0 16,-2-2 0-16,-1 0 0 0,-3-2 0 0,0-1 0 16,-3 0 144-16,0 0-144 0,-1-1 0 0,-2 0 0 15,1 1 0-15,-2-2 0 0,-1 1 0 0,-4-1 0 16,-1-1 0-16,-3 0 0 0,-3-1 0 0,-5 2 128 15,-3 0-128-15,0 3 0 0,1 3 0 0,0 0 0 16,-3 0 0-16,-4-1 0 0,-1 1 0 0,-1-4 0 16,-2 4 0-16,4 1 0 0,1 1 0 0,3 3 0 15,1 0 0-15,3-1 0 0,4 0 0 0,-1-2 0 16,2-1 0-16,3 2 0 0,-1 2 0 0,3-1 0 0,0 1 0 16,4 1 0-16,3-3 0 0,4 1 0 15,4 1-144-15,0 0 144 0,2 0-208 0,3-1 16 0,2 1 16 0,1 0 0 16,1 0-112-16,2-1-32 0,1-2 0 0,5 4 0 15,0 0 128-15,0 0 32 0,-5-4 0 0,5 4 0 16,0 0 160-16,0 0 0 0,0 0 0 0,0 0-128 16,0 0 128-16,0 0 0 0,0 0-144 0,6-3 144 15,-6 3-272-15,11-1 16 0,-11 1 0 0,13 1-8608 16,-3 0-1712-16</inkml:trace>
  <inkml:trace contextRef="#ctx0" brushRef="#br2" timeOffset="-5362.79">12698 9777 9215 0,'0'0'400'0,"6"-4"96"0,-6 4-496 0,9-4 0 15,-2-2 0-15,-7 6 0 0,0 0 1008 0,0 0 96 16,9-1 32-16,-9 1 0 0,0 0-480 0,0 0-80 16,0 0-32-16,8-4 0 0,-8 4 96 0,0 0 0 15,7-4 16-15,-7 4 0 0,0 0 48 0,0 0 16 16,0 0 0-16,0 0 0 0,0 0-144 0,0 0-48 15,0 0 0-15,0 0 0 0,0 0-16 0,-9 4-16 16,-4 1 0-16,-2 0 0 0,-3 1 16 0,-5-1 0 0,-2 1 0 0,-5 0 0 16,-2 2-128-16,1-1 0 0,-2-1-16 0,-1 1 0 15,-1-1-32-15,-2 0 0 0,-3-3 0 0,3 2 0 16,1-1 0-16,4 1 0 0,5 1 0 0,-1-1 0 16,5-2-32-16,4-1-16 0,2-2 0 0,3 1 0 15,3 0-112-15,3-1-32 0,8 0 0 0,0 0 0 16,0 0-16-16,0 0 0 0,0 0 0 0,0 0 0 15,14-2 192-15,5 0 48 0,5-1 0 0,2 2 0 16,1-1-192-16,5 0-48 0,4 0 0 0,1 0 0 16,-1 0-128-16,-1-2 0 0,0-1 144 0,-2 0-144 15,0 5 0-15,1-1 0 0,5-2 0 0,0-1 128 16,4 0-128-16,0 1 144 0,-2-1-144 0,0 4 160 16,-4 0-160-16,-3 0 0 0,-7 0 144 0,-3 3-144 15,-4 0 0-15,-4-1 144 0,-4-3-144 0,-1 1 0 0,-11 0 160 0,0 0-160 16,0 0 128-16,0 0-128 0,0 0 128 0,-8 6-128 15,0-1 0-15,-7 1 128 0,0-3 64 0,-6-2 16 16,-2 0 0-16,-3 1 0 0,-5 2-80 0,-3-2 0 16,-3-1-128-16,-2 2 192 0,1 2-192 0,0-2 144 15,0-2-144-15,3 1 128 0,0 1-128 0,2 1 128 16,0-1-128-16,1 0 128 0,0-3-128 0,6 0 128 16,4-1-128-16,5 1 128 0,4 0-128 0,4 0 0 15,3 0 0-15,6 0 0 0,0 0 144 0,0 0-144 16,13-9 160-16,2 5-160 0,3 2 176 0,4-3-176 15,2 3 192-15,1-2-192 0,0-1 144 0,1 1-144 16,-2 1 0-16,3-2 144 0,0 0-144 0,1 0 0 0,1-1 0 0,1-1 0 16,0 4 128-16,-1 1-128 0,0-3 128 0,-3 2-128 15,-4 1 0-15,-3 0 0 0,-5-1 0 0,-4 1 0 16,-10 2 0-16,0 0 0 0,0 0 0 0,0 0 0 16,-8-2 128-16,-7 1-128 0,-5-2 0 0,-2 3 128 15,-5 4-128-15,-2-1 0 0,-4-3 0 0,0 1 0 16,1 2 0-16,2 0 0 0,0-2 128 0,0 1-128 15,-1-4 0-15,1 4 0 0,-2 0 0 0,-2 0 0 16,-5-4 0-16,5 1 0 0,4-2 144 0,2 3-144 16,-2 2 0-16,5-2 0 0,1-2 0 0,3 1 128 15,1 2-128-15,3-1 0 0,5 0 0 0,0-1 0 16,3-1 0-16,9 2 144 0,-6-1-144 0,6 1 0 16,0 0 0-16,0 0 0 0,0 0 0 0,0 0 0 15,0 0 0-15,0 0 0 0,-1407 0 0 0,2814 0 0 16,-1407 0 0-16,0 10 0 0,0 3 0 0,1-1 0 0,0 0 0 0,1 3 0 15,-1 7 0-15,0 0 0 0,0 1 0 0,1 5 0 16,-1 5 0-16,-1 3 0 0,0 3 0 0,2 0 0 16,-1 0 0-16,0 0 0 0,0 3 0 0,1 4 0 15,1 4 0-15,0 1 0 0,1-4 0 0,0 2 0 16,0 3 0-16,0-4 0 0,2-5 0 0,-3-1 0 16,2-1 0-16,0 2 0 0,-4 0 144 0,1 1-144 15,1-3 0-15,-1 2 144 0,-2 1-144 0,1-1 128 16,-1-3-128-16,0-3 128 0,-1-3-128 0,0 3 192 15,1 1-192-15,0-2 192 0,0-1-192 0,0 1 192 16,0 3-192-16,-1 1 192 0,-2-1-192 0,2-1 160 16,0-3-160-16,0-1 160 0,-2-1-160 0,1 0 0 15,-1 1 0-15,1 1 128 0,0-6-128 0,1 5 128 16,0 2-128-16,-3-2 128 0,2 0-128 0,0-2 0 0,1-2 0 0,0 0 0 16,-1 0 0-16,-1-4 0 0,3-3 0 0,-2 4 0 15,-2 0 0-15,2 2 0 0,-1-1 128 0,1 0-128 16,0-3 0-16,-3 4 0 0,0 4 144 0,0-3-144 15,-1-4 0-15,1-1 0 0,-1 1 0 0,2-1 128 16,-2-1-128-16,2-1 0 0,2-2 0 0,-3 0 0 16,2 2 0-16,1 1 0 0,0 0 0 0,-1 2 128 15,3-4-128-15,-1 2 0 0,1 3 0 0,0-2 0 16,-2-4 0-16,2 3 128 0,-1 1-128 0,0-3 0 16,0-3 0-16,-1-2 128 0,-1 1-128 0,1 1 0 15,0-3 0-15,-2 2 0 0,0 0 0 0,2-1 0 0,-1-4 0 0,1 3 0 16,0 0 0-16,-2-1 0 15,0-1 0-15,0 0 0 0,2 2 0 0,0 0 128 0,-1-3-128 0,0 1 0 16,1 2 0-16,1-4 0 0,0 1 0 0,1-1 0 16,0-3 0-16,0-9 128 0,3 10-128 0,0-1 128 15,-3-9-128-15,0 0 128 0,5 10-128 0,-5-10 0 16,0 0 128-16,4 11-128 0,1-2 0 0,-5-9 144 16,0 0-144-16,0 0 0 0,8 11 0 0,-2-2 0 15,-6-9 0-15,0 0 0 0,9 6 192 0,-9-6-192 16,5 5 192-16,-5-5-192 0,0 0 0 0,10 2 0 15,-10-2 0-15,10 2-144 0,-10-2 144 0,11-2 0 16,-1 1 0-16,-1 0 0 0,-9 1 0 0,12-1 0 16,0-2 0-16,0 3 0 0,-3-1 0 0,2-1 0 15,2 3 0-15,3-4 0 0,-1-3 0 0,3 1 0 0,0 3 0 0,0-1 0 16,-2-3 0-16,6 2 0 0,-1-1 0 0,6-1 128 16,2-1-128-16,-1 1 0 0,-1 0 0 0,0-1 0 15,0 1 0-15,-2 1 0 0,-1-2 0 0,0 2 128 16,0-4-128-16,4 2 0 0,-2 3 0 0,-1-1 0 15,0 1 0-15,-2-3 0 0,3-1 0 0,-1 3 0 16,1 5 0-16,-2-2 0 0,-2-5 0 0,1 4 0 16,-4 3 0-16,-1 0 0 0,-1 1 0 0,-2-1 0 15,0-1 0-15,-3 1 0 0,0 1 0 0,-3-1 0 16,-9 0 0-16,11-1 0 0,-3 1 0 0,-8 0 0 16,10 2 0-16,-10-2 0 0,0 0 0 0,10 4 0 15,-10-4 0-15,9 2 0 0,-9-2 0 0,0 0 0 16,0 0 0-16,0 0 0 0,9 0 0 0,-9 0 0 0,0 0 0 0,0 0 0 15,0 0 0-15,0 0 128 0,0 0-128 0,0 0 0 16,0 0 0-16,0 0 0 0,0 0 0 0,0 0 0 16,0 0 0-16,-10 2 128 0,1-2-128 0,-3 4 0 15,0 2 0-15,-1-3 0 0,-2-5 0 0,0 1 0 16,-4 0 0-16,-1 2 0 0,0 1 0 0,-2 1 0 16,-4 2 0-16,0-1 128 0,-2 2-128 0,1-1 0 15,3-2 0-15,-3 0 128 0,2-2-128 0,2 2 0 16,1 3 0-16,1-1 0 0,1-2 0 0,-1 1 0 15,3-1 0-15,-1 0 0 0,0 2 0 0,-2-1 0 16,-2-1 0-16,-1 1 0 0,0 0 0 0,-4-1 0 16,1 1 0-16,3-2 0 0,0-1 0 0,4 1 0 15,0 0 0-15,2 1 0 0,2-2 0 0,1 1 0 0,3-1 0 0,-1 2 0 16,2 2 0-16,1-3 0 16,0-7 0-16,1 4 0 0,3 2 0 0,-3-1 0 0,9 0 0 0,-8-4 0 15,0-1 0-15,2 0 0 0,6 5 0 0,-8-8 0 16,3-1 0-16,2-2 144 0,-2 0-144 0,3 0 0 15,-1 0 128-15,0-3-128 0,1-1 0 0,1 1 0 16,-2 3 128-16,1-1-128 0,-2-6 0 0,2 1 0 16,0 0 128-16,-1-1-128 0,-1 2 0 0,2-5 0 15,0-2 128-15,-1 0-128 0,0-3 0 0,2 0 0 16,-3-2 0-16,1-5 0 0,-1 0 128 0,1-4-128 16,-1 1 0-16,0-4 128 0,1 1-128 0,0-1 0 15,1-2 128-15,-2-2-128 0,2-1 0 0,0-3 0 16,0-8 128-16,-1 2-128 0,1 1 0 0,1 3 0 15,-1 4 0-15,-2-2 0 0,0-1 0 0,0-2 0 0,-2 0 0 0,1-2 0 16,-1-3 0-16,-1 4 0 0,0 3 0 0,2 1 0 16,-2 0 0-16,3-1 0 0,-2-3 0 0,3 3 0 15,-1-1 0-15,2 3 0 0,1-1 0 0,1 1 0 16,0 1 0-16,1 1 0 0,1 0 0 0,2-1 0 16,0-2 0-16,2 2 0 0,0 1 0 0,2 4 0 15,1 2 0-15,1 1-144 0,0 4 144 0,-3 1 0 16,2 2-144-16,-3 2 144 0,-1 0 0 0,1-2 0 15,-5-4-144-15,1 3 144 0,0 1 0 0,0 2 0 16,-1-1-128-16,0 0 128 0,-1 2 0 0,0 1 0 16,0 2-128-16,0 2 128 0,0 0 0 0,2 3-160 15,-1 1 160-15,-1 3-128 0,0 1 128 0,2 0 0 16,-1-1 0-16,-1 2-128 0,1 3 128 0,1 0 0 0,0-2 0 16,1 1 0-16,-1-1 0 0,0 1 0 0,0 1 0 0,-1-2 0 15,0-3 0-15,1 1 0 0,-1 2 0 0,0 0 0 16,-1 4 0-16,1-4 0 0,1 0 0 0,-1 4-128 15,-1 9 128-15,0-6 0 0,0-5 0 0,0 3-128 16,0 2 128-16,0 6 0 0,0 0 0 0,0 0 0 16,1-9 0-16,0 0 0 0,0 1 0 0,-1 8-128 15,0 0 128-15,4-5 0 0,-1-4 0 0,1 5 0 16,-4 4 0-16,0 0 0 0,9-6 0 0,0 4-128 16,0 0 128-16,2 1 0 0,-2 2 0 0,3-2-128 15,1-3 128-15,3 2 0 0,3 1 0 0,4 1 0 16,-3 1 0-16,3-3 0 0,2-3 0 0,4 3 0 15,3 4 0-15,2-4 0 0,2-1 0 0,1 0-128 16,-1-2 128-16,0 1 0 0,-1 3 0 0,2-1 0 16,-2-3 0-16,0 2 0 0,-4 1 0 0,0-1 0 0,-5 3 0 0,1 0 0 15,-3-3 0-15,-3 2 0 0,-3 3 0 0,-1 0 0 16,-3 1 0-16,-2-1 0 0,-1 1 0 0,-11-3 0 16,0 0 0-16,6 5 0 0,-6-5 0 0,0 0 0 15,0 0 0-15,0 0-128 0,0 0 128 0,0 0 0 16,0 0 0-16,0 0-128 0,-2 12 128 0,2-12 0 15,0 0 0-15,-9 4 0 0,1 2 0 0,-2-2 0 16,-2-1 0-16,-2 1 0 0,-2-1 0 0,-3 0 0 16,-5 0 0-16,-2 0 0 0,2-1 0 0,-1-2 0 15,-3-2 0-15,-1 2 0 0,1 4 0 0,-1-2 0 16,1-6 0-16,-3 3 0 0,-2 2 0 0,-1 1 0 0,-4 0 0 16,0-1 0-16,-2-5 0 0,7 3 0 15,5 2 0-15,-1 0 0 0,-1-2 0 0,3-1 0 0,3-4 0 0,-1 4 0 16,6 2 0-16,2-1 0 0,4-2 0 0,3 0 0 15,2 3 0-15,8 0 0 0,0 0 0 0,0 0 0 16,0 0 0-16,0 0 0 0,0 0 0 0,0 0 0 16,0 0 0-16,0 0-128 0,0 0 128 0,10 8 0 15,-2 2 0-15,0-1 0 0,-1-4 0 0,0 4-128 16,0 2 128-16,-2 3 0 0,-1 2 0 0,1 0 0 16,-1 5 0-16,0 2 0 0,1 7 0 0,-3 0-128 15,-1 2 128-15,2 2 0 0,-2 1-144 0,-1 3 144 16,-3 4 0-16,1 3 0 0,1 3 0 0,-4 7 0 15,-3 8 0-15,-1 0 0 0,1-2 0 0,-1-1 0 16,1-2 0-16,-1 5 0 0,2 2 0 0,0-3 0 0,1-4 0 0,2-3 0 16,1-1 0-16,-1 2 0 0,1 2 0 0,1 2 0 15,1-1 0-15,1 0 0 0,0 2 0 0,1-4 0 16,-1-2 0-16,2 0 0 0,0 0-128 0,1 5 128 16,1 1 0-16,0-1 0 0,2-7 0 0,2-2 0 15,-1-4 0-15,3 0 0 0,-2 1 0 0,0-5 0 16,-1-5 0-16,0 4 0 0,-4 3 0 0,1-2 0 15,0-2 0-15,0-4 0 0,-2 0 0 0,-1-2 0 16,2 1 0-16,0-3 0 0,0-1 0 0,2 0 0 16,-3 0 0-16,2 1 0 0,1 1 0 0,0 0 0 15,-1-2 0-15,2 0 0 0,-1-1-128 0,1-1 128 16,3-2 0-16,-4-2 0 0,1 0 0 0,0-2-144 16,1 0 144-16,1-2 0 0,-4-2 0 0,-1 0 0 0,-2-1 0 15,2-2 0-15,0-5 0 0,-3-2 0 16,0-10 0-16,-3 12 0 0,-2 3 0 0,1-4 0 0,1-1 0 0,-3-1 0 15,2 2 0-15,-1-1 0 0,1 0 0 0,1-2 0 16,3-8-144-16,-4 7 144 0,0 3 0 0,2-4-144 16,2-6 144-16,0 0-192 0,-7 6 192 0,7-6-192 15,-3 11 192-15,3-11-128 0,-5 5 128 0,5-5-128 16,-3 11 128-16,2-4 0 0,1-7 0 0,-2 8 0 16,2-8 0-16,0 0 0 0,5 9 0 0,-3 0-128 15,-2-9 128-15,6 6-128 0,-6-6 128 0,10 8-128 16,-4 0 128-16,3-2 0 0,0-5 0 0,-9-1 0 15,0 0 0-15,12 0 0 0,4-1 0 0,0-3 0 16,2-1 0-16,4-1 0 0,0-2 0 0,4 0 0 0,4 1 0 16,-1-4 0-16,2-4 128 0,1 3-128 0,2 0 0 0,5-2 0 15,3-4 0-15,2 1 128 0,1 2-128 16,0 2 0-16,2 1 0 0,-2 0 128 0,-7 0 48 16,-3 3 16-16,-4 3 0 0,-5 1 0 0,-2 2-192 0,-5-2 0 15,-3 2 0-15,-4 0 0 0,-12 3 0 0,0 0 128 16,0 0-128-16,0 0 0 15,0 0-1280-15,-8 10-320 0,-7 4-80 0</inkml:trace>
  <inkml:trace contextRef="#ctx0" brushRef="#br2" timeOffset="-3043.16">11103 15620 13295 0,'0'0'576'0,"0"0"144"16,0 0-576-16,0 0-144 0,0 0 0 0,6-6 0 15,-1-2 1056-15,-5 8 176 0,0 0 48 0,0 0 0 16,9-8 112-16,-5 2 16 0,-4 6 16 0,0 0 0 0,0 0 16 0,0 0 0 16,4-10 0-16,-4 10 0 0,0 0-384 0,0 0-80 15,0 0-16-15,-5-6 0 0,-3 1-272 0,-1 5-64 16,-4 2-16-16,-2-1 0 0,-3-1-272 0,-3 1-48 15,-4 2-16-15,-2 0 0 0,-4-1-48 0,-1 0-16 16,-2-1 0-16,-4 1 0 0,1 2 48 0,0 1 16 16,-1-1 0-16,1 2 0 0,-3-3-32 0,-1 2-16 15,1-1 0-15,-1 2 0 0,3-2-32 0,0 1-16 16,5-2 0-16,1 0 0 0,3 1-176 0,1 0 192 16,3-4-192-16,4 3 192 0,3 1 0 0,2 1 16 15,-1-3 0-15,3-1 0 0,1 1-32 0,2-1-16 16,-4 4 0-16,4-3 0 0,1-2-32 0,2-1-128 0,0 0 192 15,8 1-64-15,0 0 0 0,0 0-128 0,-9-1 192 0,9 1-64 16,0 0-128-16,-1 7 128 0,1-7-128 0,0 0 128 16,1 11-128-16,1 0 0 0,2 3 0 0,-1-3 0 15,1-3 0-15,-1 3 0 0,1 1 128 0,1 5-128 16,1 2 0-16,1 2 0 0,0 1 0 0,1 1 0 16,3 2 0-16,2 2 0 0,1 1 0 0,2 2 0 15,0-2 0-15,4 6 0 0,1 6 0 0,2-3 0 16,1-1 128-16,2 2-128 0,1 3 0 0,3 3 128 15,3-2-128-15,0-2 0 0,-2-1 0 0,-2 0 0 16,0 2 0-16,1 0 128 0,-4 2-128 0,2-3 0 16,-2-2 0-16,3-2 128 0,0 0-128 0,0-5 0 15,1 2 160-15,-1-4-160 0,2-2 192 0,0 1-192 16,-1-4 192-16,-2-2-64 0,0-1 0 0,-1-1-128 0,-4-1 192 0,2 2-192 16,-3-2 192-16,1 1-192 0,-4-1 176 0,1-1-176 15,-1 1 160-15,1-4-160 0,-4-1 128 0,2 0-128 16,-2 0 0-16,1 0 0 0,-2 3 0 0,-3-3 0 15,-4-3 0-15,1 1 0 0,0 0 0 0,-3 1 128 16,-1-5-128-16,-1 1 0 0,2-1 0 0,-3 1 0 16,0-3 128-16,-3-6-128 0,0 0 0 0,0 0 128 15,0 0-128-15,0 0 0 0,0 0 128 0,0 0-128 16,0 0 0-16,0 0 144 0,0 0-144 0,0 0 0 16,10 0 0-16,-10 0 0 0,10-3 0 0,0 0 0 15,0-1 128-15,3 0-128 0,-1 0 0 0,2-2 0 16,1-2 0-16,1 1 0 0,4-1 0 0,0-1 0 0,1-1 0 15,2 0 0-15,2-2 0 0,3-1 0 0,2-2 128 0,4 0-128 16,4 5 0-16,-1-5 0 0,3-3 0 0,-2 2 0 16,3-1 0-16,-2 4 0 0,-2 2 0 0,-4 0 0 15,-2-1 0-15,0 2 0 0,-2 3 0 0,0-1 0 16,-6 1 0-16,0 3 0 0,-4-1 0 0,-2 2 0 16,-1 1 0-16,-4 1 0 0,-4 0 0 0,-8 1 0 15,9-2 0-15,-9 2 0 0,0 0 0 0,0 0 0 16,0 0 0-16,0 0 0 0,0 0 0 0,0 0 0 15,0 0 0-15,0 0 0 0,0 0 0 0,0 0 0 16,0 0 0-16,0 0 0 0,0 0 0 0,0 0 0 16,0 0 0-16,0 0 0 0,0 0 0 0,-9 2 0 15,0-2 0-15,-2 0 0 0,2 2 0 0,-1 0 0 16,-4-1 0-16,1-1 128 0,-2 0-128 0,0 0 128 16,-1-2-128-16,1 0 0 0,0 0 144 0,-1-1-144 0,0 1 0 0,-1 1 128 15,1 0-128-15,-1-1 0 0,1 2 0 0,-5-1 0 16,0-3 0-16,-1 3 128 0,-6 1-128 0,-1 0 0 15,-4-2 0-15,-2 0 0 0,-3 0 0 0,1-2 0 16,-4 3 0-16,0-2 0 0,1-1 0 0,-5-1 0 16,-4 1 0-16,1-2 0 0,-5 0 0 0,1-2 0 15,-1 0 0-15,1 1 0 0,1-1 0 0,-3-2 0 16,-1-2 0-16,-1 1 0 0,0 1 0 0,0 0 0 16,0-1 0-16,4 1 0 0,5 0 0 0,2 2 0 15,1-2 0-15,3 0 0 0,2-5 0 0,4 3 0 16,1 1 0-16,8 1 0 0,9 2 0 0,-1-1 0 15,0 0 0-15,4 0 0 0,4 5 0 0,3-3 0 0,2-2 0 0,1 1 0 16,0-1 0-16,2-3 0 0,2 4 0 0,0-2 0 16,-1-1 0-16,0-2 0 0,-2-1 0 0,0 2 0 15,0 1 0-15,-3-2 0 0,1-3 0 0,0 4 0 16,-5 2 0-16,3-1 0 0,-1-1 0 0,0-1 0 16,1-1 0-16,-1 0 0 0,-1-1 0 0,-1-4 0 15,1-3 0-15,-2-1 0 0,0-1 0 0,0-4 0 16,-2 0 0-16,0-5 0 0,1-5 0 0,2 0 0 15,0 1 0-15,1-1 0 0,2 2 0 0,-2 0 0 16,2 5 0-16,1 2 0 0,-1 3 0 0,3 0 0 16,-3 1 0-16,1 3-160 0,0 2 160 0,-1 4 0 15,2-2 0-15,-1 3-128 0,1-1 128 0,1 4 0 16,0 4 0-16,1 3 0 0,-2-2-128 0,3 2 128 16,1-1 0-16,1 6 0 0,0 0 0 0,0 0 0 0,3-10-128 0,5 4 128 15,2 1 0-15,2 1 0 0,1-1-144 0,6-1 144 16,2-5 0-16,6 4-144 0,5 4 144 0,8-2 0 15,3-3-144-15,7-2 144 0,3-2 0 0,6 1 0 16,3 2 0-16,2 0 0 0,1-1 0 0,4 1 0 16,-1 1 0-16,0 1 0 0,-2 3 0 0,-10-2-144 15,-5 1 144-15,-6 2-160 16,-6 4-896-16,-5 2-176 0,-5 0-48 0,-6 2-10688 16,-8 5-2128-16</inkml:trace>
  <inkml:trace contextRef="#ctx0" brushRef="#br2" timeOffset="107.43">4096 15861 8287 0,'-5'7'736'0,"1"-1"-592"0,4-6-144 0,-2 10 0 15,-2-1 1840-15,2-1 336 0,2-8 64 0,0 0 0 16,1 7-672-16,-1-7-144 0,0 7-16 0,0-7-16 16,0 0 48-16,0 0 16 0,0 0 0 0,0 0 0 15,0 0 16-15,7-8 0 0,0-2 0 0,1-5 0 16,1 0-496-16,1-5-80 0,0-4-32 0,0-4 0 16,0-2-272-16,1-3-48 0,-4-3-16 0,2-4 0 15,0 0-144-15,-1-2-48 0,-2-1 0 0,2-3 0 16,-5-3-144-16,3 0-16 0,0-1-16 0,1 3 0 15,2 1-160-15,-3 3 160 0,2 1-160 0,-3 5 160 16,-2 1-160-16,0 3 128 0,0 1-128 0,0 0 128 0,-3 1 0 16,0 2-128-16,0 2 192 0,-1 2-64 0,-3 1 16 0,2 2 0 15,-1-1 0-15,1 5 0 0,0 3-144 0,1 2 128 16,0 1-128-16,1 1 128 0,0 1-128 0,0 10 0 16,0 0 0-16,0 0 0 0,0-8 0 0,2 2 0 15,-2 6 0-15,0 0 0 0,0 0 0 0,0 0 0 16,0 0-176-16,9 0 176 0,-1 3 0 0,2 2-160 15,-2-1 160-15,1 1 0 0,-1 2 0 0,2 0-128 16,0 0 128-16,2 2 0 0,1 1 0 0,2 0 0 16,0 3 0-16,1-2 0 0,2-4 0 0,1 4 0 15,-1 1 0-15,2 2 0 0,6 5 0 0,-2 1 0 16,2 1 0-16,2 2 0 0,-2 2 0 0,0 1 0 16,2 1 0-16,-3 0 0 0,-1 0 0 0,2-1 0 0,-3-1 0 0,2 1 0 15,2-2 0-15,0-1 0 0,2-2 0 0,-3-1 0 16,-2-3 0-16,2-2 128 0,1 0-128 0,2 0 0 15,-2 1 0-15,-2 1 0 0,0-3 0 0,-6 0 0 16,-1-1 128-16,-3-2-128 0,0-1 0 0,-1 0 0 16,-1 0 128-16,-3-3-128 0,0-1 0 0,0-1 0 15,-2 0 128-15,0-1-128 0,1-4 0 0,-9 0 0 16,9 2 144-16,0 1-144 0,1-2 128 0,0-2-128 16,-4-3 128-16,-6 4-128 0,9-2 0 0,-1-2 128 15,-1-1-128-15,-1 1 192 0,1-2-192 0,-2 1 192 16,-5 5-192-16,6-6 128 0,-6 6-128 0,6-7 128 15,-1 0-128-15,-5 7 0 0,0 0 144 0,0 0-144 16,0 0 0-16,6-4 0 0,-6 4 0 0,0 0 0 16,0 0 0-16,0 0 0 0,0 0 0 0,2 11 0 0,1 0 0 0,-6 2 128 15,1 2-128-15,0 2 128 0,0 0-128 0,0 5 144 16,0 4-144-16,0 1 160 0,1 3-160 0,-2 7 0 16,1 7 0-16,-3 6 128 0,-2 4-128 0,0 4 0 15,1 5 0-15,-2 1 0 0,1-4 0 0,-1 6 0 16,3 2 0-16,-1 0 0 0,0-3 0 0,0 0 0 15,-1-4 128-15,0-1-128 0,4 2 128 0,-4-3-128 16,2-2 192-16,-1-2-64 0,1-4 112 0,0-5 16 16,4-4 0-16,0-3 0 0,-2-2-64 0,2-4 0 15,1-4 0-15,0-2 0 0,1-2-64 0,1-4-128 16,0-3 176-16,0-6-176 0,3-3 0 0,-5-9 0 16,10 3 0-16,2-8 0 15,-6-8-1024-15,5-4-272 0,-2-5-48 0,2-5-17168 0</inkml:trace>
  <inkml:trace contextRef="#ctx0" brushRef="#br2" timeOffset="1632.48">4103 15852 1839 0,'4'-15'0'0,"0"5"160"0,1-1-160 0,-1 0 0 16,-1 0 0-16,2-1 0 0,-1-1 848 0,-1 1 144 15,-3 2 32-15,3-1 0 0,0-1 1632 0,-2 3 336 16,-1 9 64-16,0 0 16 0,0 0-832 0,0 0-144 16,0 0-48-16,0 0 0 0,0 0-816 0,0 0-160 15,0 0-48-15,5 12 0 0,1 4 0 0,3 9 0 16,-3 4 0-16,3 4 0 0,-3 4-816 0,0 3-208 16,1 5 0-16,-2 6 0 0,2 5 624 0,-3 5 80 15,1 3 0-15,0 0 16 0,-1-1-416 0,1 4-96 16,-2 5-16-16,3-1 0 0,-2 2-64 0,1-6 0 0,0 1-128 15,-2-4 192-15,2 0-192 0,1-6 144 0,-3-2-144 0,0-2 128 16,0 0-128-16,-1-4 128 0,0-7-128 0,-1-4 128 16,1-2-128-16,-2-3 160 0,-3-3-160 0,1-2 160 15,2-2-16-15,0-3 0 0,0 1 0 0,2-2 0 16,-1-4-144-16,3-1 160 0,-1-1-160 0,2-4 160 16,1-1-160-16,-1-2 0 0,0-3 144 0,3-1-144 15,1-2 0-15,0-1 0 0,-2-2 0 0,4-4 0 16,1-2 0-16,2 1 0 0,0 0 0 0,1 2-128 15,2 1 128-15,-3-1-128 0,-3-2 128 0,8 4-128 16,4 3 128-16,2 1 0 0,-1 0 0 0,4 3-128 16,0 2 128-16,1 1 0 0,-4 0 0 0,2 1-128 15,-1-3 128-15,2 5-128 0,-3 0 128 0,1 1-128 16,2 0-16-16,-3 0 0 0,3 1 0 0,-1 0 0 0,0 1 144 0,-2 1-128 16,1 0 128-16,2 0-128 0,-6-2 128 0,2-1 0 15,-3 0 0-15,0-3 0 0,0 0 0 0,-5 0 0 16,0-1 0-16,-2-1 0 0,-4-2 0 0,1 0 0 15,-1 2 0-15,-2-3 0 0,1-3 0 0,-1 1 0 16,-1 0 0-16,-7-4 0 0,0 0 0 0,8-1 0 16,0-3 0-16,-1-1 128 0,-1-3-128 0,-1-3 0 15,-2-4 128-15,4-4-128 0,-3-3 128 0,1-3-128 16,2-7 160-16,-1-6-160 0,3-6 144 0,-3-7-144 16,-2-9 128-16,2-6-128 0,-2-5 0 0,4-3 0 15,1-1 0-15,2-7 0 0,2-10 0 0,-4 4 0 16,1 6-224-16,2 3 80 15,-2 2-416-15,1 2-80 0,-4 0 0 0,-2 9-14480 0</inkml:trace>
  <inkml:trace contextRef="#ctx0" brushRef="#br2" timeOffset="2926.53">1769 13302 12895 0,'0'0'576'0,"-4"-2"112"0,-1 0-560 0,1-2-128 0,-1-1 0 0,1 0 0 16,0-1 1664-16,-1-1 320 0,1-3 48 0,2 1 16 15,2-2-832-15,0-1-144 0,0-4-48 0,1 0 0 16,0-2 0-16,1-4 0 0,0-3 0 0,2-5 0 16,-1-3-816-16,1-1-208 0,2-5 0 0,2-2 0 0,-3-4 864 0,2-4 128 15,-2-6 32-15,0-5 0 0,-2-5-832 0,-2-3-192 16,-2-4 0-16,-2-1 0 0,0-4 0 0,1 0 0 15,2-2 0-15,-1 5 0 0,-2 1 0 0,3 3 0 16,2 0 0-16,0 1 0 0,3 1 864 0,-1 2 128 16,3 2 32-16,-2 1 0 0,4 0-832 0,-2-1-192 15,1-2 0-15,0 0 0 0,1 0 0 0,-1-1 0 16,-1-3 0-16,1 0 0 0,1 2 0 0,-3 2 0 16,2 1 0-16,-1 4 0 0,0 5 0 0,-3 2 0 15,-2 4 0-15,0 2 0 0,0 3 0 0,-2 2 0 16,-2 4 0-16,-1 3 0 0,-1 3 0 0,0 2 0 15,-1-1 0-15,-1 3 0 0,-3 3 0 0,3 2 0 16,-1 3 0-16,0 1 0 0,1 1 0 0,0 3 0 16,3 0 0-16,1 4 0 0,-4 1 0 0,2 1 0 0,0 0 0 15,2 4 0-15,1 0 0 0,0 2 0 0,-1 0 0 0,0 0 0 16,2 4 0-16,0 0 0 0,0 0 0 0,0 0 0 16,6-3 0-16,-2 1 0 0,0 0 0 0,4 0 0 15,-2 1 0-15,3-1 0 0,1 0 0 0,1 1 0 16,3 0 0-16,1 0 0 0,-1 0 0 0,1-2 0 15,3 2 0-15,2-1 0 0,3-1 0 0,1-1 0 16,1-1 0-16,4-2 0 0,3 0 0 0,3-2 0 16,1-1 0-16,2-3 0 0,0-2 0 0,-1 0 0 15,-2-3 0-15,-2 1 0 0,-3-3 0 0,6-4 0 16,-6 4 0-16,-7 5 0 0,-4 0 0 0,-2 4 0 16,-5 1 0-16,-2 3 0 0,-5 1 0 0,2 3 0 0,-7 3 0 15,0 0 0-15,0 0 0 0,6 7 0 0,-2 2 864 0,-1 5 128 16,-4 2 32-16,-1 6 0 0,-1 8-832 0,2 6-192 15,-1 6 0-15,-2 7 0 0,-1 10 0 0,2 6 0 16,1 9 0-16,2 11 0 0,-1 9 0 0,5 6 0 16,7 4 0-16,4 4 0 0,-2 4 0 0,8 2 0 15,3-2 0-15,6 1 0 0,7 0 0 0,-3-4 0 16,1-4 0-16,-3-6 0 0,-2-6 0 0,-5-5 0 16,-2-10 0-16,-7-22 0 0,-2 1 0 0,-1 2 0 15,1-1 0-15,-1-1 0 0,-2 0 0 0,1-6 0 16,-2-2 0-16,2 1 0 0,-4 1 0 0,1-2 0 15,0-5 0-15,1 1 0 0,0-1 0 0,0-2 0 16,3-2 0-16,-3-4 0 0,-2-2 0 0,-1-3 0 16,-1-3 0-16,-2-2 0 0,2-4 0 0,-4 0 0 0,-2-4 0 15,0-1 0-15,1-3 0 0,-3-1 0 16,-2-2 0-16,-5-3 0 0,-1 0 864 0,-4 0 128 16,-5-1 32-16,-2-1 0 0,-3-3-832 0,-2 3-192 0,-4-2 0 0,-8 3 0 15,-5 0 864-15,0 0 128 0,-3 0 32 0,-2 1 0 16,-3 3-832-16,2 2-192 0,-2-1 0 0,-3 2 0 15,-7-1 0-15,-1 1 0 0,-2-1 0 0,0-1 0 16,1-4 0-16,0-1 0 0,1-5 0 0,-1-3 0 31,-2-4-1600-31,3-5-352 0,5-5-80 0,7-3-10384 0,7-6-2096 0</inkml:trace>
  <inkml:trace contextRef="#ctx0" brushRef="#br2" timeOffset="4299.5">6148 5030 23951 0,'-11'-5'512'0,"11"5"128"0,-4-3 0 0,1-3 64 0,0-2-576 0,3-3-128 16,0-3 0-16,0-4 0 0,3-2 0 0,-2-5 0 15,1-2 0-15,0-5 0 0,1-7 848 0,2-6 144 16,-3-7 32-16,1-5 0 0,-2-3 0 0,-1-5 0 0,-1-3 0 0,-1-9 0 16,0-6-832-16,1-31-192 0,-4 8 0 0,3 7 0 15,-2 4 864-15,3 3 128 0,2 4 32 0,1 5 0 16,-1 0-832-16,2 3-192 0,4 0 0 0,2-1 0 15,1 1 0-15,1 0 0 0,3 2 0 0,1 1 0 16,-2 1 0-16,0 5 0 0,1 4 0 0,-1 8 0 16,-4 6 864-16,0 1 128 0,-3 4 32 0,2 1 0 15,3-2-832-15,-2 4-192 0,-1 2 0 0,-2 1 0 16,1 5 0-16,-4 3 0 0,0 2 0 0,1 0 0 16,0 4 0-16,-2 0 0 0,-3-2 0 0,1 6 0 15,-1-1 0-15,1 0 0 0,-4 1 0 0,2 1 0 0,-1-1 0 16,2 4 0-16,1 4 0 0,-1 0 0 15,-1 4 0-15,1 2 0 0,3-1 0 0,-1 4 0 0,-2 1 0 16,2 1 0-16,1-1 0 0,-2 6 0 0,5-6 0 0,1-1 0 16,2-2 0-16,1 3 0 0,3-1 0 0,-1 2 0 15,2-2 0-15,1-1 0 0,3-1 0 0,-1 2 0 16,1-1 0-16,-1-2 0 0,0 0 0 0,3 0 0 16,-4 0 0-16,1-1 0 0,2-1 0 0,2-1 0 15,-1-1 0-15,1-2 0 0,0 2 0 0,1 1 0 16,-1 0 0-16,-4 0 0 0,-5 0 0 0,6 2 0 15,5 4 0-15,-2 0 0 0,-4 1 0 0,0-1 0 16,-1-1 0-16,2 3 0 0,-1 4 0 0,1-2 0 16,0 2 0-16,-1 1 0 0,-4 0 0 0,2 1 0 15,-2-1 0-15,1 4 0 0,0 0 0 0,1 4 0 16,-2 1 0-16,-1 1 0 0,-1-1 0 0,0 4 0 0,1 1 0 16,0 3 0-16,1 3 0 0,-1 3 0 15,-1 4 0-15,2 6 0 0,2 1 0 0,1 7 0 0,2 3 0 0,-2 4 0 16,-2 4 864-16,0 3 128 0,4 4 32 0,2 5 0 15,-7 3-832-15,1 8-192 0,1 7 0 0,-1 8 0 16,-2 1 0-16,-3 5 0 0,0 5 0 0,2 0 0 16,3 0 0-16,-1 1 0 0,-1-1 0 0,4-4 0 31,-1-7-768-31,2-5-208 0,1-6-48 0,3-1 0 0,-1-4 1648 0,2-7 320 0,-2-6 64 0,2-6 16 16,1-7-1648-16,-2-2-320 15,0-4-64-15,-5-12-16 0,-1 1 832 0,2-2 192 0,-3 1 0 0,-2-2 0 16,-3-2 768-16,0 3 208 0,-1-5 48 0,0-1 0 15,-4 0-832-15,0-2-192 0,-1 2 0 0,-1-1 0 16,-1-2 0-16,-1-2 0 0,-1-1 0 0,-1-1 0 0,0 1 0 16,1-2 0-16,5 1 0 0,-3-1 0 0,-5-3 0 0,2 0 0 15,-4-1 0-15,-1 3 0 0,-2-1 0 0,-5 0 0 16,0-1 0-16,-7 0 0 0,-1 0 0 0,-8-1 0 16,-5 0 0-16,-10 0 0 0,-12 1 864 0,-3 2 128 15,-5 0 32-15,-2-1 0 0,-4-1-832 0,-5-1-192 16,-5 2 0-16,-1 2 0 0,1-1 0 0,1 0 0 15,4-1 0-15,1 2 0 0,4 1 0 0,2 0 0 16,7-1 0-16,5-1 0 0,8 1 0 0,4-2 0 16,7-2 0-16,-7 1 0 15,12-5-2320-15,16-6-512 0,11-6-112 0</inkml:trace>
  <inkml:trace contextRef="#ctx0" brushRef="#br2" timeOffset="7287.53">6229 1877 13695 0,'-27'-42'608'0,"7"17"128"0,-2-1-592 0,0 1-144 16,-2 1 0-16,0 3 0 16,0 4-528-16,-1 2-144 0,1 1-32 0</inkml:trace>
  <inkml:trace contextRef="#ctx0" brushRef="#br2" timeOffset="37233.98">12800 9869 8287 0,'17'-4'736'0,"0"-4"-592"0,2-4-144 0,1 2 0 15,-3 1 928-15,1 4 160 0,-3-1 16 0,-1 4 16 16,-1-2-304-16,-3 1-64 0,-2 0-16 0,-8 3 0 16,0 0-240-16,0 0-48 0,0 0-16 0,0 0 0 15,0 0 112-15,0 0 32 0,0 0 0 0,-8 5 0 16,-2 1-64-16,0 0-16 0,-2-3 0 0,-1 0 0 16,-3 2-112-16,-1-2-32 0,-2-2 0 0,-2-1 0 15,-4-1-48-15,-4 1-16 0,-5 1 0 0,-1 0 0 0,-2-1-96 16,-3 0 0-16,-3 1-16 0,1 2 0 0,1 3-16 15,-3-2 0-15,-1-6 0 0,1 2 0 0,2 2-160 0,7 1 0 16,6 0 0-16,4-2 0 0,2-3 224 0,7 1 16 16,4-1 0-16,2 1 0 0,-2 0 16 0,4-1 16 15,8 2 0-15,0 0 0 0,-7 6-16 0,7-6 0 16,0 0 0-16,0 0 0 0,-2 11-96 0,2 1-32 16,0 2 0-16,2 2 0 0,1-1 0 0,0 4 0 15,1 2 0-15,-2 6 0 0,0 7-128 0,-1 3 0 16,-1 0 0-16,-1 4 0 0,-3 4 0 0,-2 0 0 15,0-1 0-15,0 7 0 0,-3 7 0 0,0 2 0 16,1 3 0-16,-1-2-176 0,3-8 176 0,4 5 0 16,2 2 0-16,1 2-128 0,0 0 128 0,3 0 0 0,2-1 0 15,0 0 0-15,1 1 0 0,1 0 0 0,-2 1 0 16,2 2 0-16,-3 1 0 0,4-3 0 0,-1-2 0 0,1-1 0 16,-6-3 0-16,0 0 0 0,1 0 0 0,-4-2 0 15,-4-1 0-15,-1-2 0 0,-3-3 0 0,0 1 0 16,0-1 0-16,0-1 0 0,-3-8 0 0,0 3 0 15,1 5 0-15,-1-2 0 0,1-2 0 0,2-2 0 16,0-6 0-16,1 1 144 0,-1 2-144 0,2-3 0 16,-2-5 128-16,4 2-128 0,0 4 0 0,2 0 0 15,-2 0 0-15,2-2 0 0,0-3 128 0,1-1-128 16,0 0 0-16,1-2 0 0,0-2 0 0,1-3 0 16,0-3 128-16,2-1-128 0,1 0 0 0,-1-5 0 15,2-4 160-15,0 0-160 0,1-1 128 0,1-4-128 16,-7-6 192-16,13 4-32 0,0-4-16 0,1-1 0 0,3 0 0 15,1-4 0-15,2-1 0 0,1-3 0 0,1 0-144 0,2 1 160 16,3 1-160-16,1-1 160 0,2-1-160 0,0 0 0 16,-3 0 144-16,2 5-144 0,-1 5 0 0,0-3 0 15,0-5 0-15,1 7-192 0,0 6 192 0,0-2 0 16,3-2 0-16,1 2 0 0,0 0 0 0,-2 2 0 16,1 1 0-16,0 1 0 0,-1-4 0 0,-3 2 0 15,-1 2 0-15,-3-1 0 0,-2 1 0 0,-1-1 0 16,-2-5 0-16,0 3 0 0,-3 5 0 0,-2-1 0 15,-3-1 0-15,-2 1 0 0,-4-1 0 0,1 1 0 16,-3-2 0-16,-3-7 0 0,0 0 0 0,0 0 0 16,0 0 0-16,0 0 0 0,0 0 0 0,0 0 144 15,0 0-144-15,0 0 0 0,0 0 256 0,0 0-48 16,0 0-16-16,0 0 0 0,0 0 32 0,0 0 0 0,-3-9 0 0,-3-3 0 16,1-5-64-16,0-1-16 0,-2-3 0 0,0-1 0 15,-3 0-144-15,1-6 160 0,-1-5-160 0,0-4 160 16,-1-4-160-16,2-11 0 0,-1-11 0 0,3 0 128 15,2 2-128-15,1-1 0 0,2-5 0 0,1-10 128 16,1-10-128-16,1 2 0 0,2 4 0 0,2-4 0 16,-2-6 0-16,3-2 0 0,0 3 0 0,-1 3 128 15,-1 4-128-15,0-4 0 0,1-5 0 0,-2 3 0 16,-1 6 0-16,-1 0 0 0,-3 2 0 0,-1 0 0 16,-3 1 0-16,0 10 0 0,-3 10 0 0,0 4 0 15,-1 3 0-15,0 4 0 0,-2-2 0 0,1 7 0 16,1 6 0-16,0 2 0 0,-1 4 0 0,4 1 0 0,-2 4 0 0,5 4 0 15,-3 7 0-15,3-2 0 16,0 0 0-16,3 1 0 0,0 5 0 0,1 1 0 0,1 0 0 0,-1 1 0 16,0-1 0-16,0 4 0 0,0 7 0 0,0 0 0 15,0 0 0-15,0 0 0 0,0 0 0 0,0 0 0 16,0 0-128-16,0 0 128 0,0 0 0 0,0 0 0 16,0 0-144-16,0 0 144 0,0 0-304 0,-5 8 0 15,-2-2 0-15,4 2-8976 16,1 2-1792-16</inkml:trace>
  <inkml:trace contextRef="#ctx0" brushRef="#br2" timeOffset="38906.9">13478 9910 8287 0,'-10'-5'368'0,"10"5"80"0,-7-8-448 0,2 1 0 0,0 1 0 0,5 6 0 16,0 0 1488-16,0 0 224 0,6-7 32 0,0 4 16 15,-6 3-1152-15,15 2-224 0,1-1-64 0,3-2 0 16,4-2 16-16,0 0 0 0,4 3 0 0,2-1 0 15,5-3 32-15,3 0 0 0,0-2 0 0,-2 2 0 16,3-1-16-16,-2 0 0 0,0-5 0 0,-1 7 0 16,1 1-16-16,-6-1 0 0,-2-2 0 0,-1 0 0 15,1 1-96-15,-1 1-32 0,-5 0 0 0,-2 2 0 16,-2-2 48-16,-6 1 16 0,-1 1 0 0,-1 2 0 16,-10-1-272-16,0 0 0 0,6-4 0 0,-6 4 0 15,6 7 128-15,-6-7-128 0,0 0 0 0,0 0 0 16,4 12 128-16,-1-1-128 0,-2 1 0 0,0 1 0 15,-3-2 144-15,0 5-144 0,1 4 0 0,0-1 144 0,-2 5-144 0,0 4 0 16,-1 4 0-16,1 7 0 0,1 5 128 0,-3-2 0 16,2 1 0-16,1 2 0 0,0 3-128 0,0 3 0 15,0 4-160-15,2 5 160 0,0-1 0 0,-3-2 0 16,-1-3 0-16,0 0 0 0,1 0 0 0,1 0 0 16,-4 0 0-16,3 4 160 0,1 3-160 0,3-1 0 15,2-5 0-15,4 1 0 0,-2-3 0 0,6 1-144 16,0 4 144-16,0 1-208 0,-1-4 208 0,-1-3 0 15,-2-2 0-15,-3-3 0 0,-1-1 0 0,0-2 0 16,-4 0 0-16,1 2 0 0,0 4 0 0,0-3 0 16,-2-3 0-16,1-1 0 0,-1-2 0 0,0-1 0 15,0 0 0-15,1-1 0 0,-3-1 0 0,3 3 0 16,0 0 128-16,2-2-128 0,-1-1 192 0,0-3 0 16,0-3-16-16,1 0 0 0,3 0 96 0,-3-2 32 0,0-2 0 15,0 1 0-15,-1-1-80 0,0 2-16 0,0 2 0 0,0-4 0 16,-1-2-48-16,0 0-16 0,0 2 0 0,0-1 0 15,-4 1 32-15,2 0 0 0,-2-1 0 0,2-4 0 16,-2 2 16-16,0-3 0 0,1-1 0 0,-2 1 0 16,3-1-192-16,0 1 0 0,1-4 0 0,0 0 0 15,1-1 128-15,-1-2 0 0,2-1 0 0,0-4 0 16,0-10 64-16,0 0 0 0,0 0 0 0,3 11 0 16,-3-11 32-16,2 8 16 0,-2-8 0 0,0 0 0 15,1 9-80-15,-1-9-16 0,0 0 0 0,0 0 0 16,0 0 96-16,0 0 16 0,0 0 0 0,0 0 0 15,0 0 0-15,0 0 16 0,0 0 0 0,0 0 0 16,0-10-64-16,0 1-16 0,0 1 0 0,-1 3 0 0,1 5-64 0,-2-10 0 16,-2 0-128-16,0 2 192 0,-3 3-192 15,-1 1 0-15,1 2 128 0,-5-1-128 0,-2-4 0 0,0 2 0 16,-1 0 128-16,-2 2-128 0,-2-1 0 0,1-1 0 16,-6 0 128-16,2 0-128 0,-3 2 0 0,3 0 0 15,0-2 0-15,3 1 0 0,-1 0 128 0,2 0-128 16,-2 1 0-16,2 0 0 0,-1-1 0 0,1 1 0 15,-1 1 0-15,0 2 0 0,-1 1 0 0,0-1 0 16,-1 0 0-16,0 1 0 0,2 5 0 0,-1-2 0 16,3-1 0-16,2 0 0 0,1-2 0 0,0 1 0 15,0 1 0-15,2-3 0 0,3-1 0 0,2 0 0 16,-1 1 0-16,1 0 0 0,7 0 0 0,-4-3 224 16,-2-2-64-16,6 5-16 0,0 0-144 0,0 0 0 0,-3-5-192 0,3 5 192 15,1-8 0-15,1 0 0 0,-2 8 0 16,6-15 192-16,-3 0-192 0,3-2 192 0,0 1-192 0,-1-2 192 15,0-1-16-15,2-3 0 0,-3-7 0 0,-1 0 0 16,1 0-48-16,0-4 0 0,-1-5 0 0,1-5 0 16,-1-7-128-16,1-1 128 0,-1-5-128 0,1-9 128 15,3-9-128-15,-2-1 0 0,-2 0 0 0,4 0 128 16,2-1-128-16,0-1 0 0,-6 0 0 0,1 2 128 16,1 2-128-16,-1 4 0 0,-2-1 0 0,1-2 0 15,-1-2 0-15,0 8 0 0,-1 6 0 0,1 3 0 16,-2 1 0-16,-2 1 0 0,-2 0 0 0,-1 5 0 15,-2 2 0-15,0-2 0 0,0-2 0 0,1 6 0 16,0 9 0-16,-1 2 0 0,1 1 0 0,-1-2 0 16,3 0 0-16,-1 3 0 0,-5 1 0 0,3 0 0 0,-1 0 0 0,3 2 0 15,-1 3 0-15,1 4 0 0,0 4-128 0,1-2 128 16,0-5 0-16,-1 4 0 0,2 6 0 0,-3-1 0 16,1-1 0-16,2 1 0 0,0-1 0 0,0 3 0 15,2 3 0-15,1-1 0 0,-1-2 0 0,1 4 0 16,0 4-144-16,1-2 144 0,1 2 0 0,3 1 0 15,0-1 0-15,4 3 0 0,-2 0 0 0,4 0-128 16,2-2 128-16,1 1 0 0,1-2 0 0,2 1 0 16,1-1 0-16,4-1 0 0,2-2 0 0,1 1 0 15,-1-2 0-15,-1 3 0 0,-1-1 0 0,-2 0 0 16,-2-2 0-16,-3 1 0 0,-3 6 0 0,-1-2 0 16,-2 0 0-16,0 1 0 0,-3 1 0 0,-6 4 0 15,7-7 0-15,-1 2 0 0,0-1 0 0,-6 6 0 0,0 0 0 0,0 0 0 16,0 0 0-16,0 0-160 15,0 0 160-15,0 0-128 0,0 0-112 0,1 11-16 0,-1-1 0 0,1 1 0 32,2 0-1520-32,2 5-304 0,3-2-64 0</inkml:trace>
  <inkml:trace contextRef="#ctx0" brushRef="#br2" timeOffset="-77569.69">14097 7843 12895 0,'0'0'272'0,"0"0"64"0,0 0 16 0,0 0 32 0,0 0-384 0,0 0 0 0,0 0 0 0,0 0 0 16,0 0 896-16,0 0 96 0,0 0 32 0,0 0 0 16,0 0-832-16,0 7-192 0,0-7 0 0,-2 4 0 15,-4 0 864-15,1 1 128 0,-1 0 32 0,-2 0 0 16,-2-1-832-16,0-1-192 0,0-1 0 0,2 0 0 15,-2-2 864-15,0-2 128 0,0-1 32 0,1 0 0 0,1 0 0 0,-2-4 0 16,0 1 0-16,2-4 0 0,1-1 0 0,0 0 0 16,3-1 0-16,-2-3 0 0,3-3-832 15,1-2-192-15,1 2 0 0,1-2 0 0,2-3 0 0,2-1 0 16,3-2 0-16,0-1 0 0,1 3 864 16,1-2 128-16,4-3 32 0,1-1 0 0,1 0-832 0,0-1-192 15,1 0 0-15,2 1 0 0,2-1 0 0,2 3 0 16,1 1 0-16,4 0 0 0,0-1 0 0,3 1 0 15,3 1 0-15,3 0 0 0,4 6 0 0,3 0 0 16,-2-1 0-16,4 1 0 0,3 2 0 0,-2 3 0 16,-1 3 0-16,-1-3 0 0,-2 1 0 0,-3 2 0 15,2 0 0-15,-1 1 0 0,-1 1 0 0,-1 0 0 16,-2-1 0-16,0 3 0 0,3 4 0 0,-4 0 0 16,-1-2 0-16,-1 2 0 0,-1-2 0 0,0 2 0 15,-1 1 0-15,1-4 0 0,0 1 0 0,3 0 0 16,0 1 0-16,-4 2 0 0,3 1 0 0,3 1 0 0,-2 0 0 15,2 2 0-15,0 4 0 0,-1 1 0 0,2-2 0 16,9 2 0-16,-2-1 0 0,0 2 0 0,-1 1 0 16,-2-1 0-16,-3 2 0 0,-3 1 0 0,-3 0 0 0,-2 1 0 15,-2 0 0-15,-3 0 0 0,-2-1 0 0,-2 1 0 16,-1 1 0-16,-2 0 0 0,-3-3 0 0,1 2 0 16,-1 1 0-16,1 1 0 0,0 1 0 0,1 1 0 15,0-1-768 1,-1 4-208-16,-3-1-48 0,1 2 0 0,-3-2 832 0,2 3 192 0,1-1 0 0,0 2 0 15,-3 2 0-15,-1 1 0 0,-6 3 0 0,-1 0 0 16,-3 1 768-16,-1 2 208 0,-3-2 48 0,0-1 0 0,-1 1-832 16,-4 0-192-16,0 2 0 0,-5 9 0 0,2-7-176 0,6-17-80 15,-2 1 0-15,-2 3-16 0,0 1 272 0,0 2 0 16,-5-1 0-16,2 0 0 0,-1 0 0 0,-12 15 0 16,4-7 0-16,1-6 0 0,2-7 0 0,2-2 176 15,1-1 0-15,0-2 0 0,5 0-48 0,0-3 0 16,2 1 0-16,0-1 0 0,2-2-128 0,6-6 192 15,0 0-192-15,0 0 192 0,-3 9-192 0,3-9 0 16,2 9 0-16,-2-9 0 0,0 0-144 0,10 6-112 16,-10-6-32-16,7 0 0 15,-7 0-2336-15,0 0-480 0</inkml:trace>
  <inkml:trace contextRef="#ctx0" brushRef="#br2" timeOffset="-77210.47">15794 7610 16575 0,'-11'-17'736'0,"9"14"160"0,-2 0-720 0,-1-1-176 0,1 1 0 0,2 1 0 16,2 2 848-16,0 0 144 0,0 0 32 0,-6 3 0 16,1 2-832-16,-2 3-192 0,-1 3 0 0,1 7 0 15,-2 1 496-15,6-7 48 0,0 2 16 0,0 4 0 16,3 2-64-16,2 0-16 0,1 2 0 0,1 3 0 15,3 0-32-15,8 20-16 0,4-11 0 0,0-5 0 16,5-5 48-16,2-5 16 0,3-2 0 0,5-4 0 16,4-3 176-16,1-4 32 0,1-4 16 0,5-2 0 15,2-1-64-15,8-3-16 0,10-4 0 0,4 0 0 0,5-2-256 0,-7-1-64 16,-7-3-16-16,-2-6 0 0,-4-5-96 0,1-5-16 16,-2 2 0-16,-4-5 0 0,-8-2-64 0,-7-3 0 15,-8-3-128-15,-13 15 192 16,-6 5-512-16,-6 4-96 0,-5-1-32 0,-1 1 0 15,-7 2-784-15,-5 3-176 0,-4 3-16 0,-3 1-16 16,-1 3-480-16,-3 0-112 0,-43-2-16 16,21 7 0-16</inkml:trace>
  <inkml:trace contextRef="#ctx0" brushRef="#br2" timeOffset="-76536.7">13894 8003 9215 0,'0'0'192'15,"0"0"64"-15,0 0 0 0,0 0 0 0,0 0-256 0,0 0 0 0,-13 9 0 0,13-9 0 0,0 0 864 16,0 0 128-16,0 0 32 0,0 0 0 0,0 0 816 16,0 0 160-16,0 0 48 0,-3-3 0 0,-1-2-832 0,-2-2-144 15,1-3-48-15,-1-1 0 0,2-2 0 0,1-4 0 16,0-3 0-16,3-5 0 0,3-3 0 0,1-3 0 15,4-3 0-15,2-6 0 0,4-5-816 0,1 1-208 16,4 2 0-16,5-2 0 0,4-4 0 0,4-3 0 16,3-4 0-16,5-2 0 0,2 0 0 0,6 2 0 15,3-1 0-15,5-1 0 0,5-3 0 0,3 3 0 16,2 0 0-16,-4 3 0 0,1 1 0 0,-1 6 0 16,-2 6 0-16,2 5 0 0,-1 3 0 0,1 3 0 15,0 5 0-15,-2 5 0 0,-3 5 0 0,4 4 0 16,0 0 0-16,2 4 0 0,1 4 0 0,2 2 0 0,-2 4 0 15,-2-2 0-15,3 1 0 0,-15 3 0 0,4 1 0 16,-2 2 0-16,5 0 0 0,-7 2 0 0,0-1 0 16,-4 5 0-16,-2 4 0 0,9 8 0 0,-4 3 0 15,-5 2 0-15,-2 3 0 0,-1 3 0 0,2 2 0 16,-5 4 0-16,-4-1 0 0,-3 1 0 0,-2 2 0 0,-4-2 0 16,-3-4 0-16,-6 3 0 0,-2 0 0 0,-6 4 0 15,-4 4 0-15,-4-3 0 0,-5-4 0 0,-6-1 0 16,-3-2 0-16,-5 2 0 0,-2 3 0 0,-4-4 0 15,-4-5 0-15,1-1 0 0,-1 1 0 0,-11 13 0 16,1-7 128-16,20-23 0 0,1-1-128 0,-4 0 192 16,1 0-64-16,2-3 0 0,-3-2-128 0,1 0 192 15,1 1-48-15,-18 10-16 0,7-7 0 0,8-1 0 0,1-7-128 0,8-2 0 16,0 0-160-16,8-2-9472 16,0 0-1888-16</inkml:trace>
  <inkml:trace contextRef="#ctx0" brushRef="#br2" timeOffset="-76252.99">15651 7630 27647 0,'-7'-19'608'0,"4"10"128"0,0 0 32 0,0 3 0 0,3 6-624 0,0 0-144 16,-7 3 0-16,1 4 0 0,-1 3 0 0,2 2 0 0,-4 5 0 15,3 3 0-15,2 3 0 0,3 2 0 0,2 3 0 0,5 9 0 16,7-4 0-16,-7-16 160 0,5-1-160 0,3 0 160 16,2-1 416-16,5 1 64 0,4-3 32 0,5-1 0 15,4-2-208-15,37 4-32 0,-4-4-16 0,-6-3 0 16,-7-3-144-16,1-3-16 0,2-3-16 0,6-1 0 16,5 0-112-16,-1-2-128 0,-3-1 176 0,-5 2-176 15,-5-4 0-15,-4-2 0 0,-1-2 0 0,3-6 0 16</inkml:trace>
  <inkml:trace contextRef="#ctx0" brushRef="#br2" timeOffset="-70950.09">17130 12546 17503 0,'0'0'768'0,"6"-11"176"0,3-4-752 0,2 4-192 0,0 4 0 0,2-1 0 16,3-1 1728-16,-2 0 304 0,-2 1 64 0,-1 1 16 15,-11 7-1152-15,9-3-240 0,0-1-32 0,0 3-16 16,-9 1-160-16,9-2-16 0,2 0-16 0,-4-3 0 15,0-3 224-15,-2 0 64 0,-5 8 0 0,5-10 0 16,-5-2 64-16,-2-1 0 0,1-2 16 0,-2 0 0 16,-1 0-208-16,-4-3-32 0,-1-3-16 0,0 0 0 0,1 0-256 0,-6 0-48 15,-4-2-16-15,-3 0 0 0,-2-2-80 0,-2 1 0 16,-1 1-16-16,0 2 0 0,-1-2-16 0,-2 1 0 16,-2 1 0-16,-2 1 0 0,-6 2-32 0,1 0-128 15,-5-2 192-15,-2 2-64 0,-3 2-128 0,1 4 0 16,1 0 144-16,1-3-144 0,0 0 0 0,-3-2 128 15,-2 1-128-15,-2 0 0 0,-2 4 0 0,1 0 0 16,1 0 0-16,0 2 0 0,4 0 0 0,-4 2 0 16,-1-2 0-16,0 2 128 0,0 2-128 0,3 2 0 15,-3 0 128-15,4 1-128 0,1 1 0 0,2 3 0 16,1 4 0-16,-2 0 128 0,-3 0-128 0,2 1 0 16,0 3 0-16,1 4 0 0,0 3 0 0,2 1 0 0,5 1 0 15,3-1 0-15,0 1 0 0,2 0 0 0,0-1 0 16,1 2 0-16,-2-3 0 0,2 3 0 15,2 0 0-15,1 1 0 0,-2-1 0 0,3 1 0 0,3-1 0 16,0 4 128-16,2 6-128 0,2 0 0 0,2-1 0 16,2 3 0-16,3 2 0 0,-2 0 0 0,3 0 0 0,0-3 0 15,3-3 0-15,4 0 0 0,1 3 0 0,4-1 0 16,3-2 0-16,0 1 0 0,1 1 0 0,2 2 0 16,3 3 0-16,0 0 0 0,1-1 0 0,2 1 0 15,-4 2 0-15,5-2 0 0,-3-1 0 0,1-4 0 16,1-2 0-16,1-2 0 0,1 3 0 0,0-2 0 15,1-2 0-15,5 0 0 0,4 2 0 0,-5-9 0 16,1 1 480-16,6 0 32 0,3-3 0 0,4 4 0 0,2 2-512 16,3 1 0-16,0 0 0 0,4-4 0 15,-1 2 0-15,3-3 0 0,2-2 0 0,23 4 0 0,0-5 0 16,1-1 0-16,-2-1-128 0,0-1 128 0,-3 0 0 0,1-2 0 16,1-6 128-16,3 3-128 0,-3 0 144 15,2-1-144-15,0-2 128 0,-1-2-128 0,-4-2 128 16,4-1-128-16,0-1 0 0,2-3 128 0,1 0-128 0,-3-3 0 15,-3-2 144-15,4-1-144 0,2-2 192 0,3-1-16 16,4-4-16-16,0 1 0 0,-6-2 16 0,4-4 0 16,1-6 0-16,4-3 0 0,-1-2-48 0,-4-2 0 15,-4-1 0-15,-2-5 0 0,-2-5 0 0,-3-5-128 16,-2-4 192-16,-6-1-64 0,-7 3 144 0,-10 0 32 16,-10 2 0-16,-9 3 0 0,-8 6 208 0,-9 0 64 15,-8-2 0-15,-10-3 0 0,-7-1-288 0,-5 4-48 16,-5 3-16-16,-6 2 0 0,-8 0-224 0,1 5 0 15,0 4 0-15,-3 1 0 0,-4 1-160 0,0-1-80 0,-4-2-16 0,6 2 0 32,5 1-1040-32,4 1-224 0,7 0-32 0,7-3-16 15,3-3-1584-15,7-1-320 0</inkml:trace>
  <inkml:trace contextRef="#ctx0" brushRef="#br2" timeOffset="-69480.41">14877 5709 10127 0,'16'-5'448'0,"-3"1"96"0,-1 2-544 0,2 0 0 0,1 2 0 0,0-1 0 16,-1 1 1344-16,-3 0 144 0,0-1 48 0,-1 0 0 15,-2 2-704-15,0-1-144 0,-8 0-32 0,0 0 0 16,9-1-128-16,-9 1-16 0,0 0-16 0,0 0 0 15,6-6 112-15,-6 6 32 0,0 0 0 0,-5-10 0 16,0 0 48-16,-3 1 16 0,-5 1 0 0,-3-1 0 16,1-2-160-16,-5 0-32 0,-5-1 0 0,-1 0 0 15,-2 0-160-15,1-2-32 0,-3 0-16 0,-1 0 0 0,-1-2 48 16,-4 2 16-16,-2 0 0 0,-1 1 0 0,-3 0-48 16,-3 2-16-16,-1 0 0 0,-4-1 0 0,1 0-64 0,-1 1-16 15,1 0 0-15,-1 2 0 0,-4 2-224 16,-1-1 0-16,-5 0 0 0,-2 1 0 0,-2-1 192 15,-4 0-64-15,-1-1-128 0,-6 2 192 0,-3-2-192 16,1 2 0-16,2 4 0 0,4-2-160 0,0-2 160 0,-1 1 0 16,-5 3 0-16,2 2 0 0,2 1 0 0,1 2 0 15,5-1 128-15,-4 2-128 0,0 0 0 0,3 1 0 16,2 2 0-16,4-1 128 0,5 0-128 0,0 0 0 16,-2 2 0-16,-1-1 0 0,0 2 880 0,1-1 144 15,1-3 48-15,4 4 0 16,2 2-1648-16,6 0-320 0,2-1-64 0,0 4 0 15,2 2 960-15,5 0 0 0,0 3 0 0,5 0 0 0,1 1 128 0,2 3-128 16,3 4 0-16,-1-2 0 0,3 0 128 0,3 1-128 0,1 2 0 16,0-1 0-16,1 1 0 0,-1-1 0 0,1-1 0 0,-1 1 0 15,1 0 128-15,-1 1-128 0,0 1 0 0,-1 1 0 16,2 0 0-16,4 2 0 0,4 1 0 0,4-1 0 16,5-3 0-16,2 1 0 0,2 0 0 0,5 1 0 15,3 0 0-15,4 0 0 0,3-5 128 0,2 5-128 16,3 4 0-16,2-1 0 0,1-1 0 0,5 0 0 15,0 0 160-15,6-2-160 0,5 1 128 0,4 0-128 16,4-2 128-16,1-1-128 0,3-1 128 0,1-1-128 16,2-1 160-16,4-2-160 0,6-1 192 0,1-1-192 15,2 0 224-15,1 0-64 0,2 1-16 0,2-5 0 16,4-2 32-16,4-3 0 0,2-3 0 0,5 0 0 0,2-5 48 16,7-2 16-16,7-4 0 0,-1-1 0 0,-3-1-32 0,5-2 0 15,3-4 0-15,0-2 0 0,-3-1-16 0,2-1-16 16,0 0 0-16,-2-1 0 0,-4-4 0 0,1-1 0 15,2 2 0-15,-3-3 0 0,-3-1 48 0,-4 0 16 16,-4-6 0-16,-1-3 0 0,-3-3-240 0,-4-6 176 16,-9-7-176-16,-4 1 160 0,-5 7 144 0,-7-3 16 15,-6 1 16-15,-7-4 0 0,-7-1 192 0,-9-3 48 16,-6 0 0-16,-9-2 0 0,-6 3-256 0,-9 3-32 16,-8 3-16-16,-9 3 0 0,-11 2-128 0,-11 1-16 15,-7-1-128-15,-5 4 192 0,-5 3-336 0,-8-1-80 16,-6-1-16-16,0 1 0 15,-4 7-448-15,6 3-80 0,4 2-32 0,5 4-11248 16,1-2-2256-16</inkml:trace>
  <inkml:trace contextRef="#ctx0" brushRef="#br2" timeOffset="-39877.48">14165 8344 8975 0,'0'0'384'0,"0"0"112"0,-2 11-496 0,1-2 0 16,1-9 0-16,3 13 0 0,-3-13 704 0,7 12 32 15,1-4 16-15,0-2 0 0,-8-6-48 0,11 7 0 16,-1-4 0-16,-10-3 0 0,10 3 240 0,-10-3 32 16,9-1 16-16,-9 1 0 0,0 0 96 0,0 0 32 15,0 0 0-15,0-5 0 0,-2-4-96 0,-3 2-32 16,-2 1 0-16,-3-3 0 0,-2-2-240 0,-3 0-48 16,0-2-16-16,-2-3 0 0,1 0-96 0,-1-2-16 15,0-1 0-15,1 1 0 0,2 0-80 0,1-1-32 16,1 1 0-16,0-1 0 0,2 0-176 0,1-1-32 15,1-2-16-15,0-2 0 0,0 1-64 0,-1-2-16 16,2-2 0-16,1 0 0 0,-1-3 0 0,2-2 0 16,-1-3 0-16,3-1 0 0,1-2-160 0,1 0 128 15,1-3-128-15,1 1 128 0,-1-1-128 0,0 5 0 0,1-1 0 16,2 3 0-16,3-3 0 0,-1 0 0 0,1 0 128 16,4-3-128-16,5-1 0 0,0 0 0 0,2 4 0 15,2-1 128-15,4 1-128 0,1-1 0 0,0 1 144 0,0 5-144 16,5 5 0-16,1-1 0 0,0 2 0 0,2-2 0 15,2 0 0-15,5 0 0 0,0 2 0 0,3 1 0 16,2 3 0-16,2 2 0 0,3-1 0 0,-1 4 0 16,0 4 0-16,-1 1 0 0,-1-4 0 0,2 4-192 15,1 1 192-15,3 4 0 0,-3 1 0 0,2 2 0 16,-2-2 0-16,1 3 0 0,-5 0 0 0,1-2 0 16,0-1 0-16,0 2 0 0,-1 2 0 0,3 0 0 15,1 1 0-15,-1 1 0 0,-1 2 0 0,-1 1 0 0,-3 1 0 16,2 0 0-16,-1 0 0 0,2 3-128 0,0 0 128 0,2 0 0 15,-1 2 0-15,-1 1 0 0,-3 0 0 0,-1 1 0 16,-4 2 0-16,0 0 0 0,-5 4 0 0,0-2 0 16,0-3 0-16,-1 7-128 0,-1 3 128 0,-5 1 0 15,-4 0 0-15,0 1 0 0,0 0 0 0,-1 1 0 16,-6 2 0-16,-3-1 0 0,-3-1 0 0,-6 2 0 16,-5 2 0-16,1 6 0 0,-1-1 0 0,-4 2 0 15,-1 0 0-15,1-1 0 0,2 4 0 0,-1-4 0 16,-2-2 0-16,-1-1 0 0,0-3 0 0,3 1 0 15,-1 0 0-15,-4-5 0 0,-1 0 0 0,0 1 0 16,-3-1 0-16,-1 0 0 0,-3 1 0 0,-2-1 0 16,1 0 0-16,-1 2 128 0,-3-1-128 0,1-4 192 15,3 1-64-15,-2-3 0 0,2-3-128 0,3 2 0 0,0-2 0 16,1-3 128-16,0-1-128 0,3-1 0 0,2-1 0 0,1 0 128 16,3 0-128-16,0-1 0 0,0-1 128 0,6-9-128 31,0 11-288-31,4 0-128 0,1-1-32 0,4-4-9568 0,3-1-1920 0</inkml:trace>
  <inkml:trace contextRef="#ctx0" brushRef="#br2" timeOffset="-39480.99">15868 7696 18431 0,'-8'-11'1632'0,"2"5"-1312"15,-3 2-320-15,0 2 0 0,0 0 480 0,-2 2 32 16,1 3 0-16,1 3 0 0,-1 5-32 0,-1 4 0 16,1-3 0-16,-3 5 0 0,-1 5 0 0,4 4 0 15,1-2 0-15,0 1 0 0,2 0-160 0,1 0-48 16,2 0 0-16,3-2 0 0,1-5-64 0,3 0-16 15,5 1 0-15,-1-3 0 0,2-2 112 0,4-3 16 16,0-1 0-16,7-3 0 0,3 0 256 0,2-5 64 16,4-2 16-16,4-1 0 0,7-3 48 0,3-3 16 0,2-1 0 15,4-2 0-15,-1-5-128 0,5 0-16 16,3-5-16-16,4 0 0 0,1-2 32 0,-3-1 16 0,-1-2 0 16,-7 0 0-16,-1-1-128 0,-3 2-32 0,-4 0 0 15,-5 3 0-15,-5 3-160 0,-6 4-32 16,-5 6-16-16,-1 0 0 0,-4 0-240 0,-3 2 144 0,-2 4-144 0,-11 2 128 31,0 0-1984-31,0 0-384 0</inkml:trace>
  <inkml:trace contextRef="#ctx0" brushRef="#br2" timeOffset="-35388.84">14115 8150 10367 0,'-14'-6'448'0,"8"4"112"0,-3 0-560 0,1 2 0 15,-3 0 0-15,1-1 0 0,2-2 800 0,-2-2 48 16,-2 0 16-16,2-1 0 0,-2 0 80 0,1-1 16 16,-1-3 0-16,-1 1 0 0,-1 2-192 0,2-3-48 15,1-3 0-15,0-1 0 0,-1 0-96 0,1 0-32 16,0-1 0-16,2-1 0 0,3-1-48 0,0-2-16 16,2-3 0-16,-1-1 0 0,4-1 48 0,3-2 0 15,2-5 0-15,0 0 0 0,6 3-208 0,0-4-48 16,2-2 0-16,3 3 0 0,3 4-112 0,1-1-16 15,0-2-16-15,2-2 0 0,5-2-176 0,-1 0 0 16,2-1 144-16,3-2-144 0,3-3 0 0,1-3 128 0,3-1-128 16,0 3 0-16,4 5 0 0,0 0 144 0,7-2-144 15,-1 2 0-15,3-1 144 0,-1 3-144 0,4 3 0 16,0 0 144-16,-6-1-144 0,2 2 0 0,1 4 0 0,1 2 0 16,1 1-144-16,2 2 144 0,2 1 0 0,2 5 0 15,-6 1 0-15,4 2-128 0,-2 0 128 0,4 2 0 16,1 2 0-16,-3 2 0 0,-2 2 0 0,-2 1 0 15,-4 0 0-15,-1 2 0 0,-2 2 0 0,2 0 0 16,-2-1 0-16,0 1 0 0,0 2-128 0,0 3 128 16,-1 4 0-16,-2 2 0 0,-4 2 0 0,-1 3 0 15,-4 4-128-15,-3 1 128 0,-2 3 0 0,-1 2 0 16,-3-1 0-16,-2 1 0 0,-2 2 0 0,1 2 0 16,-3 1 0-16,-3-1 0 0,-1-3 0 0,-3 2 0 0,1 4 0 15,-2 0 0-15,-5-2 0 0,1 1 0 16,-2 3 0-16,-3 1 128 0,0-1-128 0,-1-2 0 15,-1-3 128-15,1-2-128 0,-1-1 0 0,-5-2 144 0,0-4-144 16,0-2 160-16,-2-2-160 0,1-3 160 0,-4-1-32 0,0 1-128 16,-2-3 192-16,0-1-64 0,-3 2 0 0,1 0 0 15,-2 0 0-15,2-2 0 0,-2 0-128 0,2 0 0 16,1 2 144-16,3-2-144 16,0-2-304-16,0 1-128 0,2-1-16 0,-2 1-16 15,1 1-1712-15,0-1-352 0,-10 0-64 0,2-1-16 0</inkml:trace>
  <inkml:trace contextRef="#ctx0" brushRef="#br2" timeOffset="-35125.13">15535 7790 21183 0,'0'0'1888'0,"-7"-3"-1504"0,7 3-384 0,0 0 0 16,-8 5 144-16,5 5-144 0,2 4 192 0,2 2-192 15,2 1 144-15,4 0-144 0,2 2 0 0,4 2 144 16,2 0 16-16,5-3 0 0,1-2 0 0,4-4 0 16,4 0 464-16,5-3 80 0,7-3 32 0,4-2 0 15,2-4 32-15,4-3 0 0,6 0 0 0,-1-1 0 16,0-4-352-16,3-1-64 0,-4-4-16 0,5 0 0 16,3 1-144-16,-3 0-48 0,-3-4 0 0,-3 2 0 15,-4 1-144-15,-5-2 128 0,-3 0-128 0,-2 0 128 0,-3-1-304 16,-4 4-64-16,-4 6-16 0</inkml:trace>
  <inkml:trace contextRef="#ctx0" brushRef="#br3" timeOffset="130515.96">21788 9088 3679 0,'0'0'320'0,"0"0"-320"16,5 10 0-16,-5-10 0 0,0 0 544 0,9 6 32 16,-9-6 16-16,13 3 0 0,-3-2 160 0,1-2 16 15,-1-2 16-15,-2-4 0 0,3-3-16 0,0-2-16 16,-4 0 0-16,2-6 0 0,2-4-32 0,0-3 0 16,0-1 0-16,1-2 0 0,-2-2-80 0,1-3-32 15,1-3 0-15,-2-3 0 0,1-2-96 0,1-8 0 16,1-2-16-16,1-1 0 0,-3 0-96 0,4 1-16 0,0-3 0 15,-1 0 0-15,0 0-32 0,-1-2-16 0,2-1 0 16,1-3 0-16,-2-1-128 0,0-1-16 0,-3 2-16 16,1-2 0-16,3-4-32 0,-1-1 0 0,-1 0 0 0,0 2 0 15,0 2-144-15,-4 2 160 0,-1-2-160 0,-4 1 160 16,1 2-160-16,-3 0 160 0,-2 2-160 16,-1 3 160-16,-1 0-160 0,-2 2 160 0,0-1-160 0,-4 2 160 15,1-2-32-15,-1 4 0 0,0 2 0 0,-2 2 0 16,4 0 112-16,-3 2 16 0,1 3 0 0,0 1 0 15,3 3-32-15,-3-1 0 0,2-2 0 0,-1 7 0 16,-1 6-32-16,1 2 0 0,-3-3 0 0,2 5 0 16,1 3-192-16,2 2 144 0,-2-1-144 0,3 1 128 15,2 1-128-15,-4 0 0 0,3 1 144 0,0-1-144 0,0 3 0 16,0-1 0-16,0-1 0 0,1 2 0 16,1 3 0-16,-1 0 0 0,0-2 0 0,1 1 0 0,2 3 0 15,-1 0 0-15,0-1 0 0,1 0-128 16,-1 5-320-16,1-1-48 0,2 1-16 15,-3 5 0-15,0 0-656 0,0 0-144 0,0 0-32 0</inkml:trace>
  <inkml:trace contextRef="#ctx0" brushRef="#br3" timeOffset="130935.58">21517 6885 10127 0,'0'0'896'0,"-5"-6"-704"0,5 6-192 0,-2-6 0 15,1-4 1632-15,4-3 288 0,4-5 64 0,1-3 16 16,4-4-1648-16,3-5-352 0,2-5 0 0,6-8 0 15,5-7 0-15,5-8 272 0,4-5-32 0,2-9-16 16,4-7 176-16,1-3 48 0,0 0 0 0,-2-1 0 16,-1 1 112-16,-2 7 16 0,-3 9 16 0,0 6 0 15,1 1 96-15,-3 8 16 0,-4 7 0 0,1 5 0 0,-2 8-256 16,2 7-32-16,-2 2-16 0,-2 5 0 0,2 1-112 16,-3 4-32-16,1 2 0 0,-5 2 0 0,0 3-96 15,0 4-32-15,0 6 0 0,-1 4 0 0,-4 1 16 0,1 3 0 16,-1 3 0-16,2 7 0 0,2 2 48 15,-2 6 0-15,-1 3 0 0,0 3 0 0,1 4-192 0,0 3 0 16,0 1 0-16,3-2 0 16,2-2-288-16,3 1-144 0,-3 2-16 0,3-5-7664 15,0-4-1520-15</inkml:trace>
  <inkml:trace contextRef="#ctx0" brushRef="#br3" timeOffset="133463">23259 4983 16575 0,'0'0'1472'0,"-10"-1"-1168"15,-2 3-304-15,-1-1 0 0,2-2 624 0,-5 3 64 16,-3 3 16-16,2 0 0 0,1 1-224 0,-3 1-32 15,-2 2-16-15,-1 1 0 0,-1 2 16 0,2 4 0 16,3 1 0-16,-1 0 0 0,0-4-48 0,4 1 0 16,1 2 0-16,4-1 0 0,-1 0-96 0,6-1-32 15,1-3 0-15,1 0 0 0,3 0-128 0,3-1-16 0,2-1-128 0,1-2 192 16,3 1 128-16,1-3 32 16,4 1 0-16,1-1 0 0,1 0-48 0,2-1-16 0,-1 0 0 0,1 2 0 15,0 2-288-15,-2-1 0 0,-2 2 0 16,1 1 0-16,-1 0 0 0,-4 0 0 0,-1 0 128 0,-1 1-128 15,-2 2 0-15,-1 0 0 0,-3 0 0 0,-3-1 0 16,-4-3 128-16,1 1-128 0,-4-1 192 0,2 2-192 16,-3 1 352-16,1-5-32 0,-3-6-16 0,0 0 0 15,-2 1-176-15,2-1-128 0,-1 1 192 0,2-4-192 16,-1-7-1584 0,0-4-416-16</inkml:trace>
  <inkml:trace contextRef="#ctx0" brushRef="#br3" timeOffset="134111.79">23338 4594 18431 0,'-12'-11'1632'0,"4"6"-1312"15,1 1-320-15,-1 3 0 0,0 3 1120 0,3 3 160 16,-1 5 16-16,2 4 16 0,1-2-1056 0,0 4-256 15,2 3 0-15,1 3 0 0,0 3 192 0,1 3 0 16,1 2-16-16,-1 1 0 0,1 0-48 0,-1 2-128 16,0 0 192-16,1 3-64 0,-1 2-128 0,-1-1 0 15,3-1 144-15,-1 1-144 0,0-3 0 0,0-4 144 0,0-4-144 16,3-4 0-16,-5-3 128 0,0-4-128 0,-1-2 0 16,-2-1 0-16,2-4 128 0,1-8-128 0,0 0 0 0,-6 2 0 15,6-2 0-15,-9-6 0 0,-1-3 0 0,1-2 0 16,0-2 0-16,-3-2-304 0,0 1 64 0,-1-1 16 15,1-2 224-15,2 3 0 0,2 3 0 0,2-2-144 16,1-2 144-16,0 3 0 0,4 2 0 16,1 4 0-16,0 6 144 0,4-8-144 0,3 0 192 15,4 0-192-15,0-1 208 0,3-1-64 0,1-2-16 0,3-1 0 16,2-2 96-16,-3 1 16 0,1 0 0 0,0-1 0 16,-1 3 0-16,-1 2 0 0,-3-1 0 0,-1 4 0 15,0 3-16-15,-3 3 0 0,-9 1 0 0,9-2 0 16,-9 2-64-16,8 4-16 0,0 4 0 0,-3 3 0 15,-2 0 112-15,2 2 0 0,-2 6 16 0,-1-2 0 0,0-4-80 16,0 0-32-16,0 0 0 0,2 0 0 0,-4-1-160 0,1-2 192 16,-1-10-192-16,1 10 192 0,1-1-64 0,-2-9 0 15,0 0 0-15,0 0 0 0,0 0 128 0,0 0 32 16,3-9 0-16,1-1 0 0,-2-2 144 0,1-3 16 16,-2-6 16-16,3 3 0 0,-1 1-224 0,3-1-48 15,0 1-16-15,2 0 0 0,-1 1-176 0,4-1 0 16,-1 1 144-16,2 0-144 0,2 2 0 0,0 2 0 15,1 1 0-15,1 2 0 0,-2 0 0 0,2 3 0 16,2 1 0-16,-1 2 0 0,-3 0 0 0,-1 1 0 16,-1 2 0-16,-3 3 0 0,0 0 0 0,-3 0 0 15,-6-3 0-15,8 7 0 0,-8-7 0 0,0 0 0 16,0 0 0-16,6 6 0 0,-6-6-256 0,0 0 16 16,0 0 16-16,5 7 0 15,-5-7-1504-15,0 0-288 0,0 0-64 0,0 0-6336 0,7 6-1264 0</inkml:trace>
  <inkml:trace contextRef="#ctx0" brushRef="#br3" timeOffset="135348">23932 4608 17791 0,'0'0'784'0,"0"0"176"0,0 0-768 0,-9 3-192 0,3 2 0 0,-2 1 0 16,3 1 1024-16,-1 2 160 0,-2 3 32 0,1 0 16 15,0 4-272-15,-1 1-64 0,1 3-16 0,-1-1 0 16,0 0-400-16,3 0-80 0,-3-2-16 0,5-1 0 15,0-1-160-15,-1-4-32 0,4-1-16 0,0-10 0 0,4 8 32 16,-4-8 16-16,5 4 0 0,-5-4 0 0,11-2 288 16,-2-3 64-16,2-5 16 0,0-1 0 0,-1-4-224 0,0 0-48 15,-2-2-16-15,-1-1 0 0,2-2-96 0,-5-1-16 16,0-3 0-16,0 4 0 0,1 2-64 0,-2 2-128 16,-2-1 176-16,1 4-176 0,1 3 128 0,2 2-128 15,-3 0 0-15,0 0 0 0,0-1 0 0,2 3 0 16,2-1 0-16,-6 7 0 0,3-5 0 0,-3 5 0 15,8-6 0-15,1 2 0 0,-1 3 0 0,0-2 0 16,2-1 0-16,-2 0 0 0,1-2 0 0,-4 3 0 16,-5 3 0-16,10-3 0 0,-1-1 0 0,0 1 0 15,0 3 0-15,1 0 0 0,1 0 0 0,-3 3 0 16,2 2 0-16,-2 2 0 0,-3 5 0 0,1 1 0 0,-2-2 0 16,1-2-144-16,-1 0 144 0,-4-9 0 0,3 12 0 0,1-2 0 15,-4-10 0-15,4 11 0 0,-1-1 0 16,-3-10 0-16,0 0 0 0,0 0 0 0,0 0 0 0,11-2 128 15,-4-4-128-15,2 0 0 0,-3-4 0 0,4-1 128 16,-2-1-128-16,1-1 144 0,0-2-144 0,-1 4 160 16,-1 0-160-16,0 5 0 0,-1 1 0 15,2 1 0-15,-8 4 0 0,5-6 0 0,2 1 0 0,-7 5 0 16,10-2 0-16,-10 2 0 0,9-4 0 0,-9 4 0 16,10 4 0-16,0-3 0 0,-3-1 0 0,2-1 0 15,0-1 0-15,0 0 0 0,1-3 0 0,-1-2 0 16,1-1 0-16,2-2 128 0,3 0-128 0,-1-3 0 15,0-3 128-15,-2 1-128 0,1-2 0 0,-1 2 128 16,0 1-128-16,-2 1 0 0,-3 1 0 0,1 1 0 0,-1 0 0 16,-2 3 0-16,-2 0 128 0,-3 8-128 0,8-5 0 0,-8 5 0 15,0 0 0-15,0 0 0 0,0 0 0 0,0 0 0 16,0 0 0-16,0 0 0 0,0 0 0 0,0 0 0 16,0 0 0-16,0 0 128 0,0 0-128 0,8 6 0 15,-8-6 0-15,0 0 0 0,0 0 0 0,10 2 0 16,-10-2 0-16,10-1 0 0,-4-1 0 0,-6 2 0 15,9-5 0-15,-9 5 0 0,6-4 0 0,-6 4 0 16,6-3 0-16,-6 3 0 0,0 0 0 0,8-1 0 16,-8 1 0-16,10 4 0 0,-5 0 0 0,-5-4 0 15,0 0 0-15,6 10 0 0,0 2 0 0,-2 1 0 0,-2-1 0 16,0 1 0-16,0 1 0 0,-1 3 0 0,-2 1 0 16,0 3 0-16,0 1 192 0,0 6-64 15,-1 4 0-15,0 0 0 0,-3-2 0 0,-3 2 0 0,5-1 0 16,-1-1 0-16,-3-3-128 0,2-3 0 0,-1-3 144 0,2-2-144 15,-2 0 0-15,3-3 144 0,-4 0-144 0,2-3 0 16,-2-1 160-16,1-1-160 0,0-1 128 0,0-1-128 16,6-9 128-16,-8 3-128 0,-2-3 128 0,10 0-128 15,0 0 128-15,0 0-128 0,-4-12 0 0,1 0 128 16,0 0-128-16,2 0-176 0,1-1 48 0,1 0 0 16,-1 2 128-16,1 1-192 0,1 0 192 0,-4 3-192 15,-2-2 192-15,2 0-192 0,0 0 192 0,1 4-192 16,1 5 0-16,0 0 0 0,5-8 0 0,1 3 0 15,0-1 48-15,-1 0 0 0,0-3 0 0,-2-1 0 16,3-1 144-16,1-1 0 0,-2-4 0 0,2 1-128 16,3 0 128-16,0-1 0 0,0-5 0 0,2 0 0 0,2-1 0 15,0-2 0-15,-2-2 0 0,3-2 0 0,2 1 0 0,-1-5 0 16,0-3 0-16,0-5 0 0,1-5 0 16,-1-3 144-16,1-4-144 0,-2-2 0 0,-1-2 128 0,2 0-128 15,-3 2 0-15,0 4 0 0,-3 5 144 0,-1 6-144 16,-3 2 0-16,0 9 144 0,-4 4-16 0,1 7-128 15,1 4 192-15,-2 3-64 0,-3 2 0 0,1 8 0 16,0 0 0-16,0 0 0 0,-7 9 80 0,-1 4 16 16,-1 4 0-16,0 6 0 0,1 4-48 0,-1 4-16 15,0 1 0-15,0 3 0 0,3 0-160 0,-2-3 0 16,2-2 144-16,1-2-144 0,2-4 0 0,2-2 0 16,1 0 0-16,2-6 0 0,1-4 0 0,-3-12 0 15,9 3 0-15,2-1 0 0,4-2 192 0,-1-4-16 16,-2-3-16-16,4-3 0 0,4-3 32 0,-2-3 16 0,-1-2 0 15,3 0 0-15,1 1-208 0,-3 4 176 0,-3 4-176 16,2 4 160-16,-1 1-160 0,0 4 0 0,-3 0 0 0,-3 4 0 16,1 1 0-16,-1 5 0 0,-5 1-128 0,1 3 128 15,-2 0-128-15,-1 1 128 0,-1 1-160 0,1 0 160 32,-3 2-1376-32,1 2-176 0,-1 2-48 0,-1 0-13248 0</inkml:trace>
  <inkml:trace contextRef="#ctx0" brushRef="#br3" timeOffset="135998.8">23278 5772 11055 0,'0'0'976'0,"0"0"-784"15,-8-1-192-15,8 1 0 0,0 0 3392 0,0 0 624 16,0 0 128-16,0 0 16 0,-4 10-3328 0,-1 4-656 16,1 1-176-16,1 3 0 0,3 2 320 0,-2 2 16 15,-1 1 16-15,1 1 0 0,0 3-128 0,0 1-32 16,-2 1 0-16,1-3 0 0,-4-6-64 0,3-2-128 16,1-1 176-16,-3 1-176 0,0-2 128 0,3-3-128 15,1-2 0-15,2-11 0 16,0 0-1504-16,0 0-352 0,0 0-80 0</inkml:trace>
  <inkml:trace contextRef="#ctx0" brushRef="#br3" timeOffset="136923.64">23480 5716 17503 0,'0'0'1552'0,"0"0"-1232"0,3 12-320 0,0-2 0 15,-3-10 512-15,3 11 64 0,0 1 0 0,1 1 0 16,0 2 0-16,-3 2 16 0,0-1 0 0,1 3 0 16,2-1 176-16,-1-3 48 0,-3-3 0 0,1-1 0 15,0-1-192-15,2 0-48 0,-1-1 0 0,-2-9 0 0,0 0-80 0,9-4-32 16,1-1 0-16,0-2 0 0,-1-1 112 0,0-3 0 16,0-5 16-16,1 0 0 0,1-2-208 0,0-1-32 15,0 0-16-15,2 1 0 0,1 3-192 16,0 1-144-16,0 2 192 0,-3 3-192 0,1 3 128 0,0 3-128 15,-1 3 0-15,-1 1 0 0,0 2 0 0,1 1 0 16,-3 2 0-16,1 0 0 0,1 4 0 0,-2-1 0 16,-2-2 0-16,1-2 0 0,-7-5 0 0,9 5 0 15,-2-2 128-15,0-1-128 0,-7-2 0 0,11-3 160 16,0-2-160-16,-2-6 128 0,0-4 48 0,2-4 0 16,-1-2 0-16,1-1 0 0,1-1 80 0,-2-2 0 15,3-1 16-15,-1-1 0 0,0 0-144 0,1 3-128 16,-2 4 144-16,1 0-144 0,-1 0 0 0,1 4 128 15,-2 1-128-15,0 1 0 0,-2 0 0 0,-2 1 0 16,0 3 128-16,2-2-128 0,-1 1 0 0,2 1 0 0,-4 0 0 16,1 2 0-16,0-1 0 0,-2 3 0 0,-1-1 0 15,2-2 0-15,-3-3 0 0,1-2 128 0,3-2-128 0,-2 2 0 16,-3 0 128-16,0 0-128 0,4-1 0 0,-2 1 0 16,-1-1 176-16,2-1-176 0,-3 2 192 0,0 3-192 15,2 1 128-15,0 3-128 0,0-1 0 0,-3 8 0 16,4-7 128-16,-4 7-128 0,2-7 0 0,-2 7 0 15,0 0 0-15,0 0 0 0,0 0 0 0,0 0 0 16,0 0 0-16,0 0 0 0,8 5 0 0,0 1 0 16,-3 3 0-16,1 3 0 0,-2 3 0 0,0 2 0 15,1 2 0-15,-1 4 0 0,-2 0 0 0,1 5 0 16,-2-1 128-16,1 2-128 0,0-1 0 0,-1 1 0 0,0-3 0 16,3 0 0-16,0-3 0 0,0-2 0 0,0-3 0 15,1 1 0-15,-2-3 0 0,2 0 0 0,-1-4 0 0,1-1 0 16,0 0 0-16,0-2 0 0,-5-9 128 0,0 0-128 15,0 0 0-15,0 0 0 0,8 2 0 0,0-3 160 16,-8 1-160-16,7-7 128 0,-1 0-128 0,0 0 128 16,-6 7-128-16,5-8 128 0,0 1-128 0,-5 7 0 15,0 0 0-15,8-3 128 0,-2-3-128 0,1 1 0 16,-2 2 0-16,-5 3 0 0,7 6 0 0,-7-6 0 16,6 4 0-16,1 1 0 0,-1 1 0 0,1 1 0 15,0 0 0-15,-2-2 0 0,5-4 0 0,-10-1 0 16,8 0 0-16,2 0 0 0,-2 0 0 0,0 0 0 15,-8 0 0-15,7-5 0 0,-1 1 0 0,-2-2 0 16,-1-1 0-16,0-1 0 0,2-1 0 0,-5 9 0 16,0 0 0-16,1-9 0 0,0-4 0 0,0 3 0 0,-1 10 128 0,-1-6-128 15,0 0 0-15,1 6 0 0,1-7 0 0,-1 7 0 16,-2-10 0-16,2 0 0 0,2-1 0 0,-2 2 0 16,1 1 0-16,-1 8 0 0,0 0 0 0,0 0 0 15,4-11 0-15,0 2 0 0,-4 9 0 0,0 0 0 16,2-6 0-16,-2 6 0 0,0 0 0 0,0 0 0 15,0 0 0-15,0 0 0 0,5-6-128 0,-5 6 128 16,0 0-192-16,0 0 16 0,0 0 16 0,0 0 0 16,0 0-1248-16,0 0-256 0,0 0-64 15</inkml:trace>
  <inkml:trace contextRef="#ctx0" brushRef="#br3" timeOffset="137098.39">23613 5463 43311 0,'-33'-11'3840'0,"15"5"-3072"0,-1 2-608 0,3-2-160 15,5 1-448-15,4 0-112 0,7 5-16 0,0 0-16 0,0 0 224 0,0 0 48 16,6-6 16-16,2-1 0 0,3-1 304 0,1 1-128 16,-4-1 128-16,4 4-11904 15,2 0-2320-15</inkml:trace>
  <inkml:trace contextRef="#ctx0" brushRef="#br3" timeOffset="141520.79">25393 3506 3679 0,'0'0'320'0,"13"-2"-320"0,0-1 0 0,2 0 0 16,-5 0 880-16,2-2 96 0,-1 1 32 0,-1 0 0 16,-2-2-672-16,2 1-128 0,-1-1-16 0,0 1-16 15,-9 5 208-15,7-9 32 0,0 1 16 0,-2 0 0 16,-5 8 336-16,0 0 80 0,2-10 16 0,-2 3 0 16,-2-1-96-16,-1411 1-32 0,2814 2 0 0,-1412-1 0 15,-3 1 0-15,-4-1 0 0,-2 1 0 0,-2-1 0 16,-7 2-192-16,1-3-32 0,-3 0-16 0,-1 0 0 15,-2 2-176-15,-1-2-48 0,-2-2 0 0,0 0 0 16,-5 2 64-16,1 0 16 0,1 2 0 0,-3 0 0 16,-2 1-16-16,1 2 0 0,1 2 0 0,1 0 0 15,1-1-64-15,0-1-16 0,-1 0 0 0,-4 3 0 0,-5 4-112 16,3 1-16-16,1 1-128 0,1 3 192 0,0 3-192 0,1 1 0 16,3 2 0-16,-2 0 0 0,0-3 0 0,-1 3 0 15,-2 0 0-15,0 3 0 0,2 1 0 0,2 2 0 16,3-2 0-16,1 1 0 0,1-2 0 0,-1 3 0 15,1 3 0-15,-3 2 0 0,0 3 0 0,-3-2 0 16,1 0 0-16,1 4 0 0,-1 3 128 0,2 1-128 16,2 2 0-16,3-3 144 0,1-2-144 0,-2 0 128 15,-1-1-128-15,1 5 128 0,-3 3-128 0,3 2 0 16,0-1 144-16,1 4-144 0,1 4 128 0,2 0-128 16,2 0 160-16,6-1-160 0,0-1 144 0,4 3-144 15,1-1 128-15,2 3-128 0,1 1 128 0,1 0-128 0,1-4 0 16,-1 2 128-16,2-3-128 0,0 0 0 0,0-3 0 15,1-1 128-15,0 1-128 0,1 1 0 0,0 0 0 16,3-3 128-16,0-2-128 0,3-3 0 0,-2 1 0 0,4-1 0 16,0 1 128-16,1 0-128 0,3 0 0 15,2-1 128-15,1 0-128 0,3-2 0 0,3 0 0 0,5 2 128 16,3-1-128-16,-1-1 128 0,3 0-128 0,2-3 128 16,1-6-128-16,1 1 0 0,0 1 144 0,2 1-144 15,1 1 128-15,1 0-128 0,2-2 128 0,-1-1-128 16,3-5 0-16,3-2 0 0,-2-4 0 0,1 2 128 15,5 1-128-15,0 1 0 0,-1-4 128 0,2-2-128 16,-3-2 176-16,4-3-48 0,-1-1 0 0,4-3 0 16,2 0 112-16,6-4 16 0,5-3 0 0,-3-1 0 15,-1-2 128-15,0-1 16 0,1-6 16 0,1-3 0 0,2-4 48 16,0-3 16-16,3 0 0 0,-1-1 0 0,-4 2-240 16,-1 1-48-16,-3-6-16 0,1 1 0 0,1 2-176 15,-1-2 0-15,-2 2 144 0,0 1-144 0,1 1 128 16,-5 0-128-16,-3-2 128 0,0 2-128 0,-2 1 128 0,1-1-128 15,-1-2 128-15,2-2-128 0,0-4 224 0,-1 1-32 16,-1-1 0-16,0 0 0 0,-5-5-192 0,0 0 176 16,-2-1-176-16,-1 1 160 0,-2 0-160 0,0-3 192 15,1-1-192-15,0-3 192 0,2-1-64 0,-2-6-128 16,-2-1 192-16,-1 0-64 0,0 0-128 0,-1 2 192 16,-2 1-192-16,-2 2 192 0,-3 5 16 0,-4-3 16 15,-2 1 0-15,-2 1 0 0,1-3-48 0,-7-1-16 16,3-2 0-16,-4-5 0 0,0 0-160 0,-2-1 192 15,-1 1-192-15,-2-4 192 0,-2-5-192 0,0-2 0 16,-2-3 144-16,-1 0-144 0,-4 4 0 0,-2 1 128 0,-1 1-128 16,-6 2 0-16,-6 0 0 0,-3 3 0 0,-5 6 0 0,-2 4 0 15,-5 2 0-15,-1 4 0 0,-4 6 0 0,1 4-128 16,0 2 128-16,-2 3 0 0,-4 3-144 0,1 1 144 16,-1 0 0-16,-2 5-176 0,-1 2 176 0,4 5-128 31,3 1-336-31,4 4-64 0,4 3-16 0,4 3 0 15,3 0-1840-15,6 4-368 0,0 2-80 0,3 0-9712 0</inkml:trace>
  <inkml:trace contextRef="#ctx0" brushRef="#br3" timeOffset="143578.89">23317 6479 10303 0,'0'0'448'0,"0"0"112"0,-1409-9-560 0,2815 0 0 16,-1408 1 0-16,0-2 0 0,-1 0 1024 0,1 1 112 15,1 2 16-15,1 7 0 0,1-7-272 0,-1 7-48 16,0 0-16-16,5-8 0 0,0 1-112 0,-5 7-32 15,0 0 0-15,0 0 0 0,9 0-192 0,0 5-32 16,0 4-16-16,-1 3 0 0,2 2-112 0,-2 5-32 0,2 4 0 0,-2 2 0 16,0 4 64-16,1-1 16 0,-1 2 0 15,0 4 0-15,-2 2 16 0,2 4 0 0,0 1 0 0,-1 4 0 16,1 1-32-16,0-1 0 0,-1 6 0 16,0-3 0-16,-4-1 32 0,2 3 0 0,-1 1 0 0,-2 4 0 15,-2 2 16-15,0 1 16 0,-1 0 0 0,0 0 0 16,-2-3 32-16,-1 3 0 0,-2 0 0 15,1-1 0-15,-1-2 16 0,-2-1 16 0,0 0 0 0,0 0 0 16,-1-1-32-16,0-1-16 0,-1-3 0 0,0 1 0 16,1-3-48-16,0-2-16 0,-1-2 0 0,-2 0 0 15,2 1-96-15,1-4-16 0,-4-3 0 0,-1-3 0 16,1-2-64-16,0-3-32 0,1-1 0 0,0-2 0 16,-4 0-16-16,2-1 0 0,0-2 0 0,2-1 0 0,-1-2-144 15,2-3 192-15,2-1-192 0,0-1 192 16,-1 3-192-16,1-6 128 0,4-1-128 0,-2-2 128 15,-1 0-128-15,2-3 128 0,0-1-128 0,6-5 128 0,0 0-128 0,-6-3 0 16,-1 0-160-16,7 3 160 16,-5-7-528-16,2 1-16 0,3-4 0 0,-3 2 0 15,-1-1-544-15,2 3-128 0,2-4 0 16,1 0-16-16,0-1-1792 0,0-4-368 0</inkml:trace>
  <inkml:trace contextRef="#ctx0" brushRef="#br3" timeOffset="143986.54">22930 8043 26719 0,'0'0'2368'0,"0"0"-1888"0,0 0-480 0,-6 6 0 16,6-6 0-16,-6 7-320 0,2 2 64 0,1 3 0 15,1 4 256-15,1 4 144 0,0 4-16 0,1 5 0 16,1 6 272-16,0 1 48 0,4 2 16 0,-4 4 0 16,1-1 112-16,0 0 32 0,-1 0 0 0,1 3 0 15,3 6-96-15,-3-1-32 0,1 1 0 0,3-5 0 16,0-4 16-16,1-5 0 0,2-2 0 0,2-3 0 16,0-3 64-16,1-4 16 0,2-1 0 0,3-5 0 15,0 0 0-15,2-4 16 0,2-4 0 0,-1-2 0 16,1-3 48-16,1-2 0 0,-1-7 0 0,4-3 0 0,1-6 32 15,3-3 16-15,-1-4 0 0,1-5 0 0,1-5-128 16,-1-4-32-16,2-2 0 0,0-3 0 0,1-4-288 0,1 5-64 16,1 4-16-16,-1 0 0 0,-1 2-160 0,-2 4 0 15,-3 5 0-15,-3 2 128 0,-4 3-128 0,-2 1 0 16,-3 2 0-16,-1 3-176 16,-3 3-896-16,-3 1-176 0,1 0-32 15,-2 3-16-15,1-1-2192 0,-3 1-432 0</inkml:trace>
  <inkml:trace contextRef="#ctx0" brushRef="#br3" timeOffset="156067.03">14288 9704 6447 0,'0'0'576'0,"0"0"-576"0,8-8 0 0,-3 0 0 15,-5 8 1168-15,6-8 128 0,0 2 32 0,-6 6 0 16,5-9-496-16,-2 1-112 0,-3 8-16 0,0 0 0 15,2-8-368-15,-2 8-80 0,-5-5 0 0,0-1-16 16,-4 0 144-16,-1-3 48 0,-4 0 0 0,-3 0 0 16,-4-1-176-16,-1-3-16 0,-4-4-16 0,-4 0 0 15,-1 4-96-15,-1 3-128 0,2 0 176 0,-7-3-176 16,-2-7 256-16,-4 4-48 0,-1 1-16 0,-6 2 0 16,-1 0 96-16,-3 0 16 0,-6 1 0 0,-1 1 0 15,-3 6-96-15,-1 0-16 0,6-4 0 0,-3 1 0 16,0 2-48-16,1 0-16 0,-1 2 0 0,5-2 0 0,2 0-128 15,3 3 160-15,3 3-160 0,0 0 160 0,2-3-160 16,0 2 128-16,-4 2-128 0,3 5 128 0,2 1-128 16,-1 3 0-16,2 4 0 0,4 5 0 0,-1 0 0 0,1 5 0 15,0 5 0-15,1 0-176 0,-1 1 176 0,4 1 0 16,4 0 0-16,2 2 0 0,1 0 0 0,4-2 0 16,1-3 0-16,3 1 0 0,0 0 0 0,5 1 0 15,3-1 0-15,3 0 0 0,3 2 0 0,0 0 0 16,4 0 0-16,3 2 0 0,3 0 0 0,3-1 0 15,3-1 0-15,3-3 0 0,2 1 0 0,7-5 0 16,1-1 0-16,5 0 0 0,0-2 0 0,4 0 0 16,5-5 0-16,4 0 0 0,4-1 0 0,3 0 224 15,2-3-48-15,4-2-16 0,7-4-32 0,4 0-128 16,8-3 192-16,-3-1-64 0,6-1-128 0,3-2 160 16,3-3-160-16,3-2 160 0,2-3 32 0,0-2 0 15,-2 0 0-15,-2-4 0 0,0-1-192 0,-1-4 0 0,-3-1 0 16,-7-1 0-16,-7-2 0 0,-6-3 0 0,-7 0 144 15,-7-7-144-15,-7-3 192 0,-8 1-16 0,-8 1-16 16,-7 1 0-16,-7 2 16 0,-6 2 0 0,-7 3 0 0,-5 1 0 16,-7 3-304-16,-3 5-64 0,-4 1-16 0,-4 5-6752 15,-2 3-1344-15</inkml:trace>
  <inkml:trace contextRef="#ctx0" brushRef="#br3" timeOffset="156528.79">12310 9683 14623 0,'0'0'640'0,"-8"3"144"0,-1-1-624 0,1 3-160 16,0 4 0-16,0 7 0 0,-3 3 0 0,2 7 0 16,0 3 0-16,0 8 128 0,1 7 64 0,-4 8 16 15,1 11 0-15,2 2 0 0,-4 1-80 0,2 3 0 0,-2 5-128 16,4 4 192-16,-4 4-192 0,2-1 0 0,0-1 128 15,0 5-128-15,0 4 0 0,2 0 0 0,-1-2 0 0,-2 1 0 16,1 1 176-16,2 2-16 0,-2 0 0 0,1-3 0 16,0-3 96-16,-1 5 32 0,2 2 0 0,1-1 0 15,1-5-80-15,0 1-16 0,2-3 0 0,-1 1 0 16,3 2-64-16,0 0 0 0,-1-10-128 0,-1 6 192 16,1 7-16-16,1-2-16 0,0-2 0 0,-3-4 0 15,2-3-160-15,1 1 128 0,0-1-128 0,2-4 128 16,1-7-128-16,3-6 160 0,0-8-160 0,5 2 160 15,1-2-160-15,6-3 0 0,1-6 0 0,4-2-5792 16,1-3-1264-16</inkml:trace>
  <inkml:trace contextRef="#ctx0" brushRef="#br3" timeOffset="156983.18">14133 10210 14735 0,'0'0'640'0,"-3"17"160"0,-2 3-640 0,-4 8-160 0,1 7 0 0,-2 9 0 16,0 7 0-16,1 5 0 0,1 7 0 0,0 6 0 16,-2 3 0-16,1 7 0 0,-1 7 0 0,4-1 128 15,0 0-128-15,2 2 0 0,2 2 0 0,2 2 0 16,2 0 0-16,1-6 0 0,2-3 0 0,1-2 0 15,-1-1 0-15,2-1 0 0,1-4 0 0,2-1 0 16,-4-5 0-16,4 2 0 0,-2 3 0 0,1-2 0 16,0-3 0-16,-1-4 0 0,3-4 0 0,-3 1 128 15,0 2-128-15,-3-1 160 0,3-5-160 0,-1 0 160 0,-1-1-160 0,0-3 0 16,-5-3 0-16,0-2 128 0,-1-1-128 16,-1 1 0-16,-4-1-192 0,2-2-6576 15</inkml:trace>
  <inkml:trace contextRef="#ctx0" brushRef="#br3" timeOffset="157555.14">14345 13051 16815 0,'-2'-16'736'0,"2"16"160"0,-1-13-704 0,-1 3-192 0,-1 0 0 0,1-1 0 16,-2-3 0-16,1 0 0 0,-1408-1 144 0,2812 0-144 15,-1407-2 368-15,-2 0 0 0,-1-3 0 0,-4-1 0 16,0 0-48-16,-4-3-16 0,-3-4 0 0,-6-2 0 15,-4-6-64-15,-2 2-16 0,-2 2 0 0,-8-3 0 16,-5-2-224-16,-3 2 0 0,-3 3 0 0,-3 1 0 16,-6 1 0-16,-5 3 0 0,-5 0-128 0,1 8 128 0,-1 3-224 15,2 4 64-15,0 2 16 0,-3 5 0 0,-5 4 144 16,2 5 0-16,1 6 0 0,2 2-128 0,-1 0 128 16,1 6 256-16,-3 4-64 0,3 1-16 0,7 1-176 15,4 0 0-15,3 1 144 0,4 7-144 0,0 5 0 16,3 4 0-16,4 1 0 0,6 4 0 0,3 3 0 0,6-3 0 15,7-2 0-15,7 2 0 0,7 0 0 0,8 0 0 16,5 1-144-16,9 2 144 0,6 2-128 0,7-5 128 16,7-3-160-16,8-3 160 0,8-2-240 0,3-2 48 15,5-3 16-15,4-4 0 0,4-6-16 0,10-3-16 16,7-5 0-16,1-1 0 0,2-7 208 0,4-3 0 16,1-7 144-16,2 2-144 0,4 1 192 0,-2-7-48 15,-1-11-16-15,1 0 0 0,3 1 16 0,-3-3 0 16,-3-3 0-16,-5-2 0 0,-6-3-16 0,-8-1-128 15,-7-4 192-15,-13-3-64 0,-13-3 64 0,-11-5 0 0,-13-7 0 16,-12-2 0-16,-11-4 96 0,-10-4 32 0,-10-6 0 16,-12-3 0-1,-10-4-1392-15,-6 3-272 0</inkml:trace>
  <inkml:trace contextRef="#ctx0" brushRef="#br3" timeOffset="160535.26">21742 8935 3679 0,'0'0'320'0,"0"0"-320"16,0 0 0-16,0 0 0 0,0 10 1584 0,1-1 240 15,-1-9 48-15,0 0 16 0,0 0-992 0,6 7-208 16,-6-7-48-16,0 0 0 0,0 0 160 0,9 2 32 16,0-2 0-16,0-1 0 0,1 0-48 0,-1-3 0 15,-1 1 0-15,2 0 0 0,-2-3-96 0,1 2-32 16,0 1 0-16,1-3 0 0,1-2-32 0,-1 1-16 15,-1-1 0-15,0-1 0 0,1-2 48 0,0-3 16 16,-1 0 0-16,1-3 0 0,2-3-96 0,-3-4 0 16,1-5-16-16,1-2 0 0,-4-6-144 0,3 0-32 15,0-5 0-15,0 1 0 0,0-3-80 0,-1 0-32 0,-3 0 0 16,2-2 0-16,1-1-48 0,0-3-16 0,0-2 0 16,2-1 0-16,-3-1 0 0,3 2 0 0,1 3 0 0,-1-1 0 15,0 1-16-15,0-3 0 0,-1-2 0 16,1 1 0-16,0-2 64 0,-2 0 0 0,-3-3 0 15,-1-3 0-15,3-2-256 0,-4-4 128 0,1-4-128 0,-2 1 0 16,1-2 192-16,-1 2-48 0,0-2-16 0,0 6 0 16,-2 6-128-16,0 2 160 0,2 3-160 0,-1 3 160 15,-2 1 32-15,1 3 16 0,-1-1 0 0,0 4 0 16,0 0-48-16,1 2-16 0,1 0 0 0,-2 2 0 16,1 2-144-16,0 3 192 0,0 2-192 0,1 2 192 15,-1 0-192-15,-1 0 128 0,-1 0-128 0,-1 1 128 16,0 3-128-16,-2-1 192 0,-3-1-192 0,0 4 192 15,0 3-192-15,0 1 128 0,1 7-128 0,-3-1 128 0,3 5-128 0,-3-1 160 16,-1 2-160-16,0 1 160 0,-1 1-32 16,-1 3-128-16,-3 2 192 0,2 0-64 0,1-3 0 0,0 1-128 15,0 0 192-15,1 1-64 0,1 2-128 0,2 0 0 16,8 2 0-16,-9 0 128 0,2-1-128 0,7 1 0 16,0 0 0-16,0 0 0 0,0 0 0 0,-8-2 0 15,8 2 0-15,0 0 0 0,0 0 0 0,0 0 0 16,0 0 0-16,0 0 0 0,0 0-384 0,0 0-16 15,-2 11 0-15,2-11 0 16,0 14-1712-16,-2-4-352 0,2-10-64 0,-1 15-10960 0</inkml:trace>
  <inkml:trace contextRef="#ctx0" brushRef="#br3" timeOffset="161081">21509 6761 10127 0,'-17'18'896'0,"8"-8"-704"0,-1-2-192 0,-1 3 0 16,2 4 768-16,1-1 128 0,0-2 32 0,3-2 0 16,2-3-752-16,0 2-176 0,0 0 0 0,3-9 0 15,0 0 144-15,-3 8 48 0,3-8 0 0,-2 8 0 16,2-8 384-16,0 0 96 0,0 0 16 0,0 0 0 0,0 0 400 15,0 0 64-15,0 0 32 0,0 0 0 0,0 0 0 0,8-10 0 16,0 1 0-16,2-6 0 0,1-1-592 0,1-5-112 16,2-6-32-16,3 1 0 15,-1-1-176-15,4-4-32 0,-2-4-16 0,2-4 0 0,-1-2-16 0,3-4 0 16,0-5 0-16,3-3 0 0,-1-3 16 0,0 0 0 16,-1 0 0-16,-1-5 0 0,-1-2-64 0,-1 1-16 15,0 0 0-15,-3 2 0 0,2-2-16 0,-1 5-128 16,-1 3 192-16,0 2-64 0,-3 3 64 0,0 2 16 15,1 3 0-15,-1 4 0 0,0 0 48 0,0 5 0 16,1 4 0-16,-1 5 0 0,0 2-112 0,-3 4-16 16,1 4 0-16,-1 4 0 0,2 3 0 0,-6 2 0 15,-1 1 0-15,-6 6 0 0,11 1-128 0,-1 4 160 16,-2 2-160-16,1 4 160 0,2 5 48 0,-2 3 16 0,1 6 0 16,3 0 0-16,1 0-64 0,-3 4-16 0,-3 3 0 15,5 3 0-15,3 3-144 0,2-1 0 0,4-1 144 16,-1-1-144-16,-1-3 0 0,0-2 0 0,-1 1 0 15,-2-3 0-15,-1 0 0 0,-1-1 0 0,-3 0 0 0,-1-2 0 16,-1-1 128-16,-3 1-128 0,0-1 128 0,-1-1-128 16,-1-3 0-16,1-3 128 0,-1 0-128 0,0-4 0 31,0-2-1360-31,0-3-352 0,3 0-64 0,-2-2-11856 0</inkml:trace>
  <inkml:trace contextRef="#ctx0" brushRef="#br3" timeOffset="164248.05">25396 3683 10703 0,'0'0'464'0,"8"-6"112"0,-4 0-448 0,1 0-128 0,-5 6 0 0,6-9 0 16,-3 0 848-16,-2 0 160 0,-2 1 16 0,0-1 16 16,-1-1-128-16,-3 0-16 0,-2-1-16 0,-1 2 0 15,-2 4-272-15,-5 0-48 0,0-3-16 0,-2 1 0 0,-5 1-192 16,2-1-32-16,-1 1-16 0,-4-2 0 0,0 1-144 16,-1-2-32-16,-5 0 0 0,-1 1 0 0,-6-2-128 0,0 0 160 15,2 0-160-15,-2 2 160 0,0 0-32 0,-1 1-128 16,3 0 192-16,-1 2-64 0,2-1-128 0,-1 2 0 15,-4 0 0-15,-1 1 128 0,-2 2-128 0,-3 2 0 16,-5 3 0-16,2 2 0 0,-1 2 0 0,2 1 0 16,2-1 0-16,-2-1 0 0,0 2 0 0,0 0 0 15,-5 1 0-15,0 2 0 0,-4 3 0 0,1 2 0 16,2 0 0-16,0 0 0 0,-2-1 0 0,-1 2 0 16,-3 0 0-16,1 2 0 0,-1 2 0 0,3 0 0 15,7 0 0-15,-2 2 0 0,2 0 0 0,0 1 0 0,0-1 0 16,-1 7 0-16,1 2 0 0,1 1 0 15,0 1 0-15,3-1 0 0,3-1 0 0,0 2 0 0,4 0 0 16,-4 3 0-16,3 4 0 0,3 4 192 0,0 3-192 16,1 0 192-16,3 1-192 0,2-3 128 0,2 0-128 0,4 2 128 15,2-1-128-15,5 2 0 0,1 0 0 0,4 0 0 16,2-4 128-16,4 1-128 0,5-2 128 0,0-2-128 16,0 0 128-16,5 0-128 0,0 1 0 0,5 3 128 15,2 4-128-15,2-1 0 0,2-3 144 0,1-3-144 16,1-1 0-16,4-3 128 0,1-2-128 0,4-2 0 15,4-1 0-15,0 0 0 0,2-1 0 0,1 1 128 16,2 0-128-16,0-1 0 0,0 0 0 0,3-3 128 16,-4-3-128-16,6-2 0 0,3 0 128 0,2-2-128 15,0-2 0-15,6-2 0 0,2-2 0 0,0-6 128 16,0-3-128-16,3-5 0 0,1-5 0 0,5-2 128 0,4-3-128 16,4-6 128-16,3-3-128 0,-3-1 128 0,0 1-128 0,1-4 0 15,3-6 128-15,-2-1-128 0,2-2 0 0,-5 0 144 16,-5-2-144-16,3-3 0 0,1-3 128 0,-2 3-128 15,-5 4 0-15,0-1 0 0,-2-1 0 0,-4 1 0 16,-6 2 0-16,2-1 0 0,-3 4 160 0,-2 0-160 16,-2-2 128-16,-1 2-128 0,-2 0 192 0,-1 2-64 15,-2-2 0-15,-4 0 0 0,-2-4 0 0,-4 1 0 16,-1-1 0-16,-1 0 0 0,-3-2 32 0,1 0 0 16,-2 0 0-16,1-2 0 0,0-2-32 0,0-5-128 15,0-5 192-15,-2-1-64 0,0-1 0 0,-1 3-128 16,-1-1 192-16,-3 4-64 0,-2 1-128 0,-3 5 0 15,-3 3 0-15,-3 1 0 0,-1 2 176 0,-2 0-48 0,-2-1-128 0,-2 2 192 16,-1-1-192-16,-2 0 0 0,-1-1 128 16,-1 1-128-16,0 2 0 0,-1-2 176 0,-1 1-176 0,0-5 160 15,-2 1-160-15,1-2 0 0,1-1 0 16,-4-1 0-16,-1-2 0 0,1-2 0 0,1-1 0 0,-2 5 0 16,-3 5 0-16,0 2 0 0,1-1 0 0,-4 3 0 15,1 4-192-15,-1 2 192 0,-4 2-192 0,-3 0 192 16,-2 1-304-16,-7 1 64 0,-7 4 16 0,0-1 0 15,-1 2 0-15,-1 1 0 0,-2-1 0 0,-1 2 0 16,0-1 80-16,-2-1 16 0,-8-2 0 0,-1 5 0 16,1 5 128-16,-2-1 0 0,0 3-144 0,1-1 144 15,3-3 0-15,-1 3 0 0,-3 1-144 0,1 4 144 16,-2 5 0-16,4 0 0 0,2 2 0 0,3 2 0 0,1-2-128 16,1 1 128-16,-4 2 0 0,3 1 0 0,-1 4 0 15,1 1 0-15,2 3 0 0,-2 0 0 0,3-1 0 16,-4 4 0-16,-3 4 0 0,2-1 0 0,1 1-128 0,-1 2 128 15,-2 10 0-15,3 2 0 0,5 1 0 0,-5-3 0 16,0-1 0-16,-2 2 0 0,1 1 0 16,2 2 0-16,-2 0 0 0,4 3 0 0,2 2 0 0,5 1-128 15,2-2 128-15,5-1 0 0,3-2 0 0,0 1 0 16,1 0-128-16,6 1 128 0,2 1 0 0,6 2 0 16,5 1 0-16,6-1 0 0,7 1 0 0,7-2 0 15,6-3 0-15,7-2 0 0,6 2 0 0,7 1 0 16,7 2 0-16,5-1 0 0,3-3 128 0,9-3-128 15,4-3 0-15,7 1 0 0,2-3 0 0,1-2 0 0,-3-3 0 0,1-3 0 16,3-4 0-16,3 0 0 0,-1 2 0 16,-1-4 0-16,-5 0 0 0,4-3-128 0,-1-3 128 0,2-1 0 15,-1-2-128-15,-3-2 128 0,0-2 0 0,-1-5 0 16,2-5 0-16,1-5 0 0,0-4 0 0,1-4 0 16,-1-3 0-16,3-9 0 0,1-6 0 0,0-5 0 15,2-1 0-15,-4 0 0 0,-2 0 192 0,-6 0-48 16,-4-3-144-16,-1-2 0 0,-3-2 0 0,-2 2 0 15,-3-1 0-15,-5 1 0 0,-4 0 0 0,-6 0 0 16,-6 0 0-16,-7 1 0 0,-2-6 0 0,-8 1 128 16,-5-7-128-16,0 0 128 0,-5-2-128 0,-1 0 128 15,-6-2-128-15,1-1 0 0,1 2 0 0,-3-8 128 0,0-4-128 16,0-2 0-16,1 0 0 0,-5 9 128 0,1 8-128 16,-4 5 0-16,-3 4 0 0,-2 5-176 15,-3 5-272-15,-4 5-48 0,-18-3-16 16,9 13 0-16</inkml:trace>
  <inkml:trace contextRef="#ctx0" brushRef="#br3" timeOffset="167323.74">23661 6355 1839 0,'0'0'0'0,"3"-9"160"0,2 2-160 0,-2 0 0 0,0-2 0 0,1 0 0 15,2 0 1760-15,-3-1 320 0,0 0 64 0,1-1 16 16,-2-2-880-16,1 1-192 0,-1 1-16 0,-2-1-16 0,0 0-144 0,-1 0-16 16,-2 0-16-16,2 0 0 0,1-2-112 0,-1 3-32 15,-3 0 0-15,2 0 0 0,1 2-80 0,0-1-16 16,0 2 0-16,-3-2 0 0,0 0 16 0,3 2 0 16,1 8 0-16,0 0 0 0,-2-6-240 0,2 6-48 15,-2-6-16-15,2 6 0 0,0 0-80 0,0 0-16 16,-2 10 0-16,0 5 0 0,-1 0-96 0,2 4-32 15,1 0 0-15,1 3 0 0,1 3 64 0,-1 2 0 16,1 4 0-16,-1 2 0 0,1 3-48 0,1 4 0 16,-1 3 0-16,1 4 0 0,0 5 32 0,-2-1 0 15,-2 1 0-15,0 3 0 0,-1 3 16 0,0 1 16 16,0-1 0-16,-1 0 0 0,-1 1 96 0,1-2 16 0,0-2 0 16,0-2 0-16,-3-2-96 0,0 0-16 0,-1 0 0 15,2 2 0-15,-3 2-16 0,2-1 0 0,-2-1 0 0,0 0 0 16,-4 0 64-16,-1 0 0 0,-3-2 0 0,3 2 0 15,1-3-64-15,0 0-16 0,-4 0 0 0,1 1 0 16,-2-3-16-16,0 0 0 0,0-2 0 16,1 0 0-16,-1 1-160 0,0-3 192 0,-3-1-192 0,2-4 192 15,-1-1-192-15,0-2 192 0,-2-1-192 16,-1 0 192-16,-1-1-64 0,2-1-128 0,-2-1 192 0,2-1-64 16,1 0-128-16,3-3 192 0,0 2-192 0,1-3 192 15,1-2-192-15,2-2 128 0,2-2-128 0,-1-5 128 16,3 0-128-16,0-4 0 0,1-3 0 0,2-2 0 15,3-1 128-15,3-6-128 0,0 0 128 0,0 0-128 16,0 0 0-16,0 0 128 0,0 0-128 0,0 0 0 16,0 0-256-16,-4-10-128 0,4-1-16 15,2 1-16-15,1 0-848 0,-1-1-160 0,2-1-48 16,1-2-12352-16</inkml:trace>
  <inkml:trace contextRef="#ctx0" brushRef="#br3" timeOffset="167944.66">22960 7846 5519 0,'-8'-13'240'0,"4"7"64"0,0-2-304 0,4 8 0 0,-6-8 0 0,1 2 0 16,1-2 1664-16,-1 1 288 0,5 7 48 0,-5-7 16 16,5 7-832-16,0 0-160 0,0 0-48 0,-2-8 0 15,2 8-128-15,0 0-16 0,-2-10-16 0,2 10 0 16,0 0 80-16,0 0 0 0,0 0 16 0,0 0 0 15,2-6-32-15,-2 6-16 0,0 0 0 0,0 0 0 16,0 0-160-16,4 10-16 0,0 2-16 0,-1 5 0 16,-2 3 32-16,2 3 0 0,0 1 0 0,-2 4 0 0,-1 1-320 15,0 4-48-15,0 4-16 0,1-1 0 0,-3 2-128 0,0 3-16 16,2 1-16-16,0 2 0 0,0 2-16 0,2-2 0 16,0-1 0-16,0-1 0 0,1 0-16 0,-1-2-128 15,1 1 192-15,0-3-64 0,0-1-128 16,2-1 0-16,-3 0 0 0,0-2 128 0,1-1-128 0,1-1 0 15,-2-3 0-15,2-3 128 0,-2-1-128 0,5-5 0 16,1-1 0-16,1-3 0 0,-1-2 0 0,3-4 0 16,-1-1 0-16,3-5 0 0,3-2 176 0,0-2-48 15,1-2-128-15,4-5 192 0,0-4 208 0,6-3 48 16,4-5 0-16,1-2 0 0,3-2-224 0,0-3-32 16,0-5-16-16,1-2 0 0,1-3-176 0,4 0 160 15,2-2-160-15,3 0 160 0,4-1-160 0,1 2 0 0,2 0 0 16,-6 1 128-16,-1-1-128 0,-4-1 0 0,0-1 144 15,-1 1-144-15,-1 4 0 0,-2 2 0 16,-5 3 0-16,0 3 128 0,-1 5-128 0,-5 4 0 0,-5 3 0 16,-4 3 128-16,-5 3-128 0,-3 2 0 15,-10 6 0-15,0 0 0 16,0 0-1792-16,0 0-288 0,2 11-48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6:15:57.00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13043 2378 20271 0,'-10'-20'896'0,"5"9"192"0,-5 2-880 0,3 1-208 16,-3 0 0-16,4 5 0 0,-3 2 0 0,4 2 0 15,5-1 0-15,0 0 0 0,-8 5 0 0,8-5 0 16,0 0 0-16,0 0 0 0,6 10 0 0,3-3 0 16,4-5 0-16,5 0 0 0,4 0 0 0,2-2 0 15,5-4 0-15,5 4 0 0,7 0 864 0,3 2 128 16,-3-2 32-16,6 0 0 0,0 0-832 0,7-2-192 15,4-2 0-15,6 0 0 0,4 1 864 0,4-2 128 0,-1-2 32 0,4-1 0 16,2 2-832-16,1-3-192 16,1 2 0-16,-2 2 0 0,-2 0 0 0,1 1 0 0,1-3 0 0,-2 3 0 15,-3 1 864-15,-7-2 128 0,-3 0 32 0,-7 1 0 16,-3 2-832-16,-6-1-192 0,-2-1 0 0,-2 1 0 16,-4-2 0-16,-3 2 0 0,-4-1 0 0,-5 2 0 15,-4 1 0-15,-4 1 0 0,-5 0 0 0,-3 0 0 16,-10 0 0-16,0 0 0 0,0 0 0 0,0 0 0 15,0 0 864-15,-10 2 128 0,-4 0 32 0,-8 1 0 16,-7-1-832-16,-5 1-192 0,-8 1 0 0,-2 0 0 16,-4-3 0-16,-5 0 0 0,-7 1 0 0,-7 1 0 15,-7 2 0-15,-4-2 0 0,-4-1 0 0,1 2 0 0,-3-1 0 16,-4-1 0-16,-1-1 0 0,4 0 0 0,-1 0 0 0,2 3 0 16,-2-1 0-16,8 1 0 0,5 0 0 0,8 1 0 15,6 2 0-15,7 1 0 0,5-1 0 0,4 4 0 16,5-1 0-16,3 0 0 0,6 0 0 0,5 0 0 15,6-1 0-15,4-2 0 0,3 1 0 0,6 0 0 16,3-1 0-16,2-7 0 0,5 9 0 0,5-1 0 16,5-4 0-16,13 1 0 0,5-1 0 0,8-1 0 15,7 0 0-15,7-7 0 0,5 0 0 0,11-3 0 16,9 0 0-16,4 1 0 0,2 4 0 0,6-7 0 16,1-5 0-16,4 1 0 0,4 6 0 0,5 0 0 15,2 0 0-15,1-2 0 0,-1-1 0 0,-1 1 0 16,-3 2 0-16,-4-1 0 0,-1-1 0 0,-7 5 0 15,-11 1 0-15,-1 1 0 0,-6-2 0 0,-4 2 0 16,-10-1 0-16,-7 3 0 0,-11 0 0 0,-7 0 0 0,-9 0 0 0,-5 3 0 16,-6 0 0-16,-8 0 0 0,-7-3 0 0,0 0 0 15,-4 10 0-15,-7-2 0 0,-8-4 0 0,-8 5 0 16,-8 0 0-16,-11-1 0 0,-6-3 0 0,-9 4 0 16,-3 0 0-16,-10-3 0 0,-11-4 0 0,-6 2 0 15,-7 0 0-15,-5-2 0 0,-7-2 0 0,-4 0 0 16,-6 4 0-16,0-5 0 0,1-5 0 0,1 4 0 15,3 2 0-15,6 2 0 0,6-1 0 0,10 1 0 16,11 1 0-16,10 1 0 0,15 4 0 0,12 0 0 16,11 3 864-16,11 2 128 0,8-4 32 0,7 1 0 15,6 0-832-15,6-2-192 0,6-3 0 0,8 1 0 16,7-4-768-16,9-1-208 0,9-1-48 0,11-1 0 0,11-1 832 0,5-1 192 16,4-3 0-16,5-2 0 0,5-3 0 0,4 3 0 15,3 1 0-15,6-2 0 0,5-3 0 0,-1 3 0 16,1 3 0-16,-3-2 0 0,-3-5 0 0,2 4 0 15,0-1 0-15,-7 1 0 0,-8 2 0 0,-7 0 0 16,-6 0 0-16,-7 3 0 0,-5 2 0 0,-11 1 0 16,-7-1 0-16,-8 2 0 0,-9 2 768 0,-7 0 208 15,-16-2 48-15,0 0 0 0,0 0-832 0,-16 8-192 16,-12 2 0-16,-8-2 0 0,-10 0 0 0,-9 2 0 16,-6 0 0-16,-10 2 0 0,-15-3 0 0,-7 3 0 15,-9 3 0-15,-6-2 0 0,-7-3 0 0,-4 1 0 16,-4 1 0-16,2-2 0 0,-1-1 0 0,8 3 0 15,4 0 0-15,7-1 0 0,3-1 0 0,11 1 0 0,11 1 0 16,12 2 0-16,10-2 0 0,13-2 0 0,9-4 0 0,10 2 0 16,8 1 0-16,9-4 0 0,7-5 0 0,0 0 0 15,14 5 0-15,10-3 0 0,10-1 0 0,14-4 0 16,10-4 0-16,10-2 0 0,7-1 0 0,7-2 0 16,6-2 0-16,7 0 0 0,5-1 0 0,5-1 0 15,2-3 0-15,6 1 0 0,2 1 0 0,1-3 0 16,-6-6 0-16,4 6 0 0,1 2 0 0,-7 3 0 15,-9-3 0-15,-3 5 0 0,-6 6 0 0,-10 4 0 16,-9 1 0-16,-14-1 0 0,-10 3 0 0,-9 5 0 16,-10 4 0-16,-9-2 0 0,-7-3 0 0,-12-4 0 15,-1 12 0-15,-10 1 0 0,-8 0 0 0,-10-2 0 16,-12 0 0-16,-12-1 0 0,-12 0 0 0,-10 2 0 16,-5 4 0-16,-12-2 0 0,-14-3 0 0,-3 2 0 0,-3 3 0 0,-9-3 0 15,-14-3 0-15,-1-1 0 0,0-1 0 0,-1-1 0 16,0-2 0-16,4-1 0 0,9-3 0 0,10 2 0 15,7 0 0-15,14 1 0 0,12-2 0 0,13 0 0 16,8-1 0-16,12 1 0 0,7 2 0 0,15-2 0 16,10-2 0-16,16 0 0 0,0 0 0 0,14-2 0 15,6-3 0-15,13-1 0 0,10-3 0 0,11-4 0 16,9 0 0-16,15-3 0 0,14 1 0 0,9-2 0 16,4-1 0-16,4-1 0 0,4 3 0 0,5-3 0 15,2-6 0-15,2 6 0 0,0 3 0 0,-2 3 0 16,-1 0 0-16,-6 0 0 0,-1-3 0 0,-7 5 0 15,-8 1 0-15,-5 0 0 0,-3 4 0 0,-11 1 0 16,-11 4 0-16,-12 1 0 0,-12 0 0 0,-10 0 0 0,-9 3 0 0,-7 0 0 16,-9 1 0-16,-8-4 0 15,-9 6 0-15,-11 1 0 0,-10 2 0 0,-15-1 0 0,-15-5 0 0,-13 2 0 16,-13 0 0-16,-12 0 0 0,-12-1 0 0,-7 1 0 16,-5 2 0-16,-10 2 0 0,-15-3 0 0,3 1 0 15,2-1 0-15,-1 2 0 0,4 7 0 16,6-4 0-16,3-3 0 0,13 2 0 0,13 2 0 0,15-1 0 15,15-1 0-15,12-1 0 0,9-1 0 0,16 0 0 16,11-2 0-16,12 1 0 0,14-7 0 0,9 5 0 16,8-3 0-16,11 0 0 0,11-2 0 0,13-4 0 15,8-7 0-15,17 0 0 0,14 0 0 0,11-2 0 16,6-5 0-16,8 2 0 0,3-1 0 0,6 1 0 16,7-4 0-16,-2 4 0 0,2 0 0 0,-3 3 0 0,-1 0 0 15,-6 2 0-15,-5 1 0 0,-9 3 0 0,-5 2 0 0,-10 3 0 16,-10 2 0-16,-16 1 0 0,-13 1 0 15,-14 0 0-15,-10-2 0 0,-12 3 0 0,-8 3 0 0,-10-6 0 16,-9 2 0-16,-12 3 0 0,-12 6 0 0,-15 0 0 16,-16 0 0-16,-13 0 0 0,-11 0 0 0,-14-2 0 15,-16 4 0-15,-5 0 0 0,-8-1 0 0,-12 1 0 16,-10 1 0-16,4 1 0 0,5-8 0 0,4 5 0 16,6 3 0-16,8-3 0 0,10-1 0 0,16 0 0 15,15 2 0-15,17-3 0 0,13-1 0 0,15-3 0 16,15 2 0-16,10-4 0 0,15-4 0 0,0 0 0 15,18 4 0-15,14-4 0 0,12-4 0 0,15-2 0 16,12-4 0-16,13-1 0 0,10 3 0 0,9-4 0 16,11-2 0-16,8-2 0 0,3 1 0 0,8-1 0 0,4-2 0 0,-2 0 0 15,-3-1 0-15,-2 0 0 0,0 8 0 0,-7-1 0 16,-7-1 0-16,-12 0 0 0,-11 0 0 0,-14 9 0 16,-15 6 0-16,-14 0 0 15,-11-2 0-15,-11 4 0 0,-12-1 0 0,-16-3 0 0,-2 9 0 0,-12 1 0 16,-10 1 0-16,-16-2 0 0,-12-1 0 0,-16 4 0 15,-15 4 0-15,-11-3 0 0,-7-4 0 0,-15 2 0 16,-12 4 0-16,-10-3 0 0,-3-5 0 0,-8 0 0 16,-4 1 0-16,-2 0 0 0,0-3 0 0,2-1 0 15,2-5 0-15,17 1 0 0,11 2 0 0,15-1 0 16,12-1 0-16,15 1 0 0,16 0 0 0,15 2 0 0,15 3 0 16,11-1 0-16,12 1 0 0,12-6 0 15,0 0 0-15,13 4 0 0,10 0 0 0,12-3 0 0,14-2 0 0,8-2 0 16,5-2 0-16,8-1 0 0,12 1 0 15,11 0 0-15,8 3 0 0,6-1 0 16,2 1-2416-16,1 3-528 0,38 3-96 0,-24-9-32 0</inkml:trace>
  <inkml:trace contextRef="#ctx0" brushRef="#br0" timeOffset="10423.09">11813 4186 9215 0,'0'0'192'0,"0"0"64"0,0 0 0 0,13 6 0 0,-7-9-256 0,1 1 0 15,0-2 0-15,2 2 0 0,2 1 864 0,-2 0 128 16,2 0 32-16,1 0 0 0,1 0-832 0,-1 0-192 16,3-2 0-16,0 1 0 0,2-2 864 0,0 0 128 15,2 1 32-15,1 0 0 0,1 0-832 0,2-2-192 16,1 1 0-16,1 0 0 0,2 3 0 0,1-1 0 15,1 1 0-15,3 0 0 0,2 0 864 0,-1 1 128 0,2 1 32 16,0 1 0-16,2 0-832 0,-3-1-192 0,1 2 0 16,3-1 0-16,0-3 0 0,2 3 0 0,2 0 0 0,1 3 0 15,-1 0 0-15,1 2 0 16,-4-1 0-16,2 1 0 0,1 1 0 0,-1-2 0 0,0 3 0 0,1 0 0 16,-4 2 0-16,2 2 0 0,0 2 0 0,0 1 0 15,-3-1 0-15,0 1 0 0,-1-1 0 0,-2 3 0 16,-1-2 864-16,-1 1 128 0,-2-3 32 0,1 1 0 15,-2 5-832-15,-2-1-192 0,1-5 0 0,-3 3 0 16,0 0 0-16,1 4 0 0,-5-1 0 0,1 1 0 16,0-1 0-16,0 0 0 0,-3 4 0 0,0-4 0 15,0 6 0-15,-3-4 0 0,-1 0 0 0,-2-1 0 16,0-2 0-16,-3 0 0 0,0-1 0 0,-1-2 0 0,-1 2 0 16,1-2 0-16,-4 1 0 0,0-2 0 0,1-2 0 0,-3 0 0 15,0 1 0-15,0-2 0 0,0-3 864 0,0 0 128 16,-1-2 32-16,-2 1 0 0,0 2-832 0,0-1-192 15,0-9 0-15,0 7 0 0,0 2 0 0,-2-1 0 16,-1-2 0-16,3-6 0 0,0 0 0 0,0 0 0 16,0 0 0-16,0 0 0 0,-6 2 0 0,2-2 0 15,-3-4 0-15,-1-3 0 16,3-3-2416-16,-1-1-528 0,0-8-96 0,0 2-32 0</inkml:trace>
  <inkml:trace contextRef="#ctx0" brushRef="#br0" timeOffset="10722.09">13862 4465 12895 0,'10'0'272'0,"3"1"64"0,0 0 16 0,-2 2 32 0,3 3-384 0,2 2 0 0,0 0 0 0,1 5 0 15,1 2 896-15,1 1 96 0,0 2 32 0,1 1 0 16,-4-4-832-16,2 4-192 0,0 2 0 0,0 2 0 16,-3 2 0-16,-1 2 0 0,-2-1 0 0,-2 0 0 15,-3 2 864-15,-2-4 128 0,-5-2 32 0,-4 2 0 16,-1 2 0-16,-7-2 0 0,-5-2 0 0,-3-1 0 16,-7 0 0-16,-5-1 0 0,-5 2 0 0,-3-3 0 0,-3-3-832 15,-2-2-192-15,-2-2 0 0,-1-2 0 0,0-1 0 16,1 1 0-16,2-3 0 0,2 2-8144 15,4 0-1680-15</inkml:trace>
  <inkml:trace contextRef="#ctx0" brushRef="#br0" timeOffset="11877.03">14060 3835 20271 0,'-4'-17'896'0,"1"9"192"0,3 8-880 0,-4-6-208 15,1-2 0-15,3 8 0 0,0 0 864 0,0 0 128 16,0 0 32-16,-5 8 0 0,2 4-832 0,-2 4-192 15,3 6 0-15,-1 0 0 0,1 2 0 0,-1 3 0 16,1 3 0-16,0-1 0 0,1-1 0 0,0 2 0 16,-5-1 0-16,2 0 0 0,-2 0 864 0,-2-1 128 15,-2 0 32-15,2-4 0 0,4-4-832 0,-3-5-192 0,1-1 0 0,2-2 0 16,-3-3 864-16,7-9 128 16,0 0 32-16,0 0 0 0,0 0-832 0,0 0-192 0,-3-10 0 0,3-4 0 15,0-4 864-15,3-6 128 0,2-2 32 0,3-3 0 16,1-3-832-16,1 0-192 0,4 2 0 0,0-2 0 15,0 0 0-15,3 3 0 0,2 4 0 0,3 1 0 16,2 2 0-16,-1 3 0 0,-1 1 0 0,2 7 0 16,0 5 0-16,1 4 0 0,-3 2 0 0,0 3 0 15,-5 5 0-15,-2 2 0 0,-2 3 0 0,-4 3 0 16,-2 0 0-16,-6 1 0 0,-1 1 0 0,-6 2 0 16,-1 1 0-16,-3-4 0 0,-2-1 0 0,-1 0 0 15,-3 1 0-15,-3-2 0 0,1-1 0 0,-1-4 0 16,-1-1 0-16,0-2 0 0,2-2 0 0,1-3 0 15,3-6 0-15,5-2 0 0,0 0 0 0,5-1 0 16,3-3-2416-16,3-1-528 0,2-1-96 0,5-3-32 0</inkml:trace>
  <inkml:trace contextRef="#ctx0" brushRef="#br0" timeOffset="12176.06">14647 3795 23951 0,'-12'13'1056'0,"4"-2"224"0,4 5-1024 0,-4 0-256 16,-1 2 0-16,2 3 0 0,0 3 0 0,3 0 0 15,-4 1 0-15,5-2 0 0,2-3 0 0,3 1 0 16,2 2 0-16,3-2 0 0,-1-4 880 0,4-4 112 0,3-3 32 0,0-1 0 16,1-3-832-16,2-4-192 0,2-4 0 0,1-4 0 15,-2-5 864-15,1-3 128 0,4-1 32 0,-1-3 0 16,-4-1 0-16,1-2 0 0,-2 0 0 0,-1-1 0 15,-3 0-832-15,-2 0-192 0,-1-1 0 0,-3 1 0 16,0 1 864-16,-2 1 128 0,-1 2 32 0,0 4 0 16,-3 3-832-16,-2 2-192 0,2 9 0 0,0 0 0 15,0 0 0-15,0 0 0 0,-7-1 0 0,7 1 0 16,-9 6-1600-16,1 0-352 16,2 1-80-16,0-1-13120 0</inkml:trace>
  <inkml:trace contextRef="#ctx0" brushRef="#br0" timeOffset="12524.41">15445 3671 20271 0,'0'0'448'0,"0"0"80"0,0 0 32 0,0 0 16 0,0 0-576 0,0 0 0 15,6-6 0-15,-6 6 0 0,0 0 1744 0,0 0 240 16,-6 5 64-16,-3-3 0 0,-1 1-1648 0,-3 2-400 15,-3 6 0-15,-1 0 0 0,-3 1 896 0,-1 2 112 16,-1 1 16-16,1 3 0 0,1 2-832 0,4 0-192 16,1-3 0-16,4 1 0 0,4-2 0 0,2 0 0 15,1-2 0-15,3-2 0 0,3-2 0 0,4-1 0 16,0-3 0-16,4 2 0 0,2 3 0 0,0-3 0 16,4-3 0-16,-1 1 0 0,-1 0 864 0,2 1 128 0,-2 0 32 0,-4-1 0 15,-10-6-832-15,7 10-192 0,-2 0 0 0,-5-1 0 16,-5-3 0-16,-4 2 0 0,-4 1 0 0,-3 0 0 15,-1 1 0-15,-5-4 0 0,-2 3 0 0,1-2 0 16,0 1 864-16,1 1 128 0,0 0 32 0,2-1 0 31,2-2-2464-31,2 2-480 0,4-3-112 0,0 2-8208 0,3-6-1632 0</inkml:trace>
  <inkml:trace contextRef="#ctx0" brushRef="#br0" timeOffset="13156.6">15998 3483 12895 0,'-2'-16'576'0,"-1"7"112"0,2-2-560 0,0-1-128 0,0-1 0 0,0 3 0 16,0-1 0-16,1 1 0 0,0 0 0 0,0 1 0 16,0-1 848-16,1 2 144 0,-1 8 32 0,1-7 0 15,-1 7 0-15,0 0 0 0,0 0 0 0,0 0 0 16,0 0 0-16,0 0 0 0,0 0 0 0,0 0 0 16,-4 14-832-16,-1 2-192 0,-2 4 0 0,0 3 0 15,-5 2 864-15,0 4 128 0,-1 1 32 0,-2 6 0 16,1 2-832-16,-1 5-192 0,-1 3 0 0,-1 3 0 15,-2 0 0-15,0-2 0 0,2-5 0 0,1-3 0 0,2-6 864 0,2-4 128 16,4-5 32-16,2-4 0 0,2-3-832 0,3-4-192 16,0-2 0-16,1-11 0 0,0 0 864 0,0 0 128 15,14 3 32-15,-3-7 0 0,1-3-832 0,4-6-192 16,3-2 0-16,0-1 0 0,0-4 864 0,2 2 128 16,2-1 32-16,-1 4 0 0,0 3-832 0,-4 3-192 15,-1 4 0-15,-1 2 0 0,-2 6 0 0,0 3 0 16,-4 5 0-16,-1 1 0 0,-2 3 0 0,-2 1 0 15,-5 2 0-15,0 5 0 16,-2 0-768-16,-4 4-208 0,0-1-48 0,-2 0 0 16,-1-3 0-16,2 1 0 0,1 0 0 0,3-2-8736 15,-2-5-1760-15</inkml:trace>
  <inkml:trace contextRef="#ctx0" brushRef="#br0" timeOffset="13528.78">17008 3462 20271 0,'0'0'896'0,"0"0"192"0,4-6-880 0,-4 6-208 16,0 0 0-16,0 0 0 0,0 10 0 0,-2 3 0 15,-4 4 0-15,-1 2 0 0,-2 3 864 0,-3 3 128 16,-1 1 32-16,-2 8 0 0,0 5-832 0,-2 2-192 15,1 0 0-15,-1 0 0 0,2-1 0 0,1-1 0 16,0 2 0-16,1-4 0 0,2-3 864 0,-1-2 128 16,1-2 32-16,3-2 0 15,2-4-3280-15,1-7-656 0,2-5-128 0,-2-3-32 0</inkml:trace>
  <inkml:trace contextRef="#ctx0" brushRef="#br0" timeOffset="13843.13">16727 3908 20271 0,'0'0'448'0,"0"0"80"0,7-1 32 0,3 1 16 0,1 1-576 0,1 0 0 0,4-1 0 0,3-1 0 15,0 4 0-15,-1-1 0 0,1 0 0 0,-1 0 0 16,-1 0 0-16,-6 2 0 0,-1 0 0 0,-3 2 0 16,-7-6 928-16,4 12 80 0,-4 2 16 0,-3-1 0 15,-2-2 0-15,-1 3 0 0,-3 2 0 0,0 0 0 16,-3 4-832-16,2-2-192 0,-1-2 0 0,5 1 0 15,2-3 0-15,4-3 0 0,3-2 0 0,2-1 0 0,4-2 864 16,4 1 128-16,2-2 32 0,3-3 0 16,1-5-832-16,1-3-192 0,0-2 0 0,-2-3 0 0,0-2 864 0,-3-2 128 15,-3-1 32-15,-2 2 0 0,-3-2 0 0,-3 3 0 16,-3-1 0-16,-3 0 0 0,-2 2-832 0,-4 1-192 16,-2 4 0-16,-4-1 0 0,-2 0 0 0,-4 3 0 15,0 0 0-15,-1 3 0 16,0 1-768-16,2 0-208 0,3 1-48 0,6 2-15152 15</inkml:trace>
  <inkml:trace contextRef="#ctx0" brushRef="#br0" timeOffset="16007.35">17816 3766 20271 0,'-5'-9'896'0,"4"1"192"0,2-3-880 0,3-3-208 16,5-3 0-16,2 1 0 0,8 1 864 0,-1-1 128 15,4-4 32-15,2 2 0 0,4 0-832 0,2 2-192 16,2 3 0-16,1 0 0 0,2 0 864 0,4 3 128 16,3 2 32-16,1 3 0 0,0 1 0 0,-5 4 0 15,-2 4 0-15,-8 2 0 0,-2 3-832 0,-3 5-192 16,-6 5 0-16,-2 3 0 0,-6 7 864 0,-2 4 128 16,-5 6 32-16,-3 3 0 0,-2 1-832 0,-7 2-192 15,-3 1 0-15,-6 0 0 0,-4 1 0 0,-2-2 0 16,-4-6 0-16,-3-4 0 0,-2-5 864 0,-1-3 128 15,3-4 32-15,2-2 0 0,3-6 0 0,0-3 0 16,5-4 0-16,4-3 0 0,1-1-832 0,4-7-192 0,3-3 0 0,5 0 0 16,0-3 864-16,3-3 128 0,2-4 32 0,2-2 0 15,3 0-832-15,3-2-192 0,4 0 0 0,6 0 0 16,21-15 0-16,-1 7 0 0,2 8 0 0,-2 4 0 16,0 11 0-16,-2 1 0 0,-3 3 0 0,-1 3 0 15,-3 3 0-15,1 3 0 0,-3 1 0 0,-12-2 0 16,3 1 0-16,0 1 0 0,-1-1 0 0,-1 4 0 15,-1-1-1600 1,-1 2-352-16,-3-2-80 0,10 9-16400 0</inkml:trace>
  <inkml:trace contextRef="#ctx0" brushRef="#br0" timeOffset="17326.88">18617 9167 20271 0,'0'0'448'0,"0"0"80"0,0 0 32 0,0 0 16 0,0 0-576 0,0 0 0 15,-9-7 0-15,9 7 0 0,0 0 928 0,0 0 80 16,0 0 16-16,0 0 0 0,-2-8 0 0,-1-1 0 15,-4 5 0-15,-4-2 0 0,-1-1 0 0,-2 0 0 16,-4 5 0-16,-3-1 0 0,-1-2-832 0,-1 3-192 16,-2 2 0-16,-4 1 0 0,-3 0 864 0,-4 1 128 15,-6 2 32-15,-2 0 0 0,1-2-832 0,-2 6-192 16,-1 2 0-16,2 1 0 0,2-2 0 0,3-1 0 0,-3 3 0 0,0 2 0 16,-2-1 864-16,-2 0 128 0,-3 0 32 0,9 1 0 15,3 0-832-15,4 2-192 0,0-1 0 0,5 2 0 16,5 2 0-16,1 0 0 15,3 1 0-15,4 2 0 0,1 0 0 0,3 1 0 0,1-1 0 0,4 2 0 16,1-1 0-16,4 1 0 0,2 0 0 0,4 1 0 16,0-2 0-16,5-3 0 0,3 0 0 0,4 1 0 15,3 1 0-15,2-3 0 0,5-1 0 0,4-1 0 16,2-3 0-16,4-1 0 0,4-1 0 0,2-3 0 16,1-1 0-16,-2-5 0 0,1-3 0 0,0-3 0 15,1-2 0-15,5-3 0 0,6-2 0 0,3-1 0 0,1-1 0 16,-5-1 0-16,-5 0 0 0,-6-3 0 0,-2-3 0 0,-3-1 0 15,-4-2 0-15,-2-2 0 0,-2 0 0 0,-7 0 0 16,-6 0 0-16,-3 0 0 0,-1-2 0 0,-3 3 0 16,-5 0 0-16,-2 0 0 0,-6 2 864 0,-1 2 128 15,-5 3 32-15,2 1 0 0,-2-1-832 0,1 3-192 16,-4 1 0-16,-1 1 0 16,-3 0-768-16,1 1-208 0,0 0-48 0,0 3 0 15,3 4-1632-15,2 0-336 0,-4-3-64 0,14 7-16 0</inkml:trace>
  <inkml:trace contextRef="#ctx0" brushRef="#br0" timeOffset="17941.98">18820 9319 16575 0,'0'0'368'0,"0"0"80"0,-2 17 0 0,-2-11 16 0,4-6-464 0,-10 6 0 0,3 2 0 0,-3-3 0 16,4-3 1728-16,-2-2 256 0,2-1 64 0,6 1 0 16,0 0-832-16,0 0-144 0,-8-3-48 0,8 3 0 15,0 0 0-15,-3-8 0 0,1-2 0 0,4-1 0 16,0-2-816-16,3-1-208 0,3-3 0 0,2-1 0 0,-1-3 864 0,2-1 128 15,2-4 32-15,2 1 0 0,0-2-832 0,0-2-192 16,0-1 0-16,2 4 0 16,2-2 864-16,0 2 128 0,1 2 32 0,1-2 0 0,0-1-832 0,2 1-192 15,1 0 0-15,3 2 0 0,1 0 0 0,2 2 0 16,1-1 0-16,0 2 0 0,-1 3 0 0,0 0 0 16,-2-3 0-16,0 1 0 0,1 6 0 0,-1-1 0 15,2 1 0-15,0 2 0 0,-1 3 0 0,-1 1 0 16,-2 1 0-16,3 0 0 0,3 0 0 0,-1 3 0 15,-2 4 0-15,-1 2 0 0,-3 4 0 0,-8-2 0 16,1-1 0-16,-1 4 0 0,0 2 0 0,0 3 0 16,-2 2 0-16,1 2 0 0,-1-2 0 0,2 4 0 15,-1 0 0-15,1 2 0 0,-2 1 0 0,3 1 0 0,-2-1 0 0,1 2 0 16,-1 0 0-16,3 1 0 0,1 0 0 16,2 1 0-16,0 0 0 0,1-1 0 0,-1 1 0 0,0 1 0 15,-2-2 0-15,-2 1 0 0,-2 2 0 0,-3-1 0 16,0-1 864-16,-2 1 128 0,-1 2 32 0,-1-5 0 15,-1 0-832-15,-1-3-192 0,0 0 0 0,-1 0 0 16,0 2 0-16,-1-2 0 0,3-2 0 0,-1 2 0 16,-3-4 0-16,1 0 0 0,-1 1 0 0,-2-3 0 15,-1-2 0-15,0-2 0 0,0-2 0 0,-1-2 0 16,0 2 0-16,-1 0 0 0,1-8 0 0,0 0 0 16,0 0-1600-16,-4-4-352 0,-3-1-80 0,3-4-9296 15,-3-2-1856-15</inkml:trace>
  <inkml:trace contextRef="#ctx0" brushRef="#br0" timeOffset="18543.16">20902 9335 20271 0,'7'-7'448'0,"-2"5"80"0,-5 2 32 0,8-1 16 0,-1 1-576 0,2-1 0 16,1-3 0-16,-3 3 0 0,0 0 928 0,0-1 80 16,4 0 16-16,-3 0 0 0,-1-2 0 0,-1 1 0 0,1 1 0 0,-1-2 0 15,-1 0-832-15,1 1-192 0,-6 3 0 0,0 0 0 16,1-8 864-16,0 0 128 0,-1 2 32 0,-1-1 0 15,-3-1 0-15,-2 2 0 16,-2 1 0-16,-4-2 0 0,-2 1-832 0,-4 2-192 0,-2 1 0 0,-1 1 0 16,1 1 864-16,-1 1 128 0,-3 0 32 0,-3 4 0 15,-1 0-832-15,-1 2-192 0,-2-1 0 0,-1 3 0 16,-2 1 0-16,-2 2 0 0,-4 1 0 0,3 4 0 16,3 4 0-16,0 0 0 0,3 0 0 0,4 0 0 15,-2 5 0-15,5 0 0 0,1 0 0 0,5 1 0 16,3-4 0-16,1 0 0 0,5 1 0 0,2-1 0 15,1-1 0-15,4-3 0 0,3 0 0 0,4 0 0 16,-1-1 0-16,7 0 0 0,0-3 0 0,6 1 0 0,2-1 0 0,2-1 0 16,6-2 0-16,2 1 0 0,6-1 0 0,2-1 0 15,4-1 0-15,0-1 0 0,-2-2 0 0,2-2 0 16,-1 0 0-16,-1-3 0 0,-2-2 864 0,3-3 128 16,5-3 32-16,-3-3 0 0,-2-1-832 0,-2-3-192 15,-3-1 0-15,-4-4 0 0,-1-3 0 0,-6-4 0 16,-1-7 0-16,-7-3 0 0,-1-5 0 0,-7 1 0 15,-1-5 0-15,-6 4 0 0,-2 3 0 0,-3 3 0 16,-4 2 0-16,-3 1 0 0,-3 2 864 0,-3 6 128 16,-4 1 32-16,-3 1 0 0,-2 0-832 0,-3 3-192 15,-2 3 0-15,2 5 0 16,1 1-2416-16,1 2-528 0,-1 3-96 0,-9 0-14368 0</inkml:trace>
  <inkml:trace contextRef="#ctx0" brushRef="#br0" timeOffset="19671.09">17621 9308 16575 0,'0'0'368'0,"0"0"80"0,0 0 0 15,-6 8 16-15,0-1-464 0,2-2 0 0,4-5 0 0,-8 3 0 0,8-3 912 0,-6 1 96 16,-3-2 16-16,9 1 0 0,0 0 0 0,-6-3 0 16,6 3 0-16,-4-8 0 0,1-3 0 0,3-1 0 15,2 0 0-15,1-4 0 0,0-5-832 0,4 0-192 16,1-1 0-16,3-3 0 0,3-2 864 0,1 1 128 15,1-1 32-15,-1-3 0 0,1-5-832 0,5 0-192 16,4-1 0-16,3-1 0 0,3-3 0 0,2-3 0 16,2-4 0-16,-2-1 0 0,0 3 0 0,2-1 0 15,-1-1 0-15,3 2 0 0,-1 2 864 0,2 3 128 16,-1 3 32-16,5 1 0 0,0 1-832 0,-2 5-192 16,-1 0 0-16,-2 4 0 0,-1-3 0 0,0 0 0 15,-1 1 0-15,0 4 0 0,0 3 0 0,7 0 0 0,6-2 0 0,0 1 0 16,1-3 0-16,-2 5 0 0,-6 1 0 0,2 2 0 15,0-2 0-15,-2 1 0 0,1 1 0 0,3 3 0 16,1 1 0-16,1-1 0 0,1 0 0 0,-3 3 0 16,-2 0 0-16,-6 0 0 0,-1 0 0 0,1 2 0 15,-2 0 0-15,0 0 0 0,1 1 0 0,2 3 0 16,5 1 0-16,2 2 0 0,0 1 0 0,-4 1 0 16,-2-1 0-16,0 0 0 0,-1 1 0 0,2 0 0 15,0 1 0-15,2 0 0 0,1 0 0 0,6 4 0 16,2 1 0-16,-13 1 0 0,0 1 0 0,2-1 0 15,-1-1 0-15,3 3 0 0,-1-1 0 0,5 3 0 16,1 3 0-16,4 0 0 0,-3 0 0 0,0 0 0 16,-3 2 0-16,-3 0 0 0,-3-1 0 0,-1 0 0 0,-2 6 0 0,-3 1 0 15,-2 2 0-15,0 3 0 0,-2-2 864 0,1 2 128 16,1 3 32-16,-4 3 0 0,-1 2-832 0,-2 0-192 16,-4 1 0-16,-1 0 0 0,-2 0 0 0,-3 2 0 15,-2 1 0-15,-1 4 0 0,2 2 0 0,-5 3 0 16,-3 0 0-16,0-1 0 0,-2-2 0 0,1 0 0 15,-2 1 0-15,0-2 0 0,1-2 0 0,-2-1 0 16,1-1 0-16,-2-3 0 0,-2-2 864 0,2-1 128 16,3-4 32-16,-1-2 0 0,-1-2-832 0,1-3-192 15,0-5 0-15,-1-2 0 16,1 1-1600-16,-4-3-352 0,0-2-80 0,0 0-14752 0</inkml:trace>
  <inkml:trace contextRef="#ctx0" brushRef="#br0" timeOffset="20932.88">17674 9407 20271 0,'-21'1'448'0,"8"-1"80"0,-2-1 32 0,-1 1 16 0,3 0-576 0,0 4 0 0,2 1 0 0,0-2 0 15,2-3 928-15,4 3 80 0,1 2 16 0,4-5 0 16,0 0-832-16,9 7-192 0,4-1 0 0,7 0 0 16,8-2 864-16,8 0 128 0,5-4 32 0,10-3 0 15,10-1-832-15,-1-1-192 0,-1 0 0 0,2-2 0 16,2-1 864-16,4 1 128 0,5 1 32 0,-3 1 0 15,-3-2-832-15,-20 3-192 0,1-2 0 0,4 3 0 16,1 3 0-16,-1-2 0 0,0-1 0 0,-6 0 0 16,-8 2 864-16,-7 1 128 0,-8 0 32 0,-5 1 0 15,-6 1-832-15,-11-2-192 0,0 0 0 0,-8 4 0 16,-5 0 0-16,-8 0 0 0,-8-1 0 0,-4-1 0 0,-4 3 864 0,-3-3 128 16,0-1 32-16,-4 1 0 0,-43 4-832 0,5-2-192 15,1 1 0-15,7-2 0 0,7-4 0 0,7 2 0 16,5 3 0-16,1-1 0 0,1-3 0 0,8 0 0 15,7-3 0-15,22 3 0 0,-1 0 0 0,4 0 0 16,3-1 0-16,6 0 0 0,4 1 0 0,6-2 0 16,7-2 0-16,21-2 0 0,7 1 0 0,1 0 0 15,1-2 0-15,3 0 0 0,2-1 0 0,7 1 0 16,3 2 0-16,2-1 0 0,2 2 0 0,-6-2 0 16,-5 3 0-16,-18 2 0 0,2 1 0 0,-3 2 0 15,-2 0 0-15,-8-1 0 0,-5-1 0 0,-5 0 0 16,-5 0 0-16,-7 0 0 0,0 0 864 0,-18 4 128 0,-6 0 32 0,-7 1 0 15,-6 0-832-15,-8-2-192 16,-8-2 0-16,-6 2 0 0,-5 2 0 0,3-2 0 0,4 1 0 0,1-1 0 16,-1-1 0-16,-3-1 0 15,-3 2 0-15,4-3 0 0,8 3 0 0,9-1 0 0,11 0 0 0,8-3 0 16,6-2 0-16,7 1 0 0,10 2 0 0,0 0 0 16,11-5 0-16,7 1 0 0,4-3 0 0,13 3 0 15,11 2 0-15,4-1 0 0,2 1 0 0,0-2 0 16,-2-3 0-16,4 3 0 0,4 2 0 0,6 1 0 15,5-2 0-15,-6 1 0 0,-5 1 0 0,-21 2 0 16,-3 1 0-16,-5 2 0 0,-2-2 0 0,-10-1 0 16,-2-1 0-16,-10 1 0 0,-5-1 0 0,-6 6 0 15,-12-2 0-15,-7 1 0 0,-8 0 0 0,-11 1 0 16,-11 0 0-16,-6 1 0 0,-4-1 0 0,3 1 0 0,3-3 0 0,1 1 0 16,-3-1 0-16,-1 1 0 0,-8 4 0 0,10 3 0 15,7 3 0-15,12-8 0 0,8-7 0 0,10 3 0 16,4-1 0-16,8 1 0 0,1-1 0 0,10-2 0 15,0 0 0-15,0 0 0 0,14 4 0 0,6-4 0 16,4-4 0-16,7 1 0 0,9-1 0 0,8-1 0 16,3 0 0-16,1-1 0 0,-2-3 0 0,-2 4 0 15,-2 4 0-15,2-4 0 0,0-1 0 0,-4 1 0 16,-3 0 0-16,-6 4 0 0,-7 2 0 0,-6 1 0 16,-8-2 0-16,-14 0 0 0,0 0 0 0,0 0 0 15,0 0 0-15,-18 1 0 0,-7 1 0 0,-7 3 0 16,-6 0 0-16,0 1 0 0,-4-5 0 0,0 2 0 15,2 1 0-15,-7 0 0 0,-1 2 0 0,-5 1 0 0,0-4 0 0,7 2 0 16,7 2 0-16,7-2 0 0,5 0 0 16,4-1 0-16,3-2 0 0,5 1 0 0,4 0 0 0,11-3 0 31,0 0-768-31,0 0-208 0,0 0-48 0,0 0 0 16,6-5 0-16,5 0 0 0,4-2 0 0,6 4-9824 0,2-2-1968 15</inkml:trace>
  <inkml:trace contextRef="#ctx0" brushRef="#br0" timeOffset="21547.14">20330 9591 20271 0,'0'0'448'0,"-7"7"80"0,-2-8 32 0,-7-2 16 0,-1 1-576 0,0 0 0 0,0 0 0 0,1 2 0 15,-1-2 928-15,4-1 80 0,3-1 16 0,2 3 0 16,8 1 0-16,0 0 0 0,0 0 0 0,0 0 0 15,11 2 0-15,6-2 0 0,5-2 0 0,-2 0 0 16,4-1-832-16,6 1-192 0,4-1 0 0,9 1 0 16,12-2 864-16,2 2 128 0,0 1 32 0,-1 0 0 15,-1-1-832-15,0-1-192 0,-2-3 0 0,3 3 0 16,5 1 0-16,-5 2 0 0,-6 2 0 0,-4 0 0 16,-8 0 864-16,-6 0 128 0,-6 1 32 0,-6 1 0 15,-6-1-832-15,-5-1-192 0,-9-2 0 0,0 0 0 0,-7 6 0 16,-7 3 0-16,-9-3 0 0,-10 3 0 0,-11-2 0 0,-4-2 0 15,-4 0 0-15,-1 0 0 0,1 3 0 0,-1-2 0 16,0 1 0-16,-1-3 0 0,2-1 0 0,5-2 0 16,6 0 0-16,6 0 0 0,4 1 0 0,6-2 0 15,5-2 0-15,6 0 0 16,3-2-1600-16,5 0-352 0,6-1-80 0,5-4-13120 0</inkml:trace>
  <inkml:trace contextRef="#ctx0" brushRef="#br0" timeOffset="22582.29">13522 5910 12895 0,'0'0'272'0,"0"0"64"0,5-10 16 0,1 3 32 0,-2-1-384 0,-1 1 0 16,2 1 0-16,1-3 0 0,0-1 896 0,1 0 96 15,-2 1 32-15,-1 3 0 0,2 1 0 0,-6 5 0 16,9-1 0-16,-9 1 0 0,6-3-832 0,-6 3-192 16,7-3 0-16,-7 3 0 0,0 0 0 0,4 11 0 0,0 1 0 0,-3 2 0 15,-1 3 864-15,-2 4 128 0,-2 2 32 0,3 5 0 16,0 6-832-16,0 6-192 0,-1 2 0 16,1 4 0-16,-2-2 0 0,2 2 0 0,-1 1 0 0,1 6 0 15,0 2 0-15,2 2 0 0,3 2 0 0,3-4 0 16,2-2 0-16,0-3 0 0,1 1 0 0,-3-1 0 15,2 1 864-15,0 0 128 0,0-1 32 0,-1-4 0 16,0-3-832-16,0-4-192 0,-4-5 0 0,0-1 0 16,-1-1 0-16,0-1 0 0,-2-2 0 0,3-1 0 15,-3-3 864-15,2 3 128 0,0-3 32 0,1-4 0 16,-2-5-832-16,1-1-192 0,1-3 0 0,0-1 0 16,-2-1 0-16,-1-2 0 0,-1-8 0 0,0 0 0 0,0 0 0 15,0 0 0-15,0 0 0 0,8-4-9232 16,-2-5-1904-16</inkml:trace>
  <inkml:trace contextRef="#ctx0" brushRef="#br0" timeOffset="23797.34">17800 5888 12895 0,'0'0'272'0,"0"0"64"0,4-8 16 0,-4 8 32 0,0 0-384 0,0 0 0 0,0-8 0 0,0 8 0 16,0 0 896-16,2-8 96 0,-2 0 32 0,0 8 0 15,0 0 0-15,0 0 0 0,0 0 0 0,0 0 0 16,0 0-832-16,0 0-192 0,0 0 0 0,-4 7 0 0,3 2 0 0,0 2 0 15,-2 3 0-15,2 4 0 16,1 2 864-16,0 3 128 0,0 3 32 0,3 6 0 0,0 4-832 0,1 5-192 16,-2 0 0-16,3-1 0 0,-1-1 0 0,3 4 0 15,1 4 0-15,-1 1 0 0,0-2 0 0,1 2 0 16,-2-2 0-16,2-2 0 0,-3 5 0 0,2-5 0 16,-2 1 0-16,-1-1 0 0,-1 0 864 0,-1 1 128 15,-2 1 32-15,0-3 0 0,-1-1-832 0,0-4-192 16,0 0 0-16,1-5 0 0,0-3 0 0,0 0 0 15,0-2 0-15,2-1 0 0,0-1 0 0,3-1 0 16,-4-2 0-16,2 0 0 0,0-1 864 0,1 0 128 16,-1-3 32-16,-1-3 0 0,-2-1-832 0,1-1-192 15,-1-4 0-15,0-2 0 0,-1-1 0 0,1-7 0 16,0 0 0-16,0 0 0 0,0 0 0 0,0 0 0 0,0 0 0 0,-5-11 0 16,-1 0 0-16,2-2 0 15,-5-4 0-15,2-3 0 0,-1-2 0 0,1-2 0 0,-3-3 0 0,0-4 0 16,-1-3 0-16,1-2 0 0,0-5 0 0,1 0 0 15,-1-3 0-15,2-4 0 0,-2-6 0 0,3-2 0 16,0-4 0-16,1 1 0 0,0-2 0 0,2-2 0 16,2-6 0-16,1 3 0 0,1 3 0 0,2 3 0 15,3 5 0-15,0 4 0 0,-3 3 0 0,3 6 0 16,0 6 0-16,1 6 0 0,-1 5 0 0,2 8 0 16,-5 6 0-16,0 4 0 0,-2 7 0 0,0 0 0 15,0 0 0-15,1 13 0 0,-1 5 0 0,-2 6 0 16,0 5 0-16,-5 4 0 0,0 3 0 0,0 7 0 15,3 7 0-15,-1 5 0 0,0 3 0 0,-1 5 0 16,1 4 864-16,3 5 128 0,-1 1 32 0,6 2 0 0,-1 2-832 0,0 2-192 16,1-5 0-16,3-1 0 15,0-4-768-15,2 1-208 0,1-6-48 0,3-2 0 0,3-4 832 0,0-4 192 16,-2-4 0-16,2-4-13968 16</inkml:trace>
  <inkml:trace contextRef="#ctx0" brushRef="#br0" timeOffset="28691.37">8170 6725 12895 0,'-5'6'272'0,"-3"2"64"0,0-4 16 0,3 2 32 0,-1 0-384 0,-1 2 0 15,0 0 0-15,1-1 0 0,1 2 896 0,-1-1 96 16,-2-3 32-16,1 2 0 0,3-1 0 0,1 0 0 16,3-6 0-16,0 0 0 0,-1 8-832 0,1-8-192 15,8 5 0-15,1-3 0 0,3-3 0 0,2-3 0 16,2-5 0-16,2-2 0 0,4-3 864 0,0-3 128 15,4-3 32-15,-3-2 0 0,1-2-832 0,0 1-192 16,3-1 0-16,-1-1 0 0,-1-2 864 0,2 0 128 16,-2-2 32-16,1 1 0 0,2-1-832 0,-3 1-192 15,-3 2 0-15,1-1 0 0,-1-1 0 0,1 1 0 0,-3-1 0 0,-1 1 0 16,-3-1 0-16,-1-1 0 0,-3 0 0 0,-1-2 0 16,-5-2 864-16,1-1 128 15,-2-2 32-15,-1 0 0 0,-1 3-832 0,-1 1-192 0,2 2 0 0,-2 1 0 16,-2 4 0-16,1 4 0 0,-2 3 0 0,1 2 0 15,0-2 0-15,0 4 0 0,-1 2 0 0,0 2 0 16,-2-2 0-16,2 3 0 0,0 1 0 0,0 2 0 16,0 0 0-16,1 6 0 0,0 0 0 0,0 0 0 15,1-4 0-15,-1 4 0 0,0 0 0 0,6-4 0 16,-3 1 0-16,2 0 0 0,3-2 0 0,0 1 0 16,1 1-1600-1,-2-1-352-15,1 1-80 0,-8 3-9840 0</inkml:trace>
  <inkml:trace contextRef="#ctx0" brushRef="#br0" timeOffset="29306.03">8364 5221 9215 0,'-13'-4'400'0,"7"1"96"0,-1-1-496 0,-1-1 0 15,0 1 0-15,-2-1 0 0,1-1 912 0,2 1 96 16,-1 0 16-16,0-1 0 0,0 0-832 0,2-1-192 16,0 2 0-16,0-1 0 0,0 1 864 0,3-1 128 0,-4 1 32 0,5-2 0 15,1-1 0-15,1 0 0 0,2-1 0 0,0 0 0 16,2-1-832-16,0 0-192 0,-2-1 0 0,4-1 0 15,0-1 0-15,1-1 0 0,2-3 0 0,0 0 0 16,2 1 0-16,1 1 0 0,1-1 0 0,-1 1 0 16,2-3 0-16,2 2 0 0,0 0 0 0,2 0 0 15,-3-1 0-15,3 2 0 0,-3 1 0 0,1 1 0 16,-3 0 0-16,1 2 0 0,2 2 0 0,-2-4 0 16,-2 5 0-16,1-2 0 0,0 0 0 0,2 1 0 15,0 0 0-15,2 3 0 0,0-1 0 0,1 2 0 16,0 0 0-16,1 2 0 0,0 2 0 0,-2 0 0 0,3 1 0 15,-1 1 0-15,1 0 0 0,-3 2 0 0,1 3 0 16,0-1 0-16,-2 1 0 0,2 0 0 0,-2 1 0 0,1 1 0 16,-1 0 0-16,3 2 0 0,-2 0 0 0,1 2 0 15,1-1 0-15,1 0 0 0,0 1 0 0,0 0 0 16,1 1 0-16,1 1 0 0,-1 1 0 0,0 1 0 16,-2-1 0-16,-2 2 0 0,0 0 864 0,-2 1 128 15,-2 0 32-15,2 3 0 0,-5 2-832 0,-1 2-192 16,1 0 0-16,-2 0 0 0,1-2 0 0,-3 0 0 15,3-1 0-15,-2 2 0 0,3 0 0 0,-1-1 0 16,-2-2 0-16,2-3 0 0,0 2 0 0,2-3 0 16,-2-2 0-16,1 1 0 0,-1-2 864 0,2 1 128 15,2 2 32-15,-2-3 0 0,0-1-832 0,-3-4-192 16,0-1 0-16,2 3 0 16,-1 0-768-16,-4-1-208 0,2-3-48 0,-7-7 0 0</inkml:trace>
  <inkml:trace contextRef="#ctx0" brushRef="#br0" timeOffset="29832.3">9900 5798 5519 0,'0'0'240'0,"0"0"64"0,0 0-304 0,0 0 0 16,0 0 0-16,0 0 0 0,0 0 0 0,0 0 0 15,0 0 0-15,0 0 0 0,5 6 880 0,-5-6 112 16,0 0 32-16,2 6 0 0,-2-6 0 0,2 7 0 15,-2-7 0-15,1 9 0 0,3-1 0 0,0 2 0 16,4 0 0-16,-1-2 0 0,2-1 0 0,0-4 0 16,4 1 0-16,0-2 0 0,0-2-832 0,1-1-192 15,2 0 0-15,3-2 0 0,-1-1 864 0,1-2 128 16,2-1 32-16,1 0 0 0,0-4-832 0,1-1-192 16,1-2 0-16,1 0 0 0,3-3 864 0,-1-3 128 15,1-2 32-15,1-2 0 0,1-3-832 0,1-3-192 0,-2-4 0 0,2 0 0 16,0-1 0-16,0-3 0 0,-2-4 0 0,1-2 0 15,-2-4 864-15,0-4 128 0,2-12 32 0,3-5 0 16,2-7-832-16,-1-7-192 0,1-6 0 0,2-4 0 16,-2-5 0-16,-1 9 0 0,-1 8 0 0,8-17 0 15,-12 22 0-15,-7 15 0 0,-3 8 0 0,-2 8 0 16,-3 9 0-16,0 6 0 0,-1 7 0 0,1 5 0 16,-1 3 0-16,-2 6 0 0,0 6 0 0,0 2 0 15,1 0-1600-15,-2 3-352 0,3 3-80 16,1 7-16-16</inkml:trace>
  <inkml:trace contextRef="#ctx0" brushRef="#br0" timeOffset="30659.06">13961 6208 12895 0,'-6'6'272'0,"-4"-2"64"0,0-1 16 0,4-1 32 0,6-2-384 0,0 0 0 0,0 0 0 0,0 0 0 15,0 0 896-15,5-10 96 0,5-2 32 0,4-5 0 16,5-3 0-16,6-3 0 0,5-3 0 0,4-3 0 15,6-4-832-15,2 0-192 0,-1 1 0 0,3-1 0 16,-1-1 864-16,4 1 128 0,1-1 32 0,-3 6 0 16,0 0-832-16,-2 5-192 0,-2 3 0 0,-5 4 0 15,-4 3 0-15,-5 2 0 0,-5 2 0 0,-3 5-7056 16,-7 4-1456-16</inkml:trace>
  <inkml:trace contextRef="#ctx0" brushRef="#br0" timeOffset="31108.89">13878 7442 9215 0,'0'0'192'0,"0"0"64"0,0 0 0 0,0 0 0 0,0 0-256 0,0 0 0 0,0 0 0 0,0 0 0 15,6 8 864-15,6-16 128 0,-3-1 32 0,4-1 0 16,4 0 0-16,3-1 0 0,-1-1 0 0,4-5 0 15,4-6 0-15,4-2 0 0,3 4 0 0,3-2 0 16,-1-1-832-16,5-3-192 0,2-2 0 0,2-2 0 16,2-1 864-16,4-1 128 0,-1-4 32 0,4-4 0 15,3-4-832-15,-1-5-192 0,-1-6 0 0,1 2 0 0,3-1 0 0,2-2 0 16,1-3 0-16,2-2 0 0,1-2 864 0,-3 0 128 16,-4-1 32-16,-3 7 0 0,-3 8-832 0,-4 2-192 15,-7 3 0-15,-5 3 0 0,-7 7 0 0,-3 7 0 16,-4 2 0-16,-5 6 0 0,-4 4 0 0,1 4 0 15,-4 2 0-15,-1 6-12240 16</inkml:trace>
  <inkml:trace contextRef="#ctx0" brushRef="#br0" timeOffset="31536.74">14962 7481 12895 0,'0'0'576'0,"0"0"112"16,8-3-560-16,5-2-128 0,3-2 0 0,4-2 0 15,3-3 0-15,4-1 0 0,2-3 0 0,1-4 0 0,4-3 848 0,0-3 144 16,3-5 32-16,3-2 0 0,3-1 0 0,1-3 0 16,4 0 0-16,1-3 0 0,1 0 0 0,0-5 0 15,-1-6 0-15,4-8 0 0,2-10-832 0,4-6-192 16,4-5 0-16,2-8 0 0,1-8 864 0,-1 0 128 15,2 0 32-15,0 10 0 0,-3 7-832 0,-5 13-192 16,-4 9 0-16,-5 10 0 0,-7 7 0 0,-3 7 0 16,-4 8 0-16,-3 4 0 0,-4 7 0 0,1 3 0 15,-1 6 0-15,-5 2-8144 16,-5 2-1680-16</inkml:trace>
  <inkml:trace contextRef="#ctx0" brushRef="#br0" timeOffset="32084.09">15940 7378 12895 0,'0'0'272'0,"-6"15"64"0,-4 1 16 0,1-2 32 0,2-1-384 0,2 1 0 16,0-3 0-16,3 3 0 0,6-1 0 0,1-3 0 16,3-5 0-16,5-2 0 0,5-3 896 0,5-2 96 15,3-3 32-15,4-4 0 0,4-8 0 0,3-2 0 16,5-3 0-16,6-8 0 0,3-5 0 0,9-7 0 15,3-1 0-15,1 1 0 0,0 3-832 0,4-2-192 16,4-7 0-16,5-4 0 0,5-5 864 0,2-6 128 0,4-5 32 0,4-2 0 16,9 0-832-16,-2-3-192 0,-5 1 0 0,-1-1 0 15,-5 1 0-15,-3 7 0 0,-3 11 0 0,-11 10 0 16,-10 9 0-16,-13 6 0 0,-5 6 0 0,-9 5 0 16,-4 7 0-16,-8 4 0 0,-3-2 0 0,-5 4 0 31,-4 3-768-31,-10 2-208 0,0 0-48 0,0 0 0 0</inkml:trace>
  <inkml:trace contextRef="#ctx0" brushRef="#br0" timeOffset="32853.39">11612 10892 5519 0,'0'0'240'0,"-8"5"64"0,3 1-304 0,-2-1 0 16,7-5 0-16,-8 0 0 0,0-2 1696 0,8 2 288 15,-5-6 48-15,1-5 16 0,3-2-832 0,2-3-144 16,1-1-48-16,4-6 0 0,1-7 0 0,4-2 0 15,3-2 0-15,2-2 0 0,4-4 0 0,3-6 0 16,3-7 0-16,3-4 0 0,1-5-816 0,4-1-208 16,9-3 0-16,1-2 0 0,2-1 864 0,3 1 128 0,2-4 32 0,5 4 0 15,4 4-832-15,3 3-192 0,4 4 0 0,1 3 0 16,-4 3 0-16,4 3 0 0,1-1 0 0,2 5 0 16,1 1 0-16,-5 8 0 0,-1 7 0 15,-7 0 0-15,-3 1 0 0,-4 3 0 0,-2 6 0 0,-3 2 0 31,0 3-1600-31,-2 1-352 0,13-7-80 0,-12 11-16 0</inkml:trace>
  <inkml:trace contextRef="#ctx0" brushRef="#br0" timeOffset="33360.44">12938 10352 5519 0,'0'0'0'0,"0"0"224"0,-10 4-64 0,10-4 32 0,-9-5-192 0,9 5 0 0,0 0 0 0,0 0 0 15,0 0 0-15,0 0 0 0,3-10 0 0,5 0 0 16,3 0 848-16,4-2 144 0,5-2 32 0,8-1 0 15,5-3 0-15,5-1 0 0,2 1 0 0,5-3 0 16,7-1 0-16,0-1 0 0,7-3 0 0,3 0 0 16,7-3 0-16,9 3 0 0,7-3 0 0,8 2 0 15,4 0-832-15,6 1-192 0,5-3 0 0,5 5 0 16,6 4 0-16,5 6 0 0,3 6 0 0,-1 4 0 16,2 4 0-16,-3 8 0 0,2 5 0 0,-7 11 0 15,-3 8 864-15,-7 7 128 0,-5 5 32 0,-9 4 0 0,-7 5-1024 0,-6 4-160 16,-2 5-48-16,-9 6-16 0,-6 5 224 0,-5 3 0 15,-4-1 0-15,-1-3-6832 16,-2-4-1424-16</inkml:trace>
  <inkml:trace contextRef="#ctx0" brushRef="#br0" timeOffset="34104.55">11447 9070 12895 0,'0'0'576'0,"0"0"112"0,-11 2-560 0,1-1-128 0,0-1 0 0,-3 2 0 16,-1 0 848-16,-2-1 144 0,0 3 32 0,-2 2 0 15,-3 7-832-15,-1 3-192 0,-3 0 0 0,0 4 0 16,-4 4 864-16,0 4 128 0,1 4 32 0,-2 1 0 15,0-1-832-15,-3 9-192 0,-3 11 0 0,0 9 0 16,0 9 864-16,1 6 128 0,-3 7 32 0,3 8 0 16,1 8-832-16,2 3-192 0,2-1 0 0,5 9 0 15,4 1 0-15,3-1 0 0,4-3 0 0,6 1 0 16,4-4 0-16,5 1 0 0,7-5 0 0,2 2 0 16,3 4 0-16,0-30 0 0,5 4 0 0,3 4 0 15,4 2 0-15,2-1 0 0,2-1 0 0,3-4 0 16,3-5-768-16,0-5-208 0,3 0-48 0,-4-5 0 0</inkml:trace>
  <inkml:trace contextRef="#ctx0" brushRef="#br0" timeOffset="34704.94">9588 11436 12895 0,'0'0'272'0,"-11"4"64"0,3-4 16 0,8 0 32 0,-4 0-384 0,0 3 0 16,-3 1 0-16,1 1 0 0,0 2 896 0,1 3 96 16,2 2 32-16,0 4 0 0,-2 4-832 0,3 8-192 15,2 6 0-15,1 4 0 0,0 4 0 0,3 5 0 16,1 6 0-16,4 2 0 0,0 2 864 0,3 5 128 15,1 2 32-15,3 2 0 0,1 4-832 0,4 1-192 16,0-1 0-16,-1 4 0 0,2 4 0 0,2 1 0 16,3 0 0-16,0-1 0 0,3 1 0 0,3-2 0 15,4-1 0-15,19 29 0 0,1-14 448 0,0-11 32 0,3-8 16 16,1-7 0-16,2-4-192 0,4-3-48 0,7-6 0 0,4-2 0 16,5-6-64-16,7-3-32 0,7-8 0 0,4-6 0 15,4-5-160-15,4-5-224 0,2-6 48 0</inkml:trace>
  <inkml:trace contextRef="#ctx0" brushRef="#br0" timeOffset="41964.37">11511 11090 11967 0,'-13'-1'528'0,"5"1"112"0,-1 0-512 0,0 2-128 0,2 1 0 0,-3-2 0 16,2-2 1232-16,-3 0 224 0,1 1 32 0,0 1 16 16,-3 0-288-16,2-2-48 0,0-3-16 0,-2 2 0 15,0 2-192-15,0-1-32 0,-1-4-16 0,3-1 0 16,3 1 112-16,-2-2 0 0,1-2 16 0,3-2 0 16,4-3-144-16,2 0-48 0,1-2 0 0,3-1 0 15,0-3-288-15,4-2-64 0,3-1-16 0,3 1 0 16,2 1-144-16,3 2-16 0,2 1-16 0,2-1 0 15,0-2-80-15,1 2-16 0,0 3 0 0,-1 1 0 16,0 2-16-16,0 4-16 0,-1 3 0 0,2 1 0 0,-2 2 0 16,1 3 0-16,-3 3 0 0,-1 6 0 0,-3 5-176 15,1 4 160-15,-2 1-160 0,-3 3 160 0,-2 0-160 16,-2 4 0-16,-2 3 144 0,-5-1-144 0,-5 0 144 0,0 0-144 16,-3-3 192-16,-2-3-192 0,-3-5 272 0,-2-1-48 15,-4-3-16-15,1-1 0 0,-2-1 304 0,0-6 48 16,-2-1 16-16,2-4 0 0,1-4-32 0,1-3 0 15,3-4 0-15,1-3 0 0,3-4-208 0,1-4-32 16,3-4-16-16,2-2 0 0,4-4-144 0,4 0-16 16,0-2-128-16,5 2 192 0,2 1-192 0,3 3 0 15,2 1 0-15,1 3 0 0,3 5 0 0,1 3 0 16,2 2 0-16,1 4 0 0,0 0 0 0,-1 4 0 16,-2 3-128-16,-1 3 128 0,-1 2-144 0,-3 6 144 0,-1 1-208 15,-3 5 80 1,1 1-1824-16,-1 3-352 0,0-2-80 0,2-1-14256 0</inkml:trace>
  <inkml:trace contextRef="#ctx0" brushRef="#br0" timeOffset="42510.24">13059 10369 21183 0,'-22'-7'1888'0,"7"5"-1504"16,-1 1-384-16,-1 4 0 15,1 5-576-15,0-4-176 0,1-3-32 0,1 2-16 0,1 2 1328 0,2 2 272 16,-2-2 48-16,4 0 16 0,0-2 144 0,1-1 16 15,0 0 16-15,1-2 0 0,-1-1 96 0,2 0 16 16,6 1 0-16,-4-7 0 0,2 0-64 0,2-1 0 16,2-1 0-16,6-3 0 0,1 0-368 0,3-1-80 15,2 0 0-15,2-2-16 0,2 1-336 0,2 1-64 16,1 1-16-16,2 2 0 0,1-1-64 0,2 1-16 16,1 1 0-16,-3 3 0 0,-4 3 64 0,0 2 0 0,-3 2 0 15,1 4 0-15,-5 6-48 0,-3 1 0 16,-2 3 0-16,-6 4 0 0,-2 3-144 0,-5 1 0 0,0 1 144 0,-5 0-144 15,-2 1 144-15,-5-2-144 0,-5 0 192 0,0-1-192 16,-4-1 224-16,4-6-64 0,-1-4-16 0,3-2 0 16,1-4 240-16,1-3 64 0,2-7 0 0,4 1 0 15,0-5 128-15,3-4 48 0,2-5 0 0,3-4 0 16,1-3-368-16,6-4-64 0,1-3 0 0,3 4-16 16,2 1-176-16,4 1 0 0,2-2 144 0,1 4-144 15,1 3 0-15,4 2 0 0,3 0 0 0,-2 3 0 16,2 2 0-16,-1 5 0 0,1 4 0 0,-1 4 128 15,-1 3-128-15,-5 5 0 0,-2 4 0 0,-4 2 0 16,-2 7-256-16,1 3-128 16,-3 3-32-16,-1 4-12288 0,2 2-2464 0</inkml:trace>
  <inkml:trace contextRef="#ctx0" brushRef="#br0" timeOffset="43493.43">14235 11434 11919 0,'0'0'512'0,"-10"2"128"0,-4-1-512 0,5-1-128 0,-2 0 0 0,2 1 0 16,1-1 688-16,8 0 96 0,-8 0 32 0,3-1 0 16,5 1 224-16,0 0 48 0,0 0 16 0,-1-8 0 15,1-1-16-15,2 1-16 0,2-1 0 0,3-1 0 16,2-1-80-16,1-1-16 0,1 0 0 0,1-2 0 15,0 1-240-15,3 0-48 0,2 0-16 0,-1-1 0 16,1-3-160-16,3 2-16 0,-3 0-16 0,3 3 0 16,0 1-48-16,0 4-16 0,-4 0 0 0,2 3 0 15,-1 0-96-15,-1 4 0 0,-5 5-16 0,-1 5 0 0,-4 3-112 16,1 4-32-16,-2 3 0 0,-3 4 0 0,0 6 0 0,-4 3 0 16,-3 1 0-16,-4 0 0 0,-3-2 32 0,-2-1 0 15,-2-1 0-15,-2-5 0 0,-2-5 64 0,-2-4 32 16,1-3 0-16,1-2 0 0,-1-1 272 0,3-5 48 15,0-9 16-15,1-1 0 0,2-2-32 0,3-6 0 16,3-4 0-16,3-5 0 0,1-5-176 0,4-1-32 16,1-1-16-16,4-4 0 0,2-3-240 0,2-2-128 15,2 3 128-15,2 4-128 0,1-2 0 0,1 8 0 16,2 1 0-16,0 4 0 0,2 5 0 0,3 4 0 16,-3 2 0-16,2 4 0 0,-1 4 0 0,-1 6 0 15,1 3 0-15,-2 5 0 0,-4 1 0 0,-5 6-160 16,0 6 160-16,-2 0 0 0,-1 3-192 0,0 2 192 0,-5 2-192 15,-1 0 192 1,-2 3-2304-16,2 0-368 0,-1-1-64 0</inkml:trace>
  <inkml:trace contextRef="#ctx0" brushRef="#br0" timeOffset="44479.25">14642 12454 7359 0,'0'0'656'16,"0"0"-528"-16,-9-3-128 0,-1-2 0 0,0 1 1344 0,1 2 256 0,-3 2 32 0,2 0 16 15,1-1-656-15,-2 0-128 0,0 1-32 0,3 1 0 16,-2 1-32-16,3 0-16 0,-2 1 0 0,9-3 0 15,-6 5-80-15,6-5 0 0,0 0-16 0,0 0 0 16,0 0-144-16,0 0-32 0,0 7 0 0,0-7 0 16,0 0-224-16,0 0-48 0,0 0-16 0,0 0 0 15,0 0 32-15,0 0 0 0,0 0 0 0,0 0 0 16,0 0 16-16,-4 7 16 0,1 2 0 0,3-9 0 16,0 0-288-16,0 0 128 0,0 0-128 0,0 0 0 0,0 0 128 0,0 0-128 15,0 0 0-15,0 0 0 0,0 0 0 0,0 0 0 16,0 0 0-16,-4 7 0 0,4-7 0 0,-3 9 0 15,3-9 0-15,-2 9 0 0,-2 1 0 0,2-2 0 16,-1 0 0-16,3-8 0 0,-3 9 0 0,3-9 128 16,-1 8-128-16,1-8 0 0,0 10 256 0,0-1-64 15,0-9-16-15,0 12 0 0,-1 1 144 0,-2-2 16 16,-2-1 16-16,2-1 0 0,1-1 0 0,1-1 0 16,-4 6 0-16,2-4 0 0,-3-1-32 0,3 0-16 15,-2 1 0-15,1-1 0 0,1 1-48 0,3-9-16 16,0 0 0-16,0 0 0 0,0 0 192 0,0 0 32 15,0 0 16-15,8-5 0 0,1-3 16 0,3-2 0 0,-1-2 0 0,3-1 0 16,2-3-144-16,3 3-32 16,-1-2 0-16,0 1 0 0,1 0-320 0,-1 4 144 0,-3 4-144 15,-1 3 0-15,0 0 144 0,-2 6-144 0,0 1 0 0,-3 7 144 16,-1 4 32-16,-1 3 0 0,0 5 0 0,-6-1 0 16,-1 0 80-16,-1 2 0 0,-4 2 16 0,-1-3 0 15,-3 0-16-15,-2-2 0 0,-2-4 0 0,-2 2 0 16,-1-1 128-16,-2-3 0 0,-2-2 16 0,2-2 0 15,0-1 48-15,2-2 0 0,0-3 0 0,2-3 0 16,2-4 32-16,2-3 16 0,-2-4 0 0,5-4 0 16,5-4-112-16,1-5 0 0,0-4-16 0,4-3 0 15,4-3-368-15,2-1 128 0,2-2-128 0,0 3 0 16,3 5 0-16,1 3 0 0,5 3 0 0,-1 1 0 16,-2 1 0-16,0 5 0 0,-2 5 0 0,0 5 0 0,-2 3 0 0,-1 4 0 15,-1 3 0-15,-3 4 0 0,-2 4-208 16,-3 4-64-16,0 5-16 0,-2 3 0 15,-2 1-2304-15,-2 2-464 0,1-1-80 0</inkml:trace>
  <inkml:trace contextRef="#ctx0" brushRef="#br0" timeOffset="45079.75">13551 13999 23951 0,'0'0'512'0,"-9"2"128"0,0 1 0 0,2 3 64 0,-3-2-576 0,1 3-128 0,-2-1 0 0,2 2 0 0,-2 0 0 0,-3-1 0 16,3 1 0-16,1 0 0 0,2-4 848 0,0 3 144 15,0-4 32-15,3 0 0 0,-3 0 0 0,8-3 0 16,-5-1 0-16,-1-3 0 0,1 0 0 0,0-4 0 16,3-4 0-16,0-2 0 0,2-4-832 0,4-3-192 15,2-2 0-15,1-2 0 0,0-3 0 0,4 2 0 16,1 0 0-16,3 0 0 0,4 2 864 0,1 3 128 16,0 2 32-16,2 4 0 0,-2 3-832 0,2 4-192 15,0 4 0-15,0 4 0 0,0 1 0 0,-4 4 0 16,0 4 0-16,-4 2 0 0,-1 2 864 0,-4 4 128 15,-3 2 32-15,-4 2 0 0,-2 2-832 0,-2 0-192 16,-8 0 0-16,-2 0 0 0,-4 0 0 0,-2-2 0 16,-3-2 0-16,-12 5 0 0,4-5 320 0,0-6 32 0,2-6 0 0,1-1 0 15,2-3-112-15,1-6-32 0,1-5 0 0,3-5 0 16,-1-5-208-16,2-4 0 0,-1-5 0 0,2-3 0 31,-1-2-1136-31,3 2-272 0,1 0-48 0,0 1-16 16,1 2-1312-16,2 0-272 0</inkml:trace>
  <inkml:trace contextRef="#ctx0" brushRef="#br0" timeOffset="46129.06">12101 13845 20271 0,'-17'2'896'0,"8"0"192"0,2 1-880 0,-4 1-208 16,1-1 0-16,0 0 0 0,-2 1 864 0,1-1 128 15,-1 0 32-15,1 2 0 0,-3-3 0 0,1 0 0 16,0 1 0-16,0 0 0 0,0-2-832 0,2-1-192 0,-5-1 0 0,3-3 0 16,1-1 864-16,1-4 128 15,1 0 32-15,2-2 0 0,2-2 0 0,2-2 0 0,0-2 0 0,4-2 0 16,2-2 0-16,3-1 0 0,1-1 0 0,3-1 0 15,0-1-832-15,3 0-192 0,1-2 0 0,1 3 0 16,2 1 0-16,0 1 0 0,3 3 0 0,-1 2 0 16,-2 3 0-16,2 1 0 0,-1 2 0 0,0 5 0 15,-2 3 0-15,2 6 0 0,-1 1 0 0,0 7 0 16,-2 2 864-16,-4 6 128 0,0 2 32 0,-2 4 0 16,-5 4-832-16,-1-1-192 0,-2 2 0 0,-2 0 0 15,-4-2 0-15,-2 1 0 0,-3-2 0 0,0 0 0 16,-2-3 0-16,-2-3 0 0,-1-2 0 0,-1-2 0 15,0 0 0-15,1-3 0 0,-2-2 0 0,3-4 0 0,-1-4 864 0,2-5 128 16,0-4 32-16,3-5 0 0,-2-6-832 16,2-4-192-16,1-5 0 0,2-3 0 0,4-3 0 0,-1-2 0 15,3-2 0-15,3-1 0 0,1 1 0 0,4 2 0 16,0 2 0-16,2 2 0 0,1 1 0 0,1 2 0 16,2 4 0-16,-2 4 0 0,0 5 0 0,1 4 0 15,-1 3 0-15,0 6 0 0,-1 2 0 0,-2 4 0 16,0 3 0-16,0 9 0 15,-3 3-768-15,-3 0-208 0,-2-2-48 0,-4 3 0 16,-1-1-1632-16,-2 0-336 0,-1-4-64 0,3-10-16 0</inkml:trace>
  <inkml:trace contextRef="#ctx0" brushRef="#br0" timeOffset="46763.43">11094 12526 19807 0,'-12'3'880'0,"4"3"176"0,-1 1-848 0,0 1-208 15,-1-1 0-15,-2 1 0 0,-2 1 1280 0,1 0 224 16,0-1 32-16,2-2 16 0,-2 0-80 0,0-3-32 16,2-2 0-16,2 1 0 0,-2 1-448 0,3-4-96 15,1-4 0-15,4-3-16 0,2-3-144 0,2-3-32 16,1-6 0-16,5-1 0 0,2-2-208 0,4-2-48 16,2-2-16-16,2 0 0 0,0 3-160 0,1 1-16 15,1 1-16-15,2 2 0 0,-2-1-80 0,1 2-16 0,2 3 0 0,-2 1 0 16,0-1 48-16,-1 4 16 0,1 4 0 0,-2 8 0 15,1 7-16-15,-3 4 0 0,-3 4 0 0,-2 5 0 16,-1 3-48-16,-4 6-16 0,-11-1 0 0,-2 4 0 16,-3-1 16-16,-4 3 0 0,-5-1 0 0,-3-3 0 15,-6-6 48-15,1 0 16 0,-3 1 0 0,-1-6 0 16,-1-4 240-16,-1-7 32 0,-2-4 16 0,1-4 0 16,-3-5 80-16,6-5 32 0,3-5 0 0,4-5 0 15,1-7-224-15,4-4-32 0,4-3-16 0,6-1 0 16,3-2-208-16,5 1-128 0,3 0 128 0,7 1-128 15,6 0 0-15,6 2 0 0,5 0 0 0,7 3 0 16,6-1-176-16,3 4 0 0,2 9 0 0,0 1 0 16,0 3-2144-16,2 6-432 0,2 6-96 0</inkml:trace>
  <inkml:trace contextRef="#ctx0" brushRef="#br0" timeOffset="49600.89">7421 10675 6447 0,'0'0'576'0,"-5"5"-576"0,5-5 0 0,-5 3 0 15,5-3 1168-15,0 0 128 0,-8 1 32 0,8-1 0 16,0 0-240-16,0 0-32 0,0 0-16 0,0 0 0 15,0 0-272-15,0 0-48 0,0 0-16 0,10 4 0 16,2-2 64-16,1-2 0 0,2-2 0 0,5 0 0 16,1-1-80-16,5-2-16 0,3 0 0 0,3 0 0 15,1-4-192-15,1 3-32 0,1-3-16 0,2 2 0 16,2 2-48-16,-1-1 0 0,-4 0 0 0,-1 1 0 0,-3 1 0 0,-2 2 0 16,-4 0 0-16,-2 1 0 0,-2-1-176 0,-4 2-32 15,-3 3-16-15,0 3 0 0,-4 1-160 16,-2 1 0-16,-4 2 0 0,-1 5 0 0,-3 2 0 0,-2 3 0 15,-4 1 0-15,-1 3 128 0,-5 7-128 0,-1 5 128 16,-2 5-128-16,-1 1 128 0,0 2 16 0,-1 1 0 16,-1 0 0-16,1-2 0 0,-1-4-144 0,-1 1 160 15,-2 0-160-15,0-1 160 0,1 2-160 0,-2-2 0 16,1-1 0-16,1-1 0 0,4 1 144 0,-2-3-144 16,0-4 160-16,3-4-160 0,-1-2 128 0,2-1-128 15,0-4 0-15,6 1 144 0,3-5-144 0,2-4 0 16,3-3 144-16,1-9-144 15,3 12-1232-15,-3-12-320 0,0 0-64 0</inkml:trace>
  <inkml:trace contextRef="#ctx0" brushRef="#br0" timeOffset="49837.64">7409 11333 29887 0,'0'0'1328'0,"0"-7"272"0,0-3-1280 0,2 2-320 0,4 3 0 0,4 1 0 16,-3 1 0-16,5 0-144 0,3-3 16 0,3 2 0 15,5 2 128-15,2-3 0 0,2-1 0 0,3 1 0 16,0 4 0-16,-1 2 0 0,-1-1 0 0,-1-1 0 16,1-1 0-16,0 1 0 0,1 5 0 0,-3-2 0 15,-1-2-256-15,-1-1-128 0,-3-2-32 0,0 3 0 16,-4 2-1328-16,2-3-272 0,-3-3-48 0</inkml:trace>
  <inkml:trace contextRef="#ctx0" brushRef="#br0" timeOffset="50485.06">8170 11364 21023 0,'-14'-6'928'0,"7"6"192"0,7 0-896 0,0 0-224 0,-7 0 0 0,7 0 0 16,0 0 672-16,0 0 96 0,0 0 0 0,0 0 16 16,12-9-320-16,0 0-64 0,2-1-16 0,3 1 0 15,1 2-384-15,1-2 0 0,0-2 128 0,-1 2-128 16,2 4 128-16,-3-2 0 0,-2-1 0 0,-1 4 0 15,-2 3-128-15,1 2 0 0,-4 1 144 0,0 4-144 16,-2 1 176-16,-2 5-48 0,-1 4 0 0,-3 5 0 16,-2 3-128-16,0 3 0 0,-3 1 144 0,0 0-144 15,-3 2 176-15,-2-1-48 0,0-3 0 0,-2-1 0 16,0-1 64-16,-2-2 16 0,1 0 0 0,1-4 0 16,1-1 256-16,2-5 48 0,-1 0 16 0,2-4 0 15,7-8 208-15,0 0 32 0,0 0 16 0,-2-6 0 0,6-2-16 16,4-3-16-16,3-5 0 0,-1-3 0 0,2-1-352 0,2 2-64 15,1 0-16-15,1-2 0 0,0-2-320 0,-1 1 0 16,0 2 0-16,1-2 0 0,-1 0 0 0,1 1 0 16,0 2 0-16,-2 5 0 0,2 3 0 0,-2 3 0 15,-1 0-192-15,-2 6 64 0,-1 4 128 0,0 4 0 16,-2 3 0-16,-2 4 0 0,-3 0-160 0,0 4 160 16,0-2-192-16,-1 3 192 0,0 0 0 0,-2-2 0 15,0-1 0-15,-3-1 0 0,0 1 0 0,0-4 0 16,3-12 0-16,-2 9 0 0,2-9 0 0,0 0 0 15,0 0 0-15,0 0 0 0,7 0 192 0,2-4 80 16,-3-1 32-16,5-5 0 0,3-2 48 0,2-1 16 0,2-3 0 0,0 3 0 16,-1 2-368-16,1 2 144 0,-3-2-144 0,1 3 0 15,-3 4 0-15,0 2 0 0,-1 1 0 0,1 4 0 16,-2 3 0-16,0 5 0 0,-1 1 0 0,0 4 0 16,-1 0 0-16,-1 2-144 0,-2 3 144 0,0 0-128 15,0 2 128-15,-2 2 0 0,0 2 0 0,-1-1 0 31,-1 1-1008-31,2-2-112 0,-4-2-32 0,0-2-9328 0,-5-3-1872 0</inkml:trace>
  <inkml:trace contextRef="#ctx0" brushRef="#br0" timeOffset="50940.35">6561 10981 25791 0,'0'0'2304'0,"0"0"-1856"0,0 0-448 0,0 0 0 16,-8 2 144-16,4 3-144 0,0 6 128 0,-1 1-128 15,1 4 384-15,-1 2-16 0,2 4 0 0,0 4 0 16,1 0 16-16,1 4 0 0,1 2 0 0,0 3 0 16,0 3-64-16,0 2-16 0,0-1 0 0,1 0 0 15,2-2-144-15,0-4-32 0,-2-2 0 0,1-2 0 16,-2-6 16-16,0-1 0 0,0-3 0 0,0-2 0 16,-1-1-416-16,-1-3-96 0,2-13-16 0,0 0-12928 15</inkml:trace>
  <inkml:trace contextRef="#ctx0" brushRef="#br0" timeOffset="51101.51">6177 11434 18431 0,'-6'-11'1632'0,"6"11"-1312"15,0 0-320-15,10-9 0 0,5 1 3024 0,6 4 544 16,4 1 96-16,5 5 32 0,4 2-2352 0,7 0-448 16,9 3-112-16,5-2-16 0,0 2-224 0,8-3-48 15,6-1-16-15,4-1 0 0,1 1-256 0,-3 5-48 16,-6-2-16-16,-3 0-10992 15,-1-2-2208-15</inkml:trace>
  <inkml:trace contextRef="#ctx0" brushRef="#br0" timeOffset="54470.04">9149 12176 6447 0,'0'0'272'0,"0"0"80"0,0 0-352 0,0 0 0 15,0 0 0-15,0 0 0 0,0 0 1824 0,10-4 288 0,-3-1 64 0,1 3 16 16,1 1-1200-16,1-2-240 0,1-3-48 0,-1 3-16 16,1 3-256-16,2-2-48 0,2-4-16 0,0 1 0 15,0-2-128-15,1-1-32 0,-1 0 0 0,2-1 0 16,-1-3 16-16,3 1 0 0,2 1 0 0,1 1 0 16,0 0 64-16,1-1 16 0,-3-2 0 0,2 3 0 15,3 4 16-15,0-1 0 0,-1 0 0 0,1-1 0 16,-2-1-32-16,-1 2 0 0,0 0 0 0,1 1 0 15,-3-5-288-15,2 3 0 0,1 1 0 0,0 0 0 16,-1-1 160-16,2-2-32 0,2 0 0 0,1 0 0 16,-2 6-128-16,2-3 160 0,0 0-160 0,2 0 160 15,-3 2-160-15,2 1 192 0,-1 0-192 0,-1 0 192 0,-1-1-192 16,-1-1 0-16,-1 0 144 0,2 0-144 0,-2 1 0 0,2-2 128 16,1-2-128-16,-3 1 0 0,1 2 0 0,0-1 144 15,0 1-144-15,-2 0 0 0,-4 1 0 0,2 2 0 16,0 0 0-16,-1 1 0 0,-2-5 128 0,0 1-128 15,-2 1 0-15,1 2 0 0,-1 1 0 0,0-3 0 16,1 0 0-16,-2 2 0 0,0 3 0 0,2-1 0 16,-2 0 0-16,0-1 0 0,0-1 0 0,0 0 0 15,-1 2 0-15,1-1 0 0,-3-2 0 0,1 1 0 16,2 0 0-16,-2 2 0 0,0 0 0 0,-2 0 0 16,2-1 0-16,0 2 0 0,-1 1 128 0,1-1-128 15,-1-1 0-15,0 2 0 0,0 0 0 0,-1 1 0 16,1-2 0-16,-11-1 0 0,7 1 0 0,1 0 0 0,2-1 0 15,-2 1 0-15,-8-1 0 0,8 1 0 0,-1-5 0 0,-7 4 0 16,8 4 0-16,-8-4 0 0,7 4 0 0,-7-4 0 16,10 3 0-16,-3 0 0 0,0 2 0 0,-7-5 0 15,0 0 0-15,0 0 0 0,9 3 0 0,-9-3 0 16,10 2 0-16,-10-2 0 0,0 0 0 0,0 0 0 16,7 2 0-16,-7-2 0 0,0 0 0 0,0 0 0 15,8 3 0-15,-8-3 0 0,0 0 128 0,4 4-128 16,-4-4 0-16,0 0 128 0,0 0-128 0,0 0 0 15,6 5 128-15,-6-5-128 0,0 0 0 0,0 0 0 16,0 0 128-16,0 0-128 0,0 0 0 0,0 0 0 16,0 0 0-16,0 0 0 0,0 0 0 0,0 0 0 15,0 0 0-15,0 0 0 0,0 0 128 0,0 0-128 16,0 0 0-16,0 0 0 0,0 0 0 0,0 0 0 0,0 0 0 16,0 0 0-16,0 0 128 0,0 0-128 0,0 0 0 0,0 0 0 15,0 0 0-15,0 0 0 0,0 0-176 0,0 0 16 16,0 0 0-16,-2 7-7232 15,2-7-1440-15</inkml:trace>
  <inkml:trace contextRef="#ctx0" brushRef="#br0" timeOffset="54965.28">9058 12442 8287 0,'0'0'368'0,"0"0"80"0,0 0-448 0,0 0 0 16,0 0 0-16,9 2 0 0,-2 3 1376 0,2 0 192 16,3-2 32-16,0 0 16 0,2 1-896 0,1 2-176 15,1 0-32-15,2 0-16 0,-1-5-496 0,0 2-240 16,0 2 32-16,-1-2-6656 0</inkml:trace>
  <inkml:trace contextRef="#ctx0" brushRef="#br0" timeOffset="55438.23">11196 12084 9215 0,'20'-14'400'0,"-9"9"96"0,1 1-496 0,1-1 0 0,1 0 0 0,-1 0 0 16,-1-2 1920-16,-1 1 272 16,-1 1 64-16,-1-1 16 0,-2-2-1120 0,1 2-208 0,-1 0-48 0,-2 1-16 15,-5 5-320-15,8-7-64 0,-5 1-16 0,-3 6 0 16,0 0-192-16,0 0-32 0,0 0-16 0,0 0 0 31,3-7-1136-31,-3 7-240 0</inkml:trace>
  <inkml:trace contextRef="#ctx0" brushRef="#br0" timeOffset="56729.75">4791 11170 6447 0,'0'0'272'0,"0"0"80"16,0 0-352-16,-7-2 0 0,7 2 0 0,0 0 0 15,-3-7 1184-15,2 0 160 0,1 7 48 0,1-6 0 0,3-4-608 0,2 1-112 16,1-2-32-16,2 2 0 0,2 1-176 0,3 1-32 16,0-5-16-16,2 2 0 0,2 2-48 0,0-1-16 15,-1-1 0-15,3-1 0 0,-1-1 32 0,3 2 0 16,2 1 0-16,0 1 0 0,-1-2 0 0,0 1 0 16,-2 3 0-16,-2 3 0 0,-3 3 0 0,0 2 0 15,-4 2 0-15,0 4 0 0,-5 6-384 0,-2 2 0 16,1 2 0-16,-5-1 0 0,-1 2 0 0,-1 4 0 15,-6 6 0-15,-1 2 0 0,-4-2 384 0,-2 9 0 16,-5 3 0-16,-1 3 0 0,-4 0-192 0,-1 0-48 16,-1 0 0-16,-2-2 0 0,2-1 128 0,-2-3 32 0,1-3 0 15,-3-2 0-15,1-4 0 0,2 0 0 0,2-2 0 0,0-1 0 16,4-5-48-16,-2-2-16 0,2 0 0 0,-2-2 0 16,2-2-96-16,2-3-16 0,-3-5 0 0,3-2 0 15,2 4 0-15,3-5 0 0,0-1 0 0,3-2 0 16,2-1 128-16,9 0 32 0,0 0 0 0,0 0 0 15,-7-4 0-15,7 4 0 0,0 0 0 0,0 0 0 16,13-1 160-16,2 1 16 0,4 0 16 0,3 2 0 16,4 5-336-16,4 2-144 0,2-4 128 0,3 2-128 15,1 0 0-15,2 0 128 0,0 3-128 0,1-3 0 16,-1-2 128-16,1 3-128 0,-2 1 128 0,-4 0-128 16,-4 0 160-16,-4-3-160 0,-3-1 192 0,-5 2-192 15,-3 2 0-15,-2-3 0 0,-12-6 0 0,6 6 0 16,-6-6 0-16,0 0 0 0,0 0 0 0,0 0 0 15,0 0-2240-15,-5-3-368 0</inkml:trace>
  <inkml:trace contextRef="#ctx0" brushRef="#br0" timeOffset="58034.02">5404 11882 6447 0,'0'0'576'15,"0"0"-576"-15,0 0 0 0,0 0 0 16,0 0 1168-16,0 0 128 0,0 0 32 0,-1 7 0 15,1-7-496-15,0 0-112 0,0 0-16 0,0 0 0 0,0 0-176 0,0 0-32 16,0 0-16-16,0 0 0 0,0 0 160 0,0 0 16 16,0 8 16-16,0-8 0 0,0 0-240 0,0 0-48 15,0 0-16-15,0 0 0 0,0 0-80 0,0 0-16 16,0 0 0-16,0 0 0 0,0 0 64 0,0 0 16 16,0 0 0-16,0 0 0 0,0 0-128 0,0 0-32 15,0 0 0-15,0 0 0 0,0 0 80 0,0 0 16 16,0 0 0-16,0 0 0 0,0 0 32 0,0 0 0 15,0 0 0-15,11 1 0 0,-11-1-80 0,9-4-16 16,0-1 0-16,1-1 0 0,1 1 48 0,1-1 16 16,0-1 0-16,2-2 0 0,-1-3-32 0,3-1 0 15,3-1 0-15,1-2 0 0,-2-3-256 0,4-1 160 0,-2 0-160 16,2-4 128-16,0 2-128 0,-1-3 128 16,4-2-128-16,-4 0 128 0,0 1 0 0,0-3 0 0,0-3 0 0,-1-4 0 15,1-4-128-15,-3 1 0 0,0-1 144 0,-1 3-144 16,-2 2 0-16,-1 1 0 0,-1 1 0 0,1 4 128 15,-1 4-128-15,-3 0 0 0,-3 1 0 0,0 6 0 16,0 4 0-16,-4 0 0 0,0 0 0 0,-1 1 0 16,1 0 0-16,-1 4 0 0,1-1 0 0,-3 1 0 15,0-3 0-15,0 1 128 0,0-2-128 0,0 2 128 16,-1 0-128-16,-1 0 0 0,0 0 0 0,-2 2 0 16,4 9 0-16,-5-7 0 0,-1-1 0 0,2 2 0 15,1-1 0-15,3 7 0 0,0 0-128 0,-8-6 128 16,0-4 0-16,3 3 0 0,-3 4 0 0,8 3 0 15,-7 0 0-15,-1-2 0 0,1-2 0 0,-2 4 128 16,2 3-128-16,7-3 0 0,-10 3-176 0,1 0 176 16,0 0 0-16,1 4 0 0,0 4 0 0,-2-5 0 0,-1-3 0 0,0 3 0 15,-3 2-160-15,2 3 160 0,-1 0 0 0,1 1 0 16,1-3 0-16,-3 3 0 0,1 6 0 0,-1-3 0 16,1-2 0-16,1 1 0 0,0 1 0 0,-2 0 0 15,2 3 0-15,1-3 0 0,1-3 0 0,-1 3 0 16,2 1 0-16,1 3 0 0,2 2 0 0,0-2 0 15,1-3 0-15,-1 4 0 0,2 3 0 0,0 0 0 16,3 0 0-16,0 0 0 0,0 0 0 0,-1 3 0 16,1-2 0-16,2-3 0 0,-1 1 0 0,2-4 0 15,-1-1 0-15,0-1 0 0,-1 0 0 0,0-3 0 16,0-2 0-16,0 1 0 0,-1 0 0 0,0 0 0 0,-1-1 0 16,1 0 0-16,0 1 0 0,1 1 0 0,-1-1 0 0,1-2 0 15,0-10 0-15,0 13 160 0,1 2-160 0,-1-1 160 16,-1-1-160-16,1-4 128 0,0-9-128 0,0 14 128 15,0 1-128-15,0-2 0 0,0-2 0 0,0 0 0 16,-2 0 0-16,2 1 128 0,0 2-128 0,0-5 128 16,0-9-128-16,0 11 0 0,2-2 0 0,-2 1 0 15,0-10 0-15,-2 9 0 0,2-9 0 0,0 10 0 16,0 1 0-16,2-2 0 0,-2-9 176 0,0 0-176 16,0 10 144-16,0-2-144 0,0 0 128 0,0-8-128 15,0 0 0-15,0 0 0 0,0 0 0 0,0 0 0 16,0 0 128-16,0 0-128 0,0 0 0 0,0 0 128 15,6 8 16-15,-6-8 0 0,0 0 0 0,0 0 0 16,0 0-144-16,0 0 128 0,0 0-128 0,0 0 128 16,0 0-128-16,0 0 0 0,5 9 0 0,-5-9 0 0,0 0 0 0,0 0 0 15,0 0 0-15,0 0 0 0,0 0 0 0,0 0 128 16,0 0-128-16,0 0 128 0,0 0-128 0,0 0 0 16,0 0 0-16,0 0 0 0,0 0 0 0,0 0 0 15,0 0 0-15,0 0 0 0,0 0 0 0,0 0 0 16,0 0 0-16,0 0 0 0,0 0 0 0,0 0 0 15,0 0 0-15,0 0 0 0,0 0 0 0,0 0 0 16,0 0 0-16,0 0 0 0,0 0 0 0,0 0 0 16,0 0 0-16,0 0 0 0,0 0-208 0,0 0-80 15,0 0-16-15,0 0 0 16,0 0-1328-16,0 0-272 0,0 0-48 0</inkml:trace>
  <inkml:trace contextRef="#ctx0" brushRef="#br0" timeOffset="62750.34">13903 6199 5519 0,'14'1'496'0,"-6"-4"-496"16,2-3 0-16,2-1 0 0,4 1 688 0,0-3 32 15,1-1 16-15,3-2 0 0,-1-2-368 0,3-2-80 0,2 0-16 0,0-1 0 16,1 0 16-16,1-2 0 0,-1-2 0 0,0 1 0 16,1 1 48-16,-1 0 16 0,-1-3 0 0,-2 5 0 15,1 3-144-15,-3 2-16 0,1 1-16 0,-3 1 0 16,0 2-176-16,-5 5 192 0,-1-2-192 0,1 3 192 15,-1 0-192-15,-1 2 0 0,-11 0 144 0,0 0-144 16,9 3 0-16,-9-3 0 0,0 0 0 0</inkml:trace>
  <inkml:trace contextRef="#ctx0" brushRef="#br0" timeOffset="63532.12">13637 7583 7359 0,'0'0'656'0,"0"0"-528"0,-6 4-128 0,-4-4 0 15,0-1 752-15,2-2 112 0,8 3 32 0,0 0 0 16,-9-7-16-16,4 1 0 0,5 6 0 0,0 0 0 15,-5-6-320-15,3-2-64 0,-1-1-16 0,2 1 0 16,1 8-96-16,0-7-32 0,2-2 0 0,2 0 0 16,3-1 160-16,2 3 48 0,1 0 0 0,3 0 0 0,3 0-176 0,1 1-48 15,1 2 0-15,0 2 0 0,-1 2-144 0,1 2-16 16,0-2-16-16,-1 4 0 0,-2 4-160 0,-2 2 0 16,-1 0 0-16,-2 2 128 0,-1 1-128 0,-2 2 0 15,-3 5 0-15,-3-3 0 0,-2 0 0 0,-3 1 160 16,-3-1-160-16,-2 1 160 0,-1-1 64 0,-3-3 16 15,-3-5 0-15,-3 1 0 0,-4-1 16 0,0 0 16 16,-4-8 0-16,0-1 0 0,-2-1 32 0,4-3 0 16,4-1 0-16,0-3 0 0,0-8 64 0,2 1 16 15,7-1 0-15,2 0 0 0,6-5 336 0,6 0 80 16,6-2 16-16,5 2 0 0,4 2-256 0,5 3-48 16,3-3-16-16,1 5 0 0,1 5-368 0,0 3-128 15,-3 1 0-15,1 3 144 0,-7 2-144 0,0 3 0 0,-4 3 0 0,-2 3 0 16,-5 2 0-16,-3 1 0 0,-1 0 0 0,-7 3 0 15,-1 4 0-15,-5-3 0 0,-2-1 0 0,-6-2 0 16,-2 1 0-16,-1-3 0 0,-1-3 128 0,2-4-128 31,1-5-320-31,7-2-128 0,5-5-48 0,4-4 0 16,6-6-1920-16,5-5-384 0</inkml:trace>
  <inkml:trace contextRef="#ctx0" brushRef="#br0" timeOffset="64092.03">13800 6233 5519 0,'0'0'496'0,"0"0"-496"0,0 12 0 0,0-12 0 16,0 0 1296-16,0 0 176 0,0 0 16 0,-4 9 16 15,1 0-544-15,3-9-96 0,0 0-32 0,0 0 0 16,0 0-16-16,0 0-16 0,0 0 0 0,3-8 0 16,1-2-32-16,0 1-16 0,4 1 0 0,3-4 0 15,2-5-176-15,3-2-48 0,0 1 0 0,4-2 0 16,1 0-96-16,2-2-32 0,0-3 0 0,1 1 0 15,2 2-80-15,-3 1-32 0,-1 1 0 0,2 2 0 16,3-1-64-16,1 4-16 0,-1 5 0 0,-2 0 0 0,-1 0-64 16,-3 2-16-16,-3 3 0 0,1 1 0 0,-1 3-128 15,-2-1 0-15,1 0 144 0,-2 1-144 0,-2 1 0 0,-3 2 128 16,1 1-128-16,-1 0 0 0,-10-3 0 0,9 2 0 16,-9-2 0-16,0 0 0 0,0 0 0 0,0 0 0 15,0 0 0-15,-1 11-128 16,-4-2-1456-16,1-3-272 0</inkml:trace>
  <inkml:trace contextRef="#ctx0" brushRef="#br0" timeOffset="64568.61">13494 7601 3679 0,'0'0'160'0,"-6"-2"32"0,0 0-192 0,6 2 0 16,0 0 0-16,0 0 0 0,0 0 2640 0,0 0 496 15,0 0 80-15,0 0 32 0,0 0-1840 0,0 0-352 16,0 0-80-16,11-6-16 0,2 3-416 0,3 2-96 15,1 0 0-15,2-2-16 0,0 0-48 0,4-1-16 16,-1-2 0-16,2 1 0 0,0-2-48 0,0 2 0 16,0 0 0-16,-2 3 0 0,-6 1-80 0,-2 0-32 15,0 0 0-15,-7 2 0 0,-7-1-208 0,0 0 176 16,0 0-176-16,6 6 160 0,-6-6-160 0,0 9 0 16,-4-1 0-16,-2 1 0 15,-1 1-528-15,0-4-48 0,-2-1 0 0</inkml:trace>
  <inkml:trace contextRef="#ctx0" brushRef="#br0" timeOffset="65543">13996 6111 5519 0,'-9'4'496'0,"-3"0"-496"16,2 1 0-16,1-2 0 0,2-1 864 0,-1 0 80 15,0 1 16-15,2 1 0 0,0 0-384 0,1 1-80 16,5-5-16-16,-7 5 0 0,7-5-96 0,-7 6 0 16,7-6-16-16,-6 3 0 0,6-3 240 0,0 0 48 15,0 0 16-15,0 0 0 0,0 0 208 0,0 0 32 16,0 0 16-16,13-9 0 0,3-1-96 0,4-2-32 16,2-2 0-16,4-2 0 0,0-4-336 0,3 1-64 15,-3 0-16-15,1 2 0 0,0 0-192 0,-4 3-32 16,-2 2-16-16,-6 1 0 0,0 0-144 0,-6 3 160 15,-2 3-160-15,-7 5 160 0,0 0-32 0,0 0-128 0,-8-4 192 0,-6 5-64 16,-8 5 144-16,-5 2 32 0,-6 2 0 0,-3 4 0 16,-5 7-176-16,-1 3-128 0,-1-3 144 0,2 0-144 15,3-1 128-15,1-3-128 0,4-4 0 0,4-2 144 16,2-2-144-16,5-2 160 0,5-2-160 0,2-1 160 16,5-3 112-16,10-1 32 0,0 0 0 0,0 0 0 15,0 0 288-15,13-10 64 0,3-2 16 0,5-2 0 16,5 0-240-16,2-2-48 0,2-3-16 0,0-2 0 15,3-1-368-15,0 1 0 0,0 0 0 0,0 3 128 16,-2 1-128-16,0 1 0 0,0 0 0 0,-3 3 128 16,-1 2-128-16,-5 2 0 0,-4 5 0 0,-8 2 0 15,-1-1 208-15,-9 3 128 0,0 0 32 0,0 0 0 16,-4 7-368-16,-5 0 0 0,-4 1 0 0,-4 4 0 16,0 5 0-16,-5 1 0 0,-3-2 0 0,-11 12 0 0,2 1-192 0,2-1-128 15,4-4 0-15,3-2-16 0,2-6 336 0,5 0 0 16,2-4 0-16,4-2 0 0,3-4 0 0,0-1 0 15,9-5 0-15,0 0 0 0,0 0 0 0,0 0 0 16,11-9 0-16,7 1 0 0,4-2 224 0,6-5-32 16,2-6-16-16,1-1 0 0,-1-4-176 0,0 2 128 15,-2 0-128-15,-7 10 128 0,3 1-128 0,2-2 0 16,-1-3 144-16,0-1-144 0,-1-2 0 0,2 2 0 16,-1-1 0-16,0 1 0 0,-1 0 0 0,-3 4 0 15,-1 3 0-15,-3 1 0 0,-3 2 0 0,-4 2 0 16,-2 1 0-16,-4 3 0 0,-4 3 0 0,0 0 0 15,-6 2 0-15,-3 2 0 0,-7 3 0 0,-4 2 0 0,-2 0 0 16,-2 6 0-16,-2 3 0 0,-3 2 0 0,-1 1 0 0,3 1 0 16,1 0 0-16,2 0 0 0,5-1 0 0,2-2 0 15,3-2 0-15,1-1 0 0,3-3 0 0,3-2 0 16,5-1 0-16,-2-4 0 0,-1-1 0 0,5-5 0 16,0 0 848-16,0 0 112 0,0 0 0 0,11-3 16 31,5-5-1552-31,1-2-320 0,2-3-64 0,1-2-16 0,-1 0 976 0,2 0 0 0,0 0 0 0,-1 1 160 15,-2 0-160-15,-1-2 0 0,1 0 0 0,-6 5 0 16,1 1-128-16,0 0 128 0,-1 0-160 0,2 0 160 16,-2 1 0-16,1 2 0 0,0 0 0 0,5 1 0 15,-4 2-2560-15,0 4-400 0,-3 0-96 0,-2 2-16 16</inkml:trace>
  <inkml:trace contextRef="#ctx0" brushRef="#br0" timeOffset="66284.11">13602 7884 7359 0,'0'0'320'0,"0"0"80"16,0 0-400-16,-2-9 0 0,1 0 0 0,1 9 0 0,1-9 1136 15,2 1 144-15,-1-1 16 0,-2 9 16 0,5-9-640 0,0 0-128 16,-3 0-32-16,-2 9 0 0,4-8-144 0,-1-1-48 15,-1 0 0-15,2 2 0 0,-4 7 128 0,2-8 32 16,0-2 0-16,2 1 0 0,3 0 128 0,-2 1 32 16,4 1 0-16,-1-2 0 0,2 0-144 0,-1-1-32 15,2-2 0-15,1 0 0 0,2 0-208 0,-3-1-32 16,1-2-16-16,0 4 0 0,0 3-32 0,2 0-16 16,-5 0 0-16,1 2 0 0,-1 0-32 0,-1 2-128 15,-8 4 192-15,0 0-64 0,0 0-128 0,0 0 0 16,0 0 144-16,0 0-144 0,0 0 192 0,-9 2-16 15,-5 6-16-15,-3-1 0 0,-3 4-32 0,0 0 0 0,-6 1 0 16,3-1 0-16,-3-2-128 0,3-2 0 16,0-2 144-16,4-1-144 0,2-2 0 0,3-1 128 0,3 0-128 0,11-1 0 15,-4-7 272-15,3-1-16 0,3-2 0 0,7-1 0 16,3-3 368-16,5 0 64 0,5-1 16 0,4 0 0 16,1 1-464-16,1 1-96 0,-1 0-16 0,-2 1 0 15,0 0-128-15,-2 1 0 0,-2 2 144 0,-3 0-144 16,-1 1 0-16,-4 4 0 0,-4 1 0 0,-9 3 0 15,0 0 0-15,0 0 0 0,0 0 0 0,-5 7 0 16,-2 2 0-16,-8 0 176 0,0 0-176 0,-3-1 192 16,-3 2-192-16,3-1 0 0,0-2 0 0,3-2 0 15,2-1-592 1,4-1 0-16,9-3 0 0,0 0 0 0</inkml:trace>
  <inkml:trace contextRef="#ctx0" brushRef="#br0" timeOffset="86808.38">13891 7611 5519 0,'-8'-8'0'0,"3"4"224"0,1-2-64 0,0 3 32 0,1 0-192 0,0-1 0 15,0 0 0-15,-2 0 0 0,1 0 848 0,-1 2 144 16,1 0 32-16,-2 0 0 0,0 0 0 0,-2 0 0 16,2 2 0-16,-1 0 0 0,-1 2-832 0,1 0-192 15,-2 0 0-15,-1 1 0 0,-1 2 864 0,1 0 128 16,-3 0 32-16,1-2 0 0,0 6 0 0,1-4 0 0,-4-4 0 0,2 4 0 15,-1-1 0-15,1-1 0 0,-1 0 0 0,1-3 0 16,1-2 0-16,-1 1 0 0,2 0 0 16,0-2 0-16,1-1 0 0,-1-2 0 0,1-1 0 0,2 0 0 15,1-3 0-15,1-1 0 0,3-2 0 0,3-2 0 16,0 0-832-16,3-3-192 0,4 1 0 0,0-3 0 16,2-1 864-16,3-1 128 0,3 1 32 0,9-6 0 31,-1 2-1648-31,0 6-320 0,0 3-64 0,-6 10-16 0,0-2 832 0,-1 4 192 0,-1 0 0 0,0 4 0 15,0 7 0-15,-3 3 0 0,-2 5 0 0,-5 2 0 16,0 2 0-16,-4 5 0 0,-3 1 0 0,-3 2 0 16,-4 2 0-16,-2 3 0 0,-5 2 0 0,-4 0 0 15,-2 0 768-15,-2-3 208 0,-1-4 48 0,-1-1 0 0,2-2-832 0,-1-3-192 16,2-2 0-16,1-3 0 0,2-3 0 0,2-4 0 16,3-3 0-16,2-8 0 0,3-2 864 0,4-7 128 15,5-7 32-15,1-4 0 0,3-2-832 0,5-4-192 16,4-4 0-16,3 2 0 0,1 0 0 0,4 3 0 15,2-2 0-15,1 2 0 0,1 1 0 0,3 4 0 16,-3 3 0-16,0 3 0 0,-2 5 0 0,0 4 0 16,-3 0 0-16,-2 7 0 0,-2 3 0 0,-2 4 0 15,-4 2 0-15,-3 2 0 0,-4 3 0 0,-2 1 0 16,-2 1 0-16,-6 7 0 16,2-2-2416-16,0-3-528 0,2-2-96 0,3-6-12720 0</inkml:trace>
  <inkml:trace contextRef="#ctx0" brushRef="#br0" timeOffset="87427.75">14966 7646 20271 0,'0'0'896'0,"-4"3"192"0,-4 0-880 0,0-1-208 15,-2 0 0-15,0 0 0 0,1 0 864 0,-1 1 128 16,2-3 32-16,-1-1 0 0,3-1 0 0,0-2 0 15,2-3 0-15,0-1 0 0,2-3 0 0,2-1 0 16,2-3 0-16,2 3 0 0,0-2 0 0,3-3 0 16,0 0 0-16,3-3 0 0,2 1-832 0,4 1-192 15,-1-2 0-15,2 1 0 0,1 1 0 0,2 3 0 16,1 2 0-16,-3 2 0 0,0 1 864 0,0 3 128 16,0 5 32-16,-4 2 0 0,-1 3-832 0,-2 4-192 15,-2 3 0-15,-4 4 0 0,-1 5 0 0,-4 1 0 16,-3 2 0-16,-3-1 0 0,-3 4 0 0,-2-1 0 0,-3 1 0 15,-3 1 0-15,-3-1 0 0,0-3 0 0,-2 0 0 0,-2-4 0 16,-1-3 864-16,0-2 128 0,2-2 32 0,0-2 0 16,1-2-832-16,4-6-192 0,3-2 0 0,1-4 0 15,5-2 864-15,2-6 128 0,5-4 32 0,2-5 0 16,2 0-832-16,2-3-192 0,6-2 0 0,1 0 0 16,5-2 0-16,1 0 0 0,2 1 0 0,-1 3 0 15,-1 4 0-15,1 3 0 0,-1 2 0 0,1 5 0 16,1 5 0-16,-3 4 0 0,1 4 0 0,-2 4 0 15,-4 3 0-15,0 5 0 0,-2 1 0 0,-4 2 0 16,-2 0 0-16,-5 1 0 0,-4 2 0 0,-5-2 0 16,-1 3 0-16,-1 1 0 0,-2-5 0 0,-5 6 0 15,4-6-768-15,4-1-208 0,3-5-48 16,5-5 0-16,4-6-1632 0,0 0-336 0,4-6-64 0,4-2-16 0</inkml:trace>
  <inkml:trace contextRef="#ctx0" brushRef="#br0" timeOffset="88214.45">16131 7530 16575 0,'0'0'368'0,"-7"0"80"0,7 0 0 0,-6 1 16 0,6-1-464 0,-8 2 0 0,3-1 0 0,5-1 0 16,-7 4 1728-16,7-4 256 0,0 0 64 0,0 0 0 15,0 0-832-15,0 0-144 0,0 0-48 0,0 0 0 16,-1-7 0-16,4-1 0 0,3-2 0 0,2 0 0 16,3-1 0-16,4 0 0 0,0-3 0 0,3 2 0 15,0 2-816-15,4-2-208 0,-2 3 0 0,1 0 0 0,1 3 864 0,-2 2 128 16,0 4 32-16,-2 2 0 0,0 3-832 0,-6 4-192 15,-3 3 0-15,-4 3 0 0,-3 4 0 0,-6 1 0 16,-3 1 0-16,-6-1 0 0,-2 2 0 0,-4 3 0 16,-6 0 0-16,-2 1 0 0,-4 1 864 0,2-3 128 15,3-3 32-15,-2-1 0 0,1-4-832 0,0-3-192 16,2-3 0-16,0-2 0 0,2-4 0 0,2-3 0 16,1-3 0-16,2-4 0 0,5-3 864 0,3-2 128 15,3-2 32-15,3-5 0 0,4-2-832 0,2-3-192 16,6-2 0-16,2-2 0 0,3-1 0 0,3 1 0 15,0 0 0-15,4 1 0 0,2 0 0 0,-1 0 0 0,4-2 0 16,-2 4 0-16,3 3 0 0,-1 4 0 16,0 1 0-16,2 5 0 0,-3 4 0 0,-1 5 0 0,-2 7 0 0,-4 5 0 15,-1 3 0-15,-5 2 0 0,-4 5 0 0,-3 0 0 16,-4 0 0-16,-4 4 0 0,-4 0 0 0,-6-2 0 16,-3 2 0-16,-4-4 0 0,-5-2 0 0,-1-2 0 15,1-1 0-15,0-1 0 0,0-1 0 0,4-2 0 16,-2-4 0-16,2-4 0 0,2-3 0 0,2-2 0 15,3-6 0-15,4-1 0 0,0-6 0 0,2-2 0 16,4-1 0-16,1-3 0 0,4-2 0 0,2-3 0 16,2 0 0-16,4 0 0 0,-1 0 0 0,3 1 0 15,3 1 0-15,0 2 0 0,1 5 0 0,0 1 0 16,0 0 0-16,1 5 0 0,-1 1 0 0,0 7 0 16,0 4 0-16,0 4 0 0,-2 1 0 0,1 4 0 15,-2 3-768-15,0 3-208 0,0 0-48 0,1 0-18432 16</inkml:trace>
  <inkml:trace contextRef="#ctx0" brushRef="#br0" timeOffset="89496.8">18607 9636 16575 0,'-7'11'736'0,"7"-11"160"0,0 0-720 0,0 0-176 15,-4 7 0-15,-6 2 0 0,-2-3 848 0,2 3 144 16,-1-4 32-16,1 2 0 0,-2-1 0 0,1-1 0 15,0-2 0-15,1 2 0 0,0-1 0 0,2-2 0 16,0-4 0-16,2 0 0 0,1 0 816 0,2-5 160 16,3 7 48-16,-2-12 0 0,1-3-832 0,2-3-144 15,1-3-48-15,2-1 0 0,1-3-816 0,3-2-208 16,1 2 0-16,1-2 0 0,3-4 0 0,2 1 0 0,2 3 0 0,-1 1 0 16,0 3 864-16,1 1 128 0,5 7 32 0,-2 2 0 15,0-1-832-15,-2 6-192 0,-3 4 0 0,0 4 0 16,-1 4 0-16,-3 2 0 15,-4 3 0-15,-1 5 0 0,-3 5 0 0,-3 4 0 0,-2 7 0 0,-4 1 0 16,-1-2 0-16,-3 3 0 0,-2 3 0 0,-1 0 0 16,-3 0 0-16,0-1 0 0,-3-7 0 0,4-1 0 15,2-3 0-15,-2-6 0 0,-4-1 0 0,3-5 0 16,0-1 0-16,5-2 0 0,2-2 0 0,9-6 0 16,-9-6 864-16,5-2 128 0,3-1 32 0,4-7 0 15,1-6-832-15,1-4-192 0,5-5 0 0,1-2 0 16,4-2 0-16,0-3 0 0,2 0 0 0,3 3 0 0,1 3 0 0,4 6 0 15,-3 5 0-15,2 4 0 0,-3 3 0 0,-3 4 0 16,-1 4 0-16,-2 3 0 0,-2 5 0 0,-2 4 0 16,-5 2 0-16,-2 9 0 0,-3 4 0 0,-3 5 0 15,-4 2 0-15,-4 4 0 0,-2 2 0 0,-2-3 0 16,-4-1 0-16,-2-3 0 0,-1 1 0 0,0-5 0 16,0-4 0-16,1-2 0 0,3-6 0 0,3-4 0 15,4-4 0-15,0-3 0 0,-1-1 0 0,1-5 0 16,0-5 0-16,1-3 0 0,3-5 0 0,1-4 0 15,3-3 0-15,2-2 0 16,1 1-2416-16,3 0-528 0,4 0-96 0,4-4-14368 0</inkml:trace>
  <inkml:trace contextRef="#ctx0" brushRef="#br0" timeOffset="91343.91">19255 8941 9215 0,'0'0'192'0,"0"0"64"0,0 0 0 0,-7 5 0 0,0 1-256 0,-1-1 0 0,1-1 0 0,7-4 0 15,-10 1 0-15,2 1 0 0,0 0 0 0,-1 0 0 16,9-2 864-16,-9 0 128 0,-1-2 32 0,10 2 0 16,-7 2 0-16,0-2 0 0,-2-2 0 0,9 2 0 15,0 0-832-15,-5 3-192 0,-1 2 0 0,6-5 0 16,-8 4 0-16,1 0 0 0,0-1 0 0,7-3 0 15,-7 2 864-15,7-2 128 0,-7 4 32 0,7-4 0 0,-7 3 0 16,7-3 0-16,0 0 0 0,0 0 0 16,0 0 0-16,-4 6 0 0,-3 4 0 0,7-10 0 0,0 0 0 0,0 0 0 15,0 0 0-15,0 0 0 0,0 0 0 0,0 0 0 16,0 0 0-16,0 0 0 0,2-9 0 0,-2-1 0 16,-2 1 0-16,5 0 0 0,1 0 0 0,-1 0 0 15,1-1 0-15,1 1 0 0,2 0-832 0,0 2-192 16,1 0 0-16,-1 3 0 0,0-4 0 0,-7 8 0 15,0 0 0-15,0 0 0 0,7-4 0 0,-7 4 0 16,0 0 0-16,0 0 0 0,0 0 0 0,-1 15 0 16,-3 4 0-16,-3 1 0 0,-2-4 0 0,-2 3 0 15,-3 0 0-15,1-2 0 0,1 0 0 0,-2-2 0 16,1-1 0-16,0 1 0 0,0-3 0 0,1-3 0 16,1-5 0-16,1 2 0 0,0-1 0 0,2-2 0 15,8-3 0-15,0 0 0 0,-3-11 864 0,0-2 128 0,1-2 32 16,4-2 0-16,1 0-832 0,2-5-192 0,1 0 0 0,3-1 0 15,2 1 0-15,0 1 0 0,1 2 0 0,-1-1 0 16,2 3 0-16,-2 1 0 0,1 1 0 0,1 2 0 16,0-1 0-16,1 7 0 0,-1 1 0 0,-3 3 0 15,0 0 0-15,-10 3 0 0,7 4 0 0,-2 6 0 16,-5 1 0-16,-1 1 0 0,-4 0 0 0,-1 3 0 16,-4 4 0-16,-1-1 0 0,-4 0 0 0,1 0 0 15,2-1 0-15,0-3 0 0,-1-3 0 0,2-3 0 16,-2-3 0-16,3-1 0 0,3 2 0 0,7-6 0 15,-7-4 0-15,4-3 0 0,1-5 0 0,3 0 0 16,2-3 864-16,5-2 128 0,0-4 32 0,2-1 0 16,0 4-832-16,2 0-192 0,4-3 0 0,0 4 0 0,-2 0 0 0,1 1 0 15,2 2 0-15,-2 2 0 0,-1-1 0 0,0 4 0 16,-2 2 0-16,0 5 0 0,-3 2 0 0,-9 0 0 16,0 0 0-16,0 0 0 15,0 0-768-15,4 8-208 0,-4 1-48 0,-1-1 0 16,1-8-816-16,-3 10-160 0,-1 0-48 0,4-10-16384 15</inkml:trace>
  <inkml:trace contextRef="#ctx0" brushRef="#br0" timeOffset="92834.35">19914 8913 12895 0,'0'0'576'0,"0"0"112"0,0 0-560 0,0 0-128 16,-6 4 0-16,1-1 0 0,0 0 1664 0,5-3 320 15,-4 1 48-15,-2 0 16 0,0 3-832 0,0-2-144 16,1 0-48-16,5-2 0 0,-5 5 0 0,0-1 0 16,1-1 0-16,4-3 0 0,-5 0 0 0,5 0 0 15,0 0 0-15,0 0 0 0,0 0 0 0,-1-4 0 16,1-2 0-16,2-1 0 0,3-1 0 0,3 0 0 15,-3-2 0-15,5 0 0 0,-1 1-816 0,3-2-208 0,2 2 0 0,-1-2 0 16,0-1 0-16,0 1 0 0,4 1 0 16,0 1 0-16,-1-1 864 0,1 0 128 0,0 1 32 0,1 2 0 15,-2 2-832-15,0 2-192 16,-3 2 0-16,-1 1 0 0,0 4 0 0,-5 3 0 0,-3 2 0 0,-2 4 0 16,-2-1 0-16,-2 3 0 0,-3 4 0 0,-4 0 0 15,-2-1 0-15,-4 2 0 0,-5-1 0 0,0 0 0 16,-1 0 0-16,0 0 0 0,0 1 0 0,0-6 0 15,-1 2 0-15,0-4 0 0,1-1 0 0,3-4 0 16,1 1 0-16,3-5 0 0,1-3 0 0,2-4 0 16,1-4 864-16,4-2 128 0,0-2 32 0,2-2 0 15,3-2-832-15,1-4-192 0,2-2 0 0,3 1 0 0,2 0 0 16,3 2 0-16,2-1 0 0,2 1 0 0,2-2 0 0,2 1 0 16,2 1 0-16,-2 3 0 0,1 0 0 0,1 2 0 15,1 1 0-15,-3 4 0 0,1 6 0 0,-1 2 0 16,-3 2 0-16,-2 4 0 0,-2 4 0 0,-3 3 0 15,-2 1 0-15,-4 4 0 0,-4 0 0 0,-4 2 0 16,-3 2 0-16,-2 0 0 0,-3 1 0 0,-2-1 0 16,-4-4 0-16,2 1 0 0,-1 0 0 0,1-3 0 15,-2-3 0-15,1-2 0 0,2-2 0 0,0-3 0 16,2 2 0-16,2-5 0 0,0-4 0 0,5-3 0 16,0-1 0-16,3-4 0 0,1-4 0 0,4-1 0 15,1 1 0-15,5-1 0 0,-1-3 0 0,5 2 0 16,4-4 0-16,2 1 0 0,0 1 0 0,2 2 0 15,2 1 0-15,4-2 0 0,1 2 0 0,4 1 0 0,-1 2 0 0,0 4 0 16,-3 1 0-16,-1 4 0 0,-2 0 0 0,-2 6 0 16,-3 3 0-16,-3 2 0 0,-3 2 0 0,-2 1 0 15,-4 2 0-15,-2 1 0 0,-5 2 0 0,-2-1 0 16,-3-1 0-16,-4 2 0 0,-3 1 0 0,-2-2 0 16,-2-4 0-16,-1-1 0 0,-5 0 0 0,3-2 0 15,-2-1 0-15,3-2 0 0,3-1 0 0,0-2 0 16,2-3 0-16,1-2 0 0,2-4 0 0,5 0 0 15,-2-4 0-15,5 1 0 0,2 2 0 0,2-3 0 16,3-4 0-16,1 1 0 0,4 0 0 0,1 1 0 16,4-1 0-16,2 4 0 0,3-3 0 0,0 2 0 15,3 1 0-15,0 2 0 0,-1 0 0 0,0 2 0 16,-4 3 0-16,0 1 0 0,-2 2 0 0,-4 1 0 16,-1 0 0-16,-3 1 0 0,-6-2 0 0,4 8 0 15,-4-8-768-15,-5 10-208 0,-1 0-48 0,0-4-12016 16,-1 0-2400-16</inkml:trace>
  <inkml:trace contextRef="#ctx0" brushRef="#br0" timeOffset="96329.79">17175 7513 12895 0,'0'0'576'0,"0"0"112"0,-2-1-560 0,2 1-128 16,0 0 0-16,0 0 0 0,-6-4 1664 0,2 0 320 15,-1 1 48-15,3 1 16 0,2 2-832 0,0 0-144 16,0 0-48-16,-4-2 0 0,-1-3 0 0,5 5 0 15,0 0 0-15,0 0 0 0,0 0 0 0,4-5 0 16,1-1 0-16,0 1 0 0,2-2 0 0,2 2 0 16,3-2 0-16,-1 1 0 0,2 0-816 0,2 1-208 15,1 0 0-15,2 3 0 0,0 4 0 0,-1 1 0 16,-3 3 0-16,-2 3 0 0,0 0 0 0,-3 4 0 0,-3 1 0 0,-4 1 0 16,-5 2 0-16,-3 1 0 0,-5 3 0 0,-1 0 0 15,-3 1 0-15,-3 0 0 0,-2-4 0 0,-8 4 0 16,1-3 864-16,3-4 128 0,-1-3 32 0,4-2 0 15,0-2-832-15,4-4-192 0,3-1 0 0,4-2 0 16,0-4 864-16,5-7 128 0,4-3 32 0,1 0 0 16,1-3-832-16,4-1-192 0,4-3 0 0,-1 6 0 15,3-1 0-15,2 0 0 0,1 0 0 0,3-1 0 16,0 1 0-16,3 3 0 0,1-1 0 0,0 3 0 16,0 0 0-16,2 2 0 0,-1 3 0 0,0 2 0 15,-2 3 0-15,-3 3 0 0,-2 2 0 0,-2 2 0 16,-6 1 0-16,-3 3 0 0,-3 4 0 0,-3 0 0 15,-5 4 0-15,-3 2 0 0,-5 0 0 0,-3 0 0 16,-1-3 0-16,-3-1 0 0,-3-2 0 0,-7 5 0 0,4-6 0 0,1-3 0 16,4-2 0-16,1-1 0 0,5-4 0 0,4-4 0 15,3-4 0-15,3-4 0 0,3-2 0 0,1-2 0 16,3-3 0-16,4-3 0 0,1-3 864 0,4-1 128 16,3-1 32-16,-1 7 0 0,5-3-832 0,2 0-192 15,0 0 0-15,5 1 0 0,2 0 0 0,3 2 0 16,1 0 0-16,-2 3 0 0,0 3 0 0,0 6 0 15,-5 0 0-15,-1 4 0 0,-4 3 0 0,-2 2 0 16,-4 3 0-16,-3 2 0 0,-1 2 0 0,-3 2 0 16,-4 0 0-16,-4 4 0 0,-3 3 0 0,-3 1 0 15,-4-1 0-15,-3-1 0 0,-4 1 0 0,-4-3 0 16,0 0 0-16,-2-4 0 0,0-3 0 0,-9 5 0 16,5-3 0-16,5-6 0 0,4 0 0 0,6-7 0 0,3-5 0 0,3-2 0 15,3-2 0-15,4-3 0 0,3-3 0 16,3-3 0-16,2-1 0 0,5 0 0 0,1-2 0 15,0 9 0-15,3-4 0 0,4 1 0 0,3-1 0 0,1 1 0 16,4 1 0-16,-2-1 0 0,2 1 0 0,0 4 0 16,-3 4 0-16,0 1 0 0,-3 3 0 0,-1 4 0 15,-4 1 0-15,-2 5 0 0,-1 2 0 0,-4 4 0 16,-1 0 0-16,-6 1 0 0,-1 1 0 0,-6 4 0 16,0 2 0-16,-4 1 0 0,-4 0 0 0,-3-3 0 15,-4-2 0-15,-2-2 0 0,-2 0 0 0,-2-2 0 16,0-1 0-16,-12 3 0 0,5-3 0 0,5-8 0 15,3-4 0-15,5-3 0 0,5-4 0 0,2-3 0 16,4-2 0-16,4-5 0 0,5-2 0 0,1-2 0 0,2-2 0 0,6-1 0 16,3-4 0-16,3 3 0 0,3 2 0 0,-2 8 0 15,4-1 0-15,4 0 0 0,1 0 0 0,4 1 0 16,0 0 0-16,1 3 0 0,-1 3 0 0,-2 1 0 16,-2 3 0-16,-1 4 0 0,-1 5 0 0,-3 3 0 15,-5 3 0-15,-1 3 0 0,-5 4 0 0,-1 1 0 16,-6 2 0-16,-6 2 0 0,-1 3 0 0,-5-1 0 15,-3 3 0-15,-2-3 0 0,-5-1 0 0,-3-2 0 16,-3-3 0-16,-3-2 0 0,-1 0 0 0,2-4 0 16,3-2 0-16,-9-1 0 0,5-3 0 0,8-5 0 15,2-6 0-15,5-3 0 0,2-6 0 0,5-2 0 16,5 0 0-16,3-7 0 0,2-2 0 0,4-2 0 16,5 0 0-16,0 7 0 0,5-2 0 0,0 0 0 0,5-1 0 15,4 0 0-15,5 4 0 0,1-1 0 0,0 1 0 0,1 4 0 16,-2 1 0-16,0 4 0 0,-5 3 0 0,1 2 0 15,-3 4 0-15,-2 4 0 16,-5 2 0-16,-1 1 0 0,-4 5 0 0,-5 2 0 0,-3 2 0 0,-4 2 0 16,-3 2 0-16,-5 0 0 0,-3 2 0 0,-2-1 0 15,-3-3 0-15,-3 3 0 0,-2-1 0 0,-3-3 0 16,-3-3 0-16,-2-3 0 0,0-3 0 0,3-2 0 16,0 1 0-16,4-4 0 0,3-4 0 0,-3-4 0 15,2-3 0-15,7-2 0 0,4-2 0 0,2-5 0 16,6-6 0-16,3 8 0 0,4-4 0 0,2-1 0 15,6 1 0-15,-2 0 0 0,1 0 0 0,3 2 0 16,4-1 0-16,2 1 0 0,1 2 0 0,1 3 0 0,-3 3 0 0,-1 4 0 16,0 1 0-16,-1 3 0 0,-5 3 0 0,-1 4 0 15,-2 3 0-15,-4 0 0 0,0-3 0 0,-5 3 0 16,-3 2 0-16,-5 1 0 0,0 1 0 0,-7 2 0 16,-2 0 0-16,-1 0 0 15,-2 1-768-15,0-1-208 0,1-1-48 0,4-3-12016 16,3 0-2400-16</inkml:trace>
  <inkml:trace contextRef="#ctx0" brushRef="#br0" timeOffset="98189.81">20120 9222 16575 0,'0'0'368'0,"0"0"80"0,0 0 0 0,0 0 16 0,-5 4-464 0,2-1 0 16,3-3 0-16,-7 2 0 0,2 0 912 0,5-2 96 16,-5 3 16-16,5-3 0 0,-7-1 0 0,7 1 0 15,0 0 0-15,0 0 0 0,0 0 0 0,0 0 0 16,0 0 0-16,0 0 0 0,1-6 0 0,2 1 0 16,3 0 0-16,0 1 0 0,3 0 0 0,1 1 0 15,-1 2 0-15,2 0 0 0,-2-1-832 0,0 1-192 16,0 1 0-16,-1 1 0 0,-1 0 0 0,-7-1 0 15,0 0 0-15,5 6 0 0,-4 2 0 0,-1 2 0 0,-2-1 0 0,-5 1 0 16,0 0 864-16,-3 0 128 0,0 1 32 0,-2-3 0 16,-4-1-832-16,2 0-192 0,-1-1 0 0,0 0 0 15,1-2 0-15,1-2 0 0,1-3 0 0,3 0 0 16,-1 0 864-16,5-2 128 0,0-2 32 0,4-1 0 16,3-2-832-16,4 0-192 0,1 1 0 0,3-1 0 15,3-1 0-15,2 1 0 0,0 2 0 0,2-1 0 16,-1 1 0-16,0 0 0 0,-1-1 0 0,-1 4 0 15,1 2 0-15,-5 1 0 0,-2 2 0 0,0 2 0 16,-4 1 0-16,-1 2 0 0,-2 3 0 0,-3 1 0 16,-4-4 0-16,-2 2 0 0,-2 0 0 0,-2 1 0 15,-1 0 0-15,-3-2 0 0,-2-1 0 0,2-1 0 0,0 0 0 0,2 1 0 16,1-1 0-16,-1-2 0 0,5-4 0 0,2-1 0 16,-1-1 0-16,8 2 0 0,-2-8 864 0,3-2 128 15,2-1 32-15,4 0 0 0,3-2-832 0,2 0-192 16,1 2 0-16,2 2 0 0,1-1 0 0,-1 0 0 15,1 2 0-15,-1-1 0 0,0 4 0 0,-2 1 0 16,-2 2 0-16,-1 1 0 0,-2 0 0 0,0 3 0 16,-3 3 0-16,-2 0 0 0,-2 2 0 0,-2-1 0 15,1-6 0-15,-6 9 0 0,-1 2 0 0,-3-1 0 16,-1-1 0-16,-1 0 0 0,-2-1 0 0,1 0 0 16,-1-2 0-16,2-3 0 0,1 0 0 0,0-2 0 15,1-1 0-15,2 0 0 0,3-2 0 0,0-1 0 16,1-3 0-16,3 0 0 0,3-2 0 0,3 1 0 15,3 1 0-15,0-2 0 0,2 0 0 0,2 0 0 0,-1-1 0 16,2 0 0-16,0 0 0 0,2 3 0 0,-1 2 0 0,-1 1 0 16,1 0 0-16,-1 2 0 0,-2-4 0 0,-2 5 0 15,0 5 0-15,-2 0 0 0,-2 1 0 0,-1 1 0 16,-3 3 0-16,-2 0 0 0,-3 1 0 0,-1 0 0 16,-3-2 0-16,0 0 0 0,0 0 0 0,-1-2 0 15,-3-1 0-15,2-2 0 0,1 1 0 0,-2-1 0 16,2-2 0-16,0 0 0 0,2-3 0 0,-1-1 0 15,1-1 0-15,3-2 0 0,1 1 0 0,2-4 0 16,0-2 0-16,2-1 0 0,1 1 0 0,2 1 0 16,2-1 0-16,-2 0 0 0,3 0 0 0,0 1 0 15,1 0 0-15,0 2 0 0,0-4 0 0,-1 4 0 0,1 3 0 16,-1 1 0-16,-7 3 0 0,0 0 0 16,0 0-768-16,0 0-208 0,0 0-48 0,0 0-12016 15,-5 6-2400-15</inkml:trace>
  <inkml:trace contextRef="#ctx0" brushRef="#br0" timeOffset="98835.37">19845 8825 16575 0,'0'0'736'0,"0"0"160"15,0 0-720-15,0 0-176 0,-8 6 0 0,8-6 0 16,-8 4 1664-16,2 1 320 0,0 1 48 0,6-6 16 0,-11-1-832 0,3 3-144 16,1 2-48-16,0-1 0 15,-1-2 0-15,8-1 0 0,-8 0 0 0,8 0 0 0,-8-1 0 0,8 1 0 16,0 0 0-16,0 0 0 0,-3-8 0 0,3 8 0 15,0 0 0-15,3-11 0 0,3 0 0 0,3 0 0 16,2 2 0-16,1 0 0 0,2 0-816 0,1-2-208 16,2-2 0-16,-1 0 0 0,0 5 0 0,2 1 0 15,-1 2 0-15,-8 2 0 0,4 2 0 0,-4 2 0 16,-2 3 0-16,-1 0 0 0,-6-4 0 0,3 9 0 16,-2 0 0-16,-3 5 0 0,-6-1 0 0,-2 0 0 15,-3-1 0-15,-5-1 0 0,1-1 0 0,-1 0 0 16,-1-1 0-16,2-2 0 0,0-4 0 0,3-1 0 15,0 3 0-15,2-4 0 0,3-4 864 0,-1 0 128 16,2-3 32-16,3-3 0 0,1 1-832 0,3-4-192 0,4-3 0 16,0 0 0-16,1 3 0 0,3-2 0 0,2-2 0 0,1 2 0 15,1 1 0-15,3 0 0 0,1 1 0 0,3 1 0 16,-1 0 0-16,2 0 0 0,0 1 0 0,-5 5 0 16,2 2 0-16,-3 0 0 0,-2-2 0 0,1 3 0 31,-12 2-768-31,0 0-208 0,0 0-48 0,-1 11-12016 0,-9 1-2400 0</inkml:trace>
  <inkml:trace contextRef="#ctx0" brushRef="#br0" timeOffset="99683.74">18992 8931 20271 0,'0'0'896'0,"-9"-4"192"0,-1-1-880 0,2 1-208 16,-1-2 0-16,2 2 0 0,2 1 864 0,5 3 128 16,-7-5 32-16,0 1 0 0,7 4 816 0,-5-10 160 15,2 0 48-15,-2 1 0 0,3 0-832 0,1 1-144 16,1 8-48-16,2-13 0 0,1-1 0 0,1 1 0 15,1 0 0-15,2 1 0 0,-3-3-816 0,4 1-208 16,1 0 0-16,0 1 0 0,-1 0 864 0,3 4 128 16,3-2 32-16,-5 0 0 0,5 4-832 0,-1 3-192 0,1 2 0 0,0 2 0 15,1 2 0-15,-2 3 0 0,-1 6 0 0,0 3 0 16,-3 3 0-16,-1 0 0 16,-3 2 0-16,-4 1 0 0,-4 0 0 0,-3 0 0 0,0-2 0 0,-5 0 0 15,-2-1 0-15,-3 2 0 0,-2-2 0 0,-1-1 0 16,-4-2 0-16,0-1 0 0,0-1 0 0,1-2 0 15,3-2 864-15,1-2 128 0,5-3 32 0,0-3 0 16,3-3-832-16,4-3-192 0,1-2 0 0,3-3 0 16,1-2 0-16,3-1 0 0,3-3 0 0,1-3 0 15,3-4 0-15,1 4 0 0,4 1 0 0,2 1 0 16,3-2 0-16,1 1 0 0,1 1 0 0,1 2 0 0,2 1 0 16,1 7 0-16,-3 0 0 0,2 6 0 0,-2 4 0 15,2 6 0-15,-6 0 0 0,-1 7 0 0,-3 2 0 0,-4 2 0 16,-3 3 0-16,-4 0 0 0,-5-1 0 0,-3 1 0 15,-6 0 0-15,-2 1 0 0,-3 2 0 0,-4-4 0 16,-3-1 0-16,-2-2 0 0,-2-1 0 0,2-2 0 16,0-4 0-16,0-2 0 0,3 0 0 0,0-3 0 15,6-2 0-15,0-6 0 0,4-7 0 0,1-1 0 16,1-1 0-16,6-3 0 0,-2-4 0 0,4-1 0 16,2-3 0-16,3-3 0 0,3 0 0 0,3 2 0 15,3 2 0-15,1 0 0 0,2 0 0 0,4 0 0 16,3 3 0-16,-1 0 0 0,1 2 0 0,1 2 0 15,4 4 0-15,-10 6 0 0,1 2 0 0,2 3 0 16,2 2 0-16,-4 6 0 0,0 1 0 0,-4 3 0 0,-1 1 0 16,-5 4 0-16,0 1 0 0,-6 1 0 0,-3 0 0 0,-5 1 0 15,-2 0 0-15,-5 0 0 16,-1 1 0-16,-3-3 0 0,-3-4 0 0,-1 0 0 0,-1 0 0 0,1-5 0 16,-2-2 0-16,2-4 0 0,1-1 0 0,1-2 0 15,3-3 0-15,1-2 0 0,1-3 0 0,4-4 0 16,1-5 0-16,3-3 0 0,1-2 0 0,3-1 0 15,2 0 0-15,5 1 0 0,-1-1 0 0,3 5 0 16,1-1 0-16,3 1 0 0,1 1 0 0,1 2 0 16,0 3 0-16,1 2 0 0,1 2 0 0,2 2 0 31,-2 3-768-31,-1 4-208 0,1 5-48 0,3 1 0 0,3 1-2448 0,1 1-496 0,10 2-112 16,0-1-16-16</inkml:trace>
  <inkml:trace contextRef="#ctx0" brushRef="#br0" timeOffset="100134.33">19929 8962 20271 0,'-17'2'896'0,"10"-2"192"0,-2-1-880 0,1 1-208 16,0 1 0-16,-1 1 0 0,4-4 1680 0,-2 1 304 0,2-1 48 0,2-3 16 15,2 0 0-15,-1-3 0 16,0 0 0-16,2 0 0 0,3-5-832 0,-1 0-144 0,3-1-48 0,0-1 0 15,2-1-816-15,1 0-208 0,4-2 0 0,-2 3 0 16,3 0 864-16,-1 2 128 0,2 0 32 0,0 2 0 16,-2 0-832-16,2 3-192 0,-1 4 0 0,-3 2 0 15,-3 2 0-15,0 4 0 0,-3 0 0 0,-4 4 0 16,-3 1 0-16,-2 1 0 0,-2 2 0 0,-5 1 0 16,-2 1 0-16,-4 0 0 0,0-1 0 0,-1-3 0 15,0-1 0-15,1-3 0 0,2 4 0 0,1-4 0 0,3-6 0 16,4 0 0-16,-2 0 0 0,4-3 0 0,1-1 0 0,2-3 0 15,2-1 0-15,4-3 0 16,2 3-768-16,3 0-208 0,4-2-48 0,0 6-10912 16,2 2-2192-16</inkml:trace>
  <inkml:trace contextRef="#ctx0" brushRef="#br0" timeOffset="100547.46">20128 9308 20271 0,'0'0'896'0,"-6"-1"192"0,-1-1-880 0,1 2-208 0,1 2 0 0,0-2 0 15,-2-2 1680-15,2 1 304 0,0 0 48 0,1 0 16 16,-2 0-832-16,2-3-144 0,2-1-48 0,-2-1 0 15,4 6 0-15,0 0 0 0,4-7 0 0,-1-2 0 16,4-2 0-16,1 3 0 0,1 1 0 16,2-1 0-16,2 1 0 0,1-1 0 0,-1 3 0 0,-1 0 0 15,0 2-816-15,-1 2-208 0,0 2 0 0,-3 2 0 16,-1 2 0-16,-2 3 0 0,-3 1 0 0,-1 2 0 16,-2 2 0-16,-1 0 0 0,-3 1 0 0,-3 0 0 15,-3-4 0-15,0 1 0 0,-3 0 0 0,1-2 0 0,-2-3 864 16,1-2 128-16,0-2 32 0,1 0 0 0,1-2-832 0,0-2-192 15,2-2 0-15,2-4 0 0,1 1 0 0,2-5 0 16,2 0 0-16,0-2 0 0,3-1 0 0,3 0 0 16,-1 2 0-16,3 2 0 0,2 0 0 0,-1 0 0 15,-1 2 0-15,2 2 0 16,-2 1-3232-16,5 4-688 0,7-4-144 0,-3 3-32 0</inkml:trace>
  <inkml:trace contextRef="#ctx0" brushRef="#br0" timeOffset="102455.18">11098 12433 9215 0,'-11'6'192'0,"4"-1"64"0,-2 3 0 0,2-3 0 0,0-1-256 0,-1 1 0 0,0 2 0 0,1-1 0 16,-2-2 1680-16,1 1 304 0,1 1 48 0,1-2 16 16,0 0-832-16,-1-2-144 0,1-1-48 0,-2-1 0 15,1-1 832-15,-2-1 144 0,0-1 48 0,-3 0 0 16,1-1-832-16,0-2-144 0,1-1-48 0,-1-3 0 15,0-2 0-15,2-3 0 0,2-1 0 0,0-3 0 16,2-4 0-16,1 1 0 0,3-1 0 0,3-1 0 0,5-2-816 16,0 0-208-16,1 0 0 0,8-1 0 0,-1-1 0 0,5 2 0 15,1 2 0-15,7-5 0 0,-2 5 0 0,-3 7 0 16,-2 6 0-16,-3 5 0 0,-1 3 0 0,-2 6 0 16,0 2 0-16,-2 6 0 0,-2 5 864 0,-3 5 128 15,-3 3 32-15,-3 4 0 0,-3 5-832 0,-3 5-192 16,-4 3 0-16,-5-2 0 0,-4-1 0 0,-2-2 0 15,-2-3 0-15,0-3 0 0,-5-4 0 0,0-3 0 16,-4-3 0-16,3-2 0 0,-2-5 0 0,5-4 0 16,2-7 0-16,3-3 0 0,1-2 864 0,2-5 128 15,5-3 32-15,1-6 0 0,2-6-832 0,3-2-192 16,4 1 0-16,5-4 0 0,5-1 0 0,2-3 0 16,5-1 0-16,2 1 0 0,5 0 0 0,7 3 0 15,6 3 0-15,-1 3 0 0,0 2 0 0,-2 9 0 0,-2 4 0 16,-3 5 0-16,-1 3 0 0,-3 7 0 15,-2 8 0-15,-2 1 0 0,-4 6 0 0,-3 6 0 0,-4 5 0 0,-6 3 0 16,-3 3 0-16,-3 1 0 0,-8 1 0 0,-1 1 0 16,-2 0 0-16,-4-4 0 0,-1-3 0 0,1-2 0 15,-3-4 0-15,1-7 0 0,1-7 0 0,3-3 0 16,-3-4 0-16,3-7 0 0,0-6 0 0,3-4 0 16,0-3 864-16,3-6 128 0,3-6 32 0,2-5 0 15,5-1-832-15,5-5-192 0,3 2 0 0,6-1 0 16,5-1 0-16,3 2 0 0,3 2 0 0,3 1 0 15,0-2 0-15,3 5 0 0,1 4 0 0,0 8 0 16,-1 5 0-16,-6 5 0 0,-6 5 0 0,-1 6 0 16,2 7 0-16,-5 6 0 0,-7 3 0 0,-3 2 0 0,-5 2 0 15,-6 3 0-15,-5 2 0 0,-3 1 0 0,-1-1 0 0,-3-1 0 16,-2-2 0-16,1-3 0 16,-3-3-1600-16,4-8-352 0,1-10-80 0,2-5-16 15,1-5-1632-15,0-7-336 0,-4-17-64 0,8-4-16 0</inkml:trace>
  <inkml:trace contextRef="#ctx0" brushRef="#br0" timeOffset="102985.28">11736 11006 23951 0,'0'0'512'0,"0"0"128"0,7-9 0 0,-17 7 64 0,-2 3-576 0,-2 0-128 0,-1 0 0 0,-1 2 0 15,-2 2 1664-15,1 0 320 0,0 0 48 0,3-2 16 16,0-2-832-16,2-1-144 0,3-2-48 0,9 2 0 15,-8-6 0-15,4-1 0 0,0-3 0 0,4-4 0 16,3-1 0-16,0-3 0 0,1-2 0 0,4 0 0 16,4 0-816-16,-1 1-208 0,3-1 0 0,2 2 0 0,-1 0 0 0,2 3 0 15,1 2 0-15,-1 3 0 16,-2 1 864-16,1 2 128 0,-6 5 32 0,-2 4 0 0,3 9-832 0,-7 1-192 16,-4 3 0-16,-3 1 0 0,-2 2 0 15,-2 5 0-15,-3 0 0 0,-1 2 0 0,-4-1 0 0,-3 0 0 16,1-2 0-16,-1-3 0 0,1-3 0 0,0-2 0 15,2-4 0-15,0-3 0 0,3-3 0 0,2-3 0 16,-1-4 0-16,3-3 0 0,-1-3 864 0,2-2 128 16,3-3 32-16,1-3 0 0,1-5-832 0,4 2-192 15,1-2 0-15,2 0 0 0,2 0 0 0,2 1 0 16,1-2 0-16,0 3 0 0,-1 2 0 0,2 2 0 16,0-2 0-16,0 8 0 0,-1 2 0 0,0 3 0 15,-10 5 0-15,9-1 0 0,-9 1 0 0,0 0 0 16,9 9 0-16,0-3 0 15,-1-1-1600-15,3-1-352 0,-1 3-80 0,4-1-18032 0</inkml:trace>
  <inkml:trace contextRef="#ctx0" brushRef="#br0" timeOffset="103489.2">13192 10413 12895 0,'-18'5'272'0,"8"-3"64"0,-3 0 16 0,3-2 32 0,4 0-384 0,6 0 0 15,0 0 0-15,0 0 0 0,0 0 896 0,0 0 96 16,0 0 32-16,-9-5 0 0,1 1 0 0,-2 0 0 15,1-2 0-15,1 1 0 0,-3 3 816 0,0-2 160 16,1-2 48-16,-2 0 0 0,1-2-832 0,2 0-144 16,-1 0-48-16,4-3 0 0,2-3 0 0,3-1 0 15,2-2 0-15,3 2 0 0,0 1 0 0,2-1 0 16,3 1 0-16,3 1 0 0,0 1-816 0,7 0-208 16,0 1 0-16,-1 2 0 0,-2 0 864 0,0 4 128 15,2 2 32-15,-2 6 0 0,-2 1-832 0,-2 4-192 16,-1 3 0-16,-6 3 0 0,0 3 0 0,-7 0 0 15,-3 1 0-15,-6 3 0 0,-3 7 0 0,-5-1 0 0,-2-6 0 16,1-2 0-16,4-2 0 0,-1-2 0 0,0 0 0 0,0-1 0 16,1-6 864-16,2-2 128 0,3-1 32 0,3-5 0 15,1-5-832-15,4-3-192 0,3-6 0 0,2-1 0 16,2-3 0-16,5-2 0 0,3-1 0 16,3-1 0-16,1 0 0 0,2 3 0 0,-1 1 0 0,5 4 0 15,1-1 0-15,5 3 0 0,0 2 0 0,1 4 0 16,-1 4 0-16,-5 1 0 0,-4-1 0 0,-1 5 0 15,-1 4-768-15,-4 5-208 16,-2 3-48-16,0 1-12016 0,-5 4-2400 0</inkml:trace>
  <inkml:trace contextRef="#ctx0" brushRef="#br0" timeOffset="104420.9">14546 11381 20271 0,'-16'4'896'0,"8"-2"192"0,-6-1-880 0,1 3-208 0,-2 0 0 0,1 1 0 15,-3-1 1680-15,2-2 304 0,-3-3 48 0,6-1 16 16,0-1 0-16,3-3 0 0,2-4 0 0,4-1 0 15,3-2-832-15,3-1-144 0,3 0-48 0,4-4 0 16,2-3 0-16,3 0 0 0,3 2 0 0,1 2 0 16,-1-2-816-16,5 0-208 0,6 2 0 0,-3 1 0 15,1 5 0-15,-2 4 0 0,-4-3 0 0,-2 6 0 16,-3 5 0-16,-3 5 0 0,-3 3 0 0,-3 4 0 0,-3 1 0 16,-1 5 0-16,-7 4 0 0,-2 2 0 0,-5 1 864 0,-7 0 128 15,-5 2 32-15,-6-1 0 0,-1 2-832 0,0-4-192 16,1-5 0-16,2 1 0 0,1-4 0 0,1-2 0 15,1-2 0-15,3-6 0 0,2-3 0 0,3-4 0 16,2-2 0-16,3-2 0 0,3-2 864 0,0-4 128 16,3-3 32-16,4-3 0 0,3 1-832 0,2-5-192 15,3-3 0-15,2 1 0 0,3 1 0 0,4 0 0 16,4 2 0-16,2 0 0 0,2-2 0 0,-1 1 0 16,-2 6 0-16,3 1 0 0,1 4 0 0,-2 3 0 15,-2 5 0-15,-3 8 0 0,-2 5 0 0,-4 3 0 16,-3 2 0-16,-6 2 0 0,-3 7 0 0,-3 2 0 15,-6 0 0-15,-6 1 0 0,-3 2 0 0,-3-2 0 0,-7-4 0 0,3 0 0 16,3-3 0-16,-3-2 0 16,-1-4 0-16,1-2 0 0,2-2 0 0,2-2 0 0,2-5 0 0,3-1 0 15,1-3 0-15,1-3 0 0,2-6 0 0,5-2 0 16,-2-1 0-16,4-3 0 0,1-3 0 0,3-3 0 16,4-3 0-16,0-1 0 0,4-1 0 0,3-2 0 15,3 1 0-15,5-3 0 0,0-2 0 0,8 4 0 16,-1 6 0-16,3 1 0 0,-1 4 0 0,1 3 0 15,-5 4 0-15,1 6 0 0,-1 4 0 0,0 5 0 16,-5 5 0-16,-3 3 0 0,-2-2 0 0,-6 5 0 16,-4 2 0-16,-4 4 0 0,-4 1 0 0,-5 3 0 15,-5 0 0-15,-3 0 0 0,-4-3 0 0,2-3 0 16,1-3 0-16,0-2 0 0,0-2 0 0,1-4 0 0,-1-2 0 0,3-3 0 16,3-5 0-16,1 0 0 0,2-5 0 0,3-3 0 15,-1-1 0-15,5-3 0 0,2-4 0 0,1-4 0 16,2-2 0-16,3-1 0 0,1-3 0 0,3 1 0 15,4 0 0-15,3 2 0 0,0 2 0 0,1-1 0 16,0-1 0-16,4 1 0 0,0 3 0 0,4 2 0 16,-2 4 0-16,0 2 0 0,-6 2 0 0,-2 5 0 15,-3 3 0-15,-12 1 0 16,8 3-1600-16,-2 7-352 0,-2 2-80 0,-2 1-11472 16,0 3-2304-16</inkml:trace>
  <inkml:trace contextRef="#ctx0" brushRef="#br0" timeOffset="107003.27">18670 10144 20271 0,'0'0'448'0,"0"0"80"0,0 0 32 0,0 0 16 0,0 0-576 0,-8 8 0 16,0 1 0-16,2 3 0 0,1-1 0 0,-1 3 0 15,-2 3 0-15,5 1 0 0,-2 4 0 0,3 3 0 16,1 3 0-16,2-1 0 0,1-1 928 0,5 3 80 16,1-2 16-16,0-6 0 0,7 5-832 0,1 0-192 15,2-4 0-15,3 3 0 0,1-1 0 0,2-2 0 0,0-3 0 0,0-1 0 16,2-1 0-16,0-4 0 16,-1 1 0-16,3-3 0 0,-1-3 0 0,2-2 0 15,1-1 0-15,-1-1 0 0,4-4 864 0,0-3 128 0,1-1 32 16,1-1 0-16,1-2-832 0,-2-2-192 0,1-2 0 0,1-1 0 15,3-2 0-15,-1-2 0 0,1-1 0 0,4-2 0 16,3-1 864-16,0-1 128 0,0-1 32 0,0 0 0 16,-5-1-832-16,1-3-192 0,-1-5 0 0,-4 1 0 15,3 3 0-15,0-3 0 0,-1 0 0 0,-2-1 0 16,-1-4 0-16,-4 1 0 0,-4-1 0 0,-1-1 0 16,-3-2 0-16,-4 1 0 0,-2 1 0 0,-1 3 0 15,-2 3 0-15,0 5 0 0,-2 4 0 0,-1 2 0 16,-2 3 0-16,0 1 0 0,0 2 0 0,-5 5 0 15,1 4 0-15,-6 4 0 0,0 0 0 0,0 0 0 16,0 0-2416-16,-7 10-528 0,-10 0-96 0,0 4-32 16</inkml:trace>
  <inkml:trace contextRef="#ctx0" brushRef="#br0" timeOffset="108054.83">17569 10074 16575 0,'0'0'368'0,"0"0"80"0,0 0 0 0,-12 3 16 0,12-3-464 0,0 0 0 16,0 0 0-16,0 0 0 0,0 0 912 0,-4 8 96 15,0-1 16-15,1 1 0 0,0 3 0 0,-1 0 0 16,1 4 0-16,0 2 0 0,1 4 0 0,0 3 0 16,2 5 0-16,-1 4 0 0,-2 3-832 0,2 5-192 15,-1 2 0-15,4 2 0 0,2 1 0 0,-1 3 0 16,2-2 0-16,2 1 0 0,1 1 0 0,3 1 0 16,2-1 0-16,2-1 0 0,2-2 0 0,2 0 0 0,1 0 0 15,5-5 0-15,5 1 0 0,3-1 0 0,1-2 0 16,2 1 0-16,1-3 864 0,2 2 128 0,2 2 32 0,18 13 0 15,0-9-1024-15,-4-5 0 0,0-3-192 0,0-4 32 16,3-1 160-16,-3-4 0 0,-6 0 160 0,4 1-160 16,3 0 160-16,0-2-160 0,-1 0 160 0,2-3-160 15,3 1 176-15,-5-2-176 0,-1-2 192 0,-4-3-192 16,1-3 192-16,-1-3-192 0,2-1 192 0,1-2-192 16,1-1 256-16,-5 1-64 0,-1-4-16 0,-1 1 0 15,-2-2-16-15,1-2 0 0,0-3 0 0,2 1 0 16,0 0-32-16,2-1 0 0,-1-1 0 0,0-1 0 15,-5-2-128-15,-1-4 0 0,-2 1 144 0,3-3-144 0,3-1 128 16,-2 3-128-16,-6 1 128 0,-9 4-128 16,8-5 272-16,-1 2-16 0,1 0 0 0,1-1 0 0,-2-2-256 0,-1 0 0 15,-1-1 0-15,-1 0 0 0,0 0 0 0,-1 0 0 16,-2 0 0-16,11-5 0 0,-3 1 0 0,-1 1 0 16,2 0 0-16,-7 0 0 0,-3 2 0 0,-1 1 0 15,-1-2 0-15,-1 0 0 0,-2-1 0 0,-1-1 0 16,2 0 0-16,0 0 0 0,0-3 0 0,-4 0 0 15,-3 2 0-15,-2-3 0 0,1-4 0 0,-1 1 0 16,-1 0 0-16,3-2 0 0,0-3 0 0,1 1 0 16,1-3 0-16,-2 1 0 0,2 0 0 0,2 1 0 15,-2-1 0-15,0 2 0 0,-1-2 0 0,-1 1 0 16,1-3 0-16,2 1 0 0,-3-2 0 0,-1 0 0 16,2-2 0-16,2 3 0 0,-1 3 0 0,-4-1 0 15,-6 0 0-15,2-2 0 0,3 2 0 0,2 1 0 0,-2 1 0 16,2-2 0-16,-3 1 880 0,-3 1 112 0,-1 5 32 15,-3 2 0-15,2-3-832 0,-6 9-192 0,1-1 0 0,-1 4 0 16,-2-1 0-16,1 0 0 0,-2-3 0 0,-1 3 0 16,-1 2 0-16,-2-2 0 0,2 5 0 0,-3 0 0 15,0 2 0-15,-2 0 0 0,-2 4 0 0,0 4 0 32,-5 2-1600-32,1 3-352 0,0 2-80 0,-1 4-13120 0</inkml:trace>
  <inkml:trace contextRef="#ctx0" brushRef="#br0" timeOffset="109796.52">10855 12287 16575 0,'-21'6'368'0,"21"-6"80"0,0 0 0 0,0 0 16 0,-8 1-464 0,-1-2 0 0,1-2 0 0,0 2 0 16,8 1 912-16,-9-1 96 0,1-2 16 0,-1-1 0 16,4-2 0-16,-1 1 0 0,6 5 0 0,-7-10 0 15,3-4 0-15,3 0 0 0,0 0 0 0,1 0 0 16,1-1 0-16,1 0 0 0,4-4 0 0,2 3 0 15,0 1-832-15,4 2-192 0,4 0 0 0,-1 0 0 16,-1-3 0-16,3 4 0 0,3 3 0 0,3 2 0 16,1-1 0-16,1 5 0 0,2-2 0 0,-4 8 0 15,0 4 0-15,-4 3 0 0,-2-3 0 0,-3 5 0 16,-1 5 0-16,-6 4 0 0,-2 1 0 0,-2 0 0 16,-4-1 864-16,-6 5 128 0,0-1 32 0,-4-2 0 0,-4-4 0 0,-2-2 0 15,-3-1 0-15,-3-1 0 0,1-5-832 0,-2-1-192 16,2-5 0-16,0-2 0 0,4-1 864 0,1-4 128 15,0-3 32-15,0-5 0 0,2-4-832 0,3 0-192 16,2-2 0-16,3-2 0 0,4-5 864 0,4 1 128 16,5 1 32-16,2 3 0 0,2-1-832 0,4 2-192 15,0-2 0-15,7 3 0 16,2 1-768-16,5 2-208 0,4-1-48 0,1 0-12016 16,3-1-2400-16</inkml:trace>
  <inkml:trace contextRef="#ctx0" brushRef="#br0" timeOffset="110755.82">18745 9537 16575 0,'0'0'368'0,"-9"2"80"0,-2-2 0 0,-2 0 16 0,-2-2-464 0,1 2 0 15,-1-2 0-15,-1 1 0 0,1 0 912 0,-3 0 96 16,-3-3 16-16,3 2 0 0,-3 1 0 0,3-2 0 15,2 3 0-15,2-5 0 0,6-6 816 0,1 5 160 16,7 6 48-16,-2-11 0 0,3-6-832 0,8 2-144 16,2 0-48-16,7 1 0 0,3 3-816 0,5-1-208 0,-2-1 0 0,4 5 0 15,5 0 0-15,0 4 0 16,-2 1 0-16,-1-4 0 0,-2 1 0 0,0 3 0 0,-3 6 0 0,-4 1 0 16,-3 0 0-16,-4 5 0 0,-3 2 0 0,-5 5 0 15,-3 1 0-15,-4 3 0 0,-5 1 0 0,-4 2 0 16,-5 4 864-16,-4 1 128 0,-3-2 32 0,-4-1 0 15,-5-3-832-15,-1-4-192 0,-2-2 0 0,2-1 0 16,4-3 864-16,-1-2 128 0,0-2 32 0,4-3 0 16,2 0-832-16,5-3-192 0,3-2 0 0,3-2 0 15,4-3 0-15,4-3 0 0,2-1 0 0,3-3 0 16,2-3 864-16,5 0 128 0,2-3 32 0,6-1 0 16,5-3-832-16,0 0-192 0,3 3 0 0,0 2 0 0,3 2 0 15,0 1 0-15,3-1 0 0,-4 6 0 0,-2 6 0 0,-2 0 0 16,-2 2 0-16,-4 3 0 0,-4 1 0 0,-3 6 0 15,-5 3 0-15,-4 4 0 0,-4 0 0 0,-9 1 0 16,-3-1 0-16,-7 4 0 0,-10 3 0 0,-2-2 0 16,-4-3 0-16,-2-1 0 0,-1 1 0 0,2-4 0 15,3-4 0-15,4 0 0 0,3 2 0 0,5-4 0 16,-1-6 0-16,6-2 0 0,5-1 0 0,1-3 0 16,3-2 0-16,5-2 0 0,2 0 0 0,6-3 0 15,0-3 0-15,6 1 0 0,3 1 0 0,4 0 0 16,4-4 0-16,4 1 0 0,1-3 0 0,6 5 0 15,3 0 0-15,1 1 0 0,1 2 0 0,-9 5 0 16,2 2 0-16,14 2 0 0,-5 4 0 0,-5 0 0 16,-6 0 0-16,-7 5 0 0,-4 5 0 0,-5 1 0 15,-6-1 0-15,-4 2 0 0,-3-3 0 0,-5-1 0 0,-3 1 0 0,-5-2 0 16,0-1 0-16,-3-2 0 0,-1-1 0 0,0-2 0 16,2 1 0-16,2-4 0 0,1-2 0 0,0-1 0 15,1 0 0-15,2-1 0 0,2-1 0 0,0-2 0 16,1-1 0-16,2-1 0 0,1-2 0 0,2 0 0 15,1 1 0-15,3-1 0 0,1 0 0 0,3 3 0 16,-4 7-3232 0,8-4-688-16,2 2-144 0,0 3-32 0</inkml:trace>
  <inkml:trace contextRef="#ctx0" brushRef="#br0" timeOffset="112211.7">11557 10719 12895 0,'-15'-9'272'0,"4"3"64"0,-1 0 16 0,-2-1 32 0,-1-1-384 0,0 0 0 15,-3 1 0-15,3 0 0 0,-2 4 1712 0,1 0 272 16,-2-2 48-16,3 1 16 0,3 1-1648 0,3 0-400 16,-1 2 0-16,10 1 0 0,-8-2 896 0,8 2 112 15,0 0 16-15,0 0 0 0,0 0 0 0,0 0 0 16,6-9 0-16,4 7 0 0,2 3 0 0,3 3 0 15,3 0 0-15,4 5 0 0,5 3-832 0,0 5-192 16,1 5 0-16,1 3 0 0,-1 1 0 0,2 5 0 16,1 3 0-16,1 1 0 0,1 0 0 0,1 3 0 15,-1 0 0-15,1 2 0 0,0-4 864 0,-6-2 128 16,-4-3 32-16,-6-1 0 0,-2 1-832 0,-5-3-192 16,-5-1 0-16,-1-3 0 0,-5-2 0 0,0-5 0 0,-1-1 0 0,-1-4 0 31,-3-3-1600-31,5-9-352 0,0 0-80 0,0 0-16 0</inkml:trace>
  <inkml:trace contextRef="#ctx0" brushRef="#br0" timeOffset="112427.84">12014 10522 27647 0,'-9'-6'608'0,"-3"4"128"0,-1 4 32 0,-3 5 0 0,-1 4-624 0,-3 4-144 0,-6 3 0 0,0 7 0 15,-4 6 1664-15,2 3 320 0,1 2 48 0,0 3 16 0,-2 4-1648 0,2 6-400 16,1 3 0-16,0-2 0 0,2-2 896 0,1-2 112 16,3-2 16-16,-1 0 0 0,2-2-832 0,3-3-192 15,0-5 0-15,2 2 0 16,1-4-1600-16,3-3-352 0,-2 0-80 0,3-7-13120 16</inkml:trace>
  <inkml:trace contextRef="#ctx0" brushRef="#br0" timeOffset="112994.01">11590 13291 27647 0,'0'0'1216'0,"0"0"256"0,0 0-1168 0,0 0-304 16,0 0 0-16,0 0 0 0,1 14 0 0,3 0 0 16,0 0 0-16,4 4 0 0,3 5 0 0,1 3 0 15,3 0 0-15,2 1 0 0,2 1 880 0,0 4 112 16,3 2 32-16,3 0 0 0,4 0-832 0,2 1-192 16,3 2 0-16,-2-1 0 0,-1-6 864 0,-3 1 128 15,0 0 32-15,-4 0 0 0,-2 0-832 0,-1-4-192 0,-1-4 0 0,-4-2 0 16,-2-2 0-16,-1-3 0 0,-4-1 0 0,0-3 0 31,-9-12-768-31,0 0-208 0,9 0-48 0,-3-7-8736 0,-1-5-1760 0</inkml:trace>
  <inkml:trace contextRef="#ctx0" brushRef="#br0" timeOffset="113249.07">12347 13300 31327 0,'-2'-6'1392'0,"2"6"272"0,0 0-1328 0,0 0-336 16,0 0 0-16,-7 5 0 0,1 7 0 0,-8 4 0 15,-2-1 0-15,-3 9 0 0,-4 7 896 0,-4 5 96 16,-8 3 32-16,-1 6 0 0,-3 7 816 0,10-16 160 16,-6 6 48-16,-26 25 0 0,-3-1-1648 0,3-2-400 15,3-4 0-15,4 2 0 0,3-2 0 0,3-3 0 16,6-5 0-16,1-3 0 0,5-4 0 0,4-1 0 15,1-3 0-15,6-4 0 16,6-6-1552-16,8-8-400 0,6-7-80 0,10-6-16 0</inkml:trace>
  <inkml:trace contextRef="#ctx0" brushRef="#br0" timeOffset="114222.92">12814 10150 20271 0,'0'-14'448'0,"0"7"80"0,0 7 32 0,0 0 16 0,0 0-576 0,0 0 0 0,0 0 0 0,0 0 0 16,-4 13 0-16,-3 3 0 0,0 0 0 0,-2 5 0 15,-2 2 928-15,-1 6 80 0,-4-1 16 0,2 2 0 16,0-1-832-16,-2 2-192 0,1 7 0 0,0-1 0 15,-1 0 864-15,3-4 128 0,1-4 32 0,3-1 0 16,0-6-832-16,4-5-192 0,-2-3 0 0,2-3 0 16,1-3 864-16,-1 0 128 0,-1-1 32 0,6-7 0 15,0 0-832-15,0 0-192 0,0 0 0 0,0 0 0 0,0 0 0 0,0-10 0 16,3-1 0-16,3 1 0 0,2 1 864 0,4-1 128 16,3-1 32-16,2 2 0 0,-1 3-832 0,3 1-192 15,3 1 0-15,0 4 0 0,6 0 0 0,1 3 0 16,0 2 0-16,0 0 0 0,0 1 0 0,1 0 0 15,-1 1 0-15,-1 1 0 0,1-1 0 0,-1 1 0 16,-1-3 0-16,-2 1 0 0,-1-1 0 0,-2 0 0 16,2-2 0-16,-5-1 0 0,-1-2 0 0,-3 3 0 15,-1 0 0-15,-1-3 0 0,-13 0 0 0,0 0 0 16,0 0 0-16,0 0 0 0,0 0 0 0,0-10 0 16,-5 1 0-16,-1-1 0 0,-4 0 0 0,1-1 0 15,-1-2 0-15,2-2 0 0,-3-2 864 0,5-1 128 16,1-3 32-16,3-2 0 0,1-4-832 0,3 1-192 0,3-3 0 15,0 9 0-15,3-2 0 0,3-2 0 0,2-2 0 16,2-2 0-16,3 0 0 0,1-1 0 0,0-1 0 0,0 1 0 16,-3-2 0-16,-3 2 0 0,-1 4 0 0,-4 0 0 15,-5-1 0-15,-2 0 0 0,-2 2 0 0,-4 3 0 16,-4 3 0-16,-2 5 0 0,-3 1 0 0,-2 1 0 16,-5-1 0-16,-1 4 0 0,-3 3 0 0,-6-1 0 15,9 3 0-15,1 3 0 0,6 0 0 0,6 0 0 31,9 0-1600-31,0 0-352 0,0 0-80 0,0 0-13120 0</inkml:trace>
  <inkml:trace contextRef="#ctx0" brushRef="#br0" timeOffset="115095.83">13081 13564 23951 0,'3'-12'1056'0,"-2"6"224"0,-1-4-1024 0,2 2-256 16,0 0 0-16,-2 8 0 0,0 0 0 0,0 0 0 16,0 0 0-16,0 0 0 0,4 10 880 0,-3 2 112 15,0 7 32-15,-1 2 0 0,-1-2 0 0,-1 4 0 16,-2 3 0-16,-2 4 0 0,-1 2 0 0,1 0 0 15,-3 2 0-15,-1 0 0 0,-1 4-832 0,0 0-192 16,0-1 0-16,-1 2 0 0,2-2 0 0,-3-3 0 16,1-1 0-16,2-4 0 0,0-3 864 0,0-5 128 15,0-5 32-15,3-2 0 0,2-2-832 0,-1-2-192 16,6-10 0-16,0 0 0 0,0 0 0 0,0 0 0 16,0 0 0-16,0 0 0 0,0 0 0 0,7-9 0 15,0 2 0-15,4-2 0 0,2 1 864 0,2 1 128 16,2-2 32-16,1 3 0 0,1 1-832 0,4 1-192 15,0 2 0-15,1-1 0 0,-2 3 0 0,7 0 0 16,5 0 0-16,1 3 0 16,-1-1-768-16,-1-2-208 0,-1 2-48 0,-1-1 0 0,-2-2 832 0,-1 1 192 15,-1 1 0-15,-1-1 0 0,1-1 768 0,-2-1 208 0,-1 2 48 0,-2 0 0 16,-1 0-832-16,-1 0-192 0,1 0 0 0,0 2 0 31,-5 0-768-31,1 0-208 0,-3 2-48 0,-2-1 0 0,-1-1 1648 0,-11-2 320 0,8 4 64 0,-8-4 16 16,0 0-832-16,0 0-192 0,0 0 0 0,0 0 0 15,0 0 0-15,0 0 0 0,0 0 0 0,-5-7 0 16,-2-2 0-16,-2-3 0 0,-1-3 0 0,-4-7 0 16,-1-1 0-16,1-6 0 0,-1-1 0 0,-1-4 0 15,1-3 0-15,0-2 0 0,1 2 0 0,0 3 0 16,-2 1 0-16,-1 3 0 0,-3 4 0 0,2-1 0 0,-1 1 0 0,0 2 0 16,0 3 0-16,1 3 0 0,1 3 0 0,-2 0 0 15,1 1 0-15,-1 4 0 16,-1 1-768-16,3 2-208 0,-2-3-48 0,3 2-10912 15,2-2-2192-15</inkml:trace>
  <inkml:trace contextRef="#ctx0" brushRef="#br0" timeOffset="115935.13">14175 10922 16575 0,'0'0'368'0,"-3"-11"80"0,-4 4 0 0,0-1 16 0,-2-3-464 0,1 5 0 16,-3 3 0-16,2 3 0 0,2 3 912 0,1 0 96 15,6-3 16-15,-10 7 0 0,0 5 0 0,1 4 0 16,1 1 0-16,0 4 0 0,-2 3-832 0,1 4-192 16,0 1 0-16,3 2 0 0,1 0 864 0,1 3 128 15,0 5 32-15,-2 1 0 0,2 1-832 0,0 1-192 16,2 1 0-16,-1-3 0 0,2-1 0 0,-1-6 0 15,-1-4 0-15,3-5 0 0,4-3 0 0,-2-4 0 16,-2-1 0-16,3-5 0 0,-3-11 864 0,7 6 128 0,2-2 32 16,-2-2 0-16,3-2 0 0,1-2 0 0,7-7 0 0,2 2 0 15,4 1-832-15,2-1-192 0,1-2 0 0,1 1 0 16,-1 1 0-16,1 0 0 0,1 4 0 0,-1 1 0 16,2-2 0-16,0 1 0 15,0 0 0-15,1 3 0 0,2 0 0 0,2 0 0 0,-1 0 0 0,3 2 0 16,-1 1 0-16,-2 1 0 0,-2-1 0 0,-3 0 0 15,-4 0 0-15,-3 1 0 0,0 0 0 0,-5 1 0 16,-2-1 0-16,-2 0 0 0,-3 0 0 0,0 1 0 16,-1 0 0-16,-9-5 0 0,0 0 0 0,8 5 0 15,-8-5 0-15,5 7 0 0,-5-7 0 0,0 0 0 16,0 0 0-16,7 6 0 0,-4 0 0 0,-3-6 0 16,0 0 0-16,0 0 0 0,0 0 0 0,2-8 0 0,-1-2 0 0,-1-1 0 15,-1-2 0-15,0-2 0 0,-1-3 0 0,0-3 0 16,-3-3 0-16,1-6 0 0,0-3 0 0,-1-2 0 15,-3-1 0-15,4-4 0 0,1-2 0 0,-2 2 0 16,3 2 0-16,1 2 0 0,1 0 0 0,2 3 0 16,4 0 0-16,-3 7 0 0,1 5 0 0,2 2 0 15,-1 2 0-15,0 2 0 0,-2 5 0 0,2 2 0 16,-5 8 0-16,0 0 0 16,0-7-1600-16,0 7-352 0,0 0-80 0,0 0-16 0</inkml:trace>
  <inkml:trace contextRef="#ctx0" brushRef="#br0" timeOffset="116944.94">14977 12350 20271 0,'0'0'448'0,"0"0"80"0,0 0 32 0,0 0 16 0,-8 10-576 0,8-10 0 15,-6 7 0-15,-1-1 0 0,-1-3 928 0,-4 3 80 16,-5 0 16-16,-3-2 0 0,-5-3 0 0,-2-1 0 0,1 0 0 0,-5-2 0 16,-1 2 0-16,-6-3 0 0,-3 1 0 0,-2 0 0 15,-3-2-832-15,0 1-192 0,4 1 0 0,2 0 0 16,3 0 0-16,3 2 0 0,3 1 0 0,3-2 0 15,2-3 864-15,3 2 128 0,3 1 32 0,1 0 0 16,3-1-832-16,5 1-192 0,1 0 0 0,10 1 0 16,0 0 0-16,0 0 0 0,0 0 0 0,0 0 0 15,0 0 0-15,13 2 0 0,2 1 0 0,0 2 0 16,0 0 0-16,2 3 0 0,-1 2 0 0,1 1 0 16,-1 0 0-16,-1 1 0 0,-3 3 0 0,-5 2 0 15,0-2 0-15,-4 6 0 0,-2 3 0 0,-3 3 0 0,-1-1 0 16,-6 5 0-16,-1 4 0 0,0 1 0 0,-4-1 0 0,0 0 0 15,-1-6 0-15,1-1 0 0,0-2 0 0,1 1 0 16,-1-4 0-16,5-1 0 0,-4-3 0 0,4-1 0 16,0-1 0-16,2-2 0 0,3-1 0 0,2-2 0 15,-1-1 0-15,3-6 0 0,0-5 0 0,0 0 0 16,6 6 0-16,-6-6 0 0,9-3 0 0,-1 1 0 16,1 2 0-16,1-1 0 0,1-1 0 0,2-1 0 15,2 1 0-15,1 4 0 0,2 1 0 0,2 0 0 16,0 0 0-16,4-1 0 0,0-1 0 0,4 3 0 15,5-2 0-15,-1-1 0 0,-1-2 0 0,3 1 0 16,6 2 0-16,-4 0 0 0,0-1 0 0,1-1 0 16,-4 0 0-16,1-1 0 0,-3 0 0 0,-1 0 0 15,2-1 0-15,-3 0 0 0,-3-5 0 0,1 3 0 0,2-1 0 0,0 1 0 16,-3 0 864-16,-3-2 128 0,-2 1 32 16,-4 0 0-16,-2 2-832 0,-3 1-192 0,-3 1 0 0,-9 1 0 15,0 0 0-15,0 0 0 0,0 0 0 0,0-11 0 16,-5 0 864-16,-7 0 128 0,-4-2 32 0,-3-5 0 15,-6-6-832-15,3-6-192 0,-2-6 0 0,3-8 0 16,0-8 0-16,4-3 0 0,0-2 0 0,4 3 0 16,3 5 0-16,3 3 0 0,5 3 0 0,0 4 0 15,1 2 0-15,0 5 0 0,1 3 0 0,1 6 0 16,0 5 0-16,0 2 0 0,0 2 0 0,0 6 0 16,-1 8-2416-1,0-8-528-15,-3-8-96 0,0 9-32 0</inkml:trace>
  <inkml:trace contextRef="#ctx0" brushRef="#br0" timeOffset="123753.14">7396 12278 11967 0,'0'0'1072'0,"0"0"-864"0,0 0-208 0,-10-1 0 15,3-1 736-15,7 2 96 0,-9 2 32 0,9-2 0 16,-9-3-416-16,1 2-96 0,8 1-16 0,-8 4 0 15,-1-2 304-15,1 1 64 0,-1-3 16 0,0 2 0 16,2 3 176-16,1 0 48 0,6-5 0 0,-7 3 0 16,7-3-128-16,0 0-32 0,0 0 0 0,0 0 0 15,0 0-80-15,0 0-32 0,0 0 0 0,17-1 0 16,2 0 96-16,6-1 32 0,4-3 0 0,3 1 0 16,5 1-400-16,5-3-80 0,5-2 0 0,2-2-16 15,2-1-304-15,4 4 128 0,4 1-128 0,-2 0 0 16,-2-8 176-16,1 3-176 0,-2 4 160 0,2-1-160 15,-3 0 912-15,1 1 96 0,-4-2 16 0,-4 6 0 16,-3 5-1616-16,-8 0-320 0,-3-1-64 0,-5 0-16 0,-5-1 832 0,-3 1 160 16,-5 5 0-16,-3-2 0 0,-3-2 240 0,-8-2-48 15,0 0 0-15,0 0 0 0,-7 8 384 0,-4-4 64 16,-4-4 0-16,-5 4 16 0,-5-1-256 0,-6 1-48 16,-5-5-16-16,-5 0 0 0,-3-1-208 0,-4 2-128 15,-3 2 160-15,1-4-160 0,0-2 224 0,-5-2-48 16,0 1-16-16,-4 0 0 0,-3 1-16 0,0-1 0 15,0 0 0-15,6 4 0 0,7 4-144 0,9-2 0 16,7-1 144-16,8 2-144 0,9 1 0 0,5 0 0 16,11-3 0-16,0 0 0 0,0 0 0 0,19 5 0 15,5 0 0-15,11-2 0 0,10 0 0 0,7 0 0 0,3-1 0 16,6 0 0-16,5 8 0 0,0-6 0 0,-1-4 0 16,3 0 0-16,6 1 0 0,-3 3 0 0,-1 0 0 15,-4-1 128-15,-8-3-128 0,-6 2 128 0,-6 0-128 0,-7-1 128 16,-11 2-128-16,-5-2 0 0,-5-2 0 0,-7 2 128 15,-11-1-128-15,0 0 0 0,0 0 0 0,-8 10-11440 16,-5 2-2224-16</inkml:trace>
  <inkml:trace contextRef="#ctx0" brushRef="#br0" timeOffset="-188224.32">11795 10502 5519 0,'0'0'0'0,"-6"8"224"0,1-2-64 0,1 0 32 0,1 1-192 0,0 0 0 0,0 0 0 0,-1-1 0 15,0 0 0-15,-1-3 0 0,1 2 0 0,0 0 0 16,-1-2 0-16,3 2 0 0,-2-2 0 0,4-3 0 16,-4 5 848-16,0 2 144 0,0-3 32 0,-2 1 0 15,6-5-832-15,-3 6-192 0,-2-1 0 0,2 0 0 16,3-5 864-16,-5 6 128 0,2-1 32 0,0 1 0 15,0-2-832-15,3-4-192 0,0 0 0 0,-4 7 0 0,1-2 0 0,0 0 0 16,3-5 0-16,0 0 0 0,-5 4 864 16,3 0 128-16,-2 2 32 0,4-6 0 0,0 0 0 0,-5 3 0 15,1-1 0-15,4-2 0 0,0 0-832 0,0 0-192 16,0 0 0-16,0 0 0 0,0 0 0 0,0 0 0 16,0 0 0-16,0 0 0 0,0 0 864 0,0 0 128 15,0 0 32-15,0 0 0 0,0 0-832 0,3-7-192 16,1-1 0-16,0-2 0 0,0 0 0 0,1-2 0 15,1-2 0-15,0 0 0 0,1-3 864 0,0-1 128 16,0 0 32-16,2 0 0 0,-3 1-832 0,4-3-192 16,0-2 0-16,1 0 0 0,1 1 0 0,1-2 0 15,2-3 0-15,-3 2 0 0,1 0 0 0,1-1 0 16,2-2 0-16,-1 0 0 0,0 3 0 0,0-2 0 16,-2 0 0-16,1 1 0 0,1-1 0 0,-2 2 0 15,1 0 0-15,-2-2 0 0,2 2 0 0,2-1 0 0,-1-3 0 0,1 0 0 16,0 1 0-16,3-1 0 15,-2 1 0-15,2 0 0 0,1 1 0 0,1-1 0 0,-4-1 0 0,3 1 0 16,1 3 0-16,0 0 0 0,-1-1 0 0,1 0 0 16,0 0 0-16,-3 2 0 0,1 0 0 0,0 0 0 15,1-1 0-15,-3 0 0 0,3 2 0 0,-1 0 0 16,-1 0 0-16,2-1 0 0,0 0 0 0,2 0 0 16,1 1 864-16,0 1 128 0,1 0 32 0,13-7 0 15,-4 0-1648-15,-4 5-320 16,-2 3-64-16,-10 6-16 0,1-2 1648 0,0 0 320 0,-1 3 64 0,0 2 16 15,-3 0-832-15,-1 1-192 0,0-1 0 0,5-3 0 16,-3 4-768-16,1 1-208 0,-2-2-48 0,-3 6 0 0,2-5 832 16,2 3 192-16,0-2 0 0,3 0 0 0,-1-2 0 0,2 2 0 15,2 0 0-15,0 0 0 0,0-2 0 0,1-1 0 16,0 1 0-16,1 2 0 0,-2 1 0 0,2 1 0 16,-4-2 0-16,2 1 0 0,-2-1 0 0,-2 4 0 15,-2 0 0-15,3 1 0 0,-3-1 0 0,-2 0 0 16,1 2 0-16,1 0 0 0,-3-1 0 0,1 1 0 15,0-1 0-15,2 0 0 0,-1 3 0 0,-1 0 0 16,2-1 0-16,4 0 0 0,0-2 0 0,-2 4 0 16,0 0 0-16,2-1 0 0,3-1 0 0,-4 1 0 15,2 1 0-15,2 1 0 0,-2 0 0 0,1 0 0 16,-2-1 0-16,-1 1 0 0,-1 2 0 0,-1-1 0 16,1 0 0-16,-3 1 0 0,0-2 0 0,-3 3 0 15,3-1 0-15,-3 0 0 0,0-3 0 0,0 2 0 16,-2 0 0-16,2-1 0 0,-2 0 0 0,0-1 0 0,2-1 0 0,-3 0 0 15,1 2 0-15,-3-1 0 0,3-1 0 0,-4 1 0 16,1 1 0-16,-6-1 0 0,4 1 0 0,-4-1 0 16,0 0 0-16,0 0 0 0,0 0 0 0,0 0 0 15,0 0 768-15,0 0 208 0,0 0 48 0,0 0 0 16,-6-4-832-16,0 2-192 0,-1 1 0 0,-2 0 0 16,-1-2 0-16,2 2 0 0,-4 0 0 0,0-2 0 15,0 1 0-15,-2 1 0 0,-2 0 0 0,1 0 0 16,-1-1 0-16,-1-2 0 0,-3 3 0 0,-1 0 0 15,-1 1 0-15,-1 0 0 0,-1-1 0 0,1 2 0 16,-5 1 0-16,3 2 0 0,1-1 0 0,-1 0 0 16,2 1 0-16,-3 0 0 0,1 0 0 0,-1 1 0 0,1-1 0 0,-1 1 0 15,-2 1 0-15,-2 1 0 0,0-2 0 0,-2 2 0 16,-3-1 0-16,0 3 0 0,4-1 0 0,-4 3 0 16,2 2 0-16,-2 0 0 0,1 1 0 0,0 1 0 15,0 5 0-15,1 0 0 0,0-2 0 0,-2 3 0 16,0 3 0-16,-1 2 0 0,0-1 0 0,3-1 0 15,4-2 0-15,1 2 0 0,-1 3 0 0,0-2 0 16,1-2 0-16,2 1 0 0,0 3 0 0,-1 1 0 16,0 3 0-16,0-2 0 0,-1-2 0 0,-1 4 0 15,-2 3 0-15,0 1 0 0,3 1 0 0,0-1 0 16,-2-1 0-16,3 1 0 0,0 1 0 0,2 2 0 16,-1-4 0-16,2 2 0 0,0 2 864 0,2 0 128 15,3 1 32-15,-11 11 0 16,5-9-1648-16,3-5-320 0,0-3-64 0,8-11-16 0,2 1 832 0,-2 2 192 0,-1-1 0 0,0 1 0 15,0 5 0-15,0-1 0 0,0 1 0 0,1 1 0 16,-1 1 0-16,1 3 0 0,1-1 0 0,0 0 0 16,2-2 0-16,-1 0 0 0,2-1 0 0,2 0 0 15,-1-1 0-15,3-1 0 0,-1-1 0 0,2-1 0 16,0 4 0-16,0-3 0 0,-1 0 0 0,3-1 0 16,1 0 0-16,-1-3 0 0,0 0 0 0,2-2 0 15,0-2 0-15,0-1 0 0,2-4 0 0,-1-2 0 16,0 2 0-16,1-5 0 0,0-4 0 0,-1 3 0 15,0-2 0-15,0-1 0 0,0-6 0 0,0 0 0 16,0 0 0-16,0 0 0 0,0 0 0 0,0 0 0 16,0 0 0-16,0 0 0 0,0 0 0 0,0 0 0 15,0 0 0-15,0 0 0 0,0 0 0 0,0 0 0 0,0 0 768 0,-1-6 208 16,-1 0 48-16,2-2 0 0,2 1-832 0,-1-4-192 16,2-4 0-16,0 2 0 0,-2-4 0 0,2-1 0 15,3-1 0-15,-1-3 0 0,0-3 0 0,1-3 0 16,1-2 0-16,-1-2 0 0,3-1 0 0,-1-1 0 15,1-2 0-15,2 0 0 0,-1-2 0 0,-2 0 0 16,2 2 0-16,1-1 0 0,1-3 0 0,2 1 0 16,-2-1 0-16,2 1 0 0,3 1 0 0,1-2 0 15,-1-2 0-15,1-1 0 0,1-1 0 0,1-1 0 16,0-1 0-16,1 0 0 0,1 1 0 0,1 3 0 16,2 1 0-16,1 2 0 0,3 0 0 0,2 2 0 15,0-2 0-15,2 2 0 0,4 1 0 0,3-1 0 16,1 0 0-16,5-2 0 0,0 3 0 0,2-1 0 15,4-1 0-15,2 2 0 0,6 1 0 0,-3 1 0 0,2-2 0 0,-1 1 0 16,0-3 0-16,0 1 0 0,-2 2 0 0,1 1 0 16,-1 1 0-16,-2 5 0 0,-4 4 0 0,-2 4 0 15,-3 0 0-15,-2 2 0 0,0 4 0 0,-5 2 0 16,2 3 0-16,-2 0 0 0,3 4 0 0,-1 1 0 16,-3 1 0-16,-1 2 0 0,-2 1 0 0,-2 1 0 15,-2 0 0-15,-1 1 0 0,-1 1 0 0,-1-1 0 16,-3 2 0-16,-1 1 0 0,-1-1 0 0,0 0 0 15,-2 3 0-15,-3 1 0 0,-2-2 0 0,-2 0 0 16,0-1 0-16,-3 0 0 0,-4 0 0 0,2 1 0 16,-8-6-768-16,0 0-208 0,0 0-48 15,-3 7-8736-15,-3 0-1760 0</inkml:trace>
  <inkml:trace contextRef="#ctx0" brushRef="#br0" timeOffset="-185766.37">10878 11955 16575 0,'0'0'736'0,"0"0"160"0,0 0-720 0,0 0-176 16,0 0 0-16,0 0 0 0,0 0 0 0,0 0 0 15,-5 3 0-15,-2 1 0 0,2-3 848 0,-3 0 144 16,2 0 32-16,-1 0 0 0,-2 1-832 0,1-1-192 16,1-1 0-16,-1 0 0 0,-1 0 864 0,-1 0 128 15,2-3 32-15,-1 2 0 0,-1-1 0 0,1-1 0 16,-2 0 0-16,2 0 0 0,2-3-832 0,-1 1-192 15,-1-3 0-15,0 2 0 0,0-3 864 0,-2-1 128 0,0-3 32 0,3-3 0 16,-6-1-832-16,2-2-192 0,-1-1 0 0,0-2 0 16,1-3 0-16,-1-4 0 0,-2 2 0 0,1-3 0 15,0 0 864-15,-1 1 128 0,0-2 32 0,0 0 0 16,0-1-832-16,2-3-192 0,0-2 0 0,0-3 0 16,-1-1 0-16,1 1 0 0,2-2 0 0,4 1 0 15,-3 0 0-15,1 0 0 0,1-1 0 0,3-14 0 16,0 7 0-16,2 5 144 0,-4 1-144 0,4 3 128 15,3 0-128-15,-1 0 160 0,-2 0-160 0,3 11 160 16,3-3-160-16,0-1-192 0,-5-2 32 0,2-1 16 16,-1-2 144-16,2-1 0 0,2-2 0 0,0-2 0 15,1 0 0-15,1 0 0 0,1 0 0 0,0-1 0 0,0 0 0 16,0-1 0-16,0 0 0 0,2 0 0 0,-2-1 0 16,3 3 0-16,0-2 0 0,2 3 0 0,0 1 0 0,2 3 0 15,-3-1 0-15,1 2 0 0,2 3 0 0,0 0 0 16,-4-1 0-16,2 1 0 0,0-2 0 0,0 3 0 15,2 3 0-15,-1-1 0 0,1-1 0 0,1 0 0 16,0 2 0-16,2 0 0 0,1 0 0 0,2-2 0 16,0 0 0-16,2 1 0 0,-1 1 0 0,-1 2 0 15,0 0 0-15,1 4 0 0,0-1 0 0,1 2 0 16,1 3 0-16,-2-1 0 0,1 0 0 0,0 2 0 16,0 2 0-16,2 0 0 0,-3 4 0 0,2 0 0 15,1-1 0-15,-1 0 0 0,0 0 0 0,1 2 0 16,0 1 0-16,-1 0 0 0,3-1 0 0,-3 1 0 15,1 2 0-15,-4 0 0 0,1 0 0 0,0 1 0 0,1 1 0 16,-2 2 0-16,-1-2 0 0,1 1 0 16,0 1 0-16,-2 1 0 0,1 1 0 0,-2 1 0 0,0 1 0 0,-1-1 0 15,-3-1 0-15,2 0 0 0,-3 3 0 0,-2-2 0 16,-1 2 0-16,0 0 0 0,1 2 0 0,-3-1 0 16,0-1 0-16,0 0 0 0,-6 0 0 0,0 0 0 15,4 3 0-15,-4-3 0 0,0 0 0 0,0 0 0 16,0 0 0-16,0 0 0 0,0 0 0 0,0 0 0 15,0 0 0-15,0 0 0 0,0 0 0 0,-7 4 0 16,0 0 0-16,1 1 0 0,-5 0 0 0,1 2 0 16,1-2 0-16,-4 2 0 0,0-1 0 0,0 1 0 15,-4 2 0-15,-2 2 0 0,1 2 0 0,-4 2 0 16,-3-2 0-16,0 3 0 0,1 2 0 0,-1 4 0 0,-3 3 0 0,1 2 0 16,0-2 0-16,-1 3 0 0,2 3 0 15,0 2 0-15,0-2 0 0,-1 0 0 0,1-3 0 16,-1 5 0-16,-1 0 0 0,1 2 0 0,1-1 0 0,2 0 0 15,-2 3 0-15,4 3 0 0,0 1 0 0,3 0 0 16,-1 3 0-16,-1 3 0 0,2 1 0 0,2-1 0 16,-2 2 0-16,-5 22 0 15,4-3-848-15,1-3-144 0,4-3-32 0,3-19 0 0,0 2 1648 0,1 5 320 16,0 5 64-16,1 2 16 0,2-2-832 0,-1 1-192 16,4-2 0-16,-1-1 0 0,3 0 0 0,0 1 0 15,-1 0 0-15,2 1 0 0,-1 0 0 0,2 0 0 16,0-1 0-16,1-1 0 0,-1-3 0 0,-2 2 0 15,1 0 0-15,1 1 0 0,1-1 0 0,0 0 0 16,-1-1 0-16,1-2 0 0,0-3 0 0,1-1 0 0,0 1 0 0,1-2 0 16,2 0 0-16,-1-3 0 0,1 1 0 15,0-2 0-15,0-2 0 0,4 0 0 0,-2-1 0 0,3-3 0 16,-2-2 0-16,2 0 0 0,0-3 0 0,1-3 0 16,1 1 0-16,-2-1 0 0,1-2 0 0,1 0 0 15,-3 0 0-15,2-2 0 0,-3 1 0 0,1-4 0 16,0-5 0-16,1 0 0 0,-2 1 0 0,1-3 0 15,0-1 0-15,-2-3 0 0,0-2 0 0,-1 0 0 16,-5-6 0-16,0 0 0 0,0 0 0 0,0 0 0 16,0 0 0-16,0 0 0 0,0 0 0 0,0 0 0 15,5-7 0-15,-5 1 0 0,1-3 0 0,-2-2 0 16,0-2 0-16,-5-4 0 0,3-1 0 0,-2-6 0 16,-1-2 0-16,-2-1 0 0,0-2 0 0,0-3 0 0,-2-2 864 15,-1-3 128-15,1-1 32 0,-2-7 0 0,1-3-832 0,1-1-192 16,-2 2 0-16,1-1 0 0,0-1 0 0,0-1 0 15,-1-1 0-15,-1-1 0 0,5-1 0 0,-2-2 0 16,3 0 0-16,-2 2 0 0,3 1 0 0,-4 1 0 16,2 2 0-16,2-1 0 0,1 0 0 0,-1-2 0 15,1 0 0-15,2 1 0 0,1-2 0 0,-2-1 0 16,3 1 0-16,0-1 0 0,2-3 0 0,3 0 0 16,-1 0 0-16,2-1 0 0,4 2 0 0,-1 1 0 15,1 1 0-15,1 2 0 0,1-1 0 0,0 1 0 16,2-2 0-16,1 7 0 0,1 3 0 0,2-2 0 15,-1-3 0-15,5 1 0 0,5-2 0 0,-3 0 0 16,3-1 0-16,2-1 0 0,2 5 0 0,2 2 0 0,2 1 0 16,3 2 0-16,0 1 0 0,2 3 0 0,-1-1 0 15,3-1 0-15,-2-1 0 0,3 0 0 16,1 2 0-16,0 1 0 0,-1 3 0 0,2 0 0 0,-3 0 0 0,-1 3 0 16,-1 4 0-16,-3 3 0 0,-1 1 0 0,-3 1 0 15,-1-1 0-15,-1 3 0 0,-3 1 0 0,2 0 0 16,-3-2 0-16,2 3 0 0,-2 2 0 0,3 0 0 15,-2 4 0-15,1 1 0 0,-2 0 0 0,2 0 0 16,-5 1 0-16,0 2 0 0,-1 2 0 0,5-4 0 31,-4 0-768-31,-3 3-208 0,-1-1-48 0,-6 4 0 0,-2 0 832 0,-1-1 192 0,0-1 0 0,-1 1 0 16,-2 4 0-16,-1-1 0 0,-2-2 0 0,0 1 0 16,-4 4 0-16,0 0 0 0,0 0 0 0,0 0 0 15,-7-3 0-15,1 1 0 0,0 1 0 0,-3 2 0 0,-1 1 0 16,0 0 0-16,-4-1 0 0,0 3 0 0,-2 3 0 0,-1-1 0 15,-4 2 0-15,-1 0 0 0,-2 0 0 0,-1 3 0 16,-3 1 0-16,-2 3 0 0,-1-1 0 0,-2 5 0 16,0 1 0-16,0 2 0 0,-2 0 0 0,-1 0 0 15,1 0 0-15,-4 1 0 0,-1 3 0 0,-4 3 0 16,2 2 0-16,-4 3 0 0,0 2 0 0,1 3 0 16,2 1 0-16,0 4 0 0,-2 4 0 0,-1 2 0 15,1 3 0-15,0 3 0 0,1 1 0 0,0 3 0 16,-1 1 0-16,4 2 0 0,3 0 0 0,3-3 0 15,5-4 0-15,0 1 0 0,2 0 0 0,2-1 0 16,0-3 0-16,3-2 0 0,1 0 0 0,2 0 0 16,0-2 0-16,1-1 0 0,3-1 0 0,0-1 0 15,3 1 0-15,4 0 0 0,0 0 0 0,3-2 0 0,-1-3 0 16,2-3 0-16,1 1 0 0,0-3 0 0,1-2 0 0,0-2 0 16,-2-3 0-16,1-4 0 0,-1-1 0 0,2-3 0 15,1-1 0-15,1-3 0 0,-1-1 0 0,-1-3 0 16,3-3 0-16,0-2 0 0,-1-3 0 0,1-6 0 15,-1 6 0-15,1-6 0 0,0 0 0 0,0 0 0 16,0 0 0-16,0 0 0 0,0 0 0 0,0 0 0 16,7-2 0-16,-3-4 0 0,2 0 0 0,-1-2 0 15,2 0 0-15,1-1 0 0,0-2 0 0,0 0 0 16,-2-3 0-16,3-1 0 0,-1-3 0 0,1-1 0 16,1-3 0-16,0-1 0 0,0-3 0 0,3-4 0 15,0-3 0-15,2-7 0 0,2-10 0 0,2-4 0 16,0-4 0-16,3-4 0 0,0-3 0 0,4-4 0 0,0-1 0 0,0-2 0 15,3 1 0-15,-4 4 0 0,3 3 0 0,0 3 0 16,1 2 0-16,2 2 0 0,1-2 0 0,0 3 0 16,1 2 0-16,1 0 0 0,3 3 0 0,2-1 0 15,4-2 0-15,2 2 0 0,0 2 0 0,4-1 0 16,4 1 0-16,1 2 0 0,0 4 0 0,3 1 0 16,4 4 0-16,1-1 0 0,4 2 0 0,-2 1 0 15,-2 5 0-15,-3 2 0 0,-4 1 0 0,-4 2 0 16,-5 3 0-16,10-2 0 15,-16 7-1680-15,-9 5-304 0,-9 5-48 0,-13 6-16 0</inkml:trace>
  <inkml:trace contextRef="#ctx0" brushRef="#br0" timeOffset="-185296.21">11177 9446 5519 0,'-14'-12'240'0,"9"3"64"0,4-1-304 0,2 1 0 16,3 4 0-16,6 1 0 0,7 2 3840 0,7-1 704 15,6-3 128-15,9 0 48 0,7-1-3600 0,6-1-720 16,4 1-144-16,2-1-16 0,0-3-240 0,2 1 0 16,5 1 128-16,1 2-128 0,-3-1 144 0,1 1-16 0,-4 2 0 0,1 2 0 15,-4 1 128-15,2 1 32 0,-2 0 0 0,2 3 0 16,-2 2-288-16,-4 0 160 0,-7 2-160 0,-3-4 128 16,-7-3-128-16,-4 1-176 0,-5 2 48 0,-3 0-10944 15</inkml:trace>
  <inkml:trace contextRef="#ctx0" brushRef="#br0" timeOffset="-185029.68">10943 9927 26719 0,'-15'-11'2368'0,"3"3"-1888"15,3 3-480-15,4 2 0 0,3-1 848 0,2 4 80 16,11 2 16-16,7 0 0 0,6-1-944 0,6-3-320 16,5-2 0-16,8-1 0 0,5 2 16 0,5-4 16 15,7-1 0-15,3-2 0 0,3-2 288 0,2 1 0 16,-7 1 0-16,2 0 0 0,0 1 0 0,0-1 0 16,2 5 0-16,-2-1 0 0,-6 2 0 0,-5 1-128 15,-6 3 128-15,-4 2 0 16,-4-1-832-16,-6 3-48 0,-5-2-16 0,-8 2-10544 0</inkml:trace>
  <inkml:trace contextRef="#ctx0" brushRef="#br0" timeOffset="-184810.56">10947 10450 20271 0,'-10'-12'1792'0,"8"4"-1424"0,8 2-368 0,5-3 0 15,1-1 1888-15,9-1 304 0,8 1 64 0,4 0 16 16,7-4-1904-16,9 3-368 0,5 0 0 0,7 1-192 16,8-2 192-16,-1 2 0 0,0 2-160 0,-1 3 160 15,0 0 0-15,-2 2 0 0,-1 2 0 0,-5 2 0 16,-3-1-192-16,-7 1 48 0,-5 0 0 0,-9 2-8032 16,-5-1-1600-16</inkml:trace>
  <inkml:trace contextRef="#ctx0" brushRef="#br0" timeOffset="-184594.95">10794 11017 31327 0,'-24'-4'2784'0,"11"2"-2224"15,5-2-560-15,8 4 0 0,0 0-208 0,0 0-160 16,14 3-16-16,7-1-16 0,6-3 144 0,7 0 48 15,7-2 0-15,5 1 0 0,5-3-80 0,1-4-16 16,5-1 0-16,2 2 0 16,3-1-400-16,-1 0-64 0,1-2-32 0,-5 6 0 15,-5 5-128-15,-4-2-32 0</inkml:trace>
  <inkml:trace contextRef="#ctx0" brushRef="#br0" timeOffset="-184415.98">10880 11464 28559 0,'-17'-13'1264'0,"10"4"272"0,3-1-1232 0,7 3-304 0,7 0 0 0,8-2 0 16,6 2 960-16,8-3 144 0,9-2 32 0,5-2 0 16,6 1-1136-16,6-2 0 0,8-2-272 0,8 3 48 15,7 1-1120-15,-1 0-208 0,2 1-48 0,6-4-16 16</inkml:trace>
  <inkml:trace contextRef="#ctx0" brushRef="#br0" timeOffset="-180726">10784 11911 11967 0,'0'0'528'0,"-10"3"112"0,2 1-512 0,-1 0-128 16,5 0 0-16,-3 2 0 0,7-6 848 0,-5 9 144 15,2-2 32-15,-2 1 0 0,2 1-432 0,0-1-80 16,0-1 0-16,3-7-16 0,-2 10-32 0,0-1 0 15,-2-1 0-15,4-8 0 0,-4 7 208 0,4-7 32 16,0 0 16-16,-3 8 0 0,3-8 48 0,0 0 0 16,0 0 0-16,0 0 0 0,0 0-240 0,0 0-32 0,0 0-16 0,0 0 0 15,0 0-208-15,0 0-32 0,0 0-16 0,0 0 0 16,0 0 96-16,2-10 0 0,-3-2 16 0,0-3 0 16,-1-4 0-16,1-2 0 0,-3-2 0 0,2-6 0 15,-1-3-64-15,0-5-16 0,0-5 0 0,1-3 0 16,-1 0-128-16,2 0-128 0,-2-1 192 0,-1-2-192 15,2-1 128-15,-3-2-128 0,-1-4 0 0,1-3 0 16,-4-4 0-16,2 2 0 0,-2-1 128 0,3 0-128 16,-3-2 0-16,2-2 0 0,1-2 0 0,1 4 0 15,2 2 192-15,2 4-192 0,0 1 192 0,1 2-192 16,1 0 208-16,3 1-64 0,3-1-16 0,2 3 0 0,2 5-128 16,0 0 0-16,3 2 0 0,3 0 128 0,1 2-128 0,0-4 0 15,3-6 0-15,2 3 0 0,-1-3 0 0,1 0 0 16,1 0 0-16,1 1 0 0,2 2 0 0,0-2 0 15,1 0 0-15,-1 2 0 0,-2 0 0 0,0 5 0 16,2 0 0-16,0 0 0 0,0 3 0 0,2-1 0 16,1 3 0-16,1 0 0 0,4-4 0 0,-1 1 0 15,0 0 0-15,-2 5 0 0,0 4 0 0,-1-1 0 16,1 2 0-16,-2 4 0 0,-1 6 0 0,-3 2 0 16,3 2 0-16,-1-1 0 0,2 4 0 0,1 1 0 15,2 2 0-15,1-1 0 0,3 0 0 0,-2 4 0 16,1 6 0-16,-2 0 0 0,1-3 0 0,-4 4 0 15,-3 1 0-15,-3 2 0 0,-1 0 0 0,-3 1 0 0,-3-1 0 16,0 0 0-16,-5-1 0 0,-2 4 0 0,-1-2 0 0,-4 0 0 31,-6-2-1248-31,0 0-176 0,0 0-48 0</inkml:trace>
  <inkml:trace contextRef="#ctx0" brushRef="#br0" timeOffset="-179889.1">11768 11174 17503 0,'-21'-1'1552'0,"10"1"-1232"15,0 1-320-15,-2 0 0 0,1 1 0 0,1 0 0 16,1 2-128-16,1-3 128 0,1-3 176 0,1 1 128 16,7 1 16-16,0 0 16 0,0 0 304 0,-7-5 48 0,1-1 16 0,1-1 0 15,3-2-128-15,1-2 0 0,1-4-16 0,0-1 0 16,0 0 80-16,1-3 32 0,0-2 0 0,3-1 0 16,-1-2-96-16,2-1 0 0,-2-2-16 0,1-1 0 15,2-4-80-15,-1-1-16 0,-2-2 0 0,3 1 0 16,2-1-32-16,-2 1-16 0,1-1 0 0,-1 0 0 15,5-2-96-15,1-1 0 0,-4 1-16 0,2-1 0 16,-2-1-48-16,2 2 0 0,3 4 0 0,1-1 0 16,-1-2-96-16,2 0-32 0,3 1 0 0,0-1 0 15,3 3-128-15,0-3 0 0,2-1 144 0,2-4-144 16,-1-2 0-16,4-2 0 0,0-3 0 0,4 1 128 16,2 2-128-16,2 1 0 0,0 0 0 0,0 0 0 15,5-1 0-15,-4 2 0 0,3 0 128 0,-4 0-128 0,1-2 0 16,-1 5 144-16,-3 1-144 0,1 5 0 0,0 3 128 0,0 0-128 15,1-1 0-15,-1 3 0 0,3 5 144 0,-1-1-144 16,-3 6 0-16,1-1 144 0,-2-1-144 0,2 1 0 16,1 1 0-16,4 3 0 0,-1 3 0 0,2-2 0 15,2-1 0-15,1 2 0 0,5 3 0 0,-1 2 0 16,1 0 0-16,-3-1 0 0,-2 0 0 0,-2 1 0 16,1 2 0-16,0-2 0 0,0-2 0 0,-3 3 0 15,-4 4 0-15,-2 0 0 0,0-1 0 0,-4 3 0 16,-2 1 0-16,-2 1 128 0,-4-1-128 0,-1 2 0 15,-3 1 0-15,0 1 0 0,-2 2 0 0,-2 1 128 16,1 1-128-16,-1-1 192 0,-2 0-64 0,-2-1-128 0,-1-1 192 16,2 0-64-16,-1-1 16 0,-1 0 0 15,-2-3 0-15,-6 0 0 0,6 6 48 0,-6-6 16 0,5 7 0 16,-5-7 0-16,0 0 48 0,0 0 0 0,0 0 0 0,0 0 0 16,0 0-112-16,0 0-16 0,0 0 0 0,0 0 0 15,0 0-128-15,0 0 192 0,0 0-192 0,0 0 192 16,0 0-192-16,0 0 0 0,0 0 0 0,-5 11 0 31,5-11-2240-31,0 0-320 0,-7 10-64 0</inkml:trace>
  <inkml:trace contextRef="#ctx0" brushRef="#br0" timeOffset="-174754.68">11248 11493 10127 0,'0'0'896'0,"0"0"-704"16,0 0-192-16,0 0 0 0,0 0 432 0,0 0 48 15,-5 9 16-15,5-9 0 0,0 0 80 0,3 10 0 16,-3-10 16-16,0 0 0 0,0 0 96 0,0 10 16 16,0-10 0-16,0 8 0 0,0-8 64 0,0 0 0 0,-2 9 16 0,2-9 0 15,-6 7 80-15,6-7 16 0,0 0 0 0,0 0 0 16,-8 0 144-16,0-2 16 0,2-3 16 0,-2 1 0 16,2-3-160-16,-2 2-48 0,-1-2 0 0,-1-2 0 15,4-1-288-15,-3-1-64 0,0 0-16 0,2 0 0 16,-1 0-144-16,1-2-16 0,3 0-16 0,-3-5 0 15,3 2-16-15,1-3 0 0,-1-2 0 0,0-2 0 16,1-3-32-16,-1-2-16 0,2 0 0 0,1-2 0 16,-2-1-16-16,2-1 0 0,-1 0 0 0,0 0 0 15,-3-1-32-15,3-1-16 0,-2-2 0 0,1 0 0 16,-1 1 48-16,0-4 16 0,2-4 0 0,0 2 0 16,1 5-32-16,1 1 0 0,0 0 0 0,3 0 0 0,-2-1-16 0,2 0-16 15,1 1 0-15,1-1 0 0,2-2-48 0,-1 2 0 16,2-2 0-16,1 3 0 0,1 2-128 0,1-2 128 15,2 0-128-15,-1 2 128 0,1 0-128 0,2-2 128 16,-2-2-128-16,2 0 128 0,1-5-128 0,1 0 192 16,-1 5-192-16,0 0 192 0,1 1-192 0,0 2 192 15,2-1-192-15,-1 3 192 0,-3 2-192 0,1 2 160 16,1-1-160-16,-1 4 160 0,0-1-160 0,0-3 160 16,0-2-160-16,0 1 160 0,2 0-160 0,-1 4 0 15,0 2 0-15,2 3 0 0,-3-2 0 0,2 3 0 16,-1 4 0-16,2-1 0 0,1-1 0 0,0-2 0 15,-4 0 0-15,2 3 0 0,2 2 0 0,2-1 128 16,-4 0-128-16,3 1 0 0,1-1 0 0,-1 2 128 0,1 0-128 16,-1-2 0-16,-1-2 0 0,0 1 0 0,-3 1 128 0,2-3-128 15,-2 2 0-15,2 0 0 0,1-3 0 0,-1 2 128 16,-2 3-128-16,0 1 0 0,-1 3 0 0,2 0 0 16,-1-2 128-16,3 2-128 0,1 2 0 0,-1 0 128 15,-1-3-128-15,0 3 0 0,2 2 0 0,1 0 0 16,3-3 0-16,-1 2 0 0,0 0 0 0,0 2 0 15,-1 3 128-15,3-1-128 0,-6-1 0 0,2-1 128 16,2 2-128-16,-4-2 0 0,0 2 0 0,-1 0 0 16,1-2 0-16,-2 3 0 0,1 2 0 0,1-2 0 15,-5 0 0-15,1-1 0 0,-1-2 0 0,-3 3 128 16,0 3-128-16,-1 0 0 0,-4-1 144 0,0 0-144 16,-1 1 0-16,-6 0 144 0,0 0-144 0,0 0 0 0,0 0 128 0,0 0-128 15,7 3 0-15,-7-3 0 0,0 0 0 0,3 9 0 16,-3-9 0-16,6 10 0 15,-1-1-928-15,-5-9-192 0,2 8-32 0,5 4-10432 16,-3 2-2064-16</inkml:trace>
  <inkml:trace contextRef="#ctx0" brushRef="#br0" timeOffset="-134824.04">11449 9229 24479 0,'-15'-12'1088'0,"4"4"208"16,1-1-1040-16,2 2-256 0,5-1 0 0,2 0 0 15,3 0 0-15,0 1 128 0,-2 7-128 0,12-6 0 16,3 2 432-16,2 0-32 0,5-3 0 0,6 0 0 15,4 1-112-15,4-1-32 0,6 0 0 0,4-4 0 0,6-5 112 16,5 2 16-16,5 4 0 0,-1-1 0 0,0-1 48 0,0-1 16 16,2-3 0-16,-3 7 0 0,0 5-192 0,-4 0-48 15,-2-1 0-15,-5 3 0 0,-6 1-208 0,-6 4 0 16,-8 5 0-16,-5-3-9040 16,-7 0-1904-16</inkml:trace>
  <inkml:trace contextRef="#ctx0" brushRef="#br0" timeOffset="-134604.08">11309 9521 28559 0,'-29'-16'2544'0,"15"9"-2032"0,2-1-512 0,6 3 0 16,6 5 416-16,0 0-16 0,12-1 0 0,8-1 0 15,4 1-112-15,8 2-32 0,8 1 0 0,6 2 0 16,4-3-64-16,4 1-32 0,1 0 0 0,5-4 0 15,2-1-160-15,3 0 128 0,1 2-128 0,-7 1 128 16,-4-2-128-16,-6 2-224 0,-6 0 48 0,-6 4-9136 16,-6 4-1824-16</inkml:trace>
  <inkml:trace contextRef="#ctx0" brushRef="#br0" timeOffset="-134423.83">11186 9938 23039 0,'-6'-9'2048'0,"3"0"-1648"16,3 0-400-16,5 3 0 0,7 1 1472 0,7 1 192 16,5-3 64-16,9 2 0 0,7 0-1152 0,7-1-208 15,8 0-48-15,4 1-16 0,2-2-176 0,4 3-128 16,4 1 192-16,-2 3-192 0,0-2 192 0,-6 2-192 16,-7 2 192-16,-9 3-192 15,-7 4-1984-15,-8 4-496 0,-9 2-96 0</inkml:trace>
  <inkml:trace contextRef="#ctx0" brushRef="#br0" timeOffset="-134262.65">11167 10526 23039 0,'-17'-8'1024'0,"9"5"192"0,1 2-960 0,7 1-256 0,-1-7 0 0,1 7 0 16,8-2 720-16,6-1 112 0,3-3 0 0,6 2 16 15,7 1-560-15,3-1-112 0,3 0-32 0,3 3 0 16,3-2-16-16,-2 5-128 0,-3 3 192 0,-5 1-64 31,-6-2-1536-31,-6 2-320 0</inkml:trace>
  <inkml:trace contextRef="#ctx0" brushRef="#br0" timeOffset="-134112.47">11009 10911 16575 0,'9'-10'736'0,"1"2"160"15,3 0-720-15,8-2-176 0,3 1 0 0,7 0 0 0,3 3 1488 16,5-3 272-16,1-1 48 0,-4 7 16 16,-4 5-1600-16,-5 5-224 0,-3 3-240 0</inkml:trace>
  <inkml:trace contextRef="#ctx0" brushRef="#br0" timeOffset="-133951.15">10908 11283 19295 0,'19'-13'848'0,"-3"8"176"0,5 2-816 0,2 1-208 16,4 0 0-16,-1 0 0 0,3 0 0 0,-2 7 176 15,1 0-176-15,-2 1 160 0,-2 0-160 0,-3 2 128 16,-4 1-128-16,-6 3-5760 16,-4 4-1248-16</inkml:trace>
  <inkml:trace contextRef="#ctx0" brushRef="#br0" timeOffset="-133848.5">10830 11559 11055 0,'-11'4'976'0,"1"0"-784"0,4-1-192 0,6-3 0 16,0 0 2032-16,0 0 352 0,13-2 80 0,8 0 16 16,4-3-1840-16,6 1-352 0,4-2-80 0,6 0-6240 15,0-3-1264-15</inkml:trace>
  <inkml:trace contextRef="#ctx0" brushRef="#br0" timeOffset="-129480.28">10851 11699 3679 0,'0'0'320'0,"0"0"-320"0,0 0 0 0,4-6 0 15,-4 6 1680-15,9-5 272 0,-2-2 48 0,0-2 16 16,2 0-1392-16,1 0-288 0,1-2-48 0,-1-4-16 16,4 1 464-16,1-3 96 0,-1 1 0 0,1-2 16 15,2 1-272-15,0-3-48 0,4 0-16 0,1-1 0 16,3 0 112-16,-1-1 16 0,3-2 0 0,5 1 0 0,1-2-48 0,0 4 0 15,-1-1 0-15,0 3 0 0,2 4-288 16,-3 0-64-16,-1 1-16 0,-4 4 0 16,-2 4-576-16,-3-3-112 0,-2 1-32 0,-9 6 0 0</inkml:trace>
  <inkml:trace contextRef="#ctx0" brushRef="#br0" timeOffset="-129187.78">10792 12045 15663 0,'-14'-2'1392'0,"0"0"-1120"0,1-2-272 0,0 1 0 15,3 1 1360-15,3-4 224 0,-1-2 32 0,5-3 16 16,3-4-1072-16,3-1-224 0,4-5-32 0,0-3-16 15,1-9 224-15,1-2 64 0,6-5 0 0,2-5 0 16,2-8-192-16,3-2-16 0,2-3-16 0,6-8 0 16,3-5 80-16,2-1 16 0,1-3 0 0,-9 24 0 15,2-3-448-15,1 5 128 0,-2 2-128 0,0 2 0 16,0 1 0-16,-3 5 0 0,-4 6 0 0,0 4-8112 16,0 4-1696-16</inkml:trace>
  <inkml:trace contextRef="#ctx0" brushRef="#br0" timeOffset="-128923.75">10876 10129 10127 0,'0'-37'896'0,"1"10"-704"16,-1-3-192-16,4 3 0 0,2 1 1376 0,4 0 240 16,3-1 48-16,4 3 16 0,0 3-1024 0,4 1-208 15,4-3-32-15,1 1-16 0,0-1 112 0,4 1 0 16,1 0 16-16,4-1 0 0,1-2-224 0,5 0-48 16,-1 0-16-16,4 3 0 0,3 0-240 0,0 3 0 15,1 0 0-15,-2 2-9056 0</inkml:trace>
  <inkml:trace contextRef="#ctx0" brushRef="#br0" timeOffset="-128714.47">11604 9288 23039 0,'4'-17'2048'15,"1"-1"-1648"-15,4 1-400 0,4 0 0 16,4 0 544-16,5-2 32 0,3-1 0 0,5-1 0 0,5 1-576 0,5 2 0 16,-1 1-160-16,5 1 160 15,0-2-608-15,0 0 0 0,-3 1 0 0,-3 1-9760 16</inkml:trace>
  <inkml:trace contextRef="#ctx0" brushRef="#br0" timeOffset="-128531.73">11826 8956 23039 0,'11'-21'1024'0,"-3"7"192"0,6 1-960 0,4 2-256 16,6 3 0-16,5-3 0 0,3-1 0 0,4 1 144 16,5 0-144-16,5 2 128 0,5 2-128 0,5 0 0 0,5 0 0 0,-2 2 0 15,-2 0 0-15,-2 3 0 0,-6 1 0 0,2 0-6928 16,-1 1-1328-16</inkml:trace>
  <inkml:trace contextRef="#ctx0" brushRef="#br0" timeOffset="-128367.58">12431 8833 32943 0,'15'-12'1456'0,"-3"4"304"0,5-1-1408 0,5 3-352 0,5 1 0 0,8 3 0 15,7 1 0-15,9 1-128 0,6 0 0 0,4 5 0 0,2 4 0 0,2 1 0 16,2-1 0-16,-4 0-14192 16</inkml:trace>
  <inkml:trace contextRef="#ctx0" brushRef="#br0" timeOffset="-124787.35">16168 16040 11967 0,'0'0'1072'0,"0"0"-864"0,-8 4-208 0,8-4 0 16,-8 0 768-16,8 0 128 0,-9 4 0 0,9-4 16 15,0 0 256-15,0 0 48 0,0 0 16 0,0 0 0 16,10 4-464-16,1 0-80 0,3-2-32 0,3-1 0 16,3-2-16-16,2 1-16 0,5 0 0 0,6-1 0 15,4-1-32-15,4 1 0 0,2 1 0 0,1 2 0 0,0 3-16 0,-1 0-16 16,1-1 0-16,4 3 0 0,5 3-80 0,4-2-16 15,5 0 0-15,-2 0 0 0,-1-1-112 0,0 2-32 16,2 1 0-16,-1-1 0 0,-3-2 64 0,1 0 0 16,-1-2 0-16,-4-1 0 0,-6-1-64 0,-4 1-16 15,-5 0 0-15,-5-2 0 0,-1-4-96 0,-3 1-16 16,-7 0 0-16,-4 0 0 0,-2 0 0 0,-5-4-16 16,-1 0 0-16,-5-1 0 0,-5 6-176 0,1-7 0 15,-5-1 0-15,-3-1 0 16,-1 4-1552-16,-5-2-304 0,-1-2-48 0</inkml:trace>
  <inkml:trace contextRef="#ctx0" brushRef="#br0" timeOffset="-122629.46">16139 16050 6447 0,'0'0'272'0,"-9"5"80"0,1-2-352 0,0-2 0 15,8-1 0-15,-7 0 0 0,7 0 2000 0,-8 2 336 16,8-2 64-16,0 0 16 0,0 0-1056 0,0 0-208 16,0 0-32-16,0 0-16 0,0 0-64 0,9 4-16 15,3-6 0-15,-1 0 0 0,1-1-304 0,2-1-64 16,3-3-16-16,2-2 0 0,3-1 80 0,-2-1 16 15,4-2 0-15,-1 1 0 0,3-2-16 0,6-1 0 16,1 1 0-16,1-1 0 0,0-3-112 0,1-1-32 16,-2 0 0-16,4-2 0 0,-1-2-64 0,4-3-32 15,1-1 0-15,6-1 0 0,2 2-32 0,4-5-16 0,2 0 0 0,2-4 0 16,-1 1-64-16,5-2-16 0,2-1 0 0,7-2 0 16,5-3-144-16,-5 0-16 0,-4 0-16 0,0 2 0 15,-2-1-176-15,1 4 128 0,-2 0-128 0,2 2 128 16,-1 4-128-16,-3 0 0 0,-7 4 0 0,-2-4 0 15,1-3 128-15,-3 2-128 0,-1 1 0 0,2 1 128 16,2-5-128-16,-3 2 0 0,-3-1 0 0,0 2 0 16,-2 1 128-16,2 0-128 0,1 0 0 0,2 1 128 15,-2 2-128-15,2 0 0 0,-2 1 0 0,0-1 0 16,-3-2 0-16,-1 2 0 0,-3-2 0 0,2 2 0 16,1-1 0-16,-2 0 128 0,-7 1-128 0,4 0 0 15,0 4 128-15,-2-1-128 0,-4 1 0 0,-2 0 128 0,-2 4-128 0,0-1 0 16,-2-1 0-16,1 1 0 0,-3-1 0 0,3 1 128 15,0-1-128-15,0 0 0 0,-2 2 0 0,2 0 0 16,0 0 0-16,1 4 0 0,-1 1 144 16,2-4-144-16,-3 1 160 0,-2 3-160 0,-1 2 0 0,-4-2 0 15,-1 0 0-15,-3 4-160 0,0 0 160 0,-2-1 0 16,0 2 0-16,-2 0 0 0,1-2 0 0,-3 2 0 16,2 0 0-16,2 0 0 0,1 0 0 0,0-1 0 15,-1-1 0-15,1-1 128 0,3 3-128 0,-2-2 0 16,0-3 0-16,-2 3 0 0,0 1 0 0,2 0 0 15,1 0 0-15,0 0 0 0,-2-2 0 0,0 2 0 16,1 2 0-16,-1-2 0 0,1-4 0 0,-1 4 0 16,-1 1 0-16,1 2 0 0,0 0 0 0,-1-2 0 15,1-3 0-15,0 2 0 0,-1 1 0 0,-2 1 0 16,1 0 0-16,-1 2 0 0,0-7 0 0,2 6 0 0,0 1 0 16,0 0 0-16,-1 1 0 0,-1-2 0 0,-1 0 0 0,-1 2 0 15,1 2 0-15,-1-2 0 0,2-4 0 0,-3 3 128 16,0 3-128-16,1 0 0 0,1-1 128 0,0-1-128 15,-2-2 0-15,1 0 0 0,4 3 0 0,-2-1 128 16,-3 2-128-16,2-1 0 0,0-1 0 0,-2 2 0 16,0 1 0-16,0 0 0 0,1 0 0 0,-1 0 0 15,-3 2 0-15,2-1 0 0,-3-1 0 0,2 2 0 16,-1-2 0-16,2 1 0 0,-8 2 0 0,8-2 128 16,-8 2-128-16,6-3 0 0,2-3 0 0,-8 6 128 15,0 0-128-15,6 0 0 0,-6 0 0 0,0 0 0 16,0 0 0-16,5-2 0 0,-5 2 0 0,7-3 128 15,-7 3-128-15,0 0 0 0,5-2 0 0,-5 2 0 0,0 0 0 0,7-4 0 16,-3 2 0-16,-4 2 0 0,0 0 0 0,0 0 0 16,0 0 0-16,0 0 0 0,6 0 0 0,-6 0 0 15,7 2 0-15,-1 0 0 0,-6-2 0 0,5 2 0 16,-5-2 0-16,7 1 0 0,-2-1 0 0,3 2 0 16,-1 0 0-16,0 1 0 0,0 1 0 0,3-3 0 15,-2-2-144-15,3 1 144 0,3 4 0 0,1-1 0 16,1 0 0-16,4-1 0 0,4 1 0 0,-1-3 0 15,1 1 0-15,6 0 0 0,-3 0 0 0,3 0 0 16,1 1 0-16,0 0 0 0,-3 0 0 0,2 0 0 16,0-1 0-16,-1-2 0 0,1 1 0 0,1 1 0 15,1 1 0-15,-2 0 0 0,0-2 0 0,4 2 0 0,3 1 0 16,-2 1 0-16,-3-1 0 0,-3-2 0 0,-2 3 0 16,-1 1 0-16,-2 0 0 0,-3-2 0 0,-1-2 128 0,-1 4-128 15,-1 1 0-15,0-1 0 0,0-4 0 0,-2 1 0 16,0 3 0-16,0-2 0 0,3-2 0 0,-4 1 0 15,-2-1 0-15,1 1 0 0,0 1 0 0,-1-1 0 16,0-1 0-16,-2 1 0 0,4 0 0 0,-3 2 0 16,-1-2 0-16,0 1 0 0,0 2 0 0,0-3 0 15,0-2 0-15,-4 3 0 0,3 0 128 0,-3 0-128 16,-7-3 0-16,9 0 0 0,-3 0 0 0,-6 0 0 16,9 4 0-16,-9-4 0 0,0 0 0 0,0 0 0 15,7 5 0-15,-7-5 0 0,0 0 144 0,0 0-144 16,0 0 0-16,0 0 0 0,6 5 0 0,-6-5 128 15,0 0-128-15,0 0 0 0,0 0 0 0,0 0 0 0,0 0 0 0,0 0 0 16,0 0 0-16,0 0 128 0,0 0-128 0,0 0 0 16,-12 0 0-16,1 1 0 0,1 1 0 0,-1 0 0 15,-3-1 0-15,-1 3 0 0,-2 1 0 0,-1 2 0 16,-2 1 0-16,-2 3 0 0,-3 0 0 0,1 0 0 16,-4-5 0-16,-1 7 0 0,-1 7 0 0,-1 1 0 15,1 3 0-15,-6 2-128 0,-4 1 128 0,-6 2 0 16,-7 1 0-16,3 1 0 0,3-1 0 0,-1 0 0 15,1-1 0-15,4 2 0 0,-1 4 0 0,0-3 0 16,-1-3 0-16,1 1 0 0,0 0 0 0,1-1 0 16,-1 2 0-16,0-3 0 0,-1 0 0 0,1-3 0 15,3-3 0-15,-2 1 0 0,-6-3 0 0,1 0 0 16,1-1 0-16,-1 0 0 0,1 1 0 0,1 2 0 16,1-1 0-16,2 0 0 0,-1-1 0 0,0 1 0 0,-4 1 0 0,2 1 128 15,0 0-128-15,1 1 0 0,0 2 0 0,2-1 0 16,3-2 0-16,1 0 0 0,2 1 0 0,1-2 0 15,-1-1 0-15,-1 0 0 0,-4-1 0 0,3 1 0 16,1-1 0-16,3-1 128 0,-2 1-128 0,2-1 0 16,-1-3 0-16,3 2 144 0,3 4-144 0,-1-2 0 15,0-4 144-15,-2 2-144 0,-2 0 0 0,-1 1 144 16,-3 0-144-16,3 1 0 0,1-1 0 0,-2 1 128 16,1 2-128-16,1-3 0 0,2 1 0 0,-4-3 0 15,3 1 0-15,0-1 0 0,1 2 128 0,-4 0-128 16,-1-4 0-16,0 4 0 0,1 0 144 0,2 0-144 15,5 1 0-15,0 0 128 0,2-1-128 0,1 1 0 16,2-1 0-16,-1 2 144 0,4-1-144 0,-2-2 0 0,2-3 144 0,-3 0-144 16,1 1 0-16,-2-1 144 0,0-2-144 0,-2 1 0 15,-2 0 144-15,2 0-144 0,3 1 0 0,0-2 144 16,-2-1-144-16,1 3 0 0,3 0 144 0,1-1-144 16,2 0 0-16,0-1 144 0,-1 1-144 0,1 0 128 15,2 1-128-15,-1 0 128 0,1-2-128 0,1 1 0 16,-4 1 144-16,3-1-144 0,-3-3 128 0,2 2-128 15,-2 1 128-15,-1 0-128 0,1 0 0 0,-1-2 144 16,1-1-144-16,4 1 0 0,5 2 160 0,-1-2-160 16,-5-1 128-16,3 1-128 0,1-2 0 0,1 0 128 15,0-1-128-15,-1 0 0 0,0-2 128 0,2 1-128 0,1 1 0 16,1-1 128-16,0 0-128 0,-1 0 0 16,0-2 0-16,-1 0 0 0,1 2 0 0,0-1 128 0,0-2-128 15,-1 2 0-15,0-1 0 0,0 1 128 0,-3-1-128 0,2 0 0 16,-1-1 0-16,-1 0 128 0,2 3-128 0,0-4 0 15,2-1 0-15,0 3 128 0,-3-1-128 0,2 0 0 16,0-1 128-16,-2-1-128 0,-1 2 128 0,2 0-128 16,2 1 160-16,0-1-160 0,2 2 192 0,2-2-192 15,2-1 0-15,-3-2 0 0,0 0 0 0,2 1 0 16,1 3 0-16,5-6 0 0,-3 3 0 0,3-3 0 16,0 0 128-16,0 0-128 0,0 0 0 0,0 0 0 15,0 0 128-15,0 0-128 0,0 0 0 0,0 0 0 16,0 0 0-16,10-5 0 0,1-2 0 0,-1 0 0 15,-10 7-1472-15,7-7-240 0,4 1-48 0,2 1-10368 16,2-1-2080-16</inkml:trace>
  <inkml:trace contextRef="#ctx0" brushRef="#br0" timeOffset="-121932.83">16411 16167 13823 0,'-16'-3'1216'0,"6"0"-960"15,-3 0-256-15,1 1 0 0,-3 0 752 0,1 2 96 16,1 3 32-16,1-2 0 0,0-2 176 0,0 2 32 15,0 1 16-15,1 3 0 0,-3-3-128 0,4 2-16 16,3 2-16-16,7-6 0 0,0 0 32 0,0 0 16 16,0 0 0-16,0 0 0 0,0 0-16 0,0 0 0 15,0 0 0-15,12 0 0 0,7 0-352 0,-1 1-80 16,3-1-16-16,6-1 0 0,4-4 0 0,5-1 0 16,3-2 0-16,0-1 0 0,1 0-48 0,4 3-16 15,3 3 0-15,1-2 0 0,3-1 16 0,4 4 0 0,0 6 0 16,0-1 0-16,-5 1-144 0,-2 1-16 0,-3 3-16 0,-4 0 0 15,-4 2-176-15,-4 0-128 0,-4-1 144 0,-3-1-144 16,-10-1 160-16,-1 0-160 0,-2-2 160 0,-3 1-160 16,0-4 128-16,-10-2-128 0,6 9 0 0,-6-9 0 15,0 0 0-15,0 0 0 0,0 0-208 0,0 0 64 32,0 0-1456-32,-9-6-304 0,-3-2-48 0,0 0-8704 0,-1 2-1744 0</inkml:trace>
  <inkml:trace contextRef="#ctx0" brushRef="#br0" timeOffset="-121546.2">16541 15939 20271 0,'-10'-3'896'0,"10"3"192"0,-6-2-880 0,6 2-208 16,0 0 0-16,0 0 0 0,0 0 1472 0,0 0 256 15,0 0 64-15,0 0 0 0,12-1-1024 0,-1 2-192 16,2 2-32-16,1-1-16 0,3-1-32 0,2 3-16 16,3-2 0-16,-3 2 0 0,2 1 224 0,1 0 64 15,0 2 0-15,1 1 0 0,3 3-48 0,0 0 0 16,0 0 0-16,-1 0 0 0,-2 3-112 0,-2-2-32 16,-4-2 0-16,-1 1 0 0,-3 1-96 0,-2 2-32 15,1 1 0-15,-4-2 0 0,-1-6 0 0,-2 4-16 0,-2 2 0 16,-2-2 0-16,-1-11 112 0,-2 14 32 0,-2-3 0 15,-3 2 0-15,-2-1-32 0,-3 1 0 0,-3 0 0 0,-3 1 0 16,-4-1-96-16,-3 2-32 0,-5 2 0 0,1-1 0 16,2 2-112-16,-3-3-32 0,-2 1 0 0,2 0 0 15,4 1-128-15,0-3-16 0,3-2-128 0,2 0 192 16,2 0-192-16,4-1 0 0,2-4 0 0,3-3 0 31,3-3-1072-31,7-1-208 0,0 0-32 0,7-3-12064 0,4-9-2400 0</inkml:trace>
  <inkml:trace contextRef="#ctx0" brushRef="#br0" timeOffset="-120583.52">20885 13043 9215 0,'-11'-13'816'0,"7"6"-656"0,-5-1-160 0,4 4 0 16,-3 2 1472-16,8 2 256 0,-3-9 48 0,-1 6 16 15,4 3-352-15,0 0-64 0,-1-6-16 0,1 6 0 16,0 0-144-16,0 0-16 0,11 2-16 0,2 1 0 15,2-3-80-15,2 3-16 0,4 2 0 0,3 2 0 16,7 0-256-16,1 0-48 0,1 3-16 0,2-4 0 16,-2 1-256-16,4 2-64 0,1 2-16 0,1 2 0 15,2 1-112-15,-2 1-32 0,-3 1 0 0,-2 4 0 16,3-3-80-16,-4 0-16 0,-4 2 0 0,-5-2 0 0,-5-1-48 0,-5-1-16 16,-3-1 0-16,-6 0 0 0,-6 4 0 0,-5-1 0 15,-7 0 0-15,-8-1 0 0,-4 3 272 0,-7-3 48 16,-5 1 16-16,-3 0 0 0,-2 0 64 0,1-2 16 15,2-1 0-15,1-1 0 0,3 0 32 0,0-5 0 16,1-8 0-16,0 3 0 0,1 6-192 0,2-4-48 16,2-1 0-16,7-1 0 0,7-1-336 0,4 1 144 15,2 2-144-15,9-5 0 16,0 0-1360-16,0 0-384 0,6 9-80 0</inkml:trace>
  <inkml:trace contextRef="#ctx0" brushRef="#br0" timeOffset="-118510.55">16774 15989 8287 0,'-12'-1'736'0,"6"1"-592"0,6 0-144 0,-9 1 0 16,-2 1 864-16,2 1 144 0,1-1 16 0,0-1 16 15,0 1-592-15,0 0-128 0,-1 1-32 0,2-3 0 16,-3 0-160-16,2 0-128 0,-2-1 192 0,3 1-192 15,0 1 400-15,0 1-16 0,-1-1-16 0,8-1 0 16,-9 5 336-16,9-5 80 0,-9 0 16 0,9 0 0 16,0 0 128-16,0 0 32 0,0 0 0 0,0 0 0 15,0 0-272-15,9-10-48 0,3-1-16 0,3-1 0 16,2-3-112-16,4-3 0 0,1-4-16 0,4-1 0 16,4-4 144-16,4 0 16 0,4-3 16 0,3-3 0 0,1-2-96 15,0 0-32-15,1 2 0 0,4-5 0 0,6 0-64 0,2-3-16 16,3-2 0-16,4-1 0 0,1-2-144 0,-2-2-48 15,-4-3 0-15,4 4 0 0,-2 0 80 0,7 3 16 16,0 2 0-16,0-1 0 0,-3 0-96 0,-3-1-16 16,-2-2 0-16,2-3 0 0,-2-1-64 0,2 0-32 15,4 3 0-15,-6 4 0 0,-4-1-160 0,-3 1 160 16,0 0-160-16,-1 1 160 0,-2 0-160 0,1 4 192 16,3 2-192-16,1 0 192 0,-4 0 0 0,-1 3 0 15,-4 0 0-15,1 1 0 0,-1-1-48 0,-1 1 0 16,1-2 0-16,1 1 0 0,4-3 48 0,0 1 16 15,-4 0 0-15,-1-2 0 0,-3 3-208 0,2 1 176 16,-1 2-176-16,-1 3 160 0,0 0 32 0,-1 3 16 16,5 2 0-16,-1 0 0 0,-2 0-208 0,-6 1 0 0,0 1 128 0,-4 0-128 15,-2-3 128-15,0 2-128 0,0-4 176 0,2 2-176 16,1 0 176-16,-3 0-176 0,-1 2 160 0,2 3-160 16,5 4 176-16,-3 0-176 0,-2 4 192 0,-1-2-192 15,-5-4 160-15,-2 4-160 0,-2 2 128 0,-1 2-128 16,-4-2 128-16,-1 1-128 0,-3 0 0 0,-1 1 128 15,-2 2 0-15,-3 1-128 0,0-3 192 0,0 2-64 16,-2 1-128-16,0 2 192 0,3 0-192 0,-4 0 192 16,1-2-192-16,-4 6 0 0,6-4 0 0,-6 4 128 15,0 0-128-15,5-2 0 0,-5 2 0 0,0 0 0 16,0 0 0-16,7 0 0 0,-7 0 0 0,0 0 0 16,0 0 0-16,0 0 0 0,0 9 0 0,-2-2 0 0,2-7 0 15,-10 8 0-15,1 2 0 0,-3 0 0 0,-4 1 0 0,0-2 0 16,-5 1 0-16,-6 7 0 0,-5 5 0 0,-6 0 0 15,-6-1 0-15,-2 5 0 0,-3 7 0 0,0 3 0 16,-4 3 0-16,1 1 0 0,0-2 0 0,-8 6 0 16,-6 2 0-16,-2 2 0 0,-7 1 0 0,1 5 0 15,-1 3 0-15,-3 0 0 0,-4-2 0 0,3-2 0 16,2-3 0-16,0-3 0 0,3-3 0 0,-5 2 0 16,-1-1 144-16,-2 0-144 0,4-3 0 0,2 0 128 15,4-4-128-15,-5 0 0 0,-5-2 0 0,7-2 128 16,1-1-128-16,1 2 0 0,0 3 0 0,-4-2 144 15,-5-2-144-15,7 1 0 0,6 4 128 0,5-4-128 16,2-3 0-16,-1-2 0 0,-5-5 144 0,3 3-144 16,3-3 0-16,4-1 144 0,4-1-144 0,2-1 160 0,3-1-160 0,-1 2 160 15,0 2-160-15,3 2 0 0,2-3 0 0,4 0 0 16,3 2 0-16,2 0 0 0,5 3 128 0,5-3-128 16,-1-1 0-16,7-2 0 0,1-1 0 0,2 0 0 15,2-3 0-15,2 0 0 0,0-3 0 0,1 1 0 16,2-1 0-16,2 0 0 0,-3-3 0 0,2 0 0 15,3 0 0-15,2 0 0 0,2-4-144 0,-2 0 144 16,4-9 0-16,0 0 0 0,5 10-128 0,-5-10 128 16,0 0 0-16,15-1 0 0,0-2 0 0,0-2 0 15,1 0 0-15,2-3-128 0,1-2 128 0,2 0 0 16,1-1 0-16,5-1 0 0,2-2 0 0,5-1 0 16,1 0 0-16,7-1 0 0,1-2 0 0,3-3 0 15,1-1 0-15,3-4-128 0,-1-4 128 0,6-2 0 0,4-3 0 0,9-3 0 16,5-3 0-16,1-1 0 0,-2-3 0 0,4-3 0 15,3-5 0-15,4-4 0 0,9-2 0 0,-3 1 0 16,-5 1 0-16,4-1 0 0,3 3 0 0,-6 5 0 16,-5 5 0-16,1-3 0 0,-1-2 0 0,4-1 0 15,0-1 0-15,-7 7 0 0,-5 5 0 0,2 0 0 16,-2-2 0-16,4 0 0 0,2 1 192 0,-2-6-48 16,-7 1-16-16,2-2 0 0,-4-6-128 0,4 3 0 15,-4 1 0-15,-1 6 0 0,-5 3 0 0,-7 5 0 16,-7-1 0-16,0 4 0 0,-1 3 0 0,-2 1 0 15,-6 0 0-15,3 4 0 0,1 2 0 0,-3 2 0 16,-1 4 0-16,-2-1 0 0,-5 0 0 0,0 0 0 16,-5 1 0-16,1 3 0 0,-3 0 0 0,0 1 0 15,-1 0 0-15,-1 2 0 0,0 0 0 0,-1 2 0 0,0 1 0 0,-3-1 0 16,-3 0 0-16,-2 1 0 0,-1 3 0 0,-2-2 0 16,-1 0 0-16,-2 0 0 0,-7 7 0 0,4-6 0 15,-4 6 0-15,0 0 0 0,1-7 0 0,-1 7 0 16,0 0 0-16,0 0 0 0,-9 0 0 0,-2 3 0 15,-4 1 0-15,-5 3 0 0,-2 1 0 0,-1 2 0 16,-6 1 0-16,-3 4 0 0,-4 3 0 0,-5 4 0 16,-5 2 0-16,-9 6 0 0,-5 4 0 0,-4 7 0 15,-3 7-128-15,3 1 128 0,-1 0 0 0,-6 3 0 16,-9 1 0-16,-3 6 0 0,1 2 0 0,0 2 0 16,-4 2 0-16,0-3 0 0,-4-1 0 0,3-1 0 15,5 1 0-15,-5-2 0 0,-9-1 0 0,5 0 0 0,5 3 0 16,1-2 0-16,3-6 0 0,-5 0 0 0,-6 2 0 0,4 2 0 15,5 0 0-15,-4-4 0 0,-4-6 0 0,5-2 0 16,7-3 144-16,5-4-144 0,6-5 128 0,0 0-128 16,-4 0 160-16,4-2-160 0,-2-2 160 0,7-1-160 15,2 0 160-15,6-1-160 0,3-1 128 0,0-1-128 16,-2-2 0-16,5-2 144 0,-2 1-144 0,4 0 0 16,0-1 144-16,5-1-144 0,5-1 0 0,5-1 128 15,1-2-128-15,2 2 0 0,3 1 0 0,0-1 0 16,0 0 0-16,3 0 128 0,2 1-128 0,2 0 0 15,1-1 0-15,4-2 0 0,3 0 0 0,1-1 0 16,1-2 0-16,2 0 0 0,1-2 0 0,0-1 0 16,0 0 0-16,3 0-128 0,-3 0 128 0,2-2 0 15,0-4 0-15,1 1 0 0,4-5 0 0,0 0 0 0,0 0 160 0,0 0-160 16,0 0 0-16,0 0 0 0,0 0 0 0,0 0 0 16,8-6 0-16,0-4 0 0,-1 0 0 0,5 0 144 15,0-1-144-15,0 1 0 0,0-3-192 0,2 3 192 31,-1 3-528-31,2-1 16 0,2 0 0 0,-1 1 0 16,3-2-2304-16,1 0-448 0,3 0-80 0</inkml:trace>
  <inkml:trace contextRef="#ctx0" brushRef="#br0" timeOffset="-116763.24">17494 16213 15087 0,'0'0'656'0,"0"0"160"0,0 0-656 0,0 0-160 16,-7 7 0-16,3-2 0 0,4-5 992 0,-10 7 160 16,3 2 48-16,-1-3 0 0,1-1-32 0,-2 0 0 15,3 1 0-15,6-6 0 0,0 0-80 0,0 0-32 16,-7 4 0-16,7-4 0 0,0 0-160 0,0 0-16 16,0 0-16-16,10-7 0 0,3-1-272 0,2-5-48 15,3-1-16-15,5-5 0 0,5-6-80 0,4-1-32 16,5-2 0-16,5 0 0 0,9-6-80 0,2-2-16 15,3 2 0-15,0-4 0 0,-1-4-32 0,5-3-16 16,4-4 0-16,4 0 0 0,4 4-16 0,1-1-16 16,-6 2 0-16,2 1 0 0,3 1-112 0,7-1-128 15,7 3 176-15,-2-1-176 0,-6-2 160 0,1 0-160 0,0-2 128 16,4 2-128-16,1 1 128 0,-2 0-128 0,-8-1 128 0,3-2-128 16,3-4 128-16,-2-2-128 0,-1-1 0 15,-4 1 128-15,-3 0-128 0,0 4 160 0,6 3-160 0,0-1 160 16,-1 2-160-16,-3 2 0 0,-4-2 144 0,-4 3-144 15,-2-2 0-15,2 4 0 0,4 5 0 0,-3-2 128 16,-1 0-128-16,-3 1 128 0,1 0-128 0,-2 2 128 16,1 1-128-16,2-3 144 0,0 1-144 0,-2-2 160 15,-5-4-160-15,0 6 0 0,1 2 0 0,-2 2 128 16,-1-2-128-16,0 3 0 0,0 3 0 0,-4 1 0 16,-6 5 0-16,-7 2 0 0,-4 0 0 0,-4 3 0 15,-2 2 0-15,-5 1 0 0,-2 0 0 0,-4 0 0 16,0 1 0-16,-1-1 0 0,-1 1 0 0,-4 0 0 15,-1-1 0-15,0 1 128 0,-4 0-128 0,-1 3 0 0,-1 1 0 16,0 1 128-16,2-1-128 0,-5 6 0 0,0 0 0 0,0 0 0 16,0 0 0-16,0 0 0 0,0 0 0 15,0 0 0-15,-12 2 0 0,1 2 0 0,3 0 0 0,-3 1 0 16,-1 1 0-16,2 2 0 0,-4 3 0 0,-2-1 0 16,1-2 0-16,-4 4 0 0,-1 4 0 0,-2-1 0 15,-4 1 0-15,-7 3 0 0,-6 2-128 0,-3 2 128 16,-6 2 0-16,-3 1 0 0,-4 2 0 0,-4 6 0 15,0 4 0-15,-6 4 0 0,-9 0-128 0,-3 5 128 16,-2 1 0-16,-5 5 0 0,-6 6 0 0,-2 5 0 16,-3 6-144-16,2-3 144 0,-1-1 0 0,-4-1 0 15,-4-1 0-15,2-1 0 0,6 0 0 0,3 0 0 16,1-2 0-16,0-3 0 0,-3-6 144 0,5-1-144 0,7-2 128 16,-3-2-128-16,-3-1 128 0,3-2-128 0,3 2 128 0,5-1-128 15,4-2 144-15,-3-2-144 0,-6-2 160 0,7-1-160 16,5-2 160-16,5 0-160 0,6 1 160 0,4-1-160 15,-1-3 128-15,2 0-128 0,-2-1 0 0,5 0 0 16,5 2 0-16,3-2 128 0,3-3-128 0,6-2 0 16,2-2 0-16,2-2 0 0,2 3 128 0,1-6-128 15,0 2 0-15,0-3 0 0,1-1 0 0,3 3 0 16,2 0 0-16,-2-3 0 0,3-5 0 0,4 2 0 16,0-1 0-16,1-1 0 0,2-2 0 0,2-3 0 15,3-3 0-15,7-5 0 0,0 0 0 0,0 0 0 16,0 0 0-16,0 0-128 0,0 0 128 0,16-4 0 15,3-5 0-15,0 2 0 0,4 1 0 0,4-7 0 16,0-7 0-16,3 0 0 0,1-1 0 0,0-1 0 0,-1-3 0 0,5-2 0 16,3-3 0-16,5-1 0 0,3-2 0 0,7-1 0 15,3-1 0-15,1-5 0 0,-2-4 0 0,6 0 0 16,6-1 0-16,11-1 0 0,9-3 0 16,3-3 0-16,-2-6 0 0,11-4 0 0,10-6 0 0,3-6 0 15,-1-2 0-15,8-5 0 0,9-4 0 0,-3-2 0 16,-1 0 0-16,3 6 0 0,3 3 0 0,-8 4 0 15,-8 2 0-15,-5 5 0 0,0 3 160 0,-8 6-16 16,-6 3 0-16,-5 1 0 0,-3 7 112 0,-6-1 32 16,-5-1 0-16,-3 0 0 0,-9-1-288 0,-2 4 160 15,-1 2-160-15,-1 4 128 0,3 3-128 0,-8 8 160 16,-9 4-160-16,-6 4 160 0,-6 2-160 0,-3 4 0 16,-4 2 0-16,1 0 128 0,-4 2-128 0,0 4 0 15,-4-2 144-15,-2 3-144 0,-3-1 0 0,-2 3 0 0,-1-1 0 0,-2 3 128 16,-2 0-128-16,-8 2 0 0,0 0 0 0,0 0 0 15,0 0 0-15,0 0 0 0,0 0 0 0,-12 9 128 16,-7-1-128-16,-4 3 0 0,-2 2 0 0,-5 0 0 16,-2-1 0-16,-5 1 0 0,-4 1 0 0,-12 3 0 15,-10 2 0-15,-3 4 0 0,-1 4 0 0,-2 7 0 16,2 6 0-16,-8 6 0 0,-8 4 0 0,-7 3 0 16,1 5 0-16,-6 2 0 0,-7 4 0 0,-1 4 0 15,0 1 0-15,-5 3 0 0,-7-4 0 0,0 1 0 16,2 2 0-16,2 1 0 0,-3 4 0 0,4 1 0 15,-2-3 0-15,1-1 0 0,1-5 0 0,1 1 0 0,4-2 0 16,5-3 144-16,5-5-144 0,0-2 0 0,2-6 240 16,7 0-64-16,3-2-16 0,7-2 0 0,3-5-32 0,-2 0 0 15,1 2 0-15,8-1 0 0,5-2-128 0,4-4 128 16,8-4-128-16,2-1 128 0,0 0-128 0,3-3 0 16,2-5 0-16,2 0 0 0,3-2 0 0,8 2 0 15,9-2 0-15,5-6 0 0,2-8-256 0,5 1-64 16,6-2-32-16,2-7 0 15,0 0-1728-15,17-7-352 0,9-4-64 0,9-4-14080 0</inkml:trace>
  <inkml:trace contextRef="#ctx0" brushRef="#br0" timeOffset="-115195.17">11629 10637 8287 0,'-8'19'736'0,"2"-7"-592"0,-1 0-144 0,-1 0 0 0,-1-1 1216 0,3 1 192 16,0 0 64-16,0-1 0 0,1-5-192 0,2 3-48 16,0-1 0-16,-2 1 0 0,1-4-112 0,4-5-32 15,-5 4 0-15,1-1 0 0,-3 3-96 0,7-6-32 16,-7-2 0-16,2 1 0 0,5 1 64 0,-7 0 0 15,7 0 0-15,-6-6 0 0,2-4 32 0,3-2 16 16,2-1 0-16,3-5 0 0,3-3-240 0,3-3-64 16,-1-3 0-16,7-5 0 0,1-3-384 0,4-6-96 15,6-6-16-15,0-2 0 0,3 4-144 0,2-4-128 16,5-1 144-16,4-1-144 0,2 0 160 0,1-1-160 16,1 1 160-16,0 0-160 0,0-4 144 0,4 2-144 15,0 1 128-15,5 7-128 0,-2 4 192 0,4 0-32 16,0-2-16-16,-1 2 0 0,-3 1-16 0,3 0 0 15,0 2 0-15,2-1 0 0,1-4-128 0,-2 8 0 0,0 6 144 0,0-1-144 16,-5-4 0-16,1 3 0 0,0 3 0 0,-3-1 128 16,-3 4-128-16,0 1 0 0,-2-1 0 0,-5 8 0 15,-3 5 0-15,-2 2 0 0,-5 1 0 0,-9 2 0 16,-4-1 0-16,2 1 0 0,-1 5 0 0,0 0 0 16,-1-3 0-16,1 2 0 0,-1 0 0 0,2 2 0 15,-3 1 0-15,3-2 0 0,-1-1 0 0,-1 2 0 16,-1 1 0-16,1 3 0 0,-2 1 0 0,0 0 0 15,-2-3 0-15,2 1 0 0,-1 2 0 0,-2-1 0 16,1-2 0-16,-4 2 0 0,-1 1 0 0,-7-4 0 16,5 2 0-16,-5-2 0 0,0 0 0 0,0 0 0 15,0 0 0-15,0 0 0 0,-8 2 0 0,-1-1 0 0,-3-1 0 16,-1 1 0-16,-3 1 0 0,-2 1 0 0,-3-6 0 16,-6 3 0-16,0 0 0 0,-2 3 0 0,1 0 0 0,-2-2 0 15,0-2 0-15,-3 1 0 0,3 2 0 0,-5 1 0 16,-1 2 0-16,1 0 0 0,-1 1 0 0,-1 2 0 15,3 3 0-15,-2 0 0 0,2-4 0 0,1 1 0 16,1 3 0-16,1 1 0 0,1-3 0 0,1 2 0 16,-3 2 0-16,1 2 0 0,2 3 0 0,2 1 0 15,3-1 0-15,-6 11 0 16,9 1-2432-16,6-2-512 0,5 1-112 0,7-9-16 0</inkml:trace>
  <inkml:trace contextRef="#ctx0" brushRef="#br0" timeOffset="-113127.33">10796 12417 14847 0,'0'0'656'0,"0"0"144"0,-8 4-640 0,3 1-160 15,-3-1 0-15,8-4 0 0,-7 7 144 0,7-7 0 0,-5 5 0 0,5-5 0 16,-6 7 448-16,6-7 96 16,-5 4 16-16,5-4 0 0,-9 6 144 0,9-6 48 0,-6 5 0 0,6-5 0 15,-11 0 176-15,3 1 32 0,8-1 16 0,-9 0 0 16,-1-4-96-16,1 0-32 0,-1-2 0 0,2-2 0 16,-1-2-96-16,-2-2 0 15,2-5-16-15,-2-3 0 0,0-2-272 0,-1-6-48 0,1-3-16 0,-2-6 0 16,1-5-224-16,0 0-64 0,2-4 0 0,-1 1 0 15,1-3-96-15,1-2-32 0,-1-1 0 0,3-3 0 16,0-2 0-16,1 0 0 0,1-2 0 0,0 3 0 16,1 4 32-16,2-4 0 0,-4-1 0 0,2-2 0 15,-1 0-32-15,4 2 0 0,1 0 0 0,1 0 0 16,2 2-128-16,-1-3 128 0,1-2-128 0,3 3 128 16,-2 1-128-16,3-1 0 0,0-1 0 0,2 0 0 0,1 4 0 15,0 2 0-15,0 0 0 0,1-2 0 0,0-1 0 0,-1 3 0 16,2 5 0-16,0 1 0 0,0 0 0 0,-1 3 0 15,-1 0 0-15,0 4 0 0,1 1 0 0,-2-2 0 16,-3-2 0-16,3 2 0 0,-3 0 0 0,-1 3 0 16,1 1 0-16,2 2 0 0,0 1 0 0,2 1 0 15,-1 2 0-15,2 1 0 0,-1-1 0 0,0 1 0 16,-1 0 0-16,2 1 0 0,-1-1 0 0,2-2 0 16,2-1 0-16,0 5 0 0,1 6-128 0,2-3 128 15,0 2 0-15,3-1 0 0,1-1 0 0,-1 2 0 16,2 2 0-16,0-2 0 0,0-1 0 0,1 3 0 15,1 1 0-15,2 2 0 0,1 0-144 0,3-1 144 16,2-2 0-16,0-2 0 0,1 1 0 0,3 1 0 16,3 0 0-16,2-1 0 0,3-2 0 0,-1 2 0 0,-1 4 0 0,-1-2 0 15,0 1 0-15,0-1 0 0,-2 0 0 16,-1 3 0 0,-4 1-448-16,-1 1 0 0,-2-3 16 0,-9 8 0 0,0 4 432 0,0-1 0 0,0-2 0 0,-1 1 0 15,0 2 0-15,-1 2 0 0,-4 1 0 0,2-1 0 16,-3-4 0-16,0 2 0 0,0 0 0 0,-1 1 0 15,-1-2 0-15,-2 0 0 0,0 0 0 0,0 1 0 16,-3 3 0-16,0 0 0 0,-8 1 0 0,0 0 0 16,0 0 0-16,0 0 0 0,0 0 0 0,0 0 0 15,-9 0 0-15,2 0 0 0,-2 2 0 0,1-1 0 16,-3 2 0-16,0-2 0 0,0 0 0 0,-1 0 0 16,-1 1 0-16,-1 0 0 0,0 1 0 0,-2-3 0 15,-1 2 0-15,-2 1 0 0,-5 0 0 0,2 1 0 0,-6-1 0 16,-10 4 0-16,2 4 0 0,-1-2 0 0,4-1 320 0,-3 0 128 15,1 0 48-15,-1 4 0 0,-3 6-496 0,-1 2 0 16,-5-2 0-16,2 0 0 0,2 4 0 0,0 2 0 16,-1 4 0-16,1 1 0 0,1-3 0 0,0 2 0 15,3 0 0-15,-3 1 0 0,2-2 0 0,-2 3 0 16,-2 1 0-16,3 7 0 0,1 9 0 0,2 3 0 16,0 5 0-16,-1 4-160 0,3 1 160 0,2-1 0 15,3 1 0-15,0-1 0 0,4 2 0 0,-1 0 0 16,6 2 0-16,-1-4 0 0,3-2 0 0,0-5 0 15,0 0 0-15,1 1-128 0,2 2 128 0,-1 0 0 16,1-1 0-16,3 0 0 0,-1 0 0 0,2 1 0 16,0 1 0-16,0-5 0 0,0-3 0 0,3 2 0 0,1 3 0 15,3-1 0-15,1-5 0 0,0-2 0 16,2-2 0-16,1 2 0 0,1 5 0 0,3-3 0 0,0-3 0 0,3 3 0 16,-2 3 0-16,2-1 0 0,-1 1 0 0,1-3 0 15,-2-1 0-15,-4 0 0 0,-1 0 0 0,2 1 0 16,4 2 0-16,2 0 0 15,-3-2 0-15,1-2 0 0,3-1 0 0,1-4 0 0,-3-3 0 0,5-1 0 16,1 0 0-16,-3-12 0 0,1 2 0 0,2 1 0 16,-1-1-336-16,3 3-48 0,0-1 0 0,0 1 0 15,0-4 384-15,1 2 0 0,-3-4 0 0,1-1 0 16,0-1 0-16,0-2 0 0,0 0 0 0,-1 0 0 16,-1-1 0-16,2 0 0 0,-4 0 0 0,1-2 0 15,1 0 0-15,-2-1 0 0,-2 3 0 0,3-5 0 16,-3-3 0-16,2-2 0 0,-1 2 0 0,-2-3 0 0,1-5 0 0,-8-2 0 15,0 0 0-15,8-1 0 0,0 1 0 0,-8 0 0 16,7 0 0-16,0-3 0 0,-2-4 752 0,-2-1 208 16,-1 2 64-16,-1-3 0 0,1-2-832 0,0 1-192 15,-1 0 0-15,-1 0 0 0,-1-1 0 0,-2 1 0 16,1-1 0-16,-2 0 0 0,0-2 0 0,-3-1 0 16,0-1 0-16,-2-2 0 0,-1-3 0 0,0-3 0 15,-3-2 0-15,1-4 0 0,-1-5 0 0,-5-16 0 16,2 2 0-16,1 2 0 0,1 1 0 0,0 0 0 15,-2 0-144-15,1-3 144 0,-1 0 0 0,1-5 0 16,-1 0 0-16,-1 0 0 0,-1-2 0 0,0 3 0 16,0 2 0-16,-2-1 0 0,2-3 0 0,-1-1 0 15,1-2 0-15,2 0 0 0,-1 6 0 0,3-1 0 16,1 1 0-16,0 2 0 0,1 5 0 0,0-1 0 0,4 0 0 0,0-1 0 16,0 2 0-16,2 1-144 0,0 1 144 0,4 1 0 15,2 0 0-15,1 0-128 0,0 0 128 0,7-4 0 16,1-4 0-16,1-2-128 0,-1-3 128 0,4 4 0 15,0 4 0-15,1 1 0 0,2-1 0 0,0-1-128 16,0-1 128-16,2 2 0 0,2 1 0 0,-1 1-128 16,0 2 128-16,2 1 0 0,0 2 0 0,1 4-128 15,0 2 128-15,0 0 0 0,5-1 0 0,1-1 0 16,1 1 0-16,2-3-160 0,3-6 160 0,0 2 0 16,5 4 0-16,2 5-128 0,2 1 128 0,1 0 0 15,-2-2 0-15,2 4-160 0,1 3 160 0,-10 8-128 16,4-3 128-16,4 0-128 0,-1 0 128 0,5-1-128 15,0-1 464-15,-1 0 112 0,-1 0 0 0,16-9 16 16,-8 4-1184-16,-5 3-240 0,-3 1-64 0,-14 8 0 0,0 2 832 16,1 0 192-16,1 1 0 0,-2-1 0 0,-2 0 0 0,0 0 0 15,-5 1 0-15,-1 4 0 0,-4 3 0 0,-2 2 0 16,-1-2 0-16,-3 3 0 0,-1 2 0 0,-3 0 0 16,-3 0 0-16,0 1 0 0,-2-4 0 0,-4 4 0 15,0 0 0-15,0 0 0 0,7-1 0 0,-7 1 0 16,0 0 0-16,0 0 0 0,0 0 0 0,0 0 0 15,0 0 0-15,0 0 0 0,0 0 0 0,0 0 0 16,0 0 0-16,0 0 0 0,0 0 0 0,0 0 0 16,0 0 0-16,0 0 0 0,0 0 0 0,0 0 0 15,-7-2 0-15,7 2 0 0,-7 5 0 0,0-3 0 16,1-2 0-16,6 0 0 0,-5 1 0 0,5-1 0 0,-8 3 0 0,8-3 0 31,-7-2-864-31,7 2-128 0,0 0-32 0,0 0 0 0,0 0 832 0,-6-1 192 0,6 1 0 16,-9-1 0-1,9 1-864-15,0 0-128 0,0 0-32 0,0 0 0 16,-10 3 0-16,10-3 0 0,-6 9 0 0,6-9-10240 0</inkml:trace>
  <inkml:trace contextRef="#ctx0" brushRef="#br0" timeOffset="-111575.65">16616 15729 8287 0,'0'0'736'15,"-9"3"-592"-15,2 1-144 0,-1 0 0 16,8-4 880-16,0 0 144 0,0 0 16 0,0 0 16 16,-7 4-64-16,7-4-16 0,0 0 0 0,0 0 0 0,0 0 96 0,0 0 16 15,7 3 0-15,3-3 0 0,3-6-128 0,-1-3-32 16,3-2 0-16,6-3 0 0,5-4-336 0,2-2-64 16,2-5-16-16,6-2 0 0,6-2 16 0,3-2 0 15,2-2 0-15,6-4 0 0,1-8 32 0,10-2 0 16,9-2 0-16,7-5 0 0,7-4 48 0,4 0 16 15,0-1 0-15,13 1 0 0,11-1 80 0,2-2 0 16,2-4 16-16,3 3 0 0,-1 6-224 0,1 1-48 16,3 1-16-16,-5 1 0 0,-1 0-176 0,1 1-16 15,-5-3-16-15,-4 0 0 0,-5-1-32 0,0-4-16 16,-1-2 0-16,-4-3 0 0,-3-1 0 0,-5-1 0 16,-4-2 0-16,-1 4 0 0,-1 9-48 0,-7 5 0 15,-8 5 0-15,-9 0 0 0,-4 0 96 0,-4 7 16 0,-2 8 0 16,-3 4 0-16,-9 0-112 0,-2 3-128 0,-1-1 176 15,-2 5-176-15,-4 5 0 0,-1 2 0 0,-5-1 0 0,-2 3 0 16,-3 4 0-16,-3 2 0 0,0 2 0 0,-7 2 0 16,-11 1-304-16,0 0-64 0,5 9-16 0,-5 2 0 31,-8 1-1696-31,-5 5-352 0,-4 5-64 0,-7 4-11552 0</inkml:trace>
  <inkml:trace contextRef="#ctx0" brushRef="#br0" timeOffset="-110970.33">17735 16375 6447 0,'-11'4'576'0,"2"2"-576"0,-1 1 0 0,3-1 0 16,0 2 912-16,2-2 80 15,5-6 16-15,0 0 0 0,0 0 208 0,0 0 64 0,9 6 0 0,5-6 0 16,6-5-336-16,1 0-64 0,4-5-16 0,3-1 0 16,6-7-160-16,1-3-48 0,4-4 0 0,4-6 0 15,2-3 16-15,5-3 0 0,6 0 0 0,6-2 0 16,4-5 224-16,0-2 64 0,1-6 0 0,7-3 0 16,2-3-288-16,6-4-48 0,4-2-16 0,4-2 0 15,6-1 32-15,5-1 16 0,6-2 0 0,3-4 0 16,2-3-96-16,4 4-32 0,-1 6 0 0,3 1 0 15,-4 0-96-15,4 1-32 0,-1 0 0 0,-2 3 0 16,-6 0-80-16,-1 5-32 0,-2 4 0 0,-7 2 0 16,-7 4 32-16,-4 4 16 0,-6 3 0 0,-5 4 0 15,-3 3 80-15,-8 0 16 0,-3 0 0 0,-1 4 0 0,1 1-112 0,-1 5 0 16,-2-2-16-16,-2 3 0 0,-1 3-80 0,-5 3-16 16,-2 2 0-16,0-1 0 0,0-2-208 0,1 4 0 15,0 2 0-15,-2 4 0 0,-6-2 128 0,-5 2-128 16,-3 2 0-16,-4 0 0 0,-2 3 0 0,-6 0 0 15,-2 0 0-15,-3-1 0 0,-2 3 0 0,-4 3 0 16,-3-1 0-16,-9-2 0 0,0 0 0 0,0 0-128 16,-4 10-16-16,-1-1 0 15,-5-2-2016-15,-2 2-400 0,-5-2-64 0</inkml:trace>
  <inkml:trace contextRef="#ctx0" brushRef="#br0" timeOffset="-19977.55">2654 2297 2751 0,'-8'-10'128'0,"0"1"16"0,1-2-144 0,-3-2 0 15,2 3 0-15,-2 2 0 0,1 1 256 0,-1 2 0 16,-1 2 16-16,0-1 0 0,0-3 192 0,-2 3 48 15,1 0 0-15,-1 2 0 0,0 0-128 0,-2 1-32 16,1 0 0-16,0 0 0 0,1-1 208 0,-2 2 32 16,1 2 16-16,0-1 0 0,-2-1 256 0,2 2 48 15,0 1 16-15,-1-2 0 0,1-2-144 0,0 0-16 16,1-1-16-16,3 1 0 0,0 1 80 0,3-1 32 16,7 1 0-16,-9-1 0 0,9 1-80 0,0 0-16 15,0 0 0-15,0 0 0 0,0 0-256 0,0 0-64 16,11 2-16-16,4 0 0 0,0 0-144 0,3 3-32 15,3-1 0-15,3 0 0 0,2-1 48 0,3 1 0 0,3-1 0 0,4 3 0 16,4 0-48-16,4 2 0 0,3 0 0 16,7-3 0-16,2-3 64 0,1 0 0 0,-1 0 0 0,2-2 0 15,4-1-96-15,5-2-16 0,2 1 0 0,3 0 0 16,-2 0 112-16,2 1 0 0,0 1 16 0,1 0 0 16,3-5-64-16,0 2-16 0,-1 0 0 0,-3-1 0 15,1 3-80-15,1-1-32 0,1 4 0 0,1-2 0 16,0-2 16-16,0 4 0 0,-1-1 0 0,0 2 0 15,4 0-160-15,0 1 160 0,-1 3-160 0,3-3 160 16,0 0-160-16,4-1 128 0,-1-1-128 0,-2 3 128 16,-4 2-128-16,2 0 0 0,0-2 144 0,5-1-144 15,3-4 144-15,0 0-144 0,-5 2 192 0,4-2-192 16,1-1 192-16,0 0-192 0,-2 0 192 0,-1 1-192 0,2 2 144 16,3-1-144-16,0-1 0 0,0 0 144 15,-5 0-144-15,7-1 160 0,2-1-160 0,0 0 160 0,-1 2-160 0,1 0 0 16,0-2 144-16,4 1-144 0,3 1 128 0,-3-2-128 15,-4-4 128-15,0 3-128 0,3-1 0 0,-3 0 128 16,-4 1-128-16,2 0 0 0,2-2 0 0,-3 3 0 16,-1 1 0-16,-1-1 0 0,1-4 0 0,-2 1 0 15,3 2 0-15,-1 0 0 0,-3 2 0 0,1 1 128 16,0-3-128-16,2 1 0 0,0 1 0 0,1-1 0 16,-7-2 0-16,3 3 128 0,1 1-128 0,-2 2 0 15,-5 1 0-15,1-1 128 0,-1-1-128 0,-1 0 0 16,2 1 0-16,1 0 0 0,-2-2 0 0,-1 0 0 0,0 1 0 15,1 1 128-15,-2 0-128 0,1-1 128 0,-2 0-128 16,-1 1 128-16,4 1-128 0,-2 1 0 0,1-3 0 0,-3 1 0 16,-4 1 0-16,2 1 0 0,2-2 0 15,-4 2 0-15,2 2 0 0,-1 0 0 0,-2 3 0 0,-2-2 0 16,0-4 0-16,0 0 0 0,2 1 0 0,1-2 128 16,-2-1-128-16,-1 2 0 0,-1 3 0 0,0-3 0 15,-1-2 128-15,3 0-128 0,-4 1 160 0,-4 3-160 16,-1 1 0-16,-3 1 0 0,1-3 0 0,3 2 0 15,1 2 0-15,-1 0 0 0,-1-1 0 0,-1-1 0 16,-2-4 0-16,1-3 0 0,2-4 0 0,-4 5 0 16,-1 4 0-16,-1-1 0 0,0-1 0 0,-3 0 0 15,-2 3 0-15,-2-5 128 0,1-3-128 0,0 3 0 16,-1 3 0-16,-2-1 0 0,-1-1 0 0,-2 1 0 16,-2 1 0-16,0 2 0 0,-2-2 0 0,-1-1 0 0,-1-1 176 15,-2-1-176-15,-1-1 192 0,0 1-192 0,-3 0 0 16,-1 1 0-16,-1 2 0 0,-4-1 0 0,2-1 0 0,-2 2 0 15,-2-2 0-15,-2 2 0 0,-1-3 0 0,-1 2 0 16,-1 2 0-16,-3-2 0 0,-2-3 0 0,-3 1 0 16,0 1 0-16,-1 3 0 0,-10-4 0 0,0 0 0 15,0 0 0-15,0 0 0 0,0 0 0 0,0 0 0 16,0 0 0-16,-7 7 0 0,-4 1 0 0,-3-4 0 16,-3 0 0-16,-3 0 0 0,-2-1 0 0,-6 0 0 15,-5-6 0-15,-3 1 0 0,-5 2 0 0,-4 2 0 16,-4 1 0-16,-6-2 0 0,1-2 0 0,-7 0 0 15,-1-1 0-15,-4-1 0 0,-4 2 0 0,-1 1 0 16,-1 0 0-16,-2-1 0 0,-3-3 0 0,-4-1 0 0,-3 2 0 16,-2 1 0-16,-2 1 0 0,-5-2 0 0,-3-2 0 0,1 3 0 15,-2 2 0-15,-2-5 0 0,-4-4-192 0,-2 4 48 16,-2 3 144-16,-5-5 0 0,0-5 0 0,-2 3 0 16,-1 7 0-16,-2-2 0 0,-3-3 0 0,-2-2 0 15,-4-2 0-15,-2 4 0 0,-7 1 0 0,6-1 0 16,-2-6 0-16,-1 4 0 0,-4 4-144 0,3-1 144 15,1-1 0-15,0 2 0 0,2 4 0 0,1-1 0 16,-1-2 0-16,2 0 0 0,3 3 0 0,-5 1 0 16,-2 0 0-16,4 2 0 0,2 1-144 0,-4-1 144 15,-4-2 0-15,1 1 0 0,-2 1 0 0,1 1 0 16,4 2 0-16,-4 1 0 0,-1-1 128 0,0-3-128 16,3-1 0-16,-1 0 0 0,-6 3 0 0,4-3 0 15,3 0 0-15,0-1 0 0,0 0 0 0,2 2 0 0,4 0 0 16,0 1 0-16,3 0 0 0,-1-3 0 0,0-3 0 0,5 2 0 15,2 5 0-15,3-2 0 0,1-4 0 0,4 1 0 16,3-4 0-16,-1 3 0 0,-1 1 0 0,2 0 0 16,2 0 0-16,1 1 0 0,-2 2 0 0,4 2 0 15,1 1 0-15,3 0 0 0,4 0 0 0,0-1 0 16,2 1 0-16,4 1 0 0,2-1 0 0,3-1 0 16,4-4-160-16,1 1 160 0,-1 1 0 0,2 1-128 15,3 1 128-15,2-2 0 0,2-3 0 0,3-1 0 16,2-1 0-16,0 2 0 0,0 1-144 0,5 0 144 15,5 1-160-15,0-2 160 0,3-2 0 0,1-3 0 16,-5 1 0-16,3 3 160 0,1 2-160 0,3 2 0 0,1 2-160 16,1 0 160-16,5-4 0 0,-3 0 0 0,2-3 0 15,3 3 160-15,2 4-160 0,2-2 0 0,2-1 0 0,3 0 0 16,4-1 0-16,-1 1 0 0,2 0 0 0,4 3 0 16,5 0 0-16,2 2-176 0,1-4 176 0,1 0-128 15,4-1 128-15,8-1 0 0,0 0-144 0,0 0 144 16,0 0 0-16,0 0-176 0,5 10 176 0,1-3-128 15,3-4 128-15,8-1-208 0,5 4 80 0,5 1 128 16,4-3-192-16,7 1 192 0,8 2-160 0,4-1 160 16,1 0-192-16,8-3 192 0,6-5-208 0,10 4 80 15,6-1-64-15,5 4 0 0,-2 0 0 0,9-1 0 16,11-2-160-16,3 0-32 0,2-1-16 0,8 1 0 16,5 1 160-16,3 1 48 0,2-2 0 0,6 1 0 15,6 2 192-15,2-3 0 0,2-3 0 0,6 1-144 0,6-1 144 16,3 1 0-16,3-2 0 0,1 0 0 0,5-1 0 0,1-4 0 15,4-3 0-15,3 3 0 0,3 0 0 0,2 1 0 16,6-1 0-16,5 0 0 0,3-1 0 0,5-1 0 16,5-1 0-16,2-1 0 0,-2-1 0 0,4-1 0 15,0 0 0-15,3 7 0 0,3 1 128 0,0 0-128 16,1-3 128-16,1 2-128 0,3 3 240 0,2 3-32 16,1 5 0-16,1-3 0 0,3-4-208 0,3 2 176 15,0 1-176-15,2 0 160 0,-2 0-160 0,-5 1 128 16,-4 1-128-16,-2-2 128 0,-2-1 0 0,-6 2-128 15,-4 2 192-15,-5-4-64 0,-9-4 0 0,-3 2 0 16,-7 2 0-16,-9 0 0 0,-10 1-128 0,-9 1 192 16,-8 1-192-16,-11 5 192 15,-7 4-1184-15,-11-3-224 0</inkml:trace>
  <inkml:trace contextRef="#ctx0" brushRef="#br0" timeOffset="53298.52">2329 2434 6447 0,'-16'-5'576'0,"-3"0"-576"15,-1 3 0-15,-4 0 0 0,-1 0 784 0,-1 0 48 0,3-2 16 16,-2 3 0-16,-1 6-160 0,0-2-48 0,2 0 0 16,1 1 0-16,0 1-128 0,0 2-48 0,0-2 0 0,1 2 0 15,0-2-176-15,1 2-32 0,-2 1-16 0,1-1 0 16,1 1 32-16,2-1 16 0,1-2 0 0,3 1 0 15,2 0 0-15,4 0 0 16,-1-3 0-16,10-3 0 0,-8 3 80 0,8-3 16 0,0 0 0 0,0 0 0 16,0 0 96-16,11 6 32 0,4-2 0 0,2-1 0 15,4 0 48-15,2-3 16 0,5-1 0 0,3 1 0 16,2 1-192-16,3-1-16 0,2-3-16 0,6 0 0 16,4-2-176-16,7 0-48 0,4 0 0 0,4-2 0 15,3-1-128-15,2 1 192 0,1-3-192 0,8-1 192 16,6-2-64-16,-3 1 0 0,-1-1 0 0,4 0 0 0,3-1 32 15,3 1 0-15,0 2 0 0,-1 0 0 16,-1 0-32-16,0 3 0 0,6 3 0 0,1-3 0 0,-3-3 0 16,2 1 0-16,2 2 0 0,4 1 0 0,3-1 0 15,2 1 0-15,-2-2 0 0,3 6 0 0,2-1-128 16,2 2 192-16,-1-1-192 0,4 2 192 0,2 2-192 16,-2-1 0-16,-4 0 0 0,3 0 128 0,2-1-128 0,-2 3 0 15,-1 2 0-15,3-2 0 0,4-3 0 0,-2-1 0 16,-2-3 0-16,0 4 0 0,4-2 128 0,-5 2 0 15,-4-1 0-15,0 0 0 0,6-1-128 0,-4 2 0 16,-5 2 0-16,1-2 0 0,2-2 0 0,-3 1 0 16,-6-1 0-16,6 1-176 0,5 0 176 0,-3-1 0 15,-4-1 128-15,5 1-128 0,5 3 0 0,0-1 0 16,-2-1 0-16,5 0 0 0,-1 3 0 0,2-1 0 0,-6-1 0 16,5-1 0-16,1-1 128 0,-1 1 16 0,-3 2 0 15,3-2 0-15,0-2-144 0,-4 2 0 0,-5 0 0 16,2 0 0-16,3 0 0 0,-3 1 0 15,-2 2 0-15,-2-1 0 0,0-1 0 0,-1-2 0 0,0 3 0 0,-1 0 0 16,4-1 0-16,0 1-176 0,-4 0 176 0,1 0-128 16,-4 0 128-16,3-1 0 0,4-2 0 0,-4 3 0 15,-6 3 0-15,5-2 0 0,1-3 0 0,-3 2 0 16,-5 2 0-16,0-2 144 0,0-1-144 0,0 1 0 16,0 1 144-16,-5 3-144 0,-4-1 0 0,2 0 144 15,2-2-144-15,-5 1 0 0,-3 2 144 0,0-2-144 16,0-2 0-16,1 0 0 0,-2 0 0 0,-3 0 128 15,-5 0-128-15,0 0 0 0,2 0 128 0,0-2-128 16,2-3 0-16,-1 3 144 0,-3 2-144 0,-1-1 0 0,-3-3 176 16,1-1-176-16,-1 2 160 0,-3 0-160 0,-2 0 144 0,-5 0-144 15,1-2 128-15,-3 0-128 0,0 1 192 0,-3-1-64 16,1 1 0-16,-3 2 0 0,-4-1 48 0,-3-2 0 16,-3 2 0-16,-1-2 0 0,-2 1-48 0,3 1 0 15,-5-1 0-15,3 3 0 0,-4 1-128 0,3 0 0 16,-1-1 144-16,0 2-144 0,-6 2 0 0,-3-1 0 15,-2 3 0-15,-2-3 128 0,-5 1-128 0,1 0 0 16,-4 2 0-16,-1 0 128 0,-3-3-128 0,-1 1 192 16,-1 2-64-16,1-2 0 0,-2 4-128 0,0 0-128 15,-1 1 128-15,-2 2-192 16,0 3-1888-16,-1 1-384 0,-2 6-80 0,-2 2-16 0</inkml:trace>
  <inkml:trace contextRef="#ctx0" brushRef="#br0" timeOffset="57309.51">4167 4653 12895 0,'0'0'272'0,"0"0"64"0,0 0 16 0,-6 3 32 0,-3-3-384 0,9 0 0 0,0 0 0 0,-7 0 0 16,0 0 896-16,7 0 96 0,-7-2 32 0,7 2 0 16,0 0 0-16,0 0 0 0,0-9 0 0,4 1 0 15,6-1 0-15,0 0 0 0,3-4 0 0,3 0 0 16,1-3 0-16,1 1 0 0,2 0 0 0,-3 2 0 0,2 0-832 0,-1 0-192 15,-2-1 0-15,0 1 0 0,1 4 0 0,-1 2 0 16,-2 1 0-16,-3 4 0 0,-1 3 0 0,-4 6 0 16,1 3 0-16,-3 5 0 0,-4 4 0 15,0 5 0-15,-4 5 0 0,-2 5 0 0,-1 4 0 0,-4 2 0 16,-1 0 0-16,-3 0 0 0,0 1 864 0,1-4 128 16,-1-3 32-16,4-3 0 0,-1-8-832 0,2-2-192 15,3-4 0-15,-2 0 0 0,2-1 0 16,2-5 0-16,5-11 0 0,0 0 0 0,0 0 864 0,0 0 128 15,0 0 32-15,10-10 0 0,2-4-832 0,2-4-192 16,1-3 0-16,2-2 0 0,2 0 0 0,0-2 0 16,0-1 0-16,1-2 0 0,-5-3 0 0,2-3 0 15,-3 0 0-15,3 3 0 0,0 3 0 0,1 4 0 16,1 4 0-16,0 3 0 0,-1 1 0 0,-2 6 0 0,-1 6 0 16,-4 3 0-16,0 4 0 0,-1 6 0 0,-3 5 0 15,1 5 0-15,-4 2 0 0,0 4 0 16,-2 3 0-16,-2 1 0 0,-1 2 0 0,1-2 0 0,-2-2 0 15,-1 0 0-15,1-2 0 0,0-3 0 0,-2-1 0 16,-1-1 0-16,2 0 864 0,0-1 128 0,-2 1 32 16,0-2 0-16,-2-6-832 0,3 0-192 0,0 1 0 15,4 3 0-15,0-3 0 0,4 0 0 0,0-2 0 0,3-1 0 16,2-1-2416 0,0-3-528-16,4 0-96 0,1-3-32 0</inkml:trace>
  <inkml:trace contextRef="#ctx0" brushRef="#br0" timeOffset="57616.63">5059 4573 27647 0,'0'0'608'0,"8"11"128"0,-11-1 32 0,-3 8 0 0,-3 5-624 0,0 4-144 16,-6 4 0-16,1 1 0 0,-1-1 0 0,-1 5 0 15,1-6 0-15,2 1 0 0,5-2 848 0,3-2 144 16,3 0 32-16,2-6 0 0,2-6-832 0,5-4-192 16,2-2 0-16,5-5 0 0,5-3 864 0,6-3 128 15,3-4 32-15,0-4 0 0,1-6 816 0,-2 0 160 0,0-4 48 0,-6 1 0 16,-2-1-1648-16,-1 1-400 16,0-1 0-16,-8 0 0 0,-3 1 896 0,-6 2 112 0,-2-1 16 15,-1 2 0-15,-5 4-832 0,-1 3-192 0,-6 2 0 16,3 5 0-1,-4 1-768-15,-5 2-208 0,-3 1-48 0,-11 4-12016 0,2 0-2400 16</inkml:trace>
  <inkml:trace contextRef="#ctx0" brushRef="#br0" timeOffset="58252.76">4352 5812 16575 0,'0'0'368'0,"0"0"80"0,0-8 0 0,0 1 16 0,0 7-464 0,1-5 0 0,-1 5 0 0,-1-7 0 16,-2-1 912-16,1 2 96 0,-3 1 16 0,1 3 0 16,-2 0 0-16,-1 1 0 0,-1 1 0 0,-1 3 0 15,-1 1-832-15,-2 4-192 0,-3 1 0 0,-2 3 0 16,-3 2 864-16,1 4 128 0,-2 3 32 0,-2 1 0 16,-2-2-832-16,0 4-192 0,3 4 0 0,1-1 0 15,6-1 0-15,4-2 0 0,1-3 0 0,7-3 0 16,0-3 0-16,6-1 0 0,1-7 0 0,7-1 0 15,4-3 864-15,5-3 128 0,3-1 32 0,4-8 0 16,-1-4-832-16,3-2-192 0,-3-4 0 0,2-2 0 0,-3-4 864 16,-1 0 128-16,-2 2 32 0,-2 1 0 0,-3 5-832 0,-1 0-192 15,-2 3 0-15,-3 2 0 0,-2 4 0 0,-2 4 0 16,-7 4 0-16,0 0 0 0,5 7 0 0,-2 6 0 16,-3 2 0-16,-1 5 0 0,-1 4 0 0,-1 0 0 15,-2 3 0-15,3-1 0 0,0 1 0 0,2-2 0 16,0-4 0-16,3 3 0 15,-1-7-768-15,3-3-208 0,0-6-48 0,3-3 0 16,2-4-816-16,-1-3-160 0,1-3-48 0,-2-2 0 16</inkml:trace>
  <inkml:trace contextRef="#ctx0" brushRef="#br0" timeOffset="58734.02">4755 5826 16575 0,'0'0'368'0,"-5"6"80"0,-2 6 0 0,2-2 16 0,2 0-464 0,-2 2 0 0,1 3 0 0,-1 1 0 16,-2 3 912-16,0-2 96 0,2 0 16 0,-3 0 0 15,3 2 0-15,-2-2 0 0,2-3 0 0,1-2 0 16,3-2 0-16,0-1 0 0,2-5 0 0,-1-4 0 16,0 0 0-16,7-4 0 0,3-4 0 0,-2-2 0 15,3-2-832-15,2-3-192 0,1-5 0 0,-3 0 0 16,2 0 0-16,1-1 0 0,1-1 0 0,1-2 0 15,1 3 0-15,1 1 0 0,3 2 0 0,-2 1 0 16,-4 2 0-16,0 3 0 0,-1 3 0 0,-1 5 0 16,-2 2 0-16,-2 6 0 0,-4 3 0 0,-1 4 0 0,-4 6 0 15,-5 4 0-15,-1 2 0 0,1 1 0 0,0-1 0 16,-2 1 0-16,-3 2 0 0,2-2 0 0,-3-2 0 16,1-1 0-16,1-5 0 0,0-1 0 0,4-3 864 0,3-5 128 15,-1-1 32-15,3-6 0 0,0 0-832 0,0 0-192 16,8-7 0-16,3-3 0 0,3-2 0 0,-1-5 0 15,-1-2 0-15,3 0 0 0,-1 2 0 0,1-1 0 16,2 1 0-16,-2-1 0 0,2 0 0 0,-1 4 0 16,1 2 0-16,-1 3 0 0,0 3 0 0,-2 2 0 15,-1 4 0-15,-1 4 0 0,0 2 0 0,-3 3 0 16,0 4 0-16,-1 3 0 0,-2 4 0 0,1 0 0 16,-4 1 0-16,1 1 0 0,-3 0 0 0,-1-1 0 15,-1-1 0-15,-3-1 0 0,1-3 0 0,1 1 0 16,0-4 0-16,0 3 0 15,1-5-2416-15,1-11-528 0,1 9-96 0,-1-9-32 0</inkml:trace>
  <inkml:trace contextRef="#ctx0" brushRef="#br0" timeOffset="59282.35">5632 5553 12895 0,'2'-19'272'0,"-2"7"64"0,0-2 16 0,1 3 32 0,0-2-384 0,0-1 0 16,-1 2 0-16,2 0 0 0,0 2 1712 0,0 3 272 15,1 0 48-15,-3 7 16 0,0 0-832 0,0 0-144 16,0 0-48-16,-4 5 0 0,1 8 0 0,-1 4 0 16,-1 6 0-16,-2 4 0 0,0 2-816 0,-4 4-208 15,0 0 0-15,-2 1 0 0,-2-1 0 0,-1 4 0 16,-2-2 0-16,0 0 0 0,-1-1 864 0,2-6 128 15,3-4 32-15,2-3 0 0,4-2-832 0,1-5-192 0,3-3 0 0,4-2 0 16,0-9 0-16,7 2 0 0,1-3 0 0,5-5 0 16,1-3 864-16,4 0 128 0,-1-2 32 0,4-2 0 15,1 0-832-15,-2 0-192 0,0 3 0 0,-1 1 0 16,-1 2 0-16,-1 2 0 0,-1 2 0 0,0 5 0 16,-2 4 0-16,-2 2 0 0,-1 5 0 15,-2 1 0-15,-6 0 0 0,-2 4 0 0,-3 3 0 0,-2 0 0 16,-7 1 0-16,-1 0 0 0,-3-3 0 0,0 1 0 15,-3 0 0-15,1-5 0 0,-1-3 0 0,2-2 0 16,-1-3 0-16,2-3 0 0,-1-5 0 0,2-3 0 16,0-4-1600-16,3-2-352 15,2-2-80-15,0-7-11472 0</inkml:trace>
  <inkml:trace contextRef="#ctx0" brushRef="#br0" timeOffset="59458.51">5904 5818 23951 0,'-1'8'512'15,"-1"0"128"-15,-1 6 0 0,-1 0 64 0,-2 0-576 0,-2 5-128 0,-1 3 0 0,-3 11 0 0,2 0 848 0,-1-1 144 16,-3-5 32-16,4-7 0 0,-1 1-832 0,0 0-192 16,0-1 0-16,1-3 0 0,-2-1 0 0,4-1 0 15,2-2 0-15,1-3-8144 16,0-2-1680-16</inkml:trace>
  <inkml:trace contextRef="#ctx0" brushRef="#br0" timeOffset="60488.47">6357 5897 16575 0,'4'-11'368'0,"-1"0"80"0,-1 1 0 0,-2 1 16 0,-1 0-464 0,-1-1 0 0,-1 0 0 0,-3 2 0 0,-4 3 912 0,-1 1 96 16,1-1 16-16,0 1 0 0,-3 2 0 0,-1 2 0 15,-4 4 0-15,1 1 0 0,-3 3 0 16,0 3 0-16,0 3 0 0,0 1 0 0,1-2-832 0,2 2-192 15,2 0 0-15,2 3 0 0,2 1 0 0,1-3 0 16,4-3 0-16,2-1 0 0,0-2 0 0,2-3 0 16,2-7 0-16,0 0 0 0,0 0 0 0,10 3 0 15,-1-4 0-15,3-3 0 0,2-4 0 0,3-4 0 16,-2-6 0-16,3 2 0 0,1 3 864 0,1-3 128 16,-1 0 32-16,0 0 0 0,-3 2-832 0,-1 2-192 15,-4 2 0-15,1 0 0 0,-1 0 0 0,0 5 0 16,0 1 0-16,-4 2 0 0,-7 2 0 0,10-2 0 15,-10 2 0-15,9 0 0 0,-9 0 0 0,9 2 0 0,-9-2 0 16,7 4 0-16,-7-4 0 0,0 0 0 0,0 0 0 0,0 0 0 16,0 0 0-16,0 0 0 0,0 0 0 0,6 6 0 15,-6-6 0-15,0 0 0 0,0 0 0 0,0 0 0 16,0 0 0-16,0 0 0 0,0 0 0 0,0 0 0 16,0 0 0-16,0 0 0 0,0 0 0 0,0 0 0 15,0 0 0-15,7-5 0 0,-2 0 0 0,-5 5 0 16,0 0 0-16,0 0 0 0,0 0 0 0,0 0 0 15,0 0 0-15,0 0 0 0,0 0 0 0,5-7 0 16,-5 7 0-16,0 0 0 0,0 0 0 0,0 0 0 16,6-6 0-16,-6 6 0 0,0 0 0 0,0 0 0 15,0 0 0-15,0 0 0 0,0 0 0 0,0 0 0 16,0 0 0-16,0 0 0 0,0 0 0 0,6-8 0 0,-6 8 0 16,0 0 0-16,0 0 0 0,0 0 0 0,0 0 0 0,0 0 0 15,1-6 0-15,-1 6 0 16,0 0-768-16,0 0-208 0,0 0-48 0,0 0 0 15,0 0-816-15,0 0-160 0,0 0-48 0,0 0 0 16</inkml:trace>
  <inkml:trace contextRef="#ctx0" brushRef="#br0" timeOffset="61045.91">6442 5856 12895 0,'0'0'272'0,"0"0"64"0,-1 8 16 0,-2 0 32 0,-3-4-384 0,0 4 0 0,-3 3 0 0,-2 4 0 0,0 6 1712 15,-2 3 272-15,-3 4 48 0,2 1 16 16,2 1-1648-16,0 2-400 0,-3 0 0 0,0 2 0 0,1-1 896 0,-2-1 112 15,1 0 16-15,-1 1 0 0,2 3 0 0,2 1 0 16,3-1 0-16,-1-3 0 0,3 0-832 0,2-4-192 16,2-4 0-16,2-2 0 0,0-4 0 0,2-2 0 15,1-1 0-15,1-4 0 0,3-2 864 0,-2-2 128 16,3-1 32-16,-1 0 0 0,-6-7-832 0,8 4-192 16,1-3 0-16,0-2 0 0,-9 1 0 0,7-4 0 15,0-4 0-15,3-3 0 0,-1 0 0 0,-3 1 0 16,2-3 0-16,-2-1 0 0,-2 0 0 0,-2-1 0 15,-2 2 0-15,-1 2 0 0,-3 2 0 0,0 1 0 16,-2 1 0-16,0 3 0 0,1 0 0 0,-2 2 0 16,1 1 0-16,-3-1 0 0,2 2 0 0,-1 0 0 15,8 0 0-15,0 0 0 16,0 0-768-16,0 0-208 0,0 0-48 0,-2-7-7632 0,2 0-1536 0</inkml:trace>
  <inkml:trace contextRef="#ctx0" brushRef="#br0" timeOffset="63077.67">6404 5856 12895 0,'0'0'272'0,"0"0"64"0,0 0 16 0,0 0 32 0,-7 5-384 0,4 6 0 0,0 1 0 0,-2-2 0 16,-4-2 0-16,1 0 0 0,1 1 0 0,-1 4 0 16,-1 8 896-16,2-1 96 0,-1-1 32 0,0 3 0 15,0 6-832-15,2 3-192 0,-1 4 0 0,0 2 0 0,-1-2 864 16,-2 6 128-16,-3 5 32 0,1 3 0 0,-4 3-832 0,0 1-192 15,-4-3 0-15,1 1 0 0,-1-3 864 0,3-5 128 16,-3-2 32-16,1-5 0 0,1-1-832 0,0-6-192 16,0-5 0-16,2-2 0 0,1-3 864 0,0-4 128 15,4-1 32-15,1-7 0 0,2-1 0 0,1-4 0 16,7-2 0-16,-8-3 0 0,4-4-832 0,-1-4-192 16,3-5 0-16,3-5 0 0,4-6 864 15,-1 0 128-15,4-1 32 0,2 2 0 0,1-1-832 0,0 4-192 16,3 1 0-16,1 3 0 0,2-2 0 0,2 2 0 15,-2 0 0-15,1 3 0 0,1 1 0 0,1 2 0 16,2 1 0-16,0-2 0 0,0 1 0 0,2 1 0 16,0-2 0-16,-2 3 0 0,0 0 0 0,-1-2 0 0,4-1 0 15,-2 0 0-15,2-2 0 0,-4 1 0 0,0-3 0 16,-2 2 0-16,-4-1 0 0,-3 0 0 0,-1-3 0 16,0 1 0-16,-1 1 0 0,-1 0 0 0,-2-3 0 0,-2 2 0 15,1-2 0-15,-2 0 0 0,0 2 0 0,0 0 0 16,-1 0 0-16,0 3 0 0,2 1 0 0,-3 1 0 15,0 0 0-15,0-1 0 0,1 3 0 0,-1 4 0 32,1 1-768-32,-3 7-208 0,4-8-48 0,-4 8 0 0,4-5 832 15,-4 5 192-15,0 0 0 0,4-7 0 0,2-3 0 0,-3 0 0 0,2 0 0 0,1 1 0 16,-4-1 0-16,1 1 0 0,2-1 0 0,-1 1 0 16,-2-1 0-16,2 3 0 0,-4 7 0 0,3-8 0 15,-3 8 0-15,2-7 0 0,-2 7 0 0,0 0 0 0,0 0 0 16,5-6 0-16,-5 6 0 0,0 0 0 15,0 0 0-15,0 0 0 0,0 0 0 0,0 0 0 0,0 0 0 0,0 0 0 16,-6 15 0-16,2-2 0 0,0 2 0 16,-1 0 0-16,-1 1 0 0,2 3 0 0,-4 3 0 15,2 0 0-15,0-2 0 0,3 0 0 0,1 0 0 0,1-1 0 16,1-2 0-16,1-2 0 0,2-3 0 0,3-2 0 16,-3-2 0-16,3-3 0 0,3 0 0 0,2-2 0 15,-4-4 0-15,4-1 0 0,0-1 0 0,1-3 0 16,-1-3 0-16,1-1 0 0,2-1 768 0,-2-1 208 15,1-2 48-15,-2-1 0 0,0-2-832 0,-3 1-192 16,2 0 0-16,0 0 0 0,0-2 0 0,1 2 0 16,1-2 0-16,-3 6 0 0,-1 2 0 0,-3 0 0 15,4 0 0-15,-7 7 0 0,-2 3 0 0,0 0 0 0,3-5 0 0,-3 5 0 16,0 0 0-16,0 0 0 16,0 0 0-16,-3 9 0 0,-5 1 0 0,2 4 0 0,-2 1 0 15,0 0 0-15,2 2 0 0,-1-1 0 0,0 0 0 16,1-1 0-16,2 0 0 0,3-1 0 0,-2-3 0 0,3-3 0 15,3-1 0-15,0-3 0 0,2 1 0 0,2-4 0 16,2-1 0-16,1-1 0 0,2-5 0 0,1 2 0 16,-1-2 0-16,2-1 0 0,2-4 0 0,-2 0 0 15,-1-1 0-15,0-1 0 0,1-1 0 0,-1-1 0 16,-3-4 0-16,1 4 0 0,-1 1 0 0,-4 3 0 16,3 3 0-16,-5 0 0 0,1 2 0 0,-5 6 0 15,0 0 0-15,0 0 0 0,0 0 0 0,0 0 0 16,-1 14 0-16,-1-2 0 0,-3-2 0 0,2 1 0 0,-2 0 0 15,2 1 0-15,0-1 0 0,1 0 0 0,-3-2 0 0,3 0 0 16,2-9 0-16,-1 9 0 0,1-9 0 0,0 0 0 16,0 0 0-16,0 0 0 0,9 0 0 0,0-3 0 15,-1-1 0-15,2-5 0 0,0 1 0 0,1-2 0 16,3-2 0-16,0 0 0 0,-3 2 0 0,1 2 0 16,-1 1 0-16,-1 0 0 0,-2-3 864 0,-1 2 128 15,-1 0 32-15,-1 1 0 0,3 2-832 0,-8 5-192 16,0 0 0-16,0 0 0 0,0 0 0 0,0 0 0 15,0 0 0-15,0 0 0 0,0 0 0 0,0 0 0 16,0 0 0-16,0 0 0 0,0 0 0 0,0 0 0 16,0 0 0-16,1 8 0 15,-1-8-768-15,0 0-208 0,0 0-48 0,0 0 0 0,0 0 1648 0,0 0 320 16,0 0 64-16,0 0 16 0,8-1-832 0,-1-2-192 16,-7 3 0-16,10-7 0 0,0 0 0 0,1-2 0 0,-3 0 0 15,2-1 0-15,0-1 0 0,-1-2 0 0,2-2 0 0,4 0 0 16,0 2 0-16,1-5 0 0,-1 0 0 0,-1-3 0 15,2-2 0-15,0-1 0 0,0-3 0 16,0-5 0-16,-1-6 0 0,0 0 0 0,0 2 0 16,-1-1 0-16,-1-1 0 0,0 2 0 0,-2 1 0 0,1 3 0 15,1 2 0-15,-4 4 0 0,0 3 0 0,-3 4 0 16,1 5 0-16,-4 5 0 0,-3 9 0 0,0 0 0 16,0 0-768-16,0 0-208 15,-2 13-48-15,-5 5 0 0,0 5 832 0,-2 2 192 0,-2 3 0 0,0 2 0 16,0 4 0-16,-1 2 0 0,-3 3 0 0,1 4 0 15,1 1 0-15,-1 1 0 0,-1-2 0 0,2-2 0 16,2-4 0-16,5-5 0 0,-1-4 0 0,5-3 0 0,1-3 0 0,4-7 0 16,4-6 0-16,-7-9 0 0,7 9 0 0,2-5 0 15,0-1 0-15,1-3 0 0,1-4 0 0,2 0 0 16,-1-3 0-16,0 0 0 0,-1-3 768 0,1 1 208 16,-3 3 48-16,1-1 0 0,0-2-832 0,-1 1-192 15,-3 3 0-15,-6 5 0 0,0 0 0 0,0 0 0 16,0 0 0-16,7 7 0 0,-4 7 0 0,0 1 0 15,0 1 0-15,0 2 0 0,-2 0 0 0,1-1 0 16,-1 0 0-16,2-2 0 0,-1-4 0 0,1-2 0 16,-3-9 0-16,7 10 0 0,4-5 0 0,0-5 0 15,3-4 0-15,1 0 0 0,1 0 0 0,-2-3 0 16,0-7 0-16,3 1 0 0,3-1 0 0,-6 3 0 16,2-2 0-16,1 1 0 0,-2-2 0 0,0 2 0 0,-2 1 0 15,-2 2 0-15,1 2 0 0,-7 3 0 0,-5 4 0 0,0 0 0 16,0 0 0-16,3 9 0 0,-4 6 0 0,-3 4 0 15,0 6 0-15,-5 3 0 0,-1 5 0 0,-6 20 0 16,-2 0 864-16,0-2 128 0,0-3 32 0,1-1 0 16,4 0-832-16,0 0-192 0,-4-3 0 15,0 2 0-15,-1 2 0 0,1-4 0 0,-4-4 0 0,4-5 0 16,3-4 0-16,3-5 0 0,0-3 0 0,1-5 0 16,1-6-768-16,0-4-208 15,-1-6-48-15,3-7-10912 0,1-4-2192 0</inkml:trace>
  <inkml:trace contextRef="#ctx0" brushRef="#br0" timeOffset="63273.13">7212 5687 31327 0,'0'0'1392'0,"10"3"272"0,9 1-1328 0,5 1-336 16,3 2 0-16,4-3 0 0,1-2 0 0,1 1 0 15,0-2 0-15,0-1 0 0,1-3 0 0,-2-2 0 16,-1-3 0-16,0 2 0 0,-6 1 0 0,-4-1 0 16,-6-3 0-16,-5-1-9216 15,-3-1-1904-15</inkml:trace>
  <inkml:trace contextRef="#ctx0" brushRef="#br0" timeOffset="63433.29">7044 5519 46079 0,'-24'-20'1024'0,"11"11"192"0,-1 1 64 0,4 5 0 0,4 2-1024 0,6 1-256 0,-9 4 0 0,3 5 0 15,2 4 0-15,3 1 0 0,1-2 0 0,2 1 0 16,1 1-2416 0,1-1-528-16,0 4-96 0,-4-17-32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2:03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 0 4607 0 0,'-18'27'102'0'0,"15"-22"20"0"0,3-5 6 0 0,0 0 51 0 0,0 0 213 0 0,0 0 96 0 0,0 0 21 0 0,0 0-66 0 0,0 0-222 0 0,0 0 166 0 0,-8 5 1053 0 0,7-4-1291 0 0,-12 14 1234 0 0,12-13-1310 0 0,0-1 370 0 0,-5 2 653 0 0,4-2 613 0 0,2-1-1673 0 0,0 0 0 0 0,0 1 1 0 0,0-1-1 0 0,0 0 1 0 0,0 0-1 0 0,0 0 1 0 0,0 1-1 0 0,0-1 0 0 0,0 0 1 0 0,0 0-1 0 0,0 0 1 0 0,0 1-1 0 0,0-1 0 0 0,0 0 1 0 0,0 0-1 0 0,0 0 1 0 0,1 1-1 0 0,-1-1 1 0 0,0 0-1 0 0,0 0 0 0 0,0 0 1 0 0,0 0-1 0 0,0 1 1 0 0,1-1-1 0 0,-1 0 0 0 0,0 0 1 0 0,0 0-1 0 0,0 0 1 0 0,0 0-1 0 0,1 0 1 0 0,-1 0-1 0 0,0 0 0 0 0,0 1 1 0 0,0-1-1 0 0,1 0 1 0 0,-1 0-1 0 0,0 0 0 0 0,0 0 1 0 0,0 0-1 0 0,1 0-36 0 0,2 1 0 0 0,0 0 0 0 0,0 1 0 0 0,0 0 0 0 0,0-1 0 0 0,-1 1 0 0 0,1 0 0 0 0,0 1 0 0 0,1 0 0 0 0,-4-2 0 0 0,1 0 0 0 0,-1-1 0 0 0,0 1 0 0 0,1-1 0 0 0,-1 1 0 0 0,1-1 0 0 0,-1 1 0 0 0,1-1 0 0 0,-1 0 0 0 0,1 1 0 0 0,0-1 0 0 0,-1 1 0 0 0,1-1 0 0 0,-1 0 0 0 0,1 0 0 0 0,0 1 0 0 0,1-1 0 0 0,-1 1 0 0 0,0-1 0 0 0,0 1 0 0 0,0-1 0 0 0,0 0 0 0 0,0 1 0 0 0,0-1 0 0 0,1 0 0 0 0,-1 0 0 0 0,0 0 0 0 0,0 0 0 0 0,0 0 0 0 0,0 0 0 0 0,0 0 0 0 0,0 0 0 0 0,0 0 0 0 0,1-1 0 0 0,2 1 0 0 0,-1 0 0 0 0,13-3 0 0 0,-1-4 0 0 0,-11 5 0 0 0,1 0 0 0 0,-1 0 0 0 0,1 1 0 0 0,0-1 0 0 0,2 0 0 0 0,-2 1 255 0 0,-1 1 0 0 0,1-1-1 0 0,0 1 1 0 0,1-1-255 0 0,33-2 1029 0 0,33-5-1029 0 0,-66 7 0 0 0,0 0 0 0 0,1 0 0 0 0,-1 0 0 0 0,0 1 0 0 0,3 1 0 0 0,1-2 0 0 0,0 0 0 0 0,0-1 0 0 0,6-1 0 0 0,10-2 0 0 0,-15 3 0 0 0,-1-2 0 0 0,5-5 0 0 0,-9 8 0 0 0,5-2 0 0 0,5 1 0 0 0,-13 3 0 0 0,19-2 0 0 0,-12 0 0 0 0,-2-2 72 0 0,-6 3 299 0 0,-2 0 117 0 0,0 0 21 0 0,0 0-66 0 0,0 0-427 0 0,0 0-696 0 0,0 0-273 0 0,0 0-1013 0 0,0 0-3830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31:50.27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301 1 919 0 0,'0'0'240'0'0,"0"0"672"0"0,0 0 295 0 0,0 0 60 0 0,0 0-99 0 0,0 0-463 0 0,0 0-200 0 0,0 0-38 0 0,0 0-24 0 0,-1 0-63 0 0,-4 0-158 0 0,1 1 0 0 0,0 0-1 0 0,-1-1 1 0 0,1 2 0 0 0,0-1 0 0 0,0 0 0 0 0,0 1 0 0 0,-3 1-222 0 0,-36 21 940 0 0,18-9-469 0 0,4-5-12 0 0,20-9-180 0 0,-2 0 17 0 0,-4 3-79 0 0,-6 4 235 0 0,0-1-1 0 0,-1-1 1 0 0,-8 2-452 0 0,3 0 156 0 0,-10 4-24 0 0,17-8-17 0 0,8-2-97 0 0,-9 4-5 0 0,3 1-13 0 0,4 3 0 0 0,3 3 0 0 0,3 0-12 0 0,6-2-36 0 0,2-1 36 0 0,2-1 23 0 0,13 7 56 0 0,-21-14-57 0 0,1-1 1 0 0,-1 1 0 0 0,1-1 0 0 0,-1 0-1 0 0,1 0 1 0 0,-1 0 0 0 0,1 0-1 0 0,0-1 1 0 0,0 1 0 0 0,1-1-11 0 0,3 2 26 0 0,39 10 51 0 0,-27-7-79 0 0,-15-2 3 0 0,1-1 11 0 0,21 8 41 0 0,-16-7-146 0 0,0-1-1 0 0,0 0 0 0 0,0-1 0 0 0,0 0 1 0 0,0-1-1 0 0,0 0 0 0 0,0 0 0 0 0,0-1 1 0 0,0 0-1 0 0,8-3 94 0 0,-3 1-911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2:05.0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4 4607 0 0,'0'0'102'0'0,"0"0"20"0"0,0 0 6 0 0,0 0 51 0 0,0 0 213 0 0,0 0 96 0 0,0 0 21 0 0,-1 0-66 0 0,-11-3-206 0 0,11 3 134 0 0,1 0 117 0 0,0 0 21 0 0,0 0-66 0 0,-2 0-294 0 0,-3 1-61 0 0,4-1 283 0 0,1 0 117 0 0,0 0 21 0 0,0 0-66 0 0,0 0-222 0 0,0 0 166 0 0,0 0 101 0 0,0 0 21 0 0,0 0-66 0 0,1 1-294 0 0,1 1-147 0 0,-1-1-1 0 0,1 0 0 0 0,-1 0 1 0 0,1 0-1 0 0,0 0 1 0 0,-1 0-1 0 0,1-1 0 0 0,0 1 1 0 0,0-1-1 0 0,-1 1 1 0 0,1-1-1 0 0,0 1 0 0 0,1-1-1 0 0,3 1-2 0 0,2 0 2 0 0,0 0 0 0 0,0 0 0 0 0,2-1 0 0 0,20 3 0 0 0,-25-2 0 0 0,1 0 0 0 0,-1-1 0 0 0,1 0 0 0 0,-1 0 0 0 0,13 0 0 0 0,-16 0 0 0 0,-1 0 0 0 0,1 0 0 0 0,0 0 0 0 0,0 0 0 0 0,0 0 0 0 0,0 0 0 0 0,-1-1 0 0 0,1 1 0 0 0,0-1 0 0 0,0 1 0 0 0,18-6 0 0 0,-17 5 0 0 0,-1 1 0 0 0,13-1 0 0 0,-4 0 942 0 0,0-1-1 0 0,9-2-941 0 0,-10 1 149 0 0,1 2-133 0 0,0 1-16 0 0,3-1-247 0 0,-13 1-185 0 0,16 0-1126 0 0,-17 0-3221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2:06.9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3041 6447 0 0,'0'0'142'0'0,"0"0"22"0"0,0 0 13 0 0,0 2-20 0 0,3 4-50 0 0,-3-4 274 0 0,0-2 110 0 0,0 0 18 0 0,0 0-66 0 0,2 0-294 0 0,3 1-142 0 0,-3-1-6 0 0,-1 0 1 0 0,1 1-1 0 0,-1-1 0 0 0,1 0 1 0 0,-1 0-1 0 0,1 0 1 0 0,-1 0-1 0 0,1 0 1 0 0,0 0-2 0 0,15-3-4 0 0,-13 3 73 0 0,1-1 0 0 0,-1 0-1 0 0,0 0 1 0 0,0 0 0 0 0,0-1-1 0 0,0 1 1 0 0,0-1 0 0 0,0 0-1 0 0,2-2-68 0 0,6-4 530 0 0,0 0 0 0 0,2-4-530 0 0,13-9 370 0 0,-11 11-370 0 0,-1-2 0 0 0,-1 0 0 0 0,0-1 0 0 0,8-10 0 0 0,11-10 0 0 0,-19 21 0 0 0,7-10 0 0 0,0-1 0 0 0,15-11 0 0 0,-2 2 0 0 0,3-5 0 0 0,-29 30 0 0 0,16-12 1018 0 0,-2-1-1018 0 0,1 0 1030 0 0,1 0-1030 0 0,7-4 0 0 0,8-9 0 0 0,-28 23 0 0 0,90-86 0 0 0,-66 69 0 0 0,11-18 0 0 0,-38 35 81 0 0,0-1-1 0 0,1-3-80 0 0,7-9 282 0 0,14-23 1032 0 0,-17 27-1023 0 0,-5 5-291 0 0,10-13 0 0 0,-8 13 0 0 0,0 0 0 0 0,-1-1 0 0 0,0-2 0 0 0,-2 6 0 0 0,31-57 0 0 0,-31 60 0 0 0,-1-1 0 0 0,4-2 0 0 0,7-10 0 0 0,-7 9 0 0 0,4-9 0 0 0,10-16 0 0 0,-14 22 0 0 0,0 0 0 0 0,-2 0 0 0 0,6-13 0 0 0,-9 16 0 0 0,1 1 0 0 0,1 0 0 0 0,0 0 0 0 0,6-7 0 0 0,10-15 0 0 0,-9 13 0 0 0,-9 13 0 0 0,-1 0 0 0 0,1 0 0 0 0,-1 0 0 0 0,0-3 0 0 0,9-22 0 0 0,3-7 0 0 0,2-1 0 0 0,11-23 0 0 0,-26 57 0 0 0,1-1 0 0 0,0 1 0 0 0,5-6 0 0 0,8-12 0 0 0,-14 19 0 0 0,16-28 0 0 0,-2-1 0 0 0,13-33 0 0 0,-23 47 0 0 0,12-17 0 0 0,-13 25 0 0 0,10-26 0 0 0,8-22 0 0 0,-18 43 0 0 0,0-3 0 0 0,3-13 0 0 0,-5 15 0 0 0,2 0 0 0 0,1-4 0 0 0,21-57 931 0 0,0-12-931 0 0,-6 3 1117 0 0,-15 58-1117 0 0,-6 22 0 0 0,1 0 0 0 0,0-1 0 0 0,0 1 0 0 0,1 0 0 0 0,0 0 0 0 0,0 0 0 0 0,0 0 0 0 0,-1-1 0 0 0,0 1 0 0 0,1-8 0 0 0,3-15 0 0 0,0 12 0 0 0,7-13 0 0 0,-5 11 0 0 0,1-1 0 0 0,1-4 0 0 0,4-15 0 0 0,-9 21 0 0 0,-1 8 0 0 0,-1-1 0 0 0,2-11 0 0 0,-2 8 0 0 0,3-13 0 0 0,3-9 0 0 0,-7 25 0 0 0,2 0 0 0 0,0 0 0 0 0,5-12 0 0 0,2-4 0 0 0,-9 21 0 0 0,0 0 0 0 0,0 0 0 0 0,0-7 0 0 0,-1 11 0 0 0,5-21 0 0 0,-5 23 0 0 0,-1 1 0 0 0,1 0 0 0 0,-1 1 0 0 0,1-1 0 0 0,-1 0 0 0 0,0 0 0 0 0,0 1 0 0 0,1-1 0 0 0,-1 0 0 0 0,0 0 0 0 0,0 1 0 0 0,0-1 0 0 0,0 0 0 0 0,0 0 0 0 0,0 0 0 0 0,1-23 0 0 0,-1 18 0 0 0,0-1 0 0 0,1 1 0 0 0,-1 0 0 0 0,1 0 0 0 0,1 0 0 0 0,-1 0 0 0 0,6-33 0 0 0,-1-2 2032 0 0,-5 38-2020 0 0,2-14-8 0 0,-2 11-4 0 0,-1 1 0 0 0,-1 0-201 0 0,1 4-850 0 0,0 1-385 0 0,0 0-78 0 0,0 0-20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2:09.5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4607 0 0,'0'0'102'0'0,"0"0"20"0"0,0 0 6 0 0,0 0 51 0 0,0 0 213 0 0,0 0 96 0 0,0 0 21 0 0,0 0-66 0 0,0 0-222 0 0,0 0 166 0 0,0 0 101 0 0,0 0 21 0 0,0 0-66 0 0,0 0-222 0 0,0 0 166 0 0,0 0 101 0 0,0 0 21 0 0,0 0-66 0 0,0 2-294 0 0,0 5-133 0 0,5 1-16 0 0,-3-6 64 0 0,1 0-1 0 0,0 0 0 0 0,-1 0 0 0 0,1 0 1 0 0,0-1-1 0 0,0 1 0 0 0,0-1 1 0 0,0 0-1 0 0,0 0 0 0 0,0 0 0 0 0,0 0 1 0 0,1 0-64 0 0,8 0 374 0 0,-1-1 1 0 0,0 1 0 0 0,4-2-375 0 0,10 1 164 0 0,1 0-164 0 0,0 1 0 0 0,0 1 0 0 0,0 1 0 0 0,3 2 0 0 0,34 6 245 0 0,-43-7-47 0 0,-4-3 350 0 0,-12-1-397 0 0,1 1 0 0 0,0-1 0 0 0,-1 1 0 0 0,1 0 0 0 0,0 0 0 0 0,-1 1 0 0 0,3 0-151 0 0,-5 0 0 0 0,-1-2 0 0 0,0 1 0 0 0,0-1 0 0 0,0 0 0 0 0,0 1 0 0 0,0-1 0 0 0,0 0 0 0 0,0 0 0 0 0,0 1 0 0 0,0-1 0 0 0,1 0 0 0 0,-1 0 0 0 0,0 0 0 0 0,0 0 0 0 0,5 0 0 0 0,-4-1 0 0 0,0 1 0 0 0,1 0 0 0 0,-1 1 0 0 0,0-1 0 0 0,1 0 0 0 0,-1 1 0 0 0,1 0 0 0 0,13 2 0 0 0,6 0 0 0 0,-15-3 0 0 0,38 4 0 0 0,-44-3 0 0 0,0-1 0 0 0,0 0 0 0 0,0 0 0 0 0,0 0 0 0 0,0 1 0 0 0,0-1 0 0 0,0 0 0 0 0,0-1 0 0 0,0 1 0 0 0,0 0 0 0 0,0 0 0 0 0,0 0 0 0 0,0 0 0 0 0,0-1 0 0 0,1 1 0 0 0,10 1 0 0 0,8 4 0 0 0,-6-4 0 0 0,-13-2 0 0 0,0 1 0 0 0,0 0 0 0 0,0 0 0 0 0,0 0 0 0 0,0 0 0 0 0,0 0 0 0 0,0 0 0 0 0,0 0 0 0 0,0 0 0 0 0,0 1 0 0 0,0-1 0 0 0,0 0 0 0 0,1 1 0 0 0,8 1 0 0 0,0 0 0 0 0,1-2 0 0 0,-3 0 72 0 0,3 0 787 0 0,-9 0-350 0 0,0 0-66 0 0,4-1-358 0 0,-4 0-406 0 0,-2 1-154 0 0,0 0-33 0 0,0 0-4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2:11.8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2959 2759 0 0,'0'0'126'0'0,"0"0"68"0"0,0 0 208 0 0,0 0 87 0 0,0 0 20 0 0,0 0-66 0 0,0 0-222 0 0,0 0 166 0 0,0 0 101 0 0,0 0 21 0 0,0 0-66 0 0,0 0-222 0 0,0 0 166 0 0,2-1 101 0 0,8-1 21 0 0,-10 2-481 0 0,1 0 0 0 0,-1 0-1 0 0,1 0 1 0 0,-1 0-1 0 0,1-1 1 0 0,-1 1 0 0 0,1 0-1 0 0,-1 0 1 0 0,1-1-1 0 0,-1 1 1 0 0,0 0-1 0 0,1-1 1 0 0,-1 1 0 0 0,1 0-1 0 0,-1-1 1 0 0,0 1-1 0 0,1-1 1 0 0,-1 1 0 0 0,0 0-1 0 0,1-1-27 0 0,0-1 40 0 0,27-30-20 0 0,-18 20-22 0 0,0 1 0 0 0,4-4 2 0 0,-10 12 0 0 0,-1-1 0 0 0,0 0 0 0 0,0 0 0 0 0,-1 0 0 0 0,1 0 0 0 0,0-2 0 0 0,9-15 0 0 0,-3 9 0 0 0,1 0 0 0 0,6-5 0 0 0,-3 3 0 0 0,19-18 0 0 0,-20 21 0 0 0,0-1 0 0 0,2-4 0 0 0,39-44 0 0 0,-38 43 656 0 0,1 0 0 0 0,7-4-656 0 0,14-15 736 0 0,31-46-736 0 0,-12 15 0 0 0,-38 44 0 0 0,-2 0 0 0 0,0-1 0 0 0,5-13 0 0 0,-1 4 0 0 0,-5 6 0 0 0,1-5 0 0 0,-3 6 0 0 0,10-16 0 0 0,-10 21 0 0 0,2-2 0 0 0,13-16 0 0 0,-19 26 0 0 0,0 0 0 0 0,-1-1 0 0 0,1-5 0 0 0,1 0 0 0 0,7-8 0 0 0,15-20 0 0 0,19-21 0 0 0,35-40 72 0 0,-58 69 1904 0 0,21-42-1976 0 0,-44 73 0 0 0,0 1 0 0 0,1-1 0 0 0,3-3 0 0 0,-2 3 0 0 0,-1 1 0 0 0,0-1 0 0 0,-1-1 0 0 0,-2 4 0 0 0,78-139 0 0 0,-17 22 0 0 0,-36 65 0 0 0,-10 18 0 0 0,11-23 0 0 0,-10 28 1024 0 0,-1-1 0 0 0,8-26-1024 0 0,-17 37 0 0 0,1 1 0 0 0,1 0 0 0 0,7-10 0 0 0,-6 15 0 0 0,-9 15 0 0 0,0-1 0 0 0,0 0 0 0 0,0 0 0 0 0,-1-1 0 0 0,2-3 0 0 0,1-2 0 0 0,-1 0 0 0 0,2 0 0 0 0,-1 1 0 0 0,7-8 0 0 0,-6 7 0 0 0,-1 1 0 0 0,0-1 0 0 0,1-4 0 0 0,6-13 0 0 0,1 1 0 0 0,-1 2 0 0 0,1 0 0 0 0,7-7 0 0 0,48-75 0 0 0,-68 105 0 0 0,14-24 0 0 0,0-3 0 0 0,-2 4 0 0 0,6-8 0 0 0,-8 13 90 0 0,0 0 1 0 0,-1-1-1 0 0,2-11-90 0 0,-2 6 172 0 0,48-106 1433 0 0,-33 83-1605 0 0,-17 33 0 0 0,13-31 0 0 0,-17 38 0 0 0,0 2 0 0 0,1-1 0 0 0,-2 1-769 0 0,-1 4-3236 0 0,-1 2-1405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2:12.9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76 4607 0 0,'0'0'208'0'0,"0"0"67"0"0,0 0 154 0 0,0 0 69 0 0,0 0 12 0 0,1 2-67 0 0,2 5-222 0 0,-2-5 166 0 0,-1-2 101 0 0,0 0 21 0 0,1 2-66 0 0,6 5-294 0 0,-4-6-72 0 0,0 0-1 0 0,0 0 1 0 0,0-1-1 0 0,0 1 0 0 0,0 0 1 0 0,1-1-1 0 0,-1 0 1 0 0,0 0-1 0 0,0 0 1 0 0,0 0-1 0 0,1-1-76 0 0,9 1 1058 0 0,-10-1-909 0 0,45-27-133 0 0,-43 26-16 0 0,1-1 0 0 0,-1 1 0 0 0,1 0 0 0 0,1 0 0 0 0,8-1 0 0 0,39-10 0 0 0,-51 13 0 0 0,58-15 0 0 0,-43 10 0 0 0,10-4 0 0 0,-1 0 0 0 0,-24 8 0 0 0,14 0 0 0 0,-15 1 0 0 0,13 0 720 0 0,0-1 0 0 0,3-1-720 0 0,-14 2 443 0 0,6 0-294 0 0,2 0-133 0 0,0 3-16 0 0,1 0 0 0 0,8 3 199 0 0,-18-5 45 0 0,-1 0 244 0 0,-2-1 21 0 0,0 0-66 0 0,2 1-294 0 0,5 2-61 0 0,-5-2 283 0 0,-1 1 117 0 0,1 5 21 0 0,-2-5-66 0 0,-1 0-294 0 0,-3 5-902 0 0,3-5-3252 0 0,1-2-1405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2:17.9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 4607 0 0,'0'0'102'0'0,"0"0"20"0"0,0 0 6 0 0,0 0 51 0 0,0 0 213 0 0,0 0 96 0 0,0 0 21 0 0,0 0-66 0 0,0 0-222 0 0,0 0 166 0 0,0 0 101 0 0,0 0 21 0 0,0 0-66 0 0,0 0-222 0 0,0 0 166 0 0,0 0 101 0 0,1 1 21 0 0,0 1-338 0 0,10 10 266 0 0,-4-5-437 0 0,2-2 0 0 0,3 1 0 0 0,-10-6 0 0 0,13 3 0 0 0,0 0 3 0 0,-12-3 17 0 0,0-1 29 0 0,2 1 222 0 0,0 0 0 0 0,0-1-1 0 0,0 1 1 0 0,0-1-1 0 0,1-1-270 0 0,25-4 623 0 0,-24 6-623 0 0,-5 0 0 0 0,1 0 0 0 0,0 0 0 0 0,0 0 0 0 0,-1-1 0 0 0,1 1 0 0 0,0-1 0 0 0,0 0 0 0 0,28-8 0 0 0,-24 6 0 0 0,20-4 0 0 0,4-1 0 0 0,-26 7 0 0 0,22-3 0 0 0,-23 4 0 0 0,0 0 0 0 0,1 0 0 0 0,-1-1 0 0 0,1 0 0 0 0,-1 0 0 0 0,1-1 0 0 0,4-1 0 0 0,0 1 0 0 0,0 0 0 0 0,6 0 0 0 0,-9 0 0 0 0,-3 2 0 0 0,-1-1 0 0 0,1 1 0 0 0,-1-1 0 0 0,1 1 0 0 0,-1 0 0 0 0,1 0 0 0 0,1 1 0 0 0,17-1 0 0 0,-15-1 0 0 0,18 2 0 0 0,3 0 72 0 0,-25-1 299 0 0,7 3 626 0 0,-3 0-707 0 0,-3-2-226 0 0,0 0 0 0 0,0 0-1 0 0,0 0 1 0 0,0-1-1 0 0,4 1-63 0 0,-4 0 0 0 0,12 2 0 0 0,1 1 0 0 0,-10-2 0 0 0,18 8 0 0 0,-13-5 0 0 0,-9-4 0 0 0,10 1 0 0 0,4 0 0 0 0,-4 0 0 0 0,0 0 0 0 0,-2 0 0 0 0,1-1 0 0 0,-10-1 0 0 0,19 6 0 0 0,-12-4 0 0 0,1-1 0 0 0,0 0 0 0 0,0 2 0 0 0,-1-2 0 0 0,0 1 0 0 0,0 1 72 0 0,-6-3 299 0 0,-2 0 117 0 0,0 0 21 0 0,0 0-66 0 0,1 0-294 0 0,6-3-133 0 0,1-2-16 0 0,0 0 0 0 0,-1-1 0 0 0,1 0 0 0 0,-1 3-201 0 0,-5 3-850 0 0,-2 0-385 0 0,2-3-78 0 0,7-10-20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2:18.9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52 6447 0 0,'0'0'142'0'0,"0"0"22"0"0,0 0 13 0 0,0 0 55 0 0,0 0 181 0 0,0 0 78 0 0,0 0 18 0 0,0 0-66 0 0,3-2-294 0 0,9-3-133 0 0,0 4-16 0 0,-4 1 39 0 0,4 2 293 0 0,1-1 0 0 0,-1-1 1 0 0,0-1-1 0 0,1 1 0 0 0,-1-2 0 0 0,1 0-332 0 0,-1-1 2 0 0,0 1 0 0 0,0 1 0 0 0,0-1 0 0 0,0 2 0 0 0,0 0 0 0 0,0 0 0 0 0,0 1 0 0 0,3 1-2 0 0,7 0 0 0 0,-1-1 0 0 0,1 0 0 0 0,5-2 0 0 0,10 0 0 0 0,0 1 277 0 0,16 0 1494 0 0,22-4-1771 0 0,-69 4 0 0 0,-2 0 0 0 0,0-1 0 0 0,0 1 0 0 0,0-1 0 0 0,-1 0 0 0 0,3 0 0 0 0,9-4 0 0 0,-13 3 0 0 0,5-2 0 0 0,-6 3 0 0 0,0 1 0 0 0,0-1 0 0 0,-1 1 0 0 0,1-1 0 0 0,0 0 0 0 0,0 1 0 0 0,0-1 0 0 0,-1 0 0 0 0,1 0 0 0 0,0 0 0 0 0,-1 1 0 0 0,1-1 0 0 0,0 0 0 0 0,0-2 0 0 0,3-4 0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2:21.7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1771 4607 0 0,'0'0'102'0'0,"0"0"20"0"0,0 0 6 0 0,0-1-21 0 0,0-5-14 0 0,0 5 278 0 0,0 1 117 0 0,0 0 21 0 0,0-3-134 0 0,-1 2-353 0 0,0 0-1 0 0,0 0 0 0 0,0 0 0 0 0,1 0 0 0 0,-1 0 1 0 0,1 0-1 0 0,-1 0 0 0 0,1 0 0 0 0,-1 0 0 0 0,1 0 0 0 0,-1-1-21 0 0,0-1 78 0 0,0 0-1 0 0,-1-1 1 0 0,1 1 0 0 0,0 0-1 0 0,1-1 1 0 0,-1 1-1 0 0,0-1 1 0 0,1 1-1 0 0,0 0 1 0 0,0-1-1 0 0,0 1 1 0 0,0-2-78 0 0,-6-32 1117 0 0,6 35-1117 0 0,-1 0 0 0 0,1-1 0 0 0,0 1 0 0 0,0 0 0 0 0,0-1 0 0 0,0 1 0 0 0,1-2 0 0 0,-1-9 0 0 0,0 9 0 0 0,0 0 0 0 0,1 0 0 0 0,-1 0 0 0 0,1 0 0 0 0,-1 1 0 0 0,3-18 0 0 0,-3 12 205 0 0,1 0 0 0 0,0 0 0 0 0,1-1 0 0 0,0 1-1 0 0,1-4-204 0 0,6-14 1024 0 0,3-4-1024 0 0,-4 12 0 0 0,0-1 0 0 0,0 0 0 0 0,-1 0 0 0 0,2-17 0 0 0,-6 24 0 0 0,1-1 0 0 0,0 0 0 0 0,3-6 0 0 0,-1 3 0 0 0,7-16 0 0 0,-7 19 0 0 0,0 0 0 0 0,-2 0 0 0 0,1-1 0 0 0,1-7 0 0 0,6-14 0 0 0,0 1 0 0 0,5-15 0 0 0,7-11 0 0 0,-14 35 0 0 0,6-11 0 0 0,12-22 0 0 0,-1 5 0 0 0,13-22 0 0 0,-36 70 0 0 0,-1-1 0 0 0,0 0 0 0 0,2-6 0 0 0,1-1 0 0 0,5-12 0 0 0,-1 10 0 0 0,-8 13 0 0 0,1 0 0 0 0,-1-1 0 0 0,0 1 0 0 0,0-1 0 0 0,0 0 0 0 0,-2 0 0 0 0,8-10 0 0 0,11-23 0 0 0,-13 23 264 0 0,-4 10-29 0 0,-1 1 0 0 0,1 0 1 0 0,-1 0-1 0 0,1 0 0 0 0,1-2-235 0 0,1 0-55 0 0,-1 0-1 0 0,0 0 1 0 0,0 0 0 0 0,0 0-1 0 0,-1-1 1 0 0,0 1-1 0 0,0-1 1 0 0,0 0 0 0 0,0-4 55 0 0,-1 7 141 0 0,0 0 1 0 0,0 0 0 0 0,0 0 0 0 0,0 0-1 0 0,1 0 1 0 0,0-1-142 0 0,4-7 256 0 0,-6 8-256 0 0,8-10 0 0 0,-3 4 0 0 0,11-19 0 0 0,-10 18 0 0 0,8-8 0 0 0,-11 13 0 0 0,-3 4 0 0 0,1-1 0 0 0,0 1 0 0 0,0-1 0 0 0,-1 1 0 0 0,1-1 0 0 0,0 1 0 0 0,0 0 0 0 0,1-1 0 0 0,-1 1 0 0 0,0 0 0 0 0,1-1 0 0 0,26-24 0 0 0,-9 6 0 0 0,-6 8 0 0 0,1 1 0 0 0,0 0 0 0 0,9-5 0 0 0,-20 14 0 0 0,6-5 0 0 0,1-1 0 0 0,10-7 0 0 0,-18 14 0 0 0,-1 0 0 0 0,0 0 0 0 0,1 0 0 0 0,-1 0 0 0 0,1 0 0 0 0,-1 0 0 0 0,1 0 0 0 0,1 0 0 0 0,-1 1 0 0 0,0-1 0 0 0,-1 0 0 0 0,1 0 0 0 0,0 0 0 0 0,-1 0 0 0 0,1 0 0 0 0,-1 0 0 0 0,1 0 0 0 0,-1-1 0 0 0,26-15 0 0 0,-6 5 0 0 0,-12 6 0 0 0,-10 5 0 0 0,3-1 0 0 0,21-15 0 0 0,-16 13 0 0 0,1-1 0 0 0,-1 0 0 0 0,0-1 0 0 0,0-1 0 0 0,-1 1 0 0 0,5-5 0 0 0,-7 9 0 0 0,4-4 0 0 0,-5 4 0 0 0,10-8 0 0 0,-1 1 0 0 0,1 2 0 0 0,-10 5 0 0 0,11-5 0 0 0,-5 4 0 0 0,-1-1 0 0 0,1 0 0 0 0,1 0 0 0 0,-3-2 0 0 0,10-5 0 0 0,-9 5 0 0 0,2 5 0 0 0,-1-2 0 0 0,0 2 0 0 0,0-1 0 0 0,-8 2 0 0 0,14-1 0 0 0,-1 2 0 0 0,3 0 0 0 0,-14 0 0 0 0,6 2 0 0 0,3 3-411 0 0,-10-4-908 0 0,-1 0-600 0 0,0-1-2216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2:22.0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6447 0 0,'0'0'142'0'0,"0"0"22"0"0,0 0 13 0 0,2 0-20 0 0,6 1-125 0 0,3 1-32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2:22.4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4607 0 0,'0'0'96'0'0,"0"0"32"0"0,0 0 0 0 0,0 0 0 0 0,0 0-128 0 0,0 0 0 0 0,0 0 0 0 0,0 0 0 0 0,0 0 0 0 0,0 0 0 0 0,0 0 0 0 0,0 0 0 0 0,0 0 0 0 0,0 0 0 0 0,0 0 0 0 0,0 0-2024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31:59.1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109 599 2095 0 0,'0'0'99'0'0,"-2"1"-24"0"0,-5 1-134 0 0,5-2-24 0 0,2 0 3 0 0,0 0 3 0 0,0 0 10 0 0,-2 2 3 0 0,-27 30 2488 0 0,28-31-2065 0 0,1-1-72 0 0,-2 2-30 0 0,2-1-237 0 0,-2 1 188 0 0,0 0 1 0 0,1 0-1 0 0,-1 0 1 0 0,0 0-1 0 0,0-1 1 0 0,0 1-1 0 0,0-1 1 0 0,0 1-1 0 0,-1-1 1 0 0,1 0-1 0 0,-2 1-208 0 0,-6 1 280 0 0,8-3 0 0 0,2 0 0 0 0,-3 1-4 0 0,2-1-325 0 0,-19 4 2470 0 0,19-6-2305 0 0,1-3-16 0 0,0 0 1 0 0,0-1-1 0 0,0 1 0 0 0,1 0 0 0 0,-1 0 0 0 0,1 0 1 0 0,0 0-1 0 0,1 0 0 0 0,-1 0 0 0 0,1 0 0 0 0,0 0 0 0 0,0 0 1 0 0,2-1-101 0 0,6-12 273 0 0,2 1 0 0 0,11-14-273 0 0,-12 17 71 0 0,-2 0 59 0 0,0 1 0 0 0,0-3-130 0 0,-4 8 87 0 0,0 0 0 0 0,1 1-1 0 0,5-6-86 0 0,7-8 180 0 0,18-22 88 0 0,-12 14-121 0 0,-5 8 104 0 0,18-15-251 0 0,-11 11 18 0 0,4-4 132 0 0,1 2 0 0 0,26-18-150 0 0,0 8 72 0 0,-43 26-43 0 0,1 0 0 0 0,0 2 0 0 0,0 0 0 0 0,1 0 0 0 0,0 2 0 0 0,0 0 0 0 0,2 1-29 0 0,6-3 49 0 0,-15 5-29 0 0,0 1 0 0 0,9-2-20 0 0,15-3 73 0 0,-15 4 17 0 0,0 0-1 0 0,14-1-89 0 0,76-2 144 0 0,-84 6-116 0 0,-6 0 28 0 0,13 0-56 0 0,23 1 120 0 0,-29-1 60 0 0,21 3-180 0 0,-13-1 203 0 0,7 0-203 0 0,-8-1 213 0 0,10 2-213 0 0,-21 0 121 0 0,10-2-121 0 0,-10 0 119 0 0,12 2-119 0 0,42 9 250 0 0,5 2-44 0 0,-31-7 364 0 0,43 13-570 0 0,-33-6 158 0 0,25 8-83 0 0,-69-16-24 0 0,0 0 0 0 0,0 2 1 0 0,0 0-1 0 0,-1 0 0 0 0,13 9-51 0 0,-13-7 55 0 0,14 9 121 0 0,7 4-52 0 0,-25-15-83 0 0,0-1 1 0 0,0 2-1 0 0,-1-1 1 0 0,1 2-42 0 0,16 12 74 0 0,-4-2 0 0 0,-16-13-52 0 0,0-1 1 0 0,0 0-1 0 0,7 5-22 0 0,-8-6 18 0 0,1 0-1 0 0,-1 0 1 0 0,0 0 0 0 0,0 1 0 0 0,-1 0 0 0 0,1 0-1 0 0,-1 1-17 0 0,2 1 23 0 0,-3-4-5 0 0,-3-2-14 0 0,1 0 1 0 0,0 0-1 0 0,0 0 1 0 0,0 0-1 0 0,0-1 0 0 0,0 1 1 0 0,0 0-1 0 0,0-1 1 0 0,0 1-1 0 0,1 0-4 0 0,16 10 84 0 0,-9-5-43 0 0,-2-2-10 0 0,0 0-1 0 0,-1 0 0 0 0,1 1 0 0 0,-1 0 0 0 0,1 2-30 0 0,33 35 153 0 0,-2-1-78 0 0,-22-23 33 0 0,-8-10-71 0 0,0 1 1 0 0,-1 0-1 0 0,2 4-37 0 0,19 22 0 0 0,-23-28 20 0 0,-1 0-1 0 0,1 1 1 0 0,-1-1-20 0 0,14 26 73 0 0,-11-22-63 0 0,-3-4 33 0 0,1 0 1 0 0,-1 0-1 0 0,2 8-43 0 0,-1-3 64 0 0,4 17 52 0 0,-4-4-24 0 0,0 1-1 0 0,-4-13-38 0 0,-4 14 84 0 0,-1-1-1 0 0,-7 24-136 0 0,10-46 2 0 0,-2 6 11 0 0,1 0 0 0 0,-1 0 0 0 0,-1-1 0 0 0,0 1-13 0 0,-3 8 1 0 0,-6 19 10 0 0,-1 6 42 0 0,-13 23-53 0 0,21-54 0 0 0,-1 0 0 0 0,0 0 0 0 0,-1-1-1 0 0,0 0 1 0 0,-5 4 0 0 0,-4 3 6 0 0,-1 0 0 0 0,-10 7-6 0 0,-18 18 53 0 0,45-42-53 0 0,-27 24 0 0 0,-1-2 0 0 0,-2-1 0 0 0,-28 16 0 0 0,34-25 0 0 0,-36 20 0 0 0,-17 14 0 0 0,-4 1 62 0 0,59-35-60 0 0,-8 1 36 0 0,1 0-1 0 0,-2-2 0 0 0,-4 0-37 0 0,1-1 16 0 0,-1 1 6 0 0,-1-3-1 0 0,-1 0 0 0 0,-8-2-21 0 0,31-5 19 0 0,1-2 0 0 0,-14 0-19 0 0,10 0 26 0 0,-13 1-26 0 0,-26-1 0 0 0,28 0 0 0 0,22 0 15 0 0,0 0 0 0 0,0-1-1 0 0,-6-2-14 0 0,1 1 20 0 0,-20-1-14 0 0,-2 1 13 0 0,1-2 1 0 0,-1-2-1 0 0,-6-3-19 0 0,1 1 0 0 0,24 5 0 0 0,1 0 0 0 0,-8-3 0 0 0,13 3-1 0 0,-33-14 13 0 0,33 14-2 0 0,0 0 0 0 0,0 0-1 0 0,-5-1-9 0 0,7 3 4 0 0,1-1-1 0 0,-1 1 1 0 0,1-2-1 0 0,-1 1 0 0 0,1-1 1 0 0,0 0-1 0 0,-3-2-3 0 0,-1-2 0 0 0,-20-16 0 0 0,26 20 0 0 0,-1 0 0 0 0,1 0 0 0 0,-1 0 0 0 0,-4-1 0 0 0,-8-5 0 0 0,9 2 0 0 0,-7-10 0 0 0,-16-12 0 0 0,11 12 0 0 0,-13-14 0 0 0,31 30 0 0 0,0-1 0 0 0,0 0 0 0 0,0 0 0 0 0,0 0 0 0 0,0 0 0 0 0,0 0 0 0 0,0 0 0 0 0,0-1 0 0 0,-4-4 0 0 0,-10-8 0 0 0,2 1 0 0 0,-40-42 0 0 0,29 30 0 0 0,0-1 0 0 0,-15-15 0 0 0,25 29 0 0 0,11 10 0 0 0,1 1 0 0 0,0-1 0 0 0,0-1 0 0 0,-1 0 0 0 0,2 1 0 0 0,-9-8 0 0 0,4 4 0 0 0,1-1 0 0 0,-3-4 0 0 0,7 7 0 0 0,-1 1 0 0 0,0 0 0 0 0,0 0 0 0 0,-1 0 0 0 0,1 1 0 0 0,-1-1 0 0 0,0 1 0 0 0,0 0 0 0 0,0 0 0 0 0,0 0 0 0 0,0 0 0 0 0,-1 1 0 0 0,0 0 0 0 0,5 2 0 0 0,-1 0 0 0 0,0-1 0 0 0,1 1 0 0 0,-1 0 0 0 0,0-1 0 0 0,1 1 0 0 0,-1 0 0 0 0,0-1 0 0 0,1 1 0 0 0,-1-1 0 0 0,0 0 0 0 0,-12-16 0 0 0,2 4 0 0 0,-6-3 0 0 0,13 12 0 0 0,0 0 0 0 0,1 1 0 0 0,-1 0 0 0 0,1 0 0 0 0,-1 1 0 0 0,0-1 0 0 0,0 1 0 0 0,0 0 0 0 0,0 0 0 0 0,-2-1 0 0 0,-3-1 0 0 0,3-2 0 0 0,-4-6 0 0 0,-4-5 0 0 0,4 7 0 0 0,9 6 0 0 0,0 1 0 0 0,0 0 0 0 0,1 2 0 0 0,-1 0 0 0 0,1 0 0 0 0,0 0 0 0 0,-1 0 0 0 0,1 0 0 0 0,-1 0 0 0 0,0 1 0 0 0,1-1 0 0 0,-1 0 0 0 0,0 0 0 0 0,1 0 0 0 0,-1 1 0 0 0,0-1 0 0 0,0 0 0 0 0,-2-1 0 0 0,-8-12 0 0 0,11 14 0 0 0,-14-21 0 0 0,12 17 0 0 0,-3-7-7 0 0,5 8-11 0 0,0-3-10 0 0,-2-3 17 0 0,1-10 1 0 0,2 15-33 0 0,1 2 31 0 0,0 0 11 0 0,4-14 3 0 0,-3 0-2 0 0,3 1 0 0 0,2-2-30 0 0,-6 13 7 0 0,8-12 11 0 0,-7 13 14 0 0,1 1-3 0 0,8-11 1 0 0,-12 13 0 0 0,20-22 0 0 0,-3 1 0 0 0,-4 6 0 0 0,24-29 0 0 0,-22 22-19 0 0,-11 15-15 0 0,2-1 23 0 0,0-1 11 0 0,2 0 0 0 0,1 2 0 0 0,0 0 0 0 0,2 3 0 0 0,-2 4-21 0 0,-9 0 9 0 0,1 0 0 0 0,0 0 1 0 0,0 0-1 0 0,-1 0 0 0 0,1 0 0 0 0,0 0 0 0 0,-1 0 1 0 0,1 1-1 0 0,0-1 0 0 0,-1 0 0 0 0,1 1 1 0 0,0-1-1 0 0,-1 0 0 0 0,1 1 0 0 0,0 0 12 0 0,2 1-34 0 0,1 0-97 0 0,0 0 0 0 0,0 1 0 0 0,0 0 0 0 0,0-1 1 0 0,-1 2-1 0 0,3 0 131 0 0,4 6-2763 0 0,-5-5-577 0 0,-4-3-2676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2:22.7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6447 0 0,'0'0'142'0'0,"0"0"22"0"0,0 0 13 0 0,1 2-20 0 0,0 5-125 0 0,1 2-32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2:23.0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83 6447 0 0,'0'0'142'0'0,"0"0"22"0"0,0 0 13 0 0,0 0 55 0 0,0 0 181 0 0,0 0 78 0 0,0 0 18 0 0,0 0-66 0 0,-1-1-294 0 0,-4-4-133 0 0,-3-1-16 0 0,6 3 0 0 0,-1-5 0 0 0,-21-42-405 0 0,23 48-1707 0 0,-3-5-747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2:23.4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6447 0 0,'0'0'142'0'0,"0"0"22"0"0,0 0 13 0 0,1 1-20 0 0,7 14-125 0 0,-5-9-94 0 0,-2-4-269 0 0,-1-2-137 0 0,0 0-39 0 0,0 0-5 0 0,0 0 0 0 0,0 0 0 0 0,0 0 0 0 0,0 0 70 0 0,0 0 276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2:23.7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151 254 4607 0 0,'0'0'208'0'0,"0"0"67"0"0,0 0 154 0 0,-1-1 69 0 0,-16-28 2192 0 0,-2-2-1771 0 0,10 15 686 0 0,-6-16-1605 0 0,-8-11 0 0 0,15 29 0 0 0,7 12 0 0 0,1 0 0 0 0,-1 1 0 0 0,0-1 0 0 0,0 1 0 0 0,0-1 0 0 0,-1 1 0 0 0,1-1 0 0 0,0 1 0 0 0,0 0 0 0 0,-2-1 0 0 0,-1-2 0 0 0,0-1 0 0 0,1 1 0 0 0,0 0 0 0 0,-1 0 0 0 0,-3-4 0 0 0,6 8 0 0 0,0-1 0 0 0,0 0 0 0 0,-1 0 0 0 0,1-1 0 0 0,0 1 0 0 0,0 0 0 0 0,0 0 0 0 0,0 0 0 0 0,1-1 0 0 0,-2 0 0 0 0,0-2 0 0 0,-1-3 0 0 0,-1-9-746 0 0,4 15-2988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2:24.1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19 6447 0 0,'0'0'142'0'0,"0"0"22"0"0,0 0 13 0 0,-1 0-20 0 0,-3 2-50 0 0,3-1 274 0 0,1-1 110 0 0,0 0 18 0 0,0 0-66 0 0,-1 0-294 0 0,-6-1-133 0 0,2-2-80 0 0,3 2-273 0 0,2 1-138 0 0,-1-3-33 0 0,-7-10-4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2:24.4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 6447 0 0,'0'0'136'0'0,"0"0"32"0"0,0 0 8 0 0,0 0 16 0 0,-8 3-192 0 0,8-3 0 0 0,0 0 0 0 0,0 0 0 0 0,-8 2 0 0 0,8-2 0 0 0,0 0 0 0 0,0 0 0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2:29.8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1161 4607 0 0,'0'0'102'0'0,"0"0"20"0"0,0 0 6 0 0,0 0 51 0 0,0 0 213 0 0,0 0 96 0 0,0 0 21 0 0,0 0-66 0 0,0 0-222 0 0,0 0 166 0 0,0 0 101 0 0,0 0 21 0 0,0 0-66 0 0,0 0-222 0 0,0 0 166 0 0,2 2 305 0 0,-2-2-671 0 0,0 0-1 0 0,0 0 0 0 0,0 0 0 0 0,0 0 1 0 0,0 0-1 0 0,0 0 0 0 0,0 0 0 0 0,0 0 0 0 0,0 1 1 0 0,0-1-1 0 0,0 0 0 0 0,0 0 0 0 0,0 0 1 0 0,0 0-1 0 0,0 0 0 0 0,1 0 0 0 0,-1 0 1 0 0,0 0-1 0 0,0 0 0 0 0,0 0 0 0 0,0 0 0 0 0,0 0 1 0 0,0 0-1 0 0,0 0 0 0 0,0 0 0 0 0,0 0 1 0 0,0 0-1 0 0,0 0 0 0 0,0 0 0 0 0,0 0 1 0 0,0 0-1 0 0,0 0 0 0 0,0 0 0 0 0,0 0 1 0 0,0 0-1 0 0,0 0 0 0 0,0 0 0 0 0,0 0 0 0 0,0 0 1 0 0,1 0-1 0 0,-1 0 0 0 0,0 0 0 0 0,0 0 1 0 0,0 0-1 0 0,0 0 0 0 0,0 0 0 0 0,0 0 1 0 0,0 0-1 0 0,0 0 0 0 0,0 0 0 0 0,0 0 0 0 0,0 0 1 0 0,0 0-1 0 0,0 0 0 0 0,0 0 0 0 0,0 0 1 0 0,0-1-1 0 0,0 1 0 0 0,0 0 0 0 0,0 0 1 0 0,0 0-1 0 0,0 0 0 0 0,0 0 0 0 0,0 0 1 0 0,0 0-1 0 0,0 0 0 0 0,0 0-20 0 0,-7-37 1589 0 0,6 32-1585 0 0,0-1-1 0 0,1 1 0 0 0,-1-1 0 0 0,1 1 0 0 0,1 0 1 0 0,-1-5-4 0 0,1-14-4 0 0,-1 1 4 0 0,1-1 0 0 0,4-18 0 0 0,-2 14 0 0 0,0-20 0 0 0,-3 32 0 0 0,3-12 0 0 0,0-8 0 0 0,-1 15 0 0 0,1-1 0 0 0,2-5 0 0 0,1-12 0 0 0,-4 30 0 0 0,0-6 0 0 0,0-1 0 0 0,-1 1 0 0 0,-1-1 0 0 0,0-3-8 0 0,1 0-1 0 0,1-5 9 0 0,1-28 89 0 0,-3 30 144 0 0,-1 3 203 0 0,1 0 0 0 0,2 0 0 0 0,0 0-1 0 0,1-6-435 0 0,-2 18 0 0 0,0 0 0 0 0,0-1 0 0 0,-1 1 0 0 0,-1-7 0 0 0,1-14 0 0 0,0 5 0 0 0,-1 18 0 0 0,1 0 0 0 0,0 0 0 0 0,1-1 0 0 0,-1 1 0 0 0,1 0 0 0 0,1-4 0 0 0,2-6 0 0 0,-1 0 0 0 0,-1-3 0 0 0,7-25 0 0 0,-6 29 0 0 0,0 0 0 0 0,-1 0 0 0 0,0-1 0 0 0,-1-11 0 0 0,-1 15 0 0 0,1 0 0 0 0,-1-1 0 0 0,0 0 0 0 0,-1-3 0 0 0,0 3 0 0 0,3 1 0 0 0,0 5 85 0 0,0 7 0 0 0,0 4-933 0 0,-1-3-2686 0 0,-1-2-1238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2:45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266 941 1463 0 0,'0'0'67'0'0,"-2"-1"-3"0"0,-7-1-51 0 0,-10-4 10 0 0,14 4 82 0 0,-1 0-1 0 0,0 1 0 0 0,-4-1-104 0 0,3 1 241 0 0,0 1 0 0 0,1-1 0 0 0,-1 1 0 0 0,0 1 0 0 0,1 0 0 0 0,-1-1 0 0 0,1 2 0 0 0,-4 0-241 0 0,8-1 344 0 0,-6 2 222 0 0,4 0-446 0 0,-10 2 1238 0 0,-14 3-1358 0 0,1-1 828 0 0,25-6-546 0 0,-5 3 124 0 0,4-2-326 0 0,-13 7 374 0 0,15-8-277 0 0,-2 0-33 0 0,1 1 0 0 0,0-1 1 0 0,0 1-1 0 0,-1-1 0 0 0,1 1 0 0 0,0 1-144 0 0,0-2 208 0 0,1 0 2 0 0,-5 3 4 0 0,5-3 2 0 0,1-1 0 0 0,0 0-2 0 0,0 0-12 0 0,-2 1-2 0 0,-3 1 117 0 0,7-2 634 0 0,14-2 843 0 0,-8 1-2145 0 0,11-3 422 0 0,7-2 123 0 0,2 3-34 0 0,-9 1-55 0 0,-14 0-91 0 0,-1 0 1 0 0,22-4 49 0 0,-17 5-7 0 0,0-1-1 0 0,-1-1 1 0 0,1 1-1 0 0,-1-1-56 0 0,2-1 150 0 0,0 1 0 0 0,9-2-150 0 0,-11 3 93 0 0,0-1 0 0 0,0 1 0 0 0,0-1 0 0 0,5-3-93 0 0,-8 4 49 0 0,1-1 0 0 0,0 1 0 0 0,0 0 0 0 0,2 0-49 0 0,-1 0 52 0 0,0 0 0 0 0,0 0 0 0 0,2-2-52 0 0,14-6 197 0 0,10-2-197 0 0,-9 4 227 0 0,11-7-227 0 0,30-12 172 0 0,-42 18-65 0 0,-1 0-1 0 0,1-2 0 0 0,19-13-106 0 0,-22 12 80 0 0,12-5-80 0 0,5-3 37 0 0,-15 8 29 0 0,21-7-66 0 0,9-5 60 0 0,0 0-50 0 0,40-12-10 0 0,-52 22 68 0 0,19-2-68 0 0,30-9 71 0 0,-57 14 46 0 0,28-15-117 0 0,-11 5 79 0 0,-13 5-6 0 0,36-13 107 0 0,-33 14 8 0 0,10-7-188 0 0,-14 6 25 0 0,41-24 78 0 0,-48 26-28 0 0,21-9-75 0 0,-48 22 0 0 0,22-8 23 0 0,24-12 7 0 0,10-7 45 0 0,9-3 32 0 0,-22 9-99 0 0,-29 15 8 0 0,1-1 1 0 0,-2 0 0 0 0,1-1-1 0 0,5-5-16 0 0,-11 6 1 0 0,-4 4 15 0 0,0 0 1 0 0,1 0 0 0 0,-1 1 0 0 0,1-1-1 0 0,1 1-16 0 0,28-14 71 0 0,-10 1 54 0 0,-18 10 10 0 0,2 0 0 0 0,8-3-135 0 0,-4 2 62 0 0,1 1 57 0 0,11-8-119 0 0,-15 9 54 0 0,-7 4-47 0 0,-1 1 1 0 0,0-1-1 0 0,0 0 0 0 0,0 0 0 0 0,0 0 0 0 0,0-1 0 0 0,0 1 0 0 0,0 0 0 0 0,0-1 0 0 0,1 0-7 0 0,7-5 11 0 0,6-4 41 0 0,-10 6 3 0 0,5-3-44 0 0,-9 5-8 0 0,-1 1 4 0 0,1 0 48 0 0,-2 2 17 0 0,1 0-7 0 0,6-4-73 0 0,-6 4-93 0 0,-1 0 1 0 0,0 0-22 0 0,0 0-132 0 0,0 0-60 0 0,0 0-7 0 0,0 0-154 0 0,0 0-623 0 0,0 0-272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2:46.3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 35 3855 0 0,'0'0'175'0'0,"0"0"38"0"0,0-3 57 0 0,2-20 2290 0 0,-2 23-2491 0 0,0-1 1 0 0,0 1 0 0 0,0 0-1 0 0,0-1 1 0 0,0 1 0 0 0,-1 0-1 0 0,1-1 1 0 0,0 1 0 0 0,0 0-1 0 0,0 0 1 0 0,0-1 0 0 0,0 1-1 0 0,0 0 1 0 0,-1 0 0 0 0,1-1-1 0 0,0 1 1 0 0,0 0 0 0 0,0 0-1 0 0,-1-1 1 0 0,1 1 0 0 0,0 0-1 0 0,0 0 1 0 0,-1 0 0 0 0,1 0-1 0 0,0-1 1 0 0,0 1 0 0 0,-1 0-1 0 0,1 0 1 0 0,0 0 0 0 0,-1 0-1 0 0,1 0 1 0 0,0 0-70 0 0,-8-1 1098 0 0,8 1-1251 0 0,-2 0 489 0 0,0 0-9 0 0,-6 3-40 0 0,7-3-21 0 0,-1 2-2 0 0,-5 11-79 0 0,1-1-1 0 0,0 1 0 0 0,1 0 0 0 0,0 1 1 0 0,1-1-1 0 0,0 1 0 0 0,2 0 0 0 0,-1 0 0 0 0,2 0 1 0 0,-1 0-1 0 0,2 10-184 0 0,1 2 115 0 0,1 0 1 0 0,1 0-1 0 0,2-1 0 0 0,5 20-115 0 0,17 66 190 0 0,-17-69 243 0 0,1 12-433 0 0,2 11 512 0 0,14 70 217 0 0,-20-108-533 0 0,5 12-196 0 0,6 17 170 0 0,-9-26-64 0 0,11 22 217 0 0,-15-40-246 0 0,1 3 1 0 0,-1-1-12 0 0,-3-10-42 0 0,0 0 0 0 0,0 1 0 0 0,-1-1 0 0 0,0 1 0 0 0,1 3-24 0 0,1 4 78 0 0,4 11 28 0 0,-6-21-26 0 0,-1 1 0 0 0,8 23 43 0 0,-4-13-70 0 0,1 1 11 0 0,-1-1 0 0 0,0 4-4 0 0,-4-14-55 0 0,0-1 1 0 0,0-1 0 0 0,0 1 0 0 0,0 0-1 0 0,0-1 1 0 0,0 1 0 0 0,0 0 0 0 0,0-1 0 0 0,1 1 0 0 0,-1 0 0 0 0,1 0-6 0 0,1 2 9 0 0,-1 0-6 0 0,-1 14 61 0 0,0-14-64 0 0,-2 16 11 0 0,0-8 32 0 0,-1 7-2 0 0,-6 14 64 0 0,6-22-94 0 0,2-6 32 0 0,-4 7-34 0 0,4-10-7 0 0,1 2-3 0 0,-6 25 1 0 0,0-6 72 0 0,5-20-12 0 0,-1 12-27 0 0,2-12-5 0 0,1 14-13 0 0,0-7-4 0 0,0-8 42 0 0,-1 0-15 0 0,4 8-138 0 0,-4-8-148 0 0,0-2-26 0 0,0 0-747 0 0,0 0-3148 0 0,0 0-1353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2:54.8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 4607 0 0,'0'0'102'0'0,"0"0"20"0"0,0 0 6 0 0,2 1 51 0 0,-1-1-120 0 0,0 1-1 0 0,0-1 1 0 0,0 0 0 0 0,0 1-1 0 0,0-1 1 0 0,0 0 0 0 0,1 1-1 0 0,-1-1 1 0 0,0 0 0 0 0,0 0-1 0 0,0 0 1 0 0,0 0 0 0 0,0 0-1 0 0,0 0 1 0 0,2-1-59 0 0,-2 1 509 0 0,1-1 3 0 0,4-2 0 0 0,-4 2 0 0 0,-2 1 0 0 0,0 0 0 0 0,0 0 0 0 0,0 0 0 0 0,0 0 0 0 0,1-1-69 0 0,9-10 165 0 0,-9 10-120 0 0,-1 1 21 0 0,0 0-66 0 0,0 0-222 0 0,0 0 166 0 0,0 0 101 0 0,0 0 21 0 0,0 0-66 0 0,0 0-222 0 0,0 0 166 0 0,0 0 101 0 0,0 0 21 0 0,0 0-66 0 0,0 2-294 0 0,-1 0-138 0 0,-1 1-6 0 0,1 11-5 0 0,-1 92 0 0 0,2-74 0 0 0,2-4 530 0 0,1-1-1 0 0,1 1 0 0 0,1-1 1 0 0,3 6-530 0 0,-6-24-70 0 0,21 95 70 0 0,-16-72 0 0 0,11 28 0 0 0,-2-5 0 0 0,8 41 0 0 0,-15-63 0 0 0,-4-15 0 0 0,-1-1 0 0 0,1 5 0 0 0,12 81 0 0 0,4 31 0 0 0,-15-91 17 0 0,-2-18 1406 0 0,-1 8-1423 0 0,4 14 608 0 0,-6-33-608 0 0,0-8 0 0 0,0 0 0 0 0,-1 0 0 0 0,0 3 0 0 0,0 12 0 0 0,0-15 47 0 0,0 4-2782 0 0,-2-11 1221 0 0,-3-3-20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5:31:41.33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12812 12111 4607 0,'0'0'400'0,"0"0"-400"0,2-9 0 0,-2 9 0 16,0-10 2448-16,2 3 416 0,-2 7 80 0,2-9 0 15,-2 9-1424-15,1-10-304 0,-2 1-48 0,1 9-16 16,0 0 80-16,0 0 16 0,0-10 0 0,0 10 0 16,0 0-80-16,0 0-16 0,0 0 0 0,0 0 0 15,-4-8-144-15,4 8-48 0,0 0 0 0,0 0 0 16,0 0-240-16,0 0-48 0,0 0-16 0,0 0 0 16,0 0-48-16,0 0-16 0,-3 7 0 0,2 4 0 15,-2 4-16-15,1 2-16 0,0 4 0 0,1 2 0 16,0 4-128-16,0 0-32 0,0 3 0 0,0-1 0 15,1 2-48-15,0 0-16 0,1-2 0 0,0 0 0 16,0 1-48-16,-1 0-16 0,0-4 0 0,1 1 0 0,0-1 0 0,2 3 0 16,0 0 0-16,-1 0 0 0,-1-2 0 0,1 0 0 15,2-2 0-15,-2 0 0 0,2-2-144 0,-1 1-128 16,-2-2 144-16,1 1-144 0,0-4 208 0,0 2-48 16,0-1-16-16,2 0 0 0,-3-1-144 0,0-1 160 15,1 2-160-15,0-1 160 0,1-4-160 0,-2 2 128 16,0-1-128-16,0 2 128 0,2-4-128 0,-2 2 128 15,-1-1-128-15,1-2 128 0,0-2-128 0,-1-1 0 16,0-10 144-16,2 10-144 0,-1-1 0 0,-1-9 128 16,0 0-128-16,1 10 0 0,-1-10 0 0,0 0 0 15,0 0 0-15,0 0 0 0,0 0 0 0,0 0 0 16,0 0-176-16,0 0 176 16,0 0-512-16,0-8-16 0,0-2 0 0,1-1 0 15,0-1-1296-15,0 1-256 0,0-4-48 0,1-1-16 16,2-5-1168-16,-3 4-224 0</inkml:trace>
  <inkml:trace contextRef="#ctx0" brushRef="#br0" timeOffset="465.81">12299 12224 2751 0,'-15'-5'256'0,"5"3"-256"16,2 1 0-16,0-2 0 0,0 3 3392 0,2-1 624 15,6 1 128-15,0 0 16 0,-6 1-2880 0,6-1-576 16,0 0-112-16,0 0-16 0,0 0 272 0,0 0 64 16,0 0 16-16,0 0 0 0,0 0 160 0,10-3 16 15,3-1 16-15,3 0 0 0,1 0-144 0,4 0-16 16,0-5-16-16,3 0 0 0,-2 0-240 0,5 2-64 16,-3-4 0-16,2-2 0 0,1 4-64 0,-1-4-32 15,3 1 0-15,0 1 0 0,2-1-32 0,1-1 0 0,2-2 0 0,1 1 0 16,-4 2-80-16,0 2-32 0,-6-1 0 0,-3 3 0 15,-2-1-208-15,-4 2-32 0,-2 2-16 0,-2-1 0 16,-5 0-144-16,1 1 0 0,-8 5 144 0,0 0-144 16,0 0 0-16,0 0 0 0,3-5 0 0,-3 5 0 31,0 0-1376-31,0 0-240 0,0 0-48 0,0 0-16 16,0 0-1168-16,0 0-224 0</inkml:trace>
  <inkml:trace contextRef="#ctx0" brushRef="#br0" timeOffset="1162.45">13275 11539 7359 0,'0'0'656'0,"0"0"-528"0,0 0-128 0,0 0 0 16,0 0 896-16,0 0 128 0,0 0 48 0,0 0 0 16,0 0-32-16,0 0 0 0,0 0 0 0,0 0 0 15,0 0 224-15,0 0 32 0,0 0 16 0,0 0 0 16,0 0-48-16,0 0-16 0,0 0 0 0,8-4 0 16,1-3-432-16,1 3-96 0,0-1-16 0,1 1 0 15,1-2-176-15,-2-1-32 0,2 2-16 0,0 0 0 16,0-1 32-16,-1 1 0 0,2 0 0 0,0 2 0 15,1 0 16-15,-1 1 16 0,-3-2 0 0,0 3 0 16,-10 1-160-16,11 2-48 0,-11-2 0 0,7 6 0 16,0 3 32-16,-4 1 0 0,-3-10 0 0,1 15 0 0,-3 2 32 15,1-1 16-15,-3 3 0 0,0-3 0 16,-1-3-112-16,-1 3-32 0,-1 0 0 0,-1 1 0 0,-1-1-80 0,-1 1 0 16,1-3-16-16,-3 0 0 0,1 1 0 0,2-2 0 15,0 0 0-15,0-1 0 0,0-1 16 0,1 0 16 16,2 0 0-16,1-1 0 0,0-1-80 0,1-1 0 15,4-8-128-15,-2 8 192 0,2-8-192 0,0 9 0 16,0-9 128-16,0 0-128 0,6 8 0 0,1-4 144 16,2-1-144-16,0-3 128 0,1-2 96 0,1 0 16 15,2 0 0-15,3-3 0 0,0-2-16 0,2 0 0 16,-2 0 0-16,4 0 0 0,2-1-224 0,-3 1 176 16,-6-1-176-16,4 1 160 0,7 2-160 0,-1 0 0 15,0 1 0-15,0 0 0 0,-1-1 0 0,-2 4 0 16,-4-1 128-16,1 0-128 0,-2 0 0 0,-1-1 0 0,-2 0-192 0,-2 4 192 31,-1 4-1984-31,-9-5-288 0,9 6-48 0</inkml:trace>
  <inkml:trace contextRef="#ctx0" brushRef="#br0" timeOffset="1584.32">13785 12315 13823 0,'0'0'1216'0,"-7"-4"-960"16,0 1-256-16,7 3 0 0,0 0 1168 0,0 0 192 16,-3-4 48-16,3 4 0 0,0 0-512 0,0 0-80 15,0 0-32-15,7-7 0 0,3 0 352 0,-2 2 64 16,2 1 16-16,2-2 0 0,-2 1-256 0,2-1-64 15,3-1 0-15,0 3 0 0,2 1-304 0,1-1-64 0,1-4-16 0,0-1 0 16,-1 7-304-16,1-2-64 0,1 0-16 0,-1 1 0 16,-3-3-128-16,0 4 0 0,-2 1 0 0,-3 1 0 31,0 1-1696-31,-11-1-224 0,0 0-32 0,0 0-16 0</inkml:trace>
  <inkml:trace contextRef="#ctx0" brushRef="#br0" timeOffset="1766.86">13843 12410 33631 0,'0'0'1488'0,"0"0"304"0,0 0-1424 0,0 0-368 0,0 0 0 0,0 0 0 16,13 5 176-16,1-1-48 0,2-2 0 0,3 1 0 0,3-1 96 0,3 0 16 16,1-1 0-16,4-2 0 0,1-3-96 0,3-1-16 15,3 1 0-15,-4-1 0 0,-2 1-128 0,-1 0-224 16,-2-1 48-16,-3 2-10224 15,-1 2-2048-15</inkml:trace>
  <inkml:trace contextRef="#ctx0" brushRef="#br0" timeOffset="3243.27">14738 11902 4607 0,'0'0'192'0,"-4"-4"64"0,0-5-256 0,4 9 0 0,0 0 0 0,1-7 0 16,-1 7 2704-16,4-7 496 0,4-3 112 0,-3 4 16 16,3 1-2112-16,2-1-400 0,2 2-96 0,1-3-16 0,1 2-48 0,2-1-16 15,0 1 0-15,3 0 0 0,2 2 48 0,1 0 0 16,-4 2 0-16,2 3 0 0,5 1-32 0,-3 5 0 15,2 2 0-15,-1 2 0 0,0 3-240 0,-1 1-48 16,-2 2-16-16,0 4 0 0,-5 0-160 0,0 1-16 16,-2 1-16-16,-2 0 0 0,-3 0 48 0,-1 2 16 15,1 3 0-15,-5 2 0 0,0 1 160 0,-1-2 16 16,0-1 16-16,-4 1 0 0,1 1 80 0,-2-4 16 16,0-1 0-16,-2-4 0 0,1 2-80 0,-2-2-16 15,0-2 0-15,-2-1 0 0,0-3-48 0,0-1-16 16,-2 0 0-16,1 3 0 0,-3-5-96 0,1-1-32 15,-1-3 0-15,-3 3 0 0,3 1-80 0,-2-3-16 16,-1-4 0-16,-1-1 0 0,2 2 0 0,0-2-128 16,-1-2 192-16,3-3-64 0,0-3-128 0,2 0 160 0,-3-1-160 15,1-2 160-15,0 0-160 0,2-3 128 0,1-2-128 0,3 1 128 16,-2 0-128-16,3 0 0 0,2-2 0 0,3 1 0 16,0-2 0-16,1 3 0 0,4 0 0 0,0 3 0 15,1-4 0-15,1 3 0 0,2 0 0 0,1 1 0 16,1 1-144-16,1 0 144 0,1 2 0 0,3-1 0 15,1 5 0-15,1 3 0 0,0-1 0 0,0 0 0 16,2 1-128-16,-3 2 128 0,0 0 0 0,0 1 0 16,-2-2 0-16,-2 2 0 0,-1 0 0 0,-3 1 0 15,0 0 0-15,-1-1 0 0,-8-6 0 0,6 10 0 16,-4 0 0-16,-2-10-128 0,0 0 128 0,3 11 0 16,-3-11-448-16,-1 12-16 0,-2-2-16 0,3-10 0 15,0 0-2784-15,0 0-544 0</inkml:trace>
  <inkml:trace contextRef="#ctx0" brushRef="#br0" timeOffset="3851.14">15535 11644 17503 0,'0'0'1552'0,"0"0"-1232"0,0 0-320 0,0 0 0 15,1-8 768-15,-1 8 80 0,0 0 32 0,0 0 0 16,0 0-384-16,0 0-80 0,3-8-16 0,-3 8 0 16,0 0 160-16,0 0 16 0,0 0 16 0,0 0 0 15,0 0 112-15,5 8 32 0,-2 3 0 0,-1 2 0 16,1 1 32-16,2 8 0 0,0 5 0 0,-1-1 0 16,0 3-256-16,0 1-32 0,2 1-16 0,-2 2 0 15,2 5-80-15,-1-4-32 0,0-1 0 0,-1 0 0 0,2 2-80 0,-2-3-16 16,1 1 0-16,2-2 0 15,-3-5 0-15,3 3 0 0,0-3 0 0,-1-2 0 0,1-5 48 0,-3-1 0 16,3-2 0-16,-2 0 0 0,0-3-16 0,0-2 0 16,1-5 0-16,-1 3 0 0,0-2 0 0,0-2 0 15,-5-5 0-15,0 0 0 0,9 1 32 0,-1-3 0 16,-1-2 0-16,2-5 0 0,0-4-64 0,0-5 0 16,1-2 0-16,-3-4 0 0,3-3-80 0,0-4-32 15,0-1 0-15,1-1 0 0,2-3-16 0,-3 1 0 16,-2 0 0-16,3 1 0 0,4-3 0 0,1 2-128 15,-2 0 192-15,0-2-64 0,1 2-128 0,-1 1 160 16,-1 3-160-16,-2 1 160 0,-1 3-160 0,-1 2 0 16,-2 2 0-16,0 4 0 0,-1 2 0 0,-1 4 0 15,-3 3 0-15,2 0 0 0,-1 2 0 0,-3 8 0 0,0 0-160 0,0 0 160 32,0 0-1760-32,0 0-256 0,2-7-48 0,-2 7-14112 0</inkml:trace>
  <inkml:trace contextRef="#ctx0" brushRef="#br0" timeOffset="4572.74">16197 11245 22575 0,'-6'-8'992'0,"6"8"224"0,0-6-976 0,0 6-240 0,0 0 0 0,8-5 0 15,0 0 0-15,1 1 0 0,-1 1 128 0,5 1-128 16,2 2 0-16,0 0 176 0,0-1-176 0,0 0 160 16,3-1-160-16,-1 4 0 0,0 2 0 0,-2-1 0 15,1-1 176-15,-3 2 0 0,-3 2 0 0,-2 2 0 16,-8-8-48-16,6 7 0 0,-6-7 0 0,2 12 0 15,-2 1 0-15,0-2 0 0,-4-4 0 0,-2 1 0 16,1 0 48-16,0-3 0 0,-5 2 0 0,5-2 0 0,5-5 144 0,-6 7 48 16,3-1 0-16,3-6 0 0,0 0-160 0,0 0-16 15,0 0-16-15,3 9 0 0,4 1-176 0,-1-1 0 16,2-2 0-16,0 1 0 0,2 2 176 0,0 1-48 16,-1-1-128-16,1 1 192 0,-5 0-192 0,2 0 0 15,-2 1 0-15,0-2 0 0,-3-1 128 0,-1 0-128 16,-1-9 176-16,-2 9-176 0,-4-1 640 0,0-3 0 15,-2-2 16-15,-1 0 0 0,-1 2 64 0,-3-1 16 16,1-1 0-16,0 1 0 0,2-2-352 0,-2 0-64 16,0 1 0-16,5 1-16 0,7-4-304 0,0 0-256 15,0 0 64-15,0 0-9792 16,0 0-1936-16</inkml:trace>
  <inkml:trace contextRef="#ctx0" brushRef="#br0" timeOffset="11304.4">3644 12356 12895 0,'0'0'1152'0,"0"0"-928"16,-8-2-224-16,1-2 0 15,2-1-496-15,-2 2-144 0,-2 1-16 0,2 1-16 0,7 1 1248 0,-8 0 256 16,-1-3 64-16,9 3 0 0,0 0-80 0,0 0-16 16,-6 3 0-16,6-3 0 0,0 0-32 0,0 0-16 0,-5 6 0 0,5-6 0 15,0 0 80-15,0 0 32 0,0 0 0 0,0 0 0 16,0 0 112-16,0 0 32 0,0 0 0 0,8 6 0 15,4-1-288-15,2 0-48 0,3-2-16 0,4 0 0 16,2-1-208-16,2 1-32 0,2 0-16 0,1-1 0 16,0 1-80-16,2-1-32 0,1 0 0 0,1 0 0 15,4 0-48-15,3 1-16 0,-2-3 0 0,6 3 0 16,2 1-32-16,2 1-16 0,-2-1 0 0,-1 0 0 16,1 0-16-16,1 0 0 0,0 2 0 0,3-3 0 15,-1-3-32-15,0 0 0 0,3-1 0 0,0 1 0 16,-2 2-128-16,3-3 160 0,-4-6-160 0,3 4 160 15,-2 0-160-15,3 2 0 0,-1-3 144 0,-1 0-144 16,2-3 128-16,-5 4-128 0,-2 0 160 0,1-4-160 16,3-2 256-16,-1 1-32 0,3 0-16 0,3 1 0 0,0 2-32 0,2-1-16 15,-3 0 0-15,0 0 0 0,-2 3-160 0,3 1 160 16,3-1-160-16,4-1 160 0,2 2-160 0,0 1 0 16,-1 5 0-16,-2-3 0 0,1-3 0 0,-1 0 0 15,2 1 128-15,-1 1-128 0,1 2 0 0,-1-1 0 16,-6-2 0-16,0 2 128 0,0 1-128 0,0 0 0 15,3 0 0-15,-1 0 0 0,2 0 0 0,-1 1 0 16,-6 1 0-16,1-1 0 0,1-5 0 0,0 2 0 16,0 0 0-16,1 2 0 0,2 0 0 0,-2 1 0 15,-3 0 0-15,-2-1 0 0,-1-1 0 0,0-1 0 16,1 0 0-16,0 0 0 0,3-2 0 0,-1 3 0 16,-3 2 128-16,1-3-128 0,-7-1 0 0,2 0 0 0,1-1 0 0,3 1 128 15,0 1-128-15,1-2 0 0,1 1 0 0,0 1 0 16,-1 5 0-16,-2-3 0 0,-2-2 0 0,1 0 0 15,1 0 0-15,-1 0 0 0,-1 3 0 0,2-3 0 16,1-2 0-16,-4 1 0 0,-3-1 0 0,-2 1 0 16,-1 1 0-16,-1-1 0 0,1-2 0 0,1 1 0 15,0 1 0-15,2 1 0 0,-1 1 128 0,-1 1-128 16,2-1 128-16,-2 2 0 0,-2 0 0 0,1 0 0 16,0-3-128-16,2 0 128 0,1 2-128 0,0 2 128 15,-2 0-128-15,1-1 192 0,0-1-192 0,-4 3 192 16,-3 1-192-16,-3-2 0 0,-2 3 144 0,-4-2-144 15,-2-2 0-15,-1 4 0 0,-2-2 0 0,0 1 128 16,-3-2-384-16,1 2-80 0,-5-1-16 0,-1 3-15984 16</inkml:trace>
  <inkml:trace contextRef="#ctx0" brushRef="#br0" timeOffset="12499.15">3269 16530 3679 0,'0'0'320'0,"0"0"-320"0,-9 0 0 0,9 0 0 16,0 0 2624-16,0 0 448 0,0 0 80 0,0 0 32 15,9 0-1712-15,3 2-352 0,1-2-64 0,3-2-16 16,3-3-144-16,2 2-48 0,2 1 0 0,2 0 0 15,8-2-208-15,4 1-64 0,2 0 0 0,3 0 0 16,1-1-128-16,3 2-48 0,4 2 0 0,0 0 0 16,3 0-16-16,1 0-16 0,3 0 0 0,5 2 0 0,3 2-80 15,1 0-16-15,1-3 0 0,-2 2 0 16,1 3-80-16,1-2 0 0,2 1-16 0,4-1 0 0,-2 2 16 0,2-2 0 16,0-2 0-16,-1 1 0 0,1 1 48 0,0 0 16 15,3 2 0-15,-3-3 0 0,-3-4 0 0,-1 2 0 16,1 2 0-16,2 1 0 0,2-2-48 0,-1 0 0 15,-5 1 0-15,1-1 0 0,0 3-16 0,4-3 0 16,1-2 0-16,-4 3 0 0,-4 3-64 0,0-2-128 16,0 0 176-16,2 1-176 0,-2-1 256 0,0 1-64 15,0 1-16-15,-1 0 0 0,-3 2-32 0,1-3 0 16,-1-2 0-16,2 1 0 0,2-2-16 0,-3 2 0 16,-5 5 0-16,1-3 0 0,1-6-128 0,-3 2 160 15,1 1-160-15,0 0 160 0,-1-1-32 0,-2 1 0 16,-4 1 0-16,1 1 0 0,-3-3 0 0,0 1-128 15,4 2 192-15,-1-2-64 0,-2 1-128 0,1 2 160 0,2 3-160 0,-5-3 160 16,-1-1-160-16,1-2 0 0,0 1 144 0,0-2-144 16,1-2 0-16,1 2 0 0,0 0 0 0,-2 1 0 15,-2 3 0-15,-2-2 128 0,-1 0-128 0,-2 0 0 16,0-2 0-16,-1 2 128 0,1 1-128 0,0-2 0 16,0-2 0-16,-2 1 0 0,0 2 0 0,-1 0 128 15,-2-2-128-15,-1 0 176 0,-2 1-176 0,0-1 192 16,-2-1 0-16,2 0 0 0,0-1 0 0,2 0 0 15,1 2 48-15,-1 0 16 0,2 1 0 0,-2-1 0 16,-5-2-128-16,-1 1-128 0,-3 0 176 0,0 0-176 16,-5-2 192-16,-2 2-64 0,1 1 0 0,-2-2-128 15,-2-2 256-15,1 2-64 0,-2 2-16 0,1-1 0 0,-3-3-32 0,1 1 0 16,-2 2 0-16,-1-1 0 0,-1-1-144 0,-1 1 128 16,-9 0-128-16,8 2 128 0,-8-2-128 0,0 0-272 15,0 0 64-15,0 0-17520 16</inkml:trace>
  <inkml:trace contextRef="#ctx0" brushRef="#br0" timeOffset="14507.73">13852 15132 2751 0,'0'0'256'0,"-7"-1"-256"16,1-3 0-16,6 4 0 0,-7 1 2496 0,-2 1 464 16,3 0 96-16,6-2 16 0,-8 2-2064 0,0 0-416 15,0-1-80-15,8-1 0 0,-7 2-144 0,-1 0-32 16,0-4 0-16,-2 0 0 0,3 2 112 0,-4 0 32 16,0 0 0-16,-1-1 0 0,0 0 64 0,-3 0 16 15,0 0 0-15,-1-1 0 0,4-2 80 0,-2 1 32 16,-2-1 0-16,2-1 0 0,4 1-64 0,-1-2-16 15,-1 1 0-15,1-1 0 0,-1 2-192 0,1-2-32 16,-1-2-16-16,0 1 0 0,-1 2-160 0,0-1-48 0,1 2 0 0,-2-2 0 16,0-3-144-16,1 2 192 0,0 1-192 15,-1-2 192-15,3 1-192 0,-2-2 160 0,2-2-160 0,-1 1 160 16,2 1-160-16,-2-1 128 0,1-1-128 0,0-1 128 16,0 0 0-16,-1-1 0 0,1-1 0 0,2-1 0 15,-3 1 0-15,2 0-128 0,1 1 192 0,-2-1-64 16,0 1 0-16,3-1 0 0,-2 0 0 0,1-2 0 15,-2 1-128-15,1 0 0 0,3 1 144 0,-1 0-144 16,1 0 0-16,0-1 144 0,4 0-144 0,-2-2 0 16,-3 1 128-16,0-1-128 0,-3 1 0 0,1-2 0 15,0 1 0-15,1-3 0 0,1-1 0 0,-2 3 0 16,0 2 0-16,1-2 0 0,0 0 0 0,2-2 0 16,-3 2 0-16,3 2 0 0,0-1 0 0,1 1 0 0,-1-4 0 15,2 3 0-15,1 2 0 0,-3 0 0 0,3-1 0 0,0 1 0 16,3-1 0-16,0 4 0 0,-1 1 0 0,4 0 0 15,-1-1 0-15,2 2 0 0,2 1 0 0,-1 1 128 16,2-2-128-16,0 1 0 0,2 0 0 0,1-1 0 16,0 3 0-16,2-3 0 0,-1 0 0 0,1 1 0 15,1-1 0-15,1 1 0 0,-1-2 0 0,2 0 0 16,-1 0 0-16,0-1 0 0,-2 1 0 0,1 1 0 16,6 1 0-16,0 2 0 0,0-3 0 0,0 2 0 15,1 2 0-15,1 1 0 0,-3 1 160 0,2-3-160 16,-1-4 128-16,-1 3-128 0,0 2 0 0,0-2 0 15,3-1 0-15,-1 2-176 0,1-1 176 0,2 0 0 16,-1 1 0-16,1-2 0 0,0-2 0 0,0 2 0 0,0 2 0 16,0 1 0-16,3-1 0 0,-1 1 0 0,0-2 0 15,2 3-128-15,-1 3 128 0,-1 0 0 0,-1-1 0 0,1 1 128 16,-1 0-128-16,1 1 128 0,-2-2-128 0,1 0 128 16,-1-2-128-16,3 4-160 0,1 1 160 0,2-1-208 15,0-1 208-15,1 1 0 0,0 0 0 0,-1 1 0 16,3 2 0-16,0 0 0 0,-1-1 0 0,-1 0 0 15,0 3 0-15,1 0 0 0,-1 0 0 0,1 0 0 16,0-1 0-16,-1 0 0 0,2 2 0 0,-1-1 0 16,-2-1 0-16,0 1 0 0,2 0 0 0,0 1 0 15,1 2 0-15,-2-1 0 0,-2-1 0 0,1 3 0 16,-5 1 0-16,1 1 0 0,0-2 0 0,1 0 0 16,-3 0 0-16,0 0 0 0,0-1 0 0,1 3 0 15,-2-5 0-15,1 2 0 0,-2 2 0 0,2 1 0 0,4 1 0 0,-2 1 0 16,-1-2 0-16,1 3 0 0,-1 3 0 0,0-3 0 15,1 2 0-15,-4 1 0 0,2-1 0 0,-4-1-144 16,1-1 144-16,-1 2 0 0,1 0 0 0,1-1 0 16,-4 0 0-16,3 0 0 0,-1 2 0 0,-2 0 0 15,0-2 0-15,-1 2 0 0,0 0 0 0,0 2 0 16,-1-2 0-16,-2 1 0 0,1-2 0 0,-1 0 0 16,1 1 0-16,-2 0 0 0,0 0 0 0,-3-1 0 15,1 2 0-15,0 0 0 0,-1 2 0 0,-3-3 0 16,1 2 0-16,-4 0 0 0,1-1 0 0,-1 0 0 15,-2-1 0-15,-1 2 0 0,-1-1 0 0,0 2 0 16,-3-1 0-16,1-1 0 0,1-1 0 0,-2 0 0 16,-3 1 0-16,2 0 0 0,4 2 0 0,-3 1 128 0,1 1-128 0,1-3 0 15,1 1 0-15,-2-1 0 0,0-2 0 0,-1 2 128 16,-1-1-128-16,0 1 0 0,1 0 0 0,-2-1 128 16,0 0-128-16,-1 0 0 0,1-1 0 0,-2-3 0 15,0 1 128-15,-5 1-128 0,1-1 160 0,-1-1-160 16,-2-1 192-16,1 1-48 0,-1-1-16 0,0 4 0 15,0-3 0-15,-1 1 0 0,0 1 0 0,0-1 0 16,1 0-128-16,-3-1 0 0,0 0 144 0,-1-1-144 16,1 1 0-16,-3-1 0 0,1-3 0 0,1 0 128 15,-3-1-128-15,2 2 0 0,-2 0 0 0,1-3 0 16,-1-1 160-16,1 0-32 0,0 0-128 0,0 1 192 16,0-3-64-16,-3 0 0 0,3-2-128 0,-2 0 192 15,1-1-64-15,-4 0-128 0,0-2 176 0,-1 0-176 0,-2-1 144 16,-1-2-144-16,-2 1 0 0,1 0 144 0,1 0-144 0,0-1 0 15,-4 1 144-15,1 0-144 0,2 1 128 0,1-2-128 16,-2 0 128-16,1 0-128 0,1 0 128 0,-1 0-128 16,-2-2 160-16,1 2-160 0,0-3 192 0,0 1-48 15,1-1-16-15,0 1 0 0,-1-1-128 0,0 0 0 16,-1 1 0-16,2-1 0 0,1-1 0 0,2 0 0 16,-1-2 0-16,0 2 0 0,0-2-208 0,3 2-32 15,-3 0 0-15,3 1 0 16,-1 0-1936-16,6 3-384 0</inkml:trace>
  <inkml:trace contextRef="#ctx0" brushRef="#br1" timeOffset="24014.3">4436 13197 7359 0,'0'0'320'0,"0"0"80"0,0 0-400 0,0 0 0 15,0 0 0-15,-7 2 0 0,-2-1 1024 0,2 0 112 16,-2-3 16-16,9 2 16 0,0 0-464 0,0 0-80 16,0 0-32-16,0 0 0 0,0 0-192 0,0 0-32 15,0 0-16-15,0 0 0 0,4-8-32 0,-1 0 0 16,3-2 0-16,5-4 0 0,2-3 0 0,3 0-16 16,-3-1 0-16,3 0 0 0,1 2 16 0,3-4 0 15,-1-1 0-15,3 0 0 0,-1 1-144 0,1 3-32 0,0-2 0 16,-2 1 0-16,-2 0 48 0,-1 1 0 0,2 2 0 0,-4 0 0 15,0 1 0-15,-3 3 0 0,-1 2 0 0,-1 3 0 16,-10 6-192-16,0 0 160 0,0 0-160 0,0 0 160 16,2 8-160-16,-2 6 0 0,-2 2 0 0,-7 4 128 15,-3 2 64-15,-4 9 16 0,-2 8 0 0,3-7 0 16,-2 5 400-16,-2 3 80 0,-1 5 16 0,-4 5 0 16,-1 2-576-16,-2 1-128 0,0 4 0 0,0-1 0 15,4 2 0-15,-1 1 0 0,3-3 0 0,0-4 0 16,2-5 0-16,2-5 0 0,2-4 0 0,3-4 0 15,2-5 0-15,2-3 0 0,2-6 0 0,3-5 0 16,0-3 0-16,4-4 0 0,-1-8 0 0,8 0 0 16,3-5 0-16,0-6 0 0,4-2 0 0,5-8 0 0,0-4 848 0,5-4 144 15,2-3 32-15,3-3 0 0,1-3-832 16,1-4-192-16,3-5 0 0,-1 0 0 0,2 2 0 0,3-1 0 16,-2-3 0-16,19-23 0 0,-6 6 0 0,2 5 0 15,0 2 0-15,-4 10 0 0,-2 4 0 0,-8 7 0 16,-2 9 0-16,-3 3 0 0,-7 5 0 0,-3 4 0 15,-4 2 0-15,-4 8 0 0,-4 7 0 0,-11 0 0 16,5 10 0-16,-3 4 0 0,-3 7 0 0,-5 6 0 16,-4 7 0-16,-5 8 0 0,-6 7 192 0,-2 5 32 15,-2 3 16-15,-8 5 0 0,-6 6-48 0,0 4-16 16,-3 8 0-16,-1 5 0 0,-1 3-176 0,-2 3 0 16,-2 3 144-16,0-1-144 0,0 0 0 0,0-1 0 0,-2 0 0 15,2-3 128-15,1-5-128 0,4-1 0 0,2-3 0 0,2-2 128 16,-1-3-128-16,4-5 0 0,1-4 128 0,4-6-128 15,6-8 128-15,3-8-128 0,4-9 128 0,6-6-128 16,4-4 0-16,6-6 144 0,3-3-144 0,2-6 0 16,-3-10 144-16,13 3-144 0,-1-6 0 0,5-6 144 15,2-5-16-15,4-7-128 0,3-7 192 0,5-6-64 16,6-8 32-16,1-5 0 0,3-6 0 0,8-3 0 16,6-4-16-16,5-3 0 0,0-2 0 0,4-6 0 15,2-9-16-15,4 0 0 0,5-1 0 0,2-5 0 16,-1-4-128-16,3-1 0 0,5-2 0 0,4 5 0 15,4 4 0-15,-2 6 0 0,-6 0 0 0,0 9 0 16,-3 7 0-16,-3 11 0 0,-7 2 0 0,-8 14 0 16,-7 7 128-16,-6 6-128 0,-7 5 128 0,-4 5-128 0,-7 4 128 0,-6 5-128 15,-5 4 0-15,-9 8 128 0,-2 7-128 16,-10 6 0-16,-9 3 0 0,-7 15 0 0,-8 12 0 0,-6 9 0 16,-6 9 0-16,-9 7 0 0,-8 2 192 0,-3 7-64 15,-3 7 0-15,-4 6 0 0,-2-2-128 0,-1 4 0 16,1 4 144-16,1-5-144 0,1-5 0 0,0-2 0 15,2-3 0-15,6-9 128 0,7 0-128 0,5-11 0 16,5-8 128-16,5-7-128 0,4-6 0 0,5-6 144 16,3-7-144-16,6-5 0 0,4-8 176 0,4-6-176 15,5-6 160-15,2-11-160 0,10 1 144 0,3-9-144 16,7-6 128-16,3-10-128 0,6-9 256 0,12-9-16 16,8-8-16-16,7-8 0 0,3-9 0 0,8-6 0 15,1-2 0-15,6-6 0 0,4-6-96 0,6-5-128 0,3-7 176 16,5-2-176-16,6-4 128 0,5-5-128 0,6 0 0 0,0 7 0 15,0 7 0-15,2 8 0 0,-1 6 0 0,-6 7 0 16,-10 8 0-16,-5 12 0 0,-6 12 0 0,-7 10 0 16,-5 9 0-16,-11 7 0 0,-9 5 0 0,-7 11 0 15,-9 6 0-15,-6 8 0 0,-7 2 0 0,-9 10 0 16,-7 10 0-16,-10 13 0 0,-7 10-144 0,-7 8 144 16,-8 10-128-16,-11 8 128 0,-9 9-128 0,-3 6 128 15,0 6 0-15,-5 0-128 0,-2 0 128 0,2-1 0 16,1-2 0-16,0-8 0 0,0-7 0 0,2-6 0 15,5-4 0-15,3-7 0 0,3-9 0 0,5-9 128 16,3-8-128-16,9-7 0 0,1-6 0 0,8-7 128 16,6-5-128-16,3-5 0 0,5-14 0 0,0 0 0 15,0 0 0-15,18-10 0 0,4-6 0 0,10-11 0 0,8-9 0 16,6-9 176-16,7-9-176 0,6-10 192 0,3-7-64 0,6-4 0 16,6-4 0-16,4-7 0 0,4-7-128 0,2-4 0 15,1-2 144-15,3-4-144 0,3 0 0 0,3 2 0 16,3 5 0-16,-3 7 128 0,-4 4-128 0,-3 16 0 15,-5 15 0-15,-10 9 0 0,-9 7 0 0,-14 12 0 16,-6 13-144-16,-9 8 144 0,-6 5 0 0,-9 8-144 16,-4 6 144-16,-10 15 0 0,-6 16-128 0,-8 10 128 15,-9 8 0-15,-7 12 0 0,-5 10 0 0,-9 7 0 16,-6 6 0-16,-3 7 0 0,-3 2 0 0,0 3 0 16,0 3 0-16,3-7 0 0,5-7 0 0,2-7 0 15,2-5 0-15,4-11 0 0,1-12 0 0,4-11 0 16,5-8 0-16,5-10 0 0,6-8 0 0,6-7 0 15,1-5 0-15,7-15 0 0,0 0 0 0,10-4 0 0,5-9 0 0,6-7 0 16,6-8 0-16,4-11 144 0,3-7-144 0,6-8 192 16,2-5-192-16,7-5 160 0,-1-5-160 0,5-1 160 15,3-1-160-15,4-3 0 0,-3-4 0 0,1 2 0 16,-1 1 0-16,0 7 0 0,1 4 0 0,-3 12 0 16,-5 7 0-16,-6 10 0 0,-7 10 0 0,-10 11 0 15,-6 9-176-15,-6 10 176 0,-5 6-128 0,-5 11 128 16,-6 10 0-16,-6 10-128 0,-5 8 128 0,-6 11 0 15,-5 8 0-15,-3 7-128 0,-7 7 128 0,4 3 0 16,-1 1 0-16,0 1 0 0,-2-2 0 0,0-2 0 16,2-9 0-16,2-5 0 0,1-8 0 0,2-2 0 15,1-4 0-15,3-4 0 0,1-6 0 0,2-7 128 0,4-6-128 16,1-4 0-16,4-4 0 0,2-3 128 16,2-4-128-16,2-3 0 0,2-3 0 0,1 1 0 0,0 0 0 0,1-2 0 15,1-4 0-15,-2-7 0 0,6 10-192 0,1-1-64 16,0-2-16-16,1-5-15872 15</inkml:trace>
  <inkml:trace contextRef="#ctx0" brushRef="#br1" timeOffset="25771.71">2940 3333 19343 0,'-16'-10'848'0,"6"7"192"0,0 3-832 0,2 0-208 16,-1 0 0-16,1 0 0 0,8 0 144 0,0 0-16 16,0 0 0-16,0 0 0 0,-4-9-128 0,3-2 0 15,4-3 0-15,1-3 0 0,5-1 0 0,2-3 0 16,1-2 0-16,3-4 0 0,0-1 0 0,1-3 0 15,3-1 0-15,4-2 128 0,-1-1 32 0,4-1 0 16,-3 1 0-16,0 0 0 0,-1-1 128 0,2 3 32 16,-1 2 0-16,1 6 0 0,-3 4-192 0,-1 2-128 0,-4 2 144 0,-2 8-144 15,-3 3 240-15,-1 5-48 0,-10 1-16 0,0 0 0 16,4 12-176-16,-3 7 0 0,-1 8 0 0,-4 10 0 16,-6 5 0-16,-3 7 128 0,-4 1-128 0,-2 7 128 15,1-2 176-15,-5 3 16 0,-1 1 16 0,0 4 0 16,1 3-128-16,-3-1-16 0,0-2-16 0,2-3 0 15,3-2-176-15,3-5 0 0,1-2 0 0,3-9 0 16,2-6 128-16,2-5-128 0,3-6 128 0,4-6-128 16,2-4 160-16,3-5-160 0,4-5 192 0,-6-5-192 15,11-7 224-15,4-10-64 0,5-9-16 0,4-4 0 16,6-4 96-16,4-4 16 0,2-5 0 0,1-2 0 16,4-4-64-16,-2-1-16 0,0-5 0 0,0-4 0 0,1-3-176 15,3 0 128-15,-3 3-128 0,1 2 128 0,-1 4-128 16,-3 5 0-16,-4 5 0 0,-4 9 0 0,-1 7 0 0,-8 6 0 15,-4 8 0-15,-5 6 0 0,-11 7 0 0,1 9 0 16,-1 8 144-16,-6 10-144 0,-5 7 0 0,-9 8 128 16,-4 5-128-16,-4 11 0 0,-3 9 272 0,-3 7-16 15,-4 4 0-15,0 1 0 0,1 1-256 0,-2 2 0 16,0 4 128-16,-2-5-128 0,-1-5 0 0,-1-5 0 16,-2-5 0-16,4-5 0 0,-1-4 176 0,7-4-176 15,3-4 160-15,5-10-160 0,9-8 176 0,4-7-176 16,6-5 192-16,3-5-192 0,4-6 288 0,1-8-48 15,10-6-16-15,2-8 0 0,7-8-96 0,6-10-128 16,11-7 176-16,4-8-176 0,5-2 320 0,3-6-64 16,3-1 0-16,0-4 0 0,-2-4-256 0,4-5 128 0,3-1-128 0,1 2 0 15,-4 1 0-15,0 6 0 0,0 5 0 0,-7 10 0 16,-7 7 0-16,-8 11 0 0,-8 9 0 0,-5 7 0 16,-7 6 0-16,-3 11 0 0,-3 5 0 0,-5 11 0 15,-5 11 0-15,-4 8 0 0,-7 10 0 0,-7 9 0 16,-4 9 0-16,-6 7 0 0,-5 5 176 0,0 6-48 15,-2 1-128-15,1 3 128 0,-1 1-128 0,-2-2 128 16,1-6-128-16,0-5 0 0,1-5 128 0,3-5-128 16,-1-2 0-16,5-10 144 0,5-8-144 0,5-11 0 15,6-7 160-15,5-9-160 0,8-9 128 0,4-12-128 16,0 0 0-16,12-10 0 0,7-9 128 0,5-11-128 16,5-9 256-16,7-11 32 0,2-7 0 0,5-2 0 15,3-2-160-15,3-4-128 0,1-7 192 0,5-2-192 0,1-1 0 16,4 1 0-16,-1 3 0 0,-1 2 0 0,0 0 0 0,-6 8 0 15,-5 6-160-15,-7 13 160 0,-4 12 0 16,-7 9 0-16,-9 12-144 0,-5 9 144 0,-4 7 0 0,-8 10 0 16,-4 6 0-16,-8 10 0 0,1 9 0 0,-6 6 0 15,-2 6 0-15,-3 4 0 0,-2 4 0 0,-1 4 0 16,-5 3 128-16,3-3-128 0,2-1 0 0,1-4 0 16,-2-8 128-16,5-3-128 0,3-6 0 0,4-6 0 15,3-7 128-15,6-5-128 0,3-9 0 0,5-6 0 16,6-8 0-16,4-8 0 0,5-9 144 0,6-11-144 15,6-8 128-15,6-4-128 0,4-4 272 0,4 1-16 16,3-1-16-16,-3-1 0 0,-1 0-240 0,-5 4 0 16,-5 3 128-16,-3 8-128 0,-3 9 0 0,-6 7 0 15,-3 6 0-15,-6 10 0 0,-8 2 0 0,-2 11 0 0,-4 8 0 16,-3 8 0-16,-4 7 0 0,-4 4 0 0,-4 5 0 0,0-1 0 16,3 0 0-16,-4 0 144 0,1 1-144 0,3-1 192 15,3-3-192-15,5-4-272 0,3-3 64 0,3-8 16 31,2-3-2352-31,5-7-464 0,3-2-80 0,4-16-9408 0</inkml:trace>
  <inkml:trace contextRef="#ctx0" brushRef="#br1" timeOffset="26798.48">5585 3552 31327 0,'-27'-10'2784'0,"-2"0"-2224"0,-1-1-560 0,6 1 0 31,1 0-272-31,5-1-176 0,5-3-16 0,7-2-16 0,1-5 480 0,10-2 0 0,2-4 0 0,8-3 0 16,3-1-192-16,7-4 48 0,3-2 16 0,4 0 0 15,2-2 128-15,4-2 0 0,1-3 0 0,4 2 0 16,3-2 0-16,0 4-128 0,2 1 128 0,-4 9 0 16,-5 5 0-16,-3 8 0 0,-7 4 0 0,-5 6-128 15,-4 7 128-15,-4 10 0 0,-6 5 0 0,-4 8 0 16,-3 8 0-16,-4 6 0 0,-5 3-144 0,-6 8 144 16,-7 5 0-16,-4 9 192 0,-4 5-32 0,-1 2 0 15,0 2 80-15,0-1 16 0,1 0 0 0,-1-4 0 16,-4-7-256-16,7-7 0 0,5-5 128 0,3-5-128 0,5-6 0 15,4-5 144-15,6-7-144 0,2-7 128 0,5-5-128 0,0-8 192 16,7-6-192-16,6-10 192 0,10-6-64 0,4-6-128 16,5-8 192-16,6-8-64 0,3-4 64 0,1-1 16 15,0 1 0-15,3-3 0 0,0-1-208 0,1-4 0 16,1-2 128-16,3 3-128 0,-1 0 0 0,-3 6-192 16,-4 4 48-16,-8 8 0 0,-7 8 144 0,-6 7-192 15,-8 9 192-15,-3 8-192 0,-4 6 192 0,-6 7 0 16,-5 6 0-16,-3 15 0 0,-7 9 0 0,-5 10 0 15,-4 5 0-15,-6 4 0 0,-3 2 0 0,-3 8 128 16,-2 6 0-16,-2 2 0 0,0 0-128 0,2-1 0 16,-4-3 128-16,3-3-128 0,0-3 0 0,2-6 128 15,1-7-128-15,5-8 0 0,4-6 0 0,3-8 128 16,7-7-128-16,2-6 0 0,7-6 240 0,4-7-32 0,-1-8 0 0,11-3 0 16,2-7-16-16,8-8-16 0,4-8 0 0,10-9 0 15,0-9 48-15,8-5 16 0,2-6 0 0,3-3 0 16,5-2-240-16,2-5 0 0,-3-4 0 0,5-3 0 15,2 1 0-15,0 5 0 0,0 7 0 0,-5 10 0 16,-9 7-128-16,-10 10 128 0,-6 10 0 0,-8 9 0 16,-7 9 0-16,-3 8 0 0,-6 7 0 0,-2 7 0 15,-4 6-128-15,-6 9 128 0,-6 9 0 0,-3 10 0 16,-1 11 0-16,-4 2 0 0,-4 1 0 0,-1 1 0 16,0 1 0-16,2-1 0 0,2-3 0 0,1-6 0 15,0-7 0-15,2-7 128 0,7-7-128 0,-1-5 0 16,3-4 128-16,3-9-128 0,6-7 0 0,1-12 0 15,10 0 0-15,4-8 0 0,5-7 0 0,4-9 0 16,6-10 192-16,4-4-64 0,3-4-128 0,4-6 192 0,3-6-192 16,-2-2 0-16,1 2 128 0,4-3-128 0,5-3 0 0,2 0 0 15,-5-1 0-15,4 4 0 0,1 3 0 0,-7 12 0 16,-6 9-128-16,-6 12 128 0,-7 8 0 0,-3 9 0 16,-6 7 0-16,-4 9 0 0,-4 8 0 0,-4 7 0 15,-3 6-128-15,-2 6 128 0,-2 6 0 0,-2 0 0 16,-3 0 0-16,2 1 0 0,-1 1 0 0,3 0 0 15,-1 0 0-15,1-1 0 0,1-3 0 0,2-1 0 16,4-4-176-16,2-3-10064 16,4-4-2032-16</inkml:trace>
  <inkml:trace contextRef="#ctx0" brushRef="#br1" timeOffset="31656.66">12864 4017 21183 0,'0'0'1888'0,"-6"-5"-1504"0,6 5-384 0,0 0 0 15,-6-5 384-15,6 5 0 0,-7-3 0 0,7 3 0 16,0 0-384-16,0 0 0 0,0 0 0 0,-4 6 0 15,-2 1 0-15,3 2 144 0,-1 1-144 0,0 1 160 16,-2 1-32-16,0 5 0 0,-1 0 0 0,-2 8 0 16,-2 6 144-16,-1 6 32 0,-2-1 0 0,0 2 0 15,1 3-16-15,-1 3 0 0,-2 1 0 0,1 4 0 16,-5 3 32-16,1 6 0 0,2 2 0 0,-1-1 0 16,1-2-112-16,1-2-16 0,3-3 0 0,4-2 0 15,1-6-192-15,4-1 128 0,-1-3-128 0,1-3 0 16,3-5 0-16,1-6 0 0,0-4 0 0,3-3 0 15,2-3-352-15,1-5-160 0,2-4-48 0,4-6-11072 16</inkml:trace>
  <inkml:trace contextRef="#ctx0" brushRef="#br1" timeOffset="32235.24">12596 4279 32255 0,'-11'-19'1424'0,"6"8"304"0,4 0-1392 0,1-1-336 0,1-1 0 0,5 1 0 31,2 1-672-31,7 0-208 0,1-1-32 0,5 0-16 0,3-4 560 0,3 4 112 0,4 2 32 0,2-1 0 16,0-2 224-16,-3 1 0 0,-1 2 0 0,0 1 0 16,-3 2-128-16,0 2 128 0,-4 4 0 0,1 3-144 15,-5 3 144-15,0 1 0 0,-3 3 0 0,-2 2 0 16,0 1 0-16,-4 6 0 0,0 4 0 0,-5 4 0 16,0 4 128-16,-3 3 0 0,-1 1 0 0,-2 1 0 15,-3 3 16-15,-1-2 16 0,-1 1 0 0,0 3 0 16,-6 2-160-16,0 1 192 0,0-2-192 0,-3-2 192 0,-1-5-192 0,-1-3 0 15,1-3 144-15,-3-1-144 16,0-5 0-16,-1 0 144 0,-1-2-144 0,1-4 0 0,1 0 192 0,1-4-192 16,1-1 192-16,4-1-192 0,4-1 144 0,1-3-144 15,2-1 0-15,7-5 144 0,0 0-144 0,0 0 0 16,0 0 0-16,0 0 0 0,0 0 0 0,0 0 0 16,0 0 0-16,0 0 0 0,0 0 0 0,7 5 0 15,-7-5 0-15,11 8 0 0,2 1 0 0,-2 1 192 16,1 0-64-16,2 5 0 0,-1 1-128 0,1 3 160 15,1-2-160-15,0 5 160 0,0 4-160 0,2-1 0 16,0-1 0-16,1-3 0 0,1 0 0 0,3-1 0 16,-2 0 0-16,6-4 0 0,-4-2 0 0,3-2 128 15,4-1-128-15,-1 2 0 0,3-2 0 0,1-2 0 0,2 1 128 16,-2-4-128-16,-1-3 0 0,-3-2 0 16,-1 0-192-16,-4-3-8992 0,-2-3-1792 0</inkml:trace>
  <inkml:trace contextRef="#ctx0" brushRef="#br1" timeOffset="32753.63">13327 3847 26719 0,'-3'-21'1184'0,"4"10"240"0,1 2-1136 0,2 0-288 15,3 0 0-15,0 3 0 0,-7 6 256 0,10-2-16 16,2-1 0-16,-1 3 0 0,1 3-240 0,1-1 0 15,2-2 0-15,2 0-160 0,-1 2 160 0,2 0 0 16,3 2 0-16,-4 0-128 0,1 4 128 0,-1 0 0 16,-2 3 0-16,-1 2 0 0,-1-1 0 0,-4 1 0 15,-1 2 0-15,0 1 0 0,-2-1 0 0,-2 4 0 16,-3-1 0-16,-2 1 0 0,-2-1 160 0,0-1-32 16,-5 0-128-16,2 2 192 0,-3 1-64 0,3 2-128 0,-1-1 176 0,0-2-176 15,1-5 256-15,-1 2-64 0,3-1-16 0,-3-2 0 16,1 1 16-16,3-2 16 0,-2 0 0 0,1-1 0 15,3-1-48-15,1-10-16 0,2 8 0 0,2 1 0 16,1 0-144-16,1-2 192 0,4-2-192 0,-2-3 192 16,-8-2 128-16,14-1 16 0,3-2 16 0,4 1 0 15,-1-2-96-15,1 3-32 0,1-2 0 0,1 0 0 16,1-2-224-16,0 0 144 0,1-1-144 0,1 1 128 16,-1-2-128-16,3 0 0 0,0-2 0 0,1 1 0 15,2 4-512-15,-2-1 0 0,-1 1 16 0,-2-2-13456 16</inkml:trace>
  <inkml:trace contextRef="#ctx0" brushRef="#br1" timeOffset="38706.73">13748 6100 23039 0,'-3'-6'2048'0,"0"1"-1648"16,1 0-400-16,2 5 0 0,-7-3 272 0,7 3-16 15,-6 4-16-15,6-4 0 0,-5 5-112 0,5-5-128 16,-6 10 176-16,4 1-176 0,1 1 384 0,0 1-48 16,0-1 0-16,0 4 0 0,0 5-96 0,0 1-32 15,1-3 0-15,-4 5 0 0,1 4-32 0,0 1-16 16,-2 4 0-16,1 4 0 0,0 3 48 0,-3 1 16 16,-1 2 0-16,2 0 0 0,-1 1 176 0,-1 2 48 0,0 4 0 15,0 1 0-15,0 2-64 0,3 1-16 0,0 2 0 0,-1-3 0 16,0-2-96-16,3-1-16 0,2 0 0 0,-3 5 0 15,0 3 64-15,3 0 0 0,2 2 0 0,1-2 0 16,-3-3-48-16,1 3 0 0,0 1 0 0,2-3 0 16,2 2-112-16,-1-3-32 0,2-2 0 0,0-3 0 15,-1 3-128-15,0-3 0 0,0-1 144 0,1 2-144 16,-2-3 160-16,2 3-32 0,3 0-128 0,-4 0 192 16,1-3-48-16,-1 0-16 0,0-2 0 0,1 1 0 15,-2 3 48-15,0 1 0 0,2 0 0 0,-3 1 0 16,2-5-48-16,1-1 0 0,-1-1 0 0,0-1 0 15,-3-2 0-15,0 0-128 0,1-4 192 0,0 5-64 0,0 4 48 16,1-2 0-16,-3-1 0 0,1-4 0 16,-5-2-32-16,3-1 0 0,-1-1 0 0,0 0 0 15,0-2-16-15,-1-1 0 0,1 0 0 0,-2 1 0 0,-1 2 32 0,3-2 0 16,1 2 0-16,-1-7 0 0,0-1-160 0,-2-1 192 16,2-3-192-16,1 0 192 0,0-5-192 0,0 0 0 15,-1 0 0-15,1-3 0 0,1 0 0 0,0-1 0 16,-3-2 0-16,1 3 0 0,-1 0 0 0,1 3 0 15,0 1 0-15,-1-1 0 0,0 0-176 0,1 2 176 16,-1-1-128-16,1 0 128 0,1-2-304 0,1 0 32 16,0-2 0-16,0-3 0 15,0-2-304-15,1-3-48 0,1 0-16 0,-2-8 0 16,0 0-2016-16,0 0-416 0,0 0-64 0</inkml:trace>
  <inkml:trace contextRef="#ctx0" brushRef="#br1" timeOffset="39256.42">12934 9774 31327 0,'-14'3'1392'0,"5"-1"272"0,0-1-1328 0,0 1-336 16,3 1 0-16,-1 3 0 0,5 2 832 0,1 1 80 15,2 1 32-15,4 3 0 0,1 8-752 0,3 4-192 16,2 6 0-16,1 3 0 0,1 1 144 0,3-1 0 16,-1-1 0-16,1 1 0 0,1 0-144 0,1 1 0 15,-1-2 0-15,3 2 0 0,2-1 0 0,-2 1 0 16,0 0 0-16,1 0 0 0,-2 1 0 0,3-3 128 16,0-1-128-16,0-4 0 0,0 0 0 0,0-3 128 15,-1-4-128-15,-1-2 0 0,-1-2 144 0,0-4-144 0,-1-3 160 0,2-2-160 16,-3-1 144-16,1-4-144 0,1-3 128 0,4-3-128 15,-1-4 160-15,4-3-160 0,0-2 192 0,5-7-192 16,3-6 128-16,0-1-128 0,1-6 0 0,0-6 0 16,1-4 224-16,-3 0-64 0,2 2-16 0,-1 0 0 15,-2 0 48-15,-1 2 16 0,0 1 0 0,0 2 0 16,-1 3-80-16,-2 1-128 0,1 0 176 0,-2 4-176 16,2 0 0-16,-4-2 0 0,1 0-160 0,-1 0 160 31,0 3-1408-31,1 1-176 0,-3 0-16 0,0 3-13568 0</inkml:trace>
  <inkml:trace contextRef="#ctx0" brushRef="#br0" timeOffset="47932.2">2440 2632 13823 0,'0'0'1216'0,"-2"-7"-960"16,-1-3-256-16,1 1 0 0,2 9 448 0,0-8 32 0,0 8 16 0,3-9 0 15,-1 1-496-15,1-1 0 0,2 0 0 0,-5 9 0 16,0 0 0-16,4-9 0 0,1-1-160 0,-5 10 160 16,0 0 0-16,2-6-128 0,-2 6 128 0,0-9 0 15,0 9 288-15,-1-6 144 0,1 6 16 0,-5-5 16 16,0-1 304-16,-1 2 48 0,1 0 16 0,-1-1 0 16,-4 0-320-16,2 0-48 0,-1 2-16 0,0 1 0 15,0-3 96-15,0 3 16 0,2 0 0 0,-3 1 0 16,10 1-208-16,0 0-32 0,-7 0-16 0,7 0 0 15,0 0 80-15,0 0 32 0,0 0 0 0,0 0 0 16,0 0-160-16,0 0-48 0,0 0 0 0,0 0 0 16,0 0-16-16,9 4-16 0,-9-4 0 0,9 6 0 15,-9-6-32-15,0 0 0 0,6 4 0 0,2 2 0 16,-8-6 32-16,6 7 0 0,-2 1 0 0,0 0 0 0,-4-8 64 0,1 12 16 16,-1 0 0-16,0 0 0 0,-3 0 112 0,0 4 16 15,-2 1 16-15,2 3 0 0,1 1-16 0,-2 2 0 16,-1 2 0-16,1 4 0 0,-2 0-128 0,2 2-16 15,-1 4-16-15,1 0 0 0,-4 1-32 0,3-1-16 16,0 0 0-16,1 1 0 0,0-2-176 0,0 2 192 16,0 3-192-16,1-2 192 0,-1-4-192 0,1 1 0 15,1 0 0-15,-1 2 128 0,1 3 0 0,1-1-128 16,-1 1 192-16,0-2-64 0,-1 0 0 0,2 0-128 16,-1-1 192-16,-1 5-64 0,0 4 0 0,0-3-128 15,-1-4 192-15,2 3-64 0,-2 0-128 0,1 2 0 16,1-3 144-16,-1 2-144 0,0-5 160 0,-2 0-32 0,4 0-128 15,-2 3 192-15,0 2-48 0,0 0-16 0,0-2 0 16,1 1 0-16,-1 0-128 0,-1-3 192 0,2-2-192 0,-2 2 192 16,-1-2-64-16,0 2-128 0,-2-2 192 0,4 0-64 15,2-3-128-15,-3 3 192 0,0 1-192 0,-1 0 192 16,1-1-192-16,1 1 160 0,-4-3-160 0,2 0 160 16,2-1-160-16,0 1 160 0,-2-2-160 0,0 0 160 15,1-1-160-15,2 1 128 0,-1-2-128 0,-1 2 128 16,-1 0-128-16,3 1 0 0,-1 0 144 0,-1-4-144 15,1-1 160-15,-1-1-32 0,2-4-128 0,1 2 192 16,-3 0-192-16,1 0 176 0,1-2-176 0,0 1 160 16,0-1-160-16,1-2 192 0,1-2-192 0,-2-3 192 15,-3 2-192-15,2-3 0 0,1-2 144 0,1 2-144 16,-1-4 128-16,2-3-128 0,0-8 128 0,-1 10-128 0,1 1 128 16,0-2-128-16,0-9 128 0,0 9-128 0,0-9 0 0,0 0 144 15,0 0-144-15,-2 10 0 0,0 0 144 16,2-10-144-16,0 7 0 0,0-7 144 0,-2 10-144 0,2-10 0 15,2 10 144-15,-2-10-144 0,0 0 0 0,0 0 0 16,4 9 0-16,-4-9 128 0,0 0-128 0,9 6 0 16,-9-6 0-16,10 3 0 0,1-2 0 0,-1-1 0 15,1-1 0-15,1-1 0 0,2-3 0 0,-4 2 0 16,-1 1 0-16,2-3 0 0,0 2 0 0,2-1 0 16,3-2 0-16,0 3 0 0,1 2 0 0,-1 0 0 15,3-2 0-15,0 0 0 0,1-1 0 0,5-1 0 16,-2-1 0-16,1 0 0 0,0 3 0 0,3 0 0 15,1-2 0-15,2-2 0 0,1-2 0 0,2-2 0 0,1 2 0 16,4 1 0-16,-1 2 0 0,1 2 0 0,1 5 0 0,-1-2 0 16,1-3 0-16,-1-3 0 0,-2 2 0 0,4-2 0 15,2 1 0-15,0-1 0 0,-1 2 0 16,3-1 0-16,3-2 0 0,-2 0 0 0,-4-2 0 0,2 1 0 16,-2 1 0-16,3 2 0 0,1-1 0 0,-2 1 0 15,1-3 0-15,-2 0 0 0,3-1 0 0,-1 1 0 16,-2 1 0-16,-2 3 0 0,0 2 0 0,-3-2 0 15,-1-1 0-15,-3 0 0 0,1 1 0 0,1 0 0 16,1 2 0-16,2 1 0 0,2-2 0 0,-1 2 0 16,-1-1 0-16,-2 2 0 0,-3 1 0 0,0 0 0 15,0-1 0-15,2 0 0 0,-2-1 0 0,1 4 0 16,0 1 0-16,-2-1 0 0,-2 0 0 0,0 3 0 16,3-5 0-16,-1 2 0 0,-2-1 0 0,-3 1 0 15,0 0 0-15,-4-1 0 0,0-1 0 0,-2 3 0 0,2 1 0 0,-3 0 0 16,-1 1 0-16,-1-2 0 0,0-2 0 0,-2-1 0 15,2 0 0-15,-3 4 0 0,-3 1 0 0,2 2 0 16,-1-2 0-16,0 1 128 0,1-3-128 0,-2 0 0 16,-3-1 0-16,2 1 0 0,1-2 0 0,-1 0 0 15,0 0 0-15,-1 0 0 0,-2 0 0 0,-8-1 128 16,9 5-128-16,0-3 0 0,-1-4 0 0,2 2 128 16,-10 0-128-16,8 0 0 0,-8 0 0 0,9 0 0 15,0-3 0-15,-9 3 128 0,8 3-128 0,-8-3 0 16,10 0 0-16,-10 0 0 0,9-3 0 0,1 0 0 15,-5-1 0-15,-5 4 0 0,6-5 0 0,-6 5 128 16,5-7-128-16,-1 0 0 0,0-1 128 0,-1-1-128 0,0 1 160 0,-2-2-160 16,0-2 160-16,-1-3-160 0,0-1 160 0,0-2-160 15,0 1 192-15,1-4-48 0,-1-5-16 16,1 0 0-16,0-1 16 0,1-3 0 0,-1-3 0 0,1-3 0 16,-2-5-144-16,0 0 160 0,0-1-160 0,0 2 160 15,1-4-160-15,-1-3 0 0,-1-5 0 0,-1 0 128 16,1-1-128-16,0 0 0 0,0-1 0 0,-1 1 0 15,1 1 0-15,-4-2 0 0,2 1 0 0,0-3 0 16,0-4 0-16,0 1 0 0,-2 3 0 0,0 3 0 16,1 3 0-16,0 0 0 0,-1-1 0 0,1-3 0 15,2-4 0-15,-3 6 0 0,2 1 0 0,0 3 0 16,-2-1 0-16,1 0 0 0,-2-3 0 0,2 0 0 16,1 0 0-16,-3 0 0 0,3 1 0 0,0 2 0 15,-1 0 0-15,-1 4 0 0,0 1 0 0,1 0 0 0,0 0 0 16,-2 2 0-16,1-2 0 0,0 4 0 0,2 5 0 0,0-2 0 15,0 2 0-15,1 2 0 0,2 2 0 0,-2 3 0 16,-2 0 0-16,4 2 0 0,2-1-144 0,1 1 144 16,-2 0 0-16,1-1 0 0,3 3 0 0,-1 1-128 15,1-1 128-15,-2 4 0 0,-1 3 0 0,-1 2 0 16,0 2 0-16,0 0 0 0,0 0 0 0,1 2-128 16,1-2 128-16,-3 4 0 0,-3 5 0 0,3 4 0 15,-3-5 0-15,3 5 0 0,0-9 0 0,0 3 0 16,0 6 0-16,0 0 0 0,-1-5 0 0,1 5-128 15,-2-6 128-15,2 6 0 0,0 0 0 0,0 0 0 16,0 0 0-16,0 0 0 0,-4-4 0 0,4 4 0 16,-6-7 0-16,6 7 0 0,-8-3 0 0,8 3 0 0,0 0 0 0,-8-2 0 15,-2-3 0-15,0 3 0 0,2 2 0 0,-2 0 0 16,0-2 0-16,2 4 0 0,-5 0 0 0,1 1 0 16,-2-5 0-16,-1 1-128 0,-2-1 128 0,-2 2 0 15,0 2 0-15,-3 2 0 0,-1 0 0 0,-2-2 0 16,2-3 0-16,-3 0 0 0,-1 0 0 0,1 2 0 15,-3 1 0-15,-2 0 0 0,-7-2 0 0,3 0 0 16,1 0 0-16,1 4 0 0,-3-2 0 0,1 0 0 16,1-2 0-16,0 2 0 0,-2 4 0 0,-3-2 0 15,0-4 0-15,-2 2 0 0,-5 3 0 0,0-1 0 16,-2-5 0-16,2 2 0 0,1 3 0 0,0-1 0 16,2 1 0-16,0 1 0 0,-2 2 0 0,-3-2 0 15,-4-3 0-15,4-1 0 0,3 1 0 0,1 3 0 16,0 2 0-16,1-1 0 0,1-5 0 0,-2 1 0 0,-1 0 0 0,0-2 0 15,-5-3 0-15,2 3 0 0,-2 3 0 0,2 1 0 16,-1-2 0-16,4 1 0 0,1 2 0 0,0-3 128 16,-3-2-128-16,-1 2 0 0,0 1 0 0,2 2 176 15,0-1-176-15,3 0 160 0,1-1-16 0,6 0 0 16,1 1 0-16,0 0 0 0,2-4-144 0,2 2 0 16,1 0 0-16,-1 0 0 0,0 2 0 0,3-3 0 15,4-1 0-15,-2 3 0 0,3 2 0 0,3 3 0 16,3 0 0-16,1-3 0 0,1 0 0 0,3-1 0 15,3 1 0-15,3-1 0 0,6-4-176 0,0 0 176 16,0 7-128-16,0-7 128 16,13 3-1232-16,3-2-176 0,3-1-16 0,8 0-10544 0,9-1-2112 15</inkml:trace>
  <inkml:trace contextRef="#ctx0" brushRef="#br0" timeOffset="49057.47">3551 5156 21183 0,'-2'-7'1888'0,"0"-2"-1504"16,1 2-384-16,0-1 0 0,0-1 592 0,2 1 48 16,-1 8 16-16,0 0 0 0,0 0-96 0,0 0-32 15,10 9 0-15,-1 1 0 0,1 1-176 0,-1 3-32 16,4 3-16-16,3 3 0 0,0 2-112 0,2 2-32 16,3 1 0-16,-1 1 0 0,0-3-160 0,2 0 0 15,0 0 0-15,3 0 0 0,-4 0 0 0,1-2 0 16,-3-3-144-16,2 1 144 0,2 3 0 0,-2-4-128 15,-1-4 128-15,-1-2 0 0,-2-1-320 0,0 0 32 16,-1-3 16-16,-2 0 0 16,-7-7-496-16,5 1-80 0,5 4-32 0,-5-4-9680 0</inkml:trace>
  <inkml:trace contextRef="#ctx0" brushRef="#br0" timeOffset="49314.41">3890 5103 31503 0,'0'0'1392'0,"-8"-2"288"0,-3 3-1344 0,0 3-336 0,0 4 0 0,1 3 0 16,1 7 0-16,1 2 128 0,-1 5-128 0,1-1 0 15,-2 2 176-15,4 1-48 0,-2-2 0 0,3 2 0 16,0 2-128-16,0 2 0 0,-1-3 0 0,-1 0 0 15,0-4 0-15,0 0 0 0,2-2 0 0,0-1 0 16,-2-2-512-16,1-1-96 0,3-4-16 0,-3-3 0 16,2-3-1488-16,4-8-288 0,0 0-64 0,-7 1-8288 15</inkml:trace>
  <inkml:trace contextRef="#ctx0" brushRef="#br0" timeOffset="49835.65">3671 2210 28559 0,'2'-10'2544'0,"-2"10"-2032"15,0 0-512-15,0 0 0 0,10-3 0 0,1 3 0 16,0 2-128-16,1 2 128 0,0 2-128 0,2 3 128 15,-2 1 0-15,3 1 0 0,2 0 0 0,1 3-128 16,-1 1 128-16,0 2 0 0,-1-4 0 0,-1 2-192 16,1 4 192-16,0 1-160 15,1 1-528-15,-1-4-96 0,1-2-32 0,-2-3 0 16,-4-1-848-16,1-1-192 0</inkml:trace>
  <inkml:trace contextRef="#ctx0" brushRef="#br0" timeOffset="50079">3647 2000 39615 0,'-18'-1'1760'0,"10"7"352"0,1 9-1680 0,-1 4-432 0,1 6 0 0,-1 1 0 16,1 3-896-16,0 4-256 0,-2 3-48 0,5 5-16 15,6 0-64-15,1 1 0 0,2 1-16 0,2 2-13088 16</inkml:trace>
  <inkml:trace contextRef="#ctx0" brushRef="#br0" timeOffset="74867.97">6105 6758 12895 0,'0'0'576'0,"0"0"112"0,0 0-560 0,0 0-128 16,0 0 0-16,0 0 0 0,0 0 848 0,0 0 144 15,0 0 32-15,0 0 0 0,0 0-832 0,0 0-192 16,6-6 0-16,-4-1 0 0,0 1 864 0,1-4 128 16,0-1 32-16,1-1 0 0,0-4 0 0,0 3 0 15,1-2 0-15,2-3 0 0,0 0 0 0,0 0 0 16,1-1 0-16,1-1 0 0,2 0-832 0,-2 1-192 16,1-1 0-16,-1 1 0 0,1 2 0 0,0 3 0 15,-1 3 0-15,-1 1 0 0,-1 2 0 0,0 0 0 16,0 5 0-16,-7 3 0 0,0 0 0 0,5 6 0 15,1 3 0-15,0 3 0 0,2 4 0 0,-3 2 0 16,4 3 0-16,-2 1 0 0,1 1 864 0,-2 0 128 16,3 0 32-16,-2 2 0 0,1-1-832 0,0 0-192 0,2-2 0 15,-1 0 0-15,1-1 0 0,1-1 0 0,-4-2 0 0,2-1 0 16,0-1 0-16,0 0 0 0,0-2 0 0,2 5 0 31,-3-5-768-31,0-3-208 0,0-4-48 0,-8-7-7632 0,0 0-1536 0</inkml:trace>
  <inkml:trace contextRef="#ctx0" brushRef="#br0" timeOffset="75092.12">6329 6735 23951 0,'0'0'512'0,"0"0"128"0,-6 11 0 0,4-1 64 15,1 1-576-15,1 2-128 0,1 2 0 0,2 3 0 0,3 3 848 16,0 2 144-16,3 2 32 0,3 0 0 0,0 2-832 0,4 0-192 15,3-1 0-15,-1 0 0 0,4-2 864 0,1 0 128 16,2-2 32-16,0 0 0 0,3 0-832 0,3-1-192 16,1-4 0-16,1-1 0 0,1-2 0 0,3-1 0 15,0-1 0-15,17 3 0 16,-8-6-1600-16,-5-3-352 0,8 0-80 0,-7-10-16 0</inkml:trace>
  <inkml:trace contextRef="#ctx0" brushRef="#br0" timeOffset="75682.25">7824 6951 20271 0,'0'0'448'0,"0"0"80"0,-7-1 32 0,-2 4 16 0,0 2-576 0,0 0 0 15,-2 4 0-15,-2 2 0 0,-3 0 0 0,1 0 0 16,-1 2 0-16,2 1 0 0,2-2 928 0,1 2 80 15,0-3 16-15,3 0 0 0,4-1-832 0,4-1-192 16,-1 0 0-16,1-1 0 0,0 0 0 0,2 3 0 16,3 0 0-16,4 0 0 0,0 1 864 0,3 0 128 15,2 1 32-15,3-1 0 0,-1 0-832 0,1-2-192 16,-2 1 0-16,-1 3 0 0,-1 3 0 0,-1-1 0 16,-6 1 0-16,3-1 0 0,-6 1 864 0,0-1 128 0,-5 1 32 0,-1 1 0 15,-5-3-832-15,1 0-192 0,-6 1 0 0,-3 1 0 16,-1-3 864-16,-4-2 128 0,-4-4 32 0,5 0 0 15,1-2-832-15,1-2-192 0,2-4 0 0,-5-2 0 32,1-4-768-32,8-1-208 0,0-3-48 0,9 1-8736 0,1-2-1760 0</inkml:trace>
  <inkml:trace contextRef="#ctx0" brushRef="#br0" timeOffset="75961.84">8404 6417 23951 0,'0'0'512'0,"0"0"128"0,0 0 0 0,0 0 64 0,3 10-576 0,-1 1-128 16,0 4 0-16,-2 3 0 0,-1 4 0 0,-1 5 0 15,0 1 0-15,-3 5 0 0,0 4 848 0,-2 3 144 16,0 4 32-16,0 4 0 0,-2 3-832 0,1 1-192 15,1-1 0-15,-1-2 0 0,2-3 0 0,-1-2 0 16,1-2 0-16,0-3 0 0,0 0 864 0,3-5 128 16,-3-3 32-16,1 7 0 15,1-9-1648-15,3-8-320 0,0-7-64 0,2-4-16 16,-1-10-816-16,0 0-160 0,5-5-48 0,0-2 0 0</inkml:trace>
  <inkml:trace contextRef="#ctx0" brushRef="#br0" timeOffset="76917.45">8639 6928 23951 0,'1'12'512'0,"-4"-2"128"0,0 3 0 0,1 5 64 0,-2 3-576 0,-1 3-128 0,0-1 0 0,-3 0 0 16,4-2 848-16,0 2 144 0,0-1 32 0,2 0 0 15,2-3-832-15,1-4-192 0,3-3 0 0,1 0 0 16,1-2 864-16,3-2 128 0,3-4 32 0,0-3 0 15,3-3-832-15,-1-1-192 0,-1-4 0 0,0-3 0 16,-1-2 864-16,2-1 128 0,-6-1 32 0,1-1 0 0,-2 0-832 0,-1-3-192 16,-3 0 0-16,-2-1 0 0,-2 0 0 0,-2 2 0 15,-2 0 0-15,-1 3 0 0,2 1 0 0,-4 2 0 16,2 2 0-16,0 2 0 0,2 3 0 0,1 1 0 16,3 3 0-16,0 0 0 0,0 0 0 0,0 0 0 15,0 0 0-15,6-3 0 0,2 1 0 0,4-1 0 16,0-1 0-16,2-2 0 0,2 2 0 0,1-3 0 15,2-2 0-15,-2-2 0 0,-1-1 0 0,2-1 0 16,-1 1 0-16,0 0 0 0,-1-1 0 0,0 2 0 16,-3 1 0-16,0 3 0 0,-1 3 0 0,-3 3 0 15,0 3 0-15,0 4 0 0,-1 5 0 0,-1 4 0 16,-2 3 0-16,-2 5 0 0,-3 2 0 0,-1 1 0 16,-1 2 0-16,-2 0 0 0,-3 2 0 0,1 1 0 0,-4-3 0 0,0 2 0 15,0 2 0-15,-2-4 0 0,0-1 0 0,1-2 0 16,0-2 0-16,1-3 0 0,1-1 0 0,2-6 0 15,1-4 0-15,-1-4 0 0,7-5 0 0,0 0 0 16,0 0 864-16,-3-5 128 0,0-4 32 0,2-3 0 16,1-5-832-16,1 1-192 0,0-4 0 0,1 1 0 15,1 2 0-15,2 0 0 0,-1 2 0 0,1 1 0 16,0-1 0-16,2 3 0 0,2 0 0 0,0 2 0 16,0 2 0-16,0 1 0 0,2 0 0 0,1 2 0 15,-2-1 0-15,1 2 0 0,0-1 0 0,3 2 0 16,3 1 0-16,-1-1 0 0,3-1 0 0,2-1 0 15,1-2 0-15,1 1 0 0,0-2 0 0,0-1 0 0,0-1 0 16,-3-1 0-16,0 0 0 0,1-1 0 0,-4 0 0 0,0-1 0 16,-3-3 0-16,1 3 0 0,-4 0 0 15,0 0 0-15,-2 1 0 0,0 0 0 0,-2-1 0 0,-2 1 0 16,3 5 0-16,-5 1 0 0,-2 2 0 0,-1 4 0 16,0 0 0-16,0 0 0 0,-4 5 0 0,-4 3 0 15,1 0 0-15,-3 3 0 16,2 2-768-16,-2 1-208 0,0-1-48 0,3 1 0 0,-2-2 832 0,3 0 192 15,3 0 0-15,0-3 0 0,2-3 0 0,1-6 0 16,4 6 0-16,-4-6 0 0,7 2 0 0,4-3 0 16,0-2 0-16,2-2 0 0,1-1 0 0,3-2 0 15,1-2 0-15,1-1 0 0,-4-2 0 0,0 1 0 16,-3-2 0-16,0 1 0 0,-1 0 768 0,1 1 208 16,-2 1 48-16,0 1 0 0,-3 0-832 0,1 0-192 0,-2-1 0 0,0 5 0 15,-2-1 0-15,0 3 0 0,-4 4 0 16,0 0 0-1,0 0-768-15,0 0-208 0,0 0-48 0,0 0 0 0,0 0 832 0,0 0 192 0,0 0 0 0,0 0 0 16,0 0 0-16,0 0 0 0,0 0 0 0,0 8 0 16,0 3 0-16,2 2 0 0,3-1 0 0,-2 0 0 15,3 1 0-15,1 0 0 0,0 0 0 0,1 1 0 16,0-1 0-16,2 0 0 0,0 0 0 0,0 0 0 16,0 2 0-16,1-3 0 0,1 0 0 0,0 0 0 15,0-1 0-15,1 0 0 0,-2-1 0 0,2 0 0 16,1-1 0-16,-1-1 0 0,-1 0 0 0,1-1 0 15,-2-2-1680-15,1-2-304 0,8-3-48 0,-5-6-16 16</inkml:trace>
  <inkml:trace contextRef="#ctx0" brushRef="#br0" timeOffset="77808.72">10169 6254 16575 0,'-5'-4'368'0,"-1"0"80"0,6 4 0 0,-5-6 16 0,2 1-464 0,-1-1 0 0,0 2 0 0,3 1 0 15,2-3 912-15,3 1 96 0,0 0 16 0,3 0 0 16,2-1 0-16,0 1 0 0,4-2 0 0,0 2 0 16,1-3-832-16,1 2-192 0,2 0 0 0,-1 0 0 15,2 1 864-15,-1 0 128 0,-2 3 32 0,-1 1 0 16,-1 1-832-16,-2 2-192 0,-2 3 0 0,-1 1 0 15,-1 3 0-15,-4 2 0 0,-4 2 0 0,-2 3 0 16,-2 0 0-16,-2 4 0 0,-2 2 0 0,-2-2 0 16,0 2 864-16,0-1 128 0,-4-3 32 0,4 1 0 0,1 0-832 15,0-3-192-15,2-1 0 0,1-2 0 0,4-1 0 0,-1-3 0 16,4-2 0-16,0-7 0 0,5 7 0 0,-1-4 0 16,3-2 0-16,4-4 0 0,3 0 0 0,3-2 0 15,0 0 0-15,3-1 0 0,1 0 0 0,1-1 0 16,2 0 0-16,2 0 0 0,0 5 864 0,-1-4 128 15,-3-1 32-15,7 0 0 16,-5 4-1648-16,-6 0-320 0,-3 0-64 0,-4 3-16 16,-3-2-816-16,-8 2-160 0,0 0-48 0,0 0 0 0</inkml:trace>
  <inkml:trace contextRef="#ctx0" brushRef="#br0" timeOffset="78064">10155 6796 23951 0,'0'0'512'0,"0"0"128"0,0 0 0 0,0 0 64 0,5 2-576 0,4 0-128 0,2-2 0 0,1 0 0 16,6-2 848-16,-1 1 144 0,4-2 32 0,4-2 0 16,5 2 0-16,2-3 0 0,1 0 0 0,8-3 0 15,2-2 0-15,1-1 0 0,0-1 0 0,-1 1 0 16,-2 1-832-16,-1 1-192 0,-4 1 0 0,-4 0 0 15,-3 3 0-15,-6-1 0 0,-6 0 0 0,-2 3 0 16,-2 2-768-16,-4 1-208 16,-2 0-48-16,-7 1 0 0,0 0-1632 0,0 0-336 0,0 0-64 15,0 0-16-15</inkml:trace>
  <inkml:trace contextRef="#ctx0" brushRef="#br0" timeOffset="78551.1">10398 7201 20271 0,'0'0'448'0,"-9"0"80"0,0 3 32 0,1-2 16 0,3-2-576 0,-2 1 0 15,1 1 0-15,2 1 0 0,4-2 928 0,0 0 80 16,-4-3 16-16,4 3 0 0,0 0 0 0,0 0 0 0,0 0 0 0,7-3 0 15,0 0 0-15,2-1 0 0,2 0 0 16,0-1 0-16,3 0 0 0,4-1 0 16,3 0 0-16,5 0 0 15,-1 4-1648-15,-3 4-320 0,-3 3-64 0,-4 0-16 0,-4 1 832 0,1 1 192 0,-1 2 0 0,-2 2 0 16,-2 2 768-16,0 0 208 0,-2 2 48 0,-2 0 0 16,-2 1-832-16,-2 0-192 0,-2-2 0 0,2 2 0 15,-2-1 0-15,1-1 0 0,0 1 0 0,0-2 0 16,1-1 0-16,1-2 0 0,1 2 0 0,2-2 0 15,-1-2 0-15,3-2 0 0,0 0 0 0,1 0 0 16,2 0 0-16,3 0 0 0,-1 2 0 0,4 0 0 16,-2 2 0-16,0 0 0 0,-1 1 0 0,-1 1 0 15,0 0 0-15,-3 1 0 0,-1 0 0 0,-3 0 0 0,-3 5 0 16,-3-1 0-16,-3-1 0 0,-2 3 0 0,-4-1 864 16,-2 1 128-16,-4 0 32 0,-4 0 0 0,-2-1-832 0,-5 1-192 15,-3-3 0-15,-2 1 0 0,-2-2 864 0,3 1 128 16,4-5 32-16,0-2 0 0,1-4-832 0,1-3-192 15,2-1 0-15,-6-5 0 16,5-4-1600-16,4-2-352 0,6-3-80 0,7 0-14752 16</inkml:trace>
  <inkml:trace contextRef="#ctx0" brushRef="#br0" timeOffset="87237.73">2670 8367 1839 0,'0'0'160'0,"0"0"-160"16,0 0 0-16,-8 4 0 0,1-1 1760 0,7-3 320 16,0 0 64-16,0 0 16 0,0 0-1376 0,0 0-272 15,0 0-48-15,0 0-16 0,0 0 320 0,0 0 48 16,0 0 16-16,11 0 0 0,0 1-240 0,3-1-32 15,1 0-16-15,3 0 0 0,3-1 96 0,2 0 0 16,0-1 16-16,2 1 0 0,2 0-80 0,-1 0 0 16,1-1-16-16,1 0 0 0,4 2-80 0,3-1-16 15,2-1 0-15,3 0 0 0,4 0-96 0,4 2-32 16,1 2 0-16,0-1 0 0,-2-2-80 0,5 0-32 0,-1-1 0 0,5 1 0 16,0 1-16-16,4 1 0 0,3 1 0 0,-2-1 0 15,-1-1-64-15,-1-1-16 0,1 0 0 0,2-1 0 16,1-1 48-16,-2 1 0 0,1 1 0 0,-4 0 0 15,-4-1 64-15,-3 0 16 0,-3-1 0 0,-2 0 0 16,-3 0-128-16,-2-2 0 0,-7 3-128 0,1 1 192 16,-1 1 0-16,-2 0 0 0,-2-1 0 0,-1 2 0 15,-1 2 32-15,-1 1 0 0,-4-1 0 0,-1 0 0 16,-6-1-64-16,1 1-16 0,-4-2 0 0,-1 3 0 16,-2 1-144-16,-10-5-192 0,8 5 32 0,-8-5-12784 15</inkml:trace>
  <inkml:trace contextRef="#ctx0" brushRef="#br0" timeOffset="87758.52">3409 9108 16575 0,'-8'1'1472'0,"-1"2"-1168"0,1 1-304 0,1 1 0 15,3 2 1184-15,0-1 176 0,4-6 48 0,0 8 0 16,3 2-1120-16,1-4-288 0,3 0 0 0,4-5 0 15,2-4 160-15,5 1-160 0,2 1 160 0,2-4-160 16,1-5 160-16,1 0-160 0,-1 2 160 0,4-2-160 16,5-3 144-16,2-3-144 0,2-1 128 0,-3-1-128 15,0-1 0-15,0 1 0 0,-3 0 0 0,-2-3 0 16,-3 0 0-16,-1-1 0 0,0 0 0 0,-2-2 0 16,-2-2 192-16,-1-2-64 0,0 1 0 0,-7 0 0 15,-2 5-128-15,0 1 192 0,-1 4-192 0,-3 1 192 16,-5 5 144-16,0 2 48 0,-1 3 0 0,0 6 0 15,0 0 0-15,-11 3 0 0,0 3 0 0,-1 5 0 0,-4 4-208 0,-3 4-48 16,0 2 0-16,1 2 0 0,-1 2-128 0,2 0 0 16,2 3 144-16,0-1-144 0,3 2 144 0,3-2-144 15,2 0 192-15,4-1-192 0,3 1 0 0,4-2 0 16,6 0 0-16,2-3 0 0,4 0 0 0,8-5 0 16,4-6 0-16,7 0-144 0,4 0 144 0,5-1 0 15,7-3-144-15,2-1 144 16,3-3-2000-16,-1-3-336 0</inkml:trace>
  <inkml:trace contextRef="#ctx0" brushRef="#br0" timeOffset="88378.21">5427 8286 10127 0,'-10'0'896'0,"10"0"-704"16,0 0-192-16,0 0 0 0,-8 5 1264 0,8-5 208 16,0 0 64-16,0 0 0 0,6 9-912 0,0-3-176 15,4 0-48-15,6-1 0 0,6 0 64 0,4-1 16 0,4-2 0 0,4 0 0 16,3 3-144-16,5-3-16 0,4-2-16 0,7 0 0 15,7-1 80-15,8 0 0 0,-1 0 16 0,3 0 0 16,-2-2 112-16,6 2 32 0,3-4 0 0,1 3 0 16,1 0 176-16,0 4 48 0,0 0 0 0,0-2 0 15,-1-2-400-15,-2 2-80 0,-4 2-16 0,-3 1 0 16,-5-1-96-16,0 2-32 0,-4-2 0 0,-6 1 0 16,-8 0-144-16,-3 2-144 0,-4 1 144 0,-5-1-208 15,-4-2-288-15,-5 1-48 16,-4 2-16-16,-4-1-7152 0,-5 0-1440 0</inkml:trace>
  <inkml:trace contextRef="#ctx0" brushRef="#br0" timeOffset="88893.78">6053 9204 26719 0,'8'-2'2368'0,"2"-2"-1888"0,1 0-480 0,4-3 0 16,2-3 0-16,5 2-160 0,4-1 0 0,2-3 0 15,4 1 160-15,3-5 0 0,2 1 0 0,2 2 0 16,3 2 0-16,-2-4 192 0,-3-3-64 0,-1 0 0 16,-3 2-128-16,-2 0 0 0,-1 3 0 0,-3-6 0 15,2-5 0-15,-4 1 0 0,0 0 0 0,-3 2-192 16,-2 1 192-16,-4 3-160 0,-8 0 160 0,1 4-160 15,-1 4 160-15,-1 4 0 0,-7 5 0 0,0 0 0 16,-9-4 0-16,0 4 0 0,-5 4 0 0,-2 3 0 16,0 3 0-16,-3 3 192 0,-2 3-32 0,0 4-16 0,-2-1 16 15,2 3 0-15,3 1 0 0,-2 3 0 0,2 5-16 0,4-4 0 16,3 2 0-16,1-4 0 0,4-2 0 0,4 0 0 16,6 0 0-16,2-3 0 0,6-8-144 0,7 0 192 15,5 0-192-15,8-2 192 0,4-2-192 0,6-3 0 16,7-1-160-16,3-2-12480 15</inkml:trace>
  <inkml:trace contextRef="#ctx0" brushRef="#br0" timeOffset="89378.07">8109 8359 2751 0,'-40'-8'256'0,"16"3"-256"0,-4 1 0 0,4 0 0 0,2 1 3472 15,4 1 656-15,3-1 128 0,5 3 32 0,4-2-2608 0,6 2-512 16,0 0-96-16,8 1-32 0,7 0-656 0,7 2-144 16,1-2-32-16,10 1 0 0,5 0-208 0,8-1 128 15,4 0-128-15,5 0 0 0,3 0 0 0,4 1 0 16,1-1 0-16,5-2 0 0,1-3 128 0,4 2-128 15,1 1 0-15,2 0 0 0,-1-2 544 0,7 0 16 16,-1 2 0-16,4 1 0 0,-1 1 240 0,4-1 48 16,0 0 16-16,4 5 0 0,-1 2-240 0,0 2-48 15,-2-1-16-15,5 1 0 0,3 0 560 0,-3 3 112 16,-2-1 32-16,-2 1 0 16,0-1-1808-16,-6 1-352 0,-4 0-80 0,-6 0-16 0,-8 0 672 0,-5-4 144 15,-4 0 32-15,-6-1-8992 0,-6 2-1792 16</inkml:trace>
  <inkml:trace contextRef="#ctx0" brushRef="#br0" timeOffset="89843.18">9077 9360 26719 0,'6'-19'2368'16,"1"9"-1888"-16,2 2-480 0,4-3 0 0,2-3 368 0,3 3-32 15,4 3 0-15,2-3 0 0,2-2-336 0,4-2 0 16,2-4 0-16,3 2 0 0,0 1 0 0,3-1 128 16,-1-4-128-16,-2-1 0 0,-3-2 0 0,0-2 0 15,0 2 0-15,-3-1 0 0,-4-3-144 0,-3 1 0 16,-2-1 0-16,-3 3 0 0,-5 1-32 0,-2 4 0 16,-4 5 0-16,-2 3 0 0,-4 1 176 0,0 11 0 15,-6-8 0-15,-2 6 0 0,-4 5 208 0,1 5 80 16,-3 3 16-16,-4 4 0 0,-2 2-96 0,1 6-16 15,-1 6 0-15,1 0 0 0,1 1-192 0,4 0 144 0,2 1-144 16,3 1 128-16,2 0-128 0,5-2 192 0,4-3-192 0,5-3 192 16,2-2-192-16,5-3 192 0,7-1-192 0,1-3 192 15,4-4-48-15,5-1 0 0,2-1 0 0,7-5 0 32,3-5-912-32,5-1-176 0,5-1-32 0</inkml:trace>
  <inkml:trace contextRef="#ctx0" brushRef="#br0" timeOffset="90617.38">11512 5743 11055 0,'0'0'480'0,"-1"-9"112"0,-2-2-464 0,0-1-128 16,0 0 0-16,0 0 0 0,0 0 464 0,0 1 80 15,-1 0 16-15,2 0 0 0,1 0-32 0,0 1 0 16,-1 1 0-16,2 2 0 0,2-4 16 0,-1 0 0 16,0 2 0-16,-1 9 0 0,0 0 0 0,0 0 0 15,0 0 0-15,0 0 0 0,0 0-144 0,0 0-16 16,0 0-16-16,0 0 0 0,0 11-112 0,0 4 0 16,-1 4-16-16,-2 3 0 0,0 0 128 0,1 4 16 15,-1 1 16-15,0 8 0 0,0 3-112 0,1 6-32 16,0 3 0-16,-3 5 0 0,2 7-128 0,0 1-128 15,-1 1 192-15,3 5-192 0,-3 5 160 0,2 3-160 16,1 3 128-16,0-3-128 0,-1 0 0 0,1 1 0 0,0 0 128 16,1 0-128-16,0-3 0 0,-1 0 0 0,0-9 144 0,0-2-144 15,1-3 176-15,-2 0-48 0,-2-6 0 0,2-1 0 16,0-3-128-16,1-2 160 0,0-6-160 0,1-1 160 16,2-5-160-16,1-3 0 0,3-2-160 0,-2-6-7216 15,1-4-1456-15</inkml:trace>
  <inkml:trace contextRef="#ctx0" brushRef="#br0" timeOffset="91282.86">11729 6644 27647 0,'-2'-9'2448'0,"-4"-3"-1952"16,2 1-496-16,0-1 0 0,3-2 128 0,1-2-128 16,1 1 0-16,4-2 144 0,2-2-144 0,3-6 0 15,6-3 0-15,0 3 0 0,2 3 0 0,2 0 0 16,1 0 0-16,-1 3 0 0,1 3 0 0,-4 5 0 15,-2 3-176-15,0 1 176 0,-6 3 0 0,0 3-160 0,-9 1 160 0,8 9 0 16,-3 5-144-16,-2 2 144 16,-4 2 0-16,-2 5-144 0,1 5 144 0,-4 2 0 0,-1 1 0 0,0-1 0 15,0-1 0-15,-1-3 0 0,-1-2 0 0,0-1 0 16,2-2 0-16,-1-2 0 0,2-4 0 0,4-3 128 16,-2-3-128-16,4-9 128 0,0 0-128 0,0 0 128 15,0 0 64-15,11-5 32 0,0-2 0 0,2-4 0 16,-2-4 48-16,2-1 16 0,-1-3 0 0,2-2 0 15,0-1-80-15,0-1-16 0,0-2 0 0,-1 1 0 16,1 0 0-16,-1 2 0 0,-1 0 0 0,0 2 0 16,-1 3-192-16,-1 4 144 0,0 2-144 0,-4 8 128 15,-6 3 64-15,0 0 0 0,7 7 0 0,-3 3 0 16,-4 2-192-16,0 2 0 0,-2-1 144 0,2 3-144 16,-2 4 0-16,-1 1 0 0,1 1 0 0,0-1 0 15,-2-3 0-15,2-2 0 0,2-4 0 0,0-1 0 0,0-1 0 0,3-2 128 16,3-3-128-16,3-3 0 0,3-4 160 0,2-1-32 15,4-6-128-15,3-1 192 0,4-2-64 0,0-1 0 16,0-2-128-16,4-1 192 0,4-1-192 0,0 1 0 16,-1-1 128-16,-1 6-128 0,-3 1 0 0,0 2 0 15,-3 2 128-15,-1 4-128 0,-2 2 0 0,-1 2 176 16,0 2-176-16,-1 6 160 0,1 3-160 0,-5 3 160 16,1 3-160-16,-1 3 160 0,0 0-160 0,-1 1 0 15,-3-1 0-15,3 1 128 0,-3 0-128 0,-1 0 0 16,-3 2 0-16,-2-4 0 15,-1-6-1680-15,1-1-224 0,-2-2-32 0,-4-12-16 0</inkml:trace>
  <inkml:trace contextRef="#ctx0" brushRef="#br0" timeOffset="92166.08">11158 2548 22111 0,'-3'-14'976'0,"3"14"208"0,0 0-944 0,0 0-240 16,0 0 0-16,0 0 0 0,0 0 128 0,0 0 0 16,0 10-128-16,1 4 192 0,2 3-192 0,1 3 0 15,3 1 0-15,-2 2 0 0,2 2 0 0,0 3 0 16,0 4 0-16,1 6 0 0,-1 5 0 0,-1 5 0 15,0 4-144-15,-2 3 144 0,2 1 0 0,-5 5 0 16,-2 1 0-16,0 7 160 0,-4 4-160 0,1 2-192 16,-2 0 32-16,1 3 16 0,-2-1 144 0,-1 1 0 0,0 1 0 15,-1-1 0-15,0-1 0 0,0 0 192 0,0-2-32 0,-2 0-16 16,0-1-144-16,3-4 0 0,-3-5 0 0,2 0 0 16,0-1 128-16,2 0 0 0,2 0 0 0,2-3 0 15,2-5 0-15,-1-8 0 0,2-1 0 0,2-6 0 16,1 1-128-16,1-2 0 0,4-2 0 0,0-2 0 15,2-5 0-15,4-4-176 0,-1-5 48 0,2-7 0 16</inkml:trace>
  <inkml:trace contextRef="#ctx0" brushRef="#br0" timeOffset="92845.36">11577 3708 30399 0,'-3'-10'2704'0,"-2"-2"-2160"16,1 1-544-16,1 1 0 0,0 1 0 0,3 2 0 16,1-1 0-16,4-1 0 0,3-2 0 0,3 0 0 15,1-3 0-15,2 5-144 0,1 0-112 0,2 1-32 16,0-1 0-16,1 0 0 16,1-1-112-16,-2 2-32 0,1 6 0 0,-4 0 0 0,-2 1 240 0,-3 4 64 15,1 5 0-15,-4 2 0 0,-2 1 128 0,-1 4 0 0,-4 3-144 0,-2 6 144 16,0 6 0-16,-2-1 0 0,-3 0 0 0,1 1 0 15,-2 0 0-15,0 0 0 0,0 0 0 0,2-6 0 16,-2-4 128-16,2-3-128 0,1 0 0 0,1-5 128 16,2-2 64-16,3-10 0 0,0 0 0 0,0 0 0 15,0 0 32-15,9 1 16 0,2-4 0 0,2-4 0 16,1-2-80-16,3-1-16 0,-1-4 0 0,2-3 0 16,2-4-144-16,-2-1 160 0,-1 0-160 0,-1 1 160 15,1-1-160-15,-2 1 0 0,-2-1 0 0,-2 3 0 16,0 4 0-16,-1 4 0 0,-5 4 0 0,-5 7 0 15,4-6 0-15,-4 6 160 0,0 0-160 0,0 0 160 0,-1 11-160 0,-1 2 0 16,-1 0 0-16,-1 0 0 0,-2 1 0 0,0-1 0 16,0-2 0-16,-2 1 0 0,-1 1 0 0,1-2 0 15,1-1 0-15,1-5 0 0,6-5 0 0,0 0 0 16,0 0 128-16,0 0-128 0,0 0 0 0,0 0 160 16,7-7-160-16,3-4 160 0,2-4-160 0,3 0 128 15,2-2-128-15,-1-1 128 0,2-4-128 0,0 2 0 16,3 2 0-16,-1 4 0 0,0 4 0 0,1 1 0 15,-2 2 0-15,0 1 0 0,1 3 336 0,1 2-16 16,1 3 0-16,-2 6 0 0,-1 5-64 0,-1 2 0 16,4 5-16-16,1 3 0 0,2 2-240 0,1 3 0 15,1 3 0-15,3 3 0 0,-1 0 0 0,2 1 0 16,0 2 0-16,5-5-9584 0,8-5-2000 16</inkml:trace>
  <inkml:trace contextRef="#ctx0" brushRef="#br2" timeOffset="157006.47">6978 5213 12895 0,'0'0'272'0,"-15"0"64"0,0 0 16 0,-1 0 32 0,-1 0-384 0,-3 1 0 15,0 1 0-15,2-1 0 0,-1-1 896 0,0 0 96 16,2 0 32-16,1 1 0 0,2 2 0 0,0-1 0 16,1 0 0-16,0-1 0 0,6 0 0 0,-1 0 0 15,0 0 0-15,8-1 0 0,0 0 0 0,0 0 0 16,0 0 0-16,0 0 0 0,10-8 0 0,1-1 0 15,0-3 0-15,6-3 0 0,5 0-832 0,6-4-192 0,3-3 0 0,2-3 0 16,3-1 864-16,4-2 128 0,1-3 32 0,3 1 0 16,1-3-832-16,0 0-192 0,-1 0 0 0,1-2 0 15,1 0 0-15,-1 0 0 0,0-2 0 0,-4-1 0 16,-1 0 864-16,-1 1 128 0,1 3 32 0,-2 2 0 16,-1 1-832-16,-4 2-192 0,-4 6 0 0,0 2 0 15,-5 2 0-15,-3 4 0 0,-9 2 0 0,-1 3 0 16,-1 2 0-16,-10 8 0 0,0 0 0 0,0 0 0 15,0 0 0-15,0 0 0 0,-13 11 0 0,-2 3 0 16,-4 3 0-16,-6 3 0 0,-3 4 0 0,-5 4 0 16,-4 3 0-16,-3 3 0 0,0 3 0 0,-5 1 0 15,-3 2 0-15,-5 0 0 0,-1 2 0 0,-3-1 0 0,1-1 864 16,2 0 128-16,-1 1 32 0,3-3 0 16,4-1-832-16,2-3-192 0,1-1 0 0,5-3 0 0,5-5 0 0,7-3 0 15,6-5 0-15,8-2 0 0,5-5 0 0,5-5 0 16,4-5 0-16,0 0 0 0,0 0 0 0,10-9 0 15,0-5 0-15,8-6 0 0,8-4 864 0,6-1 128 16,4-1 32-16,0-3 0 0,2-4-832 0,2-2-192 16,3 2 0-16,2-4 0 0,3 0 0 0,2-2 0 15,2-1 0-15,1-2 0 0,-1 1 0 0,1 2 0 16,-3-3 0-16,-1 2 0 0,1 3 0 0,-4 5 0 16,-5 5 0-16,-2 5 0 0,-1 4 0 0,-5 5 0 15,-6 0 0-15,-5 7 0 0,-5 3 0 0,-4 1 0 16,-3 4 0-16,-10-2 0 15,1 11-768-15,-4 2-208 0,-11 2-48 0,-5 8 0 0,-9 5 1648 0,-6 3 320 16,-1 3 64-16,-5 4 16 0,-6 6-832 0,-1-2-192 0,-3 0 0 16,-2 1 0-16,-5-3 0 0,1 2 0 0,-2 1 0 0,0 0 0 15,-3-2 0-15,6-2 0 0,3 1 0 0,9-5 0 16,4-4 0-16,9-6 0 0,8-4 0 0,7-6 0 16,5-5 0-16,10-10 0 0,0 0 0 0,0 0 0 15,11-4 0-15,5-8 0 0,7-8 0 0,7-6 0 16,4-7 0-16,9-4 0 0,6-2 0 0,4-3 0 15,6 0 0-15,-2 0 0 0,1 1 0 0,1-2 0 16,-1-7 0-16,1-2 0 0,6 0 0 0,2 4 0 16,5 2 0-16,-8 7 0 0,-8 1 0 0,-9 7 0 15,-9 6 0-15,-9 5 0 0,-8 6 0 0,-7 4 0 16,-3 3 0-16,-11 7 0 0,0 0 0 0,-9 10 0 0,-4 4 0 16,-8 3 0-16,-6 6 0 0,-11 5 0 0,-8 6 0 0,-5 3 0 15,-7 3 0-15,-1 4 0 0,-2 2 0 0,1-2 0 16,-1-3 0-16,-2-2 0 0,-4 1 0 0,-2 0 0 15,4-2 0-15,7-2 0 0,6-5 0 0,12-4 0 16,8-5 0-16,10-6 0 0,8-4 0 0,8-5 0 16,6-7 0-16,0 0 0 0,9-7 0 0,7-6 0 15,7-5 0-15,8-5 0 0,7-3 0 0,6-4 0 16,6-3 0-16,4-1 0 0,0 1 0 0,1-3 0 16,-2-3 0-16,2-3 0 0,4-2 0 0,-6 5 0 15,-3 3 0-15,-5 7 0 0,-5 5 0 0,-9 5 0 16,-10 6 0-16,-8 4 0 0,-5 4 0 0,-8 5 0 15,-8 5 0-15,-7 5 0 0,-6 1 0 0,-7 7 0 16,-2 4 0-16,-8 6 0 0,-4 6 0 0,-2 0 0 16,3-1 0-16,-1-1 0 0,0-1 0 0,-2-1 0 0,-1-3 0 0,4 0 0 15,4-3 0-15,6-2 0 0,2-2 0 0,7-5 0 16,7-4 0-16,4-1 0 0,7-3 0 0,4-7 0 31,0 0-768-31,10-3-208 0,5-5-48 0,6-2 0 16,2-2-1632-16,9-2-336 0,23-8-64 0,-5-1-16 0</inkml:trace>
  <inkml:trace contextRef="#ctx0" brushRef="#br2" timeOffset="158852.04">6844 8075 9215 0,'0'0'400'0,"0"0"96"0,-6 0-496 0,6 0 0 0,-11 1 0 0,2 1 0 15,0 1 912-15,2-1 96 0,7-2 16 0,-7 3 0 16,-1 0 0-16,8-3 0 0,-7 5 0 0,7-5 0 16,-7 4 0-16,1 3 0 0,0-2 0 0,6-5 0 15,0 0 0-15,-4 7 0 0,4-7 0 0,-6 8 0 16,6-8 0-16,-4 6 0 0,4-6 0 0,0 0 0 16,0 0-832-16,0 0-192 0,0 0 0 0,0 0 0 15,6-5 864-15,4-4 128 0,3-2 32 0,4-2 0 16,3-3 0-16,4 1 0 0,1 0 0 0,3-3 0 0,-1-2-832 0,3-1-192 15,1-2 0-15,2-2 0 0,0-3 0 0,3 0 0 16,5-6 0-16,2 0 0 0,3-1 0 0,0 0 0 16,-1 0 0-16,-1 1 0 0,-1 1 0 0,-2 2 0 15,-4 3 0-15,-1 2 0 0,-3 3 864 0,-4 3 128 16,-5 3 32-16,-2 1 0 0,-4 2-832 0,-3 2-192 16,0 1 0-16,-3 2 0 0,-1 1 0 0,-1 3 0 15,-3 3 0-15,-7 2 0 0,0 0 0 0,0 0 0 16,0 0 0-16,0 0 0 0,0 0 0 0,-4 9 0 15,-4-3 0-15,-1 3 0 0,-1 1 0 0,-3 1 0 16,-3 1 0-16,-3 3 0 0,-2 0 0 0,-1 0 0 16,-2 2 0-16,-2 0 0 0,-2-3 0 0,-3 5 0 15,-3 1 0-15,-1 3 0 0,-4 5 0 0,0-2 0 0,-1-1 0 0,0 4 0 16,-6 4 0-16,5-1 0 0,-1 0 0 0,4-2 0 16,4 0 0-16,-1-1 0 0,2-3 0 0,1-1 0 15,1-3 0-15,3-1 0 0,3-1 0 0,-1-1 0 16,5-3 0-16,5 1 0 0,3-4 0 0,4-3 0 15,2-3 864-15,7-7 128 0,0 0 32 0,0 0 0 16,0 0-832-16,0 0-192 0,13-10 0 0,4 0 0 16,3-6 0-16,5-2 0 0,0-3 0 0,5-1 0 15,1-4 0-15,2 1 0 0,2-5 0 0,1 0 0 16,6-4 0-16,3-4 0 0,-1-1 0 0,8-1 0 16,4 1 0-16,0 3 0 0,-1 0 0 0,-2 0 0 15,0-1 0-15,0 2 0 0,-2 1 0 0,0 3 0 0,-1 0 0 16,-4 3 0-16,-6 4 0 0,-3 4 0 0,-11 3 0 15,-4 2 0-15,-6 2 0 0,-2 5 0 0,-8 6 0 0,-6 2 0 16,0 0 0-16,0 9 0 0,-4-1 0 16,-6 7 0-16,-7 1 0 0,-5 6 0 0,-7 2 0 0,-11 4 0 15,-5 2 0-15,0 3 0 0,3 2 864 0,-2 1 128 16,-2 1 32-16,-1 3 0 0,-5 2-832 0,-3 2-192 16,-4 1 0-16,-2 0 0 0,-1 1 0 0,4-3 0 15,4-3 0-15,5-3 0 0,1-3 0 0,8-3 0 16,6-3 0-16,6-6 0 0,8-6 0 0,5-3 0 15,7-7 0-15,8-6 0 0,0 0 0 0,0 0 0 16,12-4 0-16,6-7 0 0,6-8 0 0,7-3 0 16,0-5 0-16,5 0 0 0,6-4 0 0,2-4 0 15,3-2 0-15,6-2 0 0,6-3 0 0,1-3 0 16,-3-3 0-16,2-2 0 0,2 1 0 0,0 0 0 0,1 2 0 16,0 3 0-16,-2 1 0 0,-8 7 0 0,-9 4 0 15,-9 4 0-15,-8 4 0 0,-7 8 0 0,-8 6 0 0,-4 6 0 16,-7 4 0-16,0 0 0 0,-9 16 0 0,-7 5 0 15,-3 6 0-15,-12 3 0 0,-12 1 0 0,-3 4 0 16,-3 3 0-16,-1 2 0 0,-4 4 0 0,0 0 0 16,-2-1 0-16,-4 0 0 0,-3 0 0 0,-2 1 0 15,-5 0 0-15,5-5 0 0,4-2 0 0,5-3 0 16,4-2 0-16,8-4 0 0,6-3 0 0,8-6 0 16,8-7 0-16,10-2 0 0,4-4 0 0,8-6 0 15,0 0 0-15,12-11 0 0,8-5 0 0,4-5 0 16,6-3 0-16,4-4 0 0,4-4 0 0,6-5 0 15,5-2 0-15,3-4 0 0,-2-2 0 0,5 0 0 0,1-3 0 0,3 2 0 16,0 0 0-16,-1 0 0 0,2-2 0 0,-3 6 0 16,-3 2 0-16,-8 6 0 0,-6 4 0 0,-10 7 0 15,-9 3 0-15,-6 9 0 0,-9 7 0 0,-6 4 0 16,0 0 0-16,-8 11 0 0,-5 1 0 0,-7 6 0 16,-8 5 0-16,-2 3 0 0,-3 4 0 0,-4 1 0 15,-5 2 0-15,0 1 0 0,1 1 0 0,-3-1 0 16,0-2 0-16,-2 1 0 0,-2-1 0 0,2 0 0 15,3-2 0-15,8-4 0 0,5-5 0 0,9-6 0 16,7-4 0-16,8-4 0 0,6-7 0 0,0 0 0 16,14-8 0-16,8-4 0 0,8-6 0 0,6-4 0 15,10-4 0-15,1-1 0 0,1 0 0 0,1-2 0 16,-1-1 0-16,-3-1 0 16,-2 1-1600-16,0 1-352 0,-1 3-80 0,-3 2-16 0</inkml:trace>
  <inkml:trace contextRef="#ctx0" brushRef="#br2" timeOffset="160294.54">6923 2351 12895 0,'-7'7'272'0,"-1"-1"64"0,0-1 16 0,-3 3 32 0,1 2-384 0,1-1 0 0,0-4 0 0,3 1 0 15,-3-1 896-15,2 1 96 0,-1-1 32 0,8-5 0 16,-3 8 0-16,3-8 0 0,-4 7 0 0,4-7 0 16,0 0-832-16,0 0-192 0,4 5 0 0,-4-5 0 15,11-1 864-15,3-2 128 0,2-4 32 0,0-1 0 16,0 0 0-16,2-3 0 0,4-5 0 0,4 0 0 16,1-5-832-16,4-3-192 0,3-4 0 0,5 0 0 15,2-2 864-15,7-1 128 0,2-4 32 0,3-1 0 16,0-3-832-16,0-4-192 0,-4-5 0 0,4-1 0 15,0 1 0-15,0 3 0 0,2 3 0 0,-6 4 0 16,0 1 0-16,-4 4 0 0,-7 1 0 0,-3 4 0 16,-5 1 0-16,-7 3 0 0,-4 2 0 0,-3 3 0 0,-1 4 0 0,-4 4 0 15,-5 1 0-15,-6 10 0 0,0 0 0 0,0 0 0 16,-6 5 0-16,-3 4 0 0,-1 6 0 0,-3 1 0 16,-5 4 0-16,-1 1 0 0,-7 5 0 0,-3 2 0 15,-5 0 0-15,-3 2 0 0,-5 0 0 0,0 4 0 16,1 4 0-16,-1 5 0 0,-3 4 0 0,2 1 0 15,1 0 0-15,2-4 0 0,-1-4 0 0,-1-3 0 16,0-1 0-16,1-1 0 0,5-2 0 0,1-1 0 16,3-2 0-16,5-1 0 0,2-3 864 0,6-1 128 15,3-7 32-15,2-2 0 0,4-5-832 0,4-6-192 16,6-5 0-16,0 0 0 0,0 0 864 0,0 0 128 16,4-16 32-16,5-4 0 0,1-3-832 0,6 0-192 15,5-5 0-15,2-1 0 0,3-1 0 0,6 0 0 0,4 2 0 0,6-5 0 16,2-2 0-16,0-1 0 0,0-3 0 0,6-3 0 15,-1-4 0-15,0 2 0 0,-1 3 0 0,3 5 0 16,0 4 0-16,-3 4 0 0,-12 3 0 0,-4 5 0 16,-7 5 0-16,-5 4 0 0,-6 4 0 0,-4 5 0 15,-10 2 0-15,0 0 0 0,-3 12 0 0,-6 3 0 16,-6 2 0-16,-9 7 0 0,-5 5 0 0,-6 4 0 16,-7 2 0-16,-1 8 0 0,-1 5 0 0,0-1 0 15,1-1 0-15,-1-4 0 0,1-1 0 0,-2 1 0 16,-1-1 0-16,-2-2 0 0,-4-1 0 0,5-2 0 15,8 0 0-15,6-5 0 0,3-7 0 0,6-6 0 16,7-5 864-16,8-4 128 0,9-9 32 0,0 0 0 16,3-11-832-16,6-8-192 0,7-6 0 0,7-4 0 0,4-3 0 0,9-2 0 15,8-3 0-15,2-1 0 0,1-1 0 0,1-3 0 16,0-4 0-16,5-6 0 0,3-5 0 0,3 3 0 16,0 5 0-16,-1 3 0 0,-2 5 0 0,-6 4 0 15,-7 4 0-15,-7 4 0 0,-4 1 0 0,-5 5 0 16,-5 1 0-16,-4 6 0 0,-8 3 0 0,-4 6 0 15,-7-1 0-15,1 8 0 16,0 0-2416-16,-10 7-528 0,-2-1-96 0,-2 3-32 0</inkml:trace>
  <inkml:trace contextRef="#ctx0" brushRef="#br2" timeOffset="161404.01">4127 2278 12895 0,'0'0'272'0,"-11"8"64"0,-3 1 16 0,0-3 32 0,0 0-384 0,1 3 0 0,-1 0 0 0,4 2 0 16,-2 0 896-16,2 0 96 0,3 0 32 0,-3 3 0 16,0-1 0-16,0-2 0 0,1-6 0 0,3 1 0 0,0-1 0 0,6-5 0 15,0 0 0-15,0 0 0 0,0 0 0 0,0 0 0 16,11-11 0-16,1-3 0 0,3-5-832 0,5-2-192 16,7 1 0-16,5-6 0 0,3-2 864 0,3-1 128 15,-2-1 32-15,3 1 0 0,0-2-832 16,4-2-192-16,1-3 0 0,1-1 0 0,-1-5 0 0,5 2 0 15,1 2 0-15,-1 2 0 0,-1 1 0 0,-3 2 0 16,-1 3 0-16,-1 2 0 0,-4 0 0 0,0 3 0 16,-5 1 0-16,-2 2 0 0,-3 2 0 0,-1 3 0 15,-8 3 0-15,-4 3 0 0,-5 3 864 0,-3 4 128 16,-8 4 32-16,0 0 0 0,0 0-832 0,-9 11-192 16,-7 2 0-16,-4 4 0 0,0 5 0 0,-6 2 0 15,-9 1 0-15,9-5 0 0,-4 3 0 0,-3 3 0 16,-2 3 0-16,-1 2 0 0,-5 2 0 0,0 1 0 0,0 2 0 0,-1 0 0 15,1 0 0-15,3-3 0 0,2 1 0 16,5-5 0-16,2-3 0 0,6-4 0 0,4-6 0 0,5-1 0 16,7-3 0-16,1-4 0 0,6-8 0 0,0 0 0 15,7 0 864-15,7-4 128 0,1-5 32 0,6-6 0 16,7-6-832-16,7-3-192 0,4-3 0 0,1-3 0 16,3-6 0-16,2-1 0 0,2-2 0 0,4-1 0 15,4 0 0-15,1 1 0 0,4-2 0 0,-1 2 0 16,-3 3 864-16,-6 2 128 0,-5 1 32 0,-5 4 0 15,-6 0-832-15,-8 4-192 0,-4 5 0 0,-5 3 0 16,-4 6 0-16,-7 2 0 0,-6 9 0 0,0 0 0 16,-11 9 0-16,-6 4 0 0,-5 4 0 0,-8 7 0 15,-8 2 0-15,-5 4 0 0,-6 1 0 0,-2 1 0 0,-1 0 0 16,-1 4 0-16,0 5 0 0,-1-1 0 0,0-1 0 0,3-2 0 16,1 0 0-16,7-4 0 0,4-5 0 0,6-1 0 15,5-7 0-15,6-3 0 0,2-4 0 0,7-3 0 16,0-3 0-16,4-4 0 15,9-3-2416-15,-2-8-528 0,7-8-96 0,6 0-32 0</inkml:trace>
  <inkml:trace contextRef="#ctx0" brushRef="#br2" timeOffset="162476.04">4128 5251 16575 0,'-8'11'368'0,"4"-2"80"0,-5 1 0 0,3-3 16 0,0 0-464 0,-1 2 0 0,3 0 0 0,-3-1 0 15,-1-2 912-15,4 0 96 0,2-1 16 0,2-5 0 16,0 0 0-16,0 0 0 0,6-4 0 0,4-2 0 15,3-1 0-15,3-5 0 0,3-4 0 0,3-2 0 16,3-6 0-16,1-1 0 0,2-6 0 0,1-2 0 16,2-2-832-16,1-1-192 0,1-3 0 0,16-15 0 15,-4 5 0-15,1 3 0 0,0 1 0 0,-2 1 0 16,-1 0 864-16,-5-1 128 0,1 2 32 0,-5 3 0 16,-2 6-832-16,-3 5-192 0,-6 5 0 0,-5 4 0 15,-3 5 0-15,-5 4 0 0,-5 5 0 0,-5 6 0 0,0 0 0 0,-9 6 0 16,-5 7 0-16,-5 5 0 15,-5 8-768-15,-5 5-208 0,-4 4-48 0,-3 5 0 0,-3 2 832 0,-2-1 192 16,-4 2 0-16,0-1 0 0,4 0 0 0,-1-1 0 16,0 1 0-16,1 0 0 0,4-2 0 0,-1-3 0 15,0-3 0-15,5-3 0 0,3 0 0 0,1-7 0 16,4-5 0-16,6-6 0 0,6 0 0 0,5-6 0 16,8-7 0-16,0 0 0 0,-3-7 768 0,8-3 208 15,10-3 48-15,3-6 0 0,9-5-832 0,1-4-192 16,6-8 0-16,2 1 0 0,3-2 0 0,4-3 0 15,2-2 0-15,6 0 0 0,3-4 0 0,3 0 0 16,-1-1 0-16,0-1 0 0,-2-1 0 0,-2 5 0 0,-3 6 0 16,-5 6 0-16,-11 5 864 0,-5 9 128 0,-11 3 32 0,-2 9 0 15,-15 6-832-15,0 0-192 0,-6 9 0 0,-4 6 0 16,-4 6 0-16,-9 6 0 0,-9 9 0 0,-4 3 0 16,-3 2 0-16,-2 2 0 0,0-1 0 0,-5-2 0 15,-3-3 0-15,2 1 0 0,2 2 0 0,1-2 0 16,-3 0 0-16,3-3 0 0,4-2 0 0,3-5 0 15,8-2 0-15,4-7 0 0,8-4 0 0,1-4 0 16,8-5 0-16,8-6 0 0,0 0 0 0,0 0 0 16,0-7 864-16,6-4 128 0,3-4 32 0,5-2 0 15,5-3-832-15,5-4-192 0,5-4 0 0,5 0 0 16,4-2-1600-16,3-1-352 0,3-1-80 0,3 1-16 16</inkml:trace>
  <inkml:trace contextRef="#ctx0" brushRef="#br2" timeOffset="164107.73">4538 7933 12895 0,'-25'13'272'0,"7"-2"64"0,-4 3 16 0,0 1 32 0,2 0-384 0,0 1 0 16,-2-2 0-16,2 0 0 0,-1 1 896 0,2-2 96 16,0-1 32-16,3-2 0 0,0 1 0 0,2 1 0 15,0-1 0-15,3-2 0 0,-1-4 0 0,4 1 0 16,1-2 0-16,7-4 0 0,0 0 0 0,0 0 0 16,0 0 0-16,4-9 0 0,4 1 0 0,6-3 0 15,2-3 0-15,3-2 0 0,4-6-832 0,4-2-192 16,4 0 0-16,2-1 0 0,5-1 0 0,-1 0 0 15,4-2 0-15,-2-1 0 0,3 0 0 0,1-3 0 16,-3-1 0-16,0 1 0 0,2 2 864 0,-2 1 128 16,0-3 32-16,-3 4 0 0,-5 5-832 0,-4 3-192 0,-2 7 0 15,-6 2 0-15,-4 1 0 0,-6 5 0 0,-10 5 0 16,0 0 0-16,0 0 0 0,-8 12 0 0,-5 4 0 16,-4 5 0-16,-4 6 0 0,-5 2 0 0,-7 4 0 0,-3 7 0 15,-1 5 0-15,-1 0 0 0,-3-3 0 0,2-4 0 16,-3 2 864-16,0 0 128 0,-2-3 32 0,3 0 0 15,3-3-832-15,4-3-192 0,3-3 0 0,8-3 0 16,4-3 0-16,8-4 0 0,2-7 0 0,9-11 0 16,0 0 0-16,0 0 0 0,9-10 0 0,7-6 0 15,3-3 0-15,7-6 0 0,0-1 0 0,6-4 0 16,4-2 0-16,4-1 0 0,3-1 0 0,0 0 0 16,-2-1 0-16,2-4 0 0,5-5 0 0,-2 3 0 15,-3 1 0-15,-4 5 0 0,-3 4 0 0,-7 6 0 16,-7 4 0-16,-5 5 0 0,-7 10 0 0,-10 6 0 15,0 0 864-15,-11 5 128 0,-9 3 32 0,-2 5 0 0,-5 4-832 0,-4 5-192 16,-8 5 0-16,-3 4 0 0,-3 3 0 0,0-1 0 16,-1-2 0-16,-3 0 0 0,-2-4 0 0,1 1 0 15,3-2 0-15,4-1 0 0,5 0 0 0,5-6 0 16,6-4 0-16,6-3 0 16,6-1-2416-16,6-7-528 0,9-4-96 0,2-6-32 0</inkml:trace>
  <inkml:trace contextRef="#ctx0" brushRef="#br2" timeOffset="165013.98">10025 5138 12895 0,'-8'5'272'0,"-4"0"64"0,-5 1 16 0,9 0 32 0,-1 0-384 0,1 2 0 0,-4 0 0 0,0 0 0 15,1 0 896-15,0-1 96 0,0 0 32 0,2-1 0 16,-2 1 816-16,2 0 160 0,3-3 48 0,0-1 0 15,1 1-832-15,5-4-144 0,0 0-48 0,0 0 0 16,6-5 0-16,5 0 0 0,5-5 0 0,2-3 0 16,4-5 0-16,5-1 0 0,7-2 0 0,0-1 0 15,3-1-816-15,3-1-208 0,0 0 0 0,1 0 0 16,3-2 0-16,-1 1 0 0,0-1 0 0,1 3 0 16,1 1 864-16,-2 1 128 0,-2 2 32 0,-7 4 0 15,-3 0-832-15,-6 4-192 0,-4 3 0 0,-5 2 0 16,-4 3 0-16,-12 3 0 0,0 0 0 0,-6 10 0 15,-4 4 0-15,-11 6 0 0,-7 4 0 0,-6 6 0 16,-5-1 0-16,-5 9 0 0,-2 1 0 0,0 2 0 0,1 0 0 16,-1-2 0-16,1 0 0 0,0-4 0 0,0-3 0 0,4-2 0 15,1-5 0-15,8-1 0 0,7-2 0 0,5-4 0 16,3-6 0-16,6-3 0 0,6-3 0 0,5-6 0 16,0 0 0-16,11-15 0 0,5-5 864 0,11-2 128 15,7-3 32-15,2-3 0 0,5 0-832 0,-3-5-192 16,3-3 0-16,0-1 0 0,3-1 0 0,1-2 0 15,-1 0 0-15,5 2 0 0,6-1 0 0,-5 3 0 16,-4 3 0-16,-4 4 0 0,-8 3 0 0,-4 3 0 16,-12 3 0-16,-4 5 0 0,-8 3 0 0,-4 4 0 15,-2 8 0-15,-7-3 0 0,-5 3 0 0,-5 3 0 16,-3 2 0-16,-6 6 0 0,-4-1 0 0,-5 4 0 16,-6 0 0-16,2 1 0 0,-3 2 0 0,2-1 0 0,2 0 0 15,4-1 0 1,4-1-2416-16,5-2-528 0,3-2-96 0,2-3-12720 0</inkml:trace>
  <inkml:trace contextRef="#ctx0" brushRef="#br2" timeOffset="166585.64">9617 8049 12895 0,'0'0'576'0,"0"0"112"0,-9 1-560 0,0-1-128 16,9 0 0-16,-8 0 0 0,1 4 848 0,0-2 144 16,-3-2 32-16,2 2 0 0,1 2 0 0,1-1 0 15,-3-1 0-15,9-2 0 0,0 0 0 0,0 0 0 16,0 0 0-16,0 0 0 0,0 0 0 0,0 0 0 16,9-8 0-16,7-3 0 0,2-3 0 0,5 0 0 15,2-2 0-15,2-3 0 0,4-1-832 0,2-3-192 16,2-1 0-16,4-3 0 0,-2-1 864 0,4-2 128 0,-3-1 32 0,5 4 0 15,3-2-832-15,1 2-192 0,-2-2 0 0,0 2 0 16,0 0 0-16,-2 2 0 0,1-1 0 0,-5 2 0 16,-3 6 0-16,-3-2 0 0,-2 2 0 0,-3 5 0 15,-5 4 864-15,-10 3 128 0,-3 1 32 0,-10 5 0 16,0 0-832-16,0 0-192 0,-14 12 0 0,-3 6 0 16,-1 4 0-16,-11 4 0 0,-7 4 0 0,-6 4 0 15,-1 4 0-15,-1 1 0 0,-3 2 0 0,-5-1 0 16,-3-1 0-16,1 1 0 0,4-1 0 0,-2-2 0 15,2-3 0-15,9-6 0 0,3-1 0 0,8-4 0 16,7-3 0-16,6-6 0 0,6-5 0 0,11-9 0 16,0 0 864-16,0 0 128 0,11-5 32 0,6-6 0 0,5-5-832 0,7-5-192 15,6-3 0-15,5-3 0 0,6-3 0 0,1-2 0 16,5-2 0-16,0-2 0 0,-2-1 0 16,2 0 0-16,0-3 0 0,-1 0 0 0,1 1 0 0,0 2 0 15,1 4 0-15,-6 5 0 0,-4 3 0 0,-11 4 0 16,-7 2 0-16,-7 6 0 0,-6 3 0 0,-6 4 0 15,-6 6 0-15,0 0 0 0,-13 7 0 0,-4 4 0 16,-8 3 0-16,-5 5 0 0,-7 0 0 0,-2 5 0 16,-4 3 0-16,0 2 0 0,-1 1 0 0,-1-1 0 15,0 0 0-15,-4 1 0 0,-4-2 0 0,1 1 0 16,-1-2 0-16,0 1 0 0,3-3 0 0,6-1 0 16,5-5 0-16,7-4 0 0,6-4 0 0,8-3 0 15,7-3 0-15,11-5 0 0,0 0 0 0,0 0 0 0,11-11 0 16,7-3 0-16,5-2 0 0,9-5 0 0,7-4 0 15,6-3 0-15,3-3 0 0,3 2 0 0,3-2 0 0,1 0 0 16,0-2 0-16,2 1 0 0,1 0 0 0,5 0 0 16,4-1 0-16,-2 1 0 0,-4 2 0 0,-5 0 0 15,-4 0 0-15,-7 4 0 0,-9 2 0 0,-7 3 0 16,-11 9 0-16,-5 4 0 0,-7 5 0 0,-6 3 0 16,0 0 0-16,-15 12 0 0,-5 4 0 0,-5 5 0 15,-4 4 0-15,-6 4 0 0,-4 2 0 0,-4 1 0 16,-6 1 0-16,1 3 0 0,-4 1 0 0,1 0 0 15,-1-3 0-15,1 3 0 0,0 0 0 0,-1-1 0 16,-1-2 0-16,0 0 0 0,-1-2 0 0,10-6 0 16,6-1 0-16,10-7 0 0,7-3 0 0,8-3 0 0,7-5 0 15,6-7 0-15,8-2 0 0,5-6 0 0,6-5 0 0,8-5 0 16,12-7 0-16,2-2 0 0,5-4 0 0,0-1 0 16,0-3 0-16,4-1 0 0,2-2 0 0,5 3 0 15,-1 0 0-15,3 0 0 0,2-1 0 0,-2 1 0 16,-4 0 0-16,-1 3 0 0,-8 1 0 0,-7 4 0 15,-7 3 0-15,-9 8 0 0,-12 7 0 0,-11 9 0 16,0 0 0-16,0 0 0 0,-10 13 864 0,-7 6 128 16,-8 4 32-16,-5 5 0 0,-6 3-832 0,-6 2-192 15,-7 1 0-15,-4 3 0 0,-4 4 0 0,0 0 0 16,4-2 0-16,-1 2 0 0,3 0 0 0,2-4 0 16,-4-3 0-16,1-3 0 0,0-4 0 0,7-3 0 15,7-5 0-15,6-4 0 0,4-5 0 0,11-4 0 0,8-3 0 0,9-3 0 16,-8-4 0-16,8-5 0 0,8-5 0 0,4-6 0 15,8-4 0-15,6-5 0 0,8-4 0 0,4-1 0 32,4-3-768-32,-1-3-208 0,1-2-48 0,-1 2 0 0,-2 1 832 0,1 3 192 0,-1 1 0 0,0 3 0 31,4 1-1680-31,-4 5-304 0,-3 1-48 0,-5 6-14752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2:56.5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67 228 4607 0 0,'-2'-8'104'0'0,"2"0"-1"0"0,-1-1 0 0 0,1 1 0 0 0,1-6-103 0 0,-1-19 499 0 0,0 28-195 0 0,1-1 0 0 0,-1 1-1 0 0,1 0 1 0 0,0-1-1 0 0,0 1 1 0 0,1-3-304 0 0,-1 4 282 0 0,1-1 1 0 0,-1 0-1 0 0,-1 1 0 0 0,1-1 0 0 0,-1 0 1 0 0,1 0-1 0 0,-1 0 0 0 0,-1-2-282 0 0,-1-13 1147 0 0,2 15-872 0 0,0 0 0 0 0,-1 1 0 0 0,0-1 0 0 0,0 0 0 0 0,0 1 0 0 0,0-1 0 0 0,-2-3-275 0 0,2 7 443 0 0,1 1-222 0 0,0 0 166 0 0,0 0 101 0 0,0 0 21 0 0,0 0-66 0 0,0 4-402 0 0,1-1 0 0 0,-1 1 1 0 0,1 0-1 0 0,0 2-41 0 0,2 10 0 0 0,0 2 392 0 0,5 17-392 0 0,2 9 539 0 0,20 102 621 0 0,-9-46-1203 0 0,1-8 43 0 0,3 22 0 0 0,31 323 2048 0 0,-50-398-2048 0 0,6 23 0 0 0,2 5 0 0 0,-6-6 0 0 0,-8-61 0 0 0,0 0 0 0 0,0 0 0 0 0,0 0 0 0 0,0 0 0 0 0,0 0 0 0 0,0 0 0 0 0,0 0 0 0 0,1 0 0 0 0,-1 0 0 0 0,0 1 0 0 0,0-1 0 0 0,0 0 0 0 0,0 0 0 0 0,0 0 0 0 0,0 0 0 0 0,0 0 0 0 0,0 0 0 0 0,0 0 0 0 0,0 0 0 0 0,0 0 0 0 0,0 0 0 0 0,0 0 0 0 0,0 0 0 0 0,0 0 0 0 0,0 0 0 0 0,0 1 0 0 0,0-1 0 0 0,0 0 0 0 0,0 0 0 0 0,0 0 0 0 0,0 0 0 0 0,0 0 0 0 0,0 0 0 0 0,0 0 0 0 0,0 0 0 0 0,0 0 0 0 0,0 0 0 0 0,-1 0 0 0 0,1 0 0 0 0,0 0 0 0 0,0 0 0 0 0,0 0 0 0 0,0 0 0 0 0,0 1 0 0 0,0-1 0 0 0,0 0 0 0 0,0 0 0 0 0,0 0 0 0 0,0 0 0 0 0,0 0 0 0 0,0 0 0 0 0,0 0 0 0 0,0 0 0 0 0,0 0 0 0 0,0 0 0 0 0,-1 0 0 0 0,1 0 0 0 0,0 0 0 0 0,0 0 0 0 0,-3-4 0 0 0,-4-8 0 0 0,-19-45 0 0 0,22 45 0 0 0,1 0 0 0 0,-1 0 0 0 0,2 0 0 0 0,0-1 0 0 0,0-9 0 0 0,-1-4 0 0 0,-10-147 0 0 0,8 117 0 0 0,2 12 0 0 0,1-2 0 0 0,6-135 0 0 0,-3 162 0 0 0,-3-31 0 0 0,1 11 0 0 0,0 11 0 0 0,-3-13 0 0 0,1 13 0 0 0,2 20 0 0 0,1 8 0 0 0,0 0 0 0 0,0 1 0 0 0,0-1 0 0 0,0 0 0 0 0,0 0 0 0 0,0 0 0 0 0,0 0 0 0 0,-1 0 0 0 0,1 0 0 0 0,0 0 0 0 0,0 0 0 0 0,0 0 0 0 0,0 0 0 0 0,0 0 0 0 0,0 0 0 0 0,0 0 0 0 0,0 0 0 0 0,0 0 0 0 0,-1 0 0 0 0,1 0 0 0 0,0 0 0 0 0,0 0 0 0 0,0 0 0 0 0,0 0 0 0 0,0 0 0 0 0,0 0 0 0 0,0 0 0 0 0,0 0 0 0 0,-1 0 0 0 0,1 0 0 0 0,0 0 0 0 0,0 0 0 0 0,0 0 0 0 0,0 0 0 0 0,0 0 0 0 0,0 0 0 0 0,0 0 0 0 0,0 0 0 0 0,0 0 0 0 0,0 0 0 0 0,-1 0 0 0 0,1 0 0 0 0,0 0 0 0 0,0 0 0 0 0,0-1 0 0 0,0 1 0 0 0,0 0 0 0 0,0 0 0 0 0,0 0 0 0 0,0 0 0 0 0,0 0 0 0 0,0 0 0 0 0,0 0 0 0 0,0 0 0 0 0,0 0 0 0 0,0-1 0 0 0,0 1 0 0 0,0 0 0 0 0,0 0 0 0 0,0 0 0 0 0,0 0 0 0 0,0 0 0 0 0,0 0 0 0 0,0 0 0 0 0,0 0 0 0 0,0 0 0 0 0,0-1 0 0 0,-2 6 0 0 0,0-2 0 0 0,1 1 0 0 0,-1-1 0 0 0,1 1 0 0 0,0-1 0 0 0,1 1 0 0 0,-1-1 0 0 0,0 1 0 0 0,1 0 0 0 0,-1 32 0 0 0,2-23 0 0 0,2 230 0 0 0,1-176 0 0 0,1 62 0 0 0,-5 238 0 0 0,4-295-83 0 0,0-4 1097 0 0,-4-66-505 0 0,0-2-66 0 0,0-9-278 0 0,1 1-165 0 0,-2 1 0 0 0,1-1 0 0 0,-1 0 0 0 0,0 0 0 0 0,-1 0 0 0 0,-2-7 0 0 0,-8-30 0 0 0,1-1 0 0 0,-2-32 0 0 0,9 55 0 0 0,-16-112 0 0 0,2-50 0 0 0,10 92 0 0 0,-5-5 0 0 0,-18-91 0 0 0,26 163 0 0 0,-4-34 0 0 0,0-6 0 0 0,2 28 0 0 0,-10-44 0 0 0,15 74 0 0 0,1 0 0 0 0,-1-8 0 0 0,2 11 0 0 0,0 0 0 0 0,-1-1 0 0 0,0 1 0 0 0,0 0 0 0 0,0 0 0 0 0,-1 0 0 0 0,-2-4 0 0 0,1 2 0 0 0,15 38-2793 0 0,-6-20 1770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2:58.9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50 782 4607 0 0,'0'0'102'0'0,"0"0"20"0"0,0 0 6 0 0,-1 2 51 0 0,0 0-530 0 0,0 0 648 0 0,1 0 0 0 0,-1-1 0 0 0,0 1-1 0 0,0 0 1 0 0,0-1 0 0 0,0 1 0 0 0,0-1 0 0 0,0 0 0 0 0,0 1-1 0 0,-1-1 1 0 0,1 0 0 0 0,0 0 0 0 0,-1 1 0 0 0,1-1-1 0 0,-1 0-296 0 0,1-1 387 0 0,1 0 101 0 0,0 0 21 0 0,0 0 3 0 0,0 0 0 0 0,-6 1 286 0 0,5-1-636 0 0,0 1 1 0 0,0-1-1 0 0,0 0 1 0 0,1 0-1 0 0,-1 0 1 0 0,0 0-1 0 0,0 0 1 0 0,0 0-1 0 0,0 0 0 0 0,1 0 1 0 0,-1-1-1 0 0,0 1 1 0 0,0 0-1 0 0,0-1-162 0 0,-1 1 181 0 0,1 0-168 0 0,1 0-1 0 0,0 0 1 0 0,0 0 0 0 0,0 0 0 0 0,-1 0 0 0 0,1 0-1 0 0,0-1 1 0 0,0 1 0 0 0,0 0 0 0 0,-1 0 0 0 0,1 0 0 0 0,0 0-1 0 0,0 0 1 0 0,0 0 0 0 0,-1 0 0 0 0,1-1 0 0 0,0 1-1 0 0,0 0 1 0 0,0 0 0 0 0,0 0 0 0 0,0 0 0 0 0,-1-1 0 0 0,1 1-1 0 0,0 0-12 0 0,-1-14 120 0 0,0 4 86 0 0,1 7-32 0 0,0 1-1 0 0,0-1 1 0 0,0 0 0 0 0,0 1 0 0 0,1-1-1 0 0,-1 0 1 0 0,1 0 0 0 0,-1 1-1 0 0,1-1 1 0 0,0 1 0 0 0,0-1 0 0 0,0 1-1 0 0,0-1-173 0 0,12-20-180 0 0,1 0 0 0 0,9-9 180 0 0,-14 20 0 0 0,0 0 0 0 0,0 1 0 0 0,2-7 0 0 0,-7 11 0 0 0,1 1 0 0 0,0 0 0 0 0,1-2 0 0 0,11-13 0 0 0,-11 11 0 0 0,1 1 0 0 0,0 0 0 0 0,1 0 0 0 0,0 0 0 0 0,0 1 0 0 0,1 1 0 0 0,5-4 0 0 0,-3 2 0 0 0,0-1 0 0 0,-1 1 0 0 0,0-2 0 0 0,0 1 0 0 0,-1 0 0 0 0,70-81 1384 0 0,-57 66-1080 0 0,2 1 0 0 0,19-14-304 0 0,-20 19 0 0 0,-10 8 0 0 0,0 1 0 0 0,2-1 0 0 0,23-16 0 0 0,-26 17 0 0 0,1 1 0 0 0,0 1 0 0 0,1 0 0 0 0,4-1 0 0 0,33-17 0 0 0,-40 22 0 0 0,18-9 0 0 0,0 3 0 0 0,22-6 0 0 0,-13 7 0 0 0,57-14 0 0 0,-83 20 0 0 0,-4 0 0 0 0,-1 1 0 0 0,1 0 0 0 0,0 1 0 0 0,6-1 0 0 0,7-1 0 0 0,-12 1 0 0 0,0 1 0 0 0,0 0 0 0 0,0 0 0 0 0,5 1 0 0 0,79-6 0 0 0,3 0 0 0 0,-76 6 0 0 0,10 3 0 0 0,-14-1 0 0 0,0-1 0 0 0,12-1 0 0 0,108-1 0 0 0,-88 0 0 0 0,34 5 0 0 0,-67-4 293 0 0,-1 1-1 0 0,1 1 1 0 0,-1 1-1 0 0,1 0 1 0 0,-1 0 0 0 0,0 1-1 0 0,6 4-292 0 0,-11-5 0 0 0,0 0 0 0 0,1 0 0 0 0,0-1 0 0 0,9 1 0 0 0,-6 0 0 0 0,32 3 0 0 0,0-2 0 0 0,17-1 0 0 0,-32-2 0 0 0,60-1 0 0 0,5 1 0 0 0,-75 1 0 0 0,-1 1 0 0 0,0 0 0 0 0,4 3 0 0 0,1 0 0 0 0,17 1 0 0 0,-8-4 0 0 0,-8 0 0 0 0,0 0 0 0 0,11 4 0 0 0,30 7 0 0 0,-44-11 0 0 0,-17-3 0 0 0,1 0 0 0 0,-1 1 0 0 0,0 0 0 0 0,2 1 0 0 0,17 6 0 0 0,17 5 0 0 0,27 3 0 0 0,-26-6 0 0 0,25 10 0 0 0,-55-15 0 0 0,-6-3 0 0 0,0 0 0 0 0,0 0 0 0 0,1 0 0 0 0,-1-1 0 0 0,1 1 0 0 0,0-1 0 0 0,-1 1 0 0 0,4 2 0 0 0,8 2 0 0 0,55 14 0 0 0,-70-19 0 0 0,-2-1 0 0 0,0 0 0 0 0,1 0 0 0 0,-1 0 0 0 0,0 0 0 0 0,0 0 0 0 0,0 1 0 0 0,0-1 0 0 0,0 0 0 0 0,0 1 0 0 0,0-1 0 0 0,2 1 0 0 0,24 12 0 0 0,-19-9 148 0 0,1-1-1 0 0,-2 2 1 0 0,7 3-148 0 0,-10-6 264 0 0,0 1 0 0 0,0-1 0 0 0,1-1 0 0 0,-1 1 0 0 0,3 0-264 0 0,5 2-600 0 0,19 3 378 0 0,82 33 1329 0 0,-58-16-1107 0 0,10 0 0 0 0,-42-14 0 0 0,-10-5 0 0 0,11 2 0 0 0,-19-5 0 0 0,18 7 0 0 0,-12-4 0 0 0,9 2 0 0 0,-15-5 0 0 0,0-1 0 0 0,0 1 0 0 0,0 1 0 0 0,0-1 0 0 0,1 1 0 0 0,8 5 0 0 0,-9-6 0 0 0,-1 1 0 0 0,1-1 0 0 0,-1 2 0 0 0,1-1 0 0 0,-1 0 0 0 0,-1 0 0 0 0,-1-2 0 0 0,0 1 0 0 0,0-1 0 0 0,0 1 0 0 0,0-1 0 0 0,0 0 0 0 0,0 0 0 0 0,0 0 0 0 0,1 1 0 0 0,7 2 0 0 0,-3-1 0 0 0,-4-1 0 0 0,1 0 0 0 0,0 0 0 0 0,0 0 0 0 0,-1 0 0 0 0,2 2 0 0 0,21 13 0 0 0,-18-12 0 0 0,0 0 0 0 0,0-1 0 0 0,3 2 0 0 0,-1-1 0 0 0,14 8 0 0 0,-11-9 0 0 0,-9-3 0 0 0,0 1 0 0 0,0-1 0 0 0,-1 0 0 0 0,1 1 0 0 0,0 0 0 0 0,-1 0 0 0 0,3 1 0 0 0,37 22 0 0 0,-40-23 0 0 0,5 1 0 0 0,1-1 0 0 0,3 1 0 0 0,-4-1 0 0 0,1 0 0 0 0,-1 1 0 0 0,4 2 0 0 0,-7-4 0 0 0,-2-1 0 0 0,0 1 0 0 0,-1 0 0 0 0,1-1 0 0 0,-1 1 0 0 0,1 0 0 0 0,-1 0 0 0 0,2 1 0 0 0,1 0 0 0 0,18 9 0 0 0,-12-4 0 0 0,1 1 0 0 0,3-1 0 0 0,9 4 0 0 0,-22-11 0 0 0,18 12 0 0 0,-7-5 0 0 0,0 0 0 0 0,0-1 0 0 0,1-1 0 0 0,-3 2 0 0 0,1 0 0 0 0,0 2 0 0 0,-4-2-133 0 0,-6-5-563 0 0,-2-2-257 0 0,-2 0-1286 0 0,-6 0-4924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3:01.1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25 6447 0 0,'0'0'142'0'0,"0"0"22"0"0,0 0 13 0 0,0-1 55 0 0,1-21 4253 0 0,-1 21-3973 0 0,0 1 0 0 0,0 0-69 0 0,0 0-222 0 0,0 0 166 0 0,0 0 101 0 0,0 0 21 0 0,0 0 3 0 0,0 0 0 0 0,0 0 0 0 0,0 0 0 0 0,0 0-69 0 0,1 1-294 0 0,0 3-146 0 0,0 0-1 0 0,0 0 0 0 0,0 0 1 0 0,0 0-1 0 0,-1 1 0 0 0,1-1 1 0 0,-1 2-3 0 0,1 9-1 0 0,1-1 655 0 0,0 0 0 0 0,-1 0-1 0 0,-1 7-653 0 0,2 23 87 0 0,-1-24-87 0 0,-1 17 0 0 0,0-22 0 0 0,0 1 0 0 0,1-1 0 0 0,2 6 0 0 0,-1 1 251 0 0,0 1 1 0 0,-2-1-1 0 0,-1 21-251 0 0,0-38 177 0 0,0 163 940 0 0,2-92-1117 0 0,0 53 0 0 0,-1-72 0 0 0,-1-22 0 0 0,1-2 0 0 0,1 0 0 0 0,1 1 0 0 0,3 1 0 0 0,-2-13 0 0 0,-1 17 0 0 0,-1-15 0 0 0,0-12 0 0 0,-1-2 0 0 0,1-1 72 0 0,0-7 299 0 0,-1-2 117 0 0,0 0 21 0 0,0 0-66 0 0,-1-2-294 0 0,-6-27-134 0 0,3 13-15 0 0,0 0 1 0 0,1 0-1 0 0,1-1 0 0 0,-3-62 0 0 0,3-38 0 0 0,-1-40 0 0 0,1 61 0 0 0,-1-8 0 0 0,1 57 0 0 0,1 17 0 0 0,-5-26 0 0 0,5 46 0 0 0,0 6 0 0 0,1 1 0 0 0,-1-1 0 0 0,0 0 0 0 0,0 0 0 0 0,-1 0 0 0 0,1 1 0 0 0,-1-1 0 0 0,-1-2 0 0 0,0-1 0 0 0,2 7 0 0 0,1 0 0 0 0,0 0 0 0 0,0 0 0 0 0,0-1 0 0 0,0 1 0 0 0,0 0 0 0 0,-1 0 0 0 0,1 0 0 0 0,0 0 0 0 0,0-1 0 0 0,0 1 0 0 0,-1 0 0 0 0,1 0 0 0 0,0 0 0 0 0,0 0 0 0 0,0 0 0 0 0,-1 0 0 0 0,1-1 0 0 0,0 1 0 0 0,0 0 0 0 0,-1 0 0 0 0,1 0 0 0 0,-4 5 0 0 0,2-1 0 0 0,0 1 0 0 0,1-1 0 0 0,0 0 0 0 0,0 1 0 0 0,1-1 0 0 0,-1 1 0 0 0,1-1 0 0 0,0 1 0 0 0,0 2 0 0 0,0 8 0 0 0,0-6 0 0 0,0-1 0 0 0,1 1 0 0 0,0 0 0 0 0,2 7 0 0 0,1 7 0 0 0,0 1 0 0 0,4 9 0 0 0,-2-9 0 0 0,0 9 0 0 0,31 311 0 0 0,-22-220 0 0 0,-11-91 0 0 0,3 27 0 0 0,-7-52 0 0 0,1-1 0 0 0,0 1 0 0 0,1-1 0 0 0,0 7 0 0 0,0-1 0 0 0,0 9 0 0 0,-1-9 0 0 0,-2 0 0 0 0,0 0 0 0 0,1-13 0 0 0,0 1 0 0 0,0 0 0 0 0,-1-1 0 0 0,1 1 0 0 0,0-1 0 0 0,0 1 0 0 0,0-1 0 0 0,0 1 0 0 0,-1-1 0 0 0,1 1 0 0 0,0-1 0 0 0,0 1 0 0 0,-1-1 0 0 0,1 1 0 0 0,0-1 0 0 0,-1 1 0 0 0,1-1 0 0 0,-1 0 0 0 0,1 0 0 0 0,-1-1 0 0 0,1 1 0 0 0,-1 0 0 0 0,1 0 0 0 0,0 0 0 0 0,-1-1 0 0 0,1 1 0 0 0,0 0 0 0 0,-1-1 0 0 0,1 1 0 0 0,0 0 0 0 0,-1-1 0 0 0,1 1 0 0 0,0 0 0 0 0,-1-1 0 0 0,1 0 0 0 0,-8-8 0 0 0,2-3 0 0 0,3 7 0 0 0,1 0 0 0 0,-1-1 0 0 0,2 1 0 0 0,-1-1 0 0 0,0 0 0 0 0,0-4 0 0 0,0-3 0 0 0,-5-31 0 0 0,1 0 0 0 0,2-4 0 0 0,-6-41 0 0 0,3 22 0 0 0,3-4 0 0 0,1 11 0 0 0,-7-28 0 0 0,5 44 0 0 0,1-14 0 0 0,-3-24 0 0 0,5 67 0 0 0,1-16 0 0 0,0 21 0 0 0,9 41 0 0 0,-1-5 0 0 0,1 15 0 0 0,-2 14 0 0 0,-1 32 0 0 0,-5 55 0 0 0,-1-57 0 0 0,-2 127 0 0 0,1-136 0 0 0,2 44 0 0 0,0-31 0 0 0,0-76 0 0 0,-1-4 0 0 0,1-18 0 0 0,0 5-182 0 0,0 0 1 0 0,1 0-1 0 0,-1 0 0 0 0,1 0 1 0 0,0 0 181 0 0,0-6-874 0 0,-2-2-137 0 0,-1 0-12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3:04.7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106 1553 4607 0 0,'0'0'208'0'0,"1"2"-9"0"0,6 30 559 0 0,-2-4 589 0 0,2 5 567 0 0,0 5-1914 0 0,-7-38 54 0 0,0 3 188 0 0,0 0-1 0 0,0-1 1 0 0,0 1-1 0 0,-1 0 1 0 0,1-1-1 0 0,-1 1 1 0 0,0-1-1 0 0,1 1 1 0 0,-2 0-242 0 0,1 1-46 0 0,-7 22 134 0 0,8-25 283 0 0,0-1 117 0 0,-1 9 1560 0 0,1-9-2043 0 0,0 0-1 0 0,0 0 1 0 0,0 0-1 0 0,0 0 1 0 0,0 1 0 0 0,0-1-1 0 0,0 0 1 0 0,0 0-1 0 0,0 0 1 0 0,0 0 0 0 0,0 0-1 0 0,-1 0 1 0 0,1 0-1 0 0,0 0 1 0 0,0 0-1 0 0,0 0 1 0 0,0 0 0 0 0,0 0-1 0 0,0 0 1 0 0,0 0-1 0 0,0 0 1 0 0,0 0 0 0 0,-1 0-1 0 0,1 0 1 0 0,0 0-1 0 0,0 0 1 0 0,0 0 0 0 0,0 0-1 0 0,0 0 1 0 0,0 0-1 0 0,0 0 1 0 0,0 0 0 0 0,-1 0-1 0 0,1 0 1 0 0,0 0-1 0 0,0 0 1 0 0,0 0 0 0 0,0 0-1 0 0,0 0 1 0 0,0 0-1 0 0,0 0 1 0 0,0 0 0 0 0,0 0-1 0 0,0 0 1 0 0,-1 0-1 0 0,1 0 1 0 0,0-1 0 0 0,0 1-1 0 0,0 0 1 0 0,0 0-1 0 0,0 0 1 0 0,0 0 0 0 0,0 0-1 0 0,0 0 1 0 0,0 0-1 0 0,0 0-4 0 0,-4-11 307 0 0,0-19 188 0 0,2 22-437 0 0,1-8 256 0 0,0 0-1 0 0,1 0 1 0 0,1 0-1 0 0,1 0 1 0 0,0-1-314 0 0,2-27 480 0 0,11-136-480 0 0,-2-9 0 0 0,-11 148-5 0 0,-2-8 5 0 0,0-20 448 0 0,1 1 444 0 0,0-15-195 0 0,0-59-681 0 0,-2 74-16 0 0,0 24 0 0 0,0 14 0 0 0,2-8 0 0 0,0 15 0 0 0,0 0 0 0 0,-1-1 0 0 0,-1 1 0 0 0,-2 0 0 0 0,-2-12 0 0 0,-3-7 0 0 0,3 17 0 0 0,-3-8 0 0 0,0-8 0 0 0,5 27 0 0 0,0 1 0 0 0,-2-6 0 0 0,-4-18 0 0 0,4 12 0 0 0,3 19 0 0 0,-8-36 0 0 0,-2-17 0 0 0,11 53 0 0 0,0 0 0 0 0,1-1 0 0 0,0 1 0 0 0,1-7 0 0 0,0 13 0 0 0,-1-1 0 0 0,0 1 0 0 0,0-1 0 0 0,0 1 0 0 0,0-1 0 0 0,0 0 0 0 0,0 1 0 0 0,0-1 0 0 0,0 1 0 0 0,0-1 0 0 0,0 0 0 0 0,0 1 0 0 0,0-1 0 0 0,0 1 0 0 0,0-1 0 0 0,0 0 0 0 0,-1 1 0 0 0,1-1 0 0 0,-1-1 0 0 0,1 1 0 0 0,-1-2 0 0 0,0 19 0 0 0,-3 40 0 0 0,3-24 0 0 0,1-3 0 0 0,1 11 0 0 0,14 163 0 0 0,2-16 0 0 0,22 203 0 0 0,-34-347 0 0 0,-2 6 0 0 0,0 14 0 0 0,-1-38 0 0 0,-2 0 0 0 0,-1 1 0 0 0,0-3 0 0 0,1 1 0 0 0,1 8 0 0 0,2-4 0 0 0,-1 0 0 0 0,-2 1 0 0 0,0-1 0 0 0,-5 26 0 0 0,5-53 0 0 0,-1 0 0 0 0,1 0 0 0 0,0 0 0 0 0,0 0 0 0 0,-1 0 0 0 0,1 0 0 0 0,0 1 0 0 0,0-1 0 0 0,1 0 0 0 0,-1 0 0 0 0,0 0 0 0 0,0 1 0 0 0,-3 10 0 0 0,1-5 72 0 0,1-6 299 0 0,0-1 117 0 0,-4 2 21 0 0,3-2-66 0 0,1 0-294 0 0,0 0-147 0 0,-1 0-1 0 0,0 0 0 0 0,1 0 1 0 0,-1-1-1 0 0,0 1 0 0 0,1 0 1 0 0,-1-1-1 0 0,1 1 0 0 0,-1-1 1 0 0,1 0-1 0 0,-1 1 0 0 0,0-1-1 0 0,2 0 0 0 0,-1 1 0 0 0,1 0 0 0 0,-1 0 0 0 0,1-1 0 0 0,-1 1 0 0 0,1 0 0 0 0,-1-1 0 0 0,1 1 0 0 0,-1-1 0 0 0,1 1 0 0 0,-1 0 0 0 0,1-1 0 0 0,-1 1 0 0 0,1-1 0 0 0,0 0 0 0 0,0 1 0 0 0,-1-1 0 0 0,1 1 0 0 0,0-1 0 0 0,0 1 0 0 0,-1-1 0 0 0,1 0 0 0 0,0-1 0 0 0,-3-4 0 0 0,0-1 0 0 0,1 1 0 0 0,0-1 0 0 0,0 0 0 0 0,1 0 0 0 0,0 0 0 0 0,0-3 0 0 0,-1-14 0 0 0,3-13 0 0 0,-1-2 0 0 0,1-72 0 0 0,1 33 0 0 0,-9-236 0 0 0,-1 81 0 0 0,-6-81 0 0 0,14 311 0 0 0,-9-83 0 0 0,6 66 0 0 0,-1 0 0 0 0,0 1 0 0 0,-3-5 0 0 0,4 13 0 0 0,3 11 0 0 0,0 0 0 0 0,0 0 0 0 0,0 0 0 0 0,0 0 0 0 0,0 0 0 0 0,0 0 0 0 0,0-1 0 0 0,0 1 0 0 0,0 0 0 0 0,0 0 0 0 0,0 0 0 0 0,0 0 0 0 0,0 0 0 0 0,0 0 0 0 0,0 0 0 0 0,0 0 0 0 0,0 0 0 0 0,0 0 0 0 0,0 0 0 0 0,0-1 0 0 0,0 1 0 0 0,0 0 0 0 0,0 0 0 0 0,0 0 0 0 0,0 0 0 0 0,0 0 0 0 0,0 0 0 0 0,-1 0 0 0 0,1 0 0 0 0,0 0 0 0 0,0 0 0 0 0,0 0 0 0 0,0 0 0 0 0,0 0 0 0 0,0 0 0 0 0,0-1 0 0 0,0 1 0 0 0,0 0 0 0 0,0 0 0 0 0,0 0 0 0 0,0 0 0 0 0,0 0 0 0 0,-1 0 0 0 0,1 0 0 0 0,0 0 0 0 0,0 0 0 0 0,0 0 0 0 0,0 0 0 0 0,0 0 0 0 0,0 0 0 0 0,0 0 0 0 0,0 0 0 0 0,0 0 0 0 0,0 0 0 0 0,0 0 0 0 0,-3 6 0 0 0,1 9 0 0 0,1-9 0 0 0,-1 13 0 0 0,1-1 0 0 0,1 17 0 0 0,1-20 0 0 0,-2 0 0 0 0,0 0 0 0 0,0 24 0 0 0,11 137 0 0 0,0-31 0 0 0,3 207 0 0 0,-13-75 0 0 0,-3-98 0 0 0,4-198 299 0 0,1 1 0 0 0,1-4-299 0 0,4-29 842 0 0,-4-123-211 0 0,-2 52-654 0 0,26-199 23 0 0,-15 202 0 0 0,24-121 0 0 0,-32 218 0 0 0,6-21 0 0 0,-6 31 0 0 0,-1 0 0 0 0,-1 0 0 0 0,0-1 0 0 0,0-3 0 0 0,1-11-203 0 0,-2 22-183 0 0,0-1 1 0 0,-1 1-1 0 0,1-1 1 0 0,-1 1-1 0 0,0-1 1 0 0,-1 1-1 0 0,1-1 0 0 0,-1 1 1 0 0,-1-2 385 0 0,2 6-249 0 0,0-1 0 0 0,-1 1 0 0 0,0 0 0 0 0,1 0 0 0 0,-1 0 0 0 0,0 0 0 0 0,1 0 0 0 0,-1 1 0 0 0,0-1 0 0 0,0 0 0 0 0,0 0 0 0 0,0 0 0 0 0,0 1 0 0 0,0-1 0 0 0,0 0 0 0 0,-1 0 249 0 0,-11-3-2047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3:07.2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107 706 4607 0 0,'0'0'102'0'0,"0"0"20"0"0,0 0 6 0 0,-1 1-21 0 0,-13 10 357 0 0,-7 0 1045 0 0,20-10-997 0 0,1-1-446 0 0,-1 1 0 0 0,0-1 1 0 0,1 0-1 0 0,-1 0 0 0 0,1 0 0 0 0,-1 1 0 0 0,1-1 0 0 0,-1 0 0 0 0,1 1 0 0 0,-1-1 0 0 0,1 1 0 0 0,-1-1 0 0 0,1 1-66 0 0,-2 0 165 0 0,-21 11 515 0 0,10-3 179 0 0,12-9-350 0 0,1 0-66 0 0,0 0-434 0 0,0 0 0 0 0,0 0 0 0 0,-1 0 0 0 0,1 0 0 0 0,0 0 0 0 0,0 0 0 0 0,0 0 0 0 0,0 0 0 0 0,0 0 0 0 0,0 0 0 0 0,0 0-1 0 0,0 0 1 0 0,-1 0 0 0 0,1 0 0 0 0,0 0 0 0 0,0 0 0 0 0,0 0 0 0 0,0 0 0 0 0,0 0 0 0 0,0 0 0 0 0,0 0 0 0 0,-1 0 0 0 0,1 0 0 0 0,0 0 0 0 0,0 0 0 0 0,0 0 0 0 0,0 0 0 0 0,0 0 0 0 0,0 0 0 0 0,0 0 0 0 0,0 0 0 0 0,-1 0 0 0 0,1 0-9 0 0,0 0 60 0 0,0 0 0 0 0,0 0 1 0 0,0 1-1 0 0,-1-1 1 0 0,1 0-1 0 0,0 0 1 0 0,0 0-1 0 0,0 0 0 0 0,-1 0 1 0 0,1 0-1 0 0,0 0 1 0 0,0 0-1 0 0,0 0 1 0 0,-1 0-1 0 0,1 0 0 0 0,0 0 1 0 0,0 0-1 0 0,0 0 1 0 0,-1 0-1 0 0,1 0 1 0 0,0-1-1 0 0,0 1 0 0 0,0 0 1 0 0,-1 0-1 0 0,1 0 1 0 0,0 0-1 0 0,0 0 1 0 0,0 0-1 0 0,0 0-60 0 0,-1-1 17 0 0,0 1 0 0 0,1-1-1 0 0,-1 1 1 0 0,0-1 0 0 0,1 1 0 0 0,-1-1-1 0 0,0 0 1 0 0,1 1 0 0 0,-1-1 0 0 0,1 0-1 0 0,-1 1 1 0 0,1-1 0 0 0,0 0 0 0 0,-1 0 0 0 0,1 1-1 0 0,0-1 1 0 0,-1 0 0 0 0,1 0 0 0 0,0 0-1 0 0,0 1 1 0 0,0-1 0 0 0,0 0 0 0 0,0 0-1 0 0,0 0 1 0 0,0 0-17 0 0,0-2 189 0 0,-2-2-37 0 0,1 0 1 0 0,1 1-1 0 0,-1-1 1 0 0,1 0-1 0 0,0 0 1 0 0,0 0-1 0 0,0 0 1 0 0,1 0-1 0 0,0 1 1 0 0,0-1-1 0 0,1-3-152 0 0,5-14 970 0 0,-6 17-772 0 0,1 0 0 0 0,0 0 0 0 0,-1 0 0 0 0,2 0 0 0 0,0-2-198 0 0,20-31 16 0 0,-11 15-16 0 0,2 2 0 0 0,0-1 0 0 0,7-4 0 0 0,-6 6 0 0 0,12-19 0 0 0,-13 18 0 0 0,15-18 0 0 0,-23 34 0 0 0,-1-1 0 0 0,1 1 0 0 0,2-1 0 0 0,12-11 0 0 0,-11 9 0 0 0,1 0 0 0 0,-1 1 0 0 0,2 0 0 0 0,-1 1 0 0 0,6-2 0 0 0,6-5 0 0 0,43-22 2048 0 0,47-18-2048 0 0,-48 26 0 0 0,-53 21 0 0 0,4-2 0 0 0,1 1 0 0 0,14-4 0 0 0,10-4 0 0 0,-24 9 0 0 0,0 0 0 0 0,0 2 0 0 0,8-2 0 0 0,-9 3 0 0 0,-1-1 0 0 0,3-2 0 0 0,-6 3 0 0 0,-1-1 0 0 0,1 2 0 0 0,0 0 0 0 0,11-1 0 0 0,94-9 0 0 0,-95 10 0 0 0,0-1 0 0 0,19-5 0 0 0,-15 3 0 0 0,17-2 0 0 0,-6 1 0 0 0,-26 4 0 0 0,-1 1 0 0 0,1-1 0 0 0,0 2 0 0 0,0-1 0 0 0,2 1 0 0 0,-6 0 0 0 0,1 0 0 0 0,0 0 0 0 0,-1-1 0 0 0,1 0 0 0 0,3-2 0 0 0,22-2 0 0 0,-20 4 0 0 0,16-1 0 0 0,-1 1 0 0 0,1 1 0 0 0,2 2 0 0 0,-16-1 233 0 0,-1 0 0 0 0,1-1-1 0 0,-1 0 1 0 0,8-2-233 0 0,-9 1 188 0 0,0 1-1 0 0,0 1 1 0 0,0 0 0 0 0,0 0-1 0 0,0 1 1 0 0,5 2-188 0 0,32 4-9 0 0,-24-5 9 0 0,10 4 0 0 0,-31-6 0 0 0,3 0 0 0 0,1-1 0 0 0,-1 1 0 0 0,1-1 0 0 0,4-1 0 0 0,7 0 0 0 0,7 1 0 0 0,-12-1 0 0 0,-1 1 0 0 0,0 0 0 0 0,9 2 0 0 0,-15-1 0 0 0,0 0 0 0 0,0-1 0 0 0,7-1 0 0 0,-8 1 0 0 0,0 0 0 0 0,0 0 0 0 0,0 0 0 0 0,0 1 0 0 0,2 0 0 0 0,-3 0 0 0 0,1 0 0 0 0,-1 0 0 0 0,0 0 0 0 0,0-1 0 0 0,1 1 0 0 0,1-2 0 0 0,-1 2 0 0 0,0-1 0 0 0,0 1 0 0 0,0-1 0 0 0,0 2 0 0 0,0-1 0 0 0,22 4 0 0 0,-9-3 590 0 0,-1 0 0 0 0,6 3-590 0 0,11 2 852 0 0,-13-2-847 0 0,1 0 1 0 0,-1 2-1 0 0,0 1-5 0 0,24 7 0 0 0,-37-12 0 0 0,0 1 0 0 0,-1 0 0 0 0,1 0 0 0 0,-1 0 0 0 0,1 0 0 0 0,0 0 0 0 0,1-1 0 0 0,9 3 0 0 0,-1 1 0 0 0,1 0 0 0 0,-1 1 0 0 0,2 2 0 0 0,-14-7 0 0 0,0 0 0 0 0,0-1 0 0 0,1 0 0 0 0,5 2 0 0 0,-6-3 0 0 0,0 1 0 0 0,0 0 0 0 0,0 0 0 0 0,0 1 0 0 0,3 1 0 0 0,19 11 0 0 0,-20-12 0 0 0,-1 1 0 0 0,1 0 0 0 0,-1 1 0 0 0,0-1 0 0 0,3 4 0 0 0,14 12 0 0 0,17 13 0 0 0,-40-31 0 0 0,1-1 0 0 0,0 0 0 0 0,-1 1 0 0 0,1-1 0 0 0,0 0 0 0 0,-1 0 0 0 0,1 0 0 0 0,0 0 0 0 0,1 0 0 0 0,16 8 0 0 0,-7-1 0 0 0,-8-4 0 0 0,1-2 0 0 0,-1 1 0 0 0,1 0 0 0 0,0-1 0 0 0,0 0 0 0 0,3 1 0 0 0,-3 0 0 0 0,0-1 0 0 0,-1 0 0 0 0,1 1 0 0 0,3 3 0 0 0,8 5 0 0 0,-14-10 0 0 0,0 1 0 0 0,0-1 0 0 0,0 0 0 0 0,0 0 0 0 0,0 0 0 0 0,0 0 0 0 0,0-1 0 0 0,0 1 0 0 0,0 0 0 0 0,0-1 0 0 0,1 1 0 0 0,4 0 0 0 0,-3 0 0 0 0,-1 0 0 0 0,0 0 0 0 0,0 1 0 0 0,0-1 0 0 0,0 1 0 0 0,0 0 0 0 0,0 0 0 0 0,0 0 0 0 0,-1 0 0 0 0,1 1 0 0 0,-1-1 0 0 0,1 1 0 0 0,-1 0 0 0 0,12 11 0 0 0,-6-11 0 0 0,-2-1 0 0 0,-2 0 0 0 0,0 1 0 0 0,0-1 0 0 0,-1 1 0 0 0,2 1 0 0 0,-2-2 0 0 0,0 0 0 0 0,0 1 0 0 0,0-1 0 0 0,1 0 0 0 0,-1-1 0 0 0,1 1 0 0 0,-1 0 0 0 0,1-1 0 0 0,-1 0 0 0 0,1 0 0 0 0,0 0 0 0 0,-1 0 0 0 0,1-1 0 0 0,3 1 0 0 0,1 0 0 0 0,0 1 0 0 0,0 0 0 0 0,0 1 0 0 0,-1-1 0 0 0,1 2 0 0 0,-1-1 0 0 0,0 1 0 0 0,0 0 0 0 0,17 9 0 0 0,-19-11 0 0 0,0 1 0 0 0,-1 0 0 0 0,0 0 0 0 0,3 2 0 0 0,-3-2 0 0 0,-1 0 0 0 0,0-1 0 0 0,1 1 0 0 0,-1-1 0 0 0,1 0 0 0 0,0 0 0 0 0,1 0 0 0 0,-3-2 0 0 0,0 1 0 0 0,0-1 0 0 0,0 1 0 0 0,0 0 0 0 0,0 0 0 0 0,0 0 0 0 0,0 0 0 0 0,0 0 0 0 0,-1 0 0 0 0,1 0 0 0 0,1 2 0 0 0,2 1 0 0 0,3 2 0 0 0,1 1 0 0 0,-1-1 0 0 0,1 0 0 0 0,0-1 0 0 0,4 2 0 0 0,-12-7 0 0 0,1 1 0 0 0,-1 0 0 0 0,0-1 0 0 0,1 1 0 0 0,-1-1 0 0 0,0 1 0 0 0,1 0 0 0 0,-1 0 0 0 0,0 0 0 0 0,0 0 0 0 0,0 0 0 0 0,4 3 0 0 0,19 5 0 0 0,6 6 0 0 0,-23-11 0 0 0,1 0 0 0 0,0 0 0 0 0,0-1 0 0 0,6 1 0 0 0,-14-4 0 0 0,1 0 0 0 0,-1 0 0 0 0,1 1 0 0 0,0-1 0 0 0,-1 0 0 0 0,1 0 0 0 0,-1 0 0 0 0,1 1 0 0 0,-1-1 0 0 0,1 0 0 0 0,-1 1 0 0 0,1-1 0 0 0,0 1 0 0 0,16 10 0 0 0,2-3 0 0 0,6 3 0 0 0,-18-6 0 0 0,28 14 0 0 0,34 13 0 0 0,-7-1 0 0 0,-27-13 0 0 0,-28-13 0 0 0,1-1 0 0 0,-1 1 0 0 0,0 1 0 0 0,18 11 0 0 0,-6-5 0 0 0,13 11 0 0 0,-16-11 0 0 0,1-1 0 0 0,6 3 0 0 0,-9-5 0 0 0,10 7 0 0 0,12 7 0 0 0,-30-19 0 0 0,0-1 0 0 0,0 1 0 0 0,0 0 0 0 0,2 3 0 0 0,-6-5 0 0 0,12 5 0 0 0,2-1 0 0 0,-12-4 0 0 0,14 8 0 0 0,-17-9 0 0 0,4 2 0 0 0,-3-3 0 0 0,0 1 0 0 0,0 0 0 0 0,0 0 0 0 0,0 0 0 0 0,0 0 0 0 0,-1 1 0 0 0,1-1 0 0 0,0 1 0 0 0,19 18 0 0 0,-19-18 0 0 0,0 0 0 0 0,10 3 0 0 0,6 1 0 0 0,-16-5 0 0 0,6 2 0 0 0,-1 0 0 0 0,1 0 0 0 0,-1 1 0 0 0,0 0 0 0 0,5 4 0 0 0,-4-3 0 0 0,2-1 0 0 0,-7-3 0 0 0,14 5 0 0 0,-14-5 0 0 0,-2-1 0 0 0,0 0 0 0 0,0 1 0 0 0,1 0 0 0 0,-1-1 0 0 0,0 1 0 0 0,0 0 0 0 0,0-1 0 0 0,0 1 0 0 0,0 0 0 0 0,0 0 0 0 0,0 1 0 0 0,23 18 0 0 0,-9-6 0 0 0,-10-11 0 0 0,-1 0 0 0 0,0 0 0 0 0,1 0 0 0 0,4 1 0 0 0,0 0 0 0 0,0 4 0 0 0,9 9 0 0 0,-14-14 0 0 0,-2-2 0 0 0,-1 0 0 0 0,1 0 0 0 0,0 0 0 0 0,0 0 0 0 0,-1 1 0 0 0,1-1 0 0 0,-1 0 0 0 0,1 2 0 0 0,1-1 0 0 0,6 8 0 0 0,1 15 0 0 0,-7-16 0 0 0,1 5 0 0 0,-3-13 0 0 0,6 12 0 0 0,-3-4 0 0 0,-2-5 0 0 0,-2-3 0 0 0,1 0 0 0 0,0 1 0 0 0,-1-1 0 0 0,1 1 0 0 0,-1 0 0 0 0,0-1 0 0 0,1 1 0 0 0,-1-1 0 0 0,0 1 0 0 0,0 0 0 0 0,1 7 0 0 0,2-1 0 0 0,-3-7 0 0 0,0-1 0 0 0,0 1 0 0 0,0-1 0 0 0,0 0 0 0 0,0 1 0 0 0,0-1 0 0 0,0 1 0 0 0,0-1 0 0 0,0 0 0 0 0,0 1 0 0 0,0-1 0 0 0,0 1 0 0 0,0-1 0 0 0,0 0 0 0 0,-1 1 0 0 0,1-1 0 0 0,0 0 0 0 0,0 1 0 0 0,-1 1 0 0 0,-5 1 0 0 0,-1 0 0 0 0,6-2-104 0 0,0-1-1 0 0,0 1 1 0 0,0-1-1 0 0,-1 0 1 0 0,1 1-1 0 0,0-1 1 0 0,0 0-1 0 0,0 0 1 0 0,-1 0-1 0 0,1 0 1 0 0,0 0-1 0 0,0 0 1 0 0,0 0-1 0 0,-1-1 1 0 0,1 1-1 0 0,0 0 1 0 0,0-1-1 0 0,0 1 1 0 0,0-1-1 0 0,-1 1 1 0 0,1-1-1 0 0,0 1 1 0 0,0-1-1 0 0,0 0 1 0 0,0 0 104 0 0,-1 0-512 0 0,0 0 0 0 0,0 0 0 0 0,0 0 0 0 0,0 0 0 0 0,0 0 0 0 0,-2 0 512 0 0,2 1-650 0 0,-6-3-2721 0 0,-8-7 1324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3:08.6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84 6447 0 0,'0'0'298'0'0,"0"0"-10"0"0,1-1-188 0 0,9-20-19 0 0,-10 20 284 0 0,0 1 122 0 0,0 0 22 0 0,1-1 3 0 0,10-19 1704 0 0,-10 19-1845 0 0,-1 1 117 0 0,0 0 21 0 0,0 0 3 0 0,0 0 0 0 0,0 0 0 0 0,0 0 0 0 0,0 0-69 0 0,0 1-425 0 0,0 0 1 0 0,1 1-1 0 0,-1-1 0 0 0,1 1 1 0 0,-1-1-1 0 0,1 0 0 0 0,-1 0 1 0 0,1 1-1 0 0,0-1-18 0 0,3 8 0 0 0,-3-4 135 0 0,0-1 0 0 0,-1 1 0 0 0,1 0-1 0 0,-1-1 1 0 0,-1 3-135 0 0,3 20 766 0 0,0-8-551 0 0,-1 1-1 0 0,-1 0 1 0 0,0 8-215 0 0,-1-3-36 0 0,2 19 36 0 0,2-17-48 0 0,6 97 1536 0 0,-4-56-891 0 0,0 2-586 0 0,-5 39-11 0 0,-8 30 0 0 0,-16 109 0 0 0,17-184 0 0 0,5-33 2 0 0,2-20 10 0 0,-1-1-1 0 0,0 0 1 0 0,0 1 0 0 0,-1-1 0 0 0,-1 0-1 0 0,-1 6-11 0 0,3-14 371 0 0,1-2 117 0 0,0 0 21 0 0,0 0-66 0 0,0-2-294 0 0,5-41-133 0 0,-3 23-16 0 0,3-14 0 0 0,-2 18 0 0 0,-1-1 0 0 0,0-13 0 0 0,2-75 0 0 0,-1 39 0 0 0,-3-11 0 0 0,-8-186 0 0 0,-4-91 0 0 0,9 147 0 0 0,6 232 0 0 0,4 13 0 0 0,-2-10 0 0 0,48 284 0 0 0,-7-62 0 0 0,3 23 0 0 0,-45-244 105 0 0,-2 1 0 0 0,-2 9-105 0 0,1-4 1673 0 0,2 12-1673 0 0,-2-35 149 0 0,-1-14-141 0 0,2-17 0 0 0,-2-18-8 0 0,-4-5 0 0 0,-10-35 0 0 0,2 15 0 0 0,-38-240 0 0 0,42 235 0 0 0,2 0 0 0 0,4-1 0 0 0,4-50 0 0 0,1 92 0 0 0,-3 26 0 0 0,0 0 0 0 0,0-1 0 0 0,0 1 0 0 0,1 0 0 0 0,-1-1 0 0 0,0 1 0 0 0,0 0 0 0 0,0-1 0 0 0,0 1 0 0 0,0 0 0 0 0,0-1 0 0 0,0 1 0 0 0,1 0 0 0 0,-1 0 0 0 0,0-1 0 0 0,0 1 0 0 0,0 0 0 0 0,1 0 0 0 0,-1-1 0 0 0,0 1 0 0 0,1 0 0 0 0,0 1 0 0 0,0 1 0 0 0,0-1 0 0 0,0 1 0 0 0,-1 0 0 0 0,1-1 0 0 0,0 1 0 0 0,-1 0 0 0 0,1 0 0 0 0,0 1 0 0 0,0 2 0 0 0,6 17 0 0 0,-1 1 0 0 0,2 23 0 0 0,3 48 0 0 0,-10-76 0 0 0,5 69 0 0 0,-5 0 0 0 0,-5 25 0 0 0,-4-16 0 0 0,-5 5 0 0 0,-2 11 0 0 0,13-74 0 0 0,-2-107 0 0 0,1-70 0 0 0,-13-93 0 0 0,-30-273 0 0 0,46 458 0 0 0,-1-11 0 0 0,-1 53 0 0 0,-1 5 0 0 0,0 4 0 0 0,-1 2-111 0 0,1-1-1 0 0,0 1 1 0 0,1 1 0 0 0,-1-1-1 0 0,1 0 1 0 0,0 1 0 0 0,1-1-1 0 0,-1 5 112 0 0,-3 8-493 0 0,-18 62-5780 0 0,15-59 4226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3:09.4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25 6447 0 0,'-2'-1'142'0'0,"-22"-9"356"0"0,21 8-474 0 0,-12-6 59 0 0,15 7-43 0 0,0 1 1 0 0,-1 0-1 0 0,1 0 0 0 0,0-1 0 0 0,-1 1 1 0 0,1 0-1 0 0,-1 0 0 0 0,1 0 0 0 0,0 0 1 0 0,-1-1-1 0 0,1 1 0 0 0,-1 0 0 0 0,1 0 1 0 0,-1 0-1 0 0,1 0 0 0 0,-1 0 1 0 0,1 0-1 0 0,-1 0-40 0 0,0 0 147 0 0,-1 0 362 0 0,2 0 3 0 0,0 0 0 0 0,0 0 0 0 0,0 0 0 0 0,0 0-69 0 0,0 0-222 0 0,0 1 166 0 0,0 1-307 0 0,0 0 1 0 0,0 0-1 0 0,1-1 0 0 0,-1 1 0 0 0,0 0 1 0 0,1-1-1 0 0,-1 1 0 0 0,1 0 0 0 0,-1-1 1 0 0,1 1-1 0 0,0 0 0 0 0,0-1 0 0 0,0 1 1 0 0,-1-1-1 0 0,2 0 0 0 0,-1 1 0 0 0,0-1 1 0 0,0 0-1 0 0,0 0 0 0 0,1 1-80 0 0,15 11 204 0 0,1 0 0 0 0,0-1-1 0 0,10 4-203 0 0,59 28 1056 0 0,-19-10-675 0 0,10 9 568 0 0,59 45-949 0 0,68 62 1085 0 0,-184-134-1071 0 0,39 24-14 0 0,4 5 0 0 0,-52-36 0 0 0,-1 1 0 0 0,0 0 0 0 0,-1 1 0 0 0,3 3 0 0 0,-8-8 0 0 0,-6-12 0 0 0,-1 3 0 0 0,1 0 0 0 0,-1 1 0 0 0,0-1 0 0 0,0 1 0 0 0,0 0 0 0 0,-1 0 0 0 0,1-1 0 0 0,-2 1 0 0 0,-23-17 0 0 0,15 11 0 0 0,-28-19 0 0 0,-20-14 0 0 0,-31-31 0 0 0,-59-43 0 0 0,123 96 0 0 0,0-1 0 0 0,-19-21 0 0 0,46 41 0 0 0,2 0 0 0 0,4 2 0 0 0,10 6 0 0 0,1 3 0 0 0,-1 1 0 0 0,0 1 0 0 0,9 10 0 0 0,-5-4 0 0 0,14 8 0 0 0,169 130 2048 0 0,-194-150-2045 0 0,-1 1 0 0 0,0 0-1 0 0,0 0 1 0 0,4 7-3 0 0,12 13-144 0 0,-22-27-552 0 0,-2-1-257 0 0,0 0-58 0 0,0 0-12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18.6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 78 3535 0 0,'-2'0'166'0'0,"0"-1"-72"0"0,-10-12-2 0 0,-9-11 132 0 0,19 22 2 0 0,1 1 4 0 0,-24-22 410 0 0,24 22-440 0 0,-1-1-22 0 0,-4-4-92 0 0,4 4-16 0 0,1 2-31 0 0,0-1 0 0 0,0 1 1 0 0,-1-1-1 0 0,1 1 0 0 0,0 0 0 0 0,-1-1 1 0 0,1 1-1 0 0,0 0 0 0 0,-1 0 1 0 0,1 0-1 0 0,-1 0 0 0 0,1 0 0 0 0,0 1 1 0 0,-1-1-1 0 0,1 0-39 0 0,1 0 9 0 0,-3 0 229 0 0,3 0 8 0 0,0 0 10 0 0,0 0 35 0 0,0 0 18 0 0,0 0 3 0 0,0 0-12 0 0,0 0-50 0 0,0 0-24 0 0,0 0-2 0 0,0 0-14 0 0,0 0-62 0 0,1 2-111 0 0,-1 0 0 0 0,0 0 0 0 0,1-1 0 0 0,-1 1 0 0 0,1 0 0 0 0,-1-1 0 0 0,1 1 0 0 0,0-1 0 0 0,0 1 0 0 0,0-1 0 0 0,0 2-37 0 0,14 15 195 0 0,-2-4 9 0 0,1-1-1 0 0,9 6-203 0 0,1 1 97 0 0,7 6 29 0 0,20 19 92 0 0,41 39-41 0 0,24 24-20 0 0,-19-19-87 0 0,9 9 21 0 0,73 70 302 0 0,-72-65-18 0 0,-58-53-239 0 0,133 118 241 0 0,-78-69-267 0 0,-33-28-49 0 0,40 36 5 0 0,141 127 45 0 0,-180-173-106 0 0,236 196 66 0 0,-149-121-71 0 0,-127-110 8 0 0,159 134 102 0 0,241 248 278 0 0,-293-275-360 0 0,-66-63-14 0 0,109 102 113 0 0,47 43-6 0 0,-186-174-89 0 0,85 73 97 0 0,-24-21 42 0 0,109 94 109 0 0,7 9 107 0 0,-135-119-179 0 0,5 11 501 0 0,54 72-709 0 0,21 8 379 0 0,-87-91-222 0 0,2 9 148 0 0,22 37-305 0 0,5 5 167 0 0,-15-16-10 0 0,21 22 190 0 0,61 72 430 0 0,-65-74-308 0 0,-1 2-104 0 0,-49-60-193 0 0,23 33 42 0 0,-25-30-27 0 0,34 52 128 0 0,11 14 66 0 0,-47-71-198 0 0,-16-20-19 0 0,3-1 1 0 0,20 17-165 0 0,114 114 280 0 0,-123-126-192 0 0,-13-11-64 0 0,23 21 40 0 0,-58-60-126 0 0,1-1 0 0 0,0 0 0 0 0,0-1-1 0 0,0 1 1 0 0,1-1 0 0 0,0 0 0 0 0,0-1-1 0 0,0 0 1 0 0,0 0 0 0 0,0 0 0 0 0,0-1 0 0 0,6 1 62 0 0,-10-4-506 0 0,2-5-806 0 0,-5 6 1169 0 0,0 0-1 0 0,1 0 1 0 0,-1 0-1 0 0,0 0 1 0 0,0 0-1 0 0,0-1 1 0 0,0 1 0 0 0,0 0-1 0 0,0 0 1 0 0,0 0-1 0 0,0 0 1 0 0,0 0-1 0 0,0 0 1 0 0,0-1-1 0 0,0 1 1 0 0,0 0-1 0 0,0 0 1 0 0,0 0 0 0 0,1 0-1 0 0,-1 0 1 0 0,0-1-1 0 0,-1 1 1 0 0,1 0-1 0 0,0 0 1 0 0,0 0-1 0 0,0 0 1 0 0,0 0-1 0 0,0 0 1 0 0,0-1 0 0 0,0 1-1 0 0,0 0 1 0 0,0 0 143 0 0,-3-15-5990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19.5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239 5530 11143 0 0,'-152'88'1310'0'0,"116"-66"-1152"0"0,-13 8 900 0 0,47-29-864 0 0,2-1-2 0 0,0 0-10 0 0,0 0-45 0 0,0 0-17 0 0,0 0-7 0 0,2-2-19 0 0,29-26-71 0 0,6-3-23 0 0,18-16-5 0 0,-10 7 5 0 0,1 3 0 0 0,17-9 0 0 0,6-5 0 0 0,17-19 0 0 0,-14 14 42 0 0,63-35-42 0 0,-93 63 12 0 0,242-139 177 0 0,-25 17 55 0 0,-200 113-198 0 0,316-210 237 0 0,93-57-13 0 0,-99 75-171 0 0,-61 38-41 0 0,133-95 9 0 0,-9-16 61 0 0,21-15 138 0 0,-133 78 116 0 0,-93 66-116 0 0,-214 164-252 0 0,359-278 347 0 0,-19-23-82 0 0,-240 214-207 0 0,43-40 80 0 0,96-112 29 0 0,-183 180-137 0 0,51-48 19 0 0,-79 79-45 0 0,121-111 57 0 0,-98 84 50 0 0,23-32-125 0 0,110-129 323 0 0,-114 139-94 0 0,48-36-229 0 0,196-163 0 0 0,-259 228-1181 0 0,42-25 1181 0 0,-67 52-1219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27.5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 37 15663 0 0,'-9'-7'1198'0'0,"0"0"1"0"0,0 0-1 0 0,-4-6-1198 0 0,15 13 149 0 0,4-2-266 0 0,-4 1-579 0 0,-2 1-257 0 0,0 0-1013 0 0,0 0-3830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03:21.6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130 0 11055 0 0,'-31'18'984'0'0,"14"-7"-792"0"0,-2-1-192 0 0,3 1 0 0 0,1-1-800 0 0,4 1-192 0 0,3 2-48 0 0,3-1-8 0 0,2 1 544 0 0,-2-2 112 0 0,5-11 16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36.5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2022 43 6447 0 0,'0'0'142'0'0,"0"0"22"0"0,0-1 13 0 0,2-18 6 0 0,-2 16-177 0 0,-2-12 178 0 0,1 13-49 0 0,0 1 2 0 0,0-1 354 0 0,1 2 18 0 0,0 0 3 0 0,-1 2 0 0 0,0 1-416 0 0,-5 9 416 0 0,-1 0 0 0 0,0 0 0 0 0,-2 1-512 0 0,-11 15 757 0 0,-9 17-757 0 0,10-14 683 0 0,-16 28 360 0 0,-4 6-38 0 0,-21 20 1635 0 0,-53 57-2640 0 0,13-13 105 0 0,20-24 737 0 0,-103 139 345 0 0,-14 17-1257 0 0,-59 33-21 0 0,53-64 1113 0 0,129-141-79 0 0,-31 38-1341 0 0,41-56 369 0 0,-64 75 30 0 0,119-134 47 0 0,0 1-1 0 0,1 1 0 0 0,-3 6-47 0 0,3-4 149 0 0,-1-1 0 0 0,-8 10-149 0 0,-24 33 76 0 0,3 1 0 0 0,-15 34-76 0 0,36-64-1325 0 0,-2 0 1325 0 0,-12 22-867 0 0,30-50-211 0 0,1-1-372 0 0,-2-2-71 0 0,-7-9-14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36.9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0 10135 0 0,'0'0'231'0'0,"-1"3"29"0"0,-8 28 605 0 0,0-1 0 0 0,2 1 0 0 0,-2 26-865 0 0,-5 99 2522 0 0,10-65-890 0 0,7 66-1632 0 0,-1-128 9 0 0,0 15 913 0 0,4 16-922 0 0,0-14 626 0 0,0-3-125 0 0,7 24-501 0 0,-10-54-1 0 0,1 0-1 0 0,0 0 1 0 0,1-1-1 0 0,1 1 1 0 0,0-1 0 0 0,0 0-1 0 0,3 1 2 0 0,-7-9 0 0 0,1-1 0 0 0,-1 0 0 0 0,1 0 0 0 0,0 0 0 0 0,0 0 0 0 0,0 0 0 0 0,0-1 0 0 0,0 1 0 0 0,1-1 0 0 0,-1 0 0 0 0,1 0 0 0 0,0 0 0 0 0,3 0 0 0 0,-2 0 0 0 0,1-1 0 0 0,-1 1 0 0 0,1-2 0 0 0,-1 1 0 0 0,1 0 0 0 0,-1-1 0 0 0,1 0 0 0 0,0-1 0 0 0,4 0 0 0 0,9-2 13 0 0,0-1-1 0 0,0-1 1 0 0,-1-1 0 0 0,0-1-1 0 0,0 0 1 0 0,6-4-13 0 0,24-15-937 0 0,27-20 937 0 0,-27 15-4483 0 0,0-3-1565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37.9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43 8287 0 0,'-5'-1'98'0'0,"1"-1"-1"0"0,1 0 0 0 0,-1 0 1 0 0,0-1-1 0 0,0 1 1 0 0,1-1-1 0 0,-1 0-97 0 0,-10-7 182 0 0,12 8-193 0 0,1 2 17 0 0,0 0 1 0 0,1-1 0 0 0,-1 1 0 0 0,0-1-1 0 0,1 0 1 0 0,-1 1 0 0 0,0-1 0 0 0,1 1-1 0 0,-1-1 1 0 0,1 0 0 0 0,-1 1 0 0 0,1-1-1 0 0,-1-1-6 0 0,1 1 388 0 0,-2 0 295 0 0,0-1-614 0 0,1 3 2678 0 0,28 83-2096 0 0,-1-3 746 0 0,-11-20-1342 0 0,-2 1 0 0 0,-3 1 0 0 0,0 35-55 0 0,-9-83 36 0 0,2 23-750 0 0,2 9 714 0 0,-5-46-3534 0 0,0-1-1238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38.3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43 272 6447 0 0,'-2'-9'115'0'0,"1"0"0"0"0,1 0 0 0 0,-1 0-1 0 0,1 0 1 0 0,1-4-115 0 0,0 8 95 0 0,0 0 0 0 0,0 0 0 0 0,0 1 0 0 0,0-1 0 0 0,1 1 0 0 0,0-1 0 0 0,0 1 0 0 0,0-1 0 0 0,0 1 0 0 0,1 0 0 0 0,0 0-95 0 0,3-4 281 0 0,12-17 1589 0 0,9-7-1870 0 0,-20 25 199 0 0,1-1 1 0 0,0 1 0 0 0,0 0 0 0 0,1 1-1 0 0,7-5-199 0 0,-9 7 5 0 0,12-7 57 0 0,13-6-62 0 0,-24 14 146 0 0,-1 0 1 0 0,0 1 0 0 0,1-1 0 0 0,0 2-1 0 0,-1-1 1 0 0,5 0-147 0 0,-3 2 98 0 0,1-1 0 0 0,-1 1-1 0 0,1 0 1 0 0,-1 1 0 0 0,0 0 0 0 0,1 1 0 0 0,2 1-98 0 0,-5-1 43 0 0,0 0 0 0 0,-1 1 0 0 0,1-1 1 0 0,-1 1-1 0 0,0 1 0 0 0,0 0 1 0 0,0-1-1 0 0,0 2 0 0 0,-1-1 0 0 0,2 2-43 0 0,-4-3 47 0 0,-1 0-1 0 0,1 0 1 0 0,-1 0-1 0 0,0 0 1 0 0,1 1 0 0 0,-1 0-1 0 0,-1-1 1 0 0,1 1-1 0 0,0 0 1 0 0,-1 0-1 0 0,0-1 1 0 0,0 1-1 0 0,0 0 1 0 0,-1 0-1 0 0,1 0 1 0 0,-1 0 0 0 0,0 1-1 0 0,0-1 1 0 0,0 0-1 0 0,0 0 1 0 0,-1 0-1 0 0,0 1-46 0 0,-1 4 103 0 0,0-1-1 0 0,-1 0 0 0 0,0 1 1 0 0,0-1-1 0 0,0-1 1 0 0,-1 1-1 0 0,0 0 0 0 0,-1-1 1 0 0,0 0-1 0 0,-1 1-102 0 0,-13 14 240 0 0,-2 0 0 0 0,-1-1 0 0 0,0-2 0 0 0,-2 0 0 0 0,0-1 0 0 0,-22 11-240 0 0,22-13 402 0 0,-55 31-196 0 0,-29 13-2226 0 0,94-53-1800 0 0,3-3-1148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40.0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313 112 6447 0 0,'0'0'298'0'0,"0"0"-10"0"0,1-2-188 0 0,1-4 208 0 0,0 0 0 0 0,0 0 1 0 0,-1 0-1 0 0,0 0 0 0 0,0-1 1 0 0,-1 1-1 0 0,1 0 0 0 0,-2-6-308 0 0,2 1 745 0 0,-1 9-672 0 0,0 1-1 0 0,0-1 1 0 0,0 1-1 0 0,0 0 1 0 0,0-1 0 0 0,0 1-1 0 0,0 0 1 0 0,0-1-1 0 0,-1 1 1 0 0,1-1 0 0 0,-1 1-1 0 0,0-1-72 0 0,-4-11 88 0 0,4 12-55 0 0,1 1-1 0 0,0 0 1 0 0,0 0-1 0 0,-1-1 1 0 0,1 1-1 0 0,0 0 1 0 0,-1 0-1 0 0,1 0 1 0 0,0 0-1 0 0,-1-1 1 0 0,1 1-1 0 0,0 0 0 0 0,-1 0 1 0 0,1 0-1 0 0,0 0 1 0 0,-1 0-1 0 0,1 0 1 0 0,0 0-1 0 0,-1 0 1 0 0,1 0-1 0 0,0 0 1 0 0,-1 0-1 0 0,1 0-32 0 0,-1 0 112 0 0,-5-1 238 0 0,3 1-297 0 0,0-1-1 0 0,0 1 1 0 0,0 0-1 0 0,0 0 1 0 0,-1 0-1 0 0,1 0 0 0 0,0 0 1 0 0,0 1-1 0 0,0-1 1 0 0,0 1-1 0 0,-1 0 1 0 0,1 0-1 0 0,0 0 0 0 0,1 1 1 0 0,-1-1-1 0 0,-1 1-52 0 0,-10 8 348 0 0,1 0-1 0 0,1 1 0 0 0,-8 8-347 0 0,-32 39 934 0 0,28-28-934 0 0,2 2 0 0 0,1 0 0 0 0,-16 33 0 0 0,31-52 0 0 0,-1 1 0 0 0,1-1 0 0 0,-1 9 0 0 0,5-17 0 0 0,1 0 0 0 0,0 0 0 0 0,0 0 0 0 0,0 1 0 0 0,1-1 0 0 0,-1 0 0 0 0,1 0 0 0 0,1 1 0 0 0,-1-1 0 0 0,1 0 0 0 0,1 4 0 0 0,-2-7 0 0 0,1 0 0 0 0,-1 0 0 0 0,1-1 0 0 0,0 1 0 0 0,0 0 0 0 0,0 0 0 0 0,0-1 0 0 0,0 1 0 0 0,1-1 0 0 0,-1 1 0 0 0,0-1 0 0 0,1 1 0 0 0,-1-1 0 0 0,1 0 0 0 0,0 1 0 0 0,1 0 0 0 0,0 0 0 0 0,1-1 0 0 0,-1 1 0 0 0,0-1 0 0 0,0 0 0 0 0,1 0 0 0 0,-1 0 0 0 0,3 0 0 0 0,5 0 0 0 0,0 0 0 0 0,1-1 0 0 0,-1 0 0 0 0,12-1 0 0 0,-10-1 0 0 0,1-1 0 0 0,0 0 0 0 0,0 0 0 0 0,-1-1 0 0 0,0-1 0 0 0,65-29 0 0 0,-23 10 0 0 0,-35 14-1404 0 0,-1 0 0 0 0,1-1 0 0 0,9-8 1404 0 0,-3 3-4772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40.4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1 11975 0 0,'0'0'267'0'0,"0"0"42"0"0,0 0 17 0 0,0 0-28 0 0,-1 1-196 0 0,-1 3-101 0 0,1 0 1 0 0,-1 0 0 0 0,1 1 0 0 0,0-1 0 0 0,0 0-1 0 0,1 1 1 0 0,-1 2-2 0 0,-2 11-2 0 0,-7 47 1386 0 0,2 1 1 0 0,2 19-1385 0 0,1-11 711 0 0,-9 309-103 0 0,14-358-1504 0 0,1-1 0 0 0,2 0 0 0 0,2 11 896 0 0,-4-33-1514 0 0,-1-2-20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40.7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209 1 10135 0 0,'0'0'231'0'0,"0"0"29"0"0,0 0 19 0 0,0 0 37 0 0,0 0 125 0 0,0 0 58 0 0,-2 0 11 0 0,-5 3-267 0 0,-1 0 0 0 0,1 1-1 0 0,-1 0 1 0 0,1 0 0 0 0,1 0-1 0 0,-7 5-242 0 0,-2 4 600 0 0,1 0 0 0 0,-5 7-600 0 0,0 0 170 0 0,1 1 0 0 0,-10 15-170 0 0,23-28 65 0 0,0-1 1 0 0,0 1 0 0 0,1 0-1 0 0,0 1 1 0 0,1-1 0 0 0,0 0 0 0 0,0 1-1 0 0,1 0 1 0 0,-1 7-66 0 0,3-14 63 0 0,0 0 0 0 0,0-1 0 0 0,0 1 0 0 0,0-1 0 0 0,1 1 0 0 0,-1-1 0 0 0,1 1 0 0 0,-1-1 0 0 0,1 1 0 0 0,-1-1 0 0 0,1 1 0 0 0,0-1-63 0 0,0 2-73 0 0,-1-3 27 0 0,1 1 0 0 0,-1-1 0 0 0,1 1 0 0 0,-1-1 0 0 0,0 1 0 0 0,1-1 1 0 0,-1 1-1 0 0,1-1 0 0 0,-1 1 0 0 0,1-1 0 0 0,-1 1 0 0 0,1-1 0 0 0,-1 0 1 0 0,1 1-1 0 0,-1-1 0 0 0,1 0 0 0 0,0 0 0 0 0,-1 1 0 0 0,1-1 1 0 0,0 0-1 0 0,-1 0 0 0 0,1 0 0 0 0,-1 0 0 0 0,1 0 0 0 0,0 0 0 0 0,-1 0 1 0 0,1 0-1 0 0,0 0 0 0 0,0 0 46 0 0,2 0 93 0 0,1-1-1 0 0,-1 0 1 0 0,1 0 0 0 0,-1 0-1 0 0,1-1-92 0 0,1 0 195 0 0,7-1-57 0 0,-1-1 0 0 0,0 0 1 0 0,0-1-1 0 0,0 0 0 0 0,-1-1 1 0 0,0 0-1 0 0,0-1 0 0 0,5-4-138 0 0,-4 1 0 0 0,-1 0 0 0 0,0-1 0 0 0,2-4 0 0 0,17-18 0 0 0,-28 32 0 0 0,-1 0 0 0 0,1 1 0 0 0,-1 0 0 0 0,1-1 0 0 0,-1 1 0 0 0,1-1 0 0 0,0 1 0 0 0,-1-1 0 0 0,1 1 0 0 0,0 0 0 0 0,-1 0 0 0 0,1-1 0 0 0,0 1 0 0 0,0 0 0 0 0,0 0 0 0 0,-1 0 0 0 0,1 0 0 0 0,0 0 0 0 0,-1 1 0 0 0,1-1 0 0 0,0 0 0 0 0,-1 0 0 0 0,1 0 0 0 0,0 1 0 0 0,0-1 0 0 0,7 5 0 0 0,-2 1 0 0 0,-1 0 1 0 0,1 1-1 0 0,-1-1 0 0 0,-1 1 0 0 0,1 1 0 0 0,5 7-65 0 0,-6-12-272 0 0,10 4-646 0 0,-6-3 471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41.2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164 35 10135 0 0,'0'0'231'0'0,"1"-2"29"0"0,1 0-165 0 0,9-14 453 0 0,-11 16-490 0 0,0 0 1 0 0,1-1 0 0 0,-1 1-1 0 0,0-1 1 0 0,0 1 0 0 0,1-1 0 0 0,-1 1-1 0 0,0-1 1 0 0,0 1 0 0 0,0-1-1 0 0,1 1 1 0 0,-1-1 0 0 0,0 1-1 0 0,0-1 1 0 0,0 0 0 0 0,0 1 0 0 0,0-1-1 0 0,0 1 1 0 0,0-1 0 0 0,-1 1-1 0 0,1-1-58 0 0,0 1 57 0 0,0-1-1 0 0,0 1 0 0 0,-1 0 1 0 0,1-1-1 0 0,0 1 0 0 0,-1 0 0 0 0,1 0 1 0 0,0-1-1 0 0,-1 1 0 0 0,1 0 1 0 0,0 0-1 0 0,-1 0 0 0 0,1 0 1 0 0,-1-1-1 0 0,1 1 0 0 0,0 0 0 0 0,-1 0 1 0 0,1 0-1 0 0,0 0 0 0 0,-1 0 1 0 0,0 0-57 0 0,-2 0 207 0 0,0 0 0 0 0,-1 0 0 0 0,1 1 0 0 0,0-1 0 0 0,-4 2-207 0 0,2-1 38 0 0,1 0 0 0 0,-1 1 0 0 0,0 0 0 0 0,0 0 0 0 0,1 0 0 0 0,-1 1 0 0 0,1-1 0 0 0,0 1 0 0 0,-1 0 0 0 0,2 0 0 0 0,-1 0 0 0 0,0 1 0 0 0,0 0 0 0 0,1-1 0 0 0,0 1 0 0 0,0 1-38 0 0,-13 17 136 0 0,1 2 0 0 0,-2 5-136 0 0,6-9 171 0 0,9-16-25 0 0,-1 0 1 0 0,1 1 0 0 0,1-1-1 0 0,-1 0 1 0 0,1 1-1 0 0,0-1 1 0 0,0 1-1 0 0,0 0 1 0 0,0-1 0 0 0,1 5-147 0 0,0-8 5 0 0,0 1 0 0 0,0 0-1 0 0,0 0 1 0 0,0 0 0 0 0,0-1 0 0 0,1 1 0 0 0,-1 0 0 0 0,1 0 0 0 0,0-1 0 0 0,-1 1 0 0 0,1 0 0 0 0,0-1 0 0 0,0 1 0 0 0,0-1 0 0 0,0 1 0 0 0,0-1 0 0 0,0 1 0 0 0,0-1 0 0 0,1 0 0 0 0,-1 0 0 0 0,0 0 0 0 0,1 1 0 0 0,-1-1 0 0 0,1 0 0 0 0,-1-1 0 0 0,1 1 0 0 0,0 0 0 0 0,1 0-5 0 0,51 16 0 0 0,-46-15 0 0 0,1 0 0 0 0,-1-1 0 0 0,1 0 0 0 0,4 0 0 0 0,7 0 0 0 0,-16 0 0 0 0,0-1 0 0 0,0 1 0 0 0,0 0 0 0 0,0 1 0 0 0,0-1 0 0 0,0 1 0 0 0,0-1 0 0 0,-1 1 0 0 0,2 1 0 0 0,4 4 0 0 0,-8-5 0 0 0,0-1 0 0 0,0 0 0 0 0,0 1 0 0 0,0-1 0 0 0,-1 1 0 0 0,1-1 0 0 0,0 1 0 0 0,-1-1 0 0 0,1 1 0 0 0,-1-1 0 0 0,0 1 0 0 0,1 0 0 0 0,-1-1 0 0 0,0 1 0 0 0,0 0 0 0 0,0 0 0 0 0,-1 1 0 0 0,1 0 0 0 0,-1 0 0 0 0,1 0 0 0 0,-1 0 0 0 0,0 0 0 0 0,0 0 0 0 0,-1-1 0 0 0,1 1 0 0 0,-1 0 0 0 0,-2 3 0 0 0,0 0 0 0 0,0 0 0 0 0,-1 0 0 0 0,0-1 0 0 0,0 1 0 0 0,-1-1 0 0 0,-1 1 0 0 0,-16 10 0 0 0,0-1 0 0 0,-17 8 0 0 0,37-21 0 0 0,-2 0-75 0 0,1 0-1 0 0,-1-1 1 0 0,1 1 0 0 0,-1-1-1 0 0,1 0 1 0 0,-1 0-1 0 0,0 0 1 0 0,1-1 0 0 0,-1 1-1 0 0,0-1 1 0 0,-3 0 75 0 0,8 0-73 0 0,-1 0 0 0 0,1 0 0 0 0,0-1 0 0 0,-1 1 0 0 0,1 0 0 0 0,-1 0 0 0 0,1 0 0 0 0,-1 0 0 0 0,1 0-1 0 0,0-1 1 0 0,-1 1 0 0 0,1 0 0 0 0,-1 0 0 0 0,1 0 0 0 0,0-1 0 0 0,-1 1 0 0 0,1 0 0 0 0,0-1 0 0 0,-1 1 0 0 0,1 0 0 0 0,0-1 0 0 0,0 1 0 0 0,-1-1 73 0 0,0 0-284 0 0,-3-4-739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41.7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298 55 10135 0 0,'1'-1'231'0'0,"-1"-3"-123"0"0,0 1-1 0 0,0 0 1 0 0,-1 0 0 0 0,1 0 0 0 0,-1-1-108 0 0,1 3 12 0 0,0 1 1 0 0,0-1-1 0 0,0 1 0 0 0,0 0 1 0 0,-1-1-1 0 0,1 1 1 0 0,0 0-1 0 0,0-1 1 0 0,0 1-1 0 0,-1 0 1 0 0,1 0-1 0 0,0-1 0 0 0,0 1 1 0 0,-1 0-1 0 0,1 0 1 0 0,0-1-1 0 0,0 1 1 0 0,-1 0-1 0 0,1 0 1 0 0,0 0-1 0 0,-1-1 0 0 0,1 1-12 0 0,-2-1 13 0 0,-2-2 7 0 0,0 0 0 0 0,0 1-1 0 0,0-1 1 0 0,0 1-1 0 0,0 0 1 0 0,0 0 0 0 0,-1 0-1 0 0,1 1 1 0 0,-1 0-1 0 0,1-1 1 0 0,-1 2 0 0 0,1-1-1 0 0,-1 0 1 0 0,0 1-1 0 0,1 0 1 0 0,-1 0 0 0 0,0 0-1 0 0,0 1 1 0 0,1 0 0 0 0,-1 0-1 0 0,1 0 1 0 0,-1 0-1 0 0,1 0 1 0 0,-3 2-20 0 0,-2 1 265 0 0,-1 0 69 0 0,1 0 0 0 0,0 1 0 0 0,0 0 0 0 0,-8 6-334 0 0,5-3 7 0 0,-3 4-3 0 0,-1 0 1 0 0,2 1-1 0 0,-11 12-4 0 0,22-22 0 0 0,-1 0 0 0 0,2 1 0 0 0,-1 0-1 0 0,0 0 1 0 0,1 0 0 0 0,0 0 0 0 0,0 0-1 0 0,0 0 1 0 0,0 1 0 0 0,1-1 0 0 0,-1 1 0 0 0,1-1-1 0 0,0 1 1 0 0,1-1 0 0 0,-1 1 0 0 0,1 0 0 0 0,0-1-1 0 0,0 2 1 0 0,0-4 0 0 0,0-1 0 0 0,0 0 0 0 0,1 0 0 0 0,-1 1 0 0 0,0-1 0 0 0,1 0 0 0 0,-1 0 0 0 0,1 1 0 0 0,0 0 0 0 0,1 0 46 0 0,0 1 1 0 0,0 0-1 0 0,1 0 0 0 0,-1-1 0 0 0,1 1 0 0 0,-1-1 0 0 0,1 0 1 0 0,0 0-1 0 0,0 0 0 0 0,0 0 0 0 0,0-1 0 0 0,0 1 0 0 0,0-1 1 0 0,0 1-1 0 0,3-1-46 0 0,5 2 367 0 0,1 0 1 0 0,0-1 0 0 0,11 0-368 0 0,9 2 252 0 0,-22-1-245 0 0,-1 0-1 0 0,1 0 1 0 0,-1 1 0 0 0,0 1-1 0 0,-1 0 1 0 0,3 1-7 0 0,-7-3 32 0 0,-3-3 6 0 0,0 0-1 0 0,-1 1 0 0 0,1-1 1 0 0,-1 0-1 0 0,0 1 0 0 0,1-1 1 0 0,-1 1-1 0 0,1-1 1 0 0,-1 1-1 0 0,0-1 0 0 0,1 1 1 0 0,-1-1-1 0 0,0 1 0 0 0,1-1 1 0 0,-1 1-1 0 0,0-1 0 0 0,0 1 1 0 0,0-1-1 0 0,1 1-37 0 0,0 2 149 0 0,-1-2-89 0 0,1 1-1 0 0,0-1 1 0 0,-1 1 0 0 0,1 0-1 0 0,-1-1 1 0 0,1 1 0 0 0,-1 0-1 0 0,0-1 1 0 0,0 1 0 0 0,0 0-1 0 0,0 0 1 0 0,0-1 0 0 0,0 1-1 0 0,0 0 1 0 0,-1 1-60 0 0,1 0 63 0 0,-1 0 1 0 0,0 0-1 0 0,-1 0 0 0 0,1-1 1 0 0,-1 1-1 0 0,1 0 0 0 0,-1 0 1 0 0,-1 1-64 0 0,-4 4 289 0 0,-1 1 1 0 0,0-1 0 0 0,-1-1 0 0 0,-4 4-290 0 0,6-6 371 0 0,-4 5-529 0 0,-13 10-932 0 0,22-19 1048 0 0,0 0-1 0 0,1 0 1 0 0,-1 0-1 0 0,0 0 0 0 0,0 0 1 0 0,0-1-1 0 0,0 1 1 0 0,-1 0-1 0 0,1-1 0 0 0,0 0 1 0 0,0 1-1 0 0,-1-1 43 0 0,-7-2-72 0 0,0-1-298 0 0,10 3 332 0 0,-1-1 1 0 0,1 1 0 0 0,0 0 0 0 0,-1 0-1 0 0,1-1 1 0 0,-1 1 0 0 0,1 0 0 0 0,0-1 0 0 0,-1 1-1 0 0,1 0 1 0 0,0-1 0 0 0,0 1 0 0 0,-1 0-1 0 0,1-1 1 0 0,0 1 0 0 0,0-1 0 0 0,0 1 0 0 0,-1 0-1 0 0,1-1 1 0 0,0 1 0 0 0,0-1 0 0 0,0 1-1 0 0,0-1 38 0 0,-1-1-141 0 0,-2-7-371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42.0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10135 0 0,'0'0'464'0'0,"0"0"-9"0"0,1 2-295 0 0,3 8 166 0 0,0 0 0 0 0,0 0 0 0 0,-1 1 0 0 0,-1-1 0 0 0,0 1 0 0 0,0-1 0 0 0,0 11-326 0 0,-1 17 3920 0 0,-2 24-3920 0 0,-1-6-41 0 0,2-45 31 0 0,-1-8-11 0 0,1 1 0 0 0,0 0-1 0 0,0-1 1 0 0,1 1 0 0 0,-1 0 0 0 0,1-1-1 0 0,0 1 1 0 0,0-1 0 0 0,0 2 21 0 0,0-3-1051 0 0,1-1-385 0 0,5 2-78 0 0,-5-2-20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2:57:18.1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63 919 0 0,'0'0'204'0'0,"0"0"520"0"0,0 0 226 0 0,0 0 46 0 0,-1 2-72 0 0,-1 6-346 0 0,1-6-148 0 0,1-2-29 0 0,0 0-38 0 0,0 1-131 0 0,-1 7-59 0 0,1-6-12 0 0,0-2-10 0 0,0 0-39 0 0,0 1-16 0 0,0 6-7 0 0,0-6-3 0 0,0-1-12 0 0,0 2-2 0 0,3 6 1120 0 0,0-9-1008 0 0,7 0-17 0 0,0-2 0 0 0,0 1-1 0 0,0-2 1 0 0,0 1 0 0 0,0-1-1 0 0,2-2-166 0 0,41-27 416 0 0,-42 26-342 0 0,11-3 66 0 0,-18 9-135 0 0,0-1 1 0 0,-1-1 0 0 0,1 1 0 0 0,-1 0 0 0 0,3-2-6 0 0,12-11 64 0 0,-16 14-11 0 0,-2 1 15 0 0,0 0 12 0 0,-2 1-6 0 0,-11 9 71 0 0,0 0 0 0 0,-4 5-145 0 0,12-10 36 0 0,0 0-1 0 0,-1-1 0 0 0,-4 3-35 0 0,4-4 35 0 0,0 1 0 0 0,1 1 0 0 0,-5 3-35 0 0,3-1 24 0 0,-2-1 0 0 0,1 0 1 0 0,-1 0-1 0 0,-9 4-24 0 0,15-8-1 0 0,-4 3 56 0 0,6-3-54 0 0,1-1 0 0 0,-1 0 0 0 0,0 0-1 0 0,0 0 1 0 0,0 0 0 0 0,0-1 0 0 0,-1 1 0 0 0,1 0 0 0 0,0 0 0 0 0,0 0-1 0 0,0-1 1 0 0,-1 1-1 0 0,-6 3 63 0 0,6-3 21 0 0,2-1 1 0 0,0 0 11 0 0,0 0-13 0 0,0 0-10 0 0,0 0 3 0 0,2-1 18 0 0,20-15 147 0 0,-13 8-70 0 0,1 1-1 0 0,8-5-170 0 0,-15 11 16 0 0,0-1 0 0 0,0 1-1 0 0,0-1 1 0 0,0 0 0 0 0,0 0-1 0 0,0 0 1 0 0,1-2-16 0 0,4-3 38 0 0,22-15 38 0 0,-20 15-120 0 0,-7 5-182 0 0,-3 2-72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42.4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524 110 11975 0 0,'-4'-12'547'0'0,"4"8"-11"0"0,1-5-344 0 0,-1 7-190 0 0,-1 0 0 0 0,0 0-1 0 0,1 1 1 0 0,-1-1 0 0 0,0 0 0 0 0,0 0 0 0 0,0 1 0 0 0,0-1-1 0 0,0 0 1 0 0,-1 1 0 0 0,1-1 0 0 0,0 1 0 0 0,-2-1-2 0 0,-3-5-3 0 0,3 4 3 0 0,0 0 0 0 0,0 0 0 0 0,-1 0 0 0 0,1 1 0 0 0,-1-1 0 0 0,1 1 0 0 0,-1 0 0 0 0,0 0 0 0 0,-3-2 0 0 0,-7-1 0 0 0,0 1 0 0 0,-4-1 0 0 0,-13-4 0 0 0,28 8 60 0 0,1 1-1 0 0,-1-1 1 0 0,0 1 0 0 0,1-1-1 0 0,-1 1 1 0 0,0 0-1 0 0,0 0 1 0 0,1 0 0 0 0,-1 0-1 0 0,0 0-59 0 0,-3 2 284 0 0,-1-1 0 0 0,1 1 0 0 0,-5 2-284 0 0,-5 1 144 0 0,5-1-86 0 0,1-1 0 0 0,-1 1 0 0 0,1 1 0 0 0,0 0 0 0 0,0 0 0 0 0,1 1 0 0 0,-1 0 0 0 0,0 3-58 0 0,-11 10 0 0 0,0 1 0 0 0,2 2 0 0 0,1 0 0 0 0,-1 2 0 0 0,-4 11 0 0 0,0 1 0 0 0,-7 19 0 0 0,22-40 0 0 0,1 1 0 0 0,1 1 0 0 0,1-1 0 0 0,0 1 0 0 0,1 0 0 0 0,1 0 0 0 0,0 6 0 0 0,1-8 0 0 0,1 0 0 0 0,1 0 0 0 0,1 0 0 0 0,0-1 0 0 0,1 1 0 0 0,0 0 0 0 0,1-1 0 0 0,4 12 0 0 0,-2-12 110 0 0,-2-3 231 0 0,1 0 0 0 0,0 1 0 0 0,1-1 0 0 0,0 0 0 0 0,6 8-341 0 0,12 6-1152 0 0,-21-21 976 0 0,12 8-844 0 0,-13-11 939 0 0,1 0-3502 0 0,-2-1-1204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42.7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1 137 10135 0 0,'10'-6'118'0'0,"0"1"-1"0"0,1 1 0 0 0,0-1 1 0 0,0 2-1 0 0,1 0 0 0 0,-1 0 1 0 0,1 1-1 0 0,-1 0 0 0 0,2 1-117 0 0,26-5 826 0 0,0-2 0 0 0,31-11-826 0 0,-9 2 436 0 0,74-21 1178 0 0,-101 28-2565 0 0,-20 6 440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43.0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0 10135 0 0,'1'3'231'0'0,"5"11"94"0"0,-5-11-260 0 0,0 0 0 0 0,1 0-1 0 0,-1 0 1 0 0,0 1-1 0 0,-1-1 1 0 0,1 0-1 0 0,0 1-64 0 0,-1 20 279 0 0,-1-1 0 0 0,-1 0 0 0 0,-2 4-279 0 0,1-2 691 0 0,-2 5-201 0 0,-6 22-490 0 0,-2 3 118 0 0,9-26-3767 0 0,4-27-486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43.4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188 25 10135 0 0,'0'0'464'0'0,"1"-2"-9"0"0,1-8-295 0 0,1 1-71 0 0,-3 7 282 0 0,-1 2 117 0 0,-1 0-391 0 0,0-1 1 0 0,0 1-1 0 0,-1 0 1 0 0,1-1-1 0 0,0 1 0 0 0,0 0 1 0 0,0 1-1 0 0,0-1 1 0 0,0 0-1 0 0,0 0 0 0 0,0 1 1 0 0,0 0-1 0 0,0-1 1 0 0,0 1-1 0 0,0 0 0 0 0,0 0 1 0 0,1 0-1 0 0,-1 0 0 0 0,0 0 1 0 0,1 0-1 0 0,-1 1-97 0 0,-10 11 496 0 0,6-6-150 0 0,0-1 1 0 0,0 0 0 0 0,-4 4-347 0 0,1-3 211 0 0,1 1 0 0 0,0 0 0 0 0,0 0 0 0 0,1 1 0 0 0,0 0 0 0 0,1 1 0 0 0,0-1 0 0 0,-2 6-211 0 0,-1 2-14 0 0,2 1 0 0 0,0-1 0 0 0,1 1 0 0 0,-3 15 14 0 0,8-27 0 0 0,0 0 0 0 0,0 0 0 0 0,0 0 0 0 0,1 1 0 0 0,0-1 0 0 0,0 0 0 0 0,1 0 0 0 0,0 4 0 0 0,-1-9 0 0 0,0 0 0 0 0,0-1 0 0 0,1 1 0 0 0,-1 0 0 0 0,0 0 0 0 0,1 0 0 0 0,-1-1 0 0 0,1 1 0 0 0,-1 0 0 0 0,1-1 0 0 0,-1 1 0 0 0,1 0 0 0 0,0 0 0 0 0,13 8 0 0 0,-13-9 0 0 0,0 1 0 0 0,1 0 0 0 0,-1-1 0 0 0,0 1 0 0 0,1-1 0 0 0,-1 0 0 0 0,1 1 0 0 0,0-1 0 0 0,3 0-251 0 0,-1-1-1 0 0,1 0 1 0 0,-1 0-1 0 0,0 0 1 0 0,1 0-1 0 0,-1-1 1 0 0,0 1-1 0 0,0-1 1 0 0,4-3 251 0 0,11-3-2587 0 0,-5 2-2187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43.9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63 687 10135 0 0,'0'0'231'0'0,"0"0"29"0"0,0 0 19 0 0,-1 2-41 0 0,-18 48 1290 0 0,7-23-582 0 0,8-20-579 0 0,1 0 1 0 0,-1 0-1 0 0,0 3-367 0 0,1 0 220 0 0,0 1 0 0 0,0-1 0 0 0,1 0 0 0 0,0 1-1 0 0,1 0 1 0 0,0-1 0 0 0,1 7-220 0 0,0-15 108 0 0,0-1-63 0 0,0 0 0 0 0,0-1 0 0 0,0 1 1 0 0,0 0-1 0 0,0 0 0 0 0,0 0 0 0 0,0-1 0 0 0,1 1 0 0 0,-1 0 0 0 0,0 0 1 0 0,1 0-1 0 0,-1-1 0 0 0,0 1 0 0 0,1 0 0 0 0,-1-1 0 0 0,1 1 0 0 0,-1 0 1 0 0,1-1-1 0 0,-1 1 0 0 0,1 0 0 0 0,0-1 0 0 0,0 1-45 0 0,9 4 16 0 0,-8-5-18 0 0,1 0 1 0 0,-1 0-1 0 0,0-1 0 0 0,1 1 0 0 0,-1 0 0 0 0,0-1 0 0 0,1 1 0 0 0,-1-1 1 0 0,0 0-1 0 0,1 0 0 0 0,-1 0 0 0 0,0 0 0 0 0,0 0 0 0 0,1-1 2 0 0,6-4 202 0 0,1-1 0 0 0,2-3-202 0 0,-10 9 65 0 0,3-4 162 0 0,0 0 0 0 0,1 0 0 0 0,-2 0 0 0 0,1-1 0 0 0,-1 0 0 0 0,0 0 0 0 0,1-2-227 0 0,14-22 18 0 0,-17 28-19 0 0,0-1 1 0 0,-1 1 0 0 0,1-1 0 0 0,-1 0-1 0 0,0 1 1 0 0,0-2 0 0 0,7-17 0 0 0,-8 20 0 0 0,0 1 0 0 0,0-1 0 0 0,0 1 0 0 0,0 0 0 0 0,0 0 0 0 0,0-1 0 0 0,0 1 0 0 0,1 0 0 0 0,-1 0 0 0 0,0-1 0 0 0,0 1 0 0 0,0 0 0 0 0,0 0 0 0 0,0-1 0 0 0,0 1 0 0 0,1 0 0 0 0,-1 0 0 0 0,0 0 0 0 0,0-1 0 0 0,0 1 0 0 0,1 0 0 0 0,-1 0 0 0 0,0 0 0 0 0,0 0 0 0 0,1-1 0 0 0,0 2 0 0 0,0-1 0 0 0,0 0 0 0 0,0 0 0 0 0,0 0 0 0 0,0 0 0 0 0,0 1 0 0 0,0-1 0 0 0,0 1 0 0 0,1-1 0 0 0,12 6 0 0 0,-1-4 0 0 0,1 1 0 0 0,-13-3 0 0 0,1 0 0 0 0,-1 0 0 0 0,1 0 0 0 0,-1 0 0 0 0,1 0 0 0 0,-1 0 0 0 0,1-1 0 0 0,0 1 0 0 0,2-2 0 0 0,-1 1 0 0 0,1-1 0 0 0,0 0 0 0 0,-1-1 0 0 0,1 1 0 0 0,-1-1 0 0 0,0 0 0 0 0,1 1 0 0 0,-1-2 0 0 0,17-13 0 0 0,-15 14 0 0 0,0-1 0 0 0,0-1 0 0 0,0 1 0 0 0,-1-1 0 0 0,0 0 0 0 0,0 0 0 0 0,1-1 0 0 0,5-10 0 0 0,7-14 0 0 0,-8 13 0 0 0,8-10 0 0 0,-5 9 0 0 0,-1-1 0 0 0,-1-1 0 0 0,-1 1 0 0 0,2-9 0 0 0,26-83 0 0 0,-33 98 0 0 0,2-12-22 0 0,0-1 0 0 0,-1-4 22 0 0,1-6-357 0 0,-4 16-33 0 0,-1 0-1 0 0,0 0 1 0 0,-2 0 0 0 0,-1-16 390 0 0,1 23-14 0 0,-2-11-3 0 0,-3-12 17 0 0,2 13 1 0 0,-1-14-1 0 0,5 32 0 0 0,1 7 0 0 0,1 6 0 0 0,-3 1 0 0 0,1 0 0 0 0,-1 1 0 0 0,-1-1 0 0 0,-1 8 0 0 0,-4 22 0 0 0,4 85 0 0 0,2-57 0 0 0,2-5 0 0 0,4 35 0 0 0,-4-90 0 0 0,0-1 0 0 0,1 1 0 0 0,-1-1 0 0 0,3 6 0 0 0,3 7 0 0 0,-4-15 0 0 0,0 0 0 0 0,-3-3 0 0 0,1 0 0 0 0,-1 0 0 0 0,1 0 0 0 0,-1 0 0 0 0,1-1 0 0 0,0 1 0 0 0,-1 0 0 0 0,1 0 0 0 0,0-1 0 0 0,0 1 0 0 0,0 0 0 0 0,0 0 0 0 0,1-1 0 0 0,-1 1 0 0 0,0-1 0 0 0,1 0 0 0 0,-1 1 0 0 0,1-1 0 0 0,-1 0 0 0 0,2 0 0 0 0,10-1 0 0 0,-8 0 0 0 0,0-1 0 0 0,-1 0 0 0 0,1 0 0 0 0,-1 0 0 0 0,0 0 0 0 0,0-1 0 0 0,0 0 0 0 0,0 0 0 0 0,2-2 0 0 0,7-5 0 0 0,-9 7 0 0 0,0 0 0 0 0,0-1 0 0 0,-1 0 0 0 0,1 0 0 0 0,0-1 0 0 0,13-14 0 0 0,-12 15 0 0 0,-1 0 0 0 0,0 0 0 0 0,0 0 0 0 0,3-5 0 0 0,-1 1 0 0 0,5-1 0 0 0,-8 7 0 0 0,17-10 0 0 0,-7 7 0 0 0,-2 1 0 0 0,1 6 0 0 0,21 5 0 0 0,-32-6 0 0 0,1 0 0 0 0,-1 0 0 0 0,1-1 0 0 0,-1 1 0 0 0,0 0 0 0 0,1 0 0 0 0,-1 0 0 0 0,1 1 0 0 0,2 2 0 0 0,5 5 0 0 0,9 11 0 0 0,-12-12 0 0 0,-3-4 0 0 0,1 1 0 0 0,0-1 0 0 0,1 1 0 0 0,2 1 0 0 0,18 18 0 0 0,-13-14 0 0 0,1-5 0 0 0,14 2 0 0 0,-13-5 0 0 0,-2-4 0 0 0,-1 1-777 0 0,-7-2-3260 0 0,4-6-1381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44.2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90 13823 0 0,'0'0'304'0'0,"8"-11"64"0"0,13 6 16 0 0,5-1 0 0 0,4 1-312 0 0,-3-3-72 0 0,-3 0 0 0 0,7 1 0 0 0,6 3 424 0 0,1-1 72 0 0,1-2 16 0 0,-3 1 0 0 0,0-1-416 0 0,-3 3-96 0 0,-1 0 0 0 0,-3 1-6944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49.5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190 69 6447 0 0,'0'0'298'0'0,"0"0"-10"0"0,-1-1-188 0 0,-3-2-13 0 0,-1-1 1 0 0,0 1-1 0 0,0-1 1 0 0,0 1-88 0 0,-11-7 1092 0 0,15 9-580 0 0,1 1 0 0 0,-5 0-341 0 0,-1 0 0 0 0,1 1-1 0 0,-1-1 1 0 0,1 1 0 0 0,-1 0-1 0 0,1 0 1 0 0,0 1 0 0 0,-1 0-1 0 0,1 0 1 0 0,0 0 0 0 0,0 0-1 0 0,0 1 1 0 0,0 0 0 0 0,1 0-1 0 0,-1 0 1 0 0,1 1 0 0 0,0-1-1 0 0,-4 5-170 0 0,3-1 40 0 0,-1 0-1 0 0,1 1 0 0 0,1 0 0 0 0,-1 0 1 0 0,1 0-1 0 0,1 1 0 0 0,0-1 0 0 0,0 1 1 0 0,0 0-1 0 0,1 0 0 0 0,-1 8-39 0 0,2-3 25 0 0,0-1 1 0 0,0 1-1 0 0,1-1 0 0 0,1 1 0 0 0,0-1 0 0 0,1 0 0 0 0,3 11-25 0 0,-3-18 0 0 0,0 1 0 0 0,0-1 0 0 0,0 0 0 0 0,1-1 0 0 0,0 1 0 0 0,0 0 0 0 0,0-1 0 0 0,3 3 0 0 0,-4-6 0 0 0,-1 0 0 0 0,1 0 0 0 0,0 0 0 0 0,0 0 0 0 0,0-1 0 0 0,0 1 0 0 0,0 0 0 0 0,0-1 0 0 0,0 0 0 0 0,0 0 0 0 0,1 1 0 0 0,-1-1 0 0 0,0 0 0 0 0,1-1 0 0 0,-1 1 0 0 0,1 0 0 0 0,-1-1 0 0 0,1 1 0 0 0,-1-1 0 0 0,1 0 0 0 0,-1 0 0 0 0,2 0 0 0 0,2-1 67 0 0,0 0-1 0 0,0-1 0 0 0,-1 1 1 0 0,1-1-1 0 0,-1-1 0 0 0,1 1 1 0 0,-1-1-1 0 0,0 1 0 0 0,0-2 1 0 0,0 1-1 0 0,0 0 0 0 0,-1-1 0 0 0,0 0 1 0 0,3-2-67 0 0,8-10 365 0 0,-1-1 1 0 0,-1 0-1 0 0,3-6-365 0 0,-10 14 23 0 0,0 1 9 0 0,-1-1 0 0 0,0 1-1 0 0,0-1 1 0 0,-1 0-1 0 0,0 0 1 0 0,-1-1 0 0 0,0 1-1 0 0,-1-1 1 0 0,0 1-1 0 0,0-1 1 0 0,-1 0 0 0 0,0 0-1 0 0,0 0 1 0 0,-2-2-32 0 0,1 6 94 0 0,-1 1 1 0 0,0-1 0 0 0,-1 1-1 0 0,1-1 1 0 0,-1 1-1 0 0,0 0 1 0 0,-1 0 0 0 0,1 0-1 0 0,-1 0 1 0 0,0 1-1 0 0,0-1 1 0 0,-1 1-1 0 0,1-1 1 0 0,-1 1 0 0 0,0 0-1 0 0,0 1 1 0 0,0-1-1 0 0,-2-1-94 0 0,0 1-6 0 0,0 1-1 0 0,1-1 1 0 0,-1 1-1 0 0,0 0 1 0 0,0 1-1 0 0,-1 0 1 0 0,1 0 0 0 0,0 0-1 0 0,-1 0 1 0 0,1 1-1 0 0,-1 0 1 0 0,0 1-1 0 0,1-1 1 0 0,-1 1-1 0 0,-1 1 7 0 0,5-1-79 0 0,1 0-1 0 0,0 1 0 0 0,0-1 1 0 0,0 1-1 0 0,1-1 0 0 0,-1 1 1 0 0,0 0-1 0 0,0 0 1 0 0,0 0-1 0 0,0 0 0 0 0,1 0 80 0 0,0 0-1144 0 0,1-1-2676 0 0,0 0-1148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49.9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70 8287 0 0,'0'0'191'0'0,"0"0"26"0"0,0 0 9 0 0,0-1-34 0 0,3-3 3 0 0,-1 0 0 0 0,1-1 1 0 0,-1 1-1 0 0,0-1 0 0 0,-1 1 1 0 0,1-1-1 0 0,-1 0 0 0 0,0 0 1 0 0,0 0-1 0 0,0-4-195 0 0,-1 9 42 0 0,0-1 0 0 0,0 1 1 0 0,0-1-1 0 0,0 1 0 0 0,0-1 0 0 0,0 1 1 0 0,0-1-1 0 0,0 1 0 0 0,0-1 0 0 0,0 1 1 0 0,0-1-1 0 0,0 1 0 0 0,-1-1 0 0 0,1 1 1 0 0,0-1-1 0 0,0 1 0 0 0,0 0 0 0 0,-1-1 1 0 0,1 1-1 0 0,0-1 0 0 0,-1 1 0 0 0,1 0 1 0 0,0-1-1 0 0,-1 1 0 0 0,1 0 0 0 0,0-1 1 0 0,-1 1-1 0 0,1 0 0 0 0,-1-1 0 0 0,1 1 1 0 0,-1 0-1 0 0,1 0 0 0 0,-1 0 0 0 0,1 0 1 0 0,-1-1-1 0 0,1 1 0 0 0,0 0 0 0 0,-1 0-42 0 0,0 0 89 0 0,0 0-1 0 0,0 1 0 0 0,0-1 0 0 0,0 0 1 0 0,1 0-1 0 0,-1 1 0 0 0,0-1 1 0 0,0 0-1 0 0,0 1 0 0 0,1-1 0 0 0,-1 1 1 0 0,0-1-1 0 0,1 1 0 0 0,-1 0 1 0 0,0-1-1 0 0,1 1 0 0 0,-1 0-88 0 0,1-1 35 0 0,-2 3 40 0 0,-1-1 1 0 0,2 1-1 0 0,-1 0 0 0 0,0 0 0 0 0,0 0 0 0 0,1 0 0 0 0,0 0 0 0 0,-1 1 1 0 0,1 0-76 0 0,-7 31 443 0 0,7-34-443 0 0,-1 16 0 0 0,1 1 0 0 0,0-1 0 0 0,1 1 0 0 0,1 0 0 0 0,-1-4 0 0 0,3 44 0 0 0,3-1 0 0 0,3 5 0 0 0,26 112 0 0 0,-19-113-182 0 0,-7-29-888 0 0,4 27 1070 0 0,-12-53-691 0 0,-1 1 0 0 0,0-1-1 0 0,0 1 1 0 0,0 0 691 0 0,-1-5-185 0 0,1 2-1349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50.2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1 292 11975 0 0,'0'0'267'0'0,"1"0"42"0"0,4-2-174 0 0,-1 1 0 0 0,1-2 0 0 0,0 1 0 0 0,-1 0 0 0 0,4-3-135 0 0,7-4 51 0 0,100-57-41 0 0,-63 36 743 0 0,13-12-753 0 0,18-10 679 0 0,-54 34-310 0 0,9-4-1515 0 0,7-2 1146 0 0,-19 11-511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51.2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6 8287 0 0,'0'0'191'0'0,"-1"0"26"0"0,0-2-147 0 0,-2 0-12 0 0,-9 0 232 0 0,5 2-176 0 0,6 0-29 0 0,1 0 0 0 0,-1 0 0 0 0,0 1 0 0 0,1-1 0 0 0,-1 0 0 0 0,0 0 0 0 0,1 1 0 0 0,-1-1 0 0 0,0 0 0 0 0,1 1 0 0 0,-1-1 0 0 0,1 1 0 0 0,-1-1 0 0 0,1 1 0 0 0,-1-1 0 0 0,1 1 0 0 0,-1-1 0 0 0,1 1 0 0 0,-1 0-85 0 0,-6 11 805 0 0,6-8-687 0 0,0 0 0 0 0,-1 0 0 0 0,2 0 0 0 0,-1 1 0 0 0,0-1 0 0 0,1 0 0 0 0,0 1 0 0 0,0 2-118 0 0,3 35 688 0 0,1-21-314 0 0,2 0-1 0 0,0 0 1 0 0,1 0 0 0 0,6 11-374 0 0,9 28 553 0 0,5 8-553 0 0,-24-63-8 0 0,-1-6-1 0 0,1-4 67 0 0,-3 5-27 0 0,4-9 287 0 0,-1-1 0 0 0,-1 1 0 0 0,0 0 1 0 0,0-1-1 0 0,-1 1 0 0 0,1-9-318 0 0,-1 5 51 0 0,2-20-33 0 0,-3 18-19 0 0,1 1 0 0 0,3-13 1 0 0,-1 17 0 0 0,-2 1 0 0 0,1 0 0 0 0,1 0 0 0 0,0 0 0 0 0,0 0 0 0 0,0 1 0 0 0,3-4 0 0 0,1 0-11 0 0,-3 4 19 0 0,1 0 0 0 0,0 0 0 0 0,5-6-8 0 0,-7 12-12 0 0,-1-1 0 0 0,1 1 0 0 0,-1 0-1 0 0,1 0 1 0 0,0 0 0 0 0,0 0 0 0 0,0 0 0 0 0,0 1-1 0 0,0-1 1 0 0,0 1 0 0 0,0 0 0 0 0,2-1 12 0 0,6-1-887 0 0,0 1 1 0 0,0 0-1 0 0,2 1 887 0 0,1-1-1023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2:56.9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 5908 4607 0 0,'0'0'102'0'0,"0"0"20"0"0,0 0 6 0 0,1 1-21 0 0,0 6-14 0 0,-1-6 278 0 0,-1 5 430 0 0,0-3-670 0 0,0 0 1 0 0,0 0-1 0 0,0 0 1 0 0,0 0-1 0 0,0 0 0 0 0,-1 1-131 0 0,-3 6 100 0 0,4-6 239 0 0,-2 1 0 0 0,1 0 0 0 0,0-1 0 0 0,-4 5-339 0 0,5-8 443 0 0,0 0-294 0 0,-11 18 1307 0 0,11-18-1013 0 0,1-1-222 0 0,0 0 166 0 0,0 0 101 0 0,0 0 21 0 0,0 0-66 0 0,0 0-222 0 0,0 0 166 0 0,-2-10 1053 0 0,2 9-1291 0 0,2-6-133 0 0,1-1-16 0 0,2 1 0 0 0,3 0 0 0 0,-5 6 0 0 0,0-1 0 0 0,-1 0 0 0 0,1 0 0 0 0,-1 0 0 0 0,0 0 0 0 0,1-1 0 0 0,0-1 0 0 0,7-6 42 0 0,0 1 1 0 0,1 0-1 0 0,1 1 0 0 0,7-5-42 0 0,20-15 274 0 0,-17 12 1274 0 0,11-6-1548 0 0,11-7 57 0 0,2-2-57 0 0,17-8 0 0 0,-34 22 0 0 0,116-74 0 0 0,-100 60 0 0 0,16-17 0 0 0,-30 25 0 0 0,1-5-30 0 0,7-7 30 0 0,-21 16 369 0 0,1 2 0 0 0,1 0 0 0 0,1 2 0 0 0,1 0 0 0 0,1 0-369 0 0,8-1-461 0 0,-16 9 358 0 0,0-1 0 0 0,0 0 0 0 0,-1-2 0 0 0,5-3 103 0 0,2-3 366 0 0,1 1 0 0 0,0 1 0 0 0,12-5-366 0 0,8-5 8 0 0,116-66-8 0 0,-30 18 0 0 0,-108 60 0 0 0,133-82 0 0 0,-125 73 0 0 0,8-8 0 0 0,-12 8 0 0 0,-13 12 0 0 0,21-18 0 0 0,2 2 0 0 0,22-12 0 0 0,-32 22 0 0 0,-1-1 0 0 0,0 0 0 0 0,13-14 0 0 0,-7 7 0 0 0,-18 15 0 0 0,0 0 0 0 0,1-2 0 0 0,8-10 28 0 0,-4 4 111 0 0,0 1-1 0 0,2 1 0 0 0,4-4-138 0 0,34-23 1443 0 0,-30 21-1281 0 0,15-9-162 0 0,24-16 0 0 0,-22 16 0 0 0,-24 16 0 0 0,19-10 0 0 0,41-23 0 0 0,-63 36 0 0 0,15-12 0 0 0,-18 11 0 0 0,1 2 0 0 0,9-5 0 0 0,-13 8 0 0 0,0 0 0 0 0,-1-1 0 0 0,7-6 0 0 0,-6 5 0 0 0,0 0 0 0 0,9-5 0 0 0,-4 5 0 0 0,3-3 0 0 0,8-5 0 0 0,-20 12 0 0 0,-1-1 0 0 0,1 0 0 0 0,-1 0 0 0 0,1-1 0 0 0,3-5 0 0 0,-7 8 0 0 0,1 0 0 0 0,-1 0 0 0 0,0 0 0 0 0,1 0 0 0 0,0 0 0 0 0,-1 0 0 0 0,1 0 0 0 0,0 1 0 0 0,0-1 0 0 0,1 1 0 0 0,-1 0 0 0 0,1 0 0 0 0,1-1 0 0 0,2 0 0 0 0,0 0 0 0 0,-1 0 0 0 0,1-1 0 0 0,-1 0 0 0 0,0-1 0 0 0,0 1 0 0 0,3-5 0 0 0,-1 3 0 0 0,0 1 0 0 0,0 0 0 0 0,0 0 0 0 0,6-2 0 0 0,17-10 0 0 0,-20 9 0 0 0,0 0 0 0 0,0-1 0 0 0,-1 0 0 0 0,-1 0 0 0 0,1-1 0 0 0,-1-1 0 0 0,-3 5 0 0 0,1 0 0 0 0,0 0 0 0 0,0 1 0 0 0,0-1 0 0 0,8-3 0 0 0,-5 2 0 0 0,25-12 0 0 0,-22 12 0 0 0,0 0 0 0 0,1-2 0 0 0,5-3 0 0 0,0 1 0 0 0,10-4 0 0 0,-19 9 0 0 0,0 0 0 0 0,6-5 0 0 0,-8 5 0 0 0,-1 1 0 0 0,1 0 0 0 0,0 1 0 0 0,7-4 0 0 0,-4 3 0 0 0,0-1 0 0 0,10-6 0 0 0,8-4 0 0 0,-8 2 0 0 0,-9 9 0 0 0,-7 3 0 0 0,1-1 0 0 0,-1 0 0 0 0,0 0 0 0 0,1 0 0 0 0,-1-1 0 0 0,-1 0 0 0 0,4-2 0 0 0,4-4 0 0 0,-9 8 0 0 0,1 0 0 0 0,27-15 0 0 0,-27 15 0 0 0,-1 0 0 0 0,1 0 0 0 0,-1 0 0 0 0,0-1 0 0 0,1 1 0 0 0,-1-1 0 0 0,0 0 0 0 0,2-2 0 0 0,6-8 0 0 0,28-27 0 0 0,-29 30 0 0 0,1 0 0 0 0,1 1 0 0 0,-1 0 0 0 0,5-1 0 0 0,-15 9 0 0 0,1 0 0 0 0,-1 0 0 0 0,0 0 0 0 0,0 0 0 0 0,1 0 0 0 0,-1-1 0 0 0,0 1 0 0 0,0 0 0 0 0,0 0 0 0 0,0-1 0 0 0,1-2 0 0 0,2 0 0 0 0,-1 0 0 0 0,0 0 0 0 0,1 1 0 0 0,-1-1 0 0 0,5-2 0 0 0,4-4 0 0 0,-7 5 0 0 0,1 0 0 0 0,1 0 0 0 0,-1 1 0 0 0,3-2 0 0 0,28-21 0 0 0,-25 21 0 0 0,-1 4 0 0 0,-9 2 0 0 0,1 0 0 0 0,-1-1 0 0 0,0 1 0 0 0,0-1 0 0 0,1 0 0 0 0,-1 0 0 0 0,0 1 0 0 0,0-1 0 0 0,0-1 0 0 0,0 1 0 0 0,0 0 0 0 0,0 0 0 0 0,1-2 0 0 0,5-4 0 0 0,-6 4 0 0 0,1 0 0 0 0,-1 1 0 0 0,1 0 0 0 0,0 0 0 0 0,0 0 0 0 0,0 0 0 0 0,1-1 0 0 0,1 2 0 0 0,17-10 0 0 0,-16 8 133 0 0,-1-1-1 0 0,0 0 0 0 0,0 0 1 0 0,0 0-1 0 0,-1-1 0 0 0,4-2-132 0 0,-4 1 248 0 0,1 1 0 0 0,0 1-1 0 0,0-1 1 0 0,1 1-1 0 0,5-4-247 0 0,8-4 9 0 0,0-1-1 0 0,1-2-8 0 0,24-17-1 0 0,-22 17 1 0 0,-1 0 0 0 0,10-10 0 0 0,-13 11 0 0 0,2 0 0 0 0,5-3 0 0 0,-9 7 0 0 0,0-1 0 0 0,0-1 0 0 0,11-11 0 0 0,-20 16 0 0 0,0 1 0 0 0,1 0 0 0 0,0 0 0 0 0,8-4 0 0 0,-13 8 0 0 0,0 0 0 0 0,0-1 0 0 0,0 1 0 0 0,0-1 0 0 0,2-2 0 0 0,10-10 0 0 0,14-8 0 0 0,2 1 0 0 0,28-15 0 0 0,-46 29 0 0 0,-1 0 0 0 0,11-9 0 0 0,-13 8 0 0 0,1 1 0 0 0,1 0 0 0 0,8-4 0 0 0,-9 6 0 0 0,0 0 0 0 0,-1-1 0 0 0,0-1 0 0 0,5-4 0 0 0,36-36 0 0 0,-31 28 0 0 0,2 0 0 0 0,4-2 0 0 0,-22 19 0 0 0,16-11 0 0 0,-1-2 0 0 0,4-5 0 0 0,-19 17 0 0 0,1 1 0 0 0,0-1 0 0 0,0 1 0 0 0,0 0 0 0 0,0 0 0 0 0,1 0 0 0 0,0 1 0 0 0,-1-1 0 0 0,0 0 0 0 0,0-1 0 0 0,0 1 0 0 0,3-3 0 0 0,2-3 0 0 0,1 0 0 0 0,0 1 0 0 0,0 0 0 0 0,1 1 0 0 0,5-3 0 0 0,-1 2 0 0 0,-1 0 0 0 0,1 0 0 0 0,-1-2 0 0 0,0 0 0 0 0,-1 0 0 0 0,-7 5 0 0 0,0 0 0 0 0,0 1 0 0 0,1 0 0 0 0,-1 0 0 0 0,1 1 0 0 0,2-2 0 0 0,0 0 0 0 0,5-4 0 0 0,65-40 0 0 0,-53 32 0 0 0,-15 9 0 0 0,13-6 0 0 0,-13 8 0 0 0,-1-1 0 0 0,9-7 0 0 0,-7 5 0 0 0,13-6 0 0 0,-10 6 0 0 0,0-1 0 0 0,0-1 0 0 0,7-7 0 0 0,41-38 0 0 0,-44 38 0 0 0,-10 9 0 0 0,1 2 0 0 0,0-1 0 0 0,5-2 0 0 0,11-6 0 0 0,-19 11 0 0 0,1 0 0 0 0,0 1 0 0 0,-1 0 0 0 0,1 1 0 0 0,4-2 0 0 0,18-6 0 0 0,-26 9 0 0 0,-2-1 0 0 0,1 1 0 0 0,0-1 0 0 0,0 0 0 0 0,-1 0 0 0 0,0 0 0 0 0,1 0 0 0 0,1-3 0 0 0,11-11 0 0 0,-5 9 0 0 0,0 0 0 0 0,0 1 0 0 0,0 1 0 0 0,1 0 0 0 0,-1 1 0 0 0,27-15 0 0 0,-6 3 0 0 0,-17 10 0 0 0,0-2 0 0 0,7-4 0 0 0,-9 5 0 0 0,0 0 0 0 0,13-5 0 0 0,-8 4 0 0 0,-10 5 0 0 0,-1-1 0 0 0,0 0 0 0 0,0-1 0 0 0,0 0 0 0 0,-1 0 0 0 0,6-6 0 0 0,-3 2 0 0 0,1 0 0 0 0,6-3 0 0 0,14-10 0 0 0,26-20 0 0 0,-46 35 0 0 0,0 1 0 0 0,1 1 0 0 0,3-2 0 0 0,20-13 0 0 0,11-10 0 0 0,-15 11 0 0 0,20-17 0 0 0,-20 16 0 0 0,-23 17 0 0 0,1-1 0 0 0,-1-1 0 0 0,0 1 0 0 0,1-2 0 0 0,-2 2 0 0 0,0-1 0 0 0,1 1 0 0 0,0 0 0 0 0,0 1 0 0 0,0 0 0 0 0,1 0 0 0 0,0 1 0 0 0,2-1 0 0 0,-9 3 0 0 0,5-2 0 0 0,1-1 0 0 0,-1 0 0 0 0,0 0 0 0 0,0-1 0 0 0,-1 0 0 0 0,4-3 0 0 0,15-12 0 0 0,32-18 0 0 0,-29 21 0 0 0,-1-1 0 0 0,1-3 0 0 0,-22 17 0 0 0,0 1 0 0 0,0-1 0 0 0,1 1 0 0 0,-1 1 0 0 0,1-1 0 0 0,5-1 0 0 0,-4 2 0 0 0,-1-1 0 0 0,1 0 0 0 0,0 0 0 0 0,3-4 0 0 0,1-1 0 0 0,0-1 0 0 0,2-4 0 0 0,-4 5 0 0 0,0 0 0 0 0,1 0 0 0 0,4-2 0 0 0,9-6 0 0 0,17-9 0 0 0,70-34 0 0 0,-52 24 0 0 0,-14 13 0 0 0,-13 6 0 0 0,28-10 0 0 0,-38 18 0 0 0,14-10 0 0 0,-15 8 0 0 0,18-7 0 0 0,-29 13 0 0 0,-1 0 0 0 0,0-1 0 0 0,0 1 0 0 0,0-2 0 0 0,0 1 0 0 0,-1-1 0 0 0,3-3 0 0 0,1 0 0 0 0,0 0 0 0 0,8-5 0 0 0,-5 6 0 0 0,-6 4 0 0 0,0-1 0 0 0,0 0 0 0 0,-1-1 0 0 0,0 1 0 0 0,0-1 0 0 0,5-5 0 0 0,-10 7 0 0 0,1 1 0 0 0,0-1 0 0 0,0 1 0 0 0,1 0 0 0 0,-1 0 0 0 0,1 0 0 0 0,0 1 0 0 0,-1-1 0 0 0,1 1 0 0 0,3-1 0 0 0,0-1 0 0 0,1-1 0 0 0,-1 1 0 0 0,-1-1 0 0 0,1 0 0 0 0,-1 0 0 0 0,1-2 0 0 0,1 0 0 0 0,0 1 0 0 0,0 0 0 0 0,6-4 0 0 0,12-3 0 0 0,4-2 0 0 0,6-1 0 0 0,-32 13 0 0 0,1 0 0 0 0,-1 0 0 0 0,0 0 0 0 0,0-1 0 0 0,3-2 0 0 0,-3 2 0 0 0,0 1 0 0 0,0-1 0 0 0,1 1 0 0 0,-1 0 0 0 0,4-2 0 0 0,8-3 0 0 0,-10 6 0 0 0,1-2 0 0 0,-1 1 0 0 0,0-1 0 0 0,0 0 0 0 0,5-3 0 0 0,9-10 0 0 0,1 2 0 0 0,7-4 0 0 0,26-18 0 0 0,-49 33 0 0 0,0 1 0 0 0,1 0 0 0 0,-1 0 0 0 0,0 1 0 0 0,2-1 0 0 0,-1 1 0 0 0,0-1 0 0 0,-1 1 0 0 0,1-1 0 0 0,2-3 0 0 0,34-20 0 0 0,-10 4 0 0 0,-19 14 0 0 0,9-8 0 0 0,-9 6 0 0 0,2 0 0 0 0,-1 1 0 0 0,9-3 0 0 0,-9 5 0 0 0,-1-1 0 0 0,0-1 0 0 0,0 0 0 0 0,0-1 0 0 0,8-7 0 0 0,13-12 0 0 0,-21 12 0 0 0,3-1 0 0 0,50-44 0 0 0,-60 55 0 0 0,-3 5 0 0 0,-1-1 0 0 0,1 0 0 0 0,-1 1 0 0 0,1 0 0 0 0,0 0 0 0 0,0 0 0 0 0,2-1 0 0 0,9-5 0 0 0,0-1 0 0 0,3-2 0 0 0,-6 3 0 0 0,0 0 0 0 0,1 2 0 0 0,10-6 0 0 0,-17 10 0 0 0,0-1 0 0 0,0 0 0 0 0,0-1 0 0 0,0 1 0 0 0,3-4 0 0 0,13-9 0 0 0,-4 4 221 0 0,-1 0 0 0 0,14-15-221 0 0,7-5 1171 0 0,-22 19-2094 0 0,-8 7 1320 0 0,1 0 1 0 0,0 0 0 0 0,0 0-398 0 0,20-13 165 0 0,-24 17-153 0 0,-3 2-18 0 0,0-1 0 0 0,0 1 0 0 0,0-1 0 0 0,0 1 1 0 0,0-1-1 0 0,0 0 0 0 0,0 1 0 0 0,0-1 0 0 0,0 0 1 0 0,0 0-1 0 0,0 0 0 0 0,0 0 0 0 0,0 0 6 0 0,0 0-337 0 0,-1 1-138 0 0,0 0-33 0 0,0 0-72 0 0,-3 3-241 0 0,-1 0 1 0 0,1-1-1 0 0,-1 1 0 0 0,1-1 0 0 0,-3 1 821 0 0,-5 3-7164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51.6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129 1 8287 0 0,'0'0'382'0'0,"0"0"-8"0"0,-1 0-240 0 0,-4 1 12 0 0,0 0 138 0 0,0 0 0 0 0,0 0-1 0 0,0 1 1 0 0,0 0-1 0 0,1 0 1 0 0,-1 0 0 0 0,1 0-1 0 0,-1 1 1 0 0,1-1-1 0 0,-4 4-283 0 0,2 0 157 0 0,0 0 0 0 0,1 0 0 0 0,0 0-1 0 0,0 1 1 0 0,1-1 0 0 0,0 1 0 0 0,0 0 0 0 0,-2 5-157 0 0,2-2 261 0 0,0 1 0 0 0,1 0 0 0 0,0 0 0 0 0,1 0 0 0 0,-1 10-261 0 0,1-6 144 0 0,1-1 0 0 0,1 1 0 0 0,0 3-144 0 0,0-14 15 0 0,1 1 0 0 0,0 0-1 0 0,-1-1 1 0 0,1 1 0 0 0,1-1-1 0 0,-1 1 1 0 0,1-1 0 0 0,0 1-1 0 0,0-1 1 0 0,0 0 0 0 0,0 0-1 0 0,1 1-14 0 0,-2-4 0 0 0,0 0 0 0 0,0 1 0 0 0,0-1 0 0 0,1 0 0 0 0,-1 0 0 0 0,0 0 0 0 0,1 0 0 0 0,-1 0 0 0 0,1 0 0 0 0,-1 0 0 0 0,1 0 0 0 0,-1-1 0 0 0,1 1 0 0 0,0 0 0 0 0,-1-1 0 0 0,1 0 0 0 0,0 1 0 0 0,-1-1 0 0 0,1 0 0 0 0,0 0 0 0 0,-1 0 0 0 0,1 0 0 0 0,0 0 0 0 0,0 0 0 0 0,-1 0 0 0 0,1-1 0 0 0,0 1 0 0 0,-1 0 0 0 0,1-1 0 0 0,-1 0 0 0 0,1 1 0 0 0,0-1 0 0 0,-1 0 0 0 0,6-3 0 0 0,0 0 0 0 0,0 0 0 0 0,0-1 0 0 0,-1 0 0 0 0,0 0 0 0 0,3-3 0 0 0,-2 1 0 0 0,0-1 0 0 0,0 1 0 0 0,-1-1 0 0 0,0-1 0 0 0,0 1 0 0 0,-1-1 0 0 0,0 0 0 0 0,-1 0 0 0 0,0 0 0 0 0,0-1 0 0 0,0-4 0 0 0,1 1-9 0 0,-1-1 50 0 0,0-1-1 0 0,-1-1-40 0 0,-3 14 371 0 0,16 35 987 0 0,-6-12-988 0 0,8 14-370 0 0,-14-28-166 0 0,0-1-1 0 0,1 1 1 0 0,0-1-1 0 0,1 0 1 0 0,-1 0-1 0 0,6 4 167 0 0,7 4-4964 0 0,-9-11-4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52.0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10135 0 0,'0'0'231'0'0,"0"0"29"0"0,0 0 19 0 0,1 2-41 0 0,1 3-66 0 0,1-1 0 0 0,-1 1-1 0 0,0 0 1 0 0,0 0 0 0 0,-1 0-1 0 0,1 1 1 0 0,-1 2-172 0 0,6 40 1304 0 0,-7-46-1258 0 0,2 25 1168 0 0,-1 7-1214 0 0,0 11 402 0 0,0-31-393 0 0,8 101-2 0 0,-4-79-369 0 0,7 43-3488 0 0,-9-67-922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52.3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1 106 10135 0 0,'0'0'231'0'0,"0"0"29"0"0,2 1 19 0 0,6 0-206 0 0,1 1 1 0 0,-1-1-1 0 0,0-1 1 0 0,1 0-1 0 0,-1 0 1 0 0,1 0-1 0 0,-1-1 1 0 0,0 0-1 0 0,1-1 1 0 0,5-2-74 0 0,14-5 565 0 0,0-1 1 0 0,13-8-566 0 0,-14 6 508 0 0,30-9-508 0 0,30-6-1384 0 0,-69 22 872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52.6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 11975 0 0,'0'0'267'0'0,"0"0"42"0"0,0 0 17 0 0,0 2-28 0 0,1 70 491 0 0,0 44 574 0 0,-1-104-1312 0 0,-1 16 1338 0 0,-4 24-1389 0 0,4-43 41 0 0,0 1 0 0 0,1-1 0 0 0,0 1 0 0 0,1 5-41 0 0,4 19-5396 0 0,-3-22 428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53.0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121 26 8287 0 0,'-1'-2'191'0'0,"-1"0"-143"0"0,0 0 0 0 0,0 0-1 0 0,0 0 1 0 0,0 1 0 0 0,0-1 0 0 0,0 0-1 0 0,-1 1 1 0 0,1-1 0 0 0,0 1 0 0 0,-1 0-1 0 0,1 0 1 0 0,-1 0 0 0 0,0 0 0 0 0,1 0-1 0 0,-1 1 1 0 0,0-1-48 0 0,1 1 73 0 0,0-1 0 0 0,0 1 0 0 0,1 0 0 0 0,-1 0 0 0 0,0 0 0 0 0,0 1 0 0 0,0-1 0 0 0,0 0 0 0 0,0 0 0 0 0,1 1 0 0 0,-1 0 0 0 0,0-1-1 0 0,0 1 1 0 0,1 0 0 0 0,-1 0 0 0 0,1 0 0 0 0,-1 0 0 0 0,0 0 0 0 0,1 0 0 0 0,0 0 0 0 0,-1 0 0 0 0,1 1 0 0 0,0-1 0 0 0,-1 0 0 0 0,1 1-73 0 0,-4 6 130 0 0,0 0 0 0 0,1 0 1 0 0,0 1-1 0 0,0-1 0 0 0,1 1 0 0 0,0 0 0 0 0,1 0 1 0 0,0 0-1 0 0,0 1 0 0 0,1-1 0 0 0,0 0 0 0 0,0 1 1 0 0,1-1-1 0 0,1 0 0 0 0,-1 1 0 0 0,1-1 0 0 0,3 8-130 0 0,-4-14 0 0 0,2 0 0 0 0,-1 0 0 0 0,0 1 0 0 0,0-1 0 0 0,1 0 0 0 0,0 0 0 0 0,0-1 0 0 0,0 1 0 0 0,0 0 0 0 0,2 1 0 0 0,-3-3 0 0 0,0 1 0 0 0,0-1 0 0 0,0 0 0 0 0,1 0 0 0 0,-1-1 0 0 0,1 1 0 0 0,-1 0 0 0 0,0 0 0 0 0,1-1 0 0 0,0 1 0 0 0,-1-1 0 0 0,1 1 0 0 0,-1-1 0 0 0,1 0 0 0 0,-1 1 0 0 0,1-1 0 0 0,0 0 0 0 0,-1 0 0 0 0,1 0 0 0 0,0 0 0 0 0,-1-1 0 0 0,2 1 0 0 0,1-1 97 0 0,0 0 0 0 0,0-1 0 0 0,0 1-1 0 0,0-1 1 0 0,0 0 0 0 0,-1 0 0 0 0,1 0-1 0 0,-1 0 1 0 0,1-1 0 0 0,-1 0 0 0 0,0 1-1 0 0,0-1 1 0 0,0 0 0 0 0,0-1 0 0 0,0 1-1 0 0,-1 0 1 0 0,0-1 0 0 0,1 1 0 0 0,-1-1 0 0 0,-1 0-1 0 0,2-1-96 0 0,-1-2 26 0 0,0 5 10 0 0,-1-1 0 0 0,0 0 0 0 0,0 0 0 0 0,0 0 0 0 0,-1 0 0 0 0,1 0 0 0 0,-1 0 1 0 0,1 0-1 0 0,-1-1 0 0 0,0 1 0 0 0,0 0 0 0 0,0-2-36 0 0,-2-5 408 0 0,2 8-309 0 0,-1-1-1 0 0,1 1 0 0 0,-1-1 1 0 0,1 1-1 0 0,-1 0 1 0 0,0-1-1 0 0,0 1 1 0 0,0 0-1 0 0,0 0 0 0 0,0 0 1 0 0,0 0-1 0 0,-1-1-98 0 0,-3-4 6 0 0,3 6-4 0 0,1-1 0 0 0,0 0 1 0 0,0 1-1 0 0,-1-1 0 0 0,1 1 0 0 0,-1-1 0 0 0,0 1 0 0 0,-1-1-2 0 0,1 1-8 0 0,-1-1 0 0 0,0 1 1 0 0,0 0-1 0 0,1 1 0 0 0,-1-1 0 0 0,0 0 0 0 0,0 1 0 0 0,0 0 0 0 0,-2-1 8 0 0,-4 1-770 0 0,1 0 1 0 0,-1 0-1 0 0,-1 2 770 0 0,-5-1-5459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53.4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57 6447 0 0,'9'43'647'0'0,"2"3"-232"0"0,-10-40 156 0 0,0 0 1 0 0,-1 0-1 0 0,0 0 1 0 0,0 0-1 0 0,0 0 1 0 0,-1 2-572 0 0,0-6 665 0 0,3 4 388 0 0,-1-12 580 0 0,0-6-595 0 0,6-23-14 0 0,3 1 0 0 0,7-19-1024 0 0,-15 47 0 0 0,1 0 0 0 0,0 1 0 0 0,0 0 0 0 0,4-5 0 0 0,3-6 0 0 0,-3 8 0 0 0,2 6 0 0 0,0 4 0 0 0,-6 0 0 0 0,-1 0 0 0 0,0 0 0 0 0,0-1 0 0 0,0 2 0 0 0,0-1 0 0 0,0 0 0 0 0,0 0 0 0 0,0 0 0 0 0,-1 1 0 0 0,0-1 0 0 0,1 1 0 0 0,0 1 0 0 0,-1 0 0 0 0,1 0 0 0 0,0 0 0 0 0,-1 0 0 0 0,0 0 0 0 0,0 0 0 0 0,-1 0 0 0 0,1 0 0 0 0,-1 2 0 0 0,1 2 0 0 0,0-1 0 0 0,0 1 0 0 0,0 0 0 0 0,1-1 0 0 0,0 1 0 0 0,0-1 0 0 0,1 0 0 0 0,1 2 0 0 0,2 3 0 0 0,-3-10 0 0 0,-1 0 0 0 0,1 0-323 0 0,0 0 0 0 0,1 0-1 0 0,-1 0 1 0 0,1 0 0 0 0,-1 0 0 0 0,1-1-1 0 0,0 0 1 0 0,-1 1 0 0 0,1-1-1 0 0,0-1 1 0 0,0 1 0 0 0,0-1 0 0 0,0 1 323 0 0,15-1-1534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54.0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107 805 10135 0 0,'0'0'231'0'0,"0"0"29"0"0,-1-1 19 0 0,0 0-201 0 0,-1 0 10 0 0,-7-1 32 0 0,7 2-120 0 0,0 0 0 0 0,0 0 0 0 0,0 0 0 0 0,0 0 0 0 0,0 0 0 0 0,0 0 0 0 0,0 0 0 0 0,-1 1 0 0 0,2-1 0 0 0,0 1 0 0 0,0-1 0 0 0,0 1 0 0 0,0-1 0 0 0,0 1 0 0 0,0 0 0 0 0,0-1 0 0 0,0 1 0 0 0,0 0 0 0 0,0 0 0 0 0,1 0 0 0 0,-1 0 0 0 0,0-1 0 0 0,0 1 0 0 0,0 1 0 0 0,-4 6 53 0 0,0 0 321 0 0,-1 1 0 0 0,1 0 0 0 0,1 0 0 0 0,0 1 0 0 0,0 0-374 0 0,-3 10 203 0 0,2 2-1 0 0,0-1 1 0 0,1 3-203 0 0,1-11 353 0 0,3-11-275 0 0,-1 0-1 0 0,1 0 0 0 0,-1 0 0 0 0,1 1 1 0 0,0-1-1 0 0,0 0 0 0 0,-1 0 0 0 0,2 0 1 0 0,-1 1-1 0 0,0-1 0 0 0,0 0 0 0 0,1 0 1 0 0,-1 0-1 0 0,1 1 0 0 0,0-1 0 0 0,0 0-77 0 0,4 6 16 0 0,-3-7-16 0 0,-1-1 0 0 0,0 1 0 0 0,1 0 0 0 0,-1-1 0 0 0,1 1 0 0 0,-1 0 0 0 0,1-1 0 0 0,-1 0 0 0 0,1 1 0 0 0,-1-1 0 0 0,1 0 0 0 0,-1 0 0 0 0,1 0 0 0 0,-1 0 0 0 0,1 0 0 0 0,-1 0 0 0 0,1 0 0 0 0,-1 0 0 0 0,1-1 0 0 0,-1 1 0 0 0,1-1 0 0 0,-1 1 0 0 0,1-1 0 0 0,-1 0 0 0 0,0 1 0 0 0,1-1 0 0 0,0 0 0 0 0,2-2 0 0 0,-1 1 0 0 0,1-1 0 0 0,-1 0 0 0 0,0 0 0 0 0,1 0 0 0 0,-1 0 0 0 0,-1 0 0 0 0,1-1 0 0 0,1-1 0 0 0,0-3 0 0 0,1 1 0 0 0,1 0 0 0 0,-1 1 0 0 0,1-1 0 0 0,0 1 0 0 0,1-1 0 0 0,-4 5 0 0 0,0 0 0 0 0,0 0 0 0 0,0 0 0 0 0,1 0 0 0 0,-1 0 0 0 0,0 0 0 0 0,1 1 0 0 0,-1 0 0 0 0,1 0 0 0 0,0 0 0 0 0,-1 0 0 0 0,1 0 0 0 0,0 1 0 0 0,0-1 0 0 0,1 1 0 0 0,3 0 0 0 0,-1 1 0 0 0,1 0 0 0 0,0 0 0 0 0,1 1 0 0 0,-8-2 0 0 0,0 1 0 0 0,1-1 0 0 0,-1 1 0 0 0,1-1 0 0 0,-1 0 0 0 0,1 0 0 0 0,-1 1 0 0 0,1-1 0 0 0,-1 0 0 0 0,1 0 0 0 0,0-1 0 0 0,2 1 0 0 0,0 0 0 0 0,-1 0 0 0 0,1 0 0 0 0,-1 0 0 0 0,0-1 0 0 0,1 1 0 0 0,-1-1 0 0 0,1 0 0 0 0,-1 0 0 0 0,0 0 0 0 0,0-1 0 0 0,0 1 0 0 0,1-1 0 0 0,-2 0 0 0 0,1 1 0 0 0,0-1 0 0 0,0-1 0 0 0,0 1 0 0 0,0-1 0 0 0,13-12 0 0 0,-1 0 0 0 0,-1-1 0 0 0,0 0 0 0 0,8-14 0 0 0,-15 19 0 0 0,29-41 0 0 0,13-29 0 0 0,-23 37 0 0 0,18-29 0 0 0,-4-2 0 0 0,2-11 0 0 0,-36 71 0 0 0,-1-1 0 0 0,0 0 0 0 0,-1-1 0 0 0,-1 1 0 0 0,0-1 0 0 0,-1 1 0 0 0,-1-14 0 0 0,-1 7 0 0 0,-1 1 0 0 0,-2 0 0 0 0,0 0 0 0 0,-1 0 0 0 0,-4-11 0 0 0,3 13-6 0 0,3 9 1 0 0,-1-1 1 0 0,-4-7 4 0 0,6 16 8 0 0,-1 0-1 0 0,1 0 1 0 0,-1 0 0 0 0,0 0 0 0 0,0 0 0 0 0,0 0 0 0 0,0 1 0 0 0,0-1 0 0 0,-1 1 0 0 0,1 0 0 0 0,-2-2-8 0 0,2 3 96 0 0,2 0-37 0 0,-1 1-1 0 0,1-1 1 0 0,-1 1 0 0 0,1-1 0 0 0,-1 1-1 0 0,1 0 1 0 0,-1-1 0 0 0,1 1-1 0 0,-1 0 1 0 0,1-1 0 0 0,-1 1-1 0 0,0 0 1 0 0,1 0-59 0 0,-6 9 952 0 0,-1 4-916 0 0,-1 1 0 0 0,2 0 0 0 0,0 0 0 0 0,1 0 0 0 0,-2 8-36 0 0,1 4-8 0 0,0 1 1 0 0,0 22 7 0 0,0 1 0 0 0,-5 62 0 0 0,10-90 0 0 0,1 1 0 0 0,1 0 0 0 0,1-1 0 0 0,1 1 0 0 0,11 47-384 0 0,3-1-1 0 0,6 8 385 0 0,-11-46-4005 0 0,3-1-1405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54.6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10135 0 0,'0'0'464'0'0,"0"0"-9"0"0,0 2-295 0 0,0 10-240 0 0,0 11 1070 0 0,1-1 0 0 0,2 9-990 0 0,24 126 211 0 0,-11-74 1183 0 0,-9-46-633 0 0,0-6-1344 0 0,-4-11-3199 0 0,-1-10-990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55.1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1 267 10135 0 0,'0'0'231'0'0,"0"0"29"0"0,0 0 19 0 0,2-1-41 0 0,12-4-214 0 0,0 0 0 0 0,3-3-24 0 0,7-3 0 0 0,-5 2 31 0 0,0-1-1 0 0,10-7-30 0 0,3-2 410 0 0,9-6 276 0 0,-9 6 661 0 0,18-7-1347 0 0,39-13 875 0 0,12-4-118 0 0,-91 38-761 0 0,5-2 42 0 0,1 0 0 0 0,11-3-38 0 0,-25 10 371 0 0,-2 0 117 0 0,-9 5 464 0 0,2 0-944 0 0,-1 1 0 0 0,1 0 0 0 0,0 1-1 0 0,1 0 1 0 0,-1 0 0 0 0,1 0 0 0 0,1 0 0 0 0,-1 1 0 0 0,1 0 0 0 0,1 0 0 0 0,-1 1-1 0 0,1-1 1 0 0,1 1 0 0 0,0 0 0 0 0,0 0 0 0 0,1 0 0 0 0,0 1 0 0 0,0-1-1 0 0,1 0 1 0 0,0 1 0 0 0,1 0-8 0 0,0 6 0 0 0,-1-10 0 0 0,1 1 0 0 0,0 0 0 0 0,1 0 0 0 0,0 0 0 0 0,0 0 0 0 0,0 0 0 0 0,1-1 0 0 0,-1-1 0 0 0,0-2 0 0 0,0 0 0 0 0,0-1 0 0 0,-1 1 0 0 0,1-1 0 0 0,1 1 0 0 0,-1-1 0 0 0,0 0 0 0 0,1 1 0 0 0,-1-1 0 0 0,1 0 0 0 0,-1 0 0 0 0,1 0 0 0 0,2 1 0 0 0,4 2 0 0 0,-7-5 0 0 0,1 1 0 0 0,-1-1 0 0 0,1 1 0 0 0,-1-1 0 0 0,1 0 0 0 0,-1 0 0 0 0,1 0 0 0 0,-1 1 0 0 0,1-2 0 0 0,0 1 0 0 0,-1 0 0 0 0,1 0 0 0 0,-1 0 0 0 0,1-1 0 0 0,-1 1 0 0 0,1-1 0 0 0,-1 1 0 0 0,0-1 0 0 0,1 1 0 0 0,-1-1 0 0 0,1 0 0 0 0,-1 0 0 0 0,0 0 0 0 0,0 0 0 0 0,0 0 0 0 0,1 0 0 0 0,2-3 0 0 0,-1 0 0 0 0,1-1 0 0 0,-1 0 0 0 0,1 0 0 0 0,-1 0 0 0 0,0-1 0 0 0,-1 2 0 0 0,1-3 0 0 0,0 0 0 0 0,-1 0 0 0 0,0 1 0 0 0,0-2 0 0 0,-1 1 0 0 0,0 0 0 0 0,0 0 0 0 0,0 0 0 0 0,-1-5 0 0 0,4-28 0 0 0,-4 39 0 0 0,0 1 0 0 0,0-1 0 0 0,0 1 0 0 0,0 0 0 0 0,0-1 0 0 0,0 1 0 0 0,0 0 0 0 0,0-1 0 0 0,0 1 0 0 0,1-1 0 0 0,-1 1 0 0 0,0 0 0 0 0,0-1 0 0 0,1 1 0 0 0,-1 0 0 0 0,0-1 0 0 0,1 1 0 0 0,-1 0 0 0 0,1 0 0 0 0,0-1 0 0 0,-1 1 0 0 0,1 0 0 0 0,0 0 0 0 0,0 0 0 0 0,0 0 0 0 0,-1 0 0 0 0,1 0 0 0 0,0 0 0 0 0,0 1 0 0 0,-1-1 0 0 0,1 0 0 0 0,0 0 0 0 0,0 0 0 0 0,0 1 0 0 0,15 6 0 0 0,-10-3 0 0 0,12 4 0 0 0,25 12 0 0 0,-16-12-2793 0 0,-25-8 1770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55.5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10135 0 0,'0'1'231'0'0,"1"62"652"0"0,-1 44 1563 0 0,-6-38-398 0 0,5-63-1724 0 0,1-1 124 0 0,0 0-1 0 0,0-1 1 0 0,-1 1 0 0 0,0 0 0 0 0,0 0-448 0 0,8-23 611 0 0,-1-1 1 0 0,0-6-612 0 0,-1 8-36 0 0,0 1 1 0 0,0-1 0 0 0,7-10 35 0 0,-6 14 0 0 0,1 0 0 0 0,0 1 0 0 0,1 0 0 0 0,0 0 0 0 0,4-3 0 0 0,-4 8 0 0 0,-7 7 0 0 0,0-1 0 0 0,0 1 0 0 0,0 0 0 0 0,1 0 0 0 0,-1-1 0 0 0,0 1 0 0 0,0 0 0 0 0,0 0 0 0 0,0 0 0 0 0,1 0 0 0 0,-1 0 0 0 0,0 1 0 0 0,0-1 0 0 0,0 0 0 0 0,0 0 0 0 0,1 1 0 0 0,-1-1 0 0 0,0 1 0 0 0,0-1 0 0 0,0 1 0 0 0,0-1 0 0 0,0 1 0 0 0,0 0 0 0 0,0 0 0 0 0,0 0 0 0 0,1 0 0 0 0,0 1 0 0 0,0 0 0 0 0,0 0 0 0 0,0 0 0 0 0,0 0 0 0 0,0 0 0 0 0,-1 1 0 0 0,1-1 0 0 0,-1 1 0 0 0,1 0 0 0 0,4 13-40 0 0,-1 0-1 0 0,-1 0 0 0 0,0 0 1 0 0,0 11 40 0 0,0 13-3223 0 0,-4-31-877 0 0,-1 1-1063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02.4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3490 6447 0 0,'-1'4'142'0'0,"-4"14"22"0"0,4-13 13 0 0,1-5 55 0 0,0 0 181 0 0,0 0 78 0 0,-7 16 2509 0 0,6-15-2779 0 0,0 1 166 0 0,-7 13 7197 0 0,17-13-7419 0 0,-5-1-165 0 0,-3 0 0 0 0,0-1 0 0 0,0 0 0 0 0,1 1 0 0 0,-1-1 0 0 0,0 0 0 0 0,1 0 0 0 0,-1 0 0 0 0,0 0 0 0 0,1 0 0 0 0,-1 0 0 0 0,23-9 0 0 0,-6 2 471 0 0,0-1 0 0 0,-1-1-1 0 0,-1-1 1 0 0,2-1-471 0 0,-2 1 174 0 0,13-7-174 0 0,8-4-9 0 0,6-2 9 0 0,-27 15 0 0 0,-1-1 0 0 0,11-7 0 0 0,96-69 0 0 0,-80 60 0 0 0,-22 14 0 0 0,-1 0 0 0 0,-1-2 0 0 0,6-5 0 0 0,-3 1 0 0 0,6-7 0 0 0,15-15 0 0 0,-25 23 0 0 0,9-7 0 0 0,4-4 0 0 0,10-8 164 0 0,1 2-1 0 0,1 1 1 0 0,7-1-164 0 0,-28 19 596 0 0,-9 5-123 0 0,1 1-1 0 0,2-1-472 0 0,45-26 17 0 0,28-22-17 0 0,20-13-1 0 0,-36 25 1 0 0,-49 30 0 0 0,0 0 0 0 0,-1-2 0 0 0,8-9 0 0 0,-8 6 0 0 0,2 2 0 0 0,18-11 0 0 0,70-49 0 0 0,-76 53 0 0 0,46-36 0 0 0,37-26 0 0 0,179-140 0 0 0,-279 211 0 0 0,53-40 0 0 0,-55 43 0 0 0,-1 0 0 0 0,6-7 0 0 0,-6 5 0 0 0,0 0 0 0 0,5 0 0 0 0,50-40 0 0 0,-38 29 0 0 0,37-30 0 0 0,-12 9 0 0 0,17-8 0 0 0,-41 31 0 0 0,17-10 0 0 0,-15 10 0 0 0,14-13 0 0 0,-41 30 0 0 0,9-6 0 0 0,13-6 0 0 0,-14 9 0 0 0,-1 0 0 0 0,7-7 0 0 0,52-40 0 0 0,-37 30 0 0 0,25-25 0 0 0,6-9 0 0 0,-38 37 0 0 0,6-3 0 0 0,14-10 0 0 0,-27 19-45 0 0,-6 4 787 0 0,0-1 1 0 0,4-4-743 0 0,-14 12 171 0 0,0 0 0 0 0,1 0 0 0 0,2 0-171 0 0,10-8 95 0 0,34-27-95 0 0,-42 33 0 0 0,0 0 0 0 0,0 1 0 0 0,7-3 0 0 0,-12 6 0 0 0,32-18-692 0 0,-1-1 0 0 0,4-7 692 0 0,8-3 858 0 0,-21 15-332 0 0,109-72-526 0 0,-135 88 0 0 0,1 0 0 0 0,0-1 0 0 0,1 0 0 0 0,-1 0 0 0 0,-1-1 0 0 0,5-4 0 0 0,0-1 0 0 0,1 0 0 0 0,0 1 0 0 0,2-1 0 0 0,16-15 0 0 0,6-5 0 0 0,-22 19 0 0 0,1 0 0 0 0,8-11 0 0 0,-6 4 0 0 0,1 0 0 0 0,1 1 0 0 0,0 1 0 0 0,4-2 0 0 0,-10 10 0 0 0,0-2 0 0 0,1-1 0 0 0,-1 0 0 0 0,-7 9 0 0 0,0 0 0 0 0,19-16 0 0 0,20-14 0 0 0,-22 17 0 0 0,-19 14 0 0 0,0-1 0 0 0,-1 0 0 0 0,1 1 0 0 0,-1-1 0 0 0,0 0 0 0 0,1 0 0 0 0,-1 1 0 0 0,0-1 0 0 0,0-2 0 0 0,0 2 0 0 0,0 0 0 0 0,1 0 0 0 0,-1 0 0 0 0,0 0 0 0 0,1 0 0 0 0,-1 0 0 0 0,3-1 0 0 0,13-11 0 0 0,-6 6 0 0 0,-1-1 0 0 0,8-8 0 0 0,-14 13 0 0 0,0 0 0 0 0,1 1 0 0 0,2-3 0 0 0,10-7 0 0 0,2-6 0 0 0,2 1 0 0 0,11-9 0 0 0,-10 7 0 0 0,-7 5 0 0 0,-13 13 0 0 0,0 1 0 0 0,-1-1 0 0 0,1 0 0 0 0,0 0 0 0 0,0 1 0 0 0,0-1 0 0 0,1 1 0 0 0,-1-1 0 0 0,2 0 0 0 0,2-1 0 0 0,-3 1 0 0 0,11-11 0 0 0,-7 6 0 0 0,5-5 0 0 0,-7 9 0 0 0,5-6 0 0 0,-9 6 0 0 0,0 0 0 0 0,9-6 0 0 0,-7 7 0 0 0,3-5 0 0 0,0 0 0 0 0,-5 5 0 0 0,1 0 0 0 0,-1 0 0 0 0,1 0 0 0 0,-1 0 0 0 0,1 1 0 0 0,0-1 0 0 0,0 0 0 0 0,0 1 0 0 0,1-1 0 0 0,4-3 0 0 0,25-25 0 0 0,-24 23 0 0 0,0 0 0 0 0,-1-3 0 0 0,0 2 0 0 0,5-3 0 0 0,-9 9 0 0 0,8-7 0 0 0,-3 4 0 0 0,0 1-133 0 0,-6 3-563 0 0,-2 1-258 0 0,0 0-1421 0 0,0 0-5475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55.9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208 46 10135 0 0,'0'0'231'0'0,"0"0"29"0"0,0 0 19 0 0,-1-1-41 0 0,-4-12-190 0 0,3 10 59 0 0,1 1-1 0 0,-1 0 1 0 0,0 0-1 0 0,1 1 0 0 0,-1-1 1 0 0,0 0-1 0 0,0 0 1 0 0,0 1-1 0 0,0-1 0 0 0,0 1 1 0 0,0 0-1 0 0,-1 0 1 0 0,1 0-1 0 0,0 0 0 0 0,-1 0 1 0 0,1 0-107 0 0,-2 0 51 0 0,0-1-1 0 0,0 2 1 0 0,1-1 0 0 0,-1 0 0 0 0,0 1 0 0 0,0-1 0 0 0,0 1-1 0 0,0 0 1 0 0,-3 1-51 0 0,7-1 37 0 0,-1 0 0 0 0,1 0 0 0 0,-1 1 0 0 0,1-1 0 0 0,0 0-1 0 0,-1 0 1 0 0,1 1 0 0 0,-1-1 0 0 0,1 0 0 0 0,0 0 0 0 0,-1 1 0 0 0,1-1 0 0 0,0 0-1 0 0,-1 1 1 0 0,1-1 0 0 0,0 1 0 0 0,0-1 0 0 0,-1 0 0 0 0,1 1-37 0 0,-2 1 158 0 0,-9 11 126 0 0,0-1 0 0 0,0 2 0 0 0,1-1 1 0 0,1 1-1 0 0,0 1 0 0 0,1-1 0 0 0,0 2 0 0 0,2-1 0 0 0,-1 3-284 0 0,-2 5 485 0 0,-4 14-351 0 0,11-33-136 0 0,2 0 1 0 0,-1 0 0 0 0,0 0-1 0 0,1 0 1 0 0,0 0 0 0 0,0 0 0 0 0,0 0-1 0 0,1 2 2 0 0,-1-6 0 0 0,0 1 0 0 0,0 0 0 0 0,0-1 0 0 0,0 1 0 0 0,1-1 0 0 0,-1 1 0 0 0,0 0 0 0 0,0-1 0 0 0,1 1 0 0 0,-1-1 0 0 0,0 1 0 0 0,1-1 0 0 0,-1 1 0 0 0,1-1 0 0 0,-1 1 0 0 0,0-1 0 0 0,1 0 0 0 0,-1 0 0 0 0,1 1 0 0 0,-1-1 0 0 0,0 0 0 0 0,1 0 0 0 0,-1 0 0 0 0,1 0 0 0 0,-1 0 0 0 0,1 0 0 0 0,-1 0 0 0 0,1 0 0 0 0,-1 1 0 0 0,1-2 0 0 0,-1 1 0 0 0,1 0 0 0 0,-1 0 0 0 0,3-1 0 0 0,0 1 0 0 0,0-1 0 0 0,0-1 0 0 0,0 1 0 0 0,0 0 0 0 0,0-1 0 0 0,-1 1 0 0 0,1-1 0 0 0,-1 0 0 0 0,1 0 0 0 0,1-2 0 0 0,2-2 0 0 0,0 0 0 0 0,0-1 0 0 0,3-5 0 0 0,1-5-10 0 0,-8 14 127 0 0,0 0 1 0 0,0 0 0 0 0,0 0-1 0 0,0 0 1 0 0,0 0 0 0 0,1 0-1 0 0,-1 1 1 0 0,3-2-118 0 0,-4 3 509 0 0,-1 1-66 0 0,1 1-294 0 0,7 3-133 0 0,-3-1-16 0 0,-1 1 0 0 0,0 0 0 0 0,0 0 0 0 0,0 0 0 0 0,0 0 0 0 0,-1 1 0 0 0,0-1 0 0 0,3 6 0 0 0,-1-2 0 0 0,-1 1 0 0 0,0 1 0 0 0,-1-1 0 0 0,3 8 0 0 0,-5-11 0 0 0,0 1 0 0 0,-1-1 0 0 0,1 1 0 0 0,-1-1 0 0 0,-1 0 0 0 0,1 1 0 0 0,-1 1 0 0 0,-1 15 0 0 0,-1 23 0 0 0,-2-1 0 0 0,-3 0 0 0 0,-4 12 0 0 0,7-39-14 0 0,0 0-1 0 0,-6 11 15 0 0,0-2-372 0 0,9-21 102 0 0,0 0 1 0 0,-1 0-1 0 0,0 0 1 0 0,-1-1 269 0 0,-9 12-4931 0 0,2-6-683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56.3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90 9 10135 0 0,'-2'-5'497'0'0,"0"2"-350"0"0,1 3 295 0 0,-24 143 3003 0 0,-2 17-1344 0 0,19-103-1471 0 0,-3 17 1380 0 0,0 60-2010 0 0,10-81 15 0 0,-1 24-14 0 0,4 1-1 0 0,-1-64-63 0 0,-1 2-858 0 0,1-1 0 0 0,1 1-1 0 0,1-1 1 0 0,1 3 921 0 0,1 1-5796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56.6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1 292 8287 0 0,'2'0'191'0'0,"2"0"-121"0"0,1 0-1 0 0,-1 0 1 0 0,1 0-1 0 0,-1-1 1 0 0,1 0-1 0 0,0 0 1 0 0,-1 0-1 0 0,0 0 1 0 0,1-1-1 0 0,-1 0 1 0 0,0 0-1 0 0,1-1-69 0 0,13-6 656 0 0,-1-1-1 0 0,3-4-655 0 0,-7 4 467 0 0,-1 0 0 0 0,0 0 0 0 0,0-2 0 0 0,-1 1 0 0 0,0-1 0 0 0,-1-1 0 0 0,-1 0 1 0 0,0 0-1 0 0,-1-1 0 0 0,0 0 0 0 0,5-15-467 0 0,-8 18 365 0 0,-3 7-269 0 0,0 0 0 0 0,0 0 0 0 0,-1 0 0 0 0,1 0 0 0 0,-1 0 0 0 0,0-1 1 0 0,0 1-1 0 0,0 0 0 0 0,-1-1 0 0 0,0 1 0 0 0,0 0 0 0 0,0-1 0 0 0,0-1-96 0 0,0 5 45 0 0,0 1 0 0 0,0-1 0 0 0,0 1 0 0 0,-1-1-1 0 0,1 1 1 0 0,0-1 0 0 0,0 1 0 0 0,0-1 0 0 0,0 1-1 0 0,-1-1 1 0 0,1 1 0 0 0,0-1 0 0 0,-1 1 0 0 0,1-1 0 0 0,0 1-1 0 0,-1 0 1 0 0,1-1 0 0 0,0 1 0 0 0,-1 0 0 0 0,1-1 0 0 0,-1 1-1 0 0,1 0 1 0 0,0-1 0 0 0,-1 1 0 0 0,1 0 0 0 0,-1 0 0 0 0,1 0-1 0 0,-1-1 1 0 0,1 1 0 0 0,-1 0 0 0 0,1 0 0 0 0,-1 0-1 0 0,1 0 1 0 0,-1 0 0 0 0,0 0 0 0 0,1 0 0 0 0,-1 0 0 0 0,1 0-1 0 0,-1 0 1 0 0,1 0 0 0 0,-1 1 0 0 0,1-1-45 0 0,-3 0 12 0 0,1 1 0 0 0,-1 0 0 0 0,1 0 0 0 0,-1 0 0 0 0,1 1 0 0 0,0-1 0 0 0,0 0 0 0 0,0 1 0 0 0,-1 0 0 0 0,1-1 0 0 0,1 1 0 0 0,-1 0 0 0 0,0 0 0 0 0,0 0 0 0 0,0 1-12 0 0,-4 6-9 0 0,-1 1 0 0 0,2 0 1 0 0,-1 0 8 0 0,-6 11 11 0 0,3-7-11 0 0,1 1 0 0 0,0 0 0 0 0,0 0 0 0 0,2 0 0 0 0,0 1 0 0 0,1 0 0 0 0,0 1 0 0 0,1-1 0 0 0,1 1 0 0 0,0 9 0 0 0,3-23 0 0 0,0-1 0 0 0,0 1 0 0 0,0-1 0 0 0,0 0 0 0 0,1 1 0 0 0,-1-1 0 0 0,1 0 0 0 0,0 1 0 0 0,0-1 0 0 0,-1 0 0 0 0,2 0 0 0 0,-1 1 0 0 0,1 0 0 0 0,6 10 0 0 0,-4-11 0 0 0,-1-1 0 0 0,-1 0-268 0 0,1 0 1 0 0,0 0-1 0 0,-1-1 0 0 0,1 1 1 0 0,0 0-1 0 0,0-1 0 0 0,0 0 1 0 0,-1 0-1 0 0,1 0 0 0 0,0 0 0 0 0,0 0 1 0 0,0 0-1 0 0,-1-1 0 0 0,2 0 268 0 0,8-2-5796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57.0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268 1 8287 0 0,'0'0'382'0'0,"0"0"-8"0"0,-1 0-240 0 0,0 0-62 0 0,-1 0 1 0 0,0 0-1 0 0,0 0 1 0 0,0 0-1 0 0,0 0 0 0 0,1 1 1 0 0,-1-1-1 0 0,0 1 1 0 0,0-1-1 0 0,1 1 1 0 0,-1 0-1 0 0,0-1 1 0 0,1 1-1 0 0,-1 0 1 0 0,1 0-1 0 0,-1 0 1 0 0,1 0-1 0 0,-1 1 0 0 0,0 0-72 0 0,-3 2 322 0 0,1 1-1 0 0,-1-1 0 0 0,1 1 0 0 0,-1 1 0 0 0,1-1-321 0 0,-2 6 669 0 0,0 0 0 0 0,-3 8-669 0 0,-4 6 710 0 0,7-12-209 0 0,-1 0-1 0 0,2 1 1 0 0,0-1-1 0 0,1 1 0 0 0,0 1 1 0 0,-1 11-501 0 0,4-22 50 0 0,1-1-1 0 0,0 1 1 0 0,0-1 0 0 0,0 1-1 0 0,0-1 1 0 0,1 1 0 0 0,-1-1-1 0 0,1 1 1 0 0,0-1 0 0 0,0 1-1 0 0,0-1 1 0 0,1 0 0 0 0,-1 0-1 0 0,1 0 1 0 0,0 0 0 0 0,1 3-50 0 0,1-2 141 0 0,-1 1 1 0 0,1-1 0 0 0,0 0 0 0 0,0-1 0 0 0,0 1 0 0 0,0-1 0 0 0,1 1-1 0 0,-1-1 1 0 0,1-1 0 0 0,1 2-142 0 0,6 1 104 0 0,-1 1-1 0 0,-1 0 1 0 0,1 1-1 0 0,-1 1 1 0 0,-1-1-1 0 0,1 1 1 0 0,0 2-104 0 0,-7-7 152 0 0,-1 0 0 0 0,1 1 1 0 0,-1-1-1 0 0,0 0 0 0 0,0 1 0 0 0,0 0 1 0 0,0-1-1 0 0,0 1 0 0 0,-1 0 0 0 0,1 2-152 0 0,-1-3 131 0 0,-1 1 0 0 0,0-1 0 0 0,1 0 0 0 0,-1 0 0 0 0,0 0 0 0 0,0 1 0 0 0,-1-1 0 0 0,1 0 0 0 0,-1 0-1 0 0,0 0 1 0 0,1 0 0 0 0,-2 0 0 0 0,1 0 0 0 0,-1 2-131 0 0,-5 8 2 0 0,0-1 1 0 0,0-1-1 0 0,-1 1 0 0 0,-1-1 1 0 0,0-1-1 0 0,-1 0 0 0 0,0 1-2 0 0,-10 6 0 0 0,0-1 0 0 0,-10 4 0 0 0,30-19 0 0 0,-11 6-50 0 0,0-1 1 0 0,0 0-1 0 0,-1 0 1 0 0,0-1-1 0 0,0-1 0 0 0,-12 3 50 0 0,14-4-1089 0 0,0-1-1 0 0,1-1 1 0 0,-4 0 1089 0 0,0-1-5044 0 0,2-3-1394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6:19:00.23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5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09-30T16:19:13.633"/>
    </inkml:context>
  </inkml:definitions>
  <inkml:trace contextRef="#ctx0" brushRef="#br0">19315 9785 4607 0,'0'0'400'0,"9"-1"-400"0,-9 1 0 0,11-2 0 16,0 0 1008-16,-1 0 112 0,0 0 32 0,1 1 0 16,2 1-656-16,0-2-128 0,2-3-32 0,0 2 0 15,3 3-96-15,0 0-32 0,3 0 0 0,0-2 0 0,1-2-48 0,1 2-16 16,-3 1 0-16,2-1 0 0,2 0 48 0,1-2 0 15,-3 1 0-15,0 2 0 0,-2 1-16 0,0-1 0 16,-1-4 0-16,0 4 0 0,0-1 128 0,-1 1 16 16,1 0 16-16,0 0 0 0,-2-1-160 0,2 2-48 15,-3 0 0-15,0 0 0 0,-2-3 0 0,-2 2-128 16,-1 0 192-16,-1 3-64 0,-1 2-128 0,-9-4 0 16,6-4 0-16,-6 4 128 0,9 6-128 0,-9-6 0 15,0 0 0-15,0 0 128 0,0 0-128 0,0 0 0 16,9 2 0-16,-9-2 128 0,0 0 0 0,0 0-128 15,0 0 192-15,0 0-64 0,9 3-128 0,-9-3 0 16,0 0 0-16,0 0 128 0,0 0-128 0,0 0 0 0,0 0 0 0,0 0 128 16,0 0-128-16,4 9 0 0,-4-9 0 0,0 9 0 15,0-9 0-15,0 0 0 0,0 0 0 0,-5 11 0 16,-2 0 0-16,3-1 0 0,4-10 0 0,-9 11 0 16,2 3 0-16,-2 1 128 0,0-2-128 0,1 2 0 15,-1 2 0-15,-1 2 128 0,-1 3-128 0,0-1 0 16,1-2 0-16,-1 2 128 0,2 0-128 0,2 2 0 15,-1 2 0-15,1-1 0 0,2-2 0 0,-3 2 0 16,3 0 0-16,-2 0 0 0,1-3 0 0,1 0 0 16,-3-5 0-16,2 3 128 0,-1 2-128 0,1-4 0 15,1-3 144-15,-2 1-144 0,1 2 160 0,-2-1-160 16,1-1 160-16,0 1-160 0,0-2 160 0,0 5-160 16,-1 4 160-16,0 0-160 0,1-2 160 0,-1 0-160 0,0 0 144 0,1 1-144 15,-1 1 128-15,0 0-128 0,-1-2 0 0,-2 0 0 16,-1 0 0-16,0 1 0 0,-1-1 128 0,-1-3-128 15,0-2 128-15,1 7-128 0,0 6 0 0,3-2 0 16,0-5 0-16,-1 2 0 0,-2 5 0 0,2 0 0 16,0 2 0-16,0-4 0 0,-2-1 0 0,2-2 0 15,-2-1 0-15,1 0 0 0,-1-2 0 0,4-3 0 16,-2-4 0-16,0 3 0 0,1 4 0 0,-2-2 0 16,2-1 0-16,2 3 0 0,-2 2 0 0,1 0 0 15,0 1 0-15,2-1 0 0,-1-3 0 0,1 2 0 16,1 1 0-16,0 0 0 0,0-1 0 0,0 1 0 15,0-2 0-15,-1 1 0 0,2 0 0 0,-3-2 0 0,0-2 0 16,-1-1 0-16,2 0 0 0,-4 0 0 0,0 2 0 16,0-2 0-16,-1-3 0 0,-3 1 0 0,2 2 0 0,-1-1 128 15,-3-1-128-15,1-3 0 0,0-1 0 0,1 4 128 16,-2 4-128-16,2 0 0 0,0-2 144 0,-1 2-144 16,0 1 144-16,1-2-144 0,2 1 192 0,2 0-192 15,1-3 144-15,-1 3-144 0,1-1 0 0,3-3 144 16,-1-2-144-16,0 0 0 0,1 1 0 0,-2 0 128 15,0 1-128-15,2 1 0 0,-1-3 0 0,1 1 0 16,-3 2 0-16,2 2 0 0,-3 3 0 0,0-3 128 16,0-6-128-16,0 3 0 0,-1 3 0 0,0-2 0 15,0-1 128-15,1-2-128 0,-2-1 128 0,2 3-128 16,0 3 176-16,1-2-48 0,0-5-128 0,2 4 192 16,1 0 0-16,0 1 0 0,-3-1 0 0,3-2 0 0,-3-2-48 0,2 1-16 15,0 3 0-15,1-2 0 0,-1-1-128 0,-1-1 160 16,-1-1-160-16,0 1 160 0,0 1-32 0,2-2-128 15,-2-4 192-15,2 2-64 0,-2 2-128 0,3 0 192 16,-1 0-192-16,1-1 192 0,-2-1-64 0,3 1-128 16,-3 1 192-16,3-1-64 0,1-3-128 0,-2-1 0 15,0-2 144-15,0 5-144 0,1 4 128 0,1-3-128 16,-2-5 128-16,2 2-128 0,-2 1 0 0,1 2 0 16,-2 0 0-16,0 1 128 0,1-4-128 0,-1 3 128 15,-1 0-128-15,2-1 128 0,-1-4-128 0,1 2 0 16,-3-2 0-16,0 4 0 0,3 2 0 0,-1-5 0 15,-1 0 0-15,0 0 0 0,0 4 128 0,2 1 0 0,-1 0 0 16,0-2 0-16,0-1-128 0,0 1 0 0,0 1 0 0,0-2 0 16,1-2 0-16,-2-2 0 0,2 1 0 0,0 2 0 15,-1 2 0-15,-1-4 0 0,3-2 0 0,6-2 0 16,-10 10 0-16,4-4 0 0,0 0 128 0,6-6-128 16,0 0 192-16,-8 3-16 0,0 3-16 0,3-3 0 15,5-3 48-15,-8 1 16 0,0 2 0 0,1 0 0 16,-2 1-32-16,0 0-16 0,0-4 0 0,-2 3 0 15,-1 3-48-15,3 1-128 0,-3-1 192 0,1-2-64 16,0-2-128-16,0 4 128 0,1 0-128 0,3 0 128 16,-4-4-128-16,2-1 160 0,0 1-160 0,-1 3 160 15,2 0-160-15,0 0 0 0,1-3 144 0,-2 1-144 16,3 6 0-16,-3-1 128 0,2-2-128 0,-2 0 0 16,3-1 0-16,-3 2 0 0,2 2 0 0,-1-3 128 15,2-1-128-15,-1-1 0 0,1-1 0 0,1 3 128 0,5-6-128 0,-5 5 0 16,5-5 0-16,0 0 0 0,-4 9 0 0,0 1 0 15,4-10 0-15,0 0 0 0,0 0 128 0,0 0-128 16,1 10 160-16,2-2-160 0,-3-8 208 0,0 0-48 16,0 0-16-16,0 0 0 0,11 2 48 0,-3-3 0 15,1-5 0-15,1 4 0 0,-1 4-64 0,2 0 0 16,-2-1 0-16,1-1 0 0,1-1-128 0,-2 1 128 16,4 0-128-16,0-3 128 0,2-1-128 0,2-2 0 15,1 1 144-15,5-1-144 0,1 0 144 0,2-1-144 16,3-2 192-16,0 1-192 0,1 3 176 0,1 1-176 15,1-4 160-15,-4 5-160 0,0 0 160 0,-4 3-160 16,-1 0 160-16,-1-2-160 0,-1-1 0 0,-3 0 128 16,-3 3-128-16,0 1 0 0,-1-2 0 0,-2-2 128 0,0-1-128 0,-5 4 0 15,-7 0 144-15,0 0-144 0,0 0 128 0,0 0-128 16,0 0 160-16,0 0-160 0,9 3 192 0,-9-3-192 16,0 0 320-16,0 0-64 0,0 0 0 0,0 0 0 15,0 0-80-15,0 0-32 0,0-3 0 0,0 3 0 16,0 0-144-16,-3 5 0 0,3-5 0 0,-6 6 128 31,1-1-1408-31,5-5-272 0,-6 9-64 0</inkml:trace>
  <inkml:trace contextRef="#ctx0" brushRef="#br0" timeOffset="1451.29">13495 9953 5519 0,'0'0'496'0,"0"0"-496"15,-7 1 0-15,7-1 0 0,0 0 1600 0,0 0 240 16,0 0 32-16,0 0 16 0,0 0-1008 0,7 4-208 16,5-1-32-16,3 1-16 0,1 4-64 0,2-1-16 15,3-1 0-15,3 1 0 0,6-1-160 0,-1 2-16 0,2 2-16 16,1-1 0-16,2-1-32 0,1 0-16 0,-1-4 0 16,3 2 0-16,0-3 16 0,2-3 16 0,-4-3 0 0,1 2 0 15,2 1 16-15,-3 1 0 0,-1 1 0 0,-2-1 0 16,-3-1-80-16,0 2-16 0,-1 1 0 0,-4-3 0 15,-2-3-80-15,-5 2-32 0,0 0 0 0,-3 2 0 16,-2-1-144-16,-4-1 192 0,-8 1-192 0,0 0 192 16,0 0-64-16,0 0 0 0,0 0 0 0,0 0 0 15,0 0 0-15,0 0-128 0,2 8 192 0,-3 1-64 16,1-9-128-16,-5 10 192 0,0 1-192 0,-4 3 192 16,3-1-192-16,-4 0 160 0,0 1-160 0,1 2 160 15,-3 4-160-15,-1 1 0 0,-1-4 0 0,-1 5 0 16,0 4 128-16,-2 3-128 0,-1 9 128 0,-1 0-128 0,-1-4 0 15,-1 5 0-15,-1 3 128 0,0 1-128 0,0-2 0 0,4 0 0 16,-2-2 0-16,1 1 128 0,1 6-128 0,1 0 0 16,-2-5 0-16,3 2 0 0,-2 3 0 0,3-3 0 15,-2-1 0-15,2-2 0 0,-1-7 0 0,1 1 0 16,-2 0 0-16,0 1 0 0,-1-1 128 0,0 0-128 16,-2-1 128-16,-2 3-128 0,1 1 160 0,0 0-160 15,-2-5 192-15,2 1-192 0,-1 1 208 0,1 2-64 16,-2-3-16-16,0-2 0 0,0 1-128 0,1 0 192 15,2 0-192-15,-2 0 192 0,2 0-64 0,1 1 0 16,2-2 0-16,-4-3 0 0,1 1-128 0,0-3 128 16,-2 1-128-16,1-1 128 0,1 1-128 0,-5-1 160 15,3-1-160-15,-3 2 160 0,0-2-160 0,4-1 0 16,2 3 0-16,2-3 0 0,-4-3 128 0,0 1-128 0,1 2 0 16,0 1 128-16,3 3-128 0,0-3 0 0,1-2 0 0,0 1 128 15,2 0-128-15,-2-2 0 0,1-2 0 0,-1 1 0 16,-2 0 0-16,0 2 128 0,1 1-128 0,-1-1 0 15,-3-3 0-15,1 1 0 0,1 3 0 0,-3-4 0 16,1-2 0-16,1-1 0 0,0 0 128 0,3 3-128 16,-3 4 0-16,1 0 0 0,3-3 0 0,-3-1 128 15,1-2-128-15,1 1 0 0,-1 0 0 0,2-2 0 16,-2 0 0-16,0-2 128 0,0 0-128 0,0-2 0 16,-1-3 0-16,1 3 0 0,-2-2 128 0,-1 1-128 15,1 0 0-15,3 1 160 0,-1-1-160 0,1 2 160 16,-2-2-160-16,2 0 128 0,3-1-128 0,2 0 128 15,-1 0-128-15,2 1 0 0,-2-2 144 0,4 3-144 0,-5 1 0 0,3 0 128 16,0-5-128-16,1 5 0 0,-2-2 0 0,1-1 0 16,4-2 0-16,-2-2 128 0,3-1-128 0,1-1 0 15,0 2 128-15,5-7-128 0,0 0 0 0,0 0 144 16,0 0-144-16,0 0 0 0,0 0 176 0,0 0-176 16,0 0 160-16,0 0-160 0,11 6 272 0,2-2-32 15,-2-8-16-15,3 1 0 0,1-2 32 0,2-2 0 16,-1 0 0-16,4-1 0 0,3 0-48 0,2 0 0 15,3 2 0-15,-1 0 0 0,3 1-208 0,0-3 176 16,-2-2-176-16,0 2 160 0,1 3-16 0,1-2 0 16,2-3 0-16,2 2 0 0,0 0 64 0,4 3 16 15,-2 5 0-15,-1 0 0 0,1 0-80 0,-3 3-16 0,-5 0 0 16,0 2 0-16,-3 3-128 0,-3 0 0 0,-2-3 0 16,-7 7-10224-16,-2 6-2032 15</inkml:trace>
  <inkml:trace contextRef="#ctx0" brushRef="#br0" timeOffset="3300.44">12109 15612 2751 0,'-10'2'128'0,"2"-2"16"0,0-3-144 0,-2 2 0 0,10 1 0 0,0 0 0 15,0 0 3040-15,0 0 576 0,0 0 112 0,0 0 32 16,0 0-2288-16,0 0-464 0,11-6-96 0,2 0-16 16,5 0-576-16,3 0-128 0,5 1-32 0,2-1 0 15,-5-1 0-15,8 1 0 0,6-1 0 0,1 3 0 16,3 2 224-16,-2-3 32 0,-1-1 16 0,-2 0 0 15,2 2 96-15,0-2 32 0,1 0 0 0,-2-1 0 16,-3 3-144-16,-3 0-32 0,-3 2 0 0,-5 0 0 16,-5-1-80-16,-1 3-32 0,-4 0 0 0,-2 2 0 0,0 0 0 0,-11-2 0 15,0 0 0-15,0 0 0 0,0 0-64 0,0 0-16 16,0 0 0-16,0 0 0 0,0 0 112 0,0 0 16 16,0 0 0-16,0 0 0 0,0 0 96 0,0 0 32 15,0 0 0-15,0 0 0 0,-10 4-240 0,3 0-32 16,-4-2-16-16,2-1 0 0,0 1-160 0,1-2 160 15,-1-2-160-15,1-1 160 0,1-2-160 0,-1 1 128 16,2-2-128-16,0-2 128 0,1-3-128 0,-1-3 192 16,4-2-192-16,-1-2 192 0,1-3-192 0,-2-1 128 15,0-3-128-15,-1 0 128 0,3 2-128 0,0-1 0 16,-2-3 144-16,0 2-144 0,0-3 0 0,2 4 0 16,1 2 0-16,-2 0 0 0,-1 0 0 0,0-1 0 15,0 3 0-15,1 2 0 0,0-1 0 0,1 1 0 0,-3 2 0 0,2-2 0 16,0 1 0-16,0 0 0 0,1-1 0 0,-1 4 0 15,0 2 0-15,0 1 0 0,2 1 0 0,0 1 0 16,-1 2 0-16,1-1 0 0,1 8 0 0,-2-8 0 16,-2 1 0-16,2 0 0 0,2 7 0 0,-3-6 0 15,3 6 0-15,0 0 0 0,-5-5 0 0,5 5 0 16,-6-2 0-16,6 2 0 0,0 0 0 0,-9 0 0 16,0-1 0-16,3 1 0 0,-3 1 0 0,9-1 0 15,-9-4 0-15,-1 1 0 0,1 2 0 0,1 3 0 16,-1 2 0-16,0-1 0 0,-1-2 0 0,0 1-128 15,-1 5 128-15,0-4 0 0,-1-1 0 0,0 2 0 16,1 0 0-16,-3 1 0 0,0 1 0 0,-1 1 0 16,-1-3 0-16,-2 0-128 0,-4 4 128 0,0 2 0 0,-1 2 0 0,0 2 0 15,0 2 0-15,-3 4-128 0,-1 4 128 16,-1 0 0-16,0 1 0 0,1-1-128 0,0 1 128 0,-2 0 0 16,1 2-144-16,-2 3 144 0,-1 1 0 0,0 1 0 15,-2 2 0-15,1 3 0 0,1 6 0 0,3 0 0 16,1-1 0-16,-1 2 0 0,-1-2-128 0,2 1 128 15,2-2 0-15,-1 1 0 0,1 0 0 0,1 0 0 16,-3-1 0-16,3-2 0 0,1-4 0 0,-1 1 0 16,0-5 0-16,0 1 0 0,0-1 0 0,0-1 0 15,1-2 0-15,2 1 0 0,5 2 0 0,0-3 0 16,2-1 0-16,0-3 0 0,-1-1 0 0,4 2 0 16,-1-1 0-16,4 1 0 0,0-2 0 0,3 0 0 15,0 0 144-15,2-1-144 0,-2-2 192 0,4 0-16 0,-2-2-16 0,1 1 0 16,-2-2-160-16,1-1 192 0,1 2-192 15,-3-2 192-15,1 2-192 0,1 2 0 0,-1-1 0 0,2 1 128 16,-3-2-128-16,-1-1 0 0,2-1 144 16,-2-1-144-16,2 3 0 0,1-3 144 0,0 0-144 0,-1-3 0 15,1-1 160-15,-1-1-160 0,1-4 128 0,-2 2-128 16,1 1 144-16,1-2-144 0,0-1 160 0,-2-1-160 16,5-5 176-16,0 0-176 0,0 0 192 0,-4 7-192 15,4-7 144-15,0 0-144 0,0 0 0 0,0 0 144 16,0 0-144-16,0 0 192 0,0 0-192 0,0 0 192 15,0 0-192-15,0 0 0 0,0 0 144 0,0 0-144 16,5-11 0-16,4 3 0 0,1 3 0 0,0-2 128 0,1 3-128 16,2-2 0-16,3 0 0 0,1 1 0 15,2 2 0-15,4 1 0 0,3-3 0 0,2 5 0 0,3 0 0 16,2 3 0-16,0-2 0 0,3 0 0 0,1 1 0 0,2-3-128 16,-4-2 128-16,3 0 0 0,1 2 0 0,4-1 0 15,2-2 0-15,2 1 0 0,2 3 0 0,-2-1 0 16,0-2 0-16,-3 1 0 0,-3 1 0 0,-5 0 0 15,-3 0 0-15,-3-2 0 0,-2-1 0 0,-7 2 144 16,-3 4-144-16,-2 0 0 0,-5 0 128 0,-11-2-128 16,0 0 0-16,6 8 0 0,0 2 0 0,-6-1 0 15,-5-2 0-15,1 3-10576 16,-2 2-2000-16</inkml:trace>
  <inkml:trace contextRef="#ctx0" brushRef="#br0" timeOffset="5122.33">7661 16114 9215 0,'0'0'816'0,"0"0"-656"0,-7 3-160 16,7-3 0-16,0 0 416 0,0 0 48 0,0 0 16 0,0 0 0 16,0 0 544-16,0 0 96 0,0 0 32 0,0 0 0 15,-6-6-64-15,2-4 0 0,3-1 0 0,2-1 0 16,2-1-304-16,-1-2-64 0,-2 0-16 0,2-3 0 16,1-3-64-16,2-3 0 0,-4-2-16 0,4-4 0 15,5-3-112-15,-2-3 0 0,-2-4-16 0,0-4 0 16,4-4-64-16,-4-1-16 0,3 0 0 0,-3-1 0 15,0-1-160-15,0 0-16 0,-3 0-16 0,0 4 0 16,1 3-48-16,-1 2-16 0,-3 2 0 0,-1 3 0 16,-1 4 32-16,0 5 0 0,-2 0 0 0,-1 1 0 15,-1-4-16-15,1 2 0 0,-1 1 0 0,0 0 0 16,-2 1-176-16,1-1 192 0,0 1-192 0,1 1 192 0,2 6-192 0,0 0 0 16,1 1 144-16,2 3-144 0,1 0 0 0,-1 1 128 15,-3-1-128-15,2 1 0 0,4-2 0 0,-2 2 0 16,-2 0 0-16,2 0 0 0,0 1 0 0,0 0 128 15,-1-2-128-15,1 4 0 0,1 2 0 0,-1 0 0 16,-2 1 0-16,2 1 0 0,1 0 0 0,-1 8 144 16,-1-8-144-16,1 8 0 0,-1-6 192 0,1 6-192 15,0 0 192-15,0 0-192 0,0 0 144 0,0 0-144 16,-5-3 0-16,5 3 144 0,0 0 720 0,0 0 144 16,0 0 16-16,-9 5 16 15,2 2-1648-15,-2-1-336 0,2 2-64 0,-3 0-16 0,3 2 832 0,-4-1 192 16,0 1 0-16,0 0 0 0,0 0 0 0,-4 0 0 15,2 1 0-15,-3 1 0 0,0 0 0 0,-1 0 0 0,1-1 0 16,-4 1 0-16,0 4 0 0,-1 0 0 0,-1 2 0 0,-2 0 0 16,-3 0 128-16,-1 1-128 0,-2 1 0 0,1 1 0 15,-2 1 0-15,0 1 128 0,-4 0-128 0,1 2 0 16,0 0 144-16,1 1-144 0,-4-6 0 0,2 0 144 16,0 2-144-16,-4 0 0 0,2-1 0 0,-1 0 0 15,1-1 144-15,2 0-144 0,-2 0 160 0,0-3-160 16,2 2 0-16,0-3 128 0,2-1-128 0,-1 0 0 15,0 1 0-15,0-2 128 0,-4-2-128 0,3 1 0 16,1 0 128-16,1 3-128 0,-1-1 0 0,0 1 144 16,-1-2-144-16,2 1 0 0,1 2 0 0,1-3 0 15,0-2 0-15,0-1 0 0,-1 0 128 0,2 0-128 16,-6 0 0-16,1 2 0 0,-1-1 0 0,4 3 128 0,1-2-128 16,0 0 0-16,1 1 0 0,0 0 0 0,1-2 0 0,1 2 0 15,0 1 0-15,1 1 0 0,-3-1 0 0,0 1 0 16,-1-3 128-16,1 0-128 0,0-1 0 0,0-1 0 15,1-2 0-15,1 2 0 0,3 2 0 0,-2-1 0 16,2-1 0-16,2 0 128 0,-1 0-128 0,3-1 0 16,3-1 0-16,3-2 0 0,-1-4 160 0,1 1-160 15,0 3 192-15,1-3-192 0,2-2 224 0,1 0-64 16,1-2-16-16,1 1 0 0,1-1-144 0,8 0 192 16,-10-3-192-16,10 3 192 0,-9-3-16 0,9 3 0 15,-8-5 0-15,8 5 0 0,-3-7-16 0,3 7 0 16,-3-9 0-16,3 9 0 0,-2-7-160 0,2 7 160 15,-3-9-160-15,3 9 160 0,0 0-160 0,0 0 0 16,0 0 0-16,0 0 128 0,0 0-128 0,0 0 0 0,0 0 0 0,0 0 0 16,0 0 0-16,-1 10 0 0,1 0-144 0,1 2 144 15,1 0 0-15,-1 3 0 0,0 2-128 0,0 1 128 16,1 2 0-16,-1 3 0 0,2 1 0 0,1 4 0 16,-2 1 0-16,0 4 0 0,1 4 0 0,0 3 0 15,0-3 0-15,0 5 0 0,-1 3 0 0,3 0 0 16,-3-1 0-16,1 1 0 0,0 0 0 0,-1 2 0 15,-1 4 0-15,0-3 0 0,0-1 0 0,2-2 0 16,-2-5 0-16,2-1 0 0,0-2 128 0,1-3-128 16,-3-2 0-16,3-2 128 0,-3 1-128 0,1-3 0 15,1 1 192-15,0 0-64 0,-2-1-128 0,0-1 192 16,0-3 0-16,1-3-16 0,-2-3 0 0,1-1 0 16,0-3 16-16,1-1 16 0,-2 0 0 0,2-5 0 0,-1 2-80 0,-1-10-128 15,0 0 176-15,0 0-176 0,0 0 0 0,0 0 0 16,0 0 0-16,0 0 0 15,-3-10-1216-15,1-1-320 0,1-5-48 0</inkml:trace>
  <inkml:trace contextRef="#ctx0" brushRef="#br0" timeOffset="7320.06">6749 11346 12895 0,'0'0'576'0,"-2"5"112"0,1 3-560 0,0 1-128 16,-4-4 0-16,2 3 0 0,1-1 848 0,-2 1 144 15,2 0 32-15,-1-3 0 0,3-5 0 0,-2 7 0 16,-1-3 0-16,3-4 0 0,0 0 0 0,0 0 0 16,0 0 0-16,0-5 0 0,0-2 0 0,2 0 0 15,-1-4 0-15,2-3 0 0,1-2 0 0,2-2 0 16,-1 1 0-16,0-4 0 0,-3-3-832 0,0-2-192 0,-1 3 0 0,1-3 0 16,2-2 0-16,-1-4 0 0,-4-3 0 0,-1-2 0 15,2-2 864-15,0-4 128 0,0-4 32 0,0-1 0 16,3 0-832-16,-1 1-192 0,4 0 0 0,-2-2 0 15,2 0 0-15,-2 0 0 0,2 4 0 0,1-16 0 32,0 5-768-32,2 6-208 0,1 6-48 0,-7 17 0 0,0-3 832 0,-1 2 192 0,-3 1 0 0,1 1 0 15,1 1 0-15,-1 1 0 0,-1 2 0 0,-1 2 0 16,0 1 0-16,0 2 0 0,-2 2 0 0,2 0 0 16,0 3 0-16,0 0 0 0,0 0 0 0,0-1 0 15,1 2 0-15,1 1 0 0,-4 0 0 0,4 1 0 16,2 4 0-16,-1-1 0 0,0-3 0 0,-1 3 0 0,0 1 0 15,0 5 0-15,0 0 0 0,0 0 0 0,1-6 0 0,2 1 0 16,-3 5 0-16,0 0 0 0,0 0 0 0,0 0 0 16,0 0 0-16,0 0 0 0,0 0 0 0,0 0 0 15,0 0 0-15,0 0 0 0,0 0 0 0,0 0 0 16,3 6 0-16,-3-6 0 0,2 8 0 0,-2-8 0 16,0 0 0-16,0 0 0 0,-2 7 0 0,2-7 0 15,-6 4 0-15,6-4 0 0,-5 3 0 0,-2 0 0 16,2-3 0-16,-4 0 0 0,1 0 0 0,-3-2 0 15,0 4 0-15,-1-4 0 0,1-1 0 0,-2 1 0 16,-1 0 0-16,-2 0 0 0,-1 0 0 0,-1-2 0 16,-3-2 0-16,0 0 0 0,2 1 768 0,-7 1 208 15,1-2 48-15,-1 0 0 0,-2-1-832 0,-2-1-192 16,1-2 0-16,-2 2 0 0,0-3 0 0,0-1 0 0,-1-2 0 16,2 1 0-16,-1 0 0 0,2 0 0 0,1 0 0 0,1-2 0 15,0 0 0-15,0-1 0 0,0-1 0 0,-1-2 0 16,-1-1 0-16,-1 1 0 0,-1-1 0 0,2-1 0 15,3 0 0-15,-1 1 0 0,0 1 0 0,-1 3 0 16,-1 0 0-16,1 1 0 0,1-2 0 0,1-1 0 16,-1 2 0-16,4 1 0 0,-2-3 0 0,1 3 0 15,-1 3 0-15,0 1 0 0,-1 0 0 0,-2 0 0 16,-2-2 0-16,1 1 0 0,-1 0 0 0,0-2 0 16,1 3 0-16,-1-1 0 0,1-1 0 0,1 1 0 15,0 1 0-15,0 0 0 0,-1-1 0 0,-1-1 0 16,1-2 0-16,-2 1 0 0,-1-1 0 0,0-1 0 15,1 1 0-15,0 2 0 0,1-2 0 0,-1 3 0 0,0 1 0 0,0 0 0 16,-1-2 0-16,0 2 0 0,1 1 0 0,-4 0 0 16,0 0 0-16,0 2 0 0,0 2 0 0,1 2 0 15,-3-1 0-15,3 0 0 0,1-4 0 0,0 3 0 16,1 3 0-16,1-1 0 0,-1-3 0 0,1 1 0 16,-1-1 0-16,-2 1 0 0,2 3 0 0,0 0 0 15,-1 0 0-15,0 1 0 0,0 2 0 0,0 2 0 16,1-2 0-16,-3 2 0 0,2-2 0 0,0 3 0 15,1 1 0-15,-1 0 0 0,-1-2 0 0,0 1 0 16,-4 2 0-16,2 2 0 0,0 4 0 0,1-2 0 16,2-4 0-16,1 2 0 0,1 4 0 0,0 1 0 15,0 2 0-15,3-2 0 0,0-1 0 0,2 2 0 16,-3 1 0-16,3 0 0 0,-2-1 0 0,2 0 0 16,-4 1 0-16,2 1 0 0,-1 1 0 0,3-1 0 15,0-3 0-15,2 3 0 0,1 0 0 0,-2 0 0 0,3 1 0 0,0-2 0 16,2-2 0-16,2 0 0 0,3-1 0 0,0 1 0 15,-1-3 0-15,2 0 0 0,-2 1 0 0,1 2 0 16,0 1 0-16,0-2 0 0,0-3 0 0,0 1 0 16,-2 5 0-16,1-1 0 0,-1-1 0 0,2-2 0 15,0-2 0-15,2 0 0 0,0 0 0 0,-1 0 0 16,2-1 0-16,2-2 0 0,1 3 0 0,1-1 0 16,-1 0 0-16,2-2 0 0,-4-1 0 0,2 4 0 15,0 0 0-15,1-2 0 0,2 0 0 0,0-3 0 16,1 1 0-16,0 0 0 0,5-4 0 0,0 0 0 15,0 0 0-15,0 0 0 0,0 0 0 0,0 0 0 16,0 0 0-16,0 0 0 0,0 0 0 0,0 0 0 16,0 0 0-16,0 0 0 0,0 0 0 0,0 0 0 0,0 0 0 0,0 0 0 15,3 7 0-15,-1 0 0 16,-2-7-768-16,0 0-208 0,1 9-48 0,1-3 0 0,2 2 1648 0,-1 0 320 16,-1 1 64-16,0 2 16 0,-1 2-832 0,0 2-192 15,0 3 0-15,-1 0 0 0,-1 2 0 0,1 2 0 16,2 0 0-16,0 7 0 0,-2 1 0 0,-2 1 0 15,2 2 0-15,-1 18 0 16,-1-3-768-16,1-1-208 0,2-4-48 0,0-12 0 0,-1 5 832 0,1 0 192 16,2 1 0-16,-2 1 0 0,-1 0 0 0,0 4 0 15,2 2 0-15,0 1 0 0,4-1 0 0,-2-1 0 16,-1-1 0-16,-1 0 0 0,3-1 768 0,-2-2 208 16,-2-3 48-16,0 1 0 15,4 3-1648-15,-3-1-320 0,1-1-64 0,2-3-16 0,0 1 1648 0,-2-2 320 0,2-1 64 0,1-2 16 16,-2-3-832-16,0-1-192 0,1-2 0 0,0-1 0 15,1-2 0-15,-1-1 0 16,-1-1 0-16,0-5 0 0,1 1 0 0,1-4 0 0,-3-2 0 0,1-2 0 16,0 0 0-16,0-1 0 0,-3-1 0 0,-1-6 0 15,0 0 0-15,0 0 0 0,0 0 0 0,0 0 0 16,0 0-768-16,-1-9-208 0,-5 0-48 16</inkml:trace>
  <inkml:trace contextRef="#ctx1" brushRef="#br0">11155 9149 0,'0'0'16</inkml:trace>
  <inkml:trace contextRef="#ctx0" brushRef="#br0" timeOffset="155420.22">4684 7663 20271 0,'-16'-6'896'0,"9"5"192"0,2 0-880 0,-2 1-208 0,7 0 0 0,0 0 0 31,0 0-768-31,2-7-208 0,5-1-48 0,2-5 0 0,5-2 832 0,7-5 192 0,3-4 0 0,6-3 0 16,3-4 768-16,5-4 208 0,7-5 48 0,4-3 0 15,2-2-832-15,6-2-192 0,-1-3 0 0,7-3 0 16,9-6 864-16,6-4 128 0,5-1 32 0,5-4 0 15,4-2-832-15,6-3-192 0,5-2 0 0,4 0 0 0,1-5 0 0,3 1 0 16,3 0 0-16,0 0 0 0,-2-5 0 0,3-2 0 16,4-1 0-16,42-29 0 0,-22 14 864 0,-8 6 128 15,-4 3 32-15,-10 5 0 0,-5 5-832 0,-4 5-192 16,0 4 0-16,-5 0 0 0,-7 1 864 0,2 0 128 16,1 2 32-16,-1 1 0 0,-1 3-832 0,0-3-192 15,-3-3 0-15,0 1 0 0,-1 3 0 0,0 1 0 16,-6 1 0-16,2 2 0 0,3 2 0 0,-1 0 0 15,-4-1 0-15,-2 2 0 0,1 2 0 0,-1 3 0 16,1 0 0-16,0 2 0 0,-5-3 864 0,3-1 128 16,6-1 32-16,1 2 0 0,-6 1-832 0,3-1-192 15,2-1 0-15,-6 1 0 0,0 0 0 0,-2-4 0 16,2 0 0-16,0 2 0 0,-3 1 0 0,0 1 0 0,0 1 0 16,-3 1 0-16,-2 0 0 0,-4 0 0 0,0 3 0 0,-4 4 0 15,0 2 0-15,-5 10 0 16,-6 2 0-16,-3 4 0 0,-8 2 864 0,-3 5 128 0,1 1 32 0,-4 4 0 15,-5 5-832-15,-2 1-192 0,-4 1 0 0,-4 3 0 16,-2 5 0-16,-4 0 0 0,-4 4 0 0,-2 0 0 31,-5 4-1424-31,-8-4-336 0,0 0-64 0,-4 12-16 0,-6-1-1040 16,-12 2-192-16</inkml:trace>
  <inkml:trace contextRef="#ctx0" brushRef="#br0" timeOffset="156151.66">5243 1065 28559 0,'-3'-9'2544'0,"3"9"-2032"0,0 0-512 0,0 0 0 32,0 0-1152-32,0 0-320 0,0 0-64 0,0 0 0 0,0 0 1184 0,0 0 352 0,0 0-144 0,0 0 144 15,1 11 0-15,3 1 0 0,1 1 0 0,5 1 0 16,-3-2 0-16,4 3 128 0,2 2 0 0,3 0 0 16,4-1 112-16,1 2 16 0,-1 2 0 0,0 2 0 15,3 1 64-15,2 1 0 0,1 2 16 0,4 1 0 16,2 3-48-16,-1 2-16 0,4 1 0 0,2 2 0 0,1 1-64 15,6 1-16-15,3 2 0 0,4 0 0 0,7-1 32 0,1 1 0 16,-1 1 0-16,5 2 0 0,3 4-64 16,2 4-16-16,7 2 0 0,2 3 0 0,2 1 16 0,1 0 0 15,5-3 0-15,2 4 0 0,3 3-32 0,0 4 0 16,0 4 0-16,2-3 0 0,3-3-128 0,2-1 128 16,-1 3-128-16,2 1 128 0,-1 3 64 0,3 0 16 15,1 4 0-15,-1-1 0 0,0 3 32 0,2 2 0 16,1 2 0-16,0 0 0 0,0 3-112 0,1-1 0 15,1 2-128-15,-3 3 192 0,-2 2-48 0,5-2-16 16,5-3 0-16,-4 2 0 0,-2 4 64 0,0-1 0 16,1-2 0-16,-1 0 0 0,0 1 32 0,-3 2 16 15,-1 2 0-15,1-1 0 0,2-1-48 0,-2 0-16 16,-6 0 0-16,1 0 0 0,1 1-176 0,-3-4 160 16,-2-5-160-16,-1-2 160 0,1 1-32 0,0-5-128 0,0 1 192 0,-1-10-64 15,-3-6 0-15,0 0-128 0,-4-3 192 0,-3-1-64 16,0-5-128-16,-6 0 160 0,-1-3-160 0,-1-3 160 15,0-3-160-15,-6-4 0 0,-1-5 0 0,-4 0 0 32,-2 1-1200-32,1-3-320 0</inkml:trace>
  <inkml:trace contextRef="#ctx0" brushRef="#br0" timeOffset="161138.07">23534 5447 16575 0,'9'-10'368'0,"1"5"80"0,1 0 0 0,-1 0 16 0,-2 1-464 0,5 0 0 0,-2 4 0 0,1-2 0 15,-1-3 0-15,0 1 0 0,-3 3 0 0,1-1 0 16,-2-1 0-16,1-1 0 0,-8 4 0 0,5-4 0 16,-5 4 0-16,0 0 0 0,4-8 0 0,1 1 0 15,-4-1 912-15,1 0 96 0,-2-1 16 0,0 1 0 16,-1-1 0-16,-1-1 0 0,-5 0 0 0,3-1 0 15,1-1-832-15,-4-1-192 0,-3-2 0 0,-3 1 0 16,0-1 0-16,-2-2 0 0,0 0 0 0,-4-1 0 16,-2 1 864-16,2 2 128 0,-3 2 32 0,-2-1 0 15,0-2-832-15,1 2-192 0,0 1 0 0,-2-1 0 16,-2-1 0-16,-2 0 0 0,-3-3 0 0,-3 4 0 16,-3 1 0-16,-4 2 0 0,-5-4 0 0,0 1 0 0,-1 1 0 0,1 0 0 15,0-2 0-15,-5 2 0 0,-3 0 0 0,-2-1 0 16,-5 0 0-16,4 4 0 0,2 2 0 0,1-3 0 15,1 0 0-15,0 2 0 0,0 2 0 0,-2 2 0 16,-1-2 0-16,0 4 0 0,0 1 0 0,5-1 0 16,1 2 0-16,1-1 0 0,-3-1 0 0,-4 3 0 15,-6 0 0-15,0 2 0 0,2-1 0 0,-1-1 0 16,0-3 0-16,-1 2 0 0,-2 0 864 0,-6 1 128 16,-1 1 32-16,2 0 0 15,4-1-1648-15,-4 0-320 0,-3 0-64 0,1 4-16 0,-3 1 1232 0,2-1 240 16,3 2 64-16,-3 0 0 0,1 2-512 0,1 0 0 15,-2 0 0-15,2 3 0 0,4 3 176 0,0-1-176 16,-1 0 192-16,1 2-192 0,1 2 144 0,0 0-144 0,2 2 0 16,7-1 144-16,1 0-144 0,1 1 0 0,-4 0 0 0,-1 1 128 15,-3 1-128-15,0 2 0 0,-1 2 0 0,1-1 0 16,0-1 0-16,-1-1 128 0,-3-1-128 0,2 2 0 16,-3 1 0-16,5 1 0 0,4-1 0 0,1-1 0 15,-3-2 0-15,1 3 0 0,-1 2 0 0,2 1 0 16,3-3 0-16,2 1 0 0,3 2 0 0,0 0 0 15,0 1 0-15,-1 0 0 0,-8 2 128 0,1 2-128 16,1 0 0-16,3 0 0 0,0-1 0 0,2-2 0 16,-2 0 176-16,1 2-48 0,-3 1-128 0,4 1 192 15,1 0-192-15,1 0 0 0,3 0 0 0,1 1-160 16,5-4 160-16,-1 1 0 0,-1-1 0 0,1-3 128 16,-3 2-128-16,-1 2 192 0,-2 1-64 0,2 2 0 15,4 0-128-15,-1 2 144 0,2 3-144 0,0-1 160 0,2-1-160 0,2 0 128 16,-1 0-128-16,1 1 128 0,2-4-128 0,2 0 0 15,1-1 0-15,1 1 0 0,1 1 0 0,1 2 0 16,2-1 0-16,-1 0 0 0,1-1 0 16,1 2 0-16,-1-1 0 0,-3-1 0 0,-5-1 0 0,1 1 128 15,-1 2-128-15,0-1 0 0,0 0 0 0,2 1 0 16,1-1 128-16,4 2-128 0,0-1 0 0,3-1 0 16,1-2 0-16,3-1 0 0,1 0 0 0,3 0 0 15,0-2 0-15,1 0 0 0,2 1 0 0,-2 1 0 16,1 0 0-16,4 2 0 0,-1 2 0 0,2 1 0 15,-1-1 0-15,1 2 128 0,1-2-128 0,1 1 0 16,0 1 0-16,1-2 0 0,3 3 0 0,2-2 0 16,-3 0 0-16,4-1 0 0,2-2 0 0,2 1 0 0,4-2 128 15,3-1-128-15,2-2 0 0,3-2 0 0,1-1 0 0,3-2 0 16,-2 1 0-16,4-1 0 0,1-1 0 0,1-1 0 16,1 2 0-16,1-1 0 0,2 0 0 0,2-2 0 15,-1-3 0-15,4 2 0 0,3-1 0 0,-1 0 0 16,3 0 0-16,2 0 0 0,1 0 0 0,1 0 0 15,-4 1 0-15,1-3 0 0,0-1 0 0,0 0 0 16,3-1 0-16,-2 0 0 0,4-2 0 0,3-1 0 16,1 0 0-16,4-2 0 0,0-1 0 0,1-1 0 15,-3-2 0-15,3 0 0 0,5-1 0 0,1-1 128 16,3 1-128-16,0 1 0 0,1-1 0 0,-3 1 0 16,-6 0 0-16,3 2 0 0,-3 2 0 0,4-2 0 15,1 1 0-15,1 2 0 0,0 4 0 0,0-3 0 0,-7-8 0 16,3 3 128-16,1-2-128 0,2 1 0 0,3-1 0 0,0 2 0 15,-1-3 0-15,0 0 0 0,-1-3 0 0,1-1 0 16,2-3 0-16,5 0 0 0,3 1 0 0,1 1 0 16,-6 0 128-16,-1-1-128 0,-1 0 0 0,0-1 0 15,4 0 0-15,-3 5 128 0,-3 1-128 0,-4-2 0 16,-5-3 0-16,1 3 0 0,0 1 0 0,-1-2 0 16,3 1 0-16,0-3 0 0,2 0 0 0,-1 2 0 15,-2-1 0-15,-2-1 0 0,0-3 0 0,2-1 0 16,3-1 0-16,4 1 0 0,1 2 0 0,0 0 0 15,-3 0 0-15,2-2 0 0,-6-2 0 0,2 1 0 16,-1 2 0-16,2 1 0 0,1 0 0 0,2-2 0 16,-4 1 128-16,0-1-128 0,-2-4 0 0,1 1 0 15,3 3 0-15,-4 1 0 0,0-2 0 0,-1 3 0 0,-3-2 0 16,1-1 128-16,-3 0-128 0,5-3 0 0,2-3 0 0,2 3 0 16,-1 2 0-16,1-1 128 0,1-1-128 0,-3-3 128 15,0-2-128-15,-1 2 0 0,2 4 0 0,0-2 0 16,1-1 0-16,-1-1 128 0,-4-1-128 0,-3 1 0 15,-1 2 0-15,1 0 128 0,4 3-128 0,-1-5 0 16,0 0 192-16,0 0-64 0,2 0 0 0,-1-3 0 16,-3-2-128-16,1-1 0 0,1 1 0 0,2-3 0 15,5 0 128-15,-1 0-128 0,2-1 0 0,-6 0 128 16,-4-1-128-16,1-1 0 0,-4-2 144 0,0-1-144 16,2 2 192-16,-3-3-16 0,-1 1-16 0,0-1 0 15,1-2-16-15,-4-1 0 0,-3 2 0 0,-1-4 0 0,1 0-16 16,-1-3 0-16,2-3 0 0,3 1 0 0,-4 0-128 15,3 0 160-15,1-4-160 0,-2 4 160 0,0-1-160 0,0-1 192 16,-3 1-192-16,1-2 192 0,-5 0-192 0,3-3 0 16,1-1 144-16,-4-2-144 0,-2-2 128 0,-1 1-128 15,-3-2 128-15,0 1-128 0,-4-1 128 0,0-2-128 16,-1-1 160-16,-2-2-160 0,-4-2 144 0,-2-2-144 16,0 1 128-16,-3 0-128 0,0-2 128 0,-1 1-128 15,-1-3 0-15,-2 1 128 0,-1-2-128 0,-1 1 0 16,-3-2 0-16,-1 3 0 0,0 1 0 0,0-2 0 15,-3 2 0-15,-1-4 0 0,-1 1 128 0,-2 4-128 16,0 3 128-16,-2 0-128 0,-4 0 192 0,1-2-32 16,-3-3-16-16,-1 3 0 0,-4 2-16 0,1 1-128 15,-1413-2 192-15,2814 3-64 0,-1412 2 16 0,1-1 0 0,-2-3 0 0,-3 3 0 16,-4 4-16-16,-1 0-128 0,2-1 192 0,-1 4-64 16,0 2 0-16,-3 3-128 0,-6-1 192 0,-2 2-64 15,-4-1-128-15,-2 5 0 0,-2 1-160 0,1 3 160 16,3 2-128-16,-1 1 128 0,-2 3 0 0,1 3-144 31,-4 2-320-31,0 8-64 0,0 6-16 0,2 4-10848 0,4 2-2176 0</inkml:trace>
  <inkml:trace contextRef="#ctx0" brushRef="#br0" timeOffset="164189.54">19311 9784 12895 0,'-3'0'272'0,"-5"0"64"0,1 0 16 0,-1 0 32 0,1 1-384 0,-1-1 0 0,3 0 0 0,0 0 0 16,-1 0 896-16,6 0 96 0,0 0 32 0,0 0 0 16,0 0 0-16,0 0 0 0,0 0 0 0,0 0 0 15,0 0-832-15,-6 3-192 0,1-2 0 0,5-1 0 16,-6 2 864-16,2 0 128 0,-2-2 32 0,1 2 0 16,1-1 0-16,4-1 0 0,-4 2 0 0,4-2 0 15,0 0 0-15,0 0 0 0,0 0 0 0,0 0 0 16,0 0 0-16,0 0 0 0,0 0 0 0,5-2 0 15,1-1-832-15,3 1-192 0,2-1 0 0,-1 0 0 16,2 2 0-16,1-2 0 0,2 2 0 0,0-1 0 16,3-1 0-16,0-1 0 0,2 1 0 0,2 0 0 0,1-2 0 15,0 1 0-15,-1 1 0 0,4-1 0 0,2 2 864 16,3 0 128-16,-1 0 32 0,-3 1 0 0,0 1-832 0,-2 0-192 16,-1 1 0-16,-1-1 0 0,-1 1 0 0,0 1 0 15,-4 0 0-15,1 2 0 0,-1-2 0 0,1 0 0 16,1-2 0-16,-4 1 0 0,1 1 0 0,0-1 0 15,1-2 0-15,-2 2 0 0,-1 3 0 0,-1-2 0 16,0 0 0-16,0-2 0 0,-1 0 0 0,-3 0 0 16,-1 0 0-16,3 1 0 0,-5-3 0 0,2 1 0 15,-1 0 0-15,-1 1 0 0,-7 0 0 0,6 0 0 16,-6 0 0-16,8 0 0 0,-8 0 0 0,0 0 0 16,0 0 0-16,0 0 0 0,0 0 0 0,0 0 0 15,0 0 0-15,0 0 0 0,0 0 0 0,0 0 0 16,0 0 0-16,0 0 0 0,0 0 0 0,0 0 0 0,0 0 0 15,0 0 0-15,0 0 0 0,0 0 0 0,0 0 0 16,-4 6 0-16,1 1 0 0,-1 0 0 0,-1 0 0 0,0 0 0 16,0-2 0-16,2 3 0 0,-4 0 0 0,2 2 0 15,-1 1 0-15,-1 1 0 0,1 1 0 0,-1 2 0 16,0 2 0-16,0 1 0 0,1 0 0 0,0 4 0 16,-4 0 0-16,0 1 0 0,0 5 0 0,0-2 0 15,0 0 0-15,0 0 0 0,1 0 0 0,1 1 0 16,-2-2 0-16,1 1 0 0,1 1 0 0,-2-1 0 15,1 4 0-15,-2 2 0 0,2 1 0 0,0 0 0 16,-1 1 0-16,3 1 0 0,-4 0 0 0,-2 12 0 16,0-6 176-16,3-3-16 0,-3-3 0 0,4-1 0 15,1-1-160-15,-2 0 0 0,0-1 0 0,0 0 0 0,0 1 0 16,-1-2 0-16,0-1 0 0,-2-1 0 0,1-1 0 16,1-2 0-16,1 0 128 0,-3-1-128 0,-2-2 0 15,2 0 0-15,0-3 144 0,1 3-144 0,1 2 0 0,-1-1 0 16,-1-3 0-16,-1 2 128 0,2 4-128 0,1-1 0 15,0 0 0-15,0 3 128 0,1 0-128 0,-2-1 0 16,0 1 0-16,1-3 0 0,0-1 0 0,0 1 0 16,-1-1 0-16,-1 3 0 0,1-2 0 0,-1-1 144 15,-2-2-144-15,1 2 0 0,0 0 128 0,-1 1-128 16,1 1 0-16,-1-3 0 0,-2-1 160 0,1 0-160 16,-1 0 128-16,1 1-128 0,-2-1 160 0,1 1-160 15,-1 0 192-15,1-2-192 0,0-1 128 0,-1 0-128 16,0-2 0-16,0 2 0 0,1 2 176 0,1 0-176 0,1-1 160 0,-1-1-160 15,-3 0 128-15,4 0-128 0,2 1 0 0,0-1 144 16,-3 0-144-16,2 0 0 0,-1 1 144 0,-1-3-144 16,1 0 128-16,-2-2-128 0,1-2 128 0,-1 2-128 15,0 0 0-15,0 0 144 0,1-1-144 0,-1 0 0 16,-2-1 224-16,2 1-64 0,0-1-16 0,1 0 0 16,-1-4-144-16,2 4 0 0,1 2 0 0,0-2 0 15,0-4 0-15,0 1 0 0,-2 2 0 0,-1 1 0 16,0-4 128-16,1 0-128 0,-1-1 128 0,1 3-128 15,0 3 0-15,1-1 128 0,0 0-128 0,-1-3 0 16,0-2 0-16,0 2 128 0,0 3-128 0,-2 0 0 16,1-1 0-16,-1-2 0 0,0-2 0 0,1 2 0 15,-1 2 0-15,3-2 0 0,-1-2 0 0,2 0 0 0,-1 0 0 16,2 0 128-16,2-1-128 0,-3 3 0 0,-3-4 128 0,0 1-128 16,1 0 128-16,0-1-128 0,0 2 0 0,0-2 128 15,1 1-128-15,0 1 0 0,-2 1 0 0,2-1 0 16,0-1 128-16,2 3-128 0,0-1 0 0,2 1 0 15,-1-1 0-15,3-1 0 0,1-2 0 0,1-1 0 16,1 4 0-16,2-4 0 0,4-7 0 0,0 0 0 16,0 0 0-16,0 0 0 0,0 0 0 0,0 0 0 15,0 0 0-15,0 0 0 0,0 0 0 0,0 0 0 16,0 0 0-16,13 1 0 0,-2 0 0 0,1-1 0 16,4-1 0-16,1 0 0 0,1 1 0 0,4-3 0 15,1-2 0-15,7 2 0 0,5 1 0 0,5-3 0 16,6-2 0-16,0-2 0 0,3-1 0 0,0 0 0 0,-2 2 0 0,5-2 0 15,-1 3 0-15,2 1 0 16,-2 2 0-16,-4 1 0 0,-1-1 0 0,-2 3 0 0,-6 2 0 0,-3 0 0 16,-2-1 0-16,-6 3 0 0,-2-7 0 0,-3 4 0 15,0 4 0-15,-6-3 0 0,-6-1 0 0,-10 0 0 32,0 0-2720-32,0 0-480 0</inkml:trace>
  <inkml:trace contextRef="#ctx0" brushRef="#br0" timeOffset="165712.6">13430 9902 16575 0,'0'0'736'0,"-5"-1"160"0,5 1-720 0,-6 2-176 16,1 1 0-16,1 1 0 0,4-4 0 0,0 0 0 15,0 0 0-15,0 0 0 0,0 0 848 0,0 0 144 16,0 0 32-16,0 0 0 0,4 3-832 0,3 2-192 16,1-3 0-16,1-1 0 0,3 0 1680 0,1-1 304 15,3-2 48-15,1 0 16 0,3-3-1648 0,2 2-400 16,2-2 0-16,5-1 0 0,3-1 0 0,2 0 0 16,1-3 0-16,-1 3 0 0,2 3 896 0,-1-3 112 15,0 0 16-15,0-1 0 0,0 1-832 0,-3 1-192 16,-4-1 0-16,-1 3 0 0,2-1 0 0,-5 2 0 15,-2 1 0-15,-2 0 0 0,-4-2 0 0,0 1 0 16,-3 1 0-16,-1 1 0 0,-3 1 864 0,0 0 128 16,-9 0 32-16,6-3 0 0,-6 3-832 0,0 0-192 0,0 0 0 0,7 3 0 15,-7-3 0-15,0 0 0 0,4 3 0 0,-4-3 0 16,0 0 0-16,0 0 0 0,0 0 0 0,0 0 0 16,4 9 0-16,-3-2 0 0,-1-7 0 0,-1 10 0 15,-2 1 0-15,0 1 0 0,-2 1 0 0,-1 1 0 16,-1 2 0-16,0 4 0 0,-2 2 0 0,-2 5 0 15,0 3 0-15,-1 2 0 0,-1 3 0 0,-1 4 0 16,2-1 864-16,0 4 128 0,-3-1 32 0,1 1 0 16,0 1-832-16,2 1-192 0,-2 0 0 0,-1 0 0 15,1-3 0-15,0 0 0 0,-1-2 0 0,0-2 0 16,0 0 0-16,1 2 0 0,-1-2 0 0,1 2 0 16,0 2 864-16,1-2 128 0,2-3 32 0,-3 1 0 0,1 0-832 0,1-1-192 15,0-1 0-15,1-2 0 0,-2 3 0 0,1-2 0 16,0 0 0-16,1-1 0 0,-4-2 0 0,2 1 0 15,0-1 0-15,1-2 0 0,2 1 0 0,-2-1 0 16,0-2 0-16,2 2 0 0,2-3 0 0,-1 0 0 16,-2 0 0-16,-2 0 0 0,1-2 0 0,1 2 0 15,2 0 0-15,-3 3 0 0,0-1 0 0,1 1 0 16,1-1 0-16,0 3 0 0,-1 2 0 0,0-1 0 16,0-1 0-16,1-2 0 0,0-3 0 0,0 4 0 15,1-5 0-15,0-1 0 0,0 0 0 0,0-1 0 16,-3 1 0-16,2-1 0 0,1 0 0 0,-2 0 0 15,0 2 0-15,3-2 0 0,-3 0 0 0,1-1 0 16,0-1 0-16,0 0 0 0,0 0 0 0,0 0 0 16,1 2 0-16,0-4 0 0,-2-2 0 0,2 1 0 15,-1 1 0-15,1-3 0 0,1 0 0 0,-2-1 0 0,1 0 0 16,1 2 0-16,0-3 0 0,4 0 0 0,2 0 0 0,-1 0 0 16,0 2 0-16,-4 0 0 0,2-3 0 0,-2 0 0 15,-1 2 0-15,2-1 0 0,-1-1 0 0,2 0 0 16,-5-1 0-16,3 2 0 0,-3-2 0 0,3-1 0 15,-1 2 0-15,0-2 0 0,-1-2 0 0,0 1 0 16,1 2 0-16,-2-1 0 0,2-1 0 0,-2-1 0 16,2 0 864-16,-1 0 128 0,0-1 32 0,-1 2 0 15,-2-2-1648 1,2-1-320-16,2-1-64 0,2-3-16 0,0-1 1648 0,2 0 320 0,-2 0 64 0,2 3 16 16,0-3-832-16,-1 1-192 0,0-2 0 0,-1 2 0 15,2-1 0-15,-1 0 0 0,1-1 0 0,4-1 0 0,-3 0 0 16,-3 0 0-16,1 0 0 0,5 0 0 0,0 0 0 0,0 0 0 15,-4-1 0-15,4 1 0 0,0 0 0 0,0 0 0 16,0 0 0-16,0 0 0 0,0 0 0 0,0 0 0 16,0 0 0-16,0 0 0 0,-4-1 0 0,4 1 0 15,0 0 0-15,0 0 0 0,0 0 0 0,0 0 0 16,-2-3 0-16,2 3 0 0,0 0 0 0,0 0 0 16,0 0 0-16,0 0 0 0,0 0 0 0,0 0 0 15,0 0 0-15,0 0 0 0,0 0 0 0,0 0 0 16,-2-5 0-16,2 5 0 0,0 0 0 0,0 0 0 15,-2-3 0-15,2 3 0 0,0 0 0 0,0 0 0 16,-3-1 0-16,1-1 0 0,0-1 0 0,-4 2 0 16,3 1 0-16,3 0 0 0,-3 0 0 0,-3 0 0 15,1 0 0-15,-1 3 0 0,0 0 0 0,0-2 0 0,1 1 0 16,-5 3 0 0,5-1-768-16,5-4-208 0,-5 5-48 0,1 0 0 15,4-5 0-15,-5 5 0 0,5-5 0 0,0 0-10912 0,0 0-2192 0</inkml:trace>
  <inkml:trace contextRef="#ctx0" brushRef="#br0" timeOffset="166616.88">14404 9957 16575 0,'0'0'368'0,"0"0"80"0,0 0 0 0,0 0 16 0,0 0-464 0,-1 9 0 0,-5-1 0 0,1 1 0 16,-2 2 0-16,-2 3 0 0,-3 5 0 0,-2 2 0 15,-2 2 0-15,-3 2 0 0,-2 2 0 0,-4 5 0 16,-3 6 912-16,-3 5 96 0,-5 4 16 0,-1 8 0 0,-2 10-832 0,-3 2-192 15,-3 1 0-15,-1 6 0 16,-1 4 0-16,-4 3 0 0,-1 2 0 0,-4-2 0 0,-1 1 0 0,1 0 0 16,-1 2 0-16,1-3 0 0,0-2 864 0,-2-4 128 15,-2-2 32-15,1-3 0 0,2-2-832 0,4-2-192 16,0-2 0-16,3-6 0 0,1-4 864 0,1 2 128 16,1-2 32-16,0-1 0 0,-2-3-832 0,3 0-192 15,2 2 0-15,5-3 0 0,0-5 0 0,3-2 0 16,3-1 0-16,2 0 0 0,0-1 864 0,3-1 128 15,0-2 32-15,1 2 0 0,1 0-832 0,-1-1-192 16,0-3 0-16,3-3 0 0,-1-4 0 0,4 0 0 16,-1-3 0-16,2-2 0 0,0-2 0 0,1-1 0 15,0-1 0-15,0-1 0 0,2 2 0 0,0-2 0 16,2-2 0-16,-1 1 0 0,3 2 0 0,2-1 0 0,2 2 0 0,-1-1 0 16,4-3 0-16,-3 1 0 0,5-2 0 0,3-1 0 15,1-4 0-15,2-2 0 0,-2-8 0 0,6 4 0 16,4 0 0-16,3-5 0 0,1-6 0 0,3 3 0 15,3-1 0-15,2-2 0 0,0-3 0 0,6-1 0 16,0-3 0-16,7 2 0 0,3 0 0 0,1 0 0 16,0 0 0-16,3 1 0 0,2 2 0 0,23 0 0 15,-5 5 224-15,1 0 0 0,1-2 0 0,-1 5 0 16,-4 4-224-16,-1 2 0 0,1-4 128 0,-2 2-128 16,-2 2 0-16,-2 1 128 0,-1 1-128 0,-5-3 0 15,-7-2 144-15,-4-1-144 0,-6-1 128 0,-9 2-128 16,-6 2 192-16,-4-4-64 0,-11 0 0 0,0 0-9872 15,-5-7-1984-15</inkml:trace>
  <inkml:trace contextRef="#ctx0" brushRef="#br0" timeOffset="169533.84">12701 15511 9263 0,'0'0'400'0,"0"0"112"0,0 0-512 0,-1 9 0 16,1-9 0-16,-7 7 0 0,7-7 800 0,0 0 64 16,-3 10 16-16,0-5 0 0,3-5-352 0,0 0-64 15,0 0-16-15,0 0 0 0,-6 6-256 0,6-6-64 16,0 0-128-16,0 0 192 0,0 0-192 0,0 0 176 15,0 0-176-15,0 0 160 0,0 0-16 0,0 0 0 0,0 0 0 0,0 0 0 16,0 0-144-16,0 0 0 0,0 0 0 0,0 0 128 16,0 0-128-16,0 0 0 0,0 0 0 0</inkml:trace>
  <inkml:trace contextRef="#ctx0" brushRef="#br0" timeOffset="170914.68">13568 10249 3679 0,'0'0'320'0,"0"0"-320"0,0 0 0 0,-1-11 0 15,1 1 208-15,0 10-16 0,0-10-16 0,0 10 0 16,2-8-176-16,0 2 0 0,2-4 0 0,-4 10 128 16,7-6-128-16,-1 0 0 0,-1-2 0 0,2 1 0 15,-7 7 0-15,9-6 0 0,-9 6 0 0,6-7 0 16,-6 7 288-16,0 0 32 0,0 0 0 0,8-4 0 0,-8 4 496 0,9-5 96 16,-2 2 32-16,2-1 0 0,3 3-256 15,-1-2-48-15,3-1-16 0,0 1 0 0,1-1-160 0,2 2-16 16,-1-2-16-16,2-2 0 0,1-1-128 0,-2-1-32 15,3 0 0-15,2-2 0 0,0 0 32 0,2-3 0 16,1-3 0-16,3 3 0 0,2 2 80 0,-2 0 0 16,-4 0 16-16,2 0 0 0,-1 0-112 0,-1 4-32 15,0-1 0-15,-4 1 0 0,-1-1-128 0,-3-1-128 16,-2 5 144-16,-2 1-144 0,-2-1 208 0,-10 4-48 16,6-3-16-16,-6 3 0 0,0 0-16 0,0 0-128 15,0 0 192-15,0 0-64 0,0 0 0 0,0 0 0 16,-1 10 0-16,0-2 0 0,1-8-128 0,-1 13 128 15,-3 0-128-15,1-1 128 0,1 0-128 0,1-1 0 16,0-1 0-16,0 3 128 0,0 5-128 0,0-1 0 0,0 1 0 0,-3 2 0 16,1 1 176-16,-1 1-48 0,-1 2-128 15,-4 2 192-15,3 2 64 0,-5 5 16 0,-2 5 0 0,-4 7 0 16,-3 1 192-16,-2 8 48 0,1 7 0 0,-4 3 0 16,-6 3-176-16,0 0-16 0,2 1-16 0,1 4 0 15,0 1-304-15,0-2 128 0,2-6-128 0,0-4 0 16,-1 0 128-16,2-4-128 0,0-2 0 0,-1-2 0 15,1-3 128-15,1-2-128 0,-1-4 0 0,2-3 0 16,1 1 272-16,0-2-48 0,-1 0-16 0,-1 2 0 16,-2 4-80-16,2 3 0 0,0-1-128 0,2-3 192 15,-2-3-16-15,2 1-16 0,-2-1 0 0,2-5 0 16,-2 0-32-16,2-7 0 0,-1-4 0 0,1-2 0 16,0-1 208-16,2-4 48 0,2-4 0 0,-1 4 0 0,-4-1 0 0,0 3 0 15,-1-2 0-15,2-1 0 0,-2-2-208 0,2 1-48 16,0 1 0-16,2-2 0 0,2-4-128 0,3 0 128 15,1-1-128-15,1 0 128 0,0-2-128 0,2 2 0 16,-2-2 0-16,3-1 128 0,2 0-128 0,-3 1 0 16,2 0 0-16,0-2 0 15,-3 1-1600-15,2 0-192 0,1 3-32 0</inkml:trace>
  <inkml:trace contextRef="#ctx0" brushRef="#br0" timeOffset="172408.86">12580 15661 12895 0,'0'0'272'0,"0"0"64"0,0 0 16 0,-3 5 32 0,3-5-384 0,-9 4 0 15,4-1 0-15,5-3 0 0,-9 2 1712 0,9-2 272 16,-7-1 48-16,7 1 16 0,0 0-1648 0,-9-2-400 15,3-1 0-15,6 3 0 0,-5-7 1728 0,3-3 256 16,1-1 48-16,1-3 16 0,2-3-1648 0,3-1-400 16,-2-1 0-16,4-3 0 0,0-5 896 0,2 1 112 15,1-5 16-15,2-2 0 0,-1-3-832 0,1 0-192 16,-1-4 0-16,1 2 0 0,-3-2 0 0,2 3 0 0,2 0 0 16,0 1 0-16,-3 4 0 0,0 2 0 0,1 3 0 0,-4 0 0 15,2 1 0-15,-3 1 0 0,0 2 0 0,-1 2 0 16,1 5 0-16,-2-1 0 0,-1 1 0 0,-1 3 0 15,2 4 0-15,-1 3 0 0,-3 6 0 0,4-8 0 16,-1-2 0-16,-2 4 0 0,2-3 0 0,-2 0 0 16,-1 0 0-16,-1 1 0 0,1 2 0 0,0 6 0 15,0 0 0-15,1-8 0 0,-1 0 0 0,0 8 0 16,0 0 0-16,0 0 0 0,0 0 0 0,0-7 0 16,0 7 0-16,0 0 0 0,0 0 0 0,0 0 0 15,-5-9 0-15,-1 3 0 0,6 6 0 0,-8-2 0 16,-1 1 0-16,0-2 0 0,-5-4 0 0,0 6 0 0,3 4 0 15,-2 0 0-15,-1-1 0 0,0 0 0 0,-4 1 0 0,-2 2 0 16,0 1 0-16,3-1 0 0,-3-3 864 16,2 1 128-16,1 2 32 0,-1-3 0 0,1 1-832 0,0-1-192 15,0-2 0-15,-3 3 0 0,0 1 0 0,0-1 0 16,-1-2 0-16,1 3 0 16,0 2-768-16,-1 1-208 0,-1-2-48 0,4 0 0 0,3-2 832 0,-1 1 192 15,0 1 0-15,0 0 0 0,2 0 768 0,0-1 208 16,1 1 48-16,0 0 0 0,4 2-832 0,-4-2-192 15,2 0 0-15,3 1 0 0,-2 4 0 0,1 1 0 16,-1 3 0-16,0-4 0 0,0-1 0 0,1 1 0 16,0 1 0-16,0 1 0 15,-3 1-768-15,1 2-208 0,-4-1-48 0,1 1 0 0,-1 3 1648 0,0 3 320 16,-1-1 64-16,-1 0 16 16,-2 2-1648-16,0 3-320 0,-2 3-64 0,-1 3-16 0,0-2 832 0,0 1 192 0,1 6 0 0,0 3 0 15,0 4 0-15,-1-2 0 0,-1-2 0 0,1 1 0 16,1 0 0-16,1 0 0 0,0 2 0 0,-1 3 0 15,0-1 0-15,0 1 0 0,0-1 0 0,-1 0 0 16,0-2 0-16,-2-1 0 0,2 1 0 0,-2-3 0 16,4-1 0-16,0-1 0 0,1 5 0 0,10-12 0 15,1 3 0-15,0 2 0 0,-1 1 0 0,-2 15 0 16,2-6 0-16,4-3 0 0,0-3 0 0,3-12 0 16,1 0 0-16,-1-1 0 0,1 3 0 0,-2 7 0 15,3-6 0-15,-3-2 0 0,1-1 0 0,1 2 0 16,1-4 0-16,2-3 0 0,2-3 0 0,-1-5 0 15,1 1 0-15,4 4 0 0,1-6 0 0,1 0 0 16,-3 0 0-16,4-2 0 0,3-6 0 0,0-1 0 16,1 0-1680-16,1-5-304 0,5-6-48 0,-4-8-16 0</inkml:trace>
  <inkml:trace contextRef="#ctx0" brushRef="#br0" timeOffset="173632.34">7477 15930 16575 0,'0'0'368'0,"0"0"80"0,-4 16 0 0,4-16 16 15,0 0-464-15,0 0 0 0,0 0 0 0,3 11 0 0,3-1 0 0,-6-10 0 16,0 0 0-16,6 6 0 0,-6-6 0 0,7 7 0 15,-7-7 0-15,0 0 0 0,0 0 0 0,0 0 0 16,10 3 0-16,-10-3 0 0,0 0 0 0,0 0 0 16,0 0 0-16,0 0 0 0,0 0 912 0,0 0 96 15,0 0 16-15,-3-8 0 0,0 0 0 0,1 0 0 16,1-3 0-16,1-2 0 0,0-4 0 0,1-1 0 16,1-3 0-16,3-2 0 0,-3-4 0 0,2-1 0 0,1-5 0 15,0-3 0-15,-1-2-832 0,3-5-192 0,0-7 0 16,-1-1 0-16,1-9 0 0,1-5 0 15,0-6 0-15,0 1 0 0,-2-4 0 0,-2 3 0 0,1 0 0 0,1 4 0 16,-4 4 0-16,3 7 0 0,2 5 0 0,-2 6 0 16,-2 8 0-16,1 5 0 0,0 6 0 0,-2 3 0 15,-2 3 0-15,0 3 0 0,1 3 0 16,1 2 0-16,-2 1 0 0,-1 0 0 0,0 1 0 0,0 1 0 16,1 3 0-16,0-2 0 0,-1 1 0 0,1 7 0 15,0 0 0-15,0 0 0 0,-5-5 0 0,5 5 0 16,0 0 0-16,0 0 0 0,0 0 0 0,-8 1 0 15,0 0 0-15,8-1 0 0,-9 4 0 0,-1 2 0 16,5-1 0-16,-4 2 0 0,1 0 0 0,-3 0 0 16,0 2 0-16,1 1 0 0,-2-1 0 0,-1 1 0 0,-1 1 0 15,-1 1 0-15,0-1 0 0,-2 2 0 0,-1 2 0 0,-4 2 0 16,-2-1 0-16,-4 4 0 0,-3 3 0 0,-2-2 0 16,-2 0 0-16,-6 3 0 0,-3 2 864 0,-1 2 128 15,-1 0 32-15,0 0 0 0,0 2-832 0,-5 0-192 16,-5-4 0-16,1 4 0 0,-2-2 0 0,2 2-240 15,-2 1 48-15,0 0 16 0,-2-1 176 0,-3 2 0 16,-1 2 0-16,2 1 128 0,4-1-128 0,3-1 0 16,1-3 0-16,4-1 0 0,-2-4 0 0,3-3 144 15,0-3-144-15,3-1 0 0,1-4 160 0,3-1-160 16,0-2 128-16,3-2-128 0,7-1 128 0,0-1-128 16,1 0 128-16,0 0-128 0,2-2 144 0,-1 1-144 15,2-3 160-15,0 1-160 0,-1 2 0 0,-1-1 128 16,0 1-128-16,3-3 0 0,1-2 0 0,4 1 0 0,4 1 0 0,6-3 0 15,-3-2 0-15,-1 2-208 0,0 0 32 0,3 0 16 16,2-1 160-16,0 0 0 0,2-1 0 0,1 0 0 16,-1 1 0-16,3 0 0 15,2 0 0-15,3 1 0 0,-6-3 0 0,6 3 0 0,0 0 0 0,-8-2 0 16,3 0 0-16,5 2 0 0,0 0 0 0,0 0 0 16,0 0 0-16,0 0 0 0,0 0 0 0,0 0 0 15,0 0 0-15,0 0 0 0,0 0 0 0,-3 8 0 16,3-8 0-16,1 13 0 0,1 2 0 0,1 3 0 15,-2-1 0-15,1 4 0 0,0 4 0 0,-1 5 0 16,0 7 0-16,0 3 0 0,0 3 0 0,-1 5 0 16,-2 2 0-16,0 8 0 0,-2 7 0 0,3-14 0 15,0 6 0-15,-2 5 0 0,-1 4 0 0,2 2 0 0,-1 1 0 16,0 1 0-16,-3-1 0 0,3-4 0 0,1-6 0 0,1-3 0 16,-1-6 0-16,2-4 0 0,-1-2 0 15,2-2 0-15,1-7 0 0,1-3 0 0,0-5 0 16,4-4 0-16,-3-2 0 0,3-5 0 0,-2-4 0 0,2-8 0 15,1-4 0-15,-1-9-10416 16,3-8-2048-16</inkml:trace>
  <inkml:trace contextRef="#ctx0" brushRef="#br0" timeOffset="175351.97">6503 11470 9215 0,'0'0'192'0,"6"9"64"0,0 1 0 0,-1-2 0 0,1 0-256 0,0 0 0 15,1-2 0-15,-1 2 0 0,-3 1 864 0,-1-1 128 16,-2-8 32-16,0 0 0 0,2 7 0 0,-1 0 0 0,-1-7 0 16,0 0 0-16,0 0 0 0,0 0 0 0,-1 8 0 0,1-8 0 15,0 0-832-15,0 0-192 0,0 0 0 0,0 0 0 16,0 0 0-16,0 0 0 0,0 0 0 0,0 0 0 16,0 0 0-16,0 0 0 0,0 0 0 0,0 0 0 15,0 0 864-15,0 0 128 0,0 0 32 0,0 0 0 16,0 0-832-16,-2-6-192 0,0 1 0 0,2 5 0 15,0 0 864-15,-1-8 128 0,1-1 32 0,1-1 0 16,-1-1-832-16,2 0-192 0,1-3 0 0,6-10 0 16,0-4 0-16,3-3 0 0,-1 2 0 0,2-11 0 0,1-3 864 15,-2-5 128-15,3-4 32 0,-1-2 0 0,1-2-832 16,-1-9-192-16,-3-4 0 0,1-3 0 0,-5 0 0 16,2-1 0-16,1-1 0 0,0 1 0 0,1-2 0 0,0 11 0 15,-1 14 0-15,0 4 0 0,-6 5 0 0,0 8 0 16,0 5 0-16,-1 6 0 0,-3 6 0 0,0 1 0 15,1 1 0-15,-1 3 0 0,-1 1 0 0,-2 1 0 16,-1 2 0-16,1 1 0 0,3-3 0 0,0 9 0 16,0 0 0-16,0 0 0 0,-4-8 0 0,-2 2 0 15,1 2 0-15,5 4 0 0,0 0 0 0,0 0 0 16,-6 0 0-16,6 0 0 0,0 0 0 0,-4 8 0 16,4-8 0-16,-2 8 0 0,2-8 0 0,-2 9 0 15,2-9 0-15,0 10 0 0,0-10 0 0,0 0 0 16,5 8 0-16,-5-8 0 0,0 0 0 0,6 7 0 0,-6-7 0 15,0 0 0-15,6 5 0 0,-6-5 0 16,0 0 0-16,0 0 0 0,0 0 0 0,0 0 0 0,0 0 0 0,0 0 0 16,0 0 0-16,0 0 0 0,0 0 0 0,0 0 0 15,-7-7 0-15,0 2 0 0,-3-2 0 0,0 1 0 16,0 0 0-16,-1 0 0 0,-2 0 0 0,-2-1 0 16,-3-1 576-16,-2 1 64 0,2-1 0 0,-2-1 16 15,1-2-464-15,-3-1-192 0,-2-1 128 0,0-2-128 16,-3-2 128-16,-1-3-128 0,-6-4 128 0,-2 4-128 15,-1-1 0-15,0-1 0 0,-1-5 0 0,0 2 0 16,-2-1 0-16,-1 0 0 0,1-3-192 0,-4-3 192 16,-4-3-192-16,-4 0 192 0,-3-5-160 0,1 1 160 15,2-3-144-15,1 2 144 0,-1 1-128 0,1 3 128 16,1 3-512-16,-3 2 0 0,-2 0-16 0,15 11 0 16,-4 1 528-16,-1 1 0 0,-1 0 0 0,3-1 0 0,0-1 0 0,1 3 0 15,2-1 0-15,-1 0 0 0,-1-4 0 0,3 2 0 16,4 1 0-16,2 4 0 0,0 1 0 0,3 1 0 15,3 0 0-15,2 0 0 0,0 3 0 0,3 1 0 16,4 1 0-16,-3 1 0 0,1-3 0 0,1 2 0 16,2 4 0-16,-10-3 0 15,6 1-928-15,1-1-80 0,2 1-16 0,6 4 0 0,-1 1 832 0,-1 1 192 16,0-4 0-16,0 3 0 0,-2-2 0 0,2 2 0 16,-1 1 0-16,0-1 0 0,1 0 0 0,-1 1 0 15,-3 2 0-15,1 1 0 0,-4-2 0 0,0 1 0 16,0 1 0-16,-4 3 0 0,3 4 0 0,-5-4 0 15,2-1 0-15,-2 1 0 0,0 2 0 0,-1 0 0 16,1-1 0-16,-1-2 0 0,1 1 0 0,1 1 0 0,0 1 0 0,1-3 0 16,-1-2 0-16,-1 3 0 0,3 3 0 0,-4 1 0 15,2-1 0-15,1 1 0 0,-2 0 0 0,0-1 0 16,-3 2 0-16,-2 0 0 0,-3 1 0 0,0 0 0 16,-3-2 0-16,3-1 0 0,1 1 0 0,2-2 0 15,-3-2 0-15,2 1 0 0,0-2 0 0,2 1 0 16,0-1 0-16,2-1 0 0,-1-6 0 0,1 2 0 15,1 3 0-15,-2-1 0 0,-1 0 0 0,2 0 0 16,1 0 0-16,0 1 0 0,-3 1 0 0,2 0 0 16,1 0 0-16,1 1 0 0,-1 0 0 0,2 0 0 15,2 1 0-15,-1-1 0 0,1 0 0 0,0-1 0 16,4-1 0-16,-4 1 0 0,4-1 0 0,2 0 0 16,-2 0 0-16,5 2 0 0,3 0 0 0,-3-1 0 0,1-2 0 15,0 0 0-15,2 1 0 0,0 1 0 0,-1 0 0 0,2-1 0 16,2 0 0-16,-4 0 0 0,4 0 0 0,-4 2 0 15,2-2 0-15,3 1 0 0,-2-3 0 0,3 4 0 16,-1 0 0-16,3-1 0 0,-1-6 0 0,2 1 0 16,4 1 0-16,0 0 0 0,0 0 0 0,0 0 0 15,0 0 0-15,0 0 0 0,0 0 0 0,0 0 0 16,0 0 0-16,0 0 0 0,0 0 0 0,3 9 0 16,2 1 0-16,-3 1 0 0,-2 0 0 0,0 3 0 15,0 2 0-15,-1 5 0 0,0 7 0 0,-1 5 0 16,-1 0 0-16,0 5 0 0,-1 7 0 0,-2 2 0 15,1 3 0-15,-1 6 0 0,-3 5 0 0,3 6 0 16,-3 3 0-16,1 1 0 0,-2 1 0 0,0 4 0 16,3 4 0-16,0 1 0 0,2-1 0 0,1-2 0 0,2-2 0 0,2-1 0 15,1 4 0-15,3-4 0 0,1-6 0 0,2-4 0 16,0-4 0-16,3-3 0 0,0-1 0 0,-2-4 0 16,2-4 0-16,0-5 0 0,-2-5 0 0,3-1 0 15,-1-6 0-15,2-4 0 0,3-3 0 0</inkml:trace>
  <inkml:trace contextRef="#ctx0" brushRef="#br0" timeOffset="186872.44">21998 10480 16575 0,'0'0'368'0,"-7"8"80"0,0-3 0 0,-1 1 16 16,8-6-464-16,-5 5 0 0,5-5 0 0,0 0 0 16,0 0 1728-16,0 0 256 0,0 0 64 0,0 0 0 0,0 0-1648 0,0 0-400 15,5-9 0-15,3-2 0 0,1 1 896 0,1-3 112 16,1-2 16-16,0-4 0 0,2-1 0 0,1 0 0 15,0 1 0-15,0-3 0 0,0-1-832 0,0 1-192 16,2 1 0-16,-1 4 0 0,2 2 864 0,-3-1 128 16,-4 0 32-16,2 4 0 0,0 0-832 15,-4 3-192-15,-7 0 0 0,3 1 0 0,1 3 864 0,-5 5 128 16,9-7 32-16,-9 7 0 0,0 0-832 0,0 0-192 16,0 0 0-16,0 0 0 0,0 0 0 0,0 0 0 15,0 0 0-15,1 12 0 0,0 3 0 0,-3 2 0 16,-4 3 0-16,5 3 0 0,4 4 0 0,-2 4 0 15,-3 7 0-15,-2-1 0 0,-3 1 0 0,-2 0 0 16,4 5 0-16,-1-2 0 0,4-2 0 0,-1 1 0 16,0 0 0-16,-3-1 0 0,1 2 0 0,0-3 0 0,3-1 0 15,-1-3 0-15,2-1 864 0,-1-1 128 16,2-3 32-16,-1 0 0 0,-2-3-832 0,2-8-192 0,1 0 0 0,-1 5 0 31,0-2-768-31,1-6-208 0,0-2-48 0,0-3 0 16,0-10-816-16,0 0-160 0,-1 8-48 0,1-8 0 15,0 0-816-15,0 0-160 0,-8-13-48 0,2 0 0 0</inkml:trace>
  <inkml:trace contextRef="#ctx0" brushRef="#br0" timeOffset="187123.06">21871 11196 35007 0,'0'0'768'0,"0"0"176"0,0 0 16 0,8 7 16 15,0-9-784-15,3 1-192 0,1 0 0 0,3-1 0 0,1-5 864 0,3 2 128 16,1-1 32-16,2 1 0 0,2-2 0 0,2 0 0 16,2-2 0-16,3-1 0 0,2 2-832 0,5 3-192 15,6-3 0-15,2 1 0 0,-1 2 864 0,-2 1 128 16,-2-1 32-16,-8 2 0 0,-2 0-832 0,-5 0-192 16,1 1 0-16,-4 1 0 0,-7 0 0 0,0 1 0 15,-4 1 0-15,-2 0 0 0,-2 0 0 0,-3 1 0 16,-5-2 0-16,0 0 0 15,0 0-2416-15,0 0-528 0,0 0-96 0,0 0-32 0</inkml:trace>
  <inkml:trace contextRef="#ctx0" brushRef="#br0" timeOffset="195050.47">9045 504 9215 0,'0'0'192'0,"0"0"64"0,-7-11 0 0,13 6 0 0,-6 5-256 0,8-7 0 0,0-1 0 0,-1 1 0 16,-7 7 864-16,0 0 128 0,4-7 32 0,-4 7 0 16,7-9-832-16,-1 2-192 0,-6 7 0 0,8-5 0 15,-8 5 864-15,7-7 128 0,-7 7 32 0,6-6 0 16,-6 6-832-16,8-5-192 0,-8 5 0 0,0 0 0 15,0 0 864-15,0 0 128 0,0 0 32 0,0 0 0 16,2-9-832-16,-2 9-192 0,0 0 0 0,0 0 0 16,-7-5 0-16,0 3 0 0,-3 3 0 0,-1 3 0 0,-3 1 864 0,-2 1 128 15,0 3 32-15,-3 2 0 0,0 0-832 0,1 3-192 16,-1 3 0-16,8-6 0 0,-1 3 0 0,-1 6 0 16,2 3 0-16,-5-3 0 0,1 1 0 0,-1-1 0 15,1 0 0-15,-15 17 0 0,7-5 864 0,3-7 128 16,3-4 32-16,4-5 0 0,0-1-832 0,4-2-192 15,-2-3 0-15,3-1 0 0,1-5 0 0,3 0 0 16,3 3 0-16,1-7 0 0,0 0 0 0,0 0 0 16,0 0 0-16,0 0 0 0,0 0 864 0,0 0 128 15,0 0 32-15,2-8 0 0,-2 8-832 0,0 0-192 16,0 0 0-16,7-9 0 0,-3 1 0 0,-4 8 0 16,0 0 0-16,0 0 0 0,7-5 0 0,-7 5 0 15,6-9 0-15,-6 9 0 0,7-5 0 0,-7 5 0 0,6-7 0 0,2 2 0 16,-8 5 0-16,9-6 0 0,0 3 0 15,-1-2 0-15,1-4 0 0,2 1 0 0,-2 1 0 0,1-1 0 16,1-3 0-16,-1 1 0 0,2-3 0 0,0 0 0 16,1 1 0-16,-1-1 0 0,3-1 0 0,0 1 0 15,-1-1 0-15,-6 7 0 0,1-3 0 0,1-1 0 16,2-2 0-16,-2 1 0 0,2-2 0 0,-2 2 0 16,2 1 0-16,5-11 0 0,-2 6 0 0,-3 1 0 15,1 4 0-15,-2 2 0 0,-1 0 0 0,-2 2 0 16,0 2 0-16,0 1 0 0,-8 4 0 0,8-4 0 15,-8 4 0-15,0 0 0 0,0 0 0 0,0 0 0 16,0 0 0-16,0 0 0 0,0 0 0 0,0 0 0 16,0 0 0-16,0 0 0 0,-12 2 0 0,1 4 0 0,-1-1 0 0,0 3 0 15,-3 0 0-15,-1 4 0 0,-1 3 0 0,6-4 0 16,-2 4 0-16,-2 3 0 0,-2 0 0 0,0 0 0 16,-1 1 0-16,3 2 0 0,-4 2 0 0,-12 14 0 15,6-6 0-15,3-5 0 0,2-4 0 0,1-2 0 16,3-3 0-16,0-3 0 0,2-2 0 0,2-1 0 15,3-1 0-15,0 0 0 0,1-2 0 0,0-4 0 16,0 0 0-16,8-4 0 0,0 0 0 0,0 0 0 16,0 0 0-16,0 0 0 0,-8 3 0 0,8-3 0 15,0 0 0-15,0 0 0 0,0 0 864 0,0 0 128 16,0 0 32-16,0 0 0 0,0 0-832 0,0 0-192 16,0 0 0-16,0 0 0 0,0 0 0 0,0 0 0 15,0 0 0-15,0 0 0 0,0 0 0 0,0 0 0 16,0 0 0-16,0 0 0 0,0 0 0 0,0 0 0 0,0 0 0 0,7 4 0 15,-7-4 0-15,0 0 0 0,6 9 0 0,-1 0 0 16,1 1 0-16,0 0 0 0,1 1 0 0,2 1 0 16,2 0 0-16,0 1 0 0,3 5 0 15,0-3 0-15,2 0 0 0,-1-1 0 0,1 1 0 0,1-2 0 16,-1-2 0-16,2 0 0 0,1-1 0 0,1-1 0 16,-1-1 0-16,-1-1 0 0,-3-1 0 0,-1-1 0 15,-1 0 0-15,-2-2 0 0,-1-1 0 0,-10-2 0 16,8 4 0-16,-8-4 0 0,0 0 0 0,0 0 0 15,0 0 0-15,0 0 0 0,0 0 0 0,0 0 0 16,0 0 0-16,0 0 0 0,0 0 0 0,0 0 0 16,-6-2 0-16,-3 1 0 0,2-1 0 0,-1 2 0 15,1 0-768-15,-3 1-208 0,0 3-48 0,1-4 0 0</inkml:trace>
  <inkml:trace contextRef="#ctx0" brushRef="#br0" timeOffset="196649.02">20727 783 16575 0,'0'0'368'0,"0"0"80"0,0 0 0 0,0 0 16 0,3 11-464 0,-3-11 0 0,-4 8 0 0,4-8 0 16,-4 8 912-16,1-1 96 0,3-7 16 0,-2 8 0 15,2-8 0-15,0 0 0 0,0 0 0 0,0 0 0 16,0 0 0-16,0 0 0 0,0 0 0 0,0 0 0 15,0 0 0-15,0 0 0 0,0 0 0 0,0 0 0 16,1-9-832-16,5 2-192 0,1 0 0 0,2-2 0 16,2-2 864-16,1-3 128 0,2 0 32 0,3 3 0 15,5 1-832-15,-3 1-192 0,-6-1 0 0,0 3 0 0,0 3 0 16,-1 3 0-16,-5-5 0 0,-7 6 0 0,10 11 0 0,-2 0 0 16,-2 4 0-16,-1 1 0 0,-2 2 0 15,-2 0 0-15,-3 3 0 0,-2 1 0 0,0-1 0 0,-3 2 0 16,2 3 0-16,-2-2 0 0,0-2 864 0,0 0 128 15,0-1 32-15,3-3 0 0,2-2-832 0,-1-2-192 16,0-2 0-16,2-1 0 0,0 0 0 0,1-11 0 16,-4 9 0-16,4-9 0 0,0 0 864 0,0 0 128 15,0 0 32-15,0 0 0 0,10-4-832 0,-5-5-192 16,-3-3 0-16,3-1 0 0,2-2 0 0,4-1 0 16,3-4 0-16,1 0 0 0,0 1 0 0,1 1 0 15,-2-1 0-15,3 3 0 0,-1 0 0 0,3 3 0 16,-2 2 0-16,-1 1 0 0,-5 0 0 0,0 4 0 15,0 1 0-15,0 4 0 0,-11 1 0 0,9 3 0 16,-2 3 0-16,-2 2 0 0,-1 1 0 0,-2 4 0 0,-2 1 0 0,-1 2 0 16,0 1 0-16,-1-1 0 0,0 1 0 0,-2 0 0 15,1 1 0-15,-1-3 0 0,-1-2 0 0,3-1 0 16,1-1 0-16,1-3 0 0,0-8 0 0,0 0 0 16,0 0 0-16,0 0 0 0,0 0 0 0,0 0 0 15,4-8 0-15,3-4 0 0,2-2 0 0,2 0 0 16,-2-2 0-16,3-2 0 0,1-3 0 0,-1 8 0 15,-1-1 0-15,3-2 0 0,1 0 0 0,8-5 0 16,-1 6 0-16,-5 3 0 0,-5 4 0 0,-1 1 0 16,2 3 0-16,-5 4 0 0,-8 0 0 0,10 9 0 15,-1 5 0-15,-3 0 0 0,-3 1 0 0,-2 4 0 16,-1 3 0-16,-1 0 0 0,-1 0 0 0,1 0 0 0,-1 0 0 0,0-2 0 16,0 1 0-16,0-3 0 0,0 0 0 15,2-3 0-15,2-2 0 0,1-4 0 0,2 0 0 0,-5-9 0 16,0 0 0-16,8 6 0 15,3-4-2416-15,1-3-528 0,3-4-96 0,0-2-32 16,3-2 0-16,0-2 0 0,9-9 0 0,-4 0 0 0</inkml:trace>
  <inkml:trace contextRef="#ctx0" brushRef="#br0" timeOffset="197063.16">21644 939 12895 0,'0'0'272'0,"0"0"64"0,0 0 16 0,0 0 32 0,0 0-384 0,-6 4 0 0,6-4 0 0,0 0 0 16,0 0 1712-16,0 0 272 0,-7 0 48 0,7 0 16 0,-3 6 0 0,3-6 0 16,1 10 0-16,-1-10 0 0,0 0-832 0,0 0-144 15,5 9-48-15,2-6 0 0,2 1 0 0,2-2 0 16,4-1 0-16,1-1 0 0,2-1-816 0,3-1-208 15,2-2 0-15,1 1 0 0,3 0 864 0,-1-1 128 16,0 1 32-16,-2 0 0 0,-1-2-832 0,-2 2-192 16,-3 0 0-16,-1 0 0 0,-3 0 0 0,-2 2 0 15,-2-1 0-15,-2 1 0 16,-8 1-1600-16,0 0-352 0,0 0-80 0,0 0-16 0</inkml:trace>
  <inkml:trace contextRef="#ctx0" brushRef="#br0" timeOffset="197921.18">22321 1219 12895 0,'-5'2'272'0,"1"1"64"0,1 1 16 0,-2 0 32 0,1 2-384 0,1-2 0 0,3-4 0 0,0 0 0 16,0 0 1712-16,0 0 272 0,0 0 48 0,0 0 16 15,0 0-832-15,0 0-144 0,0 0-48 0,0 0 0 16,13 2 0-16,-2-4 0 0,1-2 0 0,1-3 0 16,2-4 0-16,1-1 0 0,1-1 0 0,1-3 0 15,2 0-816-15,-1-3-208 0,1-2 0 0,4-4 0 16,-1-4 864-16,2 0 128 0,1-6 32 0,2 1 0 16,-2 1-832-16,5-2-192 0,4-3 0 0,-2-3 0 0,-6-1 0 15,-2 1 0-15,-2 3 0 0,-12 18 0 16,1-6 0-16,-1 2 0 0,-1-1 0 0,0 2 0 0,-1 3 0 0,-2 1 0 15,-2 1 0-15,-1-1 0 0,3 5 0 0,-6 2 0 16,-2 0 0-16,1 4 0 0,-2 0 864 0,-3 4 128 16,1 0 32-16,-1 1 0 0,-2 1-832 0,-1 2-192 15,-2 2 0-15,-3 2 0 0,-2 1 0 0,-5 5 0 16,-1 4 0-16,4 4 0 0,-1 6 0 0,-1 4 0 16,-2 6 0-16,0 1 0 0,2 4 0 0,2 2 0 15,1 0 0-15,1 11 0 0,5-6 0 16,5-2 0-16,2-3 0 0,6-1 0 0,2-6 0 0,5-3 0 15,2-3 0-15,4-3 0 0,2-2 0 0,3-3 0 16,1-5 0-16,12 6 0 0,3-6 0 0,-2-6 0 16,-3-2 0-16,0-3 0 0,-1-5 0 0,-4-1 0 0,1-1 0 15,5-3-11424-15,0-1-2336 16</inkml:trace>
  <inkml:trace contextRef="#ctx0" brushRef="#br0" timeOffset="199119.48">21376 10818 20271 0,'0'0'448'0,"-10"0"80"0,-1-4 32 0,0 3 16 0,0 4-576 0,0 1 0 0,2-3 0 0,0-1 0 15,-1-1 1744-15,4 2 240 0,6-1 64 0,-10 3 0 16,10-3 0-16,-9-1 0 0,9 1 0 0,0 0 0 15,0 0-832-15,0 0-144 0,0 0-48 0,0 0 0 0,0 0-816 0,11-3-208 16,5-1 0-16,-1 1 0 0,-4 0 864 0,5-3 128 16,6 0 32-16,4 0 0 0,1 1-832 0,2 0-192 15,-4 2 0-15,2-1 0 0,-1-1 0 0,-2 3 0 16,0-1 0-16,-2 1 0 0,-3-2 0 0,-4 4 0 16,-4 0 0-16,-2 2 0 0,-9-2 0 0,0 0 0 15,0 0 0-15,0 0 0 0,0 0 864 0,-11 7 128 16,-4-4 32-16,-3 0 0 0,0-2-832 0,-7 2-192 15,-2-1 0-15,-2 0 0 0,-3 1 0 0,0-1 0 16,-1 0 0-16,5-1 0 0,3-2 0 0,1 1 0 16,2 1 0-16,6-1 0 0,1-2 0 0,1 0 0 15,6 1 0-15,8 1 0 0,0 0 0 0,0 0 0 16,0 0 0-16,0 0 0 0,8-3 0 0,6 1 0 16,1-1 0-16,0 1 0 0,-1-1 0 0,1 5 0 0,3 1 0 0,-2-1 0 15,5-3 0-15,-1 2 0 0,-2 1 0 0,0 2 0 31,-1-1-2416-31,-2-3-528 0,1-5-96 0,-16 5-32 0</inkml:trace>
  <inkml:trace contextRef="#ctx0" brushRef="#br0" timeOffset="206971.78">20545 898 12895 0,'0'0'272'0,"-8"3"64"0,1 0 16 0,7-3 32 0,-9 5-384 0,9-5 0 0,-6 4 0 0,6-4 0 15,0 0 896-15,0 0 96 0,0 0 32 0,0 0 0 16,0 0 0-16,0 0 0 0,0 0 0 0,6-3 0 15,4-1 0-15,-1 1 0 0,1-2 0 0,2-2 0 16,-1-1-832-16,2 1-192 0,1-1 0 0,0 0 0 16,-2 2 864-16,1-2 128 0,2 0 32 0,-3 2 0 0,-1-1-832 0,0 2-192 15,0-1 0-15,-3 2 0 0,1 0 0 0,-9 4 0 16,6-4 0-16,-6 4 0 0,0 0 0 0,0 0 0 16,0 0 0-16,0 0 0 0,8 8 0 0,-5 2 0 15,1 1 0-15,-4 0 0 0,-1-2 0 0,0 4 0 16,1 0 0-16,-2 2 0 0,1 3 0 0,0-2 0 15,0-3 0-15,-2 4 0 0,0 1 864 0,0 0 128 16,2 2 32-16,0-1 0 0,-1-2-832 0,1 3-192 16,1 1 0-16,-3-2 0 0,0-3 0 0,1 0 0 15,0 0 0-15,1-2 0 0,0-1 0 0,1-1 0 16,-1-1 0-16,0-1 0 0,-1 1 0 0,2-3 0 16,0-8 0-16,-3 9 0 0,3-9 0 0,-1 9 0 15,-1-2 0-15,2-7 0 0,0 0 864 0,0 0 128 0,0 0 32 0,0 0 0 16,0 0-832-16,0 0-192 15,0 0 0-15,0 0 0 0,0 0 0 0,0 0 0 0,1-8 0 0,1-1 0 16,1 0 0-16,1 0 0 0,1 1 0 0,2-3 0 16,-4-3 0-16,3 0 0 0,1 0 0 0,0 0 0 15,2-1 0-15,-2 0 0 0,1 1 0 0,2 0 0 16,1 2 0-16,1 0 0 0,0 1 0 0,-2-1 0 16,1 0 0-16,1 1 0 0,0 0 0 0,-2 1 0 15,0 0 0-15,2 0 0 0,-1 0 0 0,1 2 0 16,0-1 0-16,1 1 0 0,-2 1 0 15,0 1 0-15,1-2 0 0,1 3 0 0,-2 1 0 0,0 1 0 16,0 0 0-16,0 1 0 0,-3-2 0 0,1 4 0 16,-9 0 0-16,9 2 0 0,-9-2 0 0,9 4 0 0,-9-4 0 0,9 7 0 15,-4 1 0-15,1 1 0 0,0 0 0 16,-3 2 0-16,-2 1 0 0,0 2 0 0,0 3 0 0,0 0 0 16,-3-1 0-16,0 0 0 0,2 1 0 0,-1 0 0 15,-4 2 0-15,3-3 0 0,0 0 864 0,0-1 128 16,-2 0 32-16,2 0 0 0,-2-1-832 0,-1 1-192 15,2-3 0-15,1-1 0 0,-3 0 0 0,2-1 0 16,0-1 0-16,1 0 0 0,2-9 0 0,0 0 0 16,-3 8 0-16,3-8 0 0,0 0 0 0,0 0 0 15,0 0 0-15,0 0 0 0,0 0 0 0,0 0 0 16,0 0 0-16,0 0 0 0,0 0 0 0,3-8 0 16,-1 1 0-16,1-1 0 0,-3 8 864 0,4-11 128 15,1 1 32-15,-1-1 0 0,0 1-832 0,1 0-192 16,-1-2 0-16,2 0 0 0,1 0 0 0,-3 0 0 0,0-1 0 0,3 0 0 15,-3 1 0-15,2-1 0 0,0-1 0 16,0 1 0-16,-1 2 0 0,2-1 0 0,-1-1 0 0,1 1 0 16,0 0 0-16,2 2 0 0,-2 2 0 0,1-1 0 15,0 1 0-15,1 1 0 0,-4 3 0 0,3-3 0 16,-2 3 0-16,3 0 0 0,-1-1 0 0,1 2 0 16,-9 3-768-16,7-1-208 0,-7 1-48 15,10 2 0-15,-10-2 832 0,9 9 192 0,-3 1 0 0,-4 2 0 16,1 0 0-16,-1 1 0 0,0 0 0 0,3 2 0 15,-2 0 0-15,2 2 0 0,-2-2 0 0,2 0 0 16,1-1 0-16,-2 1 0 0,-3 0 0 0,4-1 0 16,2-2 768-16,1 0 208 0,-5-1 48 0,3-1 0 15,3 0-1648-15,0-2-320 0,-3-1-64 16,1-2-16-16,0 1 1648 0,2-4 320 0,-1 3 64 0,1-3 16 0,0-2-832 16,0 0-192-16,-1 0 0 0,2-1 0 15,1 0-1600-15,1-1-352 0,0 2-80 0,0-1-14752 16</inkml:trace>
  <inkml:trace contextRef="#ctx0" brushRef="#br0" timeOffset="207767.25">21715 1024 12895 0,'-12'3'272'0,"5"0"64"0,7-3 16 0,-10 2 32 0,0 2-384 0,2 0 0 0,2-3 0 0,6-1 0 16,-9 0 896-16,9 0 96 0,0 0 32 0,0 0 0 15,0 0 0-15,0 0 0 0,0 0 0 0,0 0 0 16,8-8 0-16,2 2 0 0,1 1 0 0,2 1 0 16,3-2 0-16,3 1 0 0,0-2 0 0,3 3 0 15,1-1-832-15,0 1-192 0,-2-2 0 0,1 2 0 16,-2-1 864-16,-1 2 128 0,-1 2 32 0,-1-2 0 0,-2-3-832 16,-2 4-192-16,-1 2 0 0,-2 0 0 0,-10 0 0 15,0 0 0-15,0 0 0 0,0 0 0 0,0 0 0 0,0 0 0 16,0 0 0-16,0 0 0 0,0 0 0 0,0 0 0 15,-6 7 0-15,6-7 0 0,-8 1 0 0,8-1 0 16,0 0 0-16</inkml:trace>
  <inkml:trace contextRef="#ctx0" brushRef="#br0" timeOffset="208511.21">22389 1263 12895 0,'0'0'272'0,"0"0"64"0,0 0 16 0,0 0 32 0,0 0-384 15,0 0 0-15,0 0 0 0,0 0 0 0,0 0 896 0,0 0 96 16,0 0 32-16,0 0 0 0,8-9 0 0,0 1 0 15,0-3 0-15,2 1 0 0,1-4 0 0,2-1 0 16,-1-3 0-16,4-2 0 0,0 1-832 0,4-3-192 0,-1-5 0 0,3 0 0 16,2-3 0-16,-5 8 0 15,2-3 0-15,3-3 0 0,1-2 864 0,0-1 128 16,5-2 32-16,10-17 0 0,-7 4-832 0,-5 5-192 0,-4 4 0 0,-13 19 0 16,0-1 0-16,-2 1 0 0,0 0 0 0,-1 1 0 15,-3 1 0-15,2 2 0 0,-3 3 0 0,1-6 0 16,-5 4 0-16,0 4 0 0,-5 4 0 0,1 0 0 15,-3 3 0-15,-4 1 0 0,-1-1 0 0,-2 3 0 16,-2 1 0-16,-3 2 0 0,-2 3 0 0,6 0 0 16,0 4 0-16,-1 3 0 0,-5 3 0 0,0 2 0 15,0 5 0-15,-1 4 0 0,2 3 0 0,-14 27 0 16,10-10 0-16,7-8 0 0,10-3 0 0,2-1 0 16,6 3 0-16,5-3 0 0,4-4 0 0,1-10 0 0,3 3 0 15,4 1 0-15,1 0 0 0,7-1 0 0,3-1 0 0,4-1 0 16,0 0 0-16,15 8 0 15,-4-8-768-15,-4-4-208 0,1-4-48 0,-10-4 0 0</inkml:trace>
  <inkml:trace contextRef="#ctx0" brushRef="#br0" timeOffset="-199215.69">6354 1779 28559 0,'-7'-26'1264'0,"4"10"272"0,3-1-1232 0,0 3-304 15,0 1 0-15,2 2 0 16,4 2-736-16,3 3-208 0,1 0-32 0,4 4-16 0,5 3 800 0,0 3 192 16,4 2 0-16,5 4 0 0,4 1 0 0,5 5 0 15,3 6 144-15,8 2-144 0,8 2 192 0,4 7-48 16,1 5-16-16,1 12 0 0,0 8-128 0,0 5 192 0,4 2-192 15,2 6 192-15,3 11-48 0,-2 9 0 0,-2 12 0 0,-1 5 0 16,-1 3 176-16,4 8 16 0,7 6 16 16,-1 7 0-16,2 5-32 0,5-1-16 0,-2-2 0 0,10 6 0 15,5 6 64-15,4 1 16 0,2-4 0 0,7 1 0 16,7-2-32-16,1 3 0 0,-1 2 0 0,7 1 0 16,5 0-144-16,3 1-16 0,-3-3-16 0,2 0 0 15,1 2-48-15,-4 0-128 0,1 1 192 0,-2-1-64 16,0-2-128-16,-2 0 160 0,-5-1-160 0,-4-3 160 15,-5-5-160-15,-4-5 0 0,0-3 144 0,-7-3-144 16,-4 3 0-16,-7-7 0 0,-8-4 0 0,-4-5 0 16,-10-2-752-1,-6-7-208-15,-6-7-64 0</inkml:trace>
  <inkml:trace contextRef="#ctx0" brushRef="#br0" timeOffset="-198266.27">5817 7893 38703 0,'-21'-30'3440'0,"8"-6"-2752"0,7-7-560 0,9-12-128 31,8-16-1984-31,8-10-416 0,5-13-96 0,13-10 0 0,14-9 1680 0,8-14 352 0,4-7 64 0,12-7 16 15,10-5 576-15,11-9 112 0,11-11 16 0,15-5 16 16,17-7-160-16,5-7-48 0,9-5 0 0,9-4 0 16,14 1-128-16,9 1 0 0,5 2 0 0,12 4 0 15,9 4 0-15,1 8 128 0,3 3-128 0,3 3 0 16,5 1 128-16,-1 11-128 0,-2 11 0 0,-1 8 128 16,-3 6-128-16,-11 12 0 0,-10 11 0 0,-9 13 0 15,-7 8 128-15,-9 13-128 0,-13 9 128 0,-5 9-128 0,-5 6 128 16,-7 8-128-16,-10 4 128 0,-4 5-128 0,-3 2 0 0,-7 5-144 15,-11 3 0-15,-3 10 0 0,-11 9-144 0,-13 10-32 16,-15 8 0-16,-14 11 0 0,-11 11 128 0,-13 8 32 16,-9 5 0-16,-7 13 0 0,-14 8 160 0,-10 16 0 15,-8 11 0-15,-15 14 0 0,-14 10 240 0,-8 13 16 16,-10 8 16-16,-6 12 0 0,-5 8-48 0,-9 9-16 16,-10 7 0-16,-1 6 0 0,-5 1-48 0,-4 1-16 15,-9 1 0-15,-2-2 0 0,-1-3-16 0,-8-1-128 16,-6-3 192-16,-2 0-64 0,-2 5 128 0,-2-4 0 15,-6-4 16-15,-3-6 0 0,-3-6 96 0,2-9 16 16,3-8 0-16,6-8 0 0,2-6 0 0,2-11 0 16,-1-13 0-16,9-9 0 0,8-6-112 0,4-9-16 15,-2-12 0-15,10-8 0 0,3-9-64 0,2-9-32 0,-1-7 0 16,12-12 0-16,14-8-160 0,6-13 0 0,8-14 0 0,11-15 0 16,9-16-272-16,11-19 16 0,9-19 0 15,13-23 0-15,17-22-32 0,13-21 0 0,13-19 0 0,15-19 0 16,12-19 80-16,18-11 16 0,18-12 0 0,17-8 0 31,13-8-272-31,18-5-48 0,14-3-16 0,15-2 0 0,13-1-240 16,10 3-32-16,10 4-16 0,11 11 0 0,6 14-48 15,2 9-16-15,3 7 0 0,2 18 0 0,-1 13 560 0,-5 16 128 16,-7 12 0-16,-11 20 16 0,-6 18 512 0,-10 15 112 0,-7 10 0 16,-7 15 16-16,-10 12 112 0,-8 15 0 0,-6 9 16 0,-11 18 0 15,-10 17-144-15,-11 9-48 0,-9 7 0 0,-9 13 0 0,-8 10-208 16,-13 9-64-16,-11 8 0 0,-10 11 0 0,-8 12-128 15,-14 10 0-15,-12 9 0 0,-18 14 128 0,-15 12 192 0,-14 14 48 16,-19 10 0-16,-18 12 0 0,-17 12 128 0,-20 12 16 16,-14 12 16-16,-18 7 0 0,-18 4-272 0,-7 8-48 15,-7 5-16-15,-7-5 0 0,-7-4-192 0,-7-5 0 16,-4-4 128-16,2-10-128 0,0-11 0 0,-4-7-192 16,-4-5 48-16,2-7 0 0,-2-8 144 0,6-13 0 15,5-14 160-15,11-9-160 0,11-9-176 0,15-15-128 16,10-15-16-16</inkml:trace>
  <inkml:trace contextRef="#ctx0" brushRef="#br0" timeOffset="-195964.85">16059 5712 16575 0,'0'0'368'0,"0"0"80"0,0 0 0 0,6-6 16 0,-2-2-464 0,-4 8 0 0,6-8 0 0,-6 8 0 0,5-6 912 0,-5 6 96 16,0 0 16-16,0 0 0 0,5-8 0 0,-5 8 0 16,0 0 0-16,0 0 0 0,0 0-832 0,0 0-192 15,0 0 0-15,0 0 0 0,0 0 0 0,0 0 0 16,0 0 0-16,0 0 0 0,0 0 0 0,0 0 0 16,0 6 0-16,-1 1 0 0,-6 3 864 0,-4 4 128 15,-4 6 32-15,-6 6 0 0,-6 4 0 0,-1 4 0 16,-5 3 0-16,-4 7 0 0,-3 7-832 15,-3 3-192-15,0 1 0 0,-5 5 0 0,-3 5 0 0,-1 5 0 16,-2 0 0-16,-1 4 0 0,-2 2 864 0,3 1 128 16,-1 2 32-16,4 0 0 0,2 1-832 0,0-4-192 15,0-4 0-15,3-4 0 0,2-3 0 0,2-3 0 16,3-2 0-16,1-4 0 0,3-3 0 0,4-4 0 16,4-5 0-16,0-7 0 0,2-4 864 0,2-3 128 15,3-4 32-15,-2 1 0 0,5-4-832 0,0-4-192 16,2-1 0-16,3-5 0 0,1-4 0 0,3-1 0 15,2-4 0-15,0-1 0 0,0 0 0 0,6-3 0 0,0 0 0 16,1-6 0-16,3-2 0 0,3-3 0 0,2-3 0 0,4-5 0 16,3-3 0-16,1-2 0 0,8-5 0 0,3-6 0 15,5-4 0-15,2-5 0 0,7-7 0 0,5 1 0 16,6-1 0-16,2-1 0 0,-1-4 0 0,4-3 0 16,4-6 0-16,4-4 0 0,4-3 0 0,2 0 0 15,-2-2 0-15,4-2 0 0,-2-2 0 0,1 0 0 16,1 2 0-16,-3 2 0 0,-1 3 0 15,-6 2 0-15,-7 5 0 0,-3 3 0 0,-3 6 0 0,-2 3 0 16,-4 4 0-16,-4 5 0 0,-3 6 0 0,-3 3 0 0,-4 2 0 16,-3 3 0-16,-5 4 0 0,-4 3 0 15,-3 4 0-15,-5 4 0 0,-3 3 0 0,-3 2 0 0,-2 1 0 0,-3 3 0 16,0 5 0-16,-8 1 0 0,-5 4 0 0,-6 8 0 16,-8 6 0-16,-7 6 0 0,-8 2 0 0,-4 9 0 15,-3 7 0-15,-5 10 0 0,-5 10 0 0,-8 4 0 16,-4 3 0-16,-6 11 0 0,-5 9 0 0,-2 5 0 15,-4 3 0-15,-1 5 0 0,-4 2 864 0,3-1 128 16,5-4 32-16,3-1 0 0,0-1-832 0,5-5-192 16,2-2 0-16,6-5 0 0,7-5 0 0,3-2 0 15,0-6 0-15,5-3 0 0,6-6 0 0,4-6 0 16,6-5 0-16,5-6 0 0,2-6 0 0,5-5 0 16,5-5 0-16,2-6 0 0,7-3 0 0,1-7 0 15,7-2 0-15,1-7 0 0,3-6 0 0,6-6 0 0,5-8 0 16,6-8 0-16,6-6 0 0,7-12 0 0,5-9 0 15,8-11 0-15,4-8 0 0,6-6 0 0,0-6 0 16,8-5 0-16,5-5 0 0,2 1 0 0,3 2 0 0,0-2 0 16,1-1 0-16,4 0 0 0,6-1 0 15,-2 2 0-15,4 2 0 0,0-2 0 0,-1-1 0 0,0 4 0 16,-2 5 0-16,-8 4 0 0,-6 3 0 0,-6 7 0 16,-8 2 0-16,-4 6 0 0,-5 5 0 0,-4 6 0 15,-4 8 0-15,-7 6 0 0,-6 5 0 0,-3 6 0 16,-6 4 0-16,-5 4 0 0,-1 3 0 0,-5 4 0 15,-2 2 0-15,-1 6 0 0,-11 3 0 0,-3 5 0 16,-7 4 0-16,-5 9 0 0,-8 6 0 0,-5 12 0 16,-7 9 0-16,-11 13 0 0,-8 9 0 0,-7 10 0 15,-7 10 0-15,-4 9 0 0,-8 6 0 0,-1 7 0 0,-2 4 0 16,1 0 0-16,5-1 0 0,0-3 0 0,1-2 0 16,6-3 0-16,8-7 0 0,5-6 0 0,5-8 0 15,6-6 0-15,1-4 0 0,7-4 0 0,5-8 0 16,7-8 0-16,3-6 0 0,4-4 0 0,5-4 0 0,4-4 0 15,5-4 0-15,5-7 0 16,0-7-768-16,5-5-208 0,-1-4-48 0,5-4 0 16,2-7-1632-16,0 0-336 0,9-19-64 0,0-9-16 0</inkml:trace>
  <inkml:trace contextRef="#ctx0" brushRef="#br0" timeOffset="-195395.45">14081 7417 23951 0,'-14'-15'512'0,"11"9"128"0,1 1 0 0,0-1 64 0,4-1-576 0,0 0-128 0,1 1 0 0,3-1 0 16,0 0 0-16,1 2 0 0,1-1 0 0,-3 3 0 16,2 1 848-16,-2 0 144 0,-5 2 32 0,7-3 0 0,1 2-832 15,-8 1-192-15,5 6 0 0,3 3 0 0,-5 1 864 16,0 5 128-16,0 5 32 0,-3 6 0 0,-3 7 0 0,0 7 0 16,0 7 0-16,-4 5 0 15,1 5-832-15,-1 5-192 0,0 4 0 0,1 0 0 0,-2 0 864 0,3 0 128 16,-3-2 32-16,2 0 0 0,4-2-832 0,-2-2-192 15,1-2 0-15,0-7 0 0,0-5 0 0,2-3 0 16,0-4 0-16,1-4 0 0,2-4 0 0,-1-3 0 16,0-3 0-16,3-6 0 0,0-3 0 0,1-4 0 15,2-3 0-15,2-4 0 0,2-4 0 0,2-5 0 16,2-7 0-16,4-6 0 0,3-3 864 0,0-5 128 16,1-4 32-16,3-3 0 0,0-2-832 0,3-2-192 15,0 0 0-15,1-2 0 0,1-3 0 0,2 5 0 16,1 0 0-16,3 2 0 0,0 2 0 0,1-1 0 15,2 5 0-15,1-1 0 0,-1 3 0 0,3-1 0 16,3 1 0-16,1 2 0 0,2 1 0 0,-1 2 0 0,-2 2 0 0,-2 0 0 16,-3-1 0-16,-5 4 0 0,-4 1 0 15,-4 2 0-15,-3 3 0 0,-5 2 0 0,-4 2 0 0,-2 2 0 16,-6-1 0-16,-1 0 0 0,-7 5 0 0,0 0 0 31,0 0-768-31,0 0-208 0,-2 5-48 0,-5 1 0 16,0 0-2448-16,-2-3-496 0,-11 4-112 0,7-6-16 0</inkml:trace>
  <inkml:trace contextRef="#ctx0" brushRef="#br0" timeOffset="-194927.26">16264 5566 20271 0,'-9'-8'448'0,"9"8"80"0,-7 0 32 0,-1 3 16 0,-1-1-576 0,-1 3 0 16,-1 5 0-16,0 2 0 0,-4 0 0 0,-1 5 0 15,0 4 0-15,-4 0 0 0,-1 3 928 0,-4 6 80 0,-6 5 16 0,-5 7 0 16,-3 7 0-16,-4 7 0 16,-1 10 0-16,-3 6 0 0,-2 4 0 0,-3 7 0 0,-1 7 0 0,-3 6 0 15,-2 4-832-15,-7 4-192 0,-3 0 0 0,19-27 0 16,-4 9 0-16,-3 3 0 0,-1-2 0 0,-3 3 0 16,-5 2 864-16,1-2 128 0,2-4 32 0,4-1 0 15,1-2-832-15,2-5-192 0,1-5 0 0,0-1 0 16,4-5 864-16,4-3 128 0,0-4 32 0,6-5 0 15,3-5-832-15,5-4-192 0,4-4 0 0,3-4 0 16,4-4 0-16,4-4 0 0,0-3 0 0,4-5 0 16,4-3 0-16,2-4 0 0,3-4 0 0,1-4 0 15,3-7-768-15,0 0-208 0,0 0-48 16,10-8 0-16,2-9-816 0,2-6-160 16,2-8-48-16,1-6 0 0</inkml:trace>
  <inkml:trace contextRef="#ctx0" brushRef="#br0" timeOffset="-194548.47">14298 7431 27647 0,'-4'-7'608'0,"-3"0"128"0,2 4 32 0,2 0 0 0,-3 1-624 0,6 2-144 16,-5 3 0-16,1 1 0 0,-1 2 0 0,0 1 0 15,1 3 0-15,-4 5 0 0,1 4 848 0,-2 6 144 16,-2 4 32-16,-1 5 0 0,-3 8 0 0,0 7 0 16,-2 6 0-16,2 1 0 0,0-1-832 0,-1 2-192 0,2 2 0 15,1 1 0-15,1-2 864 0,4-2 128 0,-1-4 32 0,7-2 0 16,2-3-832-16,4-4-192 0,4-7 0 0,1-5 0 16,4-6 0-16,4-3 0 0,5-6 0 0,2-3 0 15,4-4 0-15,5-5 0 0,6-6 0 0,2-7 0 16,6-7 864-16,5-3 128 0,-1-9 32 0,4-2 0 15,-2 1-832-15,0-4-192 0,-1-3 0 0,-2 1 0 16,1 1 0-16,-3 1 0 0,1 2 0 0,-7 2 0 16,0 1 0-16,-1 4 0 0,-6 2 0 0,-2-1 0 15,-3 0 0-15,-3 0 0 0,-1 0 0 0,-3 1 0 16,-1 0-2416-16,-1-2-528 16,-4 0-96-16,1-2-12720 0</inkml:trace>
  <inkml:trace contextRef="#ctx0" brushRef="#br0" timeOffset="-194113.1">16477 5617 23951 0,'0'-26'1056'0,"0"15"224"0,-1 6-1024 0,-2 0-256 0,0 0 0 0,3 5 0 16,-6 5 0-16,-1 4 0 0,-2 2 0 0,-4 1 0 16,-4 0 0-16,-6 7 0 0,-7 8 0 0,-4 4 0 15,-3 5 880-15,-3 8 112 0,-1 6 32 0,-4 10 0 16,-2 6 0-16,-10 5 0 0,-8 6 0 0,-3 11 0 15,-4 10-832-15,-1 7-192 0,-3 6 0 0,-7 4 0 16,-5 5 864-16,25-30 128 0,-4 10 32 0,-5 7 0 16,-1 3-832-16,2 0-192 0,-2-7 0 0,5-1 0 15,2-2 864-15,6-8 128 0,8-6 32 0,3-9 0 16,5-8-832-16,6-5-192 0,-1-5 0 0,7-4 0 16,2-7 0-16,4-8 0 0,5-1 0 0,4-8 0 0,2-6 0 15,4-7 0-15,4-5 0 0,1-4 0 16,3-5-1600-16,3-4-352 0,1-9-80 0,6-6-16 15,0-7-816-15,2-7-160 0,12-44-48 0,-2 12 0 16</inkml:trace>
  <inkml:trace contextRef="#ctx0" brushRef="#br0" timeOffset="-193754.23">14260 7519 27647 0,'0'0'608'0,"-2"-5"128"0,-2 1 32 0,4 4 0 0,0 0-624 0,0 0-144 0,0 0 0 0,0 0 0 16,0 0 0-16,-4 4 0 0,0 3 0 0,-3 3 0 16,-2 3 848-16,-2 7 144 0,-3 4 32 0,-2 11 0 15,0 9 0-15,-2 4 0 0,-4 3 0 0,4 3 0 16,0 3-832-16,0 1-192 0,2 2 0 0,2-1 0 15,2-3 0-15,6-1 0 0,2-3 0 0,4-4 0 16,4-6 864-16,0-4 128 0,5-6 32 0,3-3 0 16,3-5-832-16,3-5-192 0,4-5 0 0,7-4 0 15,-2-4 0-15,8-6 0 0,-1-6 0 0,5-5 0 16,4-5 864-16,3-4 128 0,5-3 32 0,1-3 0 16,-1-3-832-16,0-1-192 0,-2-2 0 0,-3 3 0 0,-2 1 0 15,-2 2 0-15,-1 0 0 0,0 0 0 16,-2 2-768-16,-1 1-208 0,-3 1-48 0,-2 2-10912 15,0 2-2192-15</inkml:trace>
  <inkml:trace contextRef="#ctx0" brushRef="#br0" timeOffset="-191691.89">13422 1139 20671 0,'18'-41'912'0,"-4"19"192"0,0-2-880 0,-2 3-224 0,-1 4 0 0,-6 2 0 15,0 5 0-15,-1 4 0 0,-4 6 0 0,0 0 0 0,-7 2 144 16,-3 3-16-16,-4 4 0 0,-6 7 0 0,-5 7 128 0,-7 4 0 15,-6 3 16-15,-8 1 0 0,-9 2-80 0,-9 5-32 16,-6 3 0-16,-4 0 0 0,-3 0-160 0,-8 4 160 16,-12 5-160-16,3 4 160 0,-2 5-32 15,-8 0 0-15,-11 1 0 0,-1-1 0 0,-2 2 0 0,-6 7 0 16,-10 7 0-16,2 6 0 0,-1 3 80 0,-3 3 16 16,-5 3 0-16,-2 5 0 0,-1 8 112 0,-3 0 32 15,4 3 0-15,-5 8 0 0,-1 8-112 0,-7 6 0 16,-5 4-16-16,-1 5 0 0,0 4-80 0,0 5-16 15,-1 5 0-15,0 3 0 0,-5 3 16 0,5-6 0 16,4-7 0-16,4-2 0 0,4-1-160 0,-1-5 128 16,-2-3-128-16,7-8 128 0,4-9-128 0,6-5 128 15,3-5-128-15,2-5 128 0,-2-4-128 0,6-7 0 0,4-8 144 16,0 0-144-16,1 0 192 0,9-7-48 16,6-5 0-16,5-6 0 0,-4-5 416 0,10-1 80 0,3-1 0 15,4 1 16-15,7-4-176 0,1-2-32 0,1-1-16 0,6 0 0 16,5-2-112-16,2-2 0 0,5-3-16 15,5-1 0-15,4-1-48 0,8-8-16 0,4-5 0 0,8-6 0 16,7-6-32-16,7-4 0 0,8-7 0 0,6-4 0 16,2-5-208-16,10-5 128 0,7-5-128 0,7-8 0 15,9-7 0-15,9-11 0 0,12-9-176 0,8-8 176 16,6-9 0-16,10-10 0 0,13-9 0 0,8-5 0 16,9-4 192-16,10-10 16 0,8-8 0 0,9-9 0 15,5-4 32-15,17-12 0 0,13-12 0 0,11-11 0 16,10-11-48-16,13-8 0 0,11-11 0 0,7-1 0 15,6 1-192-15,-1 5 0 0,-2 7 0 0,-5 6 0 0,-5 7 0 0,-5 9-128 16,-7 8 128-16,-1 5 0 0,-5 4 0 0,2 4 0 16,-6 0 0-16,3 6 0 0,-1 6 0 15,-3 4 0-15,-4 0 0 0,-3 10 0 0,-3 10 0 0,-9 4 0 16,-5 1 0-16,-12 11 0 0,-12 10 0 0,-8 11 0 16,-6 8 0-16,-15 9 0 0,-12 7 0 15,-14 7 0-15,-9 2 0 0,-9 6 0 0,-9 7 0 0,-9 5 0 16,-5 1 0-16,-8 6 0 0,-8 7-256 0,-6 2 64 15,-7-1 16-15,-7 2 0 16,-4 5-256-16,-7-2-48 0,-4 1-16 0,-9 2 0 16,-11 5-32-16,-8 2-16 0,-12 4 0 0,-8 5 0 15,-5 2-48-15,-10 4-16 0,-10 5 0 0,-12 9 0 16,-11 9-1552-16,-9-1-304 0</inkml:trace>
  <inkml:trace contextRef="#ctx0" brushRef="#br0" timeOffset="-191228.87">5405 839 42383 0,'-2'-33'3776'0,"0"3"-3024"16,2 5-608-16,4 6-144 16,5 2-2048-16,4 7-432 0,8 6-80 0,8 6-32 0,3 9 1872 0,9 2 368 15,4 3 80-15,11 2 16 0,9 5 256 0,12 6-192 16,10 1 192-16,5 10-160 0,5 5 160 0,9 7 0 15,8 6 0-15,4 3 0 0,3 2 0 0,3 7 128 16,2 7-128-16,4 10 128 0,5 9 64 0,0 9 0 16,-7 4 16-16,7 11 0 0,3 9 144 0,-1 8 32 15,-3 7 0-15,2 3 0 0,2-3-112 0,2 5-16 16,-1 6 0-16,0 3 0 0,-5-3-128 0,3-4-128 0,2-8 144 16,-1-5-144-16,-5-1 176 0,3-8-176 0,-4-3 192 15,-5-7-192-15,-7-9 256 0,1-8-64 0,0-10-16 0,-7-5 0 16,-9 0-48-16,-4-10 0 15,-3-7 0-15,-7-7 0 16,-10-6-1472-16,-2-6-320 0,-2-7-48 0</inkml:trace>
  <inkml:trace contextRef="#ctx0" brushRef="#br0" timeOffset="-190853.45">12872 1150 39615 0,'-30'-60'1760'0,"5"30"352"0,-7 8-1680 0,-9 8-432 16,-7 9 0-16,-7 8 0 15,-6 7-1232-15,-10 9-336 0,-13 8-64 0,-11 14-16 0,-12 13 1264 0,-15 8 384 16,-13 11-176-16,-5 14 176 0,-6 13 0 0,-11 9 0 16,-8 6 0-16,-8 14 0 0,-10 14 0 0,-3 14 0 15,-5 13 0-15,1 4 0 0,-1 0 0 0,-2 6 0 16,-2 1 0-16,2 6 0 0,-1 4 0 0,3-3 0 16,4-4 128-16,6 0-128 0,2-1 256 0,5-2-32 0,5-5 0 15,7-2 0-15,8-5 80 0,4-6 16 0,-2-7 0 0,8 1 0 16,5 0-128-16,4-5 0 0,5-9-16 0,10-9 0 15,10-10-176-15,6-5-224 0,9-5 48 0,14-11-10496 16,15-9-2096-16</inkml:trace>
  <inkml:trace contextRef="#ctx0" brushRef="#br0" timeOffset="-190094.91">12918 3471 6447 0,'21'-3'576'0,"-5"4"-576"16,2 2 0-16,5-1 0 0,-1-4 368 0,3 1-48 15,1-2 0-15,0 3 0 0,-1 3 464 0,5 0 96 16,2-2 16-16,-1 2 0 0,-2 2 80 0,0-1 32 16,1 0 0-16,-1 1 0 0,1 0-304 0,3 2-64 15,3 1-16-15,2-3 0 0,2 0-368 0,4-1-64 16,0 0 0-16,3 1-16 0,2-2-176 0,0 0 0 16,0 1 144-16,1-3-144 0,-1-1 128 0,2 0-128 0,-3 0 160 15,-1 0-160-15,0-1 304 0,-2 0-48 16,-4-2 0-16,0 2 0 0,-3 0-112 0,-2 1-16 15,-2 2-128-15,-1-2 192 0,-3-2-192 0,-2 0 0 0,0-1 0 0,-7 2-5632 16,-3 1-1152-16</inkml:trace>
  <inkml:trace contextRef="#ctx0" brushRef="#br0" timeOffset="-188867.27">14194 3354 21183 0,'-38'-17'1888'0,"11"11"-1504"0,-4 4-384 0,-4 3 0 15,-9-1-816-15,-1 6-224 0,-1 5-48 0,-2 4-16 0,0 0 912 0,-4 5 192 16,-3-4 0-16,0 4 0 0,0 2 0 0,-1 1 160 15,3 0-160-15,2 2 160 0,2-1-160 0,1-2 0 16,-2-1 144-16,3-3-144 0,3-2 256 0,1-2-32 16,2-1 0-16,3-3 0 0,5-4 176 0,7-4 48 15,5-4 0-15,9-3 0 0,6 0 352 0,12-6 80 16,9-8 16-16,14-4 0 0,12-5-448 0,15-5-96 16,16-3-16-16,7-8 0 0,5-5-336 0,5-2 0 15,4 0 0-15,2 1-192 0,-2 3 192 0,1 3 0 16,-1 4 0-16,-3 1 0 0,-6 6 0 0,-7 3 0 0,-3 1 0 15,-7 7 128-15,-5 6 464 0,-10 7 112 0,-8 8 0 16,-9 6 16-16,-10 3-176 0,-8 7-32 0,-6 8-16 0,-11 6 0 16,-11 3-112-16,-8 7 0 15,-13 8-16-15,-12 11 0 0,-10 8 128 0,-7 3 16 0,-6-1 16 16,-9 6 0-16,-7 8-160 0,-4 2-48 0,-4 5 0 0,-4-6 0 16,-2-7-112-16,5-5-16 0,3-3-16 0,9-8 0 15,10-10-176-15,6-13 0 0,7-12 0 0,8-10 0 16,10-8-128-16,8-9-16 0,7-7 0 0,11-13 0 15,6-10 144-15,8-7 144 0,6-5-16 0,7-6-128 16,7-5 144-16,8-3-144 0,6-5 0 0,5-2 144 16,-2-2-144-16,8 0 0 0,9 1 0 0,5 0 0 15,8-2 0-15,4 3 0 0,-1 3 0 0,1 6 0 0,0 9 0 16,-5 8 0-16,-3 9 0 0,-6 6 0 0,-9 8 272 0,-5 7-16 16,-8 7-16-16,-5 9 0 0,-5 8-112 15,-7 4-128-15,-5 8 176 0,-7 8-176 0,-7 6 128 16,-8 5-128-16,-9 5 0 0,-10 4 0 0,-7 3 160 0,-15 7-160 15,-11 7 128-15,-10 2-128 0,-6 2 128 0,-8-2-128 16,-6-8 128-16,-1-8-128 0,0-6 128 0,6-10-128 16,1-11 0-16,1-8 128 0,-1-8-128 0,3-5 192 15,6-8-192-15,5-10 192 0,6-8 0 0,9-7 0 16,9-6 0-16,11-7 0 0,11-5-192 0,13-8 0 16,12-11 0-16,14-3 0 0,10-7-256 0,10 2 80 15,4 1 16-15,12-2 0 0,8-3 160 0,11 2-128 16,7-1 128-16,3 5-128 0,2 6 128 0,5 6-160 15,6 3 160-15,-2 7-160 0,-3 9 160 0,-5 7 0 0,-6 6 0 16,-8 8 0-16,-8 8 160 0,-6 9-32 0,-9 11-128 16,-12 7 192-16,-8 8-32 0,-13 5-16 0,-8 4 0 15,-15 12 0-15,-11 9 112 0,-14 11 0 0,-14 8 16 0,-12 6 0 16,-13 3 64-16,-15 8 16 0,-12 7 0 0,-2-5 0 16,-1-7-192-16,0-8-32 0,0-10-128 0,5-8 192 15,4-8-192-15,4-11 176 0,2-11-176 0,2-6 160 16,1-5-160-16,7-5 0 0,3-7 0 0,0-4-176 15,-2-7-2384-15,-1-4-496 16</inkml:trace>
  <inkml:trace contextRef="#ctx0" brushRef="#br0" timeOffset="-188210.51">8285 7978 34847 0,'-47'-32'1536'0,"19"6"320"0,-2-7-1472 0,4-11-384 15,0-12 0-15,10-12 0 16,6-11-448-16,8-14-176 0,7-11-16 0,7-14-16 0,9-9 528 0,11-10 128 0,12-9 0 16,5-2 0-16,4 3 0 0,8 6 0 0,6 7 128 15,2 13-128-15,0 12 688 0,-2 20 64 0,-6 15 16 16,-2 15 0-16,-2 10-80 0,-2 14-16 0,0 12 0 0,0 12 0 16,-1 13-416-16,-4 11-64 0,-7 8-32 0,-5 17 0 15,-4 11 64-15,-7 13 16 0,-5 7 0 16,-8 10 0-16,-4 11 128 0,-10 8 16 0,-6 9 16 0,-7 10 0 15,-7 7-144-15,-4 2-16 0,-5 2-16 0,-10 0 0 16,-6 0-224-16,-2-12 128 0,1-11-128 0,0-13 0 16,2-15 0-16,4-14 0 0,4-14-208 0,2-12 64 15,3-10 144-15,3-13 128 0,0-10-128 0,4-11 176 16,0-10 16-16,5-13 0 0,1-11 0 0,8-14 0 16,6-10-320-16,9-12-64 0,5-13-16 0,10-11 0 15,4-12-208-15,11-10-32 0,6-7-16 0,10-2 0 16,7 2-48-16,7 7 0 0,5 7 0 0,0 17 0 15,-3 17 512-15,-4 19 0 0,-2 17-128 0,-4 16 128 0,0 12 0 16,1 14 240-16,-2 12-48 0,-4 14-16 0,-3 12-176 16,-5 17 0-16,-6 13-160 0,-2 9 160 0,-9 5 0 0,-4 9 0 15,-4 7 0-15,-10 5 0 0,-10 5 0 0,-9 1 0 16,-8 0 0-16,-7-2 0 0,-12-5-320 0,-11-11 16 16,-12-10 16-16,-5-11 0 0,-9-10 496 0,-3-10 112 15,-3-13 0-15,-7-8 16 0,-5-9 416 0,3-10 80 16,2-10 0-16,-1-15 16 0,4-13-480 0,5-11-112 15,9-9 0-15,12-7-16 0,8-10-448 0,17-11-96 16,16-12-16-16,22-8 0 16,22-7-1840-16,31-7-368 0,27-10-80 0</inkml:trace>
  <inkml:trace contextRef="#ctx0" brushRef="#br0" timeOffset="-187183.24">16298 5803 16575 0,'0'0'368'0,"0"0"80"0,0 0 0 0,0 0 16 0,8-6-464 0,-3 1 0 15,2 0 0-15,0 1 0 0,-1-2 0 0,1 1 0 0,-2-1 0 0,0 4 0 16,-5 2 912-16,0 0 96 0,0 0 16 0,0 0 0 16,0 0 0-16,0 0 0 0,0 0 0 0,0 0 0 15,-8 4-832-15,-3 5-192 0,-6 2 0 0,-3 6 0 16,-7 5 864-16,-4 7 128 0,-4 4 32 0,-6 9 0 15,-6 6 0-15,-7 10 0 0,-11 3 0 0,-4 12 0 16,-6 10-832-16,-3 5-192 0,-3 4 0 0,-6 7 0 16,-2 8 0-16,3 3 0 0,6-1 0 0,-1-2 0 15,1-1 864-15,3 0 128 0,1-2 32 16,6-2 0-16,7-2-832 0,5-5-192 0,3-6 0 0,3-7 0 16,6-8 0-16,3-3 0 0,4-5 0 0,6-5 0 15,3-7 0-15,2-4 0 0,2-3 0 0,3-6 0 16,3-6 0-16,3-5 0 0,5-6 0 0,-1-3 0 0,3-5 864 15,4-4 128-15,-1-3 32 0,3-4 0 0,4-5-832 16,-2-5-192-16,4-4 0 0,3-13 0 16,4-6-768-16,4-4-208 15,1-3-48-15,4-2 0 0,1-1 0 0,-3 0 0 0,0 2 0 0,-1 2 0 16,-1 1-1632-16,1 1-336 0,2-13-64 16,-4 9-16-16</inkml:trace>
  <inkml:trace contextRef="#ctx0" brushRef="#br0" timeOffset="-186839.35">14470 7311 20271 0,'-6'-7'448'0,"-1"2"80"0,1 1 32 0,2-1 16 0,-1-2-576 0,2 2 0 0,3 5 0 0,-4-5 0 15,3 0 0-15,1 5 0 0,0 0 0 0,0 0 0 16,0 0 928-16,0 0 80 0,0 0 16 0,0 0 0 15,0 0 0-15,0 0 0 0,-6 4 0 0,3 5 0 16,0 5-832-16,-3 7-192 0,-2 8 0 16,-2 6 0-16,1 7 864 0,-7 5 128 0,1 5 32 0,-2 8 0 15,-3 8 0-15,1 4 0 0,-2-2 0 0,0 4 0 16,-1 2-832-16,2-3-192 0,4-4 0 0,1-5 0 16,5-9 0-16,5-8 0 0,4-7 0 0,2-5 0 15,3-8 0-15,6-5 0 0,2-4 0 0,7-6 0 16,3-8 864-16,8-8 128 0,7-7 32 0,10-10 0 0,8-10-832 15,8-6-192-15,5-5 0 0,5-5 0 0,1-4 0 16,7-2 0-16,5-1 0 0,38-23 0 16,-10 5-2416-16,4-1-528 0</inkml:trace>
  <inkml:trace contextRef="#ctx0" brushRef="#br0" timeOffset="-183540.06">15431 11524 11231 0,'-14'1'496'0,"6"-1"96"0,-4-1-464 0,0-1-128 0,-3-3 0 0,0 4 0 15,2-1 992-15,1 1 176 0,-3 2 48 0,-1-2 0 16,1-1-112-16,1-1-16 0,-1 0 0 0,2 0 0 16,2-1 0-16,5-3 0 0,-1-3 0 0,4-3 0 0,2-3 240 0,6-6 32 15,8-6 16-15,6-4 0 0,5-2-720 0,7-3-144 16,6-1-16-16,6-2-16 0,6 0-336 0,3 0-144 16,0 0 128-16,4 1-128 0,0-3 0 0,3-2 0 15,0 2 0-15,2 5 0 0,1 6 128 0,-3 3-128 16,-8 1 128-16,-2 6-128 0,-6 9 400 0,-2 4 0 15,-5 4 0-15,-5 9 0 0,-3 10-192 0,-6 4-32 16,-6 7-16-16,-3 7 0 0,-4 9-160 0,-9 5 160 16,-7 5-160-16,-6 6 160 0,-9 6-160 0,-7 6 0 15,-6 6 0-15,-7 0 0 0,-2 0 208 0,-4-1-32 16,-4-2-16-16,3-12 0 0,3-13 16 0,2-7 0 16,2-7 0-16,5-9 0 0,1-7 272 0,5-8 48 15,1-5 16-15,5-6 0 0,2-4 208 0,3-9 48 16,2-5 16-16,6-8 0 0,5-5-288 0,1-5-64 15,5-7-16-15,4-4 0 0,3-3-256 0,3-5-160 0,3-4 192 16,4-4-192-16,4-8 0 0,4-1 0 0,4 0 0 0,6-4 0 16,8-5 0-16,3 2 0 0,4 3-144 0,4 9 144 15,4 11-176-15,-2 12 176 0,-3 3-208 0,0 9 80 16,-3 6 0-16,0 11 0 0,-4 8 0 0,-2 13 0 16,-2 6 128-16,-3 9 0 0,-6 8-144 0,-5 8 144 15,-3 8 0-15,-7 8-176 0,-6 5 176 0,-6 10-128 16,-5 9 128-16,-6 4 0 0,-10 3 0 0,-7 4 0 15,-8 9-128-15,-6-1 128 0,-6-5-128 0,-2-5 128 16,-3-7-160-16,1-10 160 0,5-11-192 0,2-13 192 16,3-15 0-16,-4-9 0 0,-1-8 0 0,0-6 0 15,3-6 192-15,1-7 80 0,3-6 32 0,1-7 0 0,5-6-48 16,4-6-16-16,6-7 0 0,4-5 0 0,2-1-240 0,5-9 0 16,4-3 128-16,5-8-128 0,6-9 0 15,3-3 0-15,6-1 0 0,6-2 0 0,4 1-192 0,8 3 0 16,3 2 16-16,5 8 0 0,7 7-16 0,-1 10 0 15,1 12 0-15,-1 6 0 0,-1 7 192 0,0 10-192 16,-1 9 192-16,1 10-192 0,4 7 192 0,-5 8-160 16,-5 7 160-16,-5 14-160 0,-9 12 160 0,-5 8 0 15,-7 7-144-15,-11 5 144 0,-8 6 0 0,-12 9 0 16,-9 7 0-16,-9 1 0 0,-10-3 0 0,-5-6 0 16,-1-7 0-16,0-12 0 0,6-11 0 0,3-13 0 15,3-11 0-15,4-10 0 0,-1-7 416 0,3-6 0 16,1-7 0-16,5-4 0 0,4-8 240 0,5-4 48 15,2-5 16-15,7-3 0 0,6-9-320 0,7-7-64 16,8-6-16-16,4-1 0 0,4 0-320 0,5-4 0 0,5-2 0 0,3 0 0 16,0 2-320-16,5 3 0 0,3 4 16 15,1 6 0 1,1 8-128-16,-1 7-16 0,-1 3-16 0,0 5 0 16,-2 4-1008-16,-3 6-192 0,0 3-32 0,-3 5-14720 0</inkml:trace>
  <inkml:trace contextRef="#ctx0" brushRef="#br0" timeOffset="-182874.43">15883 11516 19343 0,'-5'8'1728'0,"1"1"-1392"16,-3 4-336-16,4-3 0 16,3-10-816-16,-4 11-224 0,1-3-48 0,-2 1-16 15,0-2 480-15,1-2 112 0,-7-2 0 0,0 0 16 0,-2 0 496 0,-1-2 0 16,-3-4 0-16,0-1 0 0,-1-3 992 0,0-1 192 15,0-3 32-15,3-2 16 0,0-3 720 0,4-4 144 0,3-3 16 0,7-5 16 16,3-5-384-16,9-4-80 0,9-8 0 0,9-3-16 16,7-2-976-16,8-2-192 0,6 1-32 15,7-2-16-15,3-1-288 0,1 1-144 0,3 1 160 0,1 7-160 16,4-1 0-16,0 7 0 0,-3 9-128 16,-6 6 128-16,-2 7-128 0,-5 9 128 0,-2 5 0 0,-4 8 0 15,-2 12 0-15,-3 8 144 0,-2 8 16 0,-8 8 0 16,-6 8-160-16,-4 7 192 0,-6 6-192 0,-5 4 192 15,-9 4-64-15,-13 7 0 0,-9 5 0 0,-10 4 0 16,-8-2-128-16,-6 2 0 0,-6-1 0 0,-2-8-176 16,0-6 176-16,-5-12 0 0,-1-14 0 0,0-12 0 15,2-10 320-15,2-8-16 0,2-8 0 0,4-7 0 16,3-6 768-16,1-4 144 0,1-7 48 0,4-8 0 16,2-8-672-16,7-7-128 0,6-7-16 0,7-4-16 15,8-2-112-15,7-3 0 0,9-2-16 0,8-6 0 0,10-7-304 16,5 0 0-16,10 0 0 0,3 4 0 0,5 2 0 0,11 5 0 15,8 6-208-15,4 8 80 0,5 10 0 0,0 5 0 16,-2 6 0-16,2 10 0 0,0 11 128 0,1 11-160 16,-2 9 160-16,-4 11-160 0,-7 7 160 0,-7 7-128 15,-7 9 128-15,-7 7-128 0,-9 7 128 0,-10 7 0 16,-16 8 0-16,-9 2 0 0,-11 1-144 0,-9 3 144 16,-8 1-160-16,-4-7 160 0,-2-5-160 0,2-15 160 15,-2-8-160-15,0-10 160 0,0-8 0 0,-1-7 0 16,3-4 0-16,2-11 0 0,2-6-336 0,5-5-32 15,5-4 0-15,4-6-17360 0</inkml:trace>
  <inkml:trace contextRef="#ctx0" brushRef="#br0" timeOffset="-182204.99">16991 10012 3679 0,'13'-16'160'0,"2"6"32"0,6 2-192 0,9 5 0 0,12 3 0 0,11 8 0 15,13 6 4704-15,9 8 896 0,5 5 176 0,15 5 48 16,10 6-4656-16,11 5-912 0,5 3-256 0,10 11 0 16,11 10 256-16,5 7-32 0,-1 4 0 0,6 8 0 0,5 3-48 15,7 9-16-15,3 7 0 0,-3 0 0 0,-2-2-160 16,-7 3 0-16,-6 3 0 0,-4-5 0 0,-5-4 0 0,-7 0 0 15,-9-4 128-15,-7-6-128 0,-6-6 160 0,-9-8-160 16,-11-11 192-16,-8-5-192 0,-6-7 144 0,-8-5-144 16,-7-2 0-16,-11-9 144 15,-11-5-1104-15,-7-7-240 0</inkml:trace>
  <inkml:trace contextRef="#ctx0" brushRef="#br0" timeOffset="-181857.12">21159 9486 14735 0,'-4'-38'640'0,"-1"20"160"0,-1 6-640 0,-4 5-160 0,-3 2 0 0,-4 4 0 15,-2 4 1712-15,-8 6 304 0,-5 4 64 0,-14 12 16 16,-11 10-1568-16,-10 11-304 0,-9 11-64 0,-13 6-16 16,-12 5 240-16,-14 15 32 0,-12 12 16 0,-14 14 0 15,-17 8-176-15,-9 14-16 0,-6 13-16 0,-5 11 0 16,-3 9-80-16,0 2-16 0,0 2 0 0,7 2 0 16,9-1-128-16,5-4 160 0,5-8-160 0,11-8 160 0,9-9-160 0,6-11 160 15,4-9-160-15,8-6 160 0,9-7-160 16,6-7 192-16,4-9-192 0,9-9 192 15,8-6-1712-15,10-9-336 0,-13 17-64 0,21-18 0 16</inkml:trace>
  <inkml:trace contextRef="#ctx0" brushRef="#br0" timeOffset="-180066.75">13654 9843 5519 0,'0'0'240'0,"-9"-2"64"0,-3 0-304 0,1-1 0 16,0 1 0-16,0-1 0 0,1-3 2128 0,-1 1 368 16,-1-2 80-16,-1 2 16 0,-1 0-1088 0,1 1-224 15,-1 0-32-15,1 0-16 0,0 3-144 0,2 1-48 0,-4 0 0 0,3 0 0 16,1 0-144-16,2 1-48 0,2 0 0 0,7-1 0 16,0 0-208-16,0 0-32 0,0 0-16 15,0 0 0-15,0 0-32 0,0 0-16 0,10 6 0 0,3-4 0 16,2 0 80-16,5-1 16 0,3 0 0 0,5 2 0 15,0-1-256-15,4 0-32 0,0 0-16 0,4-1 0 16,-2 0-112-16,3-1-32 0,-3 3 0 0,2-1 0 16,-2 1 32-16,2 0 0 0,2 1 0 0,-3 0 0 15,0 2-32-15,-3 2-16 0,-3 0 0 0,-3 0 0 16,-3-2-176-16,-1 3 128 0,-6-3-128 0,-3-1 128 16,-5-3-128-16,-8-2 128 0,0 0-128 0,0 0 128 15,-7 7 64-15,-10-1 0 0,-8-1 0 0,-2-2 0 0,-3 1-32 16,-4-1 0-16,-4-1 0 0,-2-1 0 15,-1 1-160-15,-1-2 128 0,-3 0-128 0,-1-2 128 0,-2 1-128 16,0 0 0-16,3 2 0 0,1 0 128 0,3-1-128 0,4-2 0 16,2-3 144-16,2 2-144 0,1 3 0 0,6 0 0 15,-1-1 0-15,5 2 0 0,3 3 0 16,5-2 0-16,5-2 0 0,9 0 0 0,0 0 0 0,0 0 0 16,0 0 0-16,16-2 0 0,1 2 0 0,8 0 0 15,4-1 0-15,6-3 0 0,3-1 0 0,4-1 0 16,4 1 192-16,4 0-64 0,3 1-128 0,1 1 0 15,1-1 0-15,0 1 0 0,1-1 0 0,-3 0 128 16,0 0-128-16,-3 1 0 0,0 0 0 0,-5 1 144 16,-2-1-144-16,-7 1 0 0,-3 2 0 0,-5 0 0 15,-5-1 0-15,-2 0 0 0,-6-1 128 0,-4 2-128 16,-1 0 0-16,-10 0 0 0,0 0 144 0,10 0-144 0,-10 0 0 0,0 0 144 16,0 0-144-16,0 0 160 0,0 0-160 0,0 0 160 15,0 0-160-15,0 0 128 0,-10-3-128 0,0 3 128 16,0 3-128-16,0-1 128 0,-1-2-128 0,1-2 128 15,2 0-128-15,0 0 0 0,-1-1 0 0,9 3 0 16,-6-1 0-16,6 1 0 0,0 0 0 0,-7-3 0 16,7 3 0-16,0 0 0 0,0 0 0 0,0 0 0 15,0 0 0-15,0 0 0 0,0 0 0 0,0 0 0 16,0 0 0-16,0 0 0 0,0 0 0 0,-6 5-176 16,6-5 176-16,-5 6 0 0,-3-2 0 0,2 5 0 15,-1 4 0-15,-2 3 0 0,-1 2 0 0,-2 3-128 16,-2 3 128-16,-3 5 0 0,-1 4 0 0,-2 4 0 0,-2 4 0 15,-3 2 0-15,-4 3 0 0,-1 4 0 0,1 5 0 0,-1 4 0 16,-1 1 0-16,3 0 0 0,1 1 0 16,0-5 0-16,-2-2 0 0,2-1 0 0,-1 1 0 0,2 3 0 15,-1 0 0-15,1 0 0 0,-3-5 0 0,3 0 0 16,-4 0 0-16,4-3 0 0,-1-2 0 0,3-2 0 16,0-3 0-16,0 3 0 0,3 0 0 0,0-4 0 15,1-3 0-15,0-3 0 0,1 0 0 0,0 1 144 16,0 2-144-16,-2-2 0 0,0-2 128 0,0-1-128 15,-3 0 0-15,3 2 0 0,0 0 128 0,4 1-128 16,1-1 0-16,1-2 0 0,-3 0 0 0,1-2 128 16,-1-3-128-16,1 2 0 0,-1-1 128 0,3-1-128 15,-1 0 0-15,2-2 0 0,-1-1 160 0,-1 1-160 16,2-1 128-16,1-2-128 0,-2-1 128 0,1 0-128 0,0-1 0 16,-1 0 128-16,0-2-128 0,0-1 128 15,-1-1-128-15,0-1 128 0,-2 2-128 0,-1-2 0 16,1 2 144-16,-3-2-144 0,1 1 0 0,0 1 144 0,-3-1-144 0,3 3 0 15,2 0 128-15,0-3-128 0,-2-1 0 16,3 2 0-16,1 4 0 0,2-4 0 0,0 1 0 0,-1-1 0 16,3 3 0-16,-1-2 0 0,1 0 0 0,1-1 0 15,1 0 0-15,-3-3 0 0,1-1 0 0,-1 0 0 16,0-1 128-16,2-1-128 0,-2-1 0 0,2 0 0 16,-2-1 128-16,1 3-128 0,1-4 0 0,1 0 0 15,0 1 144-15,0-2-144 0,0-3 0 0,4 1 144 16,-2-1-144-16,1 2 0 0,-1 0 0 0,1-1 128 0,2-5-128 15,-1 1 0-15,-1 1 0 0,2 1 128 16,-1-2-128-16,1 0 0 0,-2-1 0 0,7-1 0 0,-1 8 0 16,1-8 0-16,-1 8 0 0,1-8 0 0,0 0 0 0,0 0 0 15,1 6 0-15,-1-6 0 0,0 0 0 0,0 0 0 16,0 0 0-16,0 0 0 0,0 0 0 0,0 0 0 16,15 1 0-16,-1 2 0 0,-2-3 0 0,2-3 0 15,-3 1 0-15,5 1 0 0,-1 2-128 0,4 0 128 16,-3-1 0-16,2 1 0 0,-1 2 0 0,4-1 0 15,1 0 0-15,-1-1 0 0,3-1 0 0,1 0 0 16,3 1 0-16,5 1 0 0,2 1 0 0,4-3 0 16,4-3 0-16,2 1 0 0,2 0 0 0,1-1 0 15,-2-3 0-15,1 1 0 0,1 0 0 0,-1 2 0 16,-2 3 0-16,-1 0 0 0,-4-3 0 0,-1-1 128 16,-5 2-128-16,-5 2 0 0,-5 0 128 0,-4 1-128 15,-8-1 0-15,0 0 128 0,-2 2 64 0,-10-2 0 0,5 5 0 0,-5-5 0 16,0 0 160-16,0 0 32 0,0 0 16 0,0 0 0 15,0 0-128-15,0 0-16 0,0 0-16 0,0 0 0 16,0 0-240-16,0 0 0 0,0 0 128 0,0 0-128 16,0 0 0-16,0 0 0 0,4 8 0 0,-4-8 0 31,0 0-1360-31,0 0-176 0,0 0-16 0,0 0-16880 0</inkml:trace>
  <inkml:trace contextRef="#ctx0" brushRef="#br0" timeOffset="-169200.84">13889 10115 1839 0,'27'-18'160'0,"2"-4"-160"0,2-3 0 0,-1-2 0 15,-4-1 528-15,-1-1 80 0,3-1 16 0,-3 1 0 16,-7 1 192-16,-3 3 32 0,-2 2 16 0,-4 3 0 16,-3-3 0-16,-5 2 0 0,-2 2 0 0,-5-2 0 15,-3 1-624-15,-2-2-240 0,-2 0 176 0,-2-2-176 16,-5 1 0-16,0-4 0 0,-3 0 0 0,0 2 0 15,-4 3 0-15,-4-2 0 0,-3-3 0 0,-6 1 0 16,-3 1 176-16,-3 3-176 0,-4 3 192 0,-2 1-192 0,-7 0 0 0,3 2 0 16,2 4 0-16,3 2 0 0,2 0-240 0,3 3 48 15</inkml:trace>
  <inkml:trace contextRef="#ctx0" brushRef="#br0" timeOffset="-168270.92">14266 12509 6447 0,'0'0'576'0,"0"0"-576"16,0-12 0-16,-1 5 0 0,1 7 1664 0,0 0 208 15,0 0 48-15,-8-5 16 0,1 1-1088 0,-5 2-208 16,-2-1-64-16,-3 2 0 0,-3-2-256 0,-2 0-48 16,0-1-16-16,-3 2 0 0,-4 0-64 0,0 1-32 15,-2-2 0-15,-1 0 0 0,-2 1-32 0,-2 1-128 16,-3 1 192-16,-1 0-64 0,0-3-128 0,-5 1 128 16,-5 4-128-16,0-4 128 0,0-2-128 0,-4 2 0 15,1 1 144-15,-1 0-144 0,1 0 0 0,-5 0 0 16,-2-2 0-16,2 2 0 0,1 2 128 0,4 3-128 0,3 0 128 15,3 3-128-15,2 0 512 0,1 6 16 0,3 1 16 16,-3 5 0-16,1 5-160 0,1-1-16 0,3 1-16 16,3 8 0-16,2 8-224 0,5 0-128 0,3 0 160 0,2 4-160 15,3 1 0-15,1 1 0 0,4 0-176 0,4 4 176 32,-1 0-624-32,5 0 0 0,2-4 0 0,6-1 0 0,6-3 240 0,3-5 64 0,3-6 0 0,3-1 0 15,4 0 320-15,5-4-176 0,5-3 176 0,3-2-128 16,4-2 128-16,1-4 0 0,6-4 0 0,3-3-128 15,1-4 128-15,2-2 0 0,2 0 0 0,4-6 0 16,4-5 0-16,3 0 0 0,3-1 0 0,2-1 0 16,1-4 0-16,0 4 0 0,4-2 0 0,1 2 0 0,4 0 0 15,0 2 128-15,-1 1-128 0,2-3 176 0,0-4-176 0,1 3 160 16,1 3-160-16,-3-2 160 0,-3-3-160 16,-1-2 0-16,0-3 0 0,-4 0 128 0,-4 3-128 0,-9-2 128 15,-7-1-128-15,-11 2 128 0,-7 0-128 0,-8-1-224 16,-7-4 48-16,-6-3 16 0,-6-1 400 0,-9-2 80 15,-4 0 0-15,-6-3 16 0,-5-3 240 0,-8-1 32 16,-9-4 16-16,-3 0 0 0,-7-2 16 0,-2 1 16 16,-3 1 0-16,-5 1 0 0,-2 5-192 0,-6 3-32 15,-6 0-16-15,-1 5 0 0,-4 5-288 0,-2 3-128 16,0 6 0-16,-3 0 128 0,1 0-128 0,3 7 0 16,6 5 0-16,8 3 0 0,8 2 0 0,9 3 0 15,4 1 0-15,7 5-7536 0,5 6-1424 16</inkml:trace>
  <inkml:trace contextRef="#ctx0" brushRef="#br0" timeOffset="-166171.73">13294 9851 12895 0,'0'0'272'0,"0"0"64"0,0 0 16 0,0 0 32 0,0 0-384 0,0 0 0 0,6 15 0 0,-6-15 0 16,0 0 0-16,0 0 0 0,0 0 0 0,0 0 0 15,5 9 896-15,-1-3 96 0,3-1 32 0,5 0 0 16,0 0-576-16,4-2-96 0,1-2-32 0,-1-1 0 16,1-1 320-16,5 0 48 0,1 0 16 0,14-1 0 15,-3-2-512-15,1 1-192 0,7-1 176 0,-3 0-176 16,1 1 208-16,-3 0-48 0,-1-3-16 0,-1 4 0 0,-1 2-144 16,0 0 0-16,-1 0 144 0,0-1-144 0,-3-2 0 15,-2 2 144-15,0 1-144 0,-1 0 0 0,-1 0 160 16,1 3-160-16,-1-1 128 0,-1 0-128 0,-3-2 0 0,-3 1 0 15,-1 2 128-15,-3-2-128 0,-2-1 0 0,-2 0 128 16,-3 1-128-16,-8-1 128 0,0 0 32 0,0 0 0 16,0 0 0-16,0 0 0 0,0 0-160 0,8-2 0 15,-8 2 0-15,0 0 0 0,0 0 272 0,0 0-16 16,3-7-16-16,-3 7 0 0,0 0-240 0,0 0 0 16,0 0 0-16,0 0 0 0,-5 5 0 0,-3 4 0 15,2 3-144-15,-4 0 144 0,0 1 0 0,-1 3 0 16,-2 5 0-16,-3 3 160 0,-3 3-160 0,-1 3 0 15,-2 4 0-15,-3 4 0 0,0 4 0 0,-2 3 0 0,-2 3 0 16,-1 5 0-16,-2 3 0 0,2 5 0 0,-2 3 128 16,1-2-128-16,0-4 128 0,-1 1-128 15,-1 0 0-15,1-1 128 0,3 0-128 0,0-2 128 0,1-6-128 0,4 0 128 16,2-3-128-16,0-3 0 0,0-3 144 0,2 1-144 16,2 0 208-16,-2 1-16 0,0-3-16 0,0 0 0 15,2 0 208-15,0-1 32 0,2-3 16 16,0 0 0-16,-4 1-16 0,2-1 0 0,-1-3 0 0,0 3 0 15,2 6-160-15,-5-2-48 0,0-3 0 0,3 2 0 16,-1-1-64-16,5 1-16 0,-1-5 0 0,2 0 0 16,-1-3-128-16,-1-1 128 0,1 1-128 0,-2-3 128 15,2-1-128-15,1-2 192 0,0-1-192 0,0 2 192 16,0 4-16-16,-2-2 0 0,2-1 0 0,1 0 0 0,0 0-48 16,0 0 0-16,-2-2 0 0,1 1 0 0,1-3 0 15,0-1-128-15,-3 0 192 0,2-2-64 0,-2-2-128 16,1 1 160-16,-1-1-160 0,0 2 160 0,1 2-160 15,-2-4 160-15,-3-5-160 0,4 2 160 0,-1-1-160 0,1-1 192 16,1 2-192-16,-2 0 192 0,-1-4-192 0,3 0 128 16,-1 1-128-16,0 1 128 0,1 0-128 0,0-1 0 15,1-1 0-15,1 1 128 0,0 2-128 0,2 1 0 16,-1-2 0-16,1 3 0 0,2-1 0 0,-2 2 0 16,1-2 0-16,0 1 0 0,-3-2 0 0,3 2 0 15,2 4 0-15,-3 0 0 0,-1-4 0 0,-1 0 0 16,2-3 0-16,-1 2 0 0,1 2 0 0,-1-3 0 15,2-4 0-15,-2 1 0 0,0 1 0 0,0-2 128 16,2 0-128-16,-2-1 0 0,2-2 128 0,1 0-128 0,-4-2 128 0,5 2-128 16,2-1 0-16,2-2 128 0,-6-3-128 15,1 1 0-15,2 0 128 0,0 2-128 0,-3-1 0 16,1-1 128-16,1-1-128 0,1-1 0 0,0-1 144 0,7 1-144 16,-7 0 0-16,7 0 0 0,0 0 0 0,0 0 128 15,-7-1-128-15,7 1 0 0,0 0 128 0,0 0-128 16,0 0 0-16,0 0 128 0,0 0-128 0,9-5 0 15,-9 5 0-15,11-6 0 0,1 1 0 0,3-2 128 16,2 3-128-16,0-2 176 0,4 0-176 0,1-1 192 16,5-2-64-16,-2 1 0 0,3 3 0 0,-2-2 0 15,1 2-128-15,-2 2 0 0,-2-3 0 0,1 2 0 16,-1-2 0-16,0 2 0 0,1 0 0 0,1 1 0 0,-2-1 128 16,1 0-128-16,0 1 128 0,1-1-128 0,-2-1 128 15,2 0-128-15,-2 0 0 0,1 3 128 0,0 1-128 0,-1 0 160 16,-2-2-160-16,2 2 160 0,-3 2-160 0,0-1 128 15,-1 0-128-15,0 2 128 0,-3-1-128 16,0 1 0-16,-1 0 0 0,-1 1 128 0,-3-3-128 0,0 1 128 16,0 1-128-16,-11-2 128 0,9 0 48 0,-1 0 0 15,-8 0 0-15,0 0 0 0,11 1 80 0,-11-1 32 16,0 0 0-16,0 0 0 0,0 0-16 0,0 0 0 16,8 0 0-16,-8 0 0 0,0 0-48 0,0 0-16 15,0 0 0-15,0 0 0 0,0 0-48 0,0 0-16 16,0 0 0-16,0 0 0 0,10-1-144 0,-10 1 0 15,0 0 144-15,0 0-144 0,0 0 0 0,9-2 128 16,-9 2-128-16,9-1 0 0,-9 1 0 0,0 0 0 16,0 0 0-16,0 0 0 0,11-1 0 0,-11 1 0 15,0 0 0-15,0 0 0 0,0 0 0 0,0 0 128 0,0 0-128 0,0 0 0 16,0 0 0-16,0 0 144 0,0 0-144 0,0 0 0 16,0 0 128-16,0 0-128 0,0 0 0 0,0 0 0 15,0 0 0-15,0 0 0 0,0 0 0 0,0 0 0 16,0 0 0-16,0 0 0 0,8-3 0 0,-8 3 0 15,0 0 128-15,0 0-128 0,0 0 0 0,0 0 0 16,9-4 0-16,-9 4 0 0,0 0 0 0,0 0 0 16,0 0 0-16,0 0 0 0,0 0 0 0,0 0 0 15,0 0 0-15,0 0-192 0,0 0 16 0,0 0 16 16,0 0-1120-16,0 0-208 0,0 0-48 0,0 0-16 16,0 0-1280-16,0 0-256 0</inkml:trace>
  <inkml:trace contextRef="#ctx0" brushRef="#br0" timeOffset="-164435.02">13193 9866 5519 0,'-10'-2'496'0,"0"2"-496"0,1 3 0 0,0-2 0 15,1-2 1296-15,8 1 176 0,0 0 16 0,0 0 16 16,0 0-384-16,0 0-80 0,5-3-16 0,-5 3 0 16,14 3-528-16,0 0-112 0,-3-1-32 0,4-1 0 15,4 0 64-15,2 0 16 0,1-1 0 0,2 2 0 16,1 0-224-16,2-2-32 0,0-4-16 0,3 3 0 0,2 1 64 0,2-1 16 15,1-3 0-15,1 1 0 0,2 1 160 16,0-1 48-16,-2 0 0 0,2 0 0 0,-1-2-96 16,0 1-16-16,-4 2 0 0,0 0 0 0,0-3-16 15,-2 3-16-15,-2 2 0 0,-3-1 0 0,-2 1-144 16,-6 0-32-16,0 0 0 0,-2 3 0 0,-2 5-128 16,-2 1 0-16,-1-1 0 0,-3-1 0 0,-1 1 0 0,-3 0 128 15,-1-1-128-15,-3-7 0 0,0 0 0 0,-1 10 128 16,1-10-128-16,-4 12 0 0,-5 1 160 0,1-1-160 15,-3-1 192-15,-3 4-192 0,-2 6 0 0,-3 3 0 16,-4 4 0-16,1 2 0 0,-4 5 0 0,-2 4 0 16,-1 3 0-16,-3 6-144 0,-1 7 144 0,-4 8-192 15,-2 7 192-15,-1 3-192 16,-4 4-640-16,1 8-128 0</inkml:trace>
  <inkml:trace contextRef="#ctx0" brushRef="#br0" timeOffset="-164118.71">12116 13562 3679 0,'-15'3'160'0,"6"2"32"0,0 0-192 0,-1 2 0 15,3-2 0-15,-1 2 0 0</inkml:trace>
  <inkml:trace contextRef="#ctx0" brushRef="#br0" timeOffset="-162523.09">16123 5719 9215 0,'0'0'192'0,"13"-6"64"0,0 0 0 0,-2 1 0 0,2 2-256 0,0 0 0 0,1-2 0 0,1 1 0 15,-1 1 0-15,-2-1 0 0,2 2 0 0,1 2 0 16,-1-1 864-16,-1 0 128 0,-2 1 32 0,-2-1 0 15,-1 0 0-15,-2 0 0 0,-6 1 0 0,0 0 0 16,0 0 0-16,0 0 0 0,0 0 0 0,-4 10 0 16,-5 0 0-16,-3 2 0 0,-7 3 0 0,-4 5 0 0,-6 4 0 15,-5 8 0-15,-5 10 0 0,-6 2 0 0,-6 2-832 16,-3 5-192-16,-6 2 0 0,-1 6 0 0,0 2 864 16,-3 4 128-16,-3 5 32 0,-5 2 0 0,-5 4-832 0,0 5-192 15,1 4 0-15,-1 3 0 0,-2 1 0 0,0 1 0 16,0 1 0-16,2-1 0 0,2-1 0 0,6-3 0 15,3-6 0-15,2-6 0 0,1-5 0 0,8-4 0 16,6-5 0-16,5 0 0 0,5-3 864 0,4-5 128 16,6-7 32-16,4-3 0 0,5-2-832 0,3-4-192 15,2-5 0-15,2-3 0 0,4-2 0 0,3-5 0 16,0-4 0-16,1 4 0 16,0-6-768-16,4-5-208 0,1-10-48 0,0 0 0 15,0 0-816-15,0 0-160 0,0 0-48 0,1-8-6000 16,-1-3-1200-16</inkml:trace>
  <inkml:trace contextRef="#ctx0" brushRef="#br0" timeOffset="-162228.15">13912 8014 23951 0,'0'0'1056'0,"0"9"224"0,-1 4-1024 0,0 3-256 0,0 4 0 0,1 3 0 15,0 2 0-15,1 3 0 0,1-1 0 0,2 0 0 16,0-3 0-16,3-1 0 0,-1-1 0 0,3-2 0 16,0-5 0-16,2 1 0 0,2-3 0 0,1-3 0 15,1-4 880-15,1 1 112 0,3-4 32 0,2-3 0 0,1 0-832 0,1-3-192 16,1-3 0-16,3-1 0 0,1-2 864 16,1-3 128-16,1-3 32 0,6-3 0 15,0-3-832-15,5-4-192 0,-2-1 0 0,5 0 0 0,3-7 0 0,1 2 0 16,-2 0 0-16,16-13 0 15,-7 2-768-15,-7 3-208 0,-2 1-48 0,-5 2 0 16,-3-1-1632-16,-2 3-336 0,10-10-64 0,-8 4-16 0</inkml:trace>
  <inkml:trace contextRef="#ctx0" brushRef="#br0" timeOffset="-160524.46">17054 2806 5519 0,'-12'19'240'0,"6"-9"64"0,1 3-304 16,-2 2 0-16,1 3 0 0,-1-2 0 0,0 1 0 0,4-3 0 16,-4-1 0-16,4 1 0 0,0-1 0 0,3-2 0 15,-2-2 0-15,-1-3 0 0,1 0 880 0,2 0 112 16,-2 0 32-16,2-6 0 0,0 0 0 0,0 0 0 16,0 0 0-16,-4 3 0 0,4-3 0 0,-5 0 0 15,-1-1 0-15,6 1 0 0,0 0 0 0,-5-5 0 16,1-1 0-16,-1-1 0 0,3 0 0 0,1-3 0 15,1-2 0-15,1-1 0 0,1-1-832 0,3-1-192 0,-3-3 0 0,1-1 0 16,2-2 0-16,0-5 0 16,0-2 0-16,0-3 0 0,3 2 0 0,-3-1 0 15,3-2 0-15,-1-2 0 0,4-4 864 0,-3-4 128 0,3-6 32 16,0-4 0-16,0-5-832 0,4-1-192 0,1 2 0 16,3-3 0-16,-3-2 0 0,1-1 0 15,1-1 0-15,2-20 0 0,-5 15-240 0,-4 8-80 0,-2 7-32 16,-5 22 0-16,-2-1 560 0,-2 1 112 0,-2-2 32 15,0 2 0-15,-2 0-352 0,2 4 0 0,-1 1 0 0,0 2 0 16,-3 2 0-16,2 1 0 0,0 0 0 0,2 3 0 16,1-1 0-16,-3 4 0 0,0-2 0 0,1 0 0 15,1 1 0-15,0 1 0 0,-3 0 0 0,2 2 0 16,0-1 0-16,1 1 0 0,-1 0 0 0,3 0 0 16,-4 1 0-16,1 1 0 0,-1 0 0 0,1 1 0 15,1 2 0-15,-3-1 0 0,3 1 0 0,-1 2 0 0,0-1 0 16,0 3 0-16,-1-1 0 0,4 5 0 0,-3-4 0 15,3 4 0-15,0 0 0 0,-4-7 0 0,2 3 0 16,2 4 0-16,1-6 0 0,0 1 0 0,1 0 0 0,1 0 0 16,0-2 0-16,3 1 0 0,1-2 0 0,4 1 0 15,3-1 0-15,1-2 0 0,3-2 0 0,1-1 0 16,3 0 0-16,3 0 0 0,-3-1 0 0,2-1 0 16,0 0 0-16,-1 1 0 0,-1-1 0 0,0 2 0 15,0 2 0-15,-2 0 0 0,0-1 0 0,2 1 0 16,-1 1 0-16,2 3 0 0,0-3 0 0,3 0 0 15,-1 0 0-15,17-3 0 0,1 1 0 0,-2 2 0 16,-3 0 0-16,1 1 0 0,-2 1 0 0,1 2 0 0,-1-1 0 16,-2 3 0-16,4-1 0 0,0 2 0 0,5 1 0 15,-3 0 0-15,0-3 0 0,1 2 0 16,-2 0 0-16,-1 0 0 0,-3 2 0 0,3 0 0 0,-4-1 0 0,2-1 0 16,1-1 0-16,-1 4 0 0,1 0 0 0,0 1 0 15,-2 2 0-15,0 1 0 0,0 4 0 16,-2-1 0-16,-2 3 0 0,0-1 0 0,-4-4 0 0,3 1 0 15,-1 3 0-15,0-1 0 0,2 2 0 0,1-1 0 16,3 0 0-16,-3 0 0 0,-3 3 0 0,2-1 0 16,1-1 0-16,-1 0 0 0,-2 2 0 0,0 0 0 15,-2-2 0-15,2 2 0 0,-4-2 0 0,2 1 0 16,-2 2 0-16,4 2 0 0,0 0 0 0,-3-2 0 16,1-3 0-16,0 1 0 0,3 2 0 0,-1 0 0 0,0 1 0 15,-2-1 0-15,-3 0 0 0,1 0 0 0,-1-1 0 16,-2 2 0-16,2-3 0 0,1 0 0 0,0 0 0 15,0-3 0-15,2 1 0 0,-2 0 0 0,4 1 0 16,-1-1 0-16,-3-1 0 0,0 2 0 0,1-2 0 0,-2 2 0 16,-3 0 0-16,1 0 0 0,-2 0 0 0,0 0 0 15,0-3 0-15,-2 3 0 0,-1 0 0 0,2 0 0 16,-1 0 0-16,0 1 0 0,-1 0 0 0,2-1 0 16,1-3 0-16,-2 2 0 0,-1-1 896 0,4 2 96 15,-2-1 32-15,0-1 0 0,-4 0-832 0,2 1-192 16,2 3 0-16,-3-3 0 0,-1 0 0 0,-1 1 0 15,-2 2 0-15,0-1 0 0,-1-3 0 0,-2 2 0 16,-3 0 0-16,1 0 0 0,1 0 0 0,-3-2 0 16,0-1 0-16,0 0 0 0,-1 1 0 0,-1-1 0 0,0 1 0 15,1-2 0-15,-5-6 0 0,6 8 0 0,1-1 0 16,-1 0 0-16,-1-1 0 0,2 0 0 0,1 0 0 0,-1 1 0 31,0 0-1600-31,2-1-352 0,1-1-80 0,2 1-16 16</inkml:trace>
  <inkml:trace contextRef="#ctx0" brushRef="#br0" timeOffset="-155072.02">19192 9752 2751 0,'0'0'256'0,"0"0"-256"15,-6 0 0-15,6 0 0 0,-8 2 2432 0,8-2 432 16,-6 3 80-16,2 0 32 0,-3 1-1696 0,7-4-352 16,0 0-64-16,0 0-16 0,-4 7-368 0,4 1-80 15,0-8-16-15,10 9 0 0,0 0 160 0,5-2 32 16,4-1 0-16,3-1 0 0,1-1 128 0,3-3 48 15,3-3 0-15,4-1 0 0,4 2-272 0,2 1-48 0,1-2-16 0,2 0 0 16,5-1-96-16,-2 0 0 0,-3-1-16 0,-3 2 0 16,-3-1 48-16,-1-1 16 0,-3 2 0 0,-3 1 0 15,-1-2-160-15,-3 2-16 0,-2-1-16 0,-2 2 0 16,-3 0-176-16,-3 2 192 0,-3-2-192 0,-1 1 192 16,-2 3-192-16,-9-4 0 0,0 0 0 0,7 11 128 15,-3 0-128-15,-3 2 0 0,-3 3 0 0,-3 0 0 16,-1 1 192-16,-4 1-64 0,-3 1 0 0,-4 6 0 15,0 7-128-15,-6 2 0 0,-2 3 0 0,-2 3 0 16,-1 9 0-16,-2-1 128 0,-5 3-128 0,-3 3 0 16,-3 6 0-16,-3 5 0 0,-2 5 0 0,1 0 0 15,-2-3 0-15,1 2 0 0,4 4 128 0,2-2-128 0,0-4 0 16,2-2 0-16,-4-4 0 0,1 1 128 0,2 3-128 16,-3-2 0-16,-1-1 0 0,3 3 0 0,1 1 0 15,1-5 0-15,3-6 0 0,0 2 0 0,1 1 0 0,-1 0 0 16,-2 1 0-16,2 0 0 0,0-6 0 0,2 2 128 15,-1-3-128-15,1 0 0 0,0 4 0 0,1-3 0 16,1 0 128-16,4-2-128 0,3-1 0 0,0-1 0 16,1-1 0-16,1-2 128 0,1-2-128 0,2 0 0 15,-3 0 0-15,1 0 0 0,0-4 0 0,-1 0 128 16,1-4-128-16,-1-2 0 0,-1-2 0 0,2-4 0 16,-1-4 0-16,2-2 0 0,0-1 0 0,-1-3 0 15,2-5 0-15,-1-2 0 0,-1-2 0 0,2-1-176 16,1 1 176-16,0-1-192 0,1-2 192 0,2 1 0 15,0 2 0-15,3-1 0 0,1-2 0 0,2-1 0 0,0-2 0 16,3 2 0-16,4 6 0 0,-1-1-128 0,3-10 128 0,5 12 0 16,0 2 0-16,6-6 0 0,-1 1 0 0,5-2-128 15,4-1 128-15,1-1 0 0,4-4 0 0,3 0-128 16,2 1 128-16,4-2 0 0,5-3 0 0,2-2 0 16,6 0 0-16,2 1 0 0,-2 0 0 0,1-1 0 15,0-2 0-15,5 2 0 0,-1 0 0 0,1 2 128 16,2-3 0-16,0 3 16 0,-2 3 0 0,-4 2 0 15,-3 2 96-15,1-1 16 0,-7 0 0 0,-3 2 0 16,-8 1-64-16,-2 2 0 0,-1-1 0 0,-7-2 0 16,-1-2-64-16,-5 2-128 0,-12-5 176 0,0 0-176 15,0 0-1152-15,-5 9-320 0</inkml:trace>
  <inkml:trace contextRef="#ctx0" brushRef="#br0" timeOffset="-153875.11">16692 12541 6447 0,'0'0'576'0,"2"-7"-576"15,3-2 0-15,0 3 0 0,-5 6 2752 0,10-4 432 16,-10 4 80-16,11-3 32 0,-4 1-1952 0,-7 2-400 0,0 0-80 0,0 0-16 16,0 0-80-16,0 0 0 0,0 0-16 0,0 0 0 15,0 0 224-15,0 0 48 0,-8 5 16 0,-4 3 0 16,-3 1-272-16,-2 2-64 0,-2-3-16 0,-4 1 0 15,-2 2-240-15,-3 2-64 0,-3 1 0 0,-4-1 0 16,-4-6-64-16,-3 2-32 0,-1 1 0 0,-2 0 0 16,-2 2-32-16,-1-1 0 0,1-3 0 0,1 3 0 15,0 1-32-15,-3-5-16 0,-1 0 0 0,0-3 0 16,-2 1-64-16,3 3-16 0,0-1 0 0,5-2 0 16,6-3-128-16,2-1 128 0,5 1-128 0,4-1 128 15,3 1-128-15,3-2 0 0,5-2 0 0,2 1 128 0,6 1-272 16,8 0-64-16,0 0-16 0,0 0 0 15,0 0-2928-15,12-2-592 0</inkml:trace>
  <inkml:trace contextRef="#ctx0" brushRef="#br0" timeOffset="-153590.28">15919 12452 30399 0,'-20'-8'1344'0,"7"6"288"0,-3 0-1312 0,-2 3-320 16,-2 4 0-16,-1 2 0 0,-6 4 336 0,2 4 0 16,1 1 0-16,-4 4 0 0,1 0-112 0,1 2-32 15,-1 3 0-15,2 1 0 0,2 0-32 0,0 0-16 0,2 2 0 16,4-3 0-16,3 0-144 0,4-1 128 16,6 2-128-16,8-2 128 0,8 0 128 0,8-1 0 0,5-1 16 0,7 1 0 15,7 3-64-15,6-1-16 0,6-1 0 0,4-1 0 16,5-1-192-16,1-3 144 0,3-6-144 0,-1-2 128 15,-1-1-288-15,0-2-64 0,5-3-16 0,-3 1 0 32,-2 0-1664-32,-5 0-336 0</inkml:trace>
  <inkml:trace contextRef="#ctx0" brushRef="#br0" timeOffset="-146502.34">13462 14026 20271 0,'0'0'448'0,"-7"-3"80"0,0-1 32 0,4 0 16 0,3 4-576 0,-4-3 0 15,1 1 0-15,3 2 0 0,0 0 928 0,2-7 80 16,3 1 16-16,1-2 0 0,4-1 0 0,5 2 0 16,0 3 0-16,4-1 0 0,0-5-832 0,5-1-192 0,-1 1 0 15,3 1 0-15,3 2 864 0,-3 2 128 0,0 2 32 0,-1 1 0 16,-2 5-832-16,0 2-192 15,-4 3 0-15,-2 3 0 0,-3 3 0 0,-1 5 0 0,-2 3 0 0,-4 4 0 16,0 4 0-16,-3 1 0 0,-3 2 0 0,-2 2 0 16,-3 2 0-16,-2 1 0 0,-2 0 0 0,-3 1 0 15,-4-2 864-15,-1 2 128 0,-2-4 32 0,-5-1 0 16,-2-4-832-16,-2-4-192 0,0-2 0 0,0-2 0 16,3-3 864-16,-1-4 128 0,3 0 32 15,-1-5 0-15,2-3-832 0,3-5-192 0,3-2 0 0,0-4 0 16,1-4 864-16,3-3 128 0,4-3 32 0,-1-6 0 15,2-5-832-15,4-3-192 0,2 1 0 0,1-2 0 16,4 2 0-16,1 2 0 0,3 0 0 0,2 6 0 0,0 1 0 16,1 5 0-16,3 1 0 0,1 4 0 0,2 4 0 0,4 2 0 15,3 2 0-15,1 5 0 0,1 0 0 16,-2 9 0-16,0 2 0 0,0 3 0 0,-7-1 0 0,1 3 0 16,-3 1 0-16,-1 1 0 0,-4 1 0 0,-1-1 0 15,-4-4 0-15,2 8 0 16,-4-5-2416-16,-1-3-528 0,-3-7-96 0,0-12-12720 15</inkml:trace>
  <inkml:trace contextRef="#ctx0" brushRef="#br0" timeOffset="-146096.52">14703 14116 23951 0,'3'-5'512'0,"3"-5"128"0,-3-2 0 0,2-5 64 0,-2 0-576 0,1-2-128 0,-1-1 0 0,-3 1 0 15,0 1 848-15,0 0 144 0,-3 3 32 0,-2 2 0 16,-1 0 0-16,-1 2 0 0,-3 2 0 0,-2 4 0 16,-3 2 0-16,-3 3 0 0,-4 4 0 0,-3 3 0 0,-1 3-832 0,-1 5-192 15,-1 5 0-15,-1 2 0 0,0 3 0 0,1 3 0 16,3 2 0-16,2 0 0 0,2 2 0 0,1 0 0 16,5-1 0-16,2 2 0 0,2 1 0 0,2 0 0 15,2 0 0-15,2-2 0 0,1-1 864 16,2-1 128-16,1-2 32 0,0-3 0 15,1-3-1648-15,0-3-320 0,0-2-64 16,1-4-16-16,0-3-816 0,0-2-160 0,-1-8-48 0,0 0 0 16</inkml:trace>
  <inkml:trace contextRef="#ctx0" brushRef="#br0" timeOffset="-145932.95">14027 14336 27647 0,'0'0'608'0,"8"-1"128"0,5-1 32 0,3 1 0 0,3 0-624 0,6 0-144 15,1 2 0-15,4-1 0 0,2-1 0 0,1 0 0 0,2 1 0 0,-1 1 0 16,2 1 848-16,-2-1 144 0,-1-2 32 0,-4 1 0 16,-2 1-832-16,-2-1-192 0,-3 2 0 15,0-2 0 1,-4-2-1600-16,-3 0-352 0,11-6-80 0,-6 2-16 0</inkml:trace>
  <inkml:trace contextRef="#ctx0" brushRef="#br0" timeOffset="-145786.92">14754 14253 27647 0,'0'0'608'0,"-2"9"128"0,-1-1 32 0,0 2 0 0,0 7-624 0,-4 0-144 0,2 2 0 0,-2 4 0 15,-1 0 848-15,1 4 144 0,-1-1 32 0,1 1 0 16,1-3-832-16,0 0-192 0,2-1 0 0,-1-1 0 0,2-1 0 0,1-1 0 16,1-4 0-16,1-1-9232 15,0 0-1904-15</inkml:trace>
  <inkml:trace contextRef="#ctx0" brushRef="#br0" timeOffset="-145368.64">15016 14288 23951 0,'0'0'512'0,"0"0"128"0,0 0 0 0,2 14 64 16,4-3-576-16,3 3-128 0,2 1 0 0,2 4 0 0,2 2 848 0,1 3 144 16,1 2 32-16,-1 1 0 0,0-1-832 0,-2 0-192 15,-2 2 0-15,-1-4 0 0,-1-2 0 0,0-2 0 16,-4-1 0-16,1-3 0 15,-4-1-768-15,-1-1-208 0,-2-14-48 0,2 11 0 0</inkml:trace>
  <inkml:trace contextRef="#ctx0" brushRef="#br0" timeOffset="-145172.83">15263 14192 27647 0,'-4'10'608'0,"-1"-1"128"0,-4-1 32 0,0 5 0 0,-2 5-624 0,-3 5-144 0,0 2 0 16,-1 2 0-16,-3 2 848 0,2 2 144 0,-2 2 32 16,-2-1 0-16,0-1-832 0,3-3-192 0,0 0 0 15,3-4 0-15,2-1 864 0,3-2 128 0,0-4 32 0,5-1 0 32,-2-4-1648-32,4-1-320 0,3-2-64 0,-1-9-13520 0</inkml:trace>
  <inkml:trace contextRef="#ctx0" brushRef="#br0" timeOffset="-144850.85">15416 14417 23951 0,'0'0'512'0,"8"0"128"0,0 0 0 16,7 0 64-16,1 0-576 0,4-1-128 0,2-3 0 0,2 1 0 0,0 0 848 0,2-2 144 15,-5-2 32-15,0-1 0 0,-2 0 0 0,-3-1 0 16,-3 1 0-16,-1-1 0 0,-3 0 0 0,-1-1 0 16,-2 4 0-16,-1-3 0 0,-2 3 0 0,-3 6 0 15,0 0 0-15,0 0 0 0,-8 1-832 0,-5 4-192 16,-1 4 0-16,2-3 0 0,-3 7 864 0,-1 2 128 16,-3-2 32-16,0 1 0 0,2 0-832 0,-2 0-192 15,4-1 0-15,4 1 0 0,2-2 0 0,3-1 0 16,3-1 0-16,3 0 0 0,2-1 0 0,4-1 0 15,3-3 0-15,-1-1 0 16,4 0-768-16,3 0-208 0,1-4-48 0,2 0-10912 0,1-4-2192 16</inkml:trace>
  <inkml:trace contextRef="#ctx0" brushRef="#br0" timeOffset="-144434.24">16233 14279 23951 0,'-10'-4'1056'0,"5"2"224"0,-1-1-1024 0,-2 2-256 0,-1 1 0 0,-1 1 0 15,0 2 880-15,-1 1 112 0,0 2 32 0,-3 2 0 16,-1 2 0-16,0 3 0 0,-2 4 0 0,0 1 0 0,-3-1 0 0,-6 8 0 16,4 0 0-16,4 0 0 15,4-2 0-15,4-1 0 0,0-2 0 0,7-1 0 0,5-3-832 0,2-7-192 16,3 1 0-16,1-3 0 0,5 1 0 0,2-3 0 15,2-5 0-15,1-3 0 0,3-4 0 0,-1-4 0 16,2-5 0-16,0-1 0 0,0-8 864 0,1 0 128 16,-2-1 32-16,1-3 0 0,0-3-832 0,-1-1-192 15,-2-2 0-15,0-3 0 0,1-3 864 0,1-3 128 16,1-3 32-16,-1 3 0 0,-2 3-832 0,-2 7-192 16,0 6 0-16,-3 5 0 0,-2 3 0 0,-3 7 0 15,-3 3 0-15,-6 10 0 0,0 0 0 0,1 15 0 16,-2 5 0-16,-3 10 0 0,0 8 0 0,-6 4 0 15,-2 2 0-15,-2 4 0 0,-2 3 0 0,2 1 0 16,0 3 0-16,1 0 0 0,0-3 0 0,4-3 0 0,2-4 0 16,-2 1 0-16,2-7 0 0,1-4 0 15,1-4 0-15,1-3 0 16,-2-3-768-16,3-5-208 0,1-7-48 0,-1-4-18432 0</inkml:trace>
  <inkml:trace contextRef="#ctx0" brushRef="#br0" timeOffset="-143550.67">16136 5663 16575 0,'5'15'368'0,"-10"-8"80"0,-6 4 0 0,0 2 16 0,-3 2-464 0,-5 4 0 0,-4 3 0 0,-6 9 0 15,-8 9 0-15,-3 8 0 0,-4 9 0 0,-6 8 0 16,-6 5 0-16,-3 5 0 0,-4 4 0 0,-6 13 0 15,-9 11 912-15,2 6 96 0,-1 4 16 0,3 4 0 16,2 2-832-16,-1 0-192 0,-5-6 0 0,4 1 0 16,9-3 0-16,6-6 0 0,9-11 0 0,5-3 0 15,2-4 0-15,5-14 0 0,5-10 0 0,5-9 0 16,2-8 0-16,5-7 0 0,3-9 0 0,7-5-8960 16</inkml:trace>
  <inkml:trace contextRef="#ctx0" brushRef="#br0" timeOffset="-143346.89">14191 7927 27647 0,'-13'26'608'0,"-2"7"128"0,-6 6 32 0,5 1 0 0,0 3-624 0,5 1-144 15,5 2 0-15,-1-3 0 0,4-3 0 0,5-6 0 16,7-3 0-16,1-4 0 0,2-4 0 0,5-1 0 15,5-5 0-15,0-5 0 0,4-3 0 0,3-5 0 16,3-4 0-16,3-6-8160 16,7-11-1664-16</inkml:trace>
  <inkml:trace contextRef="#ctx0" brushRef="#br0" timeOffset="-141599.43">17203 2785 16575 0,'2'11'368'0,"-2"-2"80"0,0-9 0 0,-5 9 16 0,1-3-464 0,-1 3 0 0,3-1 0 0,-2-3 0 15,-3 0 912-15,7-5 96 0,-6 6 16 0,-2 1 0 0,2 0 0 0,0-2 0 16,1 1 0-16,1-1 0 15,4-5 0-15,-9 3 0 0,9-3 0 0,-6 0 0 0,6 0 0 0,0 0 0 16,-8-6 0-16,3-5 0 0,2-1 0 0,2-5 0 16,2 0 0-16,-1-6 0 0,1-6 0 15,-1-2 0-15,1-1 0 0,-1-2 0 0,-1-3-832 0,0-4-192 16,0-11 0-16,-2-3 0 0,-1-5 0 0,0-2 0 16,0 1 0-16,-3-1 0 0,2 0 0 0,1 1 0 15,3-1 0-15,-3 3 0 0,-1-1 864 0,1 8 128 16,3 5 32-16,-2 6 0 0,0 1-832 0,0 2-192 15,1-1 0-15,-1-1 0 0,0 0 0 0,-2-1 0 16,2 0 0-16,0 2 0 0,1 2 0 0,1 2 0 16,-2 2 0-16,1 2 0 0,-1 3 0 0,1 3 0 15,1-3 0-15,0 5 0 0,-1 3 0 0,1 1 0 0,0 2-192 16,-3 1 192-16,2 4 0 0,0 2 0 0,1 2 0 16,0 0 0-16,0 0 0 0,-1 2 0 0,1 0 0 0,1 6 0 15,-1-8 0-15,1 8 0 16,0 0 0-16,0 0 0 0,0 0 0 0,0-5 0 0,-2-1 0 0,2 6 0 15,0 0 0-15,0 0 0 0,0 0 0 0,0 0 0 16,0 0 0-16,0 0 0 0,0 0 0 0,-3-6 0 16,1 0 0-16,2 6 0 0,0 0 0 0,0 0 0 15,0 0 0-15,0 0 0 0,-2-5 0 0,2 5 0 16,0 0 0-16,0 0 0 0,2-7 0 0,-2 7 0 16,0 0 0-16,0 0 0 0,5-7 0 0,-2 1 0 15,1 1 0-15,0-1 0 0,3-3 0 0,-3 3 0 16,2-4 0-16,0 0 0 0,2 0 0 0,2-1 0 0,2-1 0 15,3 0-128-15,1 1 128 0,1-2 0 0,5-4 0 16,2-3 0-16,2 3 0 0,5-2 0 0,4 0 0 0,0 2 0 16,-1-2 0-16,0 0 0 0,0 1 0 0,-2-1 128 15,-1 0-128-15,1-1 192 0,3-1-192 0,2 2 0 16,1 0 0-16,6 1 0 0,3 5 0 0,-18 4 0 16,4-2 0-16,1 0 0 0,1-1 0 0,0 0 0 15,2 0 0-15,0-1 0 0,1 1 0 0,34-8 0 16,-9 6 0-16,-7 5 0 0,-5 4 0 0,-4 0 0 15,-6 4 0-15,0 0 0 0,-5-1 0 0,4-1 0 16,0 1 0-16,1-1 0 0,0 2 0 0,2 1 0 16,2 0 0-16,0 1 0 0,-1 4 0 0,-1-1 0 15,-5 0 0-15,2 0 0 0,-3 0 0 0,3 0 0 16,-1 1 0-16,0 0 0 0,0 3 0 0,-16-2 0 16,6 3 0-16,-1 2 0 0,5 2 0 0,-2 3 0 15,-1-1 0-15,4 1 0 0,-2 0-128 0,29 13-80 16,-6-4-16-16,-6-2 0 0,-6-2 224 0,-2 1 0 0,-2 1 0 0,-3 0 0 15,0-4 0-15,-4 3 0 0,-2-2 0 0,-2-1 0 16,0-1 0-16,0 2 0 0,5 0 0 0,-1 1 0 16,1 2 0-16,0 0 0 0,-1 0 0 0,3 1 0 15,2 0 0-15,-4 3 0 0,-1-2 0 0,0 1 0 16,-2 1 0-16,-2-3 0 0,2-1 0 0,-5-1 0 16,1-2 0-16,0-1 0 0,-4-1 0 0,3 2 0 15,-3 0 0-15,4 0 0 0,-2-1 0 0,2 2 0 16,1-1 128-16,3-1 80 0,1-3 16 0,-1 3 0 0,-4 1-224 15,1 1 0-15,-1 1 0 0,-1-1 0 16,-4-2 0-16,0 0 0 0,-2 1 0 0,2-2 0 0,-4-3 0 16,2 1 0-16,-4 0 0 0,2-1 0 0,2 2 0 15,-4-3 0-15,-3-2 0 0,-1 1 0 0,-4 1 0 0,0 0 0 16,-2 0 0-16,-1-1 0 0,-3-1 0 0,3 1 0 16,0-1 0-16,0 2 0 0,0-2 0 0,1 1 0 15,-1 0 0-15,1 3 0 0,2 0 0 16,0-1 0-16,2-3 0 0,-2 2 0 0,0 3 0 0,-1-1 0 15,1-3 0-15,-1-1 0 0,1-4 0 0,0-4 0 16,-7-4 0-16,8 5 0 0,0-2 0 0,-8-3 0 16,9 0 0-16,-2-1 0 0,2-4 0 0,-2-1 0 15,-2-2 0-15,0 2 0 0,-5 6 0 0,0 0 0 16,0 0 0-16,5-8 0 0,-3-1 0 0,-2 9 0 16,0 0 0-16,-2-9 0 0,1 1 0 0,1-1 0 15,-1 0 0-15,0 4 0 0,1 5 0 0,0 0 0 0,0 0 0 0,0 0 0 16,0-8 0-16,0 8 0 0,2-8 0 0,1 2 0 15,1 0 0-15,-4 6 0 0,0 0 0 0,7-5 0 16,0-5 0-16,-2 2 0 0,0 2 0 0,-5 6 0 16,0 0 0-16,0 0 0 0,6 6 0 0,2 6 0 15,-2 7 0-15,-2 6 0 0,0 4 0 0,-1 7 0 16,-3 6 0-16,0 9 0 0,-1 9 0 0,-3 9 0 16,3 8 0-16,-2 6 0 0,-2 1 0 0,2 4 0 15,-2 0 0-15,2 0 0 0,5-3 0 0,-2 0 0 16,-2-6 0-16,4 0 0 0,0-1 0 0,2-4 0 15,-3-3-288 1,3-6-96-16,-1-3-32 0,1-5 0 0,3-2-2096 16,-1-2-432-16</inkml:trace>
  <inkml:trace contextRef="#ctx0" brushRef="#br0" timeOffset="-135212.78">13472 9864 8287 0,'2'-8'736'0,"1"-2"-592"0,1 0-144 0,6 2 0 15,-2 1 1088-15,5 1 192 0,4 1 48 0,2-1 0 16,3 0-1328-16,3 0-192 0,5-1-80 0,2 1-16 15,2 0-112-15,-1 0-32 0,1-3 0 16,3 2 0-16,0-1 432 0,-2 2 0 0,0-1 0 0,3 1 128 0,-2-2 272 0,-1 4 64 16,-2 1 16-16,-3 3 0 0,-3 0-192 15,-1 0-32-15,-3 0-16 0,-1 3 0 0,-6 1-240 16,0 0 0-16,-2-2 128 0,-4 2-128 0,-2 3 0 0,-3 1 128 16,-2 0-128-16,-1 2 0 0,-4 2 448 0,-1 2-16 15,-1-1 0-15,-1 2 0 0,-2 2 64 0,-1 1 16 16,-5 3 0-16,3 5 0 0,-2-1-368 0,-3 4-144 15,-3-1 128-15,-1 5-128 0,0 3 208 0,1 5-32 16,-4 0-16-16,1 2 0 0,-1 0-160 0,2 4 0 16,2 5 0-16,2-1 0 0,0-1 0 0,2-1 0 15,2 0 0-15,-1 4 0 0,-1-3 0 0,0-1 0 16,-3-3 0-16,-1 7 0 0,1 5 0 0,-3 0 0 16,0-4 0-16,-3-2 0 0,1-2 0 0,-5 1 0 0,1 0 0 15,-3-3 0-15,-2-2 0 0,3-1 0 0,1 0 0 0,-1-1 128 16,-3-4-128-16,2-2 0 0,1 1 0 0,-1-1 0 15,2 2 0-15,-4 2 0 0,0 4 0 0,-5 2 0 16,-2 1 0-16,3 1 0 0,4 3 0 0,-4-1-5360 16,-2-4-976-16</inkml:trace>
  <inkml:trace contextRef="#ctx0" brushRef="#br0" timeOffset="-135006.36">12427 12803 13823 0,'0'0'1216'0,"0"0"-960"16,5 3-256-16,2 0 0 0,3-5 256 0,3 2 0 15,4 0 0-15,6 0 0 0,8-3-256 0,5 0-128 16,6-2 128-16,9-1-6544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5:51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13 4607 0 0,'0'0'102'0'0,"0"0"20"0"0,0 0 6 0 0,0 0 51 0 0,0 0 213 0 0,0 0 96 0 0,0 0 21 0 0,0 0 3 0 0,0 0 0 0 0,0 0 0 0 0,0 0 0 0 0,0 0-69 0 0,0 0-222 0 0,0 0 166 0 0,0 0 101 0 0,0 0 21 0 0,0 0-66 0 0,0 2-294 0 0,-1 6-133 0 0,-3-3 56 0 0,3-4 299 0 0,1-1 117 0 0,0 0 21 0 0,0 0-66 0 0,-1 0-294 0 0,-6 2-133 0 0,0-1 56 0 0,6-1 299 0 0,1 0 117 0 0,0 0 21 0 0,0 0-66 0 0,1 0-294 0 0,17-1-129 0 0,-13 1-21 0 0,-1-1 0 0 0,1 1 1 0 0,0-1-1 0 0,0 0 0 0 0,0 0 1 0 0,31-6 0 0 0,-2 0 0 0 0,-22 4 0 0 0,-1 2 0 0 0,0-1 0 0 0,1 1 0 0 0,8 1 0 0 0,3-1 0 0 0,6-1 377 0 0,-12 0 180 0 0,-1 1 0 0 0,1 1 0 0 0,11 2-557 0 0,15 2 0 0 0,28-2 0 0 0,31 3 0 0 0,-95-5 0 0 0,-1 0 0 0 0,0 1 0 0 0,1 0 0 0 0,2 1 0 0 0,31 5 0 0 0,-14-4 0 0 0,-112 0 0 0 0,21-3 0 0 0,7 0 0 0 0,29 0 0 0 0,-29-3 0 0 0,-8 0 0 0 0,-1-2 0 0 0,42 3 0 0 0,19 1 0 0 0,-1 1 0 0 0,0 0 0 0 0,-4 0 0 0 0,-10-1 0 0 0,16 1 0 0 0,0 0 0 0 0,1 0 0 0 0,-1 0 0 0 0,-3 1 0 0 0,-4 2 0 0 0,-16 2 0 0 0,21-5 0 0 0,-2 0 0 0 0,1 1 0 0 0,8-1 0 0 0,0 0 0 0 0,0 0 0 0 0,0 1 0 0 0,0-1 0 0 0,0 0 0 0 0,0 0 0 0 0,0 0 0 0 0,1 0 0 0 0,-1 0 0 0 0,0 0 0 0 0,0 0 0 0 0,0 0 0 0 0,0 0 0 0 0,0 0 0 0 0,0 0 0 0 0,0 1 0 0 0,0-1 0 0 0,0 0 0 0 0,0 0 0 0 0,1 0 0 0 0,-1 0 0 0 0,0 0 0 0 0,0 0 0 0 0,0 0 0 0 0,0 1 0 0 0,0-1 0 0 0,0 0 0 0 0,0 0 0 0 0,0 0 0 0 0,0 0 0 0 0,0 0 0 0 0,0 0 0 0 0,0 1 0 0 0,0-1 0 0 0,0 0 0 0 0,0 0 0 0 0,0 0 0 0 0,0 0 0 0 0,0 0 0 0 0,-1 0 0 0 0,1 1 0 0 0,0-1 0 0 0,0 0 0 0 0,0 0 0 0 0,0 0 0 0 0,0 0 0 0 0,0 0 0 0 0,0 0 0 0 0,0 0 0 0 0,0 0 0 0 0,0 1 0 0 0,0-1 0 0 0,-1 0 0 0 0,1 0 0 0 0,0 0 0 0 0,0 0 0 0 0,0 0 0 0 0,0 0 0 0 0,0 0 0 0 0,0 0 0 0 0,-1 0 0 0 0,1 0 0 0 0,0 0 0 0 0,0 0 0 0 0,0 0 0 0 0,0 0 0 0 0,0 0 0 0 0,0 0 0 0 0,-1 0 0 0 0,1 0 0 0 0,9 7 0 0 0,-8-7 0 0 0,10 8 0 0 0,-7-8 0 0 0,0 0 0 0 0,9 3 0 0 0,1-1 0 0 0,0 0 0 0 0,0-1 0 0 0,0-1 0 0 0,11-1 0 0 0,3 1 0 0 0,56-4 0 0 0,-55 1 0 0 0,9 0 0 0 0,80 0 0 0 0,-96 3 0 0 0,-6-1 0 0 0,15 2 0 0 0,66 4 0 0 0,-86-6 0 0 0,-8 1 0 0 0,0-1 0 0 0,0 1 0 0 0,0 0 0 0 0,0 1 0 0 0,0-1 0 0 0,0 0 0 0 0,2 1 0 0 0,21 8-64 0 0,-25-9-273 0 0,-1 0-138 0 0,0 0-1022 0 0,0 0-3962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5:52.9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13 571 6447 0 0,'0'0'142'0'0,"0"0"22"0"0,0 0 13 0 0,0 0 55 0 0,0 0 181 0 0,0 0 78 0 0,0 0 18 0 0,0 0-66 0 0,-1 0-294 0 0,0-1-136 0 0,-9-2 62 0 0,9 3 296 0 0,1 0 117 0 0,0 0 21 0 0,0 0-66 0 0,0 0-222 0 0,0 0 166 0 0,0 0 101 0 0,0 0 21 0 0,0 0-66 0 0,20-7-278 0 0,43-1 346 0 0,11-3 418 0 0,-61 9-777 0 0,0-1 0 0 0,0 0 0 0 0,0-1 0 0 0,4-3-152 0 0,11-4 0 0 0,-13 5 0 0 0,0 0 0 0 0,-1-1 0 0 0,1-2 0 0 0,12-7 0 0 0,-6 4 0 0 0,9-8 0 0 0,-27 19 0 0 0,10-7 0 0 0,-1 1 0 0 0,-6 4 0 0 0,4-2 0 0 0,-2-1 0 0 0,1 1 0 0 0,7-7 0 0 0,-5 4-17 0 0,-9 5 40 0 0,5-3 43 0 0,-6 5 305 0 0,-1 1 117 0 0,0 0 21 0 0,1-1-66 0 0,1-4-294 0 0,-6 1-133 0 0,-22-9-16 0 0,20 10 0 0 0,4 1 0 0 0,-1 0 0 0 0,1 1 0 0 0,-1 0 0 0 0,1 0 0 0 0,-1-1 0 0 0,0 1 0 0 0,1 1 0 0 0,1 0 0 0 0,0-1 0 0 0,0 1 0 0 0,-1-1 0 0 0,1 1 0 0 0,0-1 0 0 0,0 0 0 0 0,0 1 0 0 0,0-1 0 0 0,0 0 0 0 0,0 0 0 0 0,0 0 0 0 0,0 0 0 0 0,0 0 0 0 0,-3-3 0 0 0,-43-35 2048 0 0,-4-12-2048 0 0,24 24 0 0 0,-7-5 0 0 0,8 6 0 0 0,17 17 0 0 0,0 0 0 0 0,-3-1 0 0 0,-11-10 0 0 0,1-1 0 0 0,-12-14 0 0 0,11 15 523 0 0,18 16-115 0 0,3 3 101 0 0,1-1-66 0 0,-4-4-294 0 0,5 5-148 0 0,-1 1 0 0 0,1 0-1 0 0,0 0 1 0 0,0-1 0 0 0,-1 1 0 0 0,1 0 0 0 0,0 0-1 0 0,0-1 1 0 0,0 1 0 0 0,-1 0 0 0 0,1-1-1 0 0,0 1 1 0 0,0 0 0 0 0,0-1 0 0 0,0 1-1 0 0,0 0 1 0 0,0-1 0 0 0,0 1 0 0 0,0 0-1 0 0,0-1 1 0 0,0 1-1 0 0,0 0 0 0 0,0 0 0 0 0,1-1 0 0 0,-1 1 0 0 0,1 0 0 0 0,-1 0 0 0 0,0 0 0 0 0,1 0 0 0 0,-1 0 0 0 0,1 0 0 0 0,-1 0 0 0 0,1 0 0 0 0,-1 0 0 0 0,0 0 0 0 0,1 0 0 0 0,-1 0 0 0 0,1 0 0 0 0,-1 1 0 0 0,0-1 0 0 0,1 0 0 0 0,-1 0 0 0 0,1 0 0 0 0,-1 0 0 0 0,10 8-133 0 0,-9-6-563 0 0,1-1-257 0 0,6 5-1150 0 0,3 3-4380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5:59.3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4607 0 0,'0'0'102'0'0,"0"0"20"0"0,0 0 6 0 0,0 0 51 0 0,0 0 213 0 0,0 0 96 0 0,0 0 21 0 0,0 0 3 0 0,0 0 0 0 0,0 0 0 0 0,0 0 0 0 0,0 0-69 0 0,0 0-222 0 0,0 0 166 0 0,0 0 101 0 0,0 0 21 0 0,0 0 3 0 0,0 0 0 0 0,0 0 0 0 0,0 0 0 0 0,0 0-69 0 0,0 2-294 0 0,0-1-133 0 0,1 0-1 0 0,-1 1 1 0 0,1-1-1 0 0,-1 1 1 0 0,1-1-1 0 0,-1 0 1 0 0,1 1-1 0 0,0-1 1 0 0,0 0-1 0 0,0 0 1 0 0,0 1-1 0 0,0-1 1 0 0,0 0 0 0 0,0 0-1 0 0,0 0-15 0 0,3 3 226 0 0,2 2-73 0 0,1 1 0 0 0,1-1 0 0 0,-1 0 0 0 0,1-1 1 0 0,0 0-1 0 0,4 2-153 0 0,9 4 686 0 0,22 8-686 0 0,66 28 0 0 0,-70-29 0 0 0,22 5 0 0 0,-38-14 0 0 0,-6-4 0 0 0,0 0 0 0 0,0-1 0 0 0,6-1 0 0 0,0 1 0 0 0,-19-3 0 0 0,0 0 0 0 0,-1 1 0 0 0,1-1 0 0 0,2 2 0 0 0,-6-3 0 0 0,9 3 0 0 0,-3-4-201 0 0,-4 1-850 0 0,-5-3-385 0 0,-10-13-78 0 0,0 1-20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5:59.8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3 292 6447 0 0,'0'0'298'0'0,"0"0"-10"0"0,0-2-118 0 0,-1-10 450 0 0,1 9-398 0 0,-1 0 0 0 0,1 0 0 0 0,0 0 0 0 0,0 0 0 0 0,0 0 0 0 0,0 0 0 0 0,1 0 0 0 0,0-2-222 0 0,3-6 222 0 0,1 0 0 0 0,-1 1 0 0 0,2 0 0 0 0,0 0 0 0 0,0 0 0 0 0,1 1 0 0 0,0-1-1 0 0,6-5-221 0 0,-1 3-28 0 0,0 1-1 0 0,0 1 1 0 0,1 0-1 0 0,0 0 0 0 0,15-7 29 0 0,10-7 420 0 0,-27 15-54 0 0,1 2-1 0 0,0 0 1 0 0,1 0 0 0 0,3-1-366 0 0,-4 4 146 0 0,0 0 1 0 0,1 0-1 0 0,-1 1 1 0 0,1 1-1 0 0,0 0 1 0 0,0 1-1 0 0,0 0 1 0 0,-1 1-1 0 0,1 1 1 0 0,0-1-1 0 0,0 2 1 0 0,0 0-1 0 0,-1 1 1 0 0,1 0-1 0 0,0 1-146 0 0,9 3 20 0 0,13 7-20 0 0,-27-10-1 0 0,0 0 1 0 0,0 0-1 0 0,-1 1 0 0 0,0 0 0 0 0,6 5 1 0 0,0 2 93 0 0,1 0 0 0 0,-2 1 0 0 0,0 1 1 0 0,0 0-1 0 0,-1 0 0 0 0,-1 1 0 0 0,-1 1 0 0 0,0 0 0 0 0,-1 0 0 0 0,3 8-93 0 0,-8-17 188 0 0,4 13 138 0 0,0 1 1 0 0,-1 0-1 0 0,1 10-326 0 0,-6-25-8 0 0,0 1 0 0 0,0-1 0 0 0,-1 0 0 0 0,0 1 0 0 0,0-1-1 0 0,-1 0 1 0 0,0 1 0 0 0,0-1 0 0 0,0 0 0 0 0,-1 1 0 0 0,0-1 0 0 0,0 0-1 0 0,0 0 1 0 0,-1 0 8 0 0,2-4-154 0 0,-1 0 0 0 0,1 1 0 0 0,0-1 0 0 0,-1 0 0 0 0,0 0 1 0 0,1 0-1 0 0,-1 0 0 0 0,0 0 0 0 0,0-1 0 0 0,0 1 0 0 0,0-1 0 0 0,0 1 0 0 0,-1-1 0 0 0,1 0 0 0 0,0 1 154 0 0,-12 3-5459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00.4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114 190 8287 0 0,'0'0'191'0'0,"0"0"26"0"0,0 0 9 0 0,0 0 42 0 0,0 0 158 0 0,0 0 72 0 0,1-1 12 0 0,1 0-389 0 0,-1 0-1 0 0,0 0 0 0 0,1 0 1 0 0,-1 0-1 0 0,0-1 0 0 0,0 1 1 0 0,0-1-1 0 0,0 1 0 0 0,0-1 1 0 0,0 1-1 0 0,0-1 0 0 0,0 1 1 0 0,0-1-1 0 0,-1 0 0 0 0,1 1 1 0 0,-1-1-1 0 0,1 0 1 0 0,-1 0-1 0 0,0 1 0 0 0,0-2-120 0 0,0-2 46 0 0,0 0 0 0 0,0 0 0 0 0,0 0 0 0 0,-1 1 0 0 0,0-1-1 0 0,0 0 1 0 0,-1-1-46 0 0,-2-9 503 0 0,4 11-295 0 0,-1 0 0 0 0,-1-1 1 0 0,1 1-1 0 0,-1 0 0 0 0,1 0 0 0 0,-1 0 0 0 0,-1-1-208 0 0,-6-11 16 0 0,-8-11-12 0 0,16 24-5 0 0,-1 1 1 0 0,0 0 0 0 0,0 0-1 0 0,0 0 1 0 0,0 0-1 0 0,0 1 1 0 0,-1-1 0 0 0,1 0-1 0 0,-2 0 1 0 0,-7-3-15 0 0,8 6 30 0 0,1 0 57 0 0,-2-1 187 0 0,0 1 0 0 0,0 0-1 0 0,1 0 1 0 0,-1 1 0 0 0,0-1-1 0 0,1 1 1 0 0,-3 1-259 0 0,5-2 9 0 0,1-1-1 0 0,-1 0 1 0 0,1 1 0 0 0,-1-1-1 0 0,1 1 1 0 0,0-1 0 0 0,-1 1-1 0 0,1-1 1 0 0,0 1 0 0 0,-1-1-1 0 0,1 1 1 0 0,0-1 0 0 0,0 1 0 0 0,0-1-1 0 0,-1 1 1 0 0,1-1 0 0 0,0 1-1 0 0,0 0-8 0 0,-1 2 9 0 0,-1 3-9 0 0,0 1 0 0 0,1 0 0 0 0,-1 0 0 0 0,1 0 0 0 0,1 0 0 0 0,-1 0 0 0 0,1 1 0 0 0,0-1 0 0 0,1 0 0 0 0,0 0 0 0 0,1 7 0 0 0,2 1 0 0 0,0-1 0 0 0,1 1 0 0 0,0-1 0 0 0,1 0 0 0 0,1 2 0 0 0,10 12 0 0 0,-11-17 0 0 0,1-1 0 0 0,0 5 0 0 0,-5-10 0 0 0,0 0 0 0 0,1 0 0 0 0,0 0 0 0 0,0 0 0 0 0,0-1 0 0 0,0 1 0 0 0,1-1 0 0 0,-1 0 0 0 0,5 3 0 0 0,1-1 0 0 0,-8-5 0 0 0,1 0 0 0 0,-1-1 0 0 0,1 1 0 0 0,-1-1 0 0 0,0 1 0 0 0,1-1 0 0 0,-1 0 0 0 0,1 1 0 0 0,-1-1 0 0 0,1 0 0 0 0,-1 0 0 0 0,1 0 0 0 0,-1 0 0 0 0,1 0 0 0 0,-1 0 0 0 0,1-1 0 0 0,-1 1 0 0 0,1-1 0 0 0,-1 1 0 0 0,1-1 0 0 0,-1 1 0 0 0,2-2 0 0 0,1 0 0 0 0,0-2 0 0 0,0 1 0 0 0,0 0 0 0 0,-1-1 0 0 0,1 1 0 0 0,0-2 0 0 0,-4 4 0 0 0,4-3 2 0 0,-1 0 0 0 0,0-1 0 0 0,0 0 0 0 0,0 1 0 0 0,-1-1 0 0 0,1 0 0 0 0,-1 0 0 0 0,0 0-1 0 0,0-3-1 0 0,2-9-141 0 0,-1 0 0 0 0,1-6 141 0 0,0-6-611 0 0,-2 18-1043 0 0,-1 1-1 0 0,0-1 0 0 0,0 0 1655 0 0,-3-10-4968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25.80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0 100 4607 0 0,'0'0'102'0'0,"0"0"20"0"0,0 0 6 0 0,1-1 51 0 0,0-13 701 0 0,-1 13-371 0 0,0-1-97 0 0,0 0-1 0 0,0 0 0 0 0,0 0 0 0 0,1 0 1 0 0,-1 1-1 0 0,1-1 0 0 0,0-2-411 0 0,-1 4-239 0 0,5-14 327 0 0,2-4 1246 0 0,-3 11-857 0 0,-3 4-376 0 0,1 0-29 0 0,9-4-80 0 0,-4 0 8 0 0,-3 1-64 0 0,-3 5-273 0 0,-1 1-138 0 0,0 0-33 0 0,0 0-4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25.80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0 100 4607 0 0,'0'0'102'0'0,"0"0"20"0"0,0 0 6 0 0,1-1 51 0 0,0-13 701 0 0,-1 13-371 0 0,0-1-97 0 0,0 0-1 0 0,0 0 0 0 0,0 0 0 0 0,1 0 1 0 0,-1 1-1 0 0,1-1 0 0 0,0-2-411 0 0,-1 4-239 0 0,5-14 327 0 0,2-4 1246 0 0,-3 11-857 0 0,-3 4-376 0 0,1 0-29 0 0,9-4-80 0 0,-4 0 8 0 0,-3 1-64 0 0,-3 5-273 0 0,-1 1-138 0 0,0 0-33 0 0,0 0-4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01.0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6447 0 0,'0'0'142'0'0,"0"0"22"0"0,0 0 13 0 0,0 0 123 0 0,0 0 468 0 0,0 0 205 0 0,0 0 41 0 0,0 2-61 0 0,4 7-389 0 0,0 0 1 0 0,0-1-1 0 0,1 1 1 0 0,3 3-565 0 0,-3-3 66 0 0,1-2 34 0 0,0 0 0 0 0,0 0 1 0 0,0 0-1 0 0,1-1 0 0 0,0 0 0 0 0,0 0 0 0 0,1-1 1 0 0,4 3-101 0 0,10 8 655 0 0,88 60-47 0 0,-86-60-329 0 0,1-1 1 0 0,20 9-280 0 0,0 0 372 0 0,-33-17-14 0 0,4 2 57 0 0,1 0 1 0 0,14 4-416 0 0,-30-12 371 0 0,-1-3-243 0 0,-1 1 0 0 0,1-1 0 0 0,-1 1 0 0 0,0-1 0 0 0,0 1 0 0 0,1-1 0 0 0,-1 1 0 0 0,0-1 0 0 0,0 1 0 0 0,-1-1-128 0 0,0 0 160 0 0,-8-10-78 0 0,0 1 1 0 0,-4-3-83 0 0,-3-3 0 0 0,-2-2 0 0 0,11 12 0 0 0,1 0 0 0 0,-6-7 0 0 0,1-1 0 0 0,8 10 0 0 0,0 1 0 0 0,0-1 0 0 0,0-1 0 0 0,1 1 0 0 0,-1-1 0 0 0,1 1 0 0 0,0-1 0 0 0,1 0 0 0 0,-2-6 0 0 0,3 2 0 0 0,2 8 0 0 0,-1 1 0 0 0,1-1 0 0 0,0 1 0 0 0,0 0 0 0 0,0-1 0 0 0,-1 1 0 0 0,2 0 0 0 0,-1-1 0 0 0,0 1 0 0 0,0 0 0 0 0,0 0 0 0 0,0 0 0 0 0,1 0 0 0 0,-1 0 0 0 0,0 0 0 0 0,1 0 0 0 0,-1 1 0 0 0,1-1 0 0 0,-1 0 0 0 0,1 1 0 0 0,-1-1 0 0 0,2 1 0 0 0,4-2 0 0 0,0 1 0 0 0,0-1 0 0 0,0 1 0 0 0,5 1 0 0 0,4 0 0 0 0,0 1 0 0 0,0 1 0 0 0,-1 0 0 0 0,1 1 0 0 0,6 3 0 0 0,7 1 0 0 0,-14-3-63 0 0,0 0-1 0 0,-1 1 0 0 0,0 1 1 0 0,0 1-1 0 0,3 2 64 0 0,-3-2-558 0 0,4 0-598 0 0,-16-7-64 0 0,-2 0-253 0 0,0 0-51 0 0,0 0-11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01.4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1 125 10135 0 0,'0'0'231'0'0,"0"0"29"0"0,0 0 19 0 0,1 1-41 0 0,0 1-200 0 0,-1-1-1 0 0,1 0 1 0 0,0 0-1 0 0,0 0 1 0 0,0 0-1 0 0,0 0 1 0 0,0-1-1 0 0,0 1 1 0 0,0 0-1 0 0,1 0 1 0 0,-1-1 0 0 0,0 1-38 0 0,21 9 849 0 0,-3-2-109 0 0,-16-7-704 0 0,104 59 2072 0 0,-52-28-225 0 0,-53-31-1734 0 0,2 0-61 0 0,-3-1 283 0 0,-1 0 117 0 0,0 0 21 0 0,-2-9 83 0 0,0 5-568 0 0,0 0 0 0 0,0 0 0 0 0,-1 0-1 0 0,0 0 1 0 0,0 1 0 0 0,-2-4-24 0 0,-3-1 316 0 0,-4-6 229 0 0,0 2-1 0 0,-1 0 1 0 0,-1-1-545 0 0,5 5-29 0 0,-3-2 29 0 0,2 2 0 0 0,0-1 0 0 0,1 0 0 0 0,0 0 0 0 0,1-1 0 0 0,0 0 0 0 0,0-1 0 0 0,7 9 0 0 0,0 0 0 0 0,0-1 0 0 0,0 1 0 0 0,0 0 0 0 0,0-1 0 0 0,0 1 0 0 0,1-1 0 0 0,-1 1 0 0 0,1 0 0 0 0,0-1 0 0 0,0 1 0 0 0,0-1 0 0 0,0 0 0 0 0,0 1 0 0 0,0 1 0 0 0,0 0 0 0 0,1 0 0 0 0,-1-1 0 0 0,0 1 0 0 0,1 0 0 0 0,-1 0 0 0 0,1 0 0 0 0,-1-1 0 0 0,1 1 0 0 0,0 0 0 0 0,-1 0 0 0 0,1 0 0 0 0,0 0 0 0 0,0 0 0 0 0,-1 0 0 0 0,1 0 0 0 0,0 1 0 0 0,0-1 0 0 0,0 0 0 0 0,0 0 0 0 0,0 1 0 0 0,0-1 0 0 0,1 0 0 0 0,-1 1 0 0 0,0-1 0 0 0,7-1 3 0 0,-1 0 1 0 0,1 1-1 0 0,-1 0 0 0 0,1 0 1 0 0,-1 1-1 0 0,1 0 0 0 0,-1 0 0 0 0,4 1-3 0 0,15 3-221 0 0,20 4 221 0 0,-31-4-206 0 0,2 0-670 0 0,0 2 1 0 0,14 5 875 0 0,5 3-2008 0 0,-21-9-2290 0 0,-1-1-1316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02.3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0 8287 0 0,'0'0'191'0'0,"0"0"26"0"0,0 0 9 0 0,0 0-201 0 0,0 0 1 0 0,0 0 0 0 0,0 0 0 0 0,-1 0-1 0 0,1 0 1 0 0,0 0 0 0 0,0 0 0 0 0,0 1-1 0 0,-1-1 1 0 0,1 0 0 0 0,0 0-1 0 0,0 0 1 0 0,0 0 0 0 0,-1 0 0 0 0,1 0-1 0 0,0 0 1 0 0,0 0 0 0 0,0 1 0 0 0,0-1-1 0 0,-1 0 1 0 0,1 0 0 0 0,0 0-1 0 0,0 0 1 0 0,0 1 0 0 0,0-1 0 0 0,0 0-1 0 0,0 0-25 0 0,-2 3 163 0 0,0 0 0 0 0,0 0-1 0 0,0 0 1 0 0,1 1 0 0 0,-1-1-1 0 0,1 0 1 0 0,0 1 0 0 0,0-1-1 0 0,0 0 1 0 0,0 1 0 0 0,1 0-1 0 0,-1 1-162 0 0,1 9 856 0 0,-1-1 0 0 0,2 10-856 0 0,0-9 471 0 0,1 0 0 0 0,0 0-1 0 0,1-1 1 0 0,2 9-471 0 0,-1-13 149 0 0,3-2-133 0 0,-5-6-16 0 0,1 1 0 0 0,0-1 0 0 0,-1 0 0 0 0,1 0 0 0 0,0 0 0 0 0,0 0 0 0 0,0 0 0 0 0,0 0 0 0 0,0-1 0 0 0,0 1 0 0 0,0-1 0 0 0,0 0 0 0 0,0 0 0 0 0,0 0 0 0 0,0-1 0 0 0,3 0 0 0 0,6-1 0 0 0,1-1 0 0 0,-1-1 0 0 0,7-3 0 0 0,18-5 0 0 0,-29 10 147 0 0,-1 0-1 0 0,1 1 0 0 0,0 1 0 0 0,0-1 1 0 0,0 1-1 0 0,0 0 0 0 0,5 1-146 0 0,-10 0 57 0 0,1 0 0 0 0,-1-1 0 0 0,1 1 0 0 0,-1 0 0 0 0,0 0 0 0 0,0 1-1 0 0,0-1 1 0 0,0 1 0 0 0,0 0 0 0 0,0 0 0 0 0,0 0 0 0 0,0 0 0 0 0,-1 0 0 0 0,1 0 0 0 0,-1 1-1 0 0,0-1 1 0 0,1 1 0 0 0,0 2-57 0 0,18 34 0 0 0,-18-33 0 0 0,-1-3 92 0 0,-1 1 0 0 0,0-1 0 0 0,0 0 0 0 0,0 1 0 0 0,-1-1 1 0 0,1 1-1 0 0,-1-1 0 0 0,0 1 0 0 0,0-1 0 0 0,0 1 0 0 0,0-1 0 0 0,0 1 0 0 0,-1-1 0 0 0,0 1 0 0 0,0-1 0 0 0,0 0 0 0 0,0 1 0 0 0,0-1 0 0 0,-1 0 0 0 0,0 1-92 0 0,-2 3 30 0 0,0 1-1 0 0,-1 0 1 0 0,0-1 0 0 0,0 0-1 0 0,-1 0 1 0 0,0-1-1 0 0,-4 3-29 0 0,5-4 42 0 0,0-1-1 0 0,0 0 1 0 0,-1 0-1 0 0,0 0 1 0 0,0-1 0 0 0,-4 2-42 0 0,7-3-228 0 0,1-1 1 0 0,-1 0 0 0 0,0 0 0 0 0,1-1 0 0 0,-1 1 0 0 0,0-1-1 0 0,0 1 1 0 0,0-1 0 0 0,1 0 0 0 0,-1 0 0 0 0,0 0 0 0 0,0 0-1 0 0,0 0 1 0 0,1-1 0 0 0,-1 0 0 0 0,-2 0 227 0 0,2 0-4100 0 0,-2-3-1063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02.7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7 206 10135 0 0,'0'0'231'0'0,"0"0"29"0"0,0 0 19 0 0,1 2-41 0 0,10 11 101 0 0,-1 0 1 0 0,2 0-1 0 0,9 8-339 0 0,-13-15 170 0 0,1 0 0 0 0,0 0 0 0 0,0-1 0 0 0,0 0 0 0 0,0 0 0 0 0,1-1 0 0 0,4 1-170 0 0,-10-4 173 0 0,0 0-1 0 0,0 0 0 0 0,0-1 1 0 0,0 1-1 0 0,0-1 1 0 0,0 0-1 0 0,0 0 0 0 0,1 0 1 0 0,2-1-173 0 0,-5 1 36 0 0,-1 0 0 0 0,1-1 0 0 0,0 1 0 0 0,-1-1 0 0 0,1 1 1 0 0,0-1-1 0 0,-1 0 0 0 0,1 1 0 0 0,-1-1 0 0 0,1 0 0 0 0,-1 0 0 0 0,1 0 0 0 0,-1 0 1 0 0,0 0-1 0 0,1-1 0 0 0,-1 1 0 0 0,0 0 0 0 0,0 0 0 0 0,0-1 0 0 0,0 1 1 0 0,0-1-1 0 0,0 1 0 0 0,-1-1 0 0 0,1-1-36 0 0,0 1 131 0 0,-1-1 1 0 0,0 0-1 0 0,0 0 0 0 0,0 0 1 0 0,0 0-1 0 0,-1 1 0 0 0,1-1 0 0 0,-1 0 1 0 0,0 0-1 0 0,0 1 0 0 0,0-1 1 0 0,0 0-1 0 0,-1-1-131 0 0,-1-5 314 0 0,-1-1 0 0 0,-1 0 0 0 0,0 0 0 0 0,0 1-1 0 0,0 0 1 0 0,-7-8-314 0 0,-10-10 365 0 0,-5-4-365 0 0,-2-1 1138 0 0,19 20-936 0 0,-1 1 0 0 0,0 1 0 0 0,-9-6-202 0 0,-13-12 2 0 0,28 24-203 0 0,4 3-850 0 0,1 1-385 0 0,0 0-78 0 0,0 0-20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03.2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0 124 10135 0 0,'0'0'231'0'0,"0"0"29"0"0,0 0 19 0 0,2 1-41 0 0,16 19 436 0 0,1-2 0 0 0,1 0 0 0 0,6 3-674 0 0,3 3 2578 0 0,6 8-2578 0 0,-33-30 141 0 0,0 0 0 0 0,0 1-1 0 0,-1-1 1 0 0,1 1 0 0 0,0 1-141 0 0,15 19 984 0 0,-16-22-597 0 0,-1-1 101 0 0,0 0 21 0 0,0 0 3 0 0,0 0 0 0 0,-5-11 687 0 0,2 4-931 0 0,-3-2-196 0 0,0 1 0 0 0,0 0 1 0 0,-1-1-1 0 0,0 2 0 0 0,-2-2-72 0 0,-9-11 735 0 0,-1-2 461 0 0,-15-23-1196 0 0,26 32-20 0 0,1 1 1 0 0,0-1-1 0 0,0-1 0 0 0,-2-9 20 0 0,8 20-3 0 0,-1 0-84 0 0,1 0 0 0 0,0-1-1 0 0,0 1 1 0 0,0 0 0 0 0,0 0-1 0 0,1-1 1 0 0,-1 1 0 0 0,1 0-1 0 0,0-1 1 0 0,0-1 87 0 0,1 4-231 0 0,-1-1 0 0 0,1 1 0 0 0,0 0-1 0 0,0-1 1 0 0,0 1 0 0 0,0 0 0 0 0,0 0 0 0 0,0 0 0 0 0,0 0-1 0 0,0 0 1 0 0,0 0 0 0 0,1 0 0 0 0,-1 0 0 0 0,0 0 0 0 0,1 0 231 0 0,-1 0-382 0 0,7-3-1142 0 0,0 0-11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03.7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 12 10135 0 0,'0'0'231'0'0,"0"0"29"0"0,0 0 19 0 0,-1-2-41 0 0,-6-6-190 0 0,7 8-13 0 0,-1-1-1 0 0,0 1 0 0 0,0 0 0 0 0,0 0 0 0 0,0-1 0 0 0,0 1 1 0 0,1 0-1 0 0,-1 0 0 0 0,0 0 0 0 0,0 0 0 0 0,0 0 1 0 0,0 0-1 0 0,0 0 0 0 0,0 0 0 0 0,0 1 0 0 0,1-1 1 0 0,-1 0-1 0 0,0 0 0 0 0,0 1 0 0 0,0-1 0 0 0,0 1-34 0 0,-16 8 1274 0 0,-11 17 1708 0 0,26-24-2859 0 0,0 0-1 0 0,1 1 1 0 0,-1-1 0 0 0,0 1 0 0 0,1 0 0 0 0,-1-1 0 0 0,1 1 0 0 0,0 0 0 0 0,0 0 0 0 0,0 0 0 0 0,0 0 0 0 0,1 0 0 0 0,-1 0-1 0 0,1 0 1 0 0,-1 0 0 0 0,1 0 0 0 0,1 2-123 0 0,-1 4-164 0 0,0 0-1 0 0,1-1 0 0 0,1 1 1 0 0,-1-1-1 0 0,4 8 165 0 0,-4-11 0 0 0,1-1 0 0 0,-1 0 0 0 0,1 0 0 0 0,0 0 0 0 0,0 0 0 0 0,1-1 0 0 0,-1 1 0 0 0,1 0 0 0 0,0-1 0 0 0,0 0 0 0 0,0 1 0 0 0,2 0 0 0 0,-3-2 0 0 0,0-1 0 0 0,0 1 0 0 0,0-1 0 0 0,1 0 0 0 0,-1 0 0 0 0,0 0 0 0 0,0 0 0 0 0,0-1 0 0 0,1 1 0 0 0,-1 0 0 0 0,0-1 0 0 0,1 0 0 0 0,-1 0 0 0 0,1 1 0 0 0,-1-1 0 0 0,0 0 0 0 0,1-1 0 0 0,-1 1 0 0 0,1 0 0 0 0,-1-1 0 0 0,0 0 0 0 0,1 1 0 0 0,-1-1 0 0 0,0 0 0 0 0,1 0 119 0 0,-1 0 0 0 0,0 0 0 0 0,1-1 0 0 0,-1 1-1 0 0,0-1 1 0 0,0 1 0 0 0,0-1 0 0 0,0 0 0 0 0,0 0-1 0 0,0 0 1 0 0,-1 0 0 0 0,2-1-119 0 0,1-3 209 0 0,-1-1-1 0 0,1 1 1 0 0,1-6-209 0 0,-2 4-20 0 0,0 1 0 0 0,1-1 0 0 0,1-1 20 0 0,-3 7 2 0 0,-1 0 0 0 0,1 0-1 0 0,0 0 1 0 0,-1 1 0 0 0,1-1 0 0 0,0 0-1 0 0,0 1 1 0 0,0-1 0 0 0,0 1 0 0 0,0-1-1 0 0,0 1 1 0 0,1 0 0 0 0,-1 0 0 0 0,0 0-1 0 0,2 0-1 0 0,-1 0-6 0 0,1 1-1 0 0,0-1 1 0 0,-1 1-1 0 0,1 0 1 0 0,-1-1-1 0 0,1 2 1 0 0,-1-1-1 0 0,1 0 1 0 0,-1 1-1 0 0,2 0 7 0 0,2 1 44 0 0,-1-1 0 0 0,0 2 0 0 0,0-1-1 0 0,0 1 1 0 0,-1 0 0 0 0,1 0 0 0 0,-1 0 0 0 0,1 1-1 0 0,-1 0 1 0 0,0 0 0 0 0,4 4-44 0 0,-1 1 160 0 0,0 0 1 0 0,0 1-1 0 0,-1-1 1 0 0,0 1 0 0 0,-1 1-1 0 0,0-1 1 0 0,0 1-1 0 0,-1 0 1 0 0,-1 1-1 0 0,1 2-160 0 0,-3-8 0 0 0,7 24 0 0 0,-1 0 0 0 0,-2 0 0 0 0,-1 0 0 0 0,0 15 0 0 0,-5-43-4 0 0,1 14 12 0 0,-1 0 0 0 0,-1 5-8 0 0,1-17-13 0 0,-1 0 0 0 0,0 1 0 0 0,0-1-1 0 0,0 0 1 0 0,0 0 0 0 0,0-1 0 0 0,-1 1 0 0 0,0 0-1 0 0,1 0 1 0 0,-2-1 0 0 0,1 2 13 0 0,1-4-696 0 0,1-1-257 0 0,-3 0-1150 0 0,-9 0-4380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04.2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72 206 10135 0 0,'0'0'464'0'0,"0"0"-9"0"0,0 0-223 0 0,1-1 156 0 0,1-2-119 0 0,1 0 0 0 0,-1 0 0 0 0,0 0 0 0 0,-1 0 0 0 0,1 0 1 0 0,-1-1-1 0 0,1 1 0 0 0,-1 0 0 0 0,0-1 0 0 0,0 1 0 0 0,0-1 0 0 0,-1 0 0 0 0,1 1 0 0 0,-1-1 0 0 0,0 1 1 0 0,0-1-270 0 0,0-8 366 0 0,-1-1 1 0 0,0 1 0 0 0,-1 0 0 0 0,0-2-367 0 0,0 6 395 0 0,0 1 1 0 0,-1-1-1 0 0,0 0 0 0 0,0 1 0 0 0,-1-1-395 0 0,2 3 0 0 0,-1 1 0 0 0,0-1 0 0 0,-1 1 0 0 0,1 0 0 0 0,-1 0 0 0 0,-2-3 0 0 0,-1 4 0 0 0,0 1 0 0 0,0 2 0 0 0,1 3 0 0 0,4-1 38 0 0,1-1 0 0 0,-1 0 0 0 0,1 0 0 0 0,0 1-1 0 0,0-1 1 0 0,0 0 0 0 0,0 1 0 0 0,0-1 0 0 0,0 1 0 0 0,0 0-1 0 0,0-1 1 0 0,1 1 0 0 0,-1 0 0 0 0,0 1-38 0 0,1 0 129 0 0,-1 1 0 0 0,1-1 0 0 0,-1 1 0 0 0,1-1 0 0 0,0 1 0 0 0,1-1 0 0 0,-1 3-129 0 0,3 6 178 0 0,-1 0 0 0 0,2 0 0 0 0,0 0 0 0 0,0 0-178 0 0,-3-9-97 0 0,4 7 97 0 0,-1-1 0 0 0,1 1 0 0 0,0-1 0 0 0,1 0 0 0 0,0-1 0 0 0,1 1 0 0 0,0-1 0 0 0,0-1 0 0 0,1 1 0 0 0,-1-1 0 0 0,2 0 0 0 0,-1-1 0 0 0,1 0 0 0 0,2 1 0 0 0,-3-3 0 0 0,1-2 0 0 0,0-4 0 0 0,-1-3-201 0 0,-5 3-784 0 0,0-1 1 0 0,0 0-1 0 0,0 0 1 0 0,-1-1-1 0 0,2-1 985 0 0,-3 4-6140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04.6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79 268 11975 0 0,'0'0'267'0'0,"0"0"42"0"0,0 0 17 0 0,0 1-28 0 0,1 1-285 0 0,0 0-1 0 0,-1 0 1 0 0,1-1-1 0 0,0 1 1 0 0,0-1-1 0 0,0 1 0 0 0,0-1 1 0 0,0 1-1 0 0,1-1-12 0 0,3 8 71 0 0,-3-4 611 0 0,-1-1 0 0 0,-1 1 0 0 0,1-1-1 0 0,-1 0 1 0 0,0 3-682 0 0,0-6 512 0 0,0-1 0 0 0,0 0 0 0 0,0 0 0 0 0,0 0 0 0 0,-1-1 0 0 0,-6-6-227 0 0,0 0 0 0 0,1-1-1 0 0,0 0 1 0 0,0 0 0 0 0,0-1 0 0 0,1 1-1 0 0,1-1 1 0 0,-1 0 0 0 0,1-2-285 0 0,-8-21 1215 0 0,-7-33-1215 0 0,16 51-16 0 0,0 1-1 0 0,1-1 1 0 0,1 0 0 0 0,0 0-1 0 0,1 0 1 0 0,1-4 16 0 0,-1 15 0 0 0,3-12 0 0 0,1 4-498 0 0,-2 9 127 0 0,-1 0-12 0 0,0 1-1053 0 0,0 0-714 0 0,2-3-2692 0 0,-2 3-1150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05.0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8287 0 0,'0'0'382'0'0,"0"0"-8"0"0,0 0-170 0 0,0 0 176 0 0,0 0 107 0 0,0 0 22 0 0,2 0 71 0 0,15 6 937 0 0,0 0 0 0 0,-1 2 0 0 0,1-1 0 0 0,5 6-1517 0 0,-7-5 538 0 0,1-1 0 0 0,0-1 0 0 0,0 0 0 0 0,12 2-538 0 0,16 5 0 0 0,-6-1 0 0 0,1-2 0 0 0,10 0 0 0 0,-45-9-3 0 0,10 0-195 0 0,-12-1-853 0 0,-2 0-385 0 0,-1-2-78 0 0,-3-4-20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05.4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8287 0 0,'0'0'382'0'0,"0"0"-8"0"0,0 0-102 0 0,0 0 463 0 0,0 0 234 0 0,0 0 45 0 0,0 0-61 0 0,2 2-288 0 0,54 59 5092 0 0,27 41-5757 0 0,-69-84 423 0 0,27 36 434 0 0,-3 2 0 0 0,-2 2 0 0 0,11 29-857 0 0,-10-8 1089 0 0,17 60-1089 0 0,-33-82 28 0 0,40 128-28 0 0,-44-138-2688 0 0,-16-45 1174 0 0,-1-2-20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29.04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215 718 4607 0 0,'0'0'208'0'0,"0"0"67"0"0,-1 1 154 0 0,-2 2-115 0 0,2-1-178 0 0,-1 0 0 0 0,0 0-1 0 0,0-1 1 0 0,0 1 0 0 0,1-1 0 0 0,-2 0 0 0 0,1 1 0 0 0,0-1 0 0 0,0 0-1 0 0,-2 0-135 0 0,-9 6 2048 0 0,12-7-1661 0 0,1 0 101 0 0,0 0 21 0 0,0 0-66 0 0,0 0-222 0 0,0 0 166 0 0,0 0 101 0 0,0 0 21 0 0,1 0-442 0 0,1-1-1 0 0,-1 1 1 0 0,0-1-1 0 0,1 0 1 0 0,-1 1-1 0 0,0-1 1 0 0,0 0-1 0 0,1 0-66 0 0,3-3 76 0 0,10-4 70 0 0,0-1-1 0 0,-1-1 1 0 0,4-4-146 0 0,26-17 494 0 0,7-4 249 0 0,-7 4-369 0 0,-27 18-374 0 0,0 0 0 0 0,9-11 0 0 0,0 1 0 0 0,42-38 0 0 0,16-14 0 0 0,-44 45 0 0 0,27-14 0 0 0,23-19 0 0 0,-57 38 0 0 0,27-22 0 0 0,2 3 0 0 0,36-19 0 0 0,-48 35 0 0 0,-43 25 72 0 0,-6 2 299 0 0,-1 1 117 0 0,0 0 21 0 0,0 0-66 0 0,-10-1-278 0 0,6 1-165 0 0,0 1 0 0 0,0-1 0 0 0,0 1 0 0 0,0 0 0 0 0,0 0 0 0 0,0 1 0 0 0,0-1 0 0 0,-1 1 0 0 0,-4 2 0 0 0,4-2 0 0 0,0 0 0 0 0,1 1 0 0 0,-1-1 0 0 0,-4 4 0 0 0,4-2 0 0 0,0-1 0 0 0,0 0 0 0 0,-3 2 0 0 0,-1-2 0 0 0,-1 1 0 0 0,-1 1 0 0 0,1 0 0 0 0,-7 5 0 0 0,-51 36 0 0 0,-81 57 0 0 0,75-47 0 0 0,-81 64 0 0 0,86-67 0 0 0,41-32 0 0 0,0 1 0 0 0,-10 12 0 0 0,26-22 342 0 0,-1 0-1 0 0,0-1 0 0 0,-1-1 1 0 0,0 0-1 0 0,0-1 0 0 0,-6 2-341 0 0,15-9 0 0 0,4-4 0 0 0,4-3 0 0 0,-3 5 0 0 0,6-7 0 0 0,-1-1 0 0 0,1 1 0 0 0,1 0 0 0 0,-1 1 0 0 0,1-1 0 0 0,1 1 0 0 0,17-14 0 0 0,5 0 0 0 0,-29 19 0 0 0,23-15 0 0 0,1-1 0 0 0,18-15 0 0 0,185-147 0 0 0,-206 164 0 0 0,22-17 0 0 0,2 3 0 0 0,15-7 0 0 0,19-10 0 0 0,-6 3 0 0 0,-44 29 0 0 0,-18 9 0 0 0,0 0 0 0 0,3-4 0 0 0,-76 59 0 0 0,-20 6 0 0 0,69-48 0 0 0,0 0 0 0 0,-10 4 0 0 0,-16 11 0 0 0,-6 9 0 0 0,3 2 0 0 0,-1 3 0 0 0,-18 16 0 0 0,-14 7 0 0 0,-64 56 0 0 0,108-92 1269 0 0,-25 14-1269 0 0,7-4 763 0 0,-16 12-747 0 0,69-52-16 0 0,8-7 0 0 0,318-256 0 0 0,-284 230 0 0 0,0-1 0 0 0,16-7 0 0 0,103-66 0 0 0,-33 24 0 0 0,-96 68 0 0 0,0 1 0 0 0,30-11 0 0 0,-62 29 0 0 0,1 0 0 0 0,-1 1 0 0 0,0-1 0 0 0,1 1 0 0 0,3-1 0 0 0,-9 2 0 0 0,0 0 0 0 0,0 0 0 0 0,1 0 0 0 0,-1 0 0 0 0,0 0 0 0 0,0 0 0 0 0,1 0 0 0 0,-1 0 0 0 0,0 0 0 0 0,0 0 0 0 0,0 0 0 0 0,1 0 0 0 0,-1 0 0 0 0,0 0 0 0 0,0 0 0 0 0,1 0 0 0 0,-1 1 0 0 0,0-1 0 0 0,0 0 0 0 0,0 0 0 0 0,1 0 0 0 0,-1 0 0 0 0,0 0 0 0 0,0 0 0 0 0,0 1 0 0 0,1-1 0 0 0,-1 0 0 0 0,0 0 0 0 0,0 2 0 0 0,-1-1 0 0 0,1 1 0 0 0,-1-1 0 0 0,1 1 0 0 0,-1-1 0 0 0,1 1 0 0 0,-1-1 0 0 0,0 1 0 0 0,0-1 0 0 0,0 0 0 0 0,0 2 0 0 0,-2 1 0 0 0,-7 10 0 0 0,0-1 0 0 0,0-1 0 0 0,-2 0 0 0 0,-9 9 0 0 0,-3 3 0 0 0,-11 10 0 0 0,-2-1 0 0 0,-4 0 0 0 0,-81 56 0 0 0,-37 20 0 0 0,-21 15 0 0 0,127-90 0 0 0,25-17 0 0 0,-14 13 0 0 0,32-23 0 0 0,5-5 0 0 0,4-3 0 0 0,4-5 0 0 0,-3 6 0 0 0,7-8 0 0 0,0 1 0 0 0,0-1 0 0 0,1 1 0 0 0,-1 0 0 0 0,4-1 0 0 0,6-6 0 0 0,9-6 0 0 0,1 1 0 0 0,8-4 0 0 0,35-24 0 0 0,-17 8 0 0 0,43-24 0 0 0,22-12 0 0 0,-50 31 0 0 0,0-3 0 0 0,5-3 0 0 0,-53 36 0 0 0,-10 8 0 0 0,0-1 0 0 0,0 1 0 0 0,1 1 0 0 0,-1 0 0 0 0,10-3 0 0 0,-14 7 0 0 0,-6 3 0 0 0,-5 3 0 0 0,5-5 0 0 0,-28 26 0 0 0,-1-2 0 0 0,-29 18 0 0 0,-11 9 0 0 0,21-14 0 0 0,-2-2 0 0 0,-9 3 0 0 0,-65 41 0 0 0,64-41 21 0 0,-43 18-21 0 0,10-5 1419 0 0,81-45-1267 0 0,1 1 0 0 0,-2-2 0 0 0,1 0 0 0 0,-12 4-152 0 0,23-9 0 0 0,1 0 0 0 0,0 0 0 0 0,0 0 0 0 0,-1 0 0 0 0,1 0 0 0 0,0 1 0 0 0,0-1 0 0 0,-1 0 0 0 0,1 0 0 0 0,0 0 0 0 0,-1 0 0 0 0,1 0 0 0 0,0 0 0 0 0,0 0 0 0 0,-1 0 0 0 0,1-1 0 0 0,0 1 0 0 0,0 0 0 0 0,-1 0 0 0 0,1 0 0 0 0,0 0 0 0 0,0 0 0 0 0,-1 0 0 0 0,1 0 0 0 0,0 0 0 0 0,0-1 0 0 0,-1 0 0 0 0,1 1 0 0 0,0-1 0 0 0,0 0 0 0 0,-1 0 0 0 0,1 0 0 0 0,0 0 0 0 0,0 0 0 0 0,0 0 0 0 0,0 1 0 0 0,0-1 0 0 0,0 0 0 0 0,1 0 0 0 0,-1 0 0 0 0,0 0 0 0 0,0 0 0 0 0,1 1 0 0 0,-1-1 0 0 0,1-1 0 0 0,8-17 0 0 0,2 0 0 0 0,1 1 0 0 0,1 0 0 0 0,10-10 0 0 0,47-47 0 0 0,-31 34 0 0 0,-16 16 0 0 0,1 1 0 0 0,4-1 0 0 0,145-121 0 0 0,-29 34 0 0 0,-119 96 0 0 0,-22 15 0 0 0,-7 6 0 0 0,-6 5 0 0 0,-13 11 0 0 0,-1-2 0 0 0,-25 16 0 0 0,8-5 0 0 0,-11 10 0 0 0,1 1 0 0 0,-126 103 0 0 0,-40 29 0 0 0,171-138 0 0 0,-26 18 0 0 0,63-45 0 0 0,34-30 0 0 0,82-60 0 0 0,-38 28 0 0 0,10-11 0 0 0,-11 8 0 0 0,-19 15 0 0 0,8-11 0 0 0,32-28 0 0 0,-46 43 0 0 0,-22 20 0 0 0,0 0 0 0 0,1 1 0 0 0,22-12 0 0 0,-1 0 0 0 0,-38 26 0 0 0,-4 4 0 0 0,-4 4 0 0 0,3-5 0 0 0,-11 15 0 0 0,0-1 0 0 0,-1-1 0 0 0,-8 7 0 0 0,-43 35 0 0 0,-4 5 0 0 0,-19 26 0 0 0,-5 6 0 0 0,-19 9 0 0 0,14-23 0 0 0,-15 4 0 0 0,11-5 0 0 0,99-76 0 0 0,-10 8 0 0 0,5-6 0 0 0,5-5 0 0 0,5-4 0 0 0,-4 6 0 0 0,10-12 0 0 0,1 0 0 0 0,1 1 0 0 0,0 0 0 0 0,0 1 0 0 0,2 0 0 0 0,8-8 0 0 0,67-56 0 0 0,144-115 0 0 0,-173 141 0 0 0,-17 13 0 0 0,1 2 0 0 0,24-12 0 0 0,29-18 0 0 0,-42 26 0 0 0,-51 35 0 0 0,0 0 0 0 0,0-1 0 0 0,0 2 0 0 0,0-1 0 0 0,2 0 0 0 0,-6 2 0 0 0,0 0 0 0 0,0 0 0 0 0,0 0 0 0 0,0 0 0 0 0,0 0 0 0 0,-1 0 0 0 0,1 1 0 0 0,0-1 0 0 0,0 0 0 0 0,0 0 0 0 0,0 0 0 0 0,0 0 0 0 0,0 0 0 0 0,0 0 0 0 0,0 0 0 0 0,1 0 0 0 0,-1 0 0 0 0,0 0 0 0 0,0 0 0 0 0,0 0 0 0 0,0 0 0 0 0,0 0 0 0 0,0 0 0 0 0,0 0 0 0 0,0 0 0 0 0,0 0 0 0 0,0 0 0 0 0,0 0 0 0 0,0 0 0 0 0,0 1 0 0 0,0-1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0,0-1 0 0 0,-4 7 0 0 0,-8 7 0 0 0,-165 126 0 0 0,28-30 0 0 0,-110 76 0 0 0,210-154 0 0 0,-51 37 0 0 0,91-61 0 0 0,-1-1 0 0 0,1-1 0 0 0,-5 2 0 0 0,8-4 0 0 0,2-2 0 0 0,6-5 0 0 0,8-6 0 0 0,-10 10 0 0 0,182-154 0 0 0,-121 105 0 0 0,44-30 0 0 0,-5 4 0 0 0,-50 36 0 0 0,2 3 0 0 0,2 0 0 0 0,118-72 0 0 0,-167 105 0 0 0,1 0 0 0 0,0 0 0 0 0,-1 1 0 0 0,5-2 0 0 0,-2 3 0 0 0,-6 4 0 0 0,-4 2 0 0 0,2-5 0 0 0,-2 4 0 0 0,0-1 0 0 0,0 1 0 0 0,0-1 0 0 0,0 0 0 0 0,0 1 0 0 0,0-1 0 0 0,-3 2 0 0 0,-22 21 0 0 0,17-17 0 0 0,-46 42 0 0 0,-19 10 0 0 0,-10 11 0 0 0,7-5 0 0 0,-2-4 0 0 0,-192 142 0 0 0,241-185 0 0 0,-7 6 0 0 0,179-143 0 0 0,-50 37 0 0 0,37-45 0 0 0,-85 85 0 0 0,3 1 0 0 0,14-7 0 0 0,28-24 0 0 0,82-69 0 0 0,-141 118 0 0 0,-28 21 0 0 0,-1 0 0 0 0,0-1 0 0 0,0 1 0 0 0,0 0 0 0 0,0 0 0 0 0,0 0 0 0 0,0 0 0 0 0,0 0 0 0 0,0 0 0 0 0,0 0 0 0 0,0 0 0 0 0,0 0 0 0 0,0-1 0 0 0,1 1 0 0 0,-1 0 0 0 0,0 0 0 0 0,0 0 0 0 0,0 0 0 0 0,0 0 0 0 0,0 0 0 0 0,0 0 0 0 0,0 0 0 0 0,1 0 0 0 0,-1 0 0 0 0,0 0 0 0 0,0 0 0 0 0,0 0 0 0 0,0 0 0 0 0,0 0 0 0 0,0 0 0 0 0,0 0 0 0 0,1 0 0 0 0,-1 0 0 0 0,0 0 0 0 0,0 0 0 0 0,0 0 0 0 0,0 0 0 0 0,0 0 0 0 0,0 0 0 0 0,0 0 0 0 0,1 0 0 0 0,-1 1 0 0 0,0-1 0 0 0,-3 5 0 0 0,-7 9 0 0 0,-12 8 0 0 0,-2-1 0 0 0,-12 9 0 0 0,5-4 0 0 0,-188 154 0 0 0,144-119 0 0 0,-115 81 7 0 0,-6-9-51 0 0,123-84-52 0 0,-36 28-1723 0 0,57-39-4839 0 0,31-23 220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12.6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40 6447 0 0,'0'0'142'0'0,"0"0"22"0"0,0 0 13 0 0,0-2-20 0 0,0-15 62 0 0,1 15-87 0 0,1 1 5 0 0,-2-1 354 0 0,0 2 18 0 0,1-1 3 0 0,-1 1-413 0 0,0 0 0 0 0,0-1 0 0 0,0 1 0 0 0,0 0-1 0 0,0 0 1 0 0,0 0 0 0 0,1-1 0 0 0,-1 1 0 0 0,0 0 0 0 0,0 0-1 0 0,0 0 1 0 0,0 0 0 0 0,0 0 0 0 0,0-1 0 0 0,1 1-1 0 0,-1 0 1 0 0,0 0 0 0 0,0 0 0 0 0,0 0 0 0 0,0 0 0 0 0,1 0-1 0 0,-1 0 1 0 0,0 0 0 0 0,0 0 0 0 0,0 0 0 0 0,1 0 0 0 0,-1 0-1 0 0,0-1 1 0 0,0 1 0 0 0,0 0 0 0 0,1 0 0 0 0,-1 1-1 0 0,0-1 1 0 0,0 0 0 0 0,0 0 0 0 0,1 0 0 0 0,-1 0 0 0 0,0 0-1 0 0,0 0-98 0 0,6 8 702 0 0,3 19-999 0 0,-8-24 673 0 0,1 5-182 0 0,-1 1 0 0 0,-1-1 0 0 0,1 1 0 0 0,-1-1 0 0 0,0 0-1 0 0,-2 4-193 0 0,1 28 442 0 0,2-8-442 0 0,-4 24 0 0 0,1-32 0 0 0,1 0 0 0 0,2 1 0 0 0,2 16 0 0 0,8 60 0 0 0,-11-96 0 0 0,2 7 0 0 0,0 0 0 0 0,1 0 0 0 0,1 3 0 0 0,-3-7 0 0 0,0-6 0 0 0,-1 1 0 0 0,1 0 0 0 0,-1-1 0 0 0,1 1 0 0 0,0-1 0 0 0,0 0 0 0 0,0 1 0 0 0,0 0 0 0 0,5 10 0 0 0,-3-10 0 0 0,-1 0 0 0 0,5 5 0 0 0,4 2 0 0 0,-8-9 0 0 0,0 1 0 0 0,7 4 0 0 0,0-2 0 0 0,-6-2 0 0 0,4-1 0 0 0,13-2 0 0 0,-14 1 0 0 0,0-1 0 0 0,-1-1 0 0 0,0 1 0 0 0,1-1 0 0 0,-1 0 0 0 0,0 0 0 0 0,0-1 0 0 0,0 0 0 0 0,0 0 0 0 0,0 0 0 0 0,0-1 0 0 0,-1 1 0 0 0,0-2 0 0 0,0 1 0 0 0,0 0 0 0 0,0-1 0 0 0,-1 0 0 0 0,3-3 0 0 0,-2 1 0 0 0,-1 3 0 0 0,-1-1 0 0 0,1 1 0 0 0,-1-1 0 0 0,0 1 0 0 0,-1-1 0 0 0,1 0 0 0 0,-1 0 0 0 0,0 0 0 0 0,1-2 0 0 0,57-190 931 0 0,-52 168-353 0 0,-1-1 1 0 0,2-27-579 0 0,6-23-40 0 0,-13 68 40 0 0,0 0 0 0 0,0-10 0 0 0,0 7 0 0 0,-1 7 0 0 0,-2 0 0 0 0,2 2-64 0 0,-1 4-273 0 0,0 2-138 0 0,0 0-33 0 0,0 0-4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19.9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20 195 6447 0 0,'0'0'142'0'0,"0"0"22"0"0,0 0 13 0 0,-1 1-20 0 0,-8 7-122 0 0,6-4-40 0 0,-1 5 7 0 0,4-9 159 0 0,0 0 0 0 0,-1 1-1 0 0,1-1 1 0 0,0 0 0 0 0,0 0-1 0 0,0 0 1 0 0,0 0 0 0 0,0 0 0 0 0,0 1-1 0 0,0-1 1 0 0,-1 0 0 0 0,1 0-1 0 0,0 0 1 0 0,0 0 0 0 0,0 1-1 0 0,0-1 1 0 0,0 0 0 0 0,0 0-1 0 0,0 0 1 0 0,0 1 0 0 0,0-1-1 0 0,0 0 1 0 0,0 0 0 0 0,0 0-1 0 0,0 0 1 0 0,0 1 0 0 0,0-1-1 0 0,0 0 1 0 0,0 0 0 0 0,0 0-1 0 0,0 1 1 0 0,0-1 0 0 0,0 0-1 0 0,1 0 1 0 0,-1 0 0 0 0,0 0-161 0 0,6-4 916 0 0,10-11-1014 0 0,35-59 1262 0 0,-19 28-723 0 0,-24 35-441 0 0,-3 3 0 0 0,0 0 0 0 0,1 1 0 0 0,0-1 0 0 0,0 1 0 0 0,0 0 0 0 0,1 1 0 0 0,0 0 0 0 0,1 0 0 0 0,0 0 0 0 0,0 2 0 0 0,2 4 0 0 0,-8 1 0 0 0,1 0 0 0 0,-1 0 0 0 0,1 0 0 0 0,-1 0 0 0 0,0 1 0 0 0,0-1 0 0 0,0 1 0 0 0,1 0 0 0 0,-2-1 0 0 0,1 1 0 0 0,0 0 0 0 0,0 0 0 0 0,0 0 0 0 0,-1 0 0 0 0,1 0 0 0 0,-1 1 0 0 0,0-1 0 0 0,1 0 0 0 0,-1 1 0 0 0,0-1 0 0 0,-1 1 0 0 0,1-1 0 0 0,2 8 0 0 0,0 0 0 0 0,-1 0 0 0 0,0 1 0 0 0,-1-1 0 0 0,0 1 0 0 0,1 14 0 0 0,-2 0 0 0 0,-1 0 0 0 0,-2 17 0 0 0,-4 5 0 0 0,-7 22 0 0 0,12-61 72 0 0,0-25 1296 0 0,3 4-1201 0 0,0 0 0 0 0,0 0 0 0 0,1 0 0 0 0,2-5-167 0 0,17-50-112 0 0,-15 49 164 0 0,19-47-52 0 0,-22 59 0 0 0,1 0 0 0 0,0 0 0 0 0,0 0 0 0 0,0 0 0 0 0,2-1 0 0 0,-4 4 0 0 0,1 1 0 0 0,0 0 0 0 0,0 0 0 0 0,0 0 0 0 0,1 0 0 0 0,-1 0 0 0 0,1 1 0 0 0,-1-1 0 0 0,1 1 0 0 0,1-1 0 0 0,5 1 0 0 0,-7 2 0 0 0,-1 0 0 0 0,1 1 0 0 0,-1 0 0 0 0,1-1 0 0 0,-1 1 0 0 0,1 0 0 0 0,-1 0 0 0 0,0 0 0 0 0,0 1 0 0 0,0-1 0 0 0,1 0 0 0 0,-1 1 0 0 0,0 0 0 0 0,-1-1 0 0 0,1 1 0 0 0,0 0 0 0 0,0 0 0 0 0,-1 0 0 0 0,1 0 0 0 0,0 2 0 0 0,2 2 0 0 0,0 1 0 0 0,0-1 0 0 0,-1 1 0 0 0,0 0 0 0 0,0 1 0 0 0,0 0 0 0 0,-2-3 0 0 0,0-1 0 0 0,0 1 0 0 0,-1-1 0 0 0,1 3 0 0 0,3 25 0 0 0,-2-28 0 0 0,0-8 0 0 0,1-7 0 0 0,-3 10 0 0 0,1-7 0 0 0,1 0 0 0 0,0-1 0 0 0,1 1 0 0 0,0 0 0 0 0,1-2 0 0 0,3-3 0 0 0,-3 4 0 0 0,0 1 0 0 0,0 0 0 0 0,1 0 0 0 0,4-5 0 0 0,-8 11 0 0 0,1 0 0 0 0,-1 1 0 0 0,1-1 0 0 0,0 0 0 0 0,-1 1 0 0 0,1 0 0 0 0,0-1 0 0 0,0 1 0 0 0,0 0 0 0 0,0 0 0 0 0,0 0 0 0 0,0 0 0 0 0,0 0 0 0 0,0 1 0 0 0,0-1 0 0 0,0 0 0 0 0,0 1 0 0 0,1 0 0 0 0,-1 0 0 0 0,0-1 0 0 0,2 1 0 0 0,0 1 0 0 0,-1 0 0 0 0,0 0 0 0 0,0 0 0 0 0,0 0 0 0 0,0 0 0 0 0,0 0 0 0 0,0 1 0 0 0,0-1 0 0 0,-1 1 0 0 0,1 0 0 0 0,0 0 0 0 0,-1 0 0 0 0,1 0 0 0 0,-1 1 0 0 0,0-1 0 0 0,0 1 0 0 0,0-1 0 0 0,1 2 0 0 0,2 4 0 0 0,0 0 0 0 0,0 0 0 0 0,-1 0 0 0 0,0 1 0 0 0,2 6 0 0 0,8 28-50 0 0,-3 0 0 0 0,-1 1-1 0 0,-2 1 1 0 0,0 23 50 0 0,-8-44-2487 0 0,0-23 973 0 0,0-1-20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0.4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8287 0 0,'0'0'191'0'0,"0"0"26"0"0,0 0 9 0 0,0 0 42 0 0,0 0 158 0 0,0 0 72 0 0,0 0 12 0 0,0 0 2 0 0,0 0 0 0 0,0 0 0 0 0,2 1 0 0 0,6 5 334 0 0,-2-2-610 0 0,0 1-1 0 0,1-1 0 0 0,-1-1 0 0 0,1 1 1 0 0,0-1-1 0 0,0-1 0 0 0,0 1 0 0 0,6 1-235 0 0,0-2 220 0 0,1 0-1 0 0,-1-1 1 0 0,1 0-1 0 0,-1-1 1 0 0,1 0 0 0 0,-1-1-1 0 0,1-1 1 0 0,-1 0-1 0 0,5-2-219 0 0,-6 2 0 0 0,0 0 0 0 0,0 1 0 0 0,1 1 0 0 0,-1 0 0 0 0,0 1 0 0 0,1 0 0 0 0,-4 0 0 0 0,-6-1-106 0 0,6-1-624 0 0,-1 0-1227 0 0,-8 1 934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0.7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10135 0 0,'0'0'231'0'0,"0"0"29"0"0,0 0 19 0 0,0 0 37 0 0,0 0 125 0 0,0 0 58 0 0,0 0 11 0 0,0 0 2 0 0,0 0 0 0 0,1 0 0 0 0,3 0-378 0 0,0 1-1 0 0,0 0 1 0 0,0 0-1 0 0,0 0 1 0 0,0 0-1 0 0,0 1 1 0 0,1 1-134 0 0,9 3 185 0 0,1-1-14 0 0,-1 0 0 0 0,0 2-1 0 0,0 0 1 0 0,0 0 0 0 0,-1 1-1 0 0,6 5-170 0 0,-14-9 60 0 0,-1 0 1 0 0,1 0-1 0 0,-1 0 0 0 0,0 1 0 0 0,0 0 1 0 0,0-1-1 0 0,-1 1 0 0 0,1 1 0 0 0,-1-1 1 0 0,0 0-1 0 0,-1 1 0 0 0,0-1 0 0 0,1 1 1 0 0,-2 0-1 0 0,1 0 0 0 0,-1 0 0 0 0,1 5-60 0 0,-1-3 0 0 0,-1 0 0 0 0,0 0 0 0 0,0 0 0 0 0,0 0 0 0 0,-1 1 0 0 0,-1-1 0 0 0,1 0 0 0 0,-1 0 0 0 0,-1-1 0 0 0,1 1 0 0 0,-1 0 0 0 0,-1-1 0 0 0,1 0 0 0 0,-2 1 0 0 0,-1 2-96 0 0,-1-1 0 0 0,0 0-1 0 0,0 0 1 0 0,-1-1 0 0 0,0 1-1 0 0,-1-2 1 0 0,0 1 0 0 0,0-1-1 0 0,-1-1 1 0 0,1 1 0 0 0,-1-2 0 0 0,-1 1-1 0 0,-7 2 97 0 0,-11 7-2950 0 0,25-13 1416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1.9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4 151 8287 0 0,'0'0'191'0'0,"0"0"26"0"0,0 0 9 0 0,-1 2 42 0 0,-1 6 656 0 0,2-8-414 0 0,0 0 2 0 0,0 0 0 0 0,0 0 0 0 0,0 0 0 0 0,0 0-69 0 0,0-2-222 0 0,7-20 277 0 0,1 1 0 0 0,0 1 0 0 0,2-1 0 0 0,11-17-498 0 0,-16 30 310 0 0,1-1 1 0 0,0 1-1 0 0,3-3-310 0 0,-8 10 509 0 0,1 1-66 0 0,5 0-294 0 0,-6 1-148 0 0,1 0 0 0 0,0 0 0 0 0,0-1 0 0 0,0 2 0 0 0,0-1-1 0 0,0 0 1 0 0,-1 0 0 0 0,1 0 0 0 0,-1 1 0 0 0,1-1 0 0 0,-1 1 0 0 0,1 0 0 0 0,-1-1 0 0 0,0 1-1 0 0,0 0 1 0 0,0-1 0 0 0,0 1 0 0 0,0 0 0 0 0,0 0 0 0 0,0 1-1 0 0,2 7-1 0 0,0-1 0 0 0,-1 1 0 0 0,2 9 1 0 0,-2-4 1 0 0,1 4-1 0 0,-2 1 0 0 0,0 0 0 0 0,-1-1 0 0 0,-1 1 0 0 0,-3 15 0 0 0,0 18 0 0 0,3-43 0 0 0,0-1 0 0 0,-1 0 0 0 0,0 2 0 0 0,1-9 0 0 0,1-2 0 0 0,-1-7 0 0 0,2-11 0 0 0,4-10 0 0 0,0 1 0 0 0,3-1 0 0 0,0 1 0 0 0,3-5 0 0 0,-8 25 51 0 0,1-1 0 0 0,-1 0-1 0 0,2 1 1 0 0,2-5-51 0 0,-5 9 187 0 0,1 0-1 0 0,-1-1 1 0 0,1 1 0 0 0,0 0-1 0 0,0 0 1 0 0,0 1 0 0 0,0-1-1 0 0,0 1 1 0 0,4-3-187 0 0,-5 4 14 0 0,-1 1-1 0 0,1-1 1 0 0,-1 1 0 0 0,1-1 0 0 0,0 1 0 0 0,-1-1-1 0 0,1 1 1 0 0,0 0 0 0 0,-1-1 0 0 0,1 1-1 0 0,0 0 1 0 0,0 0-14 0 0,8 4 0 0 0,-8-3 0 0 0,0 1 0 0 0,0-1 0 0 0,-1 1 0 0 0,1 0 0 0 0,0-1 0 0 0,-1 1 0 0 0,0 0 0 0 0,1 0 0 0 0,-1 0 0 0 0,0 0 0 0 0,0 1 0 0 0,0-1 0 0 0,0 0 0 0 0,0 2 0 0 0,2 5 0 0 0,-1 1 0 0 0,0-1 0 0 0,-1 2 0 0 0,1 1 0 0 0,0-4 0 0 0,-1 0 0 0 0,0 1 0 0 0,-1-1 0 0 0,1 1 0 0 0,-1-1 0 0 0,-1 0 0 0 0,0 1 0 0 0,0-1 0 0 0,-1 3 0 0 0,-2-2 0 0 0,13-33 0 0 0,13-36 0 0 0,-18 50 0 0 0,1 0 0 0 0,0 0 0 0 0,1 0 0 0 0,6-8 0 0 0,-6 11-9 0 0,0-1-1 0 0,0 1 1 0 0,1 0 0 0 0,0 1-1 0 0,1 0 1 0 0,-1 0 0 0 0,7-3 9 0 0,-10 7 75 0 0,-1 0 0 0 0,0 0 0 0 0,1 1 1 0 0,0-1-1 0 0,-1 1 0 0 0,1 0 1 0 0,-1 0-1 0 0,1 0 0 0 0,0 1 0 0 0,0-1 1 0 0,0 1-1 0 0,-1 0 0 0 0,1 0 0 0 0,0 0 1 0 0,0 1-1 0 0,-1-1 0 0 0,1 1 1 0 0,0 0-1 0 0,0 0 0 0 0,2 2-75 0 0,0-1 57 0 0,-1 1 1 0 0,1 0-1 0 0,-1 0 0 0 0,0 1 0 0 0,0-1 0 0 0,-1 1 0 0 0,1 0 1 0 0,-1 0-1 0 0,1 1 0 0 0,0 1-57 0 0,0 1 15 0 0,0 1 0 0 0,0-1 0 0 0,0 1 0 0 0,-1 0 0 0 0,0 1-1 0 0,1 4-14 0 0,1 6-8 0 0,-1 0-1 0 0,-1 1 0 0 0,0-1 0 0 0,-2 1 0 0 0,0 0 0 0 0,-1 1 9 0 0,-1-9-277 0 0,0 2 574 0 0,1-1 0 0 0,2 10-297 0 0,-2-18-391 0 0,0-1 1 0 0,0 1-1 0 0,1-1 1 0 0,-1 0 0 0 0,1 0-1 0 0,0 0 1 0 0,0 0-1 0 0,1 0 1 0 0,-1 0-1 0 0,1 0 391 0 0,5 6-2022 0 0,-6-8-24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7.4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421 1 6447 0 0,'0'0'142'0'0,"0"0"22"0"0,0 0 13 0 0,0 0 55 0 0,0 0 181 0 0,0 0 78 0 0,0 0 18 0 0,0 0 3 0 0,0 0 0 0 0,0 0 0 0 0,0 0 0 0 0,0 0-69 0 0,-2 0-294 0 0,-1 2 81 0 0,0-1 0 0 0,1 0 0 0 0,-1 1 0 0 0,0 0 0 0 0,1 0 0 0 0,-1 0 0 0 0,0 0-230 0 0,-14 11 454 0 0,11-8-198 0 0,0-1 0 0 0,-1 1 0 0 0,0-1 0 0 0,0-1 0 0 0,0 1 0 0 0,-1-1 0 0 0,1-1 0 0 0,-3 1-256 0 0,1 0 308 0 0,1 1 0 0 0,-1-1-1 0 0,1 1 1 0 0,0 1 0 0 0,-1 0-308 0 0,-14 8 509 0 0,4-6-509 0 0,16-6 0 0 0,-1 0 0 0 0,1 0 0 0 0,0 0 0 0 0,0 1 0 0 0,0-1 0 0 0,1 1 0 0 0,-1 0 0 0 0,0 0 0 0 0,-2 2 0 0 0,0-1 0 0 0,1 1 0 0 0,0 0 0 0 0,0 0 0 0 0,0 1 0 0 0,0-1 0 0 0,1 1 0 0 0,-1 0 0 0 0,1 0 0 0 0,-5 6 26 0 0,0 1 183 0 0,0-1-1 0 0,-2 8-208 0 0,-2-1 892 0 0,9-15-776 0 0,1 0 0 0 0,0 0 0 0 0,0 0 1 0 0,0 0-1 0 0,0 0 0 0 0,0 3-116 0 0,-32 81 16 0 0,27-69-16 0 0,5-13 0 0 0,0-1 0 0 0,0 1 0 0 0,1 0 0 0 0,-1 0 0 0 0,1 0 0 0 0,0 0 0 0 0,1 0 0 0 0,-1 3 0 0 0,0 3 0 0 0,0 1 0 0 0,-1 5 0 0 0,0-8 0 0 0,1 1 0 0 0,0-1 0 0 0,1 1 0 0 0,0 1 0 0 0,1 6 0 0 0,0 0 0 0 0,2-1 0 0 0,0 1 0 0 0,0-1 0 0 0,2 0 0 0 0,0 1 0 0 0,-3-13 0 0 0,0 0 0 0 0,1 0 0 0 0,0 0 0 0 0,-1-1 0 0 0,4 4 0 0 0,0 0 0 0 0,-3-3 0 0 0,2 2 0 0 0,13 4 0 0 0,-12-7 0 0 0,-4-1 0 0 0,1-1 0 0 0,0 0 0 0 0,0 1 0 0 0,0-1 0 0 0,0 0 0 0 0,0 0 0 0 0,1-1 0 0 0,13 4 0 0 0,0-1 0 0 0,0-1 0 0 0,15 0 0 0 0,-16-2 0 0 0,-1-1 0 0 0,1 0 0 0 0,-1-2 0 0 0,4 0 0 0 0,28-4 0 0 0,-39 5 0 0 0,0 1 0 0 0,0-1 0 0 0,0 0 0 0 0,0-1 0 0 0,-1 0 0 0 0,7-3 0 0 0,1-2 0 0 0,0-1 0 0 0,9-6 0 0 0,-17 8 0 0 0,1 0 0 0 0,-1 0 0 0 0,-1 0 0 0 0,0-1 0 0 0,0 1 0 0 0,0-2 0 0 0,-1 1 0 0 0,2-5 0 0 0,0 0 509 0 0,-1 0 0 0 0,-1-1 0 0 0,3-7-509 0 0,1-6 521 0 0,-4 11-521 0 0,0 1 0 0 0,-2-1 0 0 0,0 0 0 0 0,0 0 0 0 0,-2 0 0 0 0,0 0 0 0 0,-1-1 0 0 0,-1-5 0 0 0,-1 1 0 0 0,-2-8 0 0 0,2 13 0 0 0,-1 4 0 0 0,0-1 0 0 0,-1 0 0 0 0,-1 1 0 0 0,0 0 0 0 0,0-1 0 0 0,-3-3 0 0 0,-6-13 0 0 0,13 27 0 0 0,-1-1 0 0 0,1 1 0 0 0,-1 0 0 0 0,0 0 0 0 0,0 0 0 0 0,0 0 0 0 0,0 0 0 0 0,0 0 0 0 0,-2-1 0 0 0,-17-10 0 0 0,20 11 0 0 0,-1 1 0 0 0,0 0 0 0 0,1 0 0 0 0,-1 0 0 0 0,0 0 0 0 0,0 1 0 0 0,0-1 0 0 0,0 0 0 0 0,0 1 0 0 0,0-1 0 0 0,-1 1 0 0 0,-32-11 0 0 0,14 7 0 0 0,9 1 0 0 0,1 1 0 0 0,-1 1 0 0 0,-1 0 0 0 0,9 1 0 0 0,0 0 0 0 0,1 0 0 0 0,-1 0 0 0 0,0 1 0 0 0,0 0 0 0 0,1 0 0 0 0,-1 0 0 0 0,0 0 0 0 0,1 0 0 0 0,-1 1 0 0 0,-1 1 0 0 0,-1-1 0 0 0,1 1 0 0 0,0-1 0 0 0,-1 0 0 0 0,1 0 0 0 0,-1-1 0 0 0,-2 1 0 0 0,3-1 0 0 0,0 0 0 0 0,0 1 0 0 0,0 0 0 0 0,-1 1 0 0 0,1-1 0 0 0,0 1 0 0 0,-2 2 0 0 0,3-3 0 0 0,1 0 0 0 0,0 1 0 0 0,0-1 0 0 0,0 1 0 0 0,0 0 0 0 0,0 0 0 0 0,0 0 0 0 0,1 1 0 0 0,-1 0 0 0 0,2-3 0 0 0,1 0 0 0 0,-1 0 0 0 0,0 0 0 0 0,0 0 0 0 0,0-1 0 0 0,1 1 0 0 0,-1 0 0 0 0,0 0 0 0 0,0-1 0 0 0,0 1 0 0 0,0 0 0 0 0,0-1 0 0 0,0 1 0 0 0,-2 0 0 0 0,-8 5 0 0 0,3 2 0 0 0,1 0 0 0 0,-1 1 0 0 0,1-1 0 0 0,1 2 0 0 0,0-1 0 0 0,-4 9 0 0 0,2-4 0 0 0,-1-1 0 0 0,-9 11 0 0 0,10-12 0 0 0,0 0 0 0 0,0 1 0 0 0,2 0 0 0 0,-1 0 0 0 0,1 0 0 0 0,-3 14 0 0 0,-9 40 0 0 0,17-61 0 0 0,-1 0 0 0 0,1 1 0 0 0,0-1 0 0 0,0 0 0 0 0,0 0 0 0 0,1 1 0 0 0,0-1 0 0 0,1 2 0 0 0,-1-4 0 0 0,1 1 0 0 0,0-1 0 0 0,0 1 0 0 0,0-1 0 0 0,1 0 0 0 0,0 1 0 0 0,-1-1 0 0 0,1 0 0 0 0,1 0 0 0 0,-1 0 0 0 0,2 2 0 0 0,1 0 0 0 0,0-1 0 0 0,0 1 0 0 0,0-1 0 0 0,1 0 0 0 0,0 0 0 0 0,0-1 0 0 0,0 1 0 0 0,0-1 0 0 0,1-1 0 0 0,-1 1 0 0 0,1-1 0 0 0,0 0 0 0 0,0-1 0 0 0,6 2 0 0 0,-2-1 0 0 0,0 1 0 0 0,0-1 0 0 0,0 0 0 0 0,1-1 0 0 0,0 0 0 0 0,-1-1 0 0 0,3 0 0 0 0,0-1 0 0 0,1-1 0 0 0,-1-1 0 0 0,1 0 0 0 0,-1-1 0 0 0,0 0 0 0 0,12-5 0 0 0,-6 1 0 0 0,0-1 0 0 0,-1-1 0 0 0,3-2 0 0 0,-15 8 0 0 0,-1-1 0 0 0,1-1 0 0 0,-1 0 0 0 0,0 0 0 0 0,0 0 0 0 0,-1 0 0 0 0,1-1 0 0 0,-1 0 0 0 0,0 0 0 0 0,0-2 0 0 0,0 0 0 0 0,0 1 0 0 0,0-1 0 0 0,-1 0 0 0 0,-1-1 0 0 0,1 1 0 0 0,-1-1 0 0 0,-1 0 0 0 0,0 1 0 0 0,0-1 0 0 0,0 0 0 0 0,-1 0 0 0 0,-1-1 0 0 0,0 1 0 0 0,0 0 0 0 0,-1-3 0 0 0,-1-1 228 0 0,-1 0-1 0 0,0 0 1 0 0,-1 0-1 0 0,-1 0 1 0 0,0 1-1 0 0,-1 0 1 0 0,0 0 0 0 0,-1 0-1 0 0,-3-3-227 0 0,-3-11 0 0 0,-4-4 0 0 0,12 24 0 0 0,0 4-201 0 0,4 2 87 0 0,1 0 1 0 0,-1 0-1 0 0,1 1 1 0 0,-1-1-1 0 0,1 0 1 0 0,-1 0-1 0 0,1 1 1 0 0,0-1 0 0 0,-1 0-1 0 0,1 0 1 0 0,0 1-1 0 0,-1-1 1 0 0,1 0-1 0 0,0 1 1 0 0,-1-1-1 0 0,1 0 1 0 0,0 1-1 0 0,-1-1 114 0 0,-1 3-444 0 0,-11 10-1070 0 0,-1 4-20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9.4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222 64 6447 0 0,'0'0'142'0'0,"0"0"22"0"0,0 0 13 0 0,0 0 123 0 0,0 0 468 0 0,0 0 205 0 0,0 0 41 0 0,1 1-129 0 0,6 4-506 0 0,-6-4 37 0 0,-1-1 80 0 0,0 0 14 0 0,0 0-67 0 0,0 0-222 0 0,0 0 166 0 0,0 0 101 0 0,0 0 21 0 0,0 0-66 0 0,-1 0-294 0 0,0 0-147 0 0,-1 0-1 0 0,1 1 1 0 0,-1-1-1 0 0,0 0 1 0 0,1 1-1 0 0,0-1 1 0 0,-1 1-1 0 0,1-1 1 0 0,-1 1-1 0 0,1 0 1 0 0,0 0-1 0 0,-1 0-1 0 0,-2 2-2 0 0,-8 4 2 0 0,9-7 0 0 0,1-1 0 0 0,-6 3 116 0 0,0 0-1 0 0,0 1 1 0 0,-4 2-116 0 0,8-3 96 0 0,2-2 392 0 0,-4 8 613 0 0,-6 4-1085 0 0,4-6-16 0 0,2 1 0 0 0,-1 0 0 0 0,1 0 0 0 0,-2 4 0 0 0,-6 4 0 0 0,11-12 0 0 0,1-1 0 0 0,0 0 0 0 0,0 1 0 0 0,-1-1 0 0 0,2 1 0 0 0,-1 0 0 0 0,-1 1 0 0 0,-16 22 0 0 0,16-20 0 0 0,0 0 0 0 0,0 1 0 0 0,1-1 0 0 0,-1 1 0 0 0,1 0 0 0 0,1-1 0 0 0,-1 1 0 0 0,1 0 0 0 0,0 4 0 0 0,1-9 0 0 0,0 10 0 0 0,0 3 0 0 0,0-14 0 0 0,0 1 0 0 0,0-1 0 0 0,0 1 0 0 0,0 0 0 0 0,0-1 0 0 0,0 1 0 0 0,0-1 0 0 0,1 1 0 0 0,-1-1 0 0 0,0 1 0 0 0,1-1 0 0 0,0 1 0 0 0,-1-1 0 0 0,2 2 0 0 0,0 1 0 0 0,2 5 0 0 0,2 0 0 0 0,0-1 0 0 0,5 4 0 0 0,-7-10 0 0 0,0 0 0 0 0,18 12 0 0 0,-12-9 0 0 0,0-2 0 0 0,0 1 0 0 0,1-1 0 0 0,-1-1 0 0 0,2 0 0 0 0,-9-2 0 0 0,1 0 0 0 0,-1 0 0 0 0,1-1 0 0 0,-1 1 0 0 0,1-1 0 0 0,0 0 0 0 0,-1 1 0 0 0,0-2 0 0 0,1 1 0 0 0,-1 0 0 0 0,0-1 0 0 0,17-6 0 0 0,-5 2 0 0 0,0 0 0 0 0,-1-2 0 0 0,12-7 0 0 0,0-1 0 0 0,-18 11 0 0 0,1 0 0 0 0,-1-1 0 0 0,-1 0 0 0 0,1 0 0 0 0,-1 0 0 0 0,0-1 0 0 0,1-2 0 0 0,1-2 0 0 0,-3 4 0 0 0,-1 0 0 0 0,1 0 0 0 0,-2 0 0 0 0,1-1 0 0 0,-1 1 0 0 0,0-1 0 0 0,-1 0 0 0 0,-1 2-139 0 0,0 3 365 0 0,-1-1 0 0 0,1 0-1 0 0,-1-1 1 0 0,0 1-1 0 0,-1 0 1 0 0,1 0-1 0 0,-1-2-225 0 0,1-2 122 0 0,-2-1-1 0 0,1 1 1 0 0,-1 0 0 0 0,0-1-1 0 0,-2-3-121 0 0,3 10 0 0 0,-1-1 0 0 0,0 1 0 0 0,0 0 0 0 0,1 0 0 0 0,-1 0 0 0 0,-1 0 0 0 0,0-2 0 0 0,-1-2 0 0 0,3 4 0 0 0,-1-1 0 0 0,-6-5 0 0 0,-1-1 0 0 0,6 7 0 0 0,1 1 0 0 0,-1-1 0 0 0,1 0 0 0 0,-1 1 0 0 0,0-1 0 0 0,0 1 0 0 0,0-1 0 0 0,0 1 0 0 0,0 0 0 0 0,0 0 0 0 0,0 0 0 0 0,0 0 0 0 0,0 0 0 0 0,-1 0 0 0 0,1 1 0 0 0,0-1 0 0 0,-21-5 0 0 0,17 4 0 0 0,0 0 0 0 0,0 0 0 0 0,-1 1 0 0 0,-3 0 0 0 0,-68-8 0 0 0,10 2 0 0 0,55 7 0 0 0,11 1 0 0 0,0 0 0 0 0,-5 1 0 0 0,1 0 0 0 0,0 0 0 0 0,0 0 0 0 0,0 1 0 0 0,0 0 0 0 0,0 0 0 0 0,1 0 0 0 0,-1 1 0 0 0,0 0 0 0 0,-1 3 0 0 0,0 0 0 0 0,1 0 0 0 0,-1 0 0 0 0,1 1 0 0 0,-1 2 0 0 0,6-8 0 0 0,-12 14 0 0 0,12-15 0 0 0,1 0 0 0 0,-1 0 0 0 0,0 0 0 0 0,1 0 0 0 0,-1 0 0 0 0,1 0 0 0 0,-1 0 0 0 0,1 0 0 0 0,0 0 0 0 0,-1 0 0 0 0,1 0 0 0 0,0 0 0 0 0,-1 0 0 0 0,1 0 0 0 0,-3 10 0 0 0,-6 35 0 0 0,7-37 0 0 0,0 0 0 0 0,1 0 0 0 0,1 0 0 0 0,-1 0 0 0 0,2 6 0 0 0,-1-1 0 0 0,0-12 0 0 0,-1 1 0 0 0,1-1 0 0 0,1 1 0 0 0,-1-1 0 0 0,0 1 0 0 0,0-1 0 0 0,1 0 0 0 0,0 1 0 0 0,-1-1 0 0 0,2 3 0 0 0,0 1 0 0 0,3 6 0 0 0,-1 0 0 0 0,2 0 0 0 0,5 10 0 0 0,-10-20 0 0 0,0 0 0 0 0,0 0 0 0 0,1 0 0 0 0,-1 0 0 0 0,1 0 0 0 0,-1 0 0 0 0,1 0 0 0 0,0 0 0 0 0,2 2 0 0 0,-2-2 0 0 0,1 0 0 0 0,-1 1 0 0 0,0-2 0 0 0,0 1 0 0 0,1 0 0 0 0,-1 0 0 0 0,1-1 0 0 0,0 1 0 0 0,-1-1 0 0 0,1 0 0 0 0,0 0 0 0 0,2 1 0 0 0,6 1 0 0 0,1 1 0 0 0,1-4 0 0 0,-3 0 0 0 0,0-1 0 0 0,0 0 0 0 0,0 0 0 0 0,7-2 0 0 0,7-2 0 0 0,-17 4 0 0 0,0-1 0 0 0,-1 0 0 0 0,1 0 0 0 0,0 0 0 0 0,-1-1 0 0 0,1 0 0 0 0,19-9 0 0 0,-16 7 0 0 0,1-1 0 0 0,-1 1 0 0 0,1-2 0 0 0,3-3 0 0 0,-5 3 0 0 0,-1 0 0 0 0,1-1 0 0 0,-1 0 0 0 0,-1-1 0 0 0,1 0 0 0 0,-1 0 0 0 0,-1 0 0 0 0,0-1 0 0 0,0 0 0 0 0,-1 0 0 0 0,0-1 0 0 0,-1 0 0 0 0,1-3 0 0 0,-3 5 205 0 0,0 1 0 0 0,0-1 0 0 0,-1 0-1 0 0,0 1 1 0 0,-1-1 0 0 0,0 0 0 0 0,0 0 0 0 0,-1 0-1 0 0,0 1 1 0 0,-1-2-205 0 0,1 4 0 0 0,0 0 0 0 0,0 0 0 0 0,-1 0 0 0 0,0 0 0 0 0,0 1 0 0 0,0-1 0 0 0,-1 0 0 0 0,0 1 0 0 0,0 0 0 0 0,-3-5 0 0 0,5 10 0 0 0,-6-10 0 0 0,-1 0 0 0 0,-1 1 0 0 0,-1-1 0 0 0,7 8 0 0 0,1 0 0 0 0,-1-1 0 0 0,0 1 0 0 0,0 1 0 0 0,0-1 0 0 0,0 0 0 0 0,0 1 0 0 0,-1-1 0 0 0,1 1 0 0 0,0 0 0 0 0,-1 0 0 0 0,1 0 0 0 0,-3 1 0 0 0,5 0 12 0 0,-1 0 0 0 0,0 0 0 0 0,0 0-1 0 0,0 0 1 0 0,0 1 0 0 0,0-1 0 0 0,0 1-1 0 0,0 0 1 0 0,1-1 0 0 0,-1 1 0 0 0,0 0 0 0 0,0 0-1 0 0,1 0 1 0 0,-1 0 0 0 0,1 0 0 0 0,-1 1 0 0 0,1-1-1 0 0,-1 0 1 0 0,1 1 0 0 0,-1 0-12 0 0,0 1-244 0 0,0 0 1 0 0,0-1-1 0 0,0 1 0 0 0,0 0 1 0 0,1 0-1 0 0,-1 0 0 0 0,1 0 1 0 0,0 1-1 0 0,0-1 1 0 0,0 0-1 0 0,0 1 0 0 0,1-1 244 0 0,-2 11-1514 0 0,2-10-20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45.0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264 211 6447 0 0,'0'0'298'0'0,"0"0"-10"0"0,0-2-118 0 0,0 0 202 0 0,0-12-52 0 0,2 5 3000 0 0,1 2-3232 0 0,-2 6 283 0 0,-1 1 117 0 0,0 0 21 0 0,0 0 3 0 0,0 0 0 0 0,2-3 246 0 0,-1-1-531 0 0,-1 2 4351 0 0,-4-3-4429 0 0,3 5-144 0 0,-6-2 7 0 0,5 3-12 0 0,0-1 0 0 0,0 1 0 0 0,0-1-1 0 0,0 1 1 0 0,0 0 0 0 0,0 0 0 0 0,0 0 0 0 0,-9 4-1 0 0,7-3 90 0 0,0-1-1 0 0,1 1 1 0 0,-1 0 0 0 0,1 0 0 0 0,-2 2-89 0 0,-6 3 655 0 0,9-5-499 0 0,-1-1-1 0 0,0 1 1 0 0,1 0 0 0 0,-1 1-1 0 0,1-1 1 0 0,-1 1-156 0 0,-1 1 5 0 0,0 0-1 0 0,0 0 0 0 0,0 0 1 0 0,-3 1-5 0 0,3-2-1 0 0,0 0 1 0 0,1 0 0 0 0,-1 0 0 0 0,1 1-1 0 0,0 0 1 0 0,-1 0 0 0 0,-23 32 0 0 0,17-24 0 0 0,1 0 0 0 0,0 1 0 0 0,1 0 0 0 0,-4 8 0 0 0,-1 9 0 0 0,2 1 0 0 0,1-1 0 0 0,-1 14 0 0 0,10-39 0 0 0,-3 7 0 0 0,2 0 0 0 0,0 0 0 0 0,0 0 0 0 0,1 4 0 0 0,0-13 0 0 0,1 1 0 0 0,5 9 0 0 0,-4-11 0 0 0,1 4 0 0 0,0 0 0 0 0,1 0 0 0 0,0 0 0 0 0,0-1 0 0 0,0 1 0 0 0,1-1 0 0 0,0 0 0 0 0,0 0 0 0 0,1 0 0 0 0,-1 0 0 0 0,-2-3 0 0 0,0 0 0 0 0,0 0 0 0 0,0 0 0 0 0,0-1 0 0 0,0 1 0 0 0,0-1 0 0 0,0 1 0 0 0,2 0 0 0 0,9 8 0 0 0,-10-8 0 0 0,-1 0 0 0 0,1 0 0 0 0,0 0 0 0 0,-1-1 0 0 0,1 1 0 0 0,0 0 0 0 0,3 0 0 0 0,6 3 0 0 0,-4-2 0 0 0,-1-1 0 0 0,1 0 0 0 0,5 2 0 0 0,32 2 0 0 0,-41-6 0 0 0,0 0 0 0 0,0 0 0 0 0,0 0 0 0 0,0-1 0 0 0,0 0 0 0 0,1 0 0 0 0,1 0 0 0 0,9-3 0 0 0,0 1 0 0 0,0-1 0 0 0,14-6 0 0 0,-11 3 512 0 0,0-1 0 0 0,0-1 0 0 0,-1-1 0 0 0,6-4-512 0 0,-14 7 0 0 0,-1 0 0 0 0,0-1 0 0 0,0 0 0 0 0,0 0 0 0 0,-1 0 0 0 0,-1-1 0 0 0,15-16 0 0 0,-16 19 0 0 0,0 1 0 0 0,-1 0 0 0 0,1-1 0 0 0,-1 0 0 0 0,-1 0 0 0 0,1 0 0 0 0,-1-1 0 0 0,0 1 0 0 0,-1-1 0 0 0,1 0 0 0 0,0-5 0 0 0,7-38 0 0 0,-5 27 0 0 0,-3 16 0 0 0,0 0 0 0 0,-1 0 0 0 0,0 0 0 0 0,0-7 0 0 0,0-13 0 0 0,-1 10 0 0 0,0-1 0 0 0,-1 1 0 0 0,-2-12 0 0 0,1 3 0 0 0,2 22 0 0 0,0 0 0 0 0,0 0 0 0 0,-1 0 0 0 0,1 0 0 0 0,-1 0 0 0 0,0 0 0 0 0,0 0 0 0 0,0 1 0 0 0,-1-1 0 0 0,0-1 0 0 0,-2-5 0 0 0,4 6 0 0 0,0 1 0 0 0,0-3 0 0 0,-1 0 0 0 0,0 0 0 0 0,0 0 0 0 0,-1 0 0 0 0,0 0 0 0 0,0 0 0 0 0,0 0 0 0 0,-1 0 0 0 0,1 1 0 0 0,-2 0 0 0 0,1-1 0 0 0,0 1 0 0 0,-1 0 0 0 0,-1 0 0 0 0,3 2 0 0 0,0 1 0 0 0,-1 0 0 0 0,1 0 0 0 0,-1 0 0 0 0,-1 0 0 0 0,-12-10 0 0 0,12 9 0 0 0,0-1 0 0 0,0 1 0 0 0,-1-1 0 0 0,1 1 0 0 0,-1 0 0 0 0,0 1 0 0 0,0-1 0 0 0,0 1 0 0 0,0 0 0 0 0,0 0 0 0 0,-1 1 0 0 0,1-1 0 0 0,-1 1 0 0 0,-5-1 0 0 0,0 0 0 0 0,1-1 0 0 0,0 0 0 0 0,-7-4 0 0 0,14 6 0 0 0,1 1 0 0 0,0-1 0 0 0,-1 1 0 0 0,1 0 0 0 0,0-1 0 0 0,-1 1 0 0 0,1 0 0 0 0,0 1 0 0 0,-1-1 0 0 0,1 0 0 0 0,0 1 0 0 0,0-1 0 0 0,-1 1 0 0 0,0 0 0 0 0,-15 3 0 0 0,16-4 0 0 0,0 0 0 0 0,0 0 0 0 0,0 1 0 0 0,0-1 0 0 0,1 1 0 0 0,-1 0 0 0 0,-1 0 0 0 0,-21 13 0 0 0,22-13 0 0 0,-2 2 0 0 0,-1 1 0 0 0,0 0 0 0 0,1 0 0 0 0,0 0 0 0 0,0 0 0 0 0,0 2 0 0 0,-22 29 0 0 0,17-22 0 0 0,-8 11 0 0 0,2 1 0 0 0,0 0 0 0 0,2 2 0 0 0,0 1 0 0 0,5-8 0 0 0,1 0 0 0 0,1 0 0 0 0,1 0 0 0 0,1 1 0 0 0,1 0 0 0 0,0 2 0 0 0,1 5 0 0 0,1 1 0 0 0,2 7 0 0 0,-1-23 0 0 0,2-1 0 0 0,0 1 0 0 0,0-1 0 0 0,1 0 0 0 0,0 0 0 0 0,3 6 0 0 0,-3-13-7 0 0,0 0 1 0 0,0 1-1 0 0,0-2 0 0 0,1 1 1 0 0,-1 0-1 0 0,1-1 0 0 0,0 1 1 0 0,1-1-1 0 0,-1-1 0 0 0,1 1 1 0 0,-1 0-1 0 0,1-1 0 0 0,0 0 1 0 0,1 0-1 0 0,-1 0 0 0 0,0-1 1 0 0,1 0-1 0 0,-1 0 0 0 0,1 0 1 0 0,1-1 6 0 0,-4 0-299 0 0,-1-1 0 0 0,1 0 0 0 0,0 0 0 0 0,-1 0-1 0 0,1 0 1 0 0,0 0 0 0 0,0 0 0 0 0,-1-1 0 0 0,1 0 0 0 0,0 1 0 0 0,-1-1 0 0 0,1 0 0 0 0,0-1 299 0 0,10-4-7163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02.7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1 4607 0 0,'0'0'102'0'0,"0"0"20"0"0,0 0 6 0 0,0 0 51 0 0,0 0 213 0 0,0 0 96 0 0,0 0 21 0 0,0 0-66 0 0,0 0-222 0 0,0 0 166 0 0,0 0 101 0 0,0 0 21 0 0,0 0-66 0 0,0 0-222 0 0,0 0 166 0 0,0 0 101 0 0,0 0 21 0 0,-1 1-66 0 0,-3 3-294 0 0,-2 2-133 0 0,1 1-16 0 0,1-2 0 0 0,-1 9 0 0 0,2-8 0 0 0,1-2 0 0 0,0 0 0 0 0,0 0 0 0 0,0 0 0 0 0,1 1 0 0 0,0 0 0 0 0,-1-1 0 0 0,-2 13 0 0 0,4-14 0 0 0,-1 1 0 0 0,-4 9 0 0 0,-4 5 0 0 0,7-15 0 0 0,-5 13 0 0 0,5-13 0 0 0,-1 13 0 0 0,-1 1 0 0 0,4-16 0 0 0,0 0 0 0 0,-1 1 0 0 0,1-1 0 0 0,0 0 0 0 0,0 0 0 0 0,0 0 0 0 0,0 0 0 0 0,0 0 0 0 0,1 0 0 0 0,-1 1 0 0 0,1 7 0 0 0,2 20 0 0 0,-2-22 0 0 0,0 1 0 0 0,0-1 0 0 0,-1 0 0 0 0,0 1 0 0 0,0 1 0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53.7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71 4607 0 0,'0'0'208'0'0,"0"0"67"0"0,0 0 154 0 0,0 0 69 0 0,0 0 12 0 0,0 0 2 0 0,0 0 0 0 0,0 0 0 0 0,0 0 0 0 0,0 0 0 0 0,0 0 0 0 0,0-1 0 0 0,0-1-336 0 0,0 0-47 0 0,4-8 686 0 0,0-8-815 0 0,-3 15-592 0 0,-1-1 0 0 0,0 1-1 0 0,1-1 1 0 0,-2 1-1 0 0,1-1 1 0 0,0 1 0 0 0,-1-2 592 0 0,-1-4-3062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34.61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2367 120 6447 0 0,'0'0'142'0'0,"0"0"22"0"0,0 0 13 0 0,0 0 55 0 0,0 0 181 0 0,0 0 78 0 0,1 0 18 0 0,1 0-192 0 0,11-8-26 0 0,27-15 640 0 0,-39 22-422 0 0,1 1-66 0 0,4-3-294 0 0,1-1-61 0 0,-6 3 283 0 0,-1 1 117 0 0,0 0 21 0 0,0 0-66 0 0,0 0-222 0 0,0 0 166 0 0,0 0 101 0 0,0 0 21 0 0,0 0-66 0 0,-1 0-294 0 0,-7-2-133 0 0,0 1-16 0 0,3 2 0 0 0,3-1 0 0 0,-1 0 0 0 0,1 1 0 0 0,0-1 0 0 0,-1 1 0 0 0,1 0 0 0 0,0-1 0 0 0,-1 1 0 0 0,1 1 0 0 0,-12 4 373 0 0,0 1 0 0 0,0 0-1 0 0,-8 7-372 0 0,4-3 322 0 0,16-10-202 0 0,-11 7 42 0 0,0-1 1 0 0,0 0 0 0 0,-3 0-163 0 0,8-4 0 0 0,1 1 0 0 0,-1 0 0 0 0,1 0 0 0 0,-3 3 0 0 0,-21 13 0 0 0,2-6 0 0 0,-111 60 0 0 0,83-37 0 0 0,20-14 0 0 0,-1 0 0 0 0,-23 14 0 0 0,-8 3 0 0 0,-84 49 0 0 0,26-15 0 0 0,74-40 653 0 0,20-13 134 0 0,-49 33-189 0 0,-12 16-598 0 0,13-10 10 0 0,-77 44-10 0 0,43-35 0 0 0,91-53 0 0 0,15-9 0 0 0,-1-1 0 0 0,-2 2 0 0 0,-1-1 0 0 0,1 1 0 0 0,-9 8 0 0 0,-7 4 0 0 0,-21 17 0 0 0,9-2 0 0 0,12-11 0 0 0,-7 6 0 0 0,27-24 0 0 0,0 0 0 0 0,1 0 0 0 0,-4 4 0 0 0,5-5 0 0 0,0-1 0 0 0,0 1 0 0 0,-1-1 0 0 0,0 0 0 0 0,-4 1 0 0 0,-9 5 512 0 0,1 0 0 0 0,0 2 0 0 0,1 0 0 0 0,0 2-512 0 0,-5 0 0 0 0,15-10 0 0 0,1 0 0 0 0,0 1 0 0 0,-1 1 0 0 0,-2 2 0 0 0,1-1 0 0 0,0 0 0 0 0,-10 4 0 0 0,8-4 0 0 0,1-2 0 0 0,6-4 0 0 0,1 0 0 0 0,0 0 0 0 0,0 0 0 0 0,0 1 0 0 0,-2 0 0 0 0,-58 27 0 0 0,27-8 0 0 0,16-10 0 0 0,-18 12 0 0 0,25-15 0 0 0,10-7 0 0 0,0 1 0 0 0,0-1 0 0 0,0 1 0 0 0,1 0 0 0 0,-2 1 0 0 0,-1 1 0 0 0,-1 1 0 0 0,0 0 0 0 0,0-1 0 0 0,0-1 0 0 0,0 1 0 0 0,0-1 0 0 0,-1 0 0 0 0,0 0 0 0 0,1 0 0 0 0,-4-1 0 0 0,4 1 0 0 0,8-5 0 0 0,7-5 0 0 0,0 1 0 0 0,3-2 0 0 0,24-11 0 0 0,25-12 0 0 0,-35 19 0 0 0,0-2 0 0 0,3-4 0 0 0,17-10 0 0 0,29-13 0 0 0,182-105 0 0 0,-222 124 0 0 0,12-6 0 0 0,-2-2 0 0 0,15-15 0 0 0,-32 24 0 0 0,1 1 0 0 0,18-9 0 0 0,27-18 0 0 0,17-20 0 0 0,-25 18 0 0 0,33-18 0 0 0,-55 39 0 0 0,-12 8 0 0 0,3-1 0 0 0,94-43 0 0 0,-87 43 0 0 0,-17 8 0 0 0,3-1 0 0 0,34-14 0 0 0,1-5 0 0 0,-27 14 0 0 0,38-20 0 0 0,-58 29 0 0 0,0-1 0 0 0,-1 0 0 0 0,6-6 0 0 0,115-98 0 0 0,-80 68 0 0 0,-34 27 0 0 0,20-20 0 0 0,-26 26 0 0 0,-14 13 0 0 0,0-1 0 0 0,0 0 0 0 0,0 1 0 0 0,0-1 0 0 0,0 0 0 0 0,0 0 0 0 0,0 0 0 0 0,-1 0 0 0 0,1 0 0 0 0,-1-1 0 0 0,1 1 0 0 0,2-9 0 0 0,2 3 0 0 0,3 1 0 0 0,1-1 0 0 0,2-4 0 0 0,-6 9 0 0 0,-1 1 0 0 0,7-10 0 0 0,-10 10 0 0 0,12-10 0 0 0,-5 4 0 0 0,-6 5 0 0 0,1 0 0 0 0,-1 0 0 0 0,1 0 0 0 0,-1 0 0 0 0,1 0 0 0 0,3-1 0 0 0,3-3 0 0 0,-7 5 0 0 0,-1 1 0 0 0,14-8 0 0 0,-14 8 0 0 0,-1 0 0 0 0,14-12 0 0 0,-9 8 0 0 0,0-1 0 0 0,0 0 0 0 0,0-1 0 0 0,0 0 0 0 0,5-4 0 0 0,-8 9 0 0 0,0 1 0 0 0,6-6 0 0 0,1 1 0 0 0,0 1 0 0 0,0-1 0 0 0,0 2 0 0 0,1 2 0 0 0,-11 2 0 0 0,0 0 0 0 0,0 0 0 0 0,0 0 0 0 0,0 0 0 0 0,0 0 0 0 0,1 0 0 0 0,-1 0 0 0 0,0 0 0 0 0,0 0 0 0 0,0 0 0 0 0,0 0 0 0 0,1-1 0 0 0,-1 1 0 0 0,0 0 0 0 0,0 0 0 0 0,0 0 0 0 0,0 0 0 0 0,1 1 0 0 0,-1-1 0 0 0,0 0 0 0 0,0 0 0 0 0,0 0 0 0 0,0 0 0 0 0,1 0 0 0 0,-1 0 0 0 0,0 0 0 0 0,0 0 0 0 0,0 0 0 0 0,0 0 0 0 0,1 0 0 0 0,-1 0 0 0 0,0 1 0 0 0,0-1 0 0 0,0 0 0 0 0,0 0 0 0 0,0 0 0 0 0,0 0 0 0 0,0 0 0 0 0,1 1 0 0 0,-1-1 0 0 0,0 0 0 0 0,0 0 0 0 0,0 0 0 0 0,0 0 0 0 0,0 1 0 0 0,0-1 0 0 0,0 0 0 0 0,0 0 0 0 0,0 0 0 0 0,0 0 0 0 0,0 1 0 0 0,0-1 0 0 0,-4 7 0 0 0,4-6 0 0 0,-6 12 0 0 0,-1-2 0 0 0,-3-2 0 0 0,0-1 0 0 0,0 0 0 0 0,-1 0 0 0 0,-2 0 0 0 0,3-1 0 0 0,-4 1 0 0 0,0 0 0 0 0,-2 0 0 0 0,-13 7 0 0 0,-2 1 0 0 0,11-7 0 0 0,-7 7 0 0 0,-107 62 0 0 0,85-50 0 0 0,-135 84 0 0 0,31-20 0 0 0,107-66 0 0 0,-33 19 0 0 0,-25 14 0 0 0,48-28 0 0 0,23-12 0 0 0,-13 9 0 0 0,-164 106 0 0 0,-5-2 0 0 0,98-62 0 0 0,75-44 0 0 0,-23 15 0 0 0,-71 46 0 0 0,64-47 0 0 0,-1-4 0 0 0,-14 3 0 0 0,63-29 0 0 0,-17 12 0 0 0,8-4 0 0 0,4-3 0 0 0,-9 8 0 0 0,2-2 0 0 0,-20 13 0 0 0,50-29 0 0 0,-2 0 0 0 0,6-3 0 0 0,-4 8 0 0 0,4-6 0 0 0,6-4 0 0 0,6-5 0 0 0,-9 5 0 0 0,46-25 0 0 0,-13 6 0 0 0,4-3 0 0 0,41-22 0 0 0,-18 11 0 0 0,87-59 0 0 0,-12 6 0 0 0,18 3 0 0 0,-111 60 0 0 0,69-31 0 0 0,-8 3 0 0 0,36-20 874 0 0,166-89 300 0 0,-59 19-1174 0 0,-136 72 0 0 0,-10 5 0 0 0,108-62 0 0 0,-154 88 0 0 0,12-6 0 0 0,-38 25 0 0 0,10-9 0 0 0,7-5 0 0 0,-43 31 0 0 0,0-1 0 0 0,-1 1 0 0 0,1-1 0 0 0,0 1 0 0 0,-1-1 0 0 0,0 0 0 0 0,1-1 0 0 0,7-5 0 0 0,-1 1 0 0 0,-1 1 0 0 0,0 0 0 0 0,-2 3 0 0 0,-11 11 0 0 0,-2-1-231 0 0,0 0 0 0 0,0 0 0 0 0,0-1 0 0 0,-1 0 0 0 0,0-1 0 0 0,-6 3 231 0 0,-16 10-1443 0 0,-1 1-568 0 0,16-10 987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54.4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44 6447 0 0,'0'0'136'0'0,"0"0"32"0"0,0 0 8 0 0,0 0 16 0 0,-2-10-192 0 0,2 10 0 0 0,2-9 0 0 0,-2 1 0 0 0,0 8 0 0 0,0 0 0 0 0,0-8 0 0 0,0 8 0 0 0,2-8 0 0 0,-2 8 0 0 0,0 0 0 0 0,0 0-2832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55.2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18 835 6447 0 0,'0'0'142'0'0,"0"0"22"0"0,0 0 13 0 0,-1-2-20 0 0,-1-7-125 0 0,-4-9-43 0 0,4-4 1849 0 0,2 19-1617 0 0,-2-41 1827 0 0,2 42-2037 0 0,-2-16-6 0 0,1 14 146 0 0,1 1 0 0 0,-1 0 0 0 0,1-1 0 0 0,0 1 0 0 0,0-1 0 0 0,0 1 0 0 0,0 0 0 0 0,1-2-151 0 0,1-18 824 0 0,2-7-808 0 0,0-2-16 0 0,-4 22 0 0 0,0-2 0 0 0,2-6 0 0 0,-2 0 0 0 0,0 17-2 0 0,0-1 1 0 0,0 1-1 0 0,0-1 0 0 0,0 1 0 0 0,0-1 0 0 0,0 1 1 0 0,0-1-1 0 0,0 1 0 0 0,1-1 0 0 0,0-1 2 0 0,-1 2 9 0 0,1 0 0 0 0,-1-1 0 0 0,0 1 0 0 0,0-1 0 0 0,0 1 0 0 0,1-1 0 0 0,-1 1 0 0 0,0-1 0 0 0,-1 1 0 0 0,1-2-9 0 0,-1-6 447 0 0,1 7-296 0 0,0 1 1 0 0,-1-1-1 0 0,1 0 1 0 0,0 1 0 0 0,0-1-1 0 0,1 0 1 0 0,-1 1-1 0 0,0-1 1 0 0,0 0-152 0 0,3-8 149 0 0,0-8-129 0 0,-2 16-21 0 0,3-14-2 0 0,-1 3 3 0 0,-1 0 0 0 0,2 2 0 0 0,6-12 0 0 0,1 2 0 0 0,-4 4 0 0 0,2-1 0 0 0,-3 7 0 0 0,1 0 0 0 0,5-6 0 0 0,-3 2 0 0 0,-2 6 0 0 0,1 0 0 0 0,-1 0 0 0 0,1 1 0 0 0,1 0 0 0 0,3-3 0 0 0,-9 9 0 0 0,0 0 0 0 0,6-9 0 0 0,-7 8 0 0 0,7-16 0 0 0,-3 8 0 0 0,2 2 0 0 0,0-2 0 0 0,2 0 0 0 0,-1 0 0 0 0,-4 5 0 0 0,10-9 0 0 0,-7 5 0 0 0,7-9 0 0 0,-11 16 0 0 0,9-9 0 0 0,-11 11 0 0 0,1-1 0 0 0,17-19 0 0 0,-10 11 0 0 0,0 2 0 0 0,1 0 0 0 0,-2 3-133 0 0,-7 5-563 0 0,-2 0-257 0 0,0 0-58 0 0,0 0-12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06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2382 2759 0 0,'0'-3'107'0'0,"1"0"-41"0"0,0-15 49 0 0,0 11-44 0 0,-1 6 294 0 0,0 0-220 0 0,0 1-1 0 0,1-1 0 0 0,-1 0 1 0 0,0 0-1 0 0,0 0 0 0 0,0 1 0 0 0,0-1 1 0 0,-1 0-1 0 0,1 0 0 0 0,0 0 1 0 0,0 1-1 0 0,0-1 0 0 0,-1 0 0 0 0,1 0-144 0 0,0 0 512 0 0,0 1 0 0 0,0 0-69 0 0,-1-1-72 0 0,1 1-300 0 0,0 0-1 0 0,0 0 0 0 0,0-1 0 0 0,0 1 0 0 0,0 0 1 0 0,0 0-1 0 0,0 0 0 0 0,0-1 0 0 0,0 1 1 0 0,0 0-1 0 0,0 0 0 0 0,0 0 0 0 0,0-1 1 0 0,0 1-1 0 0,0 0 0 0 0,0 0 0 0 0,0 0 1 0 0,-1-1-1 0 0,1 1 0 0 0,0 0 0 0 0,0 0 0 0 0,0 0 1 0 0,0 0-1 0 0,0-1 0 0 0,-1 1 0 0 0,1 0-70 0 0,-2 7 475 0 0,-1 0 0 0 0,1 0-1 0 0,1 1 1 0 0,-1 3-475 0 0,0 2 170 0 0,4-9-179 0 0,-1-1 13 0 0,-1 1-4 0 0,5 17 0 0 0,5 9 0 0 0,-9-27 0 0 0,-1-1 0 0 0,1 1 0 0 0,0-1 0 0 0,0 0 0 0 0,0 0 0 0 0,0 0 0 0 0,1 0 0 0 0,-1 1 0 0 0,1-1 0 0 0,0 0 0 0 0,2 3 0 0 0,-1-1 160 0 0,3 3 414 0 0,-1 1 1 0 0,-1-1-1 0 0,2 3-574 0 0,-5-7 149 0 0,15 18-130 0 0,-10-15-22 0 0,2 6 3 0 0,-8-9 0 0 0,0 0 0 0 0,5 8 0 0 0,11 18 0 0 0,-14-26 0 0 0,0 0 0 0 0,0 0 0 0 0,0-1 0 0 0,0 1 0 0 0,1 0 0 0 0,-1-1 0 0 0,2 1 0 0 0,5 7 0 0 0,-7-8 0 0 0,0 0 0 0 0,-1-1 0 0 0,1 1 0 0 0,0 0 0 0 0,0-1 0 0 0,0 1 0 0 0,0-1 0 0 0,0 0 0 0 0,2 1 0 0 0,-3-1 0 0 0,0-1 0 0 0,-1 1 0 0 0,1-1 0 0 0,0 1 0 0 0,0-1 0 0 0,0 1 0 0 0,-1 0 0 0 0,1-1 0 0 0,0 1 0 0 0,-1 0 0 0 0,1-1 0 0 0,0 1 0 0 0,4 7 0 0 0,2 0 0 0 0,-3-4 11 0 0,-1-1 192 0 0,1 1 0 0 0,0-1 1 0 0,0 0-1 0 0,0 0 0 0 0,0 0 0 0 0,1 0 0 0 0,3 2-203 0 0,-7-5 7 0 0,1 1 146 0 0,1 0-4 0 0,6 9 141 0 0,-2-3-283 0 0,0-1-1 0 0,0 1 1 0 0,5 2-7 0 0,19 16-4 0 0,-29-22 4 0 0,0-2 0 0 0,10 4 0 0 0,14 6 0 0 0,6 1 0 0 0,-16-8 0 0 0,-13-4 0 0 0,-1 0 0 0 0,1 1 0 0 0,-1-1 0 0 0,1 1 0 0 0,1 0 0 0 0,13 7 0 0 0,-14-7 0 0 0,1 1 0 0 0,0-2 0 0 0,0 1 0 0 0,0 0 0 0 0,0-1 0 0 0,0 0 0 0 0,0 1 0 0 0,0-2 0 0 0,0 1 0 0 0,4-1 0 0 0,-4 1 0 0 0,5 0 0 0 0,-2 2 0 0 0,-5-1 0 0 0,1 0 0 0 0,-1 0 0 0 0,1 0 0 0 0,-1-1 0 0 0,1 1 0 0 0,1-1 0 0 0,14 3 0 0 0,-11-5 0 0 0,-2 0 0 0 0,4 1 0 0 0,2 2 0 0 0,-7 0 0 0 0,1 0 0 0 0,0-1 0 0 0,-1 0 0 0 0,4 0 0 0 0,-6-1-10 0 0,0 1 4 0 0,13 3 94 0 0,4-1 1348 0 0,9-2-896 0 0,-26 1-540 0 0,8-1 0 0 0,7-2 0 0 0,-7 2 0 0 0,21 0 0 0 0,-11-3 0 0 0,-7 4 0 0 0,8 2 0 0 0,0 2 0 0 0,-11-4 0 0 0,0 0 0 0 0,42-1 1440 0 0,-51 0-1420 0 0,-1 0 0 0 0,1 0-1 0 0,0 0 1 0 0,-1 0 0 0 0,1 0 0 0 0,0 0-1 0 0,-1 0 1 0 0,1 1 0 0 0,0-1-1 0 0,-1 0 1 0 0,1 0 0 0 0,0 1 0 0 0,-1-1-1 0 0,1 1 1 0 0,-1-1-20 0 0,4 2-122 0 0,-2-1 42 0 0,-1-1 1 0 0,1 0 0 0 0,-1 1 0 0 0,0-1 0 0 0,1 0 0 0 0,-1 0 0 0 0,1 0 0 0 0,-1 0 0 0 0,1 0 0 0 0,-1-1 0 0 0,1 1-1 0 0,-1 0 1 0 0,1-1 0 0 0,-1 1 0 0 0,1-1 79 0 0,24-5-371 0 0,-21 5 371 0 0,1 0 0 0 0,-1 0 0 0 0,0 0 0 0 0,0-1 0 0 0,0 0 0 0 0,4-2 0 0 0,4-2 0 0 0,10-4 0 0 0,-10 5 0 0 0,-1-1 0 0 0,6 0 0 0 0,42-18 0 0 0,-34 10 0 0 0,-20 10 0 0 0,0 0 0 0 0,0 1 0 0 0,6-2 0 0 0,-9 4 0 0 0,10-6 0 0 0,-1 0 0 0 0,-4 1 0 0 0,6-5 0 0 0,-2-1 0 0 0,-7 6 0 0 0,0 1 0 0 0,0 0 0 0 0,2-1 0 0 0,-6 4 26 0 0,13-12 9 0 0,-6 3 306 0 0,20-28 1249 0 0,-16 20-1991 0 0,-11 18-74 0 0,-1 1-33 0 0,1-2 134 0 0,4-4 590 0 0,11-13 555 0 0,-1-1 0 0 0,1-4-771 0 0,-9 14 0 0 0,7-12 0 0 0,-4 2 0 0 0,-2 5 0 0 0,0-1 0 0 0,3-11 0 0 0,1-3 0 0 0,-4 10 0 0 0,-4 13 0 0 0,7-12 0 0 0,-9 15 0 0 0,0 1 0 0 0,0 0 0 0 0,0-1 0 0 0,-1 1 0 0 0,1-1 0 0 0,-1 0 0 0 0,1-1 0 0 0,-2 1 0 0 0,0 3 0 0 0,0 0 0 0 0,0 0 0 0 0,0-1 0 0 0,1 1 0 0 0,-1 0 0 0 0,0 0 0 0 0,1 0 0 0 0,-1 0 0 0 0,0 0 0 0 0,1 0 0 0 0,0 0 0 0 0,-1 0 0 0 0,1-1 0 0 0,3-5 0 0 0,-1-1 0 0 0,-1 0 0 0 0,1 0 0 0 0,-1 0 0 0 0,0 0 0 0 0,0-4 0 0 0,-2 11 0 0 0,0-1 0 0 0,0 0 0 0 0,1 0 0 0 0,-1 1 0 0 0,1-1 0 0 0,-1 0 0 0 0,1 1 0 0 0,0-1 0 0 0,0 0 0 0 0,0 1 0 0 0,0-1 0 0 0,0 0 0 0 0,13-22 0 0 0,-13 21 0 0 0,1 1 0 0 0,-1 0 0 0 0,0-1 0 0 0,0 0 0 0 0,0 1 0 0 0,0-1 0 0 0,-1 0 0 0 0,1 1 0 0 0,-1-1 0 0 0,1 0 0 0 0,-1 0 0 0 0,0 0 0 0 0,0-1 0 0 0,0 3 0 0 0,0-1 0 0 0,0 1 0 0 0,0-1 0 0 0,1 1 0 0 0,-1-1 0 0 0,1 1 0 0 0,-1 0 0 0 0,1-1 0 0 0,-1 1 0 0 0,1-1 0 0 0,0 1 0 0 0,0 0 0 0 0,0-1 0 0 0,1 0 0 0 0,-1 0 0 0 0,0 0 0 0 0,0 0 0 0 0,0 0 0 0 0,0 0 0 0 0,-1 0 0 0 0,1 0 0 0 0,11-43 0 0 0,-7 30 0 0 0,-2 4 0 0 0,0-1 0 0 0,-1 0 0 0 0,1-7 0 0 0,-2 7 0 0 0,1 0 0 0 0,0 1 0 0 0,4-10 0 0 0,-4 15 0 0 0,0 0 0 0 0,0-1 0 0 0,-1 1 0 0 0,0 0 0 0 0,0-1 0 0 0,0 1 0 0 0,-1-1 0 0 0,1-18 0 0 0,6-19 0 0 0,-1 2 0 0 0,-3 15 0 0 0,-1 6 0 0 0,-1-9 0 0 0,0 16 0 0 0,0 0 0 0 0,3-10 0 0 0,-2 10 0 0 0,-1 8 0 0 0,0 0 0 0 0,1 1 0 0 0,-1-1 0 0 0,2-2 0 0 0,-2 5 0 0 0,0-1 0 0 0,0 1 0 0 0,0-1 0 0 0,0 1 0 0 0,-1 0 0 0 0,0-1 0 0 0,0 1 0 0 0,0-1 0 0 0,0 0 0 0 0,3-60 0 0 0,-6-13 0 0 0,2 57 0 0 0,-1-1 0 0 0,-1 1 0 0 0,-4-10 0 0 0,4 14 0 0 0,3 14 0 0 0,-1-1 0 0 0,1 1 0 0 0,-1 0 0 0 0,0 0 0 0 0,0 0 0 0 0,0 0 0 0 0,-1-2 0 0 0,-9-17 0 0 0,-13-32 0 0 0,17 34 0 0 0,3 10 0 0 0,0-1 0 0 0,1 1 0 0 0,0-1 0 0 0,-1-6 0 0 0,-6-52 0 0 0,2 36 0 0 0,8 30 0 0 0,-1 1 0 0 0,1-1 0 0 0,0 0 0 0 0,0 1 0 0 0,-1-1 0 0 0,1 0 0 0 0,0 1 0 0 0,0-1 0 0 0,1 0 0 0 0,-1 1 0 0 0,0-2 0 0 0,1-3 0 0 0,-1-21 0 0 0,0 24 0 0 0,0 0 0 0 0,-1 0 0 0 0,1 0 0 0 0,-1 1 0 0 0,0-1 0 0 0,1 0 0 0 0,-1 1 0 0 0,-1-1 0 0 0,1 0 0 0 0,0 1 0 0 0,0-1 0 0 0,-2 0 0 0 0,2 0 0 0 0,-1 0 0 0 0,0 0 0 0 0,1 0 0 0 0,-1-1 0 0 0,1 1 0 0 0,0 0 0 0 0,0-1 0 0 0,1 0 0 0 0,-2-5 0 0 0,1 0 0 0 0,-2 0 0 0 0,1 1 0 0 0,-1-1 0 0 0,-1-2 0 0 0,-6-16 0 0 0,8 14 0 0 0,2 11 0 0 0,0 0 0 0 0,-1 1 0 0 0,1-1 0 0 0,0 0 0 0 0,-1 0 0 0 0,0 1 0 0 0,1-1 0 0 0,-1 0 0 0 0,-1-1 0 0 0,-2-6 0 0 0,4 6 0 0 0,1 1 0 0 0,-2-1 0 0 0,-2-11 0 0 0,1 8 0 0 0,1 0 0 0 0,0 4 0 0 0,1 0 0 0 0,0 0 0 0 0,-1-1 0 0 0,0 1 0 0 0,0 0 0 0 0,0 0 0 0 0,0-1 0 0 0,-3-6 0 0 0,0 1 0 0 0,-1-1 0 0 0,-4-4 0 0 0,3 3 0 0 0,0 1 0 0 0,-3-8 0 0 0,4 8 0 0 0,0 0 0 0 0,-1 0 0 0 0,0 1 0 0 0,0 0 0 0 0,-1 0 0 0 0,-1 0 0 0 0,-1-3 0 0 0,0 0 0 0 0,-7-11 0 0 0,15 20 0 0 0,-9-8 0 0 0,-8-10 0 0 0,-18-20 0 0 0,28 32 0 0 0,7 6 0 0 0,-3-10 0 0 0,-1 2 0 0 0,3 0 0 0 0,1-1 0 0 0,1 3 0 0 0,-1 1 0 0 0,-3-2 0 0 0,3 8 0 0 0,-1-1 0 0 0,-4-14 0 0 0,-4-5 0 0 0,0 2 0 0 0,6 11 0 0 0,0 2 0 0 0,1-1 0 0 0,0 1 0 0 0,0-3 0 0 0,2 8 0 0 0,-4-8 0 0 0,-4-12 0 0 0,8 19 0 0 0,0-1 0 0 0,0 1 0 0 0,0 0 0 0 0,-1 0 0 0 0,1-1 0 0 0,-1 1 0 0 0,1 0 0 0 0,-2-1 0 0 0,1 1 0 0 0,0 0 0 0 0,0-1 0 0 0,0 1 0 0 0,0-1 0 0 0,1 1 0 0 0,-1-1 0 0 0,1-1 0 0 0,0 2 0 0 0,-6-10 0 0 0,5 10 0 0 0,0-1 0 0 0,-1 0 0 0 0,1 1 0 0 0,-1-1 0 0 0,0 1 0 0 0,-2-2 0 0 0,5 3 0 0 0,-13-10 0 0 0,-4-6 0 0 0,1-1 0 0 0,0-1 0 0 0,-5-10 0 0 0,17 24 0 0 0,0 0 0 0 0,0 0 0 0 0,-1 1 0 0 0,0-1 0 0 0,1 1 0 0 0,-1-1 0 0 0,1 0 0 0 0,0 0 0 0 0,0 0 0 0 0,1 0 0 0 0,1 2 0 0 0,0 0 0 0 0,-1 0 0 0 0,1 0 0 0 0,0 1 0 0 0,-1-1 0 0 0,0 1 0 0 0,-2-4 0 0 0,1-1 0 0 0,2 1 0 0 0,-1-1 0 0 0,0 1 0 0 0,-3-6 0 0 0,5 10 0 0 0,1 2-5 0 0,0-1-1 0 0,0 1 1 0 0,0 0 0 0 0,0 0-1 0 0,0 0 1 0 0,0-1-1 0 0,0 1 1 0 0,-1 0-1 0 0,1 0 1 0 0,0-1 0 0 0,0 1-1 0 0,0 0 1 0 0,0 0-1 0 0,0-1 1 0 0,0 1-1 0 0,0 0 1 0 0,0 0 0 0 0,0-1-1 0 0,0 1 1 0 0,1 0-1 0 0,-1 0 1 0 0,0 0 0 0 0,0-1-1 0 0,0 1 1 0 0,0 0-1 0 0,0 0 1 0 0,0-1-1 0 0,0 1 6 0 0,5 0-79 0 0,-3 0-2199 0 0,-2 0-3861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48.9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2924 105 6447 0 0,'0'0'142'0'0,"0"0"22"0"0,0 0 13 0 0,0 0 55 0 0,0 0 181 0 0,2 1 78 0 0,10 11 3117 0 0,-11-11-3120 0 0,-1-1 21 0 0,0 0 3 0 0,0 0 0 0 0,1 2 0 0 0,0-2-345 0 0,1 3-72 0 0,-1 7 835 0 0,-1-9-559 0 0,0-1 117 0 0,0 0 21 0 0,-1 2-66 0 0,-4 4-294 0 0,3-5-147 0 0,0 0-1 0 0,0-1 1 0 0,0 1-1 0 0,0 0 1 0 0,-1 0-1 0 0,1-1 0 0 0,0 0 1 0 0,0 1-1 0 0,0-1 1 0 0,-2 0-2 0 0,-1 1 1 0 0,4-1 37 0 0,0 0 0 0 0,0 0 0 0 0,0 0 0 0 0,0 1 0 0 0,0-1-1 0 0,0 0 1 0 0,0 0 0 0 0,0 0 0 0 0,0-1 0 0 0,-1 1 0 0 0,1 0 0 0 0,0 0 0 0 0,0-1-1 0 0,0 1 1 0 0,0 0 0 0 0,0-1 0 0 0,0 1 0 0 0,0-1 0 0 0,0 1-38 0 0,-2-2 211 0 0,-3-1 59 0 0,0 0 1 0 0,0 1-1 0 0,-1 0 1 0 0,0 0-271 0 0,5 1 35 0 0,-5-1-35 0 0,0-2 0 0 0,1 1 0 0 0,0 0 0 0 0,-1 0 0 0 0,0 0 0 0 0,0 1 0 0 0,0 0 0 0 0,0 1 0 0 0,0-1 0 0 0,-1 1 0 0 0,-21-5 0 0 0,-4-2 21 0 0,-23-2-21 0 0,39 7 51 0 0,-63-8 1925 0 0,60 7-1976 0 0,10 2 0 0 0,0 0 0 0 0,0 0 0 0 0,-1 1 0 0 0,1 1 0 0 0,-8 0 0 0 0,1 0 0 0 0,-3 0 0 0 0,15 0 0 0 0,0 1 0 0 0,0-1 0 0 0,1 0 0 0 0,-1-1 0 0 0,-2 0 0 0 0,1 1 0 0 0,0-1 0 0 0,1 1 0 0 0,-5 0 0 0 0,-23 1 0 0 0,1 0 0 0 0,0-3 0 0 0,-23 1 0 0 0,32-1 0 0 0,17 1 0 0 0,0 0 0 0 0,0 1 0 0 0,-3 0 0 0 0,-2-1 0 0 0,-5-2 0 0 0,-3-1 0 0 0,-1 1 0 0 0,1 0 0 0 0,-10 1 0 0 0,15 2 0 0 0,0 0 0 0 0,0-1 0 0 0,1-1 0 0 0,-10-3 0 0 0,3 0 0 0 0,-7-1 0 0 0,21 3 0 0 0,4 3 0 0 0,1-1 0 0 0,0 0 0 0 0,0 1 0 0 0,0-1 0 0 0,0 1 0 0 0,-1 0 0 0 0,1-1 0 0 0,0 1 0 0 0,0 0 0 0 0,-1 0 0 0 0,1-1 0 0 0,0 1 0 0 0,-1 0 0 0 0,1 1 0 0 0,-1-1 0 0 0,-20 0 0 0 0,17 0 0 0 0,-1 0 0 0 0,0 0 0 0 0,1 0 0 0 0,-1-1 0 0 0,1 0 0 0 0,-1 0 0 0 0,-2-2 0 0 0,6 3 0 0 0,-10-1 0 0 0,4 1 0 0 0,-5 1 0 0 0,10-1 0 0 0,0 1 0 0 0,0-1 0 0 0,0 0 0 0 0,0 0 0 0 0,-1 0 0 0 0,-31-2 0 0 0,28 2 0 0 0,0 0 0 0 0,0 0 0 0 0,0 0 0 0 0,1 1 0 0 0,-4 1 0 0 0,-10 1 0 0 0,-23-2 0 0 0,34-2 0 0 0,1 1 0 0 0,-1 0 0 0 0,1 1 0 0 0,0 0 0 0 0,-1 0 0 0 0,1 1 0 0 0,0 0 0 0 0,-2 1 0 0 0,-29 6 0 0 0,35-7 0 0 0,1-1 0 0 0,-1 0 0 0 0,1 0 0 0 0,-1 0 0 0 0,-1-1 0 0 0,-17 4 0 0 0,7-2 0 0 0,12-2 0 0 0,1 0 0 0 0,-1 0 0 0 0,1 1 0 0 0,-1-1 0 0 0,1 1 0 0 0,-1-1 0 0 0,1 1 0 0 0,-1 0 0 0 0,-1 1 0 0 0,-10 4 0 0 0,0 0 0 0 0,-1-1 0 0 0,0 0 0 0 0,-10 1 0 0 0,16-4 0 0 0,-6 1 0 0 0,12-3 0 0 0,-1 0 0 0 0,1 1 0 0 0,0 0 0 0 0,-1 0 0 0 0,0 0 0 0 0,-1 1 0 0 0,0-1 0 0 0,-1 0 0 0 0,-4 1 0 0 0,4-1 0 0 0,1 0 0 0 0,0 1 0 0 0,-6 1 0 0 0,-21 6 0 0 0,7-2 0 0 0,13-3 0 0 0,-5 1 0 0 0,1 1 0 0 0,0 1 0 0 0,-2 1 0 0 0,6 0 0 0 0,0 0 0 0 0,0 0 0 0 0,1 1 0 0 0,-4 4 0 0 0,12-10 0 0 0,-5 3 0 0 0,1-1 0 0 0,-1 0 0 0 0,1 0 0 0 0,-14 8 0 0 0,-7 6 0 0 0,16-12 0 0 0,1 1 0 0 0,-3 2 0 0 0,-4 2 0 0 0,14-10 0 0 0,0 1 0 0 0,0-1 0 0 0,1 1 0 0 0,-1 0 0 0 0,1 0 0 0 0,0 0 0 0 0,0 0 0 0 0,-19 19 0 0 0,21-21 0 0 0,-1 0 0 0 0,1 0 0 0 0,0 0 0 0 0,0 1 0 0 0,-1-1 0 0 0,1-1 0 0 0,-1 1 0 0 0,1 0 0 0 0,-1 0 0 0 0,1-1 0 0 0,-1 1 0 0 0,-1 0 0 0 0,-3 1 0 0 0,-40 30 0 0 0,12-12 0 0 0,2 2 0 0 0,-24 21 0 0 0,26-14 0 0 0,17-15 0 0 0,-9 6 0 0 0,-3 3 0 0 0,1 2 0 0 0,-5 6 0 0 0,5-5 0 0 0,-16 20 0 0 0,-24 38 0 0 0,63-83 0 0 0,0 1 0 0 0,-1-1 0 0 0,1 0 0 0 0,0 1 0 0 0,-1-1 0 0 0,1 0 0 0 0,-1 0 0 0 0,1 0 0 0 0,-1 0 0 0 0,1 0 0 0 0,-1 0 0 0 0,0-1 0 0 0,0 1 0 0 0,1 0 0 0 0,-1 0 0 0 0,1 0 0 0 0,0 0 0 0 0,-1 0 0 0 0,1 0 0 0 0,0 0 0 0 0,0 1 0 0 0,0-1 0 0 0,0 0 0 0 0,0 1 0 0 0,0-1 0 0 0,0 2 0 0 0,-10 10 0 0 0,-9 7 0 0 0,14-14 0 0 0,0 1 0 0 0,-1-1 0 0 0,1-1 0 0 0,-6 4 0 0 0,4-3 0 0 0,0 0 0 0 0,1 0 0 0 0,-4 5 0 0 0,-12 9 0 0 0,6-5 0 0 0,1 0 0 0 0,1 1 0 0 0,-5 7 0 0 0,3 4 0 0 0,5-9 0 0 0,7-10 0 0 0,-1 4 0 0 0,6-8 0 0 0,1-1 0 0 0,-2 0 0 0 0,-6 14 0 0 0,6-16 0 0 0,0 1 0 0 0,0 0 0 0 0,0 0 0 0 0,-1-1 0 0 0,1 1 0 0 0,0-1 0 0 0,-1 1 0 0 0,0 0 0 0 0,0 0 0 0 0,0 1 0 0 0,0-1 0 0 0,0 1 0 0 0,1-1 0 0 0,-1 1 0 0 0,1-1 0 0 0,0 1 0 0 0,0 0 0 0 0,0-1 0 0 0,0 3 0 0 0,-5 10 0 0 0,0 0 0 0 0,-3 3 0 0 0,4-5 0 0 0,-3 2 0 0 0,4-8 0 0 0,0 0 0 0 0,0 1 0 0 0,-2 7 0 0 0,6-11 0 0 0,-6 11 0 0 0,2-9 0 0 0,3-4 0 0 0,-1 1 0 0 0,1 0 0 0 0,0 0 0 0 0,0 0 0 0 0,0-1 0 0 0,0 2 0 0 0,-8 14 0 0 0,4-5 0 0 0,5-10 0 0 0,0 0 0 0 0,-1 2 0 0 0,1 1 0 0 0,-2 0 0 0 0,1 0 0 0 0,-1 0 0 0 0,0 0 0 0 0,0 2 0 0 0,1-6 0 0 0,1 1 0 0 0,-1-1 0 0 0,0 1 0 0 0,1 0 0 0 0,0-1 0 0 0,0 1 0 0 0,0 2 0 0 0,0 14 0 0 0,0-8 0 0 0,0-1 0 0 0,1 4 0 0 0,-1-13 0 0 0,-2 14 0 0 0,2-5 0 0 0,1-1 0 0 0,-1-4 0 0 0,-4 8 0 0 0,3 5 0 0 0,-1-2 0 0 0,2-13 0 0 0,3 22 0 0 0,-3-21 0 0 0,2 13 0 0 0,1-9 0 0 0,4 11 0 0 0,-1-1 0 0 0,-2-10 0 0 0,1 0 0 0 0,-1 0 0 0 0,0 0 0 0 0,1 0 0 0 0,0 1 0 0 0,1 0 0 0 0,-1-2 0 0 0,2 1 0 0 0,10 14-20 0 0,-14-19-24 0 0,-2-2-293 0 0,1 1-138 0 0,3 4-33 0 0,-4-4 66 0 0,1-1 292 0 0,0 1 138 0 0,11 10-64 0 0,-7-3-294 0 0,-4-7-118 0 0,-2-2-22 0 0,0 0-138 0 0,0 0-572 0 0,0 0-253 0 0,0 0-51 0 0,0 0-11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49.5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6447 0 0,'0'0'142'0'0,"0"0"22"0"0,0 0 13 0 0,1 2-20 0 0,12 22 822 0 0,-13-23-470 0 0,0-1-66 0 0,1 2-294 0 0,2 6-133 0 0,-2-5-138 0 0,0 0 0 0 0,0 0 0 0 0,-1 0-1 0 0,1 0 1 0 0,0 0 0 0 0,-1 0-1 0 0,0 1 1 0 0,0-1 0 0 0,0 0 122 0 0,1 6-1417 0 0,-1-7-1442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49.9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1 6447 0 0,'0'2'142'0'0,"-1"3"-82"0"0,-1 0 1 0 0,0-1-1 0 0,0 1 1 0 0,0 0-1 0 0,0-1 1 0 0,-1 1-1 0 0,0-1 1 0 0,0 1 0 0 0,0-1-1 0 0,-1 1-60 0 0,0-2 386 0 0,1 1 1 0 0,0-1-1 0 0,-1 0 0 0 0,0 0-386 0 0,-4 3 444 0 0,-6 7-444 0 0,10-8 0 0 0,2 3 0 0 0,4 0-64 0 0,-1-6-95 0 0,0-1 0 0 0,0 1 0 0 0,0 0 0 0 0,0-1-1 0 0,0 0 1 0 0,0 1 0 0 0,1-1 0 0 0,-1 0 0 0 0,0 1-1 0 0,2-1 160 0 0,-2 0-1928 0 0,-1-1-496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50.2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2759 0 0,'0'0'0'0'0,"0"0"112"0"0,0 0-32 0 0,0 0 16 0 0,0 0-96 0 0,5 8 0 0 0,-5-8 0 0 0,8 14 0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08.6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4607 0 0,'0'0'102'0'0,"0"0"20"0"0,0 0 6 0 0,0 0 51 0 0,0 0 213 0 0,0 0 96 0 0,0 0 21 0 0,0 0-66 0 0,0 0-222 0 0,0 0 166 0 0,0 0 101 0 0,0 0 21 0 0,0 0-66 0 0,0 2-294 0 0,1 6-133 0 0,-2 4-16 0 0,2-4 0 0 0,0-1 0 0 0,1 1 72 0 0,-1-6 53 0 0,-1-1 0 0 0,1 1 0 0 0,0-1 1 0 0,0 1-1 0 0,0-1 0 0 0,0 1 0 0 0,0-1 0 0 0,0 0 0 0 0,0 1 0 0 0,1 0-125 0 0,-1-1 117 0 0,1 0 326 0 0,-2 1-365 0 0,2 1 18 0 0,7 8-105 0 0,-3-4 9 0 0,1-1 0 0 0,1 0 0 0 0,2-4 0 0 0,-4-2 0 0 0,-2-1 0 0 0,-1 1 0 0 0,0 1 0 0 0,0-1 0 0 0,0 0 0 0 0,0 1 0 0 0,2 0 0 0 0,5 0 0 0 0,1 1 0 0 0,9-1 0 0 0,-8-1 0 0 0,0 1 0 0 0,5 2 0 0 0,-1 0 0 0 0,-7-1 0 0 0,1-1 0 0 0,-1 0 0 0 0,1 0 0 0 0,3-1 0 0 0,14 1 0 0 0,-25-1 0 0 0,-1 0 0 0 0,1 0 0 0 0,0 0 0 0 0,-1 0 0 0 0,1 0 0 0 0,0 1 0 0 0,-1-1 0 0 0,1 0 0 0 0,-1 1 0 0 0,1-1 0 0 0,0 1 0 0 0,3 1 0 0 0,4 0 0 0 0,2 2 37 0 0,-8-3-105 0 0,7-1-647 0 0,-9 0-3019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10.8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0 800 4607 0 0,'0'0'102'0'0,"0"0"20"0"0,0 0 6 0 0,2-2-21 0 0,5-8 973 0 0,-1-1 1 0 0,4-9-1081 0 0,-6 13 324 0 0,-4 6 188 0 0,0 0-448 0 0,1 0 0 0 0,-1 1 0 0 0,0-1 0 0 0,0 0 0 0 0,1 1 0 0 0,-1-1 0 0 0,0 1 0 0 0,1-1 0 0 0,-1 0 0 0 0,0 1 0 0 0,1-1 0 0 0,-1 1 0 0 0,1-1-64 0 0,1-2 123 0 0,-1-1 10 0 0,11-12-101 0 0,0 0 261 0 0,1 2-1 0 0,1 0 1 0 0,0 0 0 0 0,1 1-1 0 0,0 1 1 0 0,1 1-1 0 0,16-9-292 0 0,-20 11 0 0 0,0 0 0 0 0,-1 0 0 0 0,8-9 0 0 0,16-12 0 0 0,-25 21 323 0 0,0 1 0 0 0,2-5-323 0 0,9-8 1237 0 0,-3 3-1069 0 0,-6 5-171 0 0,11-8 3 0 0,-18 11 0 0 0,0 0 0 0 0,-2 4 0 0 0,0-1 0 0 0,1 1 0 0 0,2-4 0 0 0,4-4 0 0 0,-1 5 0 0 0,-1 0 0 0 0,-1 0 0 0 0,5-10 0 0 0,-8 15 0 0 0,9-17 0 0 0,-8 15 0 0 0,8-6 0 0 0,1-1 0 0 0,1 2 0 0 0,-12 9 0 0 0,11-15 0 0 0,-2 4 0 0 0,0 1 1440 0 0,-11 11-1065 0 0,5-6-1968 0 0,0 2 1656 0 0,-6 3-233 0 0,0-1 503 0 0,5-6 1251 0 0,1 4-1568 0 0,2 1-16 0 0,-1 0 0 0 0,0 0 0 0 0,0-1 0 0 0,-2-1 0 0 0,1 2 0 0 0,0-1 0 0 0,2 0 0 0 0,4-1 0 0 0,-11 6 0 0 0,0 0 0 0 0,0 0 0 0 0,0 0 0 0 0,0-1 0 0 0,0 1 0 0 0,-1 0 0 0 0,1 0 0 0 0,0-1 0 0 0,0 1 0 0 0,0-1 0 0 0,0 1 0 0 0,0-1 0 0 0,0 1 0 0 0,-1-1 0 0 0,18-6 0 0 0,-10 4 0 0 0,1 0 0 0 0,0 1 0 0 0,-1-1 0 0 0,0 1 0 0 0,2 0 0 0 0,-1 1 0 0 0,1 0 0 0 0,4 1 0 0 0,-12-1 0 0 0,9-3 0 0 0,1 1 0 0 0,-11 2 0 0 0,10-1 0 0 0,-2 1 0 0 0,0 1 0 0 0,-1-1 0 0 0,-6 1 0 0 0,0 0 0 0 0,0-1 0 0 0,0 1 0 0 0,0 0 0 0 0,0 0 0 0 0,0 0 0 0 0,0 1 0 0 0,0-1 0 0 0,1 0 0 0 0,3 2 0 0 0,3-2 0 0 0,2-2 0 0 0,-9 1 0 0 0,8-2 0 0 0,-2-1 0 0 0,-2 0 0 0 0,-1-2 0 0 0,-3 3-123 0 0,0 1 0 0 0,-1 0 0 0 0,1-1 0 0 0,-1 1 0 0 0,1 0 0 0 0,-1-1-1 0 0,0 0 1 0 0,1-1 123 0 0,-1-1-215 0 0,1 1-1 0 0,0-1 0 0 0,1 0 0 0 0,-1 1 0 0 0,3-4 216 0 0,-1 3-370 0 0,-3 4-118 0 0,-1-1-22 0 0,3-4-2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11.2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66 6447 0 0,'0'0'298'0'0,"0"0"-10"0"0,0-1-188 0 0,-2-6-90 0 0,-1-1-10 0 0,2 4 0 0 0,-1-9 0 0 0,2 10 0 0 0,-4-13 0 0 0,-1 3 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38.8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182 863 6447 0 0,'0'0'142'0'0,"0"0"22"0"0,0 0 13 0 0,-1-2-20 0 0,1 1-142 0 0,0 0-14 0 0,0 1 0 0 0,0-1 0 0 0,0 1 0 0 0,-1 0 0 0 0,1-1 0 0 0,0 1 0 0 0,0 0 0 0 0,0-1 0 0 0,0 1 0 0 0,-1 0 0 0 0,1-1 0 0 0,0 1 0 0 0,0 0 0 0 0,-1-1 0 0 0,1 1 0 0 0,0 0-1 0 0,-1 0 1 0 0,1-1 0 0 0,0 1-1 0 0,-1 0 0 0 0,0 0 0 0 0,0 0 0 0 0,0 0 0 0 0,0 0 0 0 0,1 0 0 0 0,-1 0 0 0 0,0 0 0 0 0,0 0 0 0 0,0 0 0 0 0,0 0 0 0 0,1 0 0 0 0,-1 1 0 0 0,0-1 0 0 0,0 0 0 0 0,0 1 0 0 0,1-1 0 0 0,-1 1-1 0 0,0-1 1 0 0,1 0 0 0 0,-1 1 0 0 0,-5 4 75 0 0,5-5 85 0 0,1-1 0 0 0,-1 1 0 0 0,0 0 1 0 0,0 0-1 0 0,0 0 0 0 0,0 0 0 0 0,1-1 0 0 0,-1 1 0 0 0,0 0 0 0 0,0-1 1 0 0,1 1-1 0 0,-1-1 0 0 0,0 1 0 0 0,0-1-160 0 0,0 1 163 0 0,0-1 349 0 0,1 1 0 0 0,0 0-69 0 0,2-1-222 0 0,13-12 320 0 0,0 0 0 0 0,1 2-1 0 0,8-5-540 0 0,6-4 370 0 0,309-206 1662 0 0,-130 101-2012 0 0,8-5-24 0 0,-150 89 4 0 0,25-17 0 0 0,-9 5 0 0 0,-23 16 0 0 0,-43 27 0 0 0,0 0 0 0 0,0 2 0 0 0,1 0 0 0 0,-7 1 0 0 0,-3 0 72 0 0,-7 5 299 0 0,-1 2 117 0 0,0 0 21 0 0,-1 2-66 0 0,-2 2-424 0 0,0-1 0 0 0,0 0 0 0 0,0 0 0 0 0,0-1 0 0 0,0 1 0 0 0,-1 0 0 0 0,1-1 0 0 0,-1 0 0 0 0,-2 1-19 0 0,-1 1-2 0 0,1 0 0 0 0,0 1 0 0 0,-1 0 2 0 0,-24 20 0 0 0,0-3 0 0 0,-16 9 0 0 0,3-2 0 0 0,6-7 0 0 0,24-14 0 0 0,0 0 0 0 0,-3 4 0 0 0,-26 21 0 0 0,-28 21 0 0 0,19-20 0 0 0,-2-2 0 0 0,-22 7 0 0 0,1-1 443 0 0,-10 9-443 0 0,18-10 1589 0 0,-20 5-1589 0 0,-46 30 15 0 0,110-59-14 0 0,-31 20-1 0 0,30-18 0 0 0,-1 0 0 0 0,-1-1 0 0 0,0-2 0 0 0,-5 1 0 0 0,3-3 0 0 0,27-11 0 0 0,4-1 0 0 0,7-7 0 0 0,4-2 0 0 0,62-61 0 0 0,4 5 0 0 0,42-26 0 0 0,-97 76 0 0 0,124-91 0 0 0,-29 23 0 0 0,-86 62 0 0 0,39-25 0 0 0,19-7 0 0 0,-75 47 0 0 0,1 0 0 0 0,-1 1 0 0 0,16-4 0 0 0,-19 7 0 0 0,-13 4 0 0 0,0 0 0 0 0,0 0 0 0 0,-1 0 0 0 0,1-1 0 0 0,0 1 0 0 0,0 0 0 0 0,-1 1 0 0 0,1-1 0 0 0,0 0 0 0 0,0 0 0 0 0,-1 0 0 0 0,1 0 0 0 0,0 1 0 0 0,-1-1 0 0 0,2 0 0 0 0,-1 2 0 0 0,1-1 0 0 0,-1 1 0 0 0,0 0 0 0 0,1-1 0 0 0,-1 1 0 0 0,0 0 0 0 0,0 0 0 0 0,0 0 0 0 0,0 0 0 0 0,0 0 0 0 0,-1 0 0 0 0,1 0 0 0 0,-1-1 0 0 0,1 0 0 0 0,-1 0 0 0 0,0 1 0 0 0,0-1 0 0 0,0 0 0 0 0,0 0 0 0 0,0 0 0 0 0,0 1 0 0 0,0-1 0 0 0,0 0 0 0 0,-2 7 0 0 0,-1-1 0 0 0,0 1 0 0 0,0-1 0 0 0,-1 0 0 0 0,0 0 0 0 0,0 0 0 0 0,-2 2 0 0 0,0 0 0 0 0,-3 4 0 0 0,-2 0 0 0 0,0 0 0 0 0,-8 8 0 0 0,1-3 0 0 0,0 0 0 0 0,-1 0 0 0 0,0-2 0 0 0,-4 2 0 0 0,-63 41 0 0 0,-4 3 0 0 0,-173 124 0 0 0,204-145 0 0 0,-31 18 0 0 0,-19 13 0 0 0,39-27-81 0 0,5-4 1093 0 0,63-40-503 0 0,2-1-66 0 0,1-3-425 0 0,0 0 1 0 0,-1 0-1 0 0,1 0 0 0 0,0 0 1 0 0,1 0-1 0 0,-1 0 0 0 0,1 0 1 0 0,-1 0-1 0 0,2 0-18 0 0,0-2 0 0 0,1 1 0 0 0,-1 0 0 0 0,1 0 0 0 0,0 0 0 0 0,1 0 0 0 0,2-2 0 0 0,14-12 0 0 0,3-5 0 0 0,0 2 0 0 0,1 1 0 0 0,12-7 0 0 0,5-6 0 0 0,19-20 0 0 0,18-13 0 0 0,-4 6 0 0 0,103-75 0 0 0,-10 17 0 0 0,-103 68 0 0 0,28-30 0 0 0,-90 77 0 0 0,26-24 0 0 0,1 1 0 0 0,2 1 0 0 0,23-15 0 0 0,-55 42 0 0 0,-4 4 0 0 0,-12 13 0 0 0,8-8 0 0 0,-25 28 0 0 0,-2-2 0 0 0,-1 0 0 0 0,-3-2 0 0 0,-163 125 0 0 0,113-93 0 0 0,-12 6 0 0 0,66-49 0 0 0,3 0 0 0 0,-9 11 0 0 0,14-12 0 0 0,0-1 0 0 0,-3 0 0 0 0,-37 23 0 0 0,4-2 0 0 0,-2-2 0 0 0,-30 11 0 0 0,93-51 0 0 0,-3 1 0 0 0,0 1 0 0 0,-1-1 0 0 0,1 0 0 0 0,-1 0 0 0 0,-2 0 0 0 0,7-2 0 0 0,0 0 0 0 0,0 0 0 0 0,-1 0 0 0 0,1 0 0 0 0,0 0 0 0 0,0 0 0 0 0,-1 0 0 0 0,1 0 0 0 0,0-1 0 0 0,0 1 0 0 0,0 0 0 0 0,0 0 0 0 0,0-1 0 0 0,1 1 0 0 0,-1-1 0 0 0,0 1 0 0 0,0-1 0 0 0,1 1 0 0 0,-1-1 0 0 0,0 1 0 0 0,0-1 0 0 0,0-1 0 0 0,0 1 0 0 0,0-1 0 0 0,0 0 0 0 0,1 1 0 0 0,-1-1 0 0 0,0 0 0 0 0,1 1 0 0 0,-1-1 0 0 0,1 0 0 0 0,0 1 0 0 0,-1-1 0 0 0,1 0 0 0 0,0 0 0 0 0,0 0 0 0 0,0 1 0 0 0,0-1 0 0 0,1 0 0 0 0,-1 0 0 0 0,0 0 0 0 0,2-5 0 0 0,-1 1 0 0 0,1 0 0 0 0,1-1 0 0 0,1-2 0 0 0,2-3 0 0 0,1 0 0 0 0,1 1 0 0 0,0 0 0 0 0,0 0 0 0 0,1 1 0 0 0,4-3 0 0 0,-8 7 0 0 0,27-27 0 0 0,2 1 0 0 0,29-20 0 0 0,79-52 0 0 0,-131 97 0 0 0,179-123 0 0 0,-64 47 0 0 0,122-59 0 0 0,-184 113 0 0 0,-28 13 0 0 0,1-2 0 0 0,-29 13 0 0 0,1 1 0 0 0,0 0 0 0 0,0 0 0 0 0,0 1 0 0 0,1 0 0 0 0,-1 0 0 0 0,1 1 0 0 0,0 1 0 0 0,1-1 0 0 0,-10 2 0 0 0,0 0 0 0 0,0 0 0 0 0,0 0 0 0 0,1 0 0 0 0,-1 0 0 0 0,0 1 0 0 0,0-1 0 0 0,0 0 0 0 0,0 0 0 0 0,0 1 0 0 0,1-1 0 0 0,-2 1 0 0 0,1-1 0 0 0,0 1 0 0 0,-1-1 0 0 0,1 1 0 0 0,0-1 0 0 0,-1 1 0 0 0,1 0 0 0 0,-1-1 0 0 0,1 1 0 0 0,-1 0 0 0 0,1-1 0 0 0,-1 1 0 0 0,0 0 0 0 0,1-1 0 0 0,-1 1 0 0 0,0 0 0 0 0,0 0 0 0 0,1 0 0 0 0,-1-1 0 0 0,0 1 0 0 0,0 0 0 0 0,0 0 0 0 0,0 0 0 0 0,0-1 0 0 0,0 1 0 0 0,0 0 0 0 0,0 0 0 0 0,0 0 0 0 0,-1-1 0 0 0,1 1 0 0 0,0 0 0 0 0,0 0 0 0 0,-1 0 0 0 0,-1 3 0 0 0,0 1 0 0 0,0-1 0 0 0,0 0 0 0 0,-1 0 0 0 0,-1 2 0 0 0,-13 16 0 0 0,-1-1 0 0 0,-1-1 0 0 0,-19 16 0 0 0,-2 3 0 0 0,4-6 0 0 0,0 0 0 0 0,-2-3 0 0 0,-2-1 0 0 0,0-1 0 0 0,-13 3 0 0 0,7-6 0 0 0,-37 22 0 0 0,-169 114 0 0 0,85-46 0 0 0,70-54 0 0 0,90-59 0 0 0,8-6 0 0 0,6-5 0 0 0,76-68 0 0 0,-38 37 0 0 0,8-4 0 0 0,2 1 0 0 0,33-17 0 0 0,-23 16 0 0 0,77-45 0 0 0,-26 16 0 0 0,-85 52 0 0 0,202-130 0 0 0,-165 107 0 0 0,99-61 0 0 0,-100 67 0 0 0,40-15 0 0 0,-94 47 0 0 0,-13 5 0 0 0,1 1 0 0 0,-1 0 0 0 0,0 0 0 0 0,0 0 0 0 0,0 0 0 0 0,1 0 0 0 0,-1 0 0 0 0,0 0 0 0 0,0-1 0 0 0,1 1 0 0 0,-1 0 0 0 0,0 0 0 0 0,0 0 0 0 0,0 0 0 0 0,1 0 0 0 0,-1 0 0 0 0,0 0 0 0 0,0 0 0 0 0,1 0 0 0 0,-1 0 0 0 0,0 0 0 0 0,0 0 0 0 0,1 1 0 0 0,-1-1 0 0 0,0 0 0 0 0,0 0 0 0 0,0 0 0 0 0,1 0 0 0 0,-1 0 0 0 0,0 0 0 0 0,-1 2 0 0 0,0 0 0 0 0,-1 0 0 0 0,1 0 0 0 0,-1 0 0 0 0,1 0 0 0 0,-1-1 0 0 0,1 1 0 0 0,-1-1 0 0 0,-2 2 0 0 0,-1 1 0 0 0,-29 26 222 0 0,-1-2-1 0 0,-6 2-221 0 0,-137 105 1563 0 0,-24 16-1521 0 0,22-37-42 0 0,-53 36 0 0 0,231-149 0 0 0,-106 76 0 0 0,-16 21 0 0 0,101-78 0 0 0,3-3 0 0 0,0 0 0 0 0,-12 6 0 0 0,23-16 0 0 0,30-22 0 0 0,45-48 0 0 0,-22 21 0 0 0,7-3 0 0 0,7-2 0 0 0,208-164 0 0 0,-142 115-849 0 0,-71 52 591 0 0,15-19 258 0 0,2-1 1107 0 0,-61 54-1107 0 0,-73 73 0 0 0,30-30 0 0 0,-1-2 0 0 0,-2-1 0 0 0,-5 1 0 0 0,-122 77 0 0 0,128-85 0 0 0,-211 140 0 0 0,168-118 0 0 0,3-1 0 0 0,62-34-209 0 0,-1-2 1 0 0,0 0-1 0 0,-1 0 0 0 0,1-1 1 0 0,-1-1-1 0 0,-10 2 209 0 0,24-8-246 0 0,0 1 0 0 0,0 0 1 0 0,-1-1-1 0 0,1 0 0 0 0,0 0 0 0 0,-1 1 0 0 0,1-1 0 0 0,0 0 0 0 0,-1-1 0 0 0,1 1 0 0 0,0 0 1 0 0,-1-1 245 0 0,3 1-54 0 0,0 0 0 0 0,-1 0 1 0 0,1 0-1 0 0,0-1 1 0 0,0 1-1 0 0,0 0 0 0 0,0 0 1 0 0,-1 0-1 0 0,1 0 1 0 0,0-1-1 0 0,0 1 0 0 0,0 0 1 0 0,0 0-1 0 0,0 0 1 0 0,0-1-1 0 0,0 1 0 0 0,-1 0 1 0 0,1 0-1 0 0,0 0 1 0 0,0-1-1 0 0,0 1 0 0 0,0 0 1 0 0,0 0-1 0 0,0 0 1 0 0,0-1-1 0 0,0 1 1 0 0,0 0-1 0 0,0 0 54 0 0,0-1-33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12.8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1 385 4607 0 0,'0'0'102'0'0,"0"0"20"0"0,0 0 6 0 0,0 0 51 0 0,0 0 213 0 0,0-3 96 0 0,1 1-268 0 0,-1 1-80 0 0,1 1 1 0 0,-1-1-1 0 0,0 0 0 0 0,0 0 1 0 0,1 1-1 0 0,-1-1 1 0 0,0 0-1 0 0,0 0 1 0 0,0 0-1 0 0,0 1 1 0 0,0-1-1 0 0,0 0 0 0 0,0 0-140 0 0,1 0 512 0 0,4-4-72 0 0,5-10-272 0 0,-1 0-168 0 0,-5 11 283 0 0,0-1 0 0 0,-1 0 0 0 0,6-3-283 0 0,1-3 591 0 0,-9 9-148 0 0,1 1-294 0 0,2-2-133 0 0,-1 1-16 0 0,-1 0 0 0 0,1 0 0 0 0,0 1 0 0 0,0-1 0 0 0,3-1 0 0 0,64-32 2048 0 0,-52 27-2048 0 0,0 3 0 0 0,7-3 0 0 0,-16 5 0 0 0,-5 2 0 0 0,8-8 0 0 0,-11 9 0 0 0,1-1 0 0 0,-1 1 0 0 0,0-1 0 0 0,0 0 0 0 0,1 0 0 0 0,-1 0 0 0 0,0 1 0 0 0,0-1 0 0 0,0 0 0 0 0,0 0 0 0 0,0-1 0 0 0,1 0 0 0 0,7-10 0 0 0,-4 6 0 0 0,-1-2 0 0 0,1 0 0 0 0,-2 0 0 0 0,-1 3 212 0 0,1-1-1 0 0,-2 1 0 0 0,1-1 1 0 0,-1 1-1 0 0,0-1-211 0 0,1-4 330 0 0,1 0 1 0 0,0 0-1 0 0,0-1-330 0 0,1 2 0 0 0,-4 7 0 0 0,-1-9 0 0 0,1-5 0 0 0,1 10 0 0 0,-2-12 0 0 0,0 11-201 0 0,1 6-850 0 0,-2-2-385 0 0,-3-6-78 0 0,4 6-20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13.2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4607 0 0,'0'0'96'0'0,"0"0"32"0"0,0 0 0 0 0,0 0 0 0 0,0 0-128 0 0,0 0 0 0 0,0 0 0 0 0,0 0 0 0 0,0 0 0 0 0,0 0 0 0 0,0 0 0 0 0,0 0 0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15.3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1 403 2759 0 0,'0'0'107'0'0,"0"0"-19"0"0,0 0 60 0 0,0 0 233 0 0,0 0 106 0 0,0 0 22 0 0,0 0 3 0 0,0 0 0 0 0,0 0 0 0 0,0 0 0 0 0,0 0-69 0 0,0 0-222 0 0,0 0 166 0 0,0 0 101 0 0,0 0 21 0 0,0 0-66 0 0,0 0-222 0 0,0 0 166 0 0,0 0 101 0 0,0 0 21 0 0,0 0-66 0 0,0-2-294 0 0,0-15-131 0 0,1-5-20 0 0,-1 20 2 0 0,7-20 0 0 0,-7 21 0 0 0,2-5 0 0 0,0 0 0 0 0,1 1 0 0 0,-1-1 0 0 0,2-2 0 0 0,4-8 0 0 0,-1 5 0 0 0,7-9 0 0 0,-11 15 0 0 0,10-13 0 0 0,-8 12 0 0 0,-2 3 0 0 0,-1 0 0 0 0,0 0 0 0 0,0 0 0 0 0,0 0 0 0 0,2-4 0 0 0,0-1 0 0 0,0-7 32 0 0,-4 9 157 0 0,-1 3 33 0 0,-2-22 1383 0 0,3 9-1605 0 0,-1 14 0 0 0,1 0 0 0 0,0-1 0 0 0,-1 1 0 0 0,1 0 0 0 0,-1-1 0 0 0,0 1 0 0 0,0-1 0 0 0,-4-13 0 0 0,1 0 0 0 0,3 13 0 0 0,-1-12 0 0 0,1 7 0 0 0,2 0 0 0 0,0 0 0 0 0,1 0 0 0 0,-1-3 0 0 0,-1 8 0 0 0,-1 1 0 0 0,-1-7 0 0 0,-2 3 0 0 0,-2 4-64 0 0,5 1-273 0 0,1 1-138 0 0,0 0-487 0 0,0 0-1916 0 0,0 0-822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16.9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53 223 6447 0 0,'0'0'142'0'0,"0"0"22"0"0,0 0 13 0 0,0-1-20 0 0,0-1-133 0 0,-1 0-23 0 0,5-8 81 0 0,-4 9 299 0 0,0 1 110 0 0,-6-22 698 0 0,1 1 787 0 0,1 6-1973 0 0,4 14 2 0 0,-1 0 0 0 0,1 0-1 0 0,0 0 1 0 0,-1-1-1 0 0,1 1 1 0 0,0 0 0 0 0,0 0-1 0 0,0 0 1 0 0,0-1-1 0 0,0 1 1 0 0,0 0 0 0 0,0 0-1 0 0,0 0 1 0 0,1-1-1 0 0,-1 1-4 0 0,0 0 371 0 0,0-7 626 0 0,0 0-692 0 0,1-15-2 0 0,-1 20-303 0 0,1 3 0 0 0,-1-1 0 0 0,0 0 0 0 0,1 0 0 0 0,-1 1 0 0 0,0-1 0 0 0,0 0 0 0 0,0 0 0 0 0,0 0 0 0 0,1 0 0 0 0,-1 1 0 0 0,0-1 0 0 0,-1 0 0 0 0,1 0 0 0 0,0 0 0 0 0,0 0 0 0 0,0-12 0 0 0,0 9 0 0 0,-1-8 0 0 0,-3-3 0 0 0,0 5 0 0 0,2 8 0 0 0,0 0 0 0 0,-2-4-5 0 0,1 3-5 0 0,-6 0 97 0 0,8 3 284 0 0,1 0 117 0 0,0 0 21 0 0,-1-1-66 0 0,-4-1-294 0 0,-1 1-197 0 0,5 1-289 0 0,1 0-138 0 0,0 0-33 0 0,0 0 66 0 0,0 0 220 0 0,0 0-164 0 0,0 0-102 0 0,0 0-22 0 0,0 0-2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20.6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3058 423 4607 0 0,'0'0'102'0'0,"0"0"20"0"0,0 0 6 0 0,0 0 51 0 0,0 0 213 0 0,0 0 96 0 0,0 0 21 0 0,0 0-66 0 0,0 0-222 0 0,0 0 166 0 0,0 0 101 0 0,0 0 21 0 0,0 0 3 0 0,0 0 0 0 0,0 0 0 0 0,0 0 0 0 0,0 0-69 0 0,-4 0-278 0 0,-2-2-165 0 0,0-3 72 0 0,1 0 664 0 0,-3-1 488 0 0,-1 2-1204 0 0,6 3-22 0 0,-4-4 0 0 0,-4-2 591 0 0,7 5-346 0 0,0 0 0 0 0,0 0 1 0 0,0-1-1 0 0,1 1 0 0 0,-1-1 0 0 0,0-1-243 0 0,3 2 0 0 0,-9-5 0 0 0,7 6 0 0 0,1 1 0 0 0,-7-6 0 0 0,-14-14 0 0 0,20 17 0 0 0,-10-8 0 0 0,5 6-11 0 0,6 4 18 0 0,0 0 1 0 0,0 0-1 0 0,0-1 1 0 0,0 1 0 0 0,0 0-1 0 0,0-1 1 0 0,1 0-1 0 0,-1 1 1 0 0,1-1 0 0 0,-1 0-1 0 0,0-1-7 0 0,2 3 34 0 0,0 0 0 0 0,0 0 0 0 0,-1-1-1 0 0,1 1 1 0 0,0 0 0 0 0,0 0 0 0 0,-1 0-1 0 0,1 0 1 0 0,0 0 0 0 0,0 0 0 0 0,-1-1-1 0 0,1 1 1 0 0,0 0 0 0 0,0 0 0 0 0,-1 0-1 0 0,1 0 1 0 0,0 0 0 0 0,-1 0-1 0 0,1 0 1 0 0,0 0 0 0 0,-1 0-34 0 0,0 0 150 0 0,1 0-113 0 0,-5-1 83 0 0,0 0 0 0 0,0 0 0 0 0,0-1 0 0 0,1 1 0 0 0,-1-1 0 0 0,1-1 0 0 0,-1 1 0 0 0,1-1 0 0 0,-2-1-120 0 0,-3-1 0 0 0,5 4 0 0 0,3 2 0 0 0,0-1 0 0 0,0 0 0 0 0,1 0 0 0 0,-1 0 0 0 0,0 0 0 0 0,0 0 0 0 0,0-1 0 0 0,0 1 0 0 0,0 0 0 0 0,0 0 0 0 0,1 0 0 0 0,-1-1 0 0 0,0 1 0 0 0,0 0 0 0 0,0-1 0 0 0,0 1 0 0 0,-47-20 0 0 0,47 19 0 0 0,-2 0 0 0 0,0 0 0 0 0,0 1 0 0 0,0-1 0 0 0,0 1 0 0 0,1-1 0 0 0,-1 1 0 0 0,-1 0 0 0 0,-4-1 0 0 0,2-3 0 0 0,0 0 0 0 0,-11-5 0 0 0,9 6 0 0 0,-3 1 0 0 0,9 2 0 0 0,-1 1 0 0 0,1 0 0 0 0,-12-5 0 0 0,13 4 0 0 0,1 0 0 0 0,-1 0 0 0 0,0-1 0 0 0,1 1 0 0 0,-1 0 0 0 0,0 0 0 0 0,1-1 0 0 0,-1 1 0 0 0,0-1 0 0 0,1 1 0 0 0,-1-1 0 0 0,1 1 0 0 0,-1-1 0 0 0,1 1 0 0 0,-17-13 0 0 0,-10-9 0 0 0,24 20 0 0 0,2 1 0 0 0,-1 0 0 0 0,1 0 0 0 0,-1 0 0 0 0,0 1 0 0 0,1-1 0 0 0,-1 0 0 0 0,0 1 0 0 0,0-1 0 0 0,1 1 0 0 0,-1 0 0 0 0,1 0 0 0 0,-4-2 0 0 0,3 2 0 0 0,1-1 0 0 0,-1 0 0 0 0,0 1 0 0 0,0-1 0 0 0,1 0 0 0 0,-1 0 0 0 0,0 0 0 0 0,1-1 0 0 0,-1 1 0 0 0,1 0 0 0 0,-1-1 0 0 0,0-1 2 0 0,0 1-8 0 0,-9-3 82 0 0,3 2 418 0 0,0-1 0 0 0,0 0 0 0 0,0-1 0 0 0,-2-2-494 0 0,8 5 0 0 0,0 0 0 0 0,-10-1 0 0 0,6 1 0 0 0,1 0 0 0 0,-1 0 0 0 0,1 0 0 0 0,0-1 0 0 0,0 0 0 0 0,-14-7 0 0 0,-3-2 0 0 0,15 8 0 0 0,-1-1 0 0 0,1 1 0 0 0,-8-2 0 0 0,-17-5 0 0 0,7 7 0 0 0,21 4 0 0 0,1-1 0 0 0,-1 1 0 0 0,0-1 0 0 0,1 0 0 0 0,-1 0 0 0 0,0 0 0 0 0,1 0 0 0 0,-2-2 0 0 0,2 2 0 0 0,0 0 0 0 0,0 0 0 0 0,-1 0 0 0 0,1 0 0 0 0,0 0 0 0 0,0 1 0 0 0,-1-1 0 0 0,-10-1 0 0 0,11 1 0 0 0,0 0 0 0 0,0 0 0 0 0,0 0 0 0 0,0 1 0 0 0,0 0 0 0 0,0 0 0 0 0,0-1 0 0 0,-2 2 0 0 0,-2-1 0 0 0,-27-2 0 0 0,23 1 0 0 0,-1 0 0 0 0,1 1 0 0 0,-3 1 0 0 0,10-1 124 0 0,0 0 0 0 0,-1-1 0 0 0,1 1 0 0 0,0-1 0 0 0,0 0 0 0 0,-2-1-124 0 0,-12-1 696 0 0,9 2-360 0 0,-3-1-268 0 0,0 1 0 0 0,0 0 0 0 0,0 0 0 0 0,0 2-68 0 0,5-1 0 0 0,1 0 0 0 0,-1-1 0 0 0,-6 0 0 0 0,6 0 0 0 0,0 0 0 0 0,0 0 0 0 0,-7 2 0 0 0,-6 2 0 0 0,13-2 0 0 0,1 0 0 0 0,-1 0 0 0 0,0-1 0 0 0,1 0 0 0 0,-1 0 0 0 0,-3-1 0 0 0,-9 0 0 0 0,8-1 0 0 0,0 1 0 0 0,-1 1 0 0 0,1 0 0 0 0,-9 1 0 0 0,2 1 0 0 0,-14 0 0 0 0,9-1 0 0 0,21-1 0 0 0,-33 2 0 0 0,-3 2 0 0 0,27-3 0 0 0,0 0 0 0 0,0-1 0 0 0,0 0 0 0 0,-2-1 0 0 0,0 1 0 0 0,-1 1 0 0 0,-10 0 0 0 0,16-1 0 0 0,0 1 0 0 0,0 0 0 0 0,0 0 0 0 0,1 0 0 0 0,-66 13 0 0 0,16-4 0 0 0,34-5 0 0 0,0 1 0 0 0,1 1 0 0 0,0 1 0 0 0,-7 1 0 0 0,19-7 0 0 0,1 1 0 0 0,-6 2 0 0 0,-1 2 0 0 0,11-4 0 0 0,-1 0 0 0 0,0 0 0 0 0,0-1 0 0 0,0 0 0 0 0,0-1 0 0 0,0 1 0 0 0,-1-1 0 0 0,-5 1 0 0 0,-14-1 0 0 0,18-1 0 0 0,-1 1 0 0 0,1-1 0 0 0,0 0 0 0 0,-1-1 0 0 0,-2-1 0 0 0,-26-4-20 0 0,24 5 5 0 0,1-1 1 0 0,-1-1-1 0 0,-10-3 15 0 0,7 0 0 0 0,-1 2 0 0 0,1 0 0 0 0,-1 1 0 0 0,0 0 0 0 0,-1 2 0 0 0,-4-1 0 0 0,19 2 0 0 0,0 1 0 0 0,0-1 0 0 0,1 0 0 0 0,-1 0 0 0 0,0 1 0 0 0,0 0 0 0 0,0-1 0 0 0,1 1 0 0 0,-1 0 0 0 0,-2 1 0 0 0,-17 5 0 0 0,1 1 0 0 0,-12 7 0 0 0,16-8 0 0 0,12-6 0 0 0,0 1 0 0 0,1 0 0 0 0,-1 1 0 0 0,1-1 0 0 0,-1 1 0 0 0,1 0 0 0 0,-3 2 0 0 0,3-1 0 0 0,-1-1 0 0 0,0 1 0 0 0,0-1 0 0 0,0 0 0 0 0,1-1 0 0 0,0 0 0 0 0,1 0 0 0 0,-1 1 0 0 0,0 0 0 0 0,1-1 0 0 0,0 1 0 0 0,-1 1 0 0 0,-17 23 67 0 0,-13 23-67 0 0,24-34 5 0 0,-19 35-5 0 0,10-16 0 0 0,-9 23 0 0 0,13-24 0 0 0,9-20 0 0 0,1 0 0 0 0,-1 4 0 0 0,3-6 0 0 0,-1 0 0 0 0,-1-1 0 0 0,-2 5 0 0 0,-6 12 0 0 0,0 1 0 0 0,0 10 0 0 0,1-6 0 0 0,-3 6 0 0 0,-17 30 0 0 0,23-49 0 0 0,1 0 0 0 0,-2 8 0 0 0,-8 19 0 0 0,-9 23 0 0 0,10-25 0 0 0,-5 7 0 0 0,5-17 0 0 0,6-14 0 0 0,0 1 0 0 0,2 1 0 0 0,1-1 0 0 0,-1 5 0 0 0,-39 145 0 0 0,35-134 0 0 0,3-9 0 0 0,1 3 0 0 0,-4 29 0 0 0,-1 37 0 0 0,10-73 0 0 0,-1 9 0 0 0,1-12 0 0 0,2 1 0 0 0,-1 15 0 0 0,1 6 0 0 0,1-23 0 0 0,1 13 0 0 0,0 89 0 0 0,0-7 0 0 0,-1-92 0 0 0,1-15 0 0 0,0 1 0 0 0,1 5 0 0 0,0-8 0 0 0,0 0 0 0 0,-1 1 0 0 0,0-1 0 0 0,0 0 0 0 0,-1 0 0 0 0,0 0 0 0 0,0 1 0 0 0,-2 9 0 0 0,1 1 0 0 0,2-1 0 0 0,-1 1 0 0 0,2 5 0 0 0,0 10 0 0 0,1 22 0 0 0,7 32 0 0 0,-4-38 0 0 0,-3-17 0 0 0,-1-15 0 0 0,3 16 0 0 0,10 82 0 0 0,-2-38 0 0 0,-7-35 0 0 0,-5-28 0 0 0,2 0 0 0 0,2 9 0 0 0,6 31 0 0 0,-5-26 0 0 0,2 0 0 0 0,5 17 0 0 0,-7-28 0 0 0,0 0 0 0 0,0 8 0 0 0,-2-7 0 0 0,1-1 0 0 0,3 9 0 0 0,1 1 0 0 0,3 16 0 0 0,-9-34 0 0 0,9 46 0 0 0,10 37 0 0 0,13 52 0 0 0,-28-122 0 0 0,0 1 0 0 0,2-2 0 0 0,6 12 0 0 0,-1-1 0 0 0,-1 2 0 0 0,0 0 0 0 0,1 0 0 0 0,2 0 0 0 0,5 5 0 0 0,-8-18 0 0 0,7 8 0 0 0,-8-14 0 0 0,-1 1 0 0 0,-1 1 0 0 0,0 0 0 0 0,-4-7 0 0 0,1-1 0 0 0,0 0 0 0 0,0 0 0 0 0,1 0 0 0 0,5 5 0 0 0,5 6 0 0 0,31 35 0 0 0,-45-53 0 0 0,20 23 0 0 0,1-1 0 0 0,13 10 0 0 0,36 32 0 0 0,-40-38 0 0 0,-14-11 0 0 0,10 5 0 0 0,3 4 0 0 0,-24-19 0 0 0,1 0 0 0 0,0 0 0 0 0,1 0 0 0 0,0-1 0 0 0,9 4 0 0 0,53 25 0 0 0,-59-29 0 0 0,-6-3 0 0 0,0 0 0 0 0,0 0 0 0 0,6 0 0 0 0,-5 0 0 0 0,0 0 0 0 0,0 0 0 0 0,0 1 0 0 0,6 4 0 0 0,9 3 0 0 0,-17-8 0 0 0,-1 0 0 0 0,0 0 0 0 0,1 1 0 0 0,-1 0 0 0 0,25 16 0 0 0,-14-9 0 0 0,-2-1 0 0 0,1 0 0 0 0,14 8 0 0 0,38 19 0 0 0,-63-35 0 0 0,0 0 0 0 0,0-1 0 0 0,0 1 0 0 0,0-1 0 0 0,2 0 0 0 0,-1 0 0 0 0,0 1 0 0 0,-1-1 0 0 0,1 1 0 0 0,0 0 0 0 0,1 0 0 0 0,-1 0 0 0 0,1 0 0 0 0,0 0 0 0 0,0-1 0 0 0,4 1 0 0 0,-2-1 0 0 0,0 1 0 0 0,0 0 0 0 0,1 1 0 0 0,2 0 0 0 0,-1 1 0 0 0,1-2 0 0 0,0 0 0 0 0,1 0 0 0 0,-1-1 0 0 0,7 0 0 0 0,2-2-286 0 0,0 0 0 0 0,0-2 0 0 0,-1 0 0 0 0,1-1 0 0 0,15-6 286 0 0,-6 1-7154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22.6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0 1375 0 0,'0'0'263'0'0,"0"0"566"0"0,0 0 253 0 0,0 0 50 0 0,-2 0-102 0 0,-6 0-468 0 0,6 0-208 0 0,2 0-39 0 0,0 0-23 0 0,0 0-59 0 0,0 0-29 0 0,0 0-4 0 0,0 0-1 0 0,0 0-6 0 0,0 0-1 0 0,0 0 0 0 0,0 0-2 0 0,0 0-13 0 0,0 0-8 0 0,0 0-1 0 0,1 2-1 0 0,6 9 2 0 0,0-1 0 0 0,1 0 0 0 0,0 0 0 0 0,0-1 0 0 0,1 0 0 0 0,0-1 0 0 0,0 1 0 0 0,4 0-169 0 0,-11-7 22 0 0,0-1 0 0 0,0 0 0 0 0,0-1 0 0 0,0 1 1 0 0,0 0-1 0 0,0-1 0 0 0,0 1 0 0 0,1-1 0 0 0,-1 1 0 0 0,1-1-22 0 0,13 4 147 0 0,-6-1-63 0 0,-6-1-18 0 0,1 0 1 0 0,-1-1-1 0 0,1 0 0 0 0,-1 0 0 0 0,1 0 0 0 0,1 0-66 0 0,13 1 277 0 0,-14-1-203 0 0,-1 0-1 0 0,1 0 1 0 0,-1-1 0 0 0,1 0 0 0 0,-1 0 0 0 0,1-1-74 0 0,79-8 782 0 0,-80 9-756 0 0,0 0 1 0 0,1 0-1 0 0,-1 1 0 0 0,3-1-26 0 0,14 2 79 0 0,-14-3-66 0 0,1 1 1 0 0,-1 0 0 0 0,1 0 0 0 0,-1 1 0 0 0,1 0-1 0 0,4 1-13 0 0,-2 0 9 0 0,0 0-1 0 0,0-1 1 0 0,0-1-1 0 0,0 0 0 0 0,0 0 1 0 0,0-1-1 0 0,0 0 1 0 0,0-1-9 0 0,0 1 10 0 0,1-1 0 0 0,-1 2 0 0 0,1-1 0 0 0,-1 1 0 0 0,1 1 0 0 0,9 1-10 0 0,0 2 0 0 0,1-2 0 0 0,-1 0 0 0 0,1-2 0 0 0,0 0 0 0 0,5-2 0 0 0,-15 1 8 0 0,-1 0 0 0 0,8-3-8 0 0,-7 2 24 0 0,0 0 0 0 0,9 0-24 0 0,13 0 11 0 0,18-5-11 0 0,-42 6 18 0 0,0 0-1 0 0,0 1 1 0 0,1 0-18 0 0,-3 1 3 0 0,0-1-1 0 0,0-1 1 0 0,0 1 0 0 0,4-2-3 0 0,-1 1 11 0 0,0-1 0 0 0,1 2 1 0 0,1-1-12 0 0,-3 1 6 0 0,0 0 1 0 0,1-1-1 0 0,7-2-6 0 0,-5 1 14 0 0,1 0-1 0 0,-1 1 0 0 0,1 0 0 0 0,0 1 0 0 0,-1 1 1 0 0,5 0-14 0 0,28 1 38 0 0,-45-2-38 0 0,30 0 42 0 0,0 2 1 0 0,7 1-43 0 0,-32-2 13 0 0,21 0 27 0 0,21-2-29 0 0,11-2-11 0 0,-51 2 13 0 0,0 0 1 0 0,-1-1-1 0 0,1 0 1 0 0,2-1-14 0 0,16-5 53 0 0,8-1 53 0 0,-20 5-14 0 0,1 1 0 0 0,13-2-92 0 0,-1 0 11 0 0,-16 4 16 0 0,-1-1-1 0 0,7 0-26 0 0,-9 1 1 0 0,0 0 0 0 0,0 0 0 0 0,1-1-1 0 0,1-1 0 0 0,-4 1 6 0 0,-1 1 0 0 0,1-1-1 0 0,0 1 1 0 0,-1 0-1 0 0,1 1 1 0 0,0-1-1 0 0,0 1 1 0 0,0 0-1 0 0,0 0 1 0 0,-1 0-1 0 0,2 1-5 0 0,2 1 0 0 0,-3 0 0 0 0,0-1 0 0 0,-1 0 0 0 0,1 0 0 0 0,0-1 0 0 0,1 1 0 0 0,17 1 0 0 0,-12 0 0 0 0,-2-3 0 0 0,23 2 0 0 0,-10-1-2 0 0,-1 0 58 0 0,-7 1-46 0 0,-12 0-10 0 0,0 0 0 0 0,19 9 0 0 0,-8-5 11 0 0,0-2 32 0 0,11 2-31 0 0,-19-5-14 0 0,9 0 2 0 0,5 0 0 0 0,-15 1 0 0 0,0 1 0 0 0,14 2 28 0 0,-17-4-8 0 0,17 7-4 0 0,-5-2-16 0 0,0-3 0 0 0,2-1 0 0 0,24 1 48 0 0,-37-2-125 0 0,0-1-4 0 0,23-11-815 0 0,-14 6-18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5.4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0 6447 0 0,'0'0'142'0'0,"0"0"22"0"0,0 0 13 0 0,0 0 55 0 0,0 0 181 0 0,0 0 78 0 0,0 0 18 0 0,0 0 3 0 0,0 0 0 0 0,0 0 0 0 0,0 0 0 0 0,0 0-69 0 0,-1 2-294 0 0,-1 0-27 0 0,1 0-1 0 0,0 0 0 0 0,0 0 1 0 0,0 0-1 0 0,0 0 0 0 0,0 0 1 0 0,0 0-1 0 0,1 0 0 0 0,-1 1 1 0 0,1-1-1 0 0,0 0 0 0 0,-1 0-121 0 0,-5 143 608 0 0,6-145-608 0 0,0 54 0 0 0,5 22 0 0 0,-4-57 657 0 0,-1 12-657 0 0,-1-19 275 0 0,1 0 0 0 0,1 0 0 0 0,0 0 0 0 0,1 0 0 0 0,2 10-275 0 0,-2-16 2 0 0,0 0-1 0 0,1 0 1 0 0,0 0-1 0 0,0 0 1 0 0,0 0-1 0 0,1-1 1 0 0,-1 1 0 0 0,1-1-1 0 0,1 0 1 0 0,-1 0-1 0 0,1 0 1 0 0,0-1-1 0 0,0 1-1 0 0,0-2 0 0 0,-1 0 0 0 0,1 0-1 0 0,0 0 1 0 0,0 0 0 0 0,0-1 0 0 0,0 0-1 0 0,0 0 1 0 0,1 0 0 0 0,-1-1 0 0 0,1 1-1 0 0,-1-1 1 0 0,1-1 0 0 0,-1 1 0 0 0,1-1-1 0 0,2 0 1 0 0,4-1 0 0 0,-1 0 0 0 0,0 0 0 0 0,0-1 0 0 0,0-1 0 0 0,0 0 0 0 0,-1 0 0 0 0,-3 0 0 0 0,-1 0 0 0 0,0 1 0 0 0,0-2 0 0 0,0 1 0 0 0,0-1 0 0 0,-1 0 0 0 0,1 0 0 0 0,-1-1 0 0 0,0 1 0 0 0,2-4 0 0 0,0 1 0 0 0,0-2 0 0 0,0 1 0 0 0,-1-1 0 0 0,0 0 0 0 0,-1 0 0 0 0,2-4 0 0 0,1-5 186 0 0,-1 0 1 0 0,0-1-1 0 0,-2 0 0 0 0,0-1 0 0 0,-1 1 0 0 0,-1-1 1 0 0,-1 1-1 0 0,0-1 0 0 0,-2 0 0 0 0,0 0 0 0 0,-2-8-186 0 0,0-12 0 0 0,1 29-158 0 0,-1 9 38 0 0,1 1-3 0 0,1-1-352 0 0,0 2-669 0 0,0 0-2676 0 0,0 0-1148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8.0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5 167 4607 0 0,'0'0'208'0'0,"0"0"67"0"0,0 0 154 0 0,0 0 69 0 0,0 0 12 0 0,0 0 2 0 0,0 0 0 0 0,-1 1 0 0 0,-2 4 4369 0 0,9-11-4038 0 0,10-13-420 0 0,-11 10-271 0 0,1-1 89 0 0,0 0 1 0 0,0 1-1 0 0,1 0 0 0 0,7-8-241 0 0,11-9 0 0 0,-17 16 0 0 0,1 1 0 0 0,0 0 0 0 0,0 1 0 0 0,10-7 0 0 0,-8 9 0 0 0,-8 5 0 0 0,0 2 0 0 0,4-2 72 0 0,-5 1 299 0 0,0 3-247 0 0,0-1 0 0 0,-1 0 0 0 0,1 1 0 0 0,0 0 0 0 0,-1-1 0 0 0,1 1 0 0 0,-1 0 0 0 0,0-1 1 0 0,0 1-1 0 0,0 0 0 0 0,0 0 0 0 0,-1 0 0 0 0,1 0 0 0 0,-1 1-124 0 0,1 7-86 0 0,0-1 0 0 0,-2 0 0 0 0,0 6 86 0 0,0-2 126 0 0,1-7-126 0 0,-1 27 0 0 0,-3 1 0 0 0,0 1 0 0 0,0-18 0 0 0,2-1 0 0 0,-2-1 0 0 0,0 0 0 0 0,-3 8 0 0 0,5-19 0 0 0,-4 14 0 0 0,6-18-7 0 0,1-2 8 0 0,1-5 45 0 0,5-10 357 0 0,1-11-202 0 0,2 1-1 0 0,1 0 1 0 0,1 1 0 0 0,1 0-1 0 0,1 1 1 0 0,1 0 0 0 0,1 1-1 0 0,3-1-200 0 0,-15 19 0 0 0,-1 1 0 0 0,2 0 0 0 0,-1 1 0 0 0,0-1 0 0 0,1 1 0 0 0,0-1 0 0 0,2 1 0 0 0,1 6 0 0 0,-1 2 0 0 0,-5-3 0 0 0,-1 0 0 0 0,1 0 0 0 0,-1-1 0 0 0,0 1 0 0 0,0 0 0 0 0,0 1 0 0 0,0-1 0 0 0,0 0 0 0 0,1 2 0 0 0,-1 2 0 0 0,0-1 0 0 0,0 1 0 0 0,-1 0 0 0 0,0 0 0 0 0,0 2 0 0 0,0-8 0 0 0,-1 12 0 0 0,-2 6 0 0 0,3-18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0 0 0 0,3-4 0 0 0,6-10 0 0 0,-6 9 0 0 0,13-23 0 0 0,-8 14 0 0 0,0 0 0 0 0,1 0 0 0 0,-6 11 0 0 0,-1-1 0 0 0,1 1 0 0 0,0 0 0 0 0,0 0 0 0 0,0 0 0 0 0,1 0 0 0 0,-1 1 0 0 0,0-1 0 0 0,4-1 0 0 0,-5 3 0 0 0,0 1 0 0 0,-1-1 0 0 0,1 1 0 0 0,0-1 0 0 0,-1 1 0 0 0,1-1 0 0 0,0 1 0 0 0,0 0 0 0 0,0 0 0 0 0,-1 0 0 0 0,1 0 0 0 0,0 0 0 0 0,0 0 0 0 0,-1 1 0 0 0,1-1 0 0 0,0 0 0 0 0,0 1 0 0 0,-1 0 0 0 0,1-1 0 0 0,0 1 0 0 0,-1 0 0 0 0,1 0 0 0 0,-1 0 0 0 0,1 0 0 0 0,-1 0 0 0 0,1 0 0 0 0,-1 0 0 0 0,0 0 0 0 0,0 1 0 0 0,1 0 0 0 0,4 4 0 0 0,-1 1 0 0 0,0 0 0 0 0,0 1 0 0 0,-1-1 0 0 0,3 5 0 0 0,0 4 0 0 0,-1-1 0 0 0,0 1 0 0 0,0 0 0 0 0,-2 1 0 0 0,0-1 0 0 0,-1 1 0 0 0,0 0 0 0 0,-1 7 0 0 0,1 11 11 0 0,0-17-423 0 0,-1 15 412 0 0,-1 21-2428 0 0,-1-52 1437 0 0,0-2-29 0 0,0 0-4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8.7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6 6447 0 0,'0'0'142'0'0,"0"0"22"0"0,0 0 13 0 0,-1 1-20 0 0,-6 1-50 0 0,6-1 274 0 0,-7 1 619 0 0,6-1-488 0 0,2-1 0 0 0,0 0 0 0 0,0 0 0 0 0,0 0-69 0 0,0 0-222 0 0,0 0 166 0 0,0 0 101 0 0,0 0 21 0 0,0 0 3 0 0,0 0 0 0 0,0 0 0 0 0,0 0 0 0 0,0 0-69 0 0,2 0-294 0 0,10 0-22 0 0,-6 0 205 0 0,0 0 1 0 0,1 0-1 0 0,-1 0 0 0 0,4-2-332 0 0,21-3 587 0 0,14 1-587 0 0,-42 4 21 0 0,16-1-21 0 0,0 1 0 0 0,0 1 0 0 0,-1 0 0 0 0,13 4 0 0 0,-27-5 0 0 0,9 2 0 0 0,-1 0 0 0 0,0 1 0 0 0,0 0 0 0 0,1 1 0 0 0,-1-1 0 0 0,-9-2 0 0 0,0-1 0 0 0,0 1 0 0 0,0 0 0 0 0,-1 0 0 0 0,1 0 0 0 0,0 0 0 0 0,-1 1 0 0 0,1-1 0 0 0,-1 1 0 0 0,2 0 0 0 0,1 2-64 0 0,-4-3-273 0 0,-1-1-138 0 0,0 0-1022 0 0,0 0-3962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9.2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10135 0 0,'0'0'231'0'0,"0"0"29"0"0,0 0 19 0 0,1 2 37 0 0,4 7 125 0 0,-4-7 58 0 0,-1-2 11 0 0,1 1 2 0 0,11 10 125 0 0,0-2 0 0 0,1 1 0 0 0,0-2-1 0 0,6 3-636 0 0,-6-3 329 0 0,0 0 0 0 0,-1 0 0 0 0,0 1 0 0 0,-1 1 0 0 0,7 6-329 0 0,-12-9 0 0 0,-2-4 0 0 0,0 1 0 0 0,-1 0 0 0 0,1 1 0 0 0,-1-1 0 0 0,0 0 0 0 0,0 1 0 0 0,-1 0 0 0 0,1 0 0 0 0,-1 0 0 0 0,1 3 0 0 0,-3-6-5 0 0,2 2 77 0 0,-1 0 0 0 0,0 0 0 0 0,0 0 0 0 0,0 0 0 0 0,0 0 0 0 0,-1 0 0 0 0,0 0 0 0 0,0 0 0 0 0,0 0 0 0 0,0 0 0 0 0,-1 0 0 0 0,1 0 0 0 0,-2 3-72 0 0,-3 8 243 0 0,-1-1 0 0 0,0 1 0 0 0,-1-1 0 0 0,-1-1 0 0 0,-8 12-243 0 0,-3 0-49 0 0,-1 0 0 0 0,-9 8 49 0 0,19-23 114 0 0,1-1 0 0 0,-2 1-114 0 0,8-7-364 0 0,-1-1-1 0 0,1 0 1 0 0,0 0-1 0 0,-1 0 1 0 0,1 0-1 0 0,-1 0 1 0 0,1-1-1 0 0,-5 2 365 0 0,7-3-1514 0 0,1 0-20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42.4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1582 6447 0 0,'0'0'142'0'0,"0"0"22"0"0,0 0 13 0 0,0 0 55 0 0,0 0 181 0 0,0 0 78 0 0,0 0 18 0 0,0 0 3 0 0,0 0 0 0 0,0 0 0 0 0,0 0 0 0 0,0 0-69 0 0,0 2-294 0 0,-3 4-61 0 0,0 1 831 0 0,2-6-843 0 0,1 0-1 0 0,-1 0 0 0 0,1 1 0 0 0,-1-1 1 0 0,1 0-1 0 0,0 0 0 0 0,-1 0 0 0 0,1 0 1 0 0,0 0-1 0 0,0 0 0 0 0,0 1 0 0 0,0-1 1 0 0,0 0-1 0 0,0 0 0 0 0,0 1-75 0 0,0-1 371 0 0,0-1 117 0 0,0 0 21 0 0,0 0-66 0 0,0 0-222 0 0,0 0 166 0 0,0 0 101 0 0,0 0 21 0 0,0 0-66 0 0,2 0-294 0 0,41-14-133 0 0,-36 11-16 0 0,0 0 0 0 0,-1 0 0 0 0,0 0 0 0 0,1-1 0 0 0,-1 0 0 0 0,18-10 0 0 0,-20 12 0 0 0,0-1 0 0 0,0 0 0 0 0,-1 0 0 0 0,4-2 0 0 0,11-9 0 0 0,17-10 1024 0 0,-1-1 0 0 0,14-14-1024 0 0,-34 27 0 0 0,-3 4 0 0 0,-1-2 0 0 0,1 0 0 0 0,58-58 0 0 0,-28 29 0 0 0,16-23 0 0 0,-28 32 0 0 0,0 1 0 0 0,30-22 0 0 0,-22 16 0 0 0,-23 20 0 0 0,18-12 0 0 0,41-34 397 0 0,-37 29 1254 0 0,31-20-1651 0 0,47-34 0 0 0,-63 45 0 0 0,35-34 0 0 0,-33 28 0 0 0,-23 19 0 0 0,5-7 0 0 0,-7 5 0 0 0,-1 7 0 0 0,-18 15 0 0 0,0 0 0 0 0,0-1 0 0 0,1-2 0 0 0,8-10 0 0 0,-5 5 0 0 0,1-1 0 0 0,5-12 0 0 0,7-10 0 0 0,-22 33 0 0 0,0 1 0 0 0,0-1 0 0 0,3-3 0 0 0,10-13 0 0 0,-7 10 0 0 0,-5 6 0 0 0,-3 4 0 0 0,-1 0 0 0 0,1 0 0 0 0,0 0 0 0 0,0 1 0 0 0,0-1 0 0 0,0 0 0 0 0,1 1 0 0 0,-1-1 0 0 0,1 1 0 0 0,14-14 0 0 0,-13 12 0 0 0,-9 8 0 0 0,-28 11 0 0 0,7 1 0 0 0,9-6 0 0 0,-14 12 0 0 0,-39 30 0 0 0,39-28 0 0 0,16-13 0 0 0,0 0 0 0 0,-5 7 0 0 0,-61 62 0 0 0,-31 34 0 0 0,79-80 0 0 0,4-5 0 0 0,-7 12 0 0 0,-98 115 0 0 0,-7-7 0 0 0,110-117-7 0 0,11-10 457 0 0,-14 11-450 0 0,-13 9 1050 0 0,14-12-495 0 0,-12 8-555 0 0,26-22-917 0 0,-8 8 917 0 0,-14 12-640 0 0,20-23 1441 0 0,16-10-554 0 0,-1-1 0 0 0,1 1-1 0 0,-3 3-246 0 0,-11 9 17 0 0,9-9-17 0 0,1 2-1 0 0,-6 5 1 0 0,5-4 0 0 0,-3 2 0 0 0,25-26 0 0 0,0 0 0 0 0,2-5 0 0 0,14-17 0 0 0,18-12 0 0 0,-39 41 0 0 0,0 0 0 0 0,4-3 0 0 0,-3 3 0 0 0,0-1 0 0 0,2-2 0 0 0,100-113 0 0 0,-74 85 0 0 0,-8 9 0 0 0,25-22 0 0 0,-18 19 0 0 0,11-15 0 0 0,0 0 0 0 0,39-43 0 0 0,17-16 0 0 0,-65 72 0 0 0,33-31 0 0 0,20-10 0 0 0,-50 41 0 0 0,16-18 0 0 0,15-13 0 0 0,42-30 0 0 0,-73 60 0 0 0,-18 16 0 0 0,3-2 0 0 0,4-3 0 0 0,-18 14 0 0 0,1 0 0 0 0,8-5 0 0 0,10-8 0 0 0,-11 4 0 0 0,-12 11 0 0 0,0 0 0 0 0,-6 7 0 0 0,-2 1 0 0 0,-4 4 0 0 0,-6 8 0 0 0,-138 134 0 0 0,122-121 0 0 0,-40 33 0 0 0,7-6 0 0 0,28-23 0 0 0,-87 78 0 0 0,-24 23 0 0 0,43-37 0 0 0,-63 56 0 0 0,65-59 0 0 0,-5 6 0 0 0,20-18 0 0 0,-19 27 0 0 0,-15 15 0 0 0,-13 6 0 0 0,61-67 0 0 0,56-49 0 0 0,5-4 0 0 0,2-3 0 0 0,4-4 0 0 0,2-4 0 0 0,1 1 0 0 0,0-1 0 0 0,0 1 0 0 0,0 0 0 0 0,1-1 0 0 0,-1 1 0 0 0,1 0 0 0 0,0 0 0 0 0,0 0 0 0 0,2-2 0 0 0,5-8 0 0 0,12-12 0 0 0,-12 14 0 0 0,65-75 0 0 0,-48 57 0 0 0,26-28 0 0 0,2 2 0 0 0,32-24 0 0 0,31-21 0 0 0,86-61 0 0 0,-88 73 0 0 0,61-52 0 0 0,-100 79 0 0 0,61-49 0 0 0,-5-1 0 0 0,-33 26 0 0 0,-56 48 0 0 0,12-15 0 0 0,-49 47 0 0 0,14-13 0 0 0,-10 10 0 0 0,-2 1 0 0 0,1-1 0 0 0,4-7 0 0 0,91-119 0 0 0,-88 117 0 0 0,2-5 72 0 0,-17 22 299 0 0,-1 1 117 0 0,0 0 21 0 0,0 0-134 0 0,0 0-577 0 0,0 0-248 0 0,0 0-50 0 0,0 0 58 0 0,0 0 436 0 0,-1 0-1 0 0,1 0 0 0 0,0 0 0 0 0,0 0 1 0 0,0 1-1 0 0,-1-1 0 0 0,1 0 1 0 0,0 0-1 0 0,0 0 0 0 0,0 0 0 0 0,0 1 1 0 0,-1-1-1 0 0,1 0 0 0 0,0 0 0 0 0,0 0 1 0 0,0 1-1 0 0,0-1 0 0 0,0 0 0 0 0,0 0 1 0 0,0 1-1 0 0,0-1 0 0 0,0 0 0 0 0,-1 0 1 0 0,1 0-1 0 0,0 1 0 0 0,0-1 7 0 0,0 5 15 0 0,-11 12-20 0 0,3-7-135 0 0,0 0 0 0 0,-1 0 1 0 0,0-1-1 0 0,-11 7 140 0 0,-2 4-1790 0 0,12-11-3451 0 0,-1-2-1641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0.3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 28 6447 0 0,'0'0'142'0'0,"0"0"22"0"0,0 0 13 0 0,-1-1-20 0 0,0-4-125 0 0,-1-10 409 0 0,3 10 784 0 0,0 3 4709 0 0,-7 95-5326 0 0,4-47-608 0 0,-3 10 0 0 0,3-41 0 0 0,0 7 0 0 0,-1 0 0 0 0,-2 1 0 0 0,0-1 0 0 0,-1-1 0 0 0,-9 20 0 0 0,0 2 0 0 0,12-36 0 0 0,3-7 0 0 0,0 0 0 0 0,0 0 0 0 0,0 0 0 0 0,0 0 0 0 0,0 0 0 0 0,0 0 0 0 0,0 0 0 0 0,0 0 0 0 0,-1 1 0 0 0,1-1 0 0 0,0 0 0 0 0,0 0 0 0 0,0 0 0 0 0,0 0 0 0 0,0 0 0 0 0,0 0 0 0 0,0 0 0 0 0,0 0 0 0 0,0 0 0 0 0,0 0 0 0 0,0 0 0 0 0,0 0 0 0 0,0 0 0 0 0,0 0 0 0 0,0 0 0 0 0,0 0 0 0 0,0 0 0 0 0,0 0 0 0 0,0 0 0 0 0,0 0 0 0 0,0 0 0 0 0,0 0 0 0 0,0 0 0 0 0,-1 0 0 0 0,1-1 0 0 0,0 1 0 0 0,0 0 0 0 0,0 0 0 0 0,0 0 0 0 0,0 0 0 0 0,0 0 0 0 0,0 0 0 0 0,0 0 0 0 0,0 0 0 0 0,0 0 0 0 0,0 0 0 0 0,0 0 0 0 0,0 0 0 0 0,0 0 0 0 0,0 0 0 0 0,0 0 0 0 0,0 0 0 0 0,0 0 0 0 0,0 0 0 0 0,0 0 0 0 0,0 0 0 0 0,-1-5 0 0 0,1 1 73 0 0,0 1 0 0 0,1-1 0 0 0,-1 1 0 0 0,1-1 0 0 0,-1 1-1 0 0,1-1 1 0 0,0 1 0 0 0,1-3-73 0 0,15-28 1029 0 0,-5 7-609 0 0,-7 16-410 0 0,1-5-8 0 0,1 1 0 0 0,1 0 0 0 0,6-10-2 0 0,-1 5 0 0 0,2-3 0 0 0,1 0 0 0 0,2 1 0 0 0,2-2 0 0 0,-16 20 0 0 0,8-9 0 0 0,10-8 0 0 0,-17 17 0 0 0,0 0 0 0 0,1 1 0 0 0,-1-1 0 0 0,1 1 0 0 0,-1 0 0 0 0,5-1 0 0 0,0 2 0 0 0,0 3 0 0 0,-8 0 0 0 0,5 3 0 0 0,2 13 0 0 0,-8-14 0 0 0,0-1 0 0 0,0 1 0 0 0,-1 0 0 0 0,1-1 0 0 0,-1 1 0 0 0,0 0 0 0 0,0 0 0 0 0,0-1 0 0 0,0 1 0 0 0,0 0 0 0 0,0 0 0 0 0,-1-1 0 0 0,0 1 0 0 0,1 0 0 0 0,-1-1 0 0 0,-1 2 0 0 0,-2 7 0 0 0,-1-1 0 0 0,0 0 0 0 0,-3 3 0 0 0,7-12 0 0 0,-3 6 41 0 0,0-1 1 0 0,0 0-1 0 0,-1 0 0 0 0,0 0 0 0 0,-1-1 0 0 0,1 0 0 0 0,-1 0 1 0 0,0 0-1 0 0,-5 2-41 0 0,7-4-171 0 0,-1 0 0 0 0,0-1 0 0 0,-1 1 0 0 0,1-1 0 0 0,0-1 0 0 0,-2 1 171 0 0,3-1-648 0 0,0 0 0 0 0,0 0 0 0 0,0-1 0 0 0,0 0 0 0 0,0 0 0 0 0,0 0-1 0 0,0 0 1 0 0,-3-1 648 0 0,-6-2-4968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0.8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1 437 8287 0 0,'0'0'382'0'0,"0"0"-8"0"0,0 0-170 0 0,0 0 176 0 0,0 0 107 0 0,0 0 22 0 0,1-1 3 0 0,4-1-186 0 0,0 0 0 0 0,-1 0 0 0 0,1-1 0 0 0,-1 1-1 0 0,1-1 1 0 0,-1 0 0 0 0,0 0 0 0 0,0-1 0 0 0,0 1-1 0 0,-1-1 1 0 0,2-1-326 0 0,6-8 443 0 0,-1 0 0 0 0,-1-1-1 0 0,0 0 1 0 0,-1 0 0 0 0,0-1-1 0 0,-1-2-442 0 0,9-20 0 0 0,-4 11 0 0 0,-2-2 0 0 0,-7 19 0 0 0,0 0 0 0 0,-1-1 0 0 0,0 1 0 0 0,-1 0 0 0 0,0-2 0 0 0,0-5 0 0 0,0 9 0 0 0,0 0 0 0 0,-1-1 0 0 0,0 1 0 0 0,-1 0 0 0 0,1-1 0 0 0,-1 1 0 0 0,-1 0 0 0 0,0-3 0 0 0,-3-4 0 0 0,5 11 0 0 0,-1 0 0 0 0,0 0 0 0 0,0 0 0 0 0,0 0 0 0 0,0 0 0 0 0,0 0 0 0 0,-1 0 0 0 0,1 0 0 0 0,-1 1 0 0 0,0-1 0 0 0,0 0 0 0 0,0 1 0 0 0,0 0 0 0 0,0-1 0 0 0,0 1 0 0 0,-1 0 0 0 0,0 0 0 0 0,-7-4 0 0 0,7 7 0 0 0,1-1 0 0 0,1 1 0 0 0,-1 0 0 0 0,1 0 0 0 0,-1-1 0 0 0,0 1 0 0 0,1 0 0 0 0,0 0 0 0 0,-1 0 0 0 0,1 0 0 0 0,0 1 0 0 0,-1-1 0 0 0,1 0 0 0 0,0 1 0 0 0,0-1 0 0 0,0 0 0 0 0,0 1 0 0 0,0-1 0 0 0,0 2 0 0 0,-3 5 0 0 0,0 1 0 0 0,-2 7 0 0 0,4-10 0 0 0,-7 18 0 0 0,2 1 0 0 0,1-1 0 0 0,-2 21 0 0 0,-5 75 0 0 0,11-91 310 0 0,1 0 1 0 0,2-1-1 0 0,2 14-310 0 0,-2-34 20 0 0,1 0 0 0 0,-1 0 0 0 0,1 0 0 0 0,1-1 0 0 0,0 1 1 0 0,0-1-1 0 0,0 1 0 0 0,1-1 0 0 0,0 0 0 0 0,0 0 0 0 0,1-1 0 0 0,2 3-20 0 0,-7-8-147 0 0,1 0 0 0 0,0 0 0 0 0,1 0-1 0 0,-1 0 1 0 0,0 0 0 0 0,0-1 0 0 0,0 1 0 0 0,0 0-1 0 0,1-1 1 0 0,-1 1 0 0 0,0-1 0 0 0,0 1-1 0 0,1-1 1 0 0,-1 0 0 0 0,1 1 0 0 0,-1-1 0 0 0,0 0-1 0 0,1 0 1 0 0,-1 0 0 0 0,0 0 0 0 0,1 0-1 0 0,-1 0 1 0 0,1-1 147 0 0,6 1-578 0 0,2 0-446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1.2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8287 0 0,'0'0'382'0'0,"0"0"-8"0"0,0 0-102 0 0,0 0 463 0 0,0 2 234 0 0,-4 16 896 0 0,3-10-1256 0 0,-1 0 0 0 0,1 0 0 0 0,0 7-609 0 0,5 134 2759 0 0,-2-100-2854 0 0,-2-20 123 0 0,-2 5-28 0 0,1-11-215 0 0,0 1 1 0 0,2 4 214 0 0,0-21-475 0 0,0-6-33 0 0,-1-1-72 0 0,0 0-285 0 0,0 0-126 0 0,0 0-29 0 0,0 0-4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1.5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 10135 0 0,'0'0'231'0'0,"0"0"29"0"0,0 0 19 0 0,2 1-41 0 0,5 1-65 0 0,0 0 0 0 0,0 0-1 0 0,0 0 1 0 0,0-1-1 0 0,1 0 1 0 0,-1-1 0 0 0,3 0-173 0 0,16 0 2367 0 0,13-3-2367 0 0,3-2 370 0 0,-11 1-132 0 0,0 2-238 0 0,22-3-4212 0 0,-36 4-560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2.0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253 24 10135 0 0,'0'0'231'0'0,"0"0"29"0"0,0 0 19 0 0,-1-1-41 0 0,-8-3-5 0 0,1 1 0 0 0,-1-1-1 0 0,0 1 1 0 0,0 1-1 0 0,0-1 1 0 0,0 2-1 0 0,-4-1-232 0 0,8 1 140 0 0,0 1-1 0 0,-1 0 0 0 0,1 0 0 0 0,0 1 0 0 0,0-1 0 0 0,0 1 0 0 0,0 0 0 0 0,0 0 1 0 0,0 1-1 0 0,0 0 0 0 0,0 0 0 0 0,0 0 0 0 0,1 0 0 0 0,-2 2-139 0 0,-7 4 144 0 0,-2 1 189 0 0,-9 8-333 0 0,20-14 17 0 0,0 1-1 0 0,1-1 0 0 0,-1 1 1 0 0,1-1-1 0 0,0 1 1 0 0,0 0-1 0 0,0 0 0 0 0,0 1-16 0 0,-8 13 0 0 0,6-10 0 0 0,3 2 0 0 0,1-1 0 0 0,2-8 0 0 0,-1-1 0 0 0,0 1 0 0 0,0 0 0 0 0,0-1 0 0 0,0 1 0 0 0,0-1 0 0 0,0 1 0 0 0,1-1 0 0 0,-1 1 0 0 0,0 0 0 0 0,1-1 0 0 0,-1 1 0 0 0,0-1 0 0 0,1 1 0 0 0,-1-1 0 0 0,1 1 0 0 0,0-1 0 0 0,-1 0 0 0 0,1 1 0 0 0,-1-1 0 0 0,1 0 0 0 0,0 1 0 0 0,-1-1 0 0 0,1 0 0 0 0,0 0 0 0 0,-1 0 0 0 0,1 0 0 0 0,0 1 0 0 0,3-1 155 0 0,0 0 1 0 0,0 0-1 0 0,0 0 0 0 0,1-1 0 0 0,0 0-155 0 0,13 0 664 0 0,2 0-72 0 0,15 0-576 0 0,-26 2-16 0 0,-7 0 0 0 0,0 1 0 0 0,-1-1 0 0 0,1 0 0 0 0,0 0 0 0 0,-1 1 0 0 0,1-1 0 0 0,-1 1 0 0 0,0 0 0 0 0,0-1 0 0 0,1 1 0 0 0,-1 0 0 0 0,0 0 0 0 0,0 0 0 0 0,7 10 0 0 0,-5-8 0 0 0,-1 0 0 0 0,1 1 0 0 0,-1-1 0 0 0,0 1 0 0 0,0-1 0 0 0,0 1 0 0 0,-1 0 0 0 0,0-1 0 0 0,0 1 0 0 0,0 0 0 0 0,0 0 0 0 0,-1 0 0 0 0,0 0 0 0 0,1 15 0 0 0,-2 0 0 0 0,-2 13 0 0 0,2-20 0 0 0,-2 14 917 0 0,-2 0-1 0 0,-7 18-916 0 0,2-1 215 0 0,7-31-215 0 0,-1 1 0 0 0,1 1 0 0 0,1-1 0 0 0,1 0 0 0 0,-1 5 0 0 0,2-6 0 0 0,-1-9 0 0 0,1-1 0 0 0,0 0 0 0 0,0 0 0 0 0,0 0 0 0 0,1 1 0 0 0,-1-1 0 0 0,1 0 0 0 0,-1 0 0 0 0,1 0 0 0 0,0 0 0 0 0,0 0 0 0 0,0 0 0 0 0,1 0 0 0 0,-1 0 0 0 0,1 0 0 0 0,0-1 0 0 0,-1 1 0 0 0,1-1 0 0 0,1 2 0 0 0,4 2 0 0 0,-5-5 0 0 0,1 0 0 0 0,0 1 0 0 0,-1-1 0 0 0,1-1 0 0 0,0 1 0 0 0,0 0 0 0 0,-1-1 0 0 0,1 1 0 0 0,0-1 0 0 0,0 0 0 0 0,0 0 0 0 0,0 0 0 0 0,2 0 0 0 0,1-1 0 0 0,-1 0 0 0 0,0 0 0 0 0,0 0 0 0 0,1-1 0 0 0,-1 0 0 0 0,-2 1-135 0 0,1 0-1 0 0,-1 0 1 0 0,1-1-1 0 0,-1 0 1 0 0,0 0-1 0 0,0 0 1 0 0,0 0-1 0 0,0 0 1 0 0,0 0-1 0 0,0-1 1 0 0,0-1 135 0 0,8-6-4920 0 0,-1 1-694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3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4 103 6447 0 0,'0'0'298'0'0,"0"0"-10"0"0,-1 1-118 0 0,1-1-140 0 0,-1 0 0 0 0,1 1 0 0 0,0-1-1 0 0,0 0 1 0 0,0 0 0 0 0,0 0 0 0 0,0 0-1 0 0,0 0 1 0 0,-1 0 0 0 0,1 0-1 0 0,0 0 1 0 0,0 1 0 0 0,0-1 0 0 0,0 0-1 0 0,0 0 1 0 0,0 0 0 0 0,0 0 0 0 0,0 0-1 0 0,0 1 1 0 0,0-1 0 0 0,0 0 0 0 0,0 0-1 0 0,0 0 1 0 0,0 0 0 0 0,0 1-1 0 0,0-1 1 0 0,0 0 0 0 0,0 0 0 0 0,0 0-1 0 0,0 0 1 0 0,0 1 0 0 0,0-1 0 0 0,0 0-1 0 0,0 0 1 0 0,0 0 0 0 0,0 0 0 0 0,0 0-1 0 0,0 1 1 0 0,0-1 0 0 0,0 0-1 0 0,0 0 1 0 0,0 0 0 0 0,1 0 0 0 0,-1 0-1 0 0,0 1-29 0 0,10 1 2785 0 0,-6-2-1784 0 0,1 0-1 0 0,0 0 0 0 0,-1-1 0 0 0,4 0-1000 0 0,5-3 266 0 0,0-1-1 0 0,0-1 0 0 0,0 0 1 0 0,0 0-1 0 0,-1-1 0 0 0,2-2-265 0 0,24-13 456 0 0,-14 8-433 0 0,-17 9 37 0 0,1 1 0 0 0,0 0 0 0 0,-1 0 0 0 0,1 1 0 0 0,1 0 0 0 0,-1 0 0 0 0,6-1-60 0 0,-12 4 174 0 0,-2-1-111 0 0,1 1 0 0 0,-1 0 1 0 0,1 0-1 0 0,-1 0 0 0 0,1 0 1 0 0,-1 0-1 0 0,0 0 0 0 0,1 0 1 0 0,-1 0-1 0 0,1-1 0 0 0,-1 2 0 0 0,1-1 1 0 0,-1 0-1 0 0,1 0 0 0 0,-1 0 1 0 0,0 0-1 0 0,1 0 0 0 0,-1 0 1 0 0,1 0-1 0 0,-1 1-63 0 0,11 5 173 0 0,-8-3-188 0 0,-2 0 22 0 0,1 0-7 0 0,-1 0 0 0 0,1 0 0 0 0,-1 0 0 0 0,1 0 0 0 0,-1 0 0 0 0,0 0 0 0 0,0 0 0 0 0,0 1 0 0 0,-1-1 0 0 0,1 0 0 0 0,-1 1 0 0 0,0 1 0 0 0,0 7 0 0 0,-1 1 0 0 0,-1 9 0 0 0,0 0 0 0 0,-1 3 0 0 0,0 1 0 0 0,-4 8 0 0 0,4-20 0 0 0,-1-1 0 0 0,0 0 0 0 0,-1 0 0 0 0,0 0 0 0 0,-3 2 0 0 0,4-8 72 0 0,26-50 2003 0 0,-17 31-2100 0 0,1 0 0 0 0,0 1 1 0 0,1-1-1 0 0,6-7 25 0 0,-7 11 0 0 0,0 1 0 0 0,1-1 0 0 0,0 1 0 0 0,0 0 0 0 0,1 1 0 0 0,-1 0 0 0 0,5-2 0 0 0,-10 7 0 0 0,-1 0 0 0 0,1 0 0 0 0,0 1 0 0 0,-1-1 0 0 0,1 1 0 0 0,0-1 0 0 0,0 1 0 0 0,0 0 0 0 0,1 0 0 0 0,8 1 0 0 0,-10-1 0 0 0,1 1 0 0 0,-1 0 0 0 0,0-1 0 0 0,0 1 0 0 0,0 0 0 0 0,0 0 0 0 0,0 0 0 0 0,0 0 0 0 0,0 0 0 0 0,0 0 0 0 0,0 0 0 0 0,0 1 0 0 0,10 18 0 0 0,-5-7 0 0 0,-3-7 0 0 0,0 1 0 0 0,0 0 0 0 0,-1-1 0 0 0,0 1 0 0 0,0 0 0 0 0,-1 0 0 0 0,0 0 0 0 0,0 0 0 0 0,-1 0 0 0 0,0 6 0 0 0,0-5 72 0 0,6-16 787 0 0,4-14 14 0 0,-7 16-792 0 0,0-1 1 0 0,0 1-1 0 0,2-4-81 0 0,6-5 0 0 0,-4 3 0 0 0,1 0 0 0 0,1 1 0 0 0,1-1 0 0 0,2-2 0 0 0,-5 6 0 0 0,0 1 0 0 0,1-1 0 0 0,0 0 0 0 0,-5 6 0 0 0,0 0 0 0 0,0 0 0 0 0,1 0 0 0 0,-1 0 0 0 0,0 1 0 0 0,1-1 0 0 0,-1 1 0 0 0,1 0 0 0 0,-1 0 0 0 0,4-1 0 0 0,-1 2 0 0 0,0-1 0 0 0,0 1 0 0 0,0 0 0 0 0,0 1 0 0 0,0-1 0 0 0,0 1 0 0 0,0 0 0 0 0,0 1 0 0 0,0 0 0 0 0,0 0 0 0 0,-1 0 0 0 0,1 0 0 0 0,-1 1 0 0 0,1 0 0 0 0,-1 0 0 0 0,0 0 0 0 0,0 1 0 0 0,1 0 0 0 0,11 12 0 0 0,0 0 0 0 0,0 0 0 0 0,-2 2 0 0 0,2 2 0 0 0,-4-5 0 0 0,-13-15 0 0 0,11 14 6 0 0,1-1 0 0 0,1 0 0 0 0,4 3-6 0 0,-12-13-20 0 0,0 1 0 0 0,0-1 0 0 0,0 1 0 0 0,0-2 0 0 0,1 1 0 0 0,-1 0 0 0 0,1-1 1 0 0,0 0-1 0 0,0-1 0 0 0,0 1 0 0 0,3-1 20 0 0,40 4-4001 0 0,-33-3 2467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32.6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3504 6447 0 0,'0'0'142'0'0,"0"0"22"0"0,0 0 13 0 0,-1 1-20 0 0,-8 10-122 0 0,8-10-35 0 0,0 1 0 0 0,0-1-1 0 0,0 1 1 0 0,0-1 0 0 0,0 1-1 0 0,0-1 1 0 0,0 0 0 0 0,-1 0-1 0 0,1 1 1 0 0,0-2 98 0 0,-13 12 743 0 0,8-10 4215 0 0,22 1-4448 0 0,-15-3-120 0 0,9 0 464 0 0,-3-1-931 0 0,-1 0 0 0 0,0 0 1 0 0,1 0-1 0 0,-1-1 0 0 0,0 0 0 0 0,0 0 0 0 0,1-2-21 0 0,9-4 19 0 0,14-10-19 0 0,-12 7-2 0 0,-4 3 2 0 0,-9 6 0 0 0,0-1 0 0 0,0 0 0 0 0,0-1 0 0 0,-1 1 0 0 0,5-4 0 0 0,1-3 88 0 0,14-15 1872 0 0,17-20-1960 0 0,-31 32 0 0 0,1 2 0 0 0,6-5 0 0 0,14-15 0 0 0,-26 25 0 0 0,-4 5 0 0 0,-1 0 0 0 0,1 1 0 0 0,-1-1 0 0 0,1 0 0 0 0,-1 1 0 0 0,1-1 0 0 0,0 1 0 0 0,-1-1 0 0 0,1 1 0 0 0,0-1 0 0 0,-1 1 0 0 0,1-1 0 0 0,0 1 0 0 0,0 0 0 0 0,0-1 0 0 0,-1 1 0 0 0,2 0 0 0 0,1-1 0 0 0,15-8 0 0 0,-9 5 0 0 0,-1-2 0 0 0,0 1 0 0 0,25-16 0 0 0,-26 16 0 0 0,11-7 0 0 0,-2 2 0 0 0,18-16 0 0 0,-4 8 0 0 0,-15 6 0 0 0,34-20 0 0 0,-43 28 260 0 0,0 1 0 0 0,0-1 0 0 0,3 0-260 0 0,17-10 834 0 0,13-6-1506 0 0,-38 19 782 0 0,1 0 0 0 0,0-1 0 0 0,-1 1 0 0 0,1-1 1 0 0,-1 1-1 0 0,1-1 0 0 0,-1 0 0 0 0,0 1-110 0 0,6-7-209 0 0,55-51 643 0 0,-60 57-434 0 0,3-3 0 0 0,1-10 0 0 0,-5 14 0 0 0,0-3 0 0 0,3-5 0 0 0,0 0 0 0 0,1 0 0 0 0,0 1 0 0 0,4-6 0 0 0,10-23 0 0 0,-15 28 0 0 0,1 0 0 0 0,0 0 0 0 0,0 1 0 0 0,1 0 0 0 0,1-2 0 0 0,-3 4 0 0 0,7-9 0 0 0,12-12 0 0 0,-12 15 0 0 0,0-2 0 0 0,-6 6 0 0 0,0 0 0 0 0,2-7 0 0 0,0 2 0 0 0,-6 9 0 0 0,3 0 0 0 0,6-8 0 0 0,-6 8 0 0 0,-1 0 0 0 0,1 0 0 0 0,-1-1 0 0 0,0 1 0 0 0,0-1 0 0 0,-1 0 0 0 0,2-4 0 0 0,6-12 0 0 0,-3 5 0 0 0,-3 8 0 0 0,-2 5 0 0 0,-1 1 0 0 0,14-21 0 0 0,8-8 0 0 0,-11 15 0 0 0,-7 9 0 0 0,0-1 0 0 0,-1 0 0 0 0,0 0 0 0 0,0 0 0 0 0,0 0 0 0 0,-1-1 0 0 0,0 1 0 0 0,1-6 0 0 0,-1 5 0 0 0,1-2 0 0 0,8-21 0 0 0,-11 29 0 0 0,-1 3 0 0 0,2-22 0 0 0,-2 18 0 0 0,0 2 0 0 0,0 1 0 0 0,0-1 0 0 0,0 1 0 0 0,1-1 0 0 0,-1 1 0 0 0,0 0 0 0 0,1-1 0 0 0,-1 1 0 0 0,1 0 0 0 0,0-1 0 0 0,-1 1 0 0 0,1 0 0 0 0,0-1 0 0 0,1 0 0 0 0,-1 0 0 0 0,0-1 0 0 0,0 1 0 0 0,0 0 0 0 0,0 0 0 0 0,0-1 0 0 0,0-1 0 0 0,3-13 0 0 0,-2 9 0 0 0,-1 3 0 0 0,0 1 0 0 0,1-1 0 0 0,0 1 0 0 0,1-4 0 0 0,13-25 0 0 0,-10 21 0 0 0,-3 6 0 0 0,3-8 0 0 0,-4 8 0 0 0,5-12 0 0 0,1-14 0 0 0,5-18 0 0 0,-5 26 0 0 0,-6 15 0 0 0,-2 7 0 0 0,0 0 0 0 0,1-1 0 0 0,-1 1 0 0 0,1 0 0 0 0,-1 0 0 0 0,1 0 0 0 0,0 0 0 0 0,0 0 0 0 0,0-1 0 0 0,9-19 0 0 0,-7 9 0 0 0,1-5 0 0 0,-1 6 0 0 0,1 1 0 0 0,5-11 0 0 0,-8 15 0 0 0,-2-5 0 0 0,2 3 0 0 0,-1 7 0 0 0,0 2 0 0 0,0-1 0 0 0,0 0 0 0 0,0 1 0 0 0,0-1 0 0 0,0 0 0 0 0,0 1 0 0 0,0-1 0 0 0,0 0 0 0 0,1 1 0 0 0,-1-1 0 0 0,0 1 0 0 0,0-1 0 0 0,1 0 0 0 0,-1 1 0 0 0,0-1 0 0 0,1 1 0 0 0,-1-1 0 0 0,0 1 0 0 0,1-1 0 0 0,1-1 0 0 0,-2-1 0 0 0,5-10 0 0 0,8-21 0 0 0,-11 25 0 0 0,-1 8 0 0 0,-1-1 0 0 0,0 1 0 0 0,1 0 0 0 0,-1-1 0 0 0,1 1 0 0 0,0-1 0 0 0,-1 1 0 0 0,2-1 0 0 0,0-1 0 0 0,0 0 0 0 0,0 0 0 0 0,-1 0 0 0 0,1-1 0 0 0,-1 1 0 0 0,13-23 0 0 0,-11 21 0 0 0,-2 3 0 0 0,0 1 0 0 0,0-1 0 0 0,0 1 0 0 0,-1-1 0 0 0,1 1 0 0 0,0-1 0 0 0,-1 0 0 0 0,0 1 0 0 0,1-1 0 0 0,-1 0 0 0 0,0 1 0 0 0,0-1 0 0 0,0-1 0 0 0,8-24 0 0 0,-5 19 0 0 0,6-8 0 0 0,-6 10 0 0 0,-1 3 0 0 0,-1 0 0 0 0,0 0 0 0 0,0 1 0 0 0,0-1 0 0 0,0 0 0 0 0,0 0 0 0 0,0 0 0 0 0,-1 0 0 0 0,1 0 0 0 0,-1-2 0 0 0,4-17 0 0 0,1 2 0 0 0,-2 13 0 0 0,2-15 0 0 0,-2-2 0 0 0,-2 17 0 0 0,0 0 0 0 0,0 0 0 0 0,1-4 0 0 0,1 0 0 0 0,-4 7 0 0 0,1-1 0 0 0,7-15 0 0 0,18-50 0 0 0,-23 63 0 0 0,-1 4 0 0 0,3-11 0 0 0,-3 8 0 0 0,0 2 0 0 0,-1 0 0 0 0,1 0 0 0 0,-1 1 0 0 0,0-1 0 0 0,0-3 0 0 0,-1-8 0 0 0,0 14 0 0 0,1-1 0 0 0,0 0 0 0 0,0 0 0 0 0,0 1 0 0 0,0-1 0 0 0,0 0 0 0 0,0 1 0 0 0,0-1 0 0 0,1 0 0 0 0,0-15 0 0 0,-1 10 0 0 0,0 1 0 0 0,1 0 0 0 0,0-1 0 0 0,1-3 0 0 0,-1 7 0 0 0,0 1 0 0 0,-1-1 0 0 0,1 1 0 0 0,-1-1 0 0 0,0 1 0 0 0,1 0 0 0 0,-1-1 0 0 0,0 1 0 0 0,-1-1 0 0 0,1 1 0 0 0,0-1 0 0 0,-1 1 0 0 0,0-1 0 0 0,1 2 0 0 0,0 1 0 0 0,-1-1 0 0 0,1 0 0 0 0,0 0 0 0 0,0 0 0 0 0,0 1 0 0 0,0-1 0 0 0,0 0 0 0 0,0 0 0 0 0,0 0 0 0 0,0 0 0 0 0,0 1 0 0 0,0-1 0 0 0,1 0 0 0 0,-1 0 0 0 0,0-41 0 0 0,0 40 0 0 0,0 0 0 0 0,0 1 0 0 0,0-1 0 0 0,0 0 0 0 0,0 0 0 0 0,-1 0 0 0 0,1 1 0 0 0,-1-1 0 0 0,1 0 0 0 0,-1-1 0 0 0,0 1 0 0 0,0-1 0 0 0,0 1 0 0 0,1 0 0 0 0,-1-1 0 0 0,1 1 0 0 0,-1 0 0 0 0,1-3 0 0 0,-1-5 0 0 0,-2-17 0 0 0,2-23 0 0 0,1-42 0 0 0,0 77 0 0 0,2-15 0 0 0,-3 26 0 0 0,1 0 0 0 0,1 0 0 0 0,-1 0 0 0 0,0 0 0 0 0,1 0 0 0 0,0 1 0 0 0,1-4 0 0 0,-2 6 0 0 0,1-1 0 0 0,-1 0 0 0 0,1 1 0 0 0,-1-1 0 0 0,0 0 0 0 0,0 0 0 0 0,0 1 0 0 0,0-1 0 0 0,0 0 0 0 0,0 0 0 0 0,-1 0 0 0 0,1 0 0 0 0,0 1 0 0 0,1-1 0 0 0,-1 0 0 0 0,0 1 0 0 0,0-1 0 0 0,1 0 0 0 0,0 0 0 0 0,0-1 0 0 0,0-1 0 0 0,1 0 0 0 0,-1 1 0 0 0,-1-1 0 0 0,1 0 0 0 0,0 0 0 0 0,-1 0 0 0 0,0 0 0 0 0,0 1 0 0 0,0-1 0 0 0,0 0 0 0 0,-1 0 0 0 0,1 0 0 0 0,-1-4 0 0 0,1 0 0 0 0,0 0 0 0 0,1 0 0 0 0,0-6 0 0 0,-1-3 0 0 0,0 10 0 0 0,0 0 0 0 0,0 1 0 0 0,1-4 0 0 0,0 2 0 0 0,0-5 0 0 0,0-1 0 0 0,-1 0 0 0 0,0-97 0 0 0,-7 57 0 0 0,7 47 0 0 0,-5-21 0 0 0,4 23 0 0 0,1-1 0 0 0,-1 1 0 0 0,0-1 0 0 0,1 1 0 0 0,0 2 0 0 0,0 1 0 0 0,0 0 0 0 0,0-1 0 0 0,0 1 0 0 0,-1 0 0 0 0,0-2 0 0 0,0-5 0 0 0,1 2 0 0 0,-2 0 0 0 0,1 6 0 0 0,1 0 0 0 0,0 0 0 0 0,0 0 0 0 0,0 0 0 0 0,0 0 0 0 0,0 0 0 0 0,0-1 0 0 0,0 1 0 0 0,0 0 0 0 0,0 0 0 0 0,0 0 0 0 0,1 0 0 0 0,-1 0 0 0 0,1-1 0 0 0,0-2 0 0 0,-1-10 0 0 0,2 3 0 0 0,3-5 0 0 0,1-5 0 0 0,0 5 0 0 0,-5 13 0 0 0,0 0 0 0 0,0 0 0 0 0,0 0 0 0 0,-1 0 0 0 0,1-1 0 0 0,-1 0 0 0 0,3-23 0 0 0,-2 14 0 0 0,3-10 0 0 0,-3 11 0 0 0,4-5 0 0 0,-5 15 0 0 0,4-15 0 0 0,2-4 0 0 0,-4 14 0 0 0,-2-5 0 0 0,4-5 0 0 0,-3 14 0 0 0,2-8 0 0 0,-1 9 0 0 0,2-14 0 0 0,0 4-814 0 0,-2 9 605 0 0,-1-1 1 0 0,0 1 0 0 0,0-1 0 0 0,0 1-1 0 0,-1-1 1 0 0,1-3 208 0 0,0-1-966 0 0,1 0 0 0 0,0 0 0 0 0,1-1 966 0 0,4-18-2566 0 0,-7 25 2054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33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79 6447 0 0,'0'0'142'0'0,"0"0"22"0"0,0 0 13 0 0,1-1-20 0 0,1-1-155 0 0,-1 1 0 0 0,0 0 0 0 0,0 0 0 0 0,0 0 0 0 0,0-1-1 0 0,-1 1 1 0 0,1-1 0 0 0,0 1 0 0 0,0-1 0 0 0,-1 1 0 0 0,1-1-1 0 0,-1 1 1 0 0,0-1 0 0 0,1 1 0 0 0,-1-1 0 0 0,0 0-2 0 0,4-11 2 0 0,-4 12-2 0 0,0-1 0 0 0,1 0 0 0 0,-1 0 0 0 0,1 0 0 0 0,0 1 0 0 0,0-1 0 0 0,-1 0 0 0 0,1 1 0 0 0,0-1 0 0 0,0 1 0 0 0,3-5 0 0 0,-1-2 0 0 0,-2 0 0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33.8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18 4607 0 0,'0'0'96'0'0,"0"0"32"0"0,0 0 0 0 0,0 0 0 0 0,0 0-128 0 0,0 0 0 0 0,-3-3 0 0 0,3 3 0 0 0,0 0 0 0 0,0 0 0 0 0,-4-8 0 0 0,3 2-2024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34.7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713 792 4607 0 0,'0'0'102'0'0,"0"0"20"0"0,0 0 6 0 0,0-1-21 0 0,-4-24-70 0 0,2 14 609 0 0,0-1-1 0 0,-1 0 0 0 0,-2-6-645 0 0,-16-47 2144 0 0,19 56-2144 0 0,1 6 0 0 0,0 0 0 0 0,0 0 0 0 0,0 1 0 0 0,0-1 0 0 0,-1 0 0 0 0,1 0 0 0 0,-1 1 0 0 0,0-1 0 0 0,-12-19 729 0 0,12 18-543 0 0,0-1 0 0 0,0 2 0 0 0,-1-1 1 0 0,0 0-1 0 0,1 0 0 0 0,-1 1 0 0 0,-1-1-186 0 0,-8-10 18 0 0,11 11-18 0 0,-1 1-1 0 0,0-1 1 0 0,0 1 0 0 0,0 0-1 0 0,-2-2 1 0 0,2 2 0 0 0,-1 0 0 0 0,1 0 0 0 0,-1-1 0 0 0,1 1 0 0 0,0-1 0 0 0,0 0 0 0 0,0 1 0 0 0,0-1 0 0 0,1 0 0 0 0,-2-2 0 0 0,1 0 0 0 0,-1 0 0 0 0,0 1 0 0 0,-1 0 0 0 0,1 0 0 0 0,-1 0 0 0 0,-1-1 0 0 0,-4-5 0 0 0,1 1 0 0 0,0 0 0 0 0,0 1 0 0 0,-1 0 0 0 0,-9-6 0 0 0,-35-21 1440 0 0,43 27-1023 0 0,-8-8-226 0 0,6 5-191 0 0,-9-6 0 0 0,8 7 0 0 0,-5-2 0 0 0,15 10 0 0 0,0 1 0 0 0,0-1 0 0 0,0 0 0 0 0,0 0 0 0 0,1-1 0 0 0,-3-1 0 0 0,-11-15 0 0 0,-30-31 0 0 0,42 44 0 0 0,1 3 0 0 0,1-1 0 0 0,-1 1 0 0 0,0-1 0 0 0,0 1 0 0 0,0 0 0 0 0,-1 0 0 0 0,-3-2 0 0 0,4 3 0 0 0,1 0 0 0 0,-1 1 0 0 0,1-1 0 0 0,-1 0 0 0 0,1 0 0 0 0,-1-2 0 0 0,-15-11 0 0 0,13 10 0 0 0,4 4 0 0 0,1 1 0 0 0,0-1 0 0 0,-1 1 0 0 0,0-1 0 0 0,1 1 0 0 0,-1 0 0 0 0,1-1 0 0 0,-1 1 0 0 0,1 0 0 0 0,-1 0 0 0 0,0-1 0 0 0,1 1 0 0 0,-1 0 0 0 0,0 0 0 0 0,1 0 0 0 0,-1 0 0 0 0,0 0 0 0 0,1 0 0 0 0,-3-1 0 0 0,-12-13 0 0 0,-1 1 0 0 0,-2 0 2048 0 0,-10-8-2048 0 0,25 18 0 0 0,0 0 0 0 0,0-1 0 0 0,0 1 0 0 0,0-2 0 0 0,1 2 0 0 0,0 1 0 0 0,-1-1 0 0 0,1 0 0 0 0,0 1 0 0 0,-1 0 0 0 0,1-1 0 0 0,-4-1 0 0 0,-41-25 0 0 0,46 29 1 0 0,1 0 0 0 0,-1 0 0 0 0,1-1-1 0 0,-1 1 1 0 0,1 0 0 0 0,0 0 0 0 0,-1-1 0 0 0,1 1-1 0 0,-1 0 1 0 0,1 0 0 0 0,0-1 0 0 0,-1 1 0 0 0,1-1-1 0 0,0 1 1 0 0,-1 0 0 0 0,1-1 0 0 0,0 1 0 0 0,-1-1-1 0 0,1 1 1 0 0,0-1-1 0 0,0 1-4 0 0,-1-1 1 0 0,1 1-1 0 0,0 0 0 0 0,0-1 0 0 0,-1 1 0 0 0,1 0 1 0 0,0 0-1 0 0,0-1 0 0 0,-1 1 0 0 0,1 0 0 0 0,0 0 1 0 0,-1-1-1 0 0,1 1 0 0 0,-1 0 0 0 0,1 0 0 0 0,0 0 1 0 0,-1-1-1 0 0,1 1 0 0 0,-1 0 0 0 0,1 0 0 0 0,-1 0 4 0 0,0 0-337 0 0,1 0-138 0 0,0 0-33 0 0,0 0-4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59.19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4556 53 4607 0 0,'0'0'208'0'0,"0"0"67"0"0,0 0 154 0 0,0 0 69 0 0,0 0 12 0 0,2-1-67 0 0,6-1-222 0 0,-6 1 166 0 0,-1 0 101 0 0,-1-1-240 0 0,2-1-362 0 0,9-6 3217 0 0,-9 8-2732 0 0,-2 1 117 0 0,0 0 21 0 0,1-2-66 0 0,4-7-294 0 0,-1 1-61 0 0,-3 7 283 0 0,-1 1 117 0 0,0 0 21 0 0,0 0-66 0 0,-2-1-294 0 0,-7-1-133 0 0,-8-3-16 0 0,15 5 0 0 0,-13-1 0 0 0,-6-3 0 0 0,9 5 0 0 0,1 3 0 0 0,-5 4 0 0 0,8-4 0 0 0,-1 2 0 0 0,0 0 0 0 0,0 0 0 0 0,0 1 0 0 0,1 1 0 0 0,0-1 0 0 0,0 1 0 0 0,-2 4 0 0 0,-3 2 0 0 0,-1 0 0 0 0,0-1 0 0 0,-9 5 0 0 0,-15 16 0 0 0,11-10 0 0 0,-11 5 0 0 0,-3 4 0 0 0,5-5 0 0 0,-14 9 0 0 0,31-24 0 0 0,1 2 0 0 0,-7 7 0 0 0,-2 2 0 0 0,-5 6 0 0 0,15-14 0 0 0,-17 12 0 0 0,15-12 0 0 0,-8 8 0 0 0,13-10 0 0 0,-1-2 0 0 0,0 0 0 0 0,-4 1 0 0 0,3-3 59 0 0,0-2-1 0 0,-7 2-58 0 0,3-1 326 0 0,-11 7-326 0 0,-65 47 1732 0 0,-1-1-1859 0 0,80-51 127 0 0,0 2 0 0 0,1-1 0 0 0,-5 8 0 0 0,1-3 0 0 0,-16 11 0 0 0,-16 11 0 0 0,34-23 0 0 0,-1-2 0 0 0,-1 0 0 0 0,-6 1 0 0 0,-30 22 0 0 0,37-28 0 0 0,11-5 0 0 0,-1 1 0 0 0,1-1 0 0 0,-8 7 0 0 0,10-7 0 0 0,0 0 0 0 0,-1 0 0 0 0,1-1 0 0 0,-3 1 0 0 0,-17 9 0 0 0,9-4-29 0 0,1 0 1 0 0,-3-1 28 0 0,-26 14 988 0 0,20-7-36 0 0,-46 26-1663 0 0,58-31 813 0 0,0 0 0 0 0,1 1 0 0 0,-2 3-102 0 0,-18 15-815 0 0,-5 1 1277 0 0,-1-3-1 0 0,-1-1 1 0 0,-10 4-462 0 0,5-2 0 0 0,14-9 0 0 0,-34 25 0 0 0,21-15 0 0 0,18-14 0 0 0,15-9 0 0 0,1 0 0 0 0,-5 3 0 0 0,3-1 0 0 0,-1-1 0 0 0,-5 3 0 0 0,6-4 0 0 0,0 1 0 0 0,1 0 0 0 0,-1 1 0 0 0,-5 3 0 0 0,1 0 0 0 0,-11 5 0 0 0,-10 5 0 0 0,13-8 0 0 0,17-10 0 0 0,0 1 0 0 0,0-1 0 0 0,0 1 0 0 0,-3 3 0 0 0,-19 16 0 0 0,-23 12 0 0 0,-9 8 0 0 0,35-26 0 0 0,-14 8 0 0 0,-10 7 0 0 0,-74 46 0 0 0,97-63 107 0 0,-12 8 1834 0 0,-28 11-1941 0 0,3 1 0 0 0,-7 3 0 0 0,11-6 0 0 0,27-15 0 0 0,1 3 0 0 0,-1 2 0 0 0,6-5 0 0 0,13-7 0 0 0,1 0 0 0 0,-5 4 0 0 0,-11 10 0 0 0,0 0 0 0 0,-5 7 0 0 0,-13 12 0 0 0,-6 1 0 0 0,-2-2 0 0 0,-8 2 0 0 0,42-30 0 0 0,-17 16 0 0 0,21-17 0 0 0,0 0 0 0 0,-1-1 0 0 0,-4 1 0 0 0,10-6 0 0 0,1-1 0 0 0,-1 1 0 0 0,1 1 0 0 0,-9 8 0 0 0,-24 19 0 0 0,29-22 0 0 0,6-4 0 0 0,-1-2 0 0 0,0 1 0 0 0,0-1 0 0 0,-9 5 0 0 0,9-6 0 0 0,0 0 0 0 0,0 1 0 0 0,1-1 0 0 0,-5 7 0 0 0,4-5 0 0 0,0 0 0 0 0,-1 0 0 0 0,-7 4 0 0 0,6-6 0 0 0,1 1 0 0 0,0 1 0 0 0,-4 4 0 0 0,-24 14 0 0 0,20-10 0 0 0,14-12 0 0 0,0-1 0 0 0,0 1 0 0 0,0-1 0 0 0,0 0 0 0 0,-1 0 0 0 0,1 0 0 0 0,-1 0 0 0 0,0-1 0 0 0,-3 2 0 0 0,2-2 0 0 0,0 1 0 0 0,1 0 0 0 0,-1 1 0 0 0,1-1 0 0 0,0 1 0 0 0,0 0 0 0 0,0 0 0 0 0,0 1 0 0 0,0 1 0 0 0,-8 6 0 0 0,11-10 0 0 0,0 0 0 0 0,0 1 0 0 0,0-1 0 0 0,0 0 0 0 0,0 3 0 0 0,1-3 0 0 0,0-1 0 0 0,0 1 0 0 0,-1 0 0 0 0,1-1 0 0 0,0 1 0 0 0,-1-1 0 0 0,1 1 0 0 0,-1-1 0 0 0,1 1 0 0 0,-1-1 0 0 0,0 0 0 0 0,-8 5 0 0 0,0 1 0 0 0,1 0 0 0 0,-3 2 0 0 0,-21 16 0 0 0,31-24 0 0 0,-9 8 0 0 0,-29 21 0 0 0,38-28 0 0 0,-10 7 0 0 0,-1 0 0 0 0,2 1 0 0 0,-1 1 0 0 0,1 0 0 0 0,0 2 0 0 0,9-11 0 0 0,1-1 0 0 0,-1 1 0 0 0,1-1 0 0 0,-1 1 0 0 0,0-1 0 0 0,0 0 0 0 0,-1 1 0 0 0,1-1 0 0 0,0 0 0 0 0,0 1 0 0 0,0-1 0 0 0,0 1 0 0 0,0 0 0 0 0,0 0 0 0 0,-1 1 0 0 0,0-1 0 0 0,0 1 0 0 0,0-1 0 0 0,0 0 0 0 0,-1 1 0 0 0,1-1 0 0 0,0 0 0 0 0,0 0 0 0 0,0 0 0 0 0,1 0 0 0 0,-1 1 0 0 0,1-1 0 0 0,-1 2 0 0 0,2-3 0 0 0,0 0 0 0 0,0 0 0 0 0,0 0 0 0 0,0 0 0 0 0,0 0 0 0 0,0-1 0 0 0,0 1 0 0 0,0 0 0 0 0,-1 0 0 0 0,-13 11 0 0 0,10-9 0 0 0,3-1 0 0 0,-1 0 0 0 0,1 0 0 0 0,0 0 0 0 0,-1 1 0 0 0,1-1 0 0 0,0 1 0 0 0,-6 8 0 0 0,-6 5 0 0 0,7-10 0 0 0,-4 6 0 0 0,-2-1 0 0 0,-3 6 0 0 0,10-12 0 0 0,21-18 0 0 0,6-7 0 0 0,1 2 0 0 0,1 1 0 0 0,16-10 0 0 0,-20 15 0 0 0,0-1 0 0 0,-1-1 0 0 0,9-9 0 0 0,-4 3 0 0 0,15-9 0 0 0,-33 25 0 0 0,22-14 0 0 0,-2-1 0 0 0,6-6 0 0 0,81-76 0 0 0,-73 63 0 0 0,-23 21 0 0 0,14-10 0 0 0,19-13 0 0 0,66-51 0 0 0,-52 49 0 0 0,-38 26 0 0 0,-9 6 38 0 0,77-53 367 0 0,-28 18 765 0 0,-4 1-2720 0 0,-42 31 1543 0 0,56-38 7 0 0,-50 35 0 0 0,10-12 0 0 0,-9 8 0 0 0,52-44 0 0 0,-51 44-43 0 0,21-17 2062 0 0,4-6-2019 0 0,-38 31 8 0 0,1 0 0 0 0,13-6-8 0 0,6-5 0 0 0,102-64 0 0 0,-106 68 0 0 0,-5 3 0 0 0,12-11 0 0 0,-17 11 0 0 0,59-50-401 0 0,-60 49-971 0 0,10-10 1372 0 0,-9 7-219 0 0,6-4 219 0 0,122-86 1384 0 0,-62 57-776 0 0,-4 2-608 0 0,4-3 0 0 0,-3 0 0 0 0,-40 27 0 0 0,53-38 0 0 0,36-22 0 0 0,-26 20 0 0 0,25-16 0 0 0,31-17 0 0 0,-100 54 0 0 0,-21 15 0 0 0,-11 7 0 0 0,-15 12 0 0 0,1 0 0 0 0,8-4 0 0 0,35-21 0 0 0,13-15 0 0 0,25-16 0 0 0,5 0 0 0 0,26-16 0 0 0,-58 36 0 0 0,1-4 0 0 0,-15 10 0 0 0,4 2 0 0 0,-25 17 0 0 0,7-1 0 0 0,-28 16 0 0 0,1 0 0 0 0,-2-1 0 0 0,10-8 0 0 0,87-74 0 0 0,-70 53 0 0 0,-23 22 0 0 0,-9 7 0 0 0,-1 1 0 0 0,-3-1 0 0 0,-4 9 0 0 0,0 0 0 0 0,0 0 0 0 0,0-1 0 0 0,0 1 0 0 0,0 0 0 0 0,0 0 0 0 0,0-1 0 0 0,0 1 0 0 0,0 0 0 0 0,0 0 0 0 0,0 0 0 0 0,0-1 0 0 0,0 1 0 0 0,0 0 0 0 0,0 0 0 0 0,0 0 0 0 0,0-1 0 0 0,0 1 0 0 0,0 0 0 0 0,0 0 0 0 0,0 0 0 0 0,-1-1 0 0 0,1 1 0 0 0,0 0 0 0 0,0 0 0 0 0,0 0 0 0 0,0 0 0 0 0,0-1 0 0 0,-1 1 0 0 0,1 0 0 0 0,0 0 0 0 0,0 0 0 0 0,0 0 0 0 0,-1 0 0 0 0,0 0 0 0 0,0 0 0 0 0,0 0 0 0 0,0 0 0 0 0,0 0 0 0 0,0 0 0 0 0,0 0 0 0 0,0 0 0 0 0,0 1 0 0 0,0-1 0 0 0,-1 1 0 0 0,-7 2-74 0 0,1 1 0 0 0,-1 0 0 0 0,0 1-1 0 0,1 0 1 0 0,0 1 74 0 0,-16 11-2534 0 0,1 2-4058 0 0,23-19 6409 0 0,-14 11-5809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6:05:21.77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3512 12438 3679 0,'0'0'160'0,"0"0"32"0,0 0-192 0,0 0 0 0,0 0 0 0,0 0 0 15,0 0 848-15,0 0 128 0,0 0 32 0,0 0 0 16,0 0-512-16,0 0-112 0,0 0 0 0,0 0-16 15,8-6 240-15,0 0 48 0,-3-3 16 0,1 1 0 16,2 1-32-16,2-1-16 0,-4-2 0 0,1-2 0 16,-2-1-160-16,4-1-16 0,2 0-16 0,0 0 0 15,-1-3-176-15,-2 1-16 0,0-1-16 0,-1 0 0 16,0 0 16-16,2 0 0 0,2-2 0 0,-3 4 0 16,1 0-48-16,0 2 0 0,1-5 0 0,2 4 0 15,-3-1 144-15,2 2 32 0,1 0 0 0,1 0 0 0,-3-2-80 0,2 1-16 16,1 0 0-16,1 1 0 0,0 0-112 0,-2-1-32 15,0-1 0-15,1 2 0 0,4 2-128 0,-3-1 128 16,-1-2-128-16,0 2 128 0,1 0-128 0,0 1 0 16,-1 1 0-16,0-1 0 0,-2-1 144 0,0-3-144 15,3 2 160-15,-2 0-160 0,1 2 144 0,1-2-144 16,2-2 128-16,0 4-128 0,3 3 128 0,1-3-128 16,0 0 0-16,1-2 128 0,0 2-128 0,-2 0 0 15,1 2 0-15,2-1 128 0,-1-4-128 0,3 2 0 16,-3 1 144-16,2 0-144 0,-1 1 176 0,1 1-48 15,1-2 0-15,-1 1 0 0,-1 2-128 0,-1-1 160 16,-2 3-160-16,1-1 160 0,-4 4-32 0,0-1 0 16,-2 2 0-16,-3 0 0 0,-1 0-128 0,0 2-176 15,-10 0 48-15,0 0-6464 0,0 0-1280 0</inkml:trace>
  <inkml:trace contextRef="#ctx0" brushRef="#br0" timeOffset="854.96">4010 12396 6447 0,'0'0'576'0,"0"0"-576"16,0 0 0-16,0 0 0 0,2-9 1328 0,3 2 144 15,1-1 48-15,0 1 0 0,1 0-736 0,1-3-144 0,3-2-16 0,2-1-16 16,-1 0-160-16,2 0-16 0,-1-2-16 0,1-1 0 16,0-1-32-16,1 1 0 0,1 1 0 0,2-2 0 15,-1-1 48-15,1-1 0 0,1-1 0 0,-2 3 0 16,2 2 0-16,1 0 0 0,0-5 0 0,0 5 0 15,1 3-48-15,2-1 0 0,-2 0 0 0,-1 3 0 16,0-1-128-16,-1 0-16 0,-1 0-16 0,2 3 0 16,1-3-224-16,-1 0 144 0,0 2-144 0,-1 1 128 15,1 0-128-15,1 1 0 0,0-3 0 0,-1 0 0 16,0 3 0-16,-1 0 160 0,2-2-160 0,-1 0 160 16,1 1 32-16,2-2 16 0,1-1 0 0,1 1 0 15,-3-2 16-15,-7 4 0 0,1 0 0 0,4 0 0 16,0 0-224-16,2 1-128 0,0-1 128 0,0 1-208 15,1 2 208-15,-2 1 0 0,0-2 0 0,-1 1 0 0,0-1 0 0,-1 2 0 16,0 0 0-16,0 1 0 0,-4-1 0 0,1-1 0 16,-1 0 0-16,1 1 0 0,0 2 0 0,0-1 0 15,2 0 0-15,0 0 0 0,-1 2 0 0,1 1 0 16,2 0 0-16,-2 0 0 0,2-2 0 0,3 1 0 16,-1 0 0-16,0 0 0 0,0-1 768 0,0 2 208 15,0-3 48-15,-2 3 0 0,0 0-832 0,1 2-192 16,-4-1 0-16,2 1 0 0,-3 0 0 0,2 0 0 15,-1-2 0-15,0 1 0 0,-1 2 0 0,0-1 0 16,4 1 0-16,-3 0 0 0,0 2 0 0,-1-3 0 16,2-1 0-16,0 1 0 0,-1 0 0 0,2 3 0 15,-1-3 0-15,-1 2 0 0,3 1 0 0,0 1 0 16,0-1 0-16,-1-1 0 0,1 4 0 0,-2 0 0 0,-2 0 0 16,2-1 0-16,-2-3 0 0,1 2 0 15,0 2 0-15,0-4 0 0,-2 2 0 0,1-1 0 0,-1-1 0 0,1 2 0 16,-2-1 0-16,1 0 0 0,-2-2 0 0,-2 2 0 15,-2-2 0-15,-1-2 0 0,-1 1 0 0,-7-2 0 16,0 0 0-16,0 0 0 0,0 0 0 0,0 0-12240 16</inkml:trace>
  <inkml:trace contextRef="#ctx0" brushRef="#br0" timeOffset="1599.72">4454 11627 5519 0,'0'0'496'0,"0"0"-496"0,5-8 0 0,1 3 0 16,1 1 896-16,2-2 96 0,1-2 16 0,3 2 0 15,2 0-384-15,2 0-80 0,0-1-16 0,3-1 0 16,2 1-16-16,-2-1-16 0,2 0 0 0,1 1 0 16,3-3 48-16,0 0 16 0,-1 2 0 0,4-1 0 15,1-1 16-15,1 0 16 0,1 1 0 0,-10 2 0 16,3 0 256-16,4 1 48 0,2-1 16 0,1 1 0 15,-1-3-720-15,-1 4-192 0,0 2 0 0,1-2 0 0,0-3 0 16,1 1 0-16,-1 2 0 0,1-2 0 0,0 2 0 16,1-3 0-16,0 1 0 0,2 3 0 0,3 1 0 0,-2-1 0 15,-1 2 0-15,1 0 0 0,-5 1 0 0,2 1 0 16,-1-2 0-16,0 2 0 0,0-1 0 0,0 1 0 16,-1 3 0-16,0 0 0 0,1 3 0 0,-1 0 0 15,0 0 0-15,0 1 0 0,-1 2 0 0,-2 0 0 16,1-2 0-16,0-1 0 0,-2 1 848 0,2-1 144 15,-1 1 32-15,1-3 0 0,-2 0-832 0,3-1-192 16,0 0 0-16,-2 2 0 0,0 0 0 0,-2 1 0 16,2-2 0-16,-3 2 0 0,1 0 0 0,0 2 0 15,-3-1 0-15,0-1 0 0,-3 1 0 0,0 3 0 16,0-2 0-16,-3 2 0 0,1 1 0 0,-1 0 0 16,2 3 0-16,-2-2 0 0,1 2 0 0,0 1 0 0,-5 0 0 0,2-1 0 15,3 2 0-15,-5-1 0 0,1-2 0 0,-3 0 0 16,-1 0 0-16,-1-1 0 15,1 3 0-15,1-3 0 0,-1-1 0 0,0 0 0 0,2 0 0 0,2 4-10608 16</inkml:trace>
  <inkml:trace contextRef="#ctx0" brushRef="#br0" timeOffset="12223.97">9595 16248 4607 0,'0'0'400'0,"0"0"-400"0,2-6 0 0,-2 6 0 15,5-7 1664-15,1 2 240 0,-6 5 48 0,0 0 16 16,0 0-912-16,3-6-176 0,0 1-48 0,-3 5 0 15,0 0 16-15,8-8 0 0,-3-5 0 0,-1 4 0 16,-4 9 304-16,4-8 48 0,1-2 16 0,-3 1 0 16,-2 4-16-16,0 5 0 0,0 0 0 0,0 0 0 15,0-10-240-15,1 2-64 0,0 2 0 0,-1 6 0 16,0 0-144-16,0 0-48 0,0 0 0 0,0 0 0 16,0 0-272-16,0 0-64 0,-2 10-16 0,1 2 0 15,-1-2-64-15,2 2-16 0,0 2 0 0,0 4 0 16,0 8 80-16,-4 2 16 0,2-1 0 0,1 2 0 0,0 0-64 15,-1 3-16-15,0 1 0 0,-1-2 0 0,2-2-16 0,0-3 0 16,-1 2 0-16,2-4 0 0,2-1-48 0,-1-3-16 16,-1-2 0-16,0-1 0 0,0-2-48 0,0-4-16 15,0-11 0-15,0 12 0 0,0 3-144 0,1-3 160 16,2-2-160-16,-1-2 160 0,-2-8-160 0,0 0 0 16,3 10 0-16,3-4 128 0,-6-6-128 0,0 0-192 15,0 0 32-15,8-5 16 16,0-2-560-16,-1 0-96 0,0-2-32 0,-3 2 0 15,-2-3-576-15,-1 2-112 0,-1 8-16 0,-1-9-16 16,-1 0-1504-16,-2 2-288 0,-2 1-64 0</inkml:trace>
  <inkml:trace contextRef="#ctx0" brushRef="#br0" timeOffset="12505.1">9467 16598 4607 0,'-3'8'400'0,"-1"1"-400"0,0 0 0 0,1-1 0 15,-2 1 3264-15,3 3 560 0,0 6 112 0,0-3 32 16,-2-2-2064-16,2 4-416 0,-1 4-80 0,0 0 0 16,-1-2-288-16,2 3-48 0,1-2-16 0,1-1 0 15,0-3-272-15,0 2-48 0,0-3-16 0,3-3 0 16,3-2-48-16,0-1-16 0,4-3 0 0,0-2 0 16,1 0 48-16,-2-1 0 0,-9-3 0 0,15-3 0 15,5 1 80-15,0-5 32 0,2-8 0 0,1 2 0 16,1 2 0-16,1-1 0 0,-1-6 0 0,0 0 0 15,0-2-80-15,-3-3-16 0,0-4 0 0,0 3 0 0,-4-2-208 0,0 2-32 16,-3-1-16-16,-3 3 0 0,-1 3-256 0,-1-1-48 16,-1 0-16-16,-1 1 0 0,-2 3-144 0,-2 4 0 15,-3 5 0-15,-1 0-13648 16,0 2-2608-16</inkml:trace>
  <inkml:trace contextRef="#ctx0" brushRef="#br0" timeOffset="14808.5">9811 17272 1839 0,'0'0'160'0,"0"0"-160"0,0 0 0 0,0 0 0 16,0 0 2576-16,8-4 496 0,-8 4 80 0,0 0 32 15,0 0-1728-15,7-6-352 0,-1 1-64 0,-6 5-16 16,0 0 128-16,0 0 32 0,0 0 0 0,0 0 0 16,0 0-96-16,2-8 0 0,-2 8-16 0,0 0 0 15,-3-7-240-15,3 7-32 0,0 0-16 0,-5-6 0 16,-2 1-176-16,-1 0-32 0,0 3-16 0,-1-1 0 15,-1-2-80-15,-1 2-16 0,-1 0 0 0,-4 0 0 16,-1 2-32-16,-1 0-16 0,-2 0 0 0,1 0 0 16,-6 0-32-16,2 1 0 0,-3 0 0 0,2 1 0 15,2-1-176-15,0 2-32 0,-5 0-16 0,2 2 0 0,2-1 32 0,-2 1 16 16,1 1 0-16,0-2 0 0,2 4-16 0,-1-1-16 16,2 3 0-16,3-1 0 0,-3 1-48 0,0-2 0 15,1 3 0-15,-3 0 0 0,1 0-128 0,0 1 0 16,1 2 144-16,1 0-144 0,-2 1 0 0,5 0 128 15,2-1-128-15,0 3 0 0,-1 0 0 0,4 2 0 16,4-2 0-16,-1 2 0 0,1-1 0 0,0 1 0 16,3 0 0-16,3 0 0 0,-1 2 0 0,1 0 0 15,1-1 0-15,1 1 128 0,3-1-128 0,0 0 0 16,1 0 0-16,2-2 128 0,2 1-128 0,3-1 0 16,-1-1 128-16,3-1-128 0,3 1 0 0,1-1 144 15,4 0-144-15,-1-1 0 0,0-1 128 0,2 0-128 16,-1 0 0-16,1 1 0 0,-1 0 0 0,1-3 0 0,1-3 0 0,-2 2 0 15,1 1 144-15,0 0-144 0,1-2 0 0,1-2 144 16,4 0-144-16,-4-1 0 0,0-3 0 0,3-2 0 16,0-3 0-16,3 0 128 0,0 1-128 0,0 0 0 15,0 0 128-15,-2-5-128 0,0-4 128 0,-6 1-128 16,2-2 0-16,-3 4 128 0,0-1-128 0,0-1 0 16,0-2 176-16,3 1-48 0,1-2-128 0,-2 2 192 15,-3-1 0-15,1-1-16 0,0 0 0 0,1 0 0 16,2 0-16-16,-4 1 0 0,-3 0 0 0,0 1 0 15,-3-3 16-15,-1-1 0 0,-2 0 0 0,-1 0 0 16,-1-1 16-16,-3-4 16 0,-3-1 0 0,0-3 0 16,-1-3 0-16,-2-2 0 0,-2 3 0 0,-2-3 0 15,1 0-80-15,-3 1-128 0,-1 3 176 0,0 3-176 0,-2 4 128 16,-1 0-128-16,-1 1 0 0,-2 1 0 0,-1 2 0 0,-3 2 0 16,-1 2 128-16,0 1-128 0,-1 0 0 0,-2 2-256 15,0 1 64-15,1 3 0 16,-3-2-1904-16,4 4-368 0,1 1-80 0</inkml:trace>
  <inkml:trace contextRef="#ctx0" brushRef="#br0" timeOffset="16902.91">9147 17370 5519 0,'0'0'496'16,"0"0"-496"-16,0 0 0 0,0 0 0 16,0 0 2256-16,0 0 368 0,-8-3 64 0,8 3 0 15,0 0-1104-15,0 0-240 0,0 0-32 0,0 0-16 16,0 0-256-16,0 0-48 0,0 0-16 0,0 0 0 0,0 0-272 0,6-6-48 15,-6 6-16-15,0 0 0 0,9-2-128 0,-9 2-48 16,0 0 0-16,11 4 0 0,-2 1-32 0,-1 3-16 16,1 2 0-16,-1 2 0 0,-1 1-16 0,0 6 0 15,2 3 0-15,-4 0 0 0,3 3 16 0,-4 0 0 16,1 2 0-16,-2 1 0 0,0 2-48 0,-2 0-16 16,1-1 0-16,-2-1 0 0,-2-4 80 0,1 0 16 15,-2-1 0-15,1 2 0 0,0-5 80 0,-2-3 32 16,1-2 0-16,-2 1 0 0,0-2-192 0,1-2-48 15,-4-1 0-15,1-2 0 0,1-4 0 0,0 2-16 16,1 0 0-16,-2-1 0 0,2 0-112 0,5-6-32 16,-8 1 0-16,1-1 0 0,0 2-160 0,7-2 0 0,-7-5 144 0,2-2-144 31,-1-1-944-31,3-1-256 0,0 0-48 0,0-1-16 16,2 2-1760-16,1-1-368 0,2-7-64 0,5 5 0 0</inkml:trace>
  <inkml:trace contextRef="#ctx0" brushRef="#br0" timeOffset="17378">9866 17375 28559 0,'0'0'2544'0,"0"0"-2032"15,0 0-512-15,0 0 0 16,0 0-2752-16,0 0-640 0,4-8-128 0,-4 8-16 0,0 0 3920 0,0 0 768 16,0 0 176-16,0 0 16 0,-6-7-128 0,6 7-16 15,0 0-16-15,-9 3 0 0,-2-1 16 0,1 2 0 0,1 1 0 0,0 1 0 16,-2 1-48-16,0 4-16 0,0-2 0 0,0 3 0 16,1 2-208-16,-2 2-32 0,0 3-16 0,1 2 0 15,1 3-128-15,-1 0-32 0,1-2 0 0,2 3 0 16,4-1-384-16,-2 0-80 0,3-2 0 0,1-1-16 15,2-1-96-15,2-3-16 0,0-1 0 0,3-2 0 16,0 0-128-16,4-3 160 0,1-2-160 0,1 0 160 16,2 0-160-16,0-2 0 0,3 1 0 0,2-3 0 15,0-2-1152-15,2-1-256 16,2-1-48-16</inkml:trace>
  <inkml:trace contextRef="#ctx0" brushRef="#br0" timeOffset="20079.57">9004 17405 3679 0,'0'0'320'0,"0"0"-320"16,0 0 0-16,0 0 0 0,0 0 2368 0,0 0 416 15,0 0 80-15,0 0 16 0,0 0-1664 0,0 0-336 16,0 0-64-16,0 0-16 0,0 0-112 0,0 0-32 16,0 0 0-16,0 0 0 0,0 0 16 0,0 0 0 15,0 0 0-15,0 0 0 0,0 0 0 0,2 9 0 0,5-1 0 0,0 0 0 16,0-2-96-16,5 4-32 0,4 0 0 0,-2 0 0 15,-1-2-176-15,2 2-48 0,0-2 0 0,-3 4 0 16,0 4-64-16,-1 1-32 0,1 0 0 0,-3-1 0 16,-1 2-48-16,-2 1-16 0,-1-2 0 0,-1 2 0 15,-3 0 144-15,0-2 16 0,-1 0 16 0,-2-1 0 16,1 2 64-16,-5-2 16 0,-1-2 0 0,-2 0 0 16,0 1-80-16,-2 1-16 0,-1-2 0 0,1-1 0 15,0-1-144-15,0 0-48 0,0 1 0 0,1-4 0 16,1 0-448-1,3-2-112-15,6-7-16 16,0 0 0-16,0 0-1280 0,0 0-256 0,0 0-48 0</inkml:trace>
  <inkml:trace contextRef="#ctx0" brushRef="#br0" timeOffset="20498.97">9840 17300 14623 0,'0'0'640'0,"0"0"144"0,0 0-624 0,0 0-160 0,0 0 0 0,-9-1 0 16,1 1 976-16,0 2 176 0,1 2 16 0,-3 2 16 15,1-1-128-15,1 4-32 0,-1 2 0 0,0 5 0 16,-3 1-128-16,2 3-48 0,1 1 0 0,-1 3 0 15,4 2-128-15,-1 3-16 0,3 1-16 0,0 1 0 16,3-2-144-16,1 1-32 0,2 0 0 0,3-4 0 16,-1-3-272-16,2-2-64 0,1-3-16 0,2-3 0 15,0-2-368-15,1-2-80 0,1-2-16 0</inkml:trace>
  <inkml:trace contextRef="#ctx0" brushRef="#br0" timeOffset="22008.57">4207 15997 8287 0,'0'0'368'0,"0"0"80"16,0 0-448-16,0 0 0 0,0 0 0 0,0 0 0 16,-2-6 1520-16,2 6 208 0,-3-9 64 0,0 0 0 15,3 9-528-15,-5-6-112 0,-1-1 0 0,6 7-16 0,0 0-272 0,0 0-48 16,-8-7-16-16,8 7 0 0,-7-3-48 0,7 3-16 15,0 0 0-15,-8 0 0 0,0 2-176 0,3 5-48 16,0 0 0-16,1 2 0 0,1 2-112 0,-1 3-16 16,1 0-16-16,1 5 0 0,-1 3-112 0,0 2 0 15,-1 0-16-15,0 0 0 0,-1 0-48 0,1 1 0 16,1-3 0-16,-1-1 0 0,3-4 96 0,0 1 16 16,-1-5 0-16,2-2 0 0,0-1 160 0,0-10 48 15,4 9 0-15,-4-9 0 0,0 0 64 0,7 5 32 16,-7-5 0-16,0 0 0 0,0 0 64 0,10-8 16 15,0-4 0-15,0-3 0 0,-1-2-144 0,-1 0-32 16,0-3 0-16,1-1 0 0,-1-2-240 0,3 0-48 0,-3 0-16 0,1 0 0 16,-4 0-208-16,1 1 128 0,-2 0-128 15,-1 4 0-15,-1 3 128 0,0 3-128 0,0 1 0 0,-2 11 0 16,2-8 0-16,-2 8 0 0,0 0 0 0,0 0 0 16,0 0 0-16,0 0 0 0,-2 11 0 0,0 2 0 15,-1 1 0-15,0 3 0 0,-1 2 0 0,0 1 0 16,-1 2 0-16,3 0 0 0,-2 0 0 0,0-3 0 15,1-1 0-15,0-5 0 0,1-4 0 0,-3 0 0 16,3 0 0-16,0-1 0 0,2-8 0 0,0 0 0 16,-1 7 0-16,1-7 144 0,0 0-144 0,0 0 192 15,0 0-784-15,0 0-160 0,0 0-16 0,0 0-10560 16,0 0-2096-16</inkml:trace>
  <inkml:trace contextRef="#ctx0" brushRef="#br0" timeOffset="22899.39">4009 17266 11055 0,'0'0'976'0,"1"-9"-784"15,0 2-192-15,1-1 0 0,0 1 1568 0,-2 1 272 16,-3 0 48-16,0 1 16 0,3 5-336 0,0 0-64 16,-1-5-16-16,1 5 0 0,0 0-384 0,0 0-80 15,0 0 0-15,0 0-16 0,0 0-192 0,0 0-48 16,0 0 0-16,2 12 0 0,0 3-48 0,-1 2-16 16,-1 5 0-16,-1 0 0 0,-1 3-256 0,1 2-48 15,1 0-16-15,0 2 0 0,-1-2-176 0,0-3-32 16,3-2-16-16,0-2 0 0,-2-2 0 0,0-1 0 15,0-6 0-15,0 2 0 0,0-2 112 0,0-11 32 16,0 0 0-16,0 0 0 0,-2 8 192 0,2-8 32 16,0 0 16-16,0 0 0 0,0 0 64 0,1-8 16 15,0-5 0-15,0 1 0 0,-2-3-240 0,4-3-32 0,6-4-16 0,-3 1 0 16,-2-2-160-16,3-1-48 0,1-2 0 0,0 0 0 16,-3 2-128-16,0 1 0 0,2 1 144 0,-1 2-144 15,1 3 0-15,-2 1 0 0,1 3 0 0,-2 2 0 16,0 5 0-16,-4 6 0 0,0 0 0 0,0 0 0 15,0 0 0-15,0 0-128 0,0 0 128 0,4 14 0 16,-2 2 0-16,-3 3 0 0,-2 2 0 0,-2 0 128 16,2 1 0-16,-2 0 16 0,0 0 0 0,0 1 0 15,-6-1-144-15,3-2 0 0,2-4 0 0,1 0 0 16,-2-3 0-16,1-5 0 0,-1-6 192 0,7-2-64 16,0 0 256-16,0 0 32 0,-5 5 16 0,5-5 0 15,0 0-64-15,3-7-16 0,2-3 0 0,0-2 0 0,-1-4-96 0,3-1-32 16,-2-3 0-16,3 0 0 0,1-1-224 0,0-1 144 15,-4 1-144-15,2-1 128 0,0 2-128 0,-1 4 0 16,-3 2 0-16,1 4 0 0,-4 10 0 0,0 0 0 16,0 0-160-16,0 0 160 0,0 0-128 0,-4 7 128 15,-1 4 0-15,-2 7-144 16,-5-2-992-16,1 4-192 0,0 2-32 0,3 2-17712 0</inkml:trace>
  <inkml:trace contextRef="#ctx0" brushRef="#br0" timeOffset="26963.76">23782 16998 6447 0,'0'0'576'0,"0"0"-576"0,0 0 0 0,0 0 0 15,0 0 1584-15,0 0 208 0,6 5 32 0,-6-5 16 16,0 0-464-16,0 0-96 0,0 0 0 0,9-2-16 15,-9 2-16-15,0 0 0 0,7-5 0 0,-7 5 0 16,0 0-288-16,0 0-64 0,5-7-16 0,-5 7 0 16,0 0-192-16,0 0-48 0,1-10 0 0,-1 10 0 15,-1-9-64-15,-3 2 0 0,-2 1-16 0,2-1 0 16,-4 0-160-16,0 2-16 0,-4-2-16 0,0 2 0 0,0-1-64 0,-3 2-16 16,-5 0 0-16,-1-1 0 0,0-1-80 0,0 1-16 15,0 2 0-15,-3 2 0 0,-2-3-64 16,3 1 0-16,3 0-128 0,-2 1 192 0,0 2-192 0,0-1 176 15,0-3-176-15,1 2 160 0,-4 1-160 0,0 1 160 16,0-3-160-16,0 0 160 0,-1 2-32 0,0 1-128 16,-3 0 192-16,3 1-64 0,3 1-128 0,-1 0 160 15,2 0-160-15,0 2 160 0,2 2-160 0,0 2 160 16,3-1-160-16,-2 2 160 0,2 0-160 0,1 2 0 16,-1 2 0-16,2-2 0 0,0-3 0 0,0 4 0 15,1 5 0-15,2-1 0 0,-1-3 0 0,-3 2 0 16,2 3 0-16,0-1 0 0,-1-3 0 0,2 1 0 15,0 2 0-15,0-1 0 0,-2 2 0 0,3-2 0 0,-1 1 0 0,3-1 0 16,0 2 0-16,-1-2 0 0,1 0 0 0,3-2 0 16,1-1 0-16,2 2 0 0,1-2 0 0,0 0 0 15,1 0 0-15,0 2 0 0,5-1 144 0,1 1-144 16,2 0 0-16,1 0 144 0,-4 0-144 0,3 2 0 16,3-2 128-16,4 3-128 0,-2-2 0 0,1 2 0 15,-1-4 0-15,1 4 0 0,2 1 0 0,-3-1 0 16,1 1 0-16,0 0 0 0,0-1 0 0,-1 0 0 15,-1 0 128-15,2-1-128 0,3-1 0 0,-5-1 0 16,-1-2 128-16,2 0-128 0,0-2 0 0,0 1 0 16,0 1 0-16,3-5 0 0,-4 2 0 0,3-1 0 15,2-1 128-15,2 1-128 0,-1-1 0 0,2 1 0 0,2-1 144 16,-2-3-144-16,1 1 0 0,0-1 144 0,2 2-144 16,-3-3 0-16,2 2 144 0,1-1-144 0,-1-2 176 0,-2-1-48 15,1 0 0-15,-1 0 0 0,-2-2-128 16,2-2 0-16,-2-4 0 0,1 3 0 0,-3 5 0 0,3-4 0 15,-1-2 128-15,2 0-128 0,-1 1 176 0,2 1-48 16,-1-5-128-16,4 3 192 0,2 0-192 0,-1-4 0 16,-1 0 0-16,1 3 0 0,5 0 0 0,-5 2 0 15,-2-3 0-15,-1-1 144 0,1 2-144 0,-2-2 0 16,-2 1 0-16,-1 1 128 0,-1-2-128 0,1-2 128 16,-2-1-128-16,0 0 128 0,2 1-128 0,-1-4 128 15,0-1-128-15,-1 0 128 0,0-3-128 0,0 1 0 16,2-2 0-16,0 0 128 0,1 0-128 0,-2 0 0 15,1-3 0-15,-3 5 128 0,-1 3-128 0,2-3 0 16,1-1 0-16,-4-3 0 0,0-1 128 0,0 1-128 0,-5 0 128 0,3 1-128 16,0-2 144-16,-3 1-144 0,-3 1 160 0,-1 2-160 15,0-2 256-15,-1 1-32 0,-2 1-16 0,0-1 0 16,0 1 64-16,-1 0 16 0,-2 2 0 0,-2-2 0 16,-2 2-64-16,-1 0-16 0,3 3 0 0,-3 0 0 15,0 0-208-15,-2 1 144 0,1 2-144 0,-2-1 128 16,-5-2-128-16,2 2 0 0,0 2 0 0,-2 0 0 15,1-1-704 1,-1 4-208-16,2 0-48 0,0 4-10640 0,4-1-2128 0</inkml:trace>
  <inkml:trace contextRef="#ctx0" brushRef="#br0" timeOffset="28285.54">23104 17259 5519 0,'0'0'240'0,"0"0"64"0,0 0-304 0,0 0 0 0,5-6 0 16,1 0 0-16,-6 6 2432 0,0 0 416 0,3-5 96 0,-3 5 0 15,0 0-1472-15,0 0-288 0,2-8-64 0,-2 8-16 16,-1-8-256-16,1 8-48 0,0 0-16 0,0 0 0 16,-5-3-16-16,-3 1 0 0,2 1 0 0,-2 1 0 15,0 1-208-15,-1 2-48 0,1 1-16 0,-3 3 0 16,2 0-240-16,-1 2-32 0,-1 0-16 0,2 1 0 15,1-1-16-15,3 0-16 0,-3-2 0 0,4 1 0 16,3 0-16-16,1-8 0 0,0 0 0 0,0 0 0 16,1 10 144-16,-1-10 16 0,4 7 16 0,-4-7 0 15,9 5 160-15,-1-2 16 0,2-3 16 0,-1 0 0 16,1-3-160-16,0 0-48 0,1-2 0 0,-1 1 0 16,0-5-112-16,-3 2-16 0,-3-1-16 0,2 1 0 15,-1-3-176-15,1 2 192 0,-2 1-192 0,-4 7 192 0,5-8-64 0,-5 8 0 16,0 0 0-16,0 0 0 0,0 0-128 0,0 0 192 15,0 0-192-15,0 0 192 0,5 10-192 0,-2 0 0 16,-2 0 0-16,0 1 0 0,3 0 0 0,1 1 0 16,2-3 0-16,-1 0 0 0,-1 0 0 0,0 0 128 15,2 1-128-15,-1-3 0 0,-6-7 0 0,8 4 128 16,3 0-128-16,0-1 0 0,-11-3 0 0,11 2-304 16,2-4 48-16,-2 0-10208 15,-11 2-2048-15</inkml:trace>
  <inkml:trace contextRef="#ctx0" brushRef="#br0" timeOffset="28703.32">23628 17086 7359 0,'0'0'320'0,"0"0"80"0,0 0-400 0,0 0 0 0,0 0 0 0,0 0 0 16,-4-6 2576-16,4 6 432 0,0 0 96 0,0 0 16 16,-9 1-1296-16,3 2-256 0,-3 2-48 0,1 1-16 15,-5 1-192-15,0 5-32 0,-2 2-16 0,0 3 0 0,2 0-224 0,-1 4-32 16,-3 2-16-16,2 3 0 0,1-2-192 0,-1 0-32 15,-1-1-16-15,0 1 0 0,2 1-352 0,0-5-64 16,-2 1-16-16,2-2 0 0,2 4-128 0,-2-1-16 16,-1-1-16-16,2-3 0 0,-1-5-160 0,1 0 192 15,2 0-192-15,0-2 192 0,0-1-192 0,3-1 192 16,1 0-192-16,2-2 192 0,-2-1-192 0,7-6 0 16,0 0 0-16,0 0 0 15,0 0-448-15,0 0-128 0,0 0-32 0,0 0 0 16,9-2-944-16,1-2-192 0,-3 1-48 0,2-1-7520 15,0-2-1504-15</inkml:trace>
  <inkml:trace contextRef="#ctx0" brushRef="#br0" timeOffset="29170.76">23722 17272 20207 0,'0'0'896'0,"0"0"192"0,0 0-880 0,0 0-208 0,0 0 0 0,-6 9 0 16,-5 0 1168-16,1 2 192 0,1 2 48 0,-3 3 0 16,-4 0-208-16,2 2-48 0,0 0 0 0,-1 1 0 15,0 3-112-15,-1 1-16 0,-2 0-16 0,1-1 0 16,1-2-384-16,2-2-80 0,-1-1-16 0,3 0 0 0,3-2-96 0,0-2-32 15,1-3 0-15,2-2 0 16,2-1 192-16,4-7 48 0,0 0 0 0,0 0 0 0,0 0 0 0,0 0 16 16,0 0 0-16,9-4 0 0,2-3-144 0,3-3-16 15,3-5-16-15,1 1 0 0,4 1-272 0,-2-1-48 16,2-1-16-16,1 4 0 0,0 2-144 0,-1 1 0 16,-1-2 0-16,-2 3 0 0,-3 2 0 0,0 4 0 15,-4-1 0-15,-1 4 0 0,-2-1 0 0,-9-1 0 16,6 7 0-16,-1 1 0 0,-5-8 0 0,0 12 0 15,-4-1 0-15,-1 1 128 0,-5 3 0 0,-2-1 0 16,-4-2 0-16,0 0 0 0,-4-1 64 0,1-2 16 16,-1-4 0-16,0 0 0 0,0-2-80 0,-1-1 0 15,2 2-128-15,2-4 192 0,-1-4-32 0,3 0-16 0,3-3 0 16,4 0 0-16,-1-2-144 0,5-1 0 0,3-3 0 16,1 1 0-1,1 1-1408-15,4 1-320 0,5 1-64 0,4-1-10624 0,4-1-2128 0</inkml:trace>
  <inkml:trace contextRef="#ctx0" brushRef="#br0" timeOffset="90412.12">9628 16068 11567 0,'10'-7'512'0,"-6"2"112"0,3-4-496 0,-1 0-128 0,0 0 0 0,-1-1 0 15,0 1 928-15,-1 0 160 0,0 1 48 0,-4 8 0 16,1-8-176-16,-1 8-16 0,0-8-16 0,0 8 0 15,0-11-80-15,0 4-16 0,0 7 0 0,0 0 0 16,0 0 0-16,0-10 0 0,0 10 0 0,0 0 0 16,0 0-208-16,0 0-48 0,0 0-16 0,0 0 0 15,0 0-208-15,-4 10-32 0,1-1-16 0,-1 6 0 16,-3 3-16-16,0 6 0 0,-1 6 0 0,0 3 0 16,-2 0-32-16,0 6-16 0,-1 4 0 0,1 3 0 15,3 2-112-15,-1-1-128 0,0-1 176 0,-1-1-176 16,2-1 192-16,0-2-192 0,2-2 192 0,4-6-192 0,1-8 160 15,-1-3-160-15,-2-2 128 0,2 1-128 0,1-2 208 0,3-2-32 16,-1-4-16-16,-2-2 0 0,2-2-32 0,1-2 0 16,-3-8 0-16,2 8 0 0,-2-8-128 0,0 0 160 15,0 0-160-15,0 0 160 0,0 0-368 0,9-3-80 16,-3-4-16-16,-1-2 0 16,-2-4-2144-16,-2-2-432 0,3-10-96 15,-2 2-7888-15</inkml:trace>
  <inkml:trace contextRef="#ctx0" brushRef="#br0" timeOffset="90697.7">9375 16518 20159 0,'0'0'896'0,"0"0"176"0,0 0-864 0,0 0-208 16,0 0 0-16,-7 7 0 0,3 1 416 0,4-8 32 0,0 0 16 0,0 17 0 15,3 6 400-15,0-1 80 0,3-5 16 0,-2 4 0 16,-2 1-256-16,4 5-64 0,2 0 0 0,-1 0 0 15,0-4-96-15,2-1-32 0,-1 0 0 0,3-3 0 16,0 0-80-16,0-3-32 0,0-5 0 0,3 0 0 16,1 1 32-16,0-4 0 0,1-2 0 0,1-3 0 15,5-3 176-15,2-2 32 0,-1-5 16 0,1 0 0 16,1-4-16-16,3-4-16 0,0-1 0 0,1-5 0 16,1-4-192-16,-1-3-48 0,2-1 0 0,-1 1 0 15,-1 5-208-15,-3 1-48 0,-2-1-128 0,0 3 192 16,0 4-192-16,-3 2 0 0,-3 3 0 0,-1 3-11488 15,-3 0-2304-15</inkml:trace>
  <inkml:trace contextRef="#ctx0" brushRef="#br0" timeOffset="91610.83">23432 15878 12207 0,'2'-9'528'0,"-2"9"128"0,0 0-528 0,4-8-128 0,-4 8 0 0,3-9 0 15,0 2 1280-15,-3 7 208 0,3-8 48 0,-3 8 16 16,3-9-192-16,1 1-32 0,-4 8-16 0,0 0 0 15,0 0-352-15,0 0-80 0,1-8-16 0,-1 8 0 16,0 0-192-16,0 0-32 0,0 0-16 0,0 13 0 16,-6 3-176-16,2 3-48 0,-2 3 0 0,0-1 0 0,-1 4 16 15,0 0 0-15,-1 3 0 0,-1 1 0 0,0 1-96 16,-3 2-32-16,0 1 0 0,-1 1 0 0,0 3-48 0,1-5-16 16,1-2 0-16,1-1 0 0,0-4-80 0,1 1-16 15,1-3 0-15,1-5 0 0,1-2 0 0,2-3 0 16,-1 0 0-16,3-3 0 0,2-1-128 0,0-9 192 15,0 0-192-15,0 0 192 0,3 9-192 0,-3-9 0 16,0 0 0-16,0 0 0 16,0 0-1504-16,0 0-336 0,0 0-64 0,0 0-11248 0</inkml:trace>
  <inkml:trace contextRef="#ctx0" brushRef="#br0" timeOffset="91896.16">23020 16225 15663 0,'-8'-4'1392'0,"0"3"-1120"0,-1 5-272 0,2-1 0 16,-1 1 1696-16,2 1 288 0,-2 4 48 0,3 2 16 15,-1 0-528-15,3 3-112 0,0-1 0 0,3 2-16 16,1-1-400-16,3 1-80 0,3 2-16 0,3-2 0 16,2-1 0-16,4-2 0 0,4 1 0 0,3-2 0 15,7-2-160-15,-1 1-32 0,-1-3-16 0,3 0 0 16,2-2-80-16,0 0-16 0,-1-6 0 0,-1 2 0 15,-2 0-128-15,0-2-16 0,-4-3-16 0,0 0 0 16,0 0-176-16,-2-3-48 0,2-3 0 0,-2-3 0 16,2-2-80-16,-1-4 0 0,-1-2-128 0,-2 1 192 0,-5-2-192 0,0 2 144 15,-3 2-144-15,-3 1 128 16,-5 2-1104-16,0 2-240 0,-2 5-32 0,-5 0-16176 16</inkml:trace>
  <inkml:trace contextRef="#ctx0" brushRef="#br1" timeOffset="-84255.27">12486 16443 5519 0,'0'0'496'0,"0"0"-496"0,0 0 0 0,-8 2 0 0,1 0 1600 15,1 1 240-15,0-1 32 0,2 1 16 0,4-3-688 16,-9 3-144-16,9-3-32 0,-7 5 0 0,7-5 0 15,-6 3 0-15,-2-1 0 0,8-2 0 0,-7-2 48 0,7 2 0 16,-7 1 0-16,7-1 0 0,-8-1-256 0,0 1-48 16,0 0-16-16,1-1 0 0,7 1-160 0,-9-2-16 15,0 0-16-15,2-4 0 0,0 2-64 0,0-4-16 16,0-1 0-16,-1-1 0 0,0-1-64 0,1-1-16 16,1 0 0-16,1-2 0 0,-4-3-96 0,2 0-32 15,1 0 0-15,-1-3 0 0,0-3-32 0,3 0-16 16,0 0 0-16,0 0 0 0,-1-2-80 0,2-2-16 15,-1-1 0-15,2 1 0 0,2 1 0 0,0-3-128 16,0 3 192-16,2-1-64 0,0-1-128 0,2-1 160 0,-1-2-160 16,3-2 160-16,1 2-160 0,2 0 0 0,0-2 144 15,0 1-144-15,2 1 0 0,-1 0 0 0,1 0 0 16,0 1 0-16,3-2 0 0,-2 1 0 0,1 2 0 0,0 2 0 16,-2-1 0-16,3 1 0 0,-3-1 0 0,0 3 0 15,0 3 0-15,1-1 0 0,-2 2 0 0,1 1 0 16,0 2 0-16,0 0 0 0,0-1 0 0,0 3 0 15,1 0 0-15,-2 1 0 0,2 0 0 0,1-1 0 16,0 2 0-16,2-2 0 0,0 0 0 0,0 2 0 16,1 0 0-16,-1 2 0 0,0 0 0 0,2 0 0 15,-1 0 0-15,4 1 0 0,2 1 0 0,-1 0 0 16,-1 0 0-16,0 0 0 0,1 3 0 0,-4-1 0 16,1 0 0-16,0 1 0 0,3-1 0 0,-3 0 0 15,0 3 0-15,0-1 0 0,3 0 0 0,0 0 0 16,0-3 0-16,2 3 0 0,-3 1 0 0,1 0 0 0,0-1 0 15,3 1 0-15,3 4 0 0,2-1 0 0,0-2 0 0,-3 2 0 16,-1 1 0-16,1 1 0 0,-6 1 0 0,2 2 0 16,0 1 0-16,-1 1 0 0,-2 3 0 0,1 0 0 15,-1-1 0-15,-1 1 0 0,0 0 0 0,1 2 0 16,-1 1 0-16,-1 0 0 0,-3-2 0 0,-1 2 0 16,5 0 0-16,-5 2 0 0,1 1 0 0,0 0 0 15,-2-2 0-15,0 4 0 0,0-1 128 0,-2 3-128 16,0-2 160-16,-2 2-160 0,0-1 0 0,-2 2 0 15,-1 1 0-15,-2 1 0 0,2 0 144 0,-1-3-144 16,0 0 128-16,-2 0-128 0,2 0 128 0,1 2-128 0,-3 0 0 16,1 0 128-16,0-2-128 0,0 3 0 0,-2-2 144 15,-1-1-144-15,-3-2 144 0,1 1-144 0,1-1 192 0,-3 1-192 16,-2-2 256-16,2 1-48 0,2 1-16 16,-5-1 0-16,-1 2 32 0,0-1 0 0,0-2 0 0,-2 1 0 15,-1 2-80-15,1 1-16 0,-2 3 0 16,1-1 0-16,2-2 0 0,-4 3 0 0,0 4 0 0,2-1 0 15,3-1-128-15,-1 2 192 0,0-6-192 0,-2 2 192 16,2-1-192-16,1-1 160 0,-1-2-160 0,2-1 160 16,-2 0-32-16,2-2-128 0,-2 1 192 0,3-3-64 15,-2-2 0-15,1 1-128 0,2 0 192 0,-1 0-64 16,1-3-128-16,-2 1 160 0,2 1-160 0,1-2 160 16,4-9-160-16,-5 8 0 0,3 5 0 0,2-5 128 0,0-8-128 15,0 0 0-15,0 8 0 0,0-8 128 16,0 0-128-16,0 0 0 0,0 0 0 0,10 0 0 0,-10 0 0 15,9-1-272-15,1-5 64 0,-1-1 16 16,0-1-1792-16,-1-3-336 0,-2-1-80 16,1 0-12720-16</inkml:trace>
  <inkml:trace contextRef="#ctx0" brushRef="#br1" timeOffset="-83966.2">13316 15960 25919 0,'0'0'1152'0,"-8"1"224"0,1 0-1104 0,0 3-272 0,2 2 0 15,-4 1 0-15,2 0 384 0,-2 1 0 0,5 2 16 0,-2 3 0 16,3 3 48-16,0 0 0 0,1 1 0 0,1 0 0 16,3 2 0-16,1 0 0 0,3-2 0 0,2 1 0 15,3-2 112-15,4 0 16 0,-1 2 16 0,2-1 0 16,2-4 0-16,2-1 0 0,0-3 0 0,2-1 0 15,1-2 32-15,3 0 0 0,3-2 0 0,2-3 0 16,-1-1-16-16,4 0 0 0,4 0 0 0,3-2 0 16,0-1-256-16,3-2-48 0,-2 0-16 0,3-3 0 15,3-1-288-15,-1 0 128 0,-1-2-128 0,2 2 0 16,3 1-768 0,0 3-256-16,-3 1-48 0</inkml:trace>
  <inkml:trace contextRef="#ctx0" brushRef="#br1" timeOffset="-67836.64">12951 12727 9215 0,'0'0'400'0,"-1"8"96"0,1 1-496 0,-1-2 0 0,1-7 0 0,-3 7 0 15,2 2 912-15,0-2 96 0,0 1 16 0,1 0 0 16,0-2 816-16,0 1 160 0,0 1 48 0,-1-1 0 15,2 0-832-15,-2 0-144 0,1-7-48 0,-3 5 0 16,2 2 0-16,1-7 0 0,0 0 0 0,0 0 0 16,0 0 0-16,0 0 0 0,0 0 0 0,0 0 0 0,0 0-816 0,0 0-208 15,-1-7 0-15,-1-2 0 0,5-1 864 0,-1-4 128 16,1-2 32-16,0-3 0 0,1-2-832 0,0-3-192 16,2-4 0-16,0 0 0 0,0-2 0 0,1-3 0 15,-2-1 0-15,3-3 0 0,0-1 864 0,3 0 128 16,-1-2 32-16,2-3 0 0,2-3-832 0,-2-2-192 15,-5-4 0-15,2 2 0 0,0-1 0 0,1-1 0 16,1-1 0-16,-2 0 0 0,-1-1 0 0,3 1 0 16,-1 1 0-16,1 1 0 0,1 1 864 0,-2-1 128 15,0 4 32-15,1-2 0 0,-3 1-832 0,1-2-192 16,1 0 0-16,0-1 0 0,-1 3 0 0,1 1 0 16,0 0 0-16,1 2 0 0,-2 0 0 0,2-1 0 15,1-4 0-15,1 2 0 0,-2 0 0 0,3-1 0 0,-2 4 0 16,1 2 0-16,1 3 0 0,-1 1 0 15,-1-1 0-15,2 3 0 0,-1 1 0 0,-1 1 0 16,1-2 0-16,1 2 0 0,-1-1 0 0,-2 1 0 0,-2-2 0 16,5 2 0-16,-1 0 0 0,6 0 0 0,-3-1 0 0,1-1 0 15,0 1 0-15,3-1 0 0,2-1 0 0,-1-1 0 16,2-2 0-16,-1-2 0 0,1 1 0 0,0 2 0 16,-1 2 0-16,0-1 0 0,-1 4 0 0,2-2 0 15,-2-1 0-15,0 1 0 0,0 1 0 0,-2 2 0 16,4-1 0-16,-2 2 0 0,-3 1 0 0,0 1 0 15,-1 1 0-15,2 0 0 0,2 0 0 0,-2 3 0 16,-1 2 0-16,1 0 0 0,0 3 0 0,-2-2 0 16,0-2 0-16,1-1 0 0,-1-1 0 0,0 1 0 15,-1 3 0-15,1-1 0 0,0 1 0 0,2 2 0 0,-3 1 0 16,1 3 0-16,-2 2 0 0,1-1 0 0,-2 2 0 0,-1-1 0 16,3 1 0-16,-2 1 0 0,-2-1 0 15,0 0 0-15,0 1 0 0,3 1 0 0,-3 0 0 0,0 2 0 16,-2 2 0-16,-2 0 0 0,1 0 0 0,-2 0 0 15,-2 1 0-15,0 3 0 0,-1-1 0 0,1 2 0 16,-4 1 0-16,-1 3 0 0,0 0 0 0,0 0 0 16,0 0 0-16,0 0 0 0,0 0 0 0,0 0 0 15,-6 2 0-15,1 2 0 0,0 3 0 0,-2 1 0 16,-1-1 0-16,-1 2 0 0,0 0 0 0,-1 2 0 16,3 0 0-16,-2 2 0 0,0 1 0 0,-1 2 0 15,-2 4 0-15,-2 2 0 0,-1 0 0 0,1 3 0 16,-1 2 0-16,-3 4 0 0,-1 6 0 0,3 1 0 15,-5-1 0-15,0 2 0 0,0 1 0 0,-3-1 0 0,2 6 0 16,-2 3 0-16,1 2 0 0,-4 2 0 0,2 1 0 16,1 3 0-16,-3-1 0 0,2 3 0 0,0 0 0 15,-2 4 0-15,1 2 0 0,1-3 0 0,3 0 0 16,-1-2 0-16,0 0 864 0,1 0 128 0,-4 0 32 0,3 5 0 31,-1-1-1648-31,1-1-320 0,-4-3-64 0,2 1-16 0,0 3 1648 0,-3-1 320 0,1-1 64 16,3 1 16-16,-2 0-832 0,3-3-192 0,0 1 0 0,0 0 0 15,0-2 0-15,0 2 0 0,1 0 0 0,2-1 0 16,-2-1 0-16,2-3 0 0,2-5 0 0,0 2 0 16,3 2 0-16,-1-1 0 0,1-2 0 0,0 1 0 15,2 0 0-15,1-4 0 0,-1-2 0 0,0-1 0 16,1 2 0-16,-3-1 0 0,1 0 0 0,0-1 0 0,1 0 0 16,0-1 0-16,0 0 0 0,4-2 0 0,3 0 0 15,-2-1 0-15,-1-1 0 0,2 0 0 0,-2-2 0 0,1 1 0 16,0-2 0-16,0 0 0 0,-1-1 0 0,1 0 0 15,-1-2 0-15,4 1 0 0,-4-5 0 16,2 0 0-16,0-4 0 0,-1 2 0 0,0-1 0 0,3 1 0 16,2-1 0-16,-2 1 0 0,1-3 0 15,0-1 0-15,2-1 0 0,1 2 0 0,-3-1 0 0,0-2 0 16,1-1 0-16,0-3 0 0,1 1 0 0,-3-2 0 16,2-1 0-16,1-3 0 0,0-2 0 0,-1 0 0 15,1-2 0-15,-1-2 0 0,1-2 0 0,2-5 0 16,0 0 0-16,0 0 0 0,0 0 0 0,-4-11 0 0,2-6 0 15,0-4 0-15,1-7 0 0,0-4 0 0,1-1 0 16,1-4 0-16,0-4 0 0,0-2 0 0,1-1 0 0,0-4 0 16,1-3 0-16,-1-5 0 15,2-3 0-15,-2-3 0 0,2 1 0 0,0-3 0 0,2-2 0 0,-1-6 0 16,3-5 0-16,1-1 0 0,1-1 0 16,-1-1 0-16,5-5 0 0,2-3 0 0,1-2 0 0,2-2 0 15,-1 0 0-15,3 0 0 0,0-2 0 0,4 3 0 16,2 2 0-16,2 1 0 0,-1 0 0 0,0 2 0 15,0 2 0-15,-1 5 0 0,2 3 0 0,2 3 0 16,-5 0 0-16,4 4 0 0,1 2 0 0,-1 4 0 16,0 3 0-16,2 2 0 0,1 1 0 0,2 0 0 15,-1 0 0-15,3-1 0 0,0 1 0 0,-2 1 0 0,0 3 0 16,3-2 0-16,-3 0 0 0,1 0 0 16,2-3 0-16,-4 3 0 0,-1 2 0 0,1 4 0 0,-1 2 0 15,-2 4 0-15,-3 5 0 0,-1 1 0 0,0-1 0 0,-3 3 0 16,1 3 0-16,-2-1 0 0,-1 0 0 15,-1 2 0-15,0 3 0 0,-2 2 0 0,1 1 0 16,-1 3 0-16,-2 2 0 0,0 3 0 0,-2 0 0 0,-1 1 0 16,-3 2 0-16,1 3 0 15,-4 3-768-15,1 0-208 0,-1 0-48 0,-1 3 0 16,-3 0 1648-16,-4 5 320 0,0 0 64 0,0 0 16 16,0 0-1648-16,0 0-320 0,-1 8-64 0,-2 2-16 0,-1-3 832 15,-3 4 192-15,-1 2 0 0,-2 3 0 0,1 4 768 0,-2 2 208 16,-2 4 48-16,0 3 0 0,-4 1-832 0,0 3-192 15,-2 3 0-15,-1 4 0 0,-2-1 0 0,-1 4 0 16,0 2 0-16,-2 6 0 16,0 7-768-16,-3 3-208 0,0-1-48 0,0 3 0 0,-2 1 832 0,0 3 192 15,3 4 0-15,-2 3 0 0,0 1 768 0,1-1 208 0,-1-1 48 0,2 3 0 16,-1 3-832-16,-1-1-192 0,-1-1 0 0,1-1 0 16,0 0 0-16,-3 2 0 0,-2 2 0 0,1-2 0 15,-4-2 0-15,6-3 0 0,1 2 0 16,1 1 0-16,1 1 0 0,-1-1 0 0,4-5 0 0,2 2 0 15,-2 1 0-15,5 2 0 0,-2-2 0 0,2 0 0 16,0-5 0-16,0 1 0 0,1-3 0 0,0 1 0 16,0-2 0-16,-2-2 0 0,1-5 0 0,2-1 0 15,-1 0 0-15,-2-4 0 0,2-2 0 0,4 3 0 16,3-2 0-16,1 1 0 0,-4-1 0 0,2-5 0 0,0 1 0 16,1-5 0-16,2-3 0 0,-1 2 0 0,2 0 0 15,2 0 0-15,-1 0 0 0,2 0 0 16,2-2 0-16,3-3 0 0,-2-3 0 0,1 12 0 15,1-9-768-15,1-4-208 0,1-4-48 16,-1-8 0-16,-1 0 832 0,0 0 192 0,1 1 0 0,-1-2 0 0,-1-1 0 0,0-1 0 16,0 2 0-16,0-3 0 0,-1-4 0 0,1-1 0 15,-1 1 0-15,-1-2 0 0,2-3 0 0,1-2 0 16,-2-1 0-16,3-6 0 0,0 0 0 0,0 0 0 16,0-7 0-16,-1-6 0 0,-2-2 0 0,1-5 0 15,-1-3 0-15,0-4 0 0,-5-4 0 0,2-2 0 16,1-2 0-16,-1-3 0 0,1-3 0 0,-1-4 0 15,2-3 0-15,1-3 0 0,1-1 0 0,-1 2 0 16,1-3 0-16,2-2 0 0,3-5 0 0,0-3 0 0,2-8 0 16,4 0 0-16,-2-2 0 0,1-4 0 15,2-6 0-15,1-5 0 0,1-4 0 0,2-3 0 0,0-2 0 0,2-3 0 16,4-4 0-16,1 2 0 0,1 1 0 0,2 3 0 16,8 1 0-16,3 5 0 0,-2 5 0 15,3 2 0-15,0 3 0 0,1 2 0 0,1 3 0 16,0 3 0-16,-2 2 0 0,5 3 0 0,0 1 0 0,2-1 0 15,0 0 0-15,-2 1 0 0,0 3 0 0,-2 0 0 16,-4 1 0-16,-1 2 0 0,-1-1 0 0,-1 2 0 16,0 4 0-16,-3 4 0 0,-3 5 0 0,0 4 0 15,-3 4 0-15,1 3 0 0,-2 3 0 0,0 2 0 16,-3 2 0-16,1 2 0 0,0-1 0 0,1-1 0 16,-3 1 0-16,1 1 0 0,-1 3 0 0,-1 1 0 15,2-1 0-15,-1 2 0 0,-2 3 0 0,1 1 0 0,-3-2 0 16,0 1 0-16,2 0 0 0,-5 4 0 0,-3 1 0 15,3 2 0-15,-2 0 0 0,-1 2 0 0,-2 0 0 16,0 2 0-16,-4 1 0 0,1 0 0 0,-1 1 0 0,-4-1 0 16,2 4 0-16,0 4 0 0,-2-3 0 0,2 3 0 15,-5 1 0-15,-1 1 0 0,1-1 0 0,-3 2 0 16,0 3 0-16,-3 2 0 0,0 5 0 0,0 2 0 16,-2 3 0-16,-2 3 0 0,0 4 0 0,-1 5 0 15,-2 4 0-15,-1 6 0 0,-2 6 0 0,1 5 0 16,-5 3 0-16,1 3 0 0,-3 6 0 0,1 6 0 15,-1 8 0-15,2 2 0 0,-5 1 0 0,3 3 0 16,0 4 0-16,2 2 0 0,0 4 0 0,-1-4 0 16,1-2 0-16,-1 2 0 0,-1 3 0 0,1 0 0 15,-3-3 0-15,2-1 0 0,-2 0 0 0,-2-1 0 0,2 0 0 16,2-4 0-16,2-1 0 0,1-1 0 0,0 1 0 0,-1 0 0 16,3-1 0-16,0-2 0 0,0-2 0 0,1 4 0 15,-1-1 0-15,0-1 0 0,2-3 0 0,-2-1 0 16,0 0 0-16,-3-2 0 0,1 1 0 0,2-2 0 15,1-4 0-15,-1 2 0 0,1 1 0 0,3-3 0 16,4 1 0-16,2-1 0 0,0-3 0 0,-3 23 0 31,4-11-864-31,-2-7-128 0,4-7-32 0,3-19 0 0,1 3 832 16,-2 0 192-16,1-1 0 0,-1-1 0 0,3-6 0 0,0-2 0 0,-3-1 0 0,0 11 0 16,3-9-864-16,1-6-128 0,2-5-32 15,1-7 0-15,-1-1 832 0,0-3 192 0,3-2 0 0,-2-2 0 16,0-3 0-16,0-4 0 0,0-5 0 0,0 0 0 0,0 0 0 0,3-14 0 15,0-5 0-15,-2-4 0 0,-1-3 0 0,2-2 0 16,1-4 0-16,0-15 0 16,-3 1-864-16,1 3-128 0,0-1-32 0,1 12 0 0,1-2 1648 0,-2-4 320 15,2-1 64-15,-1-3 16 0,0 0-832 0,1-2-192 16,2 1 0-16,-2-5 0 0,0-7 0 0,2-2 0 16,0-5 0-16,-1-1 0 0,-1 0 0 0,0-8 0 15,3-5 0-15,-2-2 0 0,-1-5 0 0,1-4 0 16,0-5 0-16,2-1 0 0,3-5 0 0,6-1 0 15,-1 0 0-15,4-1 0 0,1-1 0 0,6 4 0 16,-2 4 0-16,3 2 0 0,-1-2 0 0,3 4 0 0,-3 3 0 16,3 1 0-16,-1 0 0 0,2 0 0 0,-1-3 0 15,3 0 0-15,1 1 864 0,2-8 128 16,4-5 32-16,1-2 0 0,4-2-832 0,1 1-192 0,1-3 0 16,1 8 0-16,1 7 0 0,-1 7 0 0,-1 4 0 0,0 9 0 15,-2 6 0-15,-1 4 0 0,-2 7 0 16,-4 7 0-16,-3 4 0 0,-4 2 0 0,-1 5 0 0,-1 4 0 15,-2 6 0-15,-1 2 0 0,-2-1 0 0,1 4 0 16,-3 3 0-16,-2 2 0 0,-1 4 0 0,-3 3 0 16,-1-2 0-16,-2 7 0 0,-5 0 0 0,-6 4 0 15,0 0 0-15,0 0 0 0,-1 8 0 0,-4 3 0 16,-3 2-2416-16,-3 3-528 16,-16 18-96-16,3-6-32 0</inkml:trace>
  <inkml:trace contextRef="#ctx0" brushRef="#br1" timeOffset="-65442.86">10167 12088 6447 0,'0'0'272'0,"0"0"80"0,0 0-352 0,0 0 0 0,2-10 0 0,-1 4 0 15,-1 6 1184-15,0 0 160 0,0 0 48 0,0 0 0 0,0-8-704 16,0 8-144-16,0 0-32 0,0 0 0 0,0 0-288 0,0 0-64 16,0 0-16-16,0 0 0 0,-3-8-144 0,3 8 160 15,-3-8-160-15,3 8 160 0,0 0-160 0,0 0 0 16,0 0-160-16,0 0 160 0,0 0 0 0,0 0 0 16,-9 7 0-16,4-1 0 0,5-6 0 0,0 0 0 15,-9 4 0-15</inkml:trace>
  <inkml:trace contextRef="#ctx0" brushRef="#br1" timeOffset="-64786.56">10060 12122 10367 0,'0'0'224'0,"0"0"48"0,0 0 16 0,0 0 0 0,0 0-288 0,0 0 0 16,0 0 0-16,-8-3 0 0,1-5 592 0,1 2 64 0,-3 0 16 0,4 2 0 15,-3-2 64-15,1-2 16 0,-2-1 0 0,2 3 0 16,-2 5-48-16,1 0 0 0,-4-2 0 0,4-1 0 15,1 0-192-15,-2 2-32 0,-1 1-16 0,-4-1 0 0,-3 0-64 16,0 2-16-16,0 2 0 0,1 2 0 0,-2-2-48 16,1 1-16-16,-1-2 0 0,-1 6 0 0,2 4 64 15,-2 2 0-15,0 1 0 0,1 5 0 0,-1 0-80 16,-1 6-16-16,0 4 0 0,-1 3 0 0,-2 0-96 0,1 3 0 16,1 2-16-16,2 1 0 0,1-3-176 0,5-1 0 15,4-1 144-15,2 0-144 0,5 1 0 0,2-1 128 16,4-4-128-16,1-2 0 0,1-2 0 0,3 1 144 15,5 0-144-15,1-3 0 0,2-5 192 0,0-2-192 16,4 0 192-16,0-3-192 0,0 0 224 0,1-6-64 16,1-3-16-16,0 0 0 0,0-1 96 0,1-2 16 15,3-2 0-15,1-2 0 0,3-4-16 0,-1-1 0 16,0 1 0-16,1-5 0 0,7-4 0 0,1 0 0 16,-2 1 0-16,-1-3 0 0,-2-2-64 0,-2-1-16 15,-2-2 0-15,-4 2 0 0,1 2-160 0,-3 0 192 16,-6-1-192-16,2 0 192 0,-1-1-192 0,-4 0 128 0,-1 1-128 15,-3 0 128-15,-3-5 0 0,1 2 0 0,-1 2 0 16,-4-2 0-16,-5 0 96 0,-2 0 16 0,0-2 0 16,-3 4 0-16,-3 4 16 0,-1-2 16 0,-1-3 0 0,-3 3 0 15,-2 4-32-15,-3 2-16 0,0 0 0 0,-3-2 0 16,0 0-96-16,0 2-128 0,-2 3 176 0,0 1-176 16,0 0 128-16,-4 2-128 0,1-2 0 0,0 5 0 15,2 6 0-15,2-1 0 0,2-1 0 0,5 3 0 16,7 2-128-16,1 5-96 0,0 2-16 0,3-1-9664 15,1-2-1936-15</inkml:trace>
  <inkml:trace contextRef="#ctx0" brushRef="#br1" timeOffset="-59096.37">3530 13144 12895 0,'-8'8'272'16,"8"-8"64"-16,-6 7 16 0,3-2 32 0,3-5-384 0,-6 3 0 0,6-3 0 0,0 0 0 0,0 0 896 0,0 0 96 15,0 0 32-15,0 0 0 0,0 0 0 0,0 0 0 16,5-5 0-16,-4-2 0 0,-2-2 0 0,2-2 0 15,1-1 0-15,2-1 0 0,1-1 0 0,-1-1 0 16,1-6 0-16,-2 2 0 0,0-2-832 0,2-3-192 16,1-3 0-16,2 1 0 0,-4-1 0 0,2 0 0 15,0-3 0-15,1-1 0 0,2-3 864 0,-4 0 128 16,1-2 32-16,5-11 0 0,1 6-896 0,0 1-128 16,0 0 0-16,0 3-160 0,1 8 160 0,1-2 256 15,-1-1-64-15,1 1-16 0,3 1-176 0,0 3 128 0,2-4-128 16,1 1 128-16,-1 1-128 0,0 1 0 15,2 2 0-15,1-2 0 0,-1-3 0 0,4 5 0 0,1 1 0 16,0 2 128-16,0 1 704 0,0-3 128 0,1 0 16 0,2 1 16 31,-2 4-1584-31,3-1-320 0,-3 0-64 0,2 0-16 0,0-1 768 0,-1 3 224 0,2 0 0 0,-1 0 0 16,0-5 0-16,1 3 0 0,-1 2 0 0,1 1 0 16,3-2 0-16,0 1 0 0,0 1 0 0,4 0 0 15,0 3 0-15,-2 0 0 0,2 1 0 0,1 1 0 16,1-2 0-16,1 3 0 0,3 1 0 0,-1 3 0 15,-1-1 0-15,0 3 0 0,-2 3 0 0,1 2 0 16,-4 2 0-16,0 0 128 0,-1-1-128 0,-3 3 0 0,1 3 0 16,1 0 0-16,4 0 0 0,-1-1 0 15,-1 0 0-15,3-1 0 0,-1 1 0 0,1-2 0 0,-5-1 0 16,-1 0 0-16,-2 1 128 0,-1-2-128 0,-5-1 0 0,-3 0 0 16,-1-3 0-16,-1 3 128 0,-3 2-128 0,0-1 0 15,-4-1 144-15,-1-1-144 0,-3-2 128 16,1 2-128-16,-4 0 128 0,-6 1-128 0,0 0 128 0,0 0-128 15,0 0 128-15,2-6-128 0,-2 6 192 0,0 0-48 16,-6-9 0-16,-2 3 0 0,0 3 0 0,-1 0 0 16,-4-1 0-16,0 2 0 0,-2-1-144 0,-4 2 0 15,0 2 0-15,0-1 0 0,-3-1 0 0,-4-3 0 16,1 3 128-16,-4 2-128 0,-2 3 0 0,-2-3 0 16,-2 1 0-16,-1 1 0 0,-6 3 0 0,3 0 0 15,-2 2 0-15,0-2 0 0,1 0 0 0,-2 2 0 16,-2 2 0-16,-2 3 128 0,-2-2-128 0,0 3 0 0,0 3 144 15,-2 2-144-15,2 0 0 0,0 0 0 0,2-1 0 16,0 4-192-16,-1 3 192 0,4 5 0 0,3 0 0 16,-2 5 0-16,-1 1 0 0,3 2-128 0,-2 1 128 15,2-1 0-15,3-4 0 0,1 4 0 0,-3-2 0 0,1 2-128 16,-1-1 128-16,0 1 0 0,-1 1 0 0,1 2 0 16,-2 0 0-16,2-1 0 0,1-1 0 0,1-2 0 15,-1 0 0-15,11-9 0 0,0 6 0 16,-3 1 0-16,-1-1 192 0,1 0 80 0,1 0 16 0,3-1 0 15,3-2-288-15,1-2 0 0,2-4 0 0,2 2 0 16,1-1 0-16,1-2 0 0,3-2 0 0,2 0 0 16,3 0 0-16,-1-1 0 0,4-3 0 0,1-1 0 15,0 0 0-15,1 0 0 0,2 1 0 0,2-3 0 0,1-1 0 16,1-2 0-16,2-1 0 0,-2-1 0 0,2-1 0 0,-1 0 0 16,0-2 0-16,-4-7 0 0,4 6 0 0,1-1 0 15,-5-5 0-15,0 0 0 0,0 0 0 0,8-2 0 16,-3-3 0-16,-1 0 0 0,0-2 0 0,-2-1 0 15,2-5 0-15,0 0 0 0,1 0 880 0,0-3 112 16,-1-2 32-16,2-2 0 0,-3 0-832 0,3-2-192 16,1-2 0-16,0 0 0 0,3-3 0 0,1-1 0 15,1 0 0-15,1-3 0 0,2-4 0 0,2-3 0 16,-1-3 0-16,10-18 0 0,-4 6 0 0,1 1-256 16,-1 2 48-16,1 3 16 0,-1 6 192 0,3 0 0 15,-1-1 0-15,3 0 0 0,0-1 0 0,2 7 0 16,-3 6 0-16,5 1 0 0,4-4 0 0,-2 1 0 0,5 2 0 15,0 4 0-15,-3 5 0 0,3-3 0 0,0-1 0 16,2 1 0-16,1 0 0 0,0 0 0 16,0-2 0-16,3 3 0 0,1 1 0 0,0 3 0 0,3 1 0 15,-1 0-144-15,1 0 144 0,1 0 0 0,2 3 0 0,-1 1 0 16,-2 1 0-16,2 0 0 0,2 1 0 16,-4 3 0-16,-2 4 0 0,0 2 0 0,-3 3 0 15,2 0 0-15,2 0 0 0,-12 2 0 0,3 1 0 16,4 0 0-16,3 0 0 0,0 2 304 0,-1-1-48 0,0 3-16 15,-1 2-240-15,0-5 0 0,0 0 0 0,-3 0 0 16,-2 1 0-16,-1 1 0 0,-2-2 0 0,-5 1 0 16,-1-4 0-16,-4 1 0 0,-3 3 0 0,-1-1 0 15,-3-3 0-15,-4-1 0 0,-3-2 0 0,-1 0 0 0,-5 2 0 16,-5 0 0-16,2-4 0 0,-5 0 0 16,3 4-768-16,-14-4-208 0,-2 1-48 0,1 0 0 0,-5-2 832 15,0 2 192-15,-9 4 0 0,-12-2 0 0,2-1-288 16,-3-1-16-16,1-3 0 0,0 5 0 15,0 2-336-15,0-1-64 16,-2 0 0-16,10 2-16 0,-4 4 576 0,-19 0 144 0,3-2 0 0,3-1 0 0,3-1-240 0,2 1-16 16,2 2 0-16,2-2 0 0,-1-2 256 0,2 0 0 15,1-1 0-15,2 4 0 0,4 0 0 0,2-2 0 16,4 2 0-16,3-1 0 0,7 1 0 0,3-2 0 16,3-2 0-16,11 0 0 0,0 0 304 0,8-4-48 15,8 1-16-15,6-4 0 0,6-4 80 0,12-1 0 16,11-2 16-16,2-1 0 0,6 0-112 0,6 0-32 15,5-2 0-15,7 4 0 0,3 2-64 0,3 2 0 0,-2 3-128 16,-20 1 192-16,9 0 128 0,4 1 32 0,3 4 0 0,0 3 0 16,-3-1-352-16,-2 3 0 0,-3 4 0 0,21 8 0 31,-17 0-1568-31,-11 2-384 0,-12 0-80 0,-18-6-16 0</inkml:trace>
  <inkml:trace contextRef="#ctx0" brushRef="#br1" timeOffset="-56243.89">4399 11925 4607 0,'0'0'400'0,"0"0"-400"0,-3 8 0 0,3-8 0 16,0 0 1728-16,0 0 272 0,0 0 48 0,0 0 16 16,0 0-736-16,0 0-160 0,9-4-16 0,0-2-16 15,-3-2-432-15,3-3-64 0,2-2-32 0,1-1 0 16,6-2-160-16,-1 1-48 0,3 0 0 0,5-3 0 15,2-2-80-15,3 2 0 0,1 0-16 0,2-2 0 16,3-4 16-16,1-1 16 0,3 4 0 0,-1 1 0 16,4 2-80-16,0 1-32 0,-2-1 0 0,2 3 0 15,1 2 32-15,-1 0 0 0,-4 4 0 0,0 0 0 0,-2-1-256 16,2 2 144-16,-1 4-144 0,-1 2 128 0,-1-2-128 16,1 4 0-16,4 0 0 0,-1 4 0 0,-2 2 0 0,-2 2 128 15,-1 0-128-15,-2-1 0 0,1 1 0 16,1 2 0-16,-1 0 128 0,1 0-128 0,0 0 0 0,2 1 128 15,0 2-128-15,0-2 128 0,3 0-128 0,-4 0 128 16,1 0-128-16,0 2 128 0,-2 5 0 0,0-3-128 16,1-2 192-16,1 0-64 0,-1 2-128 0,-1 0 160 15,-4 2-160-15,2-1 160 0,-1-1-160 0,0 4 0 16,-1 3 0-16,-3-1 0 0,0-1 128 0,-4 0-128 16,0-2 0-16,-5 2 128 0,-2 0-128 0,-1 2 0 15,-2-2 0-15,2 3 0 16,-3 3-336-16,1 1-112 0,-3-1 0 0,-2-7-16 0,2-2 464 0,-2 4 0 15,1 1 0-15,5 10 0 0,0-5 304 0,0-3 144 16,-2 0 48-16,-5-6 0 0,3 0-496 0,-3 1 128 0,0-1-128 16,0 0 0-16,1 2 448 0,-1 0 64 0,-3 1 0 15,-1 0 0-15,-1 0-512 0,3 1 0 0,-4 4 0 0,1-3 0 16,1-2 0-16,0 1 0 0,-2 1 0 16,3 1 0-16,-2 0 0 0,0 1 0 0,0-3 0 0,-1 0 0 15,1-1 0-15,1-2 0 0,0 0 0 0,0-1 0 16,-2-2 0-16,1 0 0 0,-2-2 0 0,2-2 0 15,1 0 0-15,-1-2 0 0,-2-2 0 0,1-1 0 16,0 1 0-16,-2-8 0 0,0 0 0 0,0 0 0 16,0 0 0-16,0 0 0 0,0 0 0 0,0 0 0 15,0 0 912-15,0 0 96 0,0 0 16 0,0 0 0 16,0 0-832-16,0 0-192 0,-3-5 0 0,1-2 0 16,2-2 0-16,-2-2 0 0,1-3 0 0,-1-2 0 0,1-1 0 15,1-3 0-15,-1-2 0 0,0-3 0 0,-1-2 0 0,-2 0 0 16,1 0 0-16,-2-1 0 0,-1-3 0 0,1 0 0 15,-4-1 0-15,2 0 0 0,-1 2 0 0,2-2 0 16,-5-1 0-16,3 0 0 0,3 2 0 0,-2-2 0 16,-3-2 0-16,1 0 0 0,3 0 0 0,0-1 0 15,-3 1 0-15,2 0 0 0,-4-3 0 0,1 3 0 16,0 0 0-16,-4 0 0 0,-1 2 0 0,0-2 0 16,-2-3 0-16,2 4 0 0,-3 2 0 0,-2 2 0 15,1 3 0-15,-2 1 0 0,-2 1 0 0,-1 6 0 16,-5 3 0-16,0 1 0 0,0-1 0 0,-11 0 0 15,5 5 0-15,-1 3 0 0,-2 4 0 0,2-1 176 16,1 2-176-16,3 3 160 0,0 2-160 0,0 0-176 0,-1 2 48 16,1-3 0-16,1 1 128 0,1 2 0 0,-2 2 0 15,2-2-128-15,2 0 128 0,-1 0-160 0,1 2 160 16,2-3-160-16,2 2 160 0,1-1 0 0,3-2 0 16,1 0 0-16,3 1 0 0,1 0 0 15,2-2 0-15,3-1 0 0,2-3 0 0,8 3-128 0,0 0 128 0,0 0 0 16,-6-4 0-16,6 4 0 0,0 0 0 0,0-8 0 15,4 1 0-15,1-1 0 0,2-1 0 0,2 3 0 16,2 2 0-16,0 0-160 0,5-2 160 0,2 3 0 16,0 1 0-16,3 0 0 0,5-1 0 0,4 2 0 15,2-1 0-15,0 1-128 0,2 2 128 0,2 2 0 16,0 2 0-16,1 1 0 0,-2 3 0 0,1 2 0 16,-1 4 0-16,3 1 0 0,0 1 0 0,-10-5 0 0,-2 3 0 15,5 6 0-15,5 2 0 0,-2 5 0 16,2-1 128-16,-1 3 128 0,0 2 16 0,-3 0 16 0,0-1-288 0,0-1 0 15,-2-1 0-15,2 0 0 0,0 3 0 0,-1-1 0 16,-1-4 0-16,-2 1 0 0,1 4 0 0,-3 1 0 16,1 2 0-16,-1 0 0 0,-3-2 0 0,0 0 0 15,-4-1 0-15,0 1 0 0,-3 1 0 0,4 13 0 16,-2-6 0-16,-5 5 0 0,-1 1 0 0,0-1 0 16,-1-1 0-16,-2-2 0 0,0-1 0 0,2 2 0 15,-5-2 0-15,0-12 0 0,-1 3 0 0,4 17 0 16,0-4 0-16,-3 0 0 0,0-3 0 0,-5-2 0 15,-1-4 0-15,0 1 0 0,0 0 0 0,-2 1 0 16,-1-2 0-16,0-2 0 0,0 4 0 0,-1-2 0 16,-1 1 0-16,2-2 0 0,0-3 0 0,0-1 0 15,1 0 0-15,2-3 0 0,-2 0 0 0,-1 0 0 16,2-3 0-16,0 3 0 0,-1-1 0 0,1 3 0 0,0 1 0 0,0 1 0 16,0 0 0-16,-1-1 0 0,1-1 0 0,-3-1 0 15,3-3 0-15,-1 1 0 0,0-1 0 0,1-3 0 16,1-3 0-16,-1-1 0 0,-1-3 0 0,0 2 0 15,-2-4 0-15,1 1 0 0,-1-5 0 16,0 2 0-16,0 1 0 0,-1 1 0 0,0-2 0 0,-1-3 0 16,-1 1 0-16,1 0 0 0,-1 2 0 0,2-2 0 15,2-2 0-15,-3 0 0 0,2-1 0 0,-1 2 0 16,1 0 880-16,1-1 112 0,3-9 32 0,-5 10 0 16,2 1-832-16,-1 1-192 0,-1-1 0 0,2 0 0 15,1-1 0-15,1 0 0 0,-2 1 0 0,0-2 0 0,1-1 0 16,2-8 0-16,-1 9 0 0,1-9 0 0,1 10 0 15,0-2 0-15,-1-8 0 0,2 9 0 0,1-3 0 16,-1 2 0-16,-4-2 0 0,2 2 0 0,0-8 0 0,2 9 0 16,-1 1 0-16,0-1 0 0,-1-9 0 0,0 7 0 15,0-7 0-15,-1 10 0 0,0-1 0 0,-2-2 0 16,3-7 0-16,0 0 0 0,-2 8 0 0,2-8 0 16,0 0 0-16,0 0 0 0,0 0 0 0,0 0 0 15,0 0 0-15,0 0 0 16,0 0-768-16,0 0-208 0,0 0-48 0,0 0 0 0,0 0 832 0,7-5 192 15,-3-3 0-15,-4 8 0 0,6-6 0 0,-6 6 0 16,0 0 0-16,5-9 0 16,0 1-864-16,-5 8-128 0,0 0-32 0,3-9 0 0,1-1 832 0,-2 1 192 15,2-2 0-15,0 0 0 0,2 0 0 0,-3-5 0 0,4-3 0 16,-1-1 0-16,1-2 0 0,-2-3 0 0,0-2 0 16,-3-3 0-1,1-2-864-15,-1-2-128 0,-1 0-32 0,1 1 0 16,1 2 0-16,-2 2 0 0,0-2 0 0,0 1 0 15,2 1 832-15,1-1 192 0,-1-1 0 0,1 2 0 0,-2 3 0 0,1-3 0 0,0-2 0 16,4 0 0-16,-3-1 768 0,3 1 208 0,0 0 48 0,1-1 0 16,-1-2 0-16,-2 1 0 0,2 0 0 0,-4 1 0 15,0 0-832-15,0 4-192 0,0 6 0 0,1 1 0 16,-3 3 0-16,1 3 0 0,-1 6 0 0,-1 2 0 16,0-1 0-16,0 8 0 0,0 0 0 0,0 0 0 15,0 0 864-15,-3 16 128 0,-2 3 32 0,2 6 0 16,-1 7-1648-16,2 0-320 15,0-2-64-15,-4 3-16 0,1 3 1648 0,2 2 320 0,-4 4 64 16,2 4 16-16,0 4-832 0,-3 5-192 0,2 3 0 0,-3 0 0 0,2-3 0 16,1 3 0-16,-1-3 0 0,1 0 0 0,-2 1 0 0,-1-5-160 15,0-1 32-15,-1-2 0 0,-1-4 128 0,-1-2 224 16,-2-3-48-16,-2-1-16 0,-4-3 208 0,0 2 32 16,-2-1 16-16,1-1 0 0,1-2 112 0,2-2 32 15,0 2 0-15,3-2 0 0,0-5-240 0,5-2-32 16,2-1-16-16,-2-1 0 0,0-2-144 0,0-2-128 15,-2-2 192-15,0 0-192 0,-2-1 160 0,1 2-160 16,1-2 128-16,-2 0-128 0,-4 1 128 0,-2-1-128 16,1 0 128-16,-1 0-128 0,-2 1 0 0,0 0 0 15,-1-1 128-15,-1 1-128 0,-2 1 0 0,3 2 0 16,-1-1 0-16,2 1 128 0,1 1-128 0,1 0 0 0,0 1 0 0,3-1 0 16,-3 1 0-16,1-3 0 0,1 0 0 0,-1 1 0 15,1 0 0-15,-1-2 0 0,-1 0 0 0,1 1 0 16,1 0 0-16,1-1 0 0,-4 1 0 0,1-2 0 15,-1 1 0-15,-4-1 0 0,0 1 0 0,-1-2 0 16,-2 0 0-16,2-2 0 0,3 0 0 0,0 1 0 16,0 2 0-16,1-2 0 0,1-2 0 0,1 0 0 15,0 4 0-15,-1-3 0 0,1 0 0 0,0-1 0 16,0-1 0-16,0 0 0 0,1 0 0 0,-3-1 0 16,-5-5 0-16,1 0 0 0,-2-2 0 0,-1 0 0 15,-3 2 0-15,0-3 0 0,0-1 128 0,-1 4-128 16,2-2 0-16,3 2 0 0,0 0 0 0,2 0 0 0,-1 2 0 15,3 2 0-15,1-2-128 0,-1 2 128 0,2-1-368 0,-4 1 0 16,6-1 0-16,-1 1 0 16,3-2-1760-16,4 2-368 0,4-1-64 0</inkml:trace>
  <inkml:trace contextRef="#ctx0" brushRef="#br1" timeOffset="-51512.02">9005 10889 9215 0,'-13'-4'816'0,"4"4"-656"0,0 0-160 0,-2 0 0 15,0-3 1792-15,2 3 320 0,2 3 64 0,-1 0 0 0,0 0-1104 0,8-3-240 16,-8 1-32-16,0 0-16 0,1 1 16 0,7-2 0 15,0 0 0-15,0 0 0 0,-6 1 128 0,6-1 32 16,0 0 0-16,0 0 0 0,0 0-16 0,5-7 0 16,0-3 0-16,6 0 0 0,0 1-352 0,4-3-64 15,5-4-16-15,-2-2 0 0,1 2-320 0,2-2-192 16,2-3 192-16,0 4-192 0,1-4 128 0,0 0-128 16,-1 4 0-16,-1 2 0 0,-3 0 144 0,0-1-144 15,-2 4 0-15,-2 3 144 0,-2 4-144 0,-1 0 0 16,-4 1 0-16,-8 4 128 0,9 4-128 0,-5 5 0 15,-2 3 144-15,-3 6-144 0,-2 3 400 0,-2 2 16 16,-3 3 0-16,-1 5 0 0,-2 3-176 0,-3 2-48 0,-2 2 0 16,1-1 0-16,-2 2-192 0,5-6 144 0,2-6-144 15,2-4 128-15,1-5-128 0,3-4 0 0,0-2 144 0,3-3-144 16,1-9 352-16,0 0 0 0,0 0 0 0,0 0 0 16,8-5 416-16,3-5 64 0,1-3 32 0,3-4 0 15,3-4-368-15,0-1-80 0,-3-2-16 0,2-1 0 16,-1-1-400-16,-1-1 128 0,0 0-128 0,0 1 0 15,1-3 0-15,-1 4 128 0,0 3-128 0,1 1 0 16,-1 0 0-16,2 3 0 0,-1 1 0 0,1 4 0 16,-2 3 0-16,-2 2 0 0,-2 4 0 0,-11 4 0 15,0 0 0-15,8 9 0 0,-1 1-144 0,-4 1 144 16,1 2 0-16,-2 3 0 0,1 3 0 0,-3 0 0 16,-1-2 0-16,-1 2 0 0,1 0 0 0,1-4 0 0,0-3 0 15,0-12 0-15,0 0 0 0,0 0 0 16,0 10 0-16,0-10 0 0,7 6 0 0,-7-6 0 0,8-6 0 0,3-2 0 15,3 0 144-15,0-8-144 0,2-2 144 0,-1-2-144 16,0 1 160-16,2 0-160 0,-1 1 144 16,1-1-144-16,-1-1 128 0,1 4-128 0,-1 1 0 0,1 2 0 15,-3 1 0-15,3 3 0 0,-2 0 0 0,-1 4 0 16,-1 1 0-16,0 1 0 0,1 6 0 0,-3 1 0 16,0 5 0-16,0 3 0 0,-1 3 0 0,0 4 0 15,-1 1 0-15,-3 4 0 0,1 5 0 0,-4 1 0 16,-3 2 0-16,1-1 0 0,3-1 0 0,-2-1 0 15,-1 2 0-15,-1-1 0 16,1-3-1008-16,0-1-128 0,0-2-16 0,-1-2-10432 16,-2-2-2064-16</inkml:trace>
  <inkml:trace contextRef="#ctx0" brushRef="#br1" timeOffset="-50930.44">8466 10887 18303 0,'0'0'816'0,"9"0"160"0,0-2-784 0,1 2-192 0,-3-3 0 16,2 3 0-16,-9 0 704 0,0 0 80 0,0 0 32 0,9-1 0 16,-9 1 80-16,0 0 0 0,0 0 16 0,0 0 0 15,0 0 176-15,0 0 16 0,0 0 16 0,0 0 0 16,0 0 144-16,0 0 16 0,-9 5 16 0,-6 0 0 15,-3 1-640-15,-4-1-128 0,-1 0-16 0,-5-1-16 16,-2 0-272-16,-3 0-48 0,-1-3-16 0,-5 0 0 16,1-1 16-16,-3 1 0 0,1 0 0 0,4-1 0 15,3-2-32-15,2 0 0 0,4 2 0 0,4-1 0 16,1-2-144-16,3-2 0 0,1-1 0 0,2 2 0 16,1 1-416-16,3-2-160 15,1-2-48-15,4 0 0 0,2 2-2064 16,1-3-432-16,2-1-80 0,3 0 0 0</inkml:trace>
  <inkml:trace contextRef="#ctx0" brushRef="#br1" timeOffset="-50617.56">8199 10591 25791 0,'0'0'2304'0,"0"0"-1856"15,12-2-448-15,-2-2 0 0,-10 4 688 0,10-3 32 16,-10 3 16-16,0 0 0 0,0 0-128 0,0 0-32 15,0 0 0-15,0 0 0 0,-7 11-64 0,-3 2-32 16,-7-4 0-16,-4 2 0 0,-1 5-96 0,-6 1-32 16,-2 1 0-16,1 2 0 0,1-1-160 0,0 1-16 0,0 3-16 0,2 3 0 15,3 0 32-15,3 1 0 16,1-5 0-16,4 0 0 0,2-1-192 0,4-2 128 0,-1-2-128 16,7-1 128-16,0-1-128 0,3 1 160 0,3-4-160 0,2-1 160 15,4-2 80-15,1-3 16 0,3 0 0 0,3-2 0 16,2 0 16-16,3-2 16 0,2-2 0 15,3 1 0-15,3 0-160 0,2-1-128 0,1-1 144 0,1 1-144 16,0 0 0-16,-1-1-240 0,-4-1 32 0,-1 0 0 31,-6 0-2192-31,-5-1-432 0,2 1-96 0,-18 2-16 0</inkml:trace>
  <inkml:trace contextRef="#ctx0" brushRef="#br1" timeOffset="-49805.63">6125 10328 20559 0,'-13'0'896'0,"3"0"208"0,0 1-880 0,1 0-224 0,0 1 0 0,1 2 0 15,-5-3 864-15,3 0 128 0,1-3 32 0,1 2 0 16,1 0-432-16,7 0-80 0,-7 0 0 0,7 0-16 15,0 0-32-15,0 0 0 0,-6-5 0 0,6 5 0 16,0-7 208-16,4 0 32 0,-4 7 16 0,10-10 0 16,1-2-272-16,1 3-64 0,1 0-16 0,2 2 0 15,1 0-240-15,0-1-128 0,1 1 160 0,0 1-160 16,2 4 0-16,-2 1 0 0,-2 0 0 0,0 4 0 16,1 3 0-16,-4 2 0 0,0 6 0 0,-2 2 0 15,-5 3 320-15,0 3-16 0,-1 1-16 0,-4 3 0 16,-2 4 96-16,-1-4 0 0,0 0 16 0,-1-2 0 0,-1 2-112 15,-4-6-32-15,3-1 0 0,-1-5 0 16,0-3 0-16,0-3-16 0,1-3 0 0,6-5 0 0,0 0 224 16,0 0 48-16,0 0 16 0,0 0 0 0,2-11 0 0,2-4 0 15,3-2 0-15,3-1 0 0,3-3-160 16,1 0-48-16,1-1 0 0,-2 1 0 0,-1 0-320 0,3 1 144 16,2 2-144-16,2 1 0 0,-2-2 128 0,3 2-128 15,1 1 0-15,2 3 0 0,0 1 0 0,0 4 0 16,-1 4 0-16,-2 2 0 0,-2 4 0 0,-3 4 0 15,-3 2 0-15,0 4-144 0,-3 4 144 0,-2 5-128 16,-5 5 128-16,-1 2-128 0,-2-2 128 0,-1 2 0 16,-6 1 0-16,1-2 0 0,0-3 0 0,-1-5 0 15,-1-4 0-15,2-1 0 0,1-1 0 0,1-5 0 16,5-8 0-16,0 0 128 0,0 0-128 0,0 0 144 16,0 0-144-16,0 0 160 0,0-11 32 0,4-3 0 0,3-3 0 15,2-2 0-15,2-5 0 0,5 0 16 16,-1-1 0-16,3-1 0 0,0-2-208 0,3 1 144 15,2 1-144-15,3 4 128 0,2 1-128 0,2 3 0 0,1 1 0 0,2 5 0 16,-2 1 0-16,-1 3 0 0,-3 5 0 0,0 5 0 16,0 4 0-16,-3 4 0 0,-3 3 0 0,-1 6 0 15,-3 5 0-15,1 3 0 0,-3 3 0 0,-2 4 0 16,-2 0 0-16,0 4 0 0,-3 1 0 0,1 0 0 16,-3-3 0-16,3-1-144 0,-2 0 144 0,2 2 0 15,-3 1-1920 1,3 0-256-16,-1-2-64 0</inkml:trace>
  <inkml:trace contextRef="#ctx0" brushRef="#br1" timeOffset="-48252.89">23680 10976 10127 0,'-7'0'896'0,"-3"0"-704"0,1 0-192 0,-2 2-2976 16,0-2-624-16</inkml:trace>
  <inkml:trace contextRef="#ctx0" brushRef="#br1" timeOffset="-47168.67">23365 10328 9215 0,'-14'6'816'0,"5"-3"-656"0,-2-1-160 0,-3 2 0 0,3 1 752 0,-1 0 112 16,1 1 32-16,-1-1 0 0,2 2-128 0,1-3 0 15,-3 0-16-15,2-1 0 0,2-2 208 0,-2 1 64 16,0 3 0-16,1-5 0 0,1-3-192 0,2 1-16 16,1-1-16-16,5 3 0 0,-7-2-80 0,7 2-16 15,-5-6 0-15,4 0 0 0,1-1-64 0,3 0-32 16,-3 7 0-16,10-9 0 0,-1-6-288 0,2 2-48 16,1 0-16-16,-1-1 0 0,2-3-128 0,2 1-128 15,-1 0 192-15,1 1-192 0,1-1 256 0,0 0-48 16,-1-2-16-16,-1 2 0 0,1 0 16 0,1 1 0 0,-2-2 0 15,0 3 0-15,1 1-64 0,-1 1-16 16,-3 1 0-16,0 2 0 0,-1 0-128 0,-1 4 192 0,1 1-192 0,-10 4 192 16,9 0-192-16,-9 0 0 0,0 0 0 0,7 10 0 15,-1 2 0-15,-2 4 0 0,-5 0 0 0,-2 3 0 16,-1 2 144-16,-2 2-144 0,-3 2 160 0,0 3-160 16,-2-2 192-16,-1 2-64 0,-1-1-128 0,3 2 192 15,0 2-64-15,1-5 0 0,1-5-128 0,2-1 192 16,0-2-64-16,2-1-128 0,2-5 176 0,-3-3-176 15,5-9 336-15,0 0-32 0,-2 9-16 0,2-9 0 16,0 0 272-16,0 0 48 0,0 0 16 0,2-10 0 16,3-2-112-16,-1-3-32 0,3 0 0 0,2-2 0 0,0 1-208 15,0-2-32-15,2 0-16 0,2-2 0 0,-2-2-224 16,2 1 144-16,-2 2-144 0,3 2 128 0,2-2-128 0,0 1 0 16,-1 1 0-16,2 1 0 0,0 4 128 0,1-1-128 15,-1-1 0-15,2 3 128 0,-1 5-128 16,-3 2 0-16,-4 1 0 0,0 0-176 0,-2 2 176 0,-9 1 0 15,10 7 0-15,-2 3-128 0,-5-1 128 0,-2 4 0 16,-2 2 0-16,0 3-128 0,-1-3 128 0,-1 3 0 16,-1 0-144-16,2 2 144 0,0 1 0 0,0-3 0 15,1-3 0-15,1-3 0 0,0-3 0 0,0-9 0 16,0 9 0-16,0-9 0 0,0 0 0 0,0 0 0 16,0 0 128-16,11-5-128 0,0-1 128 0,0-3-128 15,1-5 192-15,3 1-64 0,0-2 0 0,3 1 0 16,0-3 0-16,2 1 0 0,0-1-128 0,2 2 0 0,4 0-160 15,1 1 160-15,-2 0 0 0,3 2 0 0,-1 2-128 16,0 4 128-16,-4 0 0 0,0 4 0 0,-1 2 0 0,-1 2 0 16,-3 7 0-16,0 2 0 0,-6 3 0 0,-1 2 0 15,-1 2 0-15,-5 5 0 0,0 5 0 0,0 2 0 16,-4-3 176-16,1 2-176 0,-2-1 160 0,2 2-160 16,0 2 128-16,0-4-128 0,-2-2 0 0,2-2 144 15,3-1-144-15,-5-2 0 0,0-3 0 0,0-3 0 31,0-2-2544-31,0-3-384 0</inkml:trace>
  <inkml:trace contextRef="#ctx0" brushRef="#br1" timeOffset="-46610.06">22706 10471 11055 0,'0'0'976'15,"0"0"-784"-15,0 0-192 0,0 0 0 0,0 0 1072 0,0 0 160 0,0 0 48 0,0 0 0 16,0 0 16-16,0 0 16 0,0-5 0 0,0 5 0 16,0 0 16-16,-9-3 0 0,-4 0 0 0,0 1 0 15,-1 1-336-15,-1 0-64 0,-4 0-16 0,-1-1 0 0,0 1-128 0,-4-1-16 16,-1 1-16-16,1-1 0 0,-4 0-128 0,-1-1-32 16,-4 0 0-16,-4 1 0 0,-1 1-144 0,-1 1-48 15,1 2 0-15,2-1 0 0,-2-2-240 16,5 2-160-16,4 1 192 0,5 1-192 0,4-5 144 0,3 1-144 15,3-1 0-15,4 3 144 0,0 1-144 0,10-2 0 16,0 0 0-16,0 0 0 16,0 0-1184-16,0 0-272 0,0 0-48 0,9-6-16 15,0-1-656-15,2 2-128 0,1-1-16 0</inkml:trace>
  <inkml:trace contextRef="#ctx0" brushRef="#br1" timeOffset="-46352.86">22181 10248 26431 0,'-11'-2'1168'0,"0"0"240"0,-2 2-1120 0,-3 2-288 0,-1 0 0 0,-3 3 0 15,-1 2 432-15,-1 1 16 0,-1-1 16 0,1 4 0 16,0 4 128-16,-2-1 32 0,-1-1 0 0,0 2 0 16,3 1-160-16,4 0-16 0,2 3-16 0,4 0 0 15,1-4-32-15,5 2 0 0,2-1 0 0,5 0 0 16,5 0 0-16,5-2 0 0,3-2 0 0,4 1 0 15,3-2-80-15,1 0-32 0,4-4 0 0,3 2 0 16,1 2-144-16,2-1-16 0,0-5-128 0,3 1 192 16,2-2-192-16,-4 1 0 0,-4 1 0 0,1-1 0 15,1-5-2288-15,-5 0-544 0,5 0-112 16,-10-5-32-16</inkml:trace>
  <inkml:trace contextRef="#ctx0" brushRef="#br1" timeOffset="-45520.54">17925 10629 20271 0,'0'-7'896'0,"0"7"192"0,0 0-880 0,0 0-208 16,7-7 0-16,-7 7 0 0,0 0 240 0,0 0 0 15,0 0 0-15,0 0 0 0,0 0 336 0,0 0 80 16,0 0 16-16,1 17 0 0,-2 4 288 0,-2-1 48 15,-2 5 16-15,-2 2 0 0,0 6-224 0,-1 3-32 16,-1 2-16-16,1-1 0 0,-3 0-368 0,0-3-64 16,0-1 0-16,0-3-16 0,2-2-112 0,1-4-32 0,-2-5 0 0,2-2 0 15,-1-2 16-15,4-4 0 0,-2-2 0 16,7-9 0-16,0 0 336 0,0 0 64 0,0 0 0 0,0 0 16 16,7-9 64-16,2-7 16 0,4-5 0 15,2-2 0-15,1-3-384 0,0-5-80 0,1-3-16 0,-1 0 0 16,0 0-192-16,-1-1 0 0,0-3 0 0,1 3 0 15,-1 2 0-15,1 3 0 0,-1 3 0 0,2 2 0 16,-1 3 0-16,1 1 0 0,-3 4 0 0,1 4 0 16,2 3 0-16,-4 1 0 0,-3 2 0 0,0 4 0 15,-3 6 0-15,-7-3 0 0,10 6 0 0,-5 4 0 16,-3 4-160-16,-3 2 160 0,-2 0-128 0,-2 2 128 16,-4-2 0-16,3 2 0 0,-4 1 0 0,0-3 0 0,-3-5 0 15,0 1 0-15,-2-1 0 0,0 2 0 0,1 0 0 16,0-4 0-16,1-2 0 0,1 0 128 0,0-2-320 15,2 1-48-15,2-1-16 0,8-5 0 16,-5-1-2464-16,2-6-496 0</inkml:trace>
  <inkml:trace contextRef="#ctx0" brushRef="#br1" timeOffset="-45118.71">18365 10829 30399 0,'0'0'2704'0,"0"0"-2160"0,0 0-544 15,0 0 0-15,0 0 0 0,6-6 0 0,2-2 0 0,1 1 0 16,2-3 0-16,3 1 0 0,3 1 0 0,2-2 0 16,-3-7 0-16,6 0 0 0,1 3 0 0,1-3 0 15,-3-2 0-15,5 0 0 0,-2-2 0 0,2 0 0 16,1-1 176-16,-4-2-32 0,1-1 0 0,-3-3 0 15,0 0 80-15,-1-3 16 0,-2-1 0 0,0-4 0 16,-2 0-112-16,1 4-128 0,-4 2 176 0,-2 3-176 16,-4 6 240-16,-3 0-64 0,-2 2-16 0,-4 5 0 15,2 14 256-15,-5-8 48 0,-1 2 16 0,-5 4 0 16,-1 4 32-16,-5 4 0 0,0 4 0 0,-3 4 0 16,-5 3-160-16,-1 8-32 0,1 4 0 0,1 3 0 15,1-1-320-15,4 1 144 0,0 0-144 0,10 1 0 16,2 0 0-16,4-1 0 0,-1-3 0 0,3-1 0 15,2-1 0-15,4-1 0 0,-2-5 0 0,4-3 0 0,3-2 0 0,-1-2-256 16,2 0 64-16,3-3 0 16,0-4-1040-16,1-2-208 0,1 2-32 15,-2-5-8544-15,4 0-1696 0</inkml:trace>
  <inkml:trace contextRef="#ctx0" brushRef="#br1" timeOffset="-44862.9">19355 10276 4607 0,'0'-13'192'0,"-1"4"64"0,-2 1-256 0,3 8 0 16,0 0 0-16,0 0 0 0,0 0 5680 0,-9 1 1088 0,-1 4 208 0,1 5 64 15,-3 3-5248-15,0 4-1024 0,-1 1-224 16,-2 6-32-16,1 2-160 0,0 0-32 0,1 2 0 0,-2-2 0 15,3 0-192-15,1-1-128 0,-1 0 128 0,2-2-128 16,3-1 0-16,-1-2 0 0,0-6 0 0,2 3 0 31,1 0-336-31,1-1-144 0,2-4-32 0,0-1-8992 0,2-11-1808 0</inkml:trace>
  <inkml:trace contextRef="#ctx0" brushRef="#br1" timeOffset="-44711.14">19042 10525 31327 0,'-2'-19'1392'0,"7"9"272"0,-1 4-1328 16,7-3-336-16,0 0 0 0,8 3 0 0,2 1 416 0,6 3 16 15,3 0 0-15,3-2 0 0,0 0-432 0,2 1 0 16,0 2 0-16,1-2 0 16,-4 1-1984-16,-1 0-288 0</inkml:trace>
  <inkml:trace contextRef="#ctx0" brushRef="#br1" timeOffset="-44291.11">20030 10382 6447 0,'-8'-8'576'0,"0"1"-576"0,-1-1 0 0,-2 2 0 15,11 6 4928-15,-14-2 864 0,-5 0 176 0,-3 2 48 16,-1 0-4624-16,-1 3-928 0,-1 2-176 0,-1 0-32 15,0 2-64-15,1-1 0 0,-2 0 0 0,1 3 0 16,0 2 0-16,3-1-16 0,1-1 0 0,5 1 0 16,1 1-32-16,6 0 0 0,5-1 0 0,4 0 0 15,1-10-144-15,4 11 0 0,7-1 0 0,0-2 0 16,2-3 208-16,3-1-32 0,0-4-16 0,1 1 0 16,0 0-160-16,2-1 128 0,-2-1-128 0,-2 1 128 15,0 1-128-15,-3 4 0 0,-3 1 0 0,1-2 0 16,-4 4 0-16,-3 2 128 0,-3 3-128 0,-1 2 128 15,-2 1 336-15,-2 1 64 0,-2 0 16 0,-1 3 0 0,-2 2-32 16,0-1 0-16,-1-1 0 0,1 2 0 0,-1 2-256 16,1-1-48-16,2-1-16 0,0-5 0 0,1-2-64 15,3-2-128-15,2-1 176 0,2-1-176 0,1-2 0 0,-1-9 0 16,0 0 0-16,12 8 0 0,-1 0 0 16,3-3 0-16,1-4 0 0,3-2 0 0,2-1-336 0,-1 1 16 15,-1-1 16-15,2 0 0 16,0-1-656-16,0 3-144 0,-2 0-32 0,-1 0-8672 15,-4-5-1744-15</inkml:trace>
  <inkml:trace contextRef="#ctx0" brushRef="#br1" timeOffset="-43668.2">20243 10405 24879 0,'-18'-8'1088'0,"8"4"256"0,0 1-1088 0,2-3-256 0,1 3 0 0,7 3 0 16,0 0 768-16,0 0 112 0,-3-7 16 0,3 7 0 15,6-4-176-15,6-4-16 0,1-2-16 0,4-1 0 16,1 4-432-16,2-2-96 0,0 0-16 0,2 0 0 0,0-1-144 0,2 1 0 16,0 3 0-16,-2-2 0 0,-4 0 0 0,0 4 128 15,-1 2-128-15,-4 1 0 0,-2 1 0 0,-4 2 0 16,-7-2 128-16,0 0-128 0,5 10 0 0,-5 2 0 16,-3 3 144-16,-3 1-144 0,-1-1 480 0,-1 2 32 15,-4 0 0-15,-1 1 0 0,4-3-288 0,-4 0-48 16,2-4-16-16,4-2 0 0,0 0-32 0,7-9-128 15,0 0 192-15,0 0-64 0,0 0 64 0,0 0 16 16,0 0 0-16,9-3 0 0,4-5 336 0,3-1 64 16,2 1 16-16,3-2 0 0,1-2-384 0,0 0-80 15,3-1-16-15,-3 0 0 0,0-1-144 0,-3 1 192 16,0 1-192-16,-2 2 192 0,-1 2-192 0,-3 4 0 0,-2 1-160 16,-2 2 160-16,-9 1 0 0,0 0-144 15,6 6 144-15,-3 3 0 0,-6 2 0 0,0 1 0 16,-2 1 0-16,-2 2-128 0,-3 3 128 0,0-2 0 0,0-1 0 15,3 0 0-15,-1 1 144 0,4-3-144 0,0-3 192 0,3-3-192 16,1-7 0-16,0 0 0 0,9 6 0 0,2-6 0 16,3-3 272-16,6-5-48 0,4-3-16 0,4-2 0 15,3-1 32-15,2-3 0 0,2-2 0 0,1 2 0 16,3-1-240-16,-1 3 0 0,-3 1 128 0,3 3-128 16,-3 3 0-16,-3 1 0 0,-1 4 0 0,0 2 0 15,2 3 0-15,2 1 0 0,-1 3 0 0,0 2 0 16,-2 3 0-16,0 3 0 0,-2-2 0 0,2 5-17728 15</inkml:trace>
  <inkml:trace contextRef="#ctx0" brushRef="#br1" timeOffset="-42380.99">22961 17240 3679 0,'-7'-9'160'0,"7"9"32"0,-4-9-192 0,4 9 0 0,0 0 0 0,0 0 0 15,-2-7 2816-15,2 7 512 0,0 0 96 0,0 0 32 16,0 0-2240-16,0 0-432 0,-4 9-80 0,0 3-32 16,0 2 64-16,-1 3 16 0,1 0 0 0,-3 1 0 15,2 1-112-15,-2-1-32 0,-3 2 0 0,3-2 0 16,0-2-16-16,-1 1 0 0,-1-2 0 0,1-3 0 16,0-1-80-16,-1-1 0 0,3 1-16 0,-1-2 0 15,1-3-48-15,6-6-16 0,0 0 0 0,0 0 0 16,0 0-16-16,-1-10 0 0,4-2 0 0,2-7 0 15,4-2-48-15,3-3-16 0,2-3 0 0,-1 0 0 16,3-2-224-16,3 0-128 0,-3-3 128 0,3 1-128 0,-1 1 0 16,2 4 0-16,0 6 0 0,0 1 0 0,-1 1 0 15,-2 5 0-15,-1 7 0 0,-2 4 0 0,-2-2 0 0,-1 8 0 16,-1 2 0-16,-4 5 128 0,-1 5-128 16,-3 1 0-16,-3 2 0 0,-3 3 0 0,-5 2 128 0,0 1 48 15,-3 1 16-15,0-3 0 0,-3-1-192 16,0-1 192-16,-1 0-192 0,-2-2 192 0,0-2-192 0,3-3 0 15,2-1 144-15,0-2-144 0,-1-2 0 0,4-1 0 16,3-3-192-16,7-5 64 16,-8 0-1904-16,8 0-368 0</inkml:trace>
  <inkml:trace contextRef="#ctx0" brushRef="#br1" timeOffset="-41976.07">23409 17745 26719 0,'0'0'1184'0,"-9"0"240"16,1 1-1136-16,8-1-288 0,0 0 0 0,0 0 0 0,0 0 0 0,0 0-144 0,8-7 16 0,5-3 0 15,2-3 128-15,7-4 128 0,6-3-128 0,2-1 176 16,2-1 0-16,2 0 0 0,3-4 0 0,-1 1 0 16,-3-4 16-16,-2-1 16 0,-1-1 0 0,-4-2 0 0,-3-2-64 15,-3 4-16-15,-3-1 0 0,-4 5 0 0,-3 7 160 16,-3 4 32-16,-4 2 0 0,-2 5 0 0,-1 9 384 0,0 0 64 16,-10 3 32-16,-1 6 0 0,-3 2-416 0,-3 5-96 15,-3 6-16-15,0 5 0 0,0 3-144 0,0 4-128 16,2 1 144-16,1 1-144 0,-2-3 128 0,2 0-128 15,6 0 0-15,5-3 0 0,1 0 0 0,9-4 128 16,2-4-128-16,6-3 0 0,5-3 0 0,4-2 0 16,3-1 0-16,5-6 0 15,4-1-448-15,3-5 32 0,3-3 0 16,5-4-9328-16,5 0-1872 0</inkml:trace>
  <inkml:trace contextRef="#ctx0" brushRef="#br1" timeOffset="-39703.4">22929 17451 6447 0,'-20'-4'576'0,"-1"0"-576"16,3 1 0-16,-1-2 0 0,0 3 1984 0,4 0 272 15,3-2 64-15,2 1 16 0,3 1-1488 0,7 2-288 16,0 0-64-16,0 0-16 0,7-10 0 0,4 2 0 15,3-2 0-15,5-1 0 0,4-1-208 0,2 0-32 16,3-1-16-16,3 1 0 0,3-1-96 0,6 1 0 0,0 0-128 16,5 1 192-16,1 1-32 0,2 2-16 0,-2 1 0 0,0 2 0 15,-5 0-16-15,-2 2 0 16,-1 2 0-16,-4 5 0 0,-6 2 32 0,-3 4 0 0,-5-1 0 16,-4 6 0-16,-7 4 144 0,-7 5 16 0,-8 5 16 0,-7 4 0 15,-7 4 48-15,-5 4 16 0,-7 2 0 0,-2-2 0 16,-2 0-208-16,-8-5-32 0,-5-2-16 0,-2-2 0 15,0-3-144-15,3-3 160 0,0-1-160 0,5-6 160 16,5-3 64-16,3-6 16 0,5-5 0 0,7-3 0 16,5-1 512-16,8-4 96 0,10 3 32 0,4-13 0 15,9-5-160-15,9-1-16 0,8-2-16 0,8-2 0 16,9-4-688-16,4 1 0 0,3-1 0 0,1 2 0 16,1 2 0-16,0 0 0 0,0 0 0 0,1 2 0 15,3 4 0-15,0 4 0 0,1 2 0 0,-7 5 0 0,-4 2-176 16,-5 8 176-16,-6 5-128 0,-7 7 128 0,-4 4 0 15,-7 2-128-15,-3 2 128 0,-4 2 0 0,-3 1 0 0,-4 0 0 16,-3-4 0-16,-4 0 0 0,-3 0 0 0,-1-1 128 16,-2-2-128-16,-3-1 0 0,2 1 0 15,-2-4 0-15,3 1 0 0,1-3 128 0,3-3-128 0,2-11 0 16,0 0 0-16,11 8 128 16,3-2-1024-16,5-2-192 0,5-5-32 0</inkml:trace>
  <inkml:trace contextRef="#ctx0" brushRef="#br1" timeOffset="-202493.64">1566 13035 16575 0,'0'0'736'0,"0"0"160"0,-4 2-720 0,0 3-176 16,2 4 0-16,-1-5 0 0,3-4 848 0,-4 5 144 16,4-5 32-16,-2 7 0 0,-1-1-832 0,3-6-192 15,0 0 0-15,0 0 0 0,-1 8 864 0,0-3 128 16,1-5 32-16,0 0 0 0,0 0 0 0,0 0 0 15,0 0 0-15,0 0 0 0,0 0-832 0,6 2-192 16,-6-2 0-16,7 2 0 0,-7-2 0 0,7-1 0 16,0-3 0-16,1 0 0 0,-2 2 864 0,4-1 128 15,-4-4 32-15,5-5 0 0,-1-2-1024 0,1 0 0 16,1-2 0-16,2 0-208 0,0-2 208 0,2 0 240 16,-4 1-48-16,-3 6-16 0,1-1-16 0,-1 0 0 15,5 0 0-15,-1-1 0 0,0 1-288 0,0 4-64 16,2 2-16-16,-4-1 0 0,0 1 208 0,-2 1 0 15,2 3 0-15,-2 3 0 0,0-2 0 0,-3 5 0 0,-1 1 0 0,-1 4 0 16,-2 3 768-16,-1 2 208 0,-1 2 48 0,-1 2 0 16,-4 4-832-16,1 3-192 15,-2 1 0-15,0 0 0 0,-2 1 0 0,-1 0 0 0,-1 2 0 0,-2-1 0 16,2-2 0-16,-1-3 0 0,0-3 0 0,2-3 0 16,4-1 0-16,2-3 0 0,-3-2 0 0,2-6 0 15,0 3 864-15,4-8 128 0,0 0 32 0,0 0 0 16,0 0-832-16,5-9-192 0,6-4 0 0,2-5 0 15,0-1 0-15,6-6 0 0,0-3 0 0,2-2 0 0,-1 0 864 16,0 0 128-16,1-3 32 0,8-8 0 16,-4 6-1648-16,-4 6-320 15,-1 3-64-15,-7 10-16 0,0 3 1648 0,0 2 320 0,1 0 64 0,-1 6 16 0,-4 0-832 16,2 4-192-16,1 4 0 0,-6 4 0 0,2 3 0 0,-4 2 0 16,1 2 0-16,-2 2 0 0,1 4 0 0,-2 2 0 15,-1 2 0-15,-1 0 0 0,-1-1 0 0,1 1 0 16,-3-1 0-16,1 0 0 0,1-2 0 0,0-1 0 15,1-2 0-15,0-2 0 0,0 0 0 0,2-3 0 16,3-2 0-16,-2 4 0 16,1-4-2416-16,3-1-528 0,-3 1-96 0,2-6-32 0</inkml:trace>
  <inkml:trace contextRef="#ctx0" brushRef="#br1" timeOffset="-202196.39">1558 13683 27647 0,'0'0'1216'0,"0"0"256"0,0 0-1168 0,6-4-304 0,2 0 0 0,2-1 0 15,2-3 0-15,4-2 0 0,1 0 0 0,5 2 0 16,5-1 880-16,2-1 112 0,1-1 32 0,6 0 0 0,5 0-832 16,2 1-192-16,-2 0 0 0,-1 0 0 0,1 0 864 0,-1 0 128 15,-1-2 32-15,0 5 0 0,2 3-832 0,-3 1-192 16,-1 0 0-16,-4 0 0 0,-2 5 0 0,-4-1 0 16,-4 0 0-16,-5 2-10336 15,-2 3-2112-15</inkml:trace>
  <inkml:trace contextRef="#ctx0" brushRef="#br1" timeOffset="-201658.53">1707 14101 23951 0,'-11'0'512'0,"11"0"128"0,-9 4 0 0,9-4 64 0,-6 0-576 0,6 0-128 0,0 0 0 0,0 0 0 16,0 0 0-16,0 0 0 0,0 0 0 0,0 0 0 16,0 0 0-16,0 0 0 0,0 0 0 0,7-2 0 15,-1 0 848-15,3-1 144 0,2-2 32 0,1 0 0 16,2-1 0-16,2 0 0 0,4-2 0 0,3 1 0 15,3 1 0-15,1 3 0 0,0-1 0 0,0 2 0 16,-3 1-832-16,-1 2-192 0,-2 2 0 0,-2 3 0 16,-2 2 864-16,-4-1 128 0,-1 9 32 0,-1-2 0 15,0 1-832-15,-5 2-192 0,-3 0 0 0,-2 2 0 0,-1 1 0 16,-3 1 0-16,-2 2 0 0,-4-1 0 0,-3 0 0 0,-3 3 0 16,-2-2 0-16,-4 0 0 0,-4-1 864 0,-2-1 128 15,-3-1 32-15,0-1 0 0,-2-2-832 0,2 0-192 16,6-3 0-16,2 1 0 0,-1-1 0 0,4-3 0 15,4-1 0-15,3-3 0 0,5 1 0 0,1-2 0 16,3-4 0-16,3-2 0 0,0 0 0 0,8 0 0 16,2 0 0-16,3-1 0 0,2-4 0 0,7 0 0 15,4-1 0-15,4 1 0 0,6-1 0 0,-1 0 0 16,1-2 0-16,2 0 0 0,-3 0 0 0,1-1 0 16,1-2 0-16,11-2 0 0,-6 2 864 0,-4 2 128 15,-2 2 32-15,-3 3 0 16,-4-2-1648-16,-5 2-320 0,-3-1-64 0,-4 2-16 15,-5 0-1632-15,-1-2-336 0,-3-6-64 0,-5-1-16 0</inkml:trace>
  <inkml:trace contextRef="#ctx0" brushRef="#br1" timeOffset="-200065.19">3305 13095 20271 0,'-5'-16'448'0,"2"11"80"0,3 5 32 0,0 0 16 0,-2-7-576 0,-2-2 0 0,-1-2 0 0,1 0 0 0,2 2 1744 0,-3 2 240 16,1-9 64-16,-1 5 0 0,2 4-832 0,-2-1-144 16,-1-1-48-16,2 0 0 0,-4-1-816 0,1 1-208 15,-1 1 0-15,0 0 0 0,-3 0 864 0,1 3 128 16,0 1 32-16,-2 1 0 0,1 2-832 0,-4 3-192 16,2 4 0-16,0-1 0 0,0 3 560 0,-1 5 64 15,3 5 16-15,0 3 0 0,0 2-400 0,3-5-80 16,4 1-16-16,0 7 0 0,-1 1 80 0,3 2 16 15,2 2 0-15,0 0 0 0,-1 1-240 0,1 1 0 16,2-2 0-16,0 1 0 0,-1-1 0 0,-1 0 0 16,0-1 0-16,0-1 0 0,1-3 0 0,1 0 0 0,1-3 0 15,-3-1 0-15,0-2 0 0,0-1 0 0,-2 0 0 0,2-2 0 16,2-3 0-16,-2-1 0 16,1-2 0-16,0 1 0 15,0-3-2416-15,-1-9-528 0,0 0-96 0,0 0-32 0</inkml:trace>
  <inkml:trace contextRef="#ctx0" brushRef="#br1" timeOffset="-199495.4">2958 13404 31327 0,'0'0'688'0,"0"0"144"0,7-4 16 0,1 1 48 0,2 0-720 0,2-2-176 0,1 1 0 0,4-2 0 0,5 1 0 0,10 1 0 15,0-3 0-15,1 3 0 0,-1-2 0 0,-2 2 0 16,-3-2 0-16,-5 4 0 0,-2 0 0 0,-3 1 0 15,-4 0 0-15,-2-1 0 0,0 2 0 0,-3 0 0 16,-8 0 0-16,0 0 0 0,6 6 0 0,-4 2 0 16,1 0 0-16,-5 2 0 0,-1 1 0 0,-3 5 0 15,-1 2 0-15,-1 3 0 0,-1 0 848 0,1-1 144 16,0-6 32-16,-1 4 0 0,4 2-832 0,0 0-192 16,4-3 0-16,6-3 0 0,-2-3 0 0,3-1 0 15,4-2 0-15,2 0 0 0,3-5 0 0,-2-1 0 16,1-1 0-16,2-2 0 0,-1-1 0 0,0-5 0 15,0-6 0-15,-1 1 0 0,-2 2 864 0,-1-2 128 16,-2-5 32-16,-2 1 0 0,-6 1-832 0,0-3-192 16,-1-2 0-16,-2 2 0 0,-3 0 0 0,-3 2 0 15,-1 0 0-15,-1 2 0 0,-5 1 0 0,2 2 0 16,1-1 0-16,-1 7 0 0,-1 3 0 0,0 1 0 0,2 1 0 16,1 1 0-16,2 0 0 0,9-1 0 0,-5 4 0 0,5-4 0 15,0 0 0-15,0 0 0 0,0 0 0 0,12-2 0 16,1 0 0-16,3-1 0 15,0-2 0-15,2 1 0 0,0 1 864 0,6-3 128 0,-2-2 32 0,3 1 0 16,-3-1-1648-16,1 3-320 16,-5 2-64-16,5 0-16 0,4-1 1648 0,2 1 320 0,-2 3 64 0,-4 3 16 15,-2 2-832-15,-1 3-192 0,-3 1 0 0,-3 3 0 16,-4 3 0-16,-1 1 0 0,0-2 0 0,-3 2 0 16,-3 4 0-16,2 0 0 0,-1-1 0 0,-2-2 0 15,0 2 0-15,0-4 0 0,-2-3 0 0,2 3 0 0,3-2 0 16,-3-2 0-16,-2-11 0 0,0 0 0 15,8 8 0-15,0-3 0 0,0-2 0 0,-8-3 0 0,8 3 0 0,2-2 0 16,1-1 0-16,1-1 0 16,0-3-768-16,4 0-208 0,0 0-48 0,0-2-16784 15</inkml:trace>
  <inkml:trace contextRef="#ctx0" brushRef="#br1" timeOffset="-198927.36">4843 13213 28559 0,'-10'-10'2544'0,"4"7"-2032"0,-1-2-512 0,0 0 0 0,-1 3 400 16,1 2-16-16,-3 0 0 0,-2 2 0 0,-5 2 128 0,1 2 0 15,-4 3 16-15,-1 3 0 0,-6 3 48 0,1 1 0 16,-1 0 0-16,0 5 0 0,-3 3-176 0,6 2-16 16,4-3-16-16,5 0 0 0,4 0-128 0,3-1-32 15,4-3 0-15,3-7 0 0,1-12-32 0,5 12-16 16,1 1 0-16,6-4 0 0,4-5 224 0,5-8 32 16,2-6 16-16,3 0 0 0,-1 0-160 0,1-5-16 15,-4-7-16-15,0-1 0 0,-4 4-64 0,-1 0-16 16,-3 1 0-16,-1 0 0 0,-4 2-16 0,1 1 0 15,-1 2 0-15,-3 3 0 0,-1 5 48 0,-5 5 0 16,0 0 0-16,0 0 0 0,0 0-64 0,8 6-128 16,-8-6 192-16,5 10-64 0,-3 3-128 0,1 2 128 0,3-1-128 15,-1 1 128-15,5-1-128 0,0 1 0 0,3 0 144 0,2 1-144 16,-1-5 0-16,1-1 128 0,0 0-128 16,4-2 0-1,7 1-688-15,3-3-208 0,2-4-32 0,-1 0-16672 0</inkml:trace>
  <inkml:trace contextRef="#ctx0" brushRef="#br1" timeOffset="-198452.9">6136 13155 27647 0,'-3'-19'1216'0,"2"6"256"0,0-3-1168 0,0-2-304 16,0-2 0-16,-1 2 0 0,-2-1 576 0,0 1 48 0,-3 2 16 0,0 0 0 15,2 1 0-15,-3 4 16 0,-1 2 0 16,0 3 0-16,-4-3-80 0,1 5 0 0,-3 3-16 0,-2 1 0 16,-1 0 96-16,-3 4 32 0,-1 2 0 0,-7 5 0 15,-2 5-208-15,4 3-32 0,6 5-16 0,-1 4 0 16,2 6-176-16,3 3-48 0,1 1 0 0,3 2 0 15,2-2 16-15,4-2 0 0,5-1 0 0,1-1 0 16,2-2-96-16,0-2 0 0,3 0-128 0,1-1 192 16,2-1-192-16,2-1 0 0,0-3 128 0,2-1-128 15,-3-1 0-15,1-1-256 0,1-2 48 0,0-3 16 16,0-3-1344-16,-5-2-256 16,-5-11-48-16,5 10-8816 0,-1 0-1760 0</inkml:trace>
  <inkml:trace contextRef="#ctx0" brushRef="#br1" timeOffset="-198292.42">5553 13482 35471 0,'0'0'1568'0,"0"0"336"0,4-8-1520 0,4 3-384 0,6 1 0 0,2 0 0 0,2-1 192 0,1 0-16 16,2 1-16-16,5 2 0 0,2 4 32 0,4-4 16 16,1-3 0-16,1 1 0 0,-1 2-208 0,0 0 144 15,-1-1-144-15,-3 1 128 16,-5-5-1088-16,-2 5-208 0,-3-1-48 0,-4 0-9024 15,-3 0-1792-15</inkml:trace>
  <inkml:trace contextRef="#ctx0" brushRef="#br1" timeOffset="-198127.93">6160 13374 31839 0,'0'0'1408'0,"0"0"304"0,-2 11-1376 0,0 1-336 0,-5 2 0 0,2 2 0 15,-2-1 768-15,0 6 64 0,0 3 32 0,-1-2 0 16,0-1 0-16,0-3 0 0,0 0 0 0,2 1 0 15,1 0-592-15,0-2-112 0,0 1-32 0,2-1 0 32,2-1-928-32,1-3-192 0,2-1-32 0,2-3-9776 0,4-3-1936 0</inkml:trace>
  <inkml:trace contextRef="#ctx0" brushRef="#br1" timeOffset="-197896.32">6417 13323 38703 0,'-9'3'848'0,"1"-1"176"0,8-2 48 0,-7 9 16 0,3-1-880 0,1 2-208 16,3-10 0-16,2 18 0 0,0 4 0 0,1 0 0 16,1-1 0-16,3-3 0 0,-1 0 0 0,4-1 0 15,-2 1 0-15,1 0 0 16,-1-2-320-16,2 2-96 0,2-4-32 0,-2 1 0 15,0-3-1264-15,1-1-256 0,-2-3-48 0,-1 1-12448 0</inkml:trace>
  <inkml:trace contextRef="#ctx0" brushRef="#br1" timeOffset="-197693.76">6653 13225 38703 0,'-9'3'848'0,"2"-1"176"0,-3 0 48 0,1 2 16 0,0 5-880 0,-1 2-208 0,2 2 0 0,-6 4 0 16,-1 1 0-16,1 2 0 0,-2 4 0 0,1 1 0 16,-2 0 864-16,1 0 128 0,-1 0 32 0,3 2 0 15,2 4-832-15,0-4-192 0,-4-5 0 0,4 0 0 32,2-1-768-32,3 0-208 0,-1 0-48 0,5-2 0 0,-1-3-816 15,4-1-160-15,4-3-48 0,-2-2 0 0</inkml:trace>
  <inkml:trace contextRef="#ctx0" brushRef="#br1" timeOffset="-197360.99">6685 13496 35007 0,'0'0'768'0,"7"-3"176"0,4-3 16 0,1 3 16 0,0-4-784 15,6 2-192-15,1 2 0 0,4-3 0 0,1-1 0 0,0 4 0 16,0 1 0-16,-2-4 0 0,-2-5 0 0,-3 0 0 16,-2 2 0-16,-2-1 0 0,-3 0 0 0,-1-2 0 15,-4-2 0-15,-2 5 0 0,-3 2 0 0,0 7 0 16,-4-6 0-16,-3 3 0 0,-3 1 864 0,-2 4 128 16,-4 5 32-16,-5-1 0 0,-3 0 0 0,0 3 0 15,-3 2 0-15,2 1 0 0,2-1-832 0,4 2-192 0,6-2 0 16,3 2 0-16,2 1 0 0,4 0 0 0,2-2 0 0,3-1 0 15,3-2 0-15,1 0 0 0,2 1 0 16,5-1 0-16,4-6 0 0,2 0 0 0,3-2 0 0,1 0 0 31,4-1-3232-31,-1-2-688 0,10-4-144 0,-7 0-32 0</inkml:trace>
  <inkml:trace contextRef="#ctx0" brushRef="#br1" timeOffset="-196970.28">7216 13353 35007 0,'-15'-3'1552'15,"8"2"320"-15,7 1-1488 0,-11 3-384 0,2 1 0 0,-4 5 0 0,-4 2 0 0,4 5 0 16,-1-1 0-16,3 1 0 0,-1 3 0 0,4 0 0 16,-1 0 0-16,4 0 0 0,2-1 0 0,0-2 0 15,2-3 0-15,3-1 0 0,2-1 896 0,1-1 96 16,3-4 32-16,2-1 0 0,4-4-832 0,1-1-192 15,3 0 0-15,0-5 0 0,2-2 0 0,4-6 0 16,4-3 0-16,1-1 0 0,2 1 0 0,0-7 0 16,-3-6 0-16,-2 0 0 0,-2 0 0 0,-3-2 0 15,-3-5 0-15,0-5 0 0,-1-6 864 0,-4 8 128 16,-1-7 32-16,1-7 0 0,1-6-832 0,-2 0-192 16,1 2 0-16,-3 7 0 0,1 7 0 0,-1 7 0 15,-6 5 0-15,0 9 0 0,1 6 0 0,-4 8 0 16,-1 8 0-16,-4 5 0 0,-2 7 0 0,-1 7 0 0,-2 7 0 0,-1 6 0 15,0 3 0-15,-7 26 0 0,2 3 0 0,1 4 0 16,-1 2 0-16,3-1 0 0,0-6 0 0,0 4 0 31,1 2-320-31,0-6-128 0,3-4 0 0,1-5-16 16,0-5-1856-16,-1-6-368 0,3-3-80 0,-3-10-16 0</inkml:trace>
  <inkml:trace contextRef="#ctx0" brushRef="#br1" timeOffset="-196351.59">5672 14361 23039 0,'-9'3'2048'0,"9"-3"-1648"0,-9 3-400 0,9-3 0 15,0 0 1520-15,0 0 208 0,0 0 64 0,0 0 0 16,0 0-1024-16,7-9-208 0,0 2-48 0,4-3 0 15,-3-3 80-15,6-3 16 0,2-2 0 0,4-2 0 16,2 1-64-16,0-1-16 0,1 0 0 0,-1 2 0 16,1 5-16-16,-3 2 0 0,-1 1 0 0,-2 6 0 15,0 1-192-15,0 3-64 0,-1 1 0 0,-5 4 0 16,-2 2-16-16,-3 4-16 0,0 1 0 0,-4 5 0 16,0 2-32-16,-2 1 0 0,-3 2 0 0,-4 4 0 15,-2 0-64-15,-5 1 0 0,-1-4-128 0,-2-2 192 16,2-2-48-16,-1-3-16 0,-3-1 0 0,5-4 0 15,4 0 176-15,5-2 16 0,-4-5 16 0,9-4 0 16,0 0 144-16,0 0 32 0,0 0 0 0,1-6 0 0,3-4-144 16,2-3-32-16,5-3 0 0,5-2 0 0,3-3 16 15,2-4 0-15,5-1 0 0,-3 0 0 0,0 0-352 0,-6 8 0 16,4 0 0-16,1 2 0 0,-3 0 0 16,10 0 0-16,-7 2 0 0,-2 7 0 0,0 3 0 15,-3 7 0-15,-2 1 0 0,-1 5 0 0,-4 4 0 16,0 2 0-16,-2 4 0 0,1 3 0 0,2 2 0 0,-2 2 0 15,-4 0 0-15,2-1 0 0,0 0 0 0,0-2 0 16,2 0-192-16,-4-2 64 0,1-2 128 0,0 0 0 16,1-2 0-16,3-2 0 0,3-1 0 0,1-3 0 15,2-1 0-15,1 0-128 16,1-2-2880-16,4-3-576 0</inkml:trace>
  <inkml:trace contextRef="#ctx0" brushRef="#br1" timeOffset="-191522.2">23879 17364 1839 0,'0'0'160'0,"9"0"-160"16,-9 0 0-16,11 0 0 0,-1 0 2336 0,0-1 432 15,-10 1 96-15,8-2 16 0,-8 2-1424 0,9-1-288 16,-2-2-48-16,-7 3-16 0,0 0-144 0,8-5-16 16,0-1-16-16,-8 6 0 0,6-9-80 0,-1 2-16 15,-5 7 0-15,4-9 0 0,-3-4-224 0,-2 0-48 0,-1 1-16 16,-3-1 0-16,-1-2-96 0,-1-1 0 0,1-1-16 16,-4-1 0-16,0 2 64 0,0 0 16 0,-4 1 0 0,0-1 0 15,0 1-192-15,-1-3-16 0,-4 0-16 16,-1 1 0-16,-1 3-16 0,-2 0 0 0,-5-2 0 15,-2 3 0-15,1 3-272 0,-3 1 0 0,-3 3 0 0,-2 0 0 16,1 2 208-16,0-1-64 0,0 0-16 0,1 2 0 16,0 2 48-16,-4-1 0 0,0 2 0 0,-2 3 0 15,-2 0-176-15,-2 1 128 0,-1 2-128 0,3 0 128 16,0 1-128-16,5 2 0 0,3 0 0 0,3 4 0 16,2 6 0-16,0-3 0 0,-1-2 0 0,1 3 0 15,2 2 176-15,1-2-48 0,2 1-128 0,4 4 192 16,-2 0-64-16,5 0-128 0,5-1 176 0,3 0-176 0,-1-2 144 15,3 1-144-15,1-1 0 0,5 0 144 0,-3-1-144 16,5 2 128-16,3 0-128 0,-1 1 128 16,2 1-128-16,5-1 128 0,0-3-128 0,2 1 128 0,1 1 96 15,0 1 16-15,3 0 0 0,3 3 0 0,-2 2-240 0,4 0 144 16,7-2-144-16,-2 0 128 0,1 0-128 0,2-2 0 16,-4 0 144-16,2-2-144 0,1-2 144 0,3-2-144 15,-1-1 192-15,4 1-192 0,1-2 160 0,3-1-160 16,1-3 128-16,-2 2-128 0,4 2 192 0,-3 1-64 15,1 1 0-15,-2 0 0 0,0-7-128 0,3-3 160 16,-2 6-160-16,3-6 160 0,-4-5-32 0,5 1 0 16,-3-2 0-16,1 0 0 0,-6-2 64 0,-1-4 16 15,-1-2 0-15,-3-4 0 0,-4-3 112 0,1 0 32 16,-6-3 0-16,1 2 0 0,0-2-16 0,-2 1 0 16,0-4 0-16,0 0 0 0,-3-3-112 0,0-3-32 0,-2 0 0 15,0-3 0-15,-3-3-48 0,1-3-16 0,-1-5 0 16,-1 4 0-16,-3 4 0 0,-1 1-128 0,-3-1 192 0,-4 3-64 15,-3 4 48-15,-2-1 0 0,0 1 0 0,-2 0 0 16,-2 0 48-16,-1 1 16 0,-3-1 0 16,-2 0 0-16,-2 0-112 0,2 1-128 0,-1 2 176 0,1 0-176 15,-2-2 128-15,1 2-128 0,0-1 0 0,-1 4 0 16,-1 8 0-16,0 1 0 0,-1 1 0 0,2 2 0 16,-1 2 0-16,1-1 0 0,-4 1 0 0,3 3 0 15,2 1 0-15,-2 1-144 0,1 2 144 0,4 2 0 16,1 2-256-16,5-1 48 0,-4 0 0 0,4 2 0 15,3 4-1504-15,4 3-288 16,1 1-64-16,3 2-14256 0</inkml:trace>
  <inkml:trace contextRef="#ctx0" brushRef="#br1" timeOffset="-189225.55">10118 17504 8287 0,'0'0'368'0,"0"0"80"0,0 0-448 0,0 0 0 0,0 0 0 0,0 0 0 16,0 0 2496-16,0 0 400 0,0 0 96 0,0 0 16 16,0 0-1664-16,0 0-320 0,6-4-64 0,-6 4 0 15,4-7-240-15,-4 7-32 0,0 0-16 0,0 0 0 16,7-7-80-16,-3 0-16 0,-4 7 0 0,0 0 0 16,0 0-64-16,3-8 0 0,-3 8-16 0,4-7 0 15,-4 7-112-15,0 0 0 0,-1-8-16 0,1 8 0 16,-3-9-32-16,1 2 0 0,2 7 0 0,-5-8 0 15,-2 1-16-15,-1 1-16 0,0-2 0 0,-1 0 0 16,-2 1-48-16,-1-1-16 0,-4 0 0 0,2 0 0 16,1 1-48-16,0-1 0 0,-5 0 0 0,2 2 0 15,0-3-880-15,-1 1-176 16,-4 1-32-16,3-1-16 0,-2-1 1600 0,0 1 320 0,0 1 64 0,-1 0 16 0,0 3-880 0,1-1-208 16,1 1 0-16,-2 1 0 0,0 0 0 15,2 2 0-15,-4 0 0 0,1-1 0 0,0 2 0 16,0 0 0-16,-2 0 0 0,1 0 0 0,-1 0 0 0,0 2 0 15,1 0 0-15,-1 1 0 0,-6-1 0 0,2 1 0 16,1 0 0-16,-1 3 0 0,1-3 0 0,-3 0 0 16,1 1 0-16,-2-1 0 0,0 0 0 0,-2 0 0 15,-2-1 0-15,1 1 0 0,2 0 0 0,1 2 0 16,0-2 176-16,1 3-176 0,5 0 368 0,0 2-48 16,3 0 0-16,-2 0 0 0,2 2-144 0,-1 2-48 15,1 3 0-15,1-1 0 0,0-2-128 0,1 3 0 16,2 1 0-16,3 1 0 0,1 0 0 0,-1-2 0 0,4 1 0 15,1-1 0-15,1 3 0 0,2-1 0 0,1 1 0 16,3 1 0-16,2 0 0 0,1 0 0 0,-1 2 0 16,2-2 0-16,2-2 0 0,2-1 0 0,-1 1 0 0,3 0 0 15,2-1 0-15,2 0 128 0,0-3-128 16,1 2 128-16,0 1-128 0,2-3 128 0,-1-1-128 0,2 1 128 16,0 3-128-16,1 0 0 0,2 1 0 0,-1-2 0 15,2-1 0-15,1 1 128 0,2-1-128 0,1 0 0 16,4-2 0-16,0-2 128 0,2-2-128 0,3 2 0 15,-2 3 128-15,3-3-128 0,3-5 0 0,-4 1 128 16,-1-1-128-16,1 0 0 0,-2-3 144 0,0 0-144 16,-2-2 0-16,1 0 144 0,2 1-144 0,-2-1 0 15,-1-1 128-15,1-1-128 0,-1 2 0 0,2 2 0 0,1-2 0 16,-1 1 0-16,-2-2 0 0,-1 1 0 0,0 0 0 16,0-2 0-16,-2-1 0 0,2-2 0 0,1 0 0 15,0-3 0-15,-1 3 128 0,-1-2-128 0,-2 0 0 16,-2-1 160-16,-1-6-160 0,0 7 128 0,0-1-128 0,1 1 128 15,-5-4-128-15,0 0 128 0,-3 3-128 0,1-2 0 16,-4-1 144-16,0-1-144 0,0-3 160 0,-2 3-32 16,-1 2-128-16,-1-2 192 0,-2-1-48 0,1 0-16 15,-1 0 0-15,1 1 0 0,-2-1 0 0,-1-1-128 16,1-2 192-16,-1 0-64 0,-2 2-128 0,-1 0 128 16,0-1-128-16,-1 0 128 0,-2-2-128 0,1 2 0 15,-1 1 0-15,1 1 128 0,-1-3-128 0,1 0 160 16,-2 0-160-16,1 3 160 0,-1 1-160 0,-1 0 160 15,0 0-160-15,-1 1 160 0,1 1-160 0,-3 1 0 16,0-2 0-16,0 0 128 0,1 0-128 0,-2 1 0 0,3 0 0 0,-2 3 128 16,1-2-128-16,0 0 0 0,-2-1 0 0,-1 2 128 15,3 2-128-15,-2 0 0 0,3 1 0 0,-4-3 128 16,0 3-128-16,1 2 0 0,2-1 0 0,-1 2 0 16,-2 0 0-16,0 0 0 0,-1 1-144 0,1 0 144 15,0 1 0-15,1 0 0 0,2 0 0 0,-2 1 0 16,-1 2 0-16,2-2 0 0,2-1 0 0,6 0 0 15,-8 1 0-15,8-1 0 0,0 0 0 0,0 0 0 16,-8 0 0-16,8 0-128 0,0 0 128 0,0 0 0 16,0 0-528-16,0 0-48 0,0 0-16 0,0 0 0 15,10 1-2736-15,3-1-560 16,9-3-96-16,6-2-9200 0</inkml:trace>
  <inkml:trace contextRef="#ctx0" brushRef="#br1" timeOffset="-188071.03">23884 17386 10191 0,'0'0'448'0,"0"0"96"0,10 0-544 0,0 0 0 0,-2 0 0 16,-8 0 0-16,9 0 800 0,-9 0 48 0,11 0 16 0,-11 0 0 15,8-1-96-15,-8 1 0 0,10-2-16 0,-10 2 0 16,0 0 272-16,9-4 64 0,1-1 16 0,-1 0 0 16,-9 5-80-16,8-4-32 0,2-3 0 0,-2 1 0 15,-1 0-192-15,-2-1-32 0,-1 0-16 0,-2-1 0 16,-3-2-48-16,0 1-16 0,1 9 0 0,-4-15 0 15,-2 2 16-15,-4-3 16 0,1 1 0 0,-1 1 0 16,-4 0-208-16,1 0-64 0,-2-1 0 0,-2 0 0 16,0 1-112-16,-1 4-16 0,-3-2-16 0,0-2 0 15,-2-5-304-15,-3 3 0 0,-4 1 0 0,-3 3 0 16,-3 0 0-16,-2 0 160 0,2-2-160 0,-3 3 128 0,-1 3-128 16,4 1 128-16,2 0-128 0,1 2 128 15,1 3-128-15,-5 1 192 0,0 1-192 0,2 0 192 0,-3 1-192 16,1 1 0-16,-2 2 0 0,2 0 128 0,-1 5-128 15,0 0 0-15,2-1 0 0,1 7 0 0,-1 3 0 0,2 2 0 16,0-3 0-16,-1 1 0 0,2 3 0 0,0 1 0 16,-1 3 0-16,4-2 0 0,5 0 0 0,4 1 0 15,2 0 0-15,5 0 0 0,2-2 128 0,5 1-128 16,2-1 0-16,4 3 128 0,2-1-128 0,4 0 192 16,1-1-192-16,4 1 192 0,1 5-192 0,3 1 128 15,5 0-128-15,-1 1 128 0,3 0-128 0,2 0 160 16,-1-1-160-16,5-2 160 0,-1-3-160 0,3-1 192 15,-1-1-192-15,3 0 192 0,-1 0-192 0,3 0 192 16,3-4-192-16,2 2 192 0,3-1-192 0,0 2 192 0,1 0-192 16,0-2 192-16,-2-2-192 0,0 1 128 0,-4 0-128 0,2-2 128 15,-4-6-128-15,3-2 128 0,1-5-128 0,1-1 128 16,3-2-128-16,1-3 192 0,2-3-192 0,-3-2 192 16,-3-1-48-16,0-5 0 0,-3-7 0 0,-1-3 0 15,0-2 16-15,-2 0 0 0,1-1 0 0,-6-1 0 16,-1-4-160-16,-3 0 0 0,-7 3-160 0,-1-5 160 15,-2 0 480-15,-6-5 192 0,-5-2 32 0,-4 0 16 16,-2 3-288-16,-3 1-64 0,0 3-16 0,-4 3 0 16,-3 0-176-16,-2 2-48 0,0 2 0 0,-2 1 0 15,-1 1-128-15,0 2 0 0,-2 2 0 0,3-1 0 16,-1 3 0-16,2 3 0 0,-1-1 0 0,1 3 0 16,0 1-1408-16,2 6-176 0,0 2-16 15,1 4-15840-15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03:21.6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130 0 11055 0 0,'-31'18'984'0'0,"14"-7"-792"0"0,-2-1-192 0 0,3 1 0 0 0,1-1-800 0 0,4 1-192 0 0,3 2-48 0 0,3-1-8 0 0,2 1 544 0 0,-2-2 112 0 0,5-11 16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2:57:18.1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63 919 0 0,'0'0'204'0'0,"0"0"520"0"0,0 0 226 0 0,0 0 46 0 0,-1 2-72 0 0,-1 6-346 0 0,1-6-148 0 0,1-2-29 0 0,0 0-38 0 0,0 1-131 0 0,-1 7-59 0 0,1-6-12 0 0,0-2-10 0 0,0 0-39 0 0,0 1-16 0 0,0 6-7 0 0,0-6-3 0 0,0-1-12 0 0,0 2-2 0 0,3 6 1120 0 0,0-9-1008 0 0,7 0-17 0 0,0-2 0 0 0,0 1-1 0 0,0-2 1 0 0,0 1 0 0 0,0-1-1 0 0,2-2-166 0 0,41-27 416 0 0,-42 26-342 0 0,11-3 66 0 0,-18 9-135 0 0,0-1 1 0 0,-1-1 0 0 0,1 1 0 0 0,-1 0 0 0 0,3-2-6 0 0,12-11 64 0 0,-16 14-11 0 0,-2 1 15 0 0,0 0 12 0 0,-2 1-6 0 0,-11 9 71 0 0,0 0 0 0 0,-4 5-145 0 0,12-10 36 0 0,0 0-1 0 0,-1-1 0 0 0,-4 3-35 0 0,4-4 35 0 0,0 1 0 0 0,1 1 0 0 0,-5 3-35 0 0,3-1 24 0 0,-2-1 0 0 0,1 0 1 0 0,-1 0-1 0 0,-9 4-24 0 0,15-8-1 0 0,-4 3 56 0 0,6-3-54 0 0,1-1 0 0 0,-1 0 0 0 0,0 0-1 0 0,0 0 1 0 0,0 0 0 0 0,0-1 0 0 0,-1 1 0 0 0,1 0 0 0 0,0 0 0 0 0,0 0-1 0 0,0-1 1 0 0,-1 1-1 0 0,-6 3 63 0 0,6-3 21 0 0,2-1 1 0 0,0 0 11 0 0,0 0-13 0 0,0 0-10 0 0,0 0 3 0 0,2-1 18 0 0,20-15 147 0 0,-13 8-70 0 0,1 1-1 0 0,8-5-170 0 0,-15 11 16 0 0,0-1 0 0 0,0 1-1 0 0,0-1 1 0 0,0 0 0 0 0,0 0-1 0 0,0 0 1 0 0,1-2-16 0 0,4-3 38 0 0,22-15 38 0 0,-20 15-120 0 0,-7 5-182 0 0,-3 2-72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2:56.9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 5908 4607 0 0,'0'0'102'0'0,"0"0"20"0"0,0 0 6 0 0,1 1-21 0 0,0 6-14 0 0,-1-6 278 0 0,-1 5 430 0 0,0-3-670 0 0,0 0 1 0 0,0 0-1 0 0,0 0 1 0 0,0 0-1 0 0,0 0 0 0 0,-1 1-131 0 0,-3 6 100 0 0,4-6 239 0 0,-2 1 0 0 0,1 0 0 0 0,0-1 0 0 0,-4 5-339 0 0,5-8 443 0 0,0 0-294 0 0,-11 18 1307 0 0,11-18-1013 0 0,1-1-222 0 0,0 0 166 0 0,0 0 101 0 0,0 0 21 0 0,0 0-66 0 0,0 0-222 0 0,0 0 166 0 0,-2-10 1053 0 0,2 9-1291 0 0,2-6-133 0 0,1-1-16 0 0,2 1 0 0 0,3 0 0 0 0,-5 6 0 0 0,0-1 0 0 0,-1 0 0 0 0,1 0 0 0 0,-1 0 0 0 0,0 0 0 0 0,1-1 0 0 0,0-1 0 0 0,7-6 42 0 0,0 1 1 0 0,1 0-1 0 0,1 1 0 0 0,7-5-42 0 0,20-15 274 0 0,-17 12 1274 0 0,11-6-1548 0 0,11-7 57 0 0,2-2-57 0 0,17-8 0 0 0,-34 22 0 0 0,116-74 0 0 0,-100 60 0 0 0,16-17 0 0 0,-30 25 0 0 0,1-5-30 0 0,7-7 30 0 0,-21 16 369 0 0,1 2 0 0 0,1 0 0 0 0,1 2 0 0 0,1 0 0 0 0,1 0-369 0 0,8-1-461 0 0,-16 9 358 0 0,0-1 0 0 0,0 0 0 0 0,-1-2 0 0 0,5-3 103 0 0,2-3 366 0 0,1 1 0 0 0,0 1 0 0 0,12-5-366 0 0,8-5 8 0 0,116-66-8 0 0,-30 18 0 0 0,-108 60 0 0 0,133-82 0 0 0,-125 73 0 0 0,8-8 0 0 0,-12 8 0 0 0,-13 12 0 0 0,21-18 0 0 0,2 2 0 0 0,22-12 0 0 0,-32 22 0 0 0,-1-1 0 0 0,0 0 0 0 0,13-14 0 0 0,-7 7 0 0 0,-18 15 0 0 0,0 0 0 0 0,1-2 0 0 0,8-10 28 0 0,-4 4 111 0 0,0 1-1 0 0,2 1 0 0 0,4-4-138 0 0,34-23 1443 0 0,-30 21-1281 0 0,15-9-162 0 0,24-16 0 0 0,-22 16 0 0 0,-24 16 0 0 0,19-10 0 0 0,41-23 0 0 0,-63 36 0 0 0,15-12 0 0 0,-18 11 0 0 0,1 2 0 0 0,9-5 0 0 0,-13 8 0 0 0,0 0 0 0 0,-1-1 0 0 0,7-6 0 0 0,-6 5 0 0 0,0 0 0 0 0,9-5 0 0 0,-4 5 0 0 0,3-3 0 0 0,8-5 0 0 0,-20 12 0 0 0,-1-1 0 0 0,1 0 0 0 0,-1 0 0 0 0,1-1 0 0 0,3-5 0 0 0,-7 8 0 0 0,1 0 0 0 0,-1 0 0 0 0,0 0 0 0 0,1 0 0 0 0,0 0 0 0 0,-1 0 0 0 0,1 0 0 0 0,0 1 0 0 0,0-1 0 0 0,1 1 0 0 0,-1 0 0 0 0,1 0 0 0 0,1-1 0 0 0,2 0 0 0 0,0 0 0 0 0,-1 0 0 0 0,1-1 0 0 0,-1 0 0 0 0,0-1 0 0 0,0 1 0 0 0,3-5 0 0 0,-1 3 0 0 0,0 1 0 0 0,0 0 0 0 0,0 0 0 0 0,6-2 0 0 0,17-10 0 0 0,-20 9 0 0 0,0 0 0 0 0,0-1 0 0 0,-1 0 0 0 0,-1 0 0 0 0,1-1 0 0 0,-1-1 0 0 0,-3 5 0 0 0,1 0 0 0 0,0 0 0 0 0,0 1 0 0 0,0-1 0 0 0,8-3 0 0 0,-5 2 0 0 0,25-12 0 0 0,-22 12 0 0 0,0 0 0 0 0,1-2 0 0 0,5-3 0 0 0,0 1 0 0 0,10-4 0 0 0,-19 9 0 0 0,0 0 0 0 0,6-5 0 0 0,-8 5 0 0 0,-1 1 0 0 0,1 0 0 0 0,0 1 0 0 0,7-4 0 0 0,-4 3 0 0 0,0-1 0 0 0,10-6 0 0 0,8-4 0 0 0,-8 2 0 0 0,-9 9 0 0 0,-7 3 0 0 0,1-1 0 0 0,-1 0 0 0 0,0 0 0 0 0,1 0 0 0 0,-1-1 0 0 0,-1 0 0 0 0,4-2 0 0 0,4-4 0 0 0,-9 8 0 0 0,1 0 0 0 0,27-15 0 0 0,-27 15 0 0 0,-1 0 0 0 0,1 0 0 0 0,-1 0 0 0 0,0-1 0 0 0,1 1 0 0 0,-1-1 0 0 0,0 0 0 0 0,2-2 0 0 0,6-8 0 0 0,28-27 0 0 0,-29 30 0 0 0,1 0 0 0 0,1 1 0 0 0,-1 0 0 0 0,5-1 0 0 0,-15 9 0 0 0,1 0 0 0 0,-1 0 0 0 0,0 0 0 0 0,0 0 0 0 0,1 0 0 0 0,-1-1 0 0 0,0 1 0 0 0,0 0 0 0 0,0 0 0 0 0,0-1 0 0 0,1-2 0 0 0,2 0 0 0 0,-1 0 0 0 0,0 0 0 0 0,1 1 0 0 0,-1-1 0 0 0,5-2 0 0 0,4-4 0 0 0,-7 5 0 0 0,1 0 0 0 0,1 0 0 0 0,-1 1 0 0 0,3-2 0 0 0,28-21 0 0 0,-25 21 0 0 0,-1 4 0 0 0,-9 2 0 0 0,1 0 0 0 0,-1-1 0 0 0,0 1 0 0 0,0-1 0 0 0,1 0 0 0 0,-1 0 0 0 0,0 1 0 0 0,0-1 0 0 0,0-1 0 0 0,0 1 0 0 0,0 0 0 0 0,0 0 0 0 0,1-2 0 0 0,5-4 0 0 0,-6 4 0 0 0,1 0 0 0 0,-1 1 0 0 0,1 0 0 0 0,0 0 0 0 0,0 0 0 0 0,0 0 0 0 0,1-1 0 0 0,1 2 0 0 0,17-10 0 0 0,-16 8 133 0 0,-1-1-1 0 0,0 0 0 0 0,0 0 1 0 0,0 0-1 0 0,-1-1 0 0 0,4-2-132 0 0,-4 1 248 0 0,1 1 0 0 0,0 1-1 0 0,0-1 1 0 0,1 1-1 0 0,5-4-247 0 0,8-4 9 0 0,0-1-1 0 0,1-2-8 0 0,24-17-1 0 0,-22 17 1 0 0,-1 0 0 0 0,10-10 0 0 0,-13 11 0 0 0,2 0 0 0 0,5-3 0 0 0,-9 7 0 0 0,0-1 0 0 0,0-1 0 0 0,11-11 0 0 0,-20 16 0 0 0,0 1 0 0 0,1 0 0 0 0,0 0 0 0 0,8-4 0 0 0,-13 8 0 0 0,0 0 0 0 0,0-1 0 0 0,0 1 0 0 0,0-1 0 0 0,2-2 0 0 0,10-10 0 0 0,14-8 0 0 0,2 1 0 0 0,28-15 0 0 0,-46 29 0 0 0,-1 0 0 0 0,11-9 0 0 0,-13 8 0 0 0,1 1 0 0 0,1 0 0 0 0,8-4 0 0 0,-9 6 0 0 0,0 0 0 0 0,-1-1 0 0 0,0-1 0 0 0,5-4 0 0 0,36-36 0 0 0,-31 28 0 0 0,2 0 0 0 0,4-2 0 0 0,-22 19 0 0 0,16-11 0 0 0,-1-2 0 0 0,4-5 0 0 0,-19 17 0 0 0,1 1 0 0 0,0-1 0 0 0,0 1 0 0 0,0 0 0 0 0,0 0 0 0 0,1 0 0 0 0,0 1 0 0 0,-1-1 0 0 0,0 0 0 0 0,0-1 0 0 0,0 1 0 0 0,3-3 0 0 0,2-3 0 0 0,1 0 0 0 0,0 1 0 0 0,0 0 0 0 0,1 1 0 0 0,5-3 0 0 0,-1 2 0 0 0,-1 0 0 0 0,1 0 0 0 0,-1-2 0 0 0,0 0 0 0 0,-1 0 0 0 0,-7 5 0 0 0,0 0 0 0 0,0 1 0 0 0,1 0 0 0 0,-1 0 0 0 0,1 1 0 0 0,2-2 0 0 0,0 0 0 0 0,5-4 0 0 0,65-40 0 0 0,-53 32 0 0 0,-15 9 0 0 0,13-6 0 0 0,-13 8 0 0 0,-1-1 0 0 0,9-7 0 0 0,-7 5 0 0 0,13-6 0 0 0,-10 6 0 0 0,0-1 0 0 0,0-1 0 0 0,7-7 0 0 0,41-38 0 0 0,-44 38 0 0 0,-10 9 0 0 0,1 2 0 0 0,0-1 0 0 0,5-2 0 0 0,11-6 0 0 0,-19 11 0 0 0,1 0 0 0 0,0 1 0 0 0,-1 0 0 0 0,1 1 0 0 0,4-2 0 0 0,18-6 0 0 0,-26 9 0 0 0,-2-1 0 0 0,1 1 0 0 0,0-1 0 0 0,0 0 0 0 0,-1 0 0 0 0,0 0 0 0 0,1 0 0 0 0,1-3 0 0 0,11-11 0 0 0,-5 9 0 0 0,0 0 0 0 0,0 1 0 0 0,0 1 0 0 0,1 0 0 0 0,-1 1 0 0 0,27-15 0 0 0,-6 3 0 0 0,-17 10 0 0 0,0-2 0 0 0,7-4 0 0 0,-9 5 0 0 0,0 0 0 0 0,13-5 0 0 0,-8 4 0 0 0,-10 5 0 0 0,-1-1 0 0 0,0 0 0 0 0,0-1 0 0 0,0 0 0 0 0,-1 0 0 0 0,6-6 0 0 0,-3 2 0 0 0,1 0 0 0 0,6-3 0 0 0,14-10 0 0 0,26-20 0 0 0,-46 35 0 0 0,0 1 0 0 0,1 1 0 0 0,3-2 0 0 0,20-13 0 0 0,11-10 0 0 0,-15 11 0 0 0,20-17 0 0 0,-20 16 0 0 0,-23 17 0 0 0,1-1 0 0 0,-1-1 0 0 0,0 1 0 0 0,1-2 0 0 0,-2 2 0 0 0,0-1 0 0 0,1 1 0 0 0,0 0 0 0 0,0 1 0 0 0,0 0 0 0 0,1 0 0 0 0,0 1 0 0 0,2-1 0 0 0,-9 3 0 0 0,5-2 0 0 0,1-1 0 0 0,-1 0 0 0 0,0 0 0 0 0,0-1 0 0 0,-1 0 0 0 0,4-3 0 0 0,15-12 0 0 0,32-18 0 0 0,-29 21 0 0 0,-1-1 0 0 0,1-3 0 0 0,-22 17 0 0 0,0 1 0 0 0,0-1 0 0 0,1 1 0 0 0,-1 1 0 0 0,1-1 0 0 0,5-1 0 0 0,-4 2 0 0 0,-1-1 0 0 0,1 0 0 0 0,0 0 0 0 0,3-4 0 0 0,1-1 0 0 0,0-1 0 0 0,2-4 0 0 0,-4 5 0 0 0,0 0 0 0 0,1 0 0 0 0,4-2 0 0 0,9-6 0 0 0,17-9 0 0 0,70-34 0 0 0,-52 24 0 0 0,-14 13 0 0 0,-13 6 0 0 0,28-10 0 0 0,-38 18 0 0 0,14-10 0 0 0,-15 8 0 0 0,18-7 0 0 0,-29 13 0 0 0,-1 0 0 0 0,0-1 0 0 0,0 1 0 0 0,0-2 0 0 0,0 1 0 0 0,-1-1 0 0 0,3-3 0 0 0,1 0 0 0 0,0 0 0 0 0,8-5 0 0 0,-5 6 0 0 0,-6 4 0 0 0,0-1 0 0 0,0 0 0 0 0,-1-1 0 0 0,0 1 0 0 0,0-1 0 0 0,5-5 0 0 0,-10 7 0 0 0,1 1 0 0 0,0-1 0 0 0,0 1 0 0 0,1 0 0 0 0,-1 0 0 0 0,1 0 0 0 0,0 1 0 0 0,-1-1 0 0 0,1 1 0 0 0,3-1 0 0 0,0-1 0 0 0,1-1 0 0 0,-1 1 0 0 0,-1-1 0 0 0,1 0 0 0 0,-1 0 0 0 0,1-2 0 0 0,1 0 0 0 0,0 1 0 0 0,0 0 0 0 0,6-4 0 0 0,12-3 0 0 0,4-2 0 0 0,6-1 0 0 0,-32 13 0 0 0,1 0 0 0 0,-1 0 0 0 0,0 0 0 0 0,0-1 0 0 0,3-2 0 0 0,-3 2 0 0 0,0 1 0 0 0,0-1 0 0 0,1 1 0 0 0,-1 0 0 0 0,4-2 0 0 0,8-3 0 0 0,-10 6 0 0 0,1-2 0 0 0,-1 1 0 0 0,0-1 0 0 0,0 0 0 0 0,5-3 0 0 0,9-10 0 0 0,1 2 0 0 0,7-4 0 0 0,26-18 0 0 0,-49 33 0 0 0,0 1 0 0 0,1 0 0 0 0,-1 0 0 0 0,0 1 0 0 0,2-1 0 0 0,-1 1 0 0 0,0-1 0 0 0,-1 1 0 0 0,1-1 0 0 0,2-3 0 0 0,34-20 0 0 0,-10 4 0 0 0,-19 14 0 0 0,9-8 0 0 0,-9 6 0 0 0,2 0 0 0 0,-1 1 0 0 0,9-3 0 0 0,-9 5 0 0 0,-1-1 0 0 0,0-1 0 0 0,0 0 0 0 0,0-1 0 0 0,8-7 0 0 0,13-12 0 0 0,-21 12 0 0 0,3-1 0 0 0,50-44 0 0 0,-60 55 0 0 0,-3 5 0 0 0,-1-1 0 0 0,1 0 0 0 0,-1 1 0 0 0,1 0 0 0 0,0 0 0 0 0,0 0 0 0 0,2-1 0 0 0,9-5 0 0 0,0-1 0 0 0,3-2 0 0 0,-6 3 0 0 0,0 0 0 0 0,1 2 0 0 0,10-6 0 0 0,-17 10 0 0 0,0-1 0 0 0,0 0 0 0 0,0-1 0 0 0,0 1 0 0 0,3-4 0 0 0,13-9 0 0 0,-4 4 221 0 0,-1 0 0 0 0,14-15-221 0 0,7-5 1171 0 0,-22 19-2094 0 0,-8 7 1320 0 0,1 0 1 0 0,0 0 0 0 0,0 0-398 0 0,20-13 165 0 0,-24 17-153 0 0,-3 2-18 0 0,0-1 0 0 0,0 1 0 0 0,0-1 0 0 0,0 1 1 0 0,0-1-1 0 0,0 0 0 0 0,0 1 0 0 0,0-1 0 0 0,0 0 1 0 0,0 0-1 0 0,0 0 0 0 0,0 0 0 0 0,0 0 6 0 0,0 0-337 0 0,-1 1-138 0 0,0 0-33 0 0,0 0-72 0 0,-3 3-241 0 0,-1 0 1 0 0,1-1-1 0 0,-1 1 0 0 0,1-1 0 0 0,-3 1 821 0 0,-5 3-7164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02.4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3490 6447 0 0,'-1'4'142'0'0,"-4"14"22"0"0,4-13 13 0 0,1-5 55 0 0,0 0 181 0 0,0 0 78 0 0,-7 16 2509 0 0,6-15-2779 0 0,0 1 166 0 0,-7 13 7197 0 0,17-13-7419 0 0,-5-1-165 0 0,-3 0 0 0 0,0-1 0 0 0,0 0 0 0 0,1 1 0 0 0,-1-1 0 0 0,0 0 0 0 0,1 0 0 0 0,-1 0 0 0 0,0 0 0 0 0,1 0 0 0 0,-1 0 0 0 0,23-9 0 0 0,-6 2 471 0 0,0-1 0 0 0,-1-1-1 0 0,-1-1 1 0 0,2-1-471 0 0,-2 1 174 0 0,13-7-174 0 0,8-4-9 0 0,6-2 9 0 0,-27 15 0 0 0,-1-1 0 0 0,11-7 0 0 0,96-69 0 0 0,-80 60 0 0 0,-22 14 0 0 0,-1 0 0 0 0,-1-2 0 0 0,6-5 0 0 0,-3 1 0 0 0,6-7 0 0 0,15-15 0 0 0,-25 23 0 0 0,9-7 0 0 0,4-4 0 0 0,10-8 164 0 0,1 2-1 0 0,1 1 1 0 0,7-1-164 0 0,-28 19 596 0 0,-9 5-123 0 0,1 1-1 0 0,2-1-472 0 0,45-26 17 0 0,28-22-17 0 0,20-13-1 0 0,-36 25 1 0 0,-49 30 0 0 0,0 0 0 0 0,-1-2 0 0 0,8-9 0 0 0,-8 6 0 0 0,2 2 0 0 0,18-11 0 0 0,70-49 0 0 0,-76 53 0 0 0,46-36 0 0 0,37-26 0 0 0,179-140 0 0 0,-279 211 0 0 0,53-40 0 0 0,-55 43 0 0 0,-1 0 0 0 0,6-7 0 0 0,-6 5 0 0 0,0 0 0 0 0,5 0 0 0 0,50-40 0 0 0,-38 29 0 0 0,37-30 0 0 0,-12 9 0 0 0,17-8 0 0 0,-41 31 0 0 0,17-10 0 0 0,-15 10 0 0 0,14-13 0 0 0,-41 30 0 0 0,9-6 0 0 0,13-6 0 0 0,-14 9 0 0 0,-1 0 0 0 0,7-7 0 0 0,52-40 0 0 0,-37 30 0 0 0,25-25 0 0 0,6-9 0 0 0,-38 37 0 0 0,6-3 0 0 0,14-10 0 0 0,-27 19-45 0 0,-6 4 787 0 0,0-1 1 0 0,4-4-743 0 0,-14 12 171 0 0,0 0 0 0 0,1 0 0 0 0,2 0-171 0 0,10-8 95 0 0,34-27-95 0 0,-42 33 0 0 0,0 0 0 0 0,0 1 0 0 0,7-3 0 0 0,-12 6 0 0 0,32-18-692 0 0,-1-1 0 0 0,4-7 692 0 0,8-3 858 0 0,-21 15-332 0 0,109-72-526 0 0,-135 88 0 0 0,1 0 0 0 0,0-1 0 0 0,1 0 0 0 0,-1 0 0 0 0,-1-1 0 0 0,5-4 0 0 0,0-1 0 0 0,1 0 0 0 0,0 1 0 0 0,2-1 0 0 0,16-15 0 0 0,6-5 0 0 0,-22 19 0 0 0,1 0 0 0 0,8-11 0 0 0,-6 4 0 0 0,1 0 0 0 0,1 1 0 0 0,0 1 0 0 0,4-2 0 0 0,-10 10 0 0 0,0-2 0 0 0,1-1 0 0 0,-1 0 0 0 0,-7 9 0 0 0,0 0 0 0 0,19-16 0 0 0,20-14 0 0 0,-22 17 0 0 0,-19 14 0 0 0,0-1 0 0 0,-1 0 0 0 0,1 1 0 0 0,-1-1 0 0 0,0 0 0 0 0,1 0 0 0 0,-1 1 0 0 0,0-1 0 0 0,0-2 0 0 0,0 2 0 0 0,0 0 0 0 0,1 0 0 0 0,-1 0 0 0 0,0 0 0 0 0,1 0 0 0 0,-1 0 0 0 0,3-1 0 0 0,13-11 0 0 0,-6 6 0 0 0,-1-1 0 0 0,8-8 0 0 0,-14 13 0 0 0,0 0 0 0 0,1 1 0 0 0,2-3 0 0 0,10-7 0 0 0,2-6 0 0 0,2 1 0 0 0,11-9 0 0 0,-10 7 0 0 0,-7 5 0 0 0,-13 13 0 0 0,0 1 0 0 0,-1-1 0 0 0,1 0 0 0 0,0 0 0 0 0,0 1 0 0 0,0-1 0 0 0,1 1 0 0 0,-1-1 0 0 0,2 0 0 0 0,2-1 0 0 0,-3 1 0 0 0,11-11 0 0 0,-7 6 0 0 0,5-5 0 0 0,-7 9 0 0 0,5-6 0 0 0,-9 6 0 0 0,0 0 0 0 0,9-6 0 0 0,-7 7 0 0 0,3-5 0 0 0,0 0 0 0 0,-5 5 0 0 0,1 0 0 0 0,-1 0 0 0 0,1 0 0 0 0,-1 0 0 0 0,1 1 0 0 0,0-1 0 0 0,0 0 0 0 0,0 1 0 0 0,1-1 0 0 0,4-3 0 0 0,25-25 0 0 0,-24 23 0 0 0,0 0 0 0 0,-1-3 0 0 0,0 2 0 0 0,5-3 0 0 0,-9 9 0 0 0,8-7 0 0 0,-3 4 0 0 0,0 1-133 0 0,-6 3-563 0 0,-2 1-258 0 0,0 0-1421 0 0,0 0-5475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25.80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0 100 4607 0 0,'0'0'102'0'0,"0"0"20"0"0,0 0 6 0 0,1-1 51 0 0,0-13 701 0 0,-1 13-371 0 0,0-1-97 0 0,0 0-1 0 0,0 0 0 0 0,0 0 0 0 0,1 0 1 0 0,-1 1-1 0 0,1-1 0 0 0,0-2-411 0 0,-1 4-239 0 0,5-14 327 0 0,2-4 1246 0 0,-3 11-857 0 0,-3 4-376 0 0,1 0-29 0 0,9-4-80 0 0,-4 0 8 0 0,-3 1-64 0 0,-3 5-273 0 0,-1 1-138 0 0,0 0-33 0 0,0 0-4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29.04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215 718 4607 0 0,'0'0'208'0'0,"0"0"67"0"0,-1 1 154 0 0,-2 2-115 0 0,2-1-178 0 0,-1 0 0 0 0,0 0-1 0 0,0-1 1 0 0,0 1 0 0 0,1-1 0 0 0,-2 0 0 0 0,1 1 0 0 0,0-1 0 0 0,0 0-1 0 0,-2 0-135 0 0,-9 6 2048 0 0,12-7-1661 0 0,1 0 101 0 0,0 0 21 0 0,0 0-66 0 0,0 0-222 0 0,0 0 166 0 0,0 0 101 0 0,0 0 21 0 0,1 0-442 0 0,1-1-1 0 0,-1 1 1 0 0,0-1-1 0 0,1 0 1 0 0,-1 1-1 0 0,0-1 1 0 0,0 0-1 0 0,1 0-66 0 0,3-3 76 0 0,10-4 70 0 0,0-1-1 0 0,-1-1 1 0 0,4-4-146 0 0,26-17 494 0 0,7-4 249 0 0,-7 4-369 0 0,-27 18-374 0 0,0 0 0 0 0,9-11 0 0 0,0 1 0 0 0,42-38 0 0 0,16-14 0 0 0,-44 45 0 0 0,27-14 0 0 0,23-19 0 0 0,-57 38 0 0 0,27-22 0 0 0,2 3 0 0 0,36-19 0 0 0,-48 35 0 0 0,-43 25 72 0 0,-6 2 299 0 0,-1 1 117 0 0,0 0 21 0 0,0 0-66 0 0,-10-1-278 0 0,6 1-165 0 0,0 1 0 0 0,0-1 0 0 0,0 1 0 0 0,0 0 0 0 0,0 0 0 0 0,0 1 0 0 0,0-1 0 0 0,-1 1 0 0 0,-4 2 0 0 0,4-2 0 0 0,0 0 0 0 0,1 1 0 0 0,-1-1 0 0 0,-4 4 0 0 0,4-2 0 0 0,0-1 0 0 0,0 0 0 0 0,-3 2 0 0 0,-1-2 0 0 0,-1 1 0 0 0,-1 1 0 0 0,1 0 0 0 0,-7 5 0 0 0,-51 36 0 0 0,-81 57 0 0 0,75-47 0 0 0,-81 64 0 0 0,86-67 0 0 0,41-32 0 0 0,0 1 0 0 0,-10 12 0 0 0,26-22 342 0 0,-1 0-1 0 0,0-1 0 0 0,-1-1 1 0 0,0 0-1 0 0,0-1 0 0 0,-6 2-341 0 0,15-9 0 0 0,4-4 0 0 0,4-3 0 0 0,-3 5 0 0 0,6-7 0 0 0,-1-1 0 0 0,1 1 0 0 0,1 0 0 0 0,-1 1 0 0 0,1-1 0 0 0,1 1 0 0 0,17-14 0 0 0,5 0 0 0 0,-29 19 0 0 0,23-15 0 0 0,1-1 0 0 0,18-15 0 0 0,185-147 0 0 0,-206 164 0 0 0,22-17 0 0 0,2 3 0 0 0,15-7 0 0 0,19-10 0 0 0,-6 3 0 0 0,-44 29 0 0 0,-18 9 0 0 0,0 0 0 0 0,3-4 0 0 0,-76 59 0 0 0,-20 6 0 0 0,69-48 0 0 0,0 0 0 0 0,-10 4 0 0 0,-16 11 0 0 0,-6 9 0 0 0,3 2 0 0 0,-1 3 0 0 0,-18 16 0 0 0,-14 7 0 0 0,-64 56 0 0 0,108-92 1269 0 0,-25 14-1269 0 0,7-4 763 0 0,-16 12-747 0 0,69-52-16 0 0,8-7 0 0 0,318-256 0 0 0,-284 230 0 0 0,0-1 0 0 0,16-7 0 0 0,103-66 0 0 0,-33 24 0 0 0,-96 68 0 0 0,0 1 0 0 0,30-11 0 0 0,-62 29 0 0 0,1 0 0 0 0,-1 1 0 0 0,0-1 0 0 0,1 1 0 0 0,3-1 0 0 0,-9 2 0 0 0,0 0 0 0 0,0 0 0 0 0,1 0 0 0 0,-1 0 0 0 0,0 0 0 0 0,0 0 0 0 0,1 0 0 0 0,-1 0 0 0 0,0 0 0 0 0,0 0 0 0 0,0 0 0 0 0,1 0 0 0 0,-1 0 0 0 0,0 0 0 0 0,0 0 0 0 0,1 0 0 0 0,-1 1 0 0 0,0-1 0 0 0,0 0 0 0 0,0 0 0 0 0,1 0 0 0 0,-1 0 0 0 0,0 0 0 0 0,0 0 0 0 0,0 1 0 0 0,1-1 0 0 0,-1 0 0 0 0,0 0 0 0 0,0 2 0 0 0,-1-1 0 0 0,1 1 0 0 0,-1-1 0 0 0,1 1 0 0 0,-1-1 0 0 0,1 1 0 0 0,-1-1 0 0 0,0 1 0 0 0,0-1 0 0 0,0 0 0 0 0,0 2 0 0 0,-2 1 0 0 0,-7 10 0 0 0,0-1 0 0 0,0-1 0 0 0,-2 0 0 0 0,-9 9 0 0 0,-3 3 0 0 0,-11 10 0 0 0,-2-1 0 0 0,-4 0 0 0 0,-81 56 0 0 0,-37 20 0 0 0,-21 15 0 0 0,127-90 0 0 0,25-17 0 0 0,-14 13 0 0 0,32-23 0 0 0,5-5 0 0 0,4-3 0 0 0,4-5 0 0 0,-3 6 0 0 0,7-8 0 0 0,0 1 0 0 0,0-1 0 0 0,1 1 0 0 0,-1 0 0 0 0,4-1 0 0 0,6-6 0 0 0,9-6 0 0 0,1 1 0 0 0,8-4 0 0 0,35-24 0 0 0,-17 8 0 0 0,43-24 0 0 0,22-12 0 0 0,-50 31 0 0 0,0-3 0 0 0,5-3 0 0 0,-53 36 0 0 0,-10 8 0 0 0,0-1 0 0 0,0 1 0 0 0,1 1 0 0 0,-1 0 0 0 0,10-3 0 0 0,-14 7 0 0 0,-6 3 0 0 0,-5 3 0 0 0,5-5 0 0 0,-28 26 0 0 0,-1-2 0 0 0,-29 18 0 0 0,-11 9 0 0 0,21-14 0 0 0,-2-2 0 0 0,-9 3 0 0 0,-65 41 0 0 0,64-41 21 0 0,-43 18-21 0 0,10-5 1419 0 0,81-45-1267 0 0,1 1 0 0 0,-2-2 0 0 0,1 0 0 0 0,-12 4-152 0 0,23-9 0 0 0,1 0 0 0 0,0 0 0 0 0,0 0 0 0 0,-1 0 0 0 0,1 0 0 0 0,0 1 0 0 0,0-1 0 0 0,-1 0 0 0 0,1 0 0 0 0,0 0 0 0 0,-1 0 0 0 0,1 0 0 0 0,0 0 0 0 0,0 0 0 0 0,-1 0 0 0 0,1-1 0 0 0,0 1 0 0 0,0 0 0 0 0,-1 0 0 0 0,1 0 0 0 0,0 0 0 0 0,0 0 0 0 0,-1 0 0 0 0,1 0 0 0 0,0 0 0 0 0,0-1 0 0 0,-1 0 0 0 0,1 1 0 0 0,0-1 0 0 0,0 0 0 0 0,-1 0 0 0 0,1 0 0 0 0,0 0 0 0 0,0 0 0 0 0,0 0 0 0 0,0 1 0 0 0,0-1 0 0 0,0 0 0 0 0,1 0 0 0 0,-1 0 0 0 0,0 0 0 0 0,0 0 0 0 0,1 1 0 0 0,-1-1 0 0 0,1-1 0 0 0,8-17 0 0 0,2 0 0 0 0,1 1 0 0 0,1 0 0 0 0,10-10 0 0 0,47-47 0 0 0,-31 34 0 0 0,-16 16 0 0 0,1 1 0 0 0,4-1 0 0 0,145-121 0 0 0,-29 34 0 0 0,-119 96 0 0 0,-22 15 0 0 0,-7 6 0 0 0,-6 5 0 0 0,-13 11 0 0 0,-1-2 0 0 0,-25 16 0 0 0,8-5 0 0 0,-11 10 0 0 0,1 1 0 0 0,-126 103 0 0 0,-40 29 0 0 0,171-138 0 0 0,-26 18 0 0 0,63-45 0 0 0,34-30 0 0 0,82-60 0 0 0,-38 28 0 0 0,10-11 0 0 0,-11 8 0 0 0,-19 15 0 0 0,8-11 0 0 0,32-28 0 0 0,-46 43 0 0 0,-22 20 0 0 0,0 0 0 0 0,1 1 0 0 0,22-12 0 0 0,-1 0 0 0 0,-38 26 0 0 0,-4 4 0 0 0,-4 4 0 0 0,3-5 0 0 0,-11 15 0 0 0,0-1 0 0 0,-1-1 0 0 0,-8 7 0 0 0,-43 35 0 0 0,-4 5 0 0 0,-19 26 0 0 0,-5 6 0 0 0,-19 9 0 0 0,14-23 0 0 0,-15 4 0 0 0,11-5 0 0 0,99-76 0 0 0,-10 8 0 0 0,5-6 0 0 0,5-5 0 0 0,5-4 0 0 0,-4 6 0 0 0,10-12 0 0 0,1 0 0 0 0,1 1 0 0 0,0 0 0 0 0,0 1 0 0 0,2 0 0 0 0,8-8 0 0 0,67-56 0 0 0,144-115 0 0 0,-173 141 0 0 0,-17 13 0 0 0,1 2 0 0 0,24-12 0 0 0,29-18 0 0 0,-42 26 0 0 0,-51 35 0 0 0,0 0 0 0 0,0-1 0 0 0,0 2 0 0 0,0-1 0 0 0,2 0 0 0 0,-6 2 0 0 0,0 0 0 0 0,0 0 0 0 0,0 0 0 0 0,0 0 0 0 0,0 0 0 0 0,-1 0 0 0 0,1 1 0 0 0,0-1 0 0 0,0 0 0 0 0,0 0 0 0 0,0 0 0 0 0,0 0 0 0 0,0 0 0 0 0,0 0 0 0 0,0 0 0 0 0,1 0 0 0 0,-1 0 0 0 0,0 0 0 0 0,0 0 0 0 0,0 0 0 0 0,0 0 0 0 0,0 0 0 0 0,0 0 0 0 0,0 0 0 0 0,0 0 0 0 0,0 0 0 0 0,0 0 0 0 0,0 0 0 0 0,0 0 0 0 0,0 1 0 0 0,0-1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0,0-1 0 0 0,-4 7 0 0 0,-8 7 0 0 0,-165 126 0 0 0,28-30 0 0 0,-110 76 0 0 0,210-154 0 0 0,-51 37 0 0 0,91-61 0 0 0,-1-1 0 0 0,1-1 0 0 0,-5 2 0 0 0,8-4 0 0 0,2-2 0 0 0,6-5 0 0 0,8-6 0 0 0,-10 10 0 0 0,182-154 0 0 0,-121 105 0 0 0,44-30 0 0 0,-5 4 0 0 0,-50 36 0 0 0,2 3 0 0 0,2 0 0 0 0,118-72 0 0 0,-167 105 0 0 0,1 0 0 0 0,0 0 0 0 0,-1 1 0 0 0,5-2 0 0 0,-2 3 0 0 0,-6 4 0 0 0,-4 2 0 0 0,2-5 0 0 0,-2 4 0 0 0,0-1 0 0 0,0 1 0 0 0,0-1 0 0 0,0 0 0 0 0,0 1 0 0 0,0-1 0 0 0,-3 2 0 0 0,-22 21 0 0 0,17-17 0 0 0,-46 42 0 0 0,-19 10 0 0 0,-10 11 0 0 0,7-5 0 0 0,-2-4 0 0 0,-192 142 0 0 0,241-185 0 0 0,-7 6 0 0 0,179-143 0 0 0,-50 37 0 0 0,37-45 0 0 0,-85 85 0 0 0,3 1 0 0 0,14-7 0 0 0,28-24 0 0 0,82-69 0 0 0,-141 118 0 0 0,-28 21 0 0 0,-1 0 0 0 0,0-1 0 0 0,0 1 0 0 0,0 0 0 0 0,0 0 0 0 0,0 0 0 0 0,0 0 0 0 0,0 0 0 0 0,0 0 0 0 0,0 0 0 0 0,0 0 0 0 0,0 0 0 0 0,0-1 0 0 0,1 1 0 0 0,-1 0 0 0 0,0 0 0 0 0,0 0 0 0 0,0 0 0 0 0,0 0 0 0 0,0 0 0 0 0,0 0 0 0 0,0 0 0 0 0,1 0 0 0 0,-1 0 0 0 0,0 0 0 0 0,0 0 0 0 0,0 0 0 0 0,0 0 0 0 0,0 0 0 0 0,0 0 0 0 0,0 0 0 0 0,1 0 0 0 0,-1 0 0 0 0,0 0 0 0 0,0 0 0 0 0,0 0 0 0 0,0 0 0 0 0,0 0 0 0 0,0 0 0 0 0,0 0 0 0 0,1 0 0 0 0,-1 1 0 0 0,0-1 0 0 0,-3 5 0 0 0,-7 9 0 0 0,-12 8 0 0 0,-2-1 0 0 0,-12 9 0 0 0,5-4 0 0 0,-188 154 0 0 0,144-119 0 0 0,-115 81 7 0 0,-6-9-51 0 0,123-84-52 0 0,-36 28-1723 0 0,57-39-4839 0 0,31-23 220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34.61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2367 120 6447 0 0,'0'0'142'0'0,"0"0"22"0"0,0 0 13 0 0,0 0 55 0 0,0 0 181 0 0,0 0 78 0 0,1 0 18 0 0,1 0-192 0 0,11-8-26 0 0,27-15 640 0 0,-39 22-422 0 0,1 1-66 0 0,4-3-294 0 0,1-1-61 0 0,-6 3 283 0 0,-1 1 117 0 0,0 0 21 0 0,0 0-66 0 0,0 0-222 0 0,0 0 166 0 0,0 0 101 0 0,0 0 21 0 0,0 0-66 0 0,-1 0-294 0 0,-7-2-133 0 0,0 1-16 0 0,3 2 0 0 0,3-1 0 0 0,-1 0 0 0 0,1 1 0 0 0,0-1 0 0 0,-1 1 0 0 0,1 0 0 0 0,0-1 0 0 0,-1 1 0 0 0,1 1 0 0 0,-12 4 373 0 0,0 1 0 0 0,0 0-1 0 0,-8 7-372 0 0,4-3 322 0 0,16-10-202 0 0,-11 7 42 0 0,0-1 1 0 0,0 0 0 0 0,-3 0-163 0 0,8-4 0 0 0,1 1 0 0 0,-1 0 0 0 0,1 0 0 0 0,-3 3 0 0 0,-21 13 0 0 0,2-6 0 0 0,-111 60 0 0 0,83-37 0 0 0,20-14 0 0 0,-1 0 0 0 0,-23 14 0 0 0,-8 3 0 0 0,-84 49 0 0 0,26-15 0 0 0,74-40 653 0 0,20-13 134 0 0,-49 33-189 0 0,-12 16-598 0 0,13-10 10 0 0,-77 44-10 0 0,43-35 0 0 0,91-53 0 0 0,15-9 0 0 0,-1-1 0 0 0,-2 2 0 0 0,-1-1 0 0 0,1 1 0 0 0,-9 8 0 0 0,-7 4 0 0 0,-21 17 0 0 0,9-2 0 0 0,12-11 0 0 0,-7 6 0 0 0,27-24 0 0 0,0 0 0 0 0,1 0 0 0 0,-4 4 0 0 0,5-5 0 0 0,0-1 0 0 0,0 1 0 0 0,-1-1 0 0 0,0 0 0 0 0,-4 1 0 0 0,-9 5 512 0 0,1 0 0 0 0,0 2 0 0 0,1 0 0 0 0,0 2-512 0 0,-5 0 0 0 0,15-10 0 0 0,1 0 0 0 0,0 1 0 0 0,-1 1 0 0 0,-2 2 0 0 0,1-1 0 0 0,0 0 0 0 0,-10 4 0 0 0,8-4 0 0 0,1-2 0 0 0,6-4 0 0 0,1 0 0 0 0,0 0 0 0 0,0 0 0 0 0,0 1 0 0 0,-2 0 0 0 0,-58 27 0 0 0,27-8 0 0 0,16-10 0 0 0,-18 12 0 0 0,25-15 0 0 0,10-7 0 0 0,0 1 0 0 0,0-1 0 0 0,0 1 0 0 0,1 0 0 0 0,-2 1 0 0 0,-1 1 0 0 0,-1 1 0 0 0,0 0 0 0 0,0-1 0 0 0,0-1 0 0 0,0 1 0 0 0,0-1 0 0 0,-1 0 0 0 0,0 0 0 0 0,1 0 0 0 0,-4-1 0 0 0,4 1 0 0 0,8-5 0 0 0,7-5 0 0 0,0 1 0 0 0,3-2 0 0 0,24-11 0 0 0,25-12 0 0 0,-35 19 0 0 0,0-2 0 0 0,3-4 0 0 0,17-10 0 0 0,29-13 0 0 0,182-105 0 0 0,-222 124 0 0 0,12-6 0 0 0,-2-2 0 0 0,15-15 0 0 0,-32 24 0 0 0,1 1 0 0 0,18-9 0 0 0,27-18 0 0 0,17-20 0 0 0,-25 18 0 0 0,33-18 0 0 0,-55 39 0 0 0,-12 8 0 0 0,3-1 0 0 0,94-43 0 0 0,-87 43 0 0 0,-17 8 0 0 0,3-1 0 0 0,34-14 0 0 0,1-5 0 0 0,-27 14 0 0 0,38-20 0 0 0,-58 29 0 0 0,0-1 0 0 0,-1 0 0 0 0,6-6 0 0 0,115-98 0 0 0,-80 68 0 0 0,-34 27 0 0 0,20-20 0 0 0,-26 26 0 0 0,-14 13 0 0 0,0-1 0 0 0,0 0 0 0 0,0 1 0 0 0,0-1 0 0 0,0 0 0 0 0,0 0 0 0 0,0 0 0 0 0,-1 0 0 0 0,1 0 0 0 0,-1-1 0 0 0,1 1 0 0 0,2-9 0 0 0,2 3 0 0 0,3 1 0 0 0,1-1 0 0 0,2-4 0 0 0,-6 9 0 0 0,-1 1 0 0 0,7-10 0 0 0,-10 10 0 0 0,12-10 0 0 0,-5 4 0 0 0,-6 5 0 0 0,1 0 0 0 0,-1 0 0 0 0,1 0 0 0 0,-1 0 0 0 0,1 0 0 0 0,3-1 0 0 0,3-3 0 0 0,-7 5 0 0 0,-1 1 0 0 0,14-8 0 0 0,-14 8 0 0 0,-1 0 0 0 0,14-12 0 0 0,-9 8 0 0 0,0-1 0 0 0,0 0 0 0 0,0-1 0 0 0,0 0 0 0 0,5-4 0 0 0,-8 9 0 0 0,0 1 0 0 0,6-6 0 0 0,1 1 0 0 0,0 1 0 0 0,0-1 0 0 0,0 2 0 0 0,1 2 0 0 0,-11 2 0 0 0,0 0 0 0 0,0 0 0 0 0,0 0 0 0 0,0 0 0 0 0,0 0 0 0 0,1 0 0 0 0,-1 0 0 0 0,0 0 0 0 0,0 0 0 0 0,0 0 0 0 0,0 0 0 0 0,1-1 0 0 0,-1 1 0 0 0,0 0 0 0 0,0 0 0 0 0,0 0 0 0 0,0 0 0 0 0,1 1 0 0 0,-1-1 0 0 0,0 0 0 0 0,0 0 0 0 0,0 0 0 0 0,0 0 0 0 0,1 0 0 0 0,-1 0 0 0 0,0 0 0 0 0,0 0 0 0 0,0 0 0 0 0,0 0 0 0 0,1 0 0 0 0,-1 0 0 0 0,0 1 0 0 0,0-1 0 0 0,0 0 0 0 0,0 0 0 0 0,0 0 0 0 0,0 0 0 0 0,0 0 0 0 0,1 1 0 0 0,-1-1 0 0 0,0 0 0 0 0,0 0 0 0 0,0 0 0 0 0,0 0 0 0 0,0 1 0 0 0,0-1 0 0 0,0 0 0 0 0,0 0 0 0 0,0 0 0 0 0,0 0 0 0 0,0 1 0 0 0,0-1 0 0 0,-4 7 0 0 0,4-6 0 0 0,-6 12 0 0 0,-1-2 0 0 0,-3-2 0 0 0,0-1 0 0 0,0 0 0 0 0,-1 0 0 0 0,-2 0 0 0 0,3-1 0 0 0,-4 1 0 0 0,0 0 0 0 0,-2 0 0 0 0,-13 7 0 0 0,-2 1 0 0 0,11-7 0 0 0,-7 7 0 0 0,-107 62 0 0 0,85-50 0 0 0,-135 84 0 0 0,31-20 0 0 0,107-66 0 0 0,-33 19 0 0 0,-25 14 0 0 0,48-28 0 0 0,23-12 0 0 0,-13 9 0 0 0,-164 106 0 0 0,-5-2 0 0 0,98-62 0 0 0,75-44 0 0 0,-23 15 0 0 0,-71 46 0 0 0,64-47 0 0 0,-1-4 0 0 0,-14 3 0 0 0,63-29 0 0 0,-17 12 0 0 0,8-4 0 0 0,4-3 0 0 0,-9 8 0 0 0,2-2 0 0 0,-20 13 0 0 0,50-29 0 0 0,-2 0 0 0 0,6-3 0 0 0,-4 8 0 0 0,4-6 0 0 0,6-4 0 0 0,6-5 0 0 0,-9 5 0 0 0,46-25 0 0 0,-13 6 0 0 0,4-3 0 0 0,41-22 0 0 0,-18 11 0 0 0,87-59 0 0 0,-12 6 0 0 0,18 3 0 0 0,-111 60 0 0 0,69-31 0 0 0,-8 3 0 0 0,36-20 874 0 0,166-89 300 0 0,-59 19-1174 0 0,-136 72 0 0 0,-10 5 0 0 0,108-62 0 0 0,-154 88 0 0 0,12-6 0 0 0,-38 25 0 0 0,10-9 0 0 0,7-5 0 0 0,-43 31 0 0 0,0-1 0 0 0,-1 1 0 0 0,1-1 0 0 0,0 1 0 0 0,-1-1 0 0 0,0 0 0 0 0,1-1 0 0 0,7-5 0 0 0,-1 1 0 0 0,-1 1 0 0 0,0 0 0 0 0,-2 3 0 0 0,-11 11 0 0 0,-2-1-231 0 0,0 0 0 0 0,0 0 0 0 0,0-1 0 0 0,-1 0 0 0 0,0-1 0 0 0,-6 3 231 0 0,-16 10-1443 0 0,-1 1-568 0 0,16-10 987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38.8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182 863 6447 0 0,'0'0'142'0'0,"0"0"22"0"0,0 0 13 0 0,-1-2-20 0 0,1 1-142 0 0,0 0-14 0 0,0 1 0 0 0,0-1 0 0 0,0 1 0 0 0,-1 0 0 0 0,1-1 0 0 0,0 1 0 0 0,0 0 0 0 0,0-1 0 0 0,0 1 0 0 0,-1 0 0 0 0,1-1 0 0 0,0 1 0 0 0,0 0 0 0 0,-1-1 0 0 0,1 1 0 0 0,0 0-1 0 0,-1 0 1 0 0,1-1 0 0 0,0 1-1 0 0,-1 0 0 0 0,0 0 0 0 0,0 0 0 0 0,0 0 0 0 0,0 0 0 0 0,1 0 0 0 0,-1 0 0 0 0,0 0 0 0 0,0 0 0 0 0,0 0 0 0 0,0 0 0 0 0,1 0 0 0 0,-1 1 0 0 0,0-1 0 0 0,0 0 0 0 0,0 1 0 0 0,1-1 0 0 0,-1 1-1 0 0,0-1 1 0 0,1 0 0 0 0,-1 1 0 0 0,-5 4 75 0 0,5-5 85 0 0,1-1 0 0 0,-1 1 0 0 0,0 0 1 0 0,0 0-1 0 0,0 0 0 0 0,0 0 0 0 0,1-1 0 0 0,-1 1 0 0 0,0 0 0 0 0,0-1 1 0 0,1 1-1 0 0,-1-1 0 0 0,0 1 0 0 0,0-1-160 0 0,0 1 163 0 0,0-1 349 0 0,1 1 0 0 0,0 0-69 0 0,2-1-222 0 0,13-12 320 0 0,0 0 0 0 0,1 2-1 0 0,8-5-540 0 0,6-4 370 0 0,309-206 1662 0 0,-130 101-2012 0 0,8-5-24 0 0,-150 89 4 0 0,25-17 0 0 0,-9 5 0 0 0,-23 16 0 0 0,-43 27 0 0 0,0 0 0 0 0,0 2 0 0 0,1 0 0 0 0,-7 1 0 0 0,-3 0 72 0 0,-7 5 299 0 0,-1 2 117 0 0,0 0 21 0 0,-1 2-66 0 0,-2 2-424 0 0,0-1 0 0 0,0 0 0 0 0,0 0 0 0 0,0-1 0 0 0,0 1 0 0 0,-1 0 0 0 0,1-1 0 0 0,-1 0 0 0 0,-2 1-19 0 0,-1 1-2 0 0,1 0 0 0 0,0 1 0 0 0,-1 0 2 0 0,-24 20 0 0 0,0-3 0 0 0,-16 9 0 0 0,3-2 0 0 0,6-7 0 0 0,24-14 0 0 0,0 0 0 0 0,-3 4 0 0 0,-26 21 0 0 0,-28 21 0 0 0,19-20 0 0 0,-2-2 0 0 0,-22 7 0 0 0,1-1 443 0 0,-10 9-443 0 0,18-10 1589 0 0,-20 5-1589 0 0,-46 30 15 0 0,110-59-14 0 0,-31 20-1 0 0,30-18 0 0 0,-1 0 0 0 0,-1-1 0 0 0,0-2 0 0 0,-5 1 0 0 0,3-3 0 0 0,27-11 0 0 0,4-1 0 0 0,7-7 0 0 0,4-2 0 0 0,62-61 0 0 0,4 5 0 0 0,42-26 0 0 0,-97 76 0 0 0,124-91 0 0 0,-29 23 0 0 0,-86 62 0 0 0,39-25 0 0 0,19-7 0 0 0,-75 47 0 0 0,1 0 0 0 0,-1 1 0 0 0,16-4 0 0 0,-19 7 0 0 0,-13 4 0 0 0,0 0 0 0 0,0 0 0 0 0,-1 0 0 0 0,1-1 0 0 0,0 1 0 0 0,0 0 0 0 0,-1 1 0 0 0,1-1 0 0 0,0 0 0 0 0,0 0 0 0 0,-1 0 0 0 0,1 0 0 0 0,0 1 0 0 0,-1-1 0 0 0,2 0 0 0 0,-1 2 0 0 0,1-1 0 0 0,-1 1 0 0 0,0 0 0 0 0,1-1 0 0 0,-1 1 0 0 0,0 0 0 0 0,0 0 0 0 0,0 0 0 0 0,0 0 0 0 0,0 0 0 0 0,-1 0 0 0 0,1 0 0 0 0,-1-1 0 0 0,1 0 0 0 0,-1 0 0 0 0,0 1 0 0 0,0-1 0 0 0,0 0 0 0 0,0 0 0 0 0,0 0 0 0 0,0 1 0 0 0,0-1 0 0 0,0 0 0 0 0,-2 7 0 0 0,-1-1 0 0 0,0 1 0 0 0,0-1 0 0 0,-1 0 0 0 0,0 0 0 0 0,0 0 0 0 0,-2 2 0 0 0,0 0 0 0 0,-3 4 0 0 0,-2 0 0 0 0,0 0 0 0 0,-8 8 0 0 0,1-3 0 0 0,0 0 0 0 0,-1 0 0 0 0,0-2 0 0 0,-4 2 0 0 0,-63 41 0 0 0,-4 3 0 0 0,-173 124 0 0 0,204-145 0 0 0,-31 18 0 0 0,-19 13 0 0 0,39-27-81 0 0,5-4 1093 0 0,63-40-503 0 0,2-1-66 0 0,1-3-425 0 0,0 0 1 0 0,-1 0-1 0 0,1 0 0 0 0,0 0 1 0 0,1 0-1 0 0,-1 0 0 0 0,1 0 1 0 0,-1 0-1 0 0,2 0-18 0 0,0-2 0 0 0,1 1 0 0 0,-1 0 0 0 0,1 0 0 0 0,0 0 0 0 0,1 0 0 0 0,2-2 0 0 0,14-12 0 0 0,3-5 0 0 0,0 2 0 0 0,1 1 0 0 0,12-7 0 0 0,5-6 0 0 0,19-20 0 0 0,18-13 0 0 0,-4 6 0 0 0,103-75 0 0 0,-10 17 0 0 0,-103 68 0 0 0,28-30 0 0 0,-90 77 0 0 0,26-24 0 0 0,1 1 0 0 0,2 1 0 0 0,23-15 0 0 0,-55 42 0 0 0,-4 4 0 0 0,-12 13 0 0 0,8-8 0 0 0,-25 28 0 0 0,-2-2 0 0 0,-1 0 0 0 0,-3-2 0 0 0,-163 125 0 0 0,113-93 0 0 0,-12 6 0 0 0,66-49 0 0 0,3 0 0 0 0,-9 11 0 0 0,14-12 0 0 0,0-1 0 0 0,-3 0 0 0 0,-37 23 0 0 0,4-2 0 0 0,-2-2 0 0 0,-30 11 0 0 0,93-51 0 0 0,-3 1 0 0 0,0 1 0 0 0,-1-1 0 0 0,1 0 0 0 0,-1 0 0 0 0,-2 0 0 0 0,7-2 0 0 0,0 0 0 0 0,0 0 0 0 0,-1 0 0 0 0,1 0 0 0 0,0 0 0 0 0,0 0 0 0 0,-1 0 0 0 0,1 0 0 0 0,0-1 0 0 0,0 1 0 0 0,0 0 0 0 0,0 0 0 0 0,0-1 0 0 0,1 1 0 0 0,-1-1 0 0 0,0 1 0 0 0,0-1 0 0 0,1 1 0 0 0,-1-1 0 0 0,0 1 0 0 0,0-1 0 0 0,0-1 0 0 0,0 1 0 0 0,0-1 0 0 0,0 0 0 0 0,1 1 0 0 0,-1-1 0 0 0,0 0 0 0 0,1 1 0 0 0,-1-1 0 0 0,1 0 0 0 0,0 1 0 0 0,-1-1 0 0 0,1 0 0 0 0,0 0 0 0 0,0 0 0 0 0,0 1 0 0 0,0-1 0 0 0,1 0 0 0 0,-1 0 0 0 0,0 0 0 0 0,2-5 0 0 0,-1 1 0 0 0,1 0 0 0 0,1-1 0 0 0,1-2 0 0 0,2-3 0 0 0,1 0 0 0 0,1 1 0 0 0,0 0 0 0 0,0 0 0 0 0,1 1 0 0 0,4-3 0 0 0,-8 7 0 0 0,27-27 0 0 0,2 1 0 0 0,29-20 0 0 0,79-52 0 0 0,-131 97 0 0 0,179-123 0 0 0,-64 47 0 0 0,122-59 0 0 0,-184 113 0 0 0,-28 13 0 0 0,1-2 0 0 0,-29 13 0 0 0,1 1 0 0 0,0 0 0 0 0,0 0 0 0 0,0 1 0 0 0,1 0 0 0 0,-1 0 0 0 0,1 1 0 0 0,0 1 0 0 0,1-1 0 0 0,-10 2 0 0 0,0 0 0 0 0,0 0 0 0 0,0 0 0 0 0,1 0 0 0 0,-1 0 0 0 0,0 1 0 0 0,0-1 0 0 0,0 0 0 0 0,0 0 0 0 0,0 1 0 0 0,1-1 0 0 0,-2 1 0 0 0,1-1 0 0 0,0 1 0 0 0,-1-1 0 0 0,1 1 0 0 0,0-1 0 0 0,-1 1 0 0 0,1 0 0 0 0,-1-1 0 0 0,1 1 0 0 0,-1 0 0 0 0,1-1 0 0 0,-1 1 0 0 0,0 0 0 0 0,1-1 0 0 0,-1 1 0 0 0,0 0 0 0 0,0 0 0 0 0,1 0 0 0 0,-1-1 0 0 0,0 1 0 0 0,0 0 0 0 0,0 0 0 0 0,0 0 0 0 0,0-1 0 0 0,0 1 0 0 0,0 0 0 0 0,0 0 0 0 0,0 0 0 0 0,-1-1 0 0 0,1 1 0 0 0,0 0 0 0 0,0 0 0 0 0,-1 0 0 0 0,-1 3 0 0 0,0 1 0 0 0,0-1 0 0 0,0 0 0 0 0,-1 0 0 0 0,-1 2 0 0 0,-13 16 0 0 0,-1-1 0 0 0,-1-1 0 0 0,-19 16 0 0 0,-2 3 0 0 0,4-6 0 0 0,0 0 0 0 0,-2-3 0 0 0,-2-1 0 0 0,0-1 0 0 0,-13 3 0 0 0,7-6 0 0 0,-37 22 0 0 0,-169 114 0 0 0,85-46 0 0 0,70-54 0 0 0,90-59 0 0 0,8-6 0 0 0,6-5 0 0 0,76-68 0 0 0,-38 37 0 0 0,8-4 0 0 0,2 1 0 0 0,33-17 0 0 0,-23 16 0 0 0,77-45 0 0 0,-26 16 0 0 0,-85 52 0 0 0,202-130 0 0 0,-165 107 0 0 0,99-61 0 0 0,-100 67 0 0 0,40-15 0 0 0,-94 47 0 0 0,-13 5 0 0 0,1 1 0 0 0,-1 0 0 0 0,0 0 0 0 0,0 0 0 0 0,0 0 0 0 0,1 0 0 0 0,-1 0 0 0 0,0 0 0 0 0,0-1 0 0 0,1 1 0 0 0,-1 0 0 0 0,0 0 0 0 0,0 0 0 0 0,0 0 0 0 0,1 0 0 0 0,-1 0 0 0 0,0 0 0 0 0,0 0 0 0 0,1 0 0 0 0,-1 0 0 0 0,0 0 0 0 0,0 0 0 0 0,1 1 0 0 0,-1-1 0 0 0,0 0 0 0 0,0 0 0 0 0,0 0 0 0 0,1 0 0 0 0,-1 0 0 0 0,0 0 0 0 0,-1 2 0 0 0,0 0 0 0 0,-1 0 0 0 0,1 0 0 0 0,-1 0 0 0 0,1 0 0 0 0,-1-1 0 0 0,1 1 0 0 0,-1-1 0 0 0,-2 2 0 0 0,-1 1 0 0 0,-29 26 222 0 0,-1-2-1 0 0,-6 2-221 0 0,-137 105 1563 0 0,-24 16-1521 0 0,22-37-42 0 0,-53 36 0 0 0,231-149 0 0 0,-106 76 0 0 0,-16 21 0 0 0,101-78 0 0 0,3-3 0 0 0,0 0 0 0 0,-12 6 0 0 0,23-16 0 0 0,30-22 0 0 0,45-48 0 0 0,-22 21 0 0 0,7-3 0 0 0,7-2 0 0 0,208-164 0 0 0,-142 115-849 0 0,-71 52 591 0 0,15-19 258 0 0,2-1 1107 0 0,-61 54-1107 0 0,-73 73 0 0 0,30-30 0 0 0,-1-2 0 0 0,-2-1 0 0 0,-5 1 0 0 0,-122 77 0 0 0,128-85 0 0 0,-211 140 0 0 0,168-118 0 0 0,3-1 0 0 0,62-34-209 0 0,-1-2 1 0 0,0 0-1 0 0,-1 0 0 0 0,1-1 1 0 0,-1-1-1 0 0,-10 2 209 0 0,24-8-246 0 0,0 1 0 0 0,0 0 1 0 0,-1-1-1 0 0,1 0 0 0 0,0 0 0 0 0,-1 1 0 0 0,1-1 0 0 0,0 0 0 0 0,-1-1 0 0 0,1 1 0 0 0,0 0 1 0 0,-1-1 245 0 0,3 1-54 0 0,0 0 0 0 0,-1 0 1 0 0,1 0-1 0 0,0-1 1 0 0,0 1-1 0 0,0 0 0 0 0,0 0 1 0 0,-1 0-1 0 0,1 0 1 0 0,0-1-1 0 0,0 1 0 0 0,0 0 1 0 0,0 0-1 0 0,0 0 1 0 0,0-1-1 0 0,0 1 0 0 0,-1 0 1 0 0,1 0-1 0 0,0 0 1 0 0,0-1-1 0 0,0 1 0 0 0,0 0 1 0 0,0 0-1 0 0,0 0 1 0 0,0-1-1 0 0,0 1 1 0 0,0 0-1 0 0,0 0 54 0 0,0-1-33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42.4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1582 6447 0 0,'0'0'142'0'0,"0"0"22"0"0,0 0 13 0 0,0 0 55 0 0,0 0 181 0 0,0 0 78 0 0,0 0 18 0 0,0 0 3 0 0,0 0 0 0 0,0 0 0 0 0,0 0 0 0 0,0 0-69 0 0,0 2-294 0 0,-3 4-61 0 0,0 1 831 0 0,2-6-843 0 0,1 0-1 0 0,-1 0 0 0 0,1 1 0 0 0,-1-1 1 0 0,1 0-1 0 0,0 0 0 0 0,-1 0 0 0 0,1 0 1 0 0,0 0-1 0 0,0 0 0 0 0,0 1 0 0 0,0-1 1 0 0,0 0-1 0 0,0 0 0 0 0,0 1-75 0 0,0-1 371 0 0,0-1 117 0 0,0 0 21 0 0,0 0-66 0 0,0 0-222 0 0,0 0 166 0 0,0 0 101 0 0,0 0 21 0 0,0 0-66 0 0,2 0-294 0 0,41-14-133 0 0,-36 11-16 0 0,0 0 0 0 0,-1 0 0 0 0,0 0 0 0 0,1-1 0 0 0,-1 0 0 0 0,18-10 0 0 0,-20 12 0 0 0,0-1 0 0 0,0 0 0 0 0,-1 0 0 0 0,4-2 0 0 0,11-9 0 0 0,17-10 1024 0 0,-1-1 0 0 0,14-14-1024 0 0,-34 27 0 0 0,-3 4 0 0 0,-1-2 0 0 0,1 0 0 0 0,58-58 0 0 0,-28 29 0 0 0,16-23 0 0 0,-28 32 0 0 0,0 1 0 0 0,30-22 0 0 0,-22 16 0 0 0,-23 20 0 0 0,18-12 0 0 0,41-34 397 0 0,-37 29 1254 0 0,31-20-1651 0 0,47-34 0 0 0,-63 45 0 0 0,35-34 0 0 0,-33 28 0 0 0,-23 19 0 0 0,5-7 0 0 0,-7 5 0 0 0,-1 7 0 0 0,-18 15 0 0 0,0 0 0 0 0,0-1 0 0 0,1-2 0 0 0,8-10 0 0 0,-5 5 0 0 0,1-1 0 0 0,5-12 0 0 0,7-10 0 0 0,-22 33 0 0 0,0 1 0 0 0,0-1 0 0 0,3-3 0 0 0,10-13 0 0 0,-7 10 0 0 0,-5 6 0 0 0,-3 4 0 0 0,-1 0 0 0 0,1 0 0 0 0,0 0 0 0 0,0 1 0 0 0,0-1 0 0 0,0 0 0 0 0,1 1 0 0 0,-1-1 0 0 0,1 1 0 0 0,14-14 0 0 0,-13 12 0 0 0,-9 8 0 0 0,-28 11 0 0 0,7 1 0 0 0,9-6 0 0 0,-14 12 0 0 0,-39 30 0 0 0,39-28 0 0 0,16-13 0 0 0,0 0 0 0 0,-5 7 0 0 0,-61 62 0 0 0,-31 34 0 0 0,79-80 0 0 0,4-5 0 0 0,-7 12 0 0 0,-98 115 0 0 0,-7-7 0 0 0,110-117-7 0 0,11-10 457 0 0,-14 11-450 0 0,-13 9 1050 0 0,14-12-495 0 0,-12 8-555 0 0,26-22-917 0 0,-8 8 917 0 0,-14 12-640 0 0,20-23 1441 0 0,16-10-554 0 0,-1-1 0 0 0,1 1-1 0 0,-3 3-246 0 0,-11 9 17 0 0,9-9-17 0 0,1 2-1 0 0,-6 5 1 0 0,5-4 0 0 0,-3 2 0 0 0,25-26 0 0 0,0 0 0 0 0,2-5 0 0 0,14-17 0 0 0,18-12 0 0 0,-39 41 0 0 0,0 0 0 0 0,4-3 0 0 0,-3 3 0 0 0,0-1 0 0 0,2-2 0 0 0,100-113 0 0 0,-74 85 0 0 0,-8 9 0 0 0,25-22 0 0 0,-18 19 0 0 0,11-15 0 0 0,0 0 0 0 0,39-43 0 0 0,17-16 0 0 0,-65 72 0 0 0,33-31 0 0 0,20-10 0 0 0,-50 41 0 0 0,16-18 0 0 0,15-13 0 0 0,42-30 0 0 0,-73 60 0 0 0,-18 16 0 0 0,3-2 0 0 0,4-3 0 0 0,-18 14 0 0 0,1 0 0 0 0,8-5 0 0 0,10-8 0 0 0,-11 4 0 0 0,-12 11 0 0 0,0 0 0 0 0,-6 7 0 0 0,-2 1 0 0 0,-4 4 0 0 0,-6 8 0 0 0,-138 134 0 0 0,122-121 0 0 0,-40 33 0 0 0,7-6 0 0 0,28-23 0 0 0,-87 78 0 0 0,-24 23 0 0 0,43-37 0 0 0,-63 56 0 0 0,65-59 0 0 0,-5 6 0 0 0,20-18 0 0 0,-19 27 0 0 0,-15 15 0 0 0,-13 6 0 0 0,61-67 0 0 0,56-49 0 0 0,5-4 0 0 0,2-3 0 0 0,4-4 0 0 0,2-4 0 0 0,1 1 0 0 0,0-1 0 0 0,0 1 0 0 0,0 0 0 0 0,1-1 0 0 0,-1 1 0 0 0,1 0 0 0 0,0 0 0 0 0,0 0 0 0 0,2-2 0 0 0,5-8 0 0 0,12-12 0 0 0,-12 14 0 0 0,65-75 0 0 0,-48 57 0 0 0,26-28 0 0 0,2 2 0 0 0,32-24 0 0 0,31-21 0 0 0,86-61 0 0 0,-88 73 0 0 0,61-52 0 0 0,-100 79 0 0 0,61-49 0 0 0,-5-1 0 0 0,-33 26 0 0 0,-56 48 0 0 0,12-15 0 0 0,-49 47 0 0 0,14-13 0 0 0,-10 10 0 0 0,-2 1 0 0 0,1-1 0 0 0,4-7 0 0 0,91-119 0 0 0,-88 117 0 0 0,2-5 72 0 0,-17 22 299 0 0,-1 1 117 0 0,0 0 21 0 0,0 0-134 0 0,0 0-577 0 0,0 0-248 0 0,0 0-50 0 0,0 0 58 0 0,0 0 436 0 0,-1 0-1 0 0,1 0 0 0 0,0 0 0 0 0,0 0 1 0 0,0 1-1 0 0,-1-1 0 0 0,1 0 1 0 0,0 0-1 0 0,0 0 0 0 0,0 0 0 0 0,0 1 1 0 0,-1-1-1 0 0,1 0 0 0 0,0 0 0 0 0,0 0 1 0 0,0 1-1 0 0,0-1 0 0 0,0 0 0 0 0,0 0 1 0 0,0 1-1 0 0,0-1 0 0 0,0 0 0 0 0,-1 0 1 0 0,1 0-1 0 0,0 1 0 0 0,0-1 7 0 0,0 5 15 0 0,-11 12-20 0 0,3-7-135 0 0,0 0 0 0 0,-1 0 1 0 0,0-1-1 0 0,-11 7 140 0 0,-2 4-1790 0 0,12-11-3451 0 0,-1-2-1641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59.9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646 1 6447 0 0,'0'0'142'0'0,"0"0"22"0"0,0 0 13 0 0,-1 1-20 0 0,-11 10-50 0 0,11-10 274 0 0,-7 4 619 0 0,-3 1 391 0 0,0-1 0 0 0,-5 2-1391 0 0,-17 8 1757 0 0,8 1-795 0 0,0 0 0 0 0,-7 8-962 0 0,-3 2 1217 0 0,5-2-621 0 0,0 1 0 0 0,-17 21-596 0 0,-20 26 1531 0 0,36-37-1308 0 0,0-3-1 0 0,-33 27-222 0 0,47-47 634 0 0,-1-1 0 0 0,-2 1-634 0 0,15-9 172 0 0,-3 2-70 0 0,0-1-1 0 0,-1 0 0 0 0,1 0 1 0 0,-1-1-1 0 0,0 0 0 0 0,-1 0-101 0 0,2-2 0 0 0,3-2-64 0 0,4 1-273 0 0,1 0-138 0 0,0 0-851 0 0,0-2-3444 0 0,3-6-1474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59.19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4556 53 4607 0 0,'0'0'208'0'0,"0"0"67"0"0,0 0 154 0 0,0 0 69 0 0,0 0 12 0 0,2-1-67 0 0,6-1-222 0 0,-6 1 166 0 0,-1 0 101 0 0,-1-1-240 0 0,2-1-362 0 0,9-6 3217 0 0,-9 8-2732 0 0,-2 1 117 0 0,0 0 21 0 0,1-2-66 0 0,4-7-294 0 0,-1 1-61 0 0,-3 7 283 0 0,-1 1 117 0 0,0 0 21 0 0,0 0-66 0 0,-2-1-294 0 0,-7-1-133 0 0,-8-3-16 0 0,15 5 0 0 0,-13-1 0 0 0,-6-3 0 0 0,9 5 0 0 0,1 3 0 0 0,-5 4 0 0 0,8-4 0 0 0,-1 2 0 0 0,0 0 0 0 0,0 0 0 0 0,0 1 0 0 0,1 1 0 0 0,0-1 0 0 0,0 1 0 0 0,-2 4 0 0 0,-3 2 0 0 0,-1 0 0 0 0,0-1 0 0 0,-9 5 0 0 0,-15 16 0 0 0,11-10 0 0 0,-11 5 0 0 0,-3 4 0 0 0,5-5 0 0 0,-14 9 0 0 0,31-24 0 0 0,1 2 0 0 0,-7 7 0 0 0,-2 2 0 0 0,-5 6 0 0 0,15-14 0 0 0,-17 12 0 0 0,15-12 0 0 0,-8 8 0 0 0,13-10 0 0 0,-1-2 0 0 0,0 0 0 0 0,-4 1 0 0 0,3-3 59 0 0,0-2-1 0 0,-7 2-58 0 0,3-1 326 0 0,-11 7-326 0 0,-65 47 1732 0 0,-1-1-1859 0 0,80-51 127 0 0,0 2 0 0 0,1-1 0 0 0,-5 8 0 0 0,1-3 0 0 0,-16 11 0 0 0,-16 11 0 0 0,34-23 0 0 0,-1-2 0 0 0,-1 0 0 0 0,-6 1 0 0 0,-30 22 0 0 0,37-28 0 0 0,11-5 0 0 0,-1 1 0 0 0,1-1 0 0 0,-8 7 0 0 0,10-7 0 0 0,0 0 0 0 0,-1 0 0 0 0,1-1 0 0 0,-3 1 0 0 0,-17 9 0 0 0,9-4-29 0 0,1 0 1 0 0,-3-1 28 0 0,-26 14 988 0 0,20-7-36 0 0,-46 26-1663 0 0,58-31 813 0 0,0 0 0 0 0,1 1 0 0 0,-2 3-102 0 0,-18 15-815 0 0,-5 1 1277 0 0,-1-3-1 0 0,-1-1 1 0 0,-10 4-462 0 0,5-2 0 0 0,14-9 0 0 0,-34 25 0 0 0,21-15 0 0 0,18-14 0 0 0,15-9 0 0 0,1 0 0 0 0,-5 3 0 0 0,3-1 0 0 0,-1-1 0 0 0,-5 3 0 0 0,6-4 0 0 0,0 1 0 0 0,1 0 0 0 0,-1 1 0 0 0,-5 3 0 0 0,1 0 0 0 0,-11 5 0 0 0,-10 5 0 0 0,13-8 0 0 0,17-10 0 0 0,0 1 0 0 0,0-1 0 0 0,0 1 0 0 0,-3 3 0 0 0,-19 16 0 0 0,-23 12 0 0 0,-9 8 0 0 0,35-26 0 0 0,-14 8 0 0 0,-10 7 0 0 0,-74 46 0 0 0,97-63 107 0 0,-12 8 1834 0 0,-28 11-1941 0 0,3 1 0 0 0,-7 3 0 0 0,11-6 0 0 0,27-15 0 0 0,1 3 0 0 0,-1 2 0 0 0,6-5 0 0 0,13-7 0 0 0,1 0 0 0 0,-5 4 0 0 0,-11 10 0 0 0,0 0 0 0 0,-5 7 0 0 0,-13 12 0 0 0,-6 1 0 0 0,-2-2 0 0 0,-8 2 0 0 0,42-30 0 0 0,-17 16 0 0 0,21-17 0 0 0,0 0 0 0 0,-1-1 0 0 0,-4 1 0 0 0,10-6 0 0 0,1-1 0 0 0,-1 1 0 0 0,1 1 0 0 0,-9 8 0 0 0,-24 19 0 0 0,29-22 0 0 0,6-4 0 0 0,-1-2 0 0 0,0 1 0 0 0,0-1 0 0 0,-9 5 0 0 0,9-6 0 0 0,0 0 0 0 0,0 1 0 0 0,1-1 0 0 0,-5 7 0 0 0,4-5 0 0 0,0 0 0 0 0,-1 0 0 0 0,-7 4 0 0 0,6-6 0 0 0,1 1 0 0 0,0 1 0 0 0,-4 4 0 0 0,-24 14 0 0 0,20-10 0 0 0,14-12 0 0 0,0-1 0 0 0,0 1 0 0 0,0-1 0 0 0,0 0 0 0 0,-1 0 0 0 0,1 0 0 0 0,-1 0 0 0 0,0-1 0 0 0,-3 2 0 0 0,2-2 0 0 0,0 1 0 0 0,1 0 0 0 0,-1 1 0 0 0,1-1 0 0 0,0 1 0 0 0,0 0 0 0 0,0 0 0 0 0,0 1 0 0 0,0 1 0 0 0,-8 6 0 0 0,11-10 0 0 0,0 0 0 0 0,0 1 0 0 0,0-1 0 0 0,0 0 0 0 0,0 3 0 0 0,1-3 0 0 0,0-1 0 0 0,0 1 0 0 0,-1 0 0 0 0,1-1 0 0 0,0 1 0 0 0,-1-1 0 0 0,1 1 0 0 0,-1-1 0 0 0,1 1 0 0 0,-1-1 0 0 0,0 0 0 0 0,-8 5 0 0 0,0 1 0 0 0,1 0 0 0 0,-3 2 0 0 0,-21 16 0 0 0,31-24 0 0 0,-9 8 0 0 0,-29 21 0 0 0,38-28 0 0 0,-10 7 0 0 0,-1 0 0 0 0,2 1 0 0 0,-1 1 0 0 0,1 0 0 0 0,0 2 0 0 0,9-11 0 0 0,1-1 0 0 0,-1 1 0 0 0,1-1 0 0 0,-1 1 0 0 0,0-1 0 0 0,0 0 0 0 0,-1 1 0 0 0,1-1 0 0 0,0 0 0 0 0,0 1 0 0 0,0-1 0 0 0,0 1 0 0 0,0 0 0 0 0,0 0 0 0 0,-1 1 0 0 0,0-1 0 0 0,0 1 0 0 0,0-1 0 0 0,0 0 0 0 0,-1 1 0 0 0,1-1 0 0 0,0 0 0 0 0,0 0 0 0 0,0 0 0 0 0,1 0 0 0 0,-1 1 0 0 0,1-1 0 0 0,-1 2 0 0 0,2-3 0 0 0,0 0 0 0 0,0 0 0 0 0,0 0 0 0 0,0 0 0 0 0,0 0 0 0 0,0-1 0 0 0,0 1 0 0 0,0 0 0 0 0,-1 0 0 0 0,-13 11 0 0 0,10-9 0 0 0,3-1 0 0 0,-1 0 0 0 0,1 0 0 0 0,0 0 0 0 0,-1 1 0 0 0,1-1 0 0 0,0 1 0 0 0,-6 8 0 0 0,-6 5 0 0 0,7-10 0 0 0,-4 6 0 0 0,-2-1 0 0 0,-3 6 0 0 0,10-12 0 0 0,21-18 0 0 0,6-7 0 0 0,1 2 0 0 0,1 1 0 0 0,16-10 0 0 0,-20 15 0 0 0,0-1 0 0 0,-1-1 0 0 0,9-9 0 0 0,-4 3 0 0 0,15-9 0 0 0,-33 25 0 0 0,22-14 0 0 0,-2-1 0 0 0,6-6 0 0 0,81-76 0 0 0,-73 63 0 0 0,-23 21 0 0 0,14-10 0 0 0,19-13 0 0 0,66-51 0 0 0,-52 49 0 0 0,-38 26 0 0 0,-9 6 38 0 0,77-53 367 0 0,-28 18 765 0 0,-4 1-2720 0 0,-42 31 1543 0 0,56-38 7 0 0,-50 35 0 0 0,10-12 0 0 0,-9 8 0 0 0,52-44 0 0 0,-51 44-43 0 0,21-17 2062 0 0,4-6-2019 0 0,-38 31 8 0 0,1 0 0 0 0,13-6-8 0 0,6-5 0 0 0,102-64 0 0 0,-106 68 0 0 0,-5 3 0 0 0,12-11 0 0 0,-17 11 0 0 0,59-50-401 0 0,-60 49-971 0 0,10-10 1372 0 0,-9 7-219 0 0,6-4 219 0 0,122-86 1384 0 0,-62 57-776 0 0,-4 2-608 0 0,4-3 0 0 0,-3 0 0 0 0,-40 27 0 0 0,53-38 0 0 0,36-22 0 0 0,-26 20 0 0 0,25-16 0 0 0,31-17 0 0 0,-100 54 0 0 0,-21 15 0 0 0,-11 7 0 0 0,-15 12 0 0 0,1 0 0 0 0,8-4 0 0 0,35-21 0 0 0,13-15 0 0 0,25-16 0 0 0,5 0 0 0 0,26-16 0 0 0,-58 36 0 0 0,1-4 0 0 0,-15 10 0 0 0,4 2 0 0 0,-25 17 0 0 0,7-1 0 0 0,-28 16 0 0 0,1 0 0 0 0,-2-1 0 0 0,10-8 0 0 0,87-74 0 0 0,-70 53 0 0 0,-23 22 0 0 0,-9 7 0 0 0,-1 1 0 0 0,-3-1 0 0 0,-4 9 0 0 0,0 0 0 0 0,0 0 0 0 0,0-1 0 0 0,0 1 0 0 0,0 0 0 0 0,0 0 0 0 0,0-1 0 0 0,0 1 0 0 0,0 0 0 0 0,0 0 0 0 0,0 0 0 0 0,0-1 0 0 0,0 1 0 0 0,0 0 0 0 0,0 0 0 0 0,0 0 0 0 0,0-1 0 0 0,0 1 0 0 0,0 0 0 0 0,0 0 0 0 0,0 0 0 0 0,-1-1 0 0 0,1 1 0 0 0,0 0 0 0 0,0 0 0 0 0,0 0 0 0 0,0 0 0 0 0,0-1 0 0 0,-1 1 0 0 0,1 0 0 0 0,0 0 0 0 0,0 0 0 0 0,0 0 0 0 0,-1 0 0 0 0,0 0 0 0 0,0 0 0 0 0,0 0 0 0 0,0 0 0 0 0,0 0 0 0 0,0 0 0 0 0,0 0 0 0 0,0 0 0 0 0,0 1 0 0 0,0-1 0 0 0,-1 1 0 0 0,-7 2-74 0 0,1 1 0 0 0,-1 0 0 0 0,0 1-1 0 0,1 0 1 0 0,0 1 74 0 0,-16 11-2534 0 0,1 2-4058 0 0,23-19 6409 0 0,-14 11-5809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59.9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646 1 6447 0 0,'0'0'142'0'0,"0"0"22"0"0,0 0 13 0 0,-1 1-20 0 0,-11 10-50 0 0,11-10 274 0 0,-7 4 619 0 0,-3 1 391 0 0,0-1 0 0 0,-5 2-1391 0 0,-17 8 1757 0 0,8 1-795 0 0,0 0 0 0 0,-7 8-962 0 0,-3 2 1217 0 0,5-2-621 0 0,0 1 0 0 0,-17 21-596 0 0,-20 26 1531 0 0,36-37-1308 0 0,0-3-1 0 0,-33 27-222 0 0,47-47 634 0 0,-1-1 0 0 0,-2 1-634 0 0,15-9 172 0 0,-3 2-70 0 0,0-1-1 0 0,-1 0 0 0 0,1 0 1 0 0,-1-1-1 0 0,0 0 0 0 0,-1 0-101 0 0,2-2 0 0 0,3-2-64 0 0,4 1-273 0 0,1 0-138 0 0,0 0-851 0 0,0-2-3444 0 0,3-6-1474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04.23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403 1781 6447 0 0,'0'0'142'0'0,"0"0"22"0"0,0 0 13 0 0,-1-1-20 0 0,-9-8-125 0 0,5 4 559 0 0,0-1-1 0 0,0 0 0 0 0,0-1-590 0 0,-5-10 1733 0 0,10 16-1290 0 0,0-7 165 0 0,-2-41 2437 0 0,2 47-2602 0 0,1 1-294 0 0,14-27-130 0 0,-13 24-20 0 0,0-1 1 0 0,1 1 0 0 0,-1 0 0 0 0,1 0-1 0 0,0 0 1 0 0,0 1 0 0 0,0-1-1 0 0,2-1 1 0 0,13-11 291 0 0,-5 3 290 0 0,1 1-1 0 0,0 0 0 0 0,4-1-580 0 0,30-16 16 0 0,11-4-16 0 0,-30 16 0 0 0,-1-2 0 0 0,16-13 0 0 0,17-12 0 0 0,15-7 0 0 0,28-18 0 0 0,39-16 0 0 0,-61 41 0 0 0,83-44 0 0 0,32-30 0 0 0,-107 61 0 0 0,19-12 0 0 0,32-18 596 0 0,-62 39 856 0 0,10-11-1452 0 0,-89 59 0 0 0,26-19 0 0 0,1 1 0 0 0,3 0 0 0 0,-7 5 0 0 0,-2-2 0 0 0,6-4 0 0 0,-1 0 0 0 0,4-1 0 0 0,64-38 0 0 0,-76 46 0 0 0,-1-1 0 0 0,12-12 0 0 0,-25 22 0 0 0,8-7 0 0 0,-6 4 0 0 0,0 1 0 0 0,0-1 0 0 0,1 2 0 0 0,7-5 0 0 0,10-6 0 0 0,-19 11 0 0 0,1 0 0 0 0,0 1 0 0 0,0 0 0 0 0,0 0 0 0 0,4-1 0 0 0,0 0 0 0 0,1-1 0 0 0,2-2 0 0 0,-6 4 0 0 0,4-2 0 0 0,-8 4 0 0 0,0 0 0 0 0,0-1 0 0 0,0 1 0 0 0,0-1 0 0 0,-1 0 0 0 0,1 0 0 0 0,0 0 0 0 0,-1 0 0 0 0,1-1 0 0 0,-3 3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0,-7 2 0 0 0,-8 5 0 0 0,-14 6 0 0 0,21-10 0 0 0,-1 0 0 0 0,1 1 0 0 0,-1 1 0 0 0,-97 56 0 0 0,-237 145 0 0 0,233-144 0 0 0,-2 1 0 0 0,-139 115 0 0 0,155-106 0 0 0,-109 61 0 0 0,63-43 0 0 0,55-35-14 0 0,-56 40 959 0 0,61-39 174 0 0,-45 20-1119 0 0,112-67-2 0 0,-46 25-2 0 0,-64 41-393 0 0,64-38-556 0 0,26-16 1201 0 0,-16 13-248 0 0,-33 22 1112 0 0,3-2-1118 0 0,57-38 6 0 0,10-6 0 0 0,1 0 0 0 0,-1 0 0 0 0,0 3 0 0 0,-5 3 0 0 0,14-13 0 0 0,0 1 0 0 0,0 0 0 0 0,1 0 0 0 0,-1 0 0 0 0,1 1 0 0 0,0 0 0 0 0,-1 1 0 0 0,0 0 0 0 0,-2-1 0 0 0,1 2 0 0 0,8-8 0 0 0,7-4 0 0 0,10-8 0 0 0,33-26 0 0 0,72-60 0 0 0,9 1 0 0 0,79-54 0 0 0,-10 8 0 0 0,-68 48 0 0 0,24-7 0 0 0,-65 46 0 0 0,-10 7 0 0 0,32-29 0 0 0,-56 33 0 0 0,84-60 0 0 0,-58 48 0 0 0,27-19 0 0 0,-13 17 0 0 0,-40 26 0 0 0,10-11 0 0 0,14-9 0 0 0,-18 13 0 0 0,-8 2 0 0 0,102-71 0 0 0,-129 87 0 0 0,-1-1 0 0 0,9-9 0 0 0,-15 11 0 0 0,16-10 0 0 0,-6 5 0 0 0,-30 25 0 0 0,0 0 0 0 0,1 0 0 0 0,-1 0 0 0 0,0 0 0 0 0,1 1 0 0 0,-1-1 0 0 0,1 1 0 0 0,-1 0 0 0 0,1 0 0 0 0,1 0 0 0 0,4-1 0 0 0,-6 1 0 0 0,-1 0 0 0 0,0 0 0 0 0,0 0 0 0 0,1 0 0 0 0,-1 0 0 0 0,0-1 0 0 0,0 1 0 0 0,0-1 0 0 0,0 1 0 0 0,-1-1 0 0 0,2-1 0 0 0,2-1 0 0 0,0-1 0 0 0,1 1 0 0 0,-1 0 0 0 0,3-1 0 0 0,8-6 0 0 0,-13 10 0 0 0,10-6 0 0 0,-8 2 72 0 0,-3 4 299 0 0,-2 1 117 0 0,0 0 21 0 0,0 0-134 0 0,0 0-577 0 0,0 0-248 0 0,0 0-50 0 0,0 0 127 0 0,0 0 574 0 0,0 0 249 0 0,0 0 50 0 0,0 0-58 0 0,-1 2-293 0 0,1-1-148 0 0,0 1 0 0 0,0 0 0 0 0,-1-1-1 0 0,1 1 1 0 0,-1 0 0 0 0,1-1 0 0 0,-1 1 0 0 0,0-1 0 0 0,1 1-1 0 0,-1 0 1 0 0,0-1 0 0 0,0 0 0 0 0,0 1 0 0 0,0-1-1 0 0,0 0 1 0 0,-1 1 0 0 0,1-1 0 0 0,-2 1-1 0 0,-1 2 1 0 0,-8 6 1 0 0,1 0 0 0 0,-11 6-2 0 0,-1 1-405 0 0,17-13 139 0 0,0 0 0 0 0,0-1 0 0 0,-3 2 266 0 0,-15 8-627 0 0,-7 11 450 0 0,-6 7 177 0 0,-20 15 11 0 0,28-24-25 0 0,-94 67 1453 0 0,69-52-872 0 0,-20 7-567 0 0,-106 63 0 0 0,96-55 0 0 0,0 0-692 0 0,4 3 0 0 0,-28 28 692 0 0,23-15-304 0 0,-2-4 0 0 0,-84 46 304 0 0,-4-6 0 0 0,84-49 0 0 0,-39 26-11 0 0,-77 44 423 0 0,112-76 663 0 0,-74 40-2385 0 0,164-86 1274 0 0,-42 24-94 0 0,-27 23 130 0 0,3-3 0 0 0,53-35 0 0 0,-57 41 0 0 0,60-43 0 0 0,11-7 0 0 0,-1 0 0 0 0,1 1 0 0 0,-1 0 0 0 0,1-1 0 0 0,0 1 0 0 0,0 1 0 0 0,1-1 0 0 0,-1 1 0 0 0,0 1 0 0 0,-6 6 0 0 0,8-10 0 0 0,1-1 0 0 0,0 0 0 0 0,0-1 0 0 0,0 1 0 0 0,1 0 0 0 0,-1 0 0 0 0,0 0 0 0 0,1 0 0 0 0,-1 0 0 0 0,1 0 0 0 0,-1 0 0 0 0,1 0 0 0 0,-1 0 0 0 0,-2 7 0 0 0,-15 24 0 0 0,13-25 0 0 0,1-1 0 0 0,0 1 0 0 0,4-7 0 0 0,0 1 0 0 0,0-1 0 0 0,0 0 0 0 0,0 1 0 0 0,-1-1 0 0 0,1 1 0 0 0,0-1 0 0 0,0 0 0 0 0,0 1 0 0 0,0-1 0 0 0,0 1 0 0 0,0-1 0 0 0,0 0 0 0 0,0 1 0 0 0,0-1 0 0 0,0 1 0 0 0,0-1 0 0 0,1 0 0 0 0,0 1 0 0 0,0-1 0 0 0,-1 0 0 0 0,1 0 0 0 0,0 1 0 0 0,0-1 0 0 0,0 0 0 0 0,-1 0 0 0 0,1 0 0 0 0,0 0 0 0 0,0 0 0 0 0,0 0 0 0 0,0-1 0 0 0,-1 1 0 0 0,1 0 0 0 0,0 0 0 0 0,0-1 0 0 0,16-3 0 0 0,12-11 0 0 0,-7 4 0 0 0,4-2 0 0 0,23-15 0 0 0,-2 0 0 0 0,34-20 0 0 0,-50 29 0 0 0,47-32 0 0 0,20-12 0 0 0,-36 29 0 0 0,19-11 0 0 0,37-30 0 0 0,38-30 0 0 0,6-4 0 0 0,-51 40 0 0 0,-50 32 0 0 0,43-28 0 0 0,62-53 0 0 0,-129 87 0 0 0,-12 10 0 0 0,25-16 0 0 0,91-58 0 0 0,25-12 0 0 0,-142 92 0 0 0,-2-1 0 0 0,14-12 0 0 0,-18 14 0 0 0,1 1 0 0 0,0 1 0 0 0,14-6 0 0 0,-3 2 0 0 0,0-3 0 0 0,123-75 0 0 0,-143 89 0 0 0,4-5 0 0 0,0 1 0 0 0,-1-2 0 0 0,8-7 0 0 0,-7 5 0 0 0,0 1 0 0 0,12-6 0 0 0,15-10-22 0 0,50-29 1803 0 0,-17 13-3524 0 0,-71 43 1740 0 0,-1-1-1 0 0,1 0 1 0 0,-1 1-1 0 0,1-1 1 0 0,0-1 3 0 0,23-19 1 0 0,-17 15-1 0 0,0 1 0 0 0,3-5-4 0 0,-9 9 19 0 0,3-6 38 0 0,-5 7 284 0 0,-1-1 138 0 0,3-6 33 0 0,-3 6-65 0 0,-2 3-294 0 0,-8 6-146 0 0,0-1 1 0 0,0 2-1 0 0,1-1 0 0 0,0 1 1 0 0,0 0-4 0 0,-28 24-1 0 0,-57 34-1383 0 0,-13 9 2138 0 0,8-6-1009 0 0,48-32-852 0 0,-28 13 1107 0 0,-122 73 0 0 0,80-51-19 0 0,14-8 217 0 0,73-42 405 0 0,2 1-1 0 0,-4 6-602 0 0,-20 17-1384 0 0,-58 37 1384 0 0,101-74-65 0 0,-54 32 1889 0 0,67-41-1875 0 0,0 0 1 0 0,0 0-1 0 0,0 0 1 0 0,0 0-1 0 0,0 0 1 0 0,0 0-1 0 0,0 0 1 0 0,0 0 0 0 0,0 0-1 0 0,0 0 1 0 0,0 0-1 0 0,0 0 1 0 0,0 0-1 0 0,0-1 1 0 0,0 1-1 0 0,0 0 1 0 0,0 0-1 0 0,0 0 1 0 0,0 0-1 0 0,0 0 1 0 0,0 0-1 0 0,0 0 1 0 0,0 0-1 0 0,0 0 1 0 0,0 0-1 0 0,0 0 1 0 0,-1 0-1 0 0,1 0 1 0 0,0 0 0 0 0,0 0-1 0 0,0 0 51 0 0,9-9-366 0 0,19-16 680 0 0,-24 21-456 0 0,56-50 142 0 0,-22 18 0 0 0,1 2 0 0 0,20-11 0 0 0,40-26 0 0 0,13-10 0 0 0,110-71 0 0 0,-100 74 0 0 0,-18 14 0 0 0,48-41 0 0 0,-23 22 0 0 0,-57 41 0 0 0,-56 31 20 0 0,-14 9 24 0 0,-1 1 293 0 0,-1 1 138 0 0,0 0 33 0 0,2-2-65 0 0,5-3-294 0 0,-7 4-148 0 0,0 1 0 0 0,1 0-1 0 0,-1 0 1 0 0,0 0 0 0 0,0-1-1 0 0,0 1 1 0 0,1 0 0 0 0,-1 0-1 0 0,0-1 1 0 0,0 1 0 0 0,0 0-1 0 0,0-1 1 0 0,1 1 0 0 0,-1 0 0 0 0,0 0-1 0 0,0-1 1 0 0,0 1 0 0 0,0 0-1 0 0,0-1 1 0 0,0 1 0 0 0,0 0-1 0 0,0-1 1 0 0,0 1-1 0 0,-1 0-4 0 0,1 0 0 0 0,-1 0 0 0 0,1 0 0 0 0,-1 0 0 0 0,1 0 0 0 0,-1 1 0 0 0,0-1 0 0 0,1 0 0 0 0,-1 0 0 0 0,1 0 0 0 0,-1 1 0 0 0,1-1 0 0 0,-1 0 0 0 0,1 1 0 0 0,0-1 0 0 0,-1 0 4 0 0,-4 5-206 0 0,-1-1-1 0 0,1 1 1 0 0,1-1 0 0 0,-2 2 206 0 0,2-1-733 0 0,-1 0 0 0 0,0 0 1 0 0,0-1-1 0 0,-4 3 733 0 0,5-5-336 0 0,1 0-512 0 0,1-1-1 0 0,-1 1 1 0 0,1 0-1 0 0,0 0 0 0 0,0 0 1 0 0,0 0-1 0 0,-1 1 849 0 0,-9 13-5800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5.557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7111.96094"/>
      <inkml:brushProperty name="anchorY" value="14458.62012"/>
      <inkml:brushProperty name="scaleFactor" value="0.5"/>
    </inkml:brush>
  </inkml:definitions>
  <inkml:trace contextRef="#ctx0" brushRef="#br0">872 396 1375 0 0,'0'0'0'0'0,"0"0"128"0"0,0 0 1120 0 0,0 0 1435 0 0,-2 1-1816 0 0,1 1-271 0 0,-3 2 254 0 0,0 2-395 0 0,-3 3-128 0 0,-2 4-53 0 0,0 4-136 0 0,1 4 43 0 0,0 0-108 0 0,1 0 27 0 0,2-1-12 0 0,0-1-28 0 0,0 4 46 0 0,1 0-53 0 0,0 1 16 0 0,0 6 70 0 0,0 6 6 0 0,1 5 31 0 0,1 6 24 0 0,0 4 43 0 0,3 4 18 0 0,0-4-131 0 0,0-3 40 0 0,0-6-18 0 0,1-5-28 0 0,0 5 139 0 0,0-1-182 0 0,0-1 3 0 0,-1 6 62 0 0,1-1-102 0 0,-1 1 30 0 0,0-2-84 0 0,1-1 132 0 0,-1-2-79 0 0,0-1-48 0 0,0 6 109 0 0,-1 8-38 0 0,0 7 14 0 0,-1-1 0 0 0,1-3-93 0 0,-2 5 138 0 0,-1 5 30 0 0,1 6-80 0 0,-1 3 69 0 0,0 2-22 0 0,-1 0-68 0 0,-1 0 39 0 0,1-8-16 0 0,0-9-90 0 0,0-7 26 0 0,1-7-13 0 0,1-5 0 0 0,-1-2 0 0 0,1 4 0 0 0,0 6 0 0 0,-1 6 75 0 0,1 4-96 0 0,-1 1 106 0 0,0 0-106 0 0,1-6 31 0 0,0-7 65 0 0,-1-2-96 0 0,1 0 31 0 0,-2 1-10 0 0,1 1 0 0 0,-1 1 75 0 0,0 0-96 0 0,0-1 31 0 0,-1 0-10 0 0,1-1 0 0 0,0-2 0 0 0,1-1 75 0 0,0-5-96 0 0,1-6 106 0 0,-1-2-32 0 0,0-3-63 0 0,0-3 95 0 0,-1-4-106 0 0,0-1 134 0 0,1 2-68 0 0,-1 2 61 0 0,1 4-53 0 0,-2 2 54 0 0,1-2-54 0 0,-1-2-58 0 0,0-2 127 0 0,0-2-154 0 0,1-2 48 0 0,-1 2-16 0 0,2 0 0 0 0,-1-1 0 0 0,1 2 0 0 0,-1 1 0 0 0,0-1 0 0 0,0-2 0 0 0,0-5 0 0 0,1-3 0 0 0,-1 1 0 0 0,0-4 0 0 0,1-2 0 0 0,1-1 0 0 0,0 1 0 0 0,0-2 0 0 0,0-2 75 0 0,1 2-96 0 0,0-2 106 0 0,0-1-106 0 0,1-1 31 0 0,-1 1-10 0 0,0-1 75 0 0,0 1-96 0 0,0-2 31 0 0,0 0 74 0 0,1 0-108 0 0,0-1 36 0 0,1 2 63 0 0,0 0-12 0 0,2 2-77 0 0,0 0 110 0 0,5 2-36 0 0,1 0-72 0 0,3 0 108 0 0,-1 0-120 0 0,2 0 111 0 0,3 0-108 0 0,3 1 31 0 0,1 0 65 0 0,-1-1-96 0 0,-1-1 31 0 0,-1 0 65 0 0,3 0-22 0 0,3-1 21 0 0,5 1 6 0 0,3 0-11 0 0,4 0-5 0 0,4 0 1 0 0,-3-1-75 0 0,-1 0 20 0 0,-4-2 65 0 0,-1 0-96 0 0,2-2 115 0 0,5 1-118 0 0,7 0 120 0 0,6 0-120 0 0,0 1 36 0 0,-3-1-12 0 0,1-1 84 0 0,0 1-108 0 0,1-1 120 0 0,2 0-26 0 0,-1 0 8 0 0,2-1-16 0 0,3 0 4 0 0,3 0-76 0 0,3 3 95 0 0,3 0-106 0 0,2 1 31 0 0,1 2-10 0 0,0 0 0 0 0,0 1 75 0 0,-7 0-96 0 0,-7-1 31 0 0,0-2-10 0 0,2-1 0 0 0,5 0 0 0 0,-2 0 0 0 0,-5-1 0 0 0,-3 1 0 0 0,-3 0 0 0 0,3-1 0 0 0,5 2 0 0 0,4-1 0 0 0,5 1 75 0 0,5-2-96 0 0,2 2 31 0 0,4 1 65 0 0,2 0-96 0 0,3 0 31 0 0,-8 1-10 0 0,-9-2 0 0 0,-2 2 0 0 0,-3-1 75 0 0,-1 1-22 0 0,2 0-63 0 0,-6 0 95 0 0,-5 0-106 0 0,-6 0 31 0 0,-5-1-10 0 0,3 1 75 0 0,6 0-12 0 0,7 1-77 0 0,4 1 110 0 0,5 1-45 0 0,0 0-60 0 0,2 1 19 0 0,0 1-10 0 0,-1 2 75 0 0,1-2-96 0 0,-7 0 31 0 0,-6-1-10 0 0,-7-2 75 0 0,-6-3-96 0 0,-3-2 31 0 0,-3-1 102 0 0,5-1-32 0 0,6-2 26 0 0,4 2 34 0 0,5 0-19 0 0,3-1-29 0 0,4 0 56 0 0,2 0-9 0 0,2 1-81 0 0,1 0 36 0 0,1 1-16 0 0,2-1 21 0 0,-6 1-6 0 0,-7 0-109 0 0,0-1 32 0 0,-7 0-16 0 0,-5 0 0 0 0,0-1 75 0 0,3 1-96 0 0,3 3 31 0 0,6 0-10 0 0,3 1 75 0 0,3 0-96 0 0,3 2 106 0 0,-6-1-106 0 0,-6 0 106 0 0,-1 2-32 0 0,-1 1-63 0 0,0-1 95 0 0,-1 1-32 0 0,-1-1-63 0 0,0 0 95 0 0,-1-1-32 0 0,-1 1 11 0 0,0-3 0 0 0,-2-1 0 0 0,-3-1 10 0 0,-2 0-88 0 0,-1 0 26 0 0,-5 1 63 0 0,-5 0-96 0 0,-2-2 31 0 0,-2 1 65 0 0,0 0-22 0 0,-2 0 11 0 0,-2 2-74 0 0,-2-1 104 0 0,0 1-24 0 0,-4-1-10 0 0,-1-1 6 0 0,-1-2-76 0 0,-3 1 20 0 0,-2-2-10 0 0,0 2 75 0 0,0 0 16 0 0,-1 0-113 0 0,-1 1 150 0 0,-1-1-66 0 0,-1-1 20 0 0,-2 1-95 0 0,2-1 138 0 0,0 0-157 0 0,0 0 160 0 0,-1 0-160 0 0,0 0 142 0 0,0 0-44 0 0,-1 0-79 0 0,0 0 120 0 0,0 0-41 0 0,0 0 5 0 0,0 0-82 0 0,0 0 98 0 0,0 0-108 0 0,0 0 31 0 0,0 0 65 0 0,0-3-96 0 0,-1-6 31 0 0,0-3 65 0 0,0-2-96 0 0,1-4 31 0 0,-1-3-10 0 0,1 0 0 0 0,-1 1 0 0 0,1-3 0 0 0,-1-4 0 0 0,1-4 0 0 0,1-6 0 0 0,0-6-74 0 0,1-6 95 0 0,2-5-32 0 0,0 2 11 0 0,0 1 0 0 0,1-4 0 0 0,0 1 0 0 0,-1 1 0 0 0,1-8-74 0 0,0-6 95 0 0,0 1-32 0 0,-1 5 11 0 0,1-5 0 0 0,0-4 0 0 0,0-7 0 0 0,0-8 0 0 0,0-6 0 0 0,1-4 0 0 0,0 0 0 0 0,1 1 0 0 0,-1 2 0 0 0,1 3 0 0 0,-1 2 0 0 0,0 0 0 0 0,0 11 0 0 0,-2 9 0 0 0,0 9 0 0 0,-1 9 0 0 0,0-1 0 0 0,1-2 0 0 0,0-4 0 0 0,0 3 0 0 0,-1 4 0 0 0,1-3 0 0 0,0-4 0 0 0,2-6 0 0 0,0-5 0 0 0,0 3 0 0 0,1 5 0 0 0,0 0 0 0 0,0-2 0 0 0,1-3 0 0 0,0-3 0 0 0,1-5 0 0 0,1-2 0 0 0,1-4 0 0 0,1-1 0 0 0,-1 8 0 0 0,-2 7 0 0 0,-1 10 0 0 0,-1 7 0 0 0,0-1 0 0 0,0 3 0 0 0,0 4 0 0 0,0-6 0 0 0,2-2 0 0 0,1-4 0 0 0,1-4 0 0 0,1 2 0 0 0,0 0 0 0 0,0 5 0 0 0,-3 7 0 0 0,-1 8 0 0 0,-1 4 0 0 0,0 3 0 0 0,-1 1 0 0 0,0 1 0 0 0,-2 3 0 0 0,-1 3 0 0 0,-1 1 0 0 0,-1 0 0 0 0,-1 0 0 0 0,0 3 0 0 0,-1 1 0 0 0,0 2 0 0 0,0 4 0 0 0,0 0 0 0 0,-1 0 0 0 0,0 2 0 0 0,1 2 0 0 0,-1 0 75 0 0,0 2-96 0 0,-2-1 106 0 0,0 2-106 0 0,-2 1 31 0 0,-1 1 74 0 0,-3 0-108 0 0,-3 0 36 0 0,-3 1 63 0 0,-3-2-96 0 0,-5 1 31 0 0,-2 1-10 0 0,-4 1 75 0 0,-2 0-96 0 0,-4 0 31 0 0,-3-1-10 0 0,-3-1 75 0 0,-5-1-96 0 0,2-1 31 0 0,2 1 65 0 0,-5-1-96 0 0,1 0 31 0 0,2 1 65 0 0,-6-1-96 0 0,-8 1 31 0 0,-9-2 84 0 0,-7-1-46 0 0,2-1-56 0 0,5-1 102 0 0,-4-2-118 0 0,-7 0 36 0 0,-9-1 63 0 0,-6 2-97 0 0,-6 0 108 0 0,-2 1-107 0 0,-4 1 31 0 0,8 1-10 0 0,9-1 0 0 0,10 0 0 0 0,7 2 0 0 0,-6-2 84 0 0,-9 1-33 0 0,2 1-61 0 0,3 0 21 0 0,4 0-11 0 0,4 1 84 0 0,4 1-108 0 0,2-1 36 0 0,-10 1 72 0 0,0 0-108 0 0,3-1 36 0 0,-9 0 63 0 0,4 0-97 0 0,3 0 33 0 0,4 1-11 0 0,6-1 75 0 0,4 1-97 0 0,3 0 108 0 0,-8 2-33 0 0,-10 0-64 0 0,-8 1 97 0 0,-10-1-108 0 0,-6 2 33 0 0,-4-2 64 0 0,9-1-97 0 0,9-2 33 0 0,12 0-11 0 0,10 0 0 0 0,-3-2 0 0 0,-7-3 75 0 0,-13-3-97 0 0,-11-3 33 0 0,-10-2-11 0 0,7 0 0 0 0,8 0 0 0 0,-2 1 0 0 0,-5 3 0 0 0,-6 2 0 0 0,-7 5 0 0 0,-3 7 0 0 0,0 7 0 0 0,0 6 0 0 0,-1 5 0 0 0,1 4 0 0 0,11 0 0 0 0,14-1 0 0 0,3 2 0 0 0,1 1 0 0 0,-2 1 0 0 0,-3 0 0 0 0,-4 0 0 0 0,0 0 0 0 0,10-4 0 0 0,12-5 0 0 0,6-2 0 0 0,4-2 0 0 0,3-3 0 0 0,4-2 0 0 0,3-2 0 0 0,6-3-84 0 0,7-1 108 0 0,12-3-307 0 0,9-1-162 0 0,12-1-1684 0 0,9 1 2096 0 0,1 0 0 0 0,0 0 0 0 0,0 0 0 0 0,0 0 0 0 0,0 0 0 0 0,0 0 0 0 0,0 0 0 0 0,0-1 0 0 0,0 1 0 0 0,0 0 0 0 0,0 0 0 0 0,-1 0 0 0 0,1 0 0 0 0,0 0 0 0 0,0 0 0 0 0,0 0 0 0 0,0 0 0 0 0,0 0 0 0 0,0 0 0 0 0,0 0 0 0 0,0 0 0 0 0,0 0 0 0 0,0 0 0 0 0,0-1 0 0 0,0 1 0 0 0,0 0 0 0 0,0 0 0 0 0,0 0 0 0 0,0 0 0 0 0,0 0 0 0 0,0 0 0 0 0,0 0 0 0 0,0 0 0 0 0,0 0 0 0 0,0 0 0 0 0,0-1 0 0 0,0 1 0 0 0,0 0 0 0 0,0 0 0 0 0,0 0 0 0 0,0 0 0 0 0,0 0 0 0 0,0 0 0 0 0,0 0 0 0 0,0 0 0 0 0,0 0 0 0 0,0 0 0 0 0,0 0 0 0 0,0 0 0 0 0,0-1 0 0 0,0 1 0 0 0,0 0 0 0 0,1 0 33 0 0,-1-1-9626 0 0,3-1-1340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7.088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5821.30273"/>
      <inkml:brushProperty name="anchorY" value="14881.79492"/>
      <inkml:brushProperty name="scaleFactor" value="0.5"/>
    </inkml:brush>
  </inkml:definitions>
  <inkml:trace contextRef="#ctx0" brushRef="#br0">9 1136 1839 0 0,'0'0'0'0'0,"0"0"160"0"0,0 0 1307 0 0,2 2 1670 0 0,0 0-2123 0 0,0 0-252 0 0,0 0 358 0 0,-1-1-348 0 0,-1 0-36 0 0,1-1-124 0 0,2 1-181 0 0,1 0-36 0 0,5-2-111 0 0,1-2 84 0 0,2-6 69 0 0,0-7 8 0 0,1-7 54 0 0,0-6-56 0 0,1-7-46 0 0,0-6-72 0 0,2-4-125 0 0,0 3-93 0 0,-1 2-23 0 0,1-2 59 0 0,1-2-25 0 0,0-2-27 0 0,0-5 48 0 0,0-5-17 0 0,-1-4-68 0 0,-2 2-54 0 0,-3 7 94 0 0,-1 5-118 0 0,-3 8 36 0 0,-1 1-12 0 0,-1 0 75 0 0,-2 0-96 0 0,-2 2 31 0 0,-2 1 74 0 0,-1 5-108 0 0,-2 5 111 0 0,-1 3-108 0 0,0 5 31 0 0,0 4 84 0 0,-2 1-46 0 0,-1 1 18 0 0,-3 1-2 0 0,0 1 10 0 0,-1 2-88 0 0,-1 1 120 0 0,-1 2-58 0 0,-3 1-56 0 0,-3 1 102 0 0,-1 1-43 0 0,-1 2 14 0 0,-1 1-1 0 0,2 3 0 0 0,2 0 0 0 0,1 5 0 0 0,4 1-74 0 0,3-2 20 0 0,0 5 65 0 0,2 3-12 0 0,1 5-2 0 0,1 1-70 0 0,3 1 94 0 0,1 4-106 0 0,3 5 106 0 0,1 8-32 0 0,2 6 30 0 0,2 8-6 0 0,4 5 3 0 0,3 3-9 0 0,2 0-7 0 0,1-6-73 0 0,-1-7 113 0 0,1-2-19 0 0,0-1-29 0 0,0 0-61 0 0,-1-6 15 0 0,-1-5 65 0 0,-2-6-96 0 0,-1-4 31 0 0,1-2-10 0 0,4 0 0 0 0,3-1 0 0 0,3-2 0 0 0,3-1 0 0 0,2-5-84 0 0,3-2-172 0 0,3-5-133 0 0,-1-3 246 0 0,10-5-3281 0 0,-7-3-13315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8.433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6684.95703"/>
      <inkml:brushProperty name="anchorY" value="14529.60449"/>
      <inkml:brushProperty name="scaleFactor" value="0.5"/>
    </inkml:brush>
  </inkml:definitions>
  <inkml:trace contextRef="#ctx0" brushRef="#br0">13 798 1839 0 0,'0'0'0'0'0,"-2"1"160"0"0,-1 1-186 0 0,0-1 1863 0 0,1 0 1976 0 0,1 0-1926 0 0,0-1-1452 0 0,2 2 157 0 0,0 1-512 0 0,6 0 38 0 0,2-1-131 0 0,2 0 120 0 0,1-2-31 0 0,2-2-92 0 0,-1-2 142 0 0,4-5-36 0 0,-1-3-25 0 0,0-2 3 0 0,2-5 72 0 0,2-7-23 0 0,3-7 21 0 0,1-8 6 0 0,1-5-86 0 0,1-3 54 0 0,2-1 55 0 0,0 3-92 0 0,1 4-6 0 0,-3 8-74 0 0,-2 8 99 0 0,-18 22-71 0 0,0 0 1 0 0,0 0-1 0 0,1 0-23 0 0,-3 2 15 0 0,1 1 0 0 0,0 0 0 0 0,-1 0 0 0 0,5-2-15 0 0,-5 3 26 0 0,2-1 0 0 0,-1 1 0 0 0,0 0 0 0 0,2 0-26 0 0,-2 0 21 0 0,1 1-1 0 0,0-1 1 0 0,3 2-21 0 0,17 2 67 0 0,-3 5-2 0 0,-1 2-1 0 0,0 4 38 0 0,4 8 119 0 0,3 11-22 0 0,-15-13 25 0 0,3 5-224 0 0,-2 2 288 0 0,1 4-288 0 0,13 37 373 0 0,-5 8-48 0 0,-4 3-5 0 0,-4 0-33 0 0,-7-3-40 0 0,-5-11-142 0 0,-4-11-29 0 0,-1-37-3 0 0,-3 12-73 0 0,-4 9 176 0 0,6-31-156 0 0,-1 0 0 0 0,0 0 0 0 0,0 1-20 0 0,1-4 30 0 0,0 0 0 0 0,0-1-1 0 0,0 1 1 0 0,-2 1-30 0 0,2-3 9 0 0,1 0 0 0 0,-1-1 0 0 0,1 1 0 0 0,-1-1 1 0 0,1 0-1 0 0,-1 0 0 0 0,-1 1-9 0 0,2-1 7 0 0,-1 0 1 0 0,1 0 0 0 0,0-1-1 0 0,-1 1 1 0 0,1-1-1 0 0,-1 1 1 0 0,1-1-1 0 0,0 0 1 0 0,-2 0-8 0 0,2 0 6 0 0,-1 0 1 0 0,1 0 0 0 0,-1 0-1 0 0,1-1 1 0 0,-1 1-1 0 0,1 0 1 0 0,-1-1-1 0 0,1 1 1 0 0,0-1-1 0 0,-1 0-6 0 0,-1-1 17 0 0,1 1 0 0 0,0-1 0 0 0,-1 0 0 0 0,1 0 0 0 0,0 0 0 0 0,-1-2-17 0 0,-1-1 22 0 0,1 0 1 0 0,-1 0 0 0 0,1 0-1 0 0,0-1-22 0 0,-1-5-8 0 0,0 0 0 0 0,-2-6 8 0 0,-5-33 16 0 0,2-2-16 0 0,4-1 0 0 0,4-4 0 0 0,6-6 0 0 0,0 30 0 0 0,1 0 0 0 0,11-35 0 0 0,-8 42-84 0 0,7-13 84 0 0,-6 16 24 0 0,7-10-24 0 0,-8 17-12 0 0,10-13 12 0 0,-12 20-28 0 0,0 1 0 0 0,0 0 0 0 0,5-3 28 0 0,-6 5 8 0 0,1 0 0 0 0,0 1 0 0 0,5-3-8 0 0,-6 3-4 0 0,1 2 0 0 0,0-1 0 0 0,4-1 4 0 0,-5 3-21 0 0,-1 1 0 0 0,0-1 0 0 0,0 1 0 0 0,6-1 21 0 0,-6 2 5 0 0,1 0 0 0 0,-1 0 0 0 0,0 0-1 0 0,0 1 1 0 0,2 0-5 0 0,-2 0-3 0 0,1 0 0 0 0,0 0 0 0 0,-1 1 0 0 0,3 1 3 0 0,-3-1 0 0 0,1 1 0 0 0,-1-1 0 0 0,0 1 0 0 0,0 1 0 0 0,0 0 0 0 0,0-1 0 0 0,-1 1 0 0 0,0 0 0 0 0,3 3 0 0 0,-2 0 0 0 0,0 0 0 0 0,0 0 0 0 0,1 5 0 0 0,1 1 0 0 0,-1 1 0 0 0,1 1 0 0 0,9 30 75 0 0,-4-1-96 0 0,-1 1 134 0 0,-4-5-30 0 0,-2-4-101 0 0,-2-6 146 0 0,-2-6-48 0 0,-1-7-2 0 0,-1-6 4 0 0,0-11-50 0 0,-1-2-2 0 0,1-17 36 0 0,1-19-76 0 0,2-18 20 0 0,4-16-10 0 0,4-11 0 0 0,6-9 0 0 0,3 6 0 0 0,4 8 0 0 0,4 3 0 0 0,-14 49 0 0 0,9-16 0 0 0,-11 27 0 0 0,0-1 0 0 0,12-13 0 0 0,-12 19 0 0 0,0-1 0 0 0,0 1 0 0 0,10-6 0 0 0,-10 9 0 0 0,0 0 0 0 0,0 0 0 0 0,1 2 0 0 0,4-3 0 0 0,-6 5 28 0 0,1-1 0 0 0,0 1 0 0 0,0 1 0 0 0,0 0 0 0 0,0 0-28 0 0,-1 2 37 0 0,-1 0 0 0 0,1 0 0 0 0,0 1-1 0 0,0-1 1 0 0,7 3-37 0 0,-7 0 46 0 0,0 0-1 0 0,-1 0 0 0 0,1 1 1 0 0,-1 0-1 0 0,7 4-45 0 0,-5-2 73 0 0,0 1-1 0 0,0 1 1 0 0,-1 0 0 0 0,7 6-73 0 0,-3 0 64 0 0,0 0 1 0 0,0 1 0 0 0,-1 3-65 0 0,6 4 51 0 0,11 21-51 0 0,11 24 15 0 0,0 7-51 0 0,4 11-399 0 0,0-1-7694 0 0,-9-15-1887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54.8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15 145 6447 0 0,'0'0'142'0'0,"0"0"22"0"0,0 0 13 0 0,-1-2-20 0 0,-2-3-50 0 0,-1 0 463 0 0,3 1-283 0 0,-2-7 917 0 0,2 9-833 0 0,1 2 117 0 0,0 0 21 0 0,0 0-98 0 0,0 0-408 0 0,0 0-114 0 0,0 0 28 0 0,0 0 151 0 0,0 0 70 0 0,0 0 12 0 0,1 2 9 0 0,3 7 32 0 0,-1 0-1 0 0,-1-1 1 0 0,1 1-1 0 0,0 8-190 0 0,3 40 620 0 0,-2-19-305 0 0,-2-8 66 0 0,-1 0 0 0 0,-2 6-381 0 0,0 1 270 0 0,-2 74 242 0 0,0-36-377 0 0,1-25-103 0 0,0 7 53 0 0,2 0-1 0 0,5 33-84 0 0,1-7 39 0 0,-2-20-14 0 0,1 45 7 0 0,0 0 0 0 0,-1 2 124 0 0,-3-96-97 0 0,-1-4 8 0 0,0-7 3 0 0,0-3 2 0 0,0-1-66 0 0,-1 0 0 0 0,1 0 0 0 0,0 1 0 0 0,0-1 0 0 0,0 0 0 0 0,-1 1 0 0 0,1-1 0 0 0,0 0 0 0 0,-1 1 0 0 0,1-1 0 0 0,-1 0-1 0 0,1 1-5 0 0,-3-4 1 0 0,0-6 9 0 0,1 1 0 0 0,-1-1-1 0 0,1 1 1 0 0,1-1 0 0 0,0 0 0 0 0,0-10-10 0 0,0 3 5 0 0,-1-47 21 0 0,3 0 0 0 0,2-3-26 0 0,1-7 12 0 0,15-236-12 0 0,-19 306 0 0 0,24-245 0 0 0,-24 249 0 0 0,3-29 0 0 0,21-158 0 0 0,-18 134 0 0 0,-6 52 0 0 0,0 1 0 0 0,0 0 0 0 0,0 0 0 0 0,0-1 0 0 0,0 1 0 0 0,0 0 0 0 0,0-1 0 0 0,0 1 0 0 0,0 0 0 0 0,0 0 0 0 0,0-1 0 0 0,0 1 0 0 0,0 0 0 0 0,0 0 0 0 0,0-1 0 0 0,1 1 0 0 0,-1 0 0 0 0,0 0 0 0 0,0-1 0 0 0,0 1 0 0 0,1 0 0 0 0,-1 0 0 0 0,0 0 0 0 0,0-1 0 0 0,0 1 0 0 0,1 0 0 0 0,-1 0 0 0 0,0 0 0 0 0,1 0 0 0 0,-1 1 0 0 0,1 0 0 0 0,0 0 0 0 0,0 0 0 0 0,0 0 0 0 0,0 0 0 0 0,-1 0 0 0 0,1 0 0 0 0,0 1 0 0 0,-1-1 0 0 0,1 0 0 0 0,-1 1 0 0 0,0-1 0 0 0,1 0 0 0 0,-1 1 0 0 0,0-1 0 0 0,5 29 0 0 0,-4-29 0 0 0,5 49 76 0 0,-3 1-1 0 0,-1 20-75 0 0,-8 102 246 0 0,2-103-189 0 0,-10 157 536 0 0,4-85-297 0 0,-1-18-114 0 0,3-43-171 0 0,-4 16 117 0 0,11-94-64 0 0,0-5-10 0 0,-2-1-50 0 0,0 0 0 0 0,1 0 0 0 0,0 0 1 0 0,-1-1-1 0 0,1 1 0 0 0,0-1 0 0 0,1 1 1 0 0,-1-1-1 0 0,1 0 0 0 0,0 0 0 0 0,-1-2-4 0 0,0-6 10 0 0,0 0-1 0 0,0-1 0 0 0,1-2-9 0 0,-2-72 0 0 0,4-21 0 0 0,10-86 0 0 0,-2 53 0 0 0,-6 60 0 0 0,7-93 0 0 0,0 42-7 0 0,4-26-58 0 0,-13 141 70 0 0,0 6-21 0 0,1 0 0 0 0,-1 1 0 0 0,2-1 0 0 0,-1 1 1 0 0,3-5 15 0 0,-4 14-56 0 0,0 2-8 0 0,3 3 53 0 0,-1 1 1 0 0,1-1-1 0 0,-1 1 1 0 0,0 0-1 0 0,-1-1 1 0 0,1 1 0 0 0,-1 0-1 0 0,0 1 1 0 0,0-1-1 0 0,-1 0 1 0 0,1 4 10 0 0,2 13-22 0 0,-1-1 0 0 0,0 10 22 0 0,-2-17 1 0 0,1 35-1 0 0,-4 44 0 0 0,0-13 108 0 0,2-30-21 0 0,-9 343 536 0 0,0-270-395 0 0,-28 270 249 0 0,30-340-428 0 0,2-9 19 0 0,-6 20-68 0 0,10-60 64 0 0,-3 3 0 0 0,4-7-63 0 0,0 0 0 0 0,-1 0 1 0 0,1 0-1 0 0,0 0 0 0 0,0 0 0 0 0,0 0 0 0 0,0 0 0 0 0,0 0 0 0 0,0 0 1 0 0,0 0-1 0 0,0 1 0 0 0,0-1 0 0 0,0 0 0 0 0,0 0 0 0 0,0 0 0 0 0,0 0 0 0 0,0 0 1 0 0,0 0-1 0 0,0 0 0 0 0,0 0 0 0 0,0 0 0 0 0,0 0 0 0 0,0 0 0 0 0,-1 0 0 0 0,1 0 1 0 0,0 0-1 0 0,0 0 0 0 0,0 0 0 0 0,0 0 0 0 0,0 0 0 0 0,0 0 0 0 0,0 0 1 0 0,0 0-1 0 0,0 0 0 0 0,0 0 0 0 0,0 0 0 0 0,0 0 0 0 0,0 0 0 0 0,0 0 0 0 0,-1 0 1 0 0,1 0-1 0 0,0 0 0 0 0,0 0 0 0 0,0 0 0 0 0,0 0 0 0 0,0 0 0 0 0,0 0 0 0 0,0 0 1 0 0,0 0-1 0 0,0 0 0 0 0,0 0 0 0 0,0-1 0 0 0,0 1 0 0 0,0 0 0 0 0,0 0 1 0 0,0 0-1 0 0,0 0 0 0 0,0 0 0 0 0,0 0-1 0 0,-3-2 12 0 0,1 0-1 0 0,-1-1 1 0 0,1 1 0 0 0,0-1 0 0 0,0 0-1 0 0,1 0 1 0 0,-1 1 0 0 0,0-1 0 0 0,1 0-1 0 0,0 0 1 0 0,-1 0 0 0 0,1-1 0 0 0,0 1-1 0 0,0-2-11 0 0,-2-11 41 0 0,0 0-1 0 0,1-8-40 0 0,1 13 0 0 0,-11-162 66 0 0,7-44-66 0 0,4 130 6 0 0,3-56-6 0 0,-1-7 0 0 0,6-10 0 0 0,-7 147 0 0 0,0 2 0 0 0,1 1 0 0 0,1-7 0 0 0,0 7-14 0 0,-1 9-16 0 0,0 3 1 0 0,5 15 9 0 0,-1 0-1 0 0,0 1 1 0 0,-2-1 0 0 0,2 13 20 0 0,4 77 154 0 0,-8-83-98 0 0,6 153 91 0 0,-1-40 72 0 0,-5 0-1 0 0,-10 58-218 0 0,6-148 352 0 0,-4-56-234 0 0,5 3-108 0 0,-1 1 0 0 0,1-1 0 0 0,0 0 0 0 0,0 0 0 0 0,1 0 0 0 0,-1-3-10 0 0,-4-41 69 0 0,4 31-60 0 0,-15-320-55 0 0,11 156 28 0 0,-1-47-18 0 0,7 117 0 0 0,6-3 36 0 0,-6 110-5 0 0,0 3-6 0 0,0 0 1 0 0,1 0-1 0 0,-1 0 1 0 0,1 0 0 0 0,-1 1-1 0 0,2-4 11 0 0,-2 6-1 0 0,0 0-1 0 0,0 0 1 0 0,0 0-1 0 0,0 0 1 0 0,0 0-1 0 0,0 0 1 0 0,0 0-1 0 0,1 0 1 0 0,-1 0-1 0 0,0 1 1 0 0,0-1-1 0 0,0 0 1 0 0,0 0-1 0 0,0 0 1 0 0,0 0-1 0 0,0 0 1 0 0,0 0-1 0 0,0 0 1 0 0,0 0-1 0 0,0 0 1 0 0,0 0-1 0 0,0 0 1 0 0,0 0-1 0 0,0 0 1 0 0,0 0-1 0 0,0 0 1 0 0,0 0-1 0 0,1 0 1 0 0,-1 0-1 0 0,0 0 1 0 0,0 0-1 0 0,0 0 1 0 0,0 0-1 0 0,0 0 1 0 0,0 0-1 0 0,0 0 1 0 0,0 0-1 0 0,0 0 1 0 0,0 0-1 0 0,0 0 1 0 0,0 0-1 0 0,0 0 1 0 0,0 0-1 0 0,0 0 1 0 0,0-1-1 0 0,0 1 1 0 0,0 0-1 0 0,0 0 1 0 0,1 0-1 0 0,-1 0 0 0 0,0 0 1 0 0,0 0-1 0 0,0 0 1 0 0,0 0-1 0 0,0 0 3 0 0,4 6-15 0 0,0-1 0 0 0,0 1 0 0 0,-1 0 0 0 0,0 0 0 0 0,0 0 0 0 0,0 1 0 0 0,-1-1 0 0 0,0 1 0 0 0,1 5 14 0 0,3 16-34 0 0,1 24 34 0 0,-4-23 6 0 0,12 148-6 0 0,-9-93 11 0 0,-1 34 39 0 0,-6 13-50 0 0,0-99 3 0 0,-8 235 115 0 0,6-235-61 0 0,-4 14-57 0 0,-2 17 71 0 0,7-43-29 0 0,-1-1 1 0 0,-3 8-43 0 0,5-25 53 0 0,0-4 1 0 0,-3-5-49 0 0,0-1 1 0 0,1 0-1 0 0,0 1 1 0 0,0-1-1 0 0,1-1 1 0 0,0 1-1 0 0,0-1-5 0 0,-4-23 33 0 0,2-8-33 0 0,1 17 3 0 0,-7-89-63 0 0,5-31 60 0 0,6-113-67 0 0,-1 235 66 0 0,3-85-25 0 0,5 0-1 0 0,8-27 27 0 0,-15 126-8 0 0,4-15-5 0 0,-4 20-10 0 0,0 4-8 0 0,3 7 10 0 0,0 1 0 0 0,-1-1-1 0 0,0 1 1 0 0,-1 0 0 0 0,0 0 0 0 0,0 0 21 0 0,5 64-63 0 0,-7-65 61 0 0,2 67 7 0 0,-5 44-5 0 0,0-48 69 0 0,-12 299 617 0 0,11-291-510 0 0,2-55-50 0 0,2-8-31 0 0,0-14-74 0 0,0-3-18 0 0,0 0 0 0 0,0 0 0 0 0,0-1 1 0 0,0 1-1 0 0,0 0 0 0 0,0 0 0 0 0,0 0 1 0 0,0-1-1 0 0,0 1 0 0 0,1 0 0 0 0,-1 0 1 0 0,0 0-1 0 0,0-1 0 0 0,0 1 1 0 0,0 0-1 0 0,0 0 0 0 0,0 0 0 0 0,1 0 1 0 0,-1-1-1 0 0,0 1 0 0 0,0 0 0 0 0,0 0 1 0 0,0 0-1 0 0,1 0 0 0 0,-1 0 0 0 0,0 0-3 0 0,1-1-15 0 0,-1 1-1 0 0,1 0 0 0 0,-1-1 0 0 0,0 1 0 0 0,1-1 0 0 0,-1 1 0 0 0,1 0 0 0 0,-1-1 1 0 0,0 1-1 0 0,1-1 0 0 0,-1 1 0 0 0,0-1 0 0 0,1 0 0 0 0,-1 1 16 0 0,3-6-141 0 0,3-7-1167 0 0,-4 3-3421 0 0,-1-1-1749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11.49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115 156 8287 0 0,'0'0'191'0'0,"0"0"26"0"0,0 0 9 0 0,0-2-34 0 0,1-19-154 0 0,0-2 38 0 0,-1 21 312 0 0,0 2 110 0 0,0-2 12 0 0,2-1-272 0 0,2-26 575 0 0,-2 21 27 0 0,-1 7-683 0 0,0-1 286 0 0,-1 2-222 0 0,0 0 166 0 0,0 0 101 0 0,0 0 21 0 0,0 0-66 0 0,0 3-294 0 0,6 37 539 0 0,-2 0 0 0 0,-1 0 0 0 0,-3 9-688 0 0,0-30-3 0 0,-2 1 0 0 0,-1 2 3 0 0,-2 26 449 0 0,-8 210 1156 0 0,10-237-1605 0 0,2-17 0 0 0,1-1 0 0 0,-1 0 0 0 0,1 1 0 0 0,0-1 0 0 0,0 1 0 0 0,0-1 0 0 0,0 1 0 0 0,0-1 0 0 0,1 1 0 0 0,0 0 0 0 0,-1-2 0 0 0,1-1 0 0 0,-1 1 0 0 0,0-1 0 0 0,1 1 0 0 0,0-1 0 0 0,-1 1 0 0 0,1-1 0 0 0,0 0 0 0 0,0 1 0 0 0,-1-1 0 0 0,2 1 0 0 0,0 1 0 0 0,2 13 0 0 0,-1-4 0 0 0,-4 0 0 0 0,1 2 0 0 0,-1-1 0 0 0,2-2 72 0 0,-1-9 299 0 0,0-2 117 0 0,0 0 21 0 0,-1-6 65 0 0,-2 2-589 0 0,0-14 64 0 0,1-14-249 0 0,1-1-1 0 0,3-28 201 0 0,3 19-1174 0 0,3-14 1174 0 0,3-14 969 0 0,-1-1-310 0 0,7-14-659 0 0,20-71-69 0 0,-35 149 85 0 0,7-23-16 0 0,-5 15 0 0 0,0 0 0 0 0,2-14 0 0 0,-4 16 0 0 0,2 2 0 0 0,0 3 0 0 0,-3 8 0 0 0,-1 0 0 0 0,0 1 0 0 0,1-1 0 0 0,-1 0 0 0 0,0 1 0 0 0,1-1 0 0 0,-1 0 0 0 0,0 1 0 0 0,0-1 0 0 0,1 0 0 0 0,-1 1 0 0 0,0-1 0 0 0,0 1 0 0 0,0-1 0 0 0,1 0 0 0 0,-1 1 0 0 0,0-1 0 0 0,0 1 0 0 0,3 7 0 0 0,-1 1 0 0 0,0 0 0 0 0,0-1 0 0 0,0 1 0 0 0,-1 0 0 0 0,-1 5 0 0 0,0 14 0 0 0,-1 13 0 0 0,-8 42 0 0 0,-7 21 0 0 0,9-62 0 0 0,1 0 0 0 0,-15 78 0 0 0,2 6 0 0 0,5-20 0 0 0,6-62 0 0 0,2-3 0 0 0,-3 0 0 0 0,0 4 0 0 0,-1 19 0 0 0,3-20 0 0 0,6-30 0 0 0,2-6 0 0 0,0-9 0 0 0,0-6 0 0 0,-2-22 0 0 0,2 0 0 0 0,1-1 0 0 0,3-7 0 0 0,0 0 0 0 0,-1-30 0 0 0,-4-6 0 0 0,1-116 0 0 0,0 175 0 0 0,0 1 0 0 0,1-2 0 0 0,1 1 0 0 0,-1-14 0 0 0,-1 5 0 0 0,1-1 0 0 0,2-5 0 0 0,-2 9 0 0 0,0 1 0 0 0,-1-1 0 0 0,-2-7 0 0 0,1-1 0 0 0,0 21 0 0 0,2 8 0 0 0,2 5 0 0 0,-4-5 0 0 0,2 5 0 0 0,0 1 0 0 0,0 0 0 0 0,-1 0 0 0 0,1 0 0 0 0,-2 0 0 0 0,1 4 0 0 0,0 15 0 0 0,-2 4 0 0 0,0-15 0 0 0,-17 212 0 0 0,9-145 0 0 0,-15 124 0 0 0,10-127 466 0 0,-2-1-1 0 0,-14 32-465 0 0,26-95 952 0 0,1-10-807 0 0,1-6-113 0 0,0-5-53 0 0,2 6 30 0 0,-2-8-9 0 0,1 0 0 0 0,0 0 0 0 0,0 0 0 0 0,1 1 0 0 0,0-1 0 0 0,1 0 0 0 0,1-5 0 0 0,0-14 0 0 0,1-36 0 0 0,0 19 0 0 0,-1-10 0 0 0,-2-152 0 0 0,1 82 0 0 0,-1 66 0 0 0,1 0 0 0 0,-2 1 0 0 0,-4-4 0 0 0,4 49 0 0 0,3 4 0 0 0,-1 9 0 0 0,-1 0 0 0 0,1 0 0 0 0,-1 0 0 0 0,0 0 0 0 0,0 0 0 0 0,1 0 0 0 0,-1 0 0 0 0,0 0 0 0 0,0 0 0 0 0,0 0 0 0 0,0 1 0 0 0,0-1 0 0 0,0 0 0 0 0,-1 0 0 0 0,0 21 0 0 0,1-20 0 0 0,-2 13 0 0 0,-3 53 0 0 0,0 6 0 0 0,-7 24 0 0 0,-3 24 0 0 0,2 100 0 0 0,11-185 0 0 0,2 11 0 0 0,0-27 0 0 0,0 0 0 0 0,-2 3 0 0 0,1-19 0 0 0,1 1 0 0 0,0-1 0 0 0,0 1 0 0 0,0-1 0 0 0,1 3 0 0 0,-1-7 0 0 0,0 0 0 0 0,0-1 0 0 0,0 1 0 0 0,0 0 0 0 0,0-1 0 0 0,1 1 0 0 0,-1-1 0 0 0,0 1 0 0 0,0 0 0 0 0,1-1 0 0 0,-1 1 0 0 0,0-1 0 0 0,1 1 0 0 0,-1 0 0 0 0,1-1 0 0 0,-1 0 0 0 0,1-1 0 0 0,-1 1 0 0 0,0 0 0 0 0,1 0 0 0 0,-1-1 0 0 0,0 1 0 0 0,1 0 0 0 0,-1 0 0 0 0,0-1 0 0 0,0 1 0 0 0,1 0 0 0 0,-1-1 0 0 0,0 1 0 0 0,0 0 0 0 0,1-1 0 0 0,-1 1 0 0 0,0-1 0 0 0,0 1 0 0 0,0-1 0 0 0,4-6 0 0 0,-1 0 0 0 0,-1 0 0 0 0,1-1 0 0 0,-1 0 0 0 0,-1 1 0 0 0,1-4 0 0 0,2-7 0 0 0,-2 1 0 0 0,0 0 0 0 0,-1-1 0 0 0,-1 1 0 0 0,-1 0 0 0 0,0-4 0 0 0,0 3 0 0 0,-11-336 0 0 0,8 196 0 0 0,1 64 0 0 0,4-5 0 0 0,0 94 0 0 0,-1 1 0 0 0,1-1 0 0 0,-1 1 0 0 0,1 0 0 0 0,1-2 0 0 0,2-4 0 0 0,-4 10 0 0 0,0-1 0 0 0,0 1 0 0 0,0 0 0 0 0,0-1 0 0 0,1 1 0 0 0,-1 0 0 0 0,0-1 0 0 0,0 1 0 0 0,1 0 0 0 0,-1-1 0 0 0,0 1 0 0 0,0 0 0 0 0,1-1 0 0 0,-1 1 0 0 0,0 0 0 0 0,1 0 0 0 0,-1-1 0 0 0,1 1 0 0 0,-1 0 0 0 0,0 0 0 0 0,1 0 0 0 0,0 0 0 0 0,0 1 0 0 0,0-1 0 0 0,0 1 0 0 0,0-1 0 0 0,0 1 0 0 0,0 0 0 0 0,0-1 0 0 0,0 1 0 0 0,0 0 0 0 0,0 0 0 0 0,0 0 0 0 0,0 0 0 0 0,-1 0 0 0 0,1 0 0 0 0,0 0 0 0 0,-1 0 0 0 0,1 1 0 0 0,11 20 0 0 0,-7-11 0 0 0,-1 1 0 0 0,0 0 0 0 0,0 0 0 0 0,1 12 0 0 0,5 51 0 0 0,-6-39 0 0 0,0 17 0 0 0,-1 0 0 0 0,-4 20 0 0 0,3-22 0 0 0,-1-27 0 0 0,-2 14 0 0 0,1-26 0 0 0,-2 20 0 0 0,1-1 0 0 0,2 4 0 0 0,0 5 0 0 0,-3 24 0 0 0,0-22 0 0 0,3 12 0 0 0,0-26 0 0 0,-1-23 0 0 0,0-9 0 0 0,-1-10 0 0 0,-1-2 0 0 0,1 0 0 0 0,1 0 0 0 0,1-11 0 0 0,0 12 0 0 0,1-33 0 0 0,1-112 0 0 0,-3 136 0 0 0,2-1 0 0 0,1 0 0 0 0,1-36 0 0 0,0-6 0 0 0,-1 23 0 0 0,-2-10 0 0 0,-1 31 0 0 0,4-22 0 0 0,-2 26 0 0 0,-2 14 0 0 0,0-1 0 0 0,-1 0 0 0 0,1 1 0 0 0,-1-1 0 0 0,0 1 0 0 0,-1-3 0 0 0,1 3 0 0 0,-1-1 0 0 0,1 1 0 0 0,1-1 0 0 0,-1 0 0 0 0,1-2 0 0 0,3-5 0 0 0,-1 8 0 0 0,0 7 0 0 0,-1 6 0 0 0,1 19 0 0 0,-2 1 0 0 0,-1 0 0 0 0,-1 5 0 0 0,-2 45 0 0 0,2-35 0 0 0,-2 0 0 0 0,-4 13 0 0 0,8-54 0 0 0,-2 15 0 0 0,2-1 0 0 0,0 14 0 0 0,0-12 0 0 0,0 0 0 0 0,-2 4 0 0 0,-15 100 0 0 0,7 10 0 0 0,7 28 0 0 0,-3-224 0 0 0,4 23 0 0 0,0 15 0 0 0,1-14 0 0 0,1 5 0 0 0,5-106 0 0 0,-3 11 0 0 0,-2 47 0 0 0,-2-10 0 0 0,0 14 0 0 0,-3-62 0 0 0,5 123 0 0 0,0-1 0 0 0,0-1 0 0 0,2 1 0 0 0,2-8 0 0 0,-4 27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0,3 9 0 0 0,1 12 0 0 0,-1 47 0 0 0,-3 12 0 0 0,-12 151 0 0 0,9-152 0 0 0,1-6 0 0 0,-1 2 0 0 0,-1 11 0 0 0,3-81 0 0 0,1-14 0 0 0,0-15 0 0 0,2-5 0 0 0,2-2 0 0 0,-1 9 0 0 0,-1 1 0 0 0,0-17 0 0 0,-2 13 0 0 0,3-20 0 0 0,0 19 0 0 0,-2-19 0 0 0,-2-133 0 0 0,-3 190 0 0 0,-2 14 0 0 0,0 23 0 0 0,1 36 0 0 0,-6 80 0 0 0,4-89 0 0 0,6-60 0 0 0,0 5 0 0 0,0 14 0 0 0,2-30 0 0 0,1-11 0 0 0,2-10 0 0 0,1-7 0 0 0,-3 17 0 0 0,0-2 0 0 0,-1 1 0 0 0,0-3 0 0 0,0-1 0 0 0,1-1 0 0 0,2-5 0 0 0,-2 6 0 0 0,0 0 0 0 0,0-8 0 0 0,1-30 0 0 0,5-17 0 0 0,-8 61 0 0 0,1 0 0 0 0,-1-1 0 0 0,0 1 0 0 0,0 0 0 0 0,0-1 0 0 0,-1-29 0 0 0,0-12 0 0 0,1 38-64 0 0,-1 7-273 0 0,1 2-138 0 0,0 0-33 0 0,0 0 66 0 0,1 2 292 0 0,7 12 130 0 0,-7-9 1 0 0,-1 0-30 0 0,19 41-2343 0 0,-19-46 2371 0 0,0 0 0 0 0,0 0-1 0 0,0 1 1 0 0,0-1 0 0 0,0 0-1 0 0,0 0 1 0 0,0 0 0 0 0,0 0-1 0 0,0 1 1 0 0,0-1 0 0 0,0 0-1 0 0,1 0 1 0 0,-1 0 0 0 0,0 0-1 0 0,0 1 1 0 0,0-1 0 0 0,0 0-1 0 0,0 0 1 0 0,1 0 0 0 0,-1 0-1 0 0,0 0 1 0 0,0 0 0 0 0,0 0-1 0 0,1 1 22 0 0,0-1-64 0 0,0 1-327 0 0,1 0 0 0 0,-1 0 0 0 0,0 0 0 0 0,0 0 0 0 0,1 0 0 0 0,-1 0 0 0 0,0 0 0 0 0,0 0 0 0 0,0 0 0 0 0,0 0 0 0 0,0 1 0 0 0,0-1 0 0 0,0 0 0 0 0,-1 1 391 0 0,0-1-432 0 0,0 0 0 0 0,0-1 0 0 0,0 1 0 0 0,0 0 1 0 0,0-1-1 0 0,0 1 0 0 0,0 0 0 0 0,-1 0 1 0 0,1-1-1 0 0,0 1 0 0 0,0-1 0 0 0,-1 1 0 0 0,1 0 432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15.8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169 150 6447 0 0,'0'0'142'0'0,"0"0"22"0"0,0 0 13 0 0,-2 0-20 0 0,-12 1 68 0 0,10-2-88 0 0,2 0-11 0 0,0 0 365 0 0,2 1 18 0 0,-2-1-66 0 0,-5-4-294 0 0,-5-5-130 0 0,10 7-19 0 0,1 0-3 0 0,-5-6 3 0 0,0-10 443 0 0,5 17-275 0 0,0-1-1 0 0,0 1 1 0 0,1-1 0 0 0,-1 1 0 0 0,1-1-1 0 0,-1 1 1 0 0,1-1 0 0 0,0 0-1 0 0,0 1 1 0 0,1-3-168 0 0,-1-1-72 0 0,0-6 72 0 0,3 1 0 0 0,5-21 1440 0 0,-8 31-997 0 0,0 1-222 0 0,0 0 166 0 0,0 0 101 0 0,0 0 21 0 0,0 0-66 0 0,1 2-222 0 0,2 12 424 0 0,-1 1-1 0 0,0 0 1 0 0,-1 13-645 0 0,-2 48 58 0 0,-5 25-58 0 0,6-87 0 0 0,3 13 443 0 0,-3-25 45 0 0,0-2 21 0 0,0 0-66 0 0,-1 2-294 0 0,1-2-149 0 0,0 1 1 0 0,0-1 0 0 0,0 0 0 0 0,0 1-1 0 0,0-1 1 0 0,0 0 0 0 0,0 1 0 0 0,-1-1 0 0 0,1 0-1 0 0,0 1 1 0 0,0-1 0 0 0,0 0 0 0 0,0 0 0 0 0,-1 1-1 0 0,1-1 1 0 0,0 0 0 0 0,0 0 0 0 0,-1 1 0 0 0,1-1-1 0 0,0 0 1 0 0,-1 0-1 0 0,1 0 0 0 0,-1 0 0 0 0,1 0 0 0 0,-1 0 0 0 0,0 0 0 0 0,1-1 0 0 0,-1 1 0 0 0,1 0 0 0 0,-1 0 0 0 0,1-1 0 0 0,-1 1 0 0 0,1 0 0 0 0,-1-1 0 0 0,1 1 0 0 0,0 0 0 0 0,-1-1 0 0 0,1 1 0 0 0,-1-1 0 0 0,-5-9 0 0 0,2-2 0 0 0,0 0 0 0 0,2-1 0 0 0,0 1 0 0 0,0-1 0 0 0,0-6 0 0 0,0-6 0 0 0,1-28 0 0 0,1 49 0 0 0,-1-16 0 0 0,2 13 0 0 0,1 8 0 0 0,3 5 0 0 0,-5-6 0 0 0,2 4 0 0 0,0-1 0 0 0,0 1 0 0 0,-1 0 0 0 0,1 0 0 0 0,-1 0 0 0 0,0 0 0 0 0,0 0 0 0 0,0 0 0 0 0,0 1 0 0 0,-1 3 0 0 0,1 7 0 0 0,-1 1 0 0 0,-2 6 0 0 0,0 13 0 0 0,0 22 14 0 0,-2 0 0 0 0,-5 9-14 0 0,5-34 44 0 0,4-30 327 0 0,0-2 117 0 0,-6-8 464 0 0,4 3-930 0 0,0 0 1 0 0,0 0 0 0 0,0 1-1 0 0,1-1 1 0 0,0 0-1 0 0,0 0 1 0 0,0-1-1 0 0,1-1-22 0 0,-1-12-28 0 0,2-12 28 0 0,-1 7 13 0 0,0 5-13 0 0,0 4 0 0 0,0 1 0 0 0,2-9 0 0 0,-1-5 0 0 0,-1 20 0 0 0,1 0 0 0 0,0 0 0 0 0,1-5 0 0 0,17-61 0 0 0,-19 73 0 0 0,0 1 0 0 0,0-1 0 0 0,0 1 0 0 0,0 0 0 0 0,0-1 0 0 0,0 1 0 0 0,1 0 0 0 0,-1-1 0 0 0,0 1 0 0 0,0 0 0 0 0,0-1 0 0 0,0 1 0 0 0,1 0 0 0 0,-1-1 0 0 0,0 1 0 0 0,0 0 0 0 0,1-1 0 0 0,-1 1 0 0 0,0 0 0 0 0,0 0 0 0 0,1-1 0 0 0,-1 2 0 0 0,1-1 0 0 0,-1 0 0 0 0,1 1 0 0 0,-1-1 0 0 0,1 1 0 0 0,-1-1 0 0 0,1 1 0 0 0,-1-1 0 0 0,1 1 0 0 0,-1-1 0 0 0,0 1 0 0 0,1-1 0 0 0,-1 1 0 0 0,0-1 0 0 0,0 1 0 0 0,1 0 0 0 0,2 5 0 0 0,-1 0 0 0 0,0 1 0 0 0,1-1 0 0 0,-2 1 0 0 0,1 0 0 0 0,-1-1 0 0 0,0 1 0 0 0,-1 0 0 0 0,1 0 0 0 0,-2 0 0 0 0,1-1 0 0 0,-1 2 0 0 0,-4 96 0 0 0,-1 11 0 0 0,5-105 0 0 0,-1 0 0 0 0,0-1 0 0 0,-1 1 0 0 0,0-1 0 0 0,-4 9 0 0 0,0-6 0 0 0,7-12 0 0 0,0 1 0 0 0,-1-1 0 0 0,1 1 0 0 0,-1-1 0 0 0,1 0 0 0 0,-1 1 0 0 0,0-1 0 0 0,1 1 0 0 0,-1-1 0 0 0,1 0 0 0 0,-1 0 0 0 0,1 1 0 0 0,-1-1 0 0 0,0 0 0 0 0,1 0 0 0 0,-1 0 0 0 0,0 0 0 0 0,-1 0 0 0 0,1-1 0 0 0,-1 1 0 0 0,1-1 0 0 0,-1 1 0 0 0,1-1 0 0 0,-1 0 0 0 0,1 1 0 0 0,-1-1 0 0 0,1 0 0 0 0,0 0 0 0 0,0 0 0 0 0,-1 0 0 0 0,1 0 0 0 0,0-1 0 0 0,0 1 0 0 0,0 0 0 0 0,0 0 0 0 0,0-1 0 0 0,0 1 0 0 0,0-1 0 0 0,-1-3 0 0 0,-1 0 0 0 0,1 1 0 0 0,0-1 0 0 0,0 0 0 0 0,-1-5 0 0 0,0-5 0 0 0,1 1 0 0 0,1-1 0 0 0,1 0 0 0 0,0-10 0 0 0,0-14 0 0 0,-1 8 0 0 0,3-20 0 0 0,-1 39 0 0 0,0 1 0 0 0,1-1 0 0 0,1 0 0 0 0,0 1 0 0 0,4-11 0 0 0,-6 18 0 0 0,0 2 0 0 0,-1 0 0 0 0,1 0 0 0 0,-1 0 0 0 0,1 0 0 0 0,0 1 0 0 0,0-1 0 0 0,0 0 0 0 0,1-1 0 0 0,5-8 0 0 0,-6 11 0 0 0,-1-1 0 0 0,1 1 0 0 0,-1-1 0 0 0,1 1 0 0 0,-1-1 0 0 0,1 1 0 0 0,-1 0 0 0 0,1-1 0 0 0,-1 1 0 0 0,1 0 0 0 0,-1-1 0 0 0,1 1 0 0 0,-1 0 0 0 0,1 0 0 0 0,0 0 0 0 0,-1-1 0 0 0,1 1 0 0 0,0 0 0 0 0,0 0 0 0 0,1 1 0 0 0,-1-1 0 0 0,0 1 0 0 0,1-1 0 0 0,-1 1 0 0 0,1 0 0 0 0,-1-1 0 0 0,0 1 0 0 0,0 0 0 0 0,1 0 0 0 0,-1 0 0 0 0,0 0 0 0 0,0 0 0 0 0,0 0 0 0 0,0 0 0 0 0,0 1 0 0 0,0-1 0 0 0,0 0 0 0 0,0 0 0 0 0,-1 1 0 0 0,1-1 0 0 0,0 1 0 0 0,2 4 0 0 0,0 1 0 0 0,0 0 0 0 0,0 0 0 0 0,-1 1 0 0 0,0 0 0 0 0,0 1 0 0 0,-1-1 0 0 0,0 1 0 0 0,0-1 0 0 0,-1 1 0 0 0,-1 2 0 0 0,-1 19 0 0 0,-2 4 0 0 0,3-24 0 0 0,-2 10-82 0 0,2-5 475 0 0,-1 0 0 0 0,-1 0 0 0 0,0 0 0 0 0,-1-1 0 0 0,-2 4-393 0 0,4-15 149 0 0,-4 4-133 0 0,5-7-16 0 0,0 0 0 0 0,0 1 0 0 0,0-1 0 0 0,0 0 0 0 0,-1 0 0 0 0,1 0 0 0 0,0 0 0 0 0,0 0 0 0 0,0 0 0 0 0,0 0 0 0 0,0 0 0 0 0,0 0 0 0 0,0-1 0 0 0,0 1 0 0 0,0 0 0 0 0,0-1 0 0 0,0 1 0 0 0,0-1 0 0 0,0 1 0 0 0,0-1 0 0 0,0 1 0 0 0,0-1 0 0 0,0 0 0 0 0,0 1 0 0 0,0-1 0 0 0,1 0 0 0 0,-1 0 0 0 0,0 0 0 0 0,-2-2 0 0 0,0-1 0 0 0,0 1 0 0 0,1-1 0 0 0,-1 1 0 0 0,1-1 0 0 0,-2-4 0 0 0,-1-6 0 0 0,0-1 0 0 0,1 0 0 0 0,0-1 0 0 0,2 1 0 0 0,-1-1 0 0 0,2 1 0 0 0,0-3 0 0 0,0 2 0 0 0,2 0 0 0 0,0 0 0 0 0,0 0 0 0 0,1 0 0 0 0,1 0 0 0 0,1-1 0 0 0,-1 8 0 0 0,1 0 0 0 0,-1 0 0 0 0,2 1 0 0 0,-1-1 0 0 0,1 1 0 0 0,5-6 0 0 0,-2 4 0 0 0,2 2 0 0 0,3 4 0 0 0,-10 4-53 0 0,0-1-1 0 0,0 1 1 0 0,0 0-1 0 0,0 1 1 0 0,-1-1-1 0 0,1 0 1 0 0,0 1-1 0 0,0 0 1 0 0,0 0-1 0 0,0 0 1 0 0,0 0-1 0 0,-1 0 1 0 0,1 0-1 0 0,0 1 54 0 0,2 1-175 0 0,-1 0 0 0 0,0 0-1 0 0,1 0 1 0 0,-2 1 0 0 0,1-1-1 0 0,0 1 1 0 0,2 4 175 0 0,-4-6-2 0 0,0 1 0 0 0,-1 0 0 0 0,1 0 0 0 0,-1 0 0 0 0,0 0 0 0 0,0 0 0 0 0,0 1-1 0 0,0 0 3 0 0,3 10 65 0 0,-2-5 148 0 0,1 0-1 0 0,-2 0 0 0 0,1 1 1 0 0,-1-1-1 0 0,0 0 1 0 0,-1 0-1 0 0,0 1 1 0 0,-1-1-1 0 0,0 4-212 0 0,-2 9-262 0 0,-1-1-1 0 0,-6 21 263 0 0,2-13-843 0 0,7-24 954 0 0,0 0 0 0 0,0-1 0 0 0,-1 1-1 0 0,0 0 1 0 0,0-1 0 0 0,0 1 0 0 0,0-1-1 0 0,-1 0 1 0 0,1 0 0 0 0,-1 0 0 0 0,-1 1-111 0 0,-5 2 149 0 0,8-6-148 0 0,0-1-1 0 0,0 0 1 0 0,-1 0 0 0 0,1 0-1 0 0,0 0 1 0 0,0 0-1 0 0,-1 0 1 0 0,1 0 0 0 0,0 0-1 0 0,-1 0 1 0 0,1 0 0 0 0,0-1-1 0 0,0 1 1 0 0,0-1-1 0 0,-1 1 1 0 0,1-1 0 0 0,0 1-1 0 0,0-1 1 0 0,0 0 0 0 0,0 1-1 0 0,0-1 1 0 0,0 0-1 0 0,0 0 1 0 0,0 0 0 0 0,0 0-1 0 0,0 0 1 0 0,1 0 0 0 0,-1 0-1 0 0,-2-3-1 0 0,0 1 1 0 0,0-1 0 0 0,1 0 0 0 0,0 0 0 0 0,-1-1-1 0 0,1 1 1 0 0,0-1 0 0 0,-4-15 0 0 0,1 0 0 0 0,1 0 0 0 0,1 0 0 0 0,0-1 0 0 0,2 1 0 0 0,0-1 0 0 0,1 1 0 0 0,2-1 0 0 0,2-15 0 0 0,-1 19-501 0 0,1 1 0 0 0,7-15 501 0 0,-7 18-382 0 0,-1 6 534 0 0,-1 1 0 0 0,1-1 0 0 0,1 1 0 0 0,-1-1 0 0 0,1 1 0 0 0,0 0 0 0 0,1 0 0 0 0,-1 1 0 0 0,4-3-152 0 0,-1 2 16 0 0,-6 5-16 0 0,-1 1 0 0 0,1-1 0 0 0,0 1 0 0 0,0 0 0 0 0,0-1 0 0 0,0 1 0 0 0,0 0 0 0 0,0-1 0 0 0,0 1 0 0 0,1 0 0 0 0,-1 0-6 0 0,0 0-1 0 0,0 0 1 0 0,0 0 0 0 0,0 0-1 0 0,0 1 1 0 0,0-1-1 0 0,1 0 1 0 0,-1 1 0 0 0,0-1-1 0 0,0 1 7 0 0,2 0-97 0 0,-1 1 0 0 0,1-1-1 0 0,-1 1 1 0 0,1 0 0 0 0,-1 0 0 0 0,0 0 0 0 0,1 1-1 0 0,-1-1 1 0 0,-1 0 0 0 0,1 1 0 0 0,0-1 0 0 0,0 2 97 0 0,0 0-107 0 0,1 0 1 0 0,-1 1-1 0 0,0 0 1 0 0,-1-1-1 0 0,1 1 1 0 0,-1 0-1 0 0,1 2 107 0 0,0 9 144 0 0,-1 0-1 0 0,0 0 0 0 0,-1 0 0 0 0,0 0 1 0 0,-2 1-1 0 0,-1 5-143 0 0,-6 60 1100 0 0,6-63-1095 0 0,-1 1 0 0 0,0-1 0 0 0,-2 2-5 0 0,0 0 1 0 0,4-13-1 0 0,-1 0 0 0 0,0 0 0 0 0,-1 0 0 0 0,1-1 0 0 0,-1 1 0 0 0,-3 3 0 0 0,-1-4 0 0 0,8-6 0 0 0,-1-1 0 0 0,1 0 0 0 0,-1 0 0 0 0,0 0 0 0 0,1 1 0 0 0,-1-1 0 0 0,1 0 0 0 0,-1 0 0 0 0,1 0 0 0 0,-1 0 0 0 0,1 0 0 0 0,-1 0 0 0 0,1 0 0 0 0,-1 0 0 0 0,0 0 0 0 0,1 0 0 0 0,-1-1 0 0 0,1 1 0 0 0,-2-1 0 0 0,0 0 0 0 0,1 0 0 0 0,-1 0 0 0 0,1 0 0 0 0,-1 0 0 0 0,1-1 0 0 0,0 1 0 0 0,0 0 0 0 0,-1-1 0 0 0,1 1 0 0 0,0-1 0 0 0,0 1 0 0 0,0-1 0 0 0,1 0 0 0 0,-1 1 0 0 0,0-1 0 0 0,1 0 0 0 0,-1 0 0 0 0,1 0 0 0 0,-1-1 0 0 0,-1-8 0 0 0,0 1 0 0 0,1-1 0 0 0,0-2 0 0 0,1 9 0 0 0,0-16 0 0 0,0 0 0 0 0,2 0 0 0 0,1-9 0 0 0,2-9 0 0 0,-1-6 0 0 0,7-22 0 0 0,-6 46 0 0 0,0 0 0 0 0,1 1 0 0 0,0 0 0 0 0,6-9 0 0 0,-4 13 0 0 0,1 4 0 0 0,-8 10 0 0 0,0 0 0 0 0,0 0 0 0 0,1 0 0 0 0,-1 1 0 0 0,0-1 0 0 0,1 0 0 0 0,-1 1 0 0 0,1-1 0 0 0,0 1-43 0 0,0-1 0 0 0,0 1-1 0 0,0-1 1 0 0,0 1 0 0 0,0 0 0 0 0,0 0-1 0 0,0 0 1 0 0,1 0 0 0 0,-1 0 0 0 0,0 1-1 0 0,0-1 1 0 0,0 0 0 0 0,0 1 0 0 0,0 0-1 0 0,0-1 1 0 0,-1 1 0 0 0,1 0-1 0 0,0 0 1 0 0,0 0 0 0 0,0 0 0 0 0,-1 1-1 0 0,1-1 1 0 0,-1 0 0 0 0,1 1 0 0 0,-1-1-1 0 0,1 1 1 0 0,-1-1 0 0 0,0 1 0 0 0,0 0-1 0 0,1-1 1 0 0,-1 1 0 0 0,-1 0 0 0 0,1 0-1 0 0,0 0 1 0 0,0 0 0 0 0,0 2 43 0 0,2 16 310 0 0,-2 0 1 0 0,0 1 0 0 0,0-1-1 0 0,-2 0 1 0 0,-3 16-311 0 0,1 3 4 0 0,2-15-4 0 0,-2 1 0 0 0,-1-1 0 0 0,-2 5 0 0 0,4-20 0 0 0,0-1 0 0 0,-1 1 0 0 0,0-1 0 0 0,-1 0 0 0 0,0 0 0 0 0,0 0 0 0 0,-1 0 0 0 0,0-1 0 0 0,0 1 0 0 0,-3 2 0 0 0,-3 0 0 0 0,1-4 0 0 0,-1-6 0 0 0,1-3 0 0 0,8 1 0 0 0,0 1 0 0 0,0-1 0 0 0,0 0 0 0 0,1 0 0 0 0,-1 1 0 0 0,0-1 0 0 0,1 0 0 0 0,-1-1 0 0 0,1 1 0 0 0,0 0 0 0 0,0 0 0 0 0,0 0 0 0 0,-1-1 0 0 0,-1-7 0 0 0,-1 0 0 0 0,0-6 0 0 0,3 12 0 0 0,-3-13 0 0 0,2 1 0 0 0,0-1 0 0 0,0-16 0 0 0,2 26 0 0 0,-1-1-8 0 0,1 0 0 0 0,0 0 0 0 0,1 0 0 0 0,0 0 0 0 0,0 0 0 0 0,1 0 0 0 0,0 0 0 0 0,2-5 8 0 0,-4 13-22 0 0,0 0-1 0 0,0-1 1 0 0,1 1-1 0 0,-1 0 1 0 0,0-1-1 0 0,0 1 1 0 0,0 0-1 0 0,0-1 1 0 0,1 1-1 0 0,-1 0 1 0 0,0-1-1 0 0,0 1 1 0 0,1 0-1 0 0,-1 0 1 0 0,0-1-1 0 0,0 1 1 0 0,1 0-1 0 0,-1 0 1 0 0,0 0-1 0 0,1-1 1 0 0,-1 1-1 0 0,0 0 1 0 0,1 0 22 0 0,-1 0-40 0 0,0 0-1 0 0,0 0 1 0 0,0 0 0 0 0,0 0 0 0 0,1 0 0 0 0,-1 0 0 0 0,0 0-1 0 0,0 0 1 0 0,0-1 0 0 0,0 1 0 0 0,0 0 0 0 0,0 0 0 0 0,1 0-1 0 0,-1 0 1 0 0,0 0 0 0 0,0 0 0 0 0,0 0 0 0 0,0-1 0 0 0,0 1-1 0 0,0 0 1 0 0,0 0 0 0 0,0 0 0 0 0,0 0 0 0 0,0 0 0 0 0,1-1-1 0 0,-1 1 1 0 0,0 0 0 0 0,0 0 0 0 0,0 0 0 0 0,0 0 0 0 0,0-1 39 0 0,2 3-148 0 0,1-1 148 0 0,0 1 0 0 0,1 0 1 0 0,-1 1-1 0 0,-1-1 0 0 0,1 0 0 0 0,0 1 0 0 0,-1 0 0 0 0,1 0 1 0 0,-1-1-1 0 0,0 1 0 0 0,0 1 0 0 0,0-1 0 0 0,0 0 0 0 0,0 0 1 0 0,-1 1-1 0 0,1-1 0 0 0,-1 1 0 0 0,0-1 0 0 0,0 2 1 0 0,0 2 0 0 0,0 0 0 0 0,0 0 0 0 0,-1 0 0 0 0,0 0 0 0 0,0 0 0 0 0,-1 0 0 0 0,0 0 0 0 0,0 3 0 0 0,-4 12 0 0 0,-8 21 0 0 0,2-14 0 0 0,4-15 0 0 0,6-12 59 0 0,0-1-1 0 0,0 0 0 0 0,0 0 1 0 0,-1 0-1 0 0,1 1 1 0 0,0-1-1 0 0,0-1 0 0 0,-1 1 1 0 0,1 0-1 0 0,-1 0 1 0 0,1 0-1 0 0,-1-1 0 0 0,1 1 1 0 0,-1-1-1 0 0,0 1-58 0 0,1-2 52 0 0,0 1 0 0 0,0 0 0 0 0,0 0 0 0 0,0-1 0 0 0,0 1 1 0 0,0 0-1 0 0,-1-1 0 0 0,1 1 0 0 0,0-1 0 0 0,0 0 0 0 0,0 1 0 0 0,1-1 0 0 0,-1 0 0 0 0,0 1 0 0 0,0-1 0 0 0,0 0 0 0 0,0 0 0 0 0,1 0 0 0 0,-1 0 0 0 0,0 0 0 0 0,1 0 1 0 0,-1 0-53 0 0,-1-3-6 0 0,0 1 0 0 0,0-1 0 0 0,1 0 0 0 0,-1 0 0 0 0,0-3 6 0 0,0-2-181 0 0,0-1 0 0 0,0 0 0 0 0,1 0 0 0 0,0 0 0 0 0,1 0 0 0 0,0 0 0 0 0,1 0-1 0 0,0 0 1 0 0,0 0 0 0 0,1 1 0 0 0,3-10 181 0 0,-1 6 0 0 0,0 4 0 0 0,-4 8-7 0 0,1 1-1 0 0,-1 0 1 0 0,1-1 0 0 0,-1 1-1 0 0,1 0 1 0 0,-1 0 0 0 0,0-1-1 0 0,1 1 1 0 0,-1 0-1 0 0,1 0 1 0 0,-1 0 0 0 0,1-1-1 0 0,0 1 1 0 0,-1 0 0 0 0,1 0-1 0 0,-1 0 1 0 0,1 0 0 0 0,-1 0-1 0 0,1 0 8 0 0,9 4-725 0 0,-7-1-246 0 0,2 8-42 0 0,-4 3-10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29.79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151 0 4607 0 0,'0'0'102'0'0,"-4"2"20"0"0,-12 7 6 0 0,16-9-124 0 0,0 0 0 0 0,-1 0 0 0 0,1 0-1 0 0,0 0 1 0 0,-1 1 0 0 0,1-1 0 0 0,0 0-1 0 0,-1 0 1 0 0,1 0 0 0 0,0 1 0 0 0,0-1-1 0 0,-1 0 1 0 0,1 0 0 0 0,0 1 0 0 0,0-1 0 0 0,-1 0-1 0 0,1 1 1 0 0,0-1 0 0 0,0 0 0 0 0,0 0-1 0 0,0 1 1 0 0,0-1 0 0 0,0 0 0 0 0,-1 1-1 0 0,1-1 1 0 0,0 0 0 0 0,0 1 0 0 0,0-1-1 0 0,0 1 1 0 0,0-1 0 0 0,0 0 0 0 0,0 1-4 0 0,0 0 7 0 0,-3 11 166 0 0,1-9-101 0 0,-1 1 614 0 0,-4 11 847 0 0,7-14-1021 0 0,0 9 443 0 0,-1 4-799 0 0,2-2-147 0 0,-1-9-9 0 0,11 57 1440 0 0,-7-40-848 0 0,-1-8-586 0 0,-1 0-1 0 0,-1 0 0 0 0,0 3-5 0 0,0 1 7 0 0,0-1-1 0 0,-2 1 1 0 0,0-1 0 0 0,-2 12-7 0 0,0 0 416 0 0,-7 43 347 0 0,-1 24 79 0 0,11-87-842 0 0,0 0 0 0 0,0-10 0 0 0,4-141 0 0 0,-2 76 0 0 0,3-14 0 0 0,0-33 0 0 0,-5 104 0 0 0,0 0 0 0 0,1 1 0 0 0,1-1 0 0 0,0 1 0 0 0,2-9 0 0 0,-4 18 0 0 0,0 1 0 0 0,0 0 0 0 0,1-1 0 0 0,-1 1 0 0 0,0 0 0 0 0,0-1 0 0 0,0 1 0 0 0,0 0 0 0 0,0-1 0 0 0,0 1 0 0 0,0 0 0 0 0,1 0 0 0 0,-1-1 0 0 0,0 1 0 0 0,0 0 0 0 0,0-1 0 0 0,1 1 0 0 0,-1 0 0 0 0,0 0 0 0 0,0 0 0 0 0,1-1 0 0 0,-1 1 0 0 0,1 1 0 0 0,-1-1 0 0 0,1 1 0 0 0,-1-1 0 0 0,1 1 0 0 0,-1-1 0 0 0,1 1 0 0 0,-1-1 0 0 0,1 1 0 0 0,-1 0 0 0 0,1-1 0 0 0,-1 1 0 0 0,0 0 0 0 0,1-1 0 0 0,-1 1 0 0 0,0 0 0 0 0,0 0 0 0 0,6 18 0 0 0,-3-12 0 0 0,1 7 217 0 0,-1 0-1 0 0,0 1 0 0 0,-1-1 1 0 0,1 12-217 0 0,-2 13 1017 0 0,-2 7-1017 0 0,-4 37 163 0 0,-1-17-161 0 0,5-30-2 0 0,-3 1 0 0 0,-1-1 0 0 0,-5 18 0 0 0,5-34 21 0 0,3-11 49 0 0,0 1 1 0 0,-1-1-1 0 0,0 0 0 0 0,0 0 1 0 0,-1 0-1 0 0,-1 0-70 0 0,4-8 488 0 0,1-1 21 0 0,0 0-66 0 0,-8-2-278 0 0,7 2-165 0 0,-1 0 0 0 0,1-1 0 0 0,0 0 0 0 0,-1 1 0 0 0,1-1 0 0 0,0 0 0 0 0,-1 0 0 0 0,1 1 0 0 0,0-1 0 0 0,0 0 0 0 0,0 0 0 0 0,0 0 0 0 0,0 0 0 0 0,0-1 0 0 0,0 1 0 0 0,0 0 0 0 0,1 0 0 0 0,-1 0 0 0 0,0-2 0 0 0,-1-2 0 0 0,0 0 0 0 0,1 0 0 0 0,-1 0 0 0 0,1-5 0 0 0,-3-6 0 0 0,-1-8 0 0 0,1 0 0 0 0,1 0 0 0 0,1 0 0 0 0,2-17 0 0 0,8-98 0 0 0,-8 133 0 0 0,2-9 0 0 0,4-16 0 0 0,-3 21 0 0 0,-3 10 0 0 0,0-1 0 0 0,0 1 0 0 0,1-1 0 0 0,-1 1 0 0 0,0-1 0 0 0,1 1 0 0 0,-1 0 0 0 0,0-1 0 0 0,1 1 0 0 0,-1-1 0 0 0,1 1 0 0 0,-1 0 0 0 0,0-1 0 0 0,1 1 0 0 0,0 0 0 0 0,0-1 0 0 0,0 1 0 0 0,0 0 0 0 0,0 0 0 0 0,0 0 0 0 0,0 0 0 0 0,0 0 0 0 0,0 1 0 0 0,1-1 0 0 0,-1 0 0 0 0,0 0 0 0 0,0 1 0 0 0,0-1 0 0 0,0 0 0 0 0,0 1 0 0 0,0-1 0 0 0,-1 1 0 0 0,1 0 0 0 0,0-1 0 0 0,0 1 0 0 0,0 0 0 0 0,0-1 0 0 0,-1 1 0 0 0,1 0 0 0 0,0 0 0 0 0,0 0 0 0 0,2 3 0 0 0,1 1 0 0 0,-1-1 0 0 0,0 0 0 0 0,1 4 0 0 0,2 5 0 0 0,0 1 0 0 0,-1-1 0 0 0,0 1 0 0 0,-2 0 0 0 0,1 1 0 0 0,-2-1 0 0 0,1 6 0 0 0,0 24 0 0 0,-1 33 0 0 0,-2-69 0 0 0,0 39 0 0 0,-3 5 0 0 0,2-38 0 0 0,-1 0 0 0 0,-1 0 0 0 0,0 0 0 0 0,-1 0 0 0 0,-4 11 0 0 0,-5-1 111 0 0,9-19 221 0 0,4-4-274 0 0,-1-1-1 0 0,0 0 1 0 0,1 1-1 0 0,-1-1 1 0 0,1 0-1 0 0,-1 0 1 0 0,0 1 0 0 0,1-1-1 0 0,-1 0 1 0 0,1 0-1 0 0,-1 0 1 0 0,0 0 0 0 0,1 0-1 0 0,-1 0 1 0 0,0 0-1 0 0,1 0 1 0 0,-1 0 0 0 0,0 0-1 0 0,1 0 1 0 0,-1 0-1 0 0,0-1 1 0 0,1 1 0 0 0,-1 0-1 0 0,1 0 1 0 0,-1-1-58 0 0,-1 0 15 0 0,0-1 0 0 0,0 1 0 0 0,0-1 0 0 0,1 0 0 0 0,-1 1 0 0 0,1-1 0 0 0,-1 0 0 0 0,1 0 0 0 0,-1 0 0 0 0,1 0 0 0 0,0 0 0 0 0,0-2-15 0 0,-2-2-5 0 0,0 0 0 0 0,1-1 0 0 0,-1-5 5 0 0,-2-17 0 0 0,0 0 0 0 0,2-1 0 0 0,1-28 0 0 0,4-15 0 0 0,3-2 0 0 0,-3 51 0 0 0,2 1 0 0 0,0-1 0 0 0,2 1 0 0 0,5-16 0 0 0,-10 36 0 0 0,0 0 0 0 0,0 1 0 0 0,1-1 0 0 0,-1 0 0 0 0,1 1 0 0 0,0-1 0 0 0,-1 1 0 0 0,1-1 0 0 0,0 1 0 0 0,2-2 0 0 0,3 0 0 0 0,2 5 0 0 0,-6 0 0 0 0,-1 1 0 0 0,1 0 0 0 0,-1-1 0 0 0,0 1 0 0 0,0 0 0 0 0,0 0 0 0 0,0 0 0 0 0,0 0 0 0 0,0 0 0 0 0,0 0 0 0 0,-1 1 0 0 0,1-1 0 0 0,-1 1 0 0 0,0-1 0 0 0,0 1 0 0 0,1-1 0 0 0,-1 1 0 0 0,3 9 0 0 0,-1 0 0 0 0,0-1 0 0 0,0 5 0 0 0,-2-14 0 0 0,2 18 0 0 0,-1-1 0 0 0,0 1 0 0 0,-2 0 0 0 0,0 2 0 0 0,-8 80 0 0 0,5-70 0 0 0,1-13 0 0 0,0-1 0 0 0,-2 1 0 0 0,0-1 0 0 0,-1 0 0 0 0,-5 10 0 0 0,9-25 0 0 0,0 0 0 0 0,-1 0 0 0 0,1-1 0 0 0,-1 1 0 0 0,0 0 0 0 0,0-1 0 0 0,0 1 0 0 0,0-1 0 0 0,-2 2 0 0 0,3-3 0 0 0,0-1 0 0 0,1 1 0 0 0,-1-1 0 0 0,0 1 0 0 0,0-1 0 0 0,1 1 0 0 0,-1-1 0 0 0,0 0 0 0 0,0 0 0 0 0,0 1 0 0 0,1-1 0 0 0,-1 0 0 0 0,0 0 0 0 0,0 0 0 0 0,0 0 0 0 0,0 0 0 0 0,0 0 0 0 0,1 0 0 0 0,-1 0 0 0 0,0 0 0 0 0,0 0 0 0 0,0 0 0 0 0,0-1 0 0 0,0 1 0 0 0,1 0 0 0 0,-1-1 0 0 0,0 1 0 0 0,0 0 0 0 0,1-1 0 0 0,-1 1 0 0 0,0-1 0 0 0,0 1 0 0 0,1-1 0 0 0,-1 0 0 0 0,1 1 0 0 0,-1-1 0 0 0,-2-3 0 0 0,0 0 0 0 0,1 0 0 0 0,-1 0 0 0 0,1 0 0 0 0,1-1 0 0 0,-1 1 0 0 0,0 0 0 0 0,1-1 0 0 0,0 0 0 0 0,1 4 0 0 0,-6-19 0 0 0,2-1 0 0 0,0 0 0 0 0,2 0 0 0 0,0-3 0 0 0,0-27 0 0 0,3-7 0 0 0,0 22 0 0 0,2 0 0 0 0,2 0 0 0 0,1 0 0 0 0,6-16 0 0 0,-10 46 0 0 0,-1 0 0 0 0,2 1 0 0 0,-1-1 0 0 0,1 1 0 0 0,0-1 0 0 0,-3 6 0 0 0,0-1 0 0 0,1 1 0 0 0,-1 0 0 0 0,0-1 0 0 0,0 1 0 0 0,1 0 0 0 0,-1-1 0 0 0,0 1 0 0 0,0 0 0 0 0,1 0 0 0 0,-1-1 0 0 0,0 1 0 0 0,1 0 0 0 0,-1 0 0 0 0,1-1 0 0 0,-1 1 0 0 0,1 0 0 0 0,-1 0 0 0 0,0 0 0 0 0,1 0 0 0 0,-1 0 0 0 0,1 0 0 0 0,-1 0 0 0 0,1 0 0 0 0,-1 0 0 0 0,1 0 0 0 0,-1 0 0 0 0,1 1 0 0 0,-1-1 0 0 0,0 0 0 0 0,1 0 0 0 0,-1 0 0 0 0,1 1 0 0 0,-1-1 0 0 0,0 0 0 0 0,1 1 0 0 0,1 1 0 0 0,1 0 0 0 0,-1 1 0 0 0,1 0 0 0 0,-1 0 0 0 0,0-1 0 0 0,0 1 0 0 0,-1 1 0 0 0,1-1 0 0 0,0 2 0 0 0,1 1 0 0 0,-1 1 0 0 0,0-1 0 0 0,0 1 0 0 0,0 3 0 0 0,2 17 0 0 0,-1 0 0 0 0,-2 0 0 0 0,0 0 0 0 0,-3 17 0 0 0,-2-7 0 0 0,-1-1 0 0 0,-2 1 0 0 0,-3 3 0 0 0,8-32 0 0 0,-1 0 0 0 0,0-1 0 0 0,0 1 0 0 0,-3 5 0 0 0,0-4 0 0 0,-3-5 0 0 0,9-3 0 0 0,0-1 0 0 0,-1 0 0 0 0,1 0 0 0 0,-1 0 0 0 0,1 0 0 0 0,-1 0 0 0 0,1 0 0 0 0,-1 0 0 0 0,1 0 0 0 0,0 0 0 0 0,-1 0 0 0 0,1 0 0 0 0,-1 0 0 0 0,1-1 0 0 0,-1 1 0 0 0,1 0 0 0 0,-1 0 0 0 0,0-1 0 0 0,0 0 0 0 0,0 0 0 0 0,0 0 0 0 0,-1-1 0 0 0,1 1 0 0 0,0 0 0 0 0,1-1 0 0 0,-1 1 0 0 0,0 0 0 0 0,0-1 0 0 0,0 1 0 0 0,1-1 0 0 0,-1-1 0 0 0,-6-22 0 0 0,7 24 0 0 0,-4-17 0 0 0,1-1 0 0 0,1 0 0 0 0,1 0 0 0 0,1 0 0 0 0,0-2 0 0 0,4-29 0 0 0,3-16 0 0 0,-4 52 0 0 0,-1 1 0 0 0,2 0 0 0 0,0 0 0 0 0,0 1 0 0 0,1-1 0 0 0,1 1 0 0 0,1-2 0 0 0,-6 11 0 0 0,1-1 0 0 0,9-5 0 0 0,-10 8 0 0 0,-1 1 0 0 0,0 0 0 0 0,1-1 0 0 0,-1 1 0 0 0,0 0 0 0 0,1 0 0 0 0,-1-1 0 0 0,1 1 0 0 0,-1 0 0 0 0,0 0 0 0 0,1 0 0 0 0,-1 0 0 0 0,1 0 0 0 0,-1 0 0 0 0,1-1 0 0 0,-1 1 0 0 0,1 1 0 0 0,0-1 0 0 0,1 1 0 0 0,-1-1 0 0 0,0 1 0 0 0,0-1 0 0 0,0 1 0 0 0,0 0 0 0 0,0-1 0 0 0,-1 1 0 0 0,1 0 0 0 0,0 0 0 0 0,0 0 0 0 0,0-1 0 0 0,-1 1 0 0 0,1 0 0 0 0,0 0 0 0 0,-1 0 0 0 0,1 1 0 0 0,1 2 0 0 0,0 0 0 0 0,0-1 0 0 0,0 2 0 0 0,0 1 0 0 0,-1 0-2 0 0,1 0 1 0 0,-2 0-1 0 0,1 0 0 0 0,-1 0 0 0 0,1 0 1 0 0,-2 1-1 0 0,0 4 2 0 0,-2 10 60 0 0,-3 13-60 0 0,-1-4 395 0 0,5-19-95 0 0,0 0-1 0 0,-1 0 1 0 0,-1 0-1 0 0,0-1 1 0 0,0 1-300 0 0,1-6 11 0 0,1 0 0 0 0,-1 0-1 0 0,0 0 1 0 0,0-1 0 0 0,-1 1-1 0 0,1-1 1 0 0,-1 0 0 0 0,0 0-1 0 0,0 0 1 0 0,-4 3-11 0 0,-1-3 0 0 0,8-4 0 0 0,-1 0 0 0 0,0 0 0 0 0,0 0 0 0 0,1 0 0 0 0,-1 0 0 0 0,0-1 0 0 0,1 1 0 0 0,-1-1 0 0 0,1 1 0 0 0,-1-1 0 0 0,0 0 0 0 0,1 1 0 0 0,-1-1 0 0 0,1 0 0 0 0,0 0 0 0 0,-1 0 0 0 0,1 0 0 0 0,0 0 0 0 0,-1 0 0 0 0,1-1 0 0 0,0 0 0 0 0,-2-1 0 0 0,0 0 0 0 0,0 0 0 0 0,1-1 0 0 0,0 1 0 0 0,0-1 0 0 0,0 0 0 0 0,0 0 0 0 0,0 0 0 0 0,0-2 0 0 0,1-1 0 0 0,0 1 0 0 0,-1-1 0 0 0,2 1 0 0 0,-1-1 0 0 0,1 1 0 0 0,0-1 0 0 0,1 0 0 0 0,0-3 0 0 0,3-12 0 0 0,0 0 0 0 0,3-3 0 0 0,-6 19 0 0 0,4-12 0 0 0,1 0 0 0 0,2-3 0 0 0,-5 13 0 0 0,0 1 0 0 0,1 0 0 0 0,0 0 0 0 0,1 0 0 0 0,-1 1 0 0 0,4-4 0 0 0,-1 4 0 0 0,-7 5 0 0 0,1 1 0 0 0,0 0 0 0 0,-1-1 0 0 0,1 1 0 0 0,0 0 0 0 0,-1-1 0 0 0,1 1 0 0 0,0 0 0 0 0,-1 0 0 0 0,1 0 0 0 0,0-1 0 0 0,0 1 0 0 0,0 0 0 0 0,-1 1 0 0 0,1-1 0 0 0,0 0 0 0 0,0 0 0 0 0,0 0 0 0 0,-1 1 0 0 0,1-1 0 0 0,0 0 0 0 0,-1 1 0 0 0,1-1 0 0 0,0 1 0 0 0,0-1 0 0 0,1 2 0 0 0,1 0 0 0 0,-1 1 0 0 0,1-1 0 0 0,-1 1 0 0 0,0-1 0 0 0,0 1 0 0 0,0 0 0 0 0,0 0 0 0 0,-1 0 0 0 0,1 0 0 0 0,-1 0 0 0 0,0 0 0 0 0,0 0 0 0 0,0 0 0 0 0,0 0 0 0 0,0 1 0 0 0,-1-1 0 0 0,1 2 0 0 0,0 10 0 0 0,0-1 0 0 0,-1 1 0 0 0,-2 9 0 0 0,2-17 0 0 0,0-6 0 0 0,-8 99 0 0 0,5-78 0 0 0,-1-1 0 0 0,-1 1 0 0 0,-4 10 0 0 0,7-25 0 0 0,-1-1 0 0 0,0 1 0 0 0,-2 2 0 0 0,-1 0 0 0 0,-2-3 0 0 0,7-5 0 0 0,0-1 0 0 0,0 0 0 0 0,1 0 0 0 0,-1 0 0 0 0,0 0 0 0 0,0 0 0 0 0,0 0 0 0 0,0 0 0 0 0,0 0 0 0 0,0 0 0 0 0,0-1 0 0 0,0 1 0 0 0,1 0 0 0 0,-1-1 0 0 0,0 1 0 0 0,0 0 0 0 0,0-1 0 0 0,0 1 0 0 0,1-1 0 0 0,-1 1 0 0 0,0-1 0 0 0,0 1 0 0 0,1-1 0 0 0,-1 0 0 0 0,1 1 0 0 0,-1-1 0 0 0,-1-2 0 0 0,0 1 0 0 0,0 0 0 0 0,0-1 0 0 0,0 1 0 0 0,1-1 0 0 0,-1 1 0 0 0,0-2 0 0 0,-1-5 0 0 0,0 0 0 0 0,1-1 0 0 0,0 1 0 0 0,0 0 0 0 0,0-4 0 0 0,-1-48 0 0 0,3 55 0 0 0,0-34 0 0 0,3 0 0 0 0,1 1 0 0 0,3-6 0 0 0,-4 26 0 0 0,1 1 0 0 0,5-15 0 0 0,-5 23 0 0 0,0 0 0 0 0,0 0 0 0 0,0 1 0 0 0,1 0 0 0 0,6-8 0 0 0,-3 7 0 0 0,-8 10 0 0 0,1-1 0 0 0,0 1 0 0 0,-1-1 0 0 0,1 1 0 0 0,0-1 0 0 0,-1 1 0 0 0,1-1 0 0 0,0 1 0 0 0,-1 0 0 0 0,1-1 0 0 0,0 1 0 0 0,0 0 0 0 0,0 0 0 0 0,0 0 0 0 0,0-1 0 0 0,0 1 0 0 0,0 0 0 0 0,0 1 0 0 0,1-1 0 0 0,-1 0 0 0 0,0 0 0 0 0,0 1 0 0 0,11 4 0 0 0,-9-3 0 0 0,1 1 0 0 0,-1 0 0 0 0,0 0 0 0 0,0 0 0 0 0,0 1 0 0 0,-1-1 0 0 0,1 1 0 0 0,-1-1 0 0 0,0 1 0 0 0,0 0 0 0 0,0 0 0 0 0,0 0 0 0 0,0 2 0 0 0,1 5 0 0 0,0 0 0 0 0,0 0 0 0 0,-1 1 0 0 0,0 6 0 0 0,1 9 0 0 0,-2 0 0 0 0,-1 0 0 0 0,-1 0 0 0 0,-2-1 0 0 0,0 1 0 0 0,-2 0 0 0 0,-7 24 0 0 0,3-28 0 0 0,8-22 0 0 0,0 1 0 0 0,0 0 0 0 0,0-1 0 0 0,0 1 0 0 0,0-1 0 0 0,-1 0 0 0 0,1 1 0 0 0,0-1 0 0 0,-1 0 0 0 0,1 0 0 0 0,-2 1 0 0 0,-5 0 0 0 0,7-3 0 0 0,-1 1 0 0 0,1 0 0 0 0,-1-1 0 0 0,1 0 0 0 0,-1 1 0 0 0,1-1 0 0 0,-1 0 0 0 0,1 0 0 0 0,-1 0 0 0 0,1 0 0 0 0,0 0 0 0 0,0 0 0 0 0,-1 0 0 0 0,1 0 0 0 0,0 0 0 0 0,0-1 0 0 0,0 1 0 0 0,0 0 0 0 0,1-1 0 0 0,-1 1 0 0 0,0-1 0 0 0,0 1 0 0 0,0-2 0 0 0,-2-5 0 0 0,1-1 0 0 0,-1 1 0 0 0,1 0 0 0 0,1-1 0 0 0,0 5 0 0 0,-5-27 0 0 0,2 1 0 0 0,1-1 0 0 0,2-1 0 0 0,1 1 0 0 0,1 0 0 0 0,2 0 0 0 0,4-20 0 0 0,-4 34 0 0 0,1 0 0 0 0,6-14 0 0 0,-8 25 0 0 0,1 0 0 0 0,0 0 0 0 0,0 0 0 0 0,0 0 0 0 0,1 0 0 0 0,0 1 0 0 0,0 0 0 0 0,4-4 0 0 0,0 2 0 0 0,1 3 0 0 0,-8 4 0 0 0,1 1 0 0 0,0-1 0 0 0,-1 0 0 0 0,1 1 0 0 0,-1-1 0 0 0,1 1 0 0 0,-1-1 0 0 0,1 1 0 0 0,-1 0 0 0 0,1-1 0 0 0,-1 1 0 0 0,1 0 0 0 0,-1 0 0 0 0,0 0 0 0 0,0 0 0 0 0,0 0 0 0 0,1 1 0 0 0,-1-1 0 0 0,0 0 0 0 0,0 1 0 0 0,2 2 0 0 0,0 0 0 0 0,-1 0 0 0 0,1 0 0 0 0,-1 0 0 0 0,0 1 0 0 0,1 1 0 0 0,2 13 0 0 0,0 0 0 0 0,-1 0 0 0 0,-1 1 0 0 0,-1 0 0 0 0,0 12 0 0 0,-2 14 0 0 0,-5 42 0 0 0,2-60 0 0 0,0 0 0 0 0,-6 16 0 0 0,5-29 0 0 0,0 1 0 0 0,-2-1 0 0 0,1 0 0 0 0,-2 0 0 0 0,-2 3 0 0 0,8-15 0 0 0,-1-1 0 0 0,0 1 0 0 0,0 0 0 0 0,0-1 0 0 0,0 1 0 0 0,0-1 0 0 0,0 1 0 0 0,-1-1 0 0 0,1 0 0 0 0,-1 0 0 0 0,-1 1 0 0 0,3-2 0 0 0,-1-1 0 0 0,1 1 0 0 0,-1-1 0 0 0,1 1 0 0 0,-1-1 0 0 0,1 0 0 0 0,0 1 0 0 0,-1-1 0 0 0,1 0 0 0 0,-1 0 0 0 0,1 0 0 0 0,-1 0 0 0 0,1 0 0 0 0,-1-1 0 0 0,1 1 0 0 0,-1 0 0 0 0,1-1 0 0 0,0 1 0 0 0,-1-1 0 0 0,1 1 0 0 0,-1-1 0 0 0,1 0 0 0 0,0 0 0 0 0,0 1 0 0 0,0-1 0 0 0,-1-1 0 0 0,-1 0 0 0 0,0-1 0 0 0,0 1 0 0 0,1-1 0 0 0,0 0 0 0 0,-1 0 0 0 0,1 0 0 0 0,0 0 0 0 0,0-1 0 0 0,1 1 0 0 0,-1 0 0 0 0,1-1 0 0 0,0 1 0 0 0,0-1 0 0 0,-1-1 0 0 0,-1-10 0 0 0,0-1 0 0 0,0-13 0 0 0,2 16 0 0 0,-1-8 0 0 0,1-1 0 0 0,1 0 0 0 0,1 1 0 0 0,1-1 0 0 0,1 0 0 0 0,1 1 0 0 0,1 0 0 0 0,1 0 0 0 0,4-11 0 0 0,-8 27 0 0 0,0 0 0 0 0,0 1 0 0 0,0 0 0 0 0,1-1 0 0 0,1-1 0 0 0,-3 4 0 0 0,1 0 0 0 0,-1 1 0 0 0,1-1 0 0 0,-1 1 0 0 0,1-1 0 0 0,-1 1 0 0 0,1-1 0 0 0,0 1 0 0 0,0 0 0 0 0,0 0 0 0 0,0 0 0 0 0,0 0 0 0 0,0 0 0 0 0,8 0 0 0 0,-7 1 0 0 0,-1 1 0 0 0,1 0 0 0 0,-1 0 0 0 0,0 0 0 0 0,1 0 0 0 0,-1 0 0 0 0,0 1 0 0 0,0-1 0 0 0,1 1 0 0 0,-1-1 0 0 0,0 1 0 0 0,0 0 0 0 0,-1 0 0 0 0,1 0 0 0 0,0 0 0 0 0,-1 0 0 0 0,2 2 0 0 0,0 1 0 0 0,1 1 0 0 0,-1 0 0 0 0,-1 0 0 0 0,1 0 0 0 0,-1 0 0 0 0,1 5 0 0 0,2 16 0 0 0,0-1 0 0 0,-2 0 0 0 0,-1 1 0 0 0,-1 0 0 0 0,-2 0 0 0 0,0-1 0 0 0,-2 1 0 0 0,-1-1 0 0 0,-3 10 0 0 0,4-23-2 0 0,0 1 0 0 0,-2-1 0 0 0,0 1 2 0 0,4-10 6 0 0,-1-1 0 0 0,0 1 0 0 0,1-1 0 0 0,-1 1 0 0 0,-1-1 0 0 0,1 0 0 0 0,0 0 0 0 0,-1 0 0 0 0,0 0 0 0 0,1-1 0 0 0,-1 1 0 0 0,0-1 0 0 0,-2 1-6 0 0,5-2 60 0 0,-1-1 0 0 0,0 1 0 0 0,0-1 0 0 0,0 1 0 0 0,0-1 0 0 0,0 0 0 0 0,1 0 0 0 0,-1 1 0 0 0,0-1 0 0 0,0 0 0 0 0,0 0 0 0 0,0 0 0 0 0,0 0 0 0 0,0 0 0 0 0,0 0 0 0 0,0 0 0 0 0,0 0 0 0 0,0-1 0 0 0,0 1-60 0 0,-1-1 64 0 0,1 1 1 0 0,-1-1-1 0 0,1 0 0 0 0,-1 0 1 0 0,1 0-1 0 0,0 0 0 0 0,-1 0 1 0 0,1 0-1 0 0,0 0 1 0 0,-1-2-65 0 0,-3-2 53 0 0,1-1 0 0 0,0 0 0 0 0,1 0 0 0 0,-3-6-53 0 0,5 10-20 0 0,-3-8 20 0 0,0 1 0 0 0,0-1 0 0 0,1-1 0 0 0,1 1 0 0 0,-2-10 0 0 0,0-16 0 0 0,1-3 0 0 0,2 24 0 0 0,1 11 0 0 0,-5-71 0 0 0,4-25 0 0 0,2 75 0 0 0,1 1 0 0 0,1 0 0 0 0,1 0 0 0 0,1 1 0 0 0,1-1 0 0 0,3-4 0 0 0,-7 23-6 0 0,0 0-1 0 0,0 0 1 0 0,1 1 0 0 0,-1-1-1 0 0,1 1 1 0 0,0 0-1 0 0,1 0 1 0 0,-1 0 0 0 0,1 0-1 0 0,0 1 7 0 0,-2 1-337 0 0,-2 2-138 0 0,1 1-33 0 0,5 2 468 0 0,-1 1-1 0 0,0-1 1 0 0,-1 1-1 0 0,1 0 1 0 0,-1 0-1 0 0,1 1 0 0 0,-1-1 1 0 0,-1 1-1 0 0,1 0 1 0 0,-1 0-1 0 0,0 0 1 0 0,0 1-1 0 0,0-1 1 0 0,-1 1-1 0 0,1 1 41 0 0,1 5 0 0 0,-1 1 0 0 0,-1-1 0 0 0,0 1 0 0 0,-1 0 0 0 0,0-1 0 0 0,-1 1 0 0 0,0 1 0 0 0,0 21 0 0 0,2 5 223 0 0,-2 0-1 0 0,-2 0 1 0 0,-2 0-1 0 0,-1 0 1 0 0,-2-1-1 0 0,-2 1 0 0 0,-6 11-222 0 0,4-23-950 0 0,10-26 577 0 0,1-2 574 0 0,-2 0-125 0 0,1 0-1 0 0,0 0 1 0 0,0-1 0 0 0,0 1 0 0 0,0 0 0 0 0,-1-1-1 0 0,1 1 1 0 0,0-1 0 0 0,0 1 0 0 0,0-1 0 0 0,0 0-1 0 0,0 1 1 0 0,0-1 0 0 0,1 0 0 0 0,-1 0 0 0 0,0 0 0 0 0,0 0-1 0 0,0 0 1 0 0,1 0 0 0 0,-1 0 0 0 0,0-1-76 0 0,-2-2-9 0 0,1-1 0 0 0,0 1 1 0 0,0-1-1 0 0,-1-3 9 0 0,-2-10-211 0 0,1 1 1 0 0,1-1-1 0 0,0 0 0 0 0,2 0 0 0 0,0 0 1 0 0,1-8 210 0 0,3-37 746 0 0,3-10-746 0 0,-4 62 83 0 0,-2 3-173 0 0,1-7-154 0 0,1 1-1 0 0,0 0 1 0 0,1 0-1 0 0,1 0 1 0 0,0 0-1 0 0,1 0 245 0 0,-5 13 0 0 0,0 0 0 0 0,1 0 0 0 0,-1 0 0 0 0,0 1 0 0 0,1-1 0 0 0,-1 0 0 0 0,1 0 0 0 0,0 1 0 0 0,-1-1 0 0 0,1 0 0 0 0,-1 1 0 0 0,2-1 0 0 0,-2 1 0 0 0,1-1 0 0 0,-1 1 0 0 0,1 0 0 0 0,-1 0 0 0 0,1 0 0 0 0,0 0 0 0 0,-1-1 0 0 0,1 1 0 0 0,-1 0 0 0 0,1 0 0 0 0,-1 0 0 0 0,1 0 0 0 0,-1 1 0 0 0,1-1 0 0 0,-1 0 0 0 0,1 0 0 0 0,0 0 0 0 0,-1 0 0 0 0,1 0 0 0 0,-1 1 0 0 0,1-1 0 0 0,2 2 0 0 0,0 0 0 0 0,-1 0 0 0 0,1 0 0 0 0,0 0 0 0 0,-1 1 0 0 0,1-1 0 0 0,-1 1 0 0 0,0 0 0 0 0,0-1 0 0 0,0 1 0 0 0,0 0 0 0 0,-1 0 0 0 0,1 1 0 0 0,-1-1 0 0 0,1 1 0 0 0,2 7 0 0 0,-1 0 0 0 0,1 0 0 0 0,-2 0 0 0 0,0 1 0 0 0,1 8 0 0 0,-1 0 0 0 0,-1 0 0 0 0,-1 6 0 0 0,-4 60 0 0 0,3-72 0 0 0,0-12 0 0 0,-6 76 0 0 0,5-65 0 0 0,-1 0 0 0 0,0 0 0 0 0,-1 0 0 0 0,-4 9 0 0 0,7-19 114 0 0,0 0 1 0 0,0 0-1 0 0,0 0 0 0 0,-1-1 0 0 0,1 1 0 0 0,-1 0 0 0 0,0-1 0 0 0,0 1 1 0 0,0-1-1 0 0,0 0 0 0 0,0 0 0 0 0,-1 0 0 0 0,1 0 0 0 0,-1 0 1 0 0,1 0-1 0 0,-3 1-114 0 0,5-3 5 0 0,-1 0-1 0 0,1 0 1 0 0,0 0 0 0 0,0 0 0 0 0,0 0 0 0 0,0 0 0 0 0,0 0-1 0 0,0 0 1 0 0,-1 0 0 0 0,1 0 0 0 0,0 0 0 0 0,0 0-1 0 0,0 0 1 0 0,0 0 0 0 0,0 0 0 0 0,0 0 0 0 0,0 0 0 0 0,-1 0-1 0 0,1 0 1 0 0,0 0 0 0 0,0 0 0 0 0,0 0 0 0 0,0 0-1 0 0,0 0 1 0 0,0 0 0 0 0,-1 0 0 0 0,1 0 0 0 0,0 0-1 0 0,0 0 1 0 0,0 0 0 0 0,0 0-5 0 0,-3-2 1 0 0,1 0 0 0 0,-1-1 1 0 0,1 1-1 0 0,-1 0 0 0 0,1-1 0 0 0,0 1 0 0 0,0-1 0 0 0,0 0 1 0 0,0 1-1 0 0,1-1 0 0 0,-1 0 0 0 0,1 0 0 0 0,-1 0 0 0 0,1 0 1 0 0,0-3-2 0 0,-3-8-1 0 0,1-1 1 0 0,0 1-1 0 0,1-2 1 0 0,-3-30 0 0 0,1-47 0 0 0,5 67 0 0 0,1 1 0 0 0,2-1 0 0 0,5-18 0 0 0,-6 31-80 0 0,0 0 0 0 0,2 0-1 0 0,-1 0 1 0 0,2 1 0 0 0,1-4 80 0 0,-6 15-55 0 0,0 0-30 0 0,-1-1-1 0 0,1 1 0 0 0,0-1 1 0 0,0 1-1 0 0,0 0 0 0 0,0 0 1 0 0,0-1-1 0 0,0 1 0 0 0,0 0 1 0 0,0 0-1 0 0,0 0 0 0 0,1 0 1 0 0,-1 0-1 0 0,0 0 0 0 0,1 0 1 0 0,0 0 85 0 0,9-1-150 0 0,-9 2 149 0 0,1 1 1 0 0,-1-1-1 0 0,0 1 0 0 0,1 0 0 0 0,-1-1 0 0 0,0 1 1 0 0,0 0-1 0 0,0 0 0 0 0,0 0 0 0 0,0 1 0 0 0,0-1 1 0 0,0 0-1 0 0,0 1 0 0 0,0-1 0 0 0,-1 1 1 0 0,1 0-1 0 0,-1 0 0 0 0,1-1 0 0 0,-1 1 0 0 0,1 0 1 0 0,-1 0-1 0 0,1 2 1 0 0,0 1 0 0 0,1 1 0 0 0,-1-1 0 0 0,0 0 0 0 0,-1 1 1 0 0,1-1-1 0 0,-1 1 0 0 0,0-1 0 0 0,-1 1 0 0 0,1 1 0 0 0,-1 11 0 0 0,-1 0 0 0 0,-1 0 0 0 0,0 0 0 0 0,-1 0 0 0 0,-1 0 0 0 0,-2 3 0 0 0,1-9 0 0 0,-3-1 0 0 0,0-3 0 0 0,7-8 0 0 0,0 1 0 0 0,0-1 0 0 0,0 0 0 0 0,0 0 0 0 0,0 1 0 0 0,0-1 0 0 0,0 0 0 0 0,0 0 0 0 0,0 0 0 0 0,0 0 0 0 0,0 0 0 0 0,-1 0 0 0 0,0-1 0 0 0,0 1 0 0 0,0-1 0 0 0,1 1 0 0 0,-1-1 0 0 0,0 0 0 0 0,0 0 0 0 0,1 0 0 0 0,-1 0 0 0 0,1 0 0 0 0,-1 0 0 0 0,1 0 0 0 0,-1 0 0 0 0,1-1 0 0 0,0 1 0 0 0,0-1 0 0 0,-1 1 0 0 0,1-1 0 0 0,0 1 0 0 0,0-1 0 0 0,0 1 0 0 0,1-1 0 0 0,-1 0 0 0 0,0 0 0 0 0,-3-7 0 0 0,1 0 0 0 0,0-1 0 0 0,1 0 0 0 0,0 0 0 0 0,1 7 0 0 0,-3-16 0 0 0,1 0 0 0 0,1-1 0 0 0,1 1 0 0 0,0-1 0 0 0,2-6 0 0 0,-1 15 0 0 0,2 1 0 0 0,-1 0 0 0 0,1-1 0 0 0,1 1 0 0 0,-1 0 0 0 0,2 0 0 0 0,-1 1 0 0 0,2-1 0 0 0,-1 1 0 0 0,6-9 0 0 0,-8 15 0 0 0,1 1 0 0 0,-1-1 0 0 0,0 0 0 0 0,1 1 0 0 0,0-1 0 0 0,0 1 0 0 0,2-2 0 0 0,8-2 0 0 0,-11 5 0 0 0,1 0 0 0 0,-1 1 0 0 0,1 0 0 0 0,-1-1 0 0 0,1 1 0 0 0,-1 0 0 0 0,1 0 0 0 0,-1 0 0 0 0,1 1 0 0 0,-1-1 0 0 0,1 0 0 0 0,-1 1 0 0 0,1 0 0 0 0,-1 0 0 0 0,1 0 0 0 0,0 0 0 0 0,0 1 0 0 0,0 0 0 0 0,0 0 0 0 0,0 0 0 0 0,0 0 0 0 0,0 1 0 0 0,-1-1 0 0 0,1 1 0 0 0,-1-1 0 0 0,1 2 0 0 0,1 2 0 0 0,0-1 0 0 0,0 2 0 0 0,-1-1 0 0 0,0 0 0 0 0,0 1 0 0 0,0-1 0 0 0,-1 1 0 0 0,0 0 0 0 0,-1-1 0 0 0,2 7 0 0 0,-2-1 203 0 0,-1 0 0 0 0,0 0 0 0 0,-1 0 0 0 0,0 0 0 0 0,-1 0 0 0 0,0 0 0 0 0,-1 0 0 0 0,0 0 0 0 0,-1 1-203 0 0,3-11 11 0 0,0 0 0 0 0,0-1 0 0 0,0 1 0 0 0,1 0 0 0 0,-2 0 0 0 0,1-1 0 0 0,0 1 0 0 0,0-1 0 0 0,-1 1 0 0 0,1-1 0 0 0,0 0 0 0 0,-1 1 0 0 0,1-1 0 0 0,-1 0-11 0 0,0 0 11 0 0,-8 6-11 0 0,-3-5 0 0 0,10-2 0 0 0,-1 0 0 0 0,1-1 0 0 0,0 0 0 0 0,0 1 0 0 0,0-1 0 0 0,-1-1 0 0 0,1 1 0 0 0,0 0 0 0 0,0-1 0 0 0,1 1 0 0 0,-1-1 0 0 0,-1-1 0 0 0,-3-2 0 0 0,0 0 0 0 0,1-1 0 0 0,0 0 0 0 0,-2-2 0 0 0,2-1 0 0 0,6 9 0 0 0,-1 0 0 0 0,1 0 0 0 0,0 0 0 0 0,0-1 0 0 0,0 1 0 0 0,0 0 0 0 0,-1 0 0 0 0,1 0 0 0 0,0-1 0 0 0,0 1 0 0 0,0 0 0 0 0,0 0 0 0 0,0-1 0 0 0,0 1 0 0 0,0 0 0 0 0,0-1 0 0 0,0 1 0 0 0,0 0 0 0 0,0 0 0 0 0,0-1 0 0 0,0 1 0 0 0,0 0 0 0 0,0 0 0 0 0,0-1 0 0 0,0 1 0 0 0,0 0 0 0 0,0-1 0 0 0,0 1 0 0 0,2 0-46 0 0,-1 0-1 0 0,0 1 0 0 0,1-1 1 0 0,-1 0-1 0 0,0 1 1 0 0,1-1-1 0 0,-1 1 1 0 0,0 0-1 0 0,0-1 1 0 0,0 1-1 0 0,1 0 0 0 0,-1 0 1 0 0,0-1-1 0 0,0 1 1 0 0,0 1 46 0 0,3 1-498 0 0,-1 0 1 0 0,0 0 0 0 0,1 0-1 0 0,1 4 498 0 0,5 10-1514 0 0,0 3-20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04.23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403 1781 6447 0 0,'0'0'142'0'0,"0"0"22"0"0,0 0 13 0 0,-1-1-20 0 0,-9-8-125 0 0,5 4 559 0 0,0-1-1 0 0,0 0 0 0 0,0-1-590 0 0,-5-10 1733 0 0,10 16-1290 0 0,0-7 165 0 0,-2-41 2437 0 0,2 47-2602 0 0,1 1-294 0 0,14-27-130 0 0,-13 24-20 0 0,0-1 1 0 0,1 1 0 0 0,-1 0 0 0 0,1 0-1 0 0,0 0 1 0 0,0 1 0 0 0,0-1-1 0 0,2-1 1 0 0,13-11 291 0 0,-5 3 290 0 0,1 1-1 0 0,0 0 0 0 0,4-1-580 0 0,30-16 16 0 0,11-4-16 0 0,-30 16 0 0 0,-1-2 0 0 0,16-13 0 0 0,17-12 0 0 0,15-7 0 0 0,28-18 0 0 0,39-16 0 0 0,-61 41 0 0 0,83-44 0 0 0,32-30 0 0 0,-107 61 0 0 0,19-12 0 0 0,32-18 596 0 0,-62 39 856 0 0,10-11-1452 0 0,-89 59 0 0 0,26-19 0 0 0,1 1 0 0 0,3 0 0 0 0,-7 5 0 0 0,-2-2 0 0 0,6-4 0 0 0,-1 0 0 0 0,4-1 0 0 0,64-38 0 0 0,-76 46 0 0 0,-1-1 0 0 0,12-12 0 0 0,-25 22 0 0 0,8-7 0 0 0,-6 4 0 0 0,0 1 0 0 0,0-1 0 0 0,1 2 0 0 0,7-5 0 0 0,10-6 0 0 0,-19 11 0 0 0,1 0 0 0 0,0 1 0 0 0,0 0 0 0 0,0 0 0 0 0,4-1 0 0 0,0 0 0 0 0,1-1 0 0 0,2-2 0 0 0,-6 4 0 0 0,4-2 0 0 0,-8 4 0 0 0,0 0 0 0 0,0-1 0 0 0,0 1 0 0 0,0-1 0 0 0,-1 0 0 0 0,1 0 0 0 0,0 0 0 0 0,-1 0 0 0 0,1-1 0 0 0,-3 3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0,-7 2 0 0 0,-8 5 0 0 0,-14 6 0 0 0,21-10 0 0 0,-1 0 0 0 0,1 1 0 0 0,-1 1 0 0 0,-97 56 0 0 0,-237 145 0 0 0,233-144 0 0 0,-2 1 0 0 0,-139 115 0 0 0,155-106 0 0 0,-109 61 0 0 0,63-43 0 0 0,55-35-14 0 0,-56 40 959 0 0,61-39 174 0 0,-45 20-1119 0 0,112-67-2 0 0,-46 25-2 0 0,-64 41-393 0 0,64-38-556 0 0,26-16 1201 0 0,-16 13-248 0 0,-33 22 1112 0 0,3-2-1118 0 0,57-38 6 0 0,10-6 0 0 0,1 0 0 0 0,-1 0 0 0 0,0 3 0 0 0,-5 3 0 0 0,14-13 0 0 0,0 1 0 0 0,0 0 0 0 0,1 0 0 0 0,-1 0 0 0 0,1 1 0 0 0,0 0 0 0 0,-1 1 0 0 0,0 0 0 0 0,-2-1 0 0 0,1 2 0 0 0,8-8 0 0 0,7-4 0 0 0,10-8 0 0 0,33-26 0 0 0,72-60 0 0 0,9 1 0 0 0,79-54 0 0 0,-10 8 0 0 0,-68 48 0 0 0,24-7 0 0 0,-65 46 0 0 0,-10 7 0 0 0,32-29 0 0 0,-56 33 0 0 0,84-60 0 0 0,-58 48 0 0 0,27-19 0 0 0,-13 17 0 0 0,-40 26 0 0 0,10-11 0 0 0,14-9 0 0 0,-18 13 0 0 0,-8 2 0 0 0,102-71 0 0 0,-129 87 0 0 0,-1-1 0 0 0,9-9 0 0 0,-15 11 0 0 0,16-10 0 0 0,-6 5 0 0 0,-30 25 0 0 0,0 0 0 0 0,1 0 0 0 0,-1 0 0 0 0,0 0 0 0 0,1 1 0 0 0,-1-1 0 0 0,1 1 0 0 0,-1 0 0 0 0,1 0 0 0 0,1 0 0 0 0,4-1 0 0 0,-6 1 0 0 0,-1 0 0 0 0,0 0 0 0 0,0 0 0 0 0,1 0 0 0 0,-1 0 0 0 0,0-1 0 0 0,0 1 0 0 0,0-1 0 0 0,0 1 0 0 0,-1-1 0 0 0,2-1 0 0 0,2-1 0 0 0,0-1 0 0 0,1 1 0 0 0,-1 0 0 0 0,3-1 0 0 0,8-6 0 0 0,-13 10 0 0 0,10-6 0 0 0,-8 2 72 0 0,-3 4 299 0 0,-2 1 117 0 0,0 0 21 0 0,0 0-134 0 0,0 0-577 0 0,0 0-248 0 0,0 0-50 0 0,0 0 127 0 0,0 0 574 0 0,0 0 249 0 0,0 0 50 0 0,0 0-58 0 0,-1 2-293 0 0,1-1-148 0 0,0 1 0 0 0,0 0 0 0 0,-1-1-1 0 0,1 1 1 0 0,-1 0 0 0 0,1-1 0 0 0,-1 1 0 0 0,0-1 0 0 0,1 1-1 0 0,-1 0 1 0 0,0-1 0 0 0,0 0 0 0 0,0 1 0 0 0,0-1-1 0 0,0 0 1 0 0,-1 1 0 0 0,1-1 0 0 0,-2 1-1 0 0,-1 2 1 0 0,-8 6 1 0 0,1 0 0 0 0,-11 6-2 0 0,-1 1-405 0 0,17-13 139 0 0,0 0 0 0 0,0-1 0 0 0,-3 2 266 0 0,-15 8-627 0 0,-7 11 450 0 0,-6 7 177 0 0,-20 15 11 0 0,28-24-25 0 0,-94 67 1453 0 0,69-52-872 0 0,-20 7-567 0 0,-106 63 0 0 0,96-55 0 0 0,0 0-692 0 0,4 3 0 0 0,-28 28 692 0 0,23-15-304 0 0,-2-4 0 0 0,-84 46 304 0 0,-4-6 0 0 0,84-49 0 0 0,-39 26-11 0 0,-77 44 423 0 0,112-76 663 0 0,-74 40-2385 0 0,164-86 1274 0 0,-42 24-94 0 0,-27 23 130 0 0,3-3 0 0 0,53-35 0 0 0,-57 41 0 0 0,60-43 0 0 0,11-7 0 0 0,-1 0 0 0 0,1 1 0 0 0,-1 0 0 0 0,1-1 0 0 0,0 1 0 0 0,0 1 0 0 0,1-1 0 0 0,-1 1 0 0 0,0 1 0 0 0,-6 6 0 0 0,8-10 0 0 0,1-1 0 0 0,0 0 0 0 0,0-1 0 0 0,0 1 0 0 0,1 0 0 0 0,-1 0 0 0 0,0 0 0 0 0,1 0 0 0 0,-1 0 0 0 0,1 0 0 0 0,-1 0 0 0 0,1 0 0 0 0,-1 0 0 0 0,-2 7 0 0 0,-15 24 0 0 0,13-25 0 0 0,1-1 0 0 0,0 1 0 0 0,4-7 0 0 0,0 1 0 0 0,0-1 0 0 0,0 0 0 0 0,0 1 0 0 0,-1-1 0 0 0,1 1 0 0 0,0-1 0 0 0,0 0 0 0 0,0 1 0 0 0,0-1 0 0 0,0 1 0 0 0,0-1 0 0 0,0 0 0 0 0,0 1 0 0 0,0-1 0 0 0,0 1 0 0 0,0-1 0 0 0,1 0 0 0 0,0 1 0 0 0,0-1 0 0 0,-1 0 0 0 0,1 0 0 0 0,0 1 0 0 0,0-1 0 0 0,0 0 0 0 0,-1 0 0 0 0,1 0 0 0 0,0 0 0 0 0,0 0 0 0 0,0 0 0 0 0,0-1 0 0 0,-1 1 0 0 0,1 0 0 0 0,0 0 0 0 0,0-1 0 0 0,16-3 0 0 0,12-11 0 0 0,-7 4 0 0 0,4-2 0 0 0,23-15 0 0 0,-2 0 0 0 0,34-20 0 0 0,-50 29 0 0 0,47-32 0 0 0,20-12 0 0 0,-36 29 0 0 0,19-11 0 0 0,37-30 0 0 0,38-30 0 0 0,6-4 0 0 0,-51 40 0 0 0,-50 32 0 0 0,43-28 0 0 0,62-53 0 0 0,-129 87 0 0 0,-12 10 0 0 0,25-16 0 0 0,91-58 0 0 0,25-12 0 0 0,-142 92 0 0 0,-2-1 0 0 0,14-12 0 0 0,-18 14 0 0 0,1 1 0 0 0,0 1 0 0 0,14-6 0 0 0,-3 2 0 0 0,0-3 0 0 0,123-75 0 0 0,-143 89 0 0 0,4-5 0 0 0,0 1 0 0 0,-1-2 0 0 0,8-7 0 0 0,-7 5 0 0 0,0 1 0 0 0,12-6 0 0 0,15-10-22 0 0,50-29 1803 0 0,-17 13-3524 0 0,-71 43 1740 0 0,-1-1-1 0 0,1 0 1 0 0,-1 1-1 0 0,1-1 1 0 0,0-1 3 0 0,23-19 1 0 0,-17 15-1 0 0,0 1 0 0 0,3-5-4 0 0,-9 9 19 0 0,3-6 38 0 0,-5 7 284 0 0,-1-1 138 0 0,3-6 33 0 0,-3 6-65 0 0,-2 3-294 0 0,-8 6-146 0 0,0-1 1 0 0,0 2-1 0 0,1-1 0 0 0,0 1 1 0 0,0 0-4 0 0,-28 24-1 0 0,-57 34-1383 0 0,-13 9 2138 0 0,8-6-1009 0 0,48-32-852 0 0,-28 13 1107 0 0,-122 73 0 0 0,80-51-19 0 0,14-8 217 0 0,73-42 405 0 0,2 1-1 0 0,-4 6-602 0 0,-20 17-1384 0 0,-58 37 1384 0 0,101-74-65 0 0,-54 32 1889 0 0,67-41-1875 0 0,0 0 1 0 0,0 0-1 0 0,0 0 1 0 0,0 0-1 0 0,0 0 1 0 0,0 0-1 0 0,0 0 1 0 0,0 0 0 0 0,0 0-1 0 0,0 0 1 0 0,0 0-1 0 0,0 0 1 0 0,0 0-1 0 0,0-1 1 0 0,0 1-1 0 0,0 0 1 0 0,0 0-1 0 0,0 0 1 0 0,0 0-1 0 0,0 0 1 0 0,0 0-1 0 0,0 0 1 0 0,0 0-1 0 0,0 0 1 0 0,0 0-1 0 0,0 0 1 0 0,-1 0-1 0 0,1 0 1 0 0,0 0 0 0 0,0 0-1 0 0,0 0 51 0 0,9-9-366 0 0,19-16 680 0 0,-24 21-456 0 0,56-50 142 0 0,-22 18 0 0 0,1 2 0 0 0,20-11 0 0 0,40-26 0 0 0,13-10 0 0 0,110-71 0 0 0,-100 74 0 0 0,-18 14 0 0 0,48-41 0 0 0,-23 22 0 0 0,-57 41 0 0 0,-56 31 20 0 0,-14 9 24 0 0,-1 1 293 0 0,-1 1 138 0 0,0 0 33 0 0,2-2-65 0 0,5-3-294 0 0,-7 4-148 0 0,0 1 0 0 0,1 0-1 0 0,-1 0 1 0 0,0 0 0 0 0,0-1-1 0 0,0 1 1 0 0,1 0 0 0 0,-1 0-1 0 0,0-1 1 0 0,0 1 0 0 0,0 0-1 0 0,0-1 1 0 0,1 1 0 0 0,-1 0 0 0 0,0 0-1 0 0,0-1 1 0 0,0 1 0 0 0,0 0-1 0 0,0-1 1 0 0,0 1 0 0 0,0 0-1 0 0,0-1 1 0 0,0 1-1 0 0,-1 0-4 0 0,1 0 0 0 0,-1 0 0 0 0,1 0 0 0 0,-1 0 0 0 0,1 0 0 0 0,-1 1 0 0 0,0-1 0 0 0,1 0 0 0 0,-1 0 0 0 0,1 0 0 0 0,-1 1 0 0 0,1-1 0 0 0,-1 0 0 0 0,1 1 0 0 0,0-1 0 0 0,-1 0 4 0 0,-4 5-206 0 0,-1-1-1 0 0,1 1 1 0 0,1-1 0 0 0,-2 2 206 0 0,2-1-733 0 0,-1 0 0 0 0,0 0 1 0 0,0-1-1 0 0,-4 3 733 0 0,5-5-336 0 0,1 0-512 0 0,1-1-1 0 0,-1 1 1 0 0,1 0-1 0 0,0 0 0 0 0,0 0 1 0 0,0 0-1 0 0,-1 1 849 0 0,-9 13-5800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55.1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1699 4607 0 0,'0'0'208'0'0,"0"0"67"0"0,0 0 154 0 0,0 0 69 0 0,0 0 12 0 0,0 0-67 0 0,0 2-294 0 0,-2 3-61 0 0,1-4 283 0 0,1-1 117 0 0,-1 8 533 0 0,1-6-509 0 0,0-2 0 0 0,0 0 0 0 0,0 0-69 0 0,0 0-222 0 0,0 0 166 0 0,0 0 101 0 0,0 0 21 0 0,0 0-66 0 0,-1 1-294 0 0,-2 5-61 0 0,2-5 283 0 0,1-1 117 0 0,0 0 21 0 0,0 0-66 0 0,1-1-294 0 0,5-2-134 0 0,-1 0-19 0 0,7-6 81 0 0,-7 4 156 0 0,14-8 1494 0 0,-3 4-1711 0 0,0-3-16 0 0,-1 0 0 0 0,4-5 0 0 0,-10 8 0 0 0,46-32 0 0 0,-52 39 0 0 0,0 0 0 0 0,0 0 0 0 0,0 0 0 0 0,0 0 0 0 0,0 1 0 0 0,14-9 0 0 0,21-24 0 0 0,-17 14 0 0 0,12-6 0 0 0,-24 20 0 0 0,0 0 0 0 0,-1-1 0 0 0,0 0 0 0 0,2-3 0 0 0,-8 7 0 0 0,0-1 0 0 0,10-3 0 0 0,65-31 0 0 0,-49 20 0 0 0,-17 11 0 0 0,0 1 0 0 0,11-5 0 0 0,-1 0 0 0 0,-15 8 0 0 0,0 0 0 0 0,0 0 0 0 0,4-1 0 0 0,-1 1 0 0 0,0-1 0 0 0,-1 0 0 0 0,5-3 0 0 0,9-4 0 0 0,-7 2 0 0 0,1-1 0 0 0,-3 4-13 0 0,0-1 0 0 0,0-1 0 0 0,10-7 13 0 0,-11 6 161 0 0,1 2-1 0 0,0-1 1 0 0,12-4-161 0 0,4-6 1589 0 0,-27 17-1583 0 0,6-3 4 0 0,5-4-10 0 0,7-4 0 0 0,31-19 0 0 0,-45 26 0 0 0,-4 4 0 0 0,-1-1 0 0 0,1 0 0 0 0,0 1 0 0 0,1-1 0 0 0,-1 1 0 0 0,0 0 0 0 0,0-1 0 0 0,1 1 0 0 0,15-8 0 0 0,-7 4 0 0 0,0-1 0 0 0,-1 0 0 0 0,2-1 0 0 0,2-3 0 0 0,-1-1 0 0 0,2-1 0 0 0,-7 5 0 0 0,0 1 0 0 0,0-1 0 0 0,6-1 0 0 0,13-10 0 0 0,9-7 0 0 0,-9 6 0 0 0,-14 10 0 0 0,1 1 0 0 0,8-3 0 0 0,12-6 0 0 0,-20 10 0 0 0,0 0 0 0 0,0 2 0 0 0,6-2 0 0 0,-2 0 0 0 0,16-7 0 0 0,-4-3 0 0 0,25-17 0 0 0,-36 22 9 0 0,-14 9 63 0 0,1 0 0 0 0,-1 0 1 0 0,0-1-1 0 0,0 1 1 0 0,-1-1-1 0 0,4-4-72 0 0,-3 4 268 0 0,0-1-1 0 0,-1 1 1 0 0,2 1 0 0 0,-1-1 0 0 0,0 1-1 0 0,4-2-267 0 0,-2 1 0 0 0,0 0 0 0 0,0 0-1 0 0,-1-1 1 0 0,0 0 0 0 0,1 0 0 0 0,-1 0 0 0 0,1 1 0 0 0,0 0 0 0 0,1 0 0 0 0,-1 0 0 0 0,7-1 0 0 0,-5 1 0 0 0,-1 1 0 0 0,0-1 0 0 0,0-1 0 0 0,0 1 0 0 0,3-4 0 0 0,-1 1 0 0 0,-1 1 0 0 0,1 0 0 0 0,1 1 0 0 0,-1 0 0 0 0,21-11 0 0 0,17-5 0 0 0,-21 8 0 0 0,8-6 0 0 0,-18 11 0 0 0,4-3 0 0 0,12-9 0 0 0,-20 13 0 0 0,11-9 0 0 0,18-13 0 0 0,-1-5 0 0 0,-26 25 0 0 0,25-15 0 0 0,-38 22 0 0 0,12-4 0 0 0,12-7 0 0 0,-11 6 0 0 0,11-7 0 0 0,-10 4 0 0 0,31-19 0 0 0,-15 13 0 0 0,-19 9 0 0 0,9-2 0 0 0,-11 3 0 0 0,-9 4 0 0 0,-1 0 0 0 0,2-1 0 0 0,0 0 0 0 0,0 0 0 0 0,1 1 0 0 0,-1-1 0 0 0,2 0 0 0 0,5-3 0 0 0,-10 4 0 0 0,1 0 0 0 0,6-5 0 0 0,9-1 0 0 0,5-8 0 0 0,-18 14 0 0 0,0 0 0 0 0,1 0 0 0 0,-1 0 0 0 0,0 1 0 0 0,2-1 0 0 0,4-2 0 0 0,6-12 0 0 0,-14 14 0 0 0,11-8 0 0 0,16-13 0 0 0,-8 7 0 0 0,-10 11 0 0 0,-7 4 0 0 0,-1-1 0 0 0,1 1 0 0 0,-1-1 0 0 0,0 1 0 0 0,0-1 0 0 0,1 0 0 0 0,-1 1 0 0 0,0-1 0 0 0,0-1 0 0 0,5-2 0 0 0,24-12 0 0 0,-15 9 0 0 0,-9 4 0 0 0,0-2 0 0 0,-4 4 0 0 0,9-1 0 0 0,-9 2 0 0 0,15-11 0 0 0,-11 8 0 0 0,4-1-7 0 0,0 2 86 0 0,-9 2 292 0 0,0-1 17 0 0,-2 2-113 0 0,0 0-272 0 0,0 0-1 0 0,0 0 1 0 0,0 0 0 0 0,0 0-1 0 0,0 0 1 0 0,0 0 0 0 0,0 0-1 0 0,0 0 1 0 0,0 0 0 0 0,0 0-1 0 0,0 0 1 0 0,0 0 0 0 0,0 0-1 0 0,0 0 1 0 0,0 0 0 0 0,1 0-1 0 0,-1 0 1 0 0,0 0 0 0 0,0 0-1 0 0,0 0 1 0 0,0 0 0 0 0,0 0-1 0 0,0 0 1 0 0,0 0 0 0 0,0 0-1 0 0,0 0 1 0 0,0 0 0 0 0,0 0-1 0 0,0 0 1 0 0,0 0 0 0 0,0 0-1 0 0,0 0 1 0 0,0 0 0 0 0,0 0-1 0 0,0 0 1 0 0,0 0 0 0 0,0 0-1 0 0,0 0 1 0 0,0 0 0 0 0,0 0-1 0 0,0 0 1 0 0,0 0 0 0 0,0 0-3 0 0,17-12 827 0 0,-10 8-827 0 0,0 0 0 0 0,0-2 0 0 0,-2 1 0 0 0,1 2 0 0 0,-1-2 0 0 0,0-1 0 0 0,-1 0 0 0 0,1 1 0 0 0,0 0-64 0 0,-16 27-1051 0 0,9-19 910 0 0,1 0-375 0 0,0-2-285 0 0,-7 9-1146 0 0,3-4 987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6:05.25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39 1054 4607 0 0,'0'0'102'0'0,"0"0"20"0"0,0 0 6 0 0,0 0 51 0 0,0 0 213 0 0,-1 0 96 0 0,-25 9 2749 0 0,24-9-2866 0 0,2 0 117 0 0,0 0 21 0 0,0 0-66 0 0,0 0-222 0 0,0 0 166 0 0,0 0 101 0 0,0 0 21 0 0,0 0-66 0 0,0 0-222 0 0,0 0 166 0 0,0 0 101 0 0,0 0 21 0 0,0 0-66 0 0,-1 1-294 0 0,-4 5-133 0 0,1-1-16 0 0,7-10 0 0 0,21-22 0 0 0,3-2 0 0 0,-22 22 89 0 0,1 1-1 0 0,0 0 1 0 0,0 0-1 0 0,1 0 1 0 0,4-2-89 0 0,-8 5 208 0 0,1 0 1 0 0,-1-1-1 0 0,1 0 1 0 0,-1 0-1 0 0,0 0 1 0 0,0-1-209 0 0,11-13 338 0 0,29-23-320 0 0,-25 24-19 0 0,0-1 0 0 0,1-3 1 0 0,14-16 0 0 0,2 2 0 0 0,2 2 0 0 0,8-5 0 0 0,-24 20 0 0 0,24-25 0 0 0,-40 38 0 0 0,1 0 0 0 0,-1 0 0 0 0,0-1 0 0 0,4-6 0 0 0,7-9 0 0 0,-10 16 0 0 0,-1 0 0 0 0,0 0 0 0 0,2 0 0 0 0,-2 2 0 0 0,0-1 0 0 0,0 0 0 0 0,-1-1 0 0 0,2-1 0 0 0,2-3 0 0 0,1 1 0 0 0,-1 0 0 0 0,4-2 0 0 0,3-3 0 0 0,49-41 0 0 0,27-31 0 0 0,-84 80 0 0 0,-5 4 0 0 0,0 0 0 0 0,-1 0 0 0 0,1-1 0 0 0,0 1 0 0 0,-1 0 0 0 0,1-1 0 0 0,-1 1 0 0 0,1-1 0 0 0,-1 0 0 0 0,1 0 0 0 0,2-3 0 0 0,7-11 0 0 0,8-3 0 0 0,-15 15 0 0 0,13-9 0 0 0,-15 12 0 0 0,22-18 0 0 0,-22 18 0 0 0,0 0 0 0 0,10-5 0 0 0,4-4 0 0 0,6-6 0 0 0,-20 14 0 0 0,-1 2 0 0 0,-1-1 0 0 0,1 0 0 0 0,-1 1 0 0 0,1-1 0 0 0,0 1 0 0 0,-1-1 0 0 0,1 1 0 0 0,0-1 0 0 0,0 1 0 0 0,-1-1 0 0 0,1 1 0 0 0,0 0 0 0 0,0-1 0 0 0,22-11 0 0 0,-16 8 0 0 0,0-1 0 0 0,-1 1 72 0 0,-5 3 299 0 0,-1 1 117 0 0,0 0 21 0 0,0 0-66 0 0,-1 1-294 0 0,-7 2-133 0 0,5-1-16 0 0,-4 7 0 0 0,3-5 0 0 0,-18 17 0 0 0,8-9 0 0 0,0-1 0 0 0,-15 9 0 0 0,8-6 0 0 0,18-11 0 0 0,-1 0 0 0 0,1 0 0 0 0,-1 1 0 0 0,1-1 0 0 0,0 1 0 0 0,0 0 0 0 0,-1 1 0 0 0,0 0 0 0 0,0-1 0 0 0,-3 4 0 0 0,-29 19 0 0 0,19-14 0 0 0,-11 11 0 0 0,-85 74 0 0 0,83-70 0 0 0,0-1 0 0 0,2 1 0 0 0,-5 9 0 0 0,2-3 0 0 0,-1-1 0 0 0,-27 20 0 0 0,-10 6 0 0 0,48-41 0 0 0,-17 12 0 0 0,36-28 0 0 0,0 0 0 0 0,-1 0 0 0 0,1 0 0 0 0,0 0 0 0 0,0 0 0 0 0,0 0 0 0 0,1 1 0 0 0,-1-1 0 0 0,-1 3 0 0 0,-5 8 0 0 0,0-3 0 0 0,-2-1 0 0 0,9-6 0 0 0,-10 8 0 0 0,11-11 0 0 0,0 1 0 0 0,0-1 0 0 0,0 0 0 0 0,-1 0 0 0 0,1 0 0 0 0,0 0 0 0 0,0 0 0 0 0,0 0 0 0 0,0 0 0 0 0,0 0 0 0 0,0 1 0 0 0,0-1 0 0 0,0 0 0 0 0,0 0 0 0 0,0 0 0 0 0,0 0 0 0 0,0 0 0 0 0,0 0 0 0 0,-1 0 0 0 0,1 0 0 0 0,0 0 0 0 0,0 0 0 0 0,0 0 0 0 0,0 0 0 0 0,0 0 0 0 0,0 0 0 0 0,0 0 0 0 0,0 0 0 0 0,-1 0 0 0 0,1 0 0 0 0,0 0 0 0 0,0 0 0 0 0,0 0 0 0 0,0 0 0 0 0,0 0 0 0 0,0 0 0 0 0,0 0 0 0 0,-1 0 0 0 0,1 0 0 0 0,0 0 0 0 0,0 0 0 0 0,0 0 0 0 0,0 0 0 0 0,0 0 0 0 0,0 0 0 0 0,0 0 0 0 0,0 0 0 0 0,-1 0 0 0 0,1 0 0 0 0,8-14 0 0 0,22-23 0 0 0,-19 24 0 0 0,0 0 0 0 0,1 1 0 0 0,1 0 0 0 0,4-3 0 0 0,1-1 0 0 0,9-10 0 0 0,-10 7 0 0 0,40-43 0 0 0,32-48 0 0 0,-70 86 0 0 0,0 0 0 0 0,1 1 0 0 0,8-5 0 0 0,13-16 0 0 0,-23 24 0 0 0,0 2 0 0 0,2-1 0 0 0,56-53 0 0 0,-59 54 0 0 0,66-63 0 0 0,-30 28 0 0 0,3-2 0 0 0,-13 18 0 0 0,-41 36 0 0 0,0 0 0 0 0,-1-1 0 0 0,1 1 0 0 0,0-1 0 0 0,-1 0 0 0 0,0 1 0 0 0,2-3 0 0 0,9-11 0 0 0,-5 9 0 0 0,-2 3 0 0 0,-4 5 0 0 0,-3 2 0 0 0,0 3 0 0 0,-8 15 0 0 0,-4 1 0 0 0,-8 10 0 0 0,16-25 0 0 0,0-1 0 0 0,0 1 0 0 0,0-1 0 0 0,-2 0 0 0 0,1 1 0 0 0,0 0 0 0 0,-3 3 0 0 0,4-3 0 0 0,-1-1 0 0 0,-6 7 0 0 0,-8 7 0 0 0,-31 35 0 0 0,-5 6 0 0 0,26-30 0 0 0,-16 23 0 0 0,-9 16 0 0 0,-14 19 0 0 0,37-48 0 0 0,-3-1 0 0 0,23-28 0 0 0,-9 8 0 0 0,-7 7 0 0 0,15-15 0 0 0,-1 0 0 0 0,0-1 0 0 0,-4 2 0 0 0,0 0 0 0 0,-16 14 0 0 0,20-14 0 0 0,-1-1 0 0 0,0 0 0 0 0,-12 5 0 0 0,6-3 0 0 0,0 1 0 0 0,-6 6 0 0 0,19-13 0 0 0,5-4 0 0 0,2-2 0 0 0,0 0 0 0 0,0-1 0 0 0,0 1 0 0 0,1 0 0 0 0,-1 0 0 0 0,0 1 0 0 0,-1 4 0 0 0,-1-4 0 0 0,5-9 0 0 0,-6-10 0 0 0,5-1 0 0 0,0 16 0 0 0,-1-1 0 0 0,1 1 0 0 0,0-1 0 0 0,0 0 0 0 0,0 1 0 0 0,0-1 0 0 0,0 1 0 0 0,0-1 0 0 0,0 0 0 0 0,1 1 0 0 0,-1-1 0 0 0,0 1 0 0 0,0-1 0 0 0,0 1 0 0 0,0-1 0 0 0,1 0 0 0 0,-1 1 0 0 0,0-1 0 0 0,1 1 0 0 0,-1-1 0 0 0,0 1 0 0 0,1-1 0 0 0,1-1 0 0 0,9-14 0 0 0,0 1 0 0 0,1 0 0 0 0,1 1 0 0 0,4-4 0 0 0,20-22 0 0 0,6-9 0 0 0,38-34 0 0 0,-41 43 0 0 0,23-32 0 0 0,24-25 0 0 0,82-77 0 0 0,-93 99 0 0 0,-72 71 0 0 0,6-7 0 0 0,0 0 0 0 0,1 1 0 0 0,1 1 0 0 0,-1-1 0 0 0,4 0 0 0 0,23-11 0 0 0,-29 16 0 0 0,-1-2 0 0 0,0 3 0 0 0,-8 4 0 0 0,0 0 0 0 0,0 0 0 0 0,0 0 0 0 0,1 0 0 0 0,-1-1 0 0 0,0 1 0 0 0,0 0 0 0 0,1 0 0 0 0,-1 0 0 0 0,0 0 0 0 0,1 0 0 0 0,-1 0 0 0 0,0 0 0 0 0,0 0 0 0 0,1 0 0 0 0,-1 0 0 0 0,0 0 0 0 0,1 0 0 0 0,-1 0 0 0 0,0 0 0 0 0,0 0 0 0 0,1 0 0 0 0,-1 0 0 0 0,0 1 0 0 0,0-1 0 0 0,1 1 0 0 0,-1-1 0 0 0,0 1 0 0 0,0 0 0 0 0,0-1 0 0 0,0 1 0 0 0,0-1 0 0 0,0 1 0 0 0,0-1 0 0 0,0 1 0 0 0,0 0 0 0 0,-1-1 0 0 0,1 1 0 0 0,0-1 0 0 0,0 1 0 0 0,0-1 0 0 0,-1 1 0 0 0,-4 13 0 0 0,2-8 0 0 0,0 0 0 0 0,0 0 0 0 0,0-1 0 0 0,-1 1 0 0 0,1-1 0 0 0,-1 0 0 0 0,-4 4 0 0 0,-8 11 0 0 0,-22 28 0 0 0,-3-1 0 0 0,-39 35 0 0 0,60-62 0 0 0,-128 137 0 0 0,49-51 0 0 0,35-41 1024 0 0,-3-4 0 0 0,-70 49-1024 0 0,132-107 0 0 0,1 0 0 0 0,-1 0 0 0 0,1 0 0 0 0,-1 0 0 0 0,0-1 0 0 0,-1 0 0 0 0,0-1 0 0 0,5-3 0 0 0,3-3 0 0 0,-2 5 0 0 0,4-8 0 0 0,0 0 0 0 0,1 0 0 0 0,0 1 0 0 0,0 0 0 0 0,0 0 0 0 0,6-5 0 0 0,3-5 0 0 0,22-24 0 0 0,36-32 0 0 0,-19 21 0 0 0,52-53 0 0 0,34-35 0 0 0,-95 96 42 0 0,9-3-42 0 0,11-11-918 0 0,-58 52 545 0 0,98-89 1622 0 0,-91 83-1249 0 0,1 0 0 0 0,2-4 0 0 0,-10 10 0 0 0,-1 1-64 0 0,-3 5-273 0 0,-2 0-138 0 0,0 0-33 0 0,9-2-2948 0 0,-9 2 2432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6:14.10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311 880 4607 0 0,'0'0'102'0'0,"0"0"20"0"0,0 0 6 0 0,0 0 51 0 0,0 0 213 0 0,0 0 96 0 0,0 0 21 0 0,0 0-66 0 0,0 0-222 0 0,0 0 166 0 0,0 0 101 0 0,0 0 21 0 0,0 0-66 0 0,0 0-222 0 0,0 0 166 0 0,0 0 101 0 0,0 0 21 0 0,0 0-66 0 0,-1 0-294 0 0,-5-6-125 0 0,1-3-96 0 0,4 8-265 0 0,1 1-138 0 0,-6-3-475 0 0,1-2 800 0 0,-4-4 135 0 0,7 8 14 0 0,-5-3 1 0 0,1 4 0 0 0,-10 3 0 0 0,10-3 0 0 0,-12 2 0 0 0,15-1 0 0 0,0-1 0 0 0,1 1 0 0 0,-1 0 0 0 0,1-1 0 0 0,-1 1 0 0 0,1 1 0 0 0,0-1 0 0 0,-1 0 0 0 0,1 0 0 0 0,0 1 0 0 0,-2 1 0 0 0,-4 2 0 0 0,4-2 0 0 0,0 0 0 0 0,-1 0 0 0 0,1-1 0 0 0,0 1 0 0 0,-1-1 0 0 0,0-1 0 0 0,1 1 0 0 0,-1-1 0 0 0,-1 1 0 0 0,2-2 0 0 0,-10 4 0 0 0,10-3 5 0 0,-17 2 51 0 0,20-3-53 0 0,-13 0 809 0 0,13 0-304 0 0,-1 0-65 0 0,-5 1-294 0 0,-1-2-133 0 0,0 1-16 0 0,1 0 0 0 0,0-1 72 0 0,6 1 299 0 0,-1-1 117 0 0,-3-1 21 0 0,4 1-66 0 0,0 1-294 0 0,-10-9-133 0 0,5 6-16 0 0,0-1 0 0 0,0 2 72 0 0,5 1 299 0 0,1 1 117 0 0,0 0 21 0 0,0 0-66 0 0,2 0-424 0 0,0-1-1 0 0,0 0 1 0 0,0 0 0 0 0,0 0-1 0 0,0 0 1 0 0,0 0 0 0 0,0 0-1 0 0,-1 0 1 0 0,2-1-19 0 0,3-2-3 0 0,37-25 3 0 0,-27 18 0 0 0,-11 7 0 0 0,1 0 0 0 0,-1 1 0 0 0,5-2 0 0 0,30-14 0 0 0,-1-2 0 0 0,-1-2 0 0 0,21-17 0 0 0,-27 19 0 0 0,21-9 0 0 0,-19 11 0 0 0,15-12 0 0 0,6-12 0 0 0,-30 22 0 0 0,19-11 0 0 0,21-6 0 0 0,-15 9 0 0 0,54-35 1440 0 0,-48 35-832 0 0,27-25-608 0 0,-66 44 0 0 0,-10 6 0 0 0,0 0 0 0 0,0-1 0 0 0,4-3 0 0 0,-1 0 0 0 0,1 1 0 0 0,0 0 0 0 0,0 0 0 0 0,1 1 0 0 0,1 0 0 0 0,8-4 0 0 0,-1-1 0 0 0,6-5 0 0 0,-18 11 0 0 0,-5 2 0 0 0,4-4 0 0 0,-1 2 0 0 0,18-20 0 0 0,-17 19 0 0 0,31-32 0 0 0,-18 19 0 0 0,-9 7 0 0 0,3 3 0 0 0,-10 3 0 0 0,-3-2 0 0 0,-1 8 0 0 0,0 0 0 0 0,0 0 0 0 0,0-1 0 0 0,0 1 0 0 0,0 0 0 0 0,0 0 0 0 0,0 0 0 0 0,0 0 0 0 0,0-1 0 0 0,0 1 0 0 0,0 0 0 0 0,0 0 0 0 0,0 0 0 0 0,0-1 0 0 0,0 1 0 0 0,0 0 0 0 0,-1 0 0 0 0,1 0 0 0 0,0 0 0 0 0,0-1 0 0 0,0 1 0 0 0,0 0 0 0 0,0 0 0 0 0,0 0 0 0 0,-1 0 0 0 0,1 0 0 0 0,0 0 0 0 0,0-1 0 0 0,0 1 0 0 0,0 0 0 0 0,0 0 0 0 0,-1 0 0 0 0,1 0 0 0 0,0 0 0 0 0,0 0 0 0 0,0 0 0 0 0,-1 0 0 0 0,1 0 0 0 0,0 0 0 0 0,0 0 0 0 0,0 0 0 0 0,-1 0 0 0 0,1 0 0 0 0,0 0 0 0 0,0 0 0 0 0,0 0 0 0 0,0 0 0 0 0,-1 0 0 0 0,1 0 0 0 0,0 0 0 0 0,0 0 0 0 0,0 0 0 0 0,-1 0 0 0 0,1 1 0 0 0,0-1 0 0 0,0 0 0 0 0,0 0 0 0 0,0 0 0 0 0,0 0 0 0 0,-1 0 0 0 0,1 0 0 0 0,0 1 0 0 0,0-1 0 0 0,0 0 0 0 0,-12 7 0 0 0,10-4 0 0 0,0 0 0 0 0,-112 99 2048 0 0,45-47-2048 0 0,-81 63 0 0 0,116-91 0 0 0,12-10 0 0 0,1 1 0 0 0,-8 8 0 0 0,-34 37 0 0 0,-24 24 0 0 0,76-74 0 0 0,-1 0 0 0 0,0 0 0 0 0,0-1 0 0 0,-13 10 0 0 0,-12 8 0 0 0,21-16 0 0 0,-9 6 0 0 0,19-17 0 0 0,0 0 0 0 0,-1 0 0 0 0,1 0 0 0 0,-1-1 0 0 0,-3 1 0 0 0,-2 1 0 0 0,-15 4 0 0 0,9-2 0 0 0,0 0 0 0 0,0 1 0 0 0,-10 6 0 0 0,20-9 0 0 0,-1 0 0 0 0,0-1 0 0 0,-7 2 0 0 0,6-2 0 0 0,0 0 0 0 0,0 1 0 0 0,0 0 0 0 0,-12 8 0 0 0,-21 13 0 0 0,38-21 0 0 0,2-2 0 0 0,0 0 0 0 0,1 0 0 0 0,-1 0 0 0 0,0-1 0 0 0,0 1 0 0 0,0-1 0 0 0,-27 11 0 0 0,24-10 0 0 0,-3 2 0 0 0,-10 6 0 0 0,5-1 0 0 0,-6 4 0 0 0,10-8 0 0 0,-1 2 0 0 0,20-13 0 0 0,0-1 0 0 0,0 0 0 0 0,-1 0 0 0 0,5-4 0 0 0,-1 0 0 0 0,14-6 0 0 0,60-39 0 0 0,50-44 0 0 0,-86 61 0 0 0,0 0 0 0 0,-3-3 0 0 0,27-22 0 0 0,-53 47 0 0 0,1 1 0 0 0,16-7 0 0 0,85-45 0 0 0,-49 26 0 0 0,-16 9 0 0 0,8-1 0 0 0,-40 21 0 0 0,8-6 0 0 0,14-8 0 0 0,-26 14 0 0 0,0 0 0 0 0,-1-2 0 0 0,12-10 0 0 0,-30 23 0 0 0,6-6 0 0 0,-7 7 0 0 0,10-4 0 0 0,-7 3 0 0 0,15-9 0 0 0,-14 7 0 0 0,-4 2 0 0 0,0 0 0 0 0,0 0 0 0 0,0 1 0 0 0,0-1 0 0 0,1 1 0 0 0,-1 0 0 0 0,1-1 0 0 0,17-10 0 0 0,6-5 0 0 0,10-7 0 0 0,-8 4 0 0 0,-28 20 0 0 0,1 0 0 0 0,-1 0 0 0 0,0 0 0 0 0,0 0 0 0 0,0 0 0 0 0,1-1 0 0 0,-1 1 0 0 0,0 0 0 0 0,0 0 0 0 0,0 0 0 0 0,0-1 0 0 0,1 1 0 0 0,-1 0 0 0 0,0 0 0 0 0,0 0 0 0 0,0-1 0 0 0,0 1 0 0 0,0 0 0 0 0,0 0 0 0 0,0-1 0 0 0,0 1 0 0 0,0 0 0 0 0,-1-2 0 0 0,0 2 0 0 0,1 0 0 0 0,-1 0 0 0 0,0 0 0 0 0,0 0 0 0 0,0 0 0 0 0,1 0 0 0 0,-1 1 0 0 0,0-1 0 0 0,0 0 0 0 0,1 0 0 0 0,-1 1 0 0 0,0-1 0 0 0,1 0 0 0 0,-1 1 0 0 0,-11 5 0 0 0,0 1 0 0 0,-10 7 0 0 0,4-2 0 0 0,4-3 0 0 0,-65 45 0 0 0,10-4 0 0 0,-85 65 0 0 0,84-69 0 0 0,29-20 0 0 0,-8 9 0 0 0,-88 77 0 0 0,-17 26 0 0 0,121-109 0 0 0,-2-1 0 0 0,-32 20 0 0 0,56-41 0 0 0,-1-1 0 0 0,0 0 0 0 0,-7 1 0 0 0,3-1 0 0 0,-12 7 0 0 0,-20 7 0 0 0,28-11 0 0 0,12-5 0 0 0,0 0 0 0 0,0 0 0 0 0,0 1 0 0 0,1 0 0 0 0,-1 0 0 0 0,-6 5 0 0 0,89-61 0 0 0,-29 18 0 0 0,-3-1 0 0 0,0-2 0 0 0,28-33 0 0 0,102-95 0 0 0,-54 69 0 0 0,-28 34 0 0 0,-28 20 0 0 0,18-11 0 0 0,-7 6 0 0 0,-32 18 0 0 0,28-12 0 0 0,-61 35 0 0 0,0-1 0 0 0,0 0 0 0 0,2-3 0 0 0,-3 2 0 0 0,1 1 0 0 0,0 0 0 0 0,1 0 0 0 0,-8 5 0 0 0,0-1 0 0 0,0 1 0 0 0,0 0 0 0 0,0-1 0 0 0,0 0 0 0 0,0 1 0 0 0,16-15 0 0 0,-10 10 0 0 0,-3 0 0 0 0,1 0 0 0 0,-6 6 0 0 0,0 0 0 0 0,0 0 0 0 0,1-1 0 0 0,-1 1 0 0 0,0 0 0 0 0,0 0 0 0 0,0-1 0 0 0,0 1 0 0 0,0 0 0 0 0,0-1 0 0 0,1 1 0 0 0,-1 0 0 0 0,0-1 0 0 0,0 1 0 0 0,0 0 0 0 0,0-1 0 0 0,0 1 0 0 0,0 0 0 0 0,0-1 0 0 0,0 1 0 0 0,0 0 0 0 0,-1-1 0 0 0,1 1 0 0 0,0 0 0 0 0,0 0 0 0 0,-1-1 0 0 0,1 1 0 0 0,0 0 0 0 0,0 0 0 0 0,-1-1 0 0 0,1 1 0 0 0,0 0 0 0 0,-1 0 0 0 0,1 0 0 0 0,0 0 0 0 0,-1 0 0 0 0,1-1 0 0 0,0 1 0 0 0,-1 0 0 0 0,1 0 0 0 0,-1 0 0 0 0,-14 0 0 0 0,8 2 0 0 0,0 1-201 0 0,6-2-850 0 0,1-1-385 0 0,-1 0-78 0 0,-4 2-20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6:25.6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 1924 4607 0 0,'0'0'208'0'0,"0"0"67"0"0,0 0 154 0 0,0 0 69 0 0,0 0 12 0 0,0 0 2 0 0,0 0 0 0 0,-1-8 1024 0 0,1 2-1024 0 0,0 5 0 0 0,0 0 0 0 0,2-6-69 0 0,0-2-294 0 0,4-2-132 0 0,-5 8-19 0 0,-1 2 3 0 0,2-10 171 0 0,0 9-104 0 0,1-1 623 0 0,-1 0-634 0 0,1-1 1 0 0,0 0-1 0 0,0 1 0 0 0,0 0 1 0 0,1-1-1 0 0,-1 1 0 0 0,1 1 1 0 0,1-2-58 0 0,34-20 473 0 0,-5 4-288 0 0,-14 7-185 0 0,16-8 0 0 0,-26 16 0 0 0,0-1 0 0 0,-1-1 0 0 0,0 0 0 0 0,4-4 0 0 0,32-34 0 0 0,-24 24 0 0 0,-1 1 0 0 0,51-49 0 0 0,-51 51 0 0 0,1 1 0 0 0,15-9 0 0 0,42-31 0 0 0,-54 39 0 0 0,2 0 0 0 0,-16 12 0 0 0,0 0 0 0 0,1-3 0 0 0,0 1 428 0 0,-1 1 1 0 0,11-5-429 0 0,3-2 583 0 0,45-30 25 0 0,-15 12-608 0 0,-31 18 0 0 0,18-12 0 0 0,-15 5 0 0 0,-1 0 0 0 0,11-14 0 0 0,-5 6 0 0 0,2 2 0 0 0,16-10 0 0 0,7-6 0 0 0,-39 30 232 0 0,19-11-232 0 0,-16 11 211 0 0,-15 10 29 0 0,5-4 225 0 0,1-1 1 0 0,6-6-466 0 0,-10 9-484 0 0,1-1 1 0 0,-1 1-1 0 0,9-5 484 0 0,5-2-107 0 0,43-31 1491 0 0,-50 34-1074 0 0,1 0 0 0 0,10-4-310 0 0,8-4-12 0 0,-21 10 12 0 0,-1 1 0 0 0,1-1 0 0 0,7-7 0 0 0,31-20 0 0 0,-15 9 0 0 0,14-7 0 0 0,6-3 0 0 0,-36 22 0 0 0,19-7 0 0 0,-17 9 0 0 0,10-8 0 0 0,8 1 0 0 0,-29 11 0 0 0,-1 0 0 0 0,0 0 0 0 0,3-3 0 0 0,-2 1 0 0 0,29-23 0 0 0,-33 28 0 0 0,0-1 0 0 0,0 1 0 0 0,5-3 0 0 0,-5 4 0 0 0,-1-1 0 0 0,1 1 0 0 0,-1-1 0 0 0,3-4 0 0 0,2-1-131 0 0,-4 2 440 0 0,1 0 0 0 0,0 0 0 0 0,1 1 0 0 0,-1 0 0 0 0,1 0 0 0 0,0 1 0 0 0,8-4-309 0 0,-13 7 4 0 0,0 0-1 0 0,0 1 1 0 0,0-1-1 0 0,0 0 1 0 0,1-1-4 0 0,-2 1 0 0 0,1 0-1 0 0,-1 0 1 0 0,1 0 0 0 0,-1 1 0 0 0,1 0-1 0 0,-1-1 1 0 0,4 0 0 0 0,0 0 0 0 0,1-1 0 0 0,-1 0 0 0 0,0-1 0 0 0,-1 1 0 0 0,1-1 0 0 0,4-4 0 0 0,13-8 0 0 0,-9 8 0 0 0,14-6 0 0 0,2-1 0 0 0,13-13 0 0 0,-40 26 0 0 0,10-6 0 0 0,-10 7 0 0 0,9-6 0 0 0,10-9 0 0 0,-16 12 0 0 0,14-14 0 0 0,-18 16 0 0 0,-1 0 0 0 0,1 0 0 0 0,0 0 0 0 0,0 1 0 0 0,0-1 0 0 0,0 1 0 0 0,1 0 0 0 0,-1-1 0 0 0,4-1 0 0 0,17-10 0 0 0,-17 9 0 0 0,-5 2 0 0 0,1 1 0 0 0,0 0 0 0 0,0 0 0 0 0,0-1 0 0 0,0 1 0 0 0,0 0 0 0 0,2 0 0 0 0,0-1 0 0 0,7-2 0 0 0,3 0 0 0 0,-12 3 0 0 0,11-3 0 0 0,1 1 0 0 0,0 0 0 0 0,-1 0 0 0 0,-11 1 0 0 0,-1 2 0 0 0,-1-1 0 0 0,1 1 0 0 0,-1-1 0 0 0,1 1 0 0 0,0-1 0 0 0,-1 1 0 0 0,1-1 0 0 0,0 1 0 0 0,0-1 0 0 0,-1 1 0 0 0,1 0 0 0 0,0-1 0 0 0,0 1 0 0 0,0 0 0 0 0,-1 0 0 0 0,2-1 0 0 0,22-8 0 0 0,-17 6 0 0 0,-3 1 4 0 0,-4 1-14 0 0,-12 2 88 0 0,11-1 293 0 0,-2 1-164 0 0,0-1-1 0 0,0 1 1 0 0,1 0 0 0 0,-1 0-1 0 0,0 0 1 0 0,1 0 0 0 0,-1 1-1 0 0,-1 0-206 0 0,1-1-48 0 0,-44 23 48 0 0,38-19 0 0 0,0-1 0 0 0,0 1 0 0 0,-6 6 0 0 0,-13 6 0 0 0,-52 28 0 0 0,67-38 0 0 0,1 0 0 0 0,-9 8 0 0 0,8-5 0 0 0,-14 7 0 0 0,7-5 0 0 0,1 0 0 0 0,-8 8 0 0 0,5-3 0 0 0,-9 4 0 0 0,-89 55 0 0 0,45-22 0 0 0,22-15 0 0 0,21-16 0 0 0,-43 28 0 0 0,28-19 0 0 0,27-17 0 0 0,-11 5 0 0 0,-101 61 0 0 0,78-48 0 0 0,-20 12 0 0 0,33-21 0 0 0,-33 26 0 0 0,-35 33 0 0 0,37-22 0 0 0,40-33 0 0 0,-8 11 0 0 0,2-2 0 0 0,23-23 0 0 0,12-10 0 0 0,0 0 0 0 0,-1-1 0 0 0,0 1 0 0 0,-1 0 0 0 0,-64 48 0 0 0,14-10 0 0 0,-103 68 0 0 0,132-93 0 0 0,-1 0 0 0 0,4-3 0 0 0,-15 12 0 0 0,26-18 0 0 0,-12 6 0 0 0,14-8 0 0 0,-1 1 0 0 0,1 0 0 0 0,-1 2 0 0 0,-36 29 0 0 0,-3-1 0 0 0,32-22 0 0 0,0 0 0 0 0,1 2 0 0 0,-8 9 0 0 0,-20 20 0 0 0,31-33 0 0 0,4-3 0 0 0,0-1 0 0 0,-4 2 0 0 0,7-5 0 0 0,2-2 0 0 0,0 0 0 0 0,0 0 0 0 0,0-1 0 0 0,-3 2 0 0 0,1-1 0 0 0,0 1 0 0 0,0-2 0 0 0,-1 0 0 0 0,1-1 0 0 0,-4 3 0 0 0,9-5 0 0 0,-9 2 0 0 0,-17 9 0 0 0,20-10 0 0 0,7-1 0 0 0,0 0 0 0 0,1 0 0 0 0,-1 0 0 0 0,0 0 0 0 0,0 0 0 0 0,1 0 0 0 0,-1 0 0 0 0,0 1 0 0 0,0-1 0 0 0,1 0 0 0 0,-1 0 0 0 0,0 1 0 0 0,0-1 0 0 0,1 0 0 0 0,-1 1 0 0 0,1-1 0 0 0,-1 1 0 0 0,0-1 0 0 0,1 1 0 0 0,-1-1 0 0 0,1 1 0 0 0,-2 0 0 0 0,1 0 0 0 0,0 0 0 0 0,0 0 0 0 0,-1 1 0 0 0,1-2 0 0 0,0 1 0 0 0,-1 0 0 0 0,1 0 0 0 0,-2 0 0 0 0,-5 3 0 0 0,1 0 0 0 0,0 0 0 0 0,2 1-64 0 0,4-4-273 0 0,4-3 77 0 0,0 0 0 0 0,0 0-1 0 0,0 0 1 0 0,0 0 0 0 0,1 0 0 0 0,2 0 260 0 0,8-5-30 0 0,29-19 30 0 0,-1-3 0 0 0,-1-1 0 0 0,25-24 0 0 0,-43 31 0 0 0,3-4 0 0 0,-3 3 0 0 0,2 0 0 0 0,23-14 0 0 0,-24 20 0 0 0,10-12 0 0 0,-7 7 0 0 0,1 1 0 0 0,0 2 0 0 0,16-8 0 0 0,-36 23 0 0 0,63-36 0 0 0,7 0 0 0 0,26-15 0 0 0,-96 51 0 0 0,106-62 0 0 0,-81 45 0 0 0,-2 0 0 0 0,12-12 0 0 0,5-5 0 0 0,6-6 0 0 0,-32 28 0 0 0,0 1 0 0 0,1 0 0 0 0,15-6 0 0 0,-10 5 0 0 0,-1 0 0 0 0,7-7 0 0 0,-6 3 0 0 0,2 2 0 0 0,30-15 0 0 0,10-6 0 0 0,-10-3 0 0 0,3-3 0 0 0,-27 23 0 0 0,8-3 0 0 0,-17 9 0 0 0,5-3 0 0 0,-22 15 0 0 0,-1-1 0 0 0,1 0 0 0 0,-1 0 0 0 0,6-7 0 0 0,-8 8 0 0 0,-1 1 0 0 0,0-1 0 0 0,1 1 0 0 0,0 1 0 0 0,1-1 0 0 0,21-12 0 0 0,-9 4 0 0 0,-13 8 0 0 0,0 0 0 0 0,0-1 0 0 0,-1 0 0 0 0,5-4 0 0 0,-6 5 0 0 0,0 0 0 0 0,0 0 0 0 0,3-1 0 0 0,9-7 0 0 0,1-3 0 0 0,10-4 0 0 0,2-2 0 0 0,-19 14 0 0 0,-8 6 0 0 0,-1 0 0 0 0,0 0 0 0 0,0 0 0 0 0,0 0 0 0 0,0-1 0 0 0,1-1 0 0 0,70-63 0 0 0,-29 28 0 0 0,-1 0 0 0 0,-9 6 0 0 0,-21 18 0 0 0,1 0 0 0 0,1 1 0 0 0,10-6 0 0 0,-12 12 0 0 0,-9 5 0 0 0,-1 0 0 0 0,0 0 0 0 0,1 0 0 0 0,1-3 0 0 0,6-3 508 0 0,0 0-1 0 0,1 0 1 0 0,2 0-508 0 0,3-3 453 0 0,-16 10-452 0 0,0 1 0 0 0,-1 0 1 0 0,1-1-1 0 0,-1 1 0 0 0,1 0 0 0 0,-1-1 0 0 0,1 1 0 0 0,-1-1 0 0 0,1 1 0 0 0,-1-1 0 0 0,0 1 0 0 0,1-1 1 0 0,-1 1-1 0 0,0-1 0 0 0,1 0-1 0 0,8-13-1 0 0,-7 11 1 0 0,1 1 0 0 0,-1 0 0 0 0,1 0 0 0 0,-1 0 0 0 0,1 1 0 0 0,0-1 0 0 0,-1 0 0 0 0,3 0 0 0 0,10-6 0 0 0,-12 7 0 0 0,9-8 0 0 0,8-7 0 0 0,-16 12 0 0 0,21-13 0 0 0,-19 11 0 0 0,1 1 0 0 0,-15 9 0 0 0,-7 6 0 0 0,-9 5 0 0 0,-24 21 0 0 0,-18 7 0 0 0,-18 14 0 0 0,47-30 0 0 0,-16 17 0 0 0,31-26 0 0 0,-4 2 0 0 0,-3 2 0 0 0,3-2 0 0 0,-25 13 0 0 0,19-13 0 0 0,-3 4 0 0 0,-103 80 0 0 0,-24 20 0 0 0,106-80 0 0 0,23-16 0 0 0,-20 13 0 0 0,-108 63 0 0 0,141-91 0 0 0,-16 9 0 0 0,-37 17 0 0 0,43-24 0 0 0,-24 17 0 0 0,16-9 0 0 0,-125 80 0 0 0,65-28 0 0 0,95-73 0 0 0,-13 11 0 0 0,0-2 0 0 0,-1 0 0 0 0,0-1 0 0 0,-13 6 0 0 0,-26 9 0 0 0,-15 7 0 0 0,-44 18 0 0 0,-56 24 0 0 0,155-67 0 0 0,0 2 0 0 0,0 0 0 0 0,1 1 0 0 0,1 1 0 0 0,0 0 0 0 0,0 1 0 0 0,-2 3 0 0 0,-7 7 0 0 0,13-14 0 0 0,1 2 0 0 0,-1-1 0 0 0,2 1 0 0 0,-1 1 0 0 0,-2 4 0 0 0,5-6 0 0 0,-14 21 0 0 0,6-6 0 0 0,9-16 0 0 0,2 0 0 0 0,2-3 0 0 0,4-4 0 0 0,3-4 0 0 0,-6 3 0 0 0,15-8 0 0 0,0 0 0 0 0,0-1 0 0 0,9-8 0 0 0,-8 6 0 0 0,45-31 0 0 0,43-30 0 0 0,63-31 0 0 0,-79 51 0 0 0,14-15 0 0 0,-30 12 0 0 0,-1-3 0 0 0,7-7 0 0 0,14 0 0 0 0,-62 45 0 0 0,87-57 0 0 0,-101 68 0 0 0,0-1 0 0 0,12-3 0 0 0,15-9 0 0 0,55-36 0 0 0,-15 5 0 0 0,-46 27 0 0 0,18-7 0 0 0,-29 19 0 0 0,30-16 0 0 0,-40 23 0 0 0,-1 0 0 0 0,0-2 0 0 0,0 0 0 0 0,-1 0 0 0 0,0-2 0 0 0,4-3 0 0 0,14-13 0 0 0,-21 19 0 0 0,-1-1 0 0 0,0 0 0 0 0,1-2 0 0 0,-2 2 0 0 0,0-1 0 0 0,1 1 0 0 0,8-5 0 0 0,-1 0 0 0 0,12-12 0 0 0,6-5 0 0 0,-14 12 0 0 0,-11 10 0 0 0,0 0 0 0 0,1 1 0 0 0,1 0 0 0 0,26-19 0 0 0,-16 10 0 0 0,-16 14 0 0 0,-1 0 0 0 0,1 0 0 0 0,0 1 0 0 0,0 0 0 0 0,0 0 0 0 0,0 0 0 0 0,5 0 0 0 0,6-2 0 0 0,-14 3 0 0 0,0-1 0 0 0,-1 1 0 0 0,0 0 0 0 0,1-1 0 0 0,-1 1 0 0 0,0-1 0 0 0,1 0 0 0 0,-1 1 0 0 0,0-2 0 0 0,0 1 0 0 0,0 1 0 0 0,0-1 0 0 0,1 0 0 0 0,-1 1 0 0 0,0-1 0 0 0,1 1 0 0 0,-1-1 0 0 0,1 1 0 0 0,-1 0 0 0 0,1 0 0 0 0,1 0 0 0 0,1-1 0 0 0,-1 0 0 0 0,0 0 0 0 0,0-1 0 0 0,0 1 0 0 0,0-1 0 0 0,0 0 0 0 0,0 0 0 0 0,1-2 0 0 0,0 0 0 0 0,1 0 0 0 0,0 1 0 0 0,4-2 0 0 0,-5 3 0 0 0,1-1 0 0 0,0 0 0 0 0,-1 0 0 0 0,2-2 0 0 0,9-5 0 0 0,-7 4 0 0 0,1 0 0 0 0,-2 0 0 0 0,8-7 0 0 0,0-1 0 0 0,-15 14 0 0 0,-1 0 0 0 0,1 0 0 0 0,0 0 0 0 0,0 0 0 0 0,0 1 0 0 0,0-1 0 0 0,0 0 0 0 0,0 1 0 0 0,0-1 0 0 0,0 1 0 0 0,0-1 0 0 0,0 1 0 0 0,0-1 0 0 0,0 1 0 0 0,1 0 0 0 0,-1-1 0 0 0,1 1 0 0 0,-1-1 0 0 0,0 1 0 0 0,1-1 0 0 0,-1 1 0 0 0,0-1 0 0 0,0 0 0 0 0,1 0 0 0 0,-1 1 0 0 0,0-2 0 0 0,4 0 0 0 0,-4 1 0 0 0,1 0 0 0 0,0 0 0 0 0,0-1 0 0 0,-1 1 0 0 0,1 0 0 0 0,-1-1 0 0 0,1 1 0 0 0,-1-1 0 0 0,8-11 0 0 0,-4 7 0 0 0,5-4 0 0 0,-8 8 0 0 0,1 0-4 0 0,-4 5-109 0 0,-6 6-599 0 0,-11 10-1252 0 0,6-9 941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02.6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87 2751 919 0 0,'0'0'243'0'0,"-2"0"684"0"0,-4 0 302 0 0,4 0 62 0 0,0 0-98 0 0,0 1-901 0 0,-1-1 45 0 0,0 1 0 0 0,0-1 0 0 0,1 1 1 0 0,-1 0-1 0 0,0 0 0 0 0,1 0 0 0 0,-1 1 1 0 0,1-1-1 0 0,-1 1 0 0 0,1-1-337 0 0,-20 25 781 0 0,21-24-546 0 0,1-2-55 0 0,-1 2-20 0 0,-2 4-34 0 0,1 0-1 0 0,-1 0 1 0 0,1 0-1 0 0,0 1 1 0 0,0 1-126 0 0,-3 14 107 0 0,4-20-33 0 0,1-2 49 0 0,0 0 18 0 0,0 0 3 0 0,0 0 12 0 0,0 0 50 0 0,0 0 18 0 0,2 2 6 0 0,2 7-4 0 0,-3-7-30 0 0,-1-2-18 0 0,2 0-2 0 0,2-1-88 0 0,0 0 0 0 0,-1 0 0 0 0,1 0 0 0 0,0 0 0 0 0,-1-1 0 0 0,1 1 0 0 0,-1-1 0 0 0,0 0 0 0 0,1 0-88 0 0,8-7 399 0 0,10-8-399 0 0,4-4 225 0 0,-9 8-33 0 0,0 0 0 0 0,-1-2 0 0 0,11-13-192 0 0,-5 7 314 0 0,11-10-314 0 0,8-5 174 0 0,36-41 101 0 0,33-32 74 0 0,-56 57-194 0 0,-18 16-5 0 0,2 2 1 0 0,5-2-151 0 0,263-170 416 0 0,-282 193-416 0 0,20-9 0 0 0,-16 9 0 0 0,5-5 0 0 0,108-75 36 0 0,5-3 22 0 0,123-48 405 0 0,-176 96-276 0 0,-12 6-26 0 0,108-58 182 0 0,152-89 329 0 0,-292 159-505 0 0,29-22-167 0 0,-27 17 121 0 0,17-8-121 0 0,19-10 61 0 0,14-8 14 0 0,-55 34-18 0 0,36-29-57 0 0,-50 33 7 0 0,53-41 57 0 0,162-123 278 0 0,-198 151-329 0 0,6-5-16 0 0,-26 20 3 0 0,8-9 0 0 0,-33 27 6 0 0,0 0 0 0 0,0 1 0 0 0,0-1 0 0 0,2 0-6 0 0,-3 2 4 0 0,0-1 0 0 0,0 1 0 0 0,0-1 0 0 0,-1 0 0 0 0,1 0 0 0 0,-1 0 0 0 0,1 0 0 0 0,-1-1 0 0 0,0 1 0 0 0,1-1-4 0 0,2-7 0 0 0,2 2 0 0 0,5-2 98 0 0,-11 7-27 0 0,9-15-29 0 0,-10 18-40 0 0,-1-1 0 0 0,1 1 0 0 0,0 0 0 0 0,0-1 0 0 0,0 1 0 0 0,0 0 1 0 0,0 0-1 0 0,-1-1 0 0 0,1 1 0 0 0,0 0 0 0 0,0-1 0 0 0,0 1 0 0 0,-1 0 0 0 0,1 0 0 0 0,0 0 1 0 0,0-1-1 0 0,-1 1 0 0 0,1 0 0 0 0,0 0 0 0 0,-1 0 0 0 0,1 0 0 0 0,0-1 0 0 0,-1 1 0 0 0,1 0-2 0 0,0 0 3 0 0,-1 0-3 0 0,1 0 0 0 0,-1-1 0 0 0,1 1 0 0 0,-1 0 0 0 0,1 0 0 0 0,-1 0 0 0 0,1-1 0 0 0,-1 1 0 0 0,1 0 0 0 0,-1 0 0 0 0,0 0 0 0 0,1 0 0 0 0,-1 0 0 0 0,1 0 0 0 0,-1 0 0 0 0,0 1 0 0 0,0-1 0 0 0,0 0 0 0 0,-1 1 0 0 0,1-1 0 0 0,0 1 0 0 0,0-1 0 0 0,0 1 0 0 0,0 0 0 0 0,-1 0 0 0 0,-7 7 0 0 0,1-1 0 0 0,-4 5 0 0 0,-12 11 0 0 0,11-11 0 0 0,1 1 0 0 0,0 0 0 0 0,1 1 0 0 0,-1 2 0 0 0,-6 8 0 0 0,-59 77 0 0 0,-45 54 0 0 0,17-30 0 0 0,-29 36 0 0 0,-3-9 0 0 0,57-66 0 0 0,49-53 1 0 0,-115 123 9 0 0,6-28 54 0 0,-2-6-4 0 0,-24 20-3 0 0,130-110-57 0 0,-17 21 0 0 0,27-27 0 0 0,-30 34 0 0 0,-36 51 0 0 0,72-87 0 0 0,-13 19 0 0 0,-21 26 0 0 0,45-55 0 0 0,-2 0 0 0 0,1-1 0 0 0,-12 11 0 0 0,10-13 0 0 0,2 1 0 0 0,-8 11 0 0 0,10-12 0 0 0,-1 0 0 0 0,-1 0 0 0 0,-5 5 0 0 0,-8 8 0 0 0,7-6 0 0 0,8-10 0 0 0,2 2 0 0 0,1-2-10 0 0,4-5-33 0 0,-2 5 22 0 0,2-6-34 0 0,1-2-14 0 0,0 0 3 0 0,2 0 13 0 0,11 0 42 0 0,-7-2 8 0 0,0 0-1 0 0,1 0 0 0 0,-1-1 1 0 0,0 1-1 0 0,0-1 1 0 0,-1-1-1 0 0,3-1 4 0 0,13-9-35 0 0,5-7 35 0 0,-11 10-4 0 0,20-17 5 0 0,101-82-12 0 0,-68 52-16 0 0,2 3 0 0 0,74-44 27 0 0,56-22 0 0 0,-145 88 0 0 0,20-14 0 0 0,5-7 0 0 0,15-18 16 0 0,-12 8 32 0 0,32-16-48 0 0,82-52 27 0 0,-74 48 0 0 0,23-22-3 0 0,-9 6 26 0 0,-71 54-53 0 0,59-38 81 0 0,-110 77-35 0 0,-10 5-37 0 0,1 0-1 0 0,-1-1 0 0 0,0 0 0 0 0,4-3-5 0 0,-7 5 53 0 0,-2 1 11 0 0,0 0 0 0 0,0 0 0 0 0,0 0 3 0 0,0 0 9 0 0,-1 2-15 0 0,-4 8-38 0 0,-1 0 0 0 0,-1-1-1 0 0,1 1 1 0 0,-1-1-1 0 0,-1-1 1 0 0,-7 8-23 0 0,1-2 15 0 0,-8 13-15 0 0,-3 5 20 0 0,-2-1 0 0 0,-12 11-20 0 0,-62 52 52 0 0,3-1-27 0 0,74-70-25 0 0,-106 104 0 0 0,105-106 0 0 0,-7 5 0 0 0,4-5 0 0 0,0 3 0 0 0,5-3 0 0 0,-62 54 0 0 0,-32 18 0 0 0,-64 51 0 0 0,86-74 0 0 0,52-40 0 0 0,-15 9 0 0 0,-29 12 0 0 0,-21 15 0 0 0,82-49 0 0 0,1 2 0 0 0,0 0 0 0 0,0 3 0 0 0,-135 140 0 0 0,136-137 0 0 0,-44 40 0 0 0,40-39 0 0 0,-107 96-72 0 0,130-117 56 0 0,0-1 1 0 0,-1 0-1 0 0,1-1 0 0 0,-1 1 1 0 0,0-1-1 0 0,-3 1 16 0 0,-3 2-38 0 0,1 0 0 0 0,1 0 0 0 0,-11 8 38 0 0,4-2-82 0 0,10-8 56 0 0,5-3-36 0 0,2-1-20 0 0,2-2 25 0 0,9-13 20 0 0,-6 12 23 0 0,0 0 1 0 0,24-22-136 0 0,24-14 149 0 0,-36 25-60 0 0,-1 1 1 0 0,11-12 59 0 0,4-5-88 0 0,16-12 7 0 0,22-28 81 0 0,-16 18-35 0 0,2-2 16 0 0,-1-5 19 0 0,22-16 0 0 0,70-53 31 0 0,119-113 64 0 0,-191 160-85 0 0,0 0 4 0 0,13-1 58 0 0,-22 21-24 0 0,121-113 43 0 0,-136 127-54 0 0,96-103-21 0 0,-99 99 32 0 0,12-13-12 0 0,25-28 2 0 0,-31 37-38 0 0,8-13 0 0 0,-11 12 0 0 0,-14 17 0 0 0,-25 25 0 0 0,0-1 0 0 0,0-1 0 0 0,9-13 0 0 0,-9 12 21 0 0,6-10-21 0 0,7-12 33 0 0,-18 30-29 0 0,0 0 0 0 0,-1-1 0 0 0,3-9-4 0 0,5-8-2 0 0,-7 14 24 0 0,0 0 1 0 0,-1-3-23 0 0,5-10 19 0 0,-7 18-7 0 0,-1-1-1 0 0,1 0 1 0 0,-2 0 0 0 0,2-8-12 0 0,1-10 17 0 0,6-34-17 0 0,-8 49 0 0 0,-1-1 0 0 0,0 1 0 0 0,-1 0 0 0 0,0 0 0 0 0,-1 0 0 0 0,0 0 0 0 0,-1 0 0 0 0,0 0 0 0 0,-1 0 0 0 0,-2-3 0 0 0,0-6 0 0 0,-3-5 0 0 0,-1 3 0 0 0,4 9 0 0 0,-8-13 0 0 0,6 10 0 0 0,6 15 0 0 0,1-1 0 0 0,-1 1 0 0 0,-1-1 0 0 0,1 1 0 0 0,0-1 0 0 0,-1 1 0 0 0,1-1 0 0 0,-2 0 0 0 0,-1-1 0 0 0,1-1 0 0 0,0 1 0 0 0,0-1 0 0 0,-1-2 0 0 0,-18-25 0 0 0,19 25-1 0 0,-1 1 0 0 0,1 0 0 0 0,0-1-1 0 0,0 1 1 0 0,1-1 0 0 0,0 0 0 0 0,0 0 0 0 0,0 0 0 0 0,1-1 1 0 0,1 7-4 0 0,0 1 1 0 0,0-1 0 0 0,0 0 0 0 0,0 1 0 0 0,0-1 0 0 0,0 0 0 0 0,0 0 0 0 0,0 1-1 0 0,0-1 1 0 0,0 0 0 0 0,0 1 0 0 0,1-1 0 0 0,-1 0 0 0 0,0 1 3 0 0,1-4-10 0 0,0-5 10 0 0,-2 6 0 0 0,2 0 0 0 0,-1 1 0 0 0,0-1 0 0 0,0 1 0 0 0,1-1 0 0 0,0 1 0 0 0,-1-1 0 0 0,1 1 0 0 0,0-1 0 0 0,1-1 0 0 0,5-17 0 0 0,0 2-10 0 0,-5 14-8 0 0,0 1-9 0 0,6-8 18 0 0,-2 4-144 0 0,-4 9 94 0 0,7 3 47 0 0,-8-3 12 0 0,0 0 0 0 0,0 0 0 0 0,0 0 0 0 0,0 0 0 0 0,0 0 0 0 0,0 0 0 0 0,-1 1 0 0 0,1-1 0 0 0,5 12-10 0 0,0 0-1 0 0,-1 1 1 0 0,-1 0-1 0 0,0-1 1 0 0,-1 1-1 0 0,0 5 11 0 0,0-2-1 0 0,5 35 1 0 0,-3 1 0 0 0,-1 9 0 0 0,-3-45 0 0 0,1 42 0 0 0,-2 0 0 0 0,-2 1 0 0 0,-7 32 0 0 0,6-62 19 0 0,2-21 15 0 0,0 1 1 0 0,0-1 0 0 0,-1 1 0 0 0,-1 2-35 0 0,2-10 81 0 0,1-2-8 0 0,-1 2-13 0 0,-3 7-34 0 0,3-7 40 0 0,-1-3-54 0 0,0-1 0 0 0,0 0 1 0 0,1 0-1 0 0,-1 1 0 0 0,1-1 0 0 0,-1 0 0 0 0,1 0 0 0 0,0 0 0 0 0,0-1 0 0 0,0 1 1 0 0,0 0-14 0 0,-2-3 28 0 0,-2-6-10 0 0,1-1 0 0 0,0 0-1 0 0,0 0 1 0 0,1 0 0 0 0,1-1-1 0 0,-1-5-16 0 0,-2-10 12 0 0,-12-86-12 0 0,13 85-29 0 0,1-7 29 0 0,1 10-35 0 0,-4-20 35 0 0,-2 7 5 0 0,-9-56-74 0 0,16 86 57 0 0,1 8-46 0 0,-1 2 3 0 0,-1 2 52 0 0,-1 0 0 0 0,1 0-1 0 0,0 0 1 0 0,0 0 0 0 0,0 1 0 0 0,1-1 0 0 0,-1 1 0 0 0,1-1 0 0 0,0 1 0 0 0,0 0-1 0 0,-1 1 4 0 0,-1 12-16 0 0,1 0-1 0 0,0 2 17 0 0,-1 8-7 0 0,-2 10 7 0 0,-2-1 0 0 0,-1 0 0 0 0,-7 16 0 0 0,2-15 0 0 0,-32 86 0 0 0,28-84 0 0 0,-1 0 0 0 0,-3 1 0 0 0,-25 35 34 0 0,-2-1 0 0 0,-14 10-34 0 0,-118 133 68 0 0,74-106-36 0 0,-4-4 0 0 0,-36 21-32 0 0,44-39 43 0 0,-54 44-22 0 0,-64 37 5 0 0,-69 57 12 0 0,-8 21-38 0 0,246-203 0 0 0,3 2 0 0 0,-7 11 0 0 0,-18 19 0 0 0,42-51 0 0 0,9-8 0 0 0,15-12-12 0 0,6-5-50 0 0,1-1-22 0 0,2-2 16 0 0,35-43-50 0 0,43-45-12 0 0,-42 45 63 0 0,40-36 67 0 0,-20 24-12 0 0,9-7 13 0 0,-46 44-1 0 0,-1 0 0 0 0,2-4 0 0 0,-13 13 0 0 0,-3 1 14 0 0,-6 10-13 0 0,0 0 0 0 0,0 0 1 0 0,0 0-1 0 0,0 0 1 0 0,0 0-1 0 0,0 0 1 0 0,0 0-1 0 0,0 0 1 0 0,0 0-1 0 0,0 0 0 0 0,0 0 1 0 0,0-1-1 0 0,0 1 1 0 0,0 0-1 0 0,0 0 1 0 0,1 0-1 0 0,-1 0 1 0 0,0 0-1 0 0,0 0 0 0 0,0 0 1 0 0,0 0-1 0 0,0 0 1 0 0,0 0-1 0 0,0-1 1 0 0,0 1-1 0 0,0 0 1 0 0,-1 0-1 0 0,1 0 1 0 0,0 0-1 0 0,0 0 0 0 0,0 0 1 0 0,0 0-1 0 0,0 0 1 0 0,0 0-1 0 0,0 0 1 0 0,0 0-1 0 0,0 0 1 0 0,0-1-1 0 0,0 1 0 0 0,0 0 1 0 0,0 0-1 0 0,0 0 1 0 0,0 0-1 0 0,0 0 1 0 0,0 0-1 0 0,-1 0-1 0 0,1-1 8 0 0,-1 1 0 0 0,0-1-1 0 0,0 0 1 0 0,0 1 0 0 0,0-1 0 0 0,0 1-1 0 0,0 0 1 0 0,-1-1 0 0 0,1 1 0 0 0,0 0-1 0 0,0-1 1 0 0,0 1 0 0 0,0 0-1 0 0,0 0 1 0 0,0 0 0 0 0,-1 0 0 0 0,1 0-1 0 0,0 0 1 0 0,0 0 0 0 0,0 1 0 0 0,0-1-1 0 0,0 0 1 0 0,0 1 0 0 0,-1-1 0 0 0,1 1-8 0 0,-6 2 78 0 0,0 0 0 0 0,0 1 1 0 0,-5 2-79 0 0,2 1 59 0 0,-198 124 804 0 0,63-37-263 0 0,80-51-157 0 0,-6 9-443 0 0,-46 31 138 0 0,63-52-123 0 0,27-17-18 0 0,1 2 3 0 0,-1 1 0 0 0,-1-1 0 0 0,-11 4 0 0 0,34-18 3 0 0,-9 6-19 0 0,13-7-52 0 0,3-2 41 0 0,1 1 0 0 0,0-1 0 0 0,-1 1 0 0 0,1-1 0 0 0,-1 0 0 0 0,1 0 0 0 0,-1 0 0 0 0,2-1 27 0 0,4-2-47 0 0,5-2-6 0 0,0 0-1 0 0,-1-1 1 0 0,1 0-1 0 0,-1-1 1 0 0,-1-1-1 0 0,0 0 1 0 0,0 0-1 0 0,0-2 54 0 0,21-22-155 0 0,23-33 155 0 0,-22 26-49 0 0,-10 12 50 0 0,3-4 9 0 0,21-19-10 0 0,-45 50 53 0 0,-4 3 24 0 0,-25 38 279 0 0,12-20-88 0 0,-5 12-268 0 0,14-22 25 0 0,-12 22 79 0 0,-2-1-1 0 0,-10 12-103 0 0,9-16 20 0 0,-1 0 0 0 0,-1-1 0 0 0,-2-1 0 0 0,-7 4-20 0 0,9-9-182 0 0,6-6-1286 0 0,-11 8 1468 0 0,1-6-891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06.8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135 1112 4607 0 0,'0'0'102'0'0,"-1"1"20"0"0,-1-1-78 0 0,-1 0 9 0 0,-7 3 85 0 0,7-2-75 0 0,0 0 0 0 0,-1 1 0 0 0,1-1 0 0 0,0 1 0 0 0,0 0 0 0 0,0 0 0 0 0,0 0 0 0 0,-2 2-63 0 0,-24 15 1549 0 0,26-16-1546 0 0,0-1 0 0 0,1 0 0 0 0,-1 1 0 0 0,1-1-1 0 0,-1 1 1 0 0,1 0 0 0 0,-1 1-3 0 0,-11 11-4 0 0,2-3 447 0 0,11-11 45 0 0,-1 1 276 0 0,-6 8-355 0 0,7-9-22 0 0,1-1 101 0 0,0 0 21 0 0,0 0-66 0 0,6-7-206 0 0,50-59 1818 0 0,-24 27-2134 0 0,29-28 79 0 0,3-1 0 0 0,-11 12 0 0 0,-36 39 0 0 0,32-32 0 0 0,1 2 0 0 0,25-14 0 0 0,-38 32 0 0 0,-7 5 0 0 0,7-2 0 0 0,115-71 0 0 0,-63 47 0 0 0,-52 30 0 0 0,-1-1 0 0 0,10-9 0 0 0,-33 21 0 0 0,0 0 0 0 0,1 1 0 0 0,9-4 0 0 0,-1 1 0 0 0,13-10 0 0 0,-15 9 0 0 0,18-8 0 0 0,-17 11 0 0 0,1-1 0 0 0,5-4 0 0 0,-5 0 0 0 0,-17 10 0 0 0,0 0 0 0 0,0 1 0 0 0,1-1 0 0 0,1 0 0 0 0,25-8 627 0 0,-21 9-153 0 0,-1-1 0 0 0,1 0-1 0 0,6-5-473 0 0,-4 3 0 0 0,-8 6 0 0 0,-3 0 0 0 0,-1 1 0 0 0,0-1 0 0 0,0 0 0 0 0,0 0 0 0 0,1 0 0 0 0,-1 0 0 0 0,0 0 0 0 0,0 0 0 0 0,1 0 0 0 0,-1-1 0 0 0,0 1 0 0 0,0 0 0 0 0,0-1 0 0 0,1 1 0 0 0,9-5 0 0 0,5-4 0 0 0,-7 5 0 0 0,2-1 0 0 0,-8 5 0 0 0,1-1 0 0 0,15-10 0 0 0,-4-1 0 0 0,0 4 0 0 0,-2-2 0 0 0,0 0 0 0 0,-6 3 0 0 0,-5 7 0 0 0,-2 0 0 0 0,1 0 0 0 0,0 0 0 0 0,-1 0 0 0 0,1 0 0 0 0,-1-1 0 0 0,1 1 0 0 0,0 0 0 0 0,-1 0 0 0 0,1 0 0 0 0,-1 0 0 0 0,1-1 0 0 0,0 1 0 0 0,-1 0 0 0 0,1-1 0 0 0,-1 1 0 0 0,1 0 0 0 0,0-1 0 0 0,6-4 0 0 0,0-1 0 0 0,4 0 0 0 0,2 1 0 0 0,9-8 0 0 0,-14 10 0 0 0,1-1 0 0 0,3 1 0 0 0,-11 2 0 0 0,9-5 0 0 0,-2 3 0 0 0,0 2 0 0 0,0 0 0 0 0,2 0 0 0 0,-4 0 72 0 0,-4 1 299 0 0,-2 0 117 0 0,0 0 21 0 0,0 0-66 0 0,0 2-294 0 0,-1-1-148 0 0,1 1 0 0 0,0 0 0 0 0,0 0 0 0 0,0-1 0 0 0,-1 1 0 0 0,1-1 0 0 0,-1 1 0 0 0,0 0-1 0 0,1-1 1 0 0,-1 1 0 0 0,0-1 0 0 0,0 1 0 0 0,0-1 0 0 0,0 0 0 0 0,0 1 0 0 0,0-1 0 0 0,-1 1-1 0 0,-4 5 0 0 0,-12 19 0 0 0,-1-1 0 0 0,-9 9 0 0 0,-40 37 9 0 0,-10 3-9 0 0,35-35 63 0 0,-155 165 528 0 0,134-135-1213 0 0,20-23 637 0 0,-32 45-15 0 0,31-36 0 0 0,-42 40 0 0 0,84-92 0 0 0,-7 7 0 0 0,0-1 0 0 0,-1-1 0 0 0,-1 0 0 0 0,-9 6 0 0 0,3-3 0 0 0,11-8-7 0 0,1 1-1 0 0,-8 2 8 0 0,7-3 139 0 0,0 0 0 0 0,1 0 0 0 0,-2 2-139 0 0,-3 1 397 0 0,1 0 1 0 0,-1-1 0 0 0,0-1 0 0 0,-5 2-398 0 0,-14 6-1 0 0,24-9-147 0 0,1 0 0 0 0,0 0 0 0 0,0 1 0 0 0,0 0 0 0 0,-2 3 148 0 0,-11 7-644 0 0,-10 9 450 0 0,0 0-1 0 0,2 2 0 0 0,-17 20 195 0 0,-3 4-24 0 0,36-39 24 0 0,2-2 0 0 0,0-1 0 0 0,0 0 0 0 0,0-1 0 0 0,-1 0 0 0 0,-5 3 0 0 0,8-6 0 0 0,6-4 0 0 0,-1 1 0 0 0,1 0 0 0 0,0 0 0 0 0,0-1 0 0 0,0 1 0 0 0,0 0 0 0 0,0-1 0 0 0,0 1 0 0 0,-1 0 0 0 0,1-1 0 0 0,0 1 0 0 0,0 0 0 0 0,0 0 0 0 0,0-1 0 0 0,0 1 0 0 0,0 0 0 0 0,0-1 0 0 0,0 1 0 0 0,0-1 0 0 0,1-2 0 0 0,-1 0 0 0 0,1-1 0 0 0,0 1 0 0 0,0 0 0 0 0,0-1 0 0 0,0 1 0 0 0,0 0 0 0 0,1 0 0 0 0,-1 0 0 0 0,1 0 0 0 0,0 0 0 0 0,0 0 0 0 0,2-1 0 0 0,5-7 0 0 0,1 0 0 0 0,7-6 0 0 0,-15 15 0 0 0,80-70 0 0 0,-29 25 0 0 0,3 2 0 0 0,1 3 0 0 0,7-1 0 0 0,13-11 0 0 0,127-98 0 0 0,92-64 0 0 0,-209 161 0 0 0,-10 8 0 0 0,10-14 0 0 0,62-56 0 0 0,-117 91 0 0 0,32-17 0 0 0,8-7 0 0 0,-43 28 0 0 0,2 1 0 0 0,1 2 0 0 0,0 1 0 0 0,10-3 0 0 0,-6 2 0 0 0,-27 13 0 0 0,0 0 0 0 0,1 1 0 0 0,0 1 0 0 0,1-1 0 0 0,5 0 0 0 0,33-13 0 0 0,-34 9 0 0 0,-15 8 0 0 0,0 1 0 0 0,1 0 0 0 0,-1 0 0 0 0,0 0 0 0 0,0 0 0 0 0,1 0 0 0 0,-1 0 0 0 0,0 0 0 0 0,0-1 0 0 0,0 1 0 0 0,1 0 0 0 0,-1 0 0 0 0,0 0 0 0 0,0 0 0 0 0,1 0 0 0 0,-1 0 0 0 0,0 0 0 0 0,0 0 0 0 0,1 0 0 0 0,-1 0 0 0 0,0 0 0 0 0,0 1 0 0 0,1-1 0 0 0,-1 0 0 0 0,0 0 0 0 0,0 0 0 0 0,0 1 0 0 0,0-1 0 0 0,0 1 0 0 0,0-1 0 0 0,0 0 0 0 0,0 1 0 0 0,0-1 0 0 0,0 0 0 0 0,0 1 0 0 0,0-1 0 0 0,0 0 0 0 0,-1 1 0 0 0,1-1 0 0 0,0 0 0 0 0,0 1 0 0 0,0-1 0 0 0,0 0 0 0 0,-1 1 0 0 0,1-1 0 0 0,0 0 0 0 0,-8 11 0 0 0,4-7 0 0 0,-28 47-1164 0 0,22-36-4656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12.7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106 2687 1839 0 0,'0'0'304'0'0,"0"0"603"0"0,0 0 257 0 0,0 0 55 0 0,0 0-87 0 0,0 0-412 0 0,1 2-178 0 0,4 5-35 0 0,-4-5-20 0 0,-1-2-47 0 0,0 0-22 0 0,0 0-2 0 0,0 0-21 0 0,0 0-90 0 0,0 0-38 0 0,0 0-10 0 0,0 0-13 0 0,0-2-52 0 0,-1-5-88 0 0,0 0 0 0 0,1-1-1 0 0,0 1 1 0 0,1 0-1 0 0,0 0 1 0 0,0 0 0 0 0,0-1-1 0 0,1 1 1 0 0,0 0-1 0 0,1-2-103 0 0,13-39 445 0 0,-12 33-309 0 0,1 0 0 0 0,1 0-1 0 0,1-3-135 0 0,50-105 560 0 0,-26 58 131 0 0,22-33-691 0 0,44-58 531 0 0,-84 135-470 0 0,48-74 391 0 0,71-83-452 0 0,-99 141 29 0 0,2 1 1 0 0,1 2-1 0 0,2 2 0 0 0,15-10-29 0 0,31-27 0 0 0,-78 65 6 0 0,0 0 1 0 0,0 1-1 0 0,7-3-6 0 0,8-5 60 0 0,-20 10 11 0 0,1 0 3 0 0,6-2-2 0 0,-7 2 6 0 0,-1 1 22 0 0,0 0 10 0 0,0 0 2 0 0,0 0 2 0 0,0 0 4 0 0,0 0 2 0 0,0 0 0 0 0,0 0-9 0 0,-1 2-38 0 0,-35 36-1 0 0,10-11 16 0 0,-7 12-88 0 0,19-23 0 0 0,-1 0 0 0 0,-6 5 0 0 0,-20 21 0 0 0,-51 68-97 0 0,27-32 18 0 0,30-35-28 0 0,6-7-143 0 0,-2-1-1 0 0,-34 30 251 0 0,29-34-162 0 0,-1-2 0 0 0,-23 12 162 0 0,56-37-9 0 0,-15 8-92 0 0,18-11 82 0 0,0-1 0 0 0,-1 1 1 0 0,1-1-1 0 0,-1 1 0 0 0,1-1 1 0 0,0 1-1 0 0,-1-1 0 0 0,1 0 1 0 0,-1 0-1 0 0,1 0 0 0 0,-1 0 1 0 0,1 0-1 0 0,-1 0 0 0 0,1 0 19 0 0,-2 0-70 0 0,2-3 15 0 0,0 2 51 0 0,1-1 1 0 0,-1 0-1 0 0,0 0 1 0 0,1 0-1 0 0,-1 0 1 0 0,1 1-1 0 0,0-1 0 0 0,-1 0 1 0 0,1 0-1 0 0,0 0 1 0 0,0 0-1 0 0,0 0 1 0 0,1 0-1 0 0,-1 0 1 0 0,0 0-1 0 0,1 0 0 0 0,-1 0 1 0 0,1 1-1 0 0,0-1 1 0 0,-1 0-1 0 0,1 0 4 0 0,21-35-55 0 0,1 2 0 0 0,19-21 55 0 0,-1-1-34 0 0,-22 32 34 0 0,11-10 0 0 0,4-5 0 0 0,34-44 0 0 0,53-49 0 0 0,-79 92 0 0 0,3 1 0 0 0,1 2 0 0 0,43-26 0 0 0,-2 11 64 0 0,89-38-64 0 0,-71 36 64 0 0,33-28-64 0 0,-105 64-2 0 0,-13 8 15 0 0,18-13-13 0 0,-35 21 15 0 0,17-12 88 0 0,0 0-1 0 0,3-6-102 0 0,-15 15 221 0 0,-8 6-207 0 0,0 1 0 0 0,0-1 1 0 0,0 0-1 0 0,0 0 0 0 0,0 0 0 0 0,0 0 0 0 0,0 1 0 0 0,0-1 0 0 0,0 0 1 0 0,0 0-1 0 0,0 0 0 0 0,0 0 0 0 0,0 1 0 0 0,0-1 0 0 0,0 0 1 0 0,0 0-1 0 0,0 0 0 0 0,0 0 0 0 0,0 1 0 0 0,0-1 0 0 0,0 0 0 0 0,0 0 1 0 0,0 0-1 0 0,0 0 0 0 0,-1 0 0 0 0,1 1 0 0 0,0-1 0 0 0,0 0 0 0 0,0 0-14 0 0,-10 18 281 0 0,3-8-226 0 0,-1-1 1 0 0,0 1 0 0 0,-1-1-1 0 0,-3 2-55 0 0,-12 12 19 0 0,-60 73-6 0 0,17-19 38 0 0,-70 81-1 0 0,-50 54 28 0 0,52-56-78 0 0,-76 99-246 0 0,186-222 57 0 0,-2 7 189 0 0,21-30-22 0 0,4-8-58 0 0,2-2-3 0 0,0 0-35 0 0,0 0 10 0 0,2-2 10 0 0,275-250-78 0 0,61-48 176 0 0,-248 224 112 0 0,3 4 0 0 0,43-22-112 0 0,-68 50 36 0 0,256-171 76 0 0,-222 145 39 0 0,39-17-151 0 0,-85 55 69 0 0,11-7 86 0 0,57-24-155 0 0,-32 20 107 0 0,-67 34-98 0 0,-17 7 10 0 0,0-1 1 0 0,0 0-1 0 0,-1 0 0 0 0,2-1-19 0 0,-7 3 79 0 0,-2 1 86 0 0,0 0 19 0 0,0 0 0 0 0,-1 1-158 0 0,1-1-1 0 0,0 1 1 0 0,0 0-1 0 0,-1 0 1 0 0,1-1 0 0 0,0 1-1 0 0,-1 0 1 0 0,1 0-1 0 0,-1-1 1 0 0,1 1-1 0 0,-1 0 1 0 0,0 0-26 0 0,-2 2 61 0 0,-2 6 39 0 0,-1-1-1 0 0,-1 0 1 0 0,0 0-1 0 0,0-1 0 0 0,-6 5-99 0 0,-42 32 66 0 0,34-28-66 0 0,-71 51 58 0 0,-52 42-63 0 0,79-56 7 0 0,-17 15 50 0 0,-142 124-42 0 0,-87 66-20 0 0,131-86-44 0 0,102-94-12 0 0,16-15 33 0 0,6-6-12 0 0,-11 6 45 0 0,-82 67-144 0 0,108-93 15 0 0,40-35 48 0 0,1-2 5 0 0,0 0 10 0 0,0 0 61 0 0,0 0 245 0 0,0 0 105 0 0,3-2 27 0 0,27-11-828 0 0,-1-2-1 0 0,6-5 457 0 0,57-38-911 0 0,-23 13 991 0 0,91-67-80 0 0,-67 45 0 0 0,118-87 0 0 0,-32 22 0 0 0,292-190 118 0 0,-165 105 52 0 0,-57 38 118 0 0,-196 142-218 0 0,119-81 68 0 0,-104 67-127 0 0,-66 50 45 0 0,-2 1 21 0 0,-3 1-10 0 0,-24 14-10 0 0,1 0 0 0 0,1 2 1 0 0,-15 12-58 0 0,-2 2 1 0 0,-352 270-1 0 0,165-138-162 0 0,56-51 95 0 0,21-15-4 0 0,-123 83 59 0 0,172-116 12 0 0,20-13-53 0 0,-22 22 53 0 0,83-57-16 0 0,-66 48-151 0 0,87-63 109 0 0,1-1-10 0 0,1-2-11 0 0,1-3 60 0 0,1 0 1 0 0,0 0-1 0 0,0 1 0 0 0,1-1 0 0 0,0 1 1 0 0,-1-1-1 0 0,1 1 0 0 0,1 0 1 0 0,-1 1 18 0 0,14-12-42 0 0,13-7 42 0 0,-14 10-26 0 0,112-86 13 0 0,-44 33 15 0 0,325-260-2 0 0,-200 165 0 0 0,-48 36 46 0 0,-61 45-6 0 0,-11 8 31 0 0,37-28 68 0 0,104-53 105 0 0,-157 105-178 0 0,-38 23 19 0 0,16-16-85 0 0,-51 38 56 0 0,-1 2 21 0 0,-2 1 3 0 0,-70 30 239 0 0,-38 23-319 0 0,104-51 1 0 0,-227 110-1 0 0,207-100 0 0 0,-155 75 0 0 0,121-63 0 0 0,-1-2 0 0 0,-6-1 0 0 0,17-8 32 0 0,-29 4-32 0 0,55-14 8 0 0,-1-1 0 0 0,1-2 0 0 0,0 0 0 0 0,-11-2-8 0 0,35 1-1 0 0,-1 1 1 0 0,1-1-1 0 0,-1-1 0 0 0,1 1 0 0 0,-1 0 1 0 0,1 0-1 0 0,0 0 0 0 0,-1 0 0 0 0,1 0 0 0 0,-1 0 1 0 0,1 0-1 0 0,-1-1 0 0 0,1 1 0 0 0,-1 0 1 0 0,1 0-1 0 0,0-1 0 0 0,-1 1 0 0 0,1 0 1 0 0,-1-1 0 0 0,1 1-4 0 0,0-1 1 0 0,-1 0 0 0 0,1 0 0 0 0,0 1 0 0 0,0-1-1 0 0,0 0 1 0 0,0 1 0 0 0,0-1 0 0 0,0 0 0 0 0,0 0-1 0 0,0 1 1 0 0,0-1 0 0 0,0 0 0 0 0,0 0 0 0 0,0 1-1 0 0,1-1 1 0 0,-1 0 0 0 0,0 1 0 0 0,0-1 0 0 0,1 0-1 0 0,-1 1 1 0 0,1-1 0 0 0,-1 0 0 0 0,0 1 0 0 0,1-1-1 0 0,-1 1 1 0 0,1-1 0 0 0,-1 1 0 0 0,1-1 3 0 0,4-4-15 0 0,0 1 1 0 0,0-1-1 0 0,2 0 15 0 0,0-1-11 0 0,29-22-15 0 0,1 2 1 0 0,7-3 25 0 0,-7 5-13 0 0,2-1-26 0 0,107-76 24 0 0,77-77 15 0 0,-71 57 54 0 0,100-57-54 0 0,-236 167 42 0 0,1 2 1 0 0,-1-1 0 0 0,11-2-43 0 0,-18 8 21 0 0,-8 3 38 0 0,-1 1 26 0 0,0 0-16 0 0,-1 2-1 0 0,-6 6-2 0 0,-1 0 0 0 0,0-1-1 0 0,0 0 1 0 0,-1 0-1 0 0,-4 2-65 0 0,-17 10 48 0 0,-2-1-48 0 0,-23 14 50 0 0,46-25-45 0 0,-21 12 0 0 0,-31 16-5 0 0,-231 122 0 0 0,278-150 0 0 0,0-1 0 0 0,0 0 0 0 0,-1 0 0 0 0,0-1 0 0 0,0-1 0 0 0,-12 2 0 0 0,16-5-12 0 0,9-1-14 0 0,4-2-13 0 0,10-16-8 0 0,2 2 1 0 0,0-1-1 0 0,1 2 0 0 0,1-1 1 0 0,13-8 46 0 0,30-21 2 0 0,4 2-2 0 0,-47 31-4 0 0,114-68-66 0 0,-87 54 76 0 0,59-39-6 0 0,-60 37 54 0 0,-89 57 23 0 0,-2 0-26 0 0,-4 6-51 0 0,-18 12 13 0 0,0-1-16 0 0,52-32 6 0 0,-98 75 58 0 0,70-53-71 0 0,-8 2 10 0 0,51-37-43 0 0,-4 1 20 0 0,7-2-1 0 0,3-2 0 0 0,81-57-67 0 0,25-18 26 0 0,14-2 65 0 0,-98 65 0 0 0,77-44 0 0 0,10-1 0 0 0,-97 53 0 0 0,15-9 0 0 0,0 2 0 0 0,1 2 0 0 0,1 0 0 0 0,13-1 0 0 0,-29 8-2 0 0,-9 2-10 0 0,1 1-1 0 0,0-1 1 0 0,0 1 0 0 0,0 1 0 0 0,0 0-1 0 0,4 0 13 0 0,-11 0-1 0 0,0 0 0 0 0,0 0 0 0 0,0 0 0 0 0,0 0-1 0 0,1 0 1 0 0,-1 0 0 0 0,0 0 0 0 0,0 0 0 0 0,0 0 0 0 0,0 0 0 0 0,0 0 0 0 0,0 0-1 0 0,0 0 1 0 0,0 0 0 0 0,0 0 0 0 0,1 0 0 0 0,-1 0 0 0 0,0 0 0 0 0,0 0-1 0 0,0 0 1 0 0,0 0 0 0 0,0 0 0 0 0,0 0 0 0 0,0 0 0 0 0,0 0 0 0 0,0 0-1 0 0,0 0 1 0 0,0 0 0 0 0,1 1 0 0 0,-1-1 0 0 0,0 0 0 0 0,0 0 0 0 0,0 0-1 0 0,0 0 1 0 0,0 0 0 0 0,0 0 0 0 0,0 0 0 0 0,0 0 0 0 0,0 0 0 0 0,0 1-1 0 0,0-1 1 0 0,0 0 1 0 0,3 12-12 0 0,-3-7 15 0 0,0 1 0 0 0,-1-1 0 0 0,1 0 0 0 0,-1 1 0 0 0,0-1 1 0 0,0 0-1 0 0,-1 1 0 0 0,0-1 0 0 0,0 0 0 0 0,-1 3-3 0 0,-7 11 16 0 0,0 0 1 0 0,-2 1-17 0 0,10-17 0 0 0,-31 47 31 0 0,-6 9 2 0 0,37-54-33 0 0,-1 0 0 0 0,1 0 0 0 0,0 0 0 0 0,0 3 0 0 0,1-7 0 0 0,1 0 0 0 0,0 0 0 0 0,0 0 0 0 0,-1 0 0 0 0,1 0 0 0 0,0 0 0 0 0,0 0 0 0 0,0 0 0 0 0,0 0 0 0 0,0 0 0 0 0,0 1 0 0 0,1-1 0 0 0,-1-1 0 0 0,0 1 0 0 0,0 0 0 0 0,1 0 0 0 0,-1-1 0 0 0,0 1 0 0 0,1 0 0 0 0,-1-1 0 0 0,1 1 0 0 0,-1-1 0 0 0,1 1 0 0 0,-1 0 0 0 0,1-1 0 0 0,0 1 0 0 0,-1-1 0 0 0,1 1 0 0 0,-1-1 0 0 0,1 0 0 0 0,0 1 0 0 0,0-1 0 0 0,0 1 0 0 0,0-1 0 0 0,1 0 0 0 0,-1 1 0 0 0,1-1 0 0 0,-1 0 0 0 0,1 0 0 0 0,0 0 0 0 0,-1 0 0 0 0,1 0 0 0 0,-1 0 0 0 0,1 0 0 0 0,-1-1 0 0 0,4 0 0 0 0,0 0 0 0 0,-1-1 0 0 0,1 0 0 0 0,-1 1 0 0 0,0-2 0 0 0,0 1 0 0 0,1 0 0 0 0,42-32 0 0 0,16-15 0 0 0,-23 16 0 0 0,43-26 0 0 0,-48 38 0 0 0,20-14 0 0 0,-28 19 0 0 0,-18 9 0 0 0,1 1 0 0 0,6-3 0 0 0,-4 4 0 0 0,-11 5 0 0 0,-1 0 0 0 0,1-1 0 0 0,0 1 0 0 0,0 0 0 0 0,-1 0 0 0 0,1 0 0 0 0,0 0 0 0 0,0-1 0 0 0,0 1 0 0 0,-1 0 0 0 0,1 1 0 0 0,0-1 0 0 0,0 0 0 0 0,0 0 0 0 0,0 0 0 0 0,-1 1 0 0 0,1-1 0 0 0,0 1 0 0 0,0-1 0 0 0,-1 1 0 0 0,1-1 0 0 0,-1 1 0 0 0,1-1 0 0 0,0 1 0 0 0,-1-1 0 0 0,1 1 0 0 0,-1 0 0 0 0,1 0 0 0 0,4 11 0 0 0,-5-11 0 0 0,1 0 0 0 0,-1 0 0 0 0,1 0 0 0 0,-1 0 0 0 0,1 0 0 0 0,-1-1 0 0 0,1 1 0 0 0,-1 0 0 0 0,1 0 0 0 0,0 0 0 0 0,-1-1 0 0 0,2 1 0 0 0,-1 0 0 0 0,0 0 0 0 0,1 0 0 0 0,-1-1 0 0 0,1 1 0 0 0,0-1 0 0 0,-1 1 0 0 0,1-1 0 0 0,-1 0 0 0 0,1 0 0 0 0,0 0 0 0 0,-1 1 0 0 0,1-1 0 0 0,0-1 0 0 0,0 1 0 0 0,26-5 0 0 0,-23 4 0 0 0,8-3 0 0 0,-9 2 0 0 0,0 1 0 0 0,0-1 0 0 0,-1 0 0 0 0,1-1 0 0 0,0 1 0 0 0,1-2 0 0 0,3-2 0 0 0,0 0 0 0 0,1 1 0 0 0,6-3 0 0 0,-4 3 0 0 0,2-2 0 0 0,14-5 0 0 0,-3 6 0 0 0,-20 5 0 0 0,1 0 0 0 0,0 0 0 0 0,-1 0 0 0 0,1-1 0 0 0,-1 0 0 0 0,4-2 0 0 0,-6 2 0 0 0,1 0 0 0 0,12-3 0 0 0,-5 2 0 0 0,0 0 0 0 0,-2 1 11 0 0,-8 2-10 0 0,0 0 0 0 0,0 0 0 0 0,0 0 0 0 0,0 0 0 0 0,0 0-1 0 0,0 0 1 0 0,0 0 0 0 0,0 0 0 0 0,0 0 0 0 0,0 0 0 0 0,0 0 0 0 0,0 0 0 0 0,0 0 0 0 0,0 0 0 0 0,0 0 0 0 0,0 0 0 0 0,0 1 0 0 0,0-1-1 0 0,0 0 1 0 0,0 0 0 0 0,0 0 0 0 0,0 0 0 0 0,0 0 0 0 0,0 0 0 0 0,0 0 0 0 0,0 0 0 0 0,0 0 0 0 0,0 0 0 0 0,0 0 0 0 0,0 0 0 0 0,0 0 0 0 0,0 0-1 0 0,0 0 1 0 0,0 0 0 0 0,0 0 0 0 0,0 0 0 0 0,0 0 0 0 0,0 0 0 0 0,0 0 0 0 0,0 0 0 0 0,0 0 0 0 0,0 0 0 0 0,0 0 0 0 0,0 0 0 0 0,0 0 0 0 0,0 0-1 0 0,-5 7 9 0 0,0-1 0 0 0,-1 0 0 0 0,0-1 0 0 0,0 0 0 0 0,0 1 1 0 0,0-2-1 0 0,-1 1 0 0 0,0-1 0 0 0,-3 2-9 0 0,-67 37 64 0 0,-57 23 134 0 0,-45 34-198 0 0,94-50 11 0 0,-25 16-12 0 0,-274 161 1 0 0,44-27 0 0 0,250-147 0 0 0,-139 98 0 0 0,133-78 2 0 0,-31 33-2 0 0,26-20-82 0 0,40-36 55 0 0,-205 160-114 0 0,201-161 141 0 0,-35 38 0 0 0,83-73 0 0 0,-99 89 0 0 0,58-50 0 0 0,-7 5 0 0 0,-191 151 0 0 0,144-122 0 0 0,36-30 0 0 0,-1 7 0 0 0,35-28 2 0 0,12-11-8 0 0,2 1 0 0 0,1 2 0 0 0,-2 3 6 0 0,-2 11-26 0 0,29-39-17 0 0,-1 2 15 0 0,2-4-56 0 0,1-1-5 0 0,0 0 7 0 0,0 0 4 0 0,3 0 4 0 0,7-3 46 0 0,-1-1-1 0 0,0 0 1 0 0,0 0-1 0 0,0-1 0 0 0,0 0 1 0 0,-1 0-1 0 0,1-1 1 0 0,0-2 28 0 0,15-12-26 0 0,-1-2 0 0 0,1-2 26 0 0,-9 9-51 0 0,14-9 51 0 0,1-1-21 0 0,16-13-55 0 0,34-22 76 0 0,-46 36 4 0 0,-27 20-7 0 0,-1-2 0 0 0,1 1 0 0 0,-1-1 0 0 0,0 0 0 0 0,4-5 3 0 0,5-5-38 0 0,-12 14 27 0 0,-6 8 9 0 0,-8 11 4 0 0,-9 13 40 0 0,-2-1-1 0 0,-1-1 0 0 0,-19 17-41 0 0,11-12 93 0 0,-17 25-93 0 0,-10 10 158 0 0,10-16-115 0 0,-102 106 59 0 0,33-51-102 0 0,75-70 0 0 0,-1 3 0 0 0,14-13 0 0 0,-19 15 0 0 0,33-30 3 0 0,-14 9-18 0 0,21-16-43 0 0,8-5 55 0 0,0 0 1 0 0,-1 0 0 0 0,1 0-1 0 0,0 0 1 0 0,-1 0 0 0 0,1 0 0 0 0,0 0-1 0 0,0-1 1 0 0,-1 1 0 0 0,1 0-1 0 0,0 0 1 0 0,-1 0 0 0 0,1 0 0 0 0,0 0-1 0 0,0 0 1 0 0,-1-1 0 0 0,1 1-1 0 0,0 0 1 0 0,0 0 0 0 0,0 0 0 0 0,-1 0-1 0 0,1-1 1 0 0,0 1 0 0 0,0 0-1 0 0,0 0 1 0 0,0-1 0 0 0,-1 1 0 0 0,1 0-1 0 0,0 0 1 0 0,0-1 0 0 0,0 1 2 0 0,0 0-7 0 0,-1-3 1 0 0,0 1 0 0 0,0 0 1 0 0,1 0-1 0 0,-1 0 0 0 0,0 0 0 0 0,1-1 0 0 0,0 1 0 0 0,0 0 0 0 0,0 0 0 0 0,0-1 0 0 0,0 1 0 0 0,0 0 1 0 0,0-1 5 0 0,7-32-45 0 0,-4 25 34 0 0,3-15 11 0 0,2 1 0 0 0,9-19 0 0 0,-7 17 0 0 0,0 0 0 0 0,0-8 0 0 0,-4 13 0 0 0,0 1 0 0 0,2 1 0 0 0,3-6 0 0 0,0 1 0 0 0,-5 6 0 0 0,1-1 0 0 0,-2 1 0 0 0,-1-1 0 0 0,0 0 0 0 0,-1 0 0 0 0,-1-1 0 0 0,-1 1 0 0 0,-1-5 0 0 0,-1 15 0 0 0,1 9 0 0 0,0 0 0 0 0,0 0 0 0 0,0 0 0 0 0,0 0 0 0 0,0 0 0 0 0,0 0 0 0 0,0 0 0 0 0,-1 0 0 0 0,1 0 0 0 0,0 0 0 0 0,0-1 0 0 0,0 1 0 0 0,0 0 0 0 0,0 0 0 0 0,0 0 0 0 0,0 0 0 0 0,0 0 0 0 0,0 0 0 0 0,0 0 0 0 0,0 0 0 0 0,0 0 0 0 0,0 0 0 0 0,-1 0 0 0 0,1 0 0 0 0,0 0 0 0 0,0 0 0 0 0,0 0 0 0 0,0 0 0 0 0,0 0 0 0 0,0 0 0 0 0,0 0 0 0 0,0 0 0 0 0,0 0 0 0 0,0 0 0 0 0,0 0 0 0 0,-1 0 0 0 0,1 0 0 0 0,0 0 0 0 0,0 0 0 0 0,0 0 0 0 0,0 0 0 0 0,0 1 0 0 0,-4 3 0 0 0,-2 4 0 0 0,-13 11 0 0 0,2 2 0 0 0,-8 12 0 0 0,11-13 0 0 0,-1-2 0 0 0,-1 0 0 0 0,14-16 0 0 0,-2 3 0 0 0,2-2 0 0 0,-1-1 0 0 0,1 1 0 0 0,-1-1 0 0 0,0 1 0 0 0,0-1 0 0 0,1 0 0 0 0,-1 0 0 0 0,-1 0 0 0 0,1-1 0 0 0,0 1 0 0 0,0-1 0 0 0,-3 1 0 0 0,-2 1 11 0 0,4-3 32 0 0,2-2-36 0 0,0 0 0 0 0,0 1 1 0 0,0-1-1 0 0,0 0 1 0 0,0 0-1 0 0,1 0 0 0 0,-1 0 1 0 0,1 0-1 0 0,-1 0 1 0 0,1-1-1 0 0,0 1 1 0 0,0-1-1 0 0,0 1 0 0 0,0 0 1 0 0,0-1-1 0 0,0 1 1 0 0,1-2-8 0 0,-3-8 50 0 0,1-1 1 0 0,1 0 0 0 0,0-2-51 0 0,-1 1 12 0 0,-7-71 6 0 0,1 20 39 0 0,2-12-57 0 0,6 62 41 0 0,0-1 1 0 0,2 0-1 0 0,-1 1 0 0 0,5-14-41 0 0,-6 29 4 0 0,0-1 1 0 0,0 1-1 0 0,0-1 0 0 0,0 1 0 0 0,1-1 0 0 0,-1 1 1 0 0,0-1-1 0 0,0 1 0 0 0,0 0 0 0 0,1-1 0 0 0,-1 1 1 0 0,0-1-1 0 0,1 1 0 0 0,-1 0 0 0 0,0-1 0 0 0,1 1 1 0 0,-1 0-1 0 0,1-1 0 0 0,-1 1-4 0 0,0 0 2 0 0,1 0 1 0 0,-1 0-1 0 0,0 0 0 0 0,0-1 1 0 0,0 1-1 0 0,1 0 1 0 0,-1 0-1 0 0,0 0 0 0 0,0 0 1 0 0,0-1-1 0 0,0 1 1 0 0,0 0-1 0 0,1 0 0 0 0,-1 0 1 0 0,0 0-1 0 0,0-1 0 0 0,0 1 1 0 0,0 0-1 0 0,0 0 1 0 0,0-1-1 0 0,0 1 0 0 0,0 0 1 0 0,0 0-1 0 0,0 0 0 0 0,0-1 1 0 0,0 1-1 0 0,0 0-2 0 0,3 1 54 0 0,1 2-47 0 0,-1-1 0 0 0,1 1 0 0 0,0 1 0 0 0,-1-1 0 0 0,0 0 0 0 0,1 1 0 0 0,-2-1 0 0 0,1 1 0 0 0,0 0 0 0 0,-1 0 0 0 0,1 0 0 0 0,-1 1 0 0 0,0-1 0 0 0,-1 0 0 0 0,1 1 0 0 0,-1-1 0 0 0,0 1 0 0 0,0 0-7 0 0,7 32-466 0 0,2 32 466 0 0,-9-52-497 0 0,-1-1 1 0 0,0 1 496 0 0,-1 15-4753 0 0,3-8-927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09.3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320 4 6447 0 0,'0'0'142'0'0,"0"0"22"0"0,-1 1 13 0 0,-4 1-144 0 0,-1 0-1 0 0,1-1 1 0 0,0 0-1 0 0,0 0 1 0 0,-1 0 0 0 0,0 0-33 0 0,-19 3-7 0 0,9 1 354 0 0,6-3 225 0 0,1 1 1 0 0,-1 0-1 0 0,-3 2-572 0 0,-35 13 1440 0 0,36-14-1213 0 0,1 0 0 0 0,-1-1-1 0 0,-2 0-226 0 0,0 1 1407 0 0,-2 1-854 0 0,-7-1-537 0 0,16-3-16 0 0,-3-4 1308 0 0,6 2-584 0 0,-1-1-708 0 0,0-2-16 0 0,0 0 0 0 0,2-4 0 0 0,0 1 0 0 0,0 1 72 0 0,3 5 299 0 0,-1 1-308 0 0,1 0 1 0 0,0-1 0 0 0,0 1-1 0 0,0 0 1 0 0,0 0-1 0 0,-1-1 1 0 0,1 1 0 0 0,0 0-1 0 0,0 0 1 0 0,0-1-1 0 0,0 1 1 0 0,0 0-1 0 0,0 0 1 0 0,0-1 0 0 0,0 1-1 0 0,0 0 1 0 0,0-1-1 0 0,0 1 1 0 0,0 0-1 0 0,0 0 1 0 0,0-1 0 0 0,0 1-1 0 0,0 0 1 0 0,0-1-1 0 0,0 1-63 0 0,2-1 11 0 0,0 0-6 0 0,12-1-5 0 0,-11 1 0 0 0,0 1 0 0 0,10 1 0 0 0,26 9 0 0 0,-1-1 0 0 0,-28-7 0 0 0,-1 1 0 0 0,0 0 0 0 0,1 0 0 0 0,26 8 0 0 0,-21-7 0 0 0,0-1 0 0 0,0 0 0 0 0,1-1 0 0 0,0 0 0 0 0,1-1 0 0 0,21 1 0 0 0,-25-1 0 0 0,1 0 0 0 0,-1-1 0 0 0,5-1 0 0 0,43-3 0 0 0,-26 2 0 0 0,10-3 0 0 0,-36 4 0 0 0,-1 1 0 0 0,1 0 0 0 0,0 0 0 0 0,8 2 0 0 0,-6-1 0 0 0,0 0 0 0 0,8-1 0 0 0,-14 0 0 0 0,22-1 0 0 0,16 1 0 0 0,-20 3 0 0 0,5 0 0 0 0,68-4 0 0 0,17-6 0 0 0,-59 0 0 0 0,8-4 0 0 0,-26 5 0 0 0,-12 2 0 0 0,13-3 0 0 0,-17 2 0 0 0,0 2 0 0 0,0 1 0 0 0,11 0 0 0 0,-13 0 0 0 0,78-7 0 0 0,-55 4 0 0 0,-26 3 0 0 0,0 0 0 0 0,0 1 0 0 0,14 1 0 0 0,-21 0 338 0 0,0 0 0 0 0,0 0-1 0 0,5-2-337 0 0,16 0 1019 0 0,23 0-1003 0 0,-51 2-16 0 0,1 1 0 0 0,-1-1 0 0 0,1 0 0 0 0,0 0 0 0 0,-1 0 0 0 0,1-1 0 0 0,-1 1 0 0 0,1 0 0 0 0,0-1 0 0 0,-1 1 0 0 0,2-1 0 0 0,0 0 0 0 0,0 0 0 0 0,0 0 0 0 0,0 0 0 0 0,0 0 0 0 0,1 1 0 0 0,-1 0 0 0 0,0-1 0 0 0,3 1 0 0 0,-2 0 0 0 0,-1 0 0 0 0,-1-1 0 0 0,1 1 0 0 0,-1 0 0 0 0,1 0 0 0 0,0 1 0 0 0,1-1 0 0 0,3 2 0 0 0,-7-2 0 0 0,1 1 0 0 0,-1-1 0 0 0,0 0 0 0 0,1 0 0 0 0,-1 0 0 0 0,0 0 0 0 0,1 1 0 0 0,-1-1 0 0 0,0 0 0 0 0,0 0 0 0 0,1 1 0 0 0,-1-1 0 0 0,0 0 0 0 0,0 0 0 0 0,0 1 0 0 0,1-1 0 0 0,-1 0 0 0 0,0 1 0 0 0,0-1 0 0 0,0 0 0 0 0,0 1 0 0 0,0-1 0 0 0,0 1 0 0 0,0 0 0 0 0,0-1 0 0 0,0 1 0 0 0,0-1 0 0 0,0 1 0 0 0,0-1 0 0 0,0 1 0 0 0,-1-1 0 0 0,1 1 0 0 0,0-1 0 0 0,0 1 0 0 0,-1-1 0 0 0,1 1 0 0 0,-6 5-64 0 0,4-6-553 0 0,0 1 0 0 0,0-1 0 0 0,1 0 0 0 0,-1 0 0 0 0,0 0 0 0 0,0 0 0 0 0,0 0 0 0 0,0 0 0 0 0,1 0 0 0 0,-1 0 0 0 0,-2-1 617 0 0,3 0 602 0 0,-3 1-2137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2.2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89 83 6447 0 0,'0'0'298'0'0,"0"0"-10"0"0,-2 1-188 0 0,0-1 63 0 0,1 1 0 0 0,-1-1-1 0 0,0 0 1 0 0,0 0 0 0 0,0 0 0 0 0,0 0 0 0 0,0 0 0 0 0,0 0 0 0 0,0 0 0 0 0,0-1 0 0 0,1 1 0 0 0,-1 0 0 0 0,0-1 0 0 0,0 0-1 0 0,0 1-162 0 0,1-1 131 0 0,0 0 0 0 0,0 1 0 0 0,-1 0 0 0 0,1-1 0 0 0,0 1 0 0 0,0 0-1 0 0,-1 0 1 0 0,0 0-131 0 0,0-1 76 0 0,0 1 0 0 0,0 0 0 0 0,0-1 0 0 0,0 1 0 0 0,0-1-1 0 0,0 0 1 0 0,1 0 0 0 0,-1 0-76 0 0,-6-2 1 0 0,-7-4 2490 0 0,15 6-2420 0 0,0 1 0 0 0,0 0 0 0 0,0 0 0 0 0,0 0 0 0 0,-1 0 0 0 0,1 0 0 0 0,0 0 0 0 0,0 0 0 0 0,0 0 0 0 0,0 0 0 0 0,0 0 0 0 0,-1 0 0 0 0,1 0 0 0 0,0 0 0 0 0,0 0 0 0 0,0 0 0 0 0,0 0 0 0 0,-1 0-1 0 0,1 0 1 0 0,0 0 0 0 0,0 0 0 0 0,0 0 0 0 0,0 0 0 0 0,0 0 0 0 0,-1 0 0 0 0,1 0 0 0 0,0 0 0 0 0,0 0 0 0 0,0 1 0 0 0,0-1 0 0 0,0 0 0 0 0,-1 0 0 0 0,1 0-71 0 0,3 4 854 0 0,8 6-413 0 0,-4-5-440 0 0,1 1 1 0 0,0-2-1 0 0,1 1 0 0 0,-1-1 0 0 0,1 0 0 0 0,0-1 0 0 0,0 0 0 0 0,0 0 1 0 0,0-1-1 0 0,0 0 0 0 0,1-1 0 0 0,-1 0 0 0 0,1-1 0 0 0,1 0-1 0 0,3 1 0 0 0,-1 0 0 0 0,1 0 0 0 0,0 1 0 0 0,7 3 0 0 0,12 1 0 0 0,-12-3-59 0 0,6 1 809 0 0,0 2-1 0 0,23 7-749 0 0,-19-5 188 0 0,0-2-1 0 0,0 0 1 0 0,28 0-188 0 0,-22-2 45 0 0,15 0-45 0 0,1-3 0 0 0,26-3 0 0 0,-47 1 0 0 0,-8 1 0 0 0,7-1 0 0 0,17-3 0 0 0,133-23 0 0 0,83-29 0 0 0,-222 47 0 0 0,5 1 0 0 0,40-9 0 0 0,-5 1 0 0 0,1 3 0 0 0,23 1 0 0 0,3 1 0 0 0,-13 4 72 0 0,-81 5 46 0 0,1 1 0 0 0,0 1 1 0 0,0 0-1 0 0,0 1 0 0 0,9 2-118 0 0,24 2 779 0 0,-37-4-666 0 0,0 0 0 0 0,-1 0 0 0 0,1-1 1 0 0,0-1-1 0 0,0 0-113 0 0,-4 0 40 0 0,5 0-40 0 0,52-3 0 0 0,-34 6 0 0 0,-24-1 0 0 0,-4-1 0 0 0,0 0 0 0 0,1 0 0 0 0,-1 0 0 0 0,0-1 0 0 0,0 1 0 0 0,3-2 0 0 0,4 1 0 0 0,0-1 0 0 0,7 0 0 0 0,-14 3 0 0 0,4-2 0 0 0,-7 1 0 0 0,0 0 0 0 0,0-1 0 0 0,0 1 0 0 0,0 0 0 0 0,0 0 0 0 0,0 0 0 0 0,0 0 0 0 0,0 0 0 0 0,0-1 0 0 0,0 1 0 0 0,0 0 0 0 0,0 0 0 0 0,0 0 0 0 0,0 0 0 0 0,0 0 0 0 0,-1 0 0 0 0,1-1 0 0 0,0 1 0 0 0,0 0 0 0 0,0 0 0 0 0,0 0 0 0 0,0 0 0 0 0,0 0 0 0 0,-1 0 0 0 0,1 0 0 0 0,0 0 0 0 0,0 0 0 0 0,0 0 0 0 0,0 0 0 0 0,0-1 0 0 0,-1 1 0 0 0,1 0 0 0 0,0 0 0 0 0,-3-1 17 0 0,-1 0 0 0 0,1 0 0 0 0,0 1 0 0 0,-1-1 0 0 0,1 1 0 0 0,-1-1 0 0 0,-1 1-17 0 0,-28 2 992 0 0,27-2-663 0 0,-10 2-13 0 0,0 0 1 0 0,-2 2-317 0 0,-19 2-25 0 0,5-2 25 0 0,-1-1 0 0 0,-1-2 0 0 0,-229 4 0 0 0,129-9 0 0 0,67 1 0 0 0,-21 3 0 0 0,59 2 0 0 0,-140 8 0 0 0,105-3 0 0 0,-40 10 0 0 0,17-1 0 0 0,-1-4 0 0 0,-21-2 0 0 0,69-6 0 0 0,16-2 0 0 0,-1 0 0 0 0,-2-2 0 0 0,7 0 0 0 0,-8-1 0 0 0,-15-3 0 0 0,1-1 0 0 0,-51-9 0 0 0,-4-2 0 0 0,-5-1 0 0 0,64 13 55 0 0,26 3-396 0 0,0 0 0 0 0,0-1 0 0 0,1 0-1 0 0,-1-1 1 0 0,0 0 0 0 0,-7-4 341 0 0,5-2 0 0 0,7 6 0 0 0,-5 1 0 0 0,9 3 0 0 0,1 0 0 0 0,-6 0 0 0 0,7-1 0 0 0,0 0 0 0 0,0 1 0 0 0,0-1 0 0 0,0 0 0 0 0,0 0 0 0 0,0 1 0 0 0,0-1 0 0 0,0 0 0 0 0,0 1 0 0 0,0-1 0 0 0,1 1 0 0 0,-1-1 0 0 0,0 1 0 0 0,0 0 0 0 0,-1 1 0 0 0,-8 4 0 0 0,8-2 0 0 0,1-2 0 0 0,-3 7 0 0 0,3 0 0 0 0,5 1 0 0 0,-2-8 0 0 0,0 1 0 0 0,0 0 0 0 0,0-1 0 0 0,0 0 0 0 0,1 1 0 0 0,-1-1 0 0 0,1 0 0 0 0,0 0 0 0 0,0-1 0 0 0,0 1 0 0 0,0-1 0 0 0,0 1 0 0 0,0-1 0 0 0,0 0 0 0 0,0 0 0 0 0,1 0 0 0 0,9 2 0 0 0,-1-1 0 0 0,1 0 0 0 0,9-1 0 0 0,-3 0 0 0 0,26 0 0 0 0,0-1 0 0 0,16-4 0 0 0,-4 1 0 0 0,146-13 0 0 0,-86 14 0 0 0,-27 1 0 0 0,-39 1 0 0 0,8-3 0 0 0,-33 1 0 0 0,42-4 0 0 0,45 3 0 0 0,-102 4 0 0 0,40 0 0 0 0,0 2 0 0 0,19 6 0 0 0,-21-3 0 0 0,0-2 0 0 0,4-2 0 0 0,-25 1 0 0 0,11 2 0 0 0,16 2 0 0 0,15-1 0 0 0,-13 0 0 0 0,23-2 0 0 0,185-4 0 0 0,-244 0 0 0 0,0 2 0 0 0,0 1 0 0 0,-1 0 0 0 0,52 1 0 0 0,-27-2 0 0 0,-27-1 0 0 0,1-1 0 0 0,1-1 0 0 0,-4-1 0 0 0,2 1 0 0 0,-11 1 0 0 0,16 0 0 0 0,-13-2 0 0 0,3 0 125 0 0,-12 2 42 0 0,14 1-875 0 0,-24-3-1578 0 0,-2 0-4540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4.1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97 1 8287 0 0,'0'0'382'0'0,"0"0"-8"0"0,0 0-170 0 0,-8 0 1172 0 0,3 0-864 0 0,3 0 0 0 0,2 0 0 0 0,0 0 0 0 0,0 0 0 0 0,0 0 0 0 0,-1 0 0 0 0,-2 2-387 0 0,-2 0 1264 0 0,-11 9 708 0 0,-4 6-657 0 0,19-14-1291 0 0,-1 4-133 0 0,-2 12 562 0 0,5-13 147 0 0,0-3-588 0 0,0-1 306 0 0,0-1-294 0 0,6 5-147 0 0,1 0 0 0 0,-1 0 0 0 0,1-1-1 0 0,0 0 1 0 0,1-1 0 0 0,-1 1 0 0 0,1-2-1 0 0,0 1 1 0 0,5 0-2 0 0,25 10 0 0 0,-1 0 0 0 0,-1 3 0 0 0,5 4 0 0 0,-7-3 0 0 0,52 28 0 0 0,-19-11 0 0 0,-24-12 0 0 0,3 3 0 0 0,-37-20 0 0 0,0-1 0 0 0,1 0 0 0 0,2 0 0 0 0,-1 0 0 0 0,-4-2 72 0 0,-6-2 299 0 0,-2-1 117 0 0,0 0 21 0 0,0 0-66 0 0,0 1-294 0 0,-1 11-132 0 0,-1-8-19 0 0,0-2 3 0 0,-4 8-1 0 0,-1 0 0 0 0,1 0 0 0 0,-2 0 0 0 0,0-1 0 0 0,-6 6 0 0 0,-12 16 0 0 0,-40 65 0 0 0,3-3 0 0 0,38-56 0 0 0,11-16 0 0 0,-12 13 0 0 0,-2-1 0 0 0,-2-2 0 0 0,0-1 0 0 0,-15 9 0 0 0,28-27 0 0 0,1-1 0 0 0,-2-1 0 0 0,-8 4 0 0 0,8-4 0 0 0,9-6 0 0 0,1 2 0 0 0,-4 3 0 0 0,8-6 0 0 0,1-1 0 0 0,1-1 0 0 0,-1 1 0 0 0,1 0 0 0 0,0 0 0 0 0,0 1 0 0 0,0-1 0 0 0,-7 7 0 0 0,16-14 0 0 0,-1 0 0 0 0,8-4 0 0 0,6-4 0 0 0,12-10 0 0 0,-12 9 0 0 0,0-1 0 0 0,4-6 0 0 0,34-30 0 0 0,-18 18 0 0 0,-11 10 0 0 0,-12 8 0 0 0,-5 6 0 0 0,0-1 0 0 0,-1-1 0 0 0,1-2 0 0 0,4-8 0 0 0,-11 14 0 0 0,0 0 0 0 0,1 1 0 0 0,-1 0 0 0 0,1 0 0 0 0,2-1 0 0 0,0 2 0 0 0,6-1 0 0 0,-12 5 0 0 0,7-5 0 0 0,-6 4 0 0 0,-1 1 0 0 0,0 0 0 0 0,-1-1 0 0 0,1 1 0 0 0,-1 0 0 0 0,0-1 0 0 0,1 1 0 0 0,-1-1 0 0 0,0 0 0 0 0,0 1 0 0 0,0-1 0 0 0,0 0 0 0 0,0 0 0 0 0,0-1 0 0 0,3-4 0 0 0,-2-5 0 0 0,-2 9 0 0 0,-1 0 0 0 0,0-5 0 0 0,-2 0 0 0 0,-1 0 0 0 0,-7-13 0 0 0,6 7 0 0 0,4 11 0 0 0,0 0 0 0 0,-1 0 0 0 0,1-1 0 0 0,-1 1 0 0 0,0 0 0 0 0,1 0 0 0 0,-1 0 0 0 0,0 1 0 0 0,-1-2 0 0 0,-23-29 0 0 0,15 17 0 0 0,0 2 0 0 0,-1 0 0 0 0,0 0 0 0 0,-1 1 0 0 0,-8-5 0 0 0,-14-12 0 0 0,18 16 0 0 0,-6-5 0 0 0,-2-1 0 0 0,-16-17 0 0 0,-2-1 0 0 0,13 11 0 0 0,18 15 0 0 0,-2 1 0 0 0,-5-4 0 0 0,6 4 0 0 0,10 9 0 0 0,0-1 0 0 0,0 1 0 0 0,0 0 0 0 0,-1 0 0 0 0,1 0 0 0 0,-1 0 0 0 0,-47-21 0 0 0,46 21 0 0 0,0 2 0 0 0,0 4 0 0 0,6-1 0 0 0,3 0 0 0 0,11 4 0 0 0,-9-4 0 0 0,18 11 0 0 0,-13-7 0 0 0,-1-1 0 0 0,1-1 0 0 0,7 3 0 0 0,27 6 0 0 0,1-2 0 0 0,38 4 0 0 0,-25-1 0 0 0,-16-4 0 0 0,-11-3 0 0 0,27 12 0 0 0,-19-5 0 0 0,27 11 0 0 0,-30-10 0 0 0,-37-16 0 0 0,0 0 0 0 0,1 0 0 0 0,-1 0 0 0 0,0 0 0 0 0,0 0 0 0 0,0 0 0 0 0,1 0 0 0 0,-1 0 0 0 0,0 0 0 0 0,0 1 0 0 0,0-1 0 0 0,0 0 0 0 0,1 0 0 0 0,-1 0 0 0 0,0 0 0 0 0,0 0 0 0 0,0 1 0 0 0,0-1 0 0 0,0 0 0 0 0,1 0 0 0 0,-1 0 0 0 0,0 0 0 0 0,0 1 0 0 0,0-1 0 0 0,0 0 0 0 0,0 0 0 0 0,0 1 0 0 0,0-1 0 0 0,0 0 0 0 0,0 0 0 0 0,-2 2 0 0 0,0 1 0 0 0,0-1 0 0 0,0-1 0 0 0,-1 1 0 0 0,1 0 0 0 0,-1 0 0 0 0,1-1 0 0 0,-1 0 0 0 0,-1 1 0 0 0,-3 2 0 0 0,-11 8 0 0 0,1 1 0 0 0,1 0 0 0 0,0 1 0 0 0,-9 10 0 0 0,15-15 0 0 0,4-3 0 0 0,0 1 0 0 0,0-1 0 0 0,-4 7 0 0 0,-5 9 0 0 0,0 0 0 0 0,-8 21 0 0 0,-4 11 0 0 0,-3-2 0 0 0,-18 24 0 0 0,-76 94 0 0 0,49-76 0 0 0,50-60 0 0 0,2 1 0 0 0,-1 5 0 0 0,23-37-481 0 0,5-7 36 0 0,5-6-412 0 0,1-6-1381 0 0,1-3-4925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5.557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7111.96094"/>
      <inkml:brushProperty name="anchorY" value="14458.62012"/>
      <inkml:brushProperty name="scaleFactor" value="0.5"/>
    </inkml:brush>
  </inkml:definitions>
  <inkml:trace contextRef="#ctx0" brushRef="#br0">872 396 1375 0 0,'0'0'0'0'0,"0"0"128"0"0,0 0 1120 0 0,0 0 1435 0 0,-2 1-1816 0 0,1 1-271 0 0,-3 2 254 0 0,0 2-395 0 0,-3 3-128 0 0,-2 4-53 0 0,0 4-136 0 0,1 4 43 0 0,0 0-108 0 0,1 0 27 0 0,2-1-12 0 0,0-1-28 0 0,0 4 46 0 0,1 0-53 0 0,0 1 16 0 0,0 6 70 0 0,0 6 6 0 0,1 5 31 0 0,1 6 24 0 0,0 4 43 0 0,3 4 18 0 0,0-4-131 0 0,0-3 40 0 0,0-6-18 0 0,1-5-28 0 0,0 5 139 0 0,0-1-182 0 0,0-1 3 0 0,-1 6 62 0 0,1-1-102 0 0,-1 1 30 0 0,0-2-84 0 0,1-1 132 0 0,-1-2-79 0 0,0-1-48 0 0,0 6 109 0 0,-1 8-38 0 0,0 7 14 0 0,-1-1 0 0 0,1-3-93 0 0,-2 5 138 0 0,-1 5 30 0 0,1 6-80 0 0,-1 3 69 0 0,0 2-22 0 0,-1 0-68 0 0,-1 0 39 0 0,1-8-16 0 0,0-9-90 0 0,0-7 26 0 0,1-7-13 0 0,1-5 0 0 0,-1-2 0 0 0,1 4 0 0 0,0 6 0 0 0,-1 6 75 0 0,1 4-96 0 0,-1 1 106 0 0,0 0-106 0 0,1-6 31 0 0,0-7 65 0 0,-1-2-96 0 0,1 0 31 0 0,-2 1-10 0 0,1 1 0 0 0,-1 1 75 0 0,0 0-96 0 0,0-1 31 0 0,-1 0-10 0 0,1-1 0 0 0,0-2 0 0 0,1-1 75 0 0,0-5-96 0 0,1-6 106 0 0,-1-2-32 0 0,0-3-63 0 0,0-3 95 0 0,-1-4-106 0 0,0-1 134 0 0,1 2-68 0 0,-1 2 61 0 0,1 4-53 0 0,-2 2 54 0 0,1-2-54 0 0,-1-2-58 0 0,0-2 127 0 0,0-2-154 0 0,1-2 48 0 0,-1 2-16 0 0,2 0 0 0 0,-1-1 0 0 0,1 2 0 0 0,-1 1 0 0 0,0-1 0 0 0,0-2 0 0 0,0-5 0 0 0,1-3 0 0 0,-1 1 0 0 0,0-4 0 0 0,1-2 0 0 0,1-1 0 0 0,0 1 0 0 0,0-2 0 0 0,0-2 75 0 0,1 2-96 0 0,0-2 106 0 0,0-1-106 0 0,1-1 31 0 0,-1 1-10 0 0,0-1 75 0 0,0 1-96 0 0,0-2 31 0 0,0 0 74 0 0,1 0-108 0 0,0-1 36 0 0,1 2 63 0 0,0 0-12 0 0,2 2-77 0 0,0 0 110 0 0,5 2-36 0 0,1 0-72 0 0,3 0 108 0 0,-1 0-120 0 0,2 0 111 0 0,3 0-108 0 0,3 1 31 0 0,1 0 65 0 0,-1-1-96 0 0,-1-1 31 0 0,-1 0 65 0 0,3 0-22 0 0,3-1 21 0 0,5 1 6 0 0,3 0-11 0 0,4 0-5 0 0,4 0 1 0 0,-3-1-75 0 0,-1 0 20 0 0,-4-2 65 0 0,-1 0-96 0 0,2-2 115 0 0,5 1-118 0 0,7 0 120 0 0,6 0-120 0 0,0 1 36 0 0,-3-1-12 0 0,1-1 84 0 0,0 1-108 0 0,1-1 120 0 0,2 0-26 0 0,-1 0 8 0 0,2-1-16 0 0,3 0 4 0 0,3 0-76 0 0,3 3 95 0 0,3 0-106 0 0,2 1 31 0 0,1 2-10 0 0,0 0 0 0 0,0 1 75 0 0,-7 0-96 0 0,-7-1 31 0 0,0-2-10 0 0,2-1 0 0 0,5 0 0 0 0,-2 0 0 0 0,-5-1 0 0 0,-3 1 0 0 0,-3 0 0 0 0,3-1 0 0 0,5 2 0 0 0,4-1 0 0 0,5 1 75 0 0,5-2-96 0 0,2 2 31 0 0,4 1 65 0 0,2 0-96 0 0,3 0 31 0 0,-8 1-10 0 0,-9-2 0 0 0,-2 2 0 0 0,-3-1 75 0 0,-1 1-22 0 0,2 0-63 0 0,-6 0 95 0 0,-5 0-106 0 0,-6 0 31 0 0,-5-1-10 0 0,3 1 75 0 0,6 0-12 0 0,7 1-77 0 0,4 1 110 0 0,5 1-45 0 0,0 0-60 0 0,2 1 19 0 0,0 1-10 0 0,-1 2 75 0 0,1-2-96 0 0,-7 0 31 0 0,-6-1-10 0 0,-7-2 75 0 0,-6-3-96 0 0,-3-2 31 0 0,-3-1 102 0 0,5-1-32 0 0,6-2 26 0 0,4 2 34 0 0,5 0-19 0 0,3-1-29 0 0,4 0 56 0 0,2 0-9 0 0,2 1-81 0 0,1 0 36 0 0,1 1-16 0 0,2-1 21 0 0,-6 1-6 0 0,-7 0-109 0 0,0-1 32 0 0,-7 0-16 0 0,-5 0 0 0 0,0-1 75 0 0,3 1-96 0 0,3 3 31 0 0,6 0-10 0 0,3 1 75 0 0,3 0-96 0 0,3 2 106 0 0,-6-1-106 0 0,-6 0 106 0 0,-1 2-32 0 0,-1 1-63 0 0,0-1 95 0 0,-1 1-32 0 0,-1-1-63 0 0,0 0 95 0 0,-1-1-32 0 0,-1 1 11 0 0,0-3 0 0 0,-2-1 0 0 0,-3-1 10 0 0,-2 0-88 0 0,-1 0 26 0 0,-5 1 63 0 0,-5 0-96 0 0,-2-2 31 0 0,-2 1 65 0 0,0 0-22 0 0,-2 0 11 0 0,-2 2-74 0 0,-2-1 104 0 0,0 1-24 0 0,-4-1-10 0 0,-1-1 6 0 0,-1-2-76 0 0,-3 1 20 0 0,-2-2-10 0 0,0 2 75 0 0,0 0 16 0 0,-1 0-113 0 0,-1 1 150 0 0,-1-1-66 0 0,-1-1 20 0 0,-2 1-95 0 0,2-1 138 0 0,0 0-157 0 0,0 0 160 0 0,-1 0-160 0 0,0 0 142 0 0,0 0-44 0 0,-1 0-79 0 0,0 0 120 0 0,0 0-41 0 0,0 0 5 0 0,0 0-82 0 0,0 0 98 0 0,0 0-108 0 0,0 0 31 0 0,0 0 65 0 0,0-3-96 0 0,-1-6 31 0 0,0-3 65 0 0,0-2-96 0 0,1-4 31 0 0,-1-3-10 0 0,1 0 0 0 0,-1 1 0 0 0,1-3 0 0 0,-1-4 0 0 0,1-4 0 0 0,1-6 0 0 0,0-6-74 0 0,1-6 95 0 0,2-5-32 0 0,0 2 11 0 0,0 1 0 0 0,1-4 0 0 0,0 1 0 0 0,-1 1 0 0 0,1-8-74 0 0,0-6 95 0 0,0 1-32 0 0,-1 5 11 0 0,1-5 0 0 0,0-4 0 0 0,0-7 0 0 0,0-8 0 0 0,0-6 0 0 0,1-4 0 0 0,0 0 0 0 0,1 1 0 0 0,-1 2 0 0 0,1 3 0 0 0,-1 2 0 0 0,0 0 0 0 0,0 11 0 0 0,-2 9 0 0 0,0 9 0 0 0,-1 9 0 0 0,0-1 0 0 0,1-2 0 0 0,0-4 0 0 0,0 3 0 0 0,-1 4 0 0 0,1-3 0 0 0,0-4 0 0 0,2-6 0 0 0,0-5 0 0 0,0 3 0 0 0,1 5 0 0 0,0 0 0 0 0,0-2 0 0 0,1-3 0 0 0,0-3 0 0 0,1-5 0 0 0,1-2 0 0 0,1-4 0 0 0,1-1 0 0 0,-1 8 0 0 0,-2 7 0 0 0,-1 10 0 0 0,-1 7 0 0 0,0-1 0 0 0,0 3 0 0 0,0 4 0 0 0,0-6 0 0 0,2-2 0 0 0,1-4 0 0 0,1-4 0 0 0,1 2 0 0 0,0 0 0 0 0,0 5 0 0 0,-3 7 0 0 0,-1 8 0 0 0,-1 4 0 0 0,0 3 0 0 0,-1 1 0 0 0,0 1 0 0 0,-2 3 0 0 0,-1 3 0 0 0,-1 1 0 0 0,-1 0 0 0 0,-1 0 0 0 0,0 3 0 0 0,-1 1 0 0 0,0 2 0 0 0,0 4 0 0 0,0 0 0 0 0,-1 0 0 0 0,0 2 0 0 0,1 2 0 0 0,-1 0 75 0 0,0 2-96 0 0,-2-1 106 0 0,0 2-106 0 0,-2 1 31 0 0,-1 1 74 0 0,-3 0-108 0 0,-3 0 36 0 0,-3 1 63 0 0,-3-2-96 0 0,-5 1 31 0 0,-2 1-10 0 0,-4 1 75 0 0,-2 0-96 0 0,-4 0 31 0 0,-3-1-10 0 0,-3-1 75 0 0,-5-1-96 0 0,2-1 31 0 0,2 1 65 0 0,-5-1-96 0 0,1 0 31 0 0,2 1 65 0 0,-6-1-96 0 0,-8 1 31 0 0,-9-2 84 0 0,-7-1-46 0 0,2-1-56 0 0,5-1 102 0 0,-4-2-118 0 0,-7 0 36 0 0,-9-1 63 0 0,-6 2-97 0 0,-6 0 108 0 0,-2 1-107 0 0,-4 1 31 0 0,8 1-10 0 0,9-1 0 0 0,10 0 0 0 0,7 2 0 0 0,-6-2 84 0 0,-9 1-33 0 0,2 1-61 0 0,3 0 21 0 0,4 0-11 0 0,4 1 84 0 0,4 1-108 0 0,2-1 36 0 0,-10 1 72 0 0,0 0-108 0 0,3-1 36 0 0,-9 0 63 0 0,4 0-97 0 0,3 0 33 0 0,4 1-11 0 0,6-1 75 0 0,4 1-97 0 0,3 0 108 0 0,-8 2-33 0 0,-10 0-64 0 0,-8 1 97 0 0,-10-1-108 0 0,-6 2 33 0 0,-4-2 64 0 0,9-1-97 0 0,9-2 33 0 0,12 0-11 0 0,10 0 0 0 0,-3-2 0 0 0,-7-3 75 0 0,-13-3-97 0 0,-11-3 33 0 0,-10-2-11 0 0,7 0 0 0 0,8 0 0 0 0,-2 1 0 0 0,-5 3 0 0 0,-6 2 0 0 0,-7 5 0 0 0,-3 7 0 0 0,0 7 0 0 0,0 6 0 0 0,-1 5 0 0 0,1 4 0 0 0,11 0 0 0 0,14-1 0 0 0,3 2 0 0 0,1 1 0 0 0,-2 1 0 0 0,-3 0 0 0 0,-4 0 0 0 0,0 0 0 0 0,10-4 0 0 0,12-5 0 0 0,6-2 0 0 0,4-2 0 0 0,3-3 0 0 0,4-2 0 0 0,3-2 0 0 0,6-3-84 0 0,7-1 108 0 0,12-3-307 0 0,9-1-162 0 0,12-1-1684 0 0,9 1 2096 0 0,1 0 0 0 0,0 0 0 0 0,0 0 0 0 0,0 0 0 0 0,0 0 0 0 0,0 0 0 0 0,0 0 0 0 0,0-1 0 0 0,0 1 0 0 0,0 0 0 0 0,0 0 0 0 0,-1 0 0 0 0,1 0 0 0 0,0 0 0 0 0,0 0 0 0 0,0 0 0 0 0,0 0 0 0 0,0 0 0 0 0,0 0 0 0 0,0 0 0 0 0,0 0 0 0 0,0 0 0 0 0,0 0 0 0 0,0-1 0 0 0,0 1 0 0 0,0 0 0 0 0,0 0 0 0 0,0 0 0 0 0,0 0 0 0 0,0 0 0 0 0,0 0 0 0 0,0 0 0 0 0,0 0 0 0 0,0 0 0 0 0,0 0 0 0 0,0-1 0 0 0,0 1 0 0 0,0 0 0 0 0,0 0 0 0 0,0 0 0 0 0,0 0 0 0 0,0 0 0 0 0,0 0 0 0 0,0 0 0 0 0,0 0 0 0 0,0 0 0 0 0,0 0 0 0 0,0 0 0 0 0,0 0 0 0 0,0-1 0 0 0,0 1 0 0 0,0 0 0 0 0,1 0 33 0 0,-1-1-9626 0 0,3-1-1340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6.60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24 159 6447 0 0,'0'0'142'0'0,"0"0"22"0"0,0 0 13 0 0,-1 0-20 0 0,-4 1-50 0 0,5-1-71 0 0,-1 0-1 0 0,1 0 1 0 0,-1 0-1 0 0,1 0 1 0 0,-1 0-1 0 0,1 0 1 0 0,0 0-1 0 0,-1 0 1 0 0,1 0-1 0 0,-1 0 0 0 0,1-1 1 0 0,-1 1-1 0 0,1 0 1 0 0,-1 0-1 0 0,1 0 1 0 0,-1-1-1 0 0,1 1 1 0 0,0 0-1 0 0,-1-1-35 0 0,0 1 263 0 0,1-1 0 0 0,-1 1 0 0 0,1 0 0 0 0,-1-1 0 0 0,1 1 0 0 0,-1 0 0 0 0,0 0 0 0 0,1-1 0 0 0,-1 1 0 0 0,0 0 0 0 0,1 0 0 0 0,-1 0 0 0 0,0 0-263 0 0,26-1 3831 0 0,-11 0-3668 0 0,1 0 0 0 0,-1-1 0 0 0,0-1 0 0 0,13-4-163 0 0,73-25 803 0 0,2 5-1 0 0,21 0-802 0 0,46 0 0 0 0,-130 22 0 0 0,102-12 0 0 0,-105 15 0 0 0,0 1 0 0 0,32 3 0 0 0,-44 1 0 0 0,0 0 0 0 0,-1 1 0 0 0,0 1 0 0 0,0 2 0 0 0,0 0 0 0 0,-1 1 0 0 0,8 5 0 0 0,-11-2 103 0 0,-13-3 375 0 0,-3-4-128 0 0,-3-3-138 0 0,1-1-169 0 0,-1 0 0 0 0,0 1 0 0 0,1-1 0 0 0,-1 1 0 0 0,0-1 0 0 0,0 0 1 0 0,0 1-1 0 0,1-1 0 0 0,-1 1 0 0 0,0-1 0 0 0,0 1 0 0 0,0-1 0 0 0,0 0 0 0 0,0 1 0 0 0,0-1 0 0 0,1 1-43 0 0,-1 2 200 0 0,0 4-184 0 0,-1-5-16 0 0,1-1 0 0 0,-1 0 0 0 0,0 0 0 0 0,0 1 0 0 0,1-1 0 0 0,-1 0 0 0 0,0 0 0 0 0,0 0 0 0 0,0 0 0 0 0,0 0 0 0 0,0 0 0 0 0,-1 0 0 0 0,1 0 0 0 0,0-1 0 0 0,-1 2 0 0 0,-22 9 0 0 0,22-11 0 0 0,-9 4 0 0 0,0 0 0 0 0,-1-1 0 0 0,1-1 0 0 0,-11 1 0 0 0,-47 2 0 0 0,33-3 0 0 0,7 0 0 0 0,-16 1 0 0 0,-1-1 0 0 0,1-2 0 0 0,-23-4 0 0 0,-46-8 0 0 0,-33 5 0 0 0,-45-5 0 0 0,146 7 0 0 0,-25-9 0 0 0,69 14 0 0 0,-24-6 0 0 0,11 3 0 0 0,1 0 0 0 0,-16-1 0 0 0,16 2 0 0 0,-5-2 0 0 0,65 2 0 0 0,85-7 0 0 0,-50 3 0 0 0,-26 2 0 0 0,43 2 0 0 0,211 33 0 0 0,-194-16 0 0 0,64 13 0 0 0,-158-24 0 0 0,68 13 0 0 0,-85-16 7 0 0,0 0 9 0 0,0 0 0 0 0,0 0 1 0 0,0 1-1 0 0,3 1-16 0 0,-7-3 7 0 0,0 0 0 0 0,0 0 1 0 0,0 0-1 0 0,0 0 0 0 0,0 0 0 0 0,0 0 0 0 0,0 0 0 0 0,0 0 0 0 0,0 0 0 0 0,0 0 1 0 0,0 0-1 0 0,0 0 0 0 0,0 0 0 0 0,0 0 0 0 0,0 0 0 0 0,0 0 0 0 0,0 0 1 0 0,0 0-1 0 0,0 0 0 0 0,0 0 0 0 0,0 1 0 0 0,0-1 0 0 0,0 0 0 0 0,0 0 0 0 0,0 0 1 0 0,0 0-1 0 0,0 0 0 0 0,0 0 0 0 0,0 0 0 0 0,0 0 0 0 0,0 0 0 0 0,-1 0 0 0 0,1 0 1 0 0,0 0-1 0 0,0 0 0 0 0,1 0 0 0 0,-1 0 0 0 0,0 0 0 0 0,0 0 0 0 0,0 0 0 0 0,0 0 1 0 0,0 0-1 0 0,0 0 0 0 0,0 0 0 0 0,0 0 0 0 0,0 0 0 0 0,0 1 0 0 0,0-1 1 0 0,0 0-1 0 0,0 0 0 0 0,0 0 0 0 0,0 0-7 0 0,-10 4 395 0 0,1 0-1 0 0,-1 0 1 0 0,0-1 0 0 0,-5 1-395 0 0,-12 3 26 0 0,-19 6-26 0 0,-1-3 0 0 0,-1-2 0 0 0,-19 1 0 0 0,37-7 0 0 0,-22-1 0 0 0,17-1 0 0 0,-1 2 0 0 0,-195 25 0 0 0,58-2 0 0 0,168-24 0 0 0,0 0 0 0 0,0-1 0 0 0,0 0 0 0 0,-1 0 0 0 0,5 0 0 0 0,1 0 0 0 0,0 0 0 0 0,0 0 0 0 0,0 0 0 0 0,-1 0 0 0 0,1 0 0 0 0,0 0 0 0 0,0 0 0 0 0,0 0 0 0 0,-1 0 0 0 0,1 0 0 0 0,0 0 0 0 0,0 0 0 0 0,0 0 0 0 0,0 0 0 0 0,-1 0 0 0 0,1 0 0 0 0,0 0 0 0 0,0-1 0 0 0,0 1 0 0 0,0 0 0 0 0,-1 0 0 0 0,1 0 0 0 0,0 0 0 0 0,0 0 0 0 0,0 0 0 0 0,0-1 0 0 0,0 1 0 0 0,-1 0 0 0 0,1 0 0 0 0,3-2 0 0 0,0-1 0 0 0,-1 2 0 0 0,1-1 0 0 0,0 0 0 0 0,0 0 0 0 0,1 1 0 0 0,-1 0 0 0 0,3-1 0 0 0,0-1 0 0 0,74-29 0 0 0,0 3 0 0 0,11 1 0 0 0,-56 20 0 0 0,0 2 0 0 0,1 2 0 0 0,4 0 0 0 0,-16 2 0 0 0,11 0 0 0 0,0 2 0 0 0,0 2 0 0 0,23 3 0 0 0,-12 0 0 0 0,21 7 0 0 0,-54-10 0 0 0,9 3 0 0 0,-1 0 0 0 0,0 2 0 0 0,7 2 0 0 0,-8-1 0 0 0,-15-7 0 0 0,0 1 0 0 0,0-1 0 0 0,0 1 0 0 0,-1 1 0 0 0,1-1 0 0 0,-1 1 0 0 0,4 2 0 0 0,7 8 0 0 0,-5-4 0 0 0,-8-6 0 0 0,0 0 0 0 0,7 10 20 0 0,-3-1-241 0 0,-3-21-2266 0 0,-2-1 973 0 0,-1-2-20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8.2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 0 6447 0 0,'0'0'298'0'0,"0"0"-10"0"0,0 0-118 0 0,-1 2 206 0 0,-7 12 620 0 0,7-12-484 0 0,0 1 206 0 0,0-2-663 0 0,1-1-1 0 0,0 0 1 0 0,0 0 0 0 0,0 0 0 0 0,0 0 0 0 0,0 1 0 0 0,-1-1 0 0 0,1 0 0 0 0,0 0 0 0 0,0 0 0 0 0,0 1 0 0 0,0-1 0 0 0,0 0-1 0 0,0 0 1 0 0,0 1 0 0 0,0-1 0 0 0,0 0 0 0 0,0 0 0 0 0,0 0 0 0 0,0 1 0 0 0,0-1 0 0 0,0 0 0 0 0,0 0 0 0 0,0 1-1 0 0,0-1 1 0 0,0 0 0 0 0,0 0-55 0 0,4 16 2408 0 0,-3-14-1896 0 0,0 0 0 0 0,2 1-474 0 0,0 1-1 0 0,0-1 0 0 0,0 1 1 0 0,0-1-1 0 0,1 0 0 0 0,0 0 1 0 0,0-1-1 0 0,-1 1 0 0 0,1-1 1 0 0,2 1-38 0 0,11 5 106 0 0,0-1 1 0 0,1 0-107 0 0,3 0 21 0 0,156 68 2027 0 0,-145-60-2048 0 0,-14-7 0 0 0,0 0 0 0 0,12 9 0 0 0,73 46 0 0 0,-96-58 0 0 0,-1 0 72 0 0,-5-4 299 0 0,-1-1 117 0 0,0 0 21 0 0,0 0-66 0 0,-1 1-294 0 0,-1 2-147 0 0,0 0 0 0 0,0-1 0 0 0,0 1 0 0 0,-1-1-1 0 0,1 0 1 0 0,-1 1 0 0 0,1-1 0 0 0,-2 1-2 0 0,-2 0 1 0 0,2 0-1 0 0,1-1 0 0 0,-1 1 0 0 0,0-1 0 0 0,-3 1 0 0 0,-2 2 0 0 0,-35 16 0 0 0,35-14 0 0 0,0 0 0 0 0,1 1 0 0 0,-1 0 0 0 0,1 1 0 0 0,-1 1 0 0 0,-8 10 0 0 0,7-8 0 0 0,-1 1 0 0 0,2 1 0 0 0,-14 16 0 0 0,10-13 0 0 0,-9 15 0 0 0,12-15 0 0 0,-2-1 0 0 0,-4 4 0 0 0,-72 92 0 0 0,79-100 0 0 0,-35 46 0 0 0,36-49 0 0 0,0 0 0 0 0,-1-1 0 0 0,0 1 0 0 0,-9 4 0 0 0,11-9 0 0 0,6-4 0 0 0,1 0 0 0 0,0-1 0 0 0,0 1 0 0 0,0 0 0 0 0,-1 0 0 0 0,1 0 0 0 0,0 0 0 0 0,0 0 0 0 0,-1 0 0 0 0,1-1 0 0 0,0 1 0 0 0,0 0 0 0 0,0 0 0 0 0,0 0 0 0 0,-1-1 0 0 0,1 1 0 0 0,0 0 0 0 0,0 0 0 0 0,0 0 0 0 0,0-1 0 0 0,0 1 0 0 0,0 0 0 0 0,0 0 0 0 0,0-1 0 0 0,0 1 0 0 0,-1 0 0 0 0,1 0 0 0 0,0-2 0 0 0,0 1 0 0 0,0-1 0 0 0,0 1 0 0 0,0-1 0 0 0,1 1 0 0 0,-1 0 0 0 0,0-1 0 0 0,1 1 0 0 0,-1-1 0 0 0,1 1 0 0 0,-1 0 0 0 0,1 0 0 0 0,-1-1 0 0 0,1 1 0 0 0,0-1 0 0 0,15-19 0 0 0,-10 14 0 0 0,17-20 0 0 0,1 2 0 0 0,1 1 0 0 0,17-13 0 0 0,-37 33 0 0 0,99-80 0 0 0,-70 57 0 0 0,-17 13 0 0 0,1 0 0 0 0,9-4 0 0 0,-6 5 0 0 0,0 1 0 0 0,1 1 0 0 0,3 0 0 0 0,-19 9 0 0 0,0 0 0 0 0,0-1 0 0 0,-1 0 0 0 0,1 0 0 0 0,3-3 0 0 0,-8 6 0 0 0,0-1 0 0 0,0 1 0 0 0,-1-1 0 0 0,1 0 0 0 0,0 1 0 0 0,0-1 0 0 0,0 0 0 0 0,0 0 0 0 0,0 0 0 0 0,-1 0 0 0 0,1 0 0 0 0,0 0 0 0 0,0-1 0 0 0,6-8 0 0 0,-6 8 0 0 0,-1-1 0 0 0,3-9 0 0 0,-4 9 0 0 0,1 1 0 0 0,-2-7 0 0 0,2 8 0 0 0,0-1 0 0 0,0 1 0 0 0,-1-1 0 0 0,1 0 0 0 0,-1 1 0 0 0,1-1 0 0 0,-1 1 0 0 0,1-1 0 0 0,-1 1 0 0 0,0-1 0 0 0,0 1 0 0 0,-1-2 0 0 0,-1-1 0 0 0,2 1 0 0 0,-1 0 0 0 0,1 0 0 0 0,-1 0 0 0 0,0 0 0 0 0,0 1 0 0 0,0-1 0 0 0,-1 1 0 0 0,1-1 0 0 0,-2 0 0 0 0,-2-3 0 0 0,-6-5 0 0 0,0 1 0 0 0,-1 0 0 0 0,-1 1 0 0 0,1 0 0 0 0,-1 1 0 0 0,-11-4 0 0 0,-8-6 30 0 0,-1-3-30 0 0,25 15 42 0 0,-16-10 550 0 0,1 1 776 0 0,-14-6-1368 0 0,4 2 17 0 0,21 11-17 0 0,-1 1-1 0 0,0 0 1 0 0,-13-4 0 0 0,3 3 0 0 0,14 4 0 0 0,0 1 0 0 0,0 0 0 0 0,-9-1 0 0 0,12 2 0 0 0,-18-1 0 0 0,22 2 0 0 0,2 2 0 0 0,-18 3 0 0 0,20-2 0 0 0,7 1 0 0 0,10 2 0 0 0,48 5 0 0 0,-14-2 0 0 0,7 4 0 0 0,-29-3 0 0 0,-1 1 0 0 0,0 1 0 0 0,11 8 0 0 0,-11-6 0 0 0,15 6 0 0 0,71 34 0 0 0,-89-35 0 0 0,-26-18 0 0 0,0 0 0 0 0,1 0 0 0 0,-1 1 0 0 0,1-1 0 0 0,-1 0 0 0 0,0 1 0 0 0,1-1 0 0 0,-1 0 0 0 0,0 1 0 0 0,0-1 0 0 0,1 0 0 0 0,-1 1 0 0 0,0-1 0 0 0,0 1 0 0 0,1-1 0 0 0,-1 1 0 0 0,-2 0 0 0 0,1 1 0 0 0,-1-1 0 0 0,1 1 0 0 0,-1-1 0 0 0,0 0 0 0 0,1 0 0 0 0,-1 0 0 0 0,0 0 0 0 0,-1 1 0 0 0,-2 1 0 0 0,-11 7 0 0 0,14-10 0 0 0,-11 8 0 0 0,-1 1 0 0 0,1 0 0 0 0,0 0 0 0 0,1 1 0 0 0,-8 9 0 0 0,10-9 0 0 0,3-3 0 0 0,1 1 0 0 0,-6 7 0 0 0,4-5 0 0 0,1-1 0 0 0,-4 3 0 0 0,4-6 0 0 0,1 1 0 0 0,1 0 0 0 0,-1 0 0 0 0,1 1 0 0 0,-2 4 0 0 0,-4 7 0 0 0,-1-1 0 0 0,0 0 0 0 0,-11 12 0 0 0,-14 18 0 0 0,13-16 0 0 0,-1-1 0 0 0,-1-2 0 0 0,-8 6 0 0 0,25-26-11 0 0,3-2-9 0 0,0-1 0 0 0,-1-1-1 0 0,1 1 1 0 0,-1-1-1 0 0,0 0 1 0 0,-3 0 20 0 0,21-22-3343 0 0,-2 4-1229 0 0,2-2-1228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29.07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223 154 4607 0 0,'0'0'102'0'0,"-1"1"20"0"0,-5 1-21 0 0,3-1-70 0 0,-1 0 0 0 0,1 0 0 0 0,-1 0 0 0 0,1-1 0 0 0,-3 1-31 0 0,-3 0 471 0 0,0-1 0 0 0,1 0-1 0 0,-1-1 1 0 0,-1 0-471 0 0,-6-2 346 0 0,13 2-227 0 0,0-1 24 0 0,1 1 345 0 0,0 1 21 0 0,-1-2-285 0 0,1 1 100 0 0,0 0 0 0 0,0 0 0 0 0,0 1 0 0 0,0-1-1 0 0,0 0 1 0 0,0 1 0 0 0,0-1-324 0 0,-7 0 149 0 0,-1 1-61 0 0,8 0 283 0 0,0-1 117 0 0,-3 0-230 0 0,0 0-115 0 0,0 0 0 0 0,0 0 1 0 0,0 0-1 0 0,0 1 0 0 0,0-1 0 0 0,-1 1-143 0 0,-8 0 391 0 0,11-2 404 0 0,-1 1-98 0 0,3 0-548 0 0,-6-1-133 0 0,-1 4 56 0 0,7-1 299 0 0,1-1 117 0 0,0 0 21 0 0,0 0-66 0 0,1 2-294 0 0,8 5-133 0 0,4 0-16 0 0,-10-5 0 0 0,14 4 0 0 0,4-1 0 0 0,-12-2 0 0 0,1-2 0 0 0,-1 1 0 0 0,0-1 0 0 0,1-1 0 0 0,5 0 0 0 0,9 2 0 0 0,-19-1 0 0 0,1-1 0 0 0,-1 0 0 0 0,0 0 0 0 0,0 0 0 0 0,0 0 0 0 0,5-1 0 0 0,-1-1 0 0 0,0 1 0 0 0,0 1 0 0 0,0 0 0 0 0,0 0 0 0 0,3 0 0 0 0,-1 0 0 0 0,4-1 0 0 0,79-12 0 0 0,-63 10 0 0 0,-10 0 0 0 0,1 1 0 0 0,0 2 0 0 0,9 0 0 0 0,8 1 1470 0 0,17-2-1470 0 0,25 1 578 0 0,-39 0-578 0 0,41-6 0 0 0,-13 1 0 0 0,-59 4 0 0 0,0 0 0 0 0,0-1 0 0 0,0 0 0 0 0,0 0 0 0 0,0-1 0 0 0,10-5 0 0 0,-16 6 0 0 0,0 1 0 0 0,0-1 0 0 0,1 1 0 0 0,2-1 0 0 0,3 0 0 0 0,0 0 0 0 0,0-1 0 0 0,5-2 0 0 0,-13 4 0 0 0,9-4 0 0 0,1 1 0 0 0,-1 1 0 0 0,1 0 0 0 0,3 0 0 0 0,-3 1 0 0 0,-1 0 0 0 0,1-1 0 0 0,-1-1 0 0 0,4-2 0 0 0,-5 2 0 0 0,0 0 0 0 0,1 1 0 0 0,-1 1 0 0 0,1-1 0 0 0,5 1 0 0 0,-9 2 0 0 0,0-1 0 0 0,1 0 0 0 0,-1 0 0 0 0,0-1 0 0 0,0 0 0 0 0,5-2 0 0 0,-8 2 0 0 0,1 1 0 0 0,0-1 0 0 0,-1 1 0 0 0,1 1 0 0 0,0-1 0 0 0,-1 1 0 0 0,1 0 0 0 0,0 0 0 0 0,0 1 0 0 0,-1-1 0 0 0,4 2 0 0 0,-8-2 0 0 0,3 0 0 0 0,0 0 0 0 0,0 0 0 0 0,0 0 0 0 0,0-1 0 0 0,0 0 0 0 0,0 0 0 0 0,0 0 0 0 0,0 0 0 0 0,3-2 0 0 0,-3 2 0 0 0,0-1 0 0 0,0 1 0 0 0,0 0 0 0 0,0 0 0 0 0,0 0 0 0 0,0 1 0 0 0,0-1 0 0 0,0 1 0 0 0,0 0 0 0 0,1 1 0 0 0,2-1 236 0 0,-1 0-1 0 0,0 0 0 0 0,0 0 1 0 0,0-1-1 0 0,0 0 0 0 0,0 0 1 0 0,0 0-1 0 0,1-1-235 0 0,-4 1 19 0 0,-1 1 0 0 0,1-1 1 0 0,0 1-1 0 0,0 0 0 0 0,0 0 0 0 0,0 0 0 0 0,-1 0 1 0 0,1 1-1 0 0,0-1-19 0 0,15 1-8 0 0,-13-2 8 0 0,-3 0 0 0 0,0 1 0 0 0,0-1 0 0 0,0 1 0 0 0,0-1 0 0 0,0 1 0 0 0,0 0 0 0 0,0 0 0 0 0,0 0 0 0 0,2 0 0 0 0,15-2 0 0 0,-13 1 0 0 0,0 1 0 0 0,0-1 0 0 0,-1 1 0 0 0,1 0 0 0 0,0 0 0 0 0,0 1 0 0 0,4 1 0 0 0,-7-2 0 0 0,0 1 0 0 0,-1 0 0 0 0,1-1 0 0 0,0 0 0 0 0,0 1 0 0 0,0-1 0 0 0,0-1 0 0 0,0 1 0 0 0,0 0 0 0 0,0-1 0 0 0,0 1 0 0 0,0-1 0 0 0,2 0 0 0 0,-4 0 0 0 0,1 1 0 0 0,-1 0 0 0 0,0-1 0 0 0,1 1 0 0 0,-1 0 0 0 0,1 0 0 0 0,-1 0 0 0 0,1 0 0 0 0,-1 1 0 0 0,1-1 0 0 0,-1 0 0 0 0,0 1 0 0 0,1-1 0 0 0,-1 1 0 0 0,1-1 0 0 0,-1 1 0 0 0,13 3 0 0 0,18 0 0 0 0,-29-4 0 0 0,0 1 0 0 0,0-1 0 0 0,0 0 0 0 0,-1 0 0 0 0,1 0 0 0 0,0-1 0 0 0,3 1 0 0 0,-1-1 0 0 0,43-2 0 0 0,-33 3 0 0 0,34 1 0 0 0,-13 0 0 0 0,-14-1 0 0 0,-16-1 0 0 0,1 1 0 0 0,-1 0 0 0 0,5 1 0 0 0,-8-1 0 0 0,0 0 0 0 0,0 0 0 0 0,0 0 0 0 0,1-1 0 0 0,-1 1 0 0 0,0-1 0 0 0,0 0 0 0 0,2-1 0 0 0,11-2 0 0 0,-4 4 0 0 0,28 6 0 0 0,-22-2 0 0 0,-14-4 0 0 0,1-1 0 0 0,19 2 0 0 0,-20-1 0 0 0,-1 1 0 0 0,1 0 0 0 0,0 0 0 0 0,3 1 0 0 0,-7-1 0 0 0,1-1 0 0 0,0 0 0 0 0,-1 0 0 0 0,1 0 0 0 0,0 0 0 0 0,0 1 0 0 0,-1-1 0 0 0,1 0 0 0 0,0 0 0 0 0,-1 0 0 0 0,1-1 0 0 0,0 1 0 0 0,-1 0 0 0 0,1 0 0 0 0,0 0 0 0 0,-1 0 0 0 0,1-1 0 0 0,3 0 0 0 0,15-3 0 0 0,-16 4 0 0 0,1-1 0 0 0,-1 2 0 0 0,1-1 0 0 0,0 0 0 0 0,1 1 0 0 0,-1-1 0 0 0,-1 1 0 0 0,1-1 0 0 0,-1 0 0 0 0,1 0 0 0 0,0 0 0 0 0,7-2 0 0 0,0 2 0 0 0,53 5 0 0 0,-61-5 0 0 0,1 0 0 0 0,-1 0 0 0 0,1 0 0 0 0,-1 0 0 0 0,1-1 0 0 0,2 0 0 0 0,5 2 0 0 0,-1 4 0 0 0,1 0 0 0 0,-11-5 0 0 0,0 0 0 0 0,0 0 0 0 0,1 0 0 0 0,-1 0 0 0 0,0 0 0 0 0,1 0 0 0 0,-1 0 0 0 0,0 1 0 0 0,0-1 0 0 0,1 0 0 0 0,-1 0 0 0 0,0 0 0 0 0,0 0 0 0 0,0 1 0 0 0,1-1 0 0 0,-1 0 0 0 0,0 0 0 0 0,0 0 0 0 0,0 1 0 0 0,1-1 0 0 0,-1 0 0 0 0,0 0 0 0 0,0 1 0 0 0,0-1 0 0 0,0 0 0 0 0,0 0 0 0 0,0 1 0 0 0,0-1 0 0 0,0 1 0 0 0,-1-1 0 0 0,1 1 0 0 0,-1-1 0 0 0,1 1 0 0 0,-1-1 0 0 0,1 1 0 0 0,-1-1 0 0 0,0 1 0 0 0,1-1 0 0 0,-1 0 0 0 0,0 1 0 0 0,1-1 0 0 0,-1 0 0 0 0,0 0 0 0 0,0 1 0 0 0,-15 2 0 0 0,13-2 0 0 0,0 0 0 0 0,0-1 0 0 0,1 1 0 0 0,-1-1 0 0 0,-1 0 0 0 0,1 0 0 0 0,-1 0 0 0 0,-2 0 0 0 0,-10 1 0 0 0,-1 2 0 0 0,0 0 0 0 0,1 0 0 0 0,-11 5 0 0 0,23-7 0 0 0,-1 1 0 0 0,0-2 0 0 0,0 1 0 0 0,-1 0 0 0 0,1-1 0 0 0,0 0 0 0 0,-22 2 0 0 0,-91 21 0 0 0,102-20 0 0 0,0-2 0 0 0,-12 0 0 0 0,9-1 0 0 0,-11 3 0 0 0,-13 2 0 0 0,0-1 0 0 0,-1-3 0 0 0,-22-2 0 0 0,18 0 0 0 0,28 1 0 0 0,-1-1 0 0 0,0 0 0 0 0,-3-2 0 0 0,3-1 0 0 0,1 2 0 0 0,-1 0 0 0 0,0 1 0 0 0,-4 1 0 0 0,-23-1 0 0 0,25 1 0 0 0,-16 0 0 0 0,-27 8 0 0 0,-11 0 0 0 0,40-6 0 0 0,-83 6 0 0 0,84-3 0 0 0,0 0 0 0 0,-12 6 0 0 0,-15 3 0 0 0,-59 5 0 0 0,63-15 0 0 0,46-3 0 0 0,-4-2 0 0 0,1 0 0 0 0,0-1 0 0 0,0 0 0 0 0,-14-5 0 0 0,-12-1 0 0 0,17 3 0 0 0,1 0 0 0 0,-1-2 0 0 0,-3-3 0 0 0,-38-11 0 0 0,55 18 0 0 0,-1 0 0 0 0,0 1 0 0 0,-10-1 0 0 0,-12-2 0 0 0,18 3 0 0 0,0 0 0 0 0,0 1 0 0 0,-10 1 0 0 0,-14-1 0 0 0,20 2 0 0 0,17-1 0 0 0,0 1 0 0 0,0-1 0 0 0,-1 0 0 0 0,1 0 0 0 0,0-1 0 0 0,0 1 0 0 0,-1 0 0 0 0,0-1 0 0 0,-7-3 0 0 0,-3 1 0 0 0,9 3 0 0 0,2 2 0 0 0,-18-2 0 0 0,20 0 0 0 0,1 0 0 0 0,-1 0 0 0 0,1 0 0 0 0,0 0 0 0 0,-1 0 0 0 0,1 0 0 0 0,0 0 0 0 0,-1 0 0 0 0,1 0 0 0 0,0 0 0 0 0,-1 1 0 0 0,1-1 0 0 0,0 0 0 0 0,-1 0 0 0 0,1 0 0 0 0,0 0 0 0 0,-1 1 0 0 0,1-1 0 0 0,0 0 0 0 0,0 0 0 0 0,-1 0 0 0 0,1 1 0 0 0,0-1 0 0 0,0 1 0 0 0,1-1 0 0 0,-1 1 0 0 0,0-1 0 0 0,0 1 0 0 0,1-1 0 0 0,-1 1 0 0 0,0-1 0 0 0,1 0 0 0 0,-1 1 0 0 0,1-1 0 0 0,-1 0 0 0 0,0 1 0 0 0,1-1 0 0 0,-1 0 0 0 0,1 1 0 0 0,-1-1 0 0 0,1 0 0 0 0,3 3 0 0 0,-3-3 0 0 0,23 8 0 0 0,-23-8 0 0 0,5 3 0 0 0,0-1 0 0 0,0 0 0 0 0,0-1 0 0 0,1 1 0 0 0,-1-1 0 0 0,1 0 0 0 0,-1-1 0 0 0,0 1 0 0 0,2-2 0 0 0,102-11 0 0 0,-79 9 0 0 0,20 0 0 0 0,4 1 0 0 0,19-1 0 0 0,-28 1 0 0 0,6-2 0 0 0,106-9 0 0 0,-98 9 0 0 0,-29 0 0 0 0,1-1 0 0 0,-6 1 0 0 0,18-1 0 0 0,-29 5 0 0 0,55-3 0 0 0,44 4 0 0 0,-89 2 0 0 0,0 1 0 0 0,5 2 0 0 0,21 4 0 0 0,3 0 0 0 0,-19-3 0 0 0,17 0 0 0 0,191 19 0 0 0,-155-22 0 0 0,-10 0 0 0 0,-54-3 0 0 0,9-2 0 0 0,-15 1 0 0 0,0 0 0 0 0,0 1 0 0 0,7 1 0 0 0,-19 0 0 0 0,1-1 0 0 0,0 0 0 0 0,-1-1 0 0 0,1 0 0 0 0,0 0 0 0 0,0 0 0 0 0,-1-1 0 0 0,3 0 0 0 0,9-2 0 0 0,1 1 0 0 0,7 0 0 0 0,-7 1 0 0 0,0-1 0 0 0,4-1 0 0 0,-12 1 0 0 0,0 1 0 0 0,1 1 0 0 0,-1 0 0 0 0,1 0 0 0 0,-1 1 0 0 0,-9-1 0 0 0,2 0 0 0 0,0 0 0 0 0,0 0 0 0 0,0 0 0 0 0,0-1 0 0 0,0 1 0 0 0,1-1 0 0 0,-1 0 0 0 0,0 0 0 0 0,15-4 0 0 0,-8 3 0 0 0,0 0 0 0 0,-10 2 0 0 0,0 0 0 0 0,-1 0 0 0 0,1 0 0 0 0,0 0 0 0 0,-1 0 0 0 0,1 0 0 0 0,0-1 0 0 0,-1 1 0 0 0,1 0 0 0 0,-1-1 0 0 0,1 1 0 0 0,-1 0 0 0 0,1-1 0 0 0,-1 1 0 0 0,1 0 0 0 0,-1-1 0 0 0,0 1 0 0 0,0-1 0 0 0,1 1 0 0 0,-1 0 0 0 0,0-1 0 0 0,0 1 0 0 0,0-1 0 0 0,1 1 0 0 0,-1-1 0 0 0,0 1 0 0 0,0-1 0 0 0,0 1 0 0 0,0-1 0 0 0,0 1 0 0 0,0 0 0 0 0,0-1 0 0 0,0 1 0 0 0,0-1 0 0 0,0 1 0 0 0,-1-2 0 0 0,1 1 0 0 0,-1 0 0 0 0,1 0 0 0 0,-1 0 0 0 0,1 0 0 0 0,-1 0 0 0 0,0 0 0 0 0,1 0 0 0 0,-2 0 0 0 0,-6-7 0 0 0,5 7 0 0 0,2 1 0 0 0,-20-4 0 0 0,12 1 0 0 0,-1 1 0 0 0,1 0 0 0 0,0 1 0 0 0,-1 0 0 0 0,1 1 0 0 0,-1 0 0 0 0,-1 0 0 0 0,-10 1 0 0 0,3-1 0 0 0,1 2 0 0 0,-6 1 0 0 0,1 0 0 0 0,10-2 0 0 0,0-1 0 0 0,0 0 0 0 0,-7-1 0 0 0,-15-1 0 0 0,-87-3 0 0 0,57 4 0 0 0,41 2 0 0 0,0-2 0 0 0,0-1 0 0 0,-8-1 0 0 0,11-1 0 0 0,1 2 0 0 0,-1 1 0 0 0,0 0 0 0 0,-3 2 0 0 0,-25-2 0 0 0,29 0 0 0 0,-16 1 0 0 0,-109 12 0 0 0,25 3 0 0 0,-4 5 0 0 0,89-15 0 0 0,0 2 0 0 0,-28 9 0 0 0,-63 29 0 0 0,86-29 0 0 0,15-5 0 0 0,0-2 0 0 0,-5 1 0 0 0,-4 1 0 0 0,21-7 0 0 0,0 0 0 0 0,0-1 0 0 0,-12 2 0 0 0,-113 5 0 0 0,65-6 0 0 0,47-3 0 0 0,-11-1 0 0 0,-17-1 0 0 0,45 1 0 0 0,0-1 0 0 0,0 1 0 0 0,0-2 0 0 0,0 1 0 0 0,-2-2 0 0 0,-17-2 0 0 0,7-1 0 0 0,7 4 0 0 0,3 0 0 0 0,0-2 0 0 0,2-2 0 0 0,1 0 0 0 0,7 5 0 0 0,-1 1 0 0 0,1 0 0 0 0,0 0 0 0 0,0-1 0 0 0,-1 1 0 0 0,1 0 0 0 0,0 0 0 0 0,0-1 0 0 0,0 1 0 0 0,0 0 0 0 0,-1-1 0 0 0,1 1 0 0 0,0 0 0 0 0,0-1 0 0 0,0 1 0 0 0,0 0 0 0 0,0-1 0 0 0,0 1 0 0 0,0 0 0 0 0,0-1 0 0 0,0 1 0 0 0,0 0 0 0 0,0-1 0 0 0,0 1 0 0 0,1-1 0 0 0,-1 0 0 0 0,1 0 0 0 0,-1 1 0 0 0,1-1 0 0 0,0 0 0 0 0,-1 1 0 0 0,1-1 0 0 0,0 0 0 0 0,-1 1 0 0 0,1-1 0 0 0,0 1 0 0 0,1-1 0 0 0,7-4 0 0 0,1 1 0 0 0,0 0 0 0 0,0 1 0 0 0,0 0 0 0 0,0 1 0 0 0,1 0 0 0 0,-1 0 0 0 0,1 1 0 0 0,1-1 0 0 0,78-16 0 0 0,51-4 0 0 0,-90 12 0 0 0,2-2 0 0 0,-5 1 0 0 0,14 0 0 0 0,-23 5 0 0 0,-1-2 0 0 0,32-11 0 0 0,-33 9-378 0 0,0 2-1 0 0,1 1 1 0 0,26-1 378 0 0,113-2-157 0 0,-131 9 843 0 0,-18 1-158 0 0,5 2-528 0 0,-6-1 78 0 0,8-1-78 0 0,-20-1 0 0 0,3 0 0 0 0,1 1 0 0 0,-1 0 0 0 0,14 3 0 0 0,20 3 0 0 0,-32-5 0 0 0,1 2 0 0 0,-1 0 0 0 0,9 3 0 0 0,38 11 0 0 0,-55-14 0 0 0,1 1 0 0 0,-2 1 0 0 0,1 0 0 0 0,10 5 0 0 0,-5-1 0 0 0,10 3 0 0 0,-24-11 0 0 0,-1-1 0 0 0,0 1 0 0 0,0 0 0 0 0,0 0 0 0 0,0 0 0 0 0,-1 0 0 0 0,1 0 0 0 0,0 1 0 0 0,0-1 0 0 0,16 12 0 0 0,-9-7-64 0 0,-8-5-273 0 0,-1-1-138 0 0,-2 0 320 0 0,0-1-1 0 0,0 1 1 0 0,0-1-1 0 0,0 0 1 0 0,1 1-1 0 0,-1-1 1 0 0,0 0-1 0 0,0 0 1 0 0,0 0 155 0 0,-6-3-554 0 0,0 0-187 0 0,1 1-1 0 0,-1-1 1 0 0,1 0 0 0 0,0-1 741 0 0,-14-9-5798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30.3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172 13 6447 0 0,'0'0'142'0'0,"0"0"22"0"0,-2 1 13 0 0,-10 1-20 0 0,-1-4-125 0 0,2 0 1089 0 0,0 0 0 0 0,0 1 0 0 0,0 0 0 0 0,-4 1-1121 0 0,14 0 149 0 0,0 0-1 0 0,-1 0 0 0 0,1 0 0 0 0,0-1 0 0 0,-1 1 1 0 0,1 0-1 0 0,0-1 0 0 0,0 1 0 0 0,-1-1 1 0 0,1 1-149 0 0,0-1 111 0 0,0 1 0 0 0,0-1 1 0 0,0 1-1 0 0,-1 0 0 0 0,1-1 1 0 0,0 1-1 0 0,0 0 1 0 0,0 0-1 0 0,0 0 0 0 0,0 0-111 0 0,-2-1 175 0 0,0 0-44 0 0,-12 3 674 0 0,4 1-716 0 0,-14 12 1959 0 0,23-14-1677 0 0,2-1 117 0 0,0 2 21 0 0,0 9-66 0 0,2 1-294 0 0,4 0-133 0 0,0-5-16 0 0,1 0 0 0 0,-1 0 0 0 0,1-1 0 0 0,0 0 0 0 0,5 2 0 0 0,9 10 0 0 0,-11-10 0 0 0,1 0 0 0 0,0-1 0 0 0,2 1 0 0 0,11 6 0 0 0,1 1 0 0 0,0-2 0 0 0,3 1 0 0 0,29 14 0 0 0,7 4-20 0 0,-35-18 483 0 0,18 11-463 0 0,40 22 1355 0 0,5 5-1105 0 0,-55-30-250 0 0,16 10 0 0 0,-30-17 0 0 0,2 3 0 0 0,-15-11 0 0 0,-6-6 0 0 0,0-1 0 0 0,9 9 0 0 0,-4 0 0 0 0,-3 4 0 0 0,-1-1 0 0 0,-3-1 0 0 0,-6 2 0 0 0,-11 10 0 0 0,8-13 0 0 0,-7 9 0 0 0,-4 3 0 0 0,5-8 0 0 0,1 0 0 0 0,-1-1 0 0 0,0-1 0 0 0,-1 0 0 0 0,-7 7 0 0 0,15-13 0 0 0,0 0 0 0 0,0-1 0 0 0,-7 4 0 0 0,-1 0 0 0 0,-10 6 0 0 0,-4 4 0 0 0,16-10 0 0 0,-1-1 0 0 0,-1-1 0 0 0,-14 7 0 0 0,10-6 0 0 0,1 1 0 0 0,-2 2 0 0 0,-1 1 0 0 0,-8 2 0 0 0,8-3 0 0 0,-8 5 0 0 0,-17 6 0 0 0,30-13 0 0 0,12-9 0 0 0,-2 1 0 0 0,-10 4 0 0 0,11-3 0 0 0,-4 3 0 0 0,-3 4 0 0 0,1-1 0 0 0,1 2 0 0 0,8-8 0 0 0,3-3 0 0 0,7-10 0 0 0,2-2 0 0 0,2 0 0 0 0,1 0 0 0 0,0 2 0 0 0,5-4 0 0 0,-12 11 0 0 0,-3 0 0 0 0,0 0 0 0 0,0 0 0 0 0,0 0 0 0 0,1-2 0 0 0,14-14 0 0 0,41-34 0 0 0,-34 30 0 0 0,10-4 0 0 0,1-2 0 0 0,1-1 0 0 0,-16 14 0 0 0,0-2 0 0 0,-1-1 0 0 0,10-11 0 0 0,-7 4 0 0 0,-15 18 0 0 0,0-1 0 0 0,-1 1 0 0 0,0-2 0 0 0,-1 1 0 0 0,0-2 0 0 0,-4 8 0 0 0,-2 3 0 0 0,0-1 0 0 0,0 1 0 0 0,0-1 0 0 0,0 1 0 0 0,-1-1 0 0 0,1 1 0 0 0,0-1 0 0 0,-1 0 0 0 0,1 1 0 0 0,-1-2 0 0 0,6-20 0 0 0,-6 11 0 0 0,-1 5 23 0 0,0-1 0 0 0,-1 1 1 0 0,0 0-1 0 0,0 0 0 0 0,0 0 0 0 0,-1 0 0 0 0,-1 1 0 0 0,1-1-23 0 0,0 3 154 0 0,1-1 0 0 0,-1 1 0 0 0,0 0 0 0 0,-1 1 0 0 0,1-1 0 0 0,-1 1 0 0 0,1-1-1 0 0,-1 1 1 0 0,0 0 0 0 0,0 0 0 0 0,-1 1 0 0 0,-1-2-154 0 0,-1 1 2 0 0,-1-1 0 0 0,1 2 0 0 0,-1-1 0 0 0,0 1 0 0 0,1 0 0 0 0,-1 0 0 0 0,0 1 0 0 0,-8-1-2 0 0,9 1 0 0 0,-1 0 0 0 0,1 0 0 0 0,-6-3 0 0 0,6 3 0 0 0,1-1 0 0 0,0 1 0 0 0,-1 0 0 0 0,1 0 0 0 0,-1 1 0 0 0,0-1 0 0 0,-97 1 0 0 0,89 0 0 0 0,-60-10 0 0 0,67 9-713 0 0,-1-2-1 0 0,1 1 1 0 0,0-1 0 0 0,0 0 0 0 0,-7-4 713 0 0,14 6-505 0 0,0 1 1 0 0,0-1-1 0 0,0 0 1 0 0,1 1 0 0 0,-1-1-1 0 0,0 0 1 0 0,0 0-1 0 0,0 0 1 0 0,1 1 0 0 0,-1-1 504 0 0,-5-12-6438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32.3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247 1 6447 0 0,'-13'8'148'0'0,"8"-4"-61"0"0,-1-1 1 0 0,1 1-1 0 0,-1-1 0 0 0,1-1 1 0 0,-1 1-1 0 0,-3 0-87 0 0,0 0 364 0 0,-1 0 0 0 0,1 1 0 0 0,0 0 0 0 0,-2 1-364 0 0,9-4 140 0 0,0 0 0 0 0,-1-1 0 0 0,1 1 1 0 0,0-1-1 0 0,0 1 0 0 0,-1-1 0 0 0,1 0 0 0 0,0 0 0 0 0,-1 0 0 0 0,1-1 0 0 0,0 1 0 0 0,-1 0 0 0 0,0-1-140 0 0,0 0 136 0 0,-1 1 1 0 0,1-1 0 0 0,0 1-1 0 0,-1 0 1 0 0,1 0-1 0 0,-2 1-136 0 0,0 0 272 0 0,-1-1-1 0 0,0 1 0 0 0,1-1 0 0 0,-1 0 0 0 0,0 0 1 0 0,0-1-1 0 0,-3 0-271 0 0,1 0 149 0 0,1 1-61 0 0,6 1 283 0 0,-3-3 759 0 0,6 1-551 0 0,12 0-281 0 0,1-1 231 0 0,99-19 588 0 0,-69 14-1117 0 0,1 2 0 0 0,0 2 0 0 0,12 2 0 0 0,-52 1 0 0 0,69 1 0 0 0,65 9 0 0 0,-108-5 0 0 0,23 6 0 0 0,-20-3 0 0 0,10 0 0 0 0,-34-7 0 0 0,16 2 0 0 0,-1 1 0 0 0,0 1 0 0 0,19 7 0 0 0,-35-9-2 0 0,1 0-1 0 0,4 0 3 0 0,0 0 39 0 0,1 1-1 0 0,6 2-38 0 0,-20-5 371 0 0,-2-1 117 0 0,0 0 21 0 0,0 0-66 0 0,-10 3-278 0 0,4-1-165 0 0,0 0 0 0 0,0-1 0 0 0,0 1 0 0 0,0-1 0 0 0,-2-1 0 0 0,-8 3 0 0 0,7-1 0 0 0,0 0 0 0 0,1-1 0 0 0,-1 0 0 0 0,0 0 0 0 0,-9-1 0 0 0,-23-1 0 0 0,17 2 0 0 0,-15-3 0 0 0,-35-3 0 0 0,-15-2 0 0 0,26 0 0 0 0,1 2 0 0 0,-39 3 0 0 0,47 2 0 0 0,17 0 0 0 0,-38 5 0 0 0,31-2 0 0 0,31-3 0 0 0,-1 1 0 0 0,1 0 0 0 0,-7 2 0 0 0,13-1 0 0 0,0-1 0 0 0,0 0 0 0 0,0-1 0 0 0,0 1 0 0 0,1-1 0 0 0,-1-1 0 0 0,-4 0 0 0 0,-11 0 0 0 0,22 1 0 0 0,3-2 0 0 0,11-3 0 0 0,-1 0 0 0 0,-3 1 0 0 0,-7 3 0 0 0,1-1 0 0 0,-1 1 0 0 0,1-1 0 0 0,-1 1 0 0 0,1 0 0 0 0,0 1 0 0 0,3-1 0 0 0,68-8 0 0 0,32-2 0 0 0,67-4 0 0 0,-59 4 0 0 0,127-1 0 0 0,-212 12 0 0 0,-1 2 0 0 0,10 3 0 0 0,12 0 0 0 0,-42-4 0 0 0,1 0 0 0 0,-1 0 0 0 0,4 2 0 0 0,-1 1 0 0 0,0 0 0 0 0,-1 1 0 0 0,6 3 0 0 0,-10-2 0 0 0,-6-5 0 0 0,0 0 0 0 0,-1 0 0 0 0,1 0 0 0 0,-1 0 0 0 0,0 0 0 0 0,1 0 0 0 0,-1 1 0 0 0,0-1 0 0 0,0 0 0 0 0,0 0 0 0 0,0 0 0 0 0,0 0 0 0 0,0 0 0 0 0,0 1 0 0 0,0-1 0 0 0,0 0 0 0 0,0 0 0 0 0,-1 0 0 0 0,1 0 0 0 0,0 0 0 0 0,-1 0 0 0 0,1 0 0 0 0,-1 0 0 0 0,1 0 0 0 0,-1 0 0 0 0,0 0 0 0 0,0 2 0 0 0,-1 0 0 0 0,0 0 0 0 0,0 0 0 0 0,-1-1 0 0 0,1 1 0 0 0,-1-1 0 0 0,1 1 0 0 0,-1-1 0 0 0,-3 2 190 0 0,0-1 0 0 0,0 0 0 0 0,0-1 0 0 0,0 0 0 0 0,0 0 0 0 0,0 0 0 0 0,-1 0 0 0 0,-4 0-190 0 0,-22 6 512 0 0,17-4-509 0 0,0 0-1 0 0,0-1 1 0 0,-1 0-1 0 0,1-1 1 0 0,-1-1-1 0 0,1-1 1 0 0,-2 0-3 0 0,-11-2-1 0 0,0-1 1 0 0,0-1-1 0 0,-16-6 1 0 0,-30-5 0 0 0,42 10 0 0 0,0-3 0 0 0,-23-7 0 0 0,36 7 0 0 0,0 2 0 0 0,0 0 0 0 0,-19-2 0 0 0,19 5 0 0 0,20 3 0 0 0,0 0 0 0 0,0 0 0 0 0,0 0 0 0 0,0 0 0 0 0,0 0 0 0 0,0 0 0 0 0,0 0 0 0 0,0 0 0 0 0,1 0 0 0 0,-1 0 0 0 0,0 0 0 0 0,0 0 0 0 0,0 0 0 0 0,0 0 0 0 0,0 0 0 0 0,0 0 0 0 0,0 0 0 0 0,0 0 0 0 0,0 0 0 0 0,0 0 0 0 0,0 0 0 0 0,0 0 0 0 0,0-1 0 0 0,0 1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0,4-2 0 0 0,9 0 0 0 0,30-4 0 0 0,-17 2 0 0 0,12 0 0 0 0,110-10-395 0 0,-37 3-1036 0 0,-74 9 1266 0 0,13 3 165 0 0,-9-1-1 0 0,18 1 1 0 0,43 6 0 0 0,-80-5 0 0 0,0 2 0 0 0,0 1 0 0 0,0 0 0 0 0,-1 2 0 0 0,0 0 0 0 0,4 3 0 0 0,5 2 0 0 0,-22-9 0 0 0,-1-1 0 0 0,1 1 0 0 0,-1 1 0 0 0,0-1 0 0 0,0 1 0 0 0,0 1 0 0 0,4 2 0 0 0,6 8-442 0 0,-16-13-46 0 0,-1-2-750 0 0,0 0-3060 0 0,0 0-1316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33.9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 10 6447 0 0,'0'0'298'0'0,"0"0"-10"0"0,-1 0-118 0 0,-18 0 1202 0 0,17 0-860 0 0,2 0 0 0 0,0 0 0 0 0,0 0 0 0 0,0 0-69 0 0,-1-1-222 0 0,-13-7 3211 0 0,13 7-2989 0 0,1 1-222 0 0,0 0 166 0 0,0 0 101 0 0,0 0 21 0 0,1 3-66 0 0,6 8-294 0 0,-3-6-151 0 0,0-1 0 0 0,0 0 0 0 0,0 0 0 0 0,1 0 0 0 0,0-1-1 0 0,0 0 1 0 0,0 0 0 0 0,0 0 0 0 0,0 0 0 0 0,5 1 2 0 0,2 1 120 0 0,1-1 0 0 0,0-1 0 0 0,0 0 0 0 0,4 0-120 0 0,-1 0 450 0 0,16 2 127 0 0,0 1 1 0 0,27 9-578 0 0,-38-8 0 0 0,-5-2 0 0 0,0 0 0 0 0,-1 1 0 0 0,1 1 0 0 0,-1 0 0 0 0,0 1 0 0 0,2 3 0 0 0,17 9 0 0 0,-26-15 0 0 0,1 0 0 0 0,-1 0 0 0 0,0 0 0 0 0,4 5 0 0 0,14 13 0 0 0,-18-16 0 0 0,-3 0 0 0 0,-4-5 0 0 0,0 1 0 0 0,-4 11 0 0 0,2-11 160 0 0,0-1 0 0 0,0 1 0 0 0,0-1 0 0 0,0 0 0 0 0,0 1 0 0 0,-1-1 0 0 0,1 0 0 0 0,-1 0 0 0 0,0 2-160 0 0,1-3 443 0 0,-6 5-278 0 0,-4 3-165 0 0,0 0 0 0 0,0-1 0 0 0,-6 3 0 0 0,12-8 0 0 0,0 1 0 0 0,0 0 0 0 0,1 1 0 0 0,-1-1 0 0 0,0 1 0 0 0,-17 16 0 0 0,11-12 0 0 0,1 0 0 0 0,0 1 0 0 0,1 1 0 0 0,-5 6 0 0 0,12-15 0 0 0,-9 10 0 0 0,-12 10 0 0 0,-9 11 0 0 0,0 3 0 0 0,-1-2 0 0 0,-23 16 0 0 0,33-30 0 0 0,4-2 0 0 0,-18 12 0 0 0,26-21 0 0 0,7-6 0 0 0,1 0 0 0 0,-1 0 0 0 0,0 0 0 0 0,0 0 0 0 0,0-1 0 0 0,-1 0 0 0 0,1 0 0 0 0,-3 1 0 0 0,-2 0 0 0 0,8-3 0 0 0,1 1 0 0 0,-1-1 0 0 0,1 0 0 0 0,0 0 0 0 0,-1 0 0 0 0,1 0 0 0 0,-1 0 0 0 0,1 0 0 0 0,-1 0 0 0 0,1 0 0 0 0,-1 0 0 0 0,1 0 0 0 0,0 0 0 0 0,-1 0 0 0 0,0-1 0 0 0,1 1 0 0 0,0 0 0 0 0,0-1 0 0 0,0 1 0 0 0,0 0 0 0 0,-1-1 0 0 0,1 1 0 0 0,0 0 0 0 0,0-1 0 0 0,0 1 0 0 0,0-1 0 0 0,0 1 0 0 0,0 0 0 0 0,0-1 0 0 0,0 1 0 0 0,0 0 0 0 0,0-1 0 0 0,1 1 0 0 0,-1-1 0 0 0,0 1 0 0 0,0 0 0 0 0,0-1 0 0 0,0 1 0 0 0,0 0 0 0 0,1-1 0 0 0,-1 1 0 0 0,0 0 0 0 0,0 0 0 0 0,1-1 0 0 0,7-9 0 0 0,0 4 0 0 0,0 0 0 0 0,1 1 0 0 0,-1 0 0 0 0,1 1 0 0 0,0 0 0 0 0,7-2 0 0 0,9-5 0 0 0,41-19 0 0 0,53-34 0 0 0,-59 31 0 0 0,-10 7 0 0 0,-40 21 0 0 0,0 0 0 0 0,1 1 0 0 0,-1 0 0 0 0,10-1 0 0 0,-4 0 0 0 0,8-6 0 0 0,-12 7 0 0 0,-10 2 0 0 0,0 0 0 0 0,4-3 0 0 0,-1-3 0 0 0,-5-1 0 0 0,-2 1 0 0 0,-3 2 0 0 0,-1 0 0 0 0,1 0 0 0 0,-1 1 0 0 0,0 0 0 0 0,0 0 0 0 0,-1 0 0 0 0,1 1 0 0 0,-5-2 0 0 0,0-1 0 0 0,-1-1 0 0 0,-2-3 0 0 0,4 2 0 0 0,0 1 0 0 0,0 1 0 0 0,-1 0 0 0 0,-9-5 0 0 0,-28-14 0 0 0,-1-4 0 0 0,20 11 0 0 0,-1 2 0 0 0,-1 1 0 0 0,0 1 0 0 0,-2 1 0 0 0,19 10 0 0 0,1 0 0 0 0,-1 0 0 0 0,0 1 0 0 0,-9 0 0 0 0,22 3 0 0 0,-1 0 0 0 0,1 0 0 0 0,0 0 0 0 0,0 0 0 0 0,0-1 0 0 0,0 1 0 0 0,0 0 0 0 0,0 0 0 0 0,0-1 0 0 0,0 1 0 0 0,0 0 0 0 0,0-1 0 0 0,-1 1 0 0 0,2-1 0 0 0,-1 0 0 0 0,0 1 0 0 0,0 0 0 0 0,0-1 0 0 0,0 1 0 0 0,0 0 0 0 0,0-1 0 0 0,0 1 0 0 0,-1 0 0 0 0,1 0 0 0 0,0 0 0 0 0,0 0 0 0 0,0 0 0 0 0,1 0 0 0 0,0 0 0 0 0,0 0 0 0 0,1 0 0 0 0,-1 0 0 0 0,0 0 0 0 0,0 0 0 0 0,0 0 0 0 0,0 0 0 0 0,0 0 0 0 0,0 0 0 0 0,0 0 0 0 0,0 0 0 0 0,0-1 0 0 0,0 1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0,0-1 0 0 0,0 1 0 0 0,0 0 0 0 0,0 0 0 0 0,0 0 0 0 0,0 0 0 0 0,-1 0 0 0 0,1 0 0 0 0,0 0 0 0 0,0 0 0 0 0,0 0 0 0 0,0 0 0 0 0,6-3 0 0 0,1 2 0 0 0,0 0 0 0 0,0 0 0 0 0,1 0 0 0 0,-1 1 0 0 0,0 0 0 0 0,0 0 0 0 0,2 1 0 0 0,3 0 0 0 0,94 5 0 0 0,9 5 0 0 0,-82-9 0 0 0,-26-3 0 0 0,1 2 0 0 0,0-1 0 0 0,-1 1 0 0 0,7 1 0 0 0,6 4 0 0 0,-13-3 0 0 0,0-1 0 0 0,0 0 0 0 0,5 0 0 0 0,-6-2 0 0 0,-4 0 0 0 0,0 0 0 0 0,0 1 0 0 0,0-1 0 0 0,0 0 0 0 0,-1 1 0 0 0,1-1 0 0 0,0 1 0 0 0,0 0 0 0 0,0 0 0 0 0,0 0 0 0 0,-1 0 0 0 0,1 0 0 0 0,5 4 0 0 0,-7-4 0 0 0,1-1 0 0 0,-1 1 0 0 0,0-1 0 0 0,0 1 0 0 0,0 0 0 0 0,1-1 0 0 0,-1 1 0 0 0,0-1 0 0 0,0 1 0 0 0,0-1 0 0 0,0 1 0 0 0,0 0 0 0 0,0-1 0 0 0,0 1 0 0 0,-3 7 0 0 0,1-5 0 0 0,-1-1 0 0 0,1 1 0 0 0,-1-1 0 0 0,1 1 0 0 0,-1-1 0 0 0,-2 1 0 0 0,2 0 0 0 0,-1 0 0 0 0,1-1 0 0 0,0 1 0 0 0,-2 2 0 0 0,-5 7 0 0 0,-1-1 0 0 0,-10 7 0 0 0,10-8 0 0 0,1-1 0 0 0,0 1 0 0 0,-7 9 0 0 0,-4 5 0 0 0,14-17 0 0 0,1-1 0 0 0,-4 7 0 0 0,4-5 0 0 0,3-3 0 0 0,0-1 0 0 0,0 1 0 0 0,0-1 0 0 0,-1 0 0 0 0,1 0 0 0 0,-1-1 0 0 0,0 1 0 0 0,0-1 0 0 0,-1 0 0 0 0,-1 1 0 0 0,0 0 1 0 0,1-1 0 0 0,0 1-1 0 0,0 0 1 0 0,-2 1-1 0 0,-3 3-136 0 0,9-7-560 0 0,-4 1-1268 0 0,4-2 941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56.8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 1360 2303 0 0,'-2'1'251'0'0,"-14"9"1338"0"0,14-9-1047 0 0,2-1-146 0 0,0 0-63 0 0,0 0-12 0 0,0 0-22 0 0,0 0-90 0 0,0 0-38 0 0,0 0-10 0 0,0 0-17 0 0,0 0-64 0 0,0 0-14 0 0,0 0 8 0 0,3-1 2 0 0,11-2 19 0 0,-1 0 0 0 0,1-2-1 0 0,-1 0 1 0 0,0 0 0 0 0,0-1-1 0 0,5-3-94 0 0,24-16 345 0 0,-1-2-1 0 0,-2-1 1 0 0,9-10-345 0 0,-27 21 60 0 0,11-10 66 0 0,-2-2 0 0 0,8-10-126 0 0,1-2 18 0 0,10-7 106 0 0,38-29-124 0 0,-66 59 20 0 0,-1-1-1 0 0,0-2-19 0 0,26-23 25 0 0,2 3-25 0 0,2 2 0 0 0,26-13 0 0 0,-39 27-2 0 0,39-23 16 0 0,24-9 113 0 0,-75 41-49 0 0,14-12-78 0 0,-5 3 53 0 0,59-43 21 0 0,-80 58-60 0 0,-1 1-1 0 0,4-5-13 0 0,-7 5 10 0 0,0 2-1 0 0,0-1 0 0 0,1 1 0 0 0,3-1-9 0 0,-2 2 16 0 0,0-1 0 0 0,-1 0 0 0 0,0-1 0 0 0,3-3-16 0 0,-4 4 0 0 0,0 0 0 0 0,1 0 0 0 0,2 0 0 0 0,0 0 0 0 0,-1-1 0 0 0,1 0 0 0 0,-5 2 0 0 0,3-2 0 0 0,0 0 0 0 0,0 1 0 0 0,1 0 0 0 0,7-2 0 0 0,-13 5 0 0 0,1 0 0 0 0,-1 0 0 0 0,2-1 0 0 0,6-6 84 0 0,-13 11-81 0 0,0 0-1 0 0,1 0 1 0 0,-1-1 0 0 0,0 1-1 0 0,0 0 1 0 0,0 0-1 0 0,0 0 1 0 0,1 0-1 0 0,-1 0 1 0 0,0-1-1 0 0,0 1 1 0 0,0 0 0 0 0,1 0-1 0 0,-1 0 1 0 0,0 0-1 0 0,0 0 1 0 0,0 0-1 0 0,1 0 1 0 0,-1 0-1 0 0,0 0 1 0 0,0 0 0 0 0,1 0-1 0 0,-1 0 1 0 0,0 0-1 0 0,0 0 1 0 0,1 0-1 0 0,-1 0-2 0 0,3 0 2 0 0,9-7 87 0 0,4-8-2 0 0,-13 14-44 0 0,7-2-21 0 0,-1-1 37 0 0,-1 1 6 0 0,-4 1-1 0 0,2 0 0 0 0,-4 2 3 0 0,-2 0 10 0 0,0 0 3 0 0,-3 1-43 0 0,0 1 0 0 0,1 0 0 0 0,-1 0-1 0 0,1 0 1 0 0,-2 2-37 0 0,-8 6 46 0 0,-167 118 550 0 0,134-93-446 0 0,-8 6 24 0 0,10-6 108 0 0,-3-3-282 0 0,6-4 144 0 0,1 1 0 0 0,2 3 0 0 0,-5 6-144 0 0,-27 22 168 0 0,22-20-64 0 0,-105 92 32 0 0,78-75-88 0 0,37-30-21 0 0,-17 17-27 0 0,-31 27 52 0 0,48-42-20 0 0,2 1 1 0 0,-16 18-33 0 0,-50 52 0 0 0,90-90 0 0 0,-26 23 0 0 0,27-24 0 0 0,0-3 0 0 0,1-3 11 0 0,8-2 42 0 0,1-1 11 0 0,2-1-10 0 0,11-3-42 0 0,0 0 1 0 0,-1-2-1 0 0,0 1 0 0 0,0-1 1 0 0,0-1-1 0 0,2-2-12 0 0,24-19-3 0 0,45-35 81 0 0,-16 9-5 0 0,6-4-18 0 0,232-187 164 0 0,-276 222-222 0 0,82-65 60 0 0,88-64-61 0 0,372-205 132 0 0,-521 330-101 0 0,30-19 21 0 0,35-21 6 0 0,-95 57-44 0 0,-12 5 11 0 0,25-11 22 0 0,-29 15 0 0 0,5-1-22 0 0,-7 1 32 0 0,-2 3 1 0 0,-1 2-49 0 0,0-1 0 0 0,0 1 0 0 0,0-1 0 0 0,0 0 0 0 0,-1 0 0 0 0,1 1 0 0 0,-1-1 0 0 0,0 0 0 0 0,0-1 0 0 0,0 1 0 0 0,0 0 0 0 0,0 0 0 0 0,-1-1 1 0 0,1 1-7 0 0,-9 7 38 0 0,-1-1-1 0 0,-10 8-36 0 0,10-9 11 0 0,-73 61-11 0 0,39-31 0 0 0,-11 5 0 0 0,21-17 8 0 0,1 1 0 0 0,-30 30-8 0 0,45-38 60 0 0,0 0-1 0 0,-2-1 1 0 0,-21 14-60 0 0,-252 159 259 0 0,232-149-256 0 0,1 2 1 0 0,2 3-1 0 0,-26 28-3 0 0,72-61 1 0 0,-7 6-7 0 0,1 1-1 0 0,-8 11 7 0 0,9-10-48 0 0,17-20 80 0 0,4-4-96 0 0,64-54-156 0 0,15-13 220 0 0,12-4 0 0 0,-68 54 0 0 0,118-86 0 0 0,-134 99 0 0 0,35-28 0 0 0,4 0 0 0 0,-26 21 0 0 0,11-9 0 0 0,13-10 0 0 0,99-83 64 0 0,-77 61-68 0 0,-20 16-56 0 0,11-5 60 0 0,-32 25 0 0 0,14-9 0 0 0,32-28 0 0 0,-50 36 1 0 0,-9 8 1 0 0,0-1 0 0 0,-1 0 0 0 0,0-1 0 0 0,-1 0 0 0 0,3-6-2 0 0,-10 9 43 0 0,-4 10-42 0 0,-1-1 1 0 0,0 1-1 0 0,0-1 1 0 0,0 1-1 0 0,0-1 1 0 0,0 1 0 0 0,-1-1-1 0 0,1 1 1 0 0,0-1-1 0 0,0 1 1 0 0,0-1-1 0 0,0 1 1 0 0,0-1 0 0 0,-1 1-1 0 0,1-1 1 0 0,0 1-1 0 0,0-1 1 0 0,-1 1-1 0 0,1 0 1 0 0,0-1 0 0 0,-1 1-1 0 0,1 0 1 0 0,-1-1-1 0 0,1 1 1 0 0,0 0-1 0 0,-1-1 1 0 0,1 1 0 0 0,-1 0-1 0 0,1 0 1 0 0,-1-1-1 0 0,1 1 1 0 0,-1 0-1 0 0,1 0-1 0 0,-2-1 3 0 0,1 1-1 0 0,-1-1 0 0 0,1 1 1 0 0,-1 0-1 0 0,0 0 0 0 0,1-1 0 0 0,-1 1 1 0 0,1 0-1 0 0,-1 1 0 0 0,0-1-2 0 0,-8 2 16 0 0,0 1-1 0 0,0 0 1 0 0,1 0-1 0 0,-1 1 0 0 0,-4 3-15 0 0,-10 4 13 0 0,-9 2 74 0 0,-8 4 53 0 0,0 1-1 0 0,-13 10-139 0 0,-121 83 321 0 0,139-85-271 0 0,1 2 1 0 0,2 0-1 0 0,-20 24-50 0 0,42-40-22 0 0,9-10-6 0 0,2-2 12 0 0,-1 1-1 0 0,1-1 1 0 0,-1 1 0 0 0,1-1-1 0 0,-1 1 1 0 0,1 0 0 0 0,-1-1-1 0 0,1 1 1 0 0,0 0 0 0 0,-1-1-1 0 0,1 1 1 0 0,0 0 0 0 0,0 0 16 0 0,2-1-1115 0 0,7 0-3972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2:10.170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0 4600 4607 0 0,'0'0'208'0'0,"0"0"67"0"0,0 0 154 0 0,0 0 69 0 0,0 0 12 0 0,0 0 2 0 0,0 0 0 0 0,0 0 0 0 0,0 0 0 0 0,0 0-69 0 0,0 0-222 0 0,0 0 166 0 0,0 0 101 0 0,0 0 21 0 0,0 0 3 0 0,0 0 0 0 0,0 0 0 0 0,0 0 0 0 0,0 0-69 0 0,0 0-222 0 0,0 0 166 0 0,0 0 101 0 0,0 0 21 0 0,0 0-66 0 0,1-1-294 0 0,1-6 170 0 0,0 0-1 0 0,1 0 0 0 0,0 0 0 0 0,0 0 1 0 0,1 0-1 0 0,0-1-318 0 0,8-14 154 0 0,-8 15-154 0 0,0 0 0 0 0,1 1 0 0 0,0-1 0 0 0,0 1 0 0 0,0 0 0 0 0,3-2 0 0 0,11-12 0 0 0,-10 9 0 0 0,1 2 0 0 0,0-1 0 0 0,10-6 0 0 0,-5 4 0 0 0,7-8 0 0 0,-2 1 0 0 0,-4 4 0 0 0,-2 0 0 0 0,2-3 0 0 0,45-49 0 0 0,-19 18 1440 0 0,-29 33-1237 0 0,0 2 0 0 0,2 0 0 0 0,1-1-203 0 0,14-13-1 0 0,23-20 1 0 0,-17 18 0 0 0,10-12 0 0 0,-30 31 0 0 0,-13 9 0 0 0,0 0 0 0 0,0 0 0 0 0,0 0 0 0 0,0-1 0 0 0,-1 1 0 0 0,2-2 0 0 0,10-12 0 0 0,1 0 0 0 0,1 0 0 0 0,9-6 0 0 0,-1 5 0 0 0,-10 7 0 0 0,9-9 0 0 0,-12 10 0 0 0,0 0 0 0 0,6-3 0 0 0,-7 6 0 0 0,0-1 0 0 0,0-1 0 0 0,3-3 0 0 0,-3 1 37 0 0,0 2 0 0 0,8-6-37 0 0,15-11 1366 0 0,-23 17-1162 0 0,0 0-1 0 0,1 0-203 0 0,-1 2 67 0 0,-2-1 0 0 0,1 0 0 0 0,1-2-67 0 0,0 0 0 0 0,-1 0 0 0 0,2 0 0 0 0,2-1 0 0 0,5-4 0 0 0,12-12 0 0 0,-27 23 0 0 0,38-34 0 0 0,-35 29 0 0 0,1 0 0 0 0,-1 0 0 0 0,2-4 0 0 0,5-6 0 0 0,-7 10 0 0 0,23-29 0 0 0,-17 22 0 0 0,-1 0 0 0 0,1-2 0 0 0,-1 1 0 0 0,1 0 0 0 0,1 0 0 0 0,16-18 0 0 0,2-7 0 0 0,14-18 0 0 0,-34 47 0 0 0,0 2 0 0 0,0-1 0 0 0,4-1 0 0 0,-4 3 0 0 0,1-1 0 0 0,-1-1 0 0 0,3-4 0 0 0,-2-2 0 0 0,-9 12 0 0 0,1 1 0 0 0,-1-1 0 0 0,1 1 0 0 0,0 0 0 0 0,2-2 0 0 0,2-1 0 0 0,1-1 0 0 0,-1 0 0 0 0,-1 0 0 0 0,7-9 0 0 0,-8 10 0 0 0,0 0 0 0 0,1 1 0 0 0,6-6 0 0 0,-9 9 0 0 0,34-32 0 0 0,16-20 0 0 0,-29 27 0 0 0,-11 11 0 0 0,0 1 0 0 0,16-13 0 0 0,2 1 0 0 0,2-5 0 0 0,0-9 0 0 0,4-2 0 0 0,2-6 0 0 0,-22 29 0 0 0,1 0 0 0 0,6-3 0 0 0,-5 4 0 0 0,47-43 0 0 0,14-4 0 0 0,-72 60 0 0 0,-1-1 0 0 0,2-3 0 0 0,13-12 0 0 0,32-29 0 0 0,-47 45 42 0 0,0 0 0 0 0,3-5-42 0 0,-6 6 89 0 0,1 0 1 0 0,0 0 0 0 0,1 0 0 0 0,3-1-90 0 0,19-15 802 0 0,-1 0 1 0 0,15-16-803 0 0,2-9 0 0 0,-12 12 0 0 0,-21 22-348 0 0,9-13 348 0 0,-12 14-218 0 0,1 1 0 0 0,10-10 218 0 0,-17 18 4 0 0,0-1-1 0 0,0 1 0 0 0,0-1 1 0 0,1-1-4 0 0,0-1 8 0 0,1 1 0 0 0,-1 0 0 0 0,1 0 0 0 0,0 0-1 0 0,4-3-7 0 0,1-1 3 0 0,-1 0 0 0 0,-1 0-1 0 0,1 0 1 0 0,0-3-3 0 0,5-4-2 0 0,9-5 15 0 0,2-6 13 0 0,-1 0 1 0 0,9-15-27 0 0,-26 33 0 0 0,0 0 0 0 0,7-5 0 0 0,-6 7 0 0 0,-2 0 0 0 0,1 0 0 0 0,-1-1 0 0 0,1-1 0 0 0,14-22 32 0 0,0 2 0 0 0,22-21-32 0 0,-34 40 0 0 0,1 2 0 0 0,1-1 0 0 0,4-2 0 0 0,-7 5 0 0 0,-1 0 0 0 0,1 0 0 0 0,-1-1 0 0 0,0 0 0 0 0,-1 0 0 0 0,0-1 0 0 0,0 0 0 0 0,1-2 0 0 0,-2 3 0 0 0,0 0 0 0 0,5-5 0 0 0,4-6 0 0 0,-10 13 0 0 0,1-1 0 0 0,0 1 0 0 0,0 1 0 0 0,0-1 0 0 0,2 0 0 0 0,18-17 0 0 0,42-51 0 0 0,-54 55 0 0 0,-7 11 1 0 0,27-33 62 0 0,18-15-63 0 0,-23 26 0 0 0,-3 2 0 0 0,9-5 0 0 0,-24 22 0 0 0,-4 6 0 0 0,-1-1 0 0 0,0 0 0 0 0,-1 0 0 0 0,1 0 0 0 0,3-5 0 0 0,-4 4 0 0 0,0 1 0 0 0,0 0 0 0 0,1 0 0 0 0,0 1 0 0 0,3-3 0 0 0,14-14 0 0 0,3-4 0 0 0,-18 19 0 0 0,-1 0 0 0 0,1-1 0 0 0,1-2 0 0 0,1-1 0 0 0,4-7 0 0 0,-5 4 0 0 0,-4 11 0 0 0,-1 1 0 0 0,0-1 0 0 0,1-2 0 0 0,-1 1 0 0 0,1 0 0 0 0,-1 0 0 0 0,0-1 0 0 0,0-1 0 0 0,0 1 0 0 0,1 0 0 0 0,-1 0 0 0 0,1 0 0 0 0,0 1 0 0 0,0-1 0 0 0,3-1 8 0 0,-1 0 11 0 0,0 0 0 0 0,0 0-1 0 0,4-6-18 0 0,8-8-2 0 0,-4 4 15 0 0,12-10-13 0 0,-10 9 54 0 0,0 1-2 0 0,12-9-52 0 0,-24 22 8 0 0,10-12 7 0 0,-2 2 34 0 0,-5 5-24 0 0,0 0 0 0 0,0 0 0 0 0,3-1-25 0 0,-8 7 0 0 0,2-3 9 0 0,1 1 1 0 0,-1-1-1 0 0,0 0 0 0 0,2-2-9 0 0,1-1 27 0 0,27-33 26 0 0,-24 29-45 0 0,0 0-1 0 0,-1-2-7 0 0,15-16 60 0 0,-6 8-50 0 0,3-2 44 0 0,13-11-54 0 0,-28 27 18 0 0,0 1 0 0 0,4-6-18 0 0,9-10 28 0 0,-2 3 3 0 0,-1 0 0 0 0,2-6-31 0 0,-12 18 2 0 0,0-2 6 0 0,-3 5-1 0 0,-1 1 0 0 0,0 0 0 0 0,1 0 0 0 0,0 0 0 0 0,-1 0 0 0 0,1 0 0 0 0,1 1 0 0 0,1-2-7 0 0,4-1 5 0 0,-7 4 1 0 0,1-1-1 0 0,0 1 1 0 0,-1-1-1 0 0,1 0 1 0 0,-1 0-1 0 0,0 0 1 0 0,0 0 0 0 0,0 0-1 0 0,0-1 1 0 0,0 1-1 0 0,0 0 1 0 0,-1-1-1 0 0,2-1-5 0 0,10-17 67 0 0,-6 10-67 0 0,0 0 0 0 0,1 1 0 0 0,0 0 0 0 0,3-2 0 0 0,-9 8 0 0 0,12-9 0 0 0,16-12 0 0 0,-11 9 55 0 0,1 3-35 0 0,7-7 33 0 0,-11 9-53 0 0,-13 8 0 0 0,7-7 10 0 0,-9 8 12 0 0,0 0 0 0 0,10-8-12 0 0,-5 6 17 0 0,21-19 63 0 0,-24 21-81 0 0,8-12 68 0 0,-9 11-35 0 0,4-3-31 0 0,0 0 0 0 0,-4 4 31 0 0,5-4-31 0 0,-2 1 0 0 0,-2 3 31 0 0,4 0-20 0 0,-6 2-7 0 0,-1 3-33 0 0,-1 5-457 0 0,0-1 0 0 0,0 1 1 0 0,0 0-1 0 0,-1-1 0 0 0,-1 1 0 0 0,1-1 0 0 0,-1 1 1 0 0,-1 0 474 0 0,-4 5-1530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2:15.176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0 2936 4607 0 0,'0'0'102'0'0,"0"0"20"0"0,0 0 6 0 0,0 0 51 0 0,0 0 213 0 0,0 0 96 0 0,0 0 21 0 0,0 0-66 0 0,0 0-222 0 0,0 0 166 0 0,0 0 101 0 0,0 0 21 0 0,0 0-66 0 0,0 0-222 0 0,0 0 166 0 0,0 0 101 0 0,0 0 21 0 0,0 0-66 0 0,2-1-294 0 0,0 0-145 0 0,1 0 0 0 0,0-1 0 0 0,-1 1 0 0 0,1 0 0 0 0,-1-1 0 0 0,1 0 0 0 0,-1 0 1 0 0,0 0-1 0 0,0 0-4 0 0,1-1 51 0 0,13-19 1760 0 0,-8 13-1662 0 0,13-23-129 0 0,-7 7-24 0 0,47-79 447 0 0,-44 79-122 0 0,1 0 0 0 0,1 1 0 0 0,0 1 0 0 0,2 1 0 0 0,9-6-321 0 0,3 1 0 0 0,-22 18 0 0 0,-1 1 0 0 0,0-1 0 0 0,0-1 0 0 0,3-4 0 0 0,33-37 0 0 0,-5 6 0 0 0,-28 32 0 0 0,0 0 0 0 0,0 0 0 0 0,14-8 0 0 0,-11 9 0 0 0,-5 3 0 0 0,0 0 0 0 0,0-1 0 0 0,-1-1 0 0 0,6-7 0 0 0,4-5 542 0 0,-15 19-243 0 0,0-1 1 0 0,-1-1-1 0 0,4-3-299 0 0,-5 4 18 0 0,2 0-1 0 0,-1 0 1 0 0,2-2-18 0 0,-2 3-301 0 0,0 0 0 0 0,0-1 0 0 0,0 1 1 0 0,0-2 300 0 0,2-3 515 0 0,0 1 0 0 0,1 0 0 0 0,6-6-515 0 0,11-12 213 0 0,-12 10-213 0 0,0 1 0 0 0,1 1 0 0 0,1 0 0 0 0,4-2 0 0 0,-13 11 0 0 0,1-1 0 0 0,-1 0 0 0 0,0 0 0 0 0,2-3 0 0 0,5-6 0 0 0,0 0 0 0 0,1 1 0 0 0,3-2 0 0 0,-9 9 0 0 0,-1 1 0 0 0,0-1 0 0 0,0-1 0 0 0,0 0 0 0 0,-3 4 0 0 0,0 1 0 0 0,-1 0 0 0 0,1 0 0 0 0,3-2 0 0 0,9-10 0 0 0,-8 7 0 0 0,-1 1 0 0 0,1 1 0 0 0,7-7 0 0 0,-7 8 0 0 0,0-2 0 0 0,0 1 0 0 0,-1-1 0 0 0,4-5 0 0 0,7-6 0 0 0,-13 14 0 0 0,0 0 0 0 0,0 0 0 0 0,2-4 0 0 0,-1 2 0 0 0,0 0 0 0 0,0 1 0 0 0,1 0 0 0 0,3-3 0 0 0,3-2 0 0 0,-9 7 0 0 0,19-20 0 0 0,-20 22 0 0 0,0-1 0 0 0,0 0 0 0 0,0 0 0 0 0,0 1 0 0 0,2-2 0 0 0,-2 2 0 0 0,0-1 0 0 0,0 1 0 0 0,0-1 0 0 0,0 1 0 0 0,0-1 0 0 0,0-1 0 0 0,4-5 0 0 0,0 1 0 0 0,1 0 0 0 0,-1 0 0 0 0,4-2 0 0 0,66-56 0 0 0,-27 23 0 0 0,-37 30 0 0 0,0-1 0 0 0,0-1 0 0 0,-1 0 0 0 0,17-23 0 0 0,-10 13 0 0 0,9-14 0 0 0,2 0 0 0 0,-21 26 0 0 0,0 1 0 0 0,7-7 0 0 0,-6 8 0 0 0,-1-1 0 0 0,0 1 0 0 0,1-4 0 0 0,-3 6 0 0 0,0-1 0 0 0,1 1 0 0 0,-1 0 0 0 0,2 1 0 0 0,0-1 0 0 0,1-1 0 0 0,0-1 0 0 0,6-7 0 0 0,-8 9 0 0 0,0 0 0 0 0,0 0 0 0 0,1 1 0 0 0,2-2 0 0 0,-2 3 0 0 0,-1 0 0 0 0,-1 0 0 0 0,1-1 0 0 0,-1 0 0 0 0,4-7 0 0 0,-9 12 0 0 0,0 1 0 0 0,1-1 0 0 0,-1 0 0 0 0,1 0 0 0 0,-1 0 0 0 0,1 1 0 0 0,-1-1 0 0 0,1 1 0 0 0,0-1 0 0 0,0 1 0 0 0,2-1 0 0 0,0-1 0 0 0,0 0 0 0 0,0 0 0 0 0,0-1 0 0 0,0 1 0 0 0,-1-1 0 0 0,1 0 0 0 0,9-9 0 0 0,-3 2 0 0 0,-7 8 0 0 0,0 0 0 0 0,0 1 0 0 0,0-1 0 0 0,2-1 0 0 0,35-28 0 0 0,1-2 0 0 0,-23 18 0 0 0,-14 11 0 0 0,2 0 0 0 0,-1 1 0 0 0,0-1 0 0 0,1 1 0 0 0,3-1 0 0 0,6-4 0 0 0,0 0 0 0 0,-1-1 0 0 0,0-1 0 0 0,4-3 0 0 0,2-4 0 0 0,0 0 0 0 0,1 0 0 0 0,9-5 0 0 0,-24 19 0 0 0,-1-1 0 0 0,1 0 0 0 0,-1 0 0 0 0,0-1 0 0 0,3-4 0 0 0,10-11 0 0 0,-6 8 0 0 0,6-8 0 0 0,-7 7 0 0 0,8-7 0 0 0,67-69 0 0 0,-68 69 0 0 0,6-7 0 0 0,-14 18 0 0 0,-5 5 0 0 0,0 1 0 0 0,-1-1 0 0 0,0 1 0 0 0,0-1 0 0 0,0-1 0 0 0,0 1 0 0 0,-1 0 0 0 0,0-2 0 0 0,15-23 0 0 0,-5 8 0 0 0,-6 10 0 0 0,1 0 0 0 0,1 1 0 0 0,0 0 0 0 0,3-2 0 0 0,-1 0 0 0 0,1-1 0 0 0,3-7 0 0 0,-3 4 0 0 0,0 1 0 0 0,2 1 0 0 0,0 0 0 0 0,0 0 0 0 0,7-3 0 0 0,-5 1-36 0 0,-12 12 277 0 0,1 1 1 0 0,0-1 0 0 0,-1 1 0 0 0,3-1-242 0 0,-3 1 138 0 0,0 1 1 0 0,0-1-1 0 0,-1 1 1 0 0,0-1-1 0 0,1 0 1 0 0,-1 0-1 0 0,-1-1 1 0 0,2-2-139 0 0,10-12 9 0 0,-11 15-9 0 0,0 0 0 0 0,-1 0 0 0 0,1-1 0 0 0,1-3 0 0 0,-3 6 0 0 0,0 0 0 0 0,0 0 0 0 0,0 0 0 0 0,1 0 0 0 0,-1 1 0 0 0,1-2 0 0 0,2-3 0 0 0,-3 4 0 0 0,0 0 0 0 0,0 1 0 0 0,0-1 0 0 0,0 0 0 0 0,1 0 0 0 0,-1 1 0 0 0,2-2 0 0 0,14-15 0 0 0,-12 12 0 0 0,0-3-17 0 0,-2 5 44 0 0,-3 6-197 0 0,0 10-1418 0 0,2-4 591 0 0,-1-6-10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3:14.36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278 731 4607 0 0,'0'0'208'0'0,"-1"0"67"0"0,-1 1-40 0 0,0 0 0 0 0,0-1 0 0 0,0 1 0 0 0,0-1 0 0 0,0 1 0 0 0,0-1 0 0 0,0 0 0 0 0,-2 0-235 0 0,3 1 100 0 0,-1 0-1 0 0,0 0 1 0 0,1 1 0 0 0,-1-1-1 0 0,1 0 1 0 0,-1 0 0 0 0,1 1-1 0 0,0-1 1 0 0,-1 1-1 0 0,1-1 1 0 0,0 2-100 0 0,0-2 42 0 0,-4 6 316 0 0,0 0 1 0 0,0 0-1 0 0,-3 2-358 0 0,2-2 0 0 0,5-5 83 0 0,0-1 0 0 0,-1 1 0 0 0,1-1-1 0 0,1 1 1 0 0,-1 0 0 0 0,0-1 0 0 0,0 1 0 0 0,1 0-1 0 0,-1 0 1 0 0,1 0 0 0 0,-1 0 0 0 0,1-1-1 0 0,0 1 1 0 0,0 1-83 0 0,0-1 67 0 0,0-1 1 0 0,-1 1-1 0 0,1-1 0 0 0,0 0 0 0 0,0 1 0 0 0,-1-1 0 0 0,1 0 1 0 0,0 1-1 0 0,-1-1 0 0 0,0 0 0 0 0,1 0 0 0 0,-1 1 0 0 0,0-1-67 0 0,-3 8 31 0 0,2-6 17 0 0,1 0-1 0 0,-1 0 1 0 0,1-1-1 0 0,-1 1 1 0 0,0 0-1 0 0,0-1 1 0 0,0 0-1 0 0,0 1 1 0 0,-2 0-48 0 0,3-2 488 0 0,1-1 21 0 0,0 0-66 0 0,0 0-437 0 0,1 0 1 0 0,-1 0-1 0 0,0 0 0 0 0,0 0 1 0 0,0 0-1 0 0,1 0 0 0 0,-1 0 1 0 0,0 0-1 0 0,0 0 0 0 0,0 0 1 0 0,0 0-1 0 0,1-1 0 0 0,-1 1 1 0 0,0 0-1 0 0,0 0 0 0 0,0 0 1 0 0,0 0-1 0 0,1 0 0 0 0,-1 0 1 0 0,0-1-1 0 0,0 1 0 0 0,0 0 1 0 0,0 0-1 0 0,0 0-6 0 0,6-5 456 0 0,50-26 269 0 0,-2-3 0 0 0,9-10-725 0 0,-16 12 155 0 0,112-85-155 0 0,-141 102 0 0 0,101-71 0 0 0,-76 56 377 0 0,28-19 686 0 0,-46 32-434 0 0,23-12-629 0 0,5-4-21 0 0,-11 7 21 0 0,7-1 0 0 0,4-2 0 0 0,5-7 0 0 0,-50 31 0 0 0,-1 0 0 0 0,0 0 0 0 0,3-2 0 0 0,11-9 0 0 0,-2 1 0 0 0,-13 10 0 0 0,1 3 0 0 0,2 3 0 0 0,-1 0 0 0 0,0-1 0 0 0,-1-3 0 0 0,-3 1 0 0 0,0 0 0 0 0,0 0 0 0 0,0 0 0 0 0,0 0 0 0 0,0-1 0 0 0,0 0 0 0 0,-1 0 0 0 0,1 0 0 0 0,-1 0 0 0 0,0-1 0 0 0,4-2 0 0 0,14-15 0 0 0,3-3 0 0 0,4-6 0 0 0,-16 19-5 0 0,-10 10 13 0 0,-1 0 1 0 0,0 0-1 0 0,0 0 1 0 0,0-1 0 0 0,1 1-1 0 0,-1 0 1 0 0,0 0 0 0 0,0-1-1 0 0,0 0-8 0 0,0 1 371 0 0,-1 1 117 0 0,0 0 21 0 0,0 0-66 0 0,-1 2-294 0 0,-4 7-147 0 0,-1-1-1 0 0,0 0 1 0 0,0 0-1 0 0,-1 0 0 0 0,0-1 1 0 0,0 0-1 0 0,0 0 1 0 0,-1-1-1 0 0,0 0 1 0 0,-1 0-1 0 0,-7 3-1 0 0,-7 6 0 0 0,-17 13 0 0 0,6-4 0 0 0,-103 64 0 0 0,5-3 0 0 0,80-49 0 0 0,-22 22 0 0 0,26-18 0 0 0,-117 99 0 0 0,103-92 0 0 0,21-17 0 0 0,-2 6 0 0 0,27-24 0 0 0,1-1 0 0 0,-2 0 0 0 0,0-1 0 0 0,-17 8 0 0 0,32-17 0 0 0,0 0 0 0 0,0-1 0 0 0,1 1 0 0 0,-1 0 0 0 0,1 0 0 0 0,-1 1 0 0 0,0-1 0 0 0,1 0 0 0 0,-2 2 0 0 0,-1 1 0 0 0,-1-2 0 0 0,-1 2 0 0 0,-9 7 0 0 0,2-1 0 0 0,-6 3 0 0 0,17-12 0 0 0,1 0 0 0 0,0 0 0 0 0,1-1 0 0 0,-1 1 0 0 0,0 0 0 0 0,0 0 0 0 0,1-1 0 0 0,-1 1 0 0 0,0 0 0 0 0,1 0 0 0 0,-1 0 0 0 0,1 0 0 0 0,-1 0 0 0 0,1 0 0 0 0,-7 10 0 0 0,6-10 0 0 0,-1 1 0 0 0,21-20 0 0 0,5-8 0 0 0,-5 7 0 0 0,0 0 0 0 0,1 2 0 0 0,10-7 0 0 0,23-20 0 0 0,127-123 0 0 0,-76 69 0 0 0,-42 45 0 0 0,5 0 0 0 0,-54 42 0 0 0,18-11 0 0 0,15-8 0 0 0,-7 6 0 0 0,15-11 0 0 0,44-29 0 0 0,-53 34 0 0 0,17-13 0 0 0,-36 25 0 0 0,-18 13 0 0 0,-1 0 0 0 0,1 0 0 0 0,-1-1 0 0 0,0 0 0 0 0,0-1 0 0 0,23-20-7 0 0,-8 7 86 0 0,-21 19 292 0 0,-1 1 117 0 0,0 0 21 0 0,0 0-66 0 0,0 0-429 0 0,-1 1 0 0 0,0-1 0 0 0,1 1 0 0 0,-1-1 0 0 0,1 1 0 0 0,-1-1 0 0 0,1 1 0 0 0,-1-1 1 0 0,1 1-1 0 0,-1 0 0 0 0,0 0-14 0 0,0 0 10 0 0,-15 16-10 0 0,-11 7 0 0 0,0 1 0 0 0,2-4 0 0 0,0-1 0 0 0,-26 15 0 0 0,20-15 0 0 0,-53 35 0 0 0,18-12 0 0 0,1 3 0 0 0,-47 50 0 0 0,52-43 0 0 0,-15 16 0 0 0,12-11 0 0 0,7-6 0 0 0,-28 24 0 0 0,72-66 0 0 0,-54 44 0 0 0,-13 4 0 0 0,6-3 0 0 0,6-3 0 0 0,-21 13 0 0 0,88-65 0 0 0,0 1 0 0 0,0-1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0,8-2 0 0 0,12-6 0 0 0,-1-4 0 0 0,0 0 0 0 0,10-10 0 0 0,17-11 0 0 0,9-3 0 0 0,-2-3 0 0 0,-2-3 0 0 0,30-30 0 0 0,-47 36 0 0 0,6-10 0 0 0,21-24 0 0 0,-22 28 0 0 0,-11 12 0 0 0,29-24 0 0 0,14-10 0 0 0,-53 49 0 0 0,0 0 0 0 0,2 1 0 0 0,-1 1 0 0 0,1 1 0 0 0,10-4 0 0 0,26-9 72 0 0,-54 24 299 0 0,-2 1 117 0 0,-2 1 21 0 0,-9 8-295 0 0,0-1 0 0 0,-1-1 0 0 0,-5 2-214 0 0,-2 1-34 0 0,-6 6 34 0 0,-74 52 0 0 0,-87 61 0 0 0,94-67 0 0 0,-4-4 0 0 0,-19 14 0 0 0,26-13 0 0 0,-3 9 0 0 0,68-49 0 0 0,-6 4 0 0 0,-25 25 0 0 0,34-29 0 0 0,18-15 0 0 0,5-3 0 0 0,4-3 0 0 0,7-4 0 0 0,-1-1 0 0 0,1-1 0 0 0,-1 0 0 0 0,1-2 0 0 0,45-40 0 0 0,-44 38 0 0 0,25-24 0 0 0,17-15 0 0 0,56-45-671 0 0,-42 29-7268 0 0,-50 46 1501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7.088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5821.30273"/>
      <inkml:brushProperty name="anchorY" value="14881.79492"/>
      <inkml:brushProperty name="scaleFactor" value="0.5"/>
    </inkml:brush>
  </inkml:definitions>
  <inkml:trace contextRef="#ctx0" brushRef="#br0">9 1136 1839 0 0,'0'0'0'0'0,"0"0"160"0"0,0 0 1307 0 0,2 2 1670 0 0,0 0-2123 0 0,0 0-252 0 0,0 0 358 0 0,-1-1-348 0 0,-1 0-36 0 0,1-1-124 0 0,2 1-181 0 0,1 0-36 0 0,5-2-111 0 0,1-2 84 0 0,2-6 69 0 0,0-7 8 0 0,1-7 54 0 0,0-6-56 0 0,1-7-46 0 0,0-6-72 0 0,2-4-125 0 0,0 3-93 0 0,-1 2-23 0 0,1-2 59 0 0,1-2-25 0 0,0-2-27 0 0,0-5 48 0 0,0-5-17 0 0,-1-4-68 0 0,-2 2-54 0 0,-3 7 94 0 0,-1 5-118 0 0,-3 8 36 0 0,-1 1-12 0 0,-1 0 75 0 0,-2 0-96 0 0,-2 2 31 0 0,-2 1 74 0 0,-1 5-108 0 0,-2 5 111 0 0,-1 3-108 0 0,0 5 31 0 0,0 4 84 0 0,-2 1-46 0 0,-1 1 18 0 0,-3 1-2 0 0,0 1 10 0 0,-1 2-88 0 0,-1 1 120 0 0,-1 2-58 0 0,-3 1-56 0 0,-3 1 102 0 0,-1 1-43 0 0,-1 2 14 0 0,-1 1-1 0 0,2 3 0 0 0,2 0 0 0 0,1 5 0 0 0,4 1-74 0 0,3-2 20 0 0,0 5 65 0 0,2 3-12 0 0,1 5-2 0 0,1 1-70 0 0,3 1 94 0 0,1 4-106 0 0,3 5 106 0 0,1 8-32 0 0,2 6 30 0 0,2 8-6 0 0,4 5 3 0 0,3 3-9 0 0,2 0-7 0 0,1-6-73 0 0,-1-7 113 0 0,1-2-19 0 0,0-1-29 0 0,0 0-61 0 0,-1-6 15 0 0,-1-5 65 0 0,-2-6-96 0 0,-1-4 31 0 0,1-2-10 0 0,4 0 0 0 0,3-1 0 0 0,3-2 0 0 0,3-1 0 0 0,2-5-84 0 0,3-2-172 0 0,3-5-133 0 0,-1-3 246 0 0,10-5-3281 0 0,-7-3-13315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3:18.791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1848 15 4607 0 0,'0'0'102'0'0,"0"0"20"0"0,0 0 6 0 0,0 0 51 0 0,0 0 213 0 0,0-1 96 0 0,1 0-231 0 0,0-1-389 0 0,0-7 3244 0 0,-1 8-2741 0 0,0 1 117 0 0,0 0 21 0 0,0 0-66 0 0,-1 1-294 0 0,-7 5 68 0 0,1 1 0 0 0,0-1-1 0 0,0 2 1 0 0,1-1-1 0 0,0 1 1 0 0,0 0-1 0 0,1 0 1 0 0,0 1-217 0 0,-10 14 331 0 0,-12 27-331 0 0,26-48 1 0 0,-131 179 2046 0 0,104-147-2047 0 0,1 2 0 0 0,-6 14 0 0 0,21-32 0 0 0,-1 0 0 0 0,-7 6 0 0 0,2-1 0 0 0,0 1 0 0 0,-48 72 500 0 0,-73 107 1048 0 0,20-35-1548 0 0,77-109 0 0 0,-19 17 0 0 0,13-18 0 0 0,-4 13 0 0 0,18-18 0 0 0,-14 20 0 0 0,3-8 0 0 0,17-24 0 0 0,-27 30 0 0 0,10-17 0 0 0,-24 40 0 0 0,58-79-24 0 0,-1-1 0 0 0,-4 4 24 0 0,2-3 489 0 0,1 0 1 0 0,1 1-490 0 0,-4 4 1154 0 0,-18 18-1154 0 0,-3 4-37 0 0,9-6 37 0 0,17-23 0 0 0,1 2 0 0 0,5-7 0 0 0,4-4 0 0 0,-1-1 0 0 0,1 0 0 0 0,-1 0 0 0 0,0 1 0 0 0,0-1 0 0 0,-1 0 0 0 0,1 1 0 0 0,0 1 0 0 0,-1-1 0 0 0,1 0 0 0 0,0 1 0 0 0,1-1 0 0 0,-1 0 0 0 0,0 0 0 0 0,0 0 0 0 0,-2 3 0 0 0,-1 0 0 0 0,4-5 0 0 0,0 1 0 0 0,0-1 0 0 0,0 0 0 0 0,0 1 0 0 0,0-1 0 0 0,0 0 0 0 0,0 2 0 0 0,-1 3 0 0 0,-10 14 0 0 0,8-15 0 0 0,-2-1 0 0 0,3 2 0 0 0,-1 0 0 0 0,1 1 0 0 0,2-5 0 0 0,-2-2 0 0 0,-7 11 0 0 0,4-7 0 0 0,5-4 0 0 0,-1 0 0 0 0,1 1 0 0 0,-1-1 0 0 0,1 0 0 0 0,0 0 0 0 0,-1 1 0 0 0,0 1 0 0 0,-3 5 0 0 0,4-4 0 0 0,-1-1 0 0 0,1 0 0 0 0,-1 0 0 0 0,0 0 0 0 0,0 0 0 0 0,0 0 0 0 0,-5 8 0 0 0,5-8 0 0 0,1-1 0 0 0,-1 1 0 0 0,1-1 0 0 0,-1 0 0 0 0,0 1 0 0 0,1-1 0 0 0,-1 0 0 0 0,0 0 0 0 0,-2 1 0 0 0,-1 0 0 0 0,3-2 0 0 0,0 0 0 0 0,0 1 0 0 0,0-1 0 0 0,1 1 0 0 0,-1-1 0 0 0,0 1 0 0 0,1-1 0 0 0,-1 1 0 0 0,1 0 0 0 0,0 0 0 0 0,0 0 0 0 0,-1 0 0 0 0,-7 13 0 0 0,2 1 0 0 0,6-11 0 0 0,0-3 0 0 0,1 0 0 0 0,-1-1 0 0 0,0 1 0 0 0,0 0 0 0 0,1-1 0 0 0,-1 1 0 0 0,0-1 0 0 0,0 1 0 0 0,-1-1 0 0 0,1 1 0 0 0,-1 0 0 0 0,1-1 0 0 0,1 0 0 0 0,-1 0 0 0 0,0-1 0 0 0,0 1 0 0 0,1 0 0 0 0,-1 0 0 0 0,0-1 0 0 0,0 1 0 0 0,-1 0 0 0 0,-16 12 0 0 0,2 6 0 0 0,11-14 0 0 0,2-3 0 0 0,1 1 0 0 0,-1-1 0 0 0,1 1 0 0 0,-1 0 0 0 0,1-1 0 0 0,-1 3 0 0 0,-4 4 0 0 0,-3 1 0 0 0,9-6 0 0 0,0-3 0 0 0,1 0 0 0 0,0 0 0 0 0,-1 0 0 0 0,1 0 0 0 0,-1 1 0 0 0,1-1 0 0 0,-1 0 0 0 0,1-1 0 0 0,-1 1 0 0 0,0 0 0 0 0,0 0 0 0 0,1 0 0 0 0,-18 22 0 0 0,12-16 0 0 0,2-3 0 0 0,0 0 0 0 0,0 1 0 0 0,0-1 0 0 0,-1 4 0 0 0,-3 6 0 0 0,4-5 0 0 0,-1-3 0 0 0,0 0 0 0 0,1 0 0 0 0,3 2 0 0 0,1 0 0 0 0,-2 1 0 0 0,1-2-133 0 0,1-5-563 0 0,0-2-257 0 0,0 0-58 0 0,0 0-12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3:25.2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81 1620 4607 0 0,'0'0'102'0'0,"0"0"20"0"0,0 0 6 0 0,-2 1-21 0 0,-2 4 80 0 0,-1-1 1 0 0,0 1-1 0 0,0-1 0 0 0,-4 3-187 0 0,-14 10 1304 0 0,17-12-1216 0 0,5-3 138 0 0,0-1-122 0 0,0-1 0 0 0,0 1 0 0 0,0 0 1 0 0,0 0-1 0 0,0 0 0 0 0,0-1 0 0 0,0 1 0 0 0,0 0 0 0 0,0-1 0 0 0,-1 1-104 0 0,-5 3 781 0 0,5-4-410 0 0,2 0 117 0 0,0 0 21 0 0,0 0-66 0 0,2 0-429 0 0,-1-1 0 0 0,0 1 0 0 0,0-1 0 0 0,1 0 0 0 0,-1 1 0 0 0,0-1 0 0 0,0 0 0 0 0,0 0 0 0 0,0 0 0 0 0,0 0 0 0 0,0 0-14 0 0,2-1 11 0 0,9-7-11 0 0,-9 7 0 0 0,-1 1 0 0 0,1-1 0 0 0,0 0 0 0 0,-1 0 0 0 0,0 0 0 0 0,1-1 0 0 0,-1 1 0 0 0,0-1 0 0 0,0 1 0 0 0,0-2 0 0 0,2-2 0 0 0,1 0-1 0 0,0 0 1 0 0,0 0 0 0 0,0 0-1 0 0,0 1 1 0 0,1 0-1 0 0,6-4 1 0 0,17-17 446 0 0,86-89 325 0 0,35-37 63 0 0,42-55 97 0 0,-143 154-434 0 0,31-36 123 0 0,-33 36-620 0 0,-32 38 0 0 0,-1 2 0 0 0,14-11 0 0 0,10-9 0 0 0,-18 15 0 0 0,0 0 0 0 0,6-1 0 0 0,15-13 0 0 0,0-5 0 0 0,-2-2 0 0 0,16-22 0 0 0,-18 22 1435 0 0,5-2-1435 0 0,4-3 613 0 0,-34 34-613 0 0,0 0 0 0 0,11-7 0 0 0,-3 3 0 0 0,63-45 0 0 0,-78 54 0 0 0,1 0 0 0 0,-1 0 0 0 0,-1-1 0 0 0,2-1 0 0 0,13-15 0 0 0,111-95 0 0 0,-99 85 0 0 0,-10 16 0 0 0,-18 14 0 0 0,1-1 0 0 0,-1 1 0 0 0,0 0 0 0 0,0-1 0 0 0,0 0 0 0 0,0 0 0 0 0,2-3 0 0 0,17-22 0 0 0,-13 16 0 0 0,0 0 0 0 0,5-8 0 0 0,7-6 0 0 0,-17 20 0 0 0,-1 0 72 0 0,-2 5 299 0 0,-1 1 117 0 0,0 0 21 0 0,0 0-66 0 0,-1 1-428 0 0,0-1 0 0 0,-1 1 0 0 0,1-1 0 0 0,0 1 0 0 0,0-1-1 0 0,0 1 1 0 0,0 0 0 0 0,0 0 0 0 0,0-1 0 0 0,0 1 0 0 0,1 0-15 0 0,-6 4 1 0 0,-7 4-1 0 0,-1 1 0 0 0,1 1 0 0 0,1 0 0 0 0,-4 6 0 0 0,-4 2 0 0 0,16-16 0 0 0,-1 1 0 0 0,1-1 0 0 0,-1 0 0 0 0,-2 1 0 0 0,-15 10 0 0 0,-73 69 0 0 0,59-50 0 0 0,-4 8 0 0 0,-22 21 0 0 0,46-48 0 0 0,-76 73 0 0 0,1 1 0 0 0,14-14 0 0 0,-10 11 0 0 0,-31 31 0 0 0,96-93 0 0 0,-55 58 0 0 0,63-64 0 0 0,-107 128 0 0 0,88-102 0 0 0,-15 13 0 0 0,-3 3 0 0 0,-22 23 0 0 0,52-62 0 0 0,0 0 0 0 0,-18 13 0 0 0,-11 3 0 0 0,45-32 0 0 0,-1 0 0 0 0,0 0 0 0 0,-3 0 0 0 0,2-1 0 0 0,6-3 0 0 0,1 0 0 0 0,0 0 0 0 0,0 0 0 0 0,-1 1 0 0 0,1-1 0 0 0,0 0 0 0 0,0 0 0 0 0,-1 0 0 0 0,1 0 0 0 0,0 0 0 0 0,-1-1 0 0 0,1 1 0 0 0,0 0 0 0 0,0 0 0 0 0,-1 0 0 0 0,1 0 0 0 0,0 0 0 0 0,0 0 0 0 0,-1 0 0 0 0,1 0 0 0 0,0-1 0 0 0,0 1 0 0 0,-1 0 0 0 0,1 0 0 0 0,0-1 0 0 0,0 1 0 0 0,0 0 0 0 0,0 0 0 0 0,0-1 0 0 0,0 1 0 0 0,-1 0 0 0 0,1-1 0 0 0,0 1 0 0 0,0 0 0 0 0,0-1 0 0 0,0 1 0 0 0,0 0 0 0 0,0 0 0 0 0,0-1 0 0 0,0 1 0 0 0,0 0 0 0 0,0-1 0 0 0,1 1 0 0 0,-1 0 0 0 0,5-8 0 0 0,4-2 0 0 0,-5 9 0 0 0,-1 0 0 0 0,3-2 0 0 0,0 0 0 0 0,0-1 0 0 0,-1 1 0 0 0,1-2 0 0 0,-1 1 0 0 0,0 0 0 0 0,1-3 0 0 0,8-5 0 0 0,14-9 0 0 0,-21 17 0 0 0,1-1 0 0 0,-2 0 0 0 0,3-2 0 0 0,2-3 0 0 0,1 1 0 0 0,0 0 0 0 0,5-2 0 0 0,-2 2 0 0 0,12-11 0 0 0,159-142-64 0 0,-155 136-1256 0 0,22-26 1320 0 0,40-38 293 0 0,-33 34 633 0 0,93-99-746 0 0,90-82-195 0 0,-137 132 15 0 0,124-92 0 0 0,-215 184 0 0 0,8-10 0 0 0,-9 9 0 0 0,9-7 0 0 0,-10 10 0 0 0,-1-1 0 0 0,5-6 0 0 0,-11 9 0 0 0,-5 5 0 0 0,1 0 0 0 0,0 0 0 0 0,0 1 0 0 0,1-1 0 0 0,-1 1 0 0 0,3-3 0 0 0,-1 1 72 0 0,-4 4 299 0 0,0 1 117 0 0,0 0 21 0 0,0 0-66 0 0,-1 1-294 0 0,-7 10-906 0 0,0 0 0 0 0,0 1 1 0 0,1 0-1 0 0,0 0 0 0 0,1 0 0 0 0,-4 13 757 0 0,6-12-6139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09.22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2759 0 0,'0'0'0'0'0,"0"0"112"0"0,0 0-32 0 0,0 0 16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28.80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928 81 6447 0 0,'0'-2'142'0'0,"1"-7"-20"0"0,-1 2 14 0 0,0 1 0 0 0,0-1 0 0 0,-1-5-136 0 0,1 8 272 0 0,-1 1-1 0 0,1 0 0 0 0,-1 0 0 0 0,0 0 1 0 0,0 0-1 0 0,0-1 0 0 0,0 1-271 0 0,-3-4 149 0 0,-1 4-61 0 0,5 2-28 0 0,-1 1 0 0 0,0 0 0 0 0,1 0-1 0 0,-1 0 1 0 0,0 0 0 0 0,0-1 0 0 0,1 1-1 0 0,-1 0 1 0 0,0 0 0 0 0,1 0 0 0 0,-1 1-1 0 0,0-1 1 0 0,0 0 0 0 0,1 0 0 0 0,-1 0-1 0 0,0 0 1 0 0,1 1 0 0 0,-1-1-1 0 0,0 0 1 0 0,1 1 0 0 0,-1-1 0 0 0,1 0-1 0 0,-1 1-59 0 0,-13 10 531 0 0,11-7-476 0 0,-12 7-40 0 0,11-7 10 0 0,-1-1-1 0 0,1 1 0 0 0,-3 3-24 0 0,-22 28 988 0 0,1 2 0 0 0,-19 33-988 0 0,-104 189 2048 0 0,-44 131-2048 0 0,183-365 0 0 0,-101 232 0 0 0,62-118 0 0 0,-21 108 0 0 0,65-223 0 0 0,-48 209 0 0 0,33-124 0 0 0,3 16 0 0 0,-15 202 0 0 0,26-188 0 0 0,7 49 0 0 0,7-38 0 0 0,8 9 0 0 0,-2-72 0 0 0,4 0 0 0 0,14 43 0 0 0,-16-89 0 0 0,1 0 0 0 0,2-1 0 0 0,2-1 0 0 0,11 16 0 0 0,-22-41 0 0 0,0-2 0 0 0,1 1 0 0 0,0-1 0 0 0,1 0 0 0 0,1-1 0 0 0,-1-1 0 0 0,2 1 0 0 0,0-2 0 0 0,0 1 0 0 0,0-2 0 0 0,1 0 0 0 0,5 2 0 0 0,-5-3 0 0 0,0-2 0 0 0,0 1 0 0 0,1-2 0 0 0,-1 0 0 0 0,1 0 0 0 0,0-1 0 0 0,0-1 0 0 0,1 0 0 0 0,-1-1 0 0 0,0-1 0 0 0,0 0 0 0 0,1-1 0 0 0,2-1 0 0 0,2-1 0 0 0,0-1 0 0 0,0-1 0 0 0,-1-1 0 0 0,0 0 0 0 0,12-7 0 0 0,5-4 0 0 0,-2-2 0 0 0,11-9 0 0 0,8-8 0 0 0,33-33 0 0 0,-46 37 0 0 0,-1-2 0 0 0,-2-1 0 0 0,0-1 0 0 0,-3-3 0 0 0,15-22 0 0 0,16-30 0 0 0,26-54 0 0 0,-45 61 221 0 0,9-30-221 0 0,-17 36 222 0 0,60-137 1383 0 0,6-45-1605 0 0,-79 188 0 0 0,-3 0 0 0 0,-3-2 0 0 0,-3 0 0 0 0,-4-1 0 0 0,-2 0 0 0 0,-5 0 0 0 0,-2-6 0 0 0,-3-31 628 0 0,-5 0-1 0 0,-5 1 1 0 0,-8-22-628 0 0,-28-74 178 0 0,-11 3-198 0 0,52 183 27 0 0,-41-122-7 0 0,-6 2 0 0 0,-32-53 0 0 0,68 158 0 0 0,-15-22 0 0 0,21 41 0 0 0,0 1 0 0 0,-1 0 0 0 0,0 1 0 0 0,-7-6 0 0 0,15 17 1 0 0,-1 0 1 0 0,0 0-1 0 0,0 0 0 0 0,-1 0 1 0 0,1 1-1 0 0,-1 0 0 0 0,1 0 0 0 0,-1 0 1 0 0,0 1-1 0 0,0 0 0 0 0,0 0 0 0 0,-1 1 1 0 0,1-1-1 0 0,-6 1-1 0 0,4 0-20 0 0,-1 1 0 0 0,1 0 0 0 0,0 1 0 0 0,0 0 0 0 0,-1 0 0 0 0,1 0 1 0 0,0 1-1 0 0,0 1 0 0 0,1-1 0 0 0,-1 1 0 0 0,-2 2 20 0 0,-5 3-946 0 0,0 0-1 0 0,-4 5 947 0 0,2-2-594 0 0,-38 25-920 0 0,8 1-20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30.5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872 26 8287 0 0,'0'0'191'0'0,"0"0"26"0"0,0 0 9 0 0,1-3-34 0 0,-1 3-192 0 0,0-1 5 0 0,0 0-1 0 0,1-1 1 0 0,-1 1 0 0 0,0 0 0 0 0,0-1 0 0 0,0 1 0 0 0,0 0-1 0 0,0-2-4 0 0,-1 3 0 0 0,1-1 1 0 0,-1 1-1 0 0,0 0 0 0 0,1-1 0 0 0,-1 1 0 0 0,0 0 0 0 0,0-1 0 0 0,1 1 0 0 0,-1 0 0 0 0,0 0 0 0 0,0-1 0 0 0,1 1 0 0 0,-1 0 0 0 0,0 0 0 0 0,0 0 1 0 0,1 0-1 0 0,-1 0 0 0 0,0 0 0 0 0,0 1 0 0 0,0-1 0 0 0,-4 0 74 0 0,-2 0 239 0 0,0 0 1 0 0,0 0-1 0 0,0 0 0 0 0,0 1 0 0 0,0 1 0 0 0,0-1 0 0 0,1 1 0 0 0,-1 0 0 0 0,1 0 0 0 0,-1 1 0 0 0,-3 2-313 0 0,-2 2 132 0 0,0 0-1 0 0,0 1 1 0 0,1 0-1 0 0,0 1 0 0 0,0 0 1 0 0,-3 5-132 0 0,-13 10 750 0 0,9-6-412 0 0,0 1 0 0 0,2 0 0 0 0,-2 3-338 0 0,-1 1 103 0 0,0 4-37 0 0,0 0 0 0 0,2 0 0 0 0,-1 8-66 0 0,-14 21 245 0 0,8-15 1236 0 0,-6 23-1481 0 0,5-12 124 0 0,-20 45-124 0 0,-20 75 0 0 0,-43 173 0 0 0,95-300 0 0 0,-41 184 0 0 0,31-126 0 0 0,-8 53 0 0 0,0 50 0 0 0,22-124 0 0 0,4 1 0 0 0,4 0 0 0 0,8 72 0 0 0,0-98 0 0 0,2-1 0 0 0,3 0 0 0 0,6 12 0 0 0,4 4 0 0 0,4 0 0 0 0,8 10 0 0 0,-22-57 0 0 0,0-1 0 0 0,2 0 0 0 0,1-1 0 0 0,1 0 0 0 0,0-2 0 0 0,2 0 0 0 0,0 0 0 0 0,2-2 0 0 0,3 2 0 0 0,8 6 0 0 0,10 13 0 0 0,-26-26 0 0 0,2 0 0 0 0,-1 0 0 0 0,2-2 0 0 0,-1 0 0 0 0,2-1 0 0 0,0-1 0 0 0,0-1 0 0 0,0-1 0 0 0,1 0 0 0 0,1-1 0 0 0,14 2 0 0 0,-17-5 293 0 0,0-1-1 0 0,1-1 1 0 0,0 0 0 0 0,-1-2-1 0 0,1 0 1 0 0,0-1-1 0 0,13-2-292 0 0,19-7 0 0 0,1-1 0 0 0,-2-3 0 0 0,13-6 0 0 0,-28 6-461 0 0,-1-1 1 0 0,15-11 460 0 0,-22 12-463 0 0,56-34 640 0 0,-49 27 424 0 0,3-3-315 0 0,-2-2 1 0 0,26-26-287 0 0,-45 39 33 0 0,7-9-33 0 0,-2 0 0 0 0,0-1 0 0 0,-2-2 0 0 0,14-21 0 0 0,6-16 0 0 0,-8 11 0 0 0,-8 14 0 0 0,29-40 0 0 0,-26 40 0 0 0,-2-1 0 0 0,3-11 0 0 0,39-82 0 0 0,-57 114 0 0 0,19-44 0 0 0,-3 0 0 0 0,-3-2 0 0 0,-2 0 0 0 0,10-60 0 0 0,-16 49 942 0 0,-4-1-1 0 0,1-52-941 0 0,-10 38 55 0 0,-4 0 0 0 0,-5 0 0 0 0,-4-10-55 0 0,-44-218 0 0 0,47 271 0 0 0,1 9 0 0 0,0 0 0 0 0,-11-24 0 0 0,1 15 410 0 0,-2 2-1 0 0,-3 0 1 0 0,-1 1 0 0 0,-2 1-1 0 0,-13-15-409 0 0,13 22 0 0 0,-6-10 0 0 0,-2 2 0 0 0,-39-39 0 0 0,43 54 0 0 0,-1 0 0 0 0,-1 2 0 0 0,-1 2 0 0 0,-19-11 0 0 0,25 20 0 0 0,-1 2 0 0 0,0 0 0 0 0,-1 2 0 0 0,0 1 0 0 0,-1 1 0 0 0,0 1 0 0 0,0 2 0 0 0,-6 0 0 0 0,-55-5-1782 0 0,68 9-457 0 0,2 1-4924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34.75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1 523 6447 0 0,'0'0'298'0'0,"0"0"-10"0"0,1-1-188 0 0,2 1-87 0 0,1-1-1 0 0,-1 1-1 0 0,0-1 0 0 0,0 0 0 0 0,0 0 1 0 0,0 0-1 0 0,0-1-11 0 0,27-4 2897 0 0,-18 2-2239 0 0,-1 0-427 0 0,0 1 0 0 0,6-1-231 0 0,-7 1-7 0 0,0 0 0 0 0,0 0 0 0 0,3-2 7 0 0,-4 1 238 0 0,0 1 0 0 0,0 0 0 0 0,1 0 0 0 0,2 1-238 0 0,13-1 492 0 0,1 2 0 0 0,20 1-492 0 0,-12 1 133 0 0,80 2-133 0 0,-44-1 0 0 0,111 3 1440 0 0,-104 0-976 0 0,-13 0-320 0 0,52 2-144 0 0,40 2 0 0 0,208 13 255 0 0,-253-13-67 0 0,35 5 1304 0 0,-70-5-1379 0 0,151 13-113 0 0,-172-16 0 0 0,56 4 0 0 0,-15-5 0 0 0,117 1 0 0 0,48-14 0 0 0,-214 6 0 0 0,303-20 0 0 0,-309 17 39 0 0,181-15 365 0 0,-123 12 1201 0 0,98-21-1605 0 0,-116 19 0 0 0,-40 6 0 0 0,4-3 0 0 0,45-9 0 0 0,57-11 0 0 0,-101 18 0 0 0,9-2 0 0 0,36-8 0 0 0,-22 5 0 0 0,105-20 0 0 0,-116 22 0 0 0,14-4 0 0 0,58-20 0 0 0,-79 18 0 0 0,74-23 0 0 0,-59 19 0 0 0,-53 18 0 0 0,-1 0 0 0 0,1-1 0 0 0,-1 0 0 0 0,3-2 0 0 0,-6 3 0 0 0,-1 1 0 0 0,1 0 0 0 0,0 1 0 0 0,-1 0 0 0 0,1 1 0 0 0,2 0 0 0 0,11-3 0 0 0,58-7 0 0 0,-60 7 0 0 0,0 2 0 0 0,7 0 0 0 0,-9 1 0 0 0,1 0 0 0 0,13-4 0 0 0,0-1 0 0 0,15 0 0 0 0,-19 2 0 0 0,5 2 0 0 0,-24 2 0 0 0,1-1 0 0 0,-1 0 0 0 0,1 0 0 0 0,5-2 0 0 0,13-4 0 0 0,0 2 0 0 0,13-1 0 0 0,-35 5 140 0 0,0-1 0 0 0,0 1-1 0 0,0-1 1 0 0,-1-1 0 0 0,1 1-1 0 0,2-2-139 0 0,-2 1 239 0 0,0 0 0 0 0,0 1 0 0 0,0-1-1 0 0,0 1 1 0 0,3 0-239 0 0,12-2 8 0 0,0-1 0 0 0,7-4-8 0 0,-25 9 0 0 0,20-9 0 0 0,1 2 0 0 0,0 1 0 0 0,21-2 0 0 0,-21 3 0 0 0,-19 4 0 0 0,1 0 0 0 0,-1 0 0 0 0,1 0 0 0 0,0 0 0 0 0,-1 1 0 0 0,1 0 0 0 0,0 0 0 0 0,2 1 0 0 0,0 1 0 0 0,-6-1 0 0 0,0 0 0 0 0,0-1 0 0 0,-1 1 0 0 0,1-1 0 0 0,0 0 0 0 0,0 0 0 0 0,0 0 0 0 0,0 0 0 0 0,0 0 0 0 0,0 0 0 0 0,-1 0 0 0 0,1 0 0 0 0,1-1 0 0 0,1 0 0 0 0,-1 0 0 0 0,1 0 0 0 0,-1 0 0 0 0,1 1 0 0 0,-1-1 0 0 0,1 1 0 0 0,-1 0 0 0 0,1 0 0 0 0,-1 0 0 0 0,1 1 0 0 0,2 0 0 0 0,-4-1 0 0 0,0 0 0 0 0,1 0 0 0 0,-1 0 0 0 0,0 0 0 0 0,1 0 0 0 0,-1 0 0 0 0,0-1 0 0 0,0 1 0 0 0,1-1 0 0 0,-1 1 0 0 0,0-1 0 0 0,0 0 0 0 0,1 0 0 0 0,0 0 0 0 0,-1 0 0 0 0,1 1 0 0 0,0-1 0 0 0,0 1 0 0 0,-1 0 0 0 0,1-1 0 0 0,1 1 0 0 0,-2 1 0 0 0,-1-1 0 0 0,1 0 0 0 0,-1 0 0 0 0,1 0 0 0 0,-1-1 0 0 0,1 1 0 0 0,-1 0 0 0 0,1-1 0 0 0,3 1 0 0 0,-1-1 0 0 0,1 1 0 0 0,-1-1 0 0 0,1 1 0 0 0,0 0 0 0 0,-1 1 0 0 0,4 0 0 0 0,7 1 305 0 0,-14-1-167 0 0,1-1 350 0 0,-2 0 21 0 0,0 0-66 0 0,1 2-294 0 0,2 3-197 0 0,-2-4-289 0 0,-1-1-138 0 0,-8 8-545 0 0,0-2 380 0 0,1 0 0 0 0,-1 0 0 0 0,0 0 0 0 0,0-1 0 0 0,-1 0-1 0 0,1-1 1 0 0,-1 1 0 0 0,0-2 0 0 0,0 1 0 0 0,-4-1 640 0 0,-10 0-1535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39.57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1 253 4607 0 0,'0'0'102'0'0,"0"-2"20"0"0,0-1-78 0 0,1-12 168 0 0,4-16 1309 0 0,-1 12-922 0 0,-4 18-228 0 0,0 1 117 0 0,0 0 21 0 0,0 0 3 0 0,0 0 0 0 0,0 0 0 0 0,0 0 0 0 0,0 0 0 0 0,0 0 0 0 0,0 0 0 0 0,-3 9 443 0 0,0 3-818 0 0,4-8-106 0 0,-1-2-34 0 0,2 8 3 0 0,0-8 136 0 0,-1 1-1 0 0,0-1 1 0 0,1 1-1 0 0,0-1 1 0 0,0 1-1 0 0,0-1 1 0 0,0 0-1 0 0,0 0 0 0 0,0 0 1 0 0,1 0-1 0 0,-1 0 1 0 0,0-1-1 0 0,1 1 1 0 0,0-1-1 0 0,1 1-135 0 0,-2 0 2 0 0,0-1 0 0 0,1 0 0 0 0,-1 0 0 0 0,0 0 0 0 0,1 0 0 0 0,-1-1 0 0 0,1 1 0 0 0,-1 0 0 0 0,1-1-2 0 0,3 1-2 0 0,39 6 2 0 0,-26-3 0 0 0,-1-1 0 0 0,4 0 0 0 0,20 3 0 0 0,50 13 697 0 0,52 10 654 0 0,-80-19-1351 0 0,-1-1 0 0 0,30 0 0 0 0,-41-6 0 0 0,-1-3 0 0 0,0-2 0 0 0,7-3 0 0 0,11-4 0 0 0,51-6 0 0 0,-60 8 0 0 0,52 1 0 0 0,0 1 0 0 0,-88 3 0 0 0,0 2 0 0 0,9 2 0 0 0,-15-2 0 0 0,-1-1 0 0 0,6 0 0 0 0,22-2 0 0 0,12 2 0 0 0,-17-1 0 0 0,17 4 0 0 0,-11-1 0 0 0,1-1 0 0 0,-1-2 0 0 0,34-7 0 0 0,-42 5 0 0 0,0 1 0 0 0,1 3 0 0 0,0 0 0 0 0,-11 0 0 0 0,11-2 0 0 0,-11 0 0 0 0,14 2 0 0 0,-19-1 145 0 0,0 0 0 0 0,18-4-145 0 0,22-1 1150 0 0,148-4-1148 0 0,-163 9 589 0 0,-7 1-576 0 0,13-3-15 0 0,-30 1 0 0 0,0 2 0 0 0,4 1 0 0 0,9 0 0 0 0,-12-1 0 0 0,69-2 0 0 0,-47 1 0 0 0,19 3 0 0 0,7 0 0 0 0,-36-2 0 0 0,106 2 0 0 0,-116-3 0 0 0,-1 0 0 0 0,0-2 0 0 0,0 0 0 0 0,-1-2 0 0 0,149-30 0 0 0,-157 33 0 0 0,15 0 0 0 0,-19 1 0 0 0,-1 0 0 0 0,1 0 0 0 0,0-2 0 0 0,2 0 0 0 0,7-2 0 0 0,0 2 0 0 0,0 0 0 0 0,0 1 0 0 0,1 1 0 0 0,6 0 0 0 0,-1-2 0 0 0,4-2 0 0 0,-9 2 0 0 0,1 1 0 0 0,19 0 0 0 0,11 0 0 0 0,23-1 0 0 0,-27 0 0 0 0,19-2 0 0 0,-42 3 0 0 0,4 0 0 0 0,23-1 0 0 0,36-11 0 0 0,-63 9 0 0 0,142-19 1883 0 0,-20 2-1719 0 0,-75 12-163 0 0,-57 7-1 0 0,-1-1 0 0 0,1-1 0 0 0,-1 1 0 0 0,-1 0 0 0 0,8 0 0 0 0,51-6 0 0 0,-32 6 0 0 0,-31 2 0 0 0,-3 0 0 0 0,1 1 0 0 0,8-1 0 0 0,-1 2 0 0 0,-9 0 0 0 0,1-1 0 0 0,-1 0 0 0 0,0 0 0 0 0,1 0 0 0 0,-1-1 0 0 0,0 0 0 0 0,2-1 0 0 0,-9 3 0 0 0,5-2 0 0 0,-1 1 0 0 0,0 0 0 0 0,0 0 0 0 0,3 0 0 0 0,8-1 0 0 0,3-2 0 0 0,0 3 0 0 0,-12 1 0 0 0,7 1 0 0 0,-3-1 0 0 0,0 0 0 0 0,8-1 0 0 0,-15 1 0 0 0,13-3 0 0 0,-14 1 0 0 0,1 1 0 0 0,8 1 0 0 0,16 0 0 0 0,-15 0 0 0 0,1 0 0 0 0,-12-1 0 0 0,1 1-205 0 0,42-1 2394 0 0,-37 1-2526 0 0,-6 0-138 0 0,1 0-33 0 0,13-1-36 0 0,4 3 2239 0 0,-18-1-1897 0 0,9 0-1121 0 0,-1 1 1974 0 0,19 4 456 0 0,-11-5-1107 0 0,-7 0 0 0 0,-2 2 0 0 0,1-3 0 0 0,-9 0 0 0 0,1 0 0 0 0,-1 0 0 0 0,0 0 0 0 0,1 0 0 0 0,-1 0 0 0 0,0 0 0 0 0,1 1 0 0 0,-1-1 0 0 0,0 0 0 0 0,0 0 0 0 0,1 0 0 0 0,-1 0 0 0 0,0 0 0 0 0,1 0 0 0 0,-1 0 0 0 0,0 1 0 0 0,0-1 0 0 0,1 0 0 0 0,-1 0 0 0 0,0 0 0 0 0,0 1 0 0 0,0-1 0 0 0,0 0 0 0 0,0 0 0 0 0,1 1 0 0 0,-1-1 0 0 0,0 0 0 0 0,0 0 0 0 0,0 1 0 0 0,0-1 0 0 0,0 0 0 0 0,0 0 0 0 0,-1 1 0 0 0,1-1 0 0 0,0 0 0 0 0,0 0 0 0 0,0 1 0 0 0,0-1 0 0 0,0 0 0 0 0,0 0 0 0 0,0 0 0 0 0,0 1 0 0 0,0-1 0 0 0,-1 0 0 0 0,1 0 0 0 0,0 0 0 0 0,0 1 0 0 0,0-1 0 0 0,0 0 0 0 0,-1 0 0 0 0,1 0 0 0 0,0 0 0 0 0,0 0 0 0 0,-1 0 0 0 0,1 1 0 0 0,0-1 0 0 0,0 0 0 0 0,-14 13 0 0 0,10-9-226 0 0,0 0 0 0 0,-1 1-1 0 0,0-2 1 0 0,-3 3 226 0 0,-11 6-3839 0 0,19-12 3745 0 0,-10 5-4748 0 0,0-3-1150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50.384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2818 10 4607 0 0,'0'0'102'0'0,"0"0"20"0"0,0 0 6 0 0,0 0 51 0 0,0 0 213 0 0,0 0 96 0 0,0 0 21 0 0,0 0-66 0 0,0 0-222 0 0,0 0 166 0 0,0 0 101 0 0,0 0 21 0 0,0 0-66 0 0,0 0-222 0 0,0 0 166 0 0,0 0 101 0 0,0 0 21 0 0,0 0-66 0 0,-2 0-294 0 0,0 0-136 0 0,-15-1 62 0 0,16 1 296 0 0,-1 0 117 0 0,-6-1 21 0 0,6 0-66 0 0,0 1-294 0 0,-7-1-133 0 0,-1-1-16 0 0,-2 1 0 0 0,-6-2 129 0 0,18 3-45 0 0,-3 1 146 0 0,1-1 258 0 0,2 0 21 0 0,-2 0-66 0 0,-7 0-294 0 0,-12 4-129 0 0,20-4-20 0 0,-15 1-4 0 0,-5-2 4 0 0,10 1 0 0 0,0 0 0 0 0,0 5 0 0 0,0-2 72 0 0,8-2 167 0 0,-1 1 0 0 0,0-1 0 0 0,1 0 0 0 0,0 1 0 0 0,-1 0 0 0 0,1 0 0 0 0,0 0-239 0 0,-3 1 138 0 0,-4 3 11 0 0,-6 2-133 0 0,12-3-15 0 0,2-2-1 0 0,0-1 0 0 0,-1 1 0 0 0,1-1 0 0 0,0 0-1 0 0,-1 1 1 0 0,0-1 0 0 0,-28 24 0 0 0,29-23 0 0 0,-1-1 0 0 0,1 0 0 0 0,-1 0 0 0 0,1 0 0 0 0,-1 0 0 0 0,0 0 0 0 0,-2 0 0 0 0,-3 3 0 0 0,3-1 0 0 0,-1-1 0 0 0,0 0 0 0 0,1 0 0 0 0,-4 1 0 0 0,-3 2 0 0 0,2 0 0 0 0,-11 8 0 0 0,15-10 0 0 0,0 0 0 0 0,1 0 0 0 0,-1 0 0 0 0,1 1 0 0 0,-2 1 0 0 0,2 0 0 0 0,0-1 0 0 0,-1 0 0 0 0,0 0 0 0 0,1-1 0 0 0,-2 1 0 0 0,-4 2 0 0 0,6-5 0 0 0,1 1 0 0 0,-1 0 0 0 0,1 1 0 0 0,0-1 0 0 0,-1 2 0 0 0,-45 40 0 0 0,40-36 0 0 0,-33 36 0 0 0,39-41 0 0 0,-5 6 0 0 0,-5 2 0 0 0,4-4 0 0 0,6-5 0 0 0,1-1 0 0 0,0 1 0 0 0,0 0 0 0 0,0 0 0 0 0,1 0 0 0 0,-1 0 0 0 0,1 1 0 0 0,-9 11 0 0 0,10-14 0 0 0,0-1 0 0 0,0 1 0 0 0,0 0 0 0 0,0 0 0 0 0,0 0 0 0 0,0 0 0 0 0,0 0 0 0 0,0 0 0 0 0,0 0 0 0 0,1 0 0 0 0,-2 1 0 0 0,-1 5 0 0 0,-1-1 0 0 0,-11 8 0 0 0,9-10 0 0 0,2-1 0 0 0,1 0 0 0 0,-1 1 0 0 0,1-1 0 0 0,-3 4 0 0 0,-8 8 0 0 0,6-6 0 0 0,0-1 0 0 0,0 1 0 0 0,-1-1 0 0 0,0-1 0 0 0,-1 0 0 0 0,1 1 0 0 0,1 0 0 0 0,0 1 0 0 0,0-1 0 0 0,-2-1 0 0 0,-2 4 0 0 0,0 1 0 0 0,-4-1 0 0 0,8-4 0 0 0,0 1 0 0 0,1 0 0 0 0,-2-3 0 0 0,1 1 0 0 0,0 1 0 0 0,2 1 0 0 0,-1 0 0 0 0,-2-2 0 0 0,-3 1 0 0 0,10-4 0 0 0,1-2 0 0 0,1 0 0 0 0,0 0 0 0 0,-1-1 0 0 0,1 1 0 0 0,-1 0 0 0 0,0 0 0 0 0,1 0 0 0 0,-1 0 0 0 0,0-1 0 0 0,1 1 0 0 0,-1 0 0 0 0,0-1 0 0 0,0 1 0 0 0,0 0 0 0 0,0-1 0 0 0,-17 11 0 0 0,10-5 0 0 0,-10 9 0 0 0,14-13 0 0 0,1 1 0 0 0,-1-1 0 0 0,1 1 0 0 0,-1 0 0 0 0,1 0 0 0 0,-2 3 0 0 0,4-4 0 0 0,-1 0 0 0 0,1 0 0 0 0,-1 0 0 0 0,0 0 0 0 0,0 0 0 0 0,0-1 0 0 0,0 1 0 0 0,0-1 0 0 0,0 1 0 0 0,0-1 0 0 0,0 0 0 0 0,-2 1 0 0 0,-6 3 0 0 0,0 4 0 0 0,0 5 0 0 0,9-11 0 0 0,-1-1 0 0 0,1 1 0 0 0,-1-1 0 0 0,0 0 0 0 0,0 0 0 0 0,0 1 0 0 0,0-1 0 0 0,0 0 0 0 0,0-1 0 0 0,-25 15 0 0 0,21-13 0 0 0,0 0 0 0 0,1 0 0 0 0,-1 1 0 0 0,1 0 0 0 0,0 0 0 0 0,0 0 0 0 0,0 1 0 0 0,0 0 0 0 0,-12 17 0 0 0,7-9 0 0 0,-1 0 0 0 0,-1 0 0 0 0,-1 1 0 0 0,-1 1 0 0 0,0 3 0 0 0,7-9 0 0 0,0 0 0 0 0,0-1 0 0 0,-4 2 0 0 0,-5 6 0 0 0,3-3 0 0 0,1 0 0 0 0,0 0 0 0 0,-4 9 0 0 0,8-12 496 0 0,-1 1-1 0 0,0-1 1 0 0,-1-1-1 0 0,-5 5-495 0 0,-9 9 66 0 0,-76 66-66 0 0,67-61 0 0 0,10-11 0 0 0,16-12 0 0 0,1 0 0 0 0,-1 0 0 0 0,1 1 0 0 0,-4 4 0 0 0,-9 11 0 0 0,-28 38 0 0 0,35-45 0 0 0,9-11 0 0 0,0 0 0 0 0,0 1 0 0 0,0-1 0 0 0,0 2 0 0 0,-10 14 0 0 0,5-7 0 0 0,1 0 0 0 0,-1 1 0 0 0,5-6 0 0 0,0 0 0 0 0,0 0 0 0 0,0 5 0 0 0,-7 16 0 0 0,-14 19 0 0 0,-2-1 0 0 0,25-43 0 0 0,-24 40 0 0 0,-31 53 0 0 0,47-79 0 0 0,1 0 0 0 0,0 1 0 0 0,-2 10 0 0 0,-7 14 0 0 0,11-28-29 0 0,1 1 1 0 0,0 3 28 0 0,1-3 494 0 0,-1 0 0 0 0,-1 1-494 0 0,-36 96 1117 0 0,34-92-1117 0 0,-1 1 0 0 0,-4 14 0 0 0,6-17 0 0 0,0 1 0 0 0,-2 0 0 0 0,-6 15 0 0 0,10-23 0 0 0,0-1 0 0 0,-5 7 0 0 0,4-7 0 0 0,0 0 0 0 0,-2 8 0 0 0,-2 6 0 0 0,2-2 0 0 0,-1-1 0 0 0,-1 0 0 0 0,-3 3 0 0 0,-1 0 0 0 0,2 0 0 0 0,0 0 0 0 0,1 4 0 0 0,2-3 0 0 0,2 0 0 0 0,1 1 0 0 0,1 0 0 0 0,1 3 0 0 0,-1-9 0 0 0,3-14 0 0 0,1 0 0 0 0,0 0 0 0 0,0 0 0 0 0,0 0 0 0 0,1 0 0 0 0,-1 0 0 0 0,2 1 0 0 0,-1 7 0 0 0,-1 0 0 0 0,0 1 0 0 0,-1-1 0 0 0,-1 0 0 0 0,-2 6 0 0 0,-2 16 0 0 0,6-26 0 0 0,-1 0 0 0 0,-1 0 0 0 0,-1 6 0 0 0,-25 76 0 0 0,17-67 0 0 0,9-21 0 0 0,1 1 0 0 0,-1-1 0 0 0,1 1 0 0 0,1-1 0 0 0,-1 1 0 0 0,0 2 0 0 0,0 2 0 0 0,-1 0 0 0 0,0 0 0 0 0,-1 0 0 0 0,0 0 0 0 0,0 0 0 0 0,-2 1 0 0 0,-9 10 0 0 0,-1 0 0 0 0,15-19 0 0 0,0 1 0 0 0,1-1 0 0 0,-1 1 0 0 0,0-1 0 0 0,1 1 0 0 0,-1-1 0 0 0,1 1 0 0 0,-1-1 0 0 0,1 1 0 0 0,0-1 0 0 0,0 1 0 0 0,-1 0 0 0 0,1 0 0 0 0,2 13 0 0 0,-1-12 0 0 0,0-1 0 0 0,-1 1 0 0 0,0 0 0 0 0,0 0 0 0 0,1 0 0 0 0,-2-1 0 0 0,1 1 0 0 0,0 0 0 0 0,0 0 0 0 0,-1-1 0 0 0,0 1 0 0 0,1 0 0 0 0,-2 2 0 0 0,-33 73 0 0 0,34-76 0 0 0,0 0 0 0 0,1 0 0 0 0,-1-1 0 0 0,1 1 0 0 0,-1 0 0 0 0,1 0 0 0 0,0 0 0 0 0,-4 19 0 0 0,2-13 0 0 0,-25 48 0 0 0,26-55 0 0 0,0 1 0 0 0,0 0 0 0 0,1-1 0 0 0,-1 1 0 0 0,0-1 0 0 0,1 1 0 0 0,0 0 0 0 0,-1 0 0 0 0,1-1 0 0 0,0 2 0 0 0,0-1 0 0 0,-1-1 0 0 0,1 1 0 0 0,0-1 0 0 0,-1 1 0 0 0,1-1 0 0 0,0 1 0 0 0,-1-1 0 0 0,0 1 0 0 0,1-1 0 0 0,-2 1 0 0 0,-8 24 0 0 0,-10 16 0 0 0,10-25 0 0 0,7-11 0 0 0,-8 12 0 0 0,10-16 0 0 0,0 0 0 0 0,0-1 0 0 0,1 1 0 0 0,-1 0 0 0 0,0-1 0 0 0,1 1 0 0 0,-1 0 0 0 0,1 0 0 0 0,0-1 0 0 0,-1 1 0 0 0,1 0 0 0 0,0 0 0 0 0,-1 1 0 0 0,1-1 0 0 0,-1 0 0 0 0,1 0 0 0 0,-1 0 0 0 0,-1 1 0 0 0,-7 12 0 0 0,7-11 0 0 0,-10 11 0 0 0,10-13 0 0 0,0 3 0 0 0,-3 4 0 0 0,-4 9 0 0 0,8-16 0 0 0,-8 10 0 0 0,1-2 0 0 0,0-2 0 0 0,1 1 0 0 0,-3 4 0 0 0,5-6 441 0 0,-1 0 0 0 0,0-1 0 0 0,-1 1-441 0 0,-4 6 560 0 0,8-11-423 0 0,-7 9-109 0 0,8-9-28 0 0,-4 6 0 0 0,-1 0 0 0 0,0-1 0 0 0,0 0 0 0 0,-4 2 0 0 0,5-4-64 0 0,5-5-273 0 0,1 0-138 0 0,7-8-681 0 0,-3 0-250 0 0,0 0 1 0 0,0 0-1 0 0,2-5 1406 0 0,0-1-1535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52.038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185 44 8287 0 0,'0'0'382'0'0,"0"0"-8"0"0,-1 2-170 0 0,-2 5 176 0 0,2-5 107 0 0,1-2 22 0 0,0 0 3 0 0,-1 1 0 0 0,-1 0-292 0 0,0 0-1 0 0,1-1 1 0 0,-1 1-1 0 0,1 0 0 0 0,-1-1 1 0 0,0 1-1 0 0,0-1 1 0 0,1 1-1 0 0,-1-1 1 0 0,0 0-1 0 0,0 0 0 0 0,1 0 1 0 0,-1 0-1 0 0,-2 0-219 0 0,2-1 443 0 0,-6-1-275 0 0,5 1-171 0 0,-21-4 64 0 0,17 1 130 0 0,2 1 0 0 0,5 3-156 0 0,-1 0 1 0 0,1 0-1 0 0,0 0 0 0 0,-1 0 1 0 0,1 0-1 0 0,0-1 0 0 0,-1 1 1 0 0,1 0-1 0 0,0 0 0 0 0,-1 0 1 0 0,1-1-1 0 0,0 1 0 0 0,0 0 1 0 0,-1 0-1 0 0,1-1 0 0 0,0 1 1 0 0,0 0-1 0 0,0-1 1 0 0,-1 1-1 0 0,1 0 0 0 0,0-1-35 0 0,0 1 31 0 0,0 0-1 0 0,0-1 0 0 0,-1 1 1 0 0,1 0-1 0 0,0-1 0 0 0,0 1 1 0 0,-1 0-1 0 0,1 0 0 0 0,0-1 1 0 0,0 1-1 0 0,-1 0 0 0 0,1 0 1 0 0,0-1-1 0 0,-1 1 0 0 0,1 0 1 0 0,0 0-1 0 0,-1 0 0 0 0,1 0 1 0 0,0 0-1 0 0,-1-1 0 0 0,1 1 1 0 0,0 0-1 0 0,-1 0-30 0 0,-26-11-236 0 0,21 9-219 0 0,3 0 174 0 0,0 1 0 0 0,0-1 1 0 0,1 1-1 0 0,-1 0 0 0 0,0 1 1 0 0,0-1-1 0 0,0 0 0 0 0,-1 1 1 0 0,1-1-1 0 0,0 1 0 0 0,-2 0 281 0 0,4 0-102 0 0,1 0-1 0 0,-1-1 1 0 0,0 1 0 0 0,0 0-1 0 0,1-1 1 0 0,-1 1 0 0 0,0-1-1 0 0,1 1 1 0 0,-1-1-1 0 0,0 0 103 0 0,-2-1-1228 0 0,-3-4-2864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52.370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92 173 10135 0 0,'0'0'231'0'0,"0"0"29"0"0,0 0 19 0 0,-2-1-41 0 0,-5-7-190 0 0,3-3 30 0 0,1 4 524 0 0,0 0 1 0 0,-1 0-1 0 0,-1-2-602 0 0,3 6 187 0 0,-5-8-171 0 0,3 4-16 0 0,0 1 0 0 0,1-1 0 0 0,-1 0 0 0 0,1 0 0 0 0,0 0 0 0 0,0-4 0 0 0,-3 4 0 0 0,4 4-65 0 0,1 1 0 0 0,-1 0-1 0 0,1 0 1 0 0,-1 0-1 0 0,1-1 1 0 0,0 1 0 0 0,0-1-1 0 0,0 0 66 0 0,-2-4-353 0 0,-1-4-155 0 0,-1 1-4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29.04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215 718 4607 0 0,'0'0'208'0'0,"0"0"67"0"0,-1 1 154 0 0,-2 2-115 0 0,2-1-178 0 0,-1 0 0 0 0,0 0-1 0 0,0-1 1 0 0,0 1 0 0 0,1-1 0 0 0,-2 0 0 0 0,1 1 0 0 0,0-1 0 0 0,0 0-1 0 0,-2 0-135 0 0,-9 6 2048 0 0,12-7-1661 0 0,1 0 101 0 0,0 0 21 0 0,0 0-66 0 0,0 0-222 0 0,0 0 166 0 0,0 0 101 0 0,0 0 21 0 0,1 0-442 0 0,1-1-1 0 0,-1 1 1 0 0,0-1-1 0 0,1 0 1 0 0,-1 1-1 0 0,0-1 1 0 0,0 0-1 0 0,1 0-66 0 0,3-3 76 0 0,10-4 70 0 0,0-1-1 0 0,-1-1 1 0 0,4-4-146 0 0,26-17 494 0 0,7-4 249 0 0,-7 4-369 0 0,-27 18-374 0 0,0 0 0 0 0,9-11 0 0 0,0 1 0 0 0,42-38 0 0 0,16-14 0 0 0,-44 45 0 0 0,27-14 0 0 0,23-19 0 0 0,-57 38 0 0 0,27-22 0 0 0,2 3 0 0 0,36-19 0 0 0,-48 35 0 0 0,-43 25 72 0 0,-6 2 299 0 0,-1 1 117 0 0,0 0 21 0 0,0 0-66 0 0,-10-1-278 0 0,6 1-165 0 0,0 1 0 0 0,0-1 0 0 0,0 1 0 0 0,0 0 0 0 0,0 0 0 0 0,0 1 0 0 0,0-1 0 0 0,-1 1 0 0 0,-4 2 0 0 0,4-2 0 0 0,0 0 0 0 0,1 1 0 0 0,-1-1 0 0 0,-4 4 0 0 0,4-2 0 0 0,0-1 0 0 0,0 0 0 0 0,-3 2 0 0 0,-1-2 0 0 0,-1 1 0 0 0,-1 1 0 0 0,1 0 0 0 0,-7 5 0 0 0,-51 36 0 0 0,-81 57 0 0 0,75-47 0 0 0,-81 64 0 0 0,86-67 0 0 0,41-32 0 0 0,0 1 0 0 0,-10 12 0 0 0,26-22 342 0 0,-1 0-1 0 0,0-1 0 0 0,-1-1 1 0 0,0 0-1 0 0,0-1 0 0 0,-6 2-341 0 0,15-9 0 0 0,4-4 0 0 0,4-3 0 0 0,-3 5 0 0 0,6-7 0 0 0,-1-1 0 0 0,1 1 0 0 0,1 0 0 0 0,-1 1 0 0 0,1-1 0 0 0,1 1 0 0 0,17-14 0 0 0,5 0 0 0 0,-29 19 0 0 0,23-15 0 0 0,1-1 0 0 0,18-15 0 0 0,185-147 0 0 0,-206 164 0 0 0,22-17 0 0 0,2 3 0 0 0,15-7 0 0 0,19-10 0 0 0,-6 3 0 0 0,-44 29 0 0 0,-18 9 0 0 0,0 0 0 0 0,3-4 0 0 0,-76 59 0 0 0,-20 6 0 0 0,69-48 0 0 0,0 0 0 0 0,-10 4 0 0 0,-16 11 0 0 0,-6 9 0 0 0,3 2 0 0 0,-1 3 0 0 0,-18 16 0 0 0,-14 7 0 0 0,-64 56 0 0 0,108-92 1269 0 0,-25 14-1269 0 0,7-4 763 0 0,-16 12-747 0 0,69-52-16 0 0,8-7 0 0 0,318-256 0 0 0,-284 230 0 0 0,0-1 0 0 0,16-7 0 0 0,103-66 0 0 0,-33 24 0 0 0,-96 68 0 0 0,0 1 0 0 0,30-11 0 0 0,-62 29 0 0 0,1 0 0 0 0,-1 1 0 0 0,0-1 0 0 0,1 1 0 0 0,3-1 0 0 0,-9 2 0 0 0,0 0 0 0 0,0 0 0 0 0,1 0 0 0 0,-1 0 0 0 0,0 0 0 0 0,0 0 0 0 0,1 0 0 0 0,-1 0 0 0 0,0 0 0 0 0,0 0 0 0 0,0 0 0 0 0,1 0 0 0 0,-1 0 0 0 0,0 0 0 0 0,0 0 0 0 0,1 0 0 0 0,-1 1 0 0 0,0-1 0 0 0,0 0 0 0 0,0 0 0 0 0,1 0 0 0 0,-1 0 0 0 0,0 0 0 0 0,0 0 0 0 0,0 1 0 0 0,1-1 0 0 0,-1 0 0 0 0,0 0 0 0 0,0 2 0 0 0,-1-1 0 0 0,1 1 0 0 0,-1-1 0 0 0,1 1 0 0 0,-1-1 0 0 0,1 1 0 0 0,-1-1 0 0 0,0 1 0 0 0,0-1 0 0 0,0 0 0 0 0,0 2 0 0 0,-2 1 0 0 0,-7 10 0 0 0,0-1 0 0 0,0-1 0 0 0,-2 0 0 0 0,-9 9 0 0 0,-3 3 0 0 0,-11 10 0 0 0,-2-1 0 0 0,-4 0 0 0 0,-81 56 0 0 0,-37 20 0 0 0,-21 15 0 0 0,127-90 0 0 0,25-17 0 0 0,-14 13 0 0 0,32-23 0 0 0,5-5 0 0 0,4-3 0 0 0,4-5 0 0 0,-3 6 0 0 0,7-8 0 0 0,0 1 0 0 0,0-1 0 0 0,1 1 0 0 0,-1 0 0 0 0,4-1 0 0 0,6-6 0 0 0,9-6 0 0 0,1 1 0 0 0,8-4 0 0 0,35-24 0 0 0,-17 8 0 0 0,43-24 0 0 0,22-12 0 0 0,-50 31 0 0 0,0-3 0 0 0,5-3 0 0 0,-53 36 0 0 0,-10 8 0 0 0,0-1 0 0 0,0 1 0 0 0,1 1 0 0 0,-1 0 0 0 0,10-3 0 0 0,-14 7 0 0 0,-6 3 0 0 0,-5 3 0 0 0,5-5 0 0 0,-28 26 0 0 0,-1-2 0 0 0,-29 18 0 0 0,-11 9 0 0 0,21-14 0 0 0,-2-2 0 0 0,-9 3 0 0 0,-65 41 0 0 0,64-41 21 0 0,-43 18-21 0 0,10-5 1419 0 0,81-45-1267 0 0,1 1 0 0 0,-2-2 0 0 0,1 0 0 0 0,-12 4-152 0 0,23-9 0 0 0,1 0 0 0 0,0 0 0 0 0,0 0 0 0 0,-1 0 0 0 0,1 0 0 0 0,0 1 0 0 0,0-1 0 0 0,-1 0 0 0 0,1 0 0 0 0,0 0 0 0 0,-1 0 0 0 0,1 0 0 0 0,0 0 0 0 0,0 0 0 0 0,-1 0 0 0 0,1-1 0 0 0,0 1 0 0 0,0 0 0 0 0,-1 0 0 0 0,1 0 0 0 0,0 0 0 0 0,0 0 0 0 0,-1 0 0 0 0,1 0 0 0 0,0 0 0 0 0,0-1 0 0 0,-1 0 0 0 0,1 1 0 0 0,0-1 0 0 0,0 0 0 0 0,-1 0 0 0 0,1 0 0 0 0,0 0 0 0 0,0 0 0 0 0,0 0 0 0 0,0 1 0 0 0,0-1 0 0 0,0 0 0 0 0,1 0 0 0 0,-1 0 0 0 0,0 0 0 0 0,0 0 0 0 0,1 1 0 0 0,-1-1 0 0 0,1-1 0 0 0,8-17 0 0 0,2 0 0 0 0,1 1 0 0 0,1 0 0 0 0,10-10 0 0 0,47-47 0 0 0,-31 34 0 0 0,-16 16 0 0 0,1 1 0 0 0,4-1 0 0 0,145-121 0 0 0,-29 34 0 0 0,-119 96 0 0 0,-22 15 0 0 0,-7 6 0 0 0,-6 5 0 0 0,-13 11 0 0 0,-1-2 0 0 0,-25 16 0 0 0,8-5 0 0 0,-11 10 0 0 0,1 1 0 0 0,-126 103 0 0 0,-40 29 0 0 0,171-138 0 0 0,-26 18 0 0 0,63-45 0 0 0,34-30 0 0 0,82-60 0 0 0,-38 28 0 0 0,10-11 0 0 0,-11 8 0 0 0,-19 15 0 0 0,8-11 0 0 0,32-28 0 0 0,-46 43 0 0 0,-22 20 0 0 0,0 0 0 0 0,1 1 0 0 0,22-12 0 0 0,-1 0 0 0 0,-38 26 0 0 0,-4 4 0 0 0,-4 4 0 0 0,3-5 0 0 0,-11 15 0 0 0,0-1 0 0 0,-1-1 0 0 0,-8 7 0 0 0,-43 35 0 0 0,-4 5 0 0 0,-19 26 0 0 0,-5 6 0 0 0,-19 9 0 0 0,14-23 0 0 0,-15 4 0 0 0,11-5 0 0 0,99-76 0 0 0,-10 8 0 0 0,5-6 0 0 0,5-5 0 0 0,5-4 0 0 0,-4 6 0 0 0,10-12 0 0 0,1 0 0 0 0,1 1 0 0 0,0 0 0 0 0,0 1 0 0 0,2 0 0 0 0,8-8 0 0 0,67-56 0 0 0,144-115 0 0 0,-173 141 0 0 0,-17 13 0 0 0,1 2 0 0 0,24-12 0 0 0,29-18 0 0 0,-42 26 0 0 0,-51 35 0 0 0,0 0 0 0 0,0-1 0 0 0,0 2 0 0 0,0-1 0 0 0,2 0 0 0 0,-6 2 0 0 0,0 0 0 0 0,0 0 0 0 0,0 0 0 0 0,0 0 0 0 0,0 0 0 0 0,-1 0 0 0 0,1 1 0 0 0,0-1 0 0 0,0 0 0 0 0,0 0 0 0 0,0 0 0 0 0,0 0 0 0 0,0 0 0 0 0,0 0 0 0 0,0 0 0 0 0,1 0 0 0 0,-1 0 0 0 0,0 0 0 0 0,0 0 0 0 0,0 0 0 0 0,0 0 0 0 0,0 0 0 0 0,0 0 0 0 0,0 0 0 0 0,0 0 0 0 0,0 0 0 0 0,0 0 0 0 0,0 0 0 0 0,0 0 0 0 0,0 1 0 0 0,0-1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0,0-1 0 0 0,-4 7 0 0 0,-8 7 0 0 0,-165 126 0 0 0,28-30 0 0 0,-110 76 0 0 0,210-154 0 0 0,-51 37 0 0 0,91-61 0 0 0,-1-1 0 0 0,1-1 0 0 0,-5 2 0 0 0,8-4 0 0 0,2-2 0 0 0,6-5 0 0 0,8-6 0 0 0,-10 10 0 0 0,182-154 0 0 0,-121 105 0 0 0,44-30 0 0 0,-5 4 0 0 0,-50 36 0 0 0,2 3 0 0 0,2 0 0 0 0,118-72 0 0 0,-167 105 0 0 0,1 0 0 0 0,0 0 0 0 0,-1 1 0 0 0,5-2 0 0 0,-2 3 0 0 0,-6 4 0 0 0,-4 2 0 0 0,2-5 0 0 0,-2 4 0 0 0,0-1 0 0 0,0 1 0 0 0,0-1 0 0 0,0 0 0 0 0,0 1 0 0 0,0-1 0 0 0,-3 2 0 0 0,-22 21 0 0 0,17-17 0 0 0,-46 42 0 0 0,-19 10 0 0 0,-10 11 0 0 0,7-5 0 0 0,-2-4 0 0 0,-192 142 0 0 0,241-185 0 0 0,-7 6 0 0 0,179-143 0 0 0,-50 37 0 0 0,37-45 0 0 0,-85 85 0 0 0,3 1 0 0 0,14-7 0 0 0,28-24 0 0 0,82-69 0 0 0,-141 118 0 0 0,-28 21 0 0 0,-1 0 0 0 0,0-1 0 0 0,0 1 0 0 0,0 0 0 0 0,0 0 0 0 0,0 0 0 0 0,0 0 0 0 0,0 0 0 0 0,0 0 0 0 0,0 0 0 0 0,0 0 0 0 0,0 0 0 0 0,0-1 0 0 0,1 1 0 0 0,-1 0 0 0 0,0 0 0 0 0,0 0 0 0 0,0 0 0 0 0,0 0 0 0 0,0 0 0 0 0,0 0 0 0 0,0 0 0 0 0,1 0 0 0 0,-1 0 0 0 0,0 0 0 0 0,0 0 0 0 0,0 0 0 0 0,0 0 0 0 0,0 0 0 0 0,0 0 0 0 0,0 0 0 0 0,1 0 0 0 0,-1 0 0 0 0,0 0 0 0 0,0 0 0 0 0,0 0 0 0 0,0 0 0 0 0,0 0 0 0 0,0 0 0 0 0,0 0 0 0 0,1 0 0 0 0,-1 1 0 0 0,0-1 0 0 0,-3 5 0 0 0,-7 9 0 0 0,-12 8 0 0 0,-2-1 0 0 0,-12 9 0 0 0,5-4 0 0 0,-188 154 0 0 0,144-119 0 0 0,-115 81 7 0 0,-6-9-51 0 0,123-84-52 0 0,-36 28-1723 0 0,57-39-4839 0 0,31-23 220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8.433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6684.95703"/>
      <inkml:brushProperty name="anchorY" value="14529.60449"/>
      <inkml:brushProperty name="scaleFactor" value="0.5"/>
    </inkml:brush>
  </inkml:definitions>
  <inkml:trace contextRef="#ctx0" brushRef="#br0">13 798 1839 0 0,'0'0'0'0'0,"-2"1"160"0"0,-1 1-186 0 0,0-1 1863 0 0,1 0 1976 0 0,1 0-1926 0 0,0-1-1452 0 0,2 2 157 0 0,0 1-512 0 0,6 0 38 0 0,2-1-131 0 0,2 0 120 0 0,1-2-31 0 0,2-2-92 0 0,-1-2 142 0 0,4-5-36 0 0,-1-3-25 0 0,0-2 3 0 0,2-5 72 0 0,2-7-23 0 0,3-7 21 0 0,1-8 6 0 0,1-5-86 0 0,1-3 54 0 0,2-1 55 0 0,0 3-92 0 0,1 4-6 0 0,-3 8-74 0 0,-2 8 99 0 0,-18 22-71 0 0,0 0 1 0 0,0 0-1 0 0,1 0-23 0 0,-3 2 15 0 0,1 1 0 0 0,0 0 0 0 0,-1 0 0 0 0,5-2-15 0 0,-5 3 26 0 0,2-1 0 0 0,-1 1 0 0 0,0 0 0 0 0,2 0-26 0 0,-2 0 21 0 0,1 1-1 0 0,0-1 1 0 0,3 2-21 0 0,17 2 67 0 0,-3 5-2 0 0,-1 2-1 0 0,0 4 38 0 0,4 8 119 0 0,3 11-22 0 0,-15-13 25 0 0,3 5-224 0 0,-2 2 288 0 0,1 4-288 0 0,13 37 373 0 0,-5 8-48 0 0,-4 3-5 0 0,-4 0-33 0 0,-7-3-40 0 0,-5-11-142 0 0,-4-11-29 0 0,-1-37-3 0 0,-3 12-73 0 0,-4 9 176 0 0,6-31-156 0 0,-1 0 0 0 0,0 0 0 0 0,0 1-20 0 0,1-4 30 0 0,0 0 0 0 0,0-1-1 0 0,0 1 1 0 0,-2 1-30 0 0,2-3 9 0 0,1 0 0 0 0,-1-1 0 0 0,1 1 0 0 0,-1-1 1 0 0,1 0-1 0 0,-1 0 0 0 0,-1 1-9 0 0,2-1 7 0 0,-1 0 1 0 0,1 0 0 0 0,0-1-1 0 0,-1 1 1 0 0,1-1-1 0 0,-1 1 1 0 0,1-1-1 0 0,0 0 1 0 0,-2 0-8 0 0,2 0 6 0 0,-1 0 1 0 0,1 0 0 0 0,-1 0-1 0 0,1-1 1 0 0,-1 1-1 0 0,1 0 1 0 0,-1-1-1 0 0,1 1 1 0 0,0-1-1 0 0,-1 0-6 0 0,-1-1 17 0 0,1 1 0 0 0,0-1 0 0 0,-1 0 0 0 0,1 0 0 0 0,0 0 0 0 0,-1-2-17 0 0,-1-1 22 0 0,1 0 1 0 0,-1 0 0 0 0,1 0-1 0 0,0-1-22 0 0,-1-5-8 0 0,0 0 0 0 0,-2-6 8 0 0,-5-33 16 0 0,2-2-16 0 0,4-1 0 0 0,4-4 0 0 0,6-6 0 0 0,0 30 0 0 0,1 0 0 0 0,11-35 0 0 0,-8 42-84 0 0,7-13 84 0 0,-6 16 24 0 0,7-10-24 0 0,-8 17-12 0 0,10-13 12 0 0,-12 20-28 0 0,0 1 0 0 0,0 0 0 0 0,5-3 28 0 0,-6 5 8 0 0,1 0 0 0 0,0 1 0 0 0,5-3-8 0 0,-6 3-4 0 0,1 2 0 0 0,0-1 0 0 0,4-1 4 0 0,-5 3-21 0 0,-1 1 0 0 0,0-1 0 0 0,0 1 0 0 0,6-1 21 0 0,-6 2 5 0 0,1 0 0 0 0,-1 0 0 0 0,0 0-1 0 0,0 1 1 0 0,2 0-5 0 0,-2 0-3 0 0,1 0 0 0 0,0 0 0 0 0,-1 1 0 0 0,3 1 3 0 0,-3-1 0 0 0,1 1 0 0 0,-1-1 0 0 0,0 1 0 0 0,0 1 0 0 0,0 0 0 0 0,0-1 0 0 0,-1 1 0 0 0,0 0 0 0 0,3 3 0 0 0,-2 0 0 0 0,0 0 0 0 0,0 0 0 0 0,1 5 0 0 0,1 1 0 0 0,-1 1 0 0 0,1 1 0 0 0,9 30 75 0 0,-4-1-96 0 0,-1 1 134 0 0,-4-5-30 0 0,-2-4-101 0 0,-2-6 146 0 0,-2-6-48 0 0,-1-7-2 0 0,-1-6 4 0 0,0-11-50 0 0,-1-2-2 0 0,1-17 36 0 0,1-19-76 0 0,2-18 20 0 0,4-16-10 0 0,4-11 0 0 0,6-9 0 0 0,3 6 0 0 0,4 8 0 0 0,4 3 0 0 0,-14 49 0 0 0,9-16 0 0 0,-11 27 0 0 0,0-1 0 0 0,12-13 0 0 0,-12 19 0 0 0,0-1 0 0 0,0 1 0 0 0,10-6 0 0 0,-10 9 0 0 0,0 0 0 0 0,0 0 0 0 0,1 2 0 0 0,4-3 0 0 0,-6 5 28 0 0,1-1 0 0 0,0 1 0 0 0,0 1 0 0 0,0 0 0 0 0,0 0-28 0 0,-1 2 37 0 0,-1 0 0 0 0,1 0 0 0 0,0 1-1 0 0,0-1 1 0 0,7 3-37 0 0,-7 0 46 0 0,0 0-1 0 0,-1 0 0 0 0,1 1 1 0 0,-1 0-1 0 0,7 4-45 0 0,-5-2 73 0 0,0 1-1 0 0,0 1 1 0 0,-1 0 0 0 0,7 6-73 0 0,-3 0 64 0 0,0 0 1 0 0,0 1 0 0 0,-1 3-65 0 0,6 4 51 0 0,11 21-51 0 0,11 24 15 0 0,0 7-51 0 0,4 11-399 0 0,0-1-7694 0 0,-9-15-1887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52.702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127 44 10135 0 0,'-1'1'70'0'0,"-1"0"-1"0"0,0 0 1 0 0,1 0-1 0 0,-1 0 1 0 0,0 0-1 0 0,0 0 1 0 0,0-1-1 0 0,1 1 1 0 0,-1 0-1 0 0,0-1 1 0 0,0 0-1 0 0,0 1 1 0 0,0-1-1 0 0,0 0-69 0 0,-29 0 97 0 0,29-1-111 0 0,-12 0 14 0 0,1-4 0 0 0,0 0 0 0 0,2-4 0 0 0,1-2 0 0 0,7 1-741 0 0,1-1-2966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53.038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308 453 8287 0 0,'0'0'191'0'0,"0"0"26"0"0,0 0 9 0 0,-1-1-34 0 0,-1-1-95 0 0,0-1-1 0 0,1 1 1 0 0,-1-1 0 0 0,0 1 0 0 0,1-1 0 0 0,0 0 0 0 0,-1 1-1 0 0,1-1-96 0 0,-6-11 1179 0 0,7 12-1165 0 0,-1 1 0 0 0,0 0-1 0 0,0-1 1 0 0,0 1 0 0 0,0 0 0 0 0,0-1 0 0 0,0 1 0 0 0,-1 0-1 0 0,1 0 1 0 0,0 0 0 0 0,0 0 0 0 0,-2 0-14 0 0,-3-4 71 0 0,-17-26 1626 0 0,7 9-3258 0 0,13 19-1315 0 0,-6-3-824 0 0</inkml:trace>
  <inkml:trace contextRef="#ctx0" brushRef="#br0" timeOffset="1">122 43 6447 0 0,'-19'-11'136'0'0,"19"11"32"0"0,-11 3 8 0 0,1-3 16 0 0,1-5-192 0 0,-2 2 0 0 0,-2 2 0 0 0,2-3 0 0 0,3-2 0 0 0,-2 1 0 0 0,-1-1 0 0 0,3 1-1880 0 0,8 5-408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53.373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590 879 10135 0 0,'0'0'231'0'0,"0"0"29"0"0,-2-1 19 0 0,-17-9-18 0 0,13 8-259 0 0,0-1 1 0 0,1 0-1 0 0,0 0 0 0 0,-1 0 1 0 0,1 0-1 0 0,1-1 0 0 0,-1 0 0 0 0,0 0 1 0 0,1-1-1 0 0,0 1 0 0 0,-2-3-2 0 0,-15-22 0 0 0,13 19 0 0 0,1 1 0 0 0,0-1 0 0 0,-1-4 0 0 0,-35-63-1344 0 0,33 58 832 0 0</inkml:trace>
  <inkml:trace contextRef="#ctx0" brushRef="#br0" timeOffset="1">294 333 6447 0 0,'-3'-1'298'0'0,"-22"-8"809"0"0,-1-2 0 0 0,1-1 1 0 0,1-1-1 0 0,-11-8-1107 0 0,27 15 13 0 0,0-1 1 0 0,1 1-1 0 0,0-2-13 0 0,-11-9-7 0 0,7 6 7 0 0,0 0 0 0 0,1 0 0 0 0,1-1 0 0 0,0-1 0 0 0,-6-11 0 0 0,13 22 0 0 0,1-1 0 0 0,0 0 0 0 0,-1 0 0 0 0,1 0 0 0 0,1-1 0 0 0,-2 0 0 0 0,2 0 0 0 0,-2 0 0 0 0,1 0 0 0 0,0 0 0 0 0,-2-2 0 0 0,2 3-137 0 0,-1-1 1 0 0,0 0-1 0 0,1 1 0 0 0,0-1 0 0 0,0 0 0 0 0,0 0 0 0 0,0 0 0 0 0,1 0 0 0 0,-1 0 137 0 0,1 0-394 0 0,-1 0 0 0 0,1 0-1 0 0,-1 0 1 0 0,0 0 0 0 0,-1 1 0 0 0,0-3 394 0 0,-1-3-581 0 0,-3-11-953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53.702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238 230 6447 0 0,'-2'-1'298'0'0,"-11"-5"108"0"0,-1-1 1 0 0,2-1-1 0 0,-1 0 0 0 0,1 0 1 0 0,0-1-1 0 0,-3-4-406 0 0,-27-30 1883 0 0,38 38-1851 0 0,0 1 1 0 0,-1-1-1 0 0,1-1 0 0 0,1 1 0 0 0,-2-2-32 0 0,1 1 2 0 0,0 0-1 0 0,0 0 0 0 0,-5-5-1 0 0,-21-23 161 0 0,10 10-1068 0 0,14 16-2827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54.040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79 20 8287 0 0,'0'0'191'0'0,"0"0"26"0"0,0 0 9 0 0,-1 1-34 0 0,-11 8-78 0 0,12-9-6 0 0,-1 0-1 0 0,0 1 1 0 0,1-1-1 0 0,-1 0 0 0 0,1 1 1 0 0,-1-1-1 0 0,0 0 0 0 0,1 0 1 0 0,-1 1-1 0 0,0-1 1 0 0,1 0-1 0 0,-1 0 0 0 0,0 0-107 0 0,0 0 512 0 0,0 0 0 0 0,-19 5 955 0 0,15-6-1318 0 0,4 1-148 0 0,0 0 1 0 0,1 0-1 0 0,-1 0 0 0 0,0-1 0 0 0,1 1 0 0 0,-1 0 0 0 0,1 0 1 0 0,-1-1-1 0 0,0 1 0 0 0,1 0 0 0 0,-1-1 0 0 0,1 1 0 0 0,-1-1 1 0 0,1 1-1 0 0,-1-1 0 0 0,1 1-1 0 0,-2-2-3 0 0,1 1-7 0 0,0 1-1 0 0,0 0 0 0 0,1-1 1 0 0,-1 0-1 0 0,0 1 0 0 0,0-1 1 0 0,1 1-1 0 0,-1-1 0 0 0,0 0 0 0 0,1 1 1 0 0,-1-1-1 0 0,0 0 0 0 0,1 0 1 0 0,-1 0-1 0 0,1 1 0 0 0,-1-1 1 0 0,1 0 10 0 0,-2-2-220 0 0,2 2 170 0 0,-1 1 1 0 0,1-1-1 0 0,0 1 1 0 0,0-1-1 0 0,-1 1 1 0 0,1-1-1 0 0,0 1 1 0 0,0-1-1 0 0,-1 0 1 0 0,1 1-1 0 0,0-1 1 0 0,0 1-1 0 0,0-1 0 0 0,0 1 1 0 0,0-1-1 0 0,0 0 1 0 0,0 0 49 0 0,0 0-141 0 0,-1-1-371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7:14.94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165 212 1375 0 0,'0'0'66'0'0,"-2"0"-8"0"0,-18-8 934 0 0,18 7 107 0 0,-6-6 1082 0 0,0 1-1413 0 0,2 1-157 0 0,0 0 0 0 0,-1 0-1 0 0,-1 0-610 0 0,-29-18 2739 0 0,32 20-2177 0 0,-1 1 0 0 0,-1 0 0 0 0,-1 0-562 0 0,3 1 369 0 0,-1-1 0 0 0,1 0-1 0 0,0 0 1 0 0,-1 0-369 0 0,6 2 53 0 0,0 0-1 0 0,-1-1 0 0 0,1 1 0 0 0,0 0 1 0 0,0 0-1 0 0,-1 0 0 0 0,1-1 1 0 0,0 1-1 0 0,-1 0 0 0 0,1 0 0 0 0,0 0 1 0 0,-1 0-1 0 0,1 0 0 0 0,-1 0 0 0 0,1 0 1 0 0,0 0-1 0 0,-1 0 0 0 0,1 0 1 0 0,0 0-1 0 0,-1 0 0 0 0,1 0 0 0 0,-1 0-52 0 0,4 6 2181 0 0,11 9-1101 0 0,-10-13-1047 0 0,0 0-1 0 0,0 0 1 0 0,1 0 0 0 0,-1 0 0 0 0,1-1-1 0 0,3 2-32 0 0,15 4 93 0 0,-11-3-64 0 0,-1 0-1 0 0,1-1 1 0 0,0 0 0 0 0,1-1-1 0 0,-1-1 1 0 0,0 0-1 0 0,0 0 1 0 0,1-1 0 0 0,8-2-29 0 0,12-2 107 0 0,15-4-107 0 0,-17 2 85 0 0,12 1-85 0 0,14 2 69 0 0,21-2 96 0 0,-49 1-51 0 0,1 1 0 0 0,0 2 0 0 0,0 0 0 0 0,4 3-114 0 0,-10-1 72 0 0,0-1 0 0 0,-1-1 0 0 0,3-1-72 0 0,9-1 86 0 0,42-2 20 0 0,32-3 33 0 0,-34 2-36 0 0,-43 3-59 0 0,19-6 73 0 0,-37 6-70 0 0,1 1 1 0 0,-1 0-1 0 0,1 1 0 0 0,8 0-47 0 0,-10 1 55 0 0,0-1-1 0 0,2 0-54 0 0,22-1 81 0 0,4 1 7 0 0,-19 0-20 0 0,0 1 1 0 0,1 1-1 0 0,5 1-68 0 0,-5 0 50 0 0,-1 0 1 0 0,1-2-1 0 0,1 0-50 0 0,33 0 62 0 0,-45 1-41 0 0,0 1-1 0 0,0 0 0 0 0,5 2-20 0 0,24 4 57 0 0,-25-6-33 0 0,-3 0 16 0 0,0 0 0 0 0,-1-2-1 0 0,5 1-38 0 0,-8-1 15 0 0,0 1 0 0 0,-1 0 0 0 0,1 0 0 0 0,0 1 1 0 0,6 2-17 0 0,6 1 13 0 0,19 5 85 0 0,-22-5-13 0 0,1-1 0 0 0,8 1-85 0 0,-13-3 12 0 0,0 1 47 0 0,-3 1-30 0 0,1 0-1 0 0,0-1 1 0 0,0 0 0 0 0,0-1 0 0 0,0-1-1 0 0,0 0 1 0 0,2 0-29 0 0,-5-1 18 0 0,-1 1 0 0 0,1 0-1 0 0,4 2-17 0 0,-5-2 3 0 0,-1 1 0 0 0,1-1-1 0 0,0-1 1 0 0,4 1-3 0 0,39 1 53 0 0,-48-2-49 0 0,5 0 0 0 0,1 0 1 0 0,0 0-1 0 0,0 0 1 0 0,6 2-5 0 0,13 2 37 0 0,-1-1 1 0 0,1-1-38 0 0,8 0 106 0 0,-2-2 3 0 0,-22 0-67 0 0,0 0-1 0 0,8 2-41 0 0,-9-1 0 0 0,0-1 0 0 0,6 0 0 0 0,16 1 0 0 0,-25-1 5 0 0,-2 1 9 0 0,0 0 0 0 0,0-1 0 0 0,0 0 0 0 0,-1 0 0 0 0,1 0 0 0 0,0-1 0 0 0,0 0 0 0 0,3-1-14 0 0,5-1 49 0 0,0 0-1 0 0,0 1 0 0 0,0 0 0 0 0,2 1-48 0 0,4-1 155 0 0,13-3-155 0 0,-1 0 155 0 0,7 1-155 0 0,-10 1 88 0 0,22-6-88 0 0,-43 7 16 0 0,0 1-1 0 0,1-1 1 0 0,-1 1-1 0 0,1 1 1 0 0,0-1-1 0 0,-1 1 1 0 0,1 1-1 0 0,6 1-15 0 0,-7-1 18 0 0,0-1-1 0 0,0 0 1 0 0,0 0-1 0 0,0-1 1 0 0,0 0 0 0 0,7-1-18 0 0,-4 0 31 0 0,1 0 0 0 0,10 1-31 0 0,13 1 0 0 0,32 0 0 0 0,-44 0 0 0 0,-16 1 0 0 0,0-1 0 0 0,0-1 0 0 0,-1 1 0 0 0,7-2 0 0 0,3-2 16 0 0,-6 2 0 0 0,1 0 0 0 0,0 0 0 0 0,1 1-16 0 0,42-6 62 0 0,-30 4-49 0 0,9 0-13 0 0,88-6 106 0 0,-92 6-95 0 0,4 2-11 0 0,-6 0 0 0 0,86-5 0 0 0,-97 6-1 0 0,-1 0-1 0 0,1 2 1 0 0,5 1 1 0 0,18 1 57 0 0,-21-2-45 0 0,1 1-13 0 0,6 2 1 0 0,-21-6 0 0 0,-2 1 0 0 0,0 0 0 0 0,-1 1 0 0 0,1-1 0 0 0,0 0 0 0 0,0 0 0 0 0,0 1 0 0 0,0-1 0 0 0,-1 1 0 0 0,3 0 0 0 0,21 8 0 0 0,-8-2 192 0 0,14 7-192 0 0,-21-10 0 0 0,0-1-8 0 0,-7-2-6 0 0,1-1-1 0 0,-1 1 0 0 0,0 1 1 0 0,0-1-1 0 0,0 0 0 0 0,3 2 15 0 0,18 10 0 0 0,-8-8 0 0 0,-12-5 0 0 0,0 0 0 0 0,3 2 0 0 0,18 2 0 0 0,-22-4 0 0 0,-1 1 0 0 0,0-1 0 0 0,1 0 0 0 0,-1 0 0 0 0,0 0 0 0 0,1 0 0 0 0,-1 0 0 0 0,2-1 0 0 0,2 0 0 0 0,11 1 0 0 0,1 1 0 0 0,15 2 0 0 0,4 0 0 0 0,-25-3 0 0 0,-9 0 0 0 0,0 0 0 0 0,0 0 0 0 0,1 0 0 0 0,-1-1 0 0 0,0 0 0 0 0,1 0 0 0 0,20-5 0 0 0,-6 5 0 0 0,-13 1 0 0 0,-1 0 0 0 0,0 0 0 0 0,1-1 0 0 0,-1 0 0 0 0,0 0 0 0 0,0 0 0 0 0,1 0 0 0 0,-1 0 0 0 0,0-1 0 0 0,0 0 0 0 0,20-6 0 0 0,-17 5-9 0 0,-1 1 27 0 0,1 0 0 0 0,0-1 0 0 0,-1 1-1 0 0,1-2 1 0 0,1 0-18 0 0,2-1 0 0 0,-6 4 0 0 0,16-5 0 0 0,-14 4 0 0 0,1-1 0 0 0,-1 1 0 0 0,4-4 0 0 0,-4 3 0 0 0,0 1 0 0 0,0-1 0 0 0,0 1 0 0 0,2-1 0 0 0,3 0-2 0 0,-6 2-5 0 0,-1 0 0 0 0,0-1-1 0 0,1 1 1 0 0,-1-1 0 0 0,0-1-1 0 0,0 1 1 0 0,2-2 7 0 0,3-1-6 0 0,7-4 1 0 0,3-6 5 0 0,-5 6 0 0 0,-10 8 0 0 0,-1 1 0 0 0,10-8 0 0 0,-4 0 0 0 0,-1-1 0 0 0,-3 2 11 0 0,-4 6 10 0 0,-3 1 0 0 0,-48 0 1 0 0,46 0-11 0 0,-1 0 0 0 0,0 1 0 0 0,0 0 0 0 0,0 0-11 0 0,-7 1 9 0 0,-81 15-9 0 0,18-1 3 0 0,-9 0-18 0 0,-123 20-56 0 0,164-26 21 0 0,9-1 47 0 0,-10-1 3 0 0,-139 15 0 0 0,104-14 0 0 0,47-7 0 0 0,-1-1 0 0 0,-8-2 0 0 0,30 1 0 0 0,-11 1 0 0 0,0 1 0 0 0,-22 4 0 0 0,-5 0 0 0 0,-231 25-64 0 0,233-30 64 0 0,31-1 0 0 0,-1 1 0 0 0,-11 2 0 0 0,-28 4-44 0 0,-42-1 44 0 0,15-1-20 0 0,28 0-33 0 0,-5 4 53 0 0,43-7-12 0 0,-14 0 12 0 0,16-1 1 0 0,1 0-1 0 0,-9 2 0 0 0,-10 3-20 0 0,-1-2 1 0 0,-16-1 19 0 0,24-2-25 0 0,-1 0 26 0 0,-19-3-1 0 0,22 1-6 0 0,1 0 0 0 0,-14 3 6 0 0,12-1-54 0 0,-12-1 54 0 0,0 0 1 0 0,-2 0-40 0 0,0-2 0 0 0,1-1 0 0 0,-35-9 39 0 0,61 11-4 0 0,1 0 0 0 0,-1 0 0 0 0,-1 1 4 0 0,-27-1 1 0 0,27-1-13 0 0,0 2 0 0 0,-6 0 12 0 0,10 1-6 0 0,0-1-1 0 0,0-1 0 0 0,0 1 1 0 0,0-2-1 0 0,0 1 0 0 0,0-1 7 0 0,-24-7-13 0 0,-1 1 1 0 0,0 2-1 0 0,-1 2 0 0 0,1 1 0 0 0,-13 1 13 0 0,26 2 0 0 0,-1-1 0 0 0,1 2 0 0 0,-15 2 0 0 0,-28 6 0 0 0,-54 9 0 0 0,106-17-11 0 0,1 0 1 0 0,-1-1-1 0 0,1 0 0 0 0,-5-1 11 0 0,-22 1-21 0 0,9 1-11 0 0,0 1 0 0 0,-9 4 32 0 0,19-4 0 0 0,0 0 0 0 0,0-2 0 0 0,-6 0 0 0 0,-18 0 0 0 0,20 0-14 0 0,-1-1-1 0 0,-12-3 15 0 0,16 2-11 0 0,0 0-1 0 0,0 1 0 0 0,-14 2 12 0 0,2 1 0 0 0,-11-2 0 0 0,18 0-11 0 0,10 0-15 0 0,0-1-1 0 0,0-1 0 0 0,1 0 1 0 0,-5-1 26 0 0,2-1-42 0 0,-1 1 1 0 0,-16-1 41 0 0,19 4-16 0 0,10 0 2 0 0,1 0 0 0 0,-1 0 0 0 0,0-1 0 0 0,-3 0 14 0 0,-36-8-41 0 0,-13-3 7 0 0,43 9 10 0 0,0 0-1 0 0,0 0 0 0 0,-2 1 25 0 0,-57 0-43 0 0,69 3 43 0 0,-14-2 0 0 0,9 0 0 0 0,1 1-13 0 0,7 0-53 0 0,1 0-7 0 0,0 2 13 0 0,3 6 36 0 0,-1-4-24 0 0,2-1 46 0 0,0 0 0 0 0,0-1-1 0 0,0 1 1 0 0,0-1 0 0 0,0 0 0 0 0,5 2 2 0 0,0-1 1 0 0,7 4-13 0 0,0-1 0 0 0,1-1 0 0 0,-1-1 0 0 0,1 0 0 0 0,0-1 0 0 0,5-1 12 0 0,27 4 0 0 0,-25-2 0 0 0,1-2 0 0 0,20 0 0 0 0,74-8 0 0 0,36 0 0 0 0,-30 0 0 0 0,66-12 0 0 0,83-18 0 0 0,153-9 0 0 0,-209 37 0 0 0,-21 2 0 0 0,-164 3 0 0 0,84-4 0 0 0,98-1 0 0 0,70-8 64 0 0,-249 10-3 0 0,0-1 0 0 0,-1-2 0 0 0,14-5-61 0 0,-14 3 65 0 0,1 1 1 0 0,0 2 0 0 0,12 0-66 0 0,-19 5 5 0 0,293-25 2 0 0,-259 24 40 0 0,-20 0 111 0 0,28 2-158 0 0,-4 1 12 0 0,4 0-13 0 0,71 1 1 0 0,-122 0 0 0 0,17 2 0 0 0,7 0 0 0 0,58-1 0 0 0,-76 0-1 0 0,-19 0 6 0 0,0-1 0 0 0,1 0-1 0 0,0 0-4 0 0,37-4 147 0 0,44 3-147 0 0,-9 1 51 0 0,-2-1 15 0 0,-42 1-59 0 0,0-2 0 0 0,5-2-7 0 0,1 1-3 0 0,7 1 3 0 0,-21 1 44 0 0,4-2-44 0 0,4 0 20 0 0,-25 2-35 0 0,-9 1-185 0 0,-10 1-481 0 0,-1 0 0 0 0,1 1-1 0 0,-2 0 682 0 0,-13 3-1414 0 0,-18 1-3729 0 0,-9 1-1441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7:17.49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142 42 6647 0 0,'0'0'300'0'0,"0"0"0"0"0,0 0-124 0 0,0 0 187 0 0,0 0 100 0 0,0 0 17 0 0,-2-1 32 0 0,-17-8 768 0 0,17 8-610 0 0,0 1-27 0 0,-20 4 345 0 0,21-3-531 0 0,-1-1 1 0 0,-6 1 4 0 0,7-1 2 0 0,1 0 0 0 0,-2 1-10 0 0,-17 7 724 0 0,17-7-815 0 0,-6 1 145 0 0,-3 3-69 0 0,9-4-270 0 0,2-1-17 0 0,-1 1-7 0 0,-6 3 1 0 0,6-3 4 0 0,1-1 2 0 0,0 0 0 0 0,-2 1-1 0 0,2 0-153 0 0,-2 0 75 0 0,-1 0 0 0 0,1 1 0 0 0,0 0-1 0 0,0 0 1 0 0,1-1 0 0 0,-1 1 0 0 0,0 0 0 0 0,1 0 0 0 0,-1 1 0 0 0,1-1 0 0 0,0 0 0 0 0,-1 2-73 0 0,-1 3 95 0 0,2-5-7 0 0,1-2-7 0 0,0 0-1 0 0,0 0 4 0 0,1 2 18 0 0,0 1-65 0 0,0 0 0 0 0,1 0 1 0 0,0 0-1 0 0,0 0 0 0 0,-1 0 1 0 0,2 0-1 0 0,-1 0 1 0 0,0-1-1 0 0,1 1 0 0 0,-1-1 1 0 0,1 0-1 0 0,-1 0 1 0 0,1 0-1 0 0,0 0 0 0 0,0 0 1 0 0,0-1-1 0 0,0 1 1 0 0,0-1-1 0 0,1 0 0 0 0,-1 0 1 0 0,0 0-1 0 0,1 0-37 0 0,16 5 236 0 0,17 8-236 0 0,14 3 132 0 0,19 6 117 0 0,3 4-249 0 0,-69-26 2 0 0,27 10 54 0 0,14 1-56 0 0,-11-3-3 0 0,3 3 3 0 0,-18-5 3 0 0,46 17 58 0 0,7 5-61 0 0,18 8 0 0 0,-62-27 0 0 0,-2 1 23 0 0,-1 2 0 0 0,5 3-23 0 0,12 7 18 0 0,-19-11-1 0 0,-11-6 7 0 0,1 1-1 0 0,6 1-23 0 0,10 6-2 0 0,-22-10 6 0 0,1-1 0 0 0,-1 1 1 0 0,5 0-5 0 0,8 2 23 0 0,-17-4-2 0 0,1 1-12 0 0,0-1-9 0 0,14 5 0 0 0,-13-5 13 0 0,0 0-1 0 0,0 0 1 0 0,0-1-1 0 0,3 1-12 0 0,-3-1 25 0 0,-5-1-22 0 0,1 0 0 0 0,-1 0 0 0 0,1 0 1 0 0,-1 0-1 0 0,1 1 0 0 0,-1-1 0 0 0,1 0 0 0 0,-1 0 1 0 0,1 0-1 0 0,-1 0 0 0 0,1 0 0 0 0,-1-1 0 0 0,1 1 0 0 0,-1 0 1 0 0,1 0-1 0 0,-1 0 0 0 0,1 0 0 0 0,-1-1-3 0 0,2 1 12 0 0,0 0 63 0 0,-1 0-17 0 0,7 5-47 0 0,2 2-11 0 0,-2 1 0 0 0,-7-8 0 0 0,-1 1 0 0 0,0 0 0 0 0,1 0 0 0 0,-1 0 0 0 0,0 0 0 0 0,0-1 0 0 0,0 1 0 0 0,0 0 0 0 0,1 0 0 0 0,-1 0 0 0 0,0 0 0 0 0,-2 12 0 0 0,-1 1 0 0 0,-4-1 0 0 0,-8 6 11 0 0,11-16 31 0 0,-2-1-38 0 0,0 1 0 0 0,1 0 0 0 0,-4 2-4 0 0,-3 7-2 0 0,6-5 3 0 0,-6 3-1 0 0,-9 0 0 0 0,13-6 0 0 0,0 0 0 0 0,0 0 0 0 0,1 1 0 0 0,-3 2 0 0 0,-72 63 0 0 0,63-54 0 0 0,-1 0 0 0 0,0-2 0 0 0,-6 3 0 0 0,-6 4 0 0 0,19-12 0 0 0,-5 4 0 0 0,-2-1 0 0 0,1-1 0 0 0,-2 0 0 0 0,1 0 0 0 0,0 0 0 0 0,-16 13 0 0 0,5-4 0 0 0,-57 30 0 0 0,-37 20 0 0 0,100-57 0 0 0,-1-1 0 0 0,-3-1 0 0 0,0 1 0 0 0,-14 8 0 0 0,34-15 0 0 0,-1 0 0 0 0,1 1-11 0 0,0-3-42 0 0,17-12-11 0 0,7-5 64 0 0,-13 12 0 0 0,13-9 0 0 0,35-24-60 0 0,-39 27 57 0 0,1 1 0 0 0,0 0-1 0 0,0 1 1 0 0,5-1 3 0 0,18-10 78 0 0,8-8-35 0 0,-18 10-143 0 0,1 1 0 0 0,13-4 100 0 0,-15 7 0 0 0,16-10 0 0 0,3-1 0 0 0,23-13 0 0 0,-37 18 0 0 0,-7 3 0 0 0,0-1 0 0 0,-1-1 0 0 0,-1 0 0 0 0,2-4 0 0 0,3-2 0 0 0,23-23 0 0 0,-3 1 0 0 0,-38 38 0 0 0,-1 0 0 0 0,0-1 0 0 0,0 1 0 0 0,0-1 0 0 0,-1-1 0 0 0,3-3 0 0 0,-6 7 0 0 0,6-7 0 0 0,-2 3 11 0 0,-3 5 31 0 0,3-4-19 0 0,-4 5 38 0 0,-4 2 5 0 0,-3-1-64 0 0,0 1 0 0 0,0-1 0 0 0,0 0 0 0 0,0 0 0 0 0,0-1 0 0 0,0 1 0 0 0,-2-3-2 0 0,-36-16-2 0 0,36 16 3 0 0,-48-30 63 0 0,42 24-64 0 0,0 0 0 0 0,0-1 0 0 0,1 0 0 0 0,0-1 0 0 0,-1-3 0 0 0,-2-1 0 0 0,0 1 0 0 0,-12-8 0 0 0,-27-24 0 0 0,33 27 0 0 0,-1 2 0 0 0,-3-2 0 0 0,3 4 0 0 0,-4-6 0 0 0,11 8 0 0 0,-1 2 0 0 0,-1 0 0 0 0,-3-1 0 0 0,5 2 0 0 0,-1 0 0 0 0,1-1 0 0 0,-10-11 0 0 0,4 5 0 0 0,-2 0 0 0 0,12 9 0 0 0,-9-9 0 0 0,13 11 0 0 0,0 0 0 0 0,0 1 0 0 0,-1 1 0 0 0,0-1 0 0 0,-5-2 0 0 0,1 1 0 0 0,-1-1 0 0 0,1-1 0 0 0,-4-3 0 0 0,-13-11 11 0 0,18 18 31 0 0,0 3-31 0 0,-1 0 0 0 0,12 2-8 0 0,-1 0 0 0 0,0 0 1 0 0,0 0-1 0 0,0 0 0 0 0,0 0 1 0 0,1 0-1 0 0,-1 0 0 0 0,0 1 0 0 0,0-1 1 0 0,1 0-1 0 0,-1 1 0 0 0,0-1 0 0 0,0 0-3 0 0,-6 8 22 0 0,7-7-19 0 0,0 0 0 0 0,-1-1-1 0 0,1 1 1 0 0,0 0 0 0 0,-1 0 0 0 0,1-1 0 0 0,0 1 0 0 0,0 0 0 0 0,0 0 0 0 0,0 0-1 0 0,0 0 1 0 0,0-1 0 0 0,0 1 0 0 0,0 0 0 0 0,0 0 0 0 0,0 0 0 0 0,0 0-3 0 0,1 2 4 0 0,2 11 7 0 0,3-1 31 0 0,-1-5-41 0 0,0-1 0 0 0,0 0 0 0 0,1 0 0 0 0,0 0-1 0 0,1-1 1 0 0,-1 0 0 0 0,1 0 0 0 0,0-1-1 0 0,1 0 1 0 0,-1 0 0 0 0,1 0 0 0 0,0-1-1 0 0,0-1 1 0 0,3 1-1 0 0,96 45 0 0 0,-24-13 0 0 0,-2 4 0 0 0,-1 3 0 0 0,9 11 0 0 0,-18-12 0 0 0,-17-13 0 0 0,-49-25 0 0 0,206 128 0 0 0,-185-116 0 0 0,3 1 0 0 0,-8-5 0 0 0,-2 0 0 0 0,11 8 0 0 0,1 2 11 0 0,-31-22-8 0 0,1 0-1 0 0,-1 1 1 0 0,1-1 0 0 0,-1 1 0 0 0,0-1-1 0 0,1 1 1 0 0,-1-1 0 0 0,1 1-1 0 0,-1-1 1 0 0,0 1 0 0 0,1-1 0 0 0,-1 1-1 0 0,0-1 1 0 0,0 1 0 0 0,1-1 0 0 0,-1 1-1 0 0,0 0 1 0 0,0 0-3 0 0,1 1 4 0 0,-1-2-4 0 0,0 1 0 0 0,0-1 0 0 0,1 1 0 0 0,-1-1 0 0 0,0 1 0 0 0,0-1 0 0 0,0 1 0 0 0,0-1 0 0 0,0 1 0 0 0,0-1 0 0 0,0 1 0 0 0,0-1 0 0 0,0 0 0 0 0,0 1 0 0 0,0-1 0 0 0,0 1 0 0 0,-1-1 0 0 0,1 1 0 0 0,0-1 0 0 0,0 1 0 0 0,-10 9 0 0 0,-2 2 8 0 0,8-11 11 0 0,-3 2 7 0 0,-13 9-15 0 0,17-9-11 0 0,-1-1 0 0 0,0 0 0 0 0,0 0 0 0 0,0 0 0 0 0,0-1 0 0 0,0 1 0 0 0,-1-1 0 0 0,-4 2 0 0 0,-12 3 0 0 0,9-3 6 0 0,-1 1-1 0 0,-7 4-5 0 0,8-3 13 0 0,-1 0 0 0 0,1-1 1 0 0,-1 0-1 0 0,-6 1-13 0 0,-22 6 26 0 0,1 1-1 0 0,0 2 1 0 0,-1 3-26 0 0,3-2-2 0 0,-8 4 28 0 0,1 2 1 0 0,0 2 0 0 0,2 1-1 0 0,-24 19-26 0 0,25-14 10 0 0,-29 21-9 0 0,58-39-1 0 0,-1 0 0 0 0,2 2 0 0 0,-11 11 0 0 0,5-6-12 0 0,16-17 5 0 0,1 0 1 0 0,0 0-1 0 0,0 1 0 0 0,0-1 0 0 0,0 0 1 0 0,0 1-1 0 0,1-1 0 0 0,-1 0 7 0 0,-6 12-129 0 0,6-12-99 0 0,1-1-21 0 0,0 0 1 0 0,0 0-129 0 0,2 0 41 0 0,0-1 1 0 0,0 1 0 0 0,0-1-1 0 0,0 0 1 0 0,0 0-1 0 0,0 0 1 0 0,0 0 0 0 0,0 0-1 0 0,0 0 1 0 0,0-1-1 0 0,-1 1 1 0 0,2-2 335 0 0,-2 3-330 0 0,12-11-6258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7:47.3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582 39 6447 0 0,'0'0'142'0'0,"0"0"22"0"0,0 0 13 0 0,-1-1-20 0 0,-5-10 613 0 0,3 4 1027 0 0,2 5-1852 0 0,1 1 567 0 0,0 1 0 0 0,0-2-69 0 0,-2-4-294 0 0,1-1-61 0 0,1 6 283 0 0,0 1 117 0 0,0 0 21 0 0,0 0-66 0 0,0 0-222 0 0,0 0 166 0 0,0 0 101 0 0,0 0 21 0 0,0 0-66 0 0,-1 0-294 0 0,-19 21 539 0 0,0 0 0 0 0,2 1 0 0 0,-10 16-688 0 0,21-29 0 0 0,0-1 0 0 0,0 0 0 0 0,-9 7 0 0 0,6-6 0 0 0,0 1 0 0 0,-2 4 0 0 0,5-5 0 0 0,0 1 0 0 0,0 1 0 0 0,1-1 0 0 0,1 1 0 0 0,-5 9 0 0 0,0 1 244 0 0,0-1-1 0 0,-2 0 1 0 0,-7 8-244 0 0,2-2 709 0 0,1-1-386 0 0,-48 78 1 0 0,44-68-363 0 0,-15 38 39 0 0,17-30 0 0 0,3 0 0 0 0,1 0 0 0 0,2 2 0 0 0,-1 15 0 0 0,-11 94 0 0 0,14-53 0 0 0,-2 21 0 0 0,7-67 0 0 0,2 0 0 0 0,-4 52 0 0 0,-7 55 931 0 0,14-140-133 0 0,-1-10-692 0 0,1-1 1 0 0,-1 1-1 0 0,-2 6-106 0 0,1-8 0 0 0,1-2 0 0 0,-1-3 0 0 0,-1-7 0 0 0,0-8 0 0 0,3 10 0 0 0,-1-8 0 0 0,0 0 0 0 0,0-1 0 0 0,1 1 0 0 0,0-1 0 0 0,0 1 0 0 0,1-1 0 0 0,0 1 0 0 0,3-8 0 0 0,-2 6 0 0 0,2-16 0 0 0,13-72 0 0 0,13-29 0 0 0,1 11 0 0 0,23-78 0 0 0,-46 168 0 0 0,6-21 0 0 0,17-34 0 0 0,24-28 0 0 0,-3 6 0 0 0,-24 41 0 0 0,3 1 0 0 0,12-13 0 0 0,5 0 0 0 0,3 3 0 0 0,10-8 0 0 0,13-9 0 0 0,-58 72 0 0 0,-13 13 0 0 0,0-1 0 0 0,0 1 0 0 0,0 0 0 0 0,0-1 0 0 0,-1 1 0 0 0,2-4 0 0 0,-4 7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0,0-1 0 0 0,0 1 0 0 0,0 0 0 0 0,0 0 0 0 0,0 0 0 0 0,0 0 0 0 0,-1 0 0 0 0,1 0 0 0 0,0 0 0 0 0,0 0 0 0 0,0 0 0 0 0,0 0 0 0 0,0 0 0 0 0,0 0 0 0 0,0 0 0 0 0,0 0 0 0 0,0 0 0 0 0,0 0 0 0 0,-8 5 0 0 0,-9 10 0 0 0,13-11 0 0 0,-1 1 0 0 0,1 0 0 0 0,0 1 0 0 0,1-1 0 0 0,-1 0 0 0 0,0 4 0 0 0,-13 18 0 0 0,3-7 0 0 0,1 2 0 0 0,1-1 0 0 0,-2 9 0 0 0,6-16 0 0 0,-26 47 0 0 0,15-28 0 0 0,-1 6 0 0 0,-14 26-1 0 0,17-33 38 0 0,1 0-1 0 0,-5 20-36 0 0,-40 129 1960 0 0,16-29-1944 0 0,-27 125-16 0 0,61-226 0 0 0,3 1 0 0 0,2 0 0 0 0,2 0 0 0 0,2 18 0 0 0,1-37 0 0 0,0-15 0 0 0,1 14 0 0 0,2-11 0 0 0,-2-17 0 0 0,-2-6 0 0 0,-2-7 0 0 0,0-5 0 0 0,1 0 0 0 0,0 0 0 0 0,1-4 0 0 0,-2-8 0 0 0,-6-53 0 0 0,4 0 0 0 0,3-32 0 0 0,3 108 0 0 0,1-37 0 0 0,2 0 0 0 0,2 0 0 0 0,3-8 0 0 0,-4 24 0 0 0,9-47 0 0 0,4 1 0 0 0,3-2 0 0 0,49-135 0 0 0,-45 136 0 0 0,26-67 0 0 0,-42 118 0 0 0,4-8 0 0 0,1 0 0 0 0,4-4 0 0 0,21-43 0 0 0,-2 6 0 0 0,-32 63 0 0 0,7-14 0 0 0,-7 12 0 0 0,-4 7 0 0 0,-1 2 0 0 0,-4 7 0 0 0,-5 10 0 0 0,-4 1 0 0 0,11-16 0 0 0,0 1 0 0 0,0 0 0 0 0,1 0 0 0 0,-2 3 0 0 0,-44 84 0 0 0,-3 5 0 0 0,31-60 0 0 0,-1 6 0 0 0,1-2 0 0 0,2 0 0 0 0,-11 34 0 0 0,17-41 0 0 0,-11 37 0 0 0,1 8 0 0 0,7-26 0 0 0,-4 22 0 0 0,-6 19 0 0 0,6-23 0 0 0,6-15 0 0 0,-10 36 0 0 0,20-85 0 0 0,1-6 0 0 0,1-5 0 0 0,-1-1 0 0 0,2 0 0 0 0,-1 0 0 0 0,0 0 0 0 0,1-1 0 0 0,0 1 0 0 0,1-4 0 0 0,7-39 0 0 0,-4 24 0 0 0,7-28 0 0 0,15-44 0 0 0,-11 46 0 0 0,20-60 0 0 0,16-26 0 0 0,-8 36 0 0 0,-20 49 0 0 0,-7 16 0 0 0,-1 3 0 0 0,8-27 0 0 0,-12 28 0 0 0,2 2 0 0 0,1-1 0 0 0,2 0 0 0 0,-2 1 0 0 0,-9 18 0 0 0,1-1 0 0 0,1-1 0 0 0,1 1 0 0 0,-8 10 0 0 0,3 0 0 0 0,-2 5 0 0 0,0 4 0 0 0,-2 3 0 0 0,-1 0 0 0 0,1 0 0 0 0,-2-1 0 0 0,1 1 0 0 0,-1 0 0 0 0,0-1 0 0 0,-2 2 0 0 0,3-4 0 0 0,-20 51 0 0 0,5-12 0 0 0,-17 32 0 0 0,-25 47 0 0 0,5 2 0 0 0,-4 29 0 0 0,7 16 0 0 0,31-99 0 0 0,-4 26 0 0 0,22-94 0 0 0,-2 15 0 0 0,5-15 0 0 0,1-7 0 0 0,4-8 0 0 0,-6 11 0 0 0,9-23 0 0 0,-1 0 0 0 0,-1 0 0 0 0,2-17 0 0 0,2-5 0 0 0,28-114 0 0 0,-6 22 0 0 0,-13 56 0 0 0,-6 19 0 0 0,13-32 0 0 0,-1 16 0 0 0,-6 17 0 0 0,22-48 0 0 0,-39 101 0 0 0,0 0 0 0 0,0 0 0 0 0,0 0 0 0 0,-1-1 0 0 0,-1 1 0 0 0,1-1 0 0 0,-1 0 0 0 0,-2 5 0 0 0,-2 7 0 0 0,-3 6 0 0 0,-6 17 0 0 0,-27 63 0 0 0,2-3 0 0 0,13-31 0 0 0,-63 166 0 0 0,79-194 0 0 0,-2 11 0 0 0,4-10 0 0 0,-4 7 0 0 0,-4 11 0 0 0,1 10 0 0 0,-2 5 0 0 0,13-57 0 0 0,-2 12 0 0 0,4-12 0 0 0,1-5 0 0 0,2-4 0 0 0,-1-3-570 0 0,0 1 0 0 0,2-8 570 0 0,1-9-2426 0 0,0 9-2618 0 0,-2-1-1394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7:53.06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16 1 4607 0 0,'0'0'102'0'0,"0"0"20"0"0,0 0 6 0 0,-1 0-21 0 0,0 2-91 0 0,-11 3 61 0 0,10-4 294 0 0,2-1 117 0 0,0 0 21 0 0,0 0-66 0 0,0 0-358 0 0,0 0-406 0 0,0 0-154 0 0,0 0-33 0 0,0 0 66 0 0,0 0 276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7:57.38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238 444 6447 0 0,'0'0'142'0'0,"0"0"22"0"0,0 2 13 0 0,0 6-20 0 0,-1 6-119 0 0,-1-11-18 0 0,0-1 29 0 0,-3 13 1160 0 0,0 0-1 0 0,-2 8-1208 0 0,-1 6 1524 0 0,8-28-1012 0 0,-4 7 512 0 0,-11 11-432 0 0,9-9-576 0 0,4-6 221 0 0,1 0 0 0 0,0 0 0 0 0,0 0 0 0 0,0 4-237 0 0,1-4 217 0 0,-1 0 0 0 0,0-1-1 0 0,0 1 1 0 0,0 0 0 0 0,-2 2-217 0 0,3-4 2 0 0,0-1 0 0 0,-1 1-1 0 0,0-1 1 0 0,1 0 0 0 0,-1 1-1 0 0,0-1 1 0 0,1 0 0 0 0,-1 1-1 0 0,0-1 1 0 0,0 0 0 0 0,0 0-1 0 0,-1 1-1 0 0,0-1 0 0 0,0 1-1 0 0,1-1 1 0 0,0 1-1 0 0,-1-1 1 0 0,1 1 0 0 0,0 0-1 0 0,-1-1 1 0 0,1 1-1 0 0,0 0 1 0 0,-27 37 2048 0 0,23-31-2048 0 0,-1-2 0 0 0,-1 1 0 0 0,3-1 72 0 0,3-4 299 0 0,1-2 117 0 0,7-4 339 0 0,-4 3-702 0 0,4-4-99 0 0,-1 0-1 0 0,0 0 1 0 0,0 0 0 0 0,0-1-1 0 0,0 0 1 0 0,-1 0 0 0 0,2-3-26 0 0,6-9-8 0 0,-1-1 1 0 0,-1-2 7 0 0,70-125 72 0 0,-69 123 323 0 0,-1 0 1 0 0,-2-1-1 0 0,0 0 0 0 0,-1 0 0 0 0,3-22-395 0 0,15-65 0 0 0,-25 105 0 0 0,0-1 0 0 0,-1 0 0 0 0,0 0 0 0 0,0 1 0 0 0,0-2 0 0 0,0-21 0 0 0,1 23 0 0 0,-1 6 0 0 0,0 0 0 0 0,0 0 0 0 0,-1 0 0 0 0,1 0 0 0 0,0 0 0 0 0,0 0 0 0 0,0 0 0 0 0,0 0 0 0 0,0 0 0 0 0,0 0 0 0 0,0 0 0 0 0,0 0 0 0 0,0 0 0 0 0,0 0 0 0 0,0 0 0 0 0,-1 0 0 0 0,1 0 0 0 0,0 0 0 0 0,0 0 0 0 0,0 0 0 0 0,0 0 0 0 0,0 0 0 0 0,0 0 0 0 0,0 0 0 0 0,0 0 0 0 0,0 0 0 0 0,0 0 0 0 0,0 0 0 0 0,-1 0 0 0 0,1 0 0 0 0,0 0 0 0 0,0 0 0 0 0,0 0 0 0 0,0 0 0 0 0,0-1 0 0 0,0 1 0 0 0,0 0 0 0 0,0 0 0 0 0,0 0 0 0 0,0 0 0 0 0,0 0 0 0 0,0 0 0 0 0,0 0 0 0 0,0 0 0 0 0,0 0 0 0 0,0 0 0 0 0,0 0 0 0 0,0 0 0 0 0,0-1 0 0 0,0 1 0 0 0,0 0 0 0 0,0 0 0 0 0,0 0 0 0 0,0 0 0 0 0,0 0 0 0 0,0 0 0 0 0,0 0 0 0 0,0 0 0 0 0,0 0 0 0 0,0 0 0 0 0,0-1 0 0 0,0 1 0 0 0,0 0 0 0 0,0 0 0 0 0,0 0 0 0 0,0 0 0 0 0,0 0 0 0 0,0 0 0 0 0,0 0 0 0 0,-3 4 0 0 0,2-4 0 0 0,-11 20 507 0 0,1-1 0 0 0,0 2 0 0 0,1-1 0 0 0,0 6-507 0 0,-5 8 20 0 0,-3 3-20 0 0,3-5 0 0 0,-7 19 0 0 0,7-14 0 0 0,-4 4 0 0 0,-22 32 0 0 0,-28 37 0 0 0,57-91 0 0 0,1 0 0 0 0,1 2 0 0 0,-5 8 0 0 0,-11 15 0 0 0,21-35 0 0 0,1-4 0 0 0,2-9 0 0 0,3-5 0 0 0,2-3 0 0 0,1 1 0 0 0,0 1 0 0 0,1-1 0 0 0,0 0 0 0 0,2-2 0 0 0,12-16 0 0 0,2-3 0 0 0,17-25 0 0 0,-24 33 0 0 0,5-9 0 0 0,6-14 0 0 0,-3 4 0 0 0,1 1 0 0 0,6-3 0 0 0,1-2 0 0 0,6-18 0 0 0,-17 28 0 0 0,-9 21 0 0 0,-2 0 0 0 0,0-2 0 0 0,0 1 0 0 0,-2-1 0 0 0,2-9 0 0 0,4-13 0 0 0,-9 30 0 0 0,-3 10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0,1 0 0 0 0,-1-1 0 0 0,0 1 0 0 0,0 0 0 0 0,0 0 0 0 0,0 0 0 0 0,0 0 0 0 0,0 0 0 0 0,0 0 0 0 0,0 0 0 0 0,0 0 0 0 0,0 0 0 0 0,0 0 0 0 0,0 0 0 0 0,0 0 0 0 0,0 0 0 0 0,0 0 0 0 0,1 0 0 0 0,-1 0 0 0 0,0 0 0 0 0,0 0 0 0 0,0 0 0 0 0,0 0 0 0 0,0 1 0 0 0,1 4 0 0 0,-1 7 0 0 0,-3 12 0 0 0,-1-1 0 0 0,-1 1 0 0 0,-1-1 0 0 0,-1 1 0 0 0,-6 24 0 0 0,-2 0 0 0 0,-2 0 0 0 0,-16 31 0 0 0,22-54 0 0 0,-20 42 0 0 0,9-19 0 0 0,-1 7 0 0 0,16-38 0 0 0,0 2 0 0 0,-2 9 0 0 0,8-22 0 0 0,-1 1 0 0 0,1-1 0 0 0,1 1 0 0 0,-1 0 0 0 0,1-1 0 0 0,0 3 0 0 0,0-7 0 0 0,0-2 0 0 0,0 1 0 0 0,0-1 0 0 0,0 1 0 0 0,0-1 0 0 0,0 1 0 0 0,0-1 0 0 0,0 1 0 0 0,0-1 0 0 0,1 1 0 0 0,-1-1 0 0 0,0 1 0 0 0,0-1 0 0 0,0 0 0 0 0,1 1 0 0 0,-1-1 0 0 0,0 1 0 0 0,1-1 0 0 0,0 0 0 0 0,-1 0 0 0 0,1 0 0 0 0,0 0 0 0 0,0 0 0 0 0,0 0 0 0 0,-1 0 0 0 0,1 0 0 0 0,0 0 0 0 0,0 0 0 0 0,-1 0 0 0 0,1-1 0 0 0,0 1 0 0 0,0 0 0 0 0,-1 0 0 0 0,1-1 0 0 0,0 1 0 0 0,0-1 0 0 0,14-9 0 0 0,2-6 0 0 0,0 0 0 0 0,-2-1 0 0 0,9-13 0 0 0,9-10 0 0 0,-18 20 0 0 0,0-1 0 0 0,-1 0 0 0 0,5-13 0 0 0,16-23 0 0 0,-21 35 0 0 0,-1 0 0 0 0,-1-2 0 0 0,-2 1 0 0 0,0-2 0 0 0,-1 1 0 0 0,0-5 0 0 0,-7 21 0 0 0,0 1 0 0 0,0-1 0 0 0,-1 1 0 0 0,0-1 0 0 0,0-7 0 0 0,-1 14 0 0 0,0 2 0 0 0,-2 5 0 0 0,-1 10 0 0 0,-1 25 0 0 0,-3-1 0 0 0,-1-1 0 0 0,-2 0 0 0 0,-14 34 0 0 0,0-11 683 0 0,-3-2-1 0 0,-2-1 1 0 0,-23 33-683 0 0,36-59 0 0 0,12-27 0 0 0,2-6 0 0 0,2-4 0 0 0,0-3 0 0 0,1 1 0 0 0,1 0 0 0 0,-1 0 0 0 0,1-1 0 0 0,0 0 0 0 0,1-2 0 0 0,8-23 0 0 0,1 1 0 0 0,2 1 0 0 0,13-21 0 0 0,-5 10 0 0 0,5-19 0 0 0,64-156 0 0 0,-59 137 0 0 0,-31 78 0 0 0,-1 2 0 0 0,0 6 0 0 0,-4 13 0 0 0,-20 71 0 0 0,-5-1 0 0 0,-4 2 0 0 0,-35 50 0 0 0,53-110 0 0 0,33-79 0 0 0,-8 19 0 0 0,11-20 0 0 0,4-6 0 0 0,-2 0 0 0 0,0-12 0 0 0,0 1 0 0 0,-16 48 0 0 0,-1 0 0 0 0,-1-1 0 0 0,0-6 0 0 0,-20 61 0 0 0,4-7 0 0 0,-12 21 0 0 0,-3 7 0 0 0,17-35 0 0 0,-2-1 0 0 0,0 0 0 0 0,-1 0 0 0 0,-12 15 0 0 0,10-17 0 0 0,-3 9 0 0 0,-10 15 0 0 0,23-40 0 0 0,2-5 0 0 0,2-2 0 0 0,0-2 0 0 0,0 0 0 0 0,0 0 0 0 0,0 0 0 0 0,1 0 0 0 0,0 0 0 0 0,0 1 0 0 0,1-3 0 0 0,12-34 0 0 0,-11 35 0 0 0,98-235 0 0 0,-90 213 0 0 0,-1-2 0 0 0,-1 0 0 0 0,-4 10 0 0 0,-5 19 0 0 0,-1 2 0 0 0,-2 5 0 0 0,-5 11 0 0 0,-67 149 0 0 0,34-80 0 0 0,37-75 0 0 0,0 0 0 0 0,0 0 0 0 0,0 9 0 0 0,3-15 0 0 0,4-6 0 0 0,3-8 0 0 0,-6 9 0 0 0,17-30 0 0 0,7-15 0 0 0,-15 27 0 0 0,30-73 0 0 0,-21 48 0 0 0,-5 12 0 0 0,-2-1 0 0 0,-2 0 0 0 0,0 0 0 0 0,2-30 0 0 0,-11 43 0 0 0,0 19 0 0 0,0 0 0 0 0,0 0 0 0 0,0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0,-4 6 0 0 0,-2 11 0 0 0,6-17 0 0 0,-10 30 0 0 0,2 1 0 0 0,-1 11 0 0 0,-4 16 0 0 0,6-31 0 0 0,-9 36 0 0 0,-2-1 0 0 0,-16 34 0 0 0,86-242 0 0 0,-12 28 0 0 0,-27 82 0 0 0,-2-1 0 0 0,-2 0 0 0 0,-1-1 0 0 0,-2 0 0 0 0,0-18 0 0 0,-6 47 0 0 0,-11 49 0 0 0,-2 32 0 0 0,-14 59 0 0 0,7-26 0 0 0,20-104 0 0 0,1-3 0 0 0,2-7 0 0 0,5-13 0 0 0,15-78 0 0 0,1 1 0 0 0,-21 89 0 0 0,0 5 0 0 0,-1 6 0 0 0,0 6 0 0 0,-2-7 0 0 0,2 6 0 0 0,-1 0 0 0 0,0 0 0 0 0,-1 0 0 0 0,1 0 0 0 0,-1 0 0 0 0,-1 0 0 0 0,1 1 0 0 0,-1 2 0 0 0,-4 11 0 0 0,0 0 0 0 0,-2 5 0 0 0,2-12 0 0 0,3-6 0 0 0,0 0 0 0 0,-1 0 0 0 0,-2 4 0 0 0,0-3 0 0 0,0-3-64 0 0,0 2-535 0 0,0-1-393 0 0,2-5-5457 0 0,3-1-1071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54.8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15 145 6447 0 0,'0'0'142'0'0,"0"0"22"0"0,0 0 13 0 0,-1-2-20 0 0,-2-3-50 0 0,-1 0 463 0 0,3 1-283 0 0,-2-7 917 0 0,2 9-833 0 0,1 2 117 0 0,0 0 21 0 0,0 0-98 0 0,0 0-408 0 0,0 0-114 0 0,0 0 28 0 0,0 0 151 0 0,0 0 70 0 0,0 0 12 0 0,1 2 9 0 0,3 7 32 0 0,-1 0-1 0 0,-1-1 1 0 0,1 1-1 0 0,0 8-190 0 0,3 40 620 0 0,-2-19-305 0 0,-2-8 66 0 0,-1 0 0 0 0,-2 6-381 0 0,0 1 270 0 0,-2 74 242 0 0,0-36-377 0 0,1-25-103 0 0,0 7 53 0 0,2 0-1 0 0,5 33-84 0 0,1-7 39 0 0,-2-20-14 0 0,1 45 7 0 0,0 0 0 0 0,-1 2 124 0 0,-3-96-97 0 0,-1-4 8 0 0,0-7 3 0 0,0-3 2 0 0,0-1-66 0 0,-1 0 0 0 0,1 0 0 0 0,0 1 0 0 0,0-1 0 0 0,0 0 0 0 0,-1 1 0 0 0,1-1 0 0 0,0 0 0 0 0,-1 1 0 0 0,1-1 0 0 0,-1 0-1 0 0,1 1-5 0 0,-3-4 1 0 0,0-6 9 0 0,1 1 0 0 0,-1-1-1 0 0,1 1 1 0 0,1-1 0 0 0,0 0 0 0 0,0-10-10 0 0,0 3 5 0 0,-1-47 21 0 0,3 0 0 0 0,2-3-26 0 0,1-7 12 0 0,15-236-12 0 0,-19 306 0 0 0,24-245 0 0 0,-24 249 0 0 0,3-29 0 0 0,21-158 0 0 0,-18 134 0 0 0,-6 52 0 0 0,0 1 0 0 0,0 0 0 0 0,0 0 0 0 0,0-1 0 0 0,0 1 0 0 0,0 0 0 0 0,0-1 0 0 0,0 1 0 0 0,0 0 0 0 0,0 0 0 0 0,0-1 0 0 0,0 1 0 0 0,0 0 0 0 0,0 0 0 0 0,0-1 0 0 0,1 1 0 0 0,-1 0 0 0 0,0 0 0 0 0,0-1 0 0 0,0 1 0 0 0,1 0 0 0 0,-1 0 0 0 0,0 0 0 0 0,0-1 0 0 0,0 1 0 0 0,1 0 0 0 0,-1 0 0 0 0,0 0 0 0 0,1 0 0 0 0,-1 1 0 0 0,1 0 0 0 0,0 0 0 0 0,0 0 0 0 0,0 0 0 0 0,0 0 0 0 0,-1 0 0 0 0,1 0 0 0 0,0 1 0 0 0,-1-1 0 0 0,1 0 0 0 0,-1 1 0 0 0,0-1 0 0 0,1 0 0 0 0,-1 1 0 0 0,0-1 0 0 0,5 29 0 0 0,-4-29 0 0 0,5 49 76 0 0,-3 1-1 0 0,-1 20-75 0 0,-8 102 246 0 0,2-103-189 0 0,-10 157 536 0 0,4-85-297 0 0,-1-18-114 0 0,3-43-171 0 0,-4 16 117 0 0,11-94-64 0 0,0-5-10 0 0,-2-1-50 0 0,0 0 0 0 0,1 0 0 0 0,0 0 1 0 0,-1-1-1 0 0,1 1 0 0 0,0-1 0 0 0,1 1 1 0 0,-1-1-1 0 0,1 0 0 0 0,0 0 0 0 0,-1-2-4 0 0,0-6 10 0 0,0 0-1 0 0,0-1 0 0 0,1-2-9 0 0,-2-72 0 0 0,4-21 0 0 0,10-86 0 0 0,-2 53 0 0 0,-6 60 0 0 0,7-93 0 0 0,0 42-7 0 0,4-26-58 0 0,-13 141 70 0 0,0 6-21 0 0,1 0 0 0 0,-1 1 0 0 0,2-1 0 0 0,-1 1 1 0 0,3-5 15 0 0,-4 14-56 0 0,0 2-8 0 0,3 3 53 0 0,-1 1 1 0 0,1-1-1 0 0,-1 1 1 0 0,0 0-1 0 0,-1-1 1 0 0,1 1 0 0 0,-1 0-1 0 0,0 1 1 0 0,0-1-1 0 0,-1 0 1 0 0,1 4 10 0 0,2 13-22 0 0,-1-1 0 0 0,0 10 22 0 0,-2-17 1 0 0,1 35-1 0 0,-4 44 0 0 0,0-13 108 0 0,2-30-21 0 0,-9 343 536 0 0,0-270-395 0 0,-28 270 249 0 0,30-340-428 0 0,2-9 19 0 0,-6 20-68 0 0,10-60 64 0 0,-3 3 0 0 0,4-7-63 0 0,0 0 0 0 0,-1 0 1 0 0,1 0-1 0 0,0 0 0 0 0,0 0 0 0 0,0 0 0 0 0,0 0 0 0 0,0 0 0 0 0,0 0 1 0 0,0 0-1 0 0,0 1 0 0 0,0-1 0 0 0,0 0 0 0 0,0 0 0 0 0,0 0 0 0 0,0 0 0 0 0,0 0 1 0 0,0 0-1 0 0,0 0 0 0 0,0 0 0 0 0,0 0 0 0 0,0 0 0 0 0,0 0 0 0 0,-1 0 0 0 0,1 0 1 0 0,0 0-1 0 0,0 0 0 0 0,0 0 0 0 0,0 0 0 0 0,0 0 0 0 0,0 0 0 0 0,0 0 1 0 0,0 0-1 0 0,0 0 0 0 0,0 0 0 0 0,0 0 0 0 0,0 0 0 0 0,0 0 0 0 0,0 0 0 0 0,-1 0 1 0 0,1 0-1 0 0,0 0 0 0 0,0 0 0 0 0,0 0 0 0 0,0 0 0 0 0,0 0 0 0 0,0 0 0 0 0,0 0 1 0 0,0 0-1 0 0,0 0 0 0 0,0 0 0 0 0,0-1 0 0 0,0 1 0 0 0,0 0 0 0 0,0 0 1 0 0,0 0-1 0 0,0 0 0 0 0,0 0 0 0 0,0 0-1 0 0,-3-2 12 0 0,1 0-1 0 0,-1-1 1 0 0,1 1 0 0 0,0-1 0 0 0,0 0-1 0 0,1 0 1 0 0,-1 1 0 0 0,0-1 0 0 0,1 0-1 0 0,0 0 1 0 0,-1 0 0 0 0,1-1 0 0 0,0 1-1 0 0,0-2-11 0 0,-2-11 41 0 0,0 0-1 0 0,1-8-40 0 0,1 13 0 0 0,-11-162 66 0 0,7-44-66 0 0,4 130 6 0 0,3-56-6 0 0,-1-7 0 0 0,6-10 0 0 0,-7 147 0 0 0,0 2 0 0 0,1 1 0 0 0,1-7 0 0 0,0 7-14 0 0,-1 9-16 0 0,0 3 1 0 0,5 15 9 0 0,-1 0-1 0 0,0 1 1 0 0,-2-1 0 0 0,2 13 20 0 0,4 77 154 0 0,-8-83-98 0 0,6 153 91 0 0,-1-40 72 0 0,-5 0-1 0 0,-10 58-218 0 0,6-148 352 0 0,-4-56-234 0 0,5 3-108 0 0,-1 1 0 0 0,1-1 0 0 0,0 0 0 0 0,0 0 0 0 0,1 0 0 0 0,-1-3-10 0 0,-4-41 69 0 0,4 31-60 0 0,-15-320-55 0 0,11 156 28 0 0,-1-47-18 0 0,7 117 0 0 0,6-3 36 0 0,-6 110-5 0 0,0 3-6 0 0,0 0 1 0 0,1 0-1 0 0,-1 0 1 0 0,1 0 0 0 0,-1 1-1 0 0,2-4 11 0 0,-2 6-1 0 0,0 0-1 0 0,0 0 1 0 0,0 0-1 0 0,0 0 1 0 0,0 0-1 0 0,0 0 1 0 0,0 0-1 0 0,1 0 1 0 0,-1 0-1 0 0,0 1 1 0 0,0-1-1 0 0,0 0 1 0 0,0 0-1 0 0,0 0 1 0 0,0 0-1 0 0,0 0 1 0 0,0 0-1 0 0,0 0 1 0 0,0 0-1 0 0,0 0 1 0 0,0 0-1 0 0,0 0 1 0 0,0 0-1 0 0,0 0 1 0 0,0 0-1 0 0,0 0 1 0 0,0 0-1 0 0,1 0 1 0 0,-1 0-1 0 0,0 0 1 0 0,0 0-1 0 0,0 0 1 0 0,0 0-1 0 0,0 0 1 0 0,0 0-1 0 0,0 0 1 0 0,0 0-1 0 0,0 0 1 0 0,0 0-1 0 0,0 0 1 0 0,0 0-1 0 0,0 0 1 0 0,0 0-1 0 0,0 0 1 0 0,0-1-1 0 0,0 1 1 0 0,0 0-1 0 0,0 0 1 0 0,1 0-1 0 0,-1 0 0 0 0,0 0 1 0 0,0 0-1 0 0,0 0 1 0 0,0 0-1 0 0,0 0 3 0 0,4 6-15 0 0,0-1 0 0 0,0 1 0 0 0,-1 0 0 0 0,0 0 0 0 0,0 0 0 0 0,0 1 0 0 0,-1-1 0 0 0,0 1 0 0 0,1 5 14 0 0,3 16-34 0 0,1 24 34 0 0,-4-23 6 0 0,12 148-6 0 0,-9-93 11 0 0,-1 34 39 0 0,-6 13-50 0 0,0-99 3 0 0,-8 235 115 0 0,6-235-61 0 0,-4 14-57 0 0,-2 17 71 0 0,7-43-29 0 0,-1-1 1 0 0,-3 8-43 0 0,5-25 53 0 0,0-4 1 0 0,-3-5-49 0 0,0-1 1 0 0,1 0-1 0 0,0 1 1 0 0,0-1-1 0 0,1-1 1 0 0,0 1-1 0 0,0-1-5 0 0,-4-23 33 0 0,2-8-33 0 0,1 17 3 0 0,-7-89-63 0 0,5-31 60 0 0,6-113-67 0 0,-1 235 66 0 0,3-85-25 0 0,5 0-1 0 0,8-27 27 0 0,-15 126-8 0 0,4-15-5 0 0,-4 20-10 0 0,0 4-8 0 0,3 7 10 0 0,0 1 0 0 0,-1-1-1 0 0,0 1 1 0 0,-1 0 0 0 0,0 0 0 0 0,0 0 21 0 0,5 64-63 0 0,-7-65 61 0 0,2 67 7 0 0,-5 44-5 0 0,0-48 69 0 0,-12 299 617 0 0,11-291-510 0 0,2-55-50 0 0,2-8-31 0 0,0-14-74 0 0,0-3-18 0 0,0 0 0 0 0,0 0 0 0 0,0-1 1 0 0,0 1-1 0 0,0 0 0 0 0,0 0 0 0 0,0 0 1 0 0,0-1-1 0 0,0 1 0 0 0,1 0 0 0 0,-1 0 1 0 0,0 0-1 0 0,0-1 0 0 0,0 1 1 0 0,0 0-1 0 0,0 0 0 0 0,0 0 0 0 0,1 0 1 0 0,-1-1-1 0 0,0 1 0 0 0,0 0 0 0 0,0 0 1 0 0,0 0-1 0 0,1 0 0 0 0,-1 0 0 0 0,0 0-3 0 0,1-1-15 0 0,-1 1-1 0 0,1 0 0 0 0,-1-1 0 0 0,0 1 0 0 0,1-1 0 0 0,-1 1 0 0 0,1 0 0 0 0,-1-1 1 0 0,0 1-1 0 0,1-1 0 0 0,-1 1 0 0 0,0-1 0 0 0,1 0 0 0 0,-1 1 16 0 0,3-6-141 0 0,3-7-1167 0 0,-4 3-3421 0 0,-1-1-1749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8:03.1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205 99 6447 0 0,'0'0'142'0'0,"0"0"22"0"0,0 0 13 0 0,-2-1-20 0 0,-30-16 438 0 0,2 1 1322 0 0,26 14-1571 0 0,1 0 0 0 0,0 0-1 0 0,0 0 1 0 0,-3-2-346 0 0,-7-6 249 0 0,11 9-89 0 0,0 0 0 0 0,1 1 0 0 0,-1-1 0 0 0,0 0 0 0 0,1 1 0 0 0,-1 0 0 0 0,0-1 0 0 0,0 1 0 0 0,-1 0-160 0 0,2 0 102 0 0,0-1 0 0 0,0 1 0 0 0,0 0 0 0 0,1-1 0 0 0,-1 1 0 0 0,0-1 0 0 0,0 1 0 0 0,0-1 0 0 0,0 1 0 0 0,0-1-1 0 0,1 0 1 0 0,-1 0-102 0 0,-3-2 313 0 0,-5 0 185 0 0,-1-1-1 0 0,1 1 0 0 0,0 0 1 0 0,-1 1-498 0 0,4 1 570 0 0,5 0-411 0 0,-10 1 274 0 0,27-3-415 0 0,-5 0-19 0 0,0 1 0 0 0,5 0 1 0 0,22 1 160 0 0,1 2 0 0 0,-1 2 0 0 0,1 1 0 0 0,-1 2 0 0 0,0 2 0 0 0,-1 1 0 0 0,0 2 0 0 0,0 1 0 0 0,0 3-160 0 0,-7-1 305 0 0,0 2 0 0 0,1 2-305 0 0,19 10-2 0 0,-33-19 2 0 0,81 46 0 0 0,-77-42 0 0 0,0 2 0 0 0,0 0 0 0 0,6 8 0 0 0,-1 2 148 0 0,0 0-1 0 0,-2 2 1 0 0,2 3-148 0 0,-6-2 267 0 0,0 0 1 0 0,-3 1 0 0 0,0 1-1 0 0,-2 0 1 0 0,-1 1-1 0 0,5 17-267 0 0,-5 0 0 0 0,8 43 0 0 0,3 49 0 0 0,-24-135 0 0 0,3 23 0 0 0,-1 0 0 0 0,-1 1 0 0 0,-1 0 0 0 0,-2-1 0 0 0,-1 4 0 0 0,0-11 0 0 0,-1 3 0 0 0,-3 18 0 0 0,-7 22 0 0 0,11-55 0 0 0,1-4 0 0 0,2 7 0 0 0,-1-12 0 0 0,0 0 0 0 0,0 0 0 0 0,0 0 0 0 0,0 0 0 0 0,0-1 0 0 0,0 1 0 0 0,-1 0 0 0 0,1 0 0 0 0,0 0 0 0 0,0 0 0 0 0,0 0 0 0 0,0 0 0 0 0,0 0 0 0 0,0 0 0 0 0,-1 0 0 0 0,1 0 0 0 0,0 0 0 0 0,0 0 0 0 0,0 0 0 0 0,0 0 0 0 0,0 0 0 0 0,0 0 0 0 0,-1 0 0 0 0,1 0 0 0 0,0 0 0 0 0,0 0 0 0 0,0 0 0 0 0,0 0 0 0 0,0 0 0 0 0,0 0 0 0 0,-1 0 0 0 0,1 0 0 0 0,0 0 0 0 0,0 0 0 0 0,0 0 0 0 0,0 0 0 0 0,0 0 0 0 0,0 1 0 0 0,0-1 0 0 0,-1 0 0 0 0,1 0 0 0 0,0 0 0 0 0,0 0 0 0 0,0 0 0 0 0,0 0 0 0 0,0 0 0 0 0,0 0 0 0 0,0 1 0 0 0,0-1 0 0 0,0 0 0 0 0,0 0 0 0 0,0 0 0 0 0,0 0 0 0 0,0 0 0 0 0,0 0 0 0 0,0 1 0 0 0,0-1 0 0 0,0 0 0 0 0,0 0 0 0 0,0 0 0 0 0,0 0 0 0 0,0 0 0 0 0,0 0 0 0 0,0 1 0 0 0,-7-10 0 0 0,7 8 0 0 0,-3-3 0 0 0,0-1 0 0 0,0 0 0 0 0,1 0 0 0 0,0-1 0 0 0,0 1 0 0 0,-1-3 0 0 0,-6-35 0 0 0,2 9 0 0 0,-1 3 0 0 0,-20-67 0 0 0,0 17 0 0 0,-15-24 0 0 0,24 64 0 0 0,-2 0 0 0 0,-2 2 0 0 0,-11-13 0 0 0,7 11 0 0 0,13 19 0 0 0,-2 0 0 0 0,0 1 0 0 0,-7-6 0 0 0,-108-102 0 0 0,97 100 0 0 0,-2 1 0 0 0,0 1 0 0 0,-4 1 0 0 0,7 5 0 0 0,-85-49 0 0 0,109 66 0 0 0,0 0 0 0 0,-1 0 0 0 0,1 1 0 0 0,-1 1 0 0 0,-7-2 0 0 0,16 4 0 0 0,-4-1 0 0 0,1 0 0 0 0,-1 1 0 0 0,0 0 0 0 0,1 0 0 0 0,-1 0 0 0 0,0 0 0 0 0,3 0 0 0 0,0 0 0 0 0,-1 1 0 0 0,1-1 0 0 0,0 1 0 0 0,-1 0 0 0 0,1 0 0 0 0,0-1 0 0 0,0 1 0 0 0,0 0 0 0 0,0 1 0 0 0,0-1 0 0 0,-1 1 0 0 0,2-2 0 0 0,1 1 0 0 0,0-1 0 0 0,0 0 0 0 0,0 0 0 0 0,-1 0 0 0 0,1 0 0 0 0,0 1 0 0 0,0-1 0 0 0,0 0 0 0 0,0 0 0 0 0,-1 0 0 0 0,1 1 0 0 0,0-1 0 0 0,0 0 0 0 0,0 0 0 0 0,0 1 0 0 0,0-1 0 0 0,0 0 0 0 0,0 0 0 0 0,0 1 0 0 0,0-1 0 0 0,0 0 0 0 0,0 0 0 0 0,0 1 0 0 0,0-1 0 0 0,0 1 0 0 0,1 1 0 0 0,0-1 0 0 0,-1 0 0 0 0,1 0 0 0 0,0 1 0 0 0,0-1 0 0 0,0 0 0 0 0,0 0 0 0 0,0 0 0 0 0,1 0 0 0 0,-1 0 0 0 0,0 0 0 0 0,0-1 0 0 0,0 1 0 0 0,1 0 0 0 0,0 0 0 0 0,26 10 0 0 0,-19-8 0 0 0,1-1 0 0 0,8 1 0 0 0,-8-2 0 0 0,0 1 0 0 0,6 2 0 0 0,10 6 0 0 0,-2 0 0 0 0,1 1 0 0 0,-1 2 0 0 0,-1 0 0 0 0,0 2 0 0 0,11 10 0 0 0,33 28 0 0 0,22 27 0 0 0,-80-71 0 0 0,13 11 0 0 0,-2 2 0 0 0,-1 0 0 0 0,0 1 0 0 0,-2 1 0 0 0,0 2 0 0 0,5 10 0 0 0,-3 1 0 0 0,-1 1 0 0 0,5 14 0 0 0,4 21 1543 0 0,15 62-1543 0 0,-33-97 126 0 0,-1-1 1 0 0,-2 2-1 0 0,-2-1 0 0 0,-1 30-126 0 0,-1-11 0 0 0,0-35 0 0 0,-1 0 0 0 0,-2 0 0 0 0,0-1 0 0 0,-2 7 0 0 0,0-15 0 0 0,-1-1 0 0 0,3-11 0 0 0,1 0 0 0 0,0-1 0 0 0,0 1 0 0 0,0-1 0 0 0,0 1 0 0 0,-1-1 0 0 0,1 1 0 0 0,0-1 0 0 0,0 1 0 0 0,-1-1 0 0 0,1 1 0 0 0,0-1 0 0 0,0 0 0 0 0,-1 1 0 0 0,1-1 0 0 0,-1 1 0 0 0,1-1 0 0 0,-1 0 0 0 0,1 0 0 0 0,-1 0 0 0 0,1 0 0 0 0,-1-1 0 0 0,1 1 0 0 0,-1 0 0 0 0,1 0 0 0 0,-1 0 0 0 0,1-1 0 0 0,-1 1 0 0 0,1 0 0 0 0,0 0 0 0 0,-1-1 0 0 0,1 1 0 0 0,-1 0 0 0 0,1-1 0 0 0,0 1 0 0 0,-1 0 0 0 0,-9-10 0 0 0,2 0 0 0 0,5 5 0 0 0,1 0 0 0 0,0 0 0 0 0,0-1 0 0 0,1 1 0 0 0,0-1 0 0 0,-1-1 0 0 0,-1-9 0 0 0,-1-2 0 0 0,1 0 0 0 0,0-12 0 0 0,3 29 0 0 0,-1-15 0 0 0,2-12 0 0 0,-1-12 0 0 0,-2 8 0 0 0,-1-12 0 0 0,-1-1 0 0 0,-6-18 0 0 0,0 13 0 0 0,2 11 0 0 0,-1-1 0 0 0,-2 1 0 0 0,-3-1 0 0 0,-9-14 0 0 0,-2 0 0 0 0,-2 2 0 0 0,-18-22 0 0 0,-14-14 0 0 0,-35-37 0 0 0,84 114 0 0 0,-19-26 0 0 0,-24-22 0 0 0,43 49 0 0 0,-5-6 0 0 0,-2 0 0 0 0,0 1 0 0 0,-1 1 0 0 0,-8-5 0 0 0,4 7 0 0 0,-1 0 0 0 0,0 2 0 0 0,-1 1 0 0 0,-18-5 0 0 0,36 12 0 0 0,0 1 0 0 0,0 0 0 0 0,0 1 0 0 0,0 0 0 0 0,0 0 0 0 0,0 0 0 0 0,0 0 0 0 0,-1 1 0 0 0,-1 1 0 0 0,-1-1 0 0 0,2 0 0 0 0,7-1 0 0 0,0 0 0 0 0,0 0 0 0 0,0 0 0 0 0,0 0 0 0 0,0 0 0 0 0,-1 0 0 0 0,1 1 0 0 0,0-1 0 0 0,0 0 0 0 0,0 0 0 0 0,0 0 0 0 0,0 0 0 0 0,-1 0 0 0 0,1 0 0 0 0,0 0 0 0 0,0 0 0 0 0,0 0 0 0 0,0 0 0 0 0,0 1 0 0 0,0-1 0 0 0,0 0 0 0 0,-1 0 0 0 0,1 0 0 0 0,0 0 0 0 0,0 0 0 0 0,0 0 0 0 0,0 1 0 0 0,0-1 0 0 0,0 0 0 0 0,0 0 0 0 0,0 0 0 0 0,0 0 0 0 0,0 1 0 0 0,0-1 0 0 0,0 0 0 0 0,0 0 0 0 0,1 1 0 0 0,0 0 0 0 0,-1 0 0 0 0,1 0 0 0 0,0 0 0 0 0,0 0 0 0 0,0 0 0 0 0,0 0 0 0 0,0 0 0 0 0,1-1 0 0 0,-1 1 0 0 0,0 0 0 0 0,0-1 0 0 0,21 10 0 0 0,-13-6 0 0 0,23 11 0 0 0,-4-3 0 0 0,-1 1 0 0 0,9 8 0 0 0,16 12 0 0 0,-2 1 0 0 0,-2 3 0 0 0,11 13 0 0 0,14 14 0 0 0,13 13 0 0 0,-31-23 0 0 0,9 15 0 0 0,-37-36 0 0 0,-2 0 0 0 0,-1 2 0 0 0,2 6 0 0 0,22 47 0 0 0,-3 1 0 0 0,-5 3 0 0 0,10 37 0 0 0,-36-85 0 0 0,6 39 0 0 0,4 46 0 0 0,-7-35 0 0 0,-11-54 0 0 0,-1 0 0 0 0,-2 6 0 0 0,-3-33 0 0 0,0-12 0 0 0,0-1 0 0 0,-1 1 0 0 0,1-1 0 0 0,0 1 0 0 0,0-1 0 0 0,0 1 0 0 0,-1-1 0 0 0,1 1 0 0 0,0-1 0 0 0,0 1 0 0 0,-1-1 0 0 0,1 1 0 0 0,0-1 0 0 0,-1 1 0 0 0,1-1 0 0 0,-1 0 0 0 0,1 1 0 0 0,-1-1 0 0 0,1 0 0 0 0,-1 0 0 0 0,1 1 0 0 0,-1-1 0 0 0,1 0 0 0 0,-1 0 0 0 0,1 0 0 0 0,0 0 0 0 0,-1 0 0 0 0,1 0 0 0 0,-1 0 0 0 0,1 0 0 0 0,-1 0 0 0 0,1 0 0 0 0,-1 0 0 0 0,1 0 0 0 0,-1-1 0 0 0,1 1 0 0 0,-1 0 0 0 0,1 0 0 0 0,-2-1 0 0 0,0 0 0 0 0,0 0 0 0 0,1-1 0 0 0,-1 1 0 0 0,1 0 0 0 0,-1-1 0 0 0,1 1 0 0 0,0-1 0 0 0,-1 0 0 0 0,1 1 0 0 0,0-1 0 0 0,0 0 0 0 0,0 0 0 0 0,0 0 0 0 0,1 1 0 0 0,-1-2 0 0 0,-3-7 0 0 0,1-1 0 0 0,-2-6 0 0 0,2 2 0 0 0,-37-137 0 0 0,11 40 0 0 0,-33-79 0 0 0,24 102 0 0 0,-42-67 0 0 0,34 77 0 0 0,-12-10 0 0 0,-36-41 0 0 0,78 109 0 0 0,-21-25 0 0 0,-1 2 0 0 0,-2 1 0 0 0,-2 2 0 0 0,-46-34 0 0 0,68 60 0 0 0,-1 2 0 0 0,-1 1 0 0 0,0 1 0 0 0,-1 0 0 0 0,-12-3 0 0 0,26 11 0 0 0,-1 0 0 0 0,0 0 0 0 0,0 1 0 0 0,0 0 0 0 0,0 0 0 0 0,0 1 0 0 0,0 1 0 0 0,0 0 0 0 0,0 0 0 0 0,-1 1 0 0 0,1 0 0 0 0,-1 1 0 0 0,-4-1 0 0 0,12-1 0 0 0,0 0 0 0 0,1 0 0 0 0,-1 0 0 0 0,0 0 0 0 0,0 1 0 0 0,0-1 0 0 0,0 1 0 0 0,1 0 0 0 0,-1 0 0 0 0,0 0 0 0 0,-1 1 0 0 0,-2 2 0 0 0,6-4 0 0 0,-1 0 0 0 0,1 0 0 0 0,0 1 0 0 0,0-1 0 0 0,-1 0 0 0 0,1 1 0 0 0,0-1 0 0 0,0 0 0 0 0,-1 1 0 0 0,1-1 0 0 0,0 0 0 0 0,0 1 0 0 0,0-1 0 0 0,0 0 0 0 0,-1 1 0 0 0,1-1 0 0 0,0 1 0 0 0,0 0 0 0 0,0-1 0 0 0,0 1 0 0 0,1-1 0 0 0,-1 1 0 0 0,0-1 0 0 0,0 1 0 0 0,0-1 0 0 0,0 1 0 0 0,1 0 0 0 0,-1-1 0 0 0,0 1 0 0 0,1-1 0 0 0,-1 1 0 0 0,2 1 0 0 0,0 1 0 0 0,1-1 0 0 0,-1 0 0 0 0,1 0 0 0 0,-1 0 0 0 0,1 0 0 0 0,-1 0 0 0 0,3 0 0 0 0,25 12 0 0 0,-28-13 0 0 0,14 4 0 0 0,0 0 0 0 0,0 0 0 0 0,8-1 0 0 0,-3 1 0 0 0,18 5 0 0 0,-33-8 0 0 0,87 28 0 0 0,-56-19 0 0 0,-1 2 0 0 0,0 2 0 0 0,15 9 0 0 0,12 9 0 0 0,23 19 0 0 0,-54-30 0 0 0,-2 0 0 0 0,16 16 0 0 0,-27-21 0 0 0,-1 1 0 0 0,-1 1 0 0 0,0 0 0 0 0,0 4 0 0 0,-15-20 0 0 0,11 14 0 0 0,-1 0 0 0 0,-1 1 0 0 0,-1 0 0 0 0,-1 1 0 0 0,2 5 0 0 0,3 17 0 0 0,-1-1 0 0 0,-2 2 0 0 0,-2-1 0 0 0,-2 1 0 0 0,1 30 0 0 0,-4-11 0 0 0,-4 54 0 0 0,-1-100 0 0 0,-3-3 0 0 0,4-12 0 0 0,0 1 0 0 0,-1-1 0 0 0,1 1 0 0 0,0-1 0 0 0,-1 1 0 0 0,1-1 0 0 0,0 0 0 0 0,-1 1 0 0 0,1-1 0 0 0,0 0 0 0 0,-1 1 0 0 0,1-1 0 0 0,-1 0 0 0 0,1 1 0 0 0,-1-1 0 0 0,1 0 0 0 0,0 0 0 0 0,-1 0 0 0 0,0 1 0 0 0,0-1 0 0 0,0 0 0 0 0,-1 0 0 0 0,1-1 0 0 0,-1 1 0 0 0,1 0 0 0 0,0 0 0 0 0,-1-1 0 0 0,1 1 0 0 0,0-1 0 0 0,-1 1 0 0 0,1-1 0 0 0,0 0 0 0 0,0 1 0 0 0,0-1 0 0 0,0 0 0 0 0,-1 0 0 0 0,1 0 0 0 0,0 0 0 0 0,0 0 0 0 0,1 0 0 0 0,-1 0 0 0 0,0 0 0 0 0,-1-1 0 0 0,-1-3 0 0 0,0 1 0 0 0,0-1 0 0 0,1 0 0 0 0,0 0 0 0 0,-2-3 0 0 0,-104-259 0 0 0,96 238 0 0 0,-13-26 0 0 0,-27-42 0 0 0,-37-48 0 0 0,44 74 0 0 0,2 2 0 0 0,-3 2 0 0 0,-8-6 0 0 0,25 40 0 0 0,-30-27 0 0 0,39 41 0 0 0,-1 2 0 0 0,-1 0 0 0 0,-15-8 0 0 0,14 11 0 0 0,8 4 0 0 0,0 1 0 0 0,-13-5 0 0 0,-41-17 0 0 0,67 30 0 0 0,0 0 0 0 0,0 0 0 0 0,0 0 0 0 0,0 1 0 0 0,-1-1 0 0 0,1 1 0 0 0,-2-1 0 0 0,-16-2 0 0 0,12 2 0 0 0,3 0 0 0 0,2 2 0 0 0,-7 1 0 0 0,7 1 0 0 0,3-2 0 0 0,-6 4 0 0 0,1 0 0 0 0,5-4 0 0 0,-1 0 0 0 0,1-1 0 0 0,0 1 0 0 0,0-1 0 0 0,0 1 0 0 0,0 0 0 0 0,-1-1 0 0 0,1 1 0 0 0,0-1 0 0 0,0 1 0 0 0,0 0 0 0 0,0-1 0 0 0,1 2 0 0 0,5 18 0 0 0,-4-12 0 0 0,-2-5 0 0 0,1-1 0 0 0,-1 0 0 0 0,1 1 0 0 0,0-1 0 0 0,0 0 0 0 0,-1 0 0 0 0,1 0 0 0 0,1 0 0 0 0,-1 1 0 0 0,0-1 0 0 0,0-1 0 0 0,1 1 0 0 0,-1 0 0 0 0,1 0 0 0 0,0 0 0 0 0,-1-1 0 0 0,2 1 0 0 0,8 6 0 0 0,0 0 0 0 0,1-1 0 0 0,-1-1 0 0 0,2 1 0 0 0,17 8 0 0 0,38 21 0 0 0,-31-17 0 0 0,17 11 0 0 0,14 17 0 0 0,-3 3 0 0 0,-1 3 0 0 0,14 18 0 0 0,-52-45 0 0 0,0 1 0 0 0,-2 2 0 0 0,17 25 0 0 0,-8-5 0 0 0,-2 0 0 0 0,-2 2 0 0 0,-3 1 0 0 0,1 8 0 0 0,-27-60 0 0 0,15 38 0 0 0,-1 0 0 0 0,6 29 0 0 0,-10-27 0 0 0,-2-11 0 0 0,0 11 0 0 0,-3-18 0 0 0,-3-9 0 0 0,0 0 0 0 0,0-1 0 0 0,-1 1 0 0 0,-1 7 0 0 0,-2-8 0 0 0,-1 0 0 0 0,-4-3 0 0 0,-3-3 0 0 0,9-6 0 0 0,0 0 0 0 0,1 0 0 0 0,-1 1 0 0 0,0-1 0 0 0,0 0 0 0 0,0 0 0 0 0,0 0 0 0 0,0-1 0 0 0,0 1 0 0 0,-1 0 0 0 0,-9-5 0 0 0,8 3-101 0 0,1 0 0 0 0,-1 0-1 0 0,1 0 1 0 0,-1 0 0 0 0,1-1-1 0 0,0 1 1 0 0,0-1 0 0 0,0 1 0 0 0,-1-3 101 0 0,-1-2-1567 0 0,0-1 1 0 0,0 1 0 0 0,0-4 1566 0 0,-1-2-2046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8:24.15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142 615 2759 0 0,'0'0'126'0'0,"0"0"68"0"0,0 0 208 0 0,0 0 87 0 0,0 0 20 0 0,0 0 3 0 0,0 0 0 0 0,0 0 0 0 0,0 0 0 0 0,0 0-69 0 0,0 0-222 0 0,0 1 166 0 0,-1 2-163 0 0,0 0 0 0 0,0 0 1 0 0,0 0-1 0 0,0 0 0 0 0,-1 0 0 0 0,1 0 0 0 0,-2 1-224 0 0,0 2 36 0 0,1-4 111 0 0,0 1-1 0 0,1 0 0 0 0,-1-1 0 0 0,0 1 1 0 0,0-1-1 0 0,-1 0 0 0 0,1 0 1 0 0,0 0-1 0 0,-1 0 0 0 0,1 0 0 0 0,-1 0 1 0 0,0-1-1 0 0,1 1 0 0 0,-4 0-146 0 0,-1 1 0 0 0,0-3 0 0 0,2 0 0 0 0,-13-3 0 0 0,18 3 0 0 0,0 0 0 0 0,-1 0 0 0 0,1 0 0 0 0,0 0 0 0 0,0 0 0 0 0,-1 0 0 0 0,1 0 0 0 0,0 0 0 0 0,0 0 0 0 0,0 0 0 0 0,-1 0 0 0 0,1 0 0 0 0,0 0 0 0 0,0-1 0 0 0,0 1 0 0 0,-1 0 0 0 0,1 0 0 0 0,0 0 0 0 0,0 0 0 0 0,0 0 0 0 0,0 0 0 0 0,-1-1 0 0 0,1 1 0 0 0,0 0 0 0 0,0 0 0 0 0,0 0 0 0 0,0-1 0 0 0,0 1 0 0 0,0 0 0 0 0,-1 0 0 0 0,1 0 0 0 0,0-1 0 0 0,0 1 0 0 0,0 0 0 0 0,0 0 0 0 0,0 0 0 0 0,0-1 0 0 0,0 1 0 0 0,0 0 0 0 0,0 0 0 0 0,0-1 0 0 0,0 1 0 0 0,0 0 0 0 0,0 0 0 0 0,0 0 0 0 0,0-1 0 0 0,0 1 0 0 0,1 0 0 0 0,-1 0 0 0 0,0 0 0 0 0,0-1 0 0 0,0 1 0 0 0,0 0 0 0 0,0 0 0 0 0,0 0 0 0 0,1-1 0 0 0,-1 1 0 0 0,0 0 0 0 0,0 0 0 0 0,0 0 0 0 0,0 0 0 0 0,1 0 0 0 0,-1-1 0 0 0,0 1 0 0 0,7-15 45 0 0,-5 10 234 0 0,0 1 0 0 0,0-1 0 0 0,1 0 0 0 0,0 1 0 0 0,2-4-279 0 0,5-5 468 0 0,6-12-468 0 0,5-6 140 0 0,21-33-140 0 0,-1 3 0 0 0,100-133 0 0 0,-116 159 0 0 0,-9 12 0 0 0,1 1 0 0 0,17-18 0 0 0,-9 16 1883 0 0,-13 12-1646 0 0,-20 26 1131 0 0,-3 0-767 0 0,7-9-599 0 0,0 0 0 0 0,-1 0-1 0 0,1 0 1 0 0,-4 2-2 0 0,-13 12 51 0 0,1 1 0 0 0,1 0-1 0 0,1 2 1 0 0,-1 2-51 0 0,-9 11 1237 0 0,-3 6-933 0 0,3 0 0 0 0,-15 31-304 0 0,-11 22 0 0 0,32-55 0 0 0,1 1 0 0 0,-8 25 0 0 0,-28 86 0 0 0,36-83 0 0 0,21-64 0 0 0,4-7 0 0 0,3-6 0 0 0,0-2-224 0 0,0-1 0 0 0,2-4 224 0 0,6-11-936 0 0,-9 17 1100 0 0,-1-1 0 0 0,0 0 0 0 0,2-7-164 0 0,6-14 727 0 0,44-96-912 0 0,-25 54-849 0 0,-7 16 436 0 0,8-17 1972 0 0,7-5-1374 0 0,-4 15-268 0 0,34-44 268 0 0,-53 86 219 0 0,2 1 0 0 0,0 2 0 0 0,1 0 0 0 0,14-11-219 0 0,-30 28 0 0 0,3-2 0 0 0,14-4 0 0 0,-12 5 0 0 0,-1 1 0 0 0,-7 4 0 0 0,-1-1 0 0 0,0 0 0 0 0,1 0 0 0 0,-1 0 0 0 0,0 0 0 0 0,0 1 0 0 0,1-1 0 0 0,-1 0 0 0 0,0 0 0 0 0,1 1 0 0 0,-1-1 0 0 0,0 0 0 0 0,0 0 0 0 0,0 1 0 0 0,1-1 0 0 0,-1 0 0 0 0,0 1 0 0 0,0-1 0 0 0,0 0 0 0 0,0 1 0 0 0,0-1 0 0 0,1 1 0 0 0,-1 0 0 0 0,0 0 0 0 0,0 1 0 0 0,0-1 0 0 0,0 0 0 0 0,0 1 0 0 0,0-1 0 0 0,0 0 0 0 0,-1 1 0 0 0,1-1 0 0 0,0 0 0 0 0,-1 1 0 0 0,1-1 0 0 0,-1 0 0 0 0,0 1 0 0 0,-10 18 0 0 0,4-9 0 0 0,-4 8 0 0 0,-1 0 0 0 0,-3 1 0 0 0,-8 13 0 0 0,-23 39 0 0 0,3 3 0 0 0,3 1 0 0 0,-8 29 0 0 0,33-62 0 0 0,1 1 0 0 0,-2 20 0 0 0,5-18 0 0 0,2-8 0 0 0,1 0 0 0 0,2 0 0 0 0,1 11 0 0 0,4-45 0 0 0,0-8 0 0 0,0-5 0 0 0,3-26 0 0 0,2 0 0 0 0,1 0 0 0 0,4-10 0 0 0,-8 36 0 0 0,7-33 0 0 0,2-1 0 0 0,2 1 0 0 0,2 1 0 0 0,4-8 0 0 0,-17 48 0 0 0,7-18 0 0 0,1 0 0 0 0,0 0 0 0 0,2 1 0 0 0,0 0 0 0 0,11-12 0 0 0,-22 30 0 0 0,1 0 0 0 0,-1 0 0 0 0,0-1 0 0 0,0 1 0 0 0,0 0 0 0 0,1 0 0 0 0,-1-1 0 0 0,0 1 0 0 0,0 0 0 0 0,1 0 0 0 0,-1 0 0 0 0,0 0 0 0 0,0-1 0 0 0,1 1 0 0 0,-1 0 0 0 0,0 0 0 0 0,0 0 0 0 0,1 0 0 0 0,-1 0 0 0 0,0 0 0 0 0,1-1 0 0 0,-1 2 0 0 0,1-1 0 0 0,-1 1-1 0 0,1-1 1 0 0,-1 1 0 0 0,0-1 0 0 0,0 1 0 0 0,1 0-1 0 0,-1-1 1 0 0,0 1 0 0 0,0-1 0 0 0,1 1-1 0 0,-1 0 1 0 0,0-1 0 0 0,0 1 0 0 0,0-1-1 0 0,0 1 1 0 0,0 0 0 0 0,0-1 0 0 0,0 1-1 0 0,0 0 1 0 0,-1 16 55 0 0,1-15-33 0 0,-1 14 557 0 0,-1 1 0 0 0,-1-1-1 0 0,-4 12-578 0 0,-17 47 268 0 0,7-26-296 0 0,-11 29 28 0 0,-17 29 0 0 0,37-87 0 0 0,3-9 0 0 0,0-1 0 0 0,-1 1 0 0 0,0-1 0 0 0,0-1 0 0 0,-7 8 0 0 0,13-16 0 0 0,0-1 0 0 0,0 0 0 0 0,-1 1 0 0 0,1-1 0 0 0,0 0 0 0 0,-1 1 0 0 0,1-1 0 0 0,0 0 0 0 0,-1 0 0 0 0,1 0 0 0 0,0 1 0 0 0,-1-1 0 0 0,1 0 0 0 0,0 0 0 0 0,-1 0 0 0 0,1 0 0 0 0,-1 0 0 0 0,1 0 0 0 0,-1 0 0 0 0,0 0 0 0 0,0 0 0 0 0,0 0 0 0 0,0-1 0 0 0,0 1 0 0 0,0-1 0 0 0,1 1 0 0 0,-1 0 0 0 0,0-1 0 0 0,0 1 0 0 0,1-1 0 0 0,-1 0 0 0 0,0 1 0 0 0,0-1 0 0 0,1 0 0 0 0,-1 1 0 0 0,1-1 0 0 0,-1 0 0 0 0,1 0 0 0 0,-1 1 0 0 0,1-1 0 0 0,-1 0 0 0 0,1 0 0 0 0,-1 0 0 0 0,1 0 0 0 0,0 0 0 0 0,-2-3 0 0 0,1 0 0 0 0,0 0 0 0 0,1 0 0 0 0,-1 0 0 0 0,0-3 0 0 0,2-21 0 0 0,0 0 0 0 0,2 1 0 0 0,1-1 0 0 0,2-2 0 0 0,0-4 0 0 0,2-1 0 0 0,4-7 0 0 0,-6 26 0 0 0,0 0 0 0 0,1 0 0 0 0,1 1 0 0 0,0 0 0 0 0,7-9 0 0 0,0 4 0 0 0,-7 12 0 0 0,-7 7 0 0 0,-1 1 0 0 0,1 0 0 0 0,-1-1 0 0 0,1 1 0 0 0,0 0 0 0 0,-1-1 0 0 0,1 1 0 0 0,0 0 0 0 0,-1 0 0 0 0,1-1 0 0 0,0 1 0 0 0,0 0 0 0 0,-1 0 0 0 0,1 0 0 0 0,0 0 0 0 0,0 0 0 0 0,-1 1 0 0 0,1-1 0 0 0,0 0 0 0 0,-1 0 0 0 0,1 1 0 0 0,0-1 0 0 0,-1 0 0 0 0,1 1 0 0 0,0-1 0 0 0,-1 1 0 0 0,3 1 0 0 0,-1 0 0 0 0,1 0 0 0 0,-1 0 0 0 0,0 0 0 0 0,1 2 0 0 0,2 4 0 0 0,-3-2 0 0 0,-1 0 0 0 0,1 0 0 0 0,-1 0 0 0 0,0 0 0 0 0,-1 0 0 0 0,1 0 0 0 0,-1 0 0 0 0,-1 0 0 0 0,1 0 0 0 0,-1 0 0 0 0,0 2 0 0 0,-3 12 0 0 0,-1-1 0 0 0,-5 15 0 0 0,-1-4 0 0 0,-1 0 0 0 0,-1-1 0 0 0,-1 0 0 0 0,-2-1 0 0 0,-8 10 0 0 0,20-32 0 0 0,-1 0 0 0 0,0 0 0 0 0,0-1 0 0 0,-1 0 0 0 0,1 0 0 0 0,-1 0 0 0 0,0 0 0 0 0,-3 0 0 0 0,1 0 0 0 0,1-4 0 0 0,2-4 0 0 0,4 1 0 0 0,0 1 0 0 0,0-1 0 0 0,0 0 0 0 0,0 0 0 0 0,1 1 0 0 0,-1-1 0 0 0,1 0 0 0 0,-1 0 0 0 0,1 0 0 0 0,0 1 0 0 0,0-1 0 0 0,0 0 0 0 0,0 0 0 0 0,0 0 0 0 0,0-1 0 0 0,5-30 0 0 0,-4 29 0 0 0,5-17 0 0 0,0-1 0 0 0,2 1 0 0 0,6-13 0 0 0,-3 7 0 0 0,47-106 0 0 0,-23 55 0 0 0,-28 62 0 0 0,-1 0 0 0 0,1 1 0 0 0,1 0 0 0 0,2-3 0 0 0,-10 18 0 0 0,0 0 0 0 0,0 0 0 0 0,0-1 0 0 0,1 1 0 0 0,-1 0 0 0 0,0 0 0 0 0,0 0 0 0 0,0-1 0 0 0,0 1 0 0 0,0 0 0 0 0,0 0 0 0 0,0 0 0 0 0,1 0 0 0 0,-1-1 0 0 0,0 1 0 0 0,0 0 0 0 0,0 0 0 0 0,0 0 0 0 0,1 0 0 0 0,-1 0 0 0 0,0 0 0 0 0,0 0 0 0 0,0 0 0 0 0,1 0 0 0 0,-1-1 0 0 0,0 1 0 0 0,0 0 0 0 0,0 0 0 0 0,1 0 0 0 0,-1 0 0 0 0,0 0 0 0 0,0 0 0 0 0,0 0 0 0 0,1 0 0 0 0,-1 0 0 0 0,0 1 0 0 0,0-1 0 0 0,0 0 0 0 0,1 0 0 0 0,-1 0 0 0 0,0 0 0 0 0,0 0 0 0 0,0 0 0 0 0,1 0 0 0 0,-1 0 0 0 0,0 0 0 0 0,0 1 0 0 0,0-1 0 0 0,0 0 0 0 0,1 0 0 0 0,-1 0 0 0 0,0 0 0 0 0,0 1 0 0 0,0-1 0 0 0,0 0 0 0 0,0 0 0 0 0,0 0 0 0 0,0 0 0 0 0,0 1 0 0 0,0-1 0 0 0,1 0 0 0 0,-1 0 0 0 0,0 0 0 0 0,0 1 0 0 0,0-1 0 0 0,0 0 0 0 0,0 0 0 0 0,0 1 0 0 0,0-1 0 0 0,0 0 0 0 0,1 4 0 0 0,0-1 0 0 0,0 1 0 0 0,0 0 0 0 0,-1-1 0 0 0,1 1 0 0 0,-1 0 0 0 0,0 0 0 0 0,0 0 0 0 0,0 3 0 0 0,-2 6 0 0 0,0 1 0 0 0,-2 2 0 0 0,-1 12 0 0 0,-1 4 0 0 0,-2-1 0 0 0,-4 8 0 0 0,1 0 0 0 0,-4 9 0 0 0,-3 0 0 0 0,-12 22 0 0 0,28-64 0 0 0,-2 0 0 0 0,1 0 0 0 0,-1 0 0 0 0,0 0 0 0 0,0 0 0 0 0,-3 2 0 0 0,4-4 0 0 0,3-4 0 0 0,0 0 0 0 0,0 1 0 0 0,-1-1 0 0 0,1 0 0 0 0,0 0 0 0 0,0 0 0 0 0,0 1 0 0 0,0-1 0 0 0,0 0 0 0 0,0 0 0 0 0,0 0 0 0 0,-1 0 0 0 0,1 1 0 0 0,0-1 0 0 0,0 0 0 0 0,0 0 0 0 0,0 0 0 0 0,-1 0 0 0 0,1 0 0 0 0,0 0 0 0 0,0 0 0 0 0,0 1 0 0 0,-1-1 0 0 0,1 0 0 0 0,0 0 0 0 0,0 0 0 0 0,0 0 0 0 0,-1 0 0 0 0,1 0 0 0 0,0 0 0 0 0,0 0 0 0 0,0 0 0 0 0,-1 0 0 0 0,1 0 0 0 0,0 0 0 0 0,0 0 0 0 0,-1 0 0 0 0,1 0 0 0 0,0 0 0 0 0,0-1 0 0 0,0 1 0 0 0,-1 0 0 0 0,1 0 0 0 0,-2-5 0 0 0,2 5 0 0 0,-1-3 0 0 0,0 0 0 0 0,0-1 0 0 0,1 1 0 0 0,-1 0 0 0 0,1 0 0 0 0,0-1 0 0 0,0 1 0 0 0,0 0 0 0 0,1-2 0 0 0,4-32 0 0 0,-4 33 0 0 0,14-62 0 0 0,19-48 0 0 0,29-61 0 0 0,-15 60 0 0 0,-27 71 0 0 0,-7 16 0 0 0,-10 22 0 0 0,-3 7 0 0 0,-1 5 0 0 0,0-6 0 0 0,-2 16 0 0 0,-1 0 0 0 0,-1-1 0 0 0,0 0 0 0 0,-1 0 0 0 0,-5 11 0 0 0,-5 15 0 0 0,-9 37 119 0 0,-32 89-373 0 0,38-119 1042 0 0,-3-1-1 0 0,-11 18-787 0 0,4-20 544 0 0,28-43-881 0 0,0-2-138 0 0,-1-1-33 0 0,0-1 464 0 0,0 1 0 0 0,0-1 0 0 0,0 1 0 0 0,0-1 0 0 0,0 0 1 0 0,0 1-1 0 0,1-1 0 0 0,-1 0 0 0 0,1 0 0 0 0,-1 0 0 0 0,1 1 0 0 0,0-1 0 0 0,-1 0 0 0 0,1 0 0 0 0,0-1 44 0 0,3-30 82 0 0,-3 30-113 0 0,4-27 31 0 0,2 0 0 0 0,8-25 0 0 0,23-56 0 0 0,-22 67 0 0 0,-3 12 0 0 0,0 1 0 0 0,2 1 0 0 0,2 1 0 0 0,0 0 0 0 0,2 0 0 0 0,-9 15 0 0 0,-7 10 0 0 0,0 0 0 0 0,0 1 0 0 0,1-1 0 0 0,-1 1 0 0 0,1-1 0 0 0,0 1 0 0 0,-1 0 0 0 0,2 0 0 0 0,-1 0 0 0 0,0 1 0 0 0,1-1 0 0 0,-1 0 0 0 0,-2 3 5 0 0,0 0 0 0 0,-1 0 0 0 0,1-1 0 0 0,0 1 0 0 0,-1 0 0 0 0,1 0 0 0 0,-1 0 0 0 0,1-1-1 0 0,0 1 1 0 0,-1 0 0 0 0,1 0 0 0 0,0 0 0 0 0,0 0-5 0 0,0 1 59 0 0,0-1 1 0 0,1 1-1 0 0,-1 0 0 0 0,0-1 0 0 0,0 1 0 0 0,1 0 0 0 0,-1 0 1 0 0,0 0-1 0 0,0 0 0 0 0,0 0 0 0 0,0 0 0 0 0,0 0 1 0 0,0 0-1 0 0,-1 0 0 0 0,2 1-59 0 0,0 2 219 0 0,0 0-1 0 0,0-1 1 0 0,0 1 0 0 0,1 4-219 0 0,-1-1 23 0 0,0 1-1 0 0,-1 0 1 0 0,0-1 0 0 0,0 1-1 0 0,-1 0 1 0 0,1 0 0 0 0,-2 0-1 0 0,1 0-22 0 0,-4 19-30 0 0,-3 18 30 0 0,3-24 14 0 0,-10 48-14 0 0,-22 66 0 0 0,22-92 0 0 0,-2-1 0 0 0,-2-2 0 0 0,-17 29 0 0 0,34-68 0 0 0,-5 11 0 0 0,-1-1 0 0 0,-1 0 0 0 0,0 1 0 0 0,6-10 0 0 0,0 1 0 0 0,0-1 0 0 0,-1 0 0 0 0,1 0 0 0 0,0 1 0 0 0,-1-1 0 0 0,0-1 0 0 0,1 1 0 0 0,-1 0 0 0 0,0-1 0 0 0,0 1 0 0 0,0-1 0 0 0,0 0 0 0 0,0 0 0 0 0,-1 0 0 0 0,2-1 0 0 0,1 0 0 0 0,0 1 0 0 0,-1-1 0 0 0,1 0 0 0 0,0 0 0 0 0,0-1 0 0 0,-1 1 0 0 0,1 0 0 0 0,0 0 0 0 0,-1-1 0 0 0,1 1 0 0 0,0 0 0 0 0,0-1 0 0 0,0 0 0 0 0,0 1 0 0 0,-1-1 0 0 0,1 0 0 0 0,0 0 0 0 0,-1 0 0 0 0,1-1 0 0 0,-1 1 0 0 0,1-1 0 0 0,-1 0 0 0 0,1 0 0 0 0,0 1 0 0 0,0-1 0 0 0,0 0 0 0 0,0 0 0 0 0,-1-1 0 0 0,0-4 0 0 0,0 0 0 0 0,0 0 0 0 0,1 0 0 0 0,0 0 0 0 0,0 0 0 0 0,0-3 0 0 0,1-7 0 0 0,1-1 0 0 0,0 1 0 0 0,1 0 0 0 0,1 0 0 0 0,1 0 0 0 0,5-14 0 0 0,3-1 0 0 0,6-10 0 0 0,-10 25 0 0 0,3-2 222 0 0,4-9-3132 0 0,-14 26 338 0 0,-1 2-4248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8:28.0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286 195 4607 0 0,'0'0'102'0'0,"0"0"20"0"0,0 0 6 0 0,-1 0-21 0 0,-1 0-91 0 0,-10 1 61 0 0,9-1 94 0 0,0 0 0 0 0,0-1 0 0 0,1 1 0 0 0,-1-1 0 0 0,0 0 0 0 0,0 0 0 0 0,1 0 0 0 0,-1 0-171 0 0,0 1 263 0 0,-1-1 0 0 0,1 1 0 0 0,0 0 0 0 0,0-1 0 0 0,-1 2-1 0 0,1-1 1 0 0,0 0 0 0 0,-1 1 0 0 0,0 0-263 0 0,-3 0 274 0 0,2-1-159 0 0,1 1-1 0 0,0 0 1 0 0,-1 0-1 0 0,1 0 1 0 0,0 0-1 0 0,0 1 0 0 0,0-1 1 0 0,0 1-1 0 0,0 0 1 0 0,1 1-1 0 0,-1-1 1 0 0,1 1-1 0 0,-1-1 0 0 0,1 1 1 0 0,0 0-1 0 0,0 0 1 0 0,0 0-1 0 0,0 1 1 0 0,0 0-115 0 0,-4 7 11 0 0,2 0 1 0 0,-1 0 0 0 0,1 0-1 0 0,1 1 1 0 0,-3 8-12 0 0,-1 4 762 0 0,-10 21-390 0 0,3 1 1 0 0,2 0-1 0 0,-1 11-372 0 0,8-25 0 0 0,-3 18 0 0 0,-2 46 0 0 0,8-16 0 0 0,4 1 0 0 0,5 19 0 0 0,7 18 0 0 0,9 23 0 0 0,-3-42 0 0 0,4-1 0 0 0,20 49 0 0 0,-34-120 0 0 0,4 10 0 0 0,0-2 0 0 0,5 6 0 0 0,6 7 0 0 0,-2 2 0 0 0,9 36 0 0 0,-25-67 0 0 0,19 64 0 0 0,3 18 931 0 0,-24-86-380 0 0,0-1-1 0 0,4 7-550 0 0,-7-18 10 0 0,0-1-10 0 0,-1-1 1 0 0,1 1 0 0 0,-1-1-1 0 0,0 1 1 0 0,1-1 0 0 0,-1 1-1 0 0,0 0 1 0 0,0-1 0 0 0,0 1-1 0 0,0-1 1 0 0,0 2-1 0 0,0 6-1 0 0,-1 10 1 0 0,1-18 5 0 0,0-1 0 0 0,0 1 0 0 0,0 0-1 0 0,0-1 1 0 0,0 1 0 0 0,0-1 0 0 0,0 1 0 0 0,0-1-1 0 0,-1 1 1 0 0,1-1 0 0 0,0 0 0 0 0,0 1 0 0 0,-1-1-1 0 0,1 1 1 0 0,0-1-5 0 0,-1 1 31 0 0,1-1 0 0 0,-1 0 0 0 0,0 0 0 0 0,1 1 1 0 0,-1-1-1 0 0,1 0 0 0 0,-1 0 0 0 0,1 0 0 0 0,-1 0 0 0 0,0 0 0 0 0,1 0 0 0 0,-1 0 0 0 0,1 0 0 0 0,-1 0 0 0 0,0 0 0 0 0,1 0 0 0 0,-1 0 0 0 0,1 0 0 0 0,-1-1 0 0 0,0 1 0 0 0,1 0 1 0 0,-1 0-1 0 0,1-1 0 0 0,-1 1 0 0 0,1 0 0 0 0,-1-1 0 0 0,1 1 0 0 0,-1-1 0 0 0,1 1 0 0 0,0 0 0 0 0,-1-1-31 0 0,-2-2 212 0 0,1 1 0 0 0,-1-1 0 0 0,1 0 0 0 0,-2-2-212 0 0,-1-2 33 0 0,1-1 1 0 0,1 1-1 0 0,-1-1 1 0 0,2 0-1 0 0,-2-5-33 0 0,-7-16-2 0 0,-13-31 2 0 0,-14-56 0 0 0,21 50 0 0 0,2 0 0 0 0,-3-55 0 0 0,-4-135 0 0 0,19 215 0 0 0,-7-142 0 0 0,9 139 0 0 0,-2-159 0 0 0,3 190 0 0 0,2-78 0 0 0,5 0 0 0 0,3 1 0 0 0,13-43 0 0 0,-13 92 0 0 0,6-13 0 0 0,8-32 0 0 0,-18 60 0 0 0,0 0 0 0 0,2 1 0 0 0,0 0 0 0 0,2 0 0 0 0,3-4 0 0 0,19-18 0 0 0,-24 35 0 0 0,-5 11 0 0 0,-1 0 0 0 0,6-2 0 0 0,-7 3 0 0 0,-1 0 0 0 0,1 0 0 0 0,-1 0 0 0 0,1 1 0 0 0,-1-1 0 0 0,1 0 0 0 0,-1 0 0 0 0,1 0 0 0 0,-1 1 0 0 0,0-1 0 0 0,1 0 0 0 0,-1 0 0 0 0,1 1 0 0 0,-1-1 0 0 0,0 0 0 0 0,1 1 0 0 0,1 1 0 0 0,0 1 0 0 0,-1-1 0 0 0,1 1 0 0 0,0 0 0 0 0,0 2 0 0 0,-2-5 0 0 0,4 10 0 0 0,-4-6 0 0 0,0-1 0 0 0,0 0 0 0 0,0 0 0 0 0,0 1 0 0 0,-1-1 0 0 0,1 0 0 0 0,-1 0 0 0 0,-1 3 0 0 0,-10 27 0 0 0,8-26 0 0 0,-11 31 0 0 0,4-9 0 0 0,-2-1 0 0 0,-9 15 0 0 0,0-6 0 0 0,2 1 0 0 0,1 1 0 0 0,0 6 0 0 0,2 3 0 0 0,-12 51 0 0 0,28-96 0 0 0,-16 75 0 0 0,3 0 0 0 0,3 2 0 0 0,4 8 0 0 0,5 0 0 0 0,3 1 0 0 0,7 28 0 0 0,12 48 0 0 0,17 53 0 0 0,29 92 0 0 0,-59-277 0 0 0,2 8 0 0 0,1 20 0 0 0,-1-7 0 0 0,-3-17 0 0 0,-5-33 0 0 0,-1-1 0 0 0,1 1 0 0 0,-1 0 0 0 0,0-1 0 0 0,-1 1 0 0 0,1 0 0 0 0,-2 2 0 0 0,0-6 0 0 0,-1-5 0 0 0,3 4 0 0 0,-5-10 0 0 0,1-1 0 0 0,0 0 0 0 0,1 0 0 0 0,0 0 0 0 0,1 0 0 0 0,-1-12 0 0 0,-2-8 0 0 0,-2-6 0 0 0,-8-48 0 0 0,-4-85 0 0 0,-7-564 0 0 0,27 580 0 0 0,7 0 0 0 0,7 1 0 0 0,29-124 0 0 0,-17 165 0 0 0,-1 7 0 0 0,-26 104 0 0 0,3-17 0 0 0,2 0 0 0 0,0 1 0 0 0,1-1 0 0 0,2-2 0 0 0,9-8 0 0 0,-17 29 0 0 0,0 0 0 0 0,0 0 0 0 0,0 0 0 0 0,0 0 0 0 0,0 0 0 0 0,0 0 0 0 0,0 0 0 0 0,0 0 0 0 0,0 0 0 0 0,0 0 0 0 0,0 0 0 0 0,0 1 0 0 0,0-1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0,0-1 0 0 0,0 1 0 0 0,0 0 0 0 0,1 8 0 0 0,-1 8 0 0 0,-1 1 0 0 0,-2 0 0 0 0,0 0 0 0 0,-1-1 0 0 0,0 1 0 0 0,-5 8 0 0 0,3-7 0 0 0,-2 12 0 0 0,4-10 0 0 0,-5 8 0 0 0,-10 32 0 0 0,-10 51 0 0 0,17-47 0 0 0,3 1 0 0 0,2 0 0 0 0,4-1 0 0 0,3 43 0 0 0,9 41 0 0 0,15 70 0 0 0,1-62 0 0 0,-7-51 0 0 0,11 45 0 0 0,-2-6 0 0 0,-11-69 0 0 0,-6-31 0 0 0,7 25 0 0 0,-23-85 0 0 0,0 0 0 0 0,-1 0 0 0 0,-14-36 0 0 0,12 21 0 0 0,0-4 0 0 0,-7-26 0 0 0,-28-92 0 0 0,-9-83 0 0 0,24 63 0 0 0,-1-117 0 0 0,22 126 0 0 0,7 0 0 0 0,14-95 0 0 0,-11 232 0 0 0,-1 4 0 0 0,1 0 0 0 0,1 0 0 0 0,2-4 0 0 0,-5 27 0 0 0,0 0 0 0 0,0-1 0 0 0,0 1 0 0 0,1 0 0 0 0,-1 0 0 0 0,0-1 0 0 0,0 1 0 0 0,0 0 0 0 0,0 0 0 0 0,0-1 0 0 0,0 1 0 0 0,0 0 0 0 0,0 0 0 0 0,1 0 0 0 0,-1-1 0 0 0,0 1 0 0 0,0 0 0 0 0,0 0 0 0 0,0 0 0 0 0,1-1 0 0 0,-1 1 0 0 0,0 0 0 0 0,0 0 0 0 0,0 0 0 0 0,1 0 0 0 0,-1 0 0 0 0,1 1 0 0 0,0 0 0 0 0,1 0 0 0 0,-1 1 0 0 0,0-1 0 0 0,0 1 0 0 0,-1-1 0 0 0,1 1 0 0 0,0-1 0 0 0,0 1 0 0 0,-1 0 0 0 0,1 1 0 0 0,0-1 0 0 0,10 27 0 0 0,-2 1 0 0 0,-2 0 0 0 0,2 11 0 0 0,-5-19 0 0 0,20 124 0 0 0,-11-59 0 0 0,20 179 0 0 0,-5-24 0 0 0,-19-185 0 0 0,16 115 0 0 0,31 223 0 0 0,-47-345 0 0 0,12 38 0 0 0,-18-80 40 0 0,-3-7 164 0 0,0-1 58 0 0,0 0 8 0 0,0-3-32 0 0,-10-64-165 0 0,-2 0 0 0 0,-13-36-73 0 0,-3-12 16 0 0,-7-25-16 0 0,-8-45 0 0 0,24 60 0 0 0,5-1 0 0 0,5-25 0 0 0,8 127 0 0 0,-1 11 0 0 0,2-1 0 0 0,0 1 0 0 0,0-1 0 0 0,2 1 0 0 0,0-7 0 0 0,1 4 0 0 0,-1 9 0 0 0,0 7 0 0 0,2 8 0 0 0,-3-7 0 0 0,8 17 0 0 0,-1 1 0 0 0,-1 0 0 0 0,3 14 0 0 0,13 61 0 0 0,-8-27 0 0 0,51 227 0 0 0,-54-234 0 0 0,21 106 0 0 0,11 53 0 0 0,-38-197-19 0 0,1 0-1 0 0,1-1 1 0 0,1 1-1 0 0,1-1 1 0 0,5 6 19 0 0,-13-22-144 0 0,2-1 0 0 0,-1 0 0 0 0,0 0 0 0 0,1 0 0 0 0,-1-1 0 0 0,1 1 0 0 0,1 0 144 0 0,-3-3-1564 0 0,-2-1-4215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8:43.7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2078 4607 0 0,'0'0'102'0'0,"0"0"20"0"0,0 0 6 0 0,-2 0-21 0 0,-1 0 4 0 0,0 0 0 0 0,0 0 0 0 0,0 0 0 0 0,0 0 0 0 0,0 1 0 0 0,-2 0-111 0 0,2 0 286 0 0,2-1 223 0 0,1 0-66 0 0,-1 1-294 0 0,0 0-147 0 0,0 0-1 0 0,0-1 0 0 0,0 1 0 0 0,0 0 0 0 0,1 0 0 0 0,-1 0 0 0 0,0 0 1 0 0,1 0-1 0 0,-1 0 0 0 0,0 0 0 0 0,1 0 0 0 0,-1 0 0 0 0,1 0 0 0 0,0 0 1 0 0,-1 0-1 0 0,1 1-1 0 0,-1 3-3 0 0,-2 3 3 0 0,3 1 0 0 0,2 0 72 0 0,-1-6 9 0 0,1-1-1 0 0,-1 0 0 0 0,1 0 0 0 0,0 0 0 0 0,-1 0 0 0 0,1 0 0 0 0,0-1 1 0 0,0 1-1 0 0,0 0 0 0 0,0-1 0 0 0,1 0 0 0 0,-1 1 0 0 0,0-1-80 0 0,3 1 187 0 0,0 0 0 0 0,-1 1 0 0 0,1-2 0 0 0,0 1-1 0 0,5 0-186 0 0,-1 0 40 0 0,-1-1 0 0 0,1-1 0 0 0,0 1 0 0 0,-1-2 0 0 0,1 1 0 0 0,0-1 0 0 0,-1 0 0 0 0,4-2-40 0 0,1 0 141 0 0,-1-1 0 0 0,0 0 0 0 0,0-1 0 0 0,-1 0-1 0 0,5-3-140 0 0,12-9 256 0 0,-1-2 0 0 0,-1 0 0 0 0,-1-2 0 0 0,0-1-256 0 0,73-72 0 0 0,-53 50 0 0 0,-19 17-10 0 0,1-5 10 0 0,-3 5 453 0 0,4-3-453 0 0,36-36 803 0 0,-3-2-1 0 0,44-65-802 0 0,-81 101 0 0 0,65-93 0 0 0,-71 97 0 0 0,-2-1 0 0 0,-2-1 0 0 0,1-3 0 0 0,-2-3 0 0 0,-1 0 0 0 0,-1 0 0 0 0,-2-2 0 0 0,15-53 0 0 0,-20 77 0 0 0,-1-1 0 0 0,-1 0 0 0 0,0 0 0 0 0,-1 0 0 0 0,0-13 0 0 0,-1 25 0 0 0,-2-9 0 0 0,1 1-17 0 0,0 9 28 0 0,-3-5 67 0 0,4 6 293 0 0,0 1 117 0 0,0 0 21 0 0,0 0-66 0 0,0 0-358 0 0,-2 11-881 0 0,0 10 420 0 0,1 1 0 0 0,2 8 376 0 0,-1-2-364 0 0,-1 5 364 0 0,-2 0 19 0 0,1 7 364 0 0,-8 30-383 0 0,1-20 318 0 0,-3 0 0 0 0,-2-1 0 0 0,-2 0 0 0 0,-3-1 0 0 0,-4 5-318 0 0,-8 9 0 0 0,-27 39 0 0 0,37-70 0 0 0,-1 0 0 0 0,-1-2 0 0 0,-27 25 0 0 0,31-34 0 0 0,-52 50 0 0 0,-11 4 0 0 0,68-62 0 0 0,-97 77 0 0 0,32-30 0 0 0,46-33 0 0 0,18-14 0 0 0,-14 8 0 0 0,-9 4 0 0 0,35-23 0 0 0,6-4 0 0 0,7-4 0 0 0,15-6 0 0 0,-4 2 0 0 0,0-1 0 0 0,6-6 0 0 0,41-34 0 0 0,45-46 0 0 0,-35 18 0 0 0,-36 35 0 0 0,8-8 0 0 0,-3-3 0 0 0,-3-1 0 0 0,1-6 0 0 0,3-9 0 0 0,27-56 0 0 0,-22 17 0 0 0,3-26 0 0 0,-45 111 0 0 0,25-75 0 0 0,-14 34 0 0 0,2-6 1440 0 0,5-38-1440 0 0,-25 94 152 0 0,-1 1 0 0 0,-1-1 0 0 0,-1 0 0 0 0,0-10-152 0 0,2-4 0 0 0,-2 24 0 0 0,0-1 0 0 0,-1 1 0 0 0,0-1 0 0 0,0 1 0 0 0,-1-5 0 0 0,-1 4-64 0 0,2 7-273 0 0,0 1-138 0 0,0 0-33 0 0,0 2 134 0 0,4 27 2159 0 0,-1 28-1785 0 0,-3-42-6 0 0,0 0-1 0 0,-2 0 0 0 0,1 0 0 0 0,-5 13 7 0 0,0-4-109 0 0,0 2-1166 0 0,-8 19 1275 0 0,1-7-344 0 0,0-1 1466 0 0,-4 6-1122 0 0,-55 101 629 0 0,22-46-652 0 0,-73 134 23 0 0,94-185 0 0 0,-1-2 0 0 0,-3-1 0 0 0,-4 2 0 0 0,-112 118 0 0 0,109-121 0 0 0,8-8 0 0 0,10-10 0 0 0,-1-1 0 0 0,-1-1 0 0 0,-20 14 0 0 0,40-34 0 0 0,0 0 0 0 0,-1 0 0 0 0,1 0 0 0 0,-1-1 0 0 0,0 0 0 0 0,0 0 0 0 0,0 0 0 0 0,0-1 0 0 0,0 0 0 0 0,0 0 0 0 0,0 0 0 0 0,-1 0 0 0 0,1-1 0 0 0,0 0 0 0 0,0 0 0 0 0,-5-1 0 0 0,-4-1 0 0 0,0-1 0 0 0,0 0 0 0 0,-10-5 0 0 0,5 2 0 0 0,-6 0 0 0 0,17 4 0 0 0,0 2 0 0 0,0 1 0 0 0,1 3 0 0 0,1-1 0 0 0,6-3 0 0 0,-1 0 0 0 0,1 0 0 0 0,0 0 0 0 0,0 0 0 0 0,0 0 0 0 0,0 0 0 0 0,0 0 0 0 0,0 0 0 0 0,0 0 0 0 0,-1 0 0 0 0,1 0 0 0 0,0 0 0 0 0,0 0 0 0 0,0 0 0 0 0,0 0 0 0 0,0 0 0 0 0,0 0 0 0 0,0 0 0 0 0,0 1 0 0 0,-1-1 0 0 0,1 0 0 0 0,0 0 0 0 0,0 0 0 0 0,0 0 0 0 0,0 0 0 0 0,0 0 0 0 0,0 0 0 0 0,0 0 0 0 0,0 1 0 0 0,0-1 0 0 0,0 0 0 0 0,0 0 0 0 0,0 0 0 0 0,0 0 0 0 0,0 0 0 0 0,0 0 0 0 0,0 0 0 0 0,0 1 0 0 0,0-1 0 0 0,0 0 0 0 0,0 0 0 0 0,0 0 0 0 0,0 0 0 0 0,0 0 0 0 0,0 0 0 0 0,0 0 0 0 0,0 1 0 0 0,0-1 0 0 0,0 0 0 0 0,0 0 0 0 0,0 0 0 0 0,0 0 0 0 0,0 0 0 0 0,0 0 0 0 0,0 0 0 0 0,0 0 0 0 0,0 1 0 0 0,1-1 0 0 0,4 3 0 0 0,-5-3 0 0 0,3 2-89 0 0,1-1-1 0 0,-1 0 1 0 0,1 0-1 0 0,-1 0 1 0 0,1 0-1 0 0,-1 0 1 0 0,1-1-1 0 0,0 1 1 0 0,-1-1 0 0 0,1 0-1 0 0,0 0 1 0 0,-1 0-1 0 0,1-1 1 0 0,0 1-1 0 0,-1-1 1 0 0,1 0-1 0 0,0 0 90 0 0,10-4-210 0 0,1 0-1 0 0,-1-1 0 0 0,7-4 211 0 0,-12 6 161 0 0,28-16-161 0 0,0-2 0 0 0,6-6 0 0 0,-22 14 0 0 0,37-25 0 0 0,-1-3 0 0 0,12-14 0 0 0,49-53-5 0 0,-82 72 39 0 0,-2-1 1 0 0,4-8-35 0 0,1-5 85 0 0,-1-3 0 0 0,20-40-85 0 0,-40 60 586 0 0,-3 0 0 0 0,0-1 0 0 0,0-9-586 0 0,-2-1 0 0 0,1-19 0 0 0,-12 52 0 0 0,3-16 0 0 0,-1-3 0 0 0,-1 7 0 0 0,4-20 0 0 0,5-16 0 0 0,-7 28 0 0 0,4-7 0 0 0,0 14 0 0 0,-6 16 0 0 0,0 0 0 0 0,-1 0 0 0 0,1-5 0 0 0,1 0 0 0 0,-1-1 0 0 0,2 1 0 0 0,0 1 0 0 0,0-1 0 0 0,1 1 0 0 0,2-2 0 0 0,-5 8 0 0 0,0-1 0 0 0,-1 0 0 0 0,1-2 0 0 0,1-1 0 0 0,-4 9 0 0 0,0 1 0 0 0,1-1 0 0 0,-1 1 0 0 0,1-1 0 0 0,0 1 0 0 0,-1-1 0 0 0,1 1 0 0 0,1-1 0 0 0,-2 1 0 0 0,0 0 0 0 0,1 1 0 0 0,-1-1 0 0 0,0 0 0 0 0,0 0 0 0 0,1 1 0 0 0,-1-1 0 0 0,0 0 0 0 0,0 0 0 0 0,0 0 0 0 0,0 1 0 0 0,0-1 0 0 0,0 0 0 0 0,0 0 0 0 0,0 1 0 0 0,-1-2 0 0 0,1-12 0 0 0,-1 6 0 0 0,-2 1 0 0 0,-4 5 0 0 0,-2 2 0 0 0,8-1 0 0 0,1 1 0 0 0,-1 0 0 0 0,0 0 0 0 0,1 0 0 0 0,-1 0 0 0 0,1 0 0 0 0,-1 1 0 0 0,0-1 0 0 0,1 0 0 0 0,-1 0 0 0 0,0 0 0 0 0,1 0 0 0 0,-1 1 0 0 0,1-1 0 0 0,-1 0 0 0 0,1 1 0 0 0,-1-1 0 0 0,1 0 0 0 0,-1 1 0 0 0,1-1 0 0 0,-1 1 0 0 0,-1 0 0 0 0,-5 4 0 0 0,1 4 0 0 0,0 4 0 0 0,0-1 0 0 0,1 0 0 0 0,0 0 0 0 0,0 4 0 0 0,-9 28 0 0 0,7-24 0 0 0,-2 11 0 0 0,-5 33 0 0 0,7-25 0 0 0,-6 13 0 0 0,-49 147 0 0 0,-12-4 0 0 0,49-138 0 0 0,-2-2 0 0 0,-18 25 0 0 0,24-48 0 0 0,-2-2 0 0 0,-1-1 0 0 0,-7 5 0 0 0,20-23 0 0 0,7-7 0 0 0,1 0 0 0 0,-1 0 0 0 0,1 0 0 0 0,-1 0 0 0 0,1 0 0 0 0,0 1 0 0 0,7-12 0 0 0,6-12 0 0 0,0 1 0 0 0,3-2 0 0 0,64-91 0 0 0,-55 79 0 0 0,-2-1 0 0 0,-1-1 0 0 0,2-9 0 0 0,43-110 0 0 0,-55 130 0 0 0,35-97 0 0 0,5-43 0 0 0,-9 31 0 0 0,-29 101 0 0 0,-6 17 0 0 0,-1 0 0 0 0,0 0 0 0 0,-1-4 0 0 0,2-12 0 0 0,19-110 0 0 0,-23 137 0 0 0,-1 0 0 0 0,1 0 0 0 0,-1 0 0 0 0,0 0 0 0 0,0 0 0 0 0,0 0 0 0 0,-1-2 0 0 0,0-29 0 0 0,-3 83 0 0 0,2-25 0 0 0,0 8 0 0 0,2-10 0 0 0,-1-1 0 0 0,-2 1 0 0 0,0-1 0 0 0,-1 0 0 0 0,-1 0 0 0 0,-3 7 0 0 0,-30 98 0 0 0,7-28 0 0 0,-12 36 0 0 0,11-42 0 0 0,-40 103 0 0 0,67-184 0 0 0,-4 12 0 0 0,-2 0 0 0 0,-9 13 0 0 0,12-23 0 0 0,2-2 0 0 0,-1-1 0 0 0,0 1 0 0 0,-1-1 0 0 0,-6 5 0 0 0,-3 2 0 0 0,9-12 0 0 0,-2-3 0 0 0,3-3 0 0 0,7 1 0 0 0,0 0 0 0 0,0 0 0 0 0,0-1 0 0 0,-1 1 0 0 0,1 0 0 0 0,0 0 0 0 0,0 0 0 0 0,0-1 0 0 0,0 1 0 0 0,0 0 0 0 0,0 0 0 0 0,0-1 0 0 0,-1 1 0 0 0,1 0 0 0 0,0 0 0 0 0,0 0 0 0 0,0-1 0 0 0,0 1 0 0 0,0 0 0 0 0,0 0 0 0 0,0-1 0 0 0,0 1 0 0 0,0 0 0 0 0,0 0 0 0 0,2-4 0 0 0,-1 0 0 0 0,0 0 0 0 0,1 0 0 0 0,0 1 0 0 0,-1-1 0 0 0,2 1 0 0 0,-1 0 0 0 0,0-1 0 0 0,3-1 0 0 0,4-8 0 0 0,23-38 0 0 0,-2-1 0 0 0,-3-1 0 0 0,8-24 0 0 0,5-29 0 0 0,35-89 0 0 0,-30 95 0 0 0,-22 53 0 0 0,-3 0 0 0 0,4-19 0 0 0,-14 30 0 0 0,-2-1 0 0 0,-2 0 0 0 0,-1-1 0 0 0,-2 0 0 0 0,-1-36 0 0 0,-2 47 0 0 0,-1 0 0 0 0,-1 0 0 0 0,-5-20 0 0 0,3 22 0 0 0,4 20 0 0 0,-1 0 0 0 0,1 1 0 0 0,-1-1 0 0 0,-1 0 0 0 0,1 0 0 0 0,-1 0 0 0 0,1 1 0 0 0,-3-4 0 0 0,1 1 0 0 0,3 8 0 0 0,0-1 0 0 0,0 0 0 0 0,0 0 0 0 0,0 0 0 0 0,0 0 0 0 0,0 0 0 0 0,0 0 0 0 0,0 0 0 0 0,0 0 0 0 0,1 0 0 0 0,-1 0 0 0 0,0 0 0 0 0,0 0 0 0 0,0 0 0 0 0,0-1 0 0 0,0 1 0 0 0,0 0 0 0 0,0 0 0 0 0,0 0 0 0 0,0 0 0 0 0,0 0 0 0 0,0 0 0 0 0,1 0 0 0 0,-1 0 0 0 0,0 0 0 0 0,0 0 0 0 0,0 0 0 0 0,0 0 0 0 0,0 0 0 0 0,0 0 0 0 0,0 0 0 0 0,0 0 0 0 0,0 0 0 0 0,0-1 0 0 0,0 1 0 0 0,0 0 0 0 0,0 0 0 0 0,0 0 0 0 0,0 0 0 0 0,0 0 0 0 0,0 0 0 0 0,0 0 0 0 0,0 0 0 0 0,0 0 0 0 0,0 0 0 0 0,0-1 0 0 0,0 1 0 0 0,0 0 0 0 0,0 0 0 0 0,0 0 0 0 0,0 0 0 0 0,0 0 0 0 0,0 0 0 0 0,0 0 0 0 0,0 0 0 0 0,0 0 0 0 0,0 0 0 0 0,0 0 0 0 0,0-1 0 0 0,5 4 0 0 0,-5-3 0 0 0,8 7 0 0 0,-4-1 0 0 0,0-1 0 0 0,-1 0 0 0 0,0 1 0 0 0,0-1 0 0 0,0 1 0 0 0,-1 0 0 0 0,1 1 0 0 0,9 21 0 0 0,-7-16 0 0 0,1 0 0 0 0,-2 0 0 0 0,0 0 0 0 0,0 1 0 0 0,-1 0 0 0 0,0 7 0 0 0,2 22 0 0 0,-1 17 0 0 0,-4-49 0 0 0,1 12 0 0 0,-2 1 0 0 0,0-1 0 0 0,-3 10 0 0 0,-14 65 0 0 0,2-13 0 0 0,10-53 0 0 0,-2-1 0 0 0,0 1 0 0 0,-10 19 0 0 0,-41 86 0 0 0,44-104 0 0 0,7-11 0 0 0,-2 7 0 0 0,-7 18 0 0 0,-10 21 72 0 0,27-65 299 0 0,0-2 117 0 0,0 0 21 0 0,0 0-134 0 0,0 0-576 0 0,0 0-250 0 0,0-8-490 0 0,3-14 890 0 0,1-1 0 0 0,2 1 1 0 0,1-3 50 0 0,-1 3-14 0 0,21-66 14 0 0,4 0 0 0 0,11-35 0 0 0,-39 112 0 0 0,36-115 0 0 0,-6-3 0 0 0,-32 126 0 0 0,21-109 0 0 0,-16 77 0 0 0,-2 0 0 0 0,-1-9 0 0 0,-3-60 0 0 0,-1 86 0 0 0,-1-16 0 0 0,0 3 0 0 0,0 17 207 0 0,0-1-1 0 0,0 1 1 0 0,-2 1-1 0 0,-1-4-206 0 0,-1-6 732 0 0,6 22-1183 0 0,0 1-49 0 0,0 0 59 0 0,1 1 427 0 0,-1-1 0 0 0,1 1 1 0 0,-1-1-1 0 0,1 1 1 0 0,-1-1-1 0 0,1 0 1 0 0,-1 1-1 0 0,1-1 1 0 0,-1 0-1 0 0,1 1 1 0 0,0-1-1 0 0,0 0 14 0 0,2 2-3 0 0,8 6 3 0 0,-1 1 0 0 0,0 0 0 0 0,-1 1 0 0 0,5 5 0 0 0,1 3 0 0 0,-8-10 0 0 0,0 0 0 0 0,0 1 0 0 0,-1 0 0 0 0,0 1 0 0 0,-1-1 0 0 0,0 1 0 0 0,-1 0 0 0 0,2 4 0 0 0,-2 0 0 0 0,0 1 0 0 0,0-1 0 0 0,-2 1 0 0 0,1 0 0 0 0,-1 11 0 0 0,-3 11 0 0 0,0 1 0 0 0,-3-1 0 0 0,-1 0 0 0 0,-5 17 0 0 0,-6 22 609 0 0,-3-1 0 0 0,-4-1 0 0 0,-8 13-609 0 0,17-52 91 0 0,-29 77-17 0 0,-11 53-74 0 0,42-125 0 0 0,-12 22 0 0 0,8-20 0 0 0,12-32-4 0 0,3-6-3 0 0,0 0 0 0 0,-1 0 1 0 0,0 0-1 0 0,0-1 1 0 0,0 1-1 0 0,0-1 0 0 0,-1 1 1 0 0,1-1-1 0 0,-2 1 7 0 0,3-10-812 0 0,15-50 1271 0 0,1 0 1 0 0,22-48-460 0 0,-9 25-919 0 0,2-4-32 0 0,22-71 786 0 0,-18 14 2141 0 0,8-88-1976 0 0,-34 183 17 0 0,-3 18-17 0 0,-1 0-1 0 0,-1-2 1 0 0,-2 16 0 0 0,1-14 0 0 0,-2 1 0 0 0,-1-17 0 0 0,-2 21 0 0 0,-4-13 0 0 0,4 19 0 0 0,6 42 0 0 0,7 19 0 0 0,4 42 0 0 0,-12-72 0 0 0,-1 2 0 0 0,0 0 0 0 0,0 0 0 0 0,-2 0 0 0 0,-1 8 0 0 0,-13 70 0 0 0,11-68 0 0 0,-9 37 0 0 0,-3-1 0 0 0,-2 2 0 0 0,-49 121 0 0 0,38-110 0 0 0,-14 36 0 0 0,-29 51 0 0 0,-7-2 0 0 0,-43 55 0 0 0,69-136 0 0 0,-43 45 0 0 0,74-98 0 0 0,-2-2 0 0 0,-6 4 0 0 0,-20 20 0 0 0,28-24 0 0 0,-30 29 0 0 0,42-45 0 0 0,0 0 0 0 0,-1-1 0 0 0,0-1 0 0 0,-8 5 0 0 0,16-10 0 0 0,-5 3 0 0 0,-1-1 0 0 0,1 0 0 0 0,-1 0 0 0 0,0-1 0 0 0,-2 1 0 0 0,3-2 0 0 0,1 0 0 0 0,1-1 0 0 0,-1 0 0 0 0,0 0 0 0 0,-5 0 0 0 0,5-1-147 0 0,-1 1 0 0 0,1 0-1 0 0,-1 0 1 0 0,1 1 0 0 0,0 0-1 0 0,-1 0 1 0 0,1 1 0 0 0,0-1-1 0 0,0 2 1 0 0,1-1 0 0 0,-4 3 147 0 0,-2 2-75 0 0,0 1 1 0 0,0 0 0 0 0,1 1 0 0 0,0 0-1 0 0,-4 5 75 0 0,-3 8 0 0 0,-5 5 0 0 0,12-15 0 0 0,10-13 0 0 0,1 0 0 0 0,0 1 0 0 0,0-1 0 0 0,-1 0 0 0 0,1 0 0 0 0,0 1 0 0 0,0-1 0 0 0,0 0 0 0 0,0 0 0 0 0,0 1 0 0 0,-1-1 0 0 0,1 0 0 0 0,0 1 0 0 0,0-1 0 0 0,0 0 0 0 0,0 1 0 0 0,0-1 0 0 0,0 0 0 0 0,0 1 0 0 0,0-1 0 0 0,0 0 0 0 0,1 1 0 0 0,-1 0 0 0 0,1-1 0 0 0,-1 1 0 0 0,1-1 0 0 0,-1 1 0 0 0,1-1 0 0 0,0 1 0 0 0,-1-1 0 0 0,1 1 0 0 0,0-1 0 0 0,-1 1 0 0 0,1-1 0 0 0,0 0 0 0 0,0 1 0 0 0,-1-1 0 0 0,1 0 0 0 0,0 0 0 0 0,0 0 0 0 0,-1 1 0 0 0,1-1 0 0 0,0 0 0 0 0,0 0 0 0 0,0 0 0 0 0,-1 0 0 0 0,1-1 0 0 0,0 1 0 0 0,0 0 0 0 0,3 0 0 0 0,-1-1 0 0 0,1 0 0 0 0,-1 1 0 0 0,1-1 0 0 0,-1 0 0 0 0,3-2 0 0 0,7-4 0 0 0,1-1 0 0 0,-1 0 0 0 0,-1-1 0 0 0,5-4 0 0 0,46-43 0 0 0,-13 5 0 0 0,28-40 0 0 0,-35 40 0 0 0,42-51 14 0 0,-5-4 0 0 0,-2-8-14 0 0,-20 21 974 0 0,-4-2 0 0 0,27-70-974 0 0,-52 96 8 0 0,-2 0 0 0 0,7-35-8 0 0,-31 92 0 0 0,42-146 0 0 0,-39 138-202 0 0,2 1-1 0 0,8-18 203 0 0,-9 25-1114 0 0,-1 0 0 0 0,2 1-1 0 0,0 0 1115 0 0,5-5-5796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25.6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61 2759 0 0,'0'0'287'0'0,"0"0"161"0"0,0 0 68 0 0,0 0 17 0 0,-1-1-43 0 0,1 0-363 0 0,-1 0 0 0 0,1 0 0 0 0,0 0 0 0 0,-1 0 0 0 0,1-1 0 0 0,0 1 0 0 0,0 0 0 0 0,-1 0 0 0 0,1 0 0 0 0,0 0 0 0 0,0-1-127 0 0,1 0-152 0 0,-1 0 233 0 0,1 0-1 0 0,3-4 0 0 0,-3 4-1 0 0,6-2 42 0 0,-4 2-97 0 0,4-1 78 0 0,0-1 0 0 0,0 1 0 0 0,0 1 0 0 0,0-1 0 0 0,1 1-1 0 0,-1 1 1 0 0,5-1-102 0 0,13-1 679 0 0,16 1-679 0 0,-33 2 48 0 0,7-1 7 0 0,1 2-1 0 0,-1 0 0 0 0,1 1 0 0 0,-1 0 1 0 0,0 1-1 0 0,0 1 0 0 0,0 1 1 0 0,0 0-1 0 0,0 1 0 0 0,-1 0 0 0 0,0 1 1 0 0,-1 1-1 0 0,0 0 0 0 0,0 1 0 0 0,0 0 1 0 0,-1 1-1 0 0,3 4-54 0 0,6 5 68 0 0,-2 0 0 0 0,5 8-68 0 0,-16-17 40 0 0,0 1-1 0 0,-1-1 1 0 0,0 1-1 0 0,-1 1 1 0 0,0-1-1 0 0,-1 2-39 0 0,7 18 134 0 0,-2 0-1 0 0,-1 1 1 0 0,-2 0-1 0 0,-1 0 1 0 0,-1 1-1 0 0,-2 8-133 0 0,-1-12 200 0 0,-2 1 0 0 0,-1-1-1 0 0,-2 0 1 0 0,-1 0 0 0 0,-1-1-1 0 0,-1 1 1 0 0,-3 6-200 0 0,5-24 92 0 0,-1 1 1 0 0,0-1-1 0 0,0 1 1 0 0,-1-1-1 0 0,-1-1 1 0 0,-6 9-93 0 0,1-4 34 0 0,0-1 0 0 0,-1 0 1 0 0,0-1-1 0 0,-4 2-34 0 0,8-9 13 0 0,-1 1 0 0 0,1-1-1 0 0,-1-1 1 0 0,0 0 0 0 0,-8 3-13 0 0,10-6 14 0 0,1 0 0 0 0,-1 0 0 0 0,0-1 0 0 0,0 0 0 0 0,0 0 0 0 0,0-1 0 0 0,1 0 0 0 0,-1 0 1 0 0,0-1-1 0 0,0 0 0 0 0,-7-2-14 0 0,8 1 60 0 0,-1 0 1 0 0,1-1-1 0 0,0 0 1 0 0,0 0-1 0 0,0-1 1 0 0,0 1-1 0 0,1-2 1 0 0,-1 1-1 0 0,1-1 1 0 0,0 0-1 0 0,1 0 1 0 0,-1 0-1 0 0,1-1-60 0 0,-2-2 5 0 0,1-1-1 0 0,0 1 0 0 0,0-1 1 0 0,1 0-1 0 0,0 0 0 0 0,0-2-4 0 0,3 5 0 0 0,-1-1 0 0 0,1 1 0 0 0,0-1-1 0 0,1 0 1 0 0,0 0 0 0 0,0 0 0 0 0,0 0 0 0 0,1 0-1 0 0,0-4 1 0 0,0 5 0 0 0,1 0 0 0 0,0 0 0 0 0,0-1 0 0 0,0 1 0 0 0,1 0 0 0 0,1-5 0 0 0,2-2-11 0 0,-3 7 1 0 0,0 1 0 0 0,1-1 0 0 0,-1 1-1 0 0,1 0 1 0 0,0 0 0 0 0,0 0 10 0 0,7-8-8 0 0,-6 7-1 0 0,0-1 0 0 0,1 1-1 0 0,-1 1 1 0 0,2-1 0 0 0,-1 1-1 0 0,3-2 10 0 0,6-4-8 0 0,1 1 0 0 0,0 1 0 0 0,0 1 0 0 0,11-5 8 0 0,-19 10-2 0 0,-1 0-1 0 0,1 1 0 0 0,0 0 1 0 0,0 1-1 0 0,0-1 0 0 0,0 1 1 0 0,0 1-1 0 0,0-1 0 0 0,0 1 1 0 0,0 0-1 0 0,0 1 0 0 0,6 1 3 0 0,17 3-8 0 0,-11-1-26 0 0,13 3 34 0 0,-26-5-3 0 0,0 0 0 0 0,0 0 0 0 0,0 1-1 0 0,-1 0 1 0 0,1 0 0 0 0,-1 0 0 0 0,2 2 3 0 0,1 3 0 0 0,-1 3 0 0 0,-1 0 0 0 0,0 1 0 0 0,1 4 0 0 0,2 10 54 0 0,-3-6-39 0 0,-6-12-109 0 0,0-8-23 0 0,0 1 4 0 0,0 0 0 0 0,0-1 1 0 0,0 1-1 0 0,0 0 0 0 0,0 0 0 0 0,0 0 0 0 0,0-1 1 0 0,0 1-1 0 0,0 0 0 0 0,0-1 0 0 0,1 1 0 0 0,-1 1 113 0 0,0-2-4208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26.2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0 242 2759 0 0,'0'0'378'0'0,"0"0"543"0"0,0 0 242 0 0,0 0 49 0 0,2-1-134 0 0,0 0-957 0 0,0-1 0 0 0,1 1 0 0 0,-1 0 0 0 0,1-1 0 0 0,-1 1 0 0 0,1 1 0 0 0,0-1-121 0 0,-3 1 5 0 0,0 0-1 0 0,0 0 1 0 0,0 0 0 0 0,0 0-1 0 0,1-1 1 0 0,-1 1 0 0 0,0 0-1 0 0,0 0 1 0 0,0 0-1 0 0,0 0 1 0 0,1 0 0 0 0,-1 0-1 0 0,0 0 1 0 0,0 1 0 0 0,0-1-1 0 0,0 0 1 0 0,1 0 0 0 0,-1 0-1 0 0,0 0 1 0 0,0 0 0 0 0,0 0-1 0 0,0 0 1 0 0,0 0-1 0 0,1 0 1 0 0,-1 0 0 0 0,0 0-1 0 0,0 1 1 0 0,0-1 0 0 0,0 0-5 0 0,11 6 75 0 0,-7-4-61 0 0,-1 1 0 0 0,1-1 1 0 0,-1 0-1 0 0,1 1 1 0 0,-1 0-1 0 0,2 1-14 0 0,5 11 144 0 0,0 0-1 0 0,0 0 1 0 0,-2 1-1 0 0,6 15-143 0 0,-10-24 53 0 0,22 55 904 0 0,8 33-957 0 0,-3-9 395 0 0,-8-20 12 0 0,-2 1 0 0 0,0 16-407 0 0,-13-48 572 0 0,-1 0 0 0 0,-3 0 0 0 0,2 31-572 0 0,-6-64 90 0 0,0-2-24 0 0,0 0-2 0 0,0 0 6 0 0,0 0 20 0 0,-2-2 6 0 0,-2-4-82 0 0,0 0 0 0 0,1 0-1 0 0,0 0 1 0 0,0 0-1 0 0,1 0 1 0 0,0-1 0 0 0,0 1-1 0 0,0-1 1 0 0,0-6-14 0 0,-2-15 122 0 0,0-24-122 0 0,2 17 19 0 0,-4-51-19 0 0,4 0 0 0 0,4 0 0 0 0,8-45 0 0 0,-3 87 0 0 0,1 0 0 0 0,3 1 0 0 0,1 0 0 0 0,2 1 0 0 0,9-15 0 0 0,-11 31-5 0 0,1 0 0 0 0,5-5 5 0 0,-15 26-29 0 0,1 0 0 0 0,0 0 1 0 0,0 0-1 0 0,0 1 1 0 0,0 0-1 0 0,0 0 0 0 0,1 0 1 0 0,0 0-1 0 0,0 1 0 0 0,0 0 1 0 0,0 0-1 0 0,0 0 1 0 0,2 0 28 0 0,-7 3-213 0 0,1-1 1 0 0,0 1-1 0 0,0 0 1 0 0,-1-1-1 0 0,1 1 1 0 0,0 0-1 0 0,0 0 1 0 0,0 0-1 0 0,-1 0 1 0 0,1 0 0 0 0,0 0-1 0 0,0 0 1 0 0,0 0 212 0 0,2 0-1092 0 0,-1 0-3072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26.7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38 112 2303 0 0,'-2'-1'167'0'0,"-14"-6"985"0"0,14 7 95 0 0,1-1 53 0 0,-1 0-1052 0 0,0 0 0 0 0,0 0 1 0 0,0 0-1 0 0,0 0 1 0 0,1 0-1 0 0,-1-1 0 0 0,0 1-248 0 0,1-1 311 0 0,1 2-50 0 0,0 0-18 0 0,0 0-56 0 0,0 0-25 0 0,0 0-2 0 0,1-2 11 0 0,0 1-102 0 0,0-1-1 0 0,0 0 0 0 0,0 0 1 0 0,0 1-1 0 0,1-1 1 0 0,-1 1-1 0 0,1-1 1 0 0,-1 1-1 0 0,1-1 1 0 0,0 1-1 0 0,-1 0 1 0 0,1 0-1 0 0,0 0 1 0 0,0 0-1 0 0,0 0 1 0 0,2 0-69 0 0,6-3 294 0 0,0 1 0 0 0,11-2-294 0 0,-1 1 183 0 0,20-5 210 0 0,1 2 1 0 0,9 0-394 0 0,-23 4 135 0 0,69-9 835 0 0,92 0-970 0 0,-180 12 3 0 0,136 3 249 0 0,-109-1-247 0 0,-1 2 0 0 0,1 2 0 0 0,3 1-5 0 0,-29-4-10 0 0,99 25-458 0 0,-97-25 303 0 0,19 5-1524 0 0,16 3 1689 0 0,-33-9-700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27.3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6447 0 0,'0'0'298'0'0,"0"0"-10"0"0,0 0-118 0 0,0 0 206 0 0,2 1 111 0 0,21 8 304 0 0,0-1-1 0 0,10 2-790 0 0,-5-3 243 0 0,-1 2 0 0 0,24 12-243 0 0,-6-3 85 0 0,0 1 0 0 0,-1 1 1 0 0,35 24-86 0 0,-54-28 121 0 0,17 15-121 0 0,-11-8 121 0 0,-12-9 15 0 0,0 2 0 0 0,-2 0 0 0 0,1 1 0 0 0,-2 0 0 0 0,10 15-136 0 0,-1-3 335 0 0,-14-17-10 0 0,-1 1 1 0 0,2 3-326 0 0,-9-12 74 0 0,-1 1 1 0 0,1-1-1 0 0,-1 1 1 0 0,0 0-1 0 0,0 0 1 0 0,-1-1-1 0 0,1 1 1 0 0,-1 0-1 0 0,0 1-74 0 0,-1-2 41 0 0,0-1 0 0 0,1 1 0 0 0,-2 0 0 0 0,1-1 0 0 0,0 1 0 0 0,-1-1 0 0 0,0 1 0 0 0,0 0 0 0 0,0-1-1 0 0,0 0 1 0 0,0 1 0 0 0,-1 0-41 0 0,-1 2 24 0 0,-1 1-1 0 0,0-2 0 0 0,0 1 1 0 0,0 0-1 0 0,-3 2-23 0 0,-6 7 78 0 0,5-5-36 0 0,-1 0 0 0 0,-1 0 0 0 0,1-1 0 0 0,-2 0 0 0 0,-10 7-42 0 0,-37 25 135 0 0,27-19 34 0 0,-5 1-169 0 0,-20 10-229 0 0,49-27-193 0 0,6-4 329 0 0,-1-1-196 0 0,2-1-134 0 0,0 0-538 0 0,0 0-230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28.1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19 115 8463 0 0,'-9'-7'388'0'0,"7"6"-10"0"0,-4-7-224 0 0,6 7-138 0 0,0 1-1 0 0,0-1 0 0 0,0 1 0 0 0,-1-1 1 0 0,1 1-1 0 0,0-1 0 0 0,0 1 0 0 0,0-1 1 0 0,0 1-1 0 0,0-1 0 0 0,0 1 0 0 0,0-1 1 0 0,0 1-1 0 0,0-1 0 0 0,0 1 0 0 0,0 0 1 0 0,0-1-1 0 0,1 1 0 0 0,-1-1 0 0 0,0 1 1 0 0,0-1-1 0 0,0 1 0 0 0,1-1 0 0 0,-1 1 1 0 0,0-1-1 0 0,0 1 0 0 0,1 0 0 0 0,-1-1 1 0 0,0 1-1 0 0,1 0 0 0 0,-1-1 0 0 0,1 1-15 0 0,16-12 203 0 0,-6 5-176 0 0,-4 0-1 0 0,0 1 0 0 0,1 1 0 0 0,-1-1 1 0 0,1 1-1 0 0,1 1 0 0 0,-1-1 0 0 0,1 1 1 0 0,-1 1-1 0 0,1 0 0 0 0,0 0 0 0 0,1 1 1 0 0,-1 0-1 0 0,3 0-26 0 0,2 0 6 0 0,15-1 25 0 0,14 1-31 0 0,-34 2 3 0 0,1 0 0 0 0,-1 1-1 0 0,0 0 1 0 0,0 1 0 0 0,0 0-1 0 0,7 2-2 0 0,-12-2 0 0 0,55 21 22 0 0,-49-19-14 0 0,-1 1 0 0 0,1 0-1 0 0,-2 1 1 0 0,1 0-1 0 0,1 1-7 0 0,6 8 16 0 0,0 0-1 0 0,-1 1 0 0 0,0 0 0 0 0,-1 1 0 0 0,5 9-15 0 0,8 13 35 0 0,4 7 52 0 0,2 6-87 0 0,-24-36 67 0 0,0 0 1 0 0,-2 0 0 0 0,0 1 0 0 0,-1 0-1 0 0,2 9-67 0 0,-2 0 282 0 0,-1 1-1 0 0,-1 1-281 0 0,-3-18 112 0 0,0 0 0 0 0,-1 1 1 0 0,-1-1-1 0 0,1 1 0 0 0,-1-1 0 0 0,-3 9-112 0 0,-2 7 207 0 0,0 1 370 0 0,-8 21-577 0 0,8-34 73 0 0,-1 0-1 0 0,-1-1 1 0 0,1 1-1 0 0,-7 5-72 0 0,5-5 46 0 0,-3 4-41 0 0,0-1 0 0 0,-2-1 0 0 0,0 0 0 0 0,-3 2-5 0 0,9-11 0 0 0,0 0-1 0 0,0-1 1 0 0,0 0 0 0 0,0 0-1 0 0,-1 0 1 0 0,0-1-1 0 0,-1-1 1 0 0,1 0-1 0 0,-7 2 1 0 0,-16 5 0 0 0,13-5 0 0 0,-1 0 0 0 0,-6 0 0 0 0,19-5 0 0 0,-5 2 0 0 0,0-1 0 0 0,-1 0 0 0 0,0-1 0 0 0,1-1 0 0 0,-1 0 0 0 0,-6-1 0 0 0,6 0 30 0 0,1-1 0 0 0,-1-1-1 0 0,1 0 1 0 0,0 0 0 0 0,0-1 0 0 0,1-1-1 0 0,-7-3-29 0 0,15 7 7 0 0,-1-1 10 0 0,-1 0 0 0 0,1-1 0 0 0,0 1 0 0 0,0-1 0 0 0,0 0-1 0 0,0 0 1 0 0,0 0 0 0 0,1-1 0 0 0,-1 1 0 0 0,-2-4-17 0 0,6 6 0 0 0,0 1 0 0 0,-1-1 0 0 0,1 0 0 0 0,0 1 0 0 0,-1-1 0 0 0,1 0 0 0 0,0 1 0 0 0,0-1 0 0 0,0 0 0 0 0,0 1 0 0 0,-1-1 0 0 0,1 0 0 0 0,0 1 0 0 0,1-5-2 0 0,-1 0-1 0 0,1 1 0 0 0,0-1 1 0 0,0 1-1 0 0,0-1 1 0 0,1 1-1 0 0,0 0 0 0 0,0-1 1 0 0,0 1-1 0 0,0 0 0 0 0,0 0 1 0 0,1 0-1 0 0,2-2 3 0 0,6-8-28 0 0,1 1 0 0 0,13-11 28 0 0,-21 20-3 0 0,9-7-21 0 0,0 0 0 0 0,1 1 1 0 0,0 1-1 0 0,1 0 0 0 0,0 1 0 0 0,15-6 24 0 0,7-4-24 0 0,-20 9 12 0 0,-1 2 0 0 0,1 0 0 0 0,16-5 12 0 0,-9 6 21 0 0,0 1 0 0 0,0 1 0 0 0,1 1 0 0 0,17 1-21 0 0,-29 2 10 0 0,0 0-1 0 0,0 1 0 0 0,0 1 1 0 0,0 0-1 0 0,-1 1 0 0 0,1 0 1 0 0,0 1-1 0 0,-1 0 0 0 0,10 6-9 0 0,-16-7-9 0 0,-1 0-1 0 0,1 1 0 0 0,-1 0 0 0 0,1 0 0 0 0,-1 0 1 0 0,0 1-1 0 0,-1-1 0 0 0,4 5 10 0 0,-5-5-86 0 0,0 0-1 0 0,-1 0 1 0 0,1 0 0 0 0,-1 0-1 0 0,0 0 1 0 0,0 0 0 0 0,0 1-1 0 0,0-1 1 0 0,-1 1-1 0 0,0 0 1 0 0,0-1 0 0 0,0 4 86 0 0,0 11-470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28.7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5 207 10135 0 0,'-5'-4'1348'0'0,"10"9"116"0"0,-2-1-1220 0 0,7 8-244 0 0,-4 0 0 0 0,0-1 0 0 0,0 1 0 0 0,-1 1 0 0 0,2 8 0 0 0,2 4 0 0 0,10 28-40 0 0,-1 8 40 0 0,9 29-13 0 0,24 78 395 0 0,-23-72 17 0 0,-24-83-318 0 0,0 1 73 0 0,0 0 1 0 0,1 0-1 0 0,1 0 0 0 0,4 5-154 0 0,-9-16 103 0 0,1 1 1 0 0,-1-1-1 0 0,0 0 1 0 0,0 0-1 0 0,0 1 1 0 0,0 0-104 0 0,0-2 201 0 0,-1-2-1 0 0,0 0 0 0 0,0 0-17 0 0,1-2-75 0 0,4-6-69 0 0,0-1 0 0 0,0 0 0 0 0,-1 0 0 0 0,0-1 0 0 0,1-4-39 0 0,14-52-78 0 0,12-85-180 0 0,-19 83 71 0 0,3 1 0 0 0,4-2 187 0 0,17-33 100 0 0,-26 79-47 0 0,1-1 0 0 0,1 2 0 0 0,4-5-53 0 0,7-10 173 0 0,2 2 0 0 0,2 1 0 0 0,13-12-173 0 0,-29 36-34 0 0,0 0 1 0 0,1 1 0 0 0,10-6 33 0 0,-11 8-78 0 0,-8 5-158 0 0,0 0 0 0 0,0 0 0 0 0,1 0 0 0 0,-1 1-1 0 0,1-1 1 0 0,-1 1 236 0 0,0 0-499 0 0,8-3-505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11.49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115 156 8287 0 0,'0'0'191'0'0,"0"0"26"0"0,0 0 9 0 0,0-2-34 0 0,1-19-154 0 0,0-2 38 0 0,-1 21 312 0 0,0 2 110 0 0,0-2 12 0 0,2-1-272 0 0,2-26 575 0 0,-2 21 27 0 0,-1 7-683 0 0,0-1 286 0 0,-1 2-222 0 0,0 0 166 0 0,0 0 101 0 0,0 0 21 0 0,0 0-66 0 0,0 3-294 0 0,6 37 539 0 0,-2 0 0 0 0,-1 0 0 0 0,-3 9-688 0 0,0-30-3 0 0,-2 1 0 0 0,-1 2 3 0 0,-2 26 449 0 0,-8 210 1156 0 0,10-237-1605 0 0,2-17 0 0 0,1-1 0 0 0,-1 0 0 0 0,1 1 0 0 0,0-1 0 0 0,0 1 0 0 0,0-1 0 0 0,0 1 0 0 0,0-1 0 0 0,1 1 0 0 0,0 0 0 0 0,-1-2 0 0 0,1-1 0 0 0,-1 1 0 0 0,0-1 0 0 0,1 1 0 0 0,0-1 0 0 0,-1 1 0 0 0,1-1 0 0 0,0 0 0 0 0,0 1 0 0 0,-1-1 0 0 0,2 1 0 0 0,0 1 0 0 0,2 13 0 0 0,-1-4 0 0 0,-4 0 0 0 0,1 2 0 0 0,-1-1 0 0 0,2-2 72 0 0,-1-9 299 0 0,0-2 117 0 0,0 0 21 0 0,-1-6 65 0 0,-2 2-589 0 0,0-14 64 0 0,1-14-249 0 0,1-1-1 0 0,3-28 201 0 0,3 19-1174 0 0,3-14 1174 0 0,3-14 969 0 0,-1-1-310 0 0,7-14-659 0 0,20-71-69 0 0,-35 149 85 0 0,7-23-16 0 0,-5 15 0 0 0,0 0 0 0 0,2-14 0 0 0,-4 16 0 0 0,2 2 0 0 0,0 3 0 0 0,-3 8 0 0 0,-1 0 0 0 0,0 1 0 0 0,1-1 0 0 0,-1 0 0 0 0,0 1 0 0 0,1-1 0 0 0,-1 0 0 0 0,0 1 0 0 0,0-1 0 0 0,1 0 0 0 0,-1 1 0 0 0,0-1 0 0 0,0 1 0 0 0,0-1 0 0 0,1 0 0 0 0,-1 1 0 0 0,0-1 0 0 0,0 1 0 0 0,3 7 0 0 0,-1 1 0 0 0,0 0 0 0 0,0-1 0 0 0,0 1 0 0 0,-1 0 0 0 0,-1 5 0 0 0,0 14 0 0 0,-1 13 0 0 0,-8 42 0 0 0,-7 21 0 0 0,9-62 0 0 0,1 0 0 0 0,-15 78 0 0 0,2 6 0 0 0,5-20 0 0 0,6-62 0 0 0,2-3 0 0 0,-3 0 0 0 0,0 4 0 0 0,-1 19 0 0 0,3-20 0 0 0,6-30 0 0 0,2-6 0 0 0,0-9 0 0 0,0-6 0 0 0,-2-22 0 0 0,2 0 0 0 0,1-1 0 0 0,3-7 0 0 0,0 0 0 0 0,-1-30 0 0 0,-4-6 0 0 0,1-116 0 0 0,0 175 0 0 0,0 1 0 0 0,1-2 0 0 0,1 1 0 0 0,-1-14 0 0 0,-1 5 0 0 0,1-1 0 0 0,2-5 0 0 0,-2 9 0 0 0,0 1 0 0 0,-1-1 0 0 0,-2-7 0 0 0,1-1 0 0 0,0 21 0 0 0,2 8 0 0 0,2 5 0 0 0,-4-5 0 0 0,2 5 0 0 0,0 1 0 0 0,0 0 0 0 0,-1 0 0 0 0,1 0 0 0 0,-2 0 0 0 0,1 4 0 0 0,0 15 0 0 0,-2 4 0 0 0,0-15 0 0 0,-17 212 0 0 0,9-145 0 0 0,-15 124 0 0 0,10-127 466 0 0,-2-1-1 0 0,-14 32-465 0 0,26-95 952 0 0,1-10-807 0 0,1-6-113 0 0,0-5-53 0 0,2 6 30 0 0,-2-8-9 0 0,1 0 0 0 0,0 0 0 0 0,0 0 0 0 0,1 1 0 0 0,0-1 0 0 0,1 0 0 0 0,1-5 0 0 0,0-14 0 0 0,1-36 0 0 0,0 19 0 0 0,-1-10 0 0 0,-2-152 0 0 0,1 82 0 0 0,-1 66 0 0 0,1 0 0 0 0,-2 1 0 0 0,-4-4 0 0 0,4 49 0 0 0,3 4 0 0 0,-1 9 0 0 0,-1 0 0 0 0,1 0 0 0 0,-1 0 0 0 0,0 0 0 0 0,0 0 0 0 0,1 0 0 0 0,-1 0 0 0 0,0 0 0 0 0,0 0 0 0 0,0 0 0 0 0,0 1 0 0 0,0-1 0 0 0,0 0 0 0 0,-1 0 0 0 0,0 21 0 0 0,1-20 0 0 0,-2 13 0 0 0,-3 53 0 0 0,0 6 0 0 0,-7 24 0 0 0,-3 24 0 0 0,2 100 0 0 0,11-185 0 0 0,2 11 0 0 0,0-27 0 0 0,0 0 0 0 0,-2 3 0 0 0,1-19 0 0 0,1 1 0 0 0,0-1 0 0 0,0 1 0 0 0,0-1 0 0 0,1 3 0 0 0,-1-7 0 0 0,0 0 0 0 0,0-1 0 0 0,0 1 0 0 0,0 0 0 0 0,0-1 0 0 0,1 1 0 0 0,-1-1 0 0 0,0 1 0 0 0,0 0 0 0 0,1-1 0 0 0,-1 1 0 0 0,0-1 0 0 0,1 1 0 0 0,-1 0 0 0 0,1-1 0 0 0,-1 0 0 0 0,1-1 0 0 0,-1 1 0 0 0,0 0 0 0 0,1 0 0 0 0,-1-1 0 0 0,0 1 0 0 0,1 0 0 0 0,-1 0 0 0 0,0-1 0 0 0,0 1 0 0 0,1 0 0 0 0,-1-1 0 0 0,0 1 0 0 0,0 0 0 0 0,1-1 0 0 0,-1 1 0 0 0,0-1 0 0 0,0 1 0 0 0,0-1 0 0 0,4-6 0 0 0,-1 0 0 0 0,-1 0 0 0 0,1-1 0 0 0,-1 0 0 0 0,-1 1 0 0 0,1-4 0 0 0,2-7 0 0 0,-2 1 0 0 0,0 0 0 0 0,-1-1 0 0 0,-1 1 0 0 0,-1 0 0 0 0,0-4 0 0 0,0 3 0 0 0,-11-336 0 0 0,8 196 0 0 0,1 64 0 0 0,4-5 0 0 0,0 94 0 0 0,-1 1 0 0 0,1-1 0 0 0,-1 1 0 0 0,1 0 0 0 0,1-2 0 0 0,2-4 0 0 0,-4 10 0 0 0,0-1 0 0 0,0 1 0 0 0,0 0 0 0 0,0-1 0 0 0,1 1 0 0 0,-1 0 0 0 0,0-1 0 0 0,0 1 0 0 0,1 0 0 0 0,-1-1 0 0 0,0 1 0 0 0,0 0 0 0 0,1-1 0 0 0,-1 1 0 0 0,0 0 0 0 0,1 0 0 0 0,-1-1 0 0 0,1 1 0 0 0,-1 0 0 0 0,0 0 0 0 0,1 0 0 0 0,0 0 0 0 0,0 1 0 0 0,0-1 0 0 0,0 1 0 0 0,0-1 0 0 0,0 1 0 0 0,0 0 0 0 0,0-1 0 0 0,0 1 0 0 0,0 0 0 0 0,0 0 0 0 0,0 0 0 0 0,0 0 0 0 0,-1 0 0 0 0,1 0 0 0 0,0 0 0 0 0,-1 0 0 0 0,1 1 0 0 0,11 20 0 0 0,-7-11 0 0 0,-1 1 0 0 0,0 0 0 0 0,0 0 0 0 0,1 12 0 0 0,5 51 0 0 0,-6-39 0 0 0,0 17 0 0 0,-1 0 0 0 0,-4 20 0 0 0,3-22 0 0 0,-1-27 0 0 0,-2 14 0 0 0,1-26 0 0 0,-2 20 0 0 0,1-1 0 0 0,2 4 0 0 0,0 5 0 0 0,-3 24 0 0 0,0-22 0 0 0,3 12 0 0 0,0-26 0 0 0,-1-23 0 0 0,0-9 0 0 0,-1-10 0 0 0,-1-2 0 0 0,1 0 0 0 0,1 0 0 0 0,1-11 0 0 0,0 12 0 0 0,1-33 0 0 0,1-112 0 0 0,-3 136 0 0 0,2-1 0 0 0,1 0 0 0 0,1-36 0 0 0,0-6 0 0 0,-1 23 0 0 0,-2-10 0 0 0,-1 31 0 0 0,4-22 0 0 0,-2 26 0 0 0,-2 14 0 0 0,0-1 0 0 0,-1 0 0 0 0,1 1 0 0 0,-1-1 0 0 0,0 1 0 0 0,-1-3 0 0 0,1 3 0 0 0,-1-1 0 0 0,1 1 0 0 0,1-1 0 0 0,-1 0 0 0 0,1-2 0 0 0,3-5 0 0 0,-1 8 0 0 0,0 7 0 0 0,-1 6 0 0 0,1 19 0 0 0,-2 1 0 0 0,-1 0 0 0 0,-1 5 0 0 0,-2 45 0 0 0,2-35 0 0 0,-2 0 0 0 0,-4 13 0 0 0,8-54 0 0 0,-2 15 0 0 0,2-1 0 0 0,0 14 0 0 0,0-12 0 0 0,0 0 0 0 0,-2 4 0 0 0,-15 100 0 0 0,7 10 0 0 0,7 28 0 0 0,-3-224 0 0 0,4 23 0 0 0,0 15 0 0 0,1-14 0 0 0,1 5 0 0 0,5-106 0 0 0,-3 11 0 0 0,-2 47 0 0 0,-2-10 0 0 0,0 14 0 0 0,-3-62 0 0 0,5 123 0 0 0,0-1 0 0 0,0-1 0 0 0,2 1 0 0 0,2-8 0 0 0,-4 27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0,3 9 0 0 0,1 12 0 0 0,-1 47 0 0 0,-3 12 0 0 0,-12 151 0 0 0,9-152 0 0 0,1-6 0 0 0,-1 2 0 0 0,-1 11 0 0 0,3-81 0 0 0,1-14 0 0 0,0-15 0 0 0,2-5 0 0 0,2-2 0 0 0,-1 9 0 0 0,-1 1 0 0 0,0-17 0 0 0,-2 13 0 0 0,3-20 0 0 0,0 19 0 0 0,-2-19 0 0 0,-2-133 0 0 0,-3 190 0 0 0,-2 14 0 0 0,0 23 0 0 0,1 36 0 0 0,-6 80 0 0 0,4-89 0 0 0,6-60 0 0 0,0 5 0 0 0,0 14 0 0 0,2-30 0 0 0,1-11 0 0 0,2-10 0 0 0,1-7 0 0 0,-3 17 0 0 0,0-2 0 0 0,-1 1 0 0 0,0-3 0 0 0,0-1 0 0 0,1-1 0 0 0,2-5 0 0 0,-2 6 0 0 0,0 0 0 0 0,0-8 0 0 0,1-30 0 0 0,5-17 0 0 0,-8 61 0 0 0,1 0 0 0 0,-1-1 0 0 0,0 1 0 0 0,0 0 0 0 0,0-1 0 0 0,-1-29 0 0 0,0-12 0 0 0,1 38-64 0 0,-1 7-273 0 0,1 2-138 0 0,0 0-33 0 0,0 0 66 0 0,1 2 292 0 0,7 12 130 0 0,-7-9 1 0 0,-1 0-30 0 0,19 41-2343 0 0,-19-46 2371 0 0,0 0 0 0 0,0 0-1 0 0,0 1 1 0 0,0-1 0 0 0,0 0-1 0 0,0 0 1 0 0,0 0 0 0 0,0 0-1 0 0,0 1 1 0 0,0-1 0 0 0,0 0-1 0 0,1 0 1 0 0,-1 0 0 0 0,0 0-1 0 0,0 1 1 0 0,0-1 0 0 0,0 0-1 0 0,0 0 1 0 0,1 0 0 0 0,-1 0-1 0 0,0 0 1 0 0,0 0 0 0 0,0 0-1 0 0,1 1 22 0 0,0-1-64 0 0,0 1-327 0 0,1 0 0 0 0,-1 0 0 0 0,0 0 0 0 0,0 0 0 0 0,1 0 0 0 0,-1 0 0 0 0,0 0 0 0 0,0 0 0 0 0,0 0 0 0 0,0 0 0 0 0,0 1 0 0 0,0-1 0 0 0,0 0 0 0 0,-1 1 391 0 0,0-1-432 0 0,0 0 0 0 0,0-1 0 0 0,0 1 0 0 0,0 0 1 0 0,0-1-1 0 0,0 1 0 0 0,0 0 0 0 0,-1 0 1 0 0,1-1-1 0 0,0 1 0 0 0,0-1 0 0 0,-1 1 0 0 0,1 0 432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21.7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81 351 1839 0 0,'0'0'262'0'0,"0"0"426"0"0,0 0 189 0 0,0 0 34 0 0,-1-1-90 0 0,-4-6-169 0 0,5 7-455 0 0,0 0-18 0 0,0 0-56 0 0,0 0-26 0 0,0 0-8 0 0,0 0-1 0 0,0 0 0 0 0,0 0 0 0 0,0 0 0 0 0,-3-8 147 0 0,3 8-217 0 0,0-1 0 0 0,-1 1-1 0 0,1-1 1 0 0,0 1 0 0 0,0-1 0 0 0,0 1 0 0 0,-1-1-1 0 0,1 1 1 0 0,0-1 0 0 0,-1 1 0 0 0,1 0 0 0 0,0-1-1 0 0,-1 1 1 0 0,1 0 0 0 0,-1-1-18 0 0,0 0 50 0 0,0 0 112 0 0,1 1 6 0 0,-2-10 686 0 0,2 10-835 0 0,-1-1 0 0 0,1 1-1 0 0,-1 0 1 0 0,1-1-1 0 0,-1 1 1 0 0,1 0-1 0 0,0-1 1 0 0,-1 1 0 0 0,1 0-1 0 0,-1-1 1 0 0,1 1-1 0 0,0-1 1 0 0,-1 1-1 0 0,1-1 1 0 0,0 1 0 0 0,0-1-1 0 0,-1 1 1 0 0,1-1-1 0 0,0 1 1 0 0,0-1-19 0 0,-5-13 230 0 0,5 13-248 0 0,-1-1 90 0 0,1 2 0 0 0,0 0 0 0 0,0 0 0 0 0,0 0-1 0 0,0 0 0 0 0,0 0 14 0 0,0 0-13 0 0,0 0 5 0 0,0 0 3 0 0,0 0 0 0 0,0 0 7 0 0,0 0 28 0 0,-6-8 397 0 0,5 7-378 0 0,1-2 50 0 0,-1 1 96 0 0,-8-9-136 0 0,0 2-125 0 0,8 8 2 0 0,-4-12 14 0 0,4 12 18 0 0,0-1 13 0 0,-4-6 4 0 0,4 6 2 0 0,1 2 0 0 0,0 0-1 0 0,0 0-6 0 0,0 0-4 0 0,-1-1 0 0 0,0 1 0 0 0,0-1 0 0 0,0 0 1 0 0,1 1-1 0 0,-1-1 0 0 0,0 0 0 0 0,1 0 0 0 0,-1 1 0 0 0,0-1 0 0 0,1 0 0 0 0,-1 0 0 0 0,1 0 0 0 0,-1 0-61 0 0,1 0 1112 0 0,26 9-873 0 0,-3-2-110 0 0,-18-6-101 0 0,13 2 167 0 0,0-1-1 0 0,18-1-194 0 0,-7 0 203 0 0,8 1-203 0 0,-14 3 52 0 0,-19-3-38 0 0,1 0-1 0 0,0 0 1 0 0,0 0 0 0 0,2-1-14 0 0,19-1 52 0 0,-13 1 0 0 0,-1 0 1 0 0,5 0-53 0 0,-8 1 22 0 0,1-1 0 0 0,0 0 0 0 0,-1-1 0 0 0,4 0-22 0 0,-1 0 52 0 0,1 0 0 0 0,8 1-52 0 0,8 0 61 0 0,27 1 40 0 0,-35 0-69 0 0,0-1-1 0 0,18-2-31 0 0,-2-1 106 0 0,8 1-106 0 0,5 0 38 0 0,-14 0 19 0 0,-17 2-50 0 0,0-1 0 0 0,5-2-7 0 0,360-47 53 0 0,-303 39-53 0 0,-6 0 0 0 0,64-6 0 0 0,-72 9 0 0 0,-40 3 17 0 0,3-1-17 0 0,-7 1 37 0 0,17-2-37 0 0,-25 6 3 0 0,0-2 1 0 0,0 0-1 0 0,11-4-3 0 0,-1 1 0 0 0,-1 1 0 0 0,1 2 0 0 0,0 0 0 0 0,25 1 0 0 0,-3 0 0 0 0,-45 2-1 0 0,197-11 66 0 0,-63 11-65 0 0,-54 1 0 0 0,-8 3 28 0 0,-37-2 8 0 0,15-1-36 0 0,1 0 0 0 0,-35 0 0 0 0,-1-1 0 0 0,0 0 0 0 0,1-2 0 0 0,0 0 0 0 0,83-10 91 0 0,-51 8 26 0 0,3-4-117 0 0,55-6 262 0 0,-38 6-160 0 0,-31 5-36 0 0,-27 3-41 0 0,-1 0 0 0 0,1-1-1 0 0,5-2-24 0 0,15-2 67 0 0,-1 1 0 0 0,32 1-67 0 0,-54 3 2 0 0,60 3 212 0 0,-47-3-136 0 0,1 1 1 0 0,-1 2 0 0 0,15 3-79 0 0,4 0 110 0 0,3 1 268 0 0,18 8-378 0 0,-39-10 76 0 0,45 15 111 0 0,-39-11-35 0 0,0-1-1 0 0,13 1-151 0 0,-16-8 16 0 0,-21-2-8 0 0,0 1-1 0 0,0 0 1 0 0,0 1-1 0 0,0-1 1 0 0,1 1-8 0 0,1 1 10 0 0,-1-1 1 0 0,0 0 0 0 0,0 0-1 0 0,1-1 1 0 0,-1 0 0 0 0,1 0-11 0 0,57 3 101 0 0,-38-4-15 0 0,6-1 45 0 0,0 1 0 0 0,0 2 1 0 0,10 2-132 0 0,-22-2 76 0 0,1 0-1 0 0,15-2-75 0 0,-12 0 158 0 0,20 2-158 0 0,-9 1 71 0 0,-26-3-47 0 0,-1 1-1 0 0,1 1 1 0 0,0 0 0 0 0,0 0 0 0 0,0 1 0 0 0,3 0-24 0 0,100 38 352 0 0,-84-30-274 0 0,3-1-78 0 0,-12-4 31 0 0,-1 1 0 0 0,0 1 0 0 0,0 0 0 0 0,0 1-31 0 0,-10-1 0 0 0,4 4 0 0 0,-8-10 0 0 0,0-1 0 0 0,-2 0-71 0 0,1 1 0 0 0,-1-1 0 0 0,1 0 0 0 0,-1 0 0 0 0,1 0 0 0 0,-1 0 0 0 0,2 0 71 0 0,-3 0-51 0 0,0 0 1 0 0,0-1-1 0 0,1 1 1 0 0,-1-1-1 0 0,0 1 1 0 0,0-1-1 0 0,0 1 1 0 0,0-1-1 0 0,0 0 1 0 0,0 1-1 0 0,0-1 1 0 0,0 0-1 0 0,0 0 1 0 0,0 0-1 0 0,-1 0 1 0 0,1 0 50 0 0,0 0-868 0 0,-1-1-204 0 0,-4-7-949 0 0,4 7-3633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22.3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1 5983 0 0,'-1'0'464'0'0,"-5"4"-45"0"0,5-4 946 0 0,1 0 445 0 0,0 0 87 0 0,0 0-228 0 0,0 0-1038 0 0,0 0-455 0 0,0 0-89 0 0,8 4-19 0 0,-1-1-1 0 0,1-1 1 0 0,0 1 0 0 0,0-1 0 0 0,0-1 0 0 0,0 0 0 0 0,0 0 0 0 0,8 0-68 0 0,11-1 223 0 0,1-2 1 0 0,0 0-224 0 0,12-2 155 0 0,13 1 139 0 0,0 3 1 0 0,12 3-295 0 0,-34-1 255 0 0,-1 2 0 0 0,0 2 0 0 0,0 0 0 0 0,17 8-255 0 0,72 24 1222 0 0,-111-36-1131 0 0,-5-1-44 0 0,-1-1 1 0 0,0 0 0 0 0,0 1 0 0 0,0 0 0 0 0,0-1 0 0 0,0 1 0 0 0,0 0 0 0 0,0 0-1 0 0,0 0 1 0 0,0 0 0 0 0,-1 0 0 0 0,1 1 0 0 0,1 0-48 0 0,12 14 241 0 0,-14-15-119 0 0,0 2 4 0 0,-1 0-92 0 0,1 0 1 0 0,0 1-1 0 0,-1-1 0 0 0,0 0 0 0 0,0 1 1 0 0,0-1-1 0 0,0 1 0 0 0,0-1 0 0 0,-1 0 1 0 0,0 1-1 0 0,1-1 0 0 0,-1 0 0 0 0,0 0 1 0 0,-1 1-1 0 0,1-1 0 0 0,0 0 0 0 0,-1 0 1 0 0,0 0-35 0 0,-7 11 56 0 0,0 0 0 0 0,0-1-1 0 0,-4 3-55 0 0,12-14 8 0 0,-13 13 43 0 0,0 0 0 0 0,-1-1 0 0 0,-1 0-51 0 0,-10 10 39 0 0,-227 198 357 0 0,201-181-383 0 0,-16 14-3 0 0,30-23-115 0 0,-6 1 105 0 0,16-12-170 0 0,22-16-256 0 0,-1 1 271 0 0,-1-1 0 0 0,-7 4 155 0 0,13-8-827 0 0,0 1 0 0 0,-1-1 0 0 0,1 0 0 0 0,-1-1 0 0 0,1 1 0 0 0,-1 0 0 0 0,-1-1 827 0 0,-10 1-6147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0.1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1 276 6911 0 0,'0'0'315'0'0,"0"0"-7"0"0,0 0-152 0 0,0 0 96 0 0,0 0 61 0 0,0 0 9 0 0,0 0-25 0 0,0 0-122 0 0,0 0-58 0 0,0 0-12 0 0,0-2-7 0 0,5-13 16 0 0,1 1 0 0 0,0 0 0 0 0,3-5-114 0 0,0 0 136 0 0,-6 15-124 0 0,-1 0-1 0 0,0 0 1 0 0,1 1-1 0 0,0-1 1 0 0,0 1-1 0 0,0 0 1 0 0,3-3-12 0 0,2 0 44 0 0,0-1-1 0 0,8-3-43 0 0,-9 6 22 0 0,0 1 0 0 0,0 0-1 0 0,1 0 1 0 0,-1 1-1 0 0,1 0 1 0 0,0 0 0 0 0,-1 1-1 0 0,1 0 1 0 0,0 0-1 0 0,0 1 1 0 0,0 0 0 0 0,0 0-1 0 0,0 1 1 0 0,-1 0-1 0 0,3 1-21 0 0,6 2 77 0 0,-1 1 0 0 0,0 0-1 0 0,0 1 1 0 0,12 7-77 0 0,-20-9 63 0 0,1 1 0 0 0,-2 0 0 0 0,1 0 0 0 0,-1 1 0 0 0,1-1 0 0 0,-2 1 0 0 0,1 1 0 0 0,-1-1 0 0 0,1 1 0 0 0,-2 0 0 0 0,1 0 0 0 0,-1 0 0 0 0,0 1 0 0 0,-1 0 0 0 0,3 7-63 0 0,-5-10 39 0 0,1 0-1 0 0,-1 1 0 0 0,-1-1 1 0 0,1 1-1 0 0,-1-1 0 0 0,0 1 1 0 0,0-1-1 0 0,0 1-38 0 0,-1 15 123 0 0,1-4 9 0 0,0 1 0 0 0,-2-1 0 0 0,-2 8-132 0 0,-11 52 407 0 0,10-58-296 0 0,-2 6 179 0 0,-1 1-1 0 0,-3 4-289 0 0,10-28 21 0 0,-1 2 9 0 0,0-1 0 0 0,0 0 0 0 0,0 1 0 0 0,0-1 0 0 0,0 0 0 0 0,-1 0 0 0 0,1 0 0 0 0,-1 0 0 0 0,0 0 0 0 0,0-1 0 0 0,0 1 0 0 0,-3 1-30 0 0,3-2 54 0 0,-3 5-44 0 0,5-6-4 0 0,0 0 0 0 0,-1-1 0 0 0,1 1 0 0 0,0-1-1 0 0,0 1 1 0 0,-1-1 0 0 0,1 0 0 0 0,-1 0 0 0 0,1 1-1 0 0,0-1 1 0 0,-2 0-6 0 0,2 0 64 0 0,-1-2 0 0 0,0-1-61 0 0,-1 0-1 0 0,1 0 0 0 0,0 0 1 0 0,-1 0-1 0 0,1-1 0 0 0,1 1 1 0 0,-1-1-1 0 0,0 0 0 0 0,1 1 1 0 0,0-1-1 0 0,0 0 1 0 0,0 0-1 0 0,0 0 0 0 0,1 0 1 0 0,-1 0-1 0 0,1 0 0 0 0,0 0 1 0 0,0 0-1 0 0,1-2-2 0 0,1-10 5 0 0,1 0-1 0 0,1 1 1 0 0,0-1 0 0 0,3-4-5 0 0,-1 2 0 0 0,-1 1 0 0 0,2-1 0 0 0,0 1 0 0 0,6-11 0 0 0,5-5 0 0 0,1-2 0 0 0,1 1 0 0 0,21-24 0 0 0,-17 27 0 0 0,19-16 0 0 0,-29 33 0 0 0,1 1 0 0 0,0 1 0 0 0,1 0 0 0 0,4-2 0 0 0,-6 6-16 0 0,0-1 0 0 0,9-2 16 0 0,-17 8-4 0 0,1 1-1 0 0,-1 0 1 0 0,0 0-1 0 0,1 1 0 0 0,0-1 1 0 0,-1 2-1 0 0,5-1 5 0 0,1 0-17 0 0,1 1 1 0 0,10 2 16 0 0,-18-2-11 0 0,-1 1 0 0 0,0 0 0 0 0,0 0 1 0 0,1 1-1 0 0,-1-1 0 0 0,0 1 0 0 0,0 0 0 0 0,0 0 1 0 0,-1 0-1 0 0,1 1 11 0 0,3 1-1 0 0,-1 1-1 0 0,1 1 1 0 0,-1-1 0 0 0,0 1-1 0 0,-1 1 1 0 0,0-1 0 0 0,0 1-1 0 0,0-1 1 0 0,0 1 0 0 0,0 3 1 0 0,-2-3 0 0 0,0-1 0 0 0,-1 1 0 0 0,1 0 1 0 0,-2 0-1 0 0,1 0 0 0 0,-1 0 0 0 0,0 0 0 0 0,0 0 1 0 0,-1 0-1 0 0,0 0 0 0 0,0 1 0 0 0,-1 0 0 0 0,-3 22 39 0 0,-1-1-1 0 0,-2 0 0 0 0,-1 0 1 0 0,-4 7-39 0 0,0-12 157 0 0,11-22-92 0 0,-1-1-11 0 0,-5 4-33 0 0,7-5-20 0 0,-1 0 1 0 0,1 0-1 0 0,0 0 1 0 0,0 0-1 0 0,0 0 1 0 0,0 0-1 0 0,0 0 1 0 0,0 0-1 0 0,0 0 1 0 0,0 0-1 0 0,0 0 1 0 0,-1 0-1 0 0,1 0 1 0 0,0 0-1 0 0,0 0 1 0 0,0 0-1 0 0,0 0 1 0 0,0 0-1 0 0,0 0 1 0 0,0 0-1 0 0,-1 0 1 0 0,1 0-1 0 0,0 0 1 0 0,0 0-1 0 0,0 0 0 0 0,0 0 1 0 0,0 0-1 0 0,0 0 1 0 0,0 0-1 0 0,-1 0 1 0 0,1 0-1 0 0,0 0 1 0 0,0 0-1 0 0,0 0 1 0 0,0 0-1 0 0,0 0-1 0 0,-2-2 5 0 0,0 1-1 0 0,1 0 0 0 0,-1-1 0 0 0,0 1 1 0 0,1-1-1 0 0,-1 1 0 0 0,1-1 1 0 0,0 0-1 0 0,0 1 0 0 0,-1-1 0 0 0,1 0 1 0 0,0 0-1 0 0,0 0 0 0 0,1 0 1 0 0,-1 0-1 0 0,0 0 0 0 0,1 0 0 0 0,-1 0 1 0 0,1 0-1 0 0,0 0 0 0 0,-1-1 1 0 0,1 0-5 0 0,0-7-3 0 0,1 0 0 0 0,0-1 0 0 0,0 1 0 0 0,2-4 3 0 0,-1 2-39 0 0,1-7-6 0 0,1 1 0 0 0,1-1 0 0 0,0 1 0 0 0,2 0 0 0 0,0 0 0 0 0,1 1 0 0 0,0 0 0 0 0,2 0 0 0 0,0 1 0 0 0,1 0 0 0 0,0 1 0 0 0,6-5 45 0 0,-10 13-3 0 0,0 1-1 0 0,0-1 0 0 0,0 2 1 0 0,0-1-1 0 0,1 1 1 0 0,0 0-1 0 0,0 1 0 0 0,0 0 1 0 0,1 0-1 0 0,3 0 4 0 0,-5 1-2 0 0,0 1-1 0 0,1 1 0 0 0,-1-1 0 0 0,0 1 0 0 0,1 1 1 0 0,-1-1-1 0 0,0 1 0 0 0,1 1 0 0 0,-1-1 1 0 0,0 1-1 0 0,1 0 0 0 0,-1 1 0 0 0,2 0 3 0 0,3 2-4 0 0,-1 0 0 0 0,0 0 0 0 0,0 1 0 0 0,0 1 0 0 0,-1 0 0 0 0,0 0 0 0 0,0 1 0 0 0,0 0 0 0 0,-1 1 0 0 0,0 0 0 0 0,0 1 0 0 0,-1-1 0 0 0,0 2 0 0 0,-1-1 0 0 0,0 1 0 0 0,1 3 4 0 0,-3-3 15 0 0,0 0 1 0 0,-1 0-1 0 0,0 1 0 0 0,-1-1 0 0 0,2 9-15 0 0,0 7 76 0 0,1 23-76 0 0,-3-13-44 0 0,-1 0 0 0 0,-4 30 44 0 0,2-50-437 0 0,1 14 437 0 0,0 1-647 0 0,-2-9 83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0.5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17 6911 0 0,'0'0'528'0'0,"0"0"-241"0"0,0 0 250 0 0,0 0 146 0 0,0 0 28 0 0,0 0-63 0 0,2 0-295 0 0,54 0 572 0 0,48-8-925 0 0,-32 2 64 0 0,-61 5-59 0 0,-1 0-1 0 0,0 1 1 0 0,1 0-1 0 0,-1 1 1 0 0,0 0-1 0 0,0 1 0 0 0,0 0 1 0 0,1 0-1 0 0,-2 1 1 0 0,1 0-1 0 0,0 1 1 0 0,1 1-5 0 0,46 16-1423 0 0,-45-15-2304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0.9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 5983 0 0,'0'0'464'0'0,"0"0"-166"0"0,0 0 435 0 0,0 0 218 0 0,2 1 45 0 0,4 1-825 0 0,1 0 0 0 0,0 0 0 0 0,0 0 0 0 0,0-1 0 0 0,-1 0 0 0 0,1 0 0 0 0,0-1 0 0 0,0 0 0 0 0,0 0 0 0 0,3-1-171 0 0,96-16 0 0 0,-96 17 0 0 0,0 0 0 0 0,0 0 0 0 0,1 1 0 0 0,-1 1 0 0 0,0 0 0 0 0,4 1 0 0 0,0 4 0 0 0,0 2 12 0 0,-11-6 40 0 0,-1 0-1 0 0,1-1 1 0 0,-1 1 0 0 0,1 0-1 0 0,-1 1 1 0 0,0-1-1 0 0,-1 0 1 0 0,1 1-1 0 0,0-1 1 0 0,-1 1 0 0 0,0-1-1 0 0,0 1 1 0 0,0-1-1 0 0,0 1 1 0 0,-1 0-1 0 0,1 0 1 0 0,-1 0 0 0 0,0-1-1 0 0,0 1 1 0 0,0 0-1 0 0,-1 0 1 0 0,1-1-1 0 0,-1 1 1 0 0,0 0 0 0 0,0-1-1 0 0,0 1 1 0 0,-1 0-1 0 0,-1 2-51 0 0,-16 31 476 0 0,-2-2 0 0 0,-22 28-476 0 0,19-31 209 0 0,-12 11-209 0 0,20-26 47 0 0,-10 6-979 0 0,22-20 294 0 0,3-2-488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1.7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1 8287 0 0,'0'0'639'0'0,"0"0"-348"0"0,0 0 75 0 0,0 0 77 0 0,0 0 18 0 0,0 0-50 0 0,0 0-224 0 0,0 0-99 0 0,0 0-22 0 0,2 1-12 0 0,54 17-44 0 0,-50-15-10 0 0,-1-1 0 0 0,-1-1 0 0 0,1 0 0 0 0,-1 0 0 0 0,1 0 0 0 0,-1-1 0 0 0,2 1 0 0 0,6 1 2 0 0,1 0 0 0 0,-1 0 0 0 0,0 1-1 0 0,0 1 1 0 0,0 0 0 0 0,7 4-2 0 0,-16-6 7 0 0,1 1 0 0 0,-1-1 0 0 0,0 1 0 0 0,0 0 0 0 0,0 0 0 0 0,0 0 0 0 0,0 0 0 0 0,0 1-7 0 0,1 0 9 0 0,-2 0 17 0 0,1-1 0 0 0,-1 1 0 0 0,0-1 0 0 0,0 1-1 0 0,-1 0 1 0 0,1 0 0 0 0,-1 0 0 0 0,0 0 0 0 0,0 0 0 0 0,0 0-1 0 0,0 1-25 0 0,0 1 61 0 0,-1 0 1 0 0,0 0-1 0 0,0 0 0 0 0,0 0 0 0 0,-1 0 0 0 0,0 0 0 0 0,0-1 1 0 0,0 1-1 0 0,-1 0 0 0 0,1 0 0 0 0,-3 3-61 0 0,-2 4 99 0 0,-1 1-1 0 0,0-1 1 0 0,-1-1-1 0 0,-1 2-98 0 0,5-9 21 0 0,-1 1 0 0 0,1-1 0 0 0,-1 0 1 0 0,0 0-1 0 0,-1 0 0 0 0,-2 1-21 0 0,-9 8 100 0 0,-8 10-100 0 0,18-18 32 0 0,6-4 70 0 0,1-2 6 0 0,0 0-4 0 0,-1 2-17 0 0,-2 9-70 0 0,5 1-17 0 0,4-1 0 0 0,-5-10 0 0 0,0 0 0 0 0,0-1 0 0 0,0 1 0 0 0,0 0 0 0 0,0-1 0 0 0,0 1 0 0 0,0 0 0 0 0,0-1 0 0 0,0 1 0 0 0,10 2-27 0 0,17 3-10 0 0,2 4 37 0 0,-15-4 0 0 0,10 7 0 0 0,-19-9 0 0 0,0 0 0 0 0,0-1 0 0 0,2 0 0 0 0,-3-1 0 0 0,0 1 0 0 0,0-1 0 0 0,0 0 0 0 0,0 1 0 0 0,0 0 0 0 0,-1 1 0 0 0,1-1 0 0 0,-1 1 0 0 0,0-1 0 0 0,3 4 0 0 0,-3-2 0 0 0,15 14 0 0 0,-14-13 31 0 0,0-1 1 0 0,-1 0-1 0 0,0 1 0 0 0,0 0 0 0 0,2 3-31 0 0,-4-6 22 0 0,-1 1-1 0 0,1-1 1 0 0,-1 0-1 0 0,0 1 1 0 0,0-1 0 0 0,0 1-1 0 0,0 0 1 0 0,0-1-1 0 0,-1 1 1 0 0,0-1 0 0 0,0 4-22 0 0,0-3 55 0 0,0 0 0 0 0,0 1 1 0 0,-1-1-1 0 0,0 0 1 0 0,0 0-1 0 0,0 0 0 0 0,0 0 1 0 0,-1 0-1 0 0,0 0 0 0 0,1 0 1 0 0,-2 0-1 0 0,1 0 1 0 0,0-1-56 0 0,-13 18 296 0 0,4-4-21 0 0,0-1 0 0 0,-1-1 0 0 0,-1 0 0 0 0,-8 7-275 0 0,20-21 10 0 0,-11 10 194 0 0,0-1 0 0 0,-1 0 0 0 0,0 0 0 0 0,-1-1 0 0 0,-8 4-204 0 0,-11 3 319 0 0,-19 5-319 0 0,40-17-117 0 0,1-1-1 0 0,-1 0 0 0 0,1 0 0 0 0,-1-1 0 0 0,0-1 0 0 0,-9 0 118 0 0,-21-1-2994 0 0,41 0-1964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2.8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9 213 10279 0 0,'0'0'466'0'0,"-2"-1"-5"0"0,2 0-447 0 0,-1 1 0 0 0,1-1 0 0 0,-1 1 0 0 0,1-1-1 0 0,-1 1 1 0 0,1-1 0 0 0,-1 1 0 0 0,1-1 0 0 0,0 0 0 0 0,-1 1 0 0 0,1-1 0 0 0,-1 0-14 0 0,1-1 8 0 0,0 0 1 0 0,0-1 0 0 0,0 1 0 0 0,0 0 0 0 0,0-1-1 0 0,0 1 1 0 0,0 0 0 0 0,1-3-9 0 0,6-19 116 0 0,-3 14-56 0 0,0-1 0 0 0,1 1-1 0 0,0-1 1 0 0,0 2 0 0 0,1-1 0 0 0,1 0-1 0 0,-1 1 1 0 0,8-7-60 0 0,-8 10-74 0 0,1-1 0 0 0,0 0 0 0 0,0 1 0 0 0,1 1 0 0 0,0-1 1 0 0,0 1-1 0 0,0 0 0 0 0,0 1 0 0 0,1 0 0 0 0,5-1 74 0 0,-13 4-47 0 0,1 1 1 0 0,0 0-1 0 0,-1 0 1 0 0,1 0-1 0 0,0 0 1 0 0,0 0-1 0 0,-1 1 1 0 0,1-1-1 0 0,-1 0 0 0 0,1 1 1 0 0,0 0-1 0 0,-1-1 1 0 0,1 1 46 0 0,2 0-94 0 0,-1 1 60 0 0,0-1 0 0 0,1 1-1 0 0,-1 0 1 0 0,0 0 0 0 0,0 0-1 0 0,0 0 1 0 0,0 0 0 0 0,0 1 0 0 0,-1 0-1 0 0,1-1 1 0 0,-1 1 0 0 0,0 0-1 0 0,0 0 1 0 0,0 0 0 0 0,0 0-1 0 0,0 1 1 0 0,0-1 0 0 0,-1 0-1 0 0,1 3 35 0 0,2 6 17 0 0,-1-1-1 0 0,0 1 0 0 0,-1-1 0 0 0,-1 1 1 0 0,1 6-17 0 0,-1 21 495 0 0,-1 0 0 0 0,-4 23-495 0 0,2-46 280 0 0,-1 0 0 0 0,0-1 0 0 0,-1 0-1 0 0,-4 9-279 0 0,-5 10 1353 0 0,-8 13-1353 0 0,18-40 91 0 0,-1-1 0 0 0,0 1 0 0 0,0-1 0 0 0,-1 0-91 0 0,3-3 80 0 0,-5 0-74 0 0,6-2-62 0 0,0-1 43 0 0,0-1 1 0 0,0 1 0 0 0,0 0 0 0 0,0 0-1 0 0,0-1 1 0 0,0 1 0 0 0,0 0 0 0 0,0-1-1 0 0,0 1 1 0 0,1-1 0 0 0,-1 1 0 0 0,0-1-1 0 0,0 0 1 0 0,1 1 0 0 0,-1-1 0 0 0,0 0 0 0 0,1 0-1 0 0,-1 1 1 0 0,1-1 0 0 0,-1 0 0 0 0,0 0 12 0 0,0-1-14 0 0,0-1 1 0 0,0 1 0 0 0,0 0 0 0 0,0-1 0 0 0,0 1-1 0 0,0-1 1 0 0,0 0 13 0 0,1-3-10 0 0,-1 1-1 0 0,1 0 1 0 0,0-1-1 0 0,1 1 0 0 0,-1 0 1 0 0,1-1-1 0 0,0 1 1 0 0,0 0-1 0 0,1 0 1 0 0,-1 0-1 0 0,1 0 1 0 0,1-2 10 0 0,5-10 64 0 0,1 1 1 0 0,10-14-65 0 0,-12 20 19 0 0,2 0-1 0 0,-1 1 1 0 0,1 0 0 0 0,0 1-1 0 0,8-6-18 0 0,-13 11 0 0 0,0 0 0 0 0,1 0 0 0 0,-1 0 0 0 0,1 1 0 0 0,0-1 0 0 0,-1 1 0 0 0,1 0 0 0 0,0 0 0 0 0,0 1 0 0 0,0 0 0 0 0,1 0 0 0 0,-1 0 0 0 0,3 0 0 0 0,5 1 0 0 0,-5 2 0 0 0,0 1 0 0 0,-1-1 0 0 0,4 3 0 0 0,-5-3 0 0 0,5 4 0 0 0,-4 2 11 0 0,-6-6 44 0 0,0 0 19 0 0,2 5 20 0 0,-2-5 8 0 0,-1-2 2 0 0,0 0-4 0 0,0 0-17 0 0,0 0-10 0 0,0 0-1 0 0,1-2-12 0 0,2-6-53 0 0,0-1-1 0 0,5-7-6 0 0,4-11-1 0 0,-5 11-46 0 0,0 0 0 0 0,1 0 0 0 0,1 1 0 0 0,2-2 47 0 0,-9 15-7 0 0,0 0-1 0 0,0-1 1 0 0,0 1-1 0 0,0 0 1 0 0,0 1-1 0 0,0-1 1 0 0,0 0-1 0 0,1 0 8 0 0,9-4 0 0 0,-8 5 0 0 0,1-1 0 0 0,-1 1 0 0 0,0 0 0 0 0,1 1 0 0 0,-1-1 0 0 0,3 1 0 0 0,9 0 0 0 0,-11 1 16 0 0,-1 0 0 0 0,0 0-1 0 0,0 0 1 0 0,1 1 0 0 0,-1-1-1 0 0,0 1 1 0 0,0 0-1 0 0,-1 0 1 0 0,1 1 0 0 0,0-1-1 0 0,0 1-15 0 0,1 1 55 0 0,0 1 0 0 0,-1 0-1 0 0,1 0 1 0 0,-1 0 0 0 0,0 0-1 0 0,0 1 1 0 0,0-1-55 0 0,3 9 99 0 0,0-1 0 0 0,-1 1 0 0 0,-1 0 0 0 0,0 0 0 0 0,0 1 1 0 0,-1 3-100 0 0,0 3 99 0 0,0 0 1 0 0,-2 0 0 0 0,-1 5-100 0 0,0 64 434 0 0,-1-45-277 0 0,-2-1-267 0 0,2-42-106 0 0,0-2-599 0 0,0 0-265 0 0,-1 3-52 0 0,-1 7-11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3.1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0 9215 0 0,'-2'2'707'0'0,"-4"7"-464"0"0,-2 2-63 0 0,7-7 37 0 0,0-1 1 0 0,0 1-1 0 0,0 0 1 0 0,0 0-1 0 0,0-1 1 0 0,1 1-1 0 0,0 3-217 0 0,0 29 2203 0 0,1-15-1594 0 0,-1-5-620 0 0,0 1-100 0 0,0 1 0 0 0,3 12 111 0 0,-1-12-344 0 0,-1 0-1 0 0,-1 1 1 0 0,-2 15 344 0 0,1-24-166 0 0,3 18-456 0 0,-1-4-690 0 0,-1-22 781 0 0,0-2-613 0 0,0 0-2407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3.5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0 109 13359 0 0,'0'0'612'0'0,"0"0"-14"0"0,3 0-370 0 0,14-2-133 0 0,0-1 0 0 0,-1-1 0 0 0,1 0 0 0 0,11-5-95 0 0,79-26 310 0 0,-69 23-203 0 0,35-6-107 0 0,-3 2-4911 0 0,-50 10 307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5.4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58 170 1375 0 0,'0'0'240'0'0,"0"0"470"0"0,0 0 202 0 0,0 0 44 0 0,0 0-56 0 0,0 0-280 0 0,0 0-127 0 0,0 0-21 0 0,0 0-24 0 0,0 0-73 0 0,0 0-30 0 0,0 0-8 0 0,0 0-19 0 0,0 0-78 0 0,0 0-31 0 0,1-2-8 0 0,14-23 193 0 0,-8 14-143 0 0,-1 0 0 0 0,3-7-251 0 0,-4 9 107 0 0,0 1-1 0 0,1 0 1 0 0,-1 0-1 0 0,2 0 1 0 0,-1 1-1 0 0,1 0 1 0 0,2-1-107 0 0,-9 8 6 0 0,5-5 76 0 0,0 1 0 0 0,0 1-1 0 0,1-1 1 0 0,5-2-82 0 0,2-1 145 0 0,-10 5-90 0 0,1 0 0 0 0,0 1 0 0 0,0 0 0 0 0,0-1 0 0 0,-1 2-1 0 0,1-1 1 0 0,4 0-55 0 0,-6 1 31 0 0,1 0 1 0 0,-1 0-1 0 0,0 0 0 0 0,0 0 0 0 0,1 1 0 0 0,-1-1 0 0 0,0 1 0 0 0,0-1 0 0 0,0 1 0 0 0,0 0-31 0 0,5 1 55 0 0,-1 0-43 0 0,-1-1 1 0 0,0 1 0 0 0,0 1 0 0 0,0-1 0 0 0,0 1-1 0 0,0 0 1 0 0,-1 0 0 0 0,1 0 0 0 0,-1 0-1 0 0,1 1 1 0 0,-1 0 0 0 0,-1 0 0 0 0,1 0 0 0 0,0 0-1 0 0,-1 1 1 0 0,0-1 0 0 0,0 1 0 0 0,0 0-1 0 0,-1 0 1 0 0,1 0 0 0 0,-1 0 0 0 0,0 0 0 0 0,-1 1-1 0 0,1-1-12 0 0,0 6 4 0 0,0 0-1 0 0,-1 0 0 0 0,0 0 1 0 0,0 0-1 0 0,-1 0 0 0 0,0 0 1 0 0,-1 2-4 0 0,-4 24 90 0 0,-6 18-90 0 0,5-23 33 0 0,-1-4 82 0 0,0 0 0 0 0,-2 0 0 0 0,-2-1 0 0 0,0-1 0 0 0,-1 0 0 0 0,-2-1 0 0 0,-9 13-115 0 0,-12 24 324 0 0,22-37-120 0 0,-2 0 0 0 0,0-2 0 0 0,-8 10-204 0 0,0-7 32 0 0,-2 0 0 0 0,-2 1-32 0 0,21-22 0 0 0,4-3 0 0 0,0 0 0 0 0,0 0 0 0 0,-1 0 0 0 0,1 0 0 0 0,-3 1 0 0 0,-6 1 0 0 0,11-4 0 0 0,-1 0 0 0 0,0 0 0 0 0,0 0 0 0 0,0 0 0 0 0,1 0 0 0 0,-1 0 0 0 0,0 0 0 0 0,0 0 0 0 0,1-1 0 0 0,-1 1 0 0 0,0 0 0 0 0,0-1 0 0 0,-1 0-1 0 0,1 0 0 0 0,-1 0 0 0 0,1 0 0 0 0,0 0 0 0 0,-1-1 0 0 0,1 1 0 0 0,0-1 0 0 0,0 1 0 0 0,0-1 0 0 0,0 1 0 0 0,0-1 0 0 0,0 0 0 0 0,1 0 0 0 0,-1 1 0 0 0,0-1-1 0 0,1 0 1 0 0,-1 0 0 0 0,1 1 0 0 0,0-1 0 0 0,0-2 1 0 0,-1 2-1 0 0,1 1-1 0 0,0-1 0 0 0,0 0 0 0 0,0 0 0 0 0,0 0 1 0 0,0 1-1 0 0,1-1 0 0 0,-1 0 0 0 0,0 0 1 0 0,1 1-1 0 0,0-1 0 0 0,-1 0 0 0 0,1 1 0 0 0,0-1 1 0 0,0 0-1 0 0,0 1 0 0 0,0-1 0 0 0,0 1 1 0 0,0 0-1 0 0,0-1 0 0 0,0 1 0 0 0,1-1 2 0 0,11-6-14 0 0,-8 5 15 0 0,0 0-1 0 0,-1 0 1 0 0,5-4-1 0 0,-4 3 0 0 0,1 0 0 0 0,0-1 0 0 0,0 2 0 0 0,0-1 0 0 0,6-2 0 0 0,35-13 0 0 0,-34 14 0 0 0,4 0 7 0 0,-1-1-1 0 0,1 2 0 0 0,0 0 1 0 0,1 1-1 0 0,-1 1 1 0 0,1 1-1 0 0,-1 0 0 0 0,1 1 1 0 0,-1 1-1 0 0,12 2-6 0 0,-21-1-4 0 0,-1 0 0 0 0,0 0 0 0 0,0 0 0 0 0,0 1 0 0 0,4 2 4 0 0,33 20-58 0 0,-32-18 34 0 0,-6-3-8 0 0,4 2-240 0 0,1 0-1 0 0,-2 1 1 0 0,1 0-1 0 0,4 5 273 0 0,-4-2-448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15.8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169 150 6447 0 0,'0'0'142'0'0,"0"0"22"0"0,0 0 13 0 0,-2 0-20 0 0,-12 1 68 0 0,10-2-88 0 0,2 0-11 0 0,0 0 365 0 0,2 1 18 0 0,-2-1-66 0 0,-5-4-294 0 0,-5-5-130 0 0,10 7-19 0 0,1 0-3 0 0,-5-6 3 0 0,0-10 443 0 0,5 17-275 0 0,0-1-1 0 0,0 1 1 0 0,1-1 0 0 0,-1 1 0 0 0,1-1-1 0 0,-1 1 1 0 0,1-1 0 0 0,0 0-1 0 0,0 1 1 0 0,1-3-168 0 0,-1-1-72 0 0,0-6 72 0 0,3 1 0 0 0,5-21 1440 0 0,-8 31-997 0 0,0 1-222 0 0,0 0 166 0 0,0 0 101 0 0,0 0 21 0 0,0 0-66 0 0,1 2-222 0 0,2 12 424 0 0,-1 1-1 0 0,0 0 1 0 0,-1 13-645 0 0,-2 48 58 0 0,-5 25-58 0 0,6-87 0 0 0,3 13 443 0 0,-3-25 45 0 0,0-2 21 0 0,0 0-66 0 0,-1 2-294 0 0,1-2-149 0 0,0 1 1 0 0,0-1 0 0 0,0 0 0 0 0,0 1-1 0 0,0-1 1 0 0,0 0 0 0 0,0 1 0 0 0,-1-1 0 0 0,1 0-1 0 0,0 1 1 0 0,0-1 0 0 0,0 0 0 0 0,0 0 0 0 0,-1 1-1 0 0,1-1 1 0 0,0 0 0 0 0,0 0 0 0 0,-1 1 0 0 0,1-1-1 0 0,0 0 1 0 0,-1 0-1 0 0,1 0 0 0 0,-1 0 0 0 0,1 0 0 0 0,-1 0 0 0 0,0 0 0 0 0,1-1 0 0 0,-1 1 0 0 0,1 0 0 0 0,-1 0 0 0 0,1-1 0 0 0,-1 1 0 0 0,1 0 0 0 0,-1-1 0 0 0,1 1 0 0 0,0 0 0 0 0,-1-1 0 0 0,1 1 0 0 0,-1-1 0 0 0,-5-9 0 0 0,2-2 0 0 0,0 0 0 0 0,2-1 0 0 0,0 1 0 0 0,0-1 0 0 0,0-6 0 0 0,0-6 0 0 0,1-28 0 0 0,1 49 0 0 0,-1-16 0 0 0,2 13 0 0 0,1 8 0 0 0,3 5 0 0 0,-5-6 0 0 0,2 4 0 0 0,0-1 0 0 0,0 1 0 0 0,-1 0 0 0 0,1 0 0 0 0,-1 0 0 0 0,0 0 0 0 0,0 0 0 0 0,0 0 0 0 0,0 1 0 0 0,-1 3 0 0 0,1 7 0 0 0,-1 1 0 0 0,-2 6 0 0 0,0 13 0 0 0,0 22 14 0 0,-2 0 0 0 0,-5 9-14 0 0,5-34 44 0 0,4-30 327 0 0,0-2 117 0 0,-6-8 464 0 0,4 3-930 0 0,0 0 1 0 0,0 0 0 0 0,0 1-1 0 0,1-1 1 0 0,0 0-1 0 0,0 0 1 0 0,0-1-1 0 0,1-1-22 0 0,-1-12-28 0 0,2-12 28 0 0,-1 7 13 0 0,0 5-13 0 0,0 4 0 0 0,0 1 0 0 0,2-9 0 0 0,-1-5 0 0 0,-1 20 0 0 0,1 0 0 0 0,0 0 0 0 0,1-5 0 0 0,17-61 0 0 0,-19 73 0 0 0,0 1 0 0 0,0-1 0 0 0,0 1 0 0 0,0 0 0 0 0,0-1 0 0 0,0 1 0 0 0,1 0 0 0 0,-1-1 0 0 0,0 1 0 0 0,0 0 0 0 0,0-1 0 0 0,0 1 0 0 0,1 0 0 0 0,-1-1 0 0 0,0 1 0 0 0,0 0 0 0 0,1-1 0 0 0,-1 1 0 0 0,0 0 0 0 0,0 0 0 0 0,1-1 0 0 0,-1 2 0 0 0,1-1 0 0 0,-1 0 0 0 0,1 1 0 0 0,-1-1 0 0 0,1 1 0 0 0,-1-1 0 0 0,1 1 0 0 0,-1-1 0 0 0,1 1 0 0 0,-1-1 0 0 0,0 1 0 0 0,1-1 0 0 0,-1 1 0 0 0,0-1 0 0 0,0 1 0 0 0,1 0 0 0 0,2 5 0 0 0,-1 0 0 0 0,0 1 0 0 0,1-1 0 0 0,-2 1 0 0 0,1 0 0 0 0,-1-1 0 0 0,0 1 0 0 0,-1 0 0 0 0,1 0 0 0 0,-2 0 0 0 0,1-1 0 0 0,-1 2 0 0 0,-4 96 0 0 0,-1 11 0 0 0,5-105 0 0 0,-1 0 0 0 0,0-1 0 0 0,-1 1 0 0 0,0-1 0 0 0,-4 9 0 0 0,0-6 0 0 0,7-12 0 0 0,0 1 0 0 0,-1-1 0 0 0,1 1 0 0 0,-1-1 0 0 0,1 0 0 0 0,-1 1 0 0 0,0-1 0 0 0,1 1 0 0 0,-1-1 0 0 0,1 0 0 0 0,-1 0 0 0 0,1 1 0 0 0,-1-1 0 0 0,0 0 0 0 0,1 0 0 0 0,-1 0 0 0 0,0 0 0 0 0,-1 0 0 0 0,1-1 0 0 0,-1 1 0 0 0,1-1 0 0 0,-1 1 0 0 0,1-1 0 0 0,-1 0 0 0 0,1 1 0 0 0,-1-1 0 0 0,1 0 0 0 0,0 0 0 0 0,0 0 0 0 0,-1 0 0 0 0,1 0 0 0 0,0-1 0 0 0,0 1 0 0 0,0 0 0 0 0,0 0 0 0 0,0-1 0 0 0,0 1 0 0 0,0-1 0 0 0,-1-3 0 0 0,-1 0 0 0 0,1 1 0 0 0,0-1 0 0 0,0 0 0 0 0,-1-5 0 0 0,0-5 0 0 0,1 1 0 0 0,1-1 0 0 0,1 0 0 0 0,0-10 0 0 0,0-14 0 0 0,-1 8 0 0 0,3-20 0 0 0,-1 39 0 0 0,0 1 0 0 0,1-1 0 0 0,1 0 0 0 0,0 1 0 0 0,4-11 0 0 0,-6 18 0 0 0,0 2 0 0 0,-1 0 0 0 0,1 0 0 0 0,-1 0 0 0 0,1 0 0 0 0,0 1 0 0 0,0-1 0 0 0,0 0 0 0 0,1-1 0 0 0,5-8 0 0 0,-6 11 0 0 0,-1-1 0 0 0,1 1 0 0 0,-1-1 0 0 0,1 1 0 0 0,-1-1 0 0 0,1 1 0 0 0,-1 0 0 0 0,1-1 0 0 0,-1 1 0 0 0,1 0 0 0 0,-1-1 0 0 0,1 1 0 0 0,-1 0 0 0 0,1 0 0 0 0,0 0 0 0 0,-1-1 0 0 0,1 1 0 0 0,0 0 0 0 0,0 0 0 0 0,1 1 0 0 0,-1-1 0 0 0,0 1 0 0 0,1-1 0 0 0,-1 1 0 0 0,1 0 0 0 0,-1-1 0 0 0,0 1 0 0 0,0 0 0 0 0,1 0 0 0 0,-1 0 0 0 0,0 0 0 0 0,0 0 0 0 0,0 0 0 0 0,0 0 0 0 0,0 1 0 0 0,0-1 0 0 0,0 0 0 0 0,0 0 0 0 0,-1 1 0 0 0,1-1 0 0 0,0 1 0 0 0,2 4 0 0 0,0 1 0 0 0,0 0 0 0 0,0 0 0 0 0,-1 1 0 0 0,0 0 0 0 0,0 1 0 0 0,-1-1 0 0 0,0 1 0 0 0,0-1 0 0 0,-1 1 0 0 0,-1 2 0 0 0,-1 19 0 0 0,-2 4 0 0 0,3-24 0 0 0,-2 10-82 0 0,2-5 475 0 0,-1 0 0 0 0,-1 0 0 0 0,0 0 0 0 0,-1-1 0 0 0,-2 4-393 0 0,4-15 149 0 0,-4 4-133 0 0,5-7-16 0 0,0 0 0 0 0,0 1 0 0 0,0-1 0 0 0,0 0 0 0 0,-1 0 0 0 0,1 0 0 0 0,0 0 0 0 0,0 0 0 0 0,0 0 0 0 0,0 0 0 0 0,0 0 0 0 0,0 0 0 0 0,0-1 0 0 0,0 1 0 0 0,0 0 0 0 0,0-1 0 0 0,0 1 0 0 0,0-1 0 0 0,0 1 0 0 0,0-1 0 0 0,0 1 0 0 0,0-1 0 0 0,0 0 0 0 0,0 1 0 0 0,0-1 0 0 0,1 0 0 0 0,-1 0 0 0 0,0 0 0 0 0,-2-2 0 0 0,0-1 0 0 0,0 1 0 0 0,1-1 0 0 0,-1 1 0 0 0,1-1 0 0 0,-2-4 0 0 0,-1-6 0 0 0,0-1 0 0 0,1 0 0 0 0,0-1 0 0 0,2 1 0 0 0,-1-1 0 0 0,2 1 0 0 0,0-3 0 0 0,0 2 0 0 0,2 0 0 0 0,0 0 0 0 0,0 0 0 0 0,1 0 0 0 0,1 0 0 0 0,1-1 0 0 0,-1 8 0 0 0,1 0 0 0 0,-1 0 0 0 0,2 1 0 0 0,-1-1 0 0 0,1 1 0 0 0,5-6 0 0 0,-2 4 0 0 0,2 2 0 0 0,3 4 0 0 0,-10 4-53 0 0,0-1-1 0 0,0 1 1 0 0,0 0-1 0 0,0 1 1 0 0,-1-1-1 0 0,1 0 1 0 0,0 1-1 0 0,0 0 1 0 0,0 0-1 0 0,0 0 1 0 0,0 0-1 0 0,-1 0 1 0 0,1 0-1 0 0,0 1 54 0 0,2 1-175 0 0,-1 0 0 0 0,0 0-1 0 0,1 0 1 0 0,-2 1 0 0 0,1-1-1 0 0,0 1 1 0 0,2 4 175 0 0,-4-6-2 0 0,0 1 0 0 0,-1 0 0 0 0,1 0 0 0 0,-1 0 0 0 0,0 0 0 0 0,0 0 0 0 0,0 1-1 0 0,0 0 3 0 0,3 10 65 0 0,-2-5 148 0 0,1 0-1 0 0,-2 0 0 0 0,1 1 1 0 0,-1-1-1 0 0,0 0 1 0 0,-1 0-1 0 0,0 1 1 0 0,-1-1-1 0 0,0 4-212 0 0,-2 9-262 0 0,-1-1-1 0 0,-6 21 263 0 0,2-13-843 0 0,7-24 954 0 0,0 0 0 0 0,0-1 0 0 0,-1 1-1 0 0,0 0 1 0 0,0-1 0 0 0,0 1 0 0 0,0-1-1 0 0,-1 0 1 0 0,1 0 0 0 0,-1 0 0 0 0,-1 1-111 0 0,-5 2 149 0 0,8-6-148 0 0,0-1-1 0 0,0 0 1 0 0,-1 0 0 0 0,1 0-1 0 0,0 0 1 0 0,0 0-1 0 0,-1 0 1 0 0,1 0 0 0 0,0 0-1 0 0,-1 0 1 0 0,1 0 0 0 0,0-1-1 0 0,0 1 1 0 0,0-1-1 0 0,-1 1 1 0 0,1-1 0 0 0,0 1-1 0 0,0-1 1 0 0,0 0 0 0 0,0 1-1 0 0,0-1 1 0 0,0 0-1 0 0,0 0 1 0 0,0 0 0 0 0,0 0-1 0 0,0 0 1 0 0,1 0 0 0 0,-1 0-1 0 0,-2-3-1 0 0,0 1 1 0 0,0-1 0 0 0,1 0 0 0 0,0 0 0 0 0,-1-1-1 0 0,1 1 1 0 0,0-1 0 0 0,-4-15 0 0 0,1 0 0 0 0,1 0 0 0 0,1 0 0 0 0,0-1 0 0 0,2 1 0 0 0,0-1 0 0 0,1 1 0 0 0,2-1 0 0 0,2-15 0 0 0,-1 19-501 0 0,1 1 0 0 0,7-15 501 0 0,-7 18-382 0 0,-1 6 534 0 0,-1 1 0 0 0,1-1 0 0 0,1 1 0 0 0,-1-1 0 0 0,1 1 0 0 0,0 0 0 0 0,1 0 0 0 0,-1 1 0 0 0,4-3-152 0 0,-1 2 16 0 0,-6 5-16 0 0,-1 1 0 0 0,1-1 0 0 0,0 1 0 0 0,0 0 0 0 0,0-1 0 0 0,0 1 0 0 0,0 0 0 0 0,0-1 0 0 0,0 1 0 0 0,1 0 0 0 0,-1 0-6 0 0,0 0-1 0 0,0 0 1 0 0,0 0 0 0 0,0 0-1 0 0,0 1 1 0 0,0-1-1 0 0,1 0 1 0 0,-1 1 0 0 0,0-1-1 0 0,0 1 7 0 0,2 0-97 0 0,-1 1 0 0 0,1-1-1 0 0,-1 1 1 0 0,1 0 0 0 0,-1 0 0 0 0,0 0 0 0 0,1 1-1 0 0,-1-1 1 0 0,-1 0 0 0 0,1 1 0 0 0,0-1 0 0 0,0 2 97 0 0,0 0-107 0 0,1 0 1 0 0,-1 1-1 0 0,0 0 1 0 0,-1-1-1 0 0,1 1 1 0 0,-1 0-1 0 0,1 2 107 0 0,0 9 144 0 0,-1 0-1 0 0,0 0 0 0 0,-1 0 0 0 0,0 0 1 0 0,-2 1-1 0 0,-1 5-143 0 0,-6 60 1100 0 0,6-63-1095 0 0,-1 1 0 0 0,0-1 0 0 0,-2 2-5 0 0,0 0 1 0 0,4-13-1 0 0,-1 0 0 0 0,0 0 0 0 0,-1 0 0 0 0,1-1 0 0 0,-1 1 0 0 0,-3 3 0 0 0,-1-4 0 0 0,8-6 0 0 0,-1-1 0 0 0,1 0 0 0 0,-1 0 0 0 0,0 0 0 0 0,1 1 0 0 0,-1-1 0 0 0,1 0 0 0 0,-1 0 0 0 0,1 0 0 0 0,-1 0 0 0 0,1 0 0 0 0,-1 0 0 0 0,1 0 0 0 0,-1 0 0 0 0,0 0 0 0 0,1 0 0 0 0,-1-1 0 0 0,1 1 0 0 0,-2-1 0 0 0,0 0 0 0 0,1 0 0 0 0,-1 0 0 0 0,1 0 0 0 0,-1 0 0 0 0,1-1 0 0 0,0 1 0 0 0,0 0 0 0 0,-1-1 0 0 0,1 1 0 0 0,0-1 0 0 0,0 1 0 0 0,0-1 0 0 0,1 0 0 0 0,-1 1 0 0 0,0-1 0 0 0,1 0 0 0 0,-1 0 0 0 0,1 0 0 0 0,-1-1 0 0 0,-1-8 0 0 0,0 1 0 0 0,1-1 0 0 0,0-2 0 0 0,1 9 0 0 0,0-16 0 0 0,0 0 0 0 0,2 0 0 0 0,1-9 0 0 0,2-9 0 0 0,-1-6 0 0 0,7-22 0 0 0,-6 46 0 0 0,0 0 0 0 0,1 1 0 0 0,0 0 0 0 0,6-9 0 0 0,-4 13 0 0 0,1 4 0 0 0,-8 10 0 0 0,0 0 0 0 0,0 0 0 0 0,1 0 0 0 0,-1 1 0 0 0,0-1 0 0 0,1 0 0 0 0,-1 1 0 0 0,1-1 0 0 0,0 1-43 0 0,0-1 0 0 0,0 1-1 0 0,0-1 1 0 0,0 1 0 0 0,0 0 0 0 0,0 0-1 0 0,0 0 1 0 0,1 0 0 0 0,-1 0 0 0 0,0 1-1 0 0,0-1 1 0 0,0 0 0 0 0,0 1 0 0 0,0 0-1 0 0,0-1 1 0 0,-1 1 0 0 0,1 0-1 0 0,0 0 1 0 0,0 0 0 0 0,0 0 0 0 0,-1 1-1 0 0,1-1 1 0 0,-1 0 0 0 0,1 1 0 0 0,-1-1-1 0 0,1 1 1 0 0,-1-1 0 0 0,0 1 0 0 0,0 0-1 0 0,1-1 1 0 0,-1 1 0 0 0,-1 0 0 0 0,1 0-1 0 0,0 0 1 0 0,0 0 0 0 0,0 2 43 0 0,2 16 310 0 0,-2 0 1 0 0,0 1 0 0 0,0-1-1 0 0,-2 0 1 0 0,-3 16-311 0 0,1 3 4 0 0,2-15-4 0 0,-2 1 0 0 0,-1-1 0 0 0,-2 5 0 0 0,4-20 0 0 0,0-1 0 0 0,-1 1 0 0 0,0-1 0 0 0,-1 0 0 0 0,0 0 0 0 0,0 0 0 0 0,-1 0 0 0 0,0-1 0 0 0,0 1 0 0 0,-3 2 0 0 0,-3 0 0 0 0,1-4 0 0 0,-1-6 0 0 0,1-3 0 0 0,8 1 0 0 0,0 1 0 0 0,0-1 0 0 0,0 0 0 0 0,1 0 0 0 0,-1 1 0 0 0,0-1 0 0 0,1 0 0 0 0,-1-1 0 0 0,1 1 0 0 0,0 0 0 0 0,0 0 0 0 0,0 0 0 0 0,-1-1 0 0 0,-1-7 0 0 0,-1 0 0 0 0,0-6 0 0 0,3 12 0 0 0,-3-13 0 0 0,2 1 0 0 0,0-1 0 0 0,0-16 0 0 0,2 26 0 0 0,-1-1-8 0 0,1 0 0 0 0,0 0 0 0 0,1 0 0 0 0,0 0 0 0 0,0 0 0 0 0,1 0 0 0 0,0 0 0 0 0,2-5 8 0 0,-4 13-22 0 0,0 0-1 0 0,0-1 1 0 0,1 1-1 0 0,-1 0 1 0 0,0-1-1 0 0,0 1 1 0 0,0 0-1 0 0,0-1 1 0 0,1 1-1 0 0,-1 0 1 0 0,0-1-1 0 0,0 1 1 0 0,1 0-1 0 0,-1 0 1 0 0,0-1-1 0 0,0 1 1 0 0,1 0-1 0 0,-1 0 1 0 0,0 0-1 0 0,1-1 1 0 0,-1 1-1 0 0,0 0 1 0 0,1 0 22 0 0,-1 0-40 0 0,0 0-1 0 0,0 0 1 0 0,0 0 0 0 0,0 0 0 0 0,1 0 0 0 0,-1 0 0 0 0,0 0-1 0 0,0 0 1 0 0,0-1 0 0 0,0 1 0 0 0,0 0 0 0 0,0 0 0 0 0,1 0-1 0 0,-1 0 1 0 0,0 0 0 0 0,0 0 0 0 0,0 0 0 0 0,0-1 0 0 0,0 1-1 0 0,0 0 1 0 0,0 0 0 0 0,0 0 0 0 0,0 0 0 0 0,0 0 0 0 0,1-1-1 0 0,-1 1 1 0 0,0 0 0 0 0,0 0 0 0 0,0 0 0 0 0,0 0 0 0 0,0-1 39 0 0,2 3-148 0 0,1-1 148 0 0,0 1 0 0 0,1 0 1 0 0,-1 1-1 0 0,-1-1 0 0 0,1 0 0 0 0,0 1 0 0 0,-1 0 0 0 0,1 0 1 0 0,-1-1-1 0 0,0 1 0 0 0,0 1 0 0 0,0-1 0 0 0,0 0 0 0 0,0 0 1 0 0,-1 1-1 0 0,1-1 0 0 0,-1 1 0 0 0,0-1 0 0 0,0 2 1 0 0,0 2 0 0 0,0 0 0 0 0,0 0 0 0 0,-1 0 0 0 0,0 0 0 0 0,0 0 0 0 0,-1 0 0 0 0,0 0 0 0 0,0 3 0 0 0,-4 12 0 0 0,-8 21 0 0 0,2-14 0 0 0,4-15 0 0 0,6-12 59 0 0,0-1-1 0 0,0 0 0 0 0,0 0 1 0 0,-1 0-1 0 0,1 1 1 0 0,0-1-1 0 0,0-1 0 0 0,-1 1 1 0 0,1 0-1 0 0,-1 0 1 0 0,1 0-1 0 0,-1-1 0 0 0,1 1 1 0 0,-1-1-1 0 0,0 1-58 0 0,1-2 52 0 0,0 1 0 0 0,0 0 0 0 0,0 0 0 0 0,0-1 0 0 0,0 1 1 0 0,0 0-1 0 0,-1-1 0 0 0,1 1 0 0 0,0-1 0 0 0,0 0 0 0 0,0 1 0 0 0,1-1 0 0 0,-1 0 0 0 0,0 1 0 0 0,0-1 0 0 0,0 0 0 0 0,0 0 0 0 0,1 0 0 0 0,-1 0 0 0 0,0 0 0 0 0,1 0 1 0 0,-1 0-53 0 0,-1-3-6 0 0,0 1 0 0 0,0-1 0 0 0,1 0 0 0 0,-1 0 0 0 0,0-3 6 0 0,0-2-181 0 0,0-1 0 0 0,0 0 0 0 0,1 0 0 0 0,0 0 0 0 0,1 0 0 0 0,0 0 0 0 0,1 0-1 0 0,0 0 1 0 0,0 0 0 0 0,1 1 0 0 0,3-10 181 0 0,-1 6 0 0 0,0 4 0 0 0,-4 8-7 0 0,1 1-1 0 0,-1 0 1 0 0,1-1 0 0 0,-1 1-1 0 0,1 0 1 0 0,-1 0 0 0 0,0-1-1 0 0,1 1 1 0 0,-1 0-1 0 0,1 0 1 0 0,-1 0 0 0 0,1-1-1 0 0,0 1 1 0 0,-1 0 0 0 0,1 0-1 0 0,-1 0 1 0 0,1 0 0 0 0,-1 0-1 0 0,1 0 8 0 0,9 4-725 0 0,-7-1-246 0 0,2 8-42 0 0,-4 3-10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6.0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0 992 5527 0 0,'0'0'423'0'0,"0"0"-175"0"0,0 0 299 0 0,1-2 158 0 0,0-10 196 0 0,-1 8-769 0 0,0 0-1 0 0,1 0 1 0 0,0 0-1 0 0,0 0 0 0 0,0 0 1 0 0,0 1-1 0 0,0-1 1 0 0,1 0-1 0 0,0 0-131 0 0,2-3 49 0 0,1 0 0 0 0,-1 0-1 0 0,2 0 1 0 0,-1 1 0 0 0,4-3-49 0 0,2-4 17 0 0,-1 0-1 0 0,0 0 1 0 0,5-10-17 0 0,-1 3 3 0 0,6-9-1 0 0,-2 4 56 0 0,13-25-58 0 0,-19 29 42 0 0,-5 10 41 0 0,-1 0 1 0 0,-1 0-1 0 0,1-2-83 0 0,21-58 1103 0 0,17-73-1103 0 0,-31 93 125 0 0,11-52 133 0 0,-19 75-169 0 0,-1 1 0 0 0,0-23-89 0 0,0 7 0 0 0,-2 30 0 0 0,-1 0 0 0 0,0 1 0 0 0,-2-13 0 0 0,1 15-1 0 0,0 5-1 0 0,-1 1 1 0 0,1-1-1 0 0,-1 0 0 0 0,0 1 1 0 0,-1-1-1 0 0,1 1 0 0 0,-1-1 1 0 0,0-1 1 0 0,0 3-59 0 0,-6-1 32 0 0,6 3 25 0 0,0 1 0 0 0,0-1 0 0 0,0 1 0 0 0,0 0-1 0 0,0 0 1 0 0,0 0 0 0 0,0 0 0 0 0,0 0 0 0 0,0 0 0 0 0,0 1-1 0 0,0-1 1 0 0,0 0 0 0 0,0 1 0 0 0,0 0 0 0 0,0-1 0 0 0,1 1-1 0 0,-1 0 1 0 0,-1 1 2 0 0,-1 0-2 0 0,1 0-1 0 0,-1 0 0 0 0,1 1 1 0 0,0 0-1 0 0,0-1 1 0 0,0 1-1 0 0,0 0 0 0 0,-2 4 3 0 0,-7 12 98 0 0,0 1-1 0 0,2 0 1 0 0,-5 13-98 0 0,-2 4 115 0 0,-10 26 447 0 0,2 2-1 0 0,2 6-561 0 0,9-27 305 0 0,2 1 0 0 0,2 0 0 0 0,-2 32-305 0 0,7-35 263 0 0,3 0 0 0 0,2 28-263 0 0,1-48 130 0 0,1 1 0 0 0,2 0 0 0 0,0-1 0 0 0,1 0 0 0 0,6 16-130 0 0,-7-26 53 0 0,0-1 0 0 0,1 1 1 0 0,0-1-1 0 0,1 0 0 0 0,0 0 1 0 0,6 6-54 0 0,1 0 13 0 0,0-1 1 0 0,2 0 0 0 0,-1-1 0 0 0,2-1-1 0 0,0 0 1 0 0,6 3-14 0 0,-8-10-48 0 0,0 0-1 0 0,0-1 1 0 0,1 0-1 0 0,0-1 1 0 0,12 2 48 0 0,-19-5-205 0 0,1 0 0 0 0,-1-1 0 0 0,0 0 0 0 0,3-1 205 0 0,19-1-3846 0 0,-9-2-798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7.1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1139 3223 0 0,'0'0'447'0'0,"0"0"666"0"0,0 0 294 0 0,0 0 58 0 0,0 0-155 0 0,0 0-685 0 0,1 0-302 0 0,4-3-231 0 0,-2 1 1 0 0,1-1-1 0 0,0 0 1 0 0,0 0-1 0 0,-1-1 0 0 0,0 1 1 0 0,1-1-1 0 0,-1 0-92 0 0,7-9 307 0 0,6-11-307 0 0,4-9 146 0 0,7-10-22 0 0,-13 21-74 0 0,-2 1 1 0 0,9-22-51 0 0,6-11 51 0 0,-10 19 44 0 0,-1-1 1 0 0,8-31-96 0 0,-17 47 51 0 0,18-56 119 0 0,2-2 164 0 0,11-18-334 0 0,-10 28 219 0 0,10-39-219 0 0,5-43 93 0 0,-40 137 7 0 0,0 1-1 0 0,1-10-99 0 0,-3 17 56 0 0,-1 0-1 0 0,0 0 1 0 0,0-1 0 0 0,0 1-1 0 0,0 0 1 0 0,-1 0 0 0 0,0 0-1 0 0,0-2-55 0 0,0 5 45 0 0,0-1 1 0 0,0 1-1 0 0,0 0 0 0 0,0-1 0 0 0,-1 1 0 0 0,1 0 0 0 0,-1-1-45 0 0,0 1 98 0 0,0 2-38 0 0,-2-2-41 0 0,0 1-1 0 0,0 0 1 0 0,0 0 0 0 0,0 0 0 0 0,0 0 0 0 0,-3 0-19 0 0,3 3 59 0 0,-2 4-50 0 0,-1-1 2 0 0,0 1-1 0 0,0 0 1 0 0,1 1 0 0 0,0-1-1 0 0,0 1 1 0 0,0 0 0 0 0,1 1-1 0 0,-3 5-10 0 0,-26 51-2 0 0,-2 4 3 0 0,30-54 3 0 0,0 1 0 0 0,1 0 0 0 0,-4 14-4 0 0,-1 18 180 0 0,1 1 0 0 0,2 1 0 0 0,3-1 0 0 0,1 47-180 0 0,5 29 517 0 0,-1-103-395 0 0,2-1-1 0 0,1 6-121 0 0,3 24 101 0 0,-5-21-29 0 0,2-1 0 0 0,5 20-72 0 0,-5-31-26 0 0,3 12 158 0 0,1 0 0 0 0,6 11-132 0 0,-10-31-26 0 0,0 1-1 0 0,1-1 1 0 0,0-1-1 0 0,1 1 0 0 0,-1-1 1 0 0,2 1-1 0 0,-1-2 1 0 0,1 1-1 0 0,0-1 27 0 0,-3-4-33 0 0,-1 0 0 0 0,1 0 0 0 0,0 0 0 0 0,-1 0 0 0 0,1-1 0 0 0,0 0 0 0 0,3 1 33 0 0,-5-2-437 0 0,1 0 1 0 0,0 0 0 0 0,0 0-1 0 0,0-1 1 0 0,0 1 0 0 0,0-1 0 0 0,0 0-1 0 0,0 0 1 0 0,0 0 0 0 0,0 0-1 0 0,3-1 437 0 0,8-2-4528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7.6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45 6911 0 0,'0'0'528'0'0,"0"0"-260"0"0,0 0 174 0 0,0 0 114 0 0,0 0 20 0 0,0 0-38 0 0,3 0-184 0 0,52-5 1271 0 0,12 2-1625 0 0,-28 3 352 0 0,0-2-1 0 0,0-2 1 0 0,32-7-352 0 0,-33 4 227 0 0,8 1-227 0 0,-14 3 15 0 0,-4 0 3 0 0,1 2 1 0 0,3 1-19 0 0,10 0-42 0 0,-7 1-280 0 0,17 2 322 0 0,23 2-994 0 0,-67-5 545 0 0,0 1 0 0 0,0 0 0 0 0,3 1 449 0 0,4 1-1068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7.9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6447 0 0,'0'0'499'0'0,"0"0"-200"0"0,0 0 381 0 0,4 0 198 0 0,16 2 1382 0 0,18 0-2260 0 0,-28-2 241 0 0,1 1 0 0 0,-1 1 0 0 0,5 1-241 0 0,-4-1 192 0 0,1 0-1 0 0,8 0-191 0 0,-15-2 19 0 0,30 1 270 0 0,22 4-289 0 0,-31-1 61 0 0,-14-3-11 0 0,1 1-1 0 0,-1 0 0 0 0,0 0 0 0 0,0 2 1 0 0,0 0-1 0 0,11 4-49 0 0,-19-5 30 0 0,1-1-1 0 0,0 1 1 0 0,-1 0 0 0 0,1 0-1 0 0,-1 1 1 0 0,0-1 0 0 0,0 1 0 0 0,0 0-1 0 0,-1 0 1 0 0,3 3-30 0 0,-4-3 39 0 0,0-1 0 0 0,0 0 0 0 0,-1 1-1 0 0,1-1 1 0 0,-1 1 0 0 0,0 0 0 0 0,0-1 0 0 0,0 1 0 0 0,0 0 0 0 0,0 0-1 0 0,-1 0 1 0 0,0 0 0 0 0,0 0 0 0 0,0-1 0 0 0,0 2-39 0 0,-3 17 320 0 0,-1-1 0 0 0,-1 1 1 0 0,-1-1-1 0 0,-3 8-320 0 0,-36 82 838 0 0,35-86-720 0 0,-1 1-14 0 0,-1 0 0 0 0,-2-2 0 0 0,-8 14-104 0 0,9-17 16 0 0,11-17-18 0 0,0 0 1 0 0,-1 1-1 0 0,0-1 1 0 0,0 0-1 0 0,0 0 0 0 0,0-1 1 0 0,0 1-1 0 0,-1-1 1 0 0,0 1-1 0 0,-1 0 2 0 0,4-3-192 0 0,0 0 0 0 0,-1-1 0 0 0,1 1-1 0 0,-1 0 1 0 0,1-1 0 0 0,0 1 0 0 0,-1-1 0 0 0,1 1-1 0 0,-1-1 1 0 0,0 0 0 0 0,1 0 0 0 0,-1 0 192 0 0,0 0-5078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8.7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0 230 3223 0 0,'0'0'143'0'0,"0"0"232"0"0,0 0 870 0 0,0 0 383 0 0,1-2 72 0 0,4-6-1071 0 0,-1 0 0 0 0,0-1-1 0 0,-1 0 1 0 0,2-8-629 0 0,2-4 232 0 0,-2 5-145 0 0,-1 6-35 0 0,-1 0-1 0 0,2 0 1 0 0,2-5-52 0 0,2-3 16 0 0,-7 13-9 0 0,0 1 0 0 0,0-1 0 0 0,0 1 0 0 0,1 0 0 0 0,0 0-1 0 0,0 0 1 0 0,2-2-7 0 0,4-2 0 0 0,-8 8 0 0 0,31-21 0 0 0,-29 19 0 0 0,1 1 0 0 0,-1-1 0 0 0,0 1 0 0 0,0-1 0 0 0,1 1 0 0 0,-1 0 0 0 0,0 1 0 0 0,1-1 0 0 0,1 0 0 0 0,-4 1 0 0 0,0 0 0 0 0,0 1 0 0 0,0-1 0 0 0,0 0 0 0 0,0 0 0 0 0,0 0 0 0 0,0 1 0 0 0,0-1 0 0 0,0 1 0 0 0,0-1 0 0 0,3 3 19 0 0,0-1-1 0 0,0 1 0 0 0,0 0 0 0 0,0 0 0 0 0,-1 0 1 0 0,1 1-1 0 0,-1-1 0 0 0,0 1 0 0 0,0 0 0 0 0,2 3-18 0 0,4 8 113 0 0,-1 0 0 0 0,2 6-113 0 0,-3-5 53 0 0,0 0-1 0 0,-2 0 0 0 0,0 0 1 0 0,-1 1-1 0 0,-1 0 0 0 0,1 7-52 0 0,-2 5 109 0 0,0-1 1 0 0,-2 1-1 0 0,-2 13-109 0 0,-1-18 241 0 0,-1 0 0 0 0,-3 8-241 0 0,0 1 303 0 0,-5 21 1046 0 0,-5 9-1349 0 0,16-60 200 0 0,1-3-17 0 0,0 0-75 0 0,0 0-39 0 0,-2-2-5 0 0,-1 0-77 0 0,1-1 0 0 0,0 0 0 0 0,-1 1 0 0 0,1-1-1 0 0,0 0 1 0 0,0 0 0 0 0,1 0 0 0 0,-1-1 0 0 0,1 1 0 0 0,0 0-1 0 0,-1-1 1 0 0,1 1 0 0 0,1-1 0 0 0,-1 1 0 0 0,0-2 13 0 0,0-6-154 0 0,-1-1 0 0 0,2 1 0 0 0,0-1 0 0 0,0-4 154 0 0,2-7-348 0 0,1 0-1 0 0,1 0 1 0 0,1 1-1 0 0,1-1 1 0 0,1 1-1 0 0,1 1 349 0 0,-5 12-35 0 0,1 0 1 0 0,0 0-1 0 0,1 1 0 0 0,-1-1 0 0 0,2 1 0 0 0,-1 0 0 0 0,1 1 0 0 0,0-1 1 0 0,1 1-1 0 0,0 1 0 0 0,0-1 0 0 0,0 1 0 0 0,1 0 0 0 0,0 1 35 0 0,7-4 0 0 0,0 0 0 0 0,0 1 0 0 0,15-5 0 0 0,-18 9 0 0 0,-8 2 0 0 0,0 0 0 0 0,0 1 0 0 0,0 0 0 0 0,-1 0 0 0 0,1 0 0 0 0,0 0 0 0 0,0 1 0 0 0,4-1 0 0 0,10 3 14 0 0,-2 1 52 0 0,-13-2-54 0 0,11 4 45 0 0,9 11-35 0 0,-22-16-19 0 0,0 1 1 0 0,-1-1-1 0 0,1 1 1 0 0,-1-1-1 0 0,1 1 1 0 0,-1-1-1 0 0,1 1 1 0 0,-1-1-1 0 0,1 1 1 0 0,-1-1-1 0 0,0 1 1 0 0,1 0-1 0 0,-1-1 1 0 0,0 1-1 0 0,1 0 1 0 0,-1 0-4 0 0,1 1 9 0 0,5 9 53 0 0,-5-8-53 0 0,0 0 47 0 0,1-4 8 0 0,1 0-49 0 0,1-1-14 0 0,11-7-4 0 0,2-3 77 0 0,14-6-74 0 0,-31 18 10 0 0,1 0 0 0 0,0-1 0 0 0,0 1 0 0 0,0 0 0 0 0,-1 0 0 0 0,1-1 0 0 0,0 1 1 0 0,0 0-1 0 0,0 0 0 0 0,-1 0 0 0 0,1 0 0 0 0,0 0 0 0 0,0 0 0 0 0,0 1 0 0 0,-1-1 0 0 0,2 0-10 0 0,1 1 31 0 0,4-1 19 0 0,0 1 0 0 0,0 0 0 0 0,0 0 1 0 0,0 1-1 0 0,0 0 0 0 0,0 0 1 0 0,0 1-1 0 0,-1 0 0 0 0,0 0 0 0 0,5 3-50 0 0,-5-2 15 0 0,-1-1 3 0 0,1 1 0 0 0,-1 0 0 0 0,0 1 1 0 0,0-1-1 0 0,0 1 0 0 0,-1 0 0 0 0,1 0 0 0 0,0 2-18 0 0,6 11 1 0 0,-2-1-1 0 0,0 1 0 0 0,-1 1 1 0 0,5 18-1 0 0,2 15-55 0 0,0 10 55 0 0,-15-61-237 0 0,0 0 0 0 0,0 0-1 0 0,0 0 1 0 0,1 0 0 0 0,-1 0 0 0 0,0 0 0 0 0,1-1-1 0 0,-1 1 1 0 0,1 0 0 0 0,-1 0 0 0 0,1 0 237 0 0,1 1-1090 0 0,-1 1-2950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9.1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0 9671 0 0,'0'0'440'0'0,"0"0"-5"0"0,0 2-154 0 0,8 26 1789 0 0,-4-18-1653 0 0,-1 1 0 0 0,0 0 1 0 0,-1 0-1 0 0,0 2-417 0 0,2 45-160 0 0,-3 1-1 0 0,-3 0 1 0 0,-2 0 0 0 0,-6 24 160 0 0,5-53-300 0 0,-3 23-376 0 0,-3 10-1126 0 0,11-60 830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9.4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26 8751 0 0,'0'0'399'0'0,"0"0"-4"0"0,2 2-66 0 0,4 6 654 0 0,-5-7-937 0 0,-1-1 0 0 0,0 0 0 0 0,0 0 1 0 0,0 0-1 0 0,0 0 0 0 0,0 1 0 0 0,0-1 1 0 0,0 0-1 0 0,1 0 0 0 0,-1 0 0 0 0,0 0 1 0 0,0 0-1 0 0,0 0 0 0 0,0 0 0 0 0,0 0 0 0 0,1 1 1 0 0,-1-1-1 0 0,0 0 0 0 0,0 0 0 0 0,0 0 1 0 0,0 0-1 0 0,1 0 0 0 0,-1 0 0 0 0,0 0 1 0 0,0 0-1 0 0,0 0 0 0 0,1 0 0 0 0,-1 0-46 0 0,8 1 1002 0 0,1 0-624 0 0,-1 0 0 0 0,1-1-1 0 0,-1 0 1 0 0,1 0-1 0 0,-1 0 1 0 0,1-1 0 0 0,3-2-378 0 0,0 0 5 0 0,1 0-2 0 0,0-1-1 0 0,-1 0 0 0 0,1-1 0 0 0,1-2-2 0 0,-9 5-18 0 0,-1 0 0 0 0,1 0-1 0 0,0 1 1 0 0,-1 0 0 0 0,1 0-1 0 0,0 0 1 0 0,4 0 18 0 0,34 0-2412 0 0,-30 1-565 0 0,-11 0-1454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40.2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9 968 11255 0 0,'-8'18'1023'0'0,"8"-18"-831"0"0,0 0-115 0 0,14-20 7 0 0,12-29-118 0 0,-3-1-1 0 0,-1-5 35 0 0,24-52-11 0 0,26-38 222 0 0,-50 97-70 0 0,-2-1 1 0 0,10-39-142 0 0,-11 28 70 0 0,-7 24-60 0 0,-2 0 0 0 0,4-28-10 0 0,-8 33-80 0 0,-3 23 60 0 0,-2 0 0 0 0,1 0 0 0 0,-1 0 0 0 0,0-6 20 0 0,-1 3 0 0 0,1 2 0 0 0,-1 1 0 0 0,-1 0 0 0 0,0-1 0 0 0,-1-5 0 0 0,2 12 0 0 0,-1 0 0 0 0,1-1 0 0 0,-1 1 0 0 0,0 0 0 0 0,0 0 0 0 0,0 1 0 0 0,0-1 0 0 0,0 0 0 0 0,0 0 0 0 0,-1 0 0 0 0,1 1 0 0 0,0-1 0 0 0,-1 1 0 0 0,1-1 0 0 0,-1 1 0 0 0,0-1 0 0 0,1 1 0 0 0,-1 0 0 0 0,0 0 0 0 0,-1-1 0 0 0,0 1 10 0 0,1 0 0 0 0,-1 0 0 0 0,1 0 0 0 0,-1 0-1 0 0,1 1 1 0 0,-1-1 0 0 0,0 1 0 0 0,1-1 0 0 0,-2 1-10 0 0,2 0 8 0 0,0 1 1 0 0,0-1 0 0 0,1 0 0 0 0,-1 1-1 0 0,0-1 1 0 0,1 1 0 0 0,-1 0 0 0 0,-1 0-9 0 0,-4 2 23 0 0,4-2-14 0 0,0 1 1 0 0,0-1-1 0 0,1 0 1 0 0,-1 1 0 0 0,1 0-1 0 0,0-1 1 0 0,-1 1-1 0 0,1 0 1 0 0,0 0-1 0 0,0 0 1 0 0,0 1 0 0 0,-1 1-10 0 0,-2 4 24 0 0,0 0 0 0 0,0 0 0 0 0,0 3-24 0 0,-3 5 18 0 0,-4 8 23 0 0,1 2-1 0 0,1-1 1 0 0,2 1 0 0 0,0 1-1 0 0,2 0 1 0 0,0 1-41 0 0,-21 151 835 0 0,23-130-345 0 0,2 1 0 0 0,2 1 0 0 0,5 27-490 0 0,3-6 672 0 0,4 0 0 0 0,5 8-672 0 0,-15-70 40 0 0,1 0 0 0 0,0 0 0 0 0,0 0 0 0 0,1 0 0 0 0,1-1 0 0 0,-1 0 0 0 0,2 0 0 0 0,-1 0 0 0 0,1 0 0 0 0,0-1 0 0 0,1 0 0 0 0,0 0 0 0 0,0-1 0 0 0,3 2-40 0 0,-7-7 11 0 0,0 0 0 0 0,1 0-1 0 0,-1 0 1 0 0,0-1-1 0 0,1 1 1 0 0,-1-1 0 0 0,1 0-1 0 0,-1 0 1 0 0,1 0 0 0 0,0-1-1 0 0,-1 1 1 0 0,1-1 0 0 0,0 0-1 0 0,1 0-10 0 0,8 0 31 0 0,1-1-1 0 0,-1-1 0 0 0,5-1-30 0 0,-5 0 11 0 0,9 0-26 0 0,0-2-1 0 0,6-3 16 0 0,-19 6-54 0 0,0-2 0 0 0,-1 1 0 0 0,0-1 1 0 0,0-1-1 0 0,0 1 0 0 0,0-1 0 0 0,0-1 54 0 0,23-20-864 0 0,-1-3-267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2.49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220 47 2303 0 0,'-19'-5'104'0'0,"0"-1"-1"0"0,0-1 0 0 0,-6-3-103 0 0,22 8 311 0 0,-1 1 0 0 0,0-1 0 0 0,0 1 0 0 0,1 0 0 0 0,-4 0-311 0 0,-6-2 603 0 0,-2 0-680 0 0,1 1-1 0 0,-1 0 0 0 0,0 1 1 0 0,-13 1 77 0 0,15 0-534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3.2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55 28 4575 0 0,'0'0'208'0'0,"0"0"70"0"0,0 0 163 0 0,0 0 67 0 0,0 0 17 0 0,0 0-15 0 0,0 0-81 0 0,0 0-40 0 0,0 0-5 0 0,0 0-2 0 0,0-2-13 0 0,-9-22 2255 0 0,8 22-2351 0 0,1 2-1 0 0,0 0-10 0 0,0 0-46 0 0,0 0-22 0 0,0 0-2 0 0,0 0-13 0 0,0 0-56 0 0,0 0-26 0 0,0 0-8 0 0,0 3-5 0 0,-1 59 44 0 0,2-52-86 0 0,0 0 0 0 0,2 9-42 0 0,1 9 80 0 0,6 123 240 0 0,-9-86-243 0 0,-1-27-23 0 0,0 12 93 0 0,-7 34-147 0 0,5-58 21 0 0,-1-6 48 0 0,-1 0-1 0 0,0-1 1 0 0,-2 3-69 0 0,2-8 39 0 0,1-2 64 0 0,-1 0-1 0 0,-1 0 0 0 0,0 0 1 0 0,0-1-1 0 0,-5 7-102 0 0,9-16 64 0 0,1-2 0 0 0,0 0 0 0 0,0 0 0 0 0,0 0 0 0 0,0 0 0 0 0,0 0 0 0 0,0 0 0 0 0,2-2 10 0 0,3-1-4 0 0,1-1 1 0 0,-1 0-1 0 0,1-1 1 0 0,-1 1 0 0 0,-1-1-1 0 0,4-3-70 0 0,8-12 210 0 0,1-4-210 0 0,-3 4 115 0 0,5-3-115 0 0,47-50 10 0 0,54-46-10 0 0,-95 99 0 0 0,1 1 0 0 0,17-10 0 0 0,-41 28 0 0 0,6-3-8 0 0,-1-1 1 0 0,1 1-1 0 0,1 1 0 0 0,-1-1 0 0 0,0 1 1 0 0,1 1-1 0 0,0 0 0 0 0,-1 0 0 0 0,1 0 1 0 0,0 1-1 0 0,0 1 0 0 0,7 0 8 0 0,-9 0-6 0 0,-1 0-1 0 0,1 1 1 0 0,-1 0-1 0 0,1 1 1 0 0,-1 0-1 0 0,1-1 1 0 0,-1 2-1 0 0,0-1 0 0 0,0 1 1 0 0,0 0-1 0 0,0 0 1 0 0,-1 1-1 0 0,1 0 1 0 0,-1 0-1 0 0,0 0 1 0 0,0 0-1 0 0,2 3 7 0 0,6 8-1 0 0,0 1 0 0 0,-2 0 0 0 0,1 0-1 0 0,-2 1 1 0 0,0 1 0 0 0,-1-1 0 0 0,-1 2 0 0 0,-1-1-1 0 0,0 1 1 0 0,0 5 1 0 0,11 45 0 0 0,-17-65 0 0 0,-1-2 0 0 0,0 0 0 0 0,1-1 0 0 0,-1 1 0 0 0,1-1 0 0 0,0 1 0 0 0,-1 0 0 0 0,1-1 0 0 0,0 1 0 0 0,0-1 0 0 0,1 2 0 0 0,4 8 0 0 0,4 8-560 0 0,-10-19 358 0 0,0 1-1 0 0,0 0 0 0 0,1-1 0 0 0,-1 1 1 0 0,1-1-1 0 0,-1 1 0 0 0,1 0 1 0 0,-1-1-1 0 0,1 1 0 0 0,-1-1 1 0 0,1 1-1 0 0,-1-1 0 0 0,1 0 1 0 0,0 1-1 0 0,-1-1 0 0 0,1 1 0 0 0,0-1 203 0 0,2 2-1155 0 0,8 4-3676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29.79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151 0 4607 0 0,'0'0'102'0'0,"-4"2"20"0"0,-12 7 6 0 0,16-9-124 0 0,0 0 0 0 0,-1 0 0 0 0,1 0-1 0 0,0 0 1 0 0,-1 1 0 0 0,1-1 0 0 0,0 0-1 0 0,-1 0 1 0 0,1 0 0 0 0,0 1 0 0 0,0-1-1 0 0,-1 0 1 0 0,1 0 0 0 0,0 1 0 0 0,0-1 0 0 0,-1 0-1 0 0,1 1 1 0 0,0-1 0 0 0,0 0 0 0 0,0 0-1 0 0,0 1 1 0 0,0-1 0 0 0,0 0 0 0 0,-1 1-1 0 0,1-1 1 0 0,0 0 0 0 0,0 1 0 0 0,0-1-1 0 0,0 1 1 0 0,0-1 0 0 0,0 0 0 0 0,0 1-4 0 0,0 0 7 0 0,-3 11 166 0 0,1-9-101 0 0,-1 1 614 0 0,-4 11 847 0 0,7-14-1021 0 0,0 9 443 0 0,-1 4-799 0 0,2-2-147 0 0,-1-9-9 0 0,11 57 1440 0 0,-7-40-848 0 0,-1-8-586 0 0,-1 0-1 0 0,-1 0 0 0 0,0 3-5 0 0,0 1 7 0 0,0-1-1 0 0,-2 1 1 0 0,0-1 0 0 0,-2 12-7 0 0,0 0 416 0 0,-7 43 347 0 0,-1 24 79 0 0,11-87-842 0 0,0 0 0 0 0,0-10 0 0 0,4-141 0 0 0,-2 76 0 0 0,3-14 0 0 0,0-33 0 0 0,-5 104 0 0 0,0 0 0 0 0,1 1 0 0 0,1-1 0 0 0,0 1 0 0 0,2-9 0 0 0,-4 18 0 0 0,0 1 0 0 0,0 0 0 0 0,1-1 0 0 0,-1 1 0 0 0,0 0 0 0 0,0-1 0 0 0,0 1 0 0 0,0 0 0 0 0,0-1 0 0 0,0 1 0 0 0,0 0 0 0 0,1 0 0 0 0,-1-1 0 0 0,0 1 0 0 0,0 0 0 0 0,0-1 0 0 0,1 1 0 0 0,-1 0 0 0 0,0 0 0 0 0,0 0 0 0 0,1-1 0 0 0,-1 1 0 0 0,1 1 0 0 0,-1-1 0 0 0,1 1 0 0 0,-1-1 0 0 0,1 1 0 0 0,-1-1 0 0 0,1 1 0 0 0,-1-1 0 0 0,1 1 0 0 0,-1 0 0 0 0,1-1 0 0 0,-1 1 0 0 0,0 0 0 0 0,1-1 0 0 0,-1 1 0 0 0,0 0 0 0 0,0 0 0 0 0,6 18 0 0 0,-3-12 0 0 0,1 7 217 0 0,-1 0-1 0 0,0 1 0 0 0,-1-1 1 0 0,1 12-217 0 0,-2 13 1017 0 0,-2 7-1017 0 0,-4 37 163 0 0,-1-17-161 0 0,5-30-2 0 0,-3 1 0 0 0,-1-1 0 0 0,-5 18 0 0 0,5-34 21 0 0,3-11 49 0 0,0 1 1 0 0,-1-1-1 0 0,0 0 0 0 0,0 0 1 0 0,-1 0-1 0 0,-1 0-70 0 0,4-8 488 0 0,1-1 21 0 0,0 0-66 0 0,-8-2-278 0 0,7 2-165 0 0,-1 0 0 0 0,1-1 0 0 0,0 0 0 0 0,-1 1 0 0 0,1-1 0 0 0,0 0 0 0 0,-1 0 0 0 0,1 1 0 0 0,0-1 0 0 0,0 0 0 0 0,0 0 0 0 0,0 0 0 0 0,0 0 0 0 0,0-1 0 0 0,0 1 0 0 0,0 0 0 0 0,1 0 0 0 0,-1 0 0 0 0,0-2 0 0 0,-1-2 0 0 0,0 0 0 0 0,1 0 0 0 0,-1 0 0 0 0,1-5 0 0 0,-3-6 0 0 0,-1-8 0 0 0,1 0 0 0 0,1 0 0 0 0,1 0 0 0 0,2-17 0 0 0,8-98 0 0 0,-8 133 0 0 0,2-9 0 0 0,4-16 0 0 0,-3 21 0 0 0,-3 10 0 0 0,0-1 0 0 0,0 1 0 0 0,1-1 0 0 0,-1 1 0 0 0,0-1 0 0 0,1 1 0 0 0,-1 0 0 0 0,0-1 0 0 0,1 1 0 0 0,-1-1 0 0 0,1 1 0 0 0,-1 0 0 0 0,0-1 0 0 0,1 1 0 0 0,0 0 0 0 0,0-1 0 0 0,0 1 0 0 0,0 0 0 0 0,0 0 0 0 0,0 0 0 0 0,0 0 0 0 0,0 0 0 0 0,0 1 0 0 0,1-1 0 0 0,-1 0 0 0 0,0 0 0 0 0,0 1 0 0 0,0-1 0 0 0,0 0 0 0 0,0 1 0 0 0,0-1 0 0 0,-1 1 0 0 0,1 0 0 0 0,0-1 0 0 0,0 1 0 0 0,0 0 0 0 0,0-1 0 0 0,-1 1 0 0 0,1 0 0 0 0,0 0 0 0 0,0 0 0 0 0,2 3 0 0 0,1 1 0 0 0,-1-1 0 0 0,0 0 0 0 0,1 4 0 0 0,2 5 0 0 0,0 1 0 0 0,-1-1 0 0 0,0 1 0 0 0,-2 0 0 0 0,1 1 0 0 0,-2-1 0 0 0,1 6 0 0 0,0 24 0 0 0,-1 33 0 0 0,-2-69 0 0 0,0 39 0 0 0,-3 5 0 0 0,2-38 0 0 0,-1 0 0 0 0,-1 0 0 0 0,0 0 0 0 0,-1 0 0 0 0,-4 11 0 0 0,-5-1 111 0 0,9-19 221 0 0,4-4-274 0 0,-1-1-1 0 0,0 0 1 0 0,1 1-1 0 0,-1-1 1 0 0,1 0-1 0 0,-1 0 1 0 0,0 1 0 0 0,1-1-1 0 0,-1 0 1 0 0,1 0-1 0 0,-1 0 1 0 0,0 0 0 0 0,1 0-1 0 0,-1 0 1 0 0,0 0-1 0 0,1 0 1 0 0,-1 0 0 0 0,0 0-1 0 0,1 0 1 0 0,-1 0-1 0 0,0-1 1 0 0,1 1 0 0 0,-1 0-1 0 0,1 0 1 0 0,-1-1-58 0 0,-1 0 15 0 0,0-1 0 0 0,0 1 0 0 0,0-1 0 0 0,1 0 0 0 0,-1 1 0 0 0,1-1 0 0 0,-1 0 0 0 0,1 0 0 0 0,-1 0 0 0 0,1 0 0 0 0,0 0 0 0 0,0-2-15 0 0,-2-2-5 0 0,0 0 0 0 0,1-1 0 0 0,-1-5 5 0 0,-2-17 0 0 0,0 0 0 0 0,2-1 0 0 0,1-28 0 0 0,4-15 0 0 0,3-2 0 0 0,-3 51 0 0 0,2 1 0 0 0,0-1 0 0 0,2 1 0 0 0,5-16 0 0 0,-10 36 0 0 0,0 0 0 0 0,0 1 0 0 0,1-1 0 0 0,-1 0 0 0 0,1 1 0 0 0,0-1 0 0 0,-1 1 0 0 0,1-1 0 0 0,0 1 0 0 0,2-2 0 0 0,3 0 0 0 0,2 5 0 0 0,-6 0 0 0 0,-1 1 0 0 0,1 0 0 0 0,-1-1 0 0 0,0 1 0 0 0,0 0 0 0 0,0 0 0 0 0,0 0 0 0 0,0 0 0 0 0,0 0 0 0 0,0 0 0 0 0,-1 1 0 0 0,1-1 0 0 0,-1 1 0 0 0,0-1 0 0 0,0 1 0 0 0,1-1 0 0 0,-1 1 0 0 0,3 9 0 0 0,-1 0 0 0 0,0-1 0 0 0,0 5 0 0 0,-2-14 0 0 0,2 18 0 0 0,-1-1 0 0 0,0 1 0 0 0,-2 0 0 0 0,0 2 0 0 0,-8 80 0 0 0,5-70 0 0 0,1-13 0 0 0,0-1 0 0 0,-2 1 0 0 0,0-1 0 0 0,-1 0 0 0 0,-5 10 0 0 0,9-25 0 0 0,0 0 0 0 0,-1 0 0 0 0,1-1 0 0 0,-1 1 0 0 0,0 0 0 0 0,0-1 0 0 0,0 1 0 0 0,0-1 0 0 0,-2 2 0 0 0,3-3 0 0 0,0-1 0 0 0,1 1 0 0 0,-1-1 0 0 0,0 1 0 0 0,0-1 0 0 0,1 1 0 0 0,-1-1 0 0 0,0 0 0 0 0,0 0 0 0 0,0 1 0 0 0,1-1 0 0 0,-1 0 0 0 0,0 0 0 0 0,0 0 0 0 0,0 0 0 0 0,0 0 0 0 0,0 0 0 0 0,1 0 0 0 0,-1 0 0 0 0,0 0 0 0 0,0 0 0 0 0,0 0 0 0 0,0-1 0 0 0,0 1 0 0 0,1 0 0 0 0,-1-1 0 0 0,0 1 0 0 0,0 0 0 0 0,1-1 0 0 0,-1 1 0 0 0,0-1 0 0 0,0 1 0 0 0,1-1 0 0 0,-1 0 0 0 0,1 1 0 0 0,-1-1 0 0 0,-2-3 0 0 0,0 0 0 0 0,1 0 0 0 0,-1 0 0 0 0,1 0 0 0 0,1-1 0 0 0,-1 1 0 0 0,0 0 0 0 0,1-1 0 0 0,0 0 0 0 0,1 4 0 0 0,-6-19 0 0 0,2-1 0 0 0,0 0 0 0 0,2 0 0 0 0,0-3 0 0 0,0-27 0 0 0,3-7 0 0 0,0 22 0 0 0,2 0 0 0 0,2 0 0 0 0,1 0 0 0 0,6-16 0 0 0,-10 46 0 0 0,-1 0 0 0 0,2 1 0 0 0,-1-1 0 0 0,1 1 0 0 0,0-1 0 0 0,-3 6 0 0 0,0-1 0 0 0,1 1 0 0 0,-1 0 0 0 0,0-1 0 0 0,0 1 0 0 0,1 0 0 0 0,-1-1 0 0 0,0 1 0 0 0,0 0 0 0 0,1 0 0 0 0,-1-1 0 0 0,0 1 0 0 0,1 0 0 0 0,-1 0 0 0 0,1-1 0 0 0,-1 1 0 0 0,1 0 0 0 0,-1 0 0 0 0,0 0 0 0 0,1 0 0 0 0,-1 0 0 0 0,1 0 0 0 0,-1 0 0 0 0,1 0 0 0 0,-1 0 0 0 0,1 0 0 0 0,-1 0 0 0 0,1 1 0 0 0,-1-1 0 0 0,0 0 0 0 0,1 0 0 0 0,-1 0 0 0 0,1 1 0 0 0,-1-1 0 0 0,0 0 0 0 0,1 1 0 0 0,1 1 0 0 0,1 0 0 0 0,-1 1 0 0 0,1 0 0 0 0,-1 0 0 0 0,0-1 0 0 0,0 1 0 0 0,-1 1 0 0 0,1-1 0 0 0,0 2 0 0 0,1 1 0 0 0,-1 1 0 0 0,0-1 0 0 0,0 1 0 0 0,0 3 0 0 0,2 17 0 0 0,-1 0 0 0 0,-2 0 0 0 0,0 0 0 0 0,-3 17 0 0 0,-2-7 0 0 0,-1-1 0 0 0,-2 1 0 0 0,-3 3 0 0 0,8-32 0 0 0,-1 0 0 0 0,0-1 0 0 0,0 1 0 0 0,-3 5 0 0 0,0-4 0 0 0,-3-5 0 0 0,9-3 0 0 0,0-1 0 0 0,-1 0 0 0 0,1 0 0 0 0,-1 0 0 0 0,1 0 0 0 0,-1 0 0 0 0,1 0 0 0 0,-1 0 0 0 0,1 0 0 0 0,0 0 0 0 0,-1 0 0 0 0,1 0 0 0 0,-1 0 0 0 0,1-1 0 0 0,-1 1 0 0 0,1 0 0 0 0,-1 0 0 0 0,0-1 0 0 0,0 0 0 0 0,0 0 0 0 0,0 0 0 0 0,-1-1 0 0 0,1 1 0 0 0,0 0 0 0 0,1-1 0 0 0,-1 1 0 0 0,0 0 0 0 0,0-1 0 0 0,0 1 0 0 0,1-1 0 0 0,-1-1 0 0 0,-6-22 0 0 0,7 24 0 0 0,-4-17 0 0 0,1-1 0 0 0,1 0 0 0 0,1 0 0 0 0,1 0 0 0 0,0-2 0 0 0,4-29 0 0 0,3-16 0 0 0,-4 52 0 0 0,-1 1 0 0 0,2 0 0 0 0,0 0 0 0 0,0 1 0 0 0,1-1 0 0 0,1 1 0 0 0,1-2 0 0 0,-6 11 0 0 0,1-1 0 0 0,9-5 0 0 0,-10 8 0 0 0,-1 1 0 0 0,0 0 0 0 0,1-1 0 0 0,-1 1 0 0 0,0 0 0 0 0,1 0 0 0 0,-1-1 0 0 0,1 1 0 0 0,-1 0 0 0 0,0 0 0 0 0,1 0 0 0 0,-1 0 0 0 0,1 0 0 0 0,-1 0 0 0 0,1-1 0 0 0,-1 1 0 0 0,1 1 0 0 0,0-1 0 0 0,1 1 0 0 0,-1-1 0 0 0,0 1 0 0 0,0-1 0 0 0,0 1 0 0 0,0 0 0 0 0,0-1 0 0 0,-1 1 0 0 0,1 0 0 0 0,0 0 0 0 0,0 0 0 0 0,0-1 0 0 0,-1 1 0 0 0,1 0 0 0 0,0 0 0 0 0,-1 0 0 0 0,1 1 0 0 0,1 2 0 0 0,0 0 0 0 0,0-1 0 0 0,0 2 0 0 0,0 1 0 0 0,-1 0-2 0 0,1 0 1 0 0,-2 0-1 0 0,1 0 0 0 0,-1 0 0 0 0,1 0 1 0 0,-2 1-1 0 0,0 4 2 0 0,-2 10 60 0 0,-3 13-60 0 0,-1-4 395 0 0,5-19-95 0 0,0 0-1 0 0,-1 0 1 0 0,-1 0-1 0 0,0-1 1 0 0,0 1-300 0 0,1-6 11 0 0,1 0 0 0 0,-1 0-1 0 0,0 0 1 0 0,0-1 0 0 0,-1 1-1 0 0,1-1 1 0 0,-1 0 0 0 0,0 0-1 0 0,0 0 1 0 0,-4 3-11 0 0,-1-3 0 0 0,8-4 0 0 0,-1 0 0 0 0,0 0 0 0 0,0 0 0 0 0,1 0 0 0 0,-1 0 0 0 0,0-1 0 0 0,1 1 0 0 0,-1-1 0 0 0,1 1 0 0 0,-1-1 0 0 0,0 0 0 0 0,1 1 0 0 0,-1-1 0 0 0,1 0 0 0 0,0 0 0 0 0,-1 0 0 0 0,1 0 0 0 0,0 0 0 0 0,-1 0 0 0 0,1-1 0 0 0,0 0 0 0 0,-2-1 0 0 0,0 0 0 0 0,0 0 0 0 0,1-1 0 0 0,0 1 0 0 0,0-1 0 0 0,0 0 0 0 0,0 0 0 0 0,0 0 0 0 0,0-2 0 0 0,1-1 0 0 0,0 1 0 0 0,-1-1 0 0 0,2 1 0 0 0,-1-1 0 0 0,1 1 0 0 0,0-1 0 0 0,1 0 0 0 0,0-3 0 0 0,3-12 0 0 0,0 0 0 0 0,3-3 0 0 0,-6 19 0 0 0,4-12 0 0 0,1 0 0 0 0,2-3 0 0 0,-5 13 0 0 0,0 1 0 0 0,1 0 0 0 0,0 0 0 0 0,1 0 0 0 0,-1 1 0 0 0,4-4 0 0 0,-1 4 0 0 0,-7 5 0 0 0,1 1 0 0 0,0 0 0 0 0,-1-1 0 0 0,1 1 0 0 0,0 0 0 0 0,-1-1 0 0 0,1 1 0 0 0,0 0 0 0 0,-1 0 0 0 0,1 0 0 0 0,0-1 0 0 0,0 1 0 0 0,0 0 0 0 0,-1 1 0 0 0,1-1 0 0 0,0 0 0 0 0,0 0 0 0 0,0 0 0 0 0,-1 1 0 0 0,1-1 0 0 0,0 0 0 0 0,-1 1 0 0 0,1-1 0 0 0,0 1 0 0 0,0-1 0 0 0,1 2 0 0 0,1 0 0 0 0,-1 1 0 0 0,1-1 0 0 0,-1 1 0 0 0,0-1 0 0 0,0 1 0 0 0,0 0 0 0 0,0 0 0 0 0,-1 0 0 0 0,1 0 0 0 0,-1 0 0 0 0,0 0 0 0 0,0 0 0 0 0,0 0 0 0 0,0 0 0 0 0,0 1 0 0 0,-1-1 0 0 0,1 2 0 0 0,0 10 0 0 0,0-1 0 0 0,-1 1 0 0 0,-2 9 0 0 0,2-17 0 0 0,0-6 0 0 0,-8 99 0 0 0,5-78 0 0 0,-1-1 0 0 0,-1 1 0 0 0,-4 10 0 0 0,7-25 0 0 0,-1-1 0 0 0,0 1 0 0 0,-2 2 0 0 0,-1 0 0 0 0,-2-3 0 0 0,7-5 0 0 0,0-1 0 0 0,0 0 0 0 0,1 0 0 0 0,-1 0 0 0 0,0 0 0 0 0,0 0 0 0 0,0 0 0 0 0,0 0 0 0 0,0 0 0 0 0,0 0 0 0 0,0-1 0 0 0,0 1 0 0 0,1 0 0 0 0,-1-1 0 0 0,0 1 0 0 0,0 0 0 0 0,0-1 0 0 0,0 1 0 0 0,1-1 0 0 0,-1 1 0 0 0,0-1 0 0 0,0 1 0 0 0,1-1 0 0 0,-1 0 0 0 0,1 1 0 0 0,-1-1 0 0 0,-1-2 0 0 0,0 1 0 0 0,0 0 0 0 0,0-1 0 0 0,0 1 0 0 0,1-1 0 0 0,-1 1 0 0 0,0-2 0 0 0,-1-5 0 0 0,0 0 0 0 0,1-1 0 0 0,0 1 0 0 0,0 0 0 0 0,0-4 0 0 0,-1-48 0 0 0,3 55 0 0 0,0-34 0 0 0,3 0 0 0 0,1 1 0 0 0,3-6 0 0 0,-4 26 0 0 0,1 1 0 0 0,5-15 0 0 0,-5 23 0 0 0,0 0 0 0 0,0 0 0 0 0,0 1 0 0 0,1 0 0 0 0,6-8 0 0 0,-3 7 0 0 0,-8 10 0 0 0,1-1 0 0 0,0 1 0 0 0,-1-1 0 0 0,1 1 0 0 0,0-1 0 0 0,-1 1 0 0 0,1-1 0 0 0,0 1 0 0 0,-1 0 0 0 0,1-1 0 0 0,0 1 0 0 0,0 0 0 0 0,0 0 0 0 0,0 0 0 0 0,0-1 0 0 0,0 1 0 0 0,0 0 0 0 0,0 1 0 0 0,1-1 0 0 0,-1 0 0 0 0,0 0 0 0 0,0 1 0 0 0,11 4 0 0 0,-9-3 0 0 0,1 1 0 0 0,-1 0 0 0 0,0 0 0 0 0,0 0 0 0 0,0 1 0 0 0,-1-1 0 0 0,1 1 0 0 0,-1-1 0 0 0,0 1 0 0 0,0 0 0 0 0,0 0 0 0 0,0 0 0 0 0,0 2 0 0 0,1 5 0 0 0,0 0 0 0 0,0 0 0 0 0,-1 1 0 0 0,0 6 0 0 0,1 9 0 0 0,-2 0 0 0 0,-1 0 0 0 0,-1 0 0 0 0,-2-1 0 0 0,0 1 0 0 0,-2 0 0 0 0,-7 24 0 0 0,3-28 0 0 0,8-22 0 0 0,0 1 0 0 0,0 0 0 0 0,0-1 0 0 0,0 1 0 0 0,0-1 0 0 0,-1 0 0 0 0,1 1 0 0 0,0-1 0 0 0,-1 0 0 0 0,1 0 0 0 0,-2 1 0 0 0,-5 0 0 0 0,7-3 0 0 0,-1 1 0 0 0,1 0 0 0 0,-1-1 0 0 0,1 0 0 0 0,-1 1 0 0 0,1-1 0 0 0,-1 0 0 0 0,1 0 0 0 0,-1 0 0 0 0,1 0 0 0 0,0 0 0 0 0,0 0 0 0 0,-1 0 0 0 0,1 0 0 0 0,0 0 0 0 0,0-1 0 0 0,0 1 0 0 0,0 0 0 0 0,1-1 0 0 0,-1 1 0 0 0,0-1 0 0 0,0 1 0 0 0,0-2 0 0 0,-2-5 0 0 0,1-1 0 0 0,-1 1 0 0 0,1 0 0 0 0,1-1 0 0 0,0 5 0 0 0,-5-27 0 0 0,2 1 0 0 0,1-1 0 0 0,2-1 0 0 0,1 1 0 0 0,1 0 0 0 0,2 0 0 0 0,4-20 0 0 0,-4 34 0 0 0,1 0 0 0 0,6-14 0 0 0,-8 25 0 0 0,1 0 0 0 0,0 0 0 0 0,0 0 0 0 0,0 0 0 0 0,1 0 0 0 0,0 1 0 0 0,0 0 0 0 0,4-4 0 0 0,0 2 0 0 0,1 3 0 0 0,-8 4 0 0 0,1 1 0 0 0,0-1 0 0 0,-1 0 0 0 0,1 1 0 0 0,-1-1 0 0 0,1 1 0 0 0,-1-1 0 0 0,1 1 0 0 0,-1 0 0 0 0,1-1 0 0 0,-1 1 0 0 0,1 0 0 0 0,-1 0 0 0 0,0 0 0 0 0,0 0 0 0 0,0 0 0 0 0,1 1 0 0 0,-1-1 0 0 0,0 0 0 0 0,0 1 0 0 0,2 2 0 0 0,0 0 0 0 0,-1 0 0 0 0,1 0 0 0 0,-1 0 0 0 0,0 1 0 0 0,1 1 0 0 0,2 13 0 0 0,0 0 0 0 0,-1 0 0 0 0,-1 1 0 0 0,-1 0 0 0 0,0 12 0 0 0,-2 14 0 0 0,-5 42 0 0 0,2-60 0 0 0,0 0 0 0 0,-6 16 0 0 0,5-29 0 0 0,0 1 0 0 0,-2-1 0 0 0,1 0 0 0 0,-2 0 0 0 0,-2 3 0 0 0,8-15 0 0 0,-1-1 0 0 0,0 1 0 0 0,0 0 0 0 0,0-1 0 0 0,0 1 0 0 0,0-1 0 0 0,0 1 0 0 0,-1-1 0 0 0,1 0 0 0 0,-1 0 0 0 0,-1 1 0 0 0,3-2 0 0 0,-1-1 0 0 0,1 1 0 0 0,-1-1 0 0 0,1 1 0 0 0,-1-1 0 0 0,1 0 0 0 0,0 1 0 0 0,-1-1 0 0 0,1 0 0 0 0,-1 0 0 0 0,1 0 0 0 0,-1 0 0 0 0,1 0 0 0 0,-1-1 0 0 0,1 1 0 0 0,-1 0 0 0 0,1-1 0 0 0,0 1 0 0 0,-1-1 0 0 0,1 1 0 0 0,-1-1 0 0 0,1 0 0 0 0,0 0 0 0 0,0 1 0 0 0,0-1 0 0 0,-1-1 0 0 0,-1 0 0 0 0,0-1 0 0 0,0 1 0 0 0,1-1 0 0 0,0 0 0 0 0,-1 0 0 0 0,1 0 0 0 0,0 0 0 0 0,0-1 0 0 0,1 1 0 0 0,-1 0 0 0 0,1-1 0 0 0,0 1 0 0 0,0-1 0 0 0,-1-1 0 0 0,-1-10 0 0 0,0-1 0 0 0,0-13 0 0 0,2 16 0 0 0,-1-8 0 0 0,1-1 0 0 0,1 0 0 0 0,1 1 0 0 0,1-1 0 0 0,1 0 0 0 0,1 1 0 0 0,1 0 0 0 0,1 0 0 0 0,4-11 0 0 0,-8 27 0 0 0,0 0 0 0 0,0 1 0 0 0,0 0 0 0 0,1-1 0 0 0,1-1 0 0 0,-3 4 0 0 0,1 0 0 0 0,-1 1 0 0 0,1-1 0 0 0,-1 1 0 0 0,1-1 0 0 0,-1 1 0 0 0,1-1 0 0 0,0 1 0 0 0,0 0 0 0 0,0 0 0 0 0,0 0 0 0 0,0 0 0 0 0,0 0 0 0 0,8 0 0 0 0,-7 1 0 0 0,-1 1 0 0 0,1 0 0 0 0,-1 0 0 0 0,0 0 0 0 0,1 0 0 0 0,-1 0 0 0 0,0 1 0 0 0,0-1 0 0 0,1 1 0 0 0,-1-1 0 0 0,0 1 0 0 0,0 0 0 0 0,-1 0 0 0 0,1 0 0 0 0,0 0 0 0 0,-1 0 0 0 0,2 2 0 0 0,0 1 0 0 0,1 1 0 0 0,-1 0 0 0 0,-1 0 0 0 0,1 0 0 0 0,-1 0 0 0 0,1 5 0 0 0,2 16 0 0 0,0-1 0 0 0,-2 0 0 0 0,-1 1 0 0 0,-1 0 0 0 0,-2 0 0 0 0,0-1 0 0 0,-2 1 0 0 0,-1-1 0 0 0,-3 10 0 0 0,4-23-2 0 0,0 1 0 0 0,-2-1 0 0 0,0 1 2 0 0,4-10 6 0 0,-1-1 0 0 0,0 1 0 0 0,1-1 0 0 0,-1 1 0 0 0,-1-1 0 0 0,1 0 0 0 0,0 0 0 0 0,-1 0 0 0 0,0 0 0 0 0,1-1 0 0 0,-1 1 0 0 0,0-1 0 0 0,-2 1-6 0 0,5-2 60 0 0,-1-1 0 0 0,0 1 0 0 0,0-1 0 0 0,0 1 0 0 0,0-1 0 0 0,0 0 0 0 0,1 0 0 0 0,-1 1 0 0 0,0-1 0 0 0,0 0 0 0 0,0 0 0 0 0,0 0 0 0 0,0 0 0 0 0,0 0 0 0 0,0 0 0 0 0,0 0 0 0 0,0 0 0 0 0,0-1 0 0 0,0 1-60 0 0,-1-1 64 0 0,1 1 1 0 0,-1-1-1 0 0,1 0 0 0 0,-1 0 1 0 0,1 0-1 0 0,0 0 0 0 0,-1 0 1 0 0,1 0-1 0 0,0 0 1 0 0,-1-2-65 0 0,-3-2 53 0 0,1-1 0 0 0,0 0 0 0 0,1 0 0 0 0,-3-6-53 0 0,5 10-20 0 0,-3-8 20 0 0,0 1 0 0 0,0-1 0 0 0,1-1 0 0 0,1 1 0 0 0,-2-10 0 0 0,0-16 0 0 0,1-3 0 0 0,2 24 0 0 0,1 11 0 0 0,-5-71 0 0 0,4-25 0 0 0,2 75 0 0 0,1 1 0 0 0,1 0 0 0 0,1 0 0 0 0,1 1 0 0 0,1-1 0 0 0,3-4 0 0 0,-7 23-6 0 0,0 0-1 0 0,0 0 1 0 0,1 1 0 0 0,-1-1-1 0 0,1 1 1 0 0,0 0-1 0 0,1 0 1 0 0,-1 0 0 0 0,1 0-1 0 0,0 1 7 0 0,-2 1-337 0 0,-2 2-138 0 0,1 1-33 0 0,5 2 468 0 0,-1 1-1 0 0,0-1 1 0 0,-1 1-1 0 0,1 0 1 0 0,-1 0-1 0 0,1 1 0 0 0,-1-1 1 0 0,-1 1-1 0 0,1 0 1 0 0,-1 0-1 0 0,0 0 1 0 0,0 1-1 0 0,0-1 1 0 0,-1 1-1 0 0,1 1 41 0 0,1 5 0 0 0,-1 1 0 0 0,-1-1 0 0 0,0 1 0 0 0,-1 0 0 0 0,0-1 0 0 0,-1 1 0 0 0,0 1 0 0 0,0 21 0 0 0,2 5 223 0 0,-2 0-1 0 0,-2 0 1 0 0,-2 0-1 0 0,-1 0 1 0 0,-2-1-1 0 0,-2 1 0 0 0,-6 11-222 0 0,4-23-950 0 0,10-26 577 0 0,1-2 574 0 0,-2 0-125 0 0,1 0-1 0 0,0 0 1 0 0,0-1 0 0 0,0 1 0 0 0,0 0 0 0 0,-1-1-1 0 0,1 1 1 0 0,0-1 0 0 0,0 1 0 0 0,0-1 0 0 0,0 0-1 0 0,0 1 1 0 0,0-1 0 0 0,1 0 0 0 0,-1 0 0 0 0,0 0 0 0 0,0 0-1 0 0,0 0 1 0 0,1 0 0 0 0,-1 0 0 0 0,0-1-76 0 0,-2-2-9 0 0,1-1 0 0 0,0 1 1 0 0,0-1-1 0 0,-1-3 9 0 0,-2-10-211 0 0,1 1 1 0 0,1-1-1 0 0,0 0 0 0 0,2 0 0 0 0,0 0 1 0 0,1-8 210 0 0,3-37 746 0 0,3-10-746 0 0,-4 62 83 0 0,-2 3-173 0 0,1-7-154 0 0,1 1-1 0 0,0 0 1 0 0,1 0-1 0 0,1 0 1 0 0,0 0-1 0 0,1 0 245 0 0,-5 13 0 0 0,0 0 0 0 0,1 0 0 0 0,-1 0 0 0 0,0 1 0 0 0,1-1 0 0 0,-1 0 0 0 0,1 0 0 0 0,0 1 0 0 0,-1-1 0 0 0,1 0 0 0 0,-1 1 0 0 0,2-1 0 0 0,-2 1 0 0 0,1-1 0 0 0,-1 1 0 0 0,1 0 0 0 0,-1 0 0 0 0,1 0 0 0 0,0 0 0 0 0,-1-1 0 0 0,1 1 0 0 0,-1 0 0 0 0,1 0 0 0 0,-1 0 0 0 0,1 0 0 0 0,-1 1 0 0 0,1-1 0 0 0,-1 0 0 0 0,1 0 0 0 0,0 0 0 0 0,-1 0 0 0 0,1 0 0 0 0,-1 1 0 0 0,1-1 0 0 0,2 2 0 0 0,0 0 0 0 0,-1 0 0 0 0,1 0 0 0 0,0 0 0 0 0,-1 1 0 0 0,1-1 0 0 0,-1 1 0 0 0,0 0 0 0 0,0-1 0 0 0,0 1 0 0 0,0 0 0 0 0,-1 0 0 0 0,1 1 0 0 0,-1-1 0 0 0,1 1 0 0 0,2 7 0 0 0,-1 0 0 0 0,1 0 0 0 0,-2 0 0 0 0,0 1 0 0 0,1 8 0 0 0,-1 0 0 0 0,-1 0 0 0 0,-1 6 0 0 0,-4 60 0 0 0,3-72 0 0 0,0-12 0 0 0,-6 76 0 0 0,5-65 0 0 0,-1 0 0 0 0,0 0 0 0 0,-1 0 0 0 0,-4 9 0 0 0,7-19 114 0 0,0 0 1 0 0,0 0-1 0 0,0 0 0 0 0,-1-1 0 0 0,1 1 0 0 0,-1 0 0 0 0,0-1 0 0 0,0 1 1 0 0,0-1-1 0 0,0 0 0 0 0,0 0 0 0 0,-1 0 0 0 0,1 0 0 0 0,-1 0 1 0 0,1 0-1 0 0,-3 1-114 0 0,5-3 5 0 0,-1 0-1 0 0,1 0 1 0 0,0 0 0 0 0,0 0 0 0 0,0 0 0 0 0,0 0 0 0 0,0 0-1 0 0,0 0 1 0 0,-1 0 0 0 0,1 0 0 0 0,0 0 0 0 0,0 0-1 0 0,0 0 1 0 0,0 0 0 0 0,0 0 0 0 0,0 0 0 0 0,0 0 0 0 0,-1 0-1 0 0,1 0 1 0 0,0 0 0 0 0,0 0 0 0 0,0 0 0 0 0,0 0-1 0 0,0 0 1 0 0,0 0 0 0 0,-1 0 0 0 0,1 0 0 0 0,0 0-1 0 0,0 0 1 0 0,0 0 0 0 0,0 0-5 0 0,-3-2 1 0 0,1 0 0 0 0,-1-1 1 0 0,1 1-1 0 0,-1 0 0 0 0,1-1 0 0 0,0 1 0 0 0,0-1 0 0 0,0 0 1 0 0,0 1-1 0 0,1-1 0 0 0,-1 0 0 0 0,1 0 0 0 0,-1 0 0 0 0,1 0 1 0 0,0-3-2 0 0,-3-8-1 0 0,1-1 1 0 0,0 1-1 0 0,1-2 1 0 0,-3-30 0 0 0,1-47 0 0 0,5 67 0 0 0,1 1 0 0 0,2-1 0 0 0,5-18 0 0 0,-6 31-80 0 0,0 0 0 0 0,2 0-1 0 0,-1 0 1 0 0,2 1 0 0 0,1-4 80 0 0,-6 15-55 0 0,0 0-30 0 0,-1-1-1 0 0,1 1 0 0 0,0-1 1 0 0,0 1-1 0 0,0 0 0 0 0,0 0 1 0 0,0-1-1 0 0,0 1 0 0 0,0 0 1 0 0,0 0-1 0 0,0 0 0 0 0,1 0 1 0 0,-1 0-1 0 0,0 0 0 0 0,1 0 1 0 0,0 0 85 0 0,9-1-150 0 0,-9 2 149 0 0,1 1 1 0 0,-1-1-1 0 0,0 1 0 0 0,1 0 0 0 0,-1-1 0 0 0,0 1 1 0 0,0 0-1 0 0,0 0 0 0 0,0 0 0 0 0,0 1 0 0 0,0-1 1 0 0,0 0-1 0 0,0 1 0 0 0,0-1 0 0 0,-1 1 1 0 0,1 0-1 0 0,-1 0 0 0 0,1-1 0 0 0,-1 1 0 0 0,1 0 1 0 0,-1 0-1 0 0,1 2 1 0 0,0 1 0 0 0,1 1 0 0 0,-1-1 0 0 0,0 0 0 0 0,-1 1 1 0 0,1-1-1 0 0,-1 1 0 0 0,0-1 0 0 0,-1 1 0 0 0,1 1 0 0 0,-1 11 0 0 0,-1 0 0 0 0,-1 0 0 0 0,0 0 0 0 0,-1 0 0 0 0,-1 0 0 0 0,-2 3 0 0 0,1-9 0 0 0,-3-1 0 0 0,0-3 0 0 0,7-8 0 0 0,0 1 0 0 0,0-1 0 0 0,0 0 0 0 0,0 0 0 0 0,0 1 0 0 0,0-1 0 0 0,0 0 0 0 0,0 0 0 0 0,0 0 0 0 0,0 0 0 0 0,0 0 0 0 0,-1 0 0 0 0,0-1 0 0 0,0 1 0 0 0,0-1 0 0 0,1 1 0 0 0,-1-1 0 0 0,0 0 0 0 0,0 0 0 0 0,1 0 0 0 0,-1 0 0 0 0,1 0 0 0 0,-1 0 0 0 0,1 0 0 0 0,-1 0 0 0 0,1-1 0 0 0,0 1 0 0 0,0-1 0 0 0,-1 1 0 0 0,1-1 0 0 0,0 1 0 0 0,0-1 0 0 0,0 1 0 0 0,1-1 0 0 0,-1 0 0 0 0,0 0 0 0 0,-3-7 0 0 0,1 0 0 0 0,0-1 0 0 0,1 0 0 0 0,0 0 0 0 0,1 7 0 0 0,-3-16 0 0 0,1 0 0 0 0,1-1 0 0 0,1 1 0 0 0,0-1 0 0 0,2-6 0 0 0,-1 15 0 0 0,2 1 0 0 0,-1 0 0 0 0,1-1 0 0 0,1 1 0 0 0,-1 0 0 0 0,2 0 0 0 0,-1 1 0 0 0,2-1 0 0 0,-1 1 0 0 0,6-9 0 0 0,-8 15 0 0 0,1 1 0 0 0,-1-1 0 0 0,0 0 0 0 0,1 1 0 0 0,0-1 0 0 0,0 1 0 0 0,2-2 0 0 0,8-2 0 0 0,-11 5 0 0 0,1 0 0 0 0,-1 1 0 0 0,1 0 0 0 0,-1-1 0 0 0,1 1 0 0 0,-1 0 0 0 0,1 0 0 0 0,-1 0 0 0 0,1 1 0 0 0,-1-1 0 0 0,1 0 0 0 0,-1 1 0 0 0,1 0 0 0 0,-1 0 0 0 0,1 0 0 0 0,0 0 0 0 0,0 1 0 0 0,0 0 0 0 0,0 0 0 0 0,0 0 0 0 0,0 0 0 0 0,0 1 0 0 0,-1-1 0 0 0,1 1 0 0 0,-1-1 0 0 0,1 2 0 0 0,1 2 0 0 0,0-1 0 0 0,0 2 0 0 0,-1-1 0 0 0,0 0 0 0 0,0 1 0 0 0,0-1 0 0 0,-1 1 0 0 0,0 0 0 0 0,-1-1 0 0 0,2 7 0 0 0,-2-1 203 0 0,-1 0 0 0 0,0 0 0 0 0,-1 0 0 0 0,0 0 0 0 0,-1 0 0 0 0,0 0 0 0 0,-1 0 0 0 0,0 0 0 0 0,-1 1-203 0 0,3-11 11 0 0,0 0 0 0 0,0-1 0 0 0,0 1 0 0 0,1 0 0 0 0,-2 0 0 0 0,1-1 0 0 0,0 1 0 0 0,0-1 0 0 0,-1 1 0 0 0,1-1 0 0 0,0 0 0 0 0,-1 1 0 0 0,1-1 0 0 0,-1 0-11 0 0,0 0 11 0 0,-8 6-11 0 0,-3-5 0 0 0,10-2 0 0 0,-1 0 0 0 0,1-1 0 0 0,0 0 0 0 0,0 1 0 0 0,0-1 0 0 0,-1-1 0 0 0,1 1 0 0 0,0 0 0 0 0,0-1 0 0 0,1 1 0 0 0,-1-1 0 0 0,-1-1 0 0 0,-3-2 0 0 0,0 0 0 0 0,1-1 0 0 0,0 0 0 0 0,-2-2 0 0 0,2-1 0 0 0,6 9 0 0 0,-1 0 0 0 0,1 0 0 0 0,0 0 0 0 0,0-1 0 0 0,0 1 0 0 0,0 0 0 0 0,-1 0 0 0 0,1 0 0 0 0,0-1 0 0 0,0 1 0 0 0,0 0 0 0 0,0 0 0 0 0,0-1 0 0 0,0 1 0 0 0,0 0 0 0 0,0-1 0 0 0,0 1 0 0 0,0 0 0 0 0,0 0 0 0 0,0-1 0 0 0,0 1 0 0 0,0 0 0 0 0,0 0 0 0 0,0-1 0 0 0,0 1 0 0 0,0 0 0 0 0,0-1 0 0 0,0 1 0 0 0,2 0-46 0 0,-1 0-1 0 0,0 1 0 0 0,1-1 1 0 0,-1 0-1 0 0,0 1 1 0 0,1-1-1 0 0,-1 1 1 0 0,0 0-1 0 0,0-1 1 0 0,0 1-1 0 0,1 0 0 0 0,-1 0 1 0 0,0-1-1 0 0,0 1 1 0 0,0 1 46 0 0,3 1-498 0 0,-1 0 1 0 0,0 0 0 0 0,1 0-1 0 0,1 4 498 0 0,5 10-1514 0 0,0 3-20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3.7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258 2 7831 0 0,'-6'-1'294'0'0,"-19"0"296"0"0,23 1-578 0 0,-8 0 433 0 0,0 1-1 0 0,0-1 1 0 0,0 2-1 0 0,-7 1-444 0 0,12-2 82 0 0,-1 1-1 0 0,1 0 0 0 0,0 0 0 0 0,1 0 1 0 0,-1 1-1 0 0,0 0 0 0 0,1-1 0 0 0,-1 2 1 0 0,-2 2-82 0 0,-4 5 10 0 0,0 0 1 0 0,2 0 0 0 0,-1 1-1 0 0,1 1 1 0 0,1-1 0 0 0,0 3-11 0 0,-1 1-9 0 0,2 1 0 0 0,0 0 0 0 0,0 0 0 0 0,2 1 0 0 0,0 0 0 0 0,-1 10 9 0 0,4-12 33 0 0,0 1-1 0 0,1 0 0 0 0,1-1 1 0 0,2 15-33 0 0,-2-24 43 0 0,2 1 0 0 0,-1-1 0 0 0,1 0 0 0 0,-1 0 0 0 0,2 0 0 0 0,-1 0 0 0 0,1 0 0 0 0,0-1 0 0 0,1 1 0 0 0,3 5-43 0 0,-5-11 31 0 0,-1 1 1 0 0,1 0-1 0 0,0-1 0 0 0,-1 1 0 0 0,1-1 0 0 0,0 1 0 0 0,0-1 1 0 0,0 0-1 0 0,0 0 0 0 0,1 1-31 0 0,3 1 98 0 0,-4-2-31 0 0,1 1-1 0 0,0-1 1 0 0,-1 0 0 0 0,1 0 0 0 0,0 0 0 0 0,-1-1 0 0 0,1 1 0 0 0,0-1 0 0 0,0 1 0 0 0,-1-1 0 0 0,1 0-1 0 0,1 0-66 0 0,9 1 332 0 0,-8-2-52 0 0,-1-2-195 0 0,1 0-1 0 0,-1 0 1 0 0,0 0-1 0 0,0-1 1 0 0,0 1-1 0 0,0-1 1 0 0,0 0-1 0 0,-1 0 1 0 0,0 0-1 0 0,0-1 0 0 0,2-2-84 0 0,2-6 155 0 0,0-1-1 0 0,-1 0 0 0 0,3-9-154 0 0,-1-1 121 0 0,-1-1 0 0 0,-1 1 0 0 0,2-23-121 0 0,-7 38 23 0 0,1 0 6 0 0,-1-1 0 0 0,0 0 0 0 0,0 0 1 0 0,-1 0-1 0 0,0 0 0 0 0,-1 0 0 0 0,0 0 0 0 0,-2-3-29 0 0,1 4 35 0 0,0 1 0 0 0,-1 0 0 0 0,0 0 0 0 0,-1 0 0 0 0,1 0 0 0 0,-2 0 0 0 0,1 1 0 0 0,-5-7-35 0 0,8 14-6 0 0,0-1 1 0 0,0 1-1 0 0,1-1 0 0 0,-1 1 1 0 0,0 0-1 0 0,0-1 0 0 0,0 1 1 0 0,1 0-1 0 0,-1 0 0 0 0,0-1 1 0 0,0 1-1 0 0,0 0 0 0 0,0 0 1 0 0,0 0-1 0 0,0 0 0 0 0,0 0 1 0 0,1 0-1 0 0,-1 0 0 0 0,0 0 1 0 0,0 1-1 0 0,0-1 0 0 0,0 0 6 0 0,1 0 4 0 0,-4 2-126 0 0,0 3-219 0 0,0 0 1 0 0,0 1-1 0 0,-3 4 341 0 0,-4 9-4190 0 0,4-6-326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4.4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187 1 1839 0 0,'-1'2'134'0'0,"-15"29"5360"0"0,-7 24-5494 0 0,8-17 3394 0 0,-5 4-3394 0 0,7-14 363 0 0,1 0 1 0 0,0 6-364 0 0,3-7 180 0 0,-2 0-1 0 0,-7 13-179 0 0,7-23 450 0 0,10-16-232 0 0,1-1 6 0 0,-10 0 544 0 0,10-1-729 0 0,0 1-1 0 0,0-1 1 0 0,0 0-1 0 0,0 1 0 0 0,-1-1 1 0 0,1 1-1 0 0,0-1 1 0 0,0 0-1 0 0,-1 1 1 0 0,1-1-1 0 0,-1 1 0 0 0,1-1-38 0 0,-3-3 90 0 0,2 0-15 0 0,-1-1 1 0 0,1 1-1 0 0,0-1 1 0 0,0 0 0 0 0,0 0-1 0 0,0 0 1 0 0,1 0-1 0 0,0 0 1 0 0,0 1-1 0 0,0-1 1 0 0,1 0-1 0 0,0 0 1 0 0,1-4-76 0 0,3-9 77 0 0,0 1 1 0 0,1 0 0 0 0,2-1-78 0 0,-7 16 5 0 0,3-8 11 0 0,0 0 0 0 0,1 0 0 0 0,1 1 0 0 0,0 0-1 0 0,0 0 1 0 0,0 1 0 0 0,1 0 0 0 0,1 0 0 0 0,-1 0 0 0 0,6-3-16 0 0,-9 7-2 0 0,1 1 1 0 0,-1 0-1 0 0,0 1 0 0 0,1-1 0 0 0,0 1 1 0 0,-1 0-1 0 0,1 0 0 0 0,0 0 1 0 0,0 1-1 0 0,0-1 0 0 0,0 1 0 0 0,0 1 1 0 0,0-1-1 0 0,1 1 0 0 0,-1-1 1 0 0,0 2-1 0 0,0-1 0 0 0,0 0 0 0 0,0 1 1 0 0,0 0-1 0 0,1 0 0 0 0,2 2 2 0 0,-1 0-5 0 0,0 0-1 0 0,0 0 0 0 0,0 1 1 0 0,-1 0-1 0 0,0 0 0 0 0,1 0 1 0 0,-2 1-1 0 0,1 0 1 0 0,0 0-1 0 0,-1 1 0 0 0,4 5 6 0 0,3 5-26 0 0,-1 1 0 0 0,-1 0 0 0 0,8 17 26 0 0,-11-21-6 0 0,-1 1-1 0 0,-1 1 1 0 0,0-1-1 0 0,0 1 1 0 0,-2 0-1 0 0,0 0 1 0 0,-1 0-1 0 0,0 1 7 0 0,-1-14 70 0 0,-1-2 51 0 0,0 0 20 0 0,-1-2 3 0 0,0-12-65 0 0,1 1-1 0 0,0-1 1 0 0,0 0-1 0 0,1 1 1 0 0,1-1-1 0 0,1 1 1 0 0,0-2-79 0 0,2-4-4 0 0,1 0 1 0 0,1 0 0 0 0,0 1-1 0 0,8-12 4 0 0,-12 23-10 0 0,1 1 0 0 0,0 0 1 0 0,0 0-1 0 0,0 0 0 0 0,1 0 0 0 0,0 1 0 0 0,0 0 0 0 0,1 0 0 0 0,-1 0 0 0 0,3-1 10 0 0,-5 4-5 0 0,0 0-1 0 0,0 1 1 0 0,0-1 0 0 0,0 1-1 0 0,1-1 1 0 0,-1 1-1 0 0,0 0 1 0 0,1 0-1 0 0,-1 1 1 0 0,0-1-1 0 0,1 1 1 0 0,-1 0 0 0 0,1-1-1 0 0,-1 2 1 0 0,1-1-1 0 0,-1 0 1 0 0,0 1-1 0 0,1-1 1 0 0,-1 1-1 0 0,1 0 1 0 0,-1 0 0 0 0,3 2 5 0 0,2 0-11 0 0,0 2 1 0 0,-1-1 0 0 0,1 1-1 0 0,-1 0 1 0 0,0 1 0 0 0,-1 0-1 0 0,1 0 1 0 0,-1 0 0 0 0,0 1 0 0 0,-1 0-1 0 0,1 0 1 0 0,-2 0 0 0 0,1 0-1 0 0,-1 1 1 0 0,0 0 0 0 0,2 6 10 0 0,5 16-5 0 0,-2 0 0 0 0,-1 0 0 0 0,-2 0 0 0 0,0 5 5 0 0,4 16 3 0 0,-7-31-6 0 0,0-1-1 0 0,-2 0 1 0 0,0 15 3 0 0,-1-26-299 0 0,1 0 0 0 0,-1 0 1 0 0,2 7 298 0 0,1-5-1338 0 0,-3-8-3634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4.96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41 206 9959 0 0,'-2'1'456'0'0,"-6"4"-8"0"0,6-4-397 0 0,-7 5 57 0 0,8-4-95 0 0,0-1 0 0 0,0 1 0 0 0,0 0 0 0 0,1-1 0 0 0,-1 1-1 0 0,0 0 1 0 0,1 0 0 0 0,-1 0 0 0 0,1-1 0 0 0,0 1 0 0 0,0 0 0 0 0,-1 0 0 0 0,1 0 0 0 0,0 0 0 0 0,1 0-1 0 0,-1-1 1 0 0,0 1 0 0 0,1 0 0 0 0,-1 0 0 0 0,1 0 0 0 0,-1-1 0 0 0,1 1 0 0 0,0 2-13 0 0,2 1 42 0 0,-1 0 1 0 0,1-1 0 0 0,0 1 0 0 0,0 0-1 0 0,0-1 1 0 0,1 1 0 0 0,2 2-43 0 0,0-2 21 0 0,0 0 0 0 0,0 0 0 0 0,0 0 0 0 0,1-1 0 0 0,-1 0 0 0 0,1-1 0 0 0,0 1 0 0 0,0-1 0 0 0,1 0 0 0 0,-1-1 0 0 0,1 0 0 0 0,-1 0 0 0 0,2 0-21 0 0,-4-1 17 0 0,0-1 1 0 0,0 1 0 0 0,0-1 0 0 0,0 0 0 0 0,-1-1 0 0 0,1 1-1 0 0,0-1 1 0 0,0 0 0 0 0,0 0 0 0 0,0 0 0 0 0,-1 0 0 0 0,1-1-1 0 0,0 0 1 0 0,-1 0 0 0 0,1 0 0 0 0,-1-1 0 0 0,0 0 0 0 0,0 0-1 0 0,0 0 1 0 0,3-3-18 0 0,4-6 127 0 0,0 0-1 0 0,-1-1 0 0 0,0-1 1 0 0,-1 0-1 0 0,-1 0 1 0 0,6-13-127 0 0,-3 2 192 0 0,-1 0 1 0 0,-2-1-1 0 0,5-21-192 0 0,-12 41 38 0 0,0 0 0 0 0,0 0 0 0 0,-1 0 0 0 0,0-1 0 0 0,0 1-1 0 0,-1 0 1 0 0,1 0 0 0 0,-1-1 0 0 0,-1 1 0 0 0,1 0-38 0 0,0 4 16 0 0,1 1 0 0 0,-1 0 0 0 0,0 0 0 0 0,1-1 0 0 0,-1 1 0 0 0,0 0 0 0 0,0 0 0 0 0,0 0 0 0 0,0 0 0 0 0,0 0 0 0 0,0 0 0 0 0,0 0 1 0 0,0 0-1 0 0,0 0 0 0 0,-1 1 0 0 0,1-1 0 0 0,0 0-16 0 0,-2 0 20 0 0,0 0 0 0 0,1 0 0 0 0,-1 0 0 0 0,0 0 0 0 0,0 0 0 0 0,0 1 0 0 0,0-1-20 0 0,-1 1 17 0 0,0 0 0 0 0,-1 0 0 0 0,1 1 1 0 0,-1-1-1 0 0,1 1 0 0 0,0 0 0 0 0,-1 0 0 0 0,1 1 0 0 0,0-1 0 0 0,-2 2-17 0 0,-7 3 11 0 0,-1 1-1 0 0,-4 4-10 0 0,-2 2 0 0 0,1 2 0 0 0,1 0 0 0 0,0 1 0 0 0,1 1 0 0 0,-2 5 0 0 0,7-8 0 0 0,1 1 0 0 0,0 0 0 0 0,2 0 0 0 0,0 1 0 0 0,0 1 0 0 0,2 0 0 0 0,-1 3 0 0 0,-1 6 0 0 0,1 2 0 0 0,1-1 0 0 0,-1 15 0 0 0,8-37 1 0 0,-1 0 0 0 0,1 0-1 0 0,0 0 1 0 0,1 0 0 0 0,-1 0-1 0 0,1 0 1 0 0,0 0 0 0 0,0 0-1 0 0,0-1 1 0 0,0 1 0 0 0,1 0-1 0 0,0-1 1 0 0,0 1 0 0 0,1-1-1 0 0,-1 1 1 0 0,1-1 0 0 0,0 0-1 0 0,1 2 0 0 0,1-1-13 0 0,0 1-1 0 0,0-1 1 0 0,0 0 0 0 0,1 0-1 0 0,-1-1 1 0 0,1 0-1 0 0,0 0 1 0 0,1 0-1 0 0,-1-1 1 0 0,1 0-1 0 0,-1 0 1 0 0,5 1 13 0 0,18 4-966 0 0,0-1 0 0 0,7 0 966 0 0,-10-3-4535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5.4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334 89 6911 0 0,'-3'0'189'0'0,"0"0"-15"0"0,-9-5 178 0 0,-2-1 64 0 0,12 5 21 0 0,0 1 13 0 0,-1-1-405 0 0,-1 0 1 0 0,0 1 0 0 0,0-1 0 0 0,0 1-1 0 0,0 0 1 0 0,-1 0 0 0 0,1 0 0 0 0,0 1-1 0 0,0-1 1 0 0,1 1 0 0 0,-1 0 0 0 0,0 0-1 0 0,0 0 1 0 0,0 1 0 0 0,1-1 0 0 0,-1 1 0 0 0,0 0-1 0 0,1 0 1 0 0,0 0 0 0 0,-1 1 0 0 0,1 0-46 0 0,-10 8-36 0 0,1 0 0 0 0,0 1 1 0 0,1 0-1 0 0,-6 10 36 0 0,5-7 24 0 0,-2 2 35 0 0,1 1 0 0 0,1 1-1 0 0,0 0 1 0 0,-4 11-59 0 0,16-28 7 0 0,-43 91 544 0 0,37-76-335 0 0,0 0 0 0 0,1 1 0 0 0,1-1-1 0 0,-1 13-215 0 0,4-20 96 0 0,1-9-28 0 0,1 1-4 0 0,4 4 8 0 0,-1-4 34 0 0,0-1-70 0 0,-1-1 0 0 0,1 0 0 0 0,0 0 1 0 0,0 0-1 0 0,0-1 0 0 0,-1 0 1 0 0,1 1-1 0 0,0-1 0 0 0,-1 0 0 0 0,1-1 1 0 0,0 1-1 0 0,-1-1 0 0 0,3-1-36 0 0,0-1 89 0 0,1 0 1 0 0,-1-1-1 0 0,1 0 0 0 0,-1-1 0 0 0,-1 1 0 0 0,3-4-89 0 0,14-14 312 0 0,-1-2 0 0 0,16-26-312 0 0,-4 5 125 0 0,-13 19-68 0 0,7-16-57 0 0,23-51 10 0 0,-40 73 35 0 0,0-2-1 0 0,-2 0 1 0 0,2-8-45 0 0,-8 16 21 0 0,-2 14-15 0 0,0 0 0 0 0,0-1 0 0 0,0 1 0 0 0,0 0 0 0 0,0 0 0 0 0,0-1-1 0 0,0 1 1 0 0,-1 0 0 0 0,0-1-6 0 0,1 1 0 0 0,0 0 0 0 0,-1 1 0 0 0,1-1 0 0 0,-1 0 0 0 0,1 0 0 0 0,-1 1-1 0 0,0-1 1 0 0,1 0 0 0 0,-1 1 0 0 0,0-1 0 0 0,0 1 0 0 0,1-1 0 0 0,-1 1 0 0 0,0-1-1 0 0,0 1 1 0 0,0-1 0 0 0,1 1 0 0 0,-1 0 0 0 0,0-1 0 0 0,0 1 0 0 0,0 0 0 0 0,0 0-1 0 0,0 0 1 0 0,0 0 0 0 0,0 0 0 0 0,0 0 0 0 0,0 0 0 0 0,1 0 0 0 0,-1 0 0 0 0,0 0 0 0 0,-2 0-425 0 0,1 1 1 0 0,-1 0 0 0 0,1-1-1 0 0,-1 1 1 0 0,1 0 0 0 0,0 0 0 0 0,-1 0-1 0 0,1 1 1 0 0,0-1 0 0 0,-1 1 424 0 0,-6 6-4138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6.1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92 75 8751 0 0,'-1'2'674'0'0,"-4"1"-574"0"0,1 1 0 0 0,0 0 0 0 0,1 0 0 0 0,-1 1 0 0 0,1-1 0 0 0,-1 1 1 0 0,2-1-1 0 0,-1 1 0 0 0,0 0 0 0 0,1 1-100 0 0,-3 5 235 0 0,0 1-1 0 0,1 0 1 0 0,1 0 0 0 0,-1 2-235 0 0,-18 122 98 0 0,21-134 18 0 0,1 2 253 0 0,0-1 1 0 0,-1 0-1 0 0,0 0 1 0 0,1 0-1 0 0,-2 2-369 0 0,1-8 136 0 0,0 0-1 0 0,0 1 1 0 0,0-1-1 0 0,1 0 1 0 0,-1 0-1 0 0,1 0 1 0 0,-1 0 0 0 0,1 0-1 0 0,0-1-135 0 0,3-27 493 0 0,0 15-358 0 0,0 1 0 0 0,1-1 0 0 0,6-14-135 0 0,21-43 442 0 0,-18 45-389 0 0,-11 23-53 0 0,0 0 0 0 0,0 1 0 0 0,1-1 0 0 0,-1 0 0 0 0,1 1 0 0 0,1 0 0 0 0,-1-1 0 0 0,1 2 0 0 0,3-5 0 0 0,4-1-7 0 0,-8 5-4 0 0,1 0 1 0 0,0 0 0 0 0,1 1 0 0 0,-1 0 0 0 0,0 0 0 0 0,1 0-1 0 0,0 0 1 0 0,0 1 0 0 0,0 0 0 0 0,0 0 10 0 0,0 2-53 0 0,1 1 34 0 0,0 0 0 0 0,0 1 0 0 0,5 1 19 0 0,-9-2-3 0 0,0 0 0 0 0,1 0 1 0 0,-1 1-1 0 0,0-1 0 0 0,0 0 1 0 0,0 1-1 0 0,0-1 0 0 0,0 1 0 0 0,0 0 1 0 0,-1 0-1 0 0,1 0 0 0 0,0 0 3 0 0,3 5-20 0 0,-1-1 1 0 0,0 1-1 0 0,0 0 0 0 0,-1 0 0 0 0,1 1 1 0 0,-2-1-1 0 0,1 1 0 0 0,-1-1 0 0 0,0 1 0 0 0,0 0 1 0 0,-1 0-1 0 0,0 5 20 0 0,-1-11-13 0 0,0 7-4 0 0,0 0 0 0 0,0-1-1 0 0,-1 1 1 0 0,0 0 0 0 0,0-1 0 0 0,-1 1-1 0 0,0-1 1 0 0,-2 5 17 0 0,-3 1 1 0 0,4-12 3 0 0,1 0 3 0 0,1-1 52 0 0,1-1 6 0 0,0 0-1 0 0,-1-1 0 0 0,-1-2-52 0 0,1 0-1 0 0,-1 0 0 0 0,1 0 1 0 0,0 0-1 0 0,0-1 1 0 0,0 1-1 0 0,1 0 0 0 0,-1 0 1 0 0,1-1-1 0 0,0 1 0 0 0,0 0 1 0 0,0-1-1 0 0,0 1 1 0 0,0 0-1 0 0,1 0 0 0 0,0-1 1 0 0,-1 1-1 0 0,2-1-11 0 0,2-11 67 0 0,1 1 0 0 0,1 0-1 0 0,4-6-66 0 0,-7 14 3 0 0,2-4-4 0 0,0 1 0 0 0,0 0-1 0 0,1 0 1 0 0,0 1 0 0 0,1-1-1 0 0,0 1 1 0 0,1 1 0 0 0,-1-1-1 0 0,1 1 1 0 0,1 0 1 0 0,-5 4 0 0 0,0 1 0 0 0,0-1 0 0 0,0 1 0 0 0,0-1 1 0 0,1 1-1 0 0,-1 1 0 0 0,0-1 0 0 0,1 0 0 0 0,0 1 0 0 0,-1 0 0 0 0,1 0 0 0 0,0 1 0 0 0,-1-1 1 0 0,1 1-1 0 0,0 0 0 0 0,0 0 0 0 0,0 0 0 0 0,-1 1 0 0 0,1 0 0 0 0,0 0 0 0 0,-1 0 0 0 0,1 0 1 0 0,0 1-1 0 0,0 0-10 0 0,1 1 0 0 0,-1-1 0 0 0,0 1 1 0 0,0 0-1 0 0,0 0 0 0 0,0 1 1 0 0,0 0-1 0 0,-1 0 0 0 0,0 0 0 0 0,0 0 1 0 0,0 0-1 0 0,0 1 0 0 0,0 0 0 0 0,-1-1 1 0 0,0 1-1 0 0,0 1 0 0 0,0 0 10 0 0,4 13 0 0 0,0 0 0 0 0,-1 0 0 0 0,-1 0 0 0 0,0 1 0 0 0,-1 12 0 0 0,-1-18 0 0 0,0 13-262 0 0,-2-1 1 0 0,0 1-1 0 0,-3 21 262 0 0,1-32-935 0 0,-1-3-281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6.51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149 8 5063 0 0,'-3'-2'146'0'0,"2"2"-114"0"0,0-1-1 0 0,0 0 1 0 0,-1 1 0 0 0,1-1 0 0 0,0 1 0 0 0,0-1 0 0 0,0 1 0 0 0,0 0 0 0 0,-1-1 0 0 0,1 1 0 0 0,0 0-1 0 0,0 0-31 0 0,-1 0 437 0 0,0-1-1 0 0,0 1 0 0 0,0 0 0 0 0,0 1 0 0 0,0-1 0 0 0,1 0 0 0 0,-1 0 0 0 0,0 1 0 0 0,0-1 1 0 0,0 1-1 0 0,1 0 0 0 0,-1-1 0 0 0,0 1 0 0 0,1 0 0 0 0,-1 0 0 0 0,1 0 0 0 0,-1 0 0 0 0,1 0 1 0 0,-1 1-437 0 0,-3 2 159 0 0,0 0 1 0 0,1 0 0 0 0,0 1 0 0 0,0 0 0 0 0,-2 2-160 0 0,-1 5-6 0 0,-1 0 1 0 0,1 1 0 0 0,1 0 0 0 0,-4 11 5 0 0,1 5-174 0 0,-6 23 174 0 0,13-42-25 0 0,1 0-1 0 0,0 0 1 0 0,0 0 0 0 0,1 0-1 0 0,0 7 26 0 0,2-4-12 0 0,-1-12 13 0 0,-1 0 0 0 0,0 0 0 0 0,0 0 0 0 0,1 0 0 0 0,-1 0 0 0 0,1 0 0 0 0,-1 0 0 0 0,1 0 0 0 0,-1 0 0 0 0,1 0 0 0 0,0-1-1 0 0,0 1 9 0 0,-1 0 0 0 0,1-1 0 0 0,0 1 0 0 0,-1-1 0 0 0,1 1 0 0 0,0-1 0 0 0,0 1 0 0 0,-1-1 0 0 0,1 0 0 0 0,0 1-1 0 0,0-1 1 0 0,0 0 0 0 0,-1 0 0 0 0,1 0 0 0 0,0 0 0 0 0,0 1 0 0 0,0-1 0 0 0,0 0 0 0 0,0 0 0 0 0,0-1 0 0 0,-1 1 0 0 0,1 0-9 0 0,2 0 43 0 0,-1-1 0 0 0,0 0 0 0 0,0 1 1 0 0,0-1-1 0 0,0 0 0 0 0,0 0 0 0 0,0-1 0 0 0,-1 1 0 0 0,2-1-43 0 0,2-2 128 0 0,0 0-1 0 0,0-1 0 0 0,-1 0 0 0 0,1 0 0 0 0,2-5-127 0 0,3-5 512 0 0,4-11-512 0 0,1-2 179 0 0,-10 18-162 0 0,0 0-1 0 0,0-1 1 0 0,-1 1 0 0 0,0-1 0 0 0,-1 0-1 0 0,0-1 1 0 0,-1 1 0 0 0,0 0-1 0 0,-1-1 1 0 0,0 1 0 0 0,-1-1-17 0 0,-1 0 59 0 0,1 11-53 0 0,0 0 1 0 0,-1 0-1 0 0,1 0 1 0 0,-1 0-1 0 0,1 0 1 0 0,-1 0-1 0 0,1 0 1 0 0,-1 0-1 0 0,0 0 1 0 0,1 0 0 0 0,-1 0-1 0 0,0 0 1 0 0,0 0-1 0 0,0 1 1 0 0,0-1-1 0 0,0 0 1 0 0,1 1-1 0 0,-1-1 1 0 0,-1 0-1 0 0,1 1 1 0 0,0-1-7 0 0,-2 1 3 0 0,1-1-1 0 0,0 1 1 0 0,0-1 0 0 0,0 1-1 0 0,0 0 1 0 0,0 0 0 0 0,-1 0-1 0 0,1 0 1 0 0,0 1 0 0 0,0-1-1 0 0,-1 1-2 0 0,-4 1-94 0 0,0 0 0 0 0,1 0-1 0 0,-1 1 1 0 0,1 0 0 0 0,0 0 0 0 0,0 1-1 0 0,-1 0 95 0 0,0 2-1237 0 0,-1 0-1 0 0,1 0 1 0 0,-1 3 1237 0 0,5-6-1378 0 0,-5 5-3332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6.8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112 14 9671 0 0,'-2'2'748'0'0,"-8"12"-451"0"0,8-9-298 0 0,1 0 49 0 0,-6 15 514 0 0,1 0 0 0 0,1 0-1 0 0,0 9-561 0 0,-7 63 792 0 0,12-91-789 0 0,-5 29 84 0 0,-1 1-1 0 0,-2-1 0 0 0,-8 22-86 0 0,15-47 157 0 0,0-1-282 0 0,0-4 2182 0 0,-3-8-1870 0 0,1 0 0 0 0,1 0 0 0 0,-1 0 0 0 0,1 0 0 0 0,0 0-1 0 0,1 0 1 0 0,0-2-187 0 0,-1-14 260 0 0,0 12-167 0 0,1 1-1 0 0,0-1 1 0 0,1 0-1 0 0,0 1 1 0 0,1-1 0 0 0,1 0-1 0 0,1-7-92 0 0,-1 11 33 0 0,0 0-26 0 0,0 0-1 0 0,0 0 0 0 0,1 0 0 0 0,0 0 0 0 0,1 1 0 0 0,-1-1 0 0 0,2 1 0 0 0,-1 0 0 0 0,1-1-6 0 0,4-3 6 0 0,1 1 1 0 0,9-9-7 0 0,-15 15-20 0 0,0 1 0 0 0,1-1 0 0 0,-1 1 0 0 0,1 0 0 0 0,0 1 0 0 0,0-1 0 0 0,0 1 1 0 0,5-1 19 0 0,75-23-2395 0 0,-66 21 1264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7.4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110 1 9215 0 0,'0'0'707'0'0,"0"0"-400"0"0,0 0 45 0 0,0 0 61 0 0,-1 2 16 0 0,-3 15-223 0 0,1-1 0 0 0,0 1 0 0 0,1 3-206 0 0,-2 8 22 0 0,2-7-22 0 0,0 14 0 0 0,1-13 0 0 0,-3 18 0 0 0,-2 3 33 0 0,2-11 306 0 0,-2 0 0 0 0,-1-1 0 0 0,-8 22-339 0 0,0-10 1121 0 0,15-42-1077 0 0,0-1 1 0 0,0 1 0 0 0,-1 0-1 0 0,1-1 1 0 0,0 1-1 0 0,0-1 1 0 0,0 0-1 0 0,-1 1 1 0 0,1-1-1 0 0,0 1 1 0 0,-1-1-1 0 0,1 1 1 0 0,0-1-1 0 0,-1 0 1 0 0,1 1-1 0 0,0-1 1 0 0,-1 0-45 0 0,0 2 144 0 0,0-1 300 0 0,1-1-49 0 0,0 0-19 0 0,-2-2-7 0 0,-1-3-283 0 0,0 0-1 0 0,1 0 1 0 0,-1 0-1 0 0,1-1 1 0 0,0 1 0 0 0,1-1-1 0 0,-1 1 1 0 0,1-1-1 0 0,0 0 1 0 0,0 1-1 0 0,1-1 1 0 0,0 0-1 0 0,0 0 1 0 0,0-3-86 0 0,3-13 7 0 0,0 0 0 0 0,1 0 1 0 0,3-4-8 0 0,-6 21-1 0 0,4-15-107 0 0,1-1 0 0 0,2 1 0 0 0,0 0 0 0 0,0 1 0 0 0,8-10 108 0 0,-9 17-30 0 0,0 0 0 0 0,2 1 0 0 0,-1 0-1 0 0,1 0 1 0 0,1 1 0 0 0,0 0 0 0 0,0 0 0 0 0,12-7 30 0 0,-16 13-12 0 0,0 1 0 0 0,1-1 0 0 0,-1 1 0 0 0,1 0 1 0 0,0 0-1 0 0,4 0 12 0 0,-7 2-5 0 0,0 0 1 0 0,0 0-1 0 0,0 0 1 0 0,0 1-1 0 0,0-1 1 0 0,0 1-1 0 0,0 0 0 0 0,0 1 1 0 0,0-1-1 0 0,0 1 1 0 0,0 0-1 0 0,3 0 5 0 0,7 6 0 0 0,-10-4-25 0 0,0 0-1 0 0,1 1 1 0 0,-1-1-1 0 0,0 1 1 0 0,-1 0-1 0 0,4 3 26 0 0,-6-5-10 0 0,0-1 0 0 0,0 1-1 0 0,0 0 1 0 0,0 0 0 0 0,0 0 0 0 0,0 0-1 0 0,0 0 1 0 0,-1 0 0 0 0,1 0 0 0 0,-1 0-1 0 0,1 0 1 0 0,-1 0 0 0 0,0 0 0 0 0,0 0-1 0 0,0 0 1 0 0,0 0 0 0 0,0 0 0 0 0,0 0-1 0 0,-1 1 11 0 0,0 1-25 0 0,0 0 0 0 0,0 0 0 0 0,-1 0 0 0 0,0-1 0 0 0,0 1 0 0 0,0 0 0 0 0,0-1 0 0 0,0 1 0 0 0,-1-1 0 0 0,1 0 0 0 0,-1 0 0 0 0,0 0 0 0 0,0 0 0 0 0,-1 0 25 0 0,-7 6-24 0 0,0-2 0 0 0,0 0 1 0 0,-10 4 23 0 0,12-6 5 0 0,-14 7-33 0 0,-1-2 0 0 0,-12 3 28 0 0,14-5-4 0 0,6-2 22 0 0,-1-1 0 0 0,1-1 0 0 0,-4 1-18 0 0,7-4 10 0 0,2-1-43 0 0,3-2-138 0 0,6 1-50 0 0,2 1-10 0 0,2-1-55 0 0,7-8-1003 0 0,0 1 0 0 0,5-3 1289 0 0,0 2-4680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7.8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 0 12895 0 0,'0'0'998'0'0,"-1"3"-609"0"0,-1 0-304 0 0,1 1 0 0 0,-1 0 0 0 0,1 0 0 0 0,0 0 0 0 0,0 0-1 0 0,0 0 1 0 0,0 0 0 0 0,1 0 0 0 0,0 0 0 0 0,0 0 0 0 0,0 2-85 0 0,1 9 178 0 0,1 1 1 0 0,2 6-179 0 0,1 6-42 0 0,6 50 72 0 0,-4 0 0 0 0,-2 21-30 0 0,-4-69 0 0 0,-1-10 0 0 0,0-1 0 0 0,-2 17 0 0 0,0-18 0 0 0,1-11 0 0 0,0 0 0 0 0,0 0 0 0 0,0 0 0 0 0,-2 1 0 0 0,0 1 15 0 0,2-7 58 0 0,1-2 15 0 0,0 0 0 0 0,0 0 35 0 0,-1 0-80 0 0,0-1 0 0 0,0 1 1 0 0,1 0-1 0 0,-1 0 0 0 0,0-1 0 0 0,0 1 1 0 0,0-1-1 0 0,1 1 0 0 0,-1-1 0 0 0,0 1 0 0 0,1-1 1 0 0,-1 1-1 0 0,0-1 0 0 0,1 0 0 0 0,-1 1-43 0 0,-7-11 309 0 0,6 8-263 0 0,0 0 1 0 0,0-1-1 0 0,1 1 0 0 0,-1-1 0 0 0,1 1 0 0 0,0-1 0 0 0,0 1 1 0 0,1-1-1 0 0,-1 0 0 0 0,1 1 0 0 0,0-1 0 0 0,-1 0 0 0 0,2 0 1 0 0,-1 1-1 0 0,0-1 0 0 0,2-3-46 0 0,0-3 3 0 0,0 0-1 0 0,1 1 1 0 0,0-1 0 0 0,1 1-1 0 0,3-7-2 0 0,-5 12-15 0 0,0 0 0 0 0,0 1 0 0 0,0-1-1 0 0,1 1 1 0 0,-1-1 0 0 0,1 1 0 0 0,0 0-1 0 0,0 0 1 0 0,0 0 0 0 0,0 0 0 0 0,0 1-1 0 0,1-1 1 0 0,-1 1 0 0 0,4-2 15 0 0,5 0-23 0 0,-8 3 14 0 0,0 1-1 0 0,0 0 0 0 0,1 0 1 0 0,-1 0-1 0 0,0 0 0 0 0,0 1 1 0 0,0-1-1 0 0,0 1 1 0 0,0 0-1 0 0,0 0 0 0 0,0 1 1 0 0,0-1-1 0 0,0 1 0 0 0,-1 0 1 0 0,1 0-1 0 0,1 2 10 0 0,8 4-35 0 0,0 1 0 0 0,-2 1-1 0 0,10 9 36 0 0,-14-13-11 0 0,-1 0 0 0 0,1 1-1 0 0,2 5 12 0 0,-6-8-5 0 0,-1-1-1 0 0,0 1 1 0 0,0 0 0 0 0,-1-1-1 0 0,1 1 1 0 0,-1 0-1 0 0,0 0 1 0 0,0 0 0 0 0,0 1 5 0 0,2 11-44 0 0,-1 1 1 0 0,-1-1 0 0 0,0 0 0 0 0,-1 1 0 0 0,-1-1 0 0 0,-2 6 43 0 0,-2 3-1627 0 0,-6 16 1627 0 0,10-38-234 0 0,0 0-905 0 0,-6 5-48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8.2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 3 14023 0 0,'-1'0'639'0'0,"-8"-2"-10"0"0,9 2-615 0 0,-1-1-1 0 0,1 1 0 0 0,-1 0 1 0 0,1 0-1 0 0,-1 0 0 0 0,1 0 1 0 0,-1 0-1 0 0,1 0 0 0 0,-1 1 1 0 0,1-1-1 0 0,-1 0 0 0 0,0 0 1 0 0,1 0-1 0 0,-1 0 0 0 0,1 1 1 0 0,-1-1-1 0 0,1 0-13 0 0,-1 1 10 0 0,0 0 0 0 0,0 0-1 0 0,1 0 1 0 0,-1 0 0 0 0,0 0 0 0 0,1 0 0 0 0,-1 0 0 0 0,1 0 0 0 0,0 0-1 0 0,-1 0 1 0 0,1 1 0 0 0,0-1 0 0 0,-1 0 0 0 0,1 0 0 0 0,0 0-1 0 0,0 0 1 0 0,0 1-10 0 0,1 23 331 0 0,-1-17-220 0 0,-1 15 82 0 0,1-19-181 0 0,-1 1 0 0 0,1 0 0 0 0,0 0 0 0 0,0 0 1 0 0,1 1-13 0 0,2 8 12 0 0,-2-9-12 0 0,0 0-1 0 0,0 0 1 0 0,0 0-1 0 0,-1 2 1 0 0,0-5 0 0 0,0 13-20 0 0,0-1 0 0 0,2 1 0 0 0,0 5 20 0 0,0-9-183 0 0,-1 0 0 0 0,0 0-1 0 0,-1 1 1 0 0,-1 0 183 0 0,0 12-4548 0 0,1-11-207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55.1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1699 4607 0 0,'0'0'208'0'0,"0"0"67"0"0,0 0 154 0 0,0 0 69 0 0,0 0 12 0 0,0 0-67 0 0,0 2-294 0 0,-2 3-61 0 0,1-4 283 0 0,1-1 117 0 0,-1 8 533 0 0,1-6-509 0 0,0-2 0 0 0,0 0 0 0 0,0 0-69 0 0,0 0-222 0 0,0 0 166 0 0,0 0 101 0 0,0 0 21 0 0,0 0-66 0 0,-1 1-294 0 0,-2 5-61 0 0,2-5 283 0 0,1-1 117 0 0,0 0 21 0 0,0 0-66 0 0,1-1-294 0 0,5-2-134 0 0,-1 0-19 0 0,7-6 81 0 0,-7 4 156 0 0,14-8 1494 0 0,-3 4-1711 0 0,0-3-16 0 0,-1 0 0 0 0,4-5 0 0 0,-10 8 0 0 0,46-32 0 0 0,-52 39 0 0 0,0 0 0 0 0,0 0 0 0 0,0 0 0 0 0,0 0 0 0 0,0 1 0 0 0,14-9 0 0 0,21-24 0 0 0,-17 14 0 0 0,12-6 0 0 0,-24 20 0 0 0,0 0 0 0 0,-1-1 0 0 0,0 0 0 0 0,2-3 0 0 0,-8 7 0 0 0,0-1 0 0 0,10-3 0 0 0,65-31 0 0 0,-49 20 0 0 0,-17 11 0 0 0,0 1 0 0 0,11-5 0 0 0,-1 0 0 0 0,-15 8 0 0 0,0 0 0 0 0,0 0 0 0 0,4-1 0 0 0,-1 1 0 0 0,0-1 0 0 0,-1 0 0 0 0,5-3 0 0 0,9-4 0 0 0,-7 2 0 0 0,1-1 0 0 0,-3 4-13 0 0,0-1 0 0 0,0-1 0 0 0,10-7 13 0 0,-11 6 161 0 0,1 2-1 0 0,0-1 1 0 0,12-4-161 0 0,4-6 1589 0 0,-27 17-1583 0 0,6-3 4 0 0,5-4-10 0 0,7-4 0 0 0,31-19 0 0 0,-45 26 0 0 0,-4 4 0 0 0,-1-1 0 0 0,1 0 0 0 0,0 1 0 0 0,1-1 0 0 0,-1 1 0 0 0,0 0 0 0 0,0-1 0 0 0,1 1 0 0 0,15-8 0 0 0,-7 4 0 0 0,0-1 0 0 0,-1 0 0 0 0,2-1 0 0 0,2-3 0 0 0,-1-1 0 0 0,2-1 0 0 0,-7 5 0 0 0,0 1 0 0 0,0-1 0 0 0,6-1 0 0 0,13-10 0 0 0,9-7 0 0 0,-9 6 0 0 0,-14 10 0 0 0,1 1 0 0 0,8-3 0 0 0,12-6 0 0 0,-20 10 0 0 0,0 0 0 0 0,0 2 0 0 0,6-2 0 0 0,-2 0 0 0 0,16-7 0 0 0,-4-3 0 0 0,25-17 0 0 0,-36 22 9 0 0,-14 9 63 0 0,1 0 0 0 0,-1 0 1 0 0,0-1-1 0 0,0 1 1 0 0,-1-1-1 0 0,4-4-72 0 0,-3 4 268 0 0,0-1-1 0 0,-1 1 1 0 0,2 1 0 0 0,-1-1 0 0 0,0 1-1 0 0,4-2-267 0 0,-2 1 0 0 0,0 0 0 0 0,0 0-1 0 0,-1-1 1 0 0,0 0 0 0 0,1 0 0 0 0,-1 0 0 0 0,1 1 0 0 0,0 0 0 0 0,1 0 0 0 0,-1 0 0 0 0,7-1 0 0 0,-5 1 0 0 0,-1 1 0 0 0,0-1 0 0 0,0-1 0 0 0,0 1 0 0 0,3-4 0 0 0,-1 1 0 0 0,-1 1 0 0 0,1 0 0 0 0,1 1 0 0 0,-1 0 0 0 0,21-11 0 0 0,17-5 0 0 0,-21 8 0 0 0,8-6 0 0 0,-18 11 0 0 0,4-3 0 0 0,12-9 0 0 0,-20 13 0 0 0,11-9 0 0 0,18-13 0 0 0,-1-5 0 0 0,-26 25 0 0 0,25-15 0 0 0,-38 22 0 0 0,12-4 0 0 0,12-7 0 0 0,-11 6 0 0 0,11-7 0 0 0,-10 4 0 0 0,31-19 0 0 0,-15 13 0 0 0,-19 9 0 0 0,9-2 0 0 0,-11 3 0 0 0,-9 4 0 0 0,-1 0 0 0 0,2-1 0 0 0,0 0 0 0 0,0 0 0 0 0,1 1 0 0 0,-1-1 0 0 0,2 0 0 0 0,5-3 0 0 0,-10 4 0 0 0,1 0 0 0 0,6-5 0 0 0,9-1 0 0 0,5-8 0 0 0,-18 14 0 0 0,0 0 0 0 0,1 0 0 0 0,-1 0 0 0 0,0 1 0 0 0,2-1 0 0 0,4-2 0 0 0,6-12 0 0 0,-14 14 0 0 0,11-8 0 0 0,16-13 0 0 0,-8 7 0 0 0,-10 11 0 0 0,-7 4 0 0 0,-1-1 0 0 0,1 1 0 0 0,-1-1 0 0 0,0 1 0 0 0,0-1 0 0 0,1 0 0 0 0,-1 1 0 0 0,0-1 0 0 0,0-1 0 0 0,5-2 0 0 0,24-12 0 0 0,-15 9 0 0 0,-9 4 0 0 0,0-2 0 0 0,-4 4 0 0 0,9-1 0 0 0,-9 2 0 0 0,15-11 0 0 0,-11 8 0 0 0,4-1-7 0 0,0 2 86 0 0,-9 2 292 0 0,0-1 17 0 0,-2 2-113 0 0,0 0-272 0 0,0 0-1 0 0,0 0 1 0 0,0 0 0 0 0,0 0-1 0 0,0 0 1 0 0,0 0 0 0 0,0 0-1 0 0,0 0 1 0 0,0 0 0 0 0,0 0-1 0 0,0 0 1 0 0,0 0 0 0 0,0 0-1 0 0,0 0 1 0 0,0 0 0 0 0,1 0-1 0 0,-1 0 1 0 0,0 0 0 0 0,0 0-1 0 0,0 0 1 0 0,0 0 0 0 0,0 0-1 0 0,0 0 1 0 0,0 0 0 0 0,0 0-1 0 0,0 0 1 0 0,0 0 0 0 0,0 0-1 0 0,0 0 1 0 0,0 0 0 0 0,0 0-1 0 0,0 0 1 0 0,0 0 0 0 0,0 0-1 0 0,0 0 1 0 0,0 0 0 0 0,0 0-1 0 0,0 0 1 0 0,0 0 0 0 0,0 0-1 0 0,0 0 1 0 0,0 0 0 0 0,0 0-3 0 0,17-12 827 0 0,-10 8-827 0 0,0 0 0 0 0,0-2 0 0 0,-2 1 0 0 0,1 2 0 0 0,-1-2 0 0 0,0-1 0 0 0,-1 0 0 0 0,1 1 0 0 0,0 0-64 0 0,-16 27-1051 0 0,9-19 910 0 0,1 0-375 0 0,0-2-285 0 0,-7 9-1146 0 0,3-4 987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8.5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299 17 14743 0 0,'-8'-4'115'0'0,"0"2"-1"0"0,-1-1 1 0 0,1 1-1 0 0,-1 0 0 0 0,1 1 1 0 0,-1 0-1 0 0,1 0 1 0 0,-1 1-1 0 0,-3 0-114 0 0,1 0 101 0 0,1 1 0 0 0,0 1 0 0 0,-1 0 0 0 0,1 0 0 0 0,0 1-1 0 0,0 0 1 0 0,-6 3-101 0 0,12-3-45 0 0,-1 0 0 0 0,1 0 1 0 0,-1 1-1 0 0,1-1 0 0 0,0 1 0 0 0,1 0 0 0 0,-1 0 0 0 0,1 0 0 0 0,-1 0 0 0 0,1 1 0 0 0,0 0 1 0 0,0 2 44 0 0,-1 1-77 0 0,0 0 1 0 0,1 0 0 0 0,0 0 0 0 0,1 1-1 0 0,0 1 77 0 0,0 3-16 0 0,2 0 16 0 0,1-9 0 0 0,3 19 15 0 0,-2-16 43 0 0,1-1 0 0 0,0 0 0 0 0,0 0 0 0 0,0 0 0 0 0,1 0 0 0 0,0 1-58 0 0,-1-2 37 0 0,-1-3 59 0 0,0 0 0 0 0,26 19 80 0 0,-26-20-101 0 0,-1 1-4 0 0,5 4-2 0 0,-5-2-14 0 0,-1-4-55 0 0,0 0 0 0 0,0 1 1 0 0,0-1 0 0 0,0 1 0 0 0,0 0 0 0 0,0-1 0 0 0,0 1-1 0 0,-1 0 1 0 0,1-1 0 0 0,0 1 0 0 0,0-1 0 0 0,-1 1-1 0 0,1-1 1 0 0,0 1-1 0 0,-3 1 0 0 0,1 1 0 0 0,-1-1 0 0 0,1-1 0 0 0,-1 1 0 0 0,0 0 0 0 0,0 0 0 0 0,0-1 0 0 0,0 0 0 0 0,0 0 0 0 0,0 0 0 0 0,0 0 0 0 0,0 0 0 0 0,-1 0 0 0 0,-1-1 0 0 0,-34 1 0 0 0,16 0-180 0 0,21-1-50 0 0,2 0-694 0 0,-2 0-2820 0 0,-9-1-1210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9.14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159 7 15119 0 0,'-5'1'117'0'0,"0"1"-1"0"0,1 0 1 0 0,-1 1 0 0 0,1-1-1 0 0,0 1 1 0 0,-1-1-1 0 0,1 1 1 0 0,0 1-1 0 0,1-1 1 0 0,-1 0 0 0 0,1 1-1 0 0,-1 0 1 0 0,1 0-1 0 0,-1 1-116 0 0,-7 13 0 0 0,-14 15 0 0 0,20-26-25 0 0,0 0 0 0 0,0 0-1 0 0,0 4 26 0 0,1-4-53 0 0,-1 1 0 0 0,1-1-1 0 0,-2 1 54 0 0,-16 23-1185 0 0,21-30 514 0 0,1-1-29 0 0,0 0 23 0 0,0 0 112 0 0,0 0 49 0 0,4-18-529 0 0,-3 11 974 0 0,1 3 60 0 0,-1 0 1 0 0,0 0 0 0 0,1 0 0 0 0,0 0 0 0 0,0 0-1 0 0,0 0 1 0 0,1 1 0 0 0,-1-1 0 0 0,1 0 10 0 0,7-8 107 0 0,11-9-107 0 0,-4 5 170 0 0,0-1 509 0 0,17-12-679 0 0,-26 22 130 0 0,-3 4-41 0 0,0-1 0 0 0,0 1 0 0 0,0 0 0 0 0,1 0 0 0 0,-1 0-1 0 0,1 1 1 0 0,0 0 0 0 0,0 0 0 0 0,0 1 0 0 0,0-1 0 0 0,0 1 0 0 0,0 1-1 0 0,0-1 1 0 0,3 1-89 0 0,-6 0 17 0 0,-1 0 1 0 0,1 1-1 0 0,-1-1 0 0 0,1 1 0 0 0,0-1 0 0 0,-1 1 1 0 0,1 0-1 0 0,-1 0 0 0 0,0 0 0 0 0,1 1-17 0 0,10 6 67 0 0,-9-5-66 0 0,-1 1 0 0 0,1-1 0 0 0,-1 1 0 0 0,0 0 1 0 0,0 0-1 0 0,0 0 0 0 0,-1 0 0 0 0,0 0 0 0 0,1 1 0 0 0,-2-1 0 0 0,1 1 0 0 0,0 1-1 0 0,2 7 0 0 0,-1 1 0 0 0,0-3 18 0 0,-4-7 67 0 0,-3 5 11 0 0,3-7 21 0 0,1-2 117 0 0,0 0 48 0 0,0 0 8 0 0,0 0-21 0 0,0 0-105 0 0,0 0-48 0 0,-1-2-11 0 0,1-3-79 0 0,0 1 0 0 0,-1-1 0 0 0,1 0 0 0 0,1 0-26 0 0,2-6 0 0 0,-1 7-6 0 0,0 0-1 0 0,0 1 0 0 0,0-1 1 0 0,0 1-1 0 0,1-1 0 0 0,-1 1 1 0 0,1 0-1 0 0,3-2 7 0 0,8-6-12 0 0,-10 9 14 0 0,0 1-3 0 0,-1 0 1 0 0,-1 1 0 0 0,1-1 0 0 0,0 1 0 0 0,0-1 0 0 0,0 1 0 0 0,0 0 0 0 0,-1 0 0 0 0,1 0 0 0 0,0 1 0 0 0,0-1 0 0 0,0 1 0 0 0,-1-1 0 0 0,1 1 0 0 0,0 0 0 0 0,-1 0 0 0 0,1 1 0 0 0,8 3 0 0 0,-1 0 0 0 0,-1 1 0 0 0,5 3 0 0 0,-1 0 0 0 0,7 5 0 0 0,-1 0 0 0 0,-1 2 0 0 0,0 0 0 0 0,-1 1 0 0 0,-1 1 0 0 0,-1 0 0 0 0,0 1 0 0 0,7 14 0 0 0,1-2 9 0 0,-15-20 11 0 0,0 1-1 0 0,0-1 1 0 0,1 4-20 0 0,-7-12-5 0 0,-1 1 0 0 0,1-1 0 0 0,-1 1-1 0 0,0-1 1 0 0,0 1 0 0 0,0-1 0 0 0,0 1-1 0 0,-1 0 1 0 0,1 0 0 0 0,-1-1 0 0 0,0 1-1 0 0,0 0 1 0 0,-1 3 5 0 0,1-7-31 0 0,0 1 0 0 0,0-1 0 0 0,0 0 0 0 0,-1 1 0 0 0,1-1 0 0 0,0 0 0 0 0,0 1 0 0 0,0-1 0 0 0,-1 0 0 0 0,1 1 0 0 0,0-1-1 0 0,0 0 1 0 0,-1 1 0 0 0,1-1 0 0 0,0 0 0 0 0,-1 0 0 0 0,1 1 0 0 0,0-1 0 0 0,-1 0 0 0 0,1 0 0 0 0,0 0 0 0 0,-1 1 0 0 0,1-1 31 0 0,-1 0-114 0 0,-10 4-410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9.4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 79 14743 0 0,'-8'-13'1312'0'0,"1"0"-1056"0"0,3 1-256 0 0,0 2 0 0 0,4 10 1248 0 0,0 0 192 0 0,5-10 32 0 0,-5 10 16 0 0,15-6-1344 0 0,-1 1-272 0 0,0 2-48 0 0,-1 0-5664 0 0,-1-1-1136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6:26:21.31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19215 18125 11567 0,'0'0'512'0,"7"-3"112"0,1-3-496 0,-8 6-128 0,7-2 0 0,-7 2 0 16,9-5 688-16,-1 1 112 0,-8 4 32 0,8-5 0 15,-8 5-464-15,0 0-96 0,0 0-16 0,3-8 0 16,-3 8-80-16,0 0-32 0,0 0 0 0,0 0 0 0,-3-13 128 0,-5 2 32 16,-1 0 0-16,-2 2 0 0,-1-1 112 0,-2 0 32 15,-2 1 0-15,-1-1 0 0,-2 0-16 0,0 2 0 16,-4-3 0-16,1 2 0 0,-5 3-64 0,-1-2-16 15,1-2 0-15,0 1 0 0,-4 0-64 0,1-1-16 16,-1-3 0-16,-4 2 0 16,-4 0 112-16,-2 0 0 0,-3 0 16 0,-1 0 0 0,-4 1-544 0,-1 0-112 15,0-3-32-15,0 1 0 0,2 0 288 0,-6 1 0 16,0-2 176-16,-6 0-176 0,-9 2 240 0,3-1-64 16,1 1-16-16,2 0 0 0,-4-2-160 0,-3-1 192 15,-3 0-192-15,0 0 192 0,1 3-16 0,1-1 0 16,1-2 0-16,-5-1 0 0,-1-1-176 0,-2 4 192 15,-1 1-192-15,3-1 192 0,2-2-32 0,-1-1 0 16,-2 2 0-16,0 1 0 0,-1 0 48 0,3-2 16 0,3 2 0 16,-5-1 0-16,-6 4-64 0,4-1-16 0,2 0 0 0,2 0 0 15,3 1-144-15,-3 1 160 0,-4 1-160 16,0 0 160-16,1 2 0 0,4-1 0 0,0-1 0 16,-1 3 0-16,-3-1 16 0,1 0 0 0,2 2 0 0,4 0 0 15,2 0-32-15,-1 1 0 0,-1-2 0 0,1 0 0 16,1 2-144-16,4 0 128 0,3 1-128 0,0-1 128 15,-4-5-128-15,-1 4 0 0,-2 1 0 0,3-2 128 16,-2 1-128-16,2 0 0 0,-1-1 0 0,0 3 0 16,-2 0 0-16,2 2 128 0,-3 0-128 0,4-1 0 15,3 0 0-15,-1 2 0 0,-3-1 0 0,1 1 0 16,3 0 128-16,4 1-128 0,1 1 0 0,4-1 128 16,3-1-128-16,-3 0 192 0,0 1-192 0,-2 0 192 15,2 0-192-15,0 2 0 0,-1-2 0 0,2 1 0 0,2 1 128 16,-1-1-128-16,-2-1 0 0,-1 1 128 0,-2-1-128 15,-2 0 0-15,9 2 144 0,-2-2-144 0,3-1 0 0,0 0 0 16,2 1 0-16,-1-1 128 0,-3 1-128 0,1 0 144 16,3-2-144-16,1 3 160 0,1-1-160 0,1-1 0 15,1 0 0-15,0 2 0 0,0-2 0 16,-1 2 128-16,-1 1-128 0,-1-2 0 0,-4 1 0 0,4 1 0 16,1-1 0-16,1 1 0 0,1-2 0 0,-2 1 0 15,-1 1 128-15,1 0-128 0,1 2 0 0,0-1 0 16,0 0 0-16,3-2 0 0,-1 0 0 0,6 0 0 15,1 0 0-15,1 1 0 0,2-3 0 0,1 1 0 16,0 0 0-16,-2 0 0 0,0-1 0 0,0 2 0 0,-3 1 0 16,1 1 0-16,2 2 0 0,0 1 0 0,0 0 0 15,-1 0 0-15,4-1 0 0,-1 2 0 0,1 0 0 16,1 0 0-16,-2-2 0 0,3-1 0 0,1 1 0 0,3 1 0 16,-2 1 0-16,4-1 0 0,-1-2 0 15,2 2 0-15,-1 2 0 0,3 0 0 0,0-1 0 16,1 0 0-16,-3-1 0 0,1 2 0 0,2-2 0 0,0 0 0 15,2 1 0-15,-1 0 0 0,-2-1 0 0,4 1 0 16,1 1 0-16,2-2 0 0,-3-2 0 0,3 3 0 16,0 1 0-16,-1 0 0 0,2-2 0 0,-2 2 0 15,2 0 0-15,-1 2 0 0,2 1 0 0,0-2 0 16,2-4 0-16,0 3 0 0,0 2 0 0,1-2 0 16,4-4 0-16,2 5 0 0,1-1 0 0,1 1 0 15,1-1 0-15,3 0 0 0,2-2 0 0,1 2 0 0,2 0 0 16,3 0 0-16,1 0 0 0,2-1 0 0,0 0 0 15,1 1 0-15,1-2-128 0,2 1 128 0,1 0 0 16,0 0 0-16,4-4-144 0,0 5 144 0,3-1 0 0,3 0 0 16,0-2 0-16,4-1 0 0,6 1-144 0,3 0 144 15,-5-2 0-15,6 0-144 0,3-1 144 0,4-1-128 16,2-1 128-16,7 0-128 16,4-2-272-16,2 2-48 0,-3-1-16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12.6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40 6447 0 0,'0'0'142'0'0,"0"0"22"0"0,0 0 13 0 0,0-2-20 0 0,0-15 62 0 0,1 15-87 0 0,1 1 5 0 0,-2-1 354 0 0,0 2 18 0 0,1-1 3 0 0,-1 1-413 0 0,0 0 0 0 0,0-1 0 0 0,0 1 0 0 0,0 0-1 0 0,0 0 1 0 0,0 0 0 0 0,1-1 0 0 0,-1 1 0 0 0,0 0 0 0 0,0 0-1 0 0,0 0 1 0 0,0 0 0 0 0,0 0 0 0 0,0-1 0 0 0,1 1-1 0 0,-1 0 1 0 0,0 0 0 0 0,0 0 0 0 0,0 0 0 0 0,0 0 0 0 0,1 0-1 0 0,-1 0 1 0 0,0 0 0 0 0,0 0 0 0 0,0 0 0 0 0,1 0 0 0 0,-1 0-1 0 0,0-1 1 0 0,0 1 0 0 0,0 0 0 0 0,1 0 0 0 0,-1 1-1 0 0,0-1 1 0 0,0 0 0 0 0,0 0 0 0 0,1 0 0 0 0,-1 0 0 0 0,0 0-1 0 0,0 0-98 0 0,6 8 702 0 0,3 19-999 0 0,-8-24 673 0 0,1 5-182 0 0,-1 1 0 0 0,-1-1 0 0 0,1 1 0 0 0,-1-1 0 0 0,0 0-1 0 0,-2 4-193 0 0,1 28 442 0 0,2-8-442 0 0,-4 24 0 0 0,1-32 0 0 0,1 0 0 0 0,2 1 0 0 0,2 16 0 0 0,8 60 0 0 0,-11-96 0 0 0,2 7 0 0 0,0 0 0 0 0,1 0 0 0 0,1 3 0 0 0,-3-7 0 0 0,0-6 0 0 0,-1 1 0 0 0,1 0 0 0 0,-1-1 0 0 0,1 1 0 0 0,0-1 0 0 0,0 0 0 0 0,0 1 0 0 0,0 0 0 0 0,5 10 0 0 0,-3-10 0 0 0,-1 0 0 0 0,5 5 0 0 0,4 2 0 0 0,-8-9 0 0 0,0 1 0 0 0,7 4 0 0 0,0-2 0 0 0,-6-2 0 0 0,4-1 0 0 0,13-2 0 0 0,-14 1 0 0 0,0-1 0 0 0,-1-1 0 0 0,0 1 0 0 0,1-1 0 0 0,-1 0 0 0 0,0 0 0 0 0,0-1 0 0 0,0 0 0 0 0,0 0 0 0 0,0 0 0 0 0,0-1 0 0 0,-1 1 0 0 0,0-2 0 0 0,0 1 0 0 0,0 0 0 0 0,0-1 0 0 0,-1 0 0 0 0,3-3 0 0 0,-2 1 0 0 0,-1 3 0 0 0,-1-1 0 0 0,1 1 0 0 0,-1-1 0 0 0,0 1 0 0 0,-1-1 0 0 0,1 0 0 0 0,-1 0 0 0 0,0 0 0 0 0,1-2 0 0 0,57-190 931 0 0,-52 168-353 0 0,-1-1 1 0 0,2-27-579 0 0,6-23-40 0 0,-13 68 40 0 0,0 0 0 0 0,0-10 0 0 0,0 7 0 0 0,-1 7 0 0 0,-2 0 0 0 0,2 2-64 0 0,-1 4-273 0 0,0 2-138 0 0,0 0-33 0 0,0 0-4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19.9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20 195 6447 0 0,'0'0'142'0'0,"0"0"22"0"0,0 0 13 0 0,-1 1-20 0 0,-8 7-122 0 0,6-4-40 0 0,-1 5 7 0 0,4-9 159 0 0,0 0 0 0 0,-1 1-1 0 0,1-1 1 0 0,0 0 0 0 0,0 0-1 0 0,0 0 1 0 0,0 0 0 0 0,0 0 0 0 0,0 1-1 0 0,0-1 1 0 0,-1 0 0 0 0,1 0-1 0 0,0 0 1 0 0,0 0 0 0 0,0 1-1 0 0,0-1 1 0 0,0 0 0 0 0,0 0-1 0 0,0 0 1 0 0,0 1 0 0 0,0-1-1 0 0,0 0 1 0 0,0 0 0 0 0,0 0-1 0 0,0 0 1 0 0,0 1 0 0 0,0-1-1 0 0,0 0 1 0 0,0 0 0 0 0,0 0-1 0 0,0 1 1 0 0,0-1 0 0 0,0 0-1 0 0,1 0 1 0 0,-1 0 0 0 0,0 0-161 0 0,6-4 916 0 0,10-11-1014 0 0,35-59 1262 0 0,-19 28-723 0 0,-24 35-441 0 0,-3 3 0 0 0,0 0 0 0 0,1 1 0 0 0,0-1 0 0 0,0 1 0 0 0,0 0 0 0 0,1 1 0 0 0,0 0 0 0 0,1 0 0 0 0,0 0 0 0 0,0 2 0 0 0,2 4 0 0 0,-8 1 0 0 0,1 0 0 0 0,-1 0 0 0 0,1 0 0 0 0,-1 0 0 0 0,0 1 0 0 0,0-1 0 0 0,0 1 0 0 0,1 0 0 0 0,-2-1 0 0 0,1 1 0 0 0,0 0 0 0 0,0 0 0 0 0,0 0 0 0 0,-1 0 0 0 0,1 0 0 0 0,-1 1 0 0 0,0-1 0 0 0,1 0 0 0 0,-1 1 0 0 0,0-1 0 0 0,-1 1 0 0 0,1-1 0 0 0,2 8 0 0 0,0 0 0 0 0,-1 0 0 0 0,0 1 0 0 0,-1-1 0 0 0,0 1 0 0 0,1 14 0 0 0,-2 0 0 0 0,-1 0 0 0 0,-2 17 0 0 0,-4 5 0 0 0,-7 22 0 0 0,12-61 72 0 0,0-25 1296 0 0,3 4-1201 0 0,0 0 0 0 0,0 0 0 0 0,1 0 0 0 0,2-5-167 0 0,17-50-112 0 0,-15 49 164 0 0,19-47-52 0 0,-22 59 0 0 0,1 0 0 0 0,0 0 0 0 0,0 0 0 0 0,0 0 0 0 0,2-1 0 0 0,-4 4 0 0 0,1 1 0 0 0,0 0 0 0 0,0 0 0 0 0,0 0 0 0 0,1 0 0 0 0,-1 0 0 0 0,1 1 0 0 0,-1-1 0 0 0,1 1 0 0 0,1-1 0 0 0,5 1 0 0 0,-7 2 0 0 0,-1 0 0 0 0,1 1 0 0 0,-1 0 0 0 0,1-1 0 0 0,-1 1 0 0 0,1 0 0 0 0,-1 0 0 0 0,0 0 0 0 0,0 1 0 0 0,0-1 0 0 0,1 0 0 0 0,-1 1 0 0 0,0 0 0 0 0,-1-1 0 0 0,1 1 0 0 0,0 0 0 0 0,0 0 0 0 0,-1 0 0 0 0,1 0 0 0 0,0 2 0 0 0,2 2 0 0 0,0 1 0 0 0,0-1 0 0 0,-1 1 0 0 0,0 0 0 0 0,0 1 0 0 0,0 0 0 0 0,-2-3 0 0 0,0-1 0 0 0,0 1 0 0 0,-1-1 0 0 0,1 3 0 0 0,3 25 0 0 0,-2-28 0 0 0,0-8 0 0 0,1-7 0 0 0,-3 10 0 0 0,1-7 0 0 0,1 0 0 0 0,0-1 0 0 0,1 1 0 0 0,0 0 0 0 0,1-2 0 0 0,3-3 0 0 0,-3 4 0 0 0,0 1 0 0 0,0 0 0 0 0,1 0 0 0 0,4-5 0 0 0,-8 11 0 0 0,1 0 0 0 0,-1 1 0 0 0,1-1 0 0 0,0 0 0 0 0,-1 1 0 0 0,1 0 0 0 0,0-1 0 0 0,0 1 0 0 0,0 0 0 0 0,0 0 0 0 0,0 0 0 0 0,0 0 0 0 0,0 0 0 0 0,0 1 0 0 0,0-1 0 0 0,0 0 0 0 0,0 1 0 0 0,1 0 0 0 0,-1 0 0 0 0,0-1 0 0 0,2 1 0 0 0,0 1 0 0 0,-1 0 0 0 0,0 0 0 0 0,0 0 0 0 0,0 0 0 0 0,0 0 0 0 0,0 0 0 0 0,0 1 0 0 0,0-1 0 0 0,-1 1 0 0 0,1 0 0 0 0,0 0 0 0 0,-1 0 0 0 0,1 0 0 0 0,-1 1 0 0 0,0-1 0 0 0,0 1 0 0 0,0-1 0 0 0,1 2 0 0 0,2 4 0 0 0,0 0 0 0 0,0 0 0 0 0,-1 0 0 0 0,0 1 0 0 0,2 6 0 0 0,8 28-50 0 0,-3 0 0 0 0,-1 1-1 0 0,-2 1 1 0 0,0 23 50 0 0,-8-44-2487 0 0,0-23 973 0 0,0-1-20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0.4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8287 0 0,'0'0'191'0'0,"0"0"26"0"0,0 0 9 0 0,0 0 42 0 0,0 0 158 0 0,0 0 72 0 0,0 0 12 0 0,0 0 2 0 0,0 0 0 0 0,0 0 0 0 0,2 1 0 0 0,6 5 334 0 0,-2-2-610 0 0,0 1-1 0 0,1-1 0 0 0,-1-1 0 0 0,1 1 1 0 0,0-1-1 0 0,0-1 0 0 0,0 1 0 0 0,6 1-235 0 0,0-2 220 0 0,1 0-1 0 0,-1-1 1 0 0,1 0-1 0 0,-1-1 1 0 0,1 0 0 0 0,-1-1-1 0 0,1-1 1 0 0,-1 0-1 0 0,5-2-219 0 0,-6 2 0 0 0,0 0 0 0 0,0 1 0 0 0,1 1 0 0 0,-1 0 0 0 0,0 1 0 0 0,1 0 0 0 0,-4 0 0 0 0,-6-1-106 0 0,6-1-624 0 0,-1 0-1227 0 0,-8 1 934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0.7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10135 0 0,'0'0'231'0'0,"0"0"29"0"0,0 0 19 0 0,0 0 37 0 0,0 0 125 0 0,0 0 58 0 0,0 0 11 0 0,0 0 2 0 0,0 0 0 0 0,1 0 0 0 0,3 0-378 0 0,0 1-1 0 0,0 0 1 0 0,0 0-1 0 0,0 0 1 0 0,0 0-1 0 0,0 1 1 0 0,1 1-134 0 0,9 3 185 0 0,1-1-14 0 0,-1 0 0 0 0,0 2-1 0 0,0 0 1 0 0,0 0 0 0 0,-1 1-1 0 0,6 5-170 0 0,-14-9 60 0 0,-1 0 1 0 0,1 0-1 0 0,-1 0 0 0 0,0 1 0 0 0,0 0 1 0 0,0-1-1 0 0,-1 1 0 0 0,1 1 0 0 0,-1-1 1 0 0,0 0-1 0 0,-1 1 0 0 0,0-1 0 0 0,1 1 1 0 0,-2 0-1 0 0,1 0 0 0 0,-1 0 0 0 0,1 5-60 0 0,-1-3 0 0 0,-1 0 0 0 0,0 0 0 0 0,0 0 0 0 0,0 0 0 0 0,-1 1 0 0 0,-1-1 0 0 0,1 0 0 0 0,-1 0 0 0 0,-1-1 0 0 0,1 1 0 0 0,-1 0 0 0 0,-1-1 0 0 0,1 0 0 0 0,-2 1 0 0 0,-1 2-96 0 0,-1-1 0 0 0,0 0-1 0 0,0 0 1 0 0,-1-1 0 0 0,0 1-1 0 0,-1-2 1 0 0,0 1 0 0 0,0-1-1 0 0,-1-1 1 0 0,1 1 0 0 0,-1-2 0 0 0,-1 1-1 0 0,-7 2 97 0 0,-11 7-2950 0 0,25-13 1416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1.9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4 151 8287 0 0,'0'0'191'0'0,"0"0"26"0"0,0 0 9 0 0,-1 2 42 0 0,-1 6 656 0 0,2-8-414 0 0,0 0 2 0 0,0 0 0 0 0,0 0 0 0 0,0 0 0 0 0,0 0-69 0 0,0-2-222 0 0,7-20 277 0 0,1 1 0 0 0,0 1 0 0 0,2-1 0 0 0,11-17-498 0 0,-16 30 310 0 0,1-1 1 0 0,0 1-1 0 0,3-3-310 0 0,-8 10 509 0 0,1 1-66 0 0,5 0-294 0 0,-6 1-148 0 0,1 0 0 0 0,0 0 0 0 0,0-1 0 0 0,0 2 0 0 0,0-1-1 0 0,0 0 1 0 0,-1 0 0 0 0,1 0 0 0 0,-1 1 0 0 0,1-1 0 0 0,-1 1 0 0 0,1 0 0 0 0,-1-1 0 0 0,0 1-1 0 0,0 0 1 0 0,0-1 0 0 0,0 1 0 0 0,0 0 0 0 0,0 0 0 0 0,0 1-1 0 0,2 7-1 0 0,0-1 0 0 0,-1 1 0 0 0,2 9 1 0 0,-2-4 1 0 0,1 4-1 0 0,-2 1 0 0 0,0 0 0 0 0,-1-1 0 0 0,-1 1 0 0 0,-3 15 0 0 0,0 18 0 0 0,3-43 0 0 0,0-1 0 0 0,-1 0 0 0 0,0 2 0 0 0,1-9 0 0 0,1-2 0 0 0,-1-7 0 0 0,2-11 0 0 0,4-10 0 0 0,0 1 0 0 0,3-1 0 0 0,0 1 0 0 0,3-5 0 0 0,-8 25 51 0 0,1-1 0 0 0,-1 0-1 0 0,2 1 1 0 0,2-5-51 0 0,-5 9 187 0 0,1 0-1 0 0,-1-1 1 0 0,1 1 0 0 0,0 0-1 0 0,0 0 1 0 0,0 1 0 0 0,0-1-1 0 0,0 1 1 0 0,4-3-187 0 0,-5 4 14 0 0,-1 1-1 0 0,1-1 1 0 0,-1 1 0 0 0,1-1 0 0 0,0 1 0 0 0,-1-1-1 0 0,1 1 1 0 0,0 0 0 0 0,-1-1 0 0 0,1 1-1 0 0,0 0 1 0 0,0 0-14 0 0,8 4 0 0 0,-8-3 0 0 0,0 1 0 0 0,0-1 0 0 0,-1 1 0 0 0,1 0 0 0 0,0-1 0 0 0,-1 1 0 0 0,0 0 0 0 0,1 0 0 0 0,-1 0 0 0 0,0 0 0 0 0,0 1 0 0 0,0-1 0 0 0,0 0 0 0 0,0 2 0 0 0,2 5 0 0 0,-1 1 0 0 0,0-1 0 0 0,-1 2 0 0 0,1 1 0 0 0,0-4 0 0 0,-1 0 0 0 0,0 1 0 0 0,-1-1 0 0 0,1 1 0 0 0,-1-1 0 0 0,-1 0 0 0 0,0 1 0 0 0,0-1 0 0 0,-1 3 0 0 0,-2-2 0 0 0,13-33 0 0 0,13-36 0 0 0,-18 50 0 0 0,1 0 0 0 0,0 0 0 0 0,1 0 0 0 0,6-8 0 0 0,-6 11-9 0 0,0-1-1 0 0,0 1 1 0 0,1 0 0 0 0,0 1-1 0 0,1 0 1 0 0,-1 0 0 0 0,7-3 9 0 0,-10 7 75 0 0,-1 0 0 0 0,0 0 0 0 0,1 1 1 0 0,0-1-1 0 0,-1 1 0 0 0,1 0 1 0 0,-1 0-1 0 0,1 0 0 0 0,0 1 0 0 0,0-1 1 0 0,0 1-1 0 0,-1 0 0 0 0,1 0 0 0 0,0 0 1 0 0,0 1-1 0 0,-1-1 0 0 0,1 1 1 0 0,0 0-1 0 0,0 0 0 0 0,2 2-75 0 0,0-1 57 0 0,-1 1 1 0 0,1 0-1 0 0,-1 0 0 0 0,0 1 0 0 0,0-1 0 0 0,-1 1 0 0 0,1 0 1 0 0,-1 0-1 0 0,1 1 0 0 0,0 1-57 0 0,0 1 15 0 0,0 1 0 0 0,0-1 0 0 0,0 1 0 0 0,-1 0 0 0 0,0 1-1 0 0,1 4-14 0 0,1 6-8 0 0,-1 0-1 0 0,-1 1 0 0 0,0-1 0 0 0,-2 1 0 0 0,0 0 0 0 0,-1 1 9 0 0,-1-9-277 0 0,0 2 574 0 0,1-1 0 0 0,2 10-297 0 0,-2-18-391 0 0,0-1 1 0 0,0 1-1 0 0,1-1 1 0 0,-1 0 0 0 0,1 0-1 0 0,0 0 1 0 0,0 0-1 0 0,1 0 1 0 0,-1 0-1 0 0,1 0 391 0 0,5 6-2022 0 0,-6-8-24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7.4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421 1 6447 0 0,'0'0'142'0'0,"0"0"22"0"0,0 0 13 0 0,0 0 55 0 0,0 0 181 0 0,0 0 78 0 0,0 0 18 0 0,0 0 3 0 0,0 0 0 0 0,0 0 0 0 0,0 0 0 0 0,0 0-69 0 0,-2 0-294 0 0,-1 2 81 0 0,0-1 0 0 0,1 0 0 0 0,-1 1 0 0 0,0 0 0 0 0,1 0 0 0 0,-1 0 0 0 0,0 0-230 0 0,-14 11 454 0 0,11-8-198 0 0,0-1 0 0 0,-1 1 0 0 0,0-1 0 0 0,0-1 0 0 0,0 1 0 0 0,-1-1 0 0 0,1-1 0 0 0,-3 1-256 0 0,1 0 308 0 0,1 1 0 0 0,-1-1-1 0 0,1 1 1 0 0,0 1 0 0 0,-1 0-308 0 0,-14 8 509 0 0,4-6-509 0 0,16-6 0 0 0,-1 0 0 0 0,1 0 0 0 0,0 0 0 0 0,0 1 0 0 0,0-1 0 0 0,1 1 0 0 0,-1 0 0 0 0,0 0 0 0 0,-2 2 0 0 0,0-1 0 0 0,1 1 0 0 0,0 0 0 0 0,0 0 0 0 0,0 1 0 0 0,0-1 0 0 0,1 1 0 0 0,-1 0 0 0 0,1 0 0 0 0,-5 6 26 0 0,0 1 183 0 0,0-1-1 0 0,-2 8-208 0 0,-2-1 892 0 0,9-15-776 0 0,1 0 0 0 0,0 0 0 0 0,0 0 1 0 0,0 0-1 0 0,0 0 0 0 0,0 3-116 0 0,-32 81 16 0 0,27-69-16 0 0,5-13 0 0 0,0-1 0 0 0,0 1 0 0 0,1 0 0 0 0,-1 0 0 0 0,1 0 0 0 0,0 0 0 0 0,1 0 0 0 0,-1 3 0 0 0,0 3 0 0 0,0 1 0 0 0,-1 5 0 0 0,0-8 0 0 0,1 1 0 0 0,0-1 0 0 0,1 1 0 0 0,0 1 0 0 0,1 6 0 0 0,0 0 0 0 0,2-1 0 0 0,0 1 0 0 0,0-1 0 0 0,2 0 0 0 0,0 1 0 0 0,-3-13 0 0 0,0 0 0 0 0,1 0 0 0 0,0 0 0 0 0,-1-1 0 0 0,4 4 0 0 0,0 0 0 0 0,-3-3 0 0 0,2 2 0 0 0,13 4 0 0 0,-12-7 0 0 0,-4-1 0 0 0,1-1 0 0 0,0 0 0 0 0,0 1 0 0 0,0-1 0 0 0,0 0 0 0 0,0 0 0 0 0,1-1 0 0 0,13 4 0 0 0,0-1 0 0 0,0-1 0 0 0,15 0 0 0 0,-16-2 0 0 0,-1-1 0 0 0,1 0 0 0 0,-1-2 0 0 0,4 0 0 0 0,28-4 0 0 0,-39 5 0 0 0,0 1 0 0 0,0-1 0 0 0,0 0 0 0 0,0-1 0 0 0,-1 0 0 0 0,7-3 0 0 0,1-2 0 0 0,0-1 0 0 0,9-6 0 0 0,-17 8 0 0 0,1 0 0 0 0,-1 0 0 0 0,-1 0 0 0 0,0-1 0 0 0,0 1 0 0 0,0-2 0 0 0,-1 1 0 0 0,2-5 0 0 0,0 0 509 0 0,-1 0 0 0 0,-1-1 0 0 0,3-7-509 0 0,1-6 521 0 0,-4 11-521 0 0,0 1 0 0 0,-2-1 0 0 0,0 0 0 0 0,0 0 0 0 0,-2 0 0 0 0,0 0 0 0 0,-1-1 0 0 0,-1-5 0 0 0,-1 1 0 0 0,-2-8 0 0 0,2 13 0 0 0,-1 4 0 0 0,0-1 0 0 0,-1 0 0 0 0,-1 1 0 0 0,0 0 0 0 0,0-1 0 0 0,-3-3 0 0 0,-6-13 0 0 0,13 27 0 0 0,-1-1 0 0 0,1 1 0 0 0,-1 0 0 0 0,0 0 0 0 0,0 0 0 0 0,0 0 0 0 0,0 0 0 0 0,0 0 0 0 0,-2-1 0 0 0,-17-10 0 0 0,20 11 0 0 0,-1 1 0 0 0,0 0 0 0 0,1 0 0 0 0,-1 0 0 0 0,0 0 0 0 0,0 1 0 0 0,0-1 0 0 0,0 0 0 0 0,0 1 0 0 0,0-1 0 0 0,-1 1 0 0 0,-32-11 0 0 0,14 7 0 0 0,9 1 0 0 0,1 1 0 0 0,-1 1 0 0 0,-1 0 0 0 0,9 1 0 0 0,0 0 0 0 0,1 0 0 0 0,-1 0 0 0 0,0 1 0 0 0,0 0 0 0 0,1 0 0 0 0,-1 0 0 0 0,0 0 0 0 0,1 0 0 0 0,-1 1 0 0 0,-1 1 0 0 0,-1-1 0 0 0,1 1 0 0 0,0-1 0 0 0,-1 0 0 0 0,1 0 0 0 0,-1-1 0 0 0,-2 1 0 0 0,3-1 0 0 0,0 0 0 0 0,0 1 0 0 0,0 0 0 0 0,-1 1 0 0 0,1-1 0 0 0,0 1 0 0 0,-2 2 0 0 0,3-3 0 0 0,1 0 0 0 0,0 1 0 0 0,0-1 0 0 0,0 1 0 0 0,0 0 0 0 0,0 0 0 0 0,0 0 0 0 0,1 1 0 0 0,-1 0 0 0 0,2-3 0 0 0,1 0 0 0 0,-1 0 0 0 0,0 0 0 0 0,0 0 0 0 0,0-1 0 0 0,1 1 0 0 0,-1 0 0 0 0,0 0 0 0 0,0-1 0 0 0,0 1 0 0 0,0 0 0 0 0,0-1 0 0 0,0 1 0 0 0,-2 0 0 0 0,-8 5 0 0 0,3 2 0 0 0,1 0 0 0 0,-1 1 0 0 0,1-1 0 0 0,1 2 0 0 0,0-1 0 0 0,-4 9 0 0 0,2-4 0 0 0,-1-1 0 0 0,-9 11 0 0 0,10-12 0 0 0,0 0 0 0 0,0 1 0 0 0,2 0 0 0 0,-1 0 0 0 0,1 0 0 0 0,-3 14 0 0 0,-9 40 0 0 0,17-61 0 0 0,-1 0 0 0 0,1 1 0 0 0,0-1 0 0 0,0 0 0 0 0,0 0 0 0 0,1 1 0 0 0,0-1 0 0 0,1 2 0 0 0,-1-4 0 0 0,1 1 0 0 0,0-1 0 0 0,0 1 0 0 0,0-1 0 0 0,1 0 0 0 0,0 1 0 0 0,-1-1 0 0 0,1 0 0 0 0,1 0 0 0 0,-1 0 0 0 0,2 2 0 0 0,1 0 0 0 0,0-1 0 0 0,0 1 0 0 0,0-1 0 0 0,1 0 0 0 0,0 0 0 0 0,0-1 0 0 0,0 1 0 0 0,0-1 0 0 0,1-1 0 0 0,-1 1 0 0 0,1-1 0 0 0,0 0 0 0 0,0-1 0 0 0,6 2 0 0 0,-2-1 0 0 0,0 1 0 0 0,0-1 0 0 0,0 0 0 0 0,1-1 0 0 0,0 0 0 0 0,-1-1 0 0 0,3 0 0 0 0,0-1 0 0 0,1-1 0 0 0,-1-1 0 0 0,1 0 0 0 0,-1-1 0 0 0,0 0 0 0 0,12-5 0 0 0,-6 1 0 0 0,0-1 0 0 0,-1-1 0 0 0,3-2 0 0 0,-15 8 0 0 0,-1-1 0 0 0,1-1 0 0 0,-1 0 0 0 0,0 0 0 0 0,0 0 0 0 0,-1 0 0 0 0,1-1 0 0 0,-1 0 0 0 0,0 0 0 0 0,0-2 0 0 0,0 0 0 0 0,0 1 0 0 0,0-1 0 0 0,-1 0 0 0 0,-1-1 0 0 0,1 1 0 0 0,-1-1 0 0 0,-1 0 0 0 0,0 1 0 0 0,0-1 0 0 0,0 0 0 0 0,-1 0 0 0 0,-1-1 0 0 0,0 1 0 0 0,0 0 0 0 0,-1-3 0 0 0,-1-1 228 0 0,-1 0-1 0 0,0 0 1 0 0,-1 0-1 0 0,-1 0 1 0 0,0 1-1 0 0,-1 0 1 0 0,0 0 0 0 0,-1 0-1 0 0,-3-3-227 0 0,-3-11 0 0 0,-4-4 0 0 0,12 24 0 0 0,0 4-201 0 0,4 2 87 0 0,1 0 1 0 0,-1 0-1 0 0,1 1 1 0 0,-1-1-1 0 0,1 0 1 0 0,-1 0-1 0 0,1 1 1 0 0,0-1 0 0 0,-1 0-1 0 0,1 0 1 0 0,0 1-1 0 0,-1-1 1 0 0,1 0-1 0 0,0 1 1 0 0,-1-1-1 0 0,1 0 1 0 0,0 1-1 0 0,-1-1 114 0 0,-1 3-444 0 0,-11 10-1070 0 0,-1 4-20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6:05.25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39 1054 4607 0 0,'0'0'102'0'0,"0"0"20"0"0,0 0 6 0 0,0 0 51 0 0,0 0 213 0 0,-1 0 96 0 0,-25 9 2749 0 0,24-9-2866 0 0,2 0 117 0 0,0 0 21 0 0,0 0-66 0 0,0 0-222 0 0,0 0 166 0 0,0 0 101 0 0,0 0 21 0 0,0 0-66 0 0,0 0-222 0 0,0 0 166 0 0,0 0 101 0 0,0 0 21 0 0,0 0-66 0 0,-1 1-294 0 0,-4 5-133 0 0,1-1-16 0 0,7-10 0 0 0,21-22 0 0 0,3-2 0 0 0,-22 22 89 0 0,1 1-1 0 0,0 0 1 0 0,0 0-1 0 0,1 0 1 0 0,4-2-89 0 0,-8 5 208 0 0,1 0 1 0 0,-1-1-1 0 0,1 0 1 0 0,-1 0-1 0 0,0 0 1 0 0,0-1-209 0 0,11-13 338 0 0,29-23-320 0 0,-25 24-19 0 0,0-1 0 0 0,1-3 1 0 0,14-16 0 0 0,2 2 0 0 0,2 2 0 0 0,8-5 0 0 0,-24 20 0 0 0,24-25 0 0 0,-40 38 0 0 0,1 0 0 0 0,-1 0 0 0 0,0-1 0 0 0,4-6 0 0 0,7-9 0 0 0,-10 16 0 0 0,-1 0 0 0 0,0 0 0 0 0,2 0 0 0 0,-2 2 0 0 0,0-1 0 0 0,0 0 0 0 0,-1-1 0 0 0,2-1 0 0 0,2-3 0 0 0,1 1 0 0 0,-1 0 0 0 0,4-2 0 0 0,3-3 0 0 0,49-41 0 0 0,27-31 0 0 0,-84 80 0 0 0,-5 4 0 0 0,0 0 0 0 0,-1 0 0 0 0,1-1 0 0 0,0 1 0 0 0,-1 0 0 0 0,1-1 0 0 0,-1 1 0 0 0,1-1 0 0 0,-1 0 0 0 0,1 0 0 0 0,2-3 0 0 0,7-11 0 0 0,8-3 0 0 0,-15 15 0 0 0,13-9 0 0 0,-15 12 0 0 0,22-18 0 0 0,-22 18 0 0 0,0 0 0 0 0,10-5 0 0 0,4-4 0 0 0,6-6 0 0 0,-20 14 0 0 0,-1 2 0 0 0,-1-1 0 0 0,1 0 0 0 0,-1 1 0 0 0,1-1 0 0 0,0 1 0 0 0,-1-1 0 0 0,1 1 0 0 0,0-1 0 0 0,0 1 0 0 0,-1-1 0 0 0,1 1 0 0 0,0 0 0 0 0,0-1 0 0 0,22-11 0 0 0,-16 8 0 0 0,0-1 0 0 0,-1 1 72 0 0,-5 3 299 0 0,-1 1 117 0 0,0 0 21 0 0,0 0-66 0 0,-1 1-294 0 0,-7 2-133 0 0,5-1-16 0 0,-4 7 0 0 0,3-5 0 0 0,-18 17 0 0 0,8-9 0 0 0,0-1 0 0 0,-15 9 0 0 0,8-6 0 0 0,18-11 0 0 0,-1 0 0 0 0,1 0 0 0 0,-1 1 0 0 0,1-1 0 0 0,0 1 0 0 0,0 0 0 0 0,-1 1 0 0 0,0 0 0 0 0,0-1 0 0 0,-3 4 0 0 0,-29 19 0 0 0,19-14 0 0 0,-11 11 0 0 0,-85 74 0 0 0,83-70 0 0 0,0-1 0 0 0,2 1 0 0 0,-5 9 0 0 0,2-3 0 0 0,-1-1 0 0 0,-27 20 0 0 0,-10 6 0 0 0,48-41 0 0 0,-17 12 0 0 0,36-28 0 0 0,0 0 0 0 0,-1 0 0 0 0,1 0 0 0 0,0 0 0 0 0,0 0 0 0 0,0 0 0 0 0,1 1 0 0 0,-1-1 0 0 0,-1 3 0 0 0,-5 8 0 0 0,0-3 0 0 0,-2-1 0 0 0,9-6 0 0 0,-10 8 0 0 0,11-11 0 0 0,0 1 0 0 0,0-1 0 0 0,0 0 0 0 0,-1 0 0 0 0,1 0 0 0 0,0 0 0 0 0,0 0 0 0 0,0 0 0 0 0,0 0 0 0 0,0 0 0 0 0,0 1 0 0 0,0-1 0 0 0,0 0 0 0 0,0 0 0 0 0,0 0 0 0 0,0 0 0 0 0,0 0 0 0 0,0 0 0 0 0,-1 0 0 0 0,1 0 0 0 0,0 0 0 0 0,0 0 0 0 0,0 0 0 0 0,0 0 0 0 0,0 0 0 0 0,0 0 0 0 0,0 0 0 0 0,0 0 0 0 0,-1 0 0 0 0,1 0 0 0 0,0 0 0 0 0,0 0 0 0 0,0 0 0 0 0,0 0 0 0 0,0 0 0 0 0,0 0 0 0 0,0 0 0 0 0,-1 0 0 0 0,1 0 0 0 0,0 0 0 0 0,0 0 0 0 0,0 0 0 0 0,0 0 0 0 0,0 0 0 0 0,0 0 0 0 0,0 0 0 0 0,0 0 0 0 0,-1 0 0 0 0,1 0 0 0 0,8-14 0 0 0,22-23 0 0 0,-19 24 0 0 0,0 0 0 0 0,1 1 0 0 0,1 0 0 0 0,4-3 0 0 0,1-1 0 0 0,9-10 0 0 0,-10 7 0 0 0,40-43 0 0 0,32-48 0 0 0,-70 86 0 0 0,0 0 0 0 0,1 1 0 0 0,8-5 0 0 0,13-16 0 0 0,-23 24 0 0 0,0 2 0 0 0,2-1 0 0 0,56-53 0 0 0,-59 54 0 0 0,66-63 0 0 0,-30 28 0 0 0,3-2 0 0 0,-13 18 0 0 0,-41 36 0 0 0,0 0 0 0 0,-1-1 0 0 0,1 1 0 0 0,0-1 0 0 0,-1 0 0 0 0,0 1 0 0 0,2-3 0 0 0,9-11 0 0 0,-5 9 0 0 0,-2 3 0 0 0,-4 5 0 0 0,-3 2 0 0 0,0 3 0 0 0,-8 15 0 0 0,-4 1 0 0 0,-8 10 0 0 0,16-25 0 0 0,0-1 0 0 0,0 1 0 0 0,0-1 0 0 0,-2 0 0 0 0,1 1 0 0 0,0 0 0 0 0,-3 3 0 0 0,4-3 0 0 0,-1-1 0 0 0,-6 7 0 0 0,-8 7 0 0 0,-31 35 0 0 0,-5 6 0 0 0,26-30 0 0 0,-16 23 0 0 0,-9 16 0 0 0,-14 19 0 0 0,37-48 0 0 0,-3-1 0 0 0,23-28 0 0 0,-9 8 0 0 0,-7 7 0 0 0,15-15 0 0 0,-1 0 0 0 0,0-1 0 0 0,-4 2 0 0 0,0 0 0 0 0,-16 14 0 0 0,20-14 0 0 0,-1-1 0 0 0,0 0 0 0 0,-12 5 0 0 0,6-3 0 0 0,0 1 0 0 0,-6 6 0 0 0,19-13 0 0 0,5-4 0 0 0,2-2 0 0 0,0 0 0 0 0,0-1 0 0 0,0 1 0 0 0,1 0 0 0 0,-1 0 0 0 0,0 1 0 0 0,-1 4 0 0 0,-1-4 0 0 0,5-9 0 0 0,-6-10 0 0 0,5-1 0 0 0,0 16 0 0 0,-1-1 0 0 0,1 1 0 0 0,0-1 0 0 0,0 0 0 0 0,0 1 0 0 0,0-1 0 0 0,0 1 0 0 0,0-1 0 0 0,0 0 0 0 0,1 1 0 0 0,-1-1 0 0 0,0 1 0 0 0,0-1 0 0 0,0 1 0 0 0,0-1 0 0 0,1 0 0 0 0,-1 1 0 0 0,0-1 0 0 0,1 1 0 0 0,-1-1 0 0 0,0 1 0 0 0,1-1 0 0 0,1-1 0 0 0,9-14 0 0 0,0 1 0 0 0,1 0 0 0 0,1 1 0 0 0,4-4 0 0 0,20-22 0 0 0,6-9 0 0 0,38-34 0 0 0,-41 43 0 0 0,23-32 0 0 0,24-25 0 0 0,82-77 0 0 0,-93 99 0 0 0,-72 71 0 0 0,6-7 0 0 0,0 0 0 0 0,1 1 0 0 0,1 1 0 0 0,-1-1 0 0 0,4 0 0 0 0,23-11 0 0 0,-29 16 0 0 0,-1-2 0 0 0,0 3 0 0 0,-8 4 0 0 0,0 0 0 0 0,0 0 0 0 0,0 0 0 0 0,1 0 0 0 0,-1-1 0 0 0,0 1 0 0 0,0 0 0 0 0,1 0 0 0 0,-1 0 0 0 0,0 0 0 0 0,1 0 0 0 0,-1 0 0 0 0,0 0 0 0 0,0 0 0 0 0,1 0 0 0 0,-1 0 0 0 0,0 0 0 0 0,1 0 0 0 0,-1 0 0 0 0,0 0 0 0 0,0 0 0 0 0,1 0 0 0 0,-1 0 0 0 0,0 1 0 0 0,0-1 0 0 0,1 1 0 0 0,-1-1 0 0 0,0 1 0 0 0,0 0 0 0 0,0-1 0 0 0,0 1 0 0 0,0-1 0 0 0,0 1 0 0 0,0-1 0 0 0,0 1 0 0 0,0 0 0 0 0,-1-1 0 0 0,1 1 0 0 0,0-1 0 0 0,0 1 0 0 0,0-1 0 0 0,-1 1 0 0 0,-4 13 0 0 0,2-8 0 0 0,0 0 0 0 0,0 0 0 0 0,0-1 0 0 0,-1 1 0 0 0,1-1 0 0 0,-1 0 0 0 0,-4 4 0 0 0,-8 11 0 0 0,-22 28 0 0 0,-3-1 0 0 0,-39 35 0 0 0,60-62 0 0 0,-128 137 0 0 0,49-51 0 0 0,35-41 1024 0 0,-3-4 0 0 0,-70 49-1024 0 0,132-107 0 0 0,1 0 0 0 0,-1 0 0 0 0,1 0 0 0 0,-1 0 0 0 0,0-1 0 0 0,-1 0 0 0 0,0-1 0 0 0,5-3 0 0 0,3-3 0 0 0,-2 5 0 0 0,4-8 0 0 0,0 0 0 0 0,1 0 0 0 0,0 1 0 0 0,0 0 0 0 0,0 0 0 0 0,6-5 0 0 0,3-5 0 0 0,22-24 0 0 0,36-32 0 0 0,-19 21 0 0 0,52-53 0 0 0,34-35 0 0 0,-95 96 42 0 0,9-3-42 0 0,11-11-918 0 0,-58 52 545 0 0,98-89 1622 0 0,-91 83-1249 0 0,1 0 0 0 0,2-4 0 0 0,-10 10 0 0 0,-1 1-64 0 0,-3 5-273 0 0,-2 0-138 0 0,0 0-33 0 0,9-2-2948 0 0,-9 2 2432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9.4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222 64 6447 0 0,'0'0'142'0'0,"0"0"22"0"0,0 0 13 0 0,0 0 123 0 0,0 0 468 0 0,0 0 205 0 0,0 0 41 0 0,1 1-129 0 0,6 4-506 0 0,-6-4 37 0 0,-1-1 80 0 0,0 0 14 0 0,0 0-67 0 0,0 0-222 0 0,0 0 166 0 0,0 0 101 0 0,0 0 21 0 0,0 0-66 0 0,-1 0-294 0 0,0 0-147 0 0,-1 0-1 0 0,1 1 1 0 0,-1-1-1 0 0,0 0 1 0 0,1 1-1 0 0,0-1 1 0 0,-1 1-1 0 0,1-1 1 0 0,-1 1-1 0 0,1 0 1 0 0,0 0-1 0 0,-1 0-1 0 0,-2 2-2 0 0,-8 4 2 0 0,9-7 0 0 0,1-1 0 0 0,-6 3 116 0 0,0 0-1 0 0,0 1 1 0 0,-4 2-116 0 0,8-3 96 0 0,2-2 392 0 0,-4 8 613 0 0,-6 4-1085 0 0,4-6-16 0 0,2 1 0 0 0,-1 0 0 0 0,1 0 0 0 0,-2 4 0 0 0,-6 4 0 0 0,11-12 0 0 0,1-1 0 0 0,0 0 0 0 0,0 1 0 0 0,-1-1 0 0 0,2 1 0 0 0,-1 0 0 0 0,-1 1 0 0 0,-16 22 0 0 0,16-20 0 0 0,0 0 0 0 0,0 1 0 0 0,1-1 0 0 0,-1 1 0 0 0,1 0 0 0 0,1-1 0 0 0,-1 1 0 0 0,1 0 0 0 0,0 4 0 0 0,1-9 0 0 0,0 10 0 0 0,0 3 0 0 0,0-14 0 0 0,0 1 0 0 0,0-1 0 0 0,0 1 0 0 0,0 0 0 0 0,0-1 0 0 0,0 1 0 0 0,0-1 0 0 0,1 1 0 0 0,-1-1 0 0 0,0 1 0 0 0,1-1 0 0 0,0 1 0 0 0,-1-1 0 0 0,2 2 0 0 0,0 1 0 0 0,2 5 0 0 0,2 0 0 0 0,0-1 0 0 0,5 4 0 0 0,-7-10 0 0 0,0 0 0 0 0,18 12 0 0 0,-12-9 0 0 0,0-2 0 0 0,0 1 0 0 0,1-1 0 0 0,-1-1 0 0 0,2 0 0 0 0,-9-2 0 0 0,1 0 0 0 0,-1 0 0 0 0,1-1 0 0 0,-1 1 0 0 0,1-1 0 0 0,0 0 0 0 0,-1 1 0 0 0,0-2 0 0 0,1 1 0 0 0,-1 0 0 0 0,0-1 0 0 0,17-6 0 0 0,-5 2 0 0 0,0 0 0 0 0,-1-2 0 0 0,12-7 0 0 0,0-1 0 0 0,-18 11 0 0 0,1 0 0 0 0,-1-1 0 0 0,-1 0 0 0 0,1 0 0 0 0,-1 0 0 0 0,0-1 0 0 0,1-2 0 0 0,1-2 0 0 0,-3 4 0 0 0,-1 0 0 0 0,1 0 0 0 0,-2 0 0 0 0,1-1 0 0 0,-1 1 0 0 0,0-1 0 0 0,-1 0 0 0 0,-1 2-139 0 0,0 3 365 0 0,-1-1 0 0 0,1 0-1 0 0,-1-1 1 0 0,0 1-1 0 0,-1 0 1 0 0,1 0-1 0 0,-1-2-225 0 0,1-2 122 0 0,-2-1-1 0 0,1 1 1 0 0,-1 0 0 0 0,0-1-1 0 0,-2-3-121 0 0,3 10 0 0 0,-1-1 0 0 0,0 1 0 0 0,0 0 0 0 0,1 0 0 0 0,-1 0 0 0 0,-1 0 0 0 0,0-2 0 0 0,-1-2 0 0 0,3 4 0 0 0,-1-1 0 0 0,-6-5 0 0 0,-1-1 0 0 0,6 7 0 0 0,1 1 0 0 0,-1-1 0 0 0,1 0 0 0 0,-1 1 0 0 0,0-1 0 0 0,0 1 0 0 0,0-1 0 0 0,0 1 0 0 0,0 0 0 0 0,0 0 0 0 0,0 0 0 0 0,0 0 0 0 0,0 0 0 0 0,-1 0 0 0 0,1 1 0 0 0,0-1 0 0 0,-21-5 0 0 0,17 4 0 0 0,0 0 0 0 0,0 0 0 0 0,-1 1 0 0 0,-3 0 0 0 0,-68-8 0 0 0,10 2 0 0 0,55 7 0 0 0,11 1 0 0 0,0 0 0 0 0,-5 1 0 0 0,1 0 0 0 0,0 0 0 0 0,0 0 0 0 0,0 1 0 0 0,0 0 0 0 0,0 0 0 0 0,1 0 0 0 0,-1 1 0 0 0,0 0 0 0 0,-1 3 0 0 0,0 0 0 0 0,1 0 0 0 0,-1 0 0 0 0,1 1 0 0 0,-1 2 0 0 0,6-8 0 0 0,-12 14 0 0 0,12-15 0 0 0,1 0 0 0 0,-1 0 0 0 0,0 0 0 0 0,1 0 0 0 0,-1 0 0 0 0,1 0 0 0 0,-1 0 0 0 0,1 0 0 0 0,0 0 0 0 0,-1 0 0 0 0,1 0 0 0 0,0 0 0 0 0,-1 0 0 0 0,1 0 0 0 0,-3 10 0 0 0,-6 35 0 0 0,7-37 0 0 0,0 0 0 0 0,1 0 0 0 0,1 0 0 0 0,-1 0 0 0 0,2 6 0 0 0,-1-1 0 0 0,0-12 0 0 0,-1 1 0 0 0,1-1 0 0 0,1 1 0 0 0,-1-1 0 0 0,0 1 0 0 0,0-1 0 0 0,1 0 0 0 0,0 1 0 0 0,-1-1 0 0 0,2 3 0 0 0,0 1 0 0 0,3 6 0 0 0,-1 0 0 0 0,2 0 0 0 0,5 10 0 0 0,-10-20 0 0 0,0 0 0 0 0,0 0 0 0 0,1 0 0 0 0,-1 0 0 0 0,1 0 0 0 0,-1 0 0 0 0,1 0 0 0 0,0 0 0 0 0,2 2 0 0 0,-2-2 0 0 0,1 0 0 0 0,-1 1 0 0 0,0-2 0 0 0,0 1 0 0 0,1 0 0 0 0,-1 0 0 0 0,1-1 0 0 0,0 1 0 0 0,-1-1 0 0 0,1 0 0 0 0,0 0 0 0 0,2 1 0 0 0,6 1 0 0 0,1 1 0 0 0,1-4 0 0 0,-3 0 0 0 0,0-1 0 0 0,0 0 0 0 0,0 0 0 0 0,7-2 0 0 0,7-2 0 0 0,-17 4 0 0 0,0-1 0 0 0,-1 0 0 0 0,1 0 0 0 0,0 0 0 0 0,-1-1 0 0 0,1 0 0 0 0,19-9 0 0 0,-16 7 0 0 0,1-1 0 0 0,-1 1 0 0 0,1-2 0 0 0,3-3 0 0 0,-5 3 0 0 0,-1 0 0 0 0,1-1 0 0 0,-1 0 0 0 0,-1-1 0 0 0,1 0 0 0 0,-1 0 0 0 0,-1 0 0 0 0,0-1 0 0 0,0 0 0 0 0,-1 0 0 0 0,0-1 0 0 0,-1 0 0 0 0,1-3 0 0 0,-3 5 205 0 0,0 1 0 0 0,0-1 0 0 0,-1 0-1 0 0,0 1 1 0 0,-1-1 0 0 0,0 0 0 0 0,0 0 0 0 0,-1 0-1 0 0,0 1 1 0 0,-1-2-205 0 0,1 4 0 0 0,0 0 0 0 0,0 0 0 0 0,-1 0 0 0 0,0 0 0 0 0,0 1 0 0 0,0-1 0 0 0,-1 0 0 0 0,0 1 0 0 0,0 0 0 0 0,-3-5 0 0 0,5 10 0 0 0,-6-10 0 0 0,-1 0 0 0 0,-1 1 0 0 0,-1-1 0 0 0,7 8 0 0 0,1 0 0 0 0,-1-1 0 0 0,0 1 0 0 0,0 1 0 0 0,0-1 0 0 0,0 0 0 0 0,0 1 0 0 0,-1-1 0 0 0,1 1 0 0 0,0 0 0 0 0,-1 0 0 0 0,1 0 0 0 0,-3 1 0 0 0,5 0 12 0 0,-1 0 0 0 0,0 0 0 0 0,0 0-1 0 0,0 0 1 0 0,0 1 0 0 0,0-1 0 0 0,0 1-1 0 0,0 0 1 0 0,1-1 0 0 0,-1 1 0 0 0,0 0 0 0 0,0 0-1 0 0,1 0 1 0 0,-1 0 0 0 0,1 0 0 0 0,-1 1 0 0 0,1-1-1 0 0,-1 0 1 0 0,1 1 0 0 0,-1 0-12 0 0,0 1-244 0 0,0 0 1 0 0,0-1-1 0 0,0 1 0 0 0,0 0 1 0 0,1 0-1 0 0,-1 0 0 0 0,1 0 1 0 0,0 1-1 0 0,0-1 1 0 0,0 0-1 0 0,0 1 0 0 0,1-1 244 0 0,-2 11-1514 0 0,2-10-20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45.0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264 211 6447 0 0,'0'0'298'0'0,"0"0"-10"0"0,0-2-118 0 0,0 0 202 0 0,0-12-52 0 0,2 5 3000 0 0,1 2-3232 0 0,-2 6 283 0 0,-1 1 117 0 0,0 0 21 0 0,0 0 3 0 0,0 0 0 0 0,2-3 246 0 0,-1-1-531 0 0,-1 2 4351 0 0,-4-3-4429 0 0,3 5-144 0 0,-6-2 7 0 0,5 3-12 0 0,0-1 0 0 0,0 1 0 0 0,0-1-1 0 0,0 1 1 0 0,0 0 0 0 0,0 0 0 0 0,0 0 0 0 0,-9 4-1 0 0,7-3 90 0 0,0-1-1 0 0,1 1 1 0 0,-1 0 0 0 0,1 0 0 0 0,-2 2-89 0 0,-6 3 655 0 0,9-5-499 0 0,-1-1-1 0 0,0 1 1 0 0,1 0 0 0 0,-1 1-1 0 0,1-1 1 0 0,-1 1-156 0 0,-1 1 5 0 0,0 0-1 0 0,0 0 0 0 0,0 0 1 0 0,-3 1-5 0 0,3-2-1 0 0,0 0 1 0 0,1 0 0 0 0,-1 0 0 0 0,1 1-1 0 0,0 0 1 0 0,-1 0 0 0 0,-23 32 0 0 0,17-24 0 0 0,1 0 0 0 0,0 1 0 0 0,1 0 0 0 0,-4 8 0 0 0,-1 9 0 0 0,2 1 0 0 0,1-1 0 0 0,-1 14 0 0 0,10-39 0 0 0,-3 7 0 0 0,2 0 0 0 0,0 0 0 0 0,0 0 0 0 0,1 4 0 0 0,0-13 0 0 0,1 1 0 0 0,5 9 0 0 0,-4-11 0 0 0,1 4 0 0 0,0 0 0 0 0,1 0 0 0 0,0 0 0 0 0,0-1 0 0 0,0 1 0 0 0,1-1 0 0 0,0 0 0 0 0,0 0 0 0 0,1 0 0 0 0,-1 0 0 0 0,-2-3 0 0 0,0 0 0 0 0,0 0 0 0 0,0 0 0 0 0,0-1 0 0 0,0 1 0 0 0,0-1 0 0 0,0 1 0 0 0,2 0 0 0 0,9 8 0 0 0,-10-8 0 0 0,-1 0 0 0 0,1 0 0 0 0,0 0 0 0 0,-1-1 0 0 0,1 1 0 0 0,0 0 0 0 0,3 0 0 0 0,6 3 0 0 0,-4-2 0 0 0,-1-1 0 0 0,1 0 0 0 0,5 2 0 0 0,32 2 0 0 0,-41-6 0 0 0,0 0 0 0 0,0 0 0 0 0,0 0 0 0 0,0-1 0 0 0,0 0 0 0 0,1 0 0 0 0,1 0 0 0 0,9-3 0 0 0,0 1 0 0 0,0-1 0 0 0,14-6 0 0 0,-11 3 512 0 0,0-1 0 0 0,0-1 0 0 0,-1-1 0 0 0,6-4-512 0 0,-14 7 0 0 0,-1 0 0 0 0,0-1 0 0 0,0 0 0 0 0,0 0 0 0 0,-1 0 0 0 0,-1-1 0 0 0,15-16 0 0 0,-16 19 0 0 0,0 1 0 0 0,-1 0 0 0 0,1-1 0 0 0,-1 0 0 0 0,-1 0 0 0 0,1 0 0 0 0,-1-1 0 0 0,0 1 0 0 0,-1-1 0 0 0,1 0 0 0 0,0-5 0 0 0,7-38 0 0 0,-5 27 0 0 0,-3 16 0 0 0,0 0 0 0 0,-1 0 0 0 0,0 0 0 0 0,0-7 0 0 0,0-13 0 0 0,-1 10 0 0 0,0-1 0 0 0,-1 1 0 0 0,-2-12 0 0 0,1 3 0 0 0,2 22 0 0 0,0 0 0 0 0,0 0 0 0 0,-1 0 0 0 0,1 0 0 0 0,-1 0 0 0 0,0 0 0 0 0,0 0 0 0 0,0 1 0 0 0,-1-1 0 0 0,0-1 0 0 0,-2-5 0 0 0,4 6 0 0 0,0 1 0 0 0,0-3 0 0 0,-1 0 0 0 0,0 0 0 0 0,0 0 0 0 0,-1 0 0 0 0,0 0 0 0 0,0 0 0 0 0,0 0 0 0 0,-1 0 0 0 0,1 1 0 0 0,-2 0 0 0 0,1-1 0 0 0,0 1 0 0 0,-1 0 0 0 0,-1 0 0 0 0,3 2 0 0 0,0 1 0 0 0,-1 0 0 0 0,1 0 0 0 0,-1 0 0 0 0,-1 0 0 0 0,-12-10 0 0 0,12 9 0 0 0,0-1 0 0 0,0 1 0 0 0,-1-1 0 0 0,1 1 0 0 0,-1 0 0 0 0,0 1 0 0 0,0-1 0 0 0,0 1 0 0 0,0 0 0 0 0,0 0 0 0 0,-1 1 0 0 0,1-1 0 0 0,-1 1 0 0 0,-5-1 0 0 0,0 0 0 0 0,1-1 0 0 0,0 0 0 0 0,-7-4 0 0 0,14 6 0 0 0,1 1 0 0 0,0-1 0 0 0,-1 1 0 0 0,1 0 0 0 0,0-1 0 0 0,-1 1 0 0 0,1 0 0 0 0,0 1 0 0 0,-1-1 0 0 0,1 0 0 0 0,0 1 0 0 0,0-1 0 0 0,-1 1 0 0 0,0 0 0 0 0,-15 3 0 0 0,16-4 0 0 0,0 0 0 0 0,0 0 0 0 0,0 1 0 0 0,0-1 0 0 0,1 1 0 0 0,-1 0 0 0 0,-1 0 0 0 0,-21 13 0 0 0,22-13 0 0 0,-2 2 0 0 0,-1 1 0 0 0,0 0 0 0 0,1 0 0 0 0,0 0 0 0 0,0 0 0 0 0,0 2 0 0 0,-22 29 0 0 0,17-22 0 0 0,-8 11 0 0 0,2 1 0 0 0,0 0 0 0 0,2 2 0 0 0,0 1 0 0 0,5-8 0 0 0,1 0 0 0 0,1 0 0 0 0,1 0 0 0 0,1 1 0 0 0,1 0 0 0 0,0 2 0 0 0,1 5 0 0 0,1 1 0 0 0,2 7 0 0 0,-1-23 0 0 0,2-1 0 0 0,0 1 0 0 0,0-1 0 0 0,1 0 0 0 0,0 0 0 0 0,3 6 0 0 0,-3-13-7 0 0,0 0 1 0 0,0 1-1 0 0,0-2 0 0 0,1 1 1 0 0,-1 0-1 0 0,1-1 0 0 0,0 1 1 0 0,1-1-1 0 0,-1-1 0 0 0,1 1 1 0 0,-1 0-1 0 0,1-1 0 0 0,0 0 1 0 0,1 0-1 0 0,-1 0 0 0 0,0-1 1 0 0,1 0-1 0 0,-1 0 0 0 0,1 0 1 0 0,1-1 6 0 0,-4 0-299 0 0,-1-1 0 0 0,1 0 0 0 0,0 0 0 0 0,-1 0-1 0 0,1 0 1 0 0,0 0 0 0 0,0 0 0 0 0,-1-1 0 0 0,1 0 0 0 0,0 1 0 0 0,-1-1 0 0 0,1 0 0 0 0,0-1 299 0 0,10-4-7163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02.7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1 4607 0 0,'0'0'102'0'0,"0"0"20"0"0,0 0 6 0 0,0 0 51 0 0,0 0 213 0 0,0 0 96 0 0,0 0 21 0 0,0 0-66 0 0,0 0-222 0 0,0 0 166 0 0,0 0 101 0 0,0 0 21 0 0,0 0-66 0 0,0 0-222 0 0,0 0 166 0 0,0 0 101 0 0,0 0 21 0 0,-1 1-66 0 0,-3 3-294 0 0,-2 2-133 0 0,1 1-16 0 0,1-2 0 0 0,-1 9 0 0 0,2-8 0 0 0,1-2 0 0 0,0 0 0 0 0,0 0 0 0 0,0 0 0 0 0,1 1 0 0 0,0 0 0 0 0,-1-1 0 0 0,-2 13 0 0 0,4-14 0 0 0,-1 1 0 0 0,-4 9 0 0 0,-4 5 0 0 0,7-15 0 0 0,-5 13 0 0 0,5-13 0 0 0,-1 13 0 0 0,-1 1 0 0 0,4-16 0 0 0,0 0 0 0 0,-1 1 0 0 0,1-1 0 0 0,0 0 0 0 0,0 0 0 0 0,0 0 0 0 0,0 0 0 0 0,0 0 0 0 0,1 0 0 0 0,-1 1 0 0 0,1 7 0 0 0,2 20 0 0 0,-2-22 0 0 0,0 1 0 0 0,0-1 0 0 0,-1 0 0 0 0,0 1 0 0 0,0 1 0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53.7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71 4607 0 0,'0'0'208'0'0,"0"0"67"0"0,0 0 154 0 0,0 0 69 0 0,0 0 12 0 0,0 0 2 0 0,0 0 0 0 0,0 0 0 0 0,0 0 0 0 0,0 0 0 0 0,0 0 0 0 0,0-1 0 0 0,0-1-336 0 0,0 0-47 0 0,4-8 686 0 0,0-8-815 0 0,-3 15-592 0 0,-1-1 0 0 0,0 1-1 0 0,1-1 1 0 0,-2 1-1 0 0,1-1 1 0 0,0 1 0 0 0,-1-2 592 0 0,-1-4-3062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54.4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44 6447 0 0,'0'0'136'0'0,"0"0"32"0"0,0 0 8 0 0,0 0 16 0 0,-2-10-192 0 0,2 10 0 0 0,2-9 0 0 0,-2 1 0 0 0,0 8 0 0 0,0 0 0 0 0,0-8 0 0 0,0 8 0 0 0,2-8 0 0 0,-2 8 0 0 0,0 0 0 0 0,0 0-2832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55.2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18 835 6447 0 0,'0'0'142'0'0,"0"0"22"0"0,0 0 13 0 0,-1-2-20 0 0,-1-7-125 0 0,-4-9-43 0 0,4-4 1849 0 0,2 19-1617 0 0,-2-41 1827 0 0,2 42-2037 0 0,-2-16-6 0 0,1 14 146 0 0,1 1 0 0 0,-1 0 0 0 0,1-1 0 0 0,0 1 0 0 0,0-1 0 0 0,0 1 0 0 0,0 0 0 0 0,1-2-151 0 0,1-18 824 0 0,2-7-808 0 0,0-2-16 0 0,-4 22 0 0 0,0-2 0 0 0,2-6 0 0 0,-2 0 0 0 0,0 17-2 0 0,0-1 1 0 0,0 1-1 0 0,0-1 0 0 0,0 1 0 0 0,0-1 0 0 0,0 1 1 0 0,0-1-1 0 0,0 1 0 0 0,1-1 0 0 0,0-1 2 0 0,-1 2 9 0 0,1 0 0 0 0,-1-1 0 0 0,0 1 0 0 0,0-1 0 0 0,0 1 0 0 0,1-1 0 0 0,-1 1 0 0 0,0-1 0 0 0,-1 1 0 0 0,1-2-9 0 0,-1-6 447 0 0,1 7-296 0 0,0 1 1 0 0,-1-1-1 0 0,1 0 1 0 0,0 1 0 0 0,0-1-1 0 0,1 0 1 0 0,-1 1-1 0 0,0-1 1 0 0,0 0-152 0 0,3-8 149 0 0,0-8-129 0 0,-2 16-21 0 0,3-14-2 0 0,-1 3 3 0 0,-1 0 0 0 0,2 2 0 0 0,6-12 0 0 0,1 2 0 0 0,-4 4 0 0 0,2-1 0 0 0,-3 7 0 0 0,1 0 0 0 0,5-6 0 0 0,-3 2 0 0 0,-2 6 0 0 0,1 0 0 0 0,-1 0 0 0 0,1 1 0 0 0,1 0 0 0 0,3-3 0 0 0,-9 9 0 0 0,0 0 0 0 0,6-9 0 0 0,-7 8 0 0 0,7-16 0 0 0,-3 8 0 0 0,2 2 0 0 0,0-2 0 0 0,2 0 0 0 0,-1 0 0 0 0,-4 5 0 0 0,10-9 0 0 0,-7 5 0 0 0,7-9 0 0 0,-11 16 0 0 0,9-9 0 0 0,-11 11 0 0 0,1-1 0 0 0,17-19 0 0 0,-10 11 0 0 0,0 2 0 0 0,1 0 0 0 0,-2 3-133 0 0,-7 5-563 0 0,-2 0-257 0 0,0 0-58 0 0,0 0-12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06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2382 2759 0 0,'0'-3'107'0'0,"1"0"-41"0"0,0-15 49 0 0,0 11-44 0 0,-1 6 294 0 0,0 0-220 0 0,0 1-1 0 0,1-1 0 0 0,-1 0 1 0 0,0 0-1 0 0,0 0 0 0 0,0 1 0 0 0,0-1 1 0 0,-1 0-1 0 0,1 0 0 0 0,0 0 1 0 0,0 1-1 0 0,0-1 0 0 0,-1 0 0 0 0,1 0-144 0 0,0 0 512 0 0,0 1 0 0 0,0 0-69 0 0,-1-1-72 0 0,1 1-300 0 0,0 0-1 0 0,0 0 0 0 0,0-1 0 0 0,0 1 0 0 0,0 0 1 0 0,0 0-1 0 0,0 0 0 0 0,0-1 0 0 0,0 1 1 0 0,0 0-1 0 0,0 0 0 0 0,0 0 0 0 0,0-1 1 0 0,0 1-1 0 0,0 0 0 0 0,0 0 0 0 0,0 0 1 0 0,-1-1-1 0 0,1 1 0 0 0,0 0 0 0 0,0 0 0 0 0,0 0 1 0 0,0 0-1 0 0,0-1 0 0 0,-1 1 0 0 0,1 0-70 0 0,-2 7 475 0 0,-1 0 0 0 0,1 0-1 0 0,1 1 1 0 0,-1 3-475 0 0,0 2 170 0 0,4-9-179 0 0,-1-1 13 0 0,-1 1-4 0 0,5 17 0 0 0,5 9 0 0 0,-9-27 0 0 0,-1-1 0 0 0,1 1 0 0 0,0-1 0 0 0,0 0 0 0 0,0 0 0 0 0,0 0 0 0 0,1 0 0 0 0,-1 1 0 0 0,1-1 0 0 0,0 0 0 0 0,2 3 0 0 0,-1-1 160 0 0,3 3 414 0 0,-1 1 1 0 0,-1-1-1 0 0,2 3-574 0 0,-5-7 149 0 0,15 18-130 0 0,-10-15-22 0 0,2 6 3 0 0,-8-9 0 0 0,0 0 0 0 0,5 8 0 0 0,11 18 0 0 0,-14-26 0 0 0,0 0 0 0 0,0 0 0 0 0,0-1 0 0 0,0 1 0 0 0,1 0 0 0 0,-1-1 0 0 0,2 1 0 0 0,5 7 0 0 0,-7-8 0 0 0,0 0 0 0 0,-1-1 0 0 0,1 1 0 0 0,0 0 0 0 0,0-1 0 0 0,0 1 0 0 0,0-1 0 0 0,0 0 0 0 0,2 1 0 0 0,-3-1 0 0 0,0-1 0 0 0,-1 1 0 0 0,1-1 0 0 0,0 1 0 0 0,0-1 0 0 0,0 1 0 0 0,-1 0 0 0 0,1-1 0 0 0,0 1 0 0 0,-1 0 0 0 0,1-1 0 0 0,0 1 0 0 0,4 7 0 0 0,2 0 0 0 0,-3-4 11 0 0,-1-1 192 0 0,1 1 0 0 0,0-1 1 0 0,0 0-1 0 0,0 0 0 0 0,0 0 0 0 0,1 0 0 0 0,3 2-203 0 0,-7-5 7 0 0,1 1 146 0 0,1 0-4 0 0,6 9 141 0 0,-2-3-283 0 0,0-1-1 0 0,0 1 1 0 0,5 2-7 0 0,19 16-4 0 0,-29-22 4 0 0,0-2 0 0 0,10 4 0 0 0,14 6 0 0 0,6 1 0 0 0,-16-8 0 0 0,-13-4 0 0 0,-1 0 0 0 0,1 1 0 0 0,-1-1 0 0 0,1 1 0 0 0,1 0 0 0 0,13 7 0 0 0,-14-7 0 0 0,1 1 0 0 0,0-2 0 0 0,0 1 0 0 0,0 0 0 0 0,0-1 0 0 0,0 0 0 0 0,0 1 0 0 0,0-2 0 0 0,0 1 0 0 0,4-1 0 0 0,-4 1 0 0 0,5 0 0 0 0,-2 2 0 0 0,-5-1 0 0 0,1 0 0 0 0,-1 0 0 0 0,1 0 0 0 0,-1-1 0 0 0,1 1 0 0 0,1-1 0 0 0,14 3 0 0 0,-11-5 0 0 0,-2 0 0 0 0,4 1 0 0 0,2 2 0 0 0,-7 0 0 0 0,1 0 0 0 0,0-1 0 0 0,-1 0 0 0 0,4 0 0 0 0,-6-1-10 0 0,0 1 4 0 0,13 3 94 0 0,4-1 1348 0 0,9-2-896 0 0,-26 1-540 0 0,8-1 0 0 0,7-2 0 0 0,-7 2 0 0 0,21 0 0 0 0,-11-3 0 0 0,-7 4 0 0 0,8 2 0 0 0,0 2 0 0 0,-11-4 0 0 0,0 0 0 0 0,42-1 1440 0 0,-51 0-1420 0 0,-1 0 0 0 0,1 0-1 0 0,0 0 1 0 0,-1 0 0 0 0,1 0 0 0 0,0 0-1 0 0,-1 0 1 0 0,1 1 0 0 0,0-1-1 0 0,-1 0 1 0 0,1 0 0 0 0,0 1 0 0 0,-1-1-1 0 0,1 1 1 0 0,-1-1-20 0 0,4 2-122 0 0,-2-1 42 0 0,-1-1 1 0 0,1 0 0 0 0,-1 1 0 0 0,0-1 0 0 0,1 0 0 0 0,-1 0 0 0 0,1 0 0 0 0,-1 0 0 0 0,1 0 0 0 0,-1-1 0 0 0,1 1-1 0 0,-1 0 1 0 0,1-1 0 0 0,-1 1 0 0 0,1-1 79 0 0,24-5-371 0 0,-21 5 371 0 0,1 0 0 0 0,-1 0 0 0 0,0 0 0 0 0,0-1 0 0 0,0 0 0 0 0,4-2 0 0 0,4-2 0 0 0,10-4 0 0 0,-10 5 0 0 0,-1-1 0 0 0,6 0 0 0 0,42-18 0 0 0,-34 10 0 0 0,-20 10 0 0 0,0 0 0 0 0,0 1 0 0 0,6-2 0 0 0,-9 4 0 0 0,10-6 0 0 0,-1 0 0 0 0,-4 1 0 0 0,6-5 0 0 0,-2-1 0 0 0,-7 6 0 0 0,0 1 0 0 0,0 0 0 0 0,2-1 0 0 0,-6 4 26 0 0,13-12 9 0 0,-6 3 306 0 0,20-28 1249 0 0,-16 20-1991 0 0,-11 18-74 0 0,-1 1-33 0 0,1-2 134 0 0,4-4 590 0 0,11-13 555 0 0,-1-1 0 0 0,1-4-771 0 0,-9 14 0 0 0,7-12 0 0 0,-4 2 0 0 0,-2 5 0 0 0,0-1 0 0 0,3-11 0 0 0,1-3 0 0 0,-4 10 0 0 0,-4 13 0 0 0,7-12 0 0 0,-9 15 0 0 0,0 1 0 0 0,0 0 0 0 0,0-1 0 0 0,-1 1 0 0 0,1-1 0 0 0,-1 0 0 0 0,1-1 0 0 0,-2 1 0 0 0,0 3 0 0 0,0 0 0 0 0,0 0 0 0 0,0-1 0 0 0,1 1 0 0 0,-1 0 0 0 0,0 0 0 0 0,1 0 0 0 0,-1 0 0 0 0,0 0 0 0 0,1 0 0 0 0,0 0 0 0 0,-1 0 0 0 0,1-1 0 0 0,3-5 0 0 0,-1-1 0 0 0,-1 0 0 0 0,1 0 0 0 0,-1 0 0 0 0,0 0 0 0 0,0-4 0 0 0,-2 11 0 0 0,0-1 0 0 0,0 0 0 0 0,1 0 0 0 0,-1 1 0 0 0,1-1 0 0 0,-1 0 0 0 0,1 1 0 0 0,0-1 0 0 0,0 0 0 0 0,0 1 0 0 0,0-1 0 0 0,0 0 0 0 0,13-22 0 0 0,-13 21 0 0 0,1 1 0 0 0,-1 0 0 0 0,0-1 0 0 0,0 0 0 0 0,0 1 0 0 0,0-1 0 0 0,-1 0 0 0 0,1 1 0 0 0,-1-1 0 0 0,1 0 0 0 0,-1 0 0 0 0,0 0 0 0 0,0-1 0 0 0,0 3 0 0 0,0-1 0 0 0,0 1 0 0 0,0-1 0 0 0,1 1 0 0 0,-1-1 0 0 0,1 1 0 0 0,-1 0 0 0 0,1-1 0 0 0,-1 1 0 0 0,1-1 0 0 0,0 1 0 0 0,0 0 0 0 0,0-1 0 0 0,1 0 0 0 0,-1 0 0 0 0,0 0 0 0 0,0 0 0 0 0,0 0 0 0 0,0 0 0 0 0,-1 0 0 0 0,1 0 0 0 0,11-43 0 0 0,-7 30 0 0 0,-2 4 0 0 0,0-1 0 0 0,-1 0 0 0 0,1-7 0 0 0,-2 7 0 0 0,1 0 0 0 0,0 1 0 0 0,4-10 0 0 0,-4 15 0 0 0,0 0 0 0 0,0-1 0 0 0,-1 1 0 0 0,0 0 0 0 0,0-1 0 0 0,0 1 0 0 0,-1-1 0 0 0,1-18 0 0 0,6-19 0 0 0,-1 2 0 0 0,-3 15 0 0 0,-1 6 0 0 0,-1-9 0 0 0,0 16 0 0 0,0 0 0 0 0,3-10 0 0 0,-2 10 0 0 0,-1 8 0 0 0,0 0 0 0 0,1 1 0 0 0,-1-1 0 0 0,2-2 0 0 0,-2 5 0 0 0,0-1 0 0 0,0 1 0 0 0,0-1 0 0 0,0 1 0 0 0,-1 0 0 0 0,0-1 0 0 0,0 1 0 0 0,0-1 0 0 0,0 0 0 0 0,3-60 0 0 0,-6-13 0 0 0,2 57 0 0 0,-1-1 0 0 0,-1 1 0 0 0,-4-10 0 0 0,4 14 0 0 0,3 14 0 0 0,-1-1 0 0 0,1 1 0 0 0,-1 0 0 0 0,0 0 0 0 0,0 0 0 0 0,0 0 0 0 0,-1-2 0 0 0,-9-17 0 0 0,-13-32 0 0 0,17 34 0 0 0,3 10 0 0 0,0-1 0 0 0,1 1 0 0 0,0-1 0 0 0,-1-6 0 0 0,-6-52 0 0 0,2 36 0 0 0,8 30 0 0 0,-1 1 0 0 0,1-1 0 0 0,0 0 0 0 0,0 1 0 0 0,-1-1 0 0 0,1 0 0 0 0,0 1 0 0 0,0-1 0 0 0,1 0 0 0 0,-1 1 0 0 0,0-2 0 0 0,1-3 0 0 0,-1-21 0 0 0,0 24 0 0 0,0 0 0 0 0,-1 0 0 0 0,1 0 0 0 0,-1 1 0 0 0,0-1 0 0 0,1 0 0 0 0,-1 1 0 0 0,-1-1 0 0 0,1 0 0 0 0,0 1 0 0 0,0-1 0 0 0,-2 0 0 0 0,2 0 0 0 0,-1 0 0 0 0,0 0 0 0 0,1 0 0 0 0,-1-1 0 0 0,1 1 0 0 0,0 0 0 0 0,0-1 0 0 0,1 0 0 0 0,-2-5 0 0 0,1 0 0 0 0,-2 0 0 0 0,1 1 0 0 0,-1-1 0 0 0,-1-2 0 0 0,-6-16 0 0 0,8 14 0 0 0,2 11 0 0 0,0 0 0 0 0,-1 1 0 0 0,1-1 0 0 0,0 0 0 0 0,-1 0 0 0 0,0 1 0 0 0,1-1 0 0 0,-1 0 0 0 0,-1-1 0 0 0,-2-6 0 0 0,4 6 0 0 0,1 1 0 0 0,-2-1 0 0 0,-2-11 0 0 0,1 8 0 0 0,1 0 0 0 0,0 4 0 0 0,1 0 0 0 0,0 0 0 0 0,-1-1 0 0 0,0 1 0 0 0,0 0 0 0 0,0 0 0 0 0,0-1 0 0 0,-3-6 0 0 0,0 1 0 0 0,-1-1 0 0 0,-4-4 0 0 0,3 3 0 0 0,0 1 0 0 0,-3-8 0 0 0,4 8 0 0 0,0 0 0 0 0,-1 0 0 0 0,0 1 0 0 0,0 0 0 0 0,-1 0 0 0 0,-1 0 0 0 0,-1-3 0 0 0,0 0 0 0 0,-7-11 0 0 0,15 20 0 0 0,-9-8 0 0 0,-8-10 0 0 0,-18-20 0 0 0,28 32 0 0 0,7 6 0 0 0,-3-10 0 0 0,-1 2 0 0 0,3 0 0 0 0,1-1 0 0 0,1 3 0 0 0,-1 1 0 0 0,-3-2 0 0 0,3 8 0 0 0,-1-1 0 0 0,-4-14 0 0 0,-4-5 0 0 0,0 2 0 0 0,6 11 0 0 0,0 2 0 0 0,1-1 0 0 0,0 1 0 0 0,0-3 0 0 0,2 8 0 0 0,-4-8 0 0 0,-4-12 0 0 0,8 19 0 0 0,0-1 0 0 0,0 1 0 0 0,0 0 0 0 0,-1 0 0 0 0,1-1 0 0 0,-1 1 0 0 0,1 0 0 0 0,-2-1 0 0 0,1 1 0 0 0,0 0 0 0 0,0-1 0 0 0,0 1 0 0 0,0-1 0 0 0,1 1 0 0 0,-1-1 0 0 0,1-1 0 0 0,0 2 0 0 0,-6-10 0 0 0,5 10 0 0 0,0-1 0 0 0,-1 0 0 0 0,1 1 0 0 0,-1-1 0 0 0,0 1 0 0 0,-2-2 0 0 0,5 3 0 0 0,-13-10 0 0 0,-4-6 0 0 0,1-1 0 0 0,0-1 0 0 0,-5-10 0 0 0,17 24 0 0 0,0 0 0 0 0,0 0 0 0 0,-1 1 0 0 0,0-1 0 0 0,1 1 0 0 0,-1-1 0 0 0,1 0 0 0 0,0 0 0 0 0,0 0 0 0 0,1 0 0 0 0,1 2 0 0 0,0 0 0 0 0,-1 0 0 0 0,1 0 0 0 0,0 1 0 0 0,-1-1 0 0 0,0 1 0 0 0,-2-4 0 0 0,1-1 0 0 0,2 1 0 0 0,-1-1 0 0 0,0 1 0 0 0,-3-6 0 0 0,5 10 0 0 0,1 2-5 0 0,0-1-1 0 0,0 1 1 0 0,0 0 0 0 0,0 0-1 0 0,0 0 1 0 0,0-1-1 0 0,0 1 1 0 0,-1 0-1 0 0,1 0 1 0 0,0-1 0 0 0,0 1-1 0 0,0 0 1 0 0,0 0-1 0 0,0-1 1 0 0,0 1-1 0 0,0 0 1 0 0,0 0 0 0 0,0-1-1 0 0,0 1 1 0 0,1 0-1 0 0,-1 0 1 0 0,0 0 0 0 0,0-1-1 0 0,0 1 1 0 0,0 0-1 0 0,0 0 1 0 0,0-1-1 0 0,0 1 6 0 0,5 0-79 0 0,-3 0-2199 0 0,-2 0-3861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48.9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2924 105 6447 0 0,'0'0'142'0'0,"0"0"22"0"0,0 0 13 0 0,0 0 55 0 0,0 0 181 0 0,2 1 78 0 0,10 11 3117 0 0,-11-11-3120 0 0,-1-1 21 0 0,0 0 3 0 0,0 0 0 0 0,1 2 0 0 0,0-2-345 0 0,1 3-72 0 0,-1 7 835 0 0,-1-9-559 0 0,0-1 117 0 0,0 0 21 0 0,-1 2-66 0 0,-4 4-294 0 0,3-5-147 0 0,0 0-1 0 0,0-1 1 0 0,0 1-1 0 0,0 0 1 0 0,-1 0-1 0 0,1-1 0 0 0,0 0 1 0 0,0 1-1 0 0,0-1 1 0 0,-2 0-2 0 0,-1 1 1 0 0,4-1 37 0 0,0 0 0 0 0,0 0 0 0 0,0 0 0 0 0,0 1 0 0 0,0-1-1 0 0,0 0 1 0 0,0 0 0 0 0,0 0 0 0 0,0-1 0 0 0,-1 1 0 0 0,1 0 0 0 0,0 0 0 0 0,0-1-1 0 0,0 1 1 0 0,0 0 0 0 0,0-1 0 0 0,0 1 0 0 0,0-1 0 0 0,0 1-38 0 0,-2-2 211 0 0,-3-1 59 0 0,0 0 1 0 0,0 1-1 0 0,-1 0 1 0 0,0 0-271 0 0,5 1 35 0 0,-5-1-35 0 0,0-2 0 0 0,1 1 0 0 0,0 0 0 0 0,-1 0 0 0 0,0 0 0 0 0,0 1 0 0 0,0 0 0 0 0,0 1 0 0 0,0-1 0 0 0,-1 1 0 0 0,-21-5 0 0 0,-4-2 21 0 0,-23-2-21 0 0,39 7 51 0 0,-63-8 1925 0 0,60 7-1976 0 0,10 2 0 0 0,0 0 0 0 0,0 0 0 0 0,-1 1 0 0 0,1 1 0 0 0,-8 0 0 0 0,1 0 0 0 0,-3 0 0 0 0,15 0 0 0 0,0 1 0 0 0,0-1 0 0 0,1 0 0 0 0,-1-1 0 0 0,-2 0 0 0 0,1 1 0 0 0,0-1 0 0 0,1 1 0 0 0,-5 0 0 0 0,-23 1 0 0 0,1 0 0 0 0,0-3 0 0 0,-23 1 0 0 0,32-1 0 0 0,17 1 0 0 0,0 0 0 0 0,0 1 0 0 0,-3 0 0 0 0,-2-1 0 0 0,-5-2 0 0 0,-3-1 0 0 0,-1 1 0 0 0,1 0 0 0 0,-10 1 0 0 0,15 2 0 0 0,0 0 0 0 0,0-1 0 0 0,1-1 0 0 0,-10-3 0 0 0,3 0 0 0 0,-7-1 0 0 0,21 3 0 0 0,4 3 0 0 0,1-1 0 0 0,0 0 0 0 0,0 1 0 0 0,0-1 0 0 0,0 1 0 0 0,-1 0 0 0 0,1-1 0 0 0,0 1 0 0 0,0 0 0 0 0,-1 0 0 0 0,1-1 0 0 0,0 1 0 0 0,-1 0 0 0 0,1 1 0 0 0,-1-1 0 0 0,-20 0 0 0 0,17 0 0 0 0,-1 0 0 0 0,0 0 0 0 0,1 0 0 0 0,-1-1 0 0 0,1 0 0 0 0,-1 0 0 0 0,-2-2 0 0 0,6 3 0 0 0,-10-1 0 0 0,4 1 0 0 0,-5 1 0 0 0,10-1 0 0 0,0 1 0 0 0,0-1 0 0 0,0 0 0 0 0,0 0 0 0 0,-1 0 0 0 0,-31-2 0 0 0,28 2 0 0 0,0 0 0 0 0,0 0 0 0 0,0 0 0 0 0,1 1 0 0 0,-4 1 0 0 0,-10 1 0 0 0,-23-2 0 0 0,34-2 0 0 0,1 1 0 0 0,-1 0 0 0 0,1 1 0 0 0,0 0 0 0 0,-1 0 0 0 0,1 1 0 0 0,0 0 0 0 0,-2 1 0 0 0,-29 6 0 0 0,35-7 0 0 0,1-1 0 0 0,-1 0 0 0 0,1 0 0 0 0,-1 0 0 0 0,-1-1 0 0 0,-17 4 0 0 0,7-2 0 0 0,12-2 0 0 0,1 0 0 0 0,-1 0 0 0 0,1 1 0 0 0,-1-1 0 0 0,1 1 0 0 0,-1-1 0 0 0,1 1 0 0 0,-1 0 0 0 0,-1 1 0 0 0,-10 4 0 0 0,0 0 0 0 0,-1-1 0 0 0,0 0 0 0 0,-10 1 0 0 0,16-4 0 0 0,-6 1 0 0 0,12-3 0 0 0,-1 0 0 0 0,1 1 0 0 0,0 0 0 0 0,-1 0 0 0 0,0 0 0 0 0,-1 1 0 0 0,0-1 0 0 0,-1 0 0 0 0,-4 1 0 0 0,4-1 0 0 0,1 0 0 0 0,0 1 0 0 0,-6 1 0 0 0,-21 6 0 0 0,7-2 0 0 0,13-3 0 0 0,-5 1 0 0 0,1 1 0 0 0,0 1 0 0 0,-2 1 0 0 0,6 0 0 0 0,0 0 0 0 0,0 0 0 0 0,1 1 0 0 0,-4 4 0 0 0,12-10 0 0 0,-5 3 0 0 0,1-1 0 0 0,-1 0 0 0 0,1 0 0 0 0,-14 8 0 0 0,-7 6 0 0 0,16-12 0 0 0,1 1 0 0 0,-3 2 0 0 0,-4 2 0 0 0,14-10 0 0 0,0 1 0 0 0,0-1 0 0 0,1 1 0 0 0,-1 0 0 0 0,1 0 0 0 0,0 0 0 0 0,0 0 0 0 0,-19 19 0 0 0,21-21 0 0 0,-1 0 0 0 0,1 0 0 0 0,0 0 0 0 0,0 1 0 0 0,-1-1 0 0 0,1-1 0 0 0,-1 1 0 0 0,1 0 0 0 0,-1 0 0 0 0,1-1 0 0 0,-1 1 0 0 0,-1 0 0 0 0,-3 1 0 0 0,-40 30 0 0 0,12-12 0 0 0,2 2 0 0 0,-24 21 0 0 0,26-14 0 0 0,17-15 0 0 0,-9 6 0 0 0,-3 3 0 0 0,1 2 0 0 0,-5 6 0 0 0,5-5 0 0 0,-16 20 0 0 0,-24 38 0 0 0,63-83 0 0 0,0 1 0 0 0,-1-1 0 0 0,1 0 0 0 0,0 1 0 0 0,-1-1 0 0 0,1 0 0 0 0,-1 0 0 0 0,1 0 0 0 0,-1 0 0 0 0,1 0 0 0 0,-1 0 0 0 0,0-1 0 0 0,0 1 0 0 0,1 0 0 0 0,-1 0 0 0 0,1 0 0 0 0,0 0 0 0 0,-1 0 0 0 0,1 0 0 0 0,0 0 0 0 0,0 1 0 0 0,0-1 0 0 0,0 0 0 0 0,0 1 0 0 0,0-1 0 0 0,0 2 0 0 0,-10 10 0 0 0,-9 7 0 0 0,14-14 0 0 0,0 1 0 0 0,-1-1 0 0 0,1-1 0 0 0,-6 4 0 0 0,4-3 0 0 0,0 0 0 0 0,1 0 0 0 0,-4 5 0 0 0,-12 9 0 0 0,6-5 0 0 0,1 0 0 0 0,1 1 0 0 0,-5 7 0 0 0,3 4 0 0 0,5-9 0 0 0,7-10 0 0 0,-1 4 0 0 0,6-8 0 0 0,1-1 0 0 0,-2 0 0 0 0,-6 14 0 0 0,6-16 0 0 0,0 1 0 0 0,0 0 0 0 0,0 0 0 0 0,-1-1 0 0 0,1 1 0 0 0,0-1 0 0 0,-1 1 0 0 0,0 0 0 0 0,0 0 0 0 0,0 1 0 0 0,0-1 0 0 0,0 1 0 0 0,1-1 0 0 0,-1 1 0 0 0,1-1 0 0 0,0 1 0 0 0,0 0 0 0 0,0-1 0 0 0,0 3 0 0 0,-5 10 0 0 0,0 0 0 0 0,-3 3 0 0 0,4-5 0 0 0,-3 2 0 0 0,4-8 0 0 0,0 0 0 0 0,0 1 0 0 0,-2 7 0 0 0,6-11 0 0 0,-6 11 0 0 0,2-9 0 0 0,3-4 0 0 0,-1 1 0 0 0,1 0 0 0 0,0 0 0 0 0,0 0 0 0 0,0-1 0 0 0,0 2 0 0 0,-8 14 0 0 0,4-5 0 0 0,5-10 0 0 0,0 0 0 0 0,-1 2 0 0 0,1 1 0 0 0,-2 0 0 0 0,1 0 0 0 0,-1 0 0 0 0,0 0 0 0 0,0 2 0 0 0,1-6 0 0 0,1 1 0 0 0,-1-1 0 0 0,0 1 0 0 0,1 0 0 0 0,0-1 0 0 0,0 1 0 0 0,0 2 0 0 0,0 14 0 0 0,0-8 0 0 0,0-1 0 0 0,1 4 0 0 0,-1-13 0 0 0,-2 14 0 0 0,2-5 0 0 0,1-1 0 0 0,-1-4 0 0 0,-4 8 0 0 0,3 5 0 0 0,-1-2 0 0 0,2-13 0 0 0,3 22 0 0 0,-3-21 0 0 0,2 13 0 0 0,1-9 0 0 0,4 11 0 0 0,-1-1 0 0 0,-2-10 0 0 0,1 0 0 0 0,-1 0 0 0 0,0 0 0 0 0,1 0 0 0 0,0 1 0 0 0,1 0 0 0 0,-1-2 0 0 0,2 1 0 0 0,10 14-20 0 0,-14-19-24 0 0,-2-2-293 0 0,1 1-138 0 0,3 4-33 0 0,-4-4 66 0 0,1-1 292 0 0,0 1 138 0 0,11 10-64 0 0,-7-3-294 0 0,-4-7-118 0 0,-2-2-22 0 0,0 0-138 0 0,0 0-572 0 0,0 0-253 0 0,0 0-51 0 0,0 0-11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49.5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6447 0 0,'0'0'142'0'0,"0"0"22"0"0,0 0 13 0 0,1 2-20 0 0,12 22 822 0 0,-13-23-470 0 0,0-1-66 0 0,1 2-294 0 0,2 6-133 0 0,-2-5-138 0 0,0 0 0 0 0,0 0 0 0 0,-1 0-1 0 0,1 0 1 0 0,0 0 0 0 0,-1 0-1 0 0,0 1 1 0 0,0-1 0 0 0,0 0 122 0 0,1 6-1417 0 0,-1-7-1442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49.9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1 6447 0 0,'0'2'142'0'0,"-1"3"-82"0"0,-1 0 1 0 0,0-1-1 0 0,0 1 1 0 0,0 0-1 0 0,0-1 1 0 0,-1 1-1 0 0,0-1 1 0 0,0 1 0 0 0,0-1-1 0 0,-1 1-60 0 0,0-2 386 0 0,1 1 1 0 0,0-1-1 0 0,-1 0 0 0 0,0 0-386 0 0,-4 3 444 0 0,-6 7-444 0 0,10-8 0 0 0,2 3 0 0 0,4 0-64 0 0,-1-6-95 0 0,0-1 0 0 0,0 1 0 0 0,0 0 0 0 0,0-1-1 0 0,0 0 1 0 0,0 1 0 0 0,1-1 0 0 0,-1 0 0 0 0,0 1-1 0 0,2-1 160 0 0,-2 0-1928 0 0,-1-1-496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6:14.10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311 880 4607 0 0,'0'0'102'0'0,"0"0"20"0"0,0 0 6 0 0,0 0 51 0 0,0 0 213 0 0,0 0 96 0 0,0 0 21 0 0,0 0-66 0 0,0 0-222 0 0,0 0 166 0 0,0 0 101 0 0,0 0 21 0 0,0 0-66 0 0,0 0-222 0 0,0 0 166 0 0,0 0 101 0 0,0 0 21 0 0,0 0-66 0 0,-1 0-294 0 0,-5-6-125 0 0,1-3-96 0 0,4 8-265 0 0,1 1-138 0 0,-6-3-475 0 0,1-2 800 0 0,-4-4 135 0 0,7 8 14 0 0,-5-3 1 0 0,1 4 0 0 0,-10 3 0 0 0,10-3 0 0 0,-12 2 0 0 0,15-1 0 0 0,0-1 0 0 0,1 1 0 0 0,-1 0 0 0 0,1-1 0 0 0,-1 1 0 0 0,1 1 0 0 0,0-1 0 0 0,-1 0 0 0 0,1 0 0 0 0,0 1 0 0 0,-2 1 0 0 0,-4 2 0 0 0,4-2 0 0 0,0 0 0 0 0,-1 0 0 0 0,1-1 0 0 0,0 1 0 0 0,-1-1 0 0 0,0-1 0 0 0,1 1 0 0 0,-1-1 0 0 0,-1 1 0 0 0,2-2 0 0 0,-10 4 0 0 0,10-3 5 0 0,-17 2 51 0 0,20-3-53 0 0,-13 0 809 0 0,13 0-304 0 0,-1 0-65 0 0,-5 1-294 0 0,-1-2-133 0 0,0 1-16 0 0,1 0 0 0 0,0-1 72 0 0,6 1 299 0 0,-1-1 117 0 0,-3-1 21 0 0,4 1-66 0 0,0 1-294 0 0,-10-9-133 0 0,5 6-16 0 0,0-1 0 0 0,0 2 72 0 0,5 1 299 0 0,1 1 117 0 0,0 0 21 0 0,0 0-66 0 0,2 0-424 0 0,0-1-1 0 0,0 0 1 0 0,0 0 0 0 0,0 0-1 0 0,0 0 1 0 0,0 0 0 0 0,0 0-1 0 0,-1 0 1 0 0,2-1-19 0 0,3-2-3 0 0,37-25 3 0 0,-27 18 0 0 0,-11 7 0 0 0,1 0 0 0 0,-1 1 0 0 0,5-2 0 0 0,30-14 0 0 0,-1-2 0 0 0,-1-2 0 0 0,21-17 0 0 0,-27 19 0 0 0,21-9 0 0 0,-19 11 0 0 0,15-12 0 0 0,6-12 0 0 0,-30 22 0 0 0,19-11 0 0 0,21-6 0 0 0,-15 9 0 0 0,54-35 1440 0 0,-48 35-832 0 0,27-25-608 0 0,-66 44 0 0 0,-10 6 0 0 0,0 0 0 0 0,0-1 0 0 0,4-3 0 0 0,-1 0 0 0 0,1 1 0 0 0,0 0 0 0 0,0 0 0 0 0,1 1 0 0 0,1 0 0 0 0,8-4 0 0 0,-1-1 0 0 0,6-5 0 0 0,-18 11 0 0 0,-5 2 0 0 0,4-4 0 0 0,-1 2 0 0 0,18-20 0 0 0,-17 19 0 0 0,31-32 0 0 0,-18 19 0 0 0,-9 7 0 0 0,3 3 0 0 0,-10 3 0 0 0,-3-2 0 0 0,-1 8 0 0 0,0 0 0 0 0,0 0 0 0 0,0-1 0 0 0,0 1 0 0 0,0 0 0 0 0,0 0 0 0 0,0 0 0 0 0,0 0 0 0 0,0-1 0 0 0,0 1 0 0 0,0 0 0 0 0,0 0 0 0 0,0 0 0 0 0,0-1 0 0 0,0 1 0 0 0,0 0 0 0 0,-1 0 0 0 0,1 0 0 0 0,0 0 0 0 0,0-1 0 0 0,0 1 0 0 0,0 0 0 0 0,0 0 0 0 0,0 0 0 0 0,-1 0 0 0 0,1 0 0 0 0,0 0 0 0 0,0-1 0 0 0,0 1 0 0 0,0 0 0 0 0,0 0 0 0 0,-1 0 0 0 0,1 0 0 0 0,0 0 0 0 0,0 0 0 0 0,0 0 0 0 0,-1 0 0 0 0,1 0 0 0 0,0 0 0 0 0,0 0 0 0 0,0 0 0 0 0,-1 0 0 0 0,1 0 0 0 0,0 0 0 0 0,0 0 0 0 0,0 0 0 0 0,0 0 0 0 0,-1 0 0 0 0,1 0 0 0 0,0 0 0 0 0,0 0 0 0 0,0 0 0 0 0,-1 0 0 0 0,1 1 0 0 0,0-1 0 0 0,0 0 0 0 0,0 0 0 0 0,0 0 0 0 0,0 0 0 0 0,-1 0 0 0 0,1 0 0 0 0,0 1 0 0 0,0-1 0 0 0,0 0 0 0 0,-12 7 0 0 0,10-4 0 0 0,0 0 0 0 0,-112 99 2048 0 0,45-47-2048 0 0,-81 63 0 0 0,116-91 0 0 0,12-10 0 0 0,1 1 0 0 0,-8 8 0 0 0,-34 37 0 0 0,-24 24 0 0 0,76-74 0 0 0,-1 0 0 0 0,0 0 0 0 0,0-1 0 0 0,-13 10 0 0 0,-12 8 0 0 0,21-16 0 0 0,-9 6 0 0 0,19-17 0 0 0,0 0 0 0 0,-1 0 0 0 0,1 0 0 0 0,-1-1 0 0 0,-3 1 0 0 0,-2 1 0 0 0,-15 4 0 0 0,9-2 0 0 0,0 0 0 0 0,0 1 0 0 0,-10 6 0 0 0,20-9 0 0 0,-1 0 0 0 0,0-1 0 0 0,-7 2 0 0 0,6-2 0 0 0,0 0 0 0 0,0 1 0 0 0,0 0 0 0 0,-12 8 0 0 0,-21 13 0 0 0,38-21 0 0 0,2-2 0 0 0,0 0 0 0 0,1 0 0 0 0,-1 0 0 0 0,0-1 0 0 0,0 1 0 0 0,0-1 0 0 0,-27 11 0 0 0,24-10 0 0 0,-3 2 0 0 0,-10 6 0 0 0,5-1 0 0 0,-6 4 0 0 0,10-8 0 0 0,-1 2 0 0 0,20-13 0 0 0,0-1 0 0 0,0 0 0 0 0,-1 0 0 0 0,5-4 0 0 0,-1 0 0 0 0,14-6 0 0 0,60-39 0 0 0,50-44 0 0 0,-86 61 0 0 0,0 0 0 0 0,-3-3 0 0 0,27-22 0 0 0,-53 47 0 0 0,1 1 0 0 0,16-7 0 0 0,85-45 0 0 0,-49 26 0 0 0,-16 9 0 0 0,8-1 0 0 0,-40 21 0 0 0,8-6 0 0 0,14-8 0 0 0,-26 14 0 0 0,0 0 0 0 0,-1-2 0 0 0,12-10 0 0 0,-30 23 0 0 0,6-6 0 0 0,-7 7 0 0 0,10-4 0 0 0,-7 3 0 0 0,15-9 0 0 0,-14 7 0 0 0,-4 2 0 0 0,0 0 0 0 0,0 0 0 0 0,0 1 0 0 0,0-1 0 0 0,1 1 0 0 0,-1 0 0 0 0,1-1 0 0 0,17-10 0 0 0,6-5 0 0 0,10-7 0 0 0,-8 4 0 0 0,-28 20 0 0 0,1 0 0 0 0,-1 0 0 0 0,0 0 0 0 0,0 0 0 0 0,0 0 0 0 0,1-1 0 0 0,-1 1 0 0 0,0 0 0 0 0,0 0 0 0 0,0 0 0 0 0,0-1 0 0 0,1 1 0 0 0,-1 0 0 0 0,0 0 0 0 0,0 0 0 0 0,0-1 0 0 0,0 1 0 0 0,0 0 0 0 0,0 0 0 0 0,0-1 0 0 0,0 1 0 0 0,0 0 0 0 0,-1-2 0 0 0,0 2 0 0 0,1 0 0 0 0,-1 0 0 0 0,0 0 0 0 0,0 0 0 0 0,0 0 0 0 0,1 0 0 0 0,-1 1 0 0 0,0-1 0 0 0,0 0 0 0 0,1 0 0 0 0,-1 1 0 0 0,0-1 0 0 0,1 0 0 0 0,-1 1 0 0 0,-11 5 0 0 0,0 1 0 0 0,-10 7 0 0 0,4-2 0 0 0,4-3 0 0 0,-65 45 0 0 0,10-4 0 0 0,-85 65 0 0 0,84-69 0 0 0,29-20 0 0 0,-8 9 0 0 0,-88 77 0 0 0,-17 26 0 0 0,121-109 0 0 0,-2-1 0 0 0,-32 20 0 0 0,56-41 0 0 0,-1-1 0 0 0,0 0 0 0 0,-7 1 0 0 0,3-1 0 0 0,-12 7 0 0 0,-20 7 0 0 0,28-11 0 0 0,12-5 0 0 0,0 0 0 0 0,0 0 0 0 0,0 1 0 0 0,1 0 0 0 0,-1 0 0 0 0,-6 5 0 0 0,89-61 0 0 0,-29 18 0 0 0,-3-1 0 0 0,0-2 0 0 0,28-33 0 0 0,102-95 0 0 0,-54 69 0 0 0,-28 34 0 0 0,-28 20 0 0 0,18-11 0 0 0,-7 6 0 0 0,-32 18 0 0 0,28-12 0 0 0,-61 35 0 0 0,0-1 0 0 0,0 0 0 0 0,2-3 0 0 0,-3 2 0 0 0,1 1 0 0 0,0 0 0 0 0,1 0 0 0 0,-8 5 0 0 0,0-1 0 0 0,0 1 0 0 0,0 0 0 0 0,0-1 0 0 0,0 0 0 0 0,0 1 0 0 0,16-15 0 0 0,-10 10 0 0 0,-3 0 0 0 0,1 0 0 0 0,-6 6 0 0 0,0 0 0 0 0,0 0 0 0 0,1-1 0 0 0,-1 1 0 0 0,0 0 0 0 0,0 0 0 0 0,0-1 0 0 0,0 1 0 0 0,0 0 0 0 0,0-1 0 0 0,1 1 0 0 0,-1 0 0 0 0,0-1 0 0 0,0 1 0 0 0,0 0 0 0 0,0-1 0 0 0,0 1 0 0 0,0 0 0 0 0,0-1 0 0 0,0 1 0 0 0,0 0 0 0 0,-1-1 0 0 0,1 1 0 0 0,0 0 0 0 0,0 0 0 0 0,-1-1 0 0 0,1 1 0 0 0,0 0 0 0 0,0 0 0 0 0,-1-1 0 0 0,1 1 0 0 0,0 0 0 0 0,-1 0 0 0 0,1 0 0 0 0,0 0 0 0 0,-1 0 0 0 0,1-1 0 0 0,0 1 0 0 0,-1 0 0 0 0,1 0 0 0 0,-1 0 0 0 0,-14 0 0 0 0,8 2 0 0 0,0 1-201 0 0,6-2-850 0 0,1-1-385 0 0,-1 0-78 0 0,-4 2-20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50.2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2759 0 0,'0'0'0'0'0,"0"0"112"0"0,0 0-32 0 0,0 0 16 0 0,0 0-96 0 0,5 8 0 0 0,-5-8 0 0 0,8 14 0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08.6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4607 0 0,'0'0'102'0'0,"0"0"20"0"0,0 0 6 0 0,0 0 51 0 0,0 0 213 0 0,0 0 96 0 0,0 0 21 0 0,0 0-66 0 0,0 0-222 0 0,0 0 166 0 0,0 0 101 0 0,0 0 21 0 0,0 0-66 0 0,0 2-294 0 0,1 6-133 0 0,-2 4-16 0 0,2-4 0 0 0,0-1 0 0 0,1 1 72 0 0,-1-6 53 0 0,-1-1 0 0 0,1 1 0 0 0,0-1 1 0 0,0 1-1 0 0,0-1 0 0 0,0 1 0 0 0,0-1 0 0 0,0 0 0 0 0,0 1 0 0 0,1 0-125 0 0,-1-1 117 0 0,1 0 326 0 0,-2 1-365 0 0,2 1 18 0 0,7 8-105 0 0,-3-4 9 0 0,1-1 0 0 0,1 0 0 0 0,2-4 0 0 0,-4-2 0 0 0,-2-1 0 0 0,-1 1 0 0 0,0 1 0 0 0,0-1 0 0 0,0 0 0 0 0,0 1 0 0 0,2 0 0 0 0,5 0 0 0 0,1 1 0 0 0,9-1 0 0 0,-8-1 0 0 0,0 1 0 0 0,5 2 0 0 0,-1 0 0 0 0,-7-1 0 0 0,1-1 0 0 0,-1 0 0 0 0,1 0 0 0 0,3-1 0 0 0,14 1 0 0 0,-25-1 0 0 0,-1 0 0 0 0,1 0 0 0 0,0 0 0 0 0,-1 0 0 0 0,1 0 0 0 0,0 1 0 0 0,-1-1 0 0 0,1 0 0 0 0,-1 1 0 0 0,1-1 0 0 0,0 1 0 0 0,3 1 0 0 0,4 0 0 0 0,2 2 37 0 0,-8-3-105 0 0,7-1-647 0 0,-9 0-3019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10.8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0 800 4607 0 0,'0'0'102'0'0,"0"0"20"0"0,0 0 6 0 0,2-2-21 0 0,5-8 973 0 0,-1-1 1 0 0,4-9-1081 0 0,-6 13 324 0 0,-4 6 188 0 0,0 0-448 0 0,1 0 0 0 0,-1 1 0 0 0,0-1 0 0 0,0 0 0 0 0,1 1 0 0 0,-1-1 0 0 0,0 1 0 0 0,1-1 0 0 0,-1 0 0 0 0,0 1 0 0 0,1-1 0 0 0,-1 1 0 0 0,1-1-64 0 0,1-2 123 0 0,-1-1 10 0 0,11-12-101 0 0,0 0 261 0 0,1 2-1 0 0,1 0 1 0 0,0 0 0 0 0,1 1-1 0 0,0 1 1 0 0,1 1-1 0 0,16-9-292 0 0,-20 11 0 0 0,0 0 0 0 0,-1 0 0 0 0,8-9 0 0 0,16-12 0 0 0,-25 21 323 0 0,0 1 0 0 0,2-5-323 0 0,9-8 1237 0 0,-3 3-1069 0 0,-6 5-171 0 0,11-8 3 0 0,-18 11 0 0 0,0 0 0 0 0,-2 4 0 0 0,0-1 0 0 0,1 1 0 0 0,2-4 0 0 0,4-4 0 0 0,-1 5 0 0 0,-1 0 0 0 0,-1 0 0 0 0,5-10 0 0 0,-8 15 0 0 0,9-17 0 0 0,-8 15 0 0 0,8-6 0 0 0,1-1 0 0 0,1 2 0 0 0,-12 9 0 0 0,11-15 0 0 0,-2 4 0 0 0,0 1 1440 0 0,-11 11-1065 0 0,5-6-1968 0 0,0 2 1656 0 0,-6 3-233 0 0,0-1 503 0 0,5-6 1251 0 0,1 4-1568 0 0,2 1-16 0 0,-1 0 0 0 0,0 0 0 0 0,0-1 0 0 0,-2-1 0 0 0,1 2 0 0 0,0-1 0 0 0,2 0 0 0 0,4-1 0 0 0,-11 6 0 0 0,0 0 0 0 0,0 0 0 0 0,0 0 0 0 0,0-1 0 0 0,0 1 0 0 0,-1 0 0 0 0,1 0 0 0 0,0-1 0 0 0,0 1 0 0 0,0-1 0 0 0,0 1 0 0 0,0-1 0 0 0,0 1 0 0 0,-1-1 0 0 0,18-6 0 0 0,-10 4 0 0 0,1 0 0 0 0,0 1 0 0 0,-1-1 0 0 0,0 1 0 0 0,2 0 0 0 0,-1 1 0 0 0,1 0 0 0 0,4 1 0 0 0,-12-1 0 0 0,9-3 0 0 0,1 1 0 0 0,-11 2 0 0 0,10-1 0 0 0,-2 1 0 0 0,0 1 0 0 0,-1-1 0 0 0,-6 1 0 0 0,0 0 0 0 0,0-1 0 0 0,0 1 0 0 0,0 0 0 0 0,0 0 0 0 0,0 0 0 0 0,0 1 0 0 0,0-1 0 0 0,1 0 0 0 0,3 2 0 0 0,3-2 0 0 0,2-2 0 0 0,-9 1 0 0 0,8-2 0 0 0,-2-1 0 0 0,-2 0 0 0 0,-1-2 0 0 0,-3 3-123 0 0,0 1 0 0 0,-1 0 0 0 0,1-1 0 0 0,-1 1 0 0 0,1 0 0 0 0,-1-1-1 0 0,0 0 1 0 0,1-1 123 0 0,-1-1-215 0 0,1 1-1 0 0,0-1 0 0 0,1 0 0 0 0,-1 1 0 0 0,3-4 216 0 0,-1 3-370 0 0,-3 4-118 0 0,-1-1-22 0 0,3-4-2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11.2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66 6447 0 0,'0'0'298'0'0,"0"0"-10"0"0,0-1-188 0 0,-2-6-90 0 0,-1-1-10 0 0,2 4 0 0 0,-1-9 0 0 0,2 10 0 0 0,-4-13 0 0 0,-1 3 0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12.8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1 385 4607 0 0,'0'0'102'0'0,"0"0"20"0"0,0 0 6 0 0,0 0 51 0 0,0 0 213 0 0,0-3 96 0 0,1 1-268 0 0,-1 1-80 0 0,1 1 1 0 0,-1-1-1 0 0,0 0 0 0 0,0 0 1 0 0,1 1-1 0 0,-1-1 1 0 0,0 0-1 0 0,0 0 1 0 0,0 0-1 0 0,0 1 1 0 0,0-1-1 0 0,0 0 0 0 0,0 0-140 0 0,1 0 512 0 0,4-4-72 0 0,5-10-272 0 0,-1 0-168 0 0,-5 11 283 0 0,0-1 0 0 0,-1 0 0 0 0,6-3-283 0 0,1-3 591 0 0,-9 9-148 0 0,1 1-294 0 0,2-2-133 0 0,-1 1-16 0 0,-1 0 0 0 0,1 0 0 0 0,0 1 0 0 0,0-1 0 0 0,3-1 0 0 0,64-32 2048 0 0,-52 27-2048 0 0,0 3 0 0 0,7-3 0 0 0,-16 5 0 0 0,-5 2 0 0 0,8-8 0 0 0,-11 9 0 0 0,1-1 0 0 0,-1 1 0 0 0,0-1 0 0 0,0 0 0 0 0,1 0 0 0 0,-1 0 0 0 0,0 1 0 0 0,0-1 0 0 0,0 0 0 0 0,0 0 0 0 0,0-1 0 0 0,1 0 0 0 0,7-10 0 0 0,-4 6 0 0 0,-1-2 0 0 0,1 0 0 0 0,-2 0 0 0 0,-1 3 212 0 0,1-1-1 0 0,-2 1 0 0 0,1-1 1 0 0,-1 1-1 0 0,0-1-211 0 0,1-4 330 0 0,1 0 1 0 0,0 0-1 0 0,0-1-330 0 0,1 2 0 0 0,-4 7 0 0 0,-1-9 0 0 0,1-5 0 0 0,1 10 0 0 0,-2-12 0 0 0,0 11-201 0 0,1 6-850 0 0,-2-2-385 0 0,-3-6-78 0 0,4 6-20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13.2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4607 0 0,'0'0'96'0'0,"0"0"32"0"0,0 0 0 0 0,0 0 0 0 0,0 0-128 0 0,0 0 0 0 0,0 0 0 0 0,0 0 0 0 0,0 0 0 0 0,0 0 0 0 0,0 0 0 0 0,0 0 0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15.3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1 403 2759 0 0,'0'0'107'0'0,"0"0"-19"0"0,0 0 60 0 0,0 0 233 0 0,0 0 106 0 0,0 0 22 0 0,0 0 3 0 0,0 0 0 0 0,0 0 0 0 0,0 0 0 0 0,0 0-69 0 0,0 0-222 0 0,0 0 166 0 0,0 0 101 0 0,0 0 21 0 0,0 0-66 0 0,0 0-222 0 0,0 0 166 0 0,0 0 101 0 0,0 0 21 0 0,0 0-66 0 0,0-2-294 0 0,0-15-131 0 0,1-5-20 0 0,-1 20 2 0 0,7-20 0 0 0,-7 21 0 0 0,2-5 0 0 0,0 0 0 0 0,1 1 0 0 0,-1-1 0 0 0,2-2 0 0 0,4-8 0 0 0,-1 5 0 0 0,7-9 0 0 0,-11 15 0 0 0,10-13 0 0 0,-8 12 0 0 0,-2 3 0 0 0,-1 0 0 0 0,0 0 0 0 0,0 0 0 0 0,0 0 0 0 0,2-4 0 0 0,0-1 0 0 0,0-7 32 0 0,-4 9 157 0 0,-1 3 33 0 0,-2-22 1383 0 0,3 9-1605 0 0,-1 14 0 0 0,1 0 0 0 0,0-1 0 0 0,-1 1 0 0 0,1 0 0 0 0,-1-1 0 0 0,0 1 0 0 0,0-1 0 0 0,-4-13 0 0 0,1 0 0 0 0,3 13 0 0 0,-1-12 0 0 0,1 7 0 0 0,2 0 0 0 0,0 0 0 0 0,1 0 0 0 0,-1-3 0 0 0,-1 8 0 0 0,-1 1 0 0 0,-1-7 0 0 0,-2 3 0 0 0,-2 4-64 0 0,5 1-273 0 0,1 1-138 0 0,0 0-487 0 0,0 0-1916 0 0,0 0-822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16.9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53 223 6447 0 0,'0'0'142'0'0,"0"0"22"0"0,0 0 13 0 0,0-1-20 0 0,0-1-133 0 0,-1 0-23 0 0,5-8 81 0 0,-4 9 299 0 0,0 1 110 0 0,-6-22 698 0 0,1 1 787 0 0,1 6-1973 0 0,4 14 2 0 0,-1 0 0 0 0,1 0-1 0 0,0 0 1 0 0,-1-1-1 0 0,1 1 1 0 0,0 0 0 0 0,0 0-1 0 0,0 0 1 0 0,0-1-1 0 0,0 1 1 0 0,0 0 0 0 0,0 0-1 0 0,0 0 1 0 0,1-1-1 0 0,-1 1-4 0 0,0 0 371 0 0,0-7 626 0 0,0 0-692 0 0,1-15-2 0 0,-1 20-303 0 0,1 3 0 0 0,-1-1 0 0 0,0 0 0 0 0,1 0 0 0 0,-1 1 0 0 0,0-1 0 0 0,0 0 0 0 0,0 0 0 0 0,0 0 0 0 0,1 0 0 0 0,-1 1 0 0 0,0-1 0 0 0,-1 0 0 0 0,1 0 0 0 0,0 0 0 0 0,0 0 0 0 0,0-12 0 0 0,0 9 0 0 0,-1-8 0 0 0,-3-3 0 0 0,0 5 0 0 0,2 8 0 0 0,0 0 0 0 0,-2-4-5 0 0,1 3-5 0 0,-6 0 97 0 0,8 3 284 0 0,1 0 117 0 0,0 0 21 0 0,-1-1-66 0 0,-4-1-294 0 0,-1 1-197 0 0,5 1-289 0 0,1 0-138 0 0,0 0-33 0 0,0 0 66 0 0,0 0 220 0 0,0 0-164 0 0,0 0-102 0 0,0 0-22 0 0,0 0-2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20.6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3058 423 4607 0 0,'0'0'102'0'0,"0"0"20"0"0,0 0 6 0 0,0 0 51 0 0,0 0 213 0 0,0 0 96 0 0,0 0 21 0 0,0 0-66 0 0,0 0-222 0 0,0 0 166 0 0,0 0 101 0 0,0 0 21 0 0,0 0 3 0 0,0 0 0 0 0,0 0 0 0 0,0 0 0 0 0,0 0-69 0 0,-4 0-278 0 0,-2-2-165 0 0,0-3 72 0 0,1 0 664 0 0,-3-1 488 0 0,-1 2-1204 0 0,6 3-22 0 0,-4-4 0 0 0,-4-2 591 0 0,7 5-346 0 0,0 0 0 0 0,0 0 1 0 0,0-1-1 0 0,1 1 0 0 0,-1-1 0 0 0,0-1-243 0 0,3 2 0 0 0,-9-5 0 0 0,7 6 0 0 0,1 1 0 0 0,-7-6 0 0 0,-14-14 0 0 0,20 17 0 0 0,-10-8 0 0 0,5 6-11 0 0,6 4 18 0 0,0 0 1 0 0,0 0-1 0 0,0-1 1 0 0,0 1 0 0 0,0 0-1 0 0,0-1 1 0 0,1 0-1 0 0,-1 1 1 0 0,1-1 0 0 0,-1 0-1 0 0,0-1-7 0 0,2 3 34 0 0,0 0 0 0 0,0 0 0 0 0,-1-1-1 0 0,1 1 1 0 0,0 0 0 0 0,0 0 0 0 0,-1 0-1 0 0,1 0 1 0 0,0 0 0 0 0,0 0 0 0 0,-1-1-1 0 0,1 1 1 0 0,0 0 0 0 0,0 0 0 0 0,-1 0-1 0 0,1 0 1 0 0,0 0 0 0 0,-1 0-1 0 0,1 0 1 0 0,0 0 0 0 0,-1 0-34 0 0,0 0 150 0 0,1 0-113 0 0,-5-1 83 0 0,0 0 0 0 0,0 0 0 0 0,0-1 0 0 0,1 1 0 0 0,-1-1 0 0 0,1-1 0 0 0,-1 1 0 0 0,1-1 0 0 0,-2-1-120 0 0,-3-1 0 0 0,5 4 0 0 0,3 2 0 0 0,0-1 0 0 0,0 0 0 0 0,1 0 0 0 0,-1 0 0 0 0,0 0 0 0 0,0 0 0 0 0,0-1 0 0 0,0 1 0 0 0,0 0 0 0 0,0 0 0 0 0,1 0 0 0 0,-1-1 0 0 0,0 1 0 0 0,0 0 0 0 0,0-1 0 0 0,0 1 0 0 0,-47-20 0 0 0,47 19 0 0 0,-2 0 0 0 0,0 0 0 0 0,0 1 0 0 0,0-1 0 0 0,0 1 0 0 0,1-1 0 0 0,-1 1 0 0 0,-1 0 0 0 0,-4-1 0 0 0,2-3 0 0 0,0 0 0 0 0,-11-5 0 0 0,9 6 0 0 0,-3 1 0 0 0,9 2 0 0 0,-1 1 0 0 0,1 0 0 0 0,-12-5 0 0 0,13 4 0 0 0,1 0 0 0 0,-1 0 0 0 0,0-1 0 0 0,1 1 0 0 0,-1 0 0 0 0,0 0 0 0 0,1-1 0 0 0,-1 1 0 0 0,0-1 0 0 0,1 1 0 0 0,-1-1 0 0 0,1 1 0 0 0,-1-1 0 0 0,1 1 0 0 0,-17-13 0 0 0,-10-9 0 0 0,24 20 0 0 0,2 1 0 0 0,-1 0 0 0 0,1 0 0 0 0,-1 0 0 0 0,0 1 0 0 0,1-1 0 0 0,-1 0 0 0 0,0 1 0 0 0,0-1 0 0 0,1 1 0 0 0,-1 0 0 0 0,1 0 0 0 0,-4-2 0 0 0,3 2 0 0 0,1-1 0 0 0,-1 0 0 0 0,0 1 0 0 0,0-1 0 0 0,1 0 0 0 0,-1 0 0 0 0,0 0 0 0 0,1-1 0 0 0,-1 1 0 0 0,1 0 0 0 0,-1-1 0 0 0,0-1 2 0 0,0 1-8 0 0,-9-3 82 0 0,3 2 418 0 0,0-1 0 0 0,0 0 0 0 0,0-1 0 0 0,-2-2-494 0 0,8 5 0 0 0,0 0 0 0 0,-10-1 0 0 0,6 1 0 0 0,1 0 0 0 0,-1 0 0 0 0,1 0 0 0 0,0-1 0 0 0,0 0 0 0 0,-14-7 0 0 0,-3-2 0 0 0,15 8 0 0 0,-1-1 0 0 0,1 1 0 0 0,-8-2 0 0 0,-17-5 0 0 0,7 7 0 0 0,21 4 0 0 0,1-1 0 0 0,-1 1 0 0 0,0-1 0 0 0,1 0 0 0 0,-1 0 0 0 0,0 0 0 0 0,1 0 0 0 0,-2-2 0 0 0,2 2 0 0 0,0 0 0 0 0,0 0 0 0 0,-1 0 0 0 0,1 0 0 0 0,0 0 0 0 0,0 1 0 0 0,-1-1 0 0 0,-10-1 0 0 0,11 1 0 0 0,0 0 0 0 0,0 0 0 0 0,0 0 0 0 0,0 1 0 0 0,0 0 0 0 0,0 0 0 0 0,0-1 0 0 0,-2 2 0 0 0,-2-1 0 0 0,-27-2 0 0 0,23 1 0 0 0,-1 0 0 0 0,1 1 0 0 0,-3 1 0 0 0,10-1 124 0 0,0 0 0 0 0,-1-1 0 0 0,1 1 0 0 0,0-1 0 0 0,0 0 0 0 0,-2-1-124 0 0,-12-1 696 0 0,9 2-360 0 0,-3-1-268 0 0,0 1 0 0 0,0 0 0 0 0,0 0 0 0 0,0 2-68 0 0,5-1 0 0 0,1 0 0 0 0,-1-1 0 0 0,-6 0 0 0 0,6 0 0 0 0,0 0 0 0 0,0 0 0 0 0,-7 2 0 0 0,-6 2 0 0 0,13-2 0 0 0,1 0 0 0 0,-1 0 0 0 0,0-1 0 0 0,1 0 0 0 0,-1 0 0 0 0,-3-1 0 0 0,-9 0 0 0 0,8-1 0 0 0,0 1 0 0 0,-1 1 0 0 0,1 0 0 0 0,-9 1 0 0 0,2 1 0 0 0,-14 0 0 0 0,9-1 0 0 0,21-1 0 0 0,-33 2 0 0 0,-3 2 0 0 0,27-3 0 0 0,0 0 0 0 0,0-1 0 0 0,0 0 0 0 0,-2-1 0 0 0,0 1 0 0 0,-1 1 0 0 0,-10 0 0 0 0,16-1 0 0 0,0 1 0 0 0,0 0 0 0 0,0 0 0 0 0,1 0 0 0 0,-66 13 0 0 0,16-4 0 0 0,34-5 0 0 0,0 1 0 0 0,1 1 0 0 0,0 1 0 0 0,-7 1 0 0 0,19-7 0 0 0,1 1 0 0 0,-6 2 0 0 0,-1 2 0 0 0,11-4 0 0 0,-1 0 0 0 0,0 0 0 0 0,0-1 0 0 0,0 0 0 0 0,0-1 0 0 0,0 1 0 0 0,-1-1 0 0 0,-5 1 0 0 0,-14-1 0 0 0,18-1 0 0 0,-1 1 0 0 0,1-1 0 0 0,0 0 0 0 0,-1-1 0 0 0,-2-1 0 0 0,-26-4-20 0 0,24 5 5 0 0,1-1 1 0 0,-1-1-1 0 0,-10-3 15 0 0,7 0 0 0 0,-1 2 0 0 0,1 0 0 0 0,-1 1 0 0 0,0 0 0 0 0,-1 2 0 0 0,-4-1 0 0 0,19 2 0 0 0,0 1 0 0 0,0-1 0 0 0,1 0 0 0 0,-1 0 0 0 0,0 1 0 0 0,0 0 0 0 0,0-1 0 0 0,1 1 0 0 0,-1 0 0 0 0,-2 1 0 0 0,-17 5 0 0 0,1 1 0 0 0,-12 7 0 0 0,16-8 0 0 0,12-6 0 0 0,0 1 0 0 0,1 0 0 0 0,-1 1 0 0 0,1-1 0 0 0,-1 1 0 0 0,1 0 0 0 0,-3 2 0 0 0,3-1 0 0 0,-1-1 0 0 0,0 1 0 0 0,0-1 0 0 0,0 0 0 0 0,1-1 0 0 0,0 0 0 0 0,1 0 0 0 0,-1 1 0 0 0,0 0 0 0 0,1-1 0 0 0,0 1 0 0 0,-1 1 0 0 0,-17 23 67 0 0,-13 23-67 0 0,24-34 5 0 0,-19 35-5 0 0,10-16 0 0 0,-9 23 0 0 0,13-24 0 0 0,9-20 0 0 0,1 0 0 0 0,-1 4 0 0 0,3-6 0 0 0,-1 0 0 0 0,-1-1 0 0 0,-2 5 0 0 0,-6 12 0 0 0,0 1 0 0 0,0 10 0 0 0,1-6 0 0 0,-3 6 0 0 0,-17 30 0 0 0,23-49 0 0 0,1 0 0 0 0,-2 8 0 0 0,-8 19 0 0 0,-9 23 0 0 0,10-25 0 0 0,-5 7 0 0 0,5-17 0 0 0,6-14 0 0 0,0 1 0 0 0,2 1 0 0 0,1-1 0 0 0,-1 5 0 0 0,-39 145 0 0 0,35-134 0 0 0,3-9 0 0 0,1 3 0 0 0,-4 29 0 0 0,-1 37 0 0 0,10-73 0 0 0,-1 9 0 0 0,1-12 0 0 0,2 1 0 0 0,-1 15 0 0 0,1 6 0 0 0,1-23 0 0 0,1 13 0 0 0,0 89 0 0 0,0-7 0 0 0,-1-92 0 0 0,1-15 0 0 0,0 1 0 0 0,1 5 0 0 0,0-8 0 0 0,0 0 0 0 0,-1 1 0 0 0,0-1 0 0 0,0 0 0 0 0,-1 0 0 0 0,0 0 0 0 0,0 1 0 0 0,-2 9 0 0 0,1 1 0 0 0,2-1 0 0 0,-1 1 0 0 0,2 5 0 0 0,0 10 0 0 0,1 22 0 0 0,7 32 0 0 0,-4-38 0 0 0,-3-17 0 0 0,-1-15 0 0 0,3 16 0 0 0,10 82 0 0 0,-2-38 0 0 0,-7-35 0 0 0,-5-28 0 0 0,2 0 0 0 0,2 9 0 0 0,6 31 0 0 0,-5-26 0 0 0,2 0 0 0 0,5 17 0 0 0,-7-28 0 0 0,0 0 0 0 0,0 8 0 0 0,-2-7 0 0 0,1-1 0 0 0,3 9 0 0 0,1 1 0 0 0,3 16 0 0 0,-9-34 0 0 0,9 46 0 0 0,10 37 0 0 0,13 52 0 0 0,-28-122 0 0 0,0 1 0 0 0,2-2 0 0 0,6 12 0 0 0,-1-1 0 0 0,-1 2 0 0 0,0 0 0 0 0,1 0 0 0 0,2 0 0 0 0,5 5 0 0 0,-8-18 0 0 0,7 8 0 0 0,-8-14 0 0 0,-1 1 0 0 0,-1 1 0 0 0,0 0 0 0 0,-4-7 0 0 0,1-1 0 0 0,0 0 0 0 0,0 0 0 0 0,1 0 0 0 0,5 5 0 0 0,5 6 0 0 0,31 35 0 0 0,-45-53 0 0 0,20 23 0 0 0,1-1 0 0 0,13 10 0 0 0,36 32 0 0 0,-40-38 0 0 0,-14-11 0 0 0,10 5 0 0 0,3 4 0 0 0,-24-19 0 0 0,1 0 0 0 0,0 0 0 0 0,1 0 0 0 0,0-1 0 0 0,9 4 0 0 0,53 25 0 0 0,-59-29 0 0 0,-6-3 0 0 0,0 0 0 0 0,0 0 0 0 0,6 0 0 0 0,-5 0 0 0 0,0 0 0 0 0,0 0 0 0 0,0 1 0 0 0,6 4 0 0 0,9 3 0 0 0,-17-8 0 0 0,-1 0 0 0 0,0 0 0 0 0,1 1 0 0 0,-1 0 0 0 0,25 16 0 0 0,-14-9 0 0 0,-2-1 0 0 0,1 0 0 0 0,14 8 0 0 0,38 19 0 0 0,-63-35 0 0 0,0 0 0 0 0,0-1 0 0 0,0 1 0 0 0,0-1 0 0 0,2 0 0 0 0,-1 0 0 0 0,0 1 0 0 0,-1-1 0 0 0,1 1 0 0 0,0 0 0 0 0,1 0 0 0 0,-1 0 0 0 0,1 0 0 0 0,0 0 0 0 0,0-1 0 0 0,4 1 0 0 0,-2-1 0 0 0,0 1 0 0 0,0 0 0 0 0,1 1 0 0 0,2 0 0 0 0,-1 1 0 0 0,1-2 0 0 0,0 0 0 0 0,1 0 0 0 0,-1-1 0 0 0,7 0 0 0 0,2-2-286 0 0,0 0 0 0 0,0-2 0 0 0,-1 0 0 0 0,1-1 0 0 0,15-6 286 0 0,-6 1-7154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22.6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0 1375 0 0,'0'0'263'0'0,"0"0"566"0"0,0 0 253 0 0,0 0 50 0 0,-2 0-102 0 0,-6 0-468 0 0,6 0-208 0 0,2 0-39 0 0,0 0-23 0 0,0 0-59 0 0,0 0-29 0 0,0 0-4 0 0,0 0-1 0 0,0 0-6 0 0,0 0-1 0 0,0 0 0 0 0,0 0-2 0 0,0 0-13 0 0,0 0-8 0 0,0 0-1 0 0,1 2-1 0 0,6 9 2 0 0,0-1 0 0 0,1 0 0 0 0,0 0 0 0 0,0-1 0 0 0,1 0 0 0 0,0-1 0 0 0,0 1 0 0 0,4 0-169 0 0,-11-7 22 0 0,0-1 0 0 0,0 0 0 0 0,0-1 0 0 0,0 1 1 0 0,0 0-1 0 0,0-1 0 0 0,0 1 0 0 0,1-1 0 0 0,-1 1 0 0 0,1-1-22 0 0,13 4 147 0 0,-6-1-63 0 0,-6-1-18 0 0,1 0 1 0 0,-1-1-1 0 0,1 0 0 0 0,-1 0 0 0 0,1 0 0 0 0,1 0-66 0 0,13 1 277 0 0,-14-1-203 0 0,-1 0-1 0 0,1 0 1 0 0,-1-1 0 0 0,1 0 0 0 0,-1 0 0 0 0,1-1-74 0 0,79-8 782 0 0,-80 9-756 0 0,0 0 1 0 0,1 0-1 0 0,-1 1 0 0 0,3-1-26 0 0,14 2 79 0 0,-14-3-66 0 0,1 1 1 0 0,-1 0 0 0 0,1 0 0 0 0,-1 1 0 0 0,1 0-1 0 0,4 1-13 0 0,-2 0 9 0 0,0 0-1 0 0,0-1 1 0 0,0-1-1 0 0,0 0 0 0 0,0 0 1 0 0,0-1-1 0 0,0 0 1 0 0,0-1-9 0 0,0 1 10 0 0,1-1 0 0 0,-1 2 0 0 0,1-1 0 0 0,-1 1 0 0 0,1 1 0 0 0,9 1-10 0 0,0 2 0 0 0,1-2 0 0 0,-1 0 0 0 0,1-2 0 0 0,0 0 0 0 0,5-2 0 0 0,-15 1 8 0 0,-1 0 0 0 0,8-3-8 0 0,-7 2 24 0 0,0 0 0 0 0,9 0-24 0 0,13 0 11 0 0,18-5-11 0 0,-42 6 18 0 0,0 0-1 0 0,0 1 1 0 0,1 0-18 0 0,-3 1 3 0 0,0-1-1 0 0,0-1 1 0 0,0 1 0 0 0,4-2-3 0 0,-1 1 11 0 0,0-1 0 0 0,1 2 1 0 0,1-1-12 0 0,-3 1 6 0 0,0 0 1 0 0,1-1-1 0 0,7-2-6 0 0,-5 1 14 0 0,1 0-1 0 0,-1 1 0 0 0,1 0 0 0 0,0 1 0 0 0,-1 1 1 0 0,5 0-14 0 0,28 1 38 0 0,-45-2-38 0 0,30 0 42 0 0,0 2 1 0 0,7 1-43 0 0,-32-2 13 0 0,21 0 27 0 0,21-2-29 0 0,11-2-11 0 0,-51 2 13 0 0,0 0 1 0 0,-1-1-1 0 0,1 0 1 0 0,2-1-14 0 0,16-5 53 0 0,8-1 53 0 0,-20 5-14 0 0,1 1 0 0 0,13-2-92 0 0,-1 0 11 0 0,-16 4 16 0 0,-1-1-1 0 0,7 0-26 0 0,-9 1 1 0 0,0 0 0 0 0,0 0 0 0 0,1-1-1 0 0,1-1 0 0 0,-4 1 6 0 0,-1 1 0 0 0,1-1-1 0 0,0 1 1 0 0,-1 0-1 0 0,1 1 1 0 0,0-1-1 0 0,0 1 1 0 0,0 0-1 0 0,0 0 1 0 0,-1 0-1 0 0,2 1-5 0 0,2 1 0 0 0,-3 0 0 0 0,0-1 0 0 0,-1 0 0 0 0,1 0 0 0 0,0-1 0 0 0,1 1 0 0 0,17 1 0 0 0,-12 0 0 0 0,-2-3 0 0 0,23 2 0 0 0,-10-1-2 0 0,-1 0 58 0 0,-7 1-46 0 0,-12 0-10 0 0,0 0 0 0 0,19 9 0 0 0,-8-5 11 0 0,0-2 32 0 0,11 2-31 0 0,-19-5-14 0 0,9 0 2 0 0,5 0 0 0 0,-15 1 0 0 0,0 1 0 0 0,14 2 28 0 0,-17-4-8 0 0,17 7-4 0 0,-5-2-16 0 0,0-3 0 0 0,2-1 0 0 0,24 1 48 0 0,-37-2-125 0 0,0-1-4 0 0,23-11-815 0 0,-14 6-18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6:25.6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 1924 4607 0 0,'0'0'208'0'0,"0"0"67"0"0,0 0 154 0 0,0 0 69 0 0,0 0 12 0 0,0 0 2 0 0,0 0 0 0 0,-1-8 1024 0 0,1 2-1024 0 0,0 5 0 0 0,0 0 0 0 0,2-6-69 0 0,0-2-294 0 0,4-2-132 0 0,-5 8-19 0 0,-1 2 3 0 0,2-10 171 0 0,0 9-104 0 0,1-1 623 0 0,-1 0-634 0 0,1-1 1 0 0,0 0-1 0 0,0 1 0 0 0,0 0 1 0 0,1-1-1 0 0,-1 1 0 0 0,1 1 1 0 0,1-2-58 0 0,34-20 473 0 0,-5 4-288 0 0,-14 7-185 0 0,16-8 0 0 0,-26 16 0 0 0,0-1 0 0 0,-1-1 0 0 0,0 0 0 0 0,4-4 0 0 0,32-34 0 0 0,-24 24 0 0 0,-1 1 0 0 0,51-49 0 0 0,-51 51 0 0 0,1 1 0 0 0,15-9 0 0 0,42-31 0 0 0,-54 39 0 0 0,2 0 0 0 0,-16 12 0 0 0,0 0 0 0 0,1-3 0 0 0,0 1 428 0 0,-1 1 1 0 0,11-5-429 0 0,3-2 583 0 0,45-30 25 0 0,-15 12-608 0 0,-31 18 0 0 0,18-12 0 0 0,-15 5 0 0 0,-1 0 0 0 0,11-14 0 0 0,-5 6 0 0 0,2 2 0 0 0,16-10 0 0 0,7-6 0 0 0,-39 30 232 0 0,19-11-232 0 0,-16 11 211 0 0,-15 10 29 0 0,5-4 225 0 0,1-1 1 0 0,6-6-466 0 0,-10 9-484 0 0,1-1 1 0 0,-1 1-1 0 0,9-5 484 0 0,5-2-107 0 0,43-31 1491 0 0,-50 34-1074 0 0,1 0 0 0 0,10-4-310 0 0,8-4-12 0 0,-21 10 12 0 0,-1 1 0 0 0,1-1 0 0 0,7-7 0 0 0,31-20 0 0 0,-15 9 0 0 0,14-7 0 0 0,6-3 0 0 0,-36 22 0 0 0,19-7 0 0 0,-17 9 0 0 0,10-8 0 0 0,8 1 0 0 0,-29 11 0 0 0,-1 0 0 0 0,0 0 0 0 0,3-3 0 0 0,-2 1 0 0 0,29-23 0 0 0,-33 28 0 0 0,0-1 0 0 0,0 1 0 0 0,5-3 0 0 0,-5 4 0 0 0,-1-1 0 0 0,1 1 0 0 0,-1-1 0 0 0,3-4 0 0 0,2-1-131 0 0,-4 2 440 0 0,1 0 0 0 0,0 0 0 0 0,1 1 0 0 0,-1 0 0 0 0,1 0 0 0 0,0 1 0 0 0,8-4-309 0 0,-13 7 4 0 0,0 0-1 0 0,0 1 1 0 0,0-1-1 0 0,0 0 1 0 0,1-1-4 0 0,-2 1 0 0 0,1 0-1 0 0,-1 0 1 0 0,1 0 0 0 0,-1 1 0 0 0,1 0-1 0 0,-1-1 1 0 0,4 0 0 0 0,0 0 0 0 0,1-1 0 0 0,-1 0 0 0 0,0-1 0 0 0,-1 1 0 0 0,1-1 0 0 0,4-4 0 0 0,13-8 0 0 0,-9 8 0 0 0,14-6 0 0 0,2-1 0 0 0,13-13 0 0 0,-40 26 0 0 0,10-6 0 0 0,-10 7 0 0 0,9-6 0 0 0,10-9 0 0 0,-16 12 0 0 0,14-14 0 0 0,-18 16 0 0 0,-1 0 0 0 0,1 0 0 0 0,0 0 0 0 0,0 1 0 0 0,0-1 0 0 0,0 1 0 0 0,1 0 0 0 0,-1-1 0 0 0,4-1 0 0 0,17-10 0 0 0,-17 9 0 0 0,-5 2 0 0 0,1 1 0 0 0,0 0 0 0 0,0 0 0 0 0,0-1 0 0 0,0 1 0 0 0,0 0 0 0 0,2 0 0 0 0,0-1 0 0 0,7-2 0 0 0,3 0 0 0 0,-12 3 0 0 0,11-3 0 0 0,1 1 0 0 0,0 0 0 0 0,-1 0 0 0 0,-11 1 0 0 0,-1 2 0 0 0,-1-1 0 0 0,1 1 0 0 0,-1-1 0 0 0,1 1 0 0 0,0-1 0 0 0,-1 1 0 0 0,1-1 0 0 0,0 1 0 0 0,0-1 0 0 0,-1 1 0 0 0,1 0 0 0 0,0-1 0 0 0,0 1 0 0 0,0 0 0 0 0,-1 0 0 0 0,2-1 0 0 0,22-8 0 0 0,-17 6 0 0 0,-3 1 4 0 0,-4 1-14 0 0,-12 2 88 0 0,11-1 293 0 0,-2 1-164 0 0,0-1-1 0 0,0 1 1 0 0,1 0 0 0 0,-1 0-1 0 0,0 0 1 0 0,1 0 0 0 0,-1 1-1 0 0,-1 0-206 0 0,1-1-48 0 0,-44 23 48 0 0,38-19 0 0 0,0-1 0 0 0,0 1 0 0 0,-6 6 0 0 0,-13 6 0 0 0,-52 28 0 0 0,67-38 0 0 0,1 0 0 0 0,-9 8 0 0 0,8-5 0 0 0,-14 7 0 0 0,7-5 0 0 0,1 0 0 0 0,-8 8 0 0 0,5-3 0 0 0,-9 4 0 0 0,-89 55 0 0 0,45-22 0 0 0,22-15 0 0 0,21-16 0 0 0,-43 28 0 0 0,28-19 0 0 0,27-17 0 0 0,-11 5 0 0 0,-101 61 0 0 0,78-48 0 0 0,-20 12 0 0 0,33-21 0 0 0,-33 26 0 0 0,-35 33 0 0 0,37-22 0 0 0,40-33 0 0 0,-8 11 0 0 0,2-2 0 0 0,23-23 0 0 0,12-10 0 0 0,0 0 0 0 0,-1-1 0 0 0,0 1 0 0 0,-1 0 0 0 0,-64 48 0 0 0,14-10 0 0 0,-103 68 0 0 0,132-93 0 0 0,-1 0 0 0 0,4-3 0 0 0,-15 12 0 0 0,26-18 0 0 0,-12 6 0 0 0,14-8 0 0 0,-1 1 0 0 0,1 0 0 0 0,-1 2 0 0 0,-36 29 0 0 0,-3-1 0 0 0,32-22 0 0 0,0 0 0 0 0,1 2 0 0 0,-8 9 0 0 0,-20 20 0 0 0,31-33 0 0 0,4-3 0 0 0,0-1 0 0 0,-4 2 0 0 0,7-5 0 0 0,2-2 0 0 0,0 0 0 0 0,0 0 0 0 0,0-1 0 0 0,-3 2 0 0 0,1-1 0 0 0,0 1 0 0 0,0-2 0 0 0,-1 0 0 0 0,1-1 0 0 0,-4 3 0 0 0,9-5 0 0 0,-9 2 0 0 0,-17 9 0 0 0,20-10 0 0 0,7-1 0 0 0,0 0 0 0 0,1 0 0 0 0,-1 0 0 0 0,0 0 0 0 0,0 0 0 0 0,1 0 0 0 0,-1 0 0 0 0,0 1 0 0 0,0-1 0 0 0,1 0 0 0 0,-1 0 0 0 0,0 1 0 0 0,0-1 0 0 0,1 0 0 0 0,-1 1 0 0 0,1-1 0 0 0,-1 1 0 0 0,0-1 0 0 0,1 1 0 0 0,-1-1 0 0 0,1 1 0 0 0,-2 0 0 0 0,1 0 0 0 0,0 0 0 0 0,0 0 0 0 0,-1 1 0 0 0,1-2 0 0 0,0 1 0 0 0,-1 0 0 0 0,1 0 0 0 0,-2 0 0 0 0,-5 3 0 0 0,1 0 0 0 0,0 0 0 0 0,2 1-64 0 0,4-4-273 0 0,4-3 77 0 0,0 0 0 0 0,0 0-1 0 0,0 0 1 0 0,0 0 0 0 0,1 0 0 0 0,2 0 260 0 0,8-5-30 0 0,29-19 30 0 0,-1-3 0 0 0,-1-1 0 0 0,25-24 0 0 0,-43 31 0 0 0,3-4 0 0 0,-3 3 0 0 0,2 0 0 0 0,23-14 0 0 0,-24 20 0 0 0,10-12 0 0 0,-7 7 0 0 0,1 1 0 0 0,0 2 0 0 0,16-8 0 0 0,-36 23 0 0 0,63-36 0 0 0,7 0 0 0 0,26-15 0 0 0,-96 51 0 0 0,106-62 0 0 0,-81 45 0 0 0,-2 0 0 0 0,12-12 0 0 0,5-5 0 0 0,6-6 0 0 0,-32 28 0 0 0,0 1 0 0 0,1 0 0 0 0,15-6 0 0 0,-10 5 0 0 0,-1 0 0 0 0,7-7 0 0 0,-6 3 0 0 0,2 2 0 0 0,30-15 0 0 0,10-6 0 0 0,-10-3 0 0 0,3-3 0 0 0,-27 23 0 0 0,8-3 0 0 0,-17 9 0 0 0,5-3 0 0 0,-22 15 0 0 0,-1-1 0 0 0,1 0 0 0 0,-1 0 0 0 0,6-7 0 0 0,-8 8 0 0 0,-1 1 0 0 0,0-1 0 0 0,1 1 0 0 0,0 1 0 0 0,1-1 0 0 0,21-12 0 0 0,-9 4 0 0 0,-13 8 0 0 0,0 0 0 0 0,0-1 0 0 0,-1 0 0 0 0,5-4 0 0 0,-6 5 0 0 0,0 0 0 0 0,0 0 0 0 0,3-1 0 0 0,9-7 0 0 0,1-3 0 0 0,10-4 0 0 0,2-2 0 0 0,-19 14 0 0 0,-8 6 0 0 0,-1 0 0 0 0,0 0 0 0 0,0 0 0 0 0,0 0 0 0 0,0-1 0 0 0,1-1 0 0 0,70-63 0 0 0,-29 28 0 0 0,-1 0 0 0 0,-9 6 0 0 0,-21 18 0 0 0,1 0 0 0 0,1 1 0 0 0,10-6 0 0 0,-12 12 0 0 0,-9 5 0 0 0,-1 0 0 0 0,0 0 0 0 0,1 0 0 0 0,1-3 0 0 0,6-3 508 0 0,0 0-1 0 0,1 0 1 0 0,2 0-508 0 0,3-3 453 0 0,-16 10-452 0 0,0 1 0 0 0,-1 0 1 0 0,1-1-1 0 0,-1 1 0 0 0,1 0 0 0 0,-1-1 0 0 0,1 1 0 0 0,-1-1 0 0 0,1 1 0 0 0,-1-1 0 0 0,0 1 0 0 0,1-1 1 0 0,-1 1-1 0 0,0-1 0 0 0,1 0-1 0 0,8-13-1 0 0,-7 11 1 0 0,1 1 0 0 0,-1 0 0 0 0,1 0 0 0 0,-1 0 0 0 0,1 1 0 0 0,0-1 0 0 0,-1 0 0 0 0,3 0 0 0 0,10-6 0 0 0,-12 7 0 0 0,9-8 0 0 0,8-7 0 0 0,-16 12 0 0 0,21-13 0 0 0,-19 11 0 0 0,1 1 0 0 0,-15 9 0 0 0,-7 6 0 0 0,-9 5 0 0 0,-24 21 0 0 0,-18 7 0 0 0,-18 14 0 0 0,47-30 0 0 0,-16 17 0 0 0,31-26 0 0 0,-4 2 0 0 0,-3 2 0 0 0,3-2 0 0 0,-25 13 0 0 0,19-13 0 0 0,-3 4 0 0 0,-103 80 0 0 0,-24 20 0 0 0,106-80 0 0 0,23-16 0 0 0,-20 13 0 0 0,-108 63 0 0 0,141-91 0 0 0,-16 9 0 0 0,-37 17 0 0 0,43-24 0 0 0,-24 17 0 0 0,16-9 0 0 0,-125 80 0 0 0,65-28 0 0 0,95-73 0 0 0,-13 11 0 0 0,0-2 0 0 0,-1 0 0 0 0,0-1 0 0 0,-13 6 0 0 0,-26 9 0 0 0,-15 7 0 0 0,-44 18 0 0 0,-56 24 0 0 0,155-67 0 0 0,0 2 0 0 0,0 0 0 0 0,1 1 0 0 0,1 1 0 0 0,0 0 0 0 0,0 1 0 0 0,-2 3 0 0 0,-7 7 0 0 0,13-14 0 0 0,1 2 0 0 0,-1-1 0 0 0,2 1 0 0 0,-1 1 0 0 0,-2 4 0 0 0,5-6 0 0 0,-14 21 0 0 0,6-6 0 0 0,9-16 0 0 0,2 0 0 0 0,2-3 0 0 0,4-4 0 0 0,3-4 0 0 0,-6 3 0 0 0,15-8 0 0 0,0 0 0 0 0,0-1 0 0 0,9-8 0 0 0,-8 6 0 0 0,45-31 0 0 0,43-30 0 0 0,63-31 0 0 0,-79 51 0 0 0,14-15 0 0 0,-30 12 0 0 0,-1-3 0 0 0,7-7 0 0 0,14 0 0 0 0,-62 45 0 0 0,87-57 0 0 0,-101 68 0 0 0,0-1 0 0 0,12-3 0 0 0,15-9 0 0 0,55-36 0 0 0,-15 5 0 0 0,-46 27 0 0 0,18-7 0 0 0,-29 19 0 0 0,30-16 0 0 0,-40 23 0 0 0,-1 0 0 0 0,0-2 0 0 0,0 0 0 0 0,-1 0 0 0 0,0-2 0 0 0,4-3 0 0 0,14-13 0 0 0,-21 19 0 0 0,-1-1 0 0 0,0 0 0 0 0,1-2 0 0 0,-2 2 0 0 0,0-1 0 0 0,1 1 0 0 0,8-5 0 0 0,-1 0 0 0 0,12-12 0 0 0,6-5 0 0 0,-14 12 0 0 0,-11 10 0 0 0,0 0 0 0 0,1 1 0 0 0,1 0 0 0 0,26-19 0 0 0,-16 10 0 0 0,-16 14 0 0 0,-1 0 0 0 0,1 0 0 0 0,0 1 0 0 0,0 0 0 0 0,0 0 0 0 0,0 0 0 0 0,5 0 0 0 0,6-2 0 0 0,-14 3 0 0 0,0-1 0 0 0,-1 1 0 0 0,0 0 0 0 0,1-1 0 0 0,-1 1 0 0 0,0-1 0 0 0,1 0 0 0 0,-1 1 0 0 0,0-2 0 0 0,0 1 0 0 0,0 1 0 0 0,0-1 0 0 0,1 0 0 0 0,-1 1 0 0 0,0-1 0 0 0,1 1 0 0 0,-1-1 0 0 0,1 1 0 0 0,-1 0 0 0 0,1 0 0 0 0,1 0 0 0 0,1-1 0 0 0,-1 0 0 0 0,0 0 0 0 0,0-1 0 0 0,0 1 0 0 0,0-1 0 0 0,0 0 0 0 0,0 0 0 0 0,1-2 0 0 0,0 0 0 0 0,1 0 0 0 0,0 1 0 0 0,4-2 0 0 0,-5 3 0 0 0,1-1 0 0 0,0 0 0 0 0,-1 0 0 0 0,2-2 0 0 0,9-5 0 0 0,-7 4 0 0 0,1 0 0 0 0,-2 0 0 0 0,8-7 0 0 0,0-1 0 0 0,-15 14 0 0 0,-1 0 0 0 0,1 0 0 0 0,0 0 0 0 0,0 0 0 0 0,0 1 0 0 0,0-1 0 0 0,0 0 0 0 0,0 1 0 0 0,0-1 0 0 0,0 1 0 0 0,0-1 0 0 0,0 1 0 0 0,0-1 0 0 0,0 1 0 0 0,1 0 0 0 0,-1-1 0 0 0,1 1 0 0 0,-1-1 0 0 0,0 1 0 0 0,1-1 0 0 0,-1 1 0 0 0,0-1 0 0 0,0 0 0 0 0,1 0 0 0 0,-1 1 0 0 0,0-2 0 0 0,4 0 0 0 0,-4 1 0 0 0,1 0 0 0 0,0 0 0 0 0,0-1 0 0 0,-1 1 0 0 0,1 0 0 0 0,-1-1 0 0 0,1 1 0 0 0,-1-1 0 0 0,8-11 0 0 0,-4 7 0 0 0,5-4 0 0 0,-8 8 0 0 0,1 0-4 0 0,-4 5-109 0 0,-6 6-599 0 0,-11 10-1252 0 0,6-9 941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5.4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0 6447 0 0,'0'0'142'0'0,"0"0"22"0"0,0 0 13 0 0,0 0 55 0 0,0 0 181 0 0,0 0 78 0 0,0 0 18 0 0,0 0 3 0 0,0 0 0 0 0,0 0 0 0 0,0 0 0 0 0,0 0-69 0 0,-1 2-294 0 0,-1 0-27 0 0,1 0-1 0 0,0 0 0 0 0,0 0 1 0 0,0 0-1 0 0,0 0 0 0 0,0 0 1 0 0,0 0-1 0 0,1 0 0 0 0,-1 1 1 0 0,1-1-1 0 0,0 0 0 0 0,-1 0-121 0 0,-5 143 608 0 0,6-145-608 0 0,0 54 0 0 0,5 22 0 0 0,-4-57 657 0 0,-1 12-657 0 0,-1-19 275 0 0,1 0 0 0 0,1 0 0 0 0,0 0 0 0 0,1 0 0 0 0,2 10-275 0 0,-2-16 2 0 0,0 0-1 0 0,1 0 1 0 0,0 0-1 0 0,0 0 1 0 0,0 0-1 0 0,1-1 1 0 0,-1 1 0 0 0,1-1-1 0 0,1 0 1 0 0,-1 0-1 0 0,1 0 1 0 0,0-1-1 0 0,0 1-1 0 0,0-2 0 0 0,-1 0 0 0 0,1 0-1 0 0,0 0 1 0 0,0 0 0 0 0,0-1 0 0 0,0 0-1 0 0,0 0 1 0 0,1 0 0 0 0,-1-1 0 0 0,1 1-1 0 0,-1-1 1 0 0,1-1 0 0 0,-1 1 0 0 0,1-1-1 0 0,2 0 1 0 0,4-1 0 0 0,-1 0 0 0 0,0 0 0 0 0,0-1 0 0 0,0-1 0 0 0,0 0 0 0 0,-1 0 0 0 0,-3 0 0 0 0,-1 0 0 0 0,0 1 0 0 0,0-2 0 0 0,0 1 0 0 0,0-1 0 0 0,-1 0 0 0 0,1 0 0 0 0,-1-1 0 0 0,0 1 0 0 0,2-4 0 0 0,0 1 0 0 0,0-2 0 0 0,0 1 0 0 0,-1-1 0 0 0,0 0 0 0 0,-1 0 0 0 0,2-4 0 0 0,1-5 186 0 0,-1 0 1 0 0,0-1-1 0 0,-2 0 0 0 0,0-1 0 0 0,-1 1 0 0 0,-1-1 1 0 0,-1 1-1 0 0,0-1 0 0 0,-2 0 0 0 0,0 0 0 0 0,-2-8-186 0 0,0-12 0 0 0,1 29-158 0 0,-1 9 38 0 0,1 1-3 0 0,1-1-352 0 0,0 2-669 0 0,0 0-2676 0 0,0 0-1148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8.0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5 167 4607 0 0,'0'0'208'0'0,"0"0"67"0"0,0 0 154 0 0,0 0 69 0 0,0 0 12 0 0,0 0 2 0 0,0 0 0 0 0,-1 1 0 0 0,-2 4 4369 0 0,9-11-4038 0 0,10-13-420 0 0,-11 10-271 0 0,1-1 89 0 0,0 0 1 0 0,0 1-1 0 0,1 0 0 0 0,7-8-241 0 0,11-9 0 0 0,-17 16 0 0 0,1 1 0 0 0,0 0 0 0 0,0 1 0 0 0,10-7 0 0 0,-8 9 0 0 0,-8 5 0 0 0,0 2 0 0 0,4-2 72 0 0,-5 1 299 0 0,0 3-247 0 0,0-1 0 0 0,-1 0 0 0 0,1 1 0 0 0,0 0 0 0 0,-1-1 0 0 0,1 1 0 0 0,-1 0 0 0 0,0-1 1 0 0,0 1-1 0 0,0 0 0 0 0,0 0 0 0 0,-1 0 0 0 0,1 0 0 0 0,-1 1-124 0 0,1 7-86 0 0,0-1 0 0 0,-2 0 0 0 0,0 6 86 0 0,0-2 126 0 0,1-7-126 0 0,-1 27 0 0 0,-3 1 0 0 0,0 1 0 0 0,0-18 0 0 0,2-1 0 0 0,-2-1 0 0 0,0 0 0 0 0,-3 8 0 0 0,5-19 0 0 0,-4 14 0 0 0,6-18-7 0 0,1-2 8 0 0,1-5 45 0 0,5-10 357 0 0,1-11-202 0 0,2 1-1 0 0,1 0 1 0 0,1 1 0 0 0,1 0-1 0 0,1 1 1 0 0,1 0 0 0 0,1 1-1 0 0,3-1-200 0 0,-15 19 0 0 0,-1 1 0 0 0,2 0 0 0 0,-1 1 0 0 0,0-1 0 0 0,1 1 0 0 0,0-1 0 0 0,2 1 0 0 0,1 6 0 0 0,-1 2 0 0 0,-5-3 0 0 0,-1 0 0 0 0,1 0 0 0 0,-1-1 0 0 0,0 1 0 0 0,0 0 0 0 0,0 1 0 0 0,0-1 0 0 0,0 0 0 0 0,1 2 0 0 0,-1 2 0 0 0,0-1 0 0 0,0 1 0 0 0,-1 0 0 0 0,0 0 0 0 0,0 2 0 0 0,0-8 0 0 0,-1 12 0 0 0,-2 6 0 0 0,3-18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0 0 0 0,3-4 0 0 0,6-10 0 0 0,-6 9 0 0 0,13-23 0 0 0,-8 14 0 0 0,0 0 0 0 0,1 0 0 0 0,-6 11 0 0 0,-1-1 0 0 0,1 1 0 0 0,0 0 0 0 0,0 0 0 0 0,0 0 0 0 0,1 0 0 0 0,-1 1 0 0 0,0-1 0 0 0,4-1 0 0 0,-5 3 0 0 0,0 1 0 0 0,-1-1 0 0 0,1 1 0 0 0,0-1 0 0 0,-1 1 0 0 0,1-1 0 0 0,0 1 0 0 0,0 0 0 0 0,0 0 0 0 0,-1 0 0 0 0,1 0 0 0 0,0 0 0 0 0,0 0 0 0 0,-1 1 0 0 0,1-1 0 0 0,0 0 0 0 0,0 1 0 0 0,-1 0 0 0 0,1-1 0 0 0,0 1 0 0 0,-1 0 0 0 0,1 0 0 0 0,-1 0 0 0 0,1 0 0 0 0,-1 0 0 0 0,1 0 0 0 0,-1 0 0 0 0,0 0 0 0 0,0 1 0 0 0,1 0 0 0 0,4 4 0 0 0,-1 1 0 0 0,0 0 0 0 0,0 1 0 0 0,-1-1 0 0 0,3 5 0 0 0,0 4 0 0 0,-1-1 0 0 0,0 1 0 0 0,0 0 0 0 0,-2 1 0 0 0,0-1 0 0 0,-1 1 0 0 0,0 0 0 0 0,-1 7 0 0 0,1 11 11 0 0,0-17-423 0 0,-1 15 412 0 0,-1 21-2428 0 0,-1-52 1437 0 0,0-2-29 0 0,0 0-4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8.7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6 6447 0 0,'0'0'142'0'0,"0"0"22"0"0,0 0 13 0 0,-1 1-20 0 0,-6 1-50 0 0,6-1 274 0 0,-7 1 619 0 0,6-1-488 0 0,2-1 0 0 0,0 0 0 0 0,0 0 0 0 0,0 0-69 0 0,0 0-222 0 0,0 0 166 0 0,0 0 101 0 0,0 0 21 0 0,0 0 3 0 0,0 0 0 0 0,0 0 0 0 0,0 0 0 0 0,0 0-69 0 0,2 0-294 0 0,10 0-22 0 0,-6 0 205 0 0,0 0 1 0 0,1 0-1 0 0,-1 0 0 0 0,4-2-332 0 0,21-3 587 0 0,14 1-587 0 0,-42 4 21 0 0,16-1-21 0 0,0 1 0 0 0,0 1 0 0 0,-1 0 0 0 0,13 4 0 0 0,-27-5 0 0 0,9 2 0 0 0,-1 0 0 0 0,0 1 0 0 0,0 0 0 0 0,1 1 0 0 0,-1-1 0 0 0,-9-2 0 0 0,0-1 0 0 0,0 1 0 0 0,0 0 0 0 0,-1 0 0 0 0,1 0 0 0 0,0 0 0 0 0,-1 1 0 0 0,1-1 0 0 0,-1 1 0 0 0,2 0 0 0 0,1 2-64 0 0,-4-3-273 0 0,-1-1-138 0 0,0 0-1022 0 0,0 0-3962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9.2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10135 0 0,'0'0'231'0'0,"0"0"29"0"0,0 0 19 0 0,1 2 37 0 0,4 7 125 0 0,-4-7 58 0 0,-1-2 11 0 0,1 1 2 0 0,11 10 125 0 0,0-2 0 0 0,1 1 0 0 0,0-2-1 0 0,6 3-636 0 0,-6-3 329 0 0,0 0 0 0 0,-1 0 0 0 0,0 1 0 0 0,-1 1 0 0 0,7 6-329 0 0,-12-9 0 0 0,-2-4 0 0 0,0 1 0 0 0,-1 0 0 0 0,1 1 0 0 0,-1-1 0 0 0,0 0 0 0 0,0 1 0 0 0,-1 0 0 0 0,1 0 0 0 0,-1 0 0 0 0,1 3 0 0 0,-3-6-5 0 0,2 2 77 0 0,-1 0 0 0 0,0 0 0 0 0,0 0 0 0 0,0 0 0 0 0,0 0 0 0 0,-1 0 0 0 0,0 0 0 0 0,0 0 0 0 0,0 0 0 0 0,0 0 0 0 0,-1 0 0 0 0,1 0 0 0 0,-2 3-72 0 0,-3 8 243 0 0,-1-1 0 0 0,0 1 0 0 0,-1-1 0 0 0,-1-1 0 0 0,-8 12-243 0 0,-3 0-49 0 0,-1 0 0 0 0,-9 8 49 0 0,19-23 114 0 0,1-1 0 0 0,-2 1-114 0 0,8-7-364 0 0,-1-1-1 0 0,1 0 1 0 0,0 0-1 0 0,-1 0 1 0 0,1 0-1 0 0,-1 0 1 0 0,1-1-1 0 0,-5 2 365 0 0,7-3-1514 0 0,1 0-20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0.3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 28 6447 0 0,'0'0'142'0'0,"0"0"22"0"0,0 0 13 0 0,-1-1-20 0 0,0-4-125 0 0,-1-10 409 0 0,3 10 784 0 0,0 3 4709 0 0,-7 95-5326 0 0,4-47-608 0 0,-3 10 0 0 0,3-41 0 0 0,0 7 0 0 0,-1 0 0 0 0,-2 1 0 0 0,0-1 0 0 0,-1-1 0 0 0,-9 20 0 0 0,0 2 0 0 0,12-36 0 0 0,3-7 0 0 0,0 0 0 0 0,0 0 0 0 0,0 0 0 0 0,0 0 0 0 0,0 0 0 0 0,0 0 0 0 0,0 0 0 0 0,0 0 0 0 0,-1 1 0 0 0,1-1 0 0 0,0 0 0 0 0,0 0 0 0 0,0 0 0 0 0,0 0 0 0 0,0 0 0 0 0,0 0 0 0 0,0 0 0 0 0,0 0 0 0 0,0 0 0 0 0,0 0 0 0 0,0 0 0 0 0,0 0 0 0 0,0 0 0 0 0,0 0 0 0 0,0 0 0 0 0,0 0 0 0 0,0 0 0 0 0,0 0 0 0 0,0 0 0 0 0,0 0 0 0 0,0 0 0 0 0,0 0 0 0 0,0 0 0 0 0,-1 0 0 0 0,1-1 0 0 0,0 1 0 0 0,0 0 0 0 0,0 0 0 0 0,0 0 0 0 0,0 0 0 0 0,0 0 0 0 0,0 0 0 0 0,0 0 0 0 0,0 0 0 0 0,0 0 0 0 0,0 0 0 0 0,0 0 0 0 0,0 0 0 0 0,0 0 0 0 0,0 0 0 0 0,0 0 0 0 0,0 0 0 0 0,0 0 0 0 0,0 0 0 0 0,0 0 0 0 0,0 0 0 0 0,-1-5 0 0 0,1 1 73 0 0,0 1 0 0 0,1-1 0 0 0,-1 1 0 0 0,1-1 0 0 0,-1 1-1 0 0,1-1 1 0 0,0 1 0 0 0,1-3-73 0 0,15-28 1029 0 0,-5 7-609 0 0,-7 16-410 0 0,1-5-8 0 0,1 1 0 0 0,1 0 0 0 0,6-10-2 0 0,-1 5 0 0 0,2-3 0 0 0,1 0 0 0 0,2 1 0 0 0,2-2 0 0 0,-16 20 0 0 0,8-9 0 0 0,10-8 0 0 0,-17 17 0 0 0,0 0 0 0 0,1 1 0 0 0,-1-1 0 0 0,1 1 0 0 0,-1 0 0 0 0,5-1 0 0 0,0 2 0 0 0,0 3 0 0 0,-8 0 0 0 0,5 3 0 0 0,2 13 0 0 0,-8-14 0 0 0,0-1 0 0 0,0 1 0 0 0,-1 0 0 0 0,1-1 0 0 0,-1 1 0 0 0,0 0 0 0 0,0 0 0 0 0,0-1 0 0 0,0 1 0 0 0,0 0 0 0 0,0 0 0 0 0,-1-1 0 0 0,0 1 0 0 0,1 0 0 0 0,-1-1 0 0 0,-1 2 0 0 0,-2 7 0 0 0,-1-1 0 0 0,0 0 0 0 0,-3 3 0 0 0,7-12 0 0 0,-3 6 41 0 0,0-1 1 0 0,0 0-1 0 0,-1 0 0 0 0,0 0 0 0 0,-1-1 0 0 0,1 0 0 0 0,-1 0 1 0 0,0 0-1 0 0,-5 2-41 0 0,7-4-171 0 0,-1 0 0 0 0,0-1 0 0 0,-1 1 0 0 0,1-1 0 0 0,0-1 0 0 0,-2 1 171 0 0,3-1-648 0 0,0 0 0 0 0,0 0 0 0 0,0-1 0 0 0,0 0 0 0 0,0 0 0 0 0,0 0-1 0 0,0 0 1 0 0,-3-1 648 0 0,-6-2-4968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0.8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1 437 8287 0 0,'0'0'382'0'0,"0"0"-8"0"0,0 0-170 0 0,0 0 176 0 0,0 0 107 0 0,0 0 22 0 0,1-1 3 0 0,4-1-186 0 0,0 0 0 0 0,-1 0 0 0 0,1-1 0 0 0,-1 1-1 0 0,1-1 1 0 0,-1 0 0 0 0,0 0 0 0 0,0-1 0 0 0,0 1-1 0 0,-1-1 1 0 0,2-1-326 0 0,6-8 443 0 0,-1 0 0 0 0,-1-1-1 0 0,0 0 1 0 0,-1 0 0 0 0,0-1-1 0 0,-1-2-442 0 0,9-20 0 0 0,-4 11 0 0 0,-2-2 0 0 0,-7 19 0 0 0,0 0 0 0 0,-1-1 0 0 0,0 1 0 0 0,-1 0 0 0 0,0-2 0 0 0,0-5 0 0 0,0 9 0 0 0,0 0 0 0 0,-1-1 0 0 0,0 1 0 0 0,-1 0 0 0 0,1-1 0 0 0,-1 1 0 0 0,-1 0 0 0 0,0-3 0 0 0,-3-4 0 0 0,5 11 0 0 0,-1 0 0 0 0,0 0 0 0 0,0 0 0 0 0,0 0 0 0 0,0 0 0 0 0,0 0 0 0 0,-1 0 0 0 0,1 0 0 0 0,-1 1 0 0 0,0-1 0 0 0,0 0 0 0 0,0 1 0 0 0,0 0 0 0 0,0-1 0 0 0,0 1 0 0 0,-1 0 0 0 0,0 0 0 0 0,-7-4 0 0 0,7 7 0 0 0,1-1 0 0 0,1 1 0 0 0,-1 0 0 0 0,1 0 0 0 0,-1-1 0 0 0,0 1 0 0 0,1 0 0 0 0,0 0 0 0 0,-1 0 0 0 0,1 0 0 0 0,0 1 0 0 0,-1-1 0 0 0,1 0 0 0 0,0 1 0 0 0,0-1 0 0 0,0 0 0 0 0,0 1 0 0 0,0-1 0 0 0,0 2 0 0 0,-3 5 0 0 0,0 1 0 0 0,-2 7 0 0 0,4-10 0 0 0,-7 18 0 0 0,2 1 0 0 0,1-1 0 0 0,-2 21 0 0 0,-5 75 0 0 0,11-91 310 0 0,1 0 1 0 0,2-1-1 0 0,2 14-310 0 0,-2-34 20 0 0,1 0 0 0 0,-1 0 0 0 0,1 0 0 0 0,1-1 0 0 0,0 1 1 0 0,0-1-1 0 0,0 1 0 0 0,1-1 0 0 0,0 0 0 0 0,0 0 0 0 0,1-1 0 0 0,2 3-20 0 0,-7-8-147 0 0,1 0 0 0 0,0 0 0 0 0,1 0-1 0 0,-1 0 1 0 0,0 0 0 0 0,0-1 0 0 0,0 1 0 0 0,0 0-1 0 0,1-1 1 0 0,-1 1 0 0 0,0-1 0 0 0,0 1-1 0 0,1-1 1 0 0,-1 0 0 0 0,1 1 0 0 0,-1-1 0 0 0,0 0-1 0 0,1 0 1 0 0,-1 0 0 0 0,0 0 0 0 0,1 0-1 0 0,-1 0 1 0 0,1-1 147 0 0,6 1-578 0 0,2 0-446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1.2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8287 0 0,'0'0'382'0'0,"0"0"-8"0"0,0 0-102 0 0,0 0 463 0 0,0 2 234 0 0,-4 16 896 0 0,3-10-1256 0 0,-1 0 0 0 0,1 0 0 0 0,0 7-609 0 0,5 134 2759 0 0,-2-100-2854 0 0,-2-20 123 0 0,-2 5-28 0 0,1-11-215 0 0,0 1 1 0 0,2 4 214 0 0,0-21-475 0 0,0-6-33 0 0,-1-1-72 0 0,0 0-285 0 0,0 0-126 0 0,0 0-29 0 0,0 0-4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1.5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 10135 0 0,'0'0'231'0'0,"0"0"29"0"0,0 0 19 0 0,2 1-41 0 0,5 1-65 0 0,0 0 0 0 0,0 0-1 0 0,0 0 1 0 0,0-1-1 0 0,1 0 1 0 0,-1-1 0 0 0,3 0-173 0 0,16 0 2367 0 0,13-3-2367 0 0,3-2 370 0 0,-11 1-132 0 0,0 2-238 0 0,22-3-4212 0 0,-36 4-560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2.0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253 24 10135 0 0,'0'0'231'0'0,"0"0"29"0"0,0 0 19 0 0,-1-1-41 0 0,-8-3-5 0 0,1 1 0 0 0,-1-1-1 0 0,0 1 1 0 0,0 1-1 0 0,0-1 1 0 0,0 2-1 0 0,-4-1-232 0 0,8 1 140 0 0,0 1-1 0 0,-1 0 0 0 0,1 0 0 0 0,0 1 0 0 0,0-1 0 0 0,0 1 0 0 0,0 0 0 0 0,0 0 1 0 0,0 1-1 0 0,0 0 0 0 0,0 0 0 0 0,0 0 0 0 0,1 0 0 0 0,-2 2-139 0 0,-7 4 144 0 0,-2 1 189 0 0,-9 8-333 0 0,20-14 17 0 0,0 1-1 0 0,1-1 0 0 0,-1 1 1 0 0,1-1-1 0 0,0 1 1 0 0,0 0-1 0 0,0 0 0 0 0,0 1-16 0 0,-8 13 0 0 0,6-10 0 0 0,3 2 0 0 0,1-1 0 0 0,2-8 0 0 0,-1-1 0 0 0,0 1 0 0 0,0 0 0 0 0,0-1 0 0 0,0 1 0 0 0,0-1 0 0 0,0 1 0 0 0,1-1 0 0 0,-1 1 0 0 0,0 0 0 0 0,1-1 0 0 0,-1 1 0 0 0,0-1 0 0 0,1 1 0 0 0,-1-1 0 0 0,1 1 0 0 0,0-1 0 0 0,-1 0 0 0 0,1 1 0 0 0,-1-1 0 0 0,1 0 0 0 0,0 1 0 0 0,-1-1 0 0 0,1 0 0 0 0,0 0 0 0 0,-1 0 0 0 0,1 0 0 0 0,0 1 0 0 0,3-1 155 0 0,0 0 1 0 0,0 0-1 0 0,0 0 0 0 0,1-1 0 0 0,0 0-155 0 0,13 0 664 0 0,2 0-72 0 0,15 0-576 0 0,-26 2-16 0 0,-7 0 0 0 0,0 1 0 0 0,-1-1 0 0 0,1 0 0 0 0,0 0 0 0 0,-1 1 0 0 0,1-1 0 0 0,-1 1 0 0 0,0 0 0 0 0,0-1 0 0 0,1 1 0 0 0,-1 0 0 0 0,0 0 0 0 0,0 0 0 0 0,7 10 0 0 0,-5-8 0 0 0,-1 0 0 0 0,1 1 0 0 0,-1-1 0 0 0,0 1 0 0 0,0-1 0 0 0,0 1 0 0 0,-1 0 0 0 0,0-1 0 0 0,0 1 0 0 0,0 0 0 0 0,0 0 0 0 0,-1 0 0 0 0,0 0 0 0 0,1 15 0 0 0,-2 0 0 0 0,-2 13 0 0 0,2-20 0 0 0,-2 14 917 0 0,-2 0-1 0 0,-7 18-916 0 0,2-1 215 0 0,7-31-215 0 0,-1 1 0 0 0,1 1 0 0 0,1-1 0 0 0,1 0 0 0 0,-1 5 0 0 0,2-6 0 0 0,-1-9 0 0 0,1-1 0 0 0,0 0 0 0 0,0 0 0 0 0,0 0 0 0 0,1 1 0 0 0,-1-1 0 0 0,1 0 0 0 0,-1 0 0 0 0,1 0 0 0 0,0 0 0 0 0,0 0 0 0 0,0 0 0 0 0,1 0 0 0 0,-1 0 0 0 0,1 0 0 0 0,0-1 0 0 0,-1 1 0 0 0,1-1 0 0 0,1 2 0 0 0,4 2 0 0 0,-5-5 0 0 0,1 0 0 0 0,0 1 0 0 0,-1-1 0 0 0,1-1 0 0 0,0 1 0 0 0,0 0 0 0 0,-1-1 0 0 0,1 1 0 0 0,0-1 0 0 0,0 0 0 0 0,0 0 0 0 0,0 0 0 0 0,2 0 0 0 0,1-1 0 0 0,-1 0 0 0 0,0 0 0 0 0,0 0 0 0 0,1-1 0 0 0,-1 0 0 0 0,-2 1-135 0 0,1 0-1 0 0,-1 0 1 0 0,1-1-1 0 0,-1 0 1 0 0,0 0-1 0 0,0 0 1 0 0,0 0-1 0 0,0 0 1 0 0,0 0-1 0 0,0-1 1 0 0,0-1 135 0 0,8-6-4920 0 0,-1 1-694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3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4 103 6447 0 0,'0'0'298'0'0,"0"0"-10"0"0,-1 1-118 0 0,1-1-140 0 0,-1 0 0 0 0,1 1 0 0 0,0-1-1 0 0,0 0 1 0 0,0 0 0 0 0,0 0 0 0 0,0 0-1 0 0,0 0 1 0 0,-1 0 0 0 0,1 0-1 0 0,0 0 1 0 0,0 1 0 0 0,0-1 0 0 0,0 0-1 0 0,0 0 1 0 0,0 0 0 0 0,0 0 0 0 0,0 0-1 0 0,0 1 1 0 0,0-1 0 0 0,0 0 0 0 0,0 0-1 0 0,0 0 1 0 0,0 0 0 0 0,0 1-1 0 0,0-1 1 0 0,0 0 0 0 0,0 0 0 0 0,0 0-1 0 0,0 0 1 0 0,0 1 0 0 0,0-1 0 0 0,0 0-1 0 0,0 0 1 0 0,0 0 0 0 0,0 0 0 0 0,0 0-1 0 0,0 1 1 0 0,0-1 0 0 0,0 0-1 0 0,0 0 1 0 0,0 0 0 0 0,1 0 0 0 0,-1 0-1 0 0,0 1-29 0 0,10 1 2785 0 0,-6-2-1784 0 0,1 0-1 0 0,0 0 0 0 0,-1-1 0 0 0,4 0-1000 0 0,5-3 266 0 0,0-1-1 0 0,0-1 0 0 0,0 0 1 0 0,0 0-1 0 0,-1-1 0 0 0,2-2-265 0 0,24-13 456 0 0,-14 8-433 0 0,-17 9 37 0 0,1 1 0 0 0,0 0 0 0 0,-1 0 0 0 0,1 1 0 0 0,1 0 0 0 0,-1 0 0 0 0,6-1-60 0 0,-12 4 174 0 0,-2-1-111 0 0,1 1 0 0 0,-1 0 1 0 0,1 0-1 0 0,-1 0 0 0 0,1 0 1 0 0,-1 0-1 0 0,0 0 0 0 0,1 0 1 0 0,-1 0-1 0 0,1-1 0 0 0,-1 2 0 0 0,1-1 1 0 0,-1 0-1 0 0,1 0 0 0 0,-1 0 1 0 0,0 0-1 0 0,1 0 0 0 0,-1 0 1 0 0,1 0-1 0 0,-1 1-63 0 0,11 5 173 0 0,-8-3-188 0 0,-2 0 22 0 0,1 0-7 0 0,-1 0 0 0 0,1 0 0 0 0,-1 0 0 0 0,1 0 0 0 0,-1 0 0 0 0,0 0 0 0 0,0 0 0 0 0,0 1 0 0 0,-1-1 0 0 0,1 0 0 0 0,-1 1 0 0 0,0 1 0 0 0,0 7 0 0 0,-1 1 0 0 0,-1 9 0 0 0,0 0 0 0 0,-1 3 0 0 0,0 1 0 0 0,-4 8 0 0 0,4-20 0 0 0,-1-1 0 0 0,0 0 0 0 0,-1 0 0 0 0,0 0 0 0 0,-3 2 0 0 0,4-8 72 0 0,26-50 2003 0 0,-17 31-2100 0 0,1 0 0 0 0,0 1 1 0 0,1-1-1 0 0,6-7 25 0 0,-7 11 0 0 0,0 1 0 0 0,1-1 0 0 0,0 1 0 0 0,0 0 0 0 0,1 1 0 0 0,-1 0 0 0 0,5-2 0 0 0,-10 7 0 0 0,-1 0 0 0 0,1 0 0 0 0,0 1 0 0 0,-1-1 0 0 0,1 1 0 0 0,0-1 0 0 0,0 1 0 0 0,0 0 0 0 0,1 0 0 0 0,8 1 0 0 0,-10-1 0 0 0,1 1 0 0 0,-1 0 0 0 0,0-1 0 0 0,0 1 0 0 0,0 0 0 0 0,0 0 0 0 0,0 0 0 0 0,0 0 0 0 0,0 0 0 0 0,0 0 0 0 0,0 0 0 0 0,0 1 0 0 0,10 18 0 0 0,-5-7 0 0 0,-3-7 0 0 0,0 1 0 0 0,0 0 0 0 0,-1-1 0 0 0,0 1 0 0 0,0 0 0 0 0,-1 0 0 0 0,0 0 0 0 0,0 0 0 0 0,-1 0 0 0 0,0 6 0 0 0,0-5 72 0 0,6-16 787 0 0,4-14 14 0 0,-7 16-792 0 0,0-1 1 0 0,0 1-1 0 0,2-4-81 0 0,6-5 0 0 0,-4 3 0 0 0,1 0 0 0 0,1 1 0 0 0,1-1 0 0 0,2-2 0 0 0,-5 6 0 0 0,0 1 0 0 0,1-1 0 0 0,0 0 0 0 0,-5 6 0 0 0,0 0 0 0 0,0 0 0 0 0,1 0 0 0 0,-1 0 0 0 0,0 1 0 0 0,1-1 0 0 0,-1 1 0 0 0,1 0 0 0 0,-1 0 0 0 0,4-1 0 0 0,-1 2 0 0 0,0-1 0 0 0,0 1 0 0 0,0 0 0 0 0,0 1 0 0 0,0-1 0 0 0,0 1 0 0 0,0 0 0 0 0,0 1 0 0 0,0 0 0 0 0,0 0 0 0 0,-1 0 0 0 0,1 0 0 0 0,-1 1 0 0 0,1 0 0 0 0,-1 0 0 0 0,0 0 0 0 0,0 1 0 0 0,1 0 0 0 0,11 12 0 0 0,0 0 0 0 0,0 0 0 0 0,-2 2 0 0 0,2 2 0 0 0,-4-5 0 0 0,-13-15 0 0 0,11 14 6 0 0,1-1 0 0 0,1 0 0 0 0,4 3-6 0 0,-12-13-20 0 0,0 1 0 0 0,0-1 0 0 0,0 1 0 0 0,0-2 0 0 0,1 1 0 0 0,-1 0 0 0 0,1-1 1 0 0,0 0-1 0 0,0-1 0 0 0,0 1 0 0 0,3-1 20 0 0,40 4-4001 0 0,-33-3 2467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8:06.74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1 393 4607 0 0,'0'0'208'0'0,"1"-1"-9"0"0,26-23 1330 0 0,-1-1-1 0 0,-2-1 0 0 0,22-28-1528 0 0,-26 31 539 0 0,1 1 0 0 0,1 0-1 0 0,21-15-538 0 0,7-6 17 0 0,-26 21-17 0 0,1 1-1 0 0,22-13 1 0 0,-37 28 0 0 0,0 0 0 0 0,0 0 0 0 0,1 1 0 0 0,-1 0 0 0 0,11-2 0 0 0,-18 6 0 0 0,0 0 0 0 0,0 1 0 0 0,0-1 0 0 0,1 1 0 0 0,-1-1 0 0 0,0 1 0 0 0,1 0 0 0 0,-1 0 0 0 0,0 1 0 0 0,0-1 0 0 0,1 1 0 0 0,-1-1 0 0 0,0 1 0 0 0,0 0 0 0 0,0 0 0 0 0,0 1 0 0 0,0-1 0 0 0,0 1 0 0 0,0-1 0 0 0,0 1 0 0 0,0 0 0 0 0,-1 0 0 0 0,1 0 0 0 0,2 3 0 0 0,-1 0 0 0 0,1 1 0 0 0,-1-1 0 0 0,0 1 0 0 0,-1 0 0 0 0,1 0 0 0 0,-1 1 0 0 0,0-1 0 0 0,-1 0 0 0 0,1 1 0 0 0,-1 0 0 0 0,3 14 0 0 0,0 1 0 0 0,2 18 0 0 0,-2 14 155 0 0,-2-1 1 0 0,-2 1-1 0 0,-3-1 0 0 0,-2 0 0 0 0,-2 1 0 0 0,-14 50-155 0 0,-16 40 1012 0 0,26-114-667 0 0,-1 0 1 0 0,-1-1-1 0 0,-11 18-345 0 0,9-25 952 0 0,14-22-940 0 0,0-1 1 0 0,-1 1-1 0 0,1 0 1 0 0,0-1-1 0 0,0 1 1 0 0,-1 0-1 0 0,1-1 1 0 0,0 1-1 0 0,0 0 1 0 0,-1-1-1 0 0,1 1 1 0 0,0 0-1 0 0,0-1 1 0 0,0 1-1 0 0,0-1 1 0 0,0 1-1 0 0,0-1 1 0 0,-1 1-1 0 0,1 0-12 0 0,0-5 142 0 0,-1 0 0 0 0,1 1 0 0 0,0-1 0 0 0,0 1 0 0 0,0-1-1 0 0,1 1 1 0 0,-1-1 0 0 0,1 1 0 0 0,1-3-142 0 0,3-11 665 0 0,6-12-665 0 0,-7 19 18 0 0,10-26-15 0 0,1 2 0 0 0,2 0-1 0 0,2 1 1 0 0,1 1 0 0 0,1 0-1 0 0,22-24-2 0 0,-19 31 0 0 0,1 1 0 0 0,1 2 0 0 0,1 0 0 0 0,5-1 0 0 0,-22 17 0 0 0,0 0 0 0 0,1 0 0 0 0,0 1 0 0 0,0 1 0 0 0,1 0 0 0 0,-1 0 0 0 0,1 1 0 0 0,0 1 0 0 0,0 0 0 0 0,0 1 0 0 0,5-1 0 0 0,-11 3 0 0 0,1-1 0 0 0,-1 1 0 0 0,0 0 0 0 0,1 1 0 0 0,-1 0 0 0 0,1 0 0 0 0,-1 0 0 0 0,0 0 0 0 0,0 1 0 0 0,0 0 0 0 0,0 1 0 0 0,0-1 0 0 0,0 1 0 0 0,0 0 0 0 0,-1 1 0 0 0,0-1 0 0 0,1 1 0 0 0,-1 0 0 0 0,-1 0 0 0 0,1 1 0 0 0,-1 0 0 0 0,3 2 0 0 0,-2 1 0 0 0,0 0 0 0 0,0 0 0 0 0,0 0 0 0 0,-1 0 0 0 0,-1 1 0 0 0,1 0 0 0 0,-1-1 0 0 0,-1 1 0 0 0,0 1 0 0 0,0-1 0 0 0,-1 0 0 0 0,0 0 0 0 0,0 8 0 0 0,-1 4 0 0 0,-1 0 0 0 0,-2 0 0 0 0,0 0 0 0 0,-1 0 0 0 0,-4 11 0 0 0,4-19 0 0 0,0 0 0 0 0,-1-1 0 0 0,-1 0 0 0 0,0 0 0 0 0,-3 5 0 0 0,3-11 0 0 0,6-6 0 0 0,0 1 0 0 0,0-1 0 0 0,0 0 0 0 0,0 0 0 0 0,0 0 0 0 0,0 0 0 0 0,-1 0 0 0 0,1 0 0 0 0,0 0 0 0 0,0 0 0 0 0,0 0 0 0 0,0 0 0 0 0,0 0 0 0 0,0 0 0 0 0,0 0 0 0 0,0 0 0 0 0,0 0 0 0 0,0 0 0 0 0,0 0 0 0 0,-1 0 0 0 0,1 0 0 0 0,0 0 0 0 0,0 0 0 0 0,0 0 0 0 0,0 0 0 0 0,0 0 0 0 0,0-1 0 0 0,0 1 0 0 0,0 0 0 0 0,0 0 0 0 0,0 0 0 0 0,0 0 0 0 0,0 0 0 0 0,0 0 0 0 0,-1 0 0 0 0,1 0 0 0 0,0 0 0 0 0,0 0 0 0 0,0 0 0 0 0,0 0 0 0 0,0 0 0 0 0,-1-6 0 0 0,1 3 0 0 0,0 1 0 0 0,0-1 0 0 0,0 0 0 0 0,0 0 0 0 0,1 1 0 0 0,-1-1 0 0 0,1 0 0 0 0,-1 1 0 0 0,1-1 0 0 0,0 0 0 0 0,12-26 0 0 0,-7 19 0 0 0,14-28 0 0 0,1 1 0 0 0,3 2 0 0 0,1 0 0 0 0,16-16 0 0 0,-24 31 0 0 0,0 1 0 0 0,1 1 0 0 0,1 1 0 0 0,1 1 0 0 0,5-3 0 0 0,-14 12 0 0 0,-1 0 0 0 0,1 1 0 0 0,0 0 0 0 0,1 1 0 0 0,-1 0 0 0 0,1 1 0 0 0,0 0 0 0 0,0 1 0 0 0,0 1 0 0 0,0 0 0 0 0,10-1 0 0 0,-13 3 0 0 0,-1 0 0 0 0,1 1 0 0 0,0 0 0 0 0,-1 0 0 0 0,1 1 0 0 0,-1 0 0 0 0,0 0 0 0 0,1 1 0 0 0,6 3 0 0 0,-6-1 0 0 0,1 0 0 0 0,-1 1 0 0 0,0 0 0 0 0,0 0 0 0 0,0 1 0 0 0,-1 0 0 0 0,3 4 0 0 0,1 2 0 0 0,-1 0 0 0 0,-1 1 0 0 0,0 0 0 0 0,-1 0 0 0 0,-1 1 0 0 0,0 0 0 0 0,-1 1 0 0 0,0-1 0 0 0,-2 1 0 0 0,1 2 0 0 0,1 12 0 0 0,0 1 0 0 0,1 27 0 0 0,0 64 0 0 0,-8 10-133 0 0,0-98-431 0 0,0-3-1532 0 0,2 4 2096 0 0,2-17-1023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32.6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3504 6447 0 0,'0'0'142'0'0,"0"0"22"0"0,0 0 13 0 0,-1 1-20 0 0,-8 10-122 0 0,8-10-35 0 0,0 1 0 0 0,0-1-1 0 0,0 1 1 0 0,0-1 0 0 0,0 1-1 0 0,0-1 1 0 0,0 0 0 0 0,-1 0-1 0 0,1 1 1 0 0,0-2 98 0 0,-13 12 743 0 0,8-10 4215 0 0,22 1-4448 0 0,-15-3-120 0 0,9 0 464 0 0,-3-1-931 0 0,-1 0 0 0 0,0 0 1 0 0,1 0-1 0 0,-1-1 0 0 0,0 0 0 0 0,0 0 0 0 0,1-2-21 0 0,9-4 19 0 0,14-10-19 0 0,-12 7-2 0 0,-4 3 2 0 0,-9 6 0 0 0,0-1 0 0 0,0 0 0 0 0,0-1 0 0 0,-1 1 0 0 0,5-4 0 0 0,1-3 88 0 0,14-15 1872 0 0,17-20-1960 0 0,-31 32 0 0 0,1 2 0 0 0,6-5 0 0 0,14-15 0 0 0,-26 25 0 0 0,-4 5 0 0 0,-1 0 0 0 0,1 1 0 0 0,-1-1 0 0 0,1 0 0 0 0,-1 1 0 0 0,1-1 0 0 0,0 1 0 0 0,-1-1 0 0 0,1 1 0 0 0,0-1 0 0 0,-1 1 0 0 0,1-1 0 0 0,0 1 0 0 0,0 0 0 0 0,0-1 0 0 0,-1 1 0 0 0,2 0 0 0 0,1-1 0 0 0,15-8 0 0 0,-9 5 0 0 0,-1-2 0 0 0,0 1 0 0 0,25-16 0 0 0,-26 16 0 0 0,11-7 0 0 0,-2 2 0 0 0,18-16 0 0 0,-4 8 0 0 0,-15 6 0 0 0,34-20 0 0 0,-43 28 260 0 0,0 1 0 0 0,0-1 0 0 0,3 0-260 0 0,17-10 834 0 0,13-6-1506 0 0,-38 19 782 0 0,1 0 0 0 0,0-1 0 0 0,-1 1 0 0 0,1-1 1 0 0,-1 1-1 0 0,1-1 0 0 0,-1 0 0 0 0,0 1-110 0 0,6-7-209 0 0,55-51 643 0 0,-60 57-434 0 0,3-3 0 0 0,1-10 0 0 0,-5 14 0 0 0,0-3 0 0 0,3-5 0 0 0,0 0 0 0 0,1 0 0 0 0,0 1 0 0 0,4-6 0 0 0,10-23 0 0 0,-15 28 0 0 0,1 0 0 0 0,0 0 0 0 0,0 1 0 0 0,1 0 0 0 0,1-2 0 0 0,-3 4 0 0 0,7-9 0 0 0,12-12 0 0 0,-12 15 0 0 0,0-2 0 0 0,-6 6 0 0 0,0 0 0 0 0,2-7 0 0 0,0 2 0 0 0,-6 9 0 0 0,3 0 0 0 0,6-8 0 0 0,-6 8 0 0 0,-1 0 0 0 0,1 0 0 0 0,-1-1 0 0 0,0 1 0 0 0,0-1 0 0 0,-1 0 0 0 0,2-4 0 0 0,6-12 0 0 0,-3 5 0 0 0,-3 8 0 0 0,-2 5 0 0 0,-1 1 0 0 0,14-21 0 0 0,8-8 0 0 0,-11 15 0 0 0,-7 9 0 0 0,0-1 0 0 0,-1 0 0 0 0,0 0 0 0 0,0 0 0 0 0,0 0 0 0 0,-1-1 0 0 0,0 1 0 0 0,1-6 0 0 0,-1 5 0 0 0,1-2 0 0 0,8-21 0 0 0,-11 29 0 0 0,-1 3 0 0 0,2-22 0 0 0,-2 18 0 0 0,0 2 0 0 0,0 1 0 0 0,0-1 0 0 0,0 1 0 0 0,1-1 0 0 0,-1 1 0 0 0,0 0 0 0 0,1-1 0 0 0,-1 1 0 0 0,1 0 0 0 0,0-1 0 0 0,-1 1 0 0 0,1 0 0 0 0,0-1 0 0 0,1 0 0 0 0,-1 0 0 0 0,0-1 0 0 0,0 1 0 0 0,0 0 0 0 0,0 0 0 0 0,0-1 0 0 0,0-1 0 0 0,3-13 0 0 0,-2 9 0 0 0,-1 3 0 0 0,0 1 0 0 0,1-1 0 0 0,0 1 0 0 0,1-4 0 0 0,13-25 0 0 0,-10 21 0 0 0,-3 6 0 0 0,3-8 0 0 0,-4 8 0 0 0,5-12 0 0 0,1-14 0 0 0,5-18 0 0 0,-5 26 0 0 0,-6 15 0 0 0,-2 7 0 0 0,0 0 0 0 0,1-1 0 0 0,-1 1 0 0 0,1 0 0 0 0,-1 0 0 0 0,1 0 0 0 0,0 0 0 0 0,0 0 0 0 0,0-1 0 0 0,9-19 0 0 0,-7 9 0 0 0,1-5 0 0 0,-1 6 0 0 0,1 1 0 0 0,5-11 0 0 0,-8 15 0 0 0,-2-5 0 0 0,2 3 0 0 0,-1 7 0 0 0,0 2 0 0 0,0-1 0 0 0,0 0 0 0 0,0 1 0 0 0,0-1 0 0 0,0 0 0 0 0,0 1 0 0 0,0-1 0 0 0,0 0 0 0 0,1 1 0 0 0,-1-1 0 0 0,0 1 0 0 0,0-1 0 0 0,1 0 0 0 0,-1 1 0 0 0,0-1 0 0 0,1 1 0 0 0,-1-1 0 0 0,0 1 0 0 0,1-1 0 0 0,1-1 0 0 0,-2-1 0 0 0,5-10 0 0 0,8-21 0 0 0,-11 25 0 0 0,-1 8 0 0 0,-1-1 0 0 0,0 1 0 0 0,1 0 0 0 0,-1-1 0 0 0,1 1 0 0 0,0-1 0 0 0,-1 1 0 0 0,2-1 0 0 0,0-1 0 0 0,0 0 0 0 0,0 0 0 0 0,-1 0 0 0 0,1-1 0 0 0,-1 1 0 0 0,13-23 0 0 0,-11 21 0 0 0,-2 3 0 0 0,0 1 0 0 0,0-1 0 0 0,0 1 0 0 0,-1-1 0 0 0,1 1 0 0 0,0-1 0 0 0,-1 0 0 0 0,0 1 0 0 0,1-1 0 0 0,-1 0 0 0 0,0 1 0 0 0,0-1 0 0 0,0-1 0 0 0,8-24 0 0 0,-5 19 0 0 0,6-8 0 0 0,-6 10 0 0 0,-1 3 0 0 0,-1 0 0 0 0,0 0 0 0 0,0 1 0 0 0,0-1 0 0 0,0 0 0 0 0,0 0 0 0 0,0 0 0 0 0,-1 0 0 0 0,1 0 0 0 0,-1-2 0 0 0,4-17 0 0 0,1 2 0 0 0,-2 13 0 0 0,2-15 0 0 0,-2-2 0 0 0,-2 17 0 0 0,0 0 0 0 0,0 0 0 0 0,1-4 0 0 0,1 0 0 0 0,-4 7 0 0 0,1-1 0 0 0,7-15 0 0 0,18-50 0 0 0,-23 63 0 0 0,-1 4 0 0 0,3-11 0 0 0,-3 8 0 0 0,0 2 0 0 0,-1 0 0 0 0,1 0 0 0 0,-1 1 0 0 0,0-1 0 0 0,0-3 0 0 0,-1-8 0 0 0,0 14 0 0 0,1-1 0 0 0,0 0 0 0 0,0 0 0 0 0,0 1 0 0 0,0-1 0 0 0,0 0 0 0 0,0 1 0 0 0,0-1 0 0 0,1 0 0 0 0,0-15 0 0 0,-1 10 0 0 0,0 1 0 0 0,1 0 0 0 0,0-1 0 0 0,1-3 0 0 0,-1 7 0 0 0,0 1 0 0 0,-1-1 0 0 0,1 1 0 0 0,-1-1 0 0 0,0 1 0 0 0,1 0 0 0 0,-1-1 0 0 0,0 1 0 0 0,-1-1 0 0 0,1 1 0 0 0,0-1 0 0 0,-1 1 0 0 0,0-1 0 0 0,1 2 0 0 0,0 1 0 0 0,-1-1 0 0 0,1 0 0 0 0,0 0 0 0 0,0 0 0 0 0,0 1 0 0 0,0-1 0 0 0,0 0 0 0 0,0 0 0 0 0,0 0 0 0 0,0 0 0 0 0,0 1 0 0 0,0-1 0 0 0,1 0 0 0 0,-1 0 0 0 0,0-41 0 0 0,0 40 0 0 0,0 0 0 0 0,0 1 0 0 0,0-1 0 0 0,0 0 0 0 0,0 0 0 0 0,-1 0 0 0 0,1 1 0 0 0,-1-1 0 0 0,1 0 0 0 0,-1-1 0 0 0,0 1 0 0 0,0-1 0 0 0,0 1 0 0 0,1 0 0 0 0,-1-1 0 0 0,1 1 0 0 0,-1 0 0 0 0,1-3 0 0 0,-1-5 0 0 0,-2-17 0 0 0,2-23 0 0 0,1-42 0 0 0,0 77 0 0 0,2-15 0 0 0,-3 26 0 0 0,1 0 0 0 0,1 0 0 0 0,-1 0 0 0 0,0 0 0 0 0,1 0 0 0 0,0 1 0 0 0,1-4 0 0 0,-2 6 0 0 0,1-1 0 0 0,-1 0 0 0 0,1 1 0 0 0,-1-1 0 0 0,0 0 0 0 0,0 0 0 0 0,0 1 0 0 0,0-1 0 0 0,0 0 0 0 0,0 0 0 0 0,-1 0 0 0 0,1 0 0 0 0,0 1 0 0 0,1-1 0 0 0,-1 0 0 0 0,0 1 0 0 0,0-1 0 0 0,1 0 0 0 0,0 0 0 0 0,0-1 0 0 0,0-1 0 0 0,1 0 0 0 0,-1 1 0 0 0,-1-1 0 0 0,1 0 0 0 0,0 0 0 0 0,-1 0 0 0 0,0 0 0 0 0,0 1 0 0 0,0-1 0 0 0,0 0 0 0 0,-1 0 0 0 0,1 0 0 0 0,-1-4 0 0 0,1 0 0 0 0,0 0 0 0 0,1 0 0 0 0,0-6 0 0 0,-1-3 0 0 0,0 10 0 0 0,0 0 0 0 0,0 1 0 0 0,1-4 0 0 0,0 2 0 0 0,0-5 0 0 0,0-1 0 0 0,-1 0 0 0 0,0-97 0 0 0,-7 57 0 0 0,7 47 0 0 0,-5-21 0 0 0,4 23 0 0 0,1-1 0 0 0,-1 1 0 0 0,0-1 0 0 0,1 1 0 0 0,0 2 0 0 0,0 1 0 0 0,0 0 0 0 0,0-1 0 0 0,0 1 0 0 0,-1 0 0 0 0,0-2 0 0 0,0-5 0 0 0,1 2 0 0 0,-2 0 0 0 0,1 6 0 0 0,1 0 0 0 0,0 0 0 0 0,0 0 0 0 0,0 0 0 0 0,0 0 0 0 0,0 0 0 0 0,0-1 0 0 0,0 1 0 0 0,0 0 0 0 0,0 0 0 0 0,0 0 0 0 0,1 0 0 0 0,-1 0 0 0 0,1-1 0 0 0,0-2 0 0 0,-1-10 0 0 0,2 3 0 0 0,3-5 0 0 0,1-5 0 0 0,0 5 0 0 0,-5 13 0 0 0,0 0 0 0 0,0 0 0 0 0,0 0 0 0 0,-1 0 0 0 0,1-1 0 0 0,-1 0 0 0 0,3-23 0 0 0,-2 14 0 0 0,3-10 0 0 0,-3 11 0 0 0,4-5 0 0 0,-5 15 0 0 0,4-15 0 0 0,2-4 0 0 0,-4 14 0 0 0,-2-5 0 0 0,4-5 0 0 0,-3 14 0 0 0,2-8 0 0 0,-1 9 0 0 0,2-14 0 0 0,0 4-814 0 0,-2 9 605 0 0,-1-1 1 0 0,0 1 0 0 0,0-1 0 0 0,0 1-1 0 0,-1-1 1 0 0,1-3 208 0 0,0-1-966 0 0,1 0 0 0 0,0 0 0 0 0,1-1 966 0 0,4-18-2566 0 0,-7 25 2054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33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79 6447 0 0,'0'0'142'0'0,"0"0"22"0"0,0 0 13 0 0,1-1-20 0 0,1-1-155 0 0,-1 1 0 0 0,0 0 0 0 0,0 0 0 0 0,0 0 0 0 0,0-1-1 0 0,-1 1 1 0 0,1-1 0 0 0,0 1 0 0 0,0-1 0 0 0,-1 1 0 0 0,1-1-1 0 0,-1 1 1 0 0,0-1 0 0 0,1 1 0 0 0,-1-1 0 0 0,0 0-2 0 0,4-11 2 0 0,-4 12-2 0 0,0-1 0 0 0,1 0 0 0 0,-1 0 0 0 0,1 0 0 0 0,0 1 0 0 0,0-1 0 0 0,-1 0 0 0 0,1 1 0 0 0,0-1 0 0 0,0 1 0 0 0,3-5 0 0 0,-1-2 0 0 0,-2 0 0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33.8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18 4607 0 0,'0'0'96'0'0,"0"0"32"0"0,0 0 0 0 0,0 0 0 0 0,0 0-128 0 0,0 0 0 0 0,-3-3 0 0 0,3 3 0 0 0,0 0 0 0 0,0 0 0 0 0,-4-8 0 0 0,3 2-2024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34.7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713 792 4607 0 0,'0'0'102'0'0,"0"0"20"0"0,0 0 6 0 0,0-1-21 0 0,-4-24-70 0 0,2 14 609 0 0,0-1-1 0 0,-1 0 0 0 0,-2-6-645 0 0,-16-47 2144 0 0,19 56-2144 0 0,1 6 0 0 0,0 0 0 0 0,0 0 0 0 0,0 1 0 0 0,0-1 0 0 0,-1 0 0 0 0,1 0 0 0 0,-1 1 0 0 0,0-1 0 0 0,-12-19 729 0 0,12 18-543 0 0,0-1 0 0 0,0 2 0 0 0,-1-1 1 0 0,0 0-1 0 0,1 0 0 0 0,-1 1 0 0 0,-1-1-186 0 0,-8-10 18 0 0,11 11-18 0 0,-1 1-1 0 0,0-1 1 0 0,0 1 0 0 0,0 0-1 0 0,-2-2 1 0 0,2 2 0 0 0,-1 0 0 0 0,1 0 0 0 0,-1-1 0 0 0,1 1 0 0 0,0-1 0 0 0,0 0 0 0 0,0 1 0 0 0,0-1 0 0 0,1 0 0 0 0,-2-2 0 0 0,1 0 0 0 0,-1 0 0 0 0,0 1 0 0 0,-1 0 0 0 0,1 0 0 0 0,-1 0 0 0 0,-1-1 0 0 0,-4-5 0 0 0,1 1 0 0 0,0 0 0 0 0,0 1 0 0 0,-1 0 0 0 0,-9-6 0 0 0,-35-21 1440 0 0,43 27-1023 0 0,-8-8-226 0 0,6 5-191 0 0,-9-6 0 0 0,8 7 0 0 0,-5-2 0 0 0,15 10 0 0 0,0 1 0 0 0,0-1 0 0 0,0 0 0 0 0,0 0 0 0 0,1-1 0 0 0,-3-1 0 0 0,-11-15 0 0 0,-30-31 0 0 0,42 44 0 0 0,1 3 0 0 0,1-1 0 0 0,-1 1 0 0 0,0-1 0 0 0,0 1 0 0 0,0 0 0 0 0,-1 0 0 0 0,-3-2 0 0 0,4 3 0 0 0,1 0 0 0 0,-1 1 0 0 0,1-1 0 0 0,-1 0 0 0 0,1 0 0 0 0,-1-2 0 0 0,-15-11 0 0 0,13 10 0 0 0,4 4 0 0 0,1 1 0 0 0,0-1 0 0 0,-1 1 0 0 0,0-1 0 0 0,1 1 0 0 0,-1 0 0 0 0,1-1 0 0 0,-1 1 0 0 0,1 0 0 0 0,-1 0 0 0 0,0-1 0 0 0,1 1 0 0 0,-1 0 0 0 0,0 0 0 0 0,1 0 0 0 0,-1 0 0 0 0,0 0 0 0 0,1 0 0 0 0,-3-1 0 0 0,-12-13 0 0 0,-1 1 0 0 0,-2 0 2048 0 0,-10-8-2048 0 0,25 18 0 0 0,0 0 0 0 0,0-1 0 0 0,0 1 0 0 0,0-2 0 0 0,1 2 0 0 0,0 1 0 0 0,-1-1 0 0 0,1 0 0 0 0,0 1 0 0 0,-1 0 0 0 0,1-1 0 0 0,-4-1 0 0 0,-41-25 0 0 0,46 29 1 0 0,1 0 0 0 0,-1 0 0 0 0,1-1-1 0 0,-1 1 1 0 0,1 0 0 0 0,0 0 0 0 0,-1-1 0 0 0,1 1-1 0 0,-1 0 1 0 0,1 0 0 0 0,0-1 0 0 0,-1 1 0 0 0,1-1-1 0 0,0 1 1 0 0,-1 0 0 0 0,1-1 0 0 0,0 1 0 0 0,-1-1-1 0 0,1 1 1 0 0,0-1-1 0 0,0 1-4 0 0,-1-1 1 0 0,1 1-1 0 0,0 0 0 0 0,0-1 0 0 0,-1 1 0 0 0,1 0 1 0 0,0 0-1 0 0,0-1 0 0 0,-1 1 0 0 0,1 0 0 0 0,0 0 1 0 0,-1-1-1 0 0,1 1 0 0 0,-1 0 0 0 0,1 0 0 0 0,0 0 1 0 0,-1-1-1 0 0,1 1 0 0 0,-1 0 0 0 0,1 0 0 0 0,-1 0 4 0 0,0 0-337 0 0,1 0-138 0 0,0 0-33 0 0,0 0-4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28.9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593 32 6447 0 0,'0'0'142'0'0,"0"0"22"0"0,0 0 13 0 0,1-2-20 0 0,0-17 331 0 0,-1 18 3 0 0,0 1 18 0 0,0 0 3 0 0,0 0 0 0 0,-1-2 0 0 0,-1 1-223 0 0,-1-2-284 0 0,1-1 2773 0 0,0 4-2266 0 0,-10 2 32 0 0,0 0 0 0 0,1 0 0 0 0,-11 5-544 0 0,-11 5 110 0 0,2-1 711 0 0,-29 7-821 0 0,42-12 379 0 0,1 0-1 0 0,0 1 1 0 0,-10 5-379 0 0,-1 1-19 0 0,2-1 19 0 0,2 1 0 0 0,-14 9 0 0 0,-45 35 0 0 0,25-17 0 0 0,52-37 0 0 0,1 1 0 0 0,-1 0 0 0 0,1 1 0 0 0,0-1 0 0 0,0 1 0 0 0,0 0 0 0 0,-2 3 0 0 0,0 5 0 0 0,2-2 0 0 0,5-10 0 0 0,0 1 0 0 0,0-1 0 0 0,0 1 0 0 0,0-1 0 0 0,0 1 0 0 0,1-1 0 0 0,-1 1 0 0 0,0-1 0 0 0,1 1 0 0 0,0-1 0 0 0,-1 1 0 0 0,1-1 0 0 0,0 1 0 0 0,-1-1 0 0 0,1 0 0 0 0,0 0 0 0 0,0 1 0 0 0,0-1 0 0 0,0 0 0 0 0,1 0 0 0 0,-1 0 0 0 0,0 0 0 0 0,0 0 0 0 0,1 0 0 0 0,5 4 0 0 0,0-1 0 0 0,0-1 0 0 0,0 1 0 0 0,4 0 0 0 0,-3 0 0 0 0,12 3 0 0 0,1 0 0 0 0,7 1 0 0 0,18 6 0 0 0,-9-3 0 0 0,-24-8 0 0 0,-1 1 0 0 0,0 0 0 0 0,0 1 0 0 0,0 0 0 0 0,1 2 0 0 0,-4-2 0 0 0,1 1 0 0 0,-1 1 0 0 0,-1-1 0 0 0,5 5 0 0 0,-9-6 0 0 0,0-1 0 0 0,0 1 0 0 0,0 0 0 0 0,0 0 0 0 0,-1 0 0 0 0,0 1 0 0 0,0-1 0 0 0,2 5 0 0 0,-3-3 120 0 0,1-1 0 0 0,-1 1-1 0 0,-1 0 1 0 0,1 0 0 0 0,-1 0-1 0 0,-1 0 1 0 0,1 0 0 0 0,-1 0-1 0 0,0 1 1 0 0,-1-1 0 0 0,1 0-1 0 0,-1 0 1 0 0,-1 0 0 0 0,0 2-120 0 0,0-3 23 0 0,0 0 0 0 0,-1 0 0 0 0,1-1 1 0 0,-1 1-1 0 0,0-1 0 0 0,0 1 1 0 0,-1-1-1 0 0,0 0 0 0 0,0-1 0 0 0,0 1 1 0 0,0-1-1 0 0,-1 1 0 0 0,0-1 1 0 0,0 0-1 0 0,0-1 0 0 0,-3 2-23 0 0,-35 17 72 0 0,38-18-13 0 0,1-2 21 0 0,1 0 0 0 0,-1 0 0 0 0,0 0 0 0 0,1 0 0 0 0,-1-1 0 0 0,0 1 0 0 0,0-1 0 0 0,0 0 0 0 0,0 0 0 0 0,-1-1-80 0 0,-7 1 428 0 0,-1-2 0 0 0,-4 0-428 0 0,-14-1 245 0 0,17 2-300 0 0,0-1 0 0 0,0-1 1 0 0,0 0-1 0 0,-14-4 55 0 0,20 4-272 0 0,0-1 1 0 0,0 0-1 0 0,0 0 1 0 0,0 0-1 0 0,1-1 0 0 0,-1-1 1 0 0,1 1-1 0 0,-4-4 272 0 0,9 4-512 0 0,1-7-1125 0 0,1 2-4502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29.6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 20 8287 0 0,'0'0'191'0'0,"-2"-1"26"0"0,-6-1 9 0 0,6 1 42 0 0,2 1 158 0 0,0 0 72 0 0,0 0 12 0 0,0 0-67 0 0,-1 0-222 0 0,-1-3 953 0 0,6 1-508 0 0,13-3-363 0 0,-5 3-342 0 0,0 0-1 0 0,6 1 40 0 0,22 1 521 0 0,0 3 0 0 0,0 1-521 0 0,-23-2 156 0 0,0 1 0 0 0,-1 1-1 0 0,0 0 1 0 0,0 1 0 0 0,0 1-1 0 0,2 1-155 0 0,-7-1 0 0 0,0 1 0 0 0,0 0 0 0 0,-1 0 0 0 0,6 6 0 0 0,-6-3 0 0 0,-8-6 0 0 0,0-1 0 0 0,0 1 0 0 0,-1 0 0 0 0,1-1 0 0 0,-1 1 0 0 0,0 2 0 0 0,1 8 0 0 0,-4-5 128 0 0,1 1 0 0 0,-1-1 0 0 0,-1 1 0 0 0,0-1 0 0 0,0 0 0 0 0,-1 0 0 0 0,0 0 0 0 0,0 0 0 0 0,-1-1 0 0 0,0 0 0 0 0,-1 0 0 0 0,0 0 0 0 0,0 0 0 0 0,0-1 0 0 0,-1 0 0 0 0,-6 4-128 0 0,-9 2 0 0 0,22-12 0 0 0,-1-1 0 0 0,1 1 0 0 0,-1-1 0 0 0,0 1 0 0 0,1-1 0 0 0,-1 1 0 0 0,1 0 0 0 0,-1-1 0 0 0,1 1 0 0 0,-1-1 0 0 0,1 1 0 0 0,0 0 0 0 0,-1 0 0 0 0,1 0 0 0 0,0 0 0 0 0,-1 0 0 0 0,1 0 0 0 0,0 0 0 0 0,0 1 0 0 0,0-1 0 0 0,0 0 0 0 0,0 0 0 0 0,0 1 0 0 0,1 4 0 0 0,1 17 0 0 0,-5-9 0 0 0,1-9 0 0 0,0 0 0 0 0,0 0 0 0 0,-1 0 0 0 0,0 0 0 0 0,0-1 0 0 0,-1 1 0 0 0,1-1 0 0 0,-1 0 0 0 0,0 0 0 0 0,0 0 0 0 0,0-1 0 0 0,0 1 0 0 0,-1-1 0 0 0,-2 2 0 0 0,-11 5 0 0 0,0-1 0 0 0,0 0 0 0 0,-7 1 0 0 0,16-6 0 0 0,-6 1 12 0 0,0 0 0 0 0,0 0 0 0 0,0-2 0 0 0,-1 0 0 0 0,1-1 0 0 0,-1 0 0 0 0,-3-1-12 0 0,18-1-865 0 0,1 0-126 0 0,2 0-29 0 0,7 0-4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0.0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59 11975 0 0,'0'0'267'0'0,"0"0"42"0"0,0 0 17 0 0,0 0-28 0 0,2 0-196 0 0,3 3 102 0 0,0-1 1 0 0,1-1-1 0 0,-1 1 1 0 0,1-1 0 0 0,-1 0-1 0 0,1 0 1 0 0,0-1 0 0 0,-1 1-1 0 0,1-1 1 0 0,4-1-205 0 0,13-1 906 0 0,-1-1 0 0 0,4-2-906 0 0,5-1 656 0 0,78-5 969 0 0,-5 0-1581 0 0,-85 8-272 0 0,0-1-1 0 0,-1-1 1 0 0,1 0 0 0 0,4-3 228 0 0,-19 6-508 0 0,2-2-4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0.46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0 10135 0 0,'0'0'231'0'0,"0"0"29"0"0,0 0 19 0 0,-1 1-41 0 0,0 0-227 0 0,1 0-1 0 0,-1 0 0 0 0,1 0 0 0 0,-1 0 0 0 0,1 0 1 0 0,0 0-1 0 0,-1 0 0 0 0,1 0 0 0 0,0 1 1 0 0,0-1-1 0 0,-1 0 0 0 0,1 0 0 0 0,0 0 0 0 0,0 0 1 0 0,0 0-1 0 0,1 1-10 0 0,1 22 543 0 0,0-13-232 0 0,5 55 954 0 0,27 260 3612 0 0,-19-108-3757 0 0,-7-132-1120 0 0,-7-75-269 0 0,-1-9-1135 0 0,1-5-511 0 0,3-13-107 0 0,2-2-24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0.85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385 0 10135 0 0,'0'0'231'0'0,"0"0"29"0"0,0 0 19 0 0,2 0-41 0 0,5 0-112 0 0,-5 0 267 0 0,-2 2 106 0 0,1 3-413 0 0,-1-1 0 0 0,0 1 0 0 0,0-1 0 0 0,-1 0 0 0 0,1 1 0 0 0,-1-1 0 0 0,0 0 0 0 0,0 1 0 0 0,-1-1 1 0 0,1 0-1 0 0,-1 0 0 0 0,0 0 0 0 0,0 0 0 0 0,0 0-86 0 0,-7 9 281 0 0,0-1 1 0 0,0 0-1 0 0,-6 6-281 0 0,-3 4 2034 0 0,-11 20-2034 0 0,14-20 1409 0 0,-1 0 0 0 0,-4 2-1409 0 0,-39 45 337 0 0,44-54-337 0 0,1-1 0 0 0,-12 8 0 0 0,-2 2 0 0 0,-9 9-24 0 0,-24 23 1512 0 0,59-55-1045 0 0,5 0-294 0 0,11 3-152 0 0,0-1 0 0 0,0 0 1 0 0,0-1-1 0 0,1 0 0 0 0,10-1 3 0 0,1 0 473 0 0,6 3-473 0 0,83 10 1612 0 0,-58-7-1619 0 0,60 3 7 0 0,-74-7-312 0 0,-18-1-3397 0 0,5 2 3709 0 0,-18-2-7163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2.3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85 182 8287 0 0,'0'0'191'0'0,"-3"0"26"0"0,-7 0-79 0 0,4 1-85 0 0,1-1 0 0 0,0 0 0 0 0,-1 0 0 0 0,1-1 0 0 0,-1 1 0 0 0,1-1-53 0 0,-20-2 962 0 0,24 2-452 0 0,-7-2 514 0 0,60 12 2656 0 0,12 0-3680 0 0,69 2 591 0 0,-22-2-42 0 0,124 12 12 0 0,-187-18-454 0 0,241 19 389 0 0,-69-7-306 0 0,21 1-56 0 0,-150-9-118 0 0,71 7 52 0 0,73 7 172 0 0,-130-13-139 0 0,38 5 17 0 0,25 0-1 0 0,15 1 59 0 0,267 21 448 0 0,-380-31-510 0 0,-16 0-9 0 0,8-3-105 0 0,53 1 64 0 0,-104-3-46 0 0,1 0-1 0 0,0 0 1 0 0,6-3-18 0 0,-3 1 60 0 0,13-1-60 0 0,-6 1 86 0 0,0-1 1 0 0,0-1-1 0 0,13-5-86 0 0,-16 5 161 0 0,11-2 258 0 0,10-1-419 0 0,-16 4 162 0 0,1-1 0 0 0,10-4-162 0 0,2-1 89 0 0,-26 8-67 0 0,0-1-1 0 0,0 0 0 0 0,2-2-21 0 0,29-11-1 0 0,-19 7 56 0 0,21-10-55 0 0,-26 11 4 0 0,-1 1 0 0 0,1 0 0 0 0,3 1-4 0 0,24-9-2 0 0,76-28 66 0 0,38-4-64 0 0,-140 43 0 0 0,-1 0 0 0 0,2 2 0 0 0,14-3 0 0 0,-10 1 0 0 0,2 0 0 0 0,16-6 0 0 0,-18 4 0 0 0,1 2 0 0 0,13-1 0 0 0,10-2 0 0 0,2 1 74 0 0,-29 4 28 0 0,18-5-102 0 0,-17 3 0 0 0,12 0 0 0 0,16-3 0 0 0,15-2 0 0 0,-23 4 0 0 0,-10 2 0 0 0,16 1 0 0 0,3-1 0 0 0,-14 1 0 0 0,123-13 0 0 0,-134 13 0 0 0,25 1 0 0 0,-7 1 0 0 0,31 1 0 0 0,1 1 0 0 0,-10-3 0 0 0,-55 1 0 0 0,-1 1 0 0 0,1 0 0 0 0,4 1 0 0 0,-4 0 0 0 0,1 0 0 0 0,6-1 0 0 0,32 1 0 0 0,-29-1 0 0 0,-1 0 0 0 0,16-2 0 0 0,-3-3 0 0 0,-9 1 0 0 0,20 0 0 0 0,-34 3 0 0 0,0-2 0 0 0,0 1 0 0 0,0-1 0 0 0,0-1 0 0 0,3-1 0 0 0,1 0 0 0 0,1 1 0 0 0,0 0 0 0 0,0 0 0 0 0,0 2 0 0 0,0 0 0 0 0,0 0 0 0 0,0 1 0 0 0,15 3 0 0 0,-24-2 0 0 0,0-1 0 0 0,0 0 0 0 0,6 0 0 0 0,7 0 0 0 0,-11 0 0 0 0,0 0-196 0 0,-6 0-832 0 0,-2 0-397 0 0,0 0-1010 0 0,0 0-3705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34.61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2367 120 6447 0 0,'0'0'142'0'0,"0"0"22"0"0,0 0 13 0 0,0 0 55 0 0,0 0 181 0 0,0 0 78 0 0,1 0 18 0 0,1 0-192 0 0,11-8-26 0 0,27-15 640 0 0,-39 22-422 0 0,1 1-66 0 0,4-3-294 0 0,1-1-61 0 0,-6 3 283 0 0,-1 1 117 0 0,0 0 21 0 0,0 0-66 0 0,0 0-222 0 0,0 0 166 0 0,0 0 101 0 0,0 0 21 0 0,0 0-66 0 0,-1 0-294 0 0,-7-2-133 0 0,0 1-16 0 0,3 2 0 0 0,3-1 0 0 0,-1 0 0 0 0,1 1 0 0 0,0-1 0 0 0,-1 1 0 0 0,1 0 0 0 0,0-1 0 0 0,-1 1 0 0 0,1 1 0 0 0,-12 4 373 0 0,0 1 0 0 0,0 0-1 0 0,-8 7-372 0 0,4-3 322 0 0,16-10-202 0 0,-11 7 42 0 0,0-1 1 0 0,0 0 0 0 0,-3 0-163 0 0,8-4 0 0 0,1 1 0 0 0,-1 0 0 0 0,1 0 0 0 0,-3 3 0 0 0,-21 13 0 0 0,2-6 0 0 0,-111 60 0 0 0,83-37 0 0 0,20-14 0 0 0,-1 0 0 0 0,-23 14 0 0 0,-8 3 0 0 0,-84 49 0 0 0,26-15 0 0 0,74-40 653 0 0,20-13 134 0 0,-49 33-189 0 0,-12 16-598 0 0,13-10 10 0 0,-77 44-10 0 0,43-35 0 0 0,91-53 0 0 0,15-9 0 0 0,-1-1 0 0 0,-2 2 0 0 0,-1-1 0 0 0,1 1 0 0 0,-9 8 0 0 0,-7 4 0 0 0,-21 17 0 0 0,9-2 0 0 0,12-11 0 0 0,-7 6 0 0 0,27-24 0 0 0,0 0 0 0 0,1 0 0 0 0,-4 4 0 0 0,5-5 0 0 0,0-1 0 0 0,0 1 0 0 0,-1-1 0 0 0,0 0 0 0 0,-4 1 0 0 0,-9 5 512 0 0,1 0 0 0 0,0 2 0 0 0,1 0 0 0 0,0 2-512 0 0,-5 0 0 0 0,15-10 0 0 0,1 0 0 0 0,0 1 0 0 0,-1 1 0 0 0,-2 2 0 0 0,1-1 0 0 0,0 0 0 0 0,-10 4 0 0 0,8-4 0 0 0,1-2 0 0 0,6-4 0 0 0,1 0 0 0 0,0 0 0 0 0,0 0 0 0 0,0 1 0 0 0,-2 0 0 0 0,-58 27 0 0 0,27-8 0 0 0,16-10 0 0 0,-18 12 0 0 0,25-15 0 0 0,10-7 0 0 0,0 1 0 0 0,0-1 0 0 0,0 1 0 0 0,1 0 0 0 0,-2 1 0 0 0,-1 1 0 0 0,-1 1 0 0 0,0 0 0 0 0,0-1 0 0 0,0-1 0 0 0,0 1 0 0 0,0-1 0 0 0,-1 0 0 0 0,0 0 0 0 0,1 0 0 0 0,-4-1 0 0 0,4 1 0 0 0,8-5 0 0 0,7-5 0 0 0,0 1 0 0 0,3-2 0 0 0,24-11 0 0 0,25-12 0 0 0,-35 19 0 0 0,0-2 0 0 0,3-4 0 0 0,17-10 0 0 0,29-13 0 0 0,182-105 0 0 0,-222 124 0 0 0,12-6 0 0 0,-2-2 0 0 0,15-15 0 0 0,-32 24 0 0 0,1 1 0 0 0,18-9 0 0 0,27-18 0 0 0,17-20 0 0 0,-25 18 0 0 0,33-18 0 0 0,-55 39 0 0 0,-12 8 0 0 0,3-1 0 0 0,94-43 0 0 0,-87 43 0 0 0,-17 8 0 0 0,3-1 0 0 0,34-14 0 0 0,1-5 0 0 0,-27 14 0 0 0,38-20 0 0 0,-58 29 0 0 0,0-1 0 0 0,-1 0 0 0 0,6-6 0 0 0,115-98 0 0 0,-80 68 0 0 0,-34 27 0 0 0,20-20 0 0 0,-26 26 0 0 0,-14 13 0 0 0,0-1 0 0 0,0 0 0 0 0,0 1 0 0 0,0-1 0 0 0,0 0 0 0 0,0 0 0 0 0,0 0 0 0 0,-1 0 0 0 0,1 0 0 0 0,-1-1 0 0 0,1 1 0 0 0,2-9 0 0 0,2 3 0 0 0,3 1 0 0 0,1-1 0 0 0,2-4 0 0 0,-6 9 0 0 0,-1 1 0 0 0,7-10 0 0 0,-10 10 0 0 0,12-10 0 0 0,-5 4 0 0 0,-6 5 0 0 0,1 0 0 0 0,-1 0 0 0 0,1 0 0 0 0,-1 0 0 0 0,1 0 0 0 0,3-1 0 0 0,3-3 0 0 0,-7 5 0 0 0,-1 1 0 0 0,14-8 0 0 0,-14 8 0 0 0,-1 0 0 0 0,14-12 0 0 0,-9 8 0 0 0,0-1 0 0 0,0 0 0 0 0,0-1 0 0 0,0 0 0 0 0,5-4 0 0 0,-8 9 0 0 0,0 1 0 0 0,6-6 0 0 0,1 1 0 0 0,0 1 0 0 0,0-1 0 0 0,0 2 0 0 0,1 2 0 0 0,-11 2 0 0 0,0 0 0 0 0,0 0 0 0 0,0 0 0 0 0,0 0 0 0 0,0 0 0 0 0,1 0 0 0 0,-1 0 0 0 0,0 0 0 0 0,0 0 0 0 0,0 0 0 0 0,0 0 0 0 0,1-1 0 0 0,-1 1 0 0 0,0 0 0 0 0,0 0 0 0 0,0 0 0 0 0,0 0 0 0 0,1 1 0 0 0,-1-1 0 0 0,0 0 0 0 0,0 0 0 0 0,0 0 0 0 0,0 0 0 0 0,1 0 0 0 0,-1 0 0 0 0,0 0 0 0 0,0 0 0 0 0,0 0 0 0 0,0 0 0 0 0,1 0 0 0 0,-1 0 0 0 0,0 1 0 0 0,0-1 0 0 0,0 0 0 0 0,0 0 0 0 0,0 0 0 0 0,0 0 0 0 0,0 0 0 0 0,1 1 0 0 0,-1-1 0 0 0,0 0 0 0 0,0 0 0 0 0,0 0 0 0 0,0 0 0 0 0,0 1 0 0 0,0-1 0 0 0,0 0 0 0 0,0 0 0 0 0,0 0 0 0 0,0 0 0 0 0,0 1 0 0 0,0-1 0 0 0,-4 7 0 0 0,4-6 0 0 0,-6 12 0 0 0,-1-2 0 0 0,-3-2 0 0 0,0-1 0 0 0,0 0 0 0 0,-1 0 0 0 0,-2 0 0 0 0,3-1 0 0 0,-4 1 0 0 0,0 0 0 0 0,-2 0 0 0 0,-13 7 0 0 0,-2 1 0 0 0,11-7 0 0 0,-7 7 0 0 0,-107 62 0 0 0,85-50 0 0 0,-135 84 0 0 0,31-20 0 0 0,107-66 0 0 0,-33 19 0 0 0,-25 14 0 0 0,48-28 0 0 0,23-12 0 0 0,-13 9 0 0 0,-164 106 0 0 0,-5-2 0 0 0,98-62 0 0 0,75-44 0 0 0,-23 15 0 0 0,-71 46 0 0 0,64-47 0 0 0,-1-4 0 0 0,-14 3 0 0 0,63-29 0 0 0,-17 12 0 0 0,8-4 0 0 0,4-3 0 0 0,-9 8 0 0 0,2-2 0 0 0,-20 13 0 0 0,50-29 0 0 0,-2 0 0 0 0,6-3 0 0 0,-4 8 0 0 0,4-6 0 0 0,6-4 0 0 0,6-5 0 0 0,-9 5 0 0 0,46-25 0 0 0,-13 6 0 0 0,4-3 0 0 0,41-22 0 0 0,-18 11 0 0 0,87-59 0 0 0,-12 6 0 0 0,18 3 0 0 0,-111 60 0 0 0,69-31 0 0 0,-8 3 0 0 0,36-20 874 0 0,166-89 300 0 0,-59 19-1174 0 0,-136 72 0 0 0,-10 5 0 0 0,108-62 0 0 0,-154 88 0 0 0,12-6 0 0 0,-38 25 0 0 0,10-9 0 0 0,7-5 0 0 0,-43 31 0 0 0,0-1 0 0 0,-1 1 0 0 0,1-1 0 0 0,0 1 0 0 0,-1-1 0 0 0,0 0 0 0 0,1-1 0 0 0,7-5 0 0 0,-1 1 0 0 0,-1 1 0 0 0,0 0 0 0 0,-2 3 0 0 0,-11 11 0 0 0,-2-1-231 0 0,0 0 0 0 0,0 0 0 0 0,0-1 0 0 0,-1 0 0 0 0,0-1 0 0 0,-6 3 231 0 0,-16 10-1443 0 0,-1 1-568 0 0,16-10 987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8:07.18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43 8287 0 0,'0'0'191'0'0,"0"0"26"0"0,0 0 9 0 0,0 2-34 0 0,0 4-78 0 0,0-4 274 0 0,0-2 110 0 0,1 1 12 0 0,2 2-466 0 0,0-1-1 0 0,0 0 1 0 0,1 0-1 0 0,-1-1 0 0 0,0 1 1 0 0,1 0-1 0 0,-1-1 1 0 0,1 0-1 0 0,-1 0 1 0 0,1 0-1 0 0,0 0 0 0 0,-1-1 1 0 0,1 0-1 0 0,2 1-43 0 0,34-3 486 0 0,0-2 0 0 0,0-2 0 0 0,13-4-486 0 0,43-7 590 0 0,130-9-590 0 0,-133 20 0 0 0,42 3 0 0 0,-53 7-156 0 0,16 0-517 0 0,-44-4-1291 0 0,-35 2 941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2.7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8287 0 0,'0'0'382'0'0,"0"0"-8"0"0,0 0-170 0 0,0 0 176 0 0,0 0 107 0 0,0 0 22 0 0,0 0 3 0 0,2 0 0 0 0,31 6 457 0 0,0-1-306 0 0,-8-1-143 0 0,-17-3-60 0 0,0 0 0 0 0,7 3-460 0 0,16 4 592 0 0,-15-4-439 0 0,0 1 0 0 0,-1 0 0 0 0,12 6-153 0 0,-16-5 229 0 0,0-1 1 0 0,0 1-1 0 0,-1 1 0 0 0,0 0 1 0 0,0 1-1 0 0,-1 0 0 0 0,6 5-229 0 0,-6-3 215 0 0,0 1-1 0 0,0 0 1 0 0,-1 0-1 0 0,4 9-214 0 0,-9-14 99 0 0,-1-1 0 0 0,1 0 1 0 0,-1 1-1 0 0,0 0 0 0 0,-1-1 0 0 0,0 1 0 0 0,0 0 0 0 0,0 0 1 0 0,0 0-1 0 0,-1 0 0 0 0,0 0 0 0 0,-1 3-99 0 0,0-1 0 0 0,0 1 0 0 0,-1-1 0 0 0,0 0 0 0 0,-1 0 0 0 0,0 1 0 0 0,0-2 0 0 0,-1 1 0 0 0,0 0 0 0 0,0-1 0 0 0,-1 1 0 0 0,0-1 0 0 0,-12 16 0 0 0,-2-1 0 0 0,-13 12 0 0 0,17-19 0 0 0,-1-1 0 0 0,-9 5 0 0 0,8-6 0 0 0,12-9-124 0 0,1-1 0 0 0,-1 1-1 0 0,0-2 1 0 0,-1 1-1 0 0,0 0 125 0 0,4-2-255 0 0,0 0-1 0 0,-1 0 0 0 0,1-1 0 0 0,0 1 1 0 0,0 0-1 0 0,-1-1 0 0 0,1 0 0 0 0,0 0 0 0 0,-1 0 1 0 0,1 0-1 0 0,0 0 0 0 0,-1 0 0 0 0,1 0 1 0 0,-1-1 255 0 0,1 0-1534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3.56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399 42 6447 0 0,'0'0'298'0'0,"0"0"-10"0"0,0-2-118 0 0,0 0 137 0 0,0 0 1 0 0,-1 0-1 0 0,1 0 0 0 0,-1 0 0 0 0,1 1 0 0 0,-1-1 0 0 0,0 0 0 0 0,0 0 0 0 0,0 0 0 0 0,0 0 0 0 0,0 1 0 0 0,-2-2-307 0 0,0-1 247 0 0,3 3-150 0 0,-1 0 0 0 0,0 1 0 0 0,0-1-1 0 0,0 0 1 0 0,0 1 0 0 0,0-1-1 0 0,1 1 1 0 0,-1 0 0 0 0,0-1 0 0 0,0 1-1 0 0,0 0 1 0 0,0-1 0 0 0,0 1 0 0 0,-1 0-97 0 0,0 0 181 0 0,-4-2-83 0 0,-1 1 0 0 0,1 1-1 0 0,-1-1 1 0 0,1 1-1 0 0,-1 0 1 0 0,0 1 0 0 0,0 0-98 0 0,-6 0 285 0 0,1 2 0 0 0,0 0 0 0 0,-3 1-285 0 0,-10 4 630 0 0,1 2 0 0 0,0 0 0 0 0,1 2-1 0 0,0 0 1 0 0,-17 13-630 0 0,27-15 6 0 0,0 0 0 0 0,0 1 0 0 0,-3 4-6 0 0,10-7-1 0 0,-1-1 1 0 0,1 0 0 0 0,0 1 0 0 0,1 0-1 0 0,0 1 1 0 0,-1 2 0 0 0,4-8 0 0 0,1 0 0 0 0,0 1 0 0 0,0-1 0 0 0,0 1 0 0 0,0 0 0 0 0,0-1 0 0 0,1 1 0 0 0,-1 0 0 0 0,1-1 0 0 0,0 1 0 0 0,0 0 0 0 0,1-1 0 0 0,-1 1 0 0 0,1 0 0 0 0,-1-1 0 0 0,1 1 0 0 0,0 0 0 0 0,1-1 0 0 0,-1 1 0 0 0,1-1 0 0 0,-1 0 0 0 0,2 2 0 0 0,3 3 0 0 0,-1 0 0 0 0,1-1 0 0 0,1 0 0 0 0,-1 0 0 0 0,1 0 0 0 0,1-1 0 0 0,-1 0 0 0 0,2 0 0 0 0,46 33 0 0 0,24 11 0 0 0,-61-40 360 0 0,-1 1 0 0 0,-1 1 0 0 0,0 1 0 0 0,10 10-360 0 0,-23-20 52 0 0,0 0 0 0 0,-1 0 0 0 0,1 0 0 0 0,-1 0 0 0 0,0 1 0 0 0,0-1 0 0 0,0 1 0 0 0,0 0 0 0 0,0-1 0 0 0,-1 1 0 0 0,0 0 0 0 0,0 0 0 0 0,0 0 0 0 0,0 3-52 0 0,0-2 102 0 0,-1-1-1 0 0,0 1 1 0 0,-1 0-1 0 0,1-1 1 0 0,-1 1-1 0 0,0-1 1 0 0,0 1 0 0 0,0-1-1 0 0,-1 1 1 0 0,1-1-1 0 0,-1 0 1 0 0,0 0-1 0 0,0 1-101 0 0,-6 7 51 0 0,0-1 0 0 0,0 1-1 0 0,-1-2 1 0 0,0 1 0 0 0,0-1-1 0 0,-2 0 1 0 0,1-1 0 0 0,-1 0-1 0 0,0-1 1 0 0,-1 0 0 0 0,0-1-1 0 0,-5 2-50 0 0,-5 3 0 0 0,13-7 0 0 0,-1 0 0 0 0,0 0 0 0 0,0-1 0 0 0,0 0 0 0 0,-3-1 0 0 0,-6 2-67 0 0,6-2-1296 0 0,0 0 0 0 0,-11 5 1363 0 0,24-8-93 0 0,-1 0 1 0 0,1 0-1 0 0,-1 0 0 0 0,1 0 1 0 0,0 0-1 0 0,-1 0 0 0 0,1 0 1 0 0,-1 0-1 0 0,1 0 0 0 0,0-1 1 0 0,-1 1-1 0 0,1 0 0 0 0,-1 0 1 0 0,1 0-1 0 0,0 0 0 0 0,-1 0 1 0 0,1-1-1 0 0,0 1 0 0 0,-1 0 1 0 0,1 0-1 0 0,0-1 93 0 0,-2 0-3557 0 0,2 1 2021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4.3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30 50 6447 0 0,'0'0'298'0'0,"0"0"-10"0"0,-1 1-188 0 0,-2 0-11 0 0,0-1 0 0 0,0 1 1 0 0,-1 0-1 0 0,1-1 0 0 0,-2 1-89 0 0,3-1 487 0 0,2 0 22 0 0,-5 0 293 0 0,5-1 2492 0 0,1-1-3166 0 0,0 0 1 0 0,1 0-1 0 0,-1 1 0 0 0,1-1 0 0 0,0 1 0 0 0,0-1 1 0 0,-1 1-1 0 0,1 0 0 0 0,0 0 0 0 0,0 0 0 0 0,2-1-128 0 0,26-11 1242 0 0,-29 13-1238 0 0,15-6 252 0 0,-1 2 0 0 0,1 0 0 0 0,0 1 0 0 0,0 0-256 0 0,-6 2 171 0 0,0 0 0 0 0,1 0-1 0 0,-1 1 1 0 0,1 1 0 0 0,-1 0-1 0 0,8 1-170 0 0,-12 0 0 0 0,0 0 0 0 0,0 0 0 0 0,1 1 0 0 0,-2 0 0 0 0,1 0 0 0 0,0 0 0 0 0,-1 1 0 0 0,1 0 0 0 0,-1 0 0 0 0,3 3 0 0 0,-7-6 0 0 0,0 0 0 0 0,0-1 0 0 0,0 2 0 0 0,0-1 0 0 0,-1 0 0 0 0,1 0 0 0 0,0 0 0 0 0,0 0 0 0 0,-1 0 0 0 0,1 1 0 0 0,-1-1 0 0 0,1 0 0 0 0,-1 1 0 0 0,1-1 0 0 0,-1 0 0 0 0,0 1 0 0 0,0-1 0 0 0,1 0 0 0 0,-1 1 0 0 0,0-1 0 0 0,0 1 0 0 0,-1-1 0 0 0,1 0 0 0 0,0 1 0 0 0,0-1 0 0 0,-1 0 0 0 0,1 1 0 0 0,-2 3 0 0 0,-1 1 0 0 0,1-1 0 0 0,-1 0 0 0 0,0 0 0 0 0,-1 0 0 0 0,1 0 0 0 0,-11 18 0 0 0,-10 22 0 0 0,21-37 0 0 0,3-6 0 0 0,0 1 0 0 0,0-1 0 0 0,0 1 0 0 0,0-1 0 0 0,1 0 0 0 0,-1 1 0 0 0,1-1 0 0 0,-1 0 0 0 0,1 0 0 0 0,1 2 0 0 0,0 3 0 0 0,1 0 0 0 0,0 0 0 0 0,1-1 0 0 0,0 1 0 0 0,0-1 0 0 0,0 0 0 0 0,1 0 0 0 0,4 4 0 0 0,9 13 0 0 0,-16-21 16 0 0,-1 0-1 0 0,0 0 0 0 0,0 0 0 0 0,0 1 1 0 0,0-1-1 0 0,0 0 0 0 0,0 1 0 0 0,-1-1 1 0 0,1 0-1 0 0,-1 1 0 0 0,0-1 0 0 0,1 1 1 0 0,-1-1-1 0 0,0 1 0 0 0,-1-1 0 0 0,1 1 1 0 0,0-1-1 0 0,-1 1 0 0 0,1-1 1 0 0,-1 0-1 0 0,0 1 0 0 0,0-1 0 0 0,0 0 1 0 0,0 1-1 0 0,0-1 0 0 0,0 0 0 0 0,-1 0 1 0 0,1 0-1 0 0,-2 1-15 0 0,0 1 209 0 0,-2 3-10 0 0,-1-1 1 0 0,1 1-1 0 0,-1-1 1 0 0,-1-1-1 0 0,1 1 1 0 0,-1-1-1 0 0,-1 0-199 0 0,-9 6 0 0 0,-1-2 0 0 0,0-1 0 0 0,-1 0 0 0 0,0-1 0 0 0,-3 0 0 0 0,18-6 0 0 0,-1 0 0 0 0,1 0 0 0 0,0-1 0 0 0,-1 1 0 0 0,1-1 0 0 0,-1 0 0 0 0,1 0 0 0 0,-4-1 0 0 0,1-1-269 0 0,5-1-1135 0 0,1-17-2533 0 0,1 18 1891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4.77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10135 0 0,'0'0'464'0'0,"0"0"-9"0"0,0 0-223 0 0,0 0 156 0 0,0 0 100 0 0,0 0 21 0 0,0 0 3 0 0,2 2 0 0 0,2 1-153 0 0,1 1 1 0 0,-1-1-1 0 0,1 1 0 0 0,0-1 0 0 0,4 1-359 0 0,30 14 857 0 0,-26-13-438 0 0,54 22 2237 0 0,43 9-2656 0 0,-100-32 0 0 0,0 0 0 0 0,0 1 0 0 0,7 4 0 0 0,-5-2 0 0 0,-4-3 4 0 0,-1 0 1 0 0,0 1-1 0 0,3 2-4 0 0,3 1-146 0 0,-11-7-550 0 0,0 0-257 0 0,5 6-58 0 0,-5-6-12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5.1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152 1 11975 0 0,'0'0'267'0'0,"0"0"42"0"0,0 0 17 0 0,0 0-28 0 0,0 0-126 0 0,-1 1 204 0 0,-25 48 2156 0 0,14-18-2154 0 0,1 0-1 0 0,2 1 1 0 0,-4 27-378 0 0,3-12 430 0 0,-11 65 1021 0 0,14-69-881 0 0,0 11 162 0 0,1-14 152 0 0,-3 9-884 0 0,2-16 8 0 0,2 1 0 0 0,1 22-8 0 0,3-52 0 0 0,-1 47 35 0 0,2-45-108 0 0,0 1 1 0 0,1-1-1 0 0,-1 0 0 0 0,1 0 1 0 0,1 0-1 0 0,0 4 73 0 0,-1-8-475 0 0,-1-2-33 0 0,0 0-72 0 0,2-2-285 0 0,3-2 124 0 0,-1 0-1 0 0,1 0 1 0 0,-1-1 0 0 0,2-2 741 0 0,7-10-5798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5.6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432 0 10135 0 0,'0'0'231'0'0,"0"0"29"0"0,0 0 19 0 0,0 0 37 0 0,0 0 125 0 0,0 0 58 0 0,0 1 11 0 0,-3 5-381 0 0,0-1-1 0 0,0 1 0 0 0,0-1 1 0 0,0 0-1 0 0,-1-1 0 0 0,-3 5-128 0 0,-28 26 1305 0 0,21-22 204 0 0,-9 10-1509 0 0,-13 17 1635 0 0,-31 25-1635 0 0,45-45 925 0 0,-58 47-317 0 0,57-47-672 0 0,-11 5 64 0 0,14-10 497 0 0,1 0 1 0 0,-8 9-498 0 0,26-24 34 0 0,1 0-1 0 0,-1 1 1 0 0,1-1 0 0 0,0 1 0 0 0,-1-1-1 0 0,1 1 1 0 0,0-1 0 0 0,-1 1 0 0 0,1-1-1 0 0,0 1 1 0 0,-1-1 0 0 0,1 1 0 0 0,0-1-1 0 0,0 1 1 0 0,0-1 0 0 0,0 1 0 0 0,0 0-1 0 0,0-1 1 0 0,0 1 0 0 0,0-1 0 0 0,0 1-1 0 0,0-1 1 0 0,0 1 0 0 0,0 0 0 0 0,0-1-1 0 0,0 1 1 0 0,0-1 0 0 0,0 1 0 0 0,1-1-1 0 0,-1 1 1 0 0,0-1 0 0 0,0 1 0 0 0,1-1-34 0 0,-1 1 3 0 0,6 7-3 0 0,-1-4 0 0 0,0 0 0 0 0,0-1 0 0 0,1 0 0 0 0,-1 0 0 0 0,2 0 0 0 0,12 6 0 0 0,13 10-117 0 0,19 10 1200 0 0,-2 2-1 0 0,0 3-1082 0 0,69 52 0 0 0,-89-65 0 0 0,-1-2 0 0 0,19 19 0 0 0,-22-16-34 0 0,-11-10-372 0 0,-1 0 0 0 0,0 0 0 0 0,5 8 406 0 0,-14-15-558 0 0,-1 1 0 0 0,1-1 1 0 0,-1 1-1 0 0,1 3 558 0 0,2 3-719 0 0,6 7-815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6.7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91 0 8287 0 0,'0'0'382'0'0,"0"0"-8"0"0,0 0-170 0 0,0 0 176 0 0,0 0 107 0 0,0 0 22 0 0,0 0 3 0 0,0 0 0 0 0,0 0 0 0 0,0 0 0 0 0,0 0-69 0 0,0 2-294 0 0,-6 13 2 0 0,1 1 0 0 0,0 0-1 0 0,1-1 1 0 0,0 10-151 0 0,-7 68 1034 0 0,3-17-607 0 0,5-54-418 0 0,-6 41 425 0 0,-4 4-434 0 0,-5 16 1171 0 0,17-78-2769 0 0,0 1 0 0 0,0-1 0 0 0,1 5 1598 0 0,0-9-612 0 0,-2 11-4356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7.0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53 11975 0 0,'0'0'267'0'0,"0"0"42"0"0,0 0 17 0 0,0 0-28 0 0,-1-1-196 0 0,-2-7-92 0 0,2-3-10 0 0,0 0 0 0 0,4 0-65 0 0,2 2-278 0 0,-4 8-133 0 0,-1 1-486 0 0,0 0-1916 0 0,0 0-822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7.8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367 548 8287 0 0,'0'0'191'0'0,"-1"-2"26"0"0,1-3-125 0 0,-1 1 0 0 0,0-1 0 0 0,-1 0 0 0 0,1 0 0 0 0,-1 1 0 0 0,0-1 0 0 0,0 1 0 0 0,-1 0 0 0 0,1-1 0 0 0,-3-2-92 0 0,4 6 126 0 0,0 0 0 0 0,-1-1 0 0 0,1 1 0 0 0,-1 0 0 0 0,1 0 0 0 0,-1 0 0 0 0,1 0 0 0 0,-1 0 0 0 0,1 1 0 0 0,-2-1-126 0 0,-2-2 191 0 0,-2 0-45 0 0,-1 0 0 0 0,1 1 0 0 0,-1 0 0 0 0,1 0 0 0 0,-1 0 0 0 0,0 1 0 0 0,0 0-1 0 0,0 1 1 0 0,0 0 0 0 0,0 0 0 0 0,-4 1-146 0 0,7 0 69 0 0,0 0-1 0 0,0 1 1 0 0,1-1-1 0 0,-1 1 1 0 0,1 0-1 0 0,-1 1 1 0 0,1-1-1 0 0,0 1-68 0 0,-12 6 60 0 0,8-5-60 0 0,1 1 0 0 0,-1 0 0 0 0,1 0 0 0 0,0 1 0 0 0,0 0 0 0 0,1 1 0 0 0,0-1 0 0 0,0 1 0 0 0,0 2 0 0 0,-4 4 0 0 0,1 0 0 0 0,1 1 0 0 0,1 0 0 0 0,-5 12 0 0 0,1-1 85 0 0,-1 2 479 0 0,2-1-1 0 0,-4 17-563 0 0,12-35 84 0 0,0 1-1 0 0,0-1 1 0 0,1 1 0 0 0,0 0-1 0 0,1-1 1 0 0,0 1-1 0 0,0 0 1 0 0,1-1 0 0 0,0 1-1 0 0,2 4-83 0 0,2 2 0 0 0,2-4 0 0 0,-5-9 0 0 0,0 0 0 0 0,1 0 0 0 0,-1 0 0 0 0,1-1 0 0 0,-1 1 0 0 0,1-1 0 0 0,0 1 0 0 0,-1-1 0 0 0,1 0 0 0 0,0 0 0 0 0,0 0 0 0 0,0-1 0 0 0,0 1 0 0 0,0-1 0 0 0,0 1 0 0 0,0-1 0 0 0,0 0 0 0 0,0 0 0 0 0,0-1 0 0 0,0 1 0 0 0,0 0 0 0 0,0-1 0 0 0,0 0 0 0 0,0 0 0 0 0,7-2 0 0 0,0-1 0 0 0,0-1 0 0 0,-1 0 0 0 0,1 0 0 0 0,-1-1 0 0 0,0 0 0 0 0,0-1 0 0 0,-1 0 0 0 0,21-19 0 0 0,3-2 0 0 0,12-16 0 0 0,-35 34 0 0 0,0-1 0 0 0,0 0 0 0 0,-1 0 0 0 0,-1-1 0 0 0,0 0 0 0 0,3-7 0 0 0,29-67 0 0 0,-10 26 0 0 0,13-43 0 0 0,-35 82 0 0 0,-1 0 0 0 0,-1 0 0 0 0,-1-1 0 0 0,0 1 0 0 0,-2-1 0 0 0,-1 0 0 0 0,0-2 0 0 0,-4-61 72 0 0,-9-60-72 0 0,12 143 371 0 0,0 2-312 0 0,-1 0 0 0 0,1 0 0 0 0,0-1-1 0 0,0 1 1 0 0,0 0 0 0 0,0 0 0 0 0,0-1 0 0 0,0 1 0 0 0,-1 0 0 0 0,1 0-1 0 0,0 0 1 0 0,0-1 0 0 0,0 1 0 0 0,0 0 0 0 0,-1 0 0 0 0,1 0 0 0 0,0 0-1 0 0,0 0 1 0 0,0-1 0 0 0,-1 1 0 0 0,1 0 0 0 0,0 0 0 0 0,0 0 0 0 0,-1 0 0 0 0,1 0-1 0 0,0 0 1 0 0,-1 0-59 0 0,-8 98 543 0 0,5 1 0 0 0,3-1 1 0 0,6 23-544 0 0,25 167-229 0 0,-26-256 727 0 0,23 144-333 0 0,-7-85-505 0 0,-13-65-1591 0 0,1 0 0 0 0,6 10 1931 0 0,-2-13-1534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9.5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97 42 6447 0 0,'0'0'142'0'0,"-1"0"22"0"0,-3-2-85 0 0,0 1 1 0 0,-1-1 0 0 0,1 1 0 0 0,-1 1-1 0 0,1-1 1 0 0,-1 0 0 0 0,0 1-1 0 0,1 0-79 0 0,-2 0 631 0 0,1 0 0 0 0,-1-1-1 0 0,1 0 1 0 0,-1 0-1 0 0,1 0 1 0 0,-2-1-631 0 0,5 1 26 0 0,-12-3 439 0 0,14 4-417 0 0,0 0 0 0 0,0 0 1 0 0,0 0-1 0 0,0 0 0 0 0,0 0 1 0 0,0 0-1 0 0,1 0 0 0 0,-1 0 1 0 0,0 0-1 0 0,0 0 0 0 0,0 0 1 0 0,0 0-1 0 0,0 0 1 0 0,0-1-1 0 0,0 1 0 0 0,0 0 1 0 0,0 0-1 0 0,0 0 0 0 0,0 0 1 0 0,0 0-1 0 0,0 0 0 0 0,0 0 1 0 0,0 0-1 0 0,0 0 0 0 0,0 0 1 0 0,0 0-1 0 0,0 0 0 0 0,0 0 1 0 0,0 0-1 0 0,0 0 0 0 0,0 0 1 0 0,0 0-1 0 0,0 0 0 0 0,0 0 1 0 0,0 0-1 0 0,0 0 1 0 0,0 0-1 0 0,0 0 0 0 0,0 0 1 0 0,0 0-1 0 0,0 0 0 0 0,0 0 1 0 0,0-1-1 0 0,0 1 0 0 0,0 0 1 0 0,0 0-1 0 0,0 0 0 0 0,0 0 1 0 0,0 0-1 0 0,0 0 0 0 0,-1 0 1 0 0,1 0-1 0 0,0 0 0 0 0,0 0 1 0 0,0 0-1 0 0,0 0 0 0 0,0 0 1 0 0,0 0-1 0 0,0 0 1 0 0,0 0-49 0 0,7-2 1262 0 0,14-4-980 0 0,-9 4 375 0 0,-1-1-508 0 0,0 1 0 0 0,1 1 1 0 0,-1 0-1 0 0,3 1-149 0 0,10-2 11 0 0,-7 1-12 0 0,-1 1 0 0 0,0 0 1 0 0,1 1-1 0 0,-1 1 0 0 0,0 0 0 0 0,0 2 0 0 0,2 0 1 0 0,-5 0 9 0 0,-1 0-1 0 0,0 1 1 0 0,0 1 0 0 0,0-1-1 0 0,0 2 1 0 0,-1 0 0 0 0,0 0 0 0 0,-1 1-1 0 0,1 1-8 0 0,0 0 105 0 0,-1 0 0 0 0,-1 1 0 0 0,0 0 0 0 0,0 0 0 0 0,-1 1 0 0 0,-1 0 0 0 0,1 0 0 0 0,-2 1 0 0 0,0 0 0 0 0,0 0 0 0 0,-1 0 0 0 0,0 1 0 0 0,-1 0 0 0 0,-1 0 0 0 0,2 10-105 0 0,-3-10-197 0 0,-1 0 0 0 0,0 0 0 0 0,0 0 1 0 0,-1 0-1 0 0,-1 0 0 0 0,0 0 0 0 0,-1-1 0 0 0,0 3 197 0 0,-4 10 1 0 0,2-5 127 0 0,-1-1 0 0 0,-1 0 1 0 0,-4 9-129 0 0,-4 10 782 0 0,11-27-689 0 0,0-1 1 0 0,-1 0-1 0 0,-1 1 1 0 0,-3 5-94 0 0,-1-3-142 0 0,-1 0 0 0 0,0 0 1 0 0,-1-1-1 0 0,0 0 1 0 0,-1-1-1 0 0,0 0 1 0 0,-1-1-1 0 0,0 0 0 0 0,-1-1 1 0 0,0 0-1 0 0,-14 5 142 0 0,23-12 0 0 0,0 0 0 0 0,0 0 0 0 0,0 0 0 0 0,-1-1 0 0 0,1 0 0 0 0,0 0 0 0 0,-1 0 0 0 0,1 0 0 0 0,-1-1 0 0 0,1 0 0 0 0,-1-1 0 0 0,1 1 0 0 0,-1-1 0 0 0,1 0 0 0 0,0 0 0 0 0,-5-2 0 0 0,5 2 0 0 0,1-1 0 0 0,0 0 0 0 0,0 0 0 0 0,0-1 0 0 0,0 1 0 0 0,0-1 0 0 0,0 0 0 0 0,1 0 0 0 0,-1 0 0 0 0,1 0 0 0 0,0-1 0 0 0,0 1 0 0 0,0-1 0 0 0,1 0 0 0 0,-1 0 0 0 0,1 0 0 0 0,0 0 0 0 0,0 0 0 0 0,-1-4 0 0 0,0-1 0 0 0,1 1 0 0 0,0-1 0 0 0,1 0 0 0 0,-1 0 0 0 0,2 0 0 0 0,0 1 0 0 0,0-1 0 0 0,0 0 0 0 0,1 0 0 0 0,1-2 0 0 0,3-13 0 0 0,0 0 0 0 0,2 1 0 0 0,2-2 0 0 0,-1 6 0 0 0,0 0 0 0 0,2 1 0 0 0,0 0 0 0 0,1 1 0 0 0,0 0 0 0 0,4-2 0 0 0,-10 13 0 0 0,1 0 0 0 0,-1 0 0 0 0,1 1 0 0 0,0 0 0 0 0,1 0 0 0 0,-1 0 0 0 0,1 1 0 0 0,0 0 0 0 0,0 0 0 0 0,1 1 0 0 0,-1-1 0 0 0,1 2 0 0 0,-1-1 0 0 0,1 1 0 0 0,0 0 0 0 0,2 1 0 0 0,4-1 0 0 0,0 0 0 0 0,0 1 0 0 0,0 1 0 0 0,0 1 0 0 0,0 0 0 0 0,0 0 0 0 0,0 1 0 0 0,12 4 0 0 0,-13-2 0 0 0,-1 0 0 0 0,1 0 0 0 0,-1 1 0 0 0,4 3 0 0 0,-11-5 0 0 0,0 0 0 0 0,0 0 0 0 0,0 0 0 0 0,-1 1 0 0 0,1 0 0 0 0,-1 0 0 0 0,0 0 0 0 0,0 0 0 0 0,0 1 0 0 0,2 4 0 0 0,0 2 5 0 0,0 0 0 0 0,0 0 0 0 0,-1 1 0 0 0,1 6-5 0 0,12 48-88 0 0,-7-23-709 0 0,-6-21-1187 0 0,-5-20 961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8:07.52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51 8287 0 0,'3'-1'191'0'0,"34"-9"38"0"0,-18 4-81 0 0,0 1 0 0 0,0 0 0 0 0,8 1-148 0 0,-27 4 0 0 0,107-13 464 0 0,-82 10-100 0 0,1 1-1 0 0,-1 1 1 0 0,1 1-1 0 0,-1 1 0 0 0,1 1 1 0 0,-1 2-1 0 0,4 1-363 0 0,-16-2 201 0 0,0 1 0 0 0,-1 1 0 0 0,1-1 0 0 0,-1 2 0 0 0,-1 0 0 0 0,1 0 0 0 0,-1 1 0 0 0,0 1 0 0 0,3 2-201 0 0,0 1 224 0 0,-1 2 0 0 0,0-1 0 0 0,0 2 0 0 0,-1-1-1 0 0,-1 2 1 0 0,4 7-224 0 0,-10-15 19 0 0,0 1 0 0 0,-1 0 1 0 0,0 0-1 0 0,-1 1 0 0 0,0-1 0 0 0,0 1 0 0 0,-1 0 0 0 0,0 0 0 0 0,0 0 0 0 0,-1 0 0 0 0,-1 0 1 0 0,1 0-1 0 0,-1 0 0 0 0,-1 0 0 0 0,0 0 0 0 0,0 0 0 0 0,0 0 0 0 0,-1 0 0 0 0,-1 0 0 0 0,0-1 1 0 0,0 1-1 0 0,0-1 0 0 0,-1 1 0 0 0,-2 2-19 0 0,-9 12 397 0 0,-1-1 1 0 0,0-1-1 0 0,-2 0 0 0 0,-13 12-397 0 0,-8 5 4 0 0,-1-2 0 0 0,-2-2 0 0 0,-2-1 0 0 0,-19 9-4 0 0,39-27-117 0 0,0-2 0 0 0,-16 6 117 0 0,1-3-4540 0 0,15-7-870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40.1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3 10135 0 0,'0'0'231'0'0,"0"0"29"0"0,0 0 19 0 0,-1 0-41 0 0,-3-2-112 0 0,3 1 267 0 0,1 1 106 0 0,-1 1-409 0 0,1 0 1 0 0,0 0 0 0 0,0 0 0 0 0,-1 0-1 0 0,1 0 1 0 0,0-1 0 0 0,0 1 0 0 0,0 0 0 0 0,0 0-1 0 0,1 1-90 0 0,-1-1 115 0 0,0 7 226 0 0,1 1 0 0 0,1-1-1 0 0,-1 0 1 0 0,1 1 0 0 0,2 1-341 0 0,2 15 440 0 0,-1-4-443 0 0,2 12 40 0 0,2 0 1 0 0,11 28-38 0 0,51 123 1960 0 0,-53-131-1944 0 0,-2 0-16 0 0,0 1 0 0 0,-3-6-15 0 0,-5-18 473 0 0,5 9-458 0 0,-4-8 736 0 0,-8-24-738 0 0,2 1-1 0 0,-1-1 0 0 0,1 0 0 0 0,0 0 1 0 0,0 0-1 0 0,3 5 3 0 0,8 6-941 0 0,-14-18 934 0 0,1 0 0 0 0,-1 0 1 0 0,0 0-1 0 0,1 0 0 0 0,-1 0 1 0 0,1 0-1 0 0,-1 1 1 0 0,1-1-1 0 0,-1 0 0 0 0,0 0 1 0 0,1 0-1 0 0,-1-1 1 0 0,1 1-1 0 0,-1 0 0 0 0,1 0 1 0 0,-1 0-1 0 0,0 0 0 0 0,1 0 1 0 0,-1 0-1 0 0,1 0 1 0 0,-1-1-1 0 0,0 1 0 0 0,1 0 7 0 0,0-1-13 0 0,0 1 73 0 0,1-1 0 0 0,0 0 0 0 0,-1 0 0 0 0,1 0 0 0 0,-1 0 1 0 0,1-1-1 0 0,-1 1 0 0 0,1 0 0 0 0,-1-1 0 0 0,0 1 0 0 0,1-1 0 0 0,-1 1 0 0 0,0-1 0 0 0,0-1-60 0 0,12-26 986 0 0,-10 20-964 0 0,-1 0 1 0 0,0-1-1 0 0,-1 1 0 0 0,0-1 1 0 0,0 1-1 0 0,-1-1 1 0 0,-1-7-23 0 0,1-12 8 0 0,15-184 1432 0 0,-9 175-831 0 0,3-10-609 0 0,1 0-1 0 0,-4 23 1 0 0,2 0 0 0 0,0 1 0 0 0,1 0 0 0 0,11-18 0 0 0,-4 6 0 0 0,-6 14 154 0 0,7-10-154 0 0,-14 26-277 0 0,1 0 1 0 0,0 0-1 0 0,0 1 1 0 0,0-1-1 0 0,1 1 0 0 0,0 0 1 0 0,2-1 276 0 0,-6 5-2103 0 0,-1 1-4380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41.7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1 179 9991 0 0,'0'0'456'0'0,"0"0"-8"0"0,0 0-216 0 0,0 0 163 0 0,0 0 100 0 0,0 0 17 0 0,0 0-43 0 0,0 0-205 0 0,0 0-88 0 0,0 0-16 0 0,0 0-21 0 0,2 1-71 0 0,23 10 22 0 0,-11-6-74 0 0,57 2 83 0 0,-52-6 47 0 0,1 0 1 0 0,13-2-147 0 0,1 0 242 0 0,-1-1 178 0 0,-1-1 0 0 0,18-4-420 0 0,15-2 458 0 0,48-6 317 0 0,71-5 102 0 0,-101 11-417 0 0,0-3-460 0 0,73-9 198 0 0,-31 10-103 0 0,119-7 107 0 0,-166 14-86 0 0,13-5-116 0 0,-12 0 119 0 0,12 4-119 0 0,-23 2 70 0 0,6-3-70 0 0,-26 3 80 0 0,31 2-80 0 0,-15 1 63 0 0,-35 0-47 0 0,111-6 285 0 0,-111 4-207 0 0,1 0-1 0 0,-1 2 0 0 0,15 3-93 0 0,-21-1 47 0 0,1 1 28 0 0,-1-1 1 0 0,2-2-76 0 0,19-1 112 0 0,61 1 162 0 0,56 16 221 0 0,-98-8-127 0 0,0-2 1 0 0,39-3-369 0 0,-89-3 38 0 0,186-3 308 0 0,-162 3-317 0 0,23 1 14 0 0,9 3-43 0 0,-19 1 22 0 0,1-3-1 0 0,0-2 0 0 0,7-3-21 0 0,208-5 34 0 0,-191 7-4 0 0,308 2 34 0 0,-286 0-35 0 0,80 2 59 0 0,10-2-21 0 0,-60-2 9 0 0,-41 0 200 0 0,81-12-276 0 0,-112 8 61 0 0,1 3-1 0 0,-1 2 1 0 0,1 3 0 0 0,9 3-61 0 0,-37-4 45 0 0,0-2 0 0 0,18-1-45 0 0,9-1 27 0 0,130 7 37 0 0,-150-5-42 0 0,0 0 0 0 0,4-3-22 0 0,-12 1 56 0 0,0 1 1 0 0,0 1-1 0 0,1 2 0 0 0,1 1-56 0 0,-6 0 82 0 0,0-1-1 0 0,0-1 0 0 0,15-1-81 0 0,30 0 191 0 0,-42 3-123 0 0,-20-2-48 0 0,1 0 1 0 0,-1 0-1 0 0,0-1 0 0 0,0 0-20 0 0,6-2 39 0 0,0 0-1 0 0,0 0 1 0 0,-1-1-1 0 0,1 0 1 0 0,4-3-39 0 0,9-3 34 0 0,-23 9-31 0 0,0-1 1 0 0,0 1-1 0 0,0-1 0 0 0,0 1 0 0 0,0 0 0 0 0,1 0 0 0 0,-1 0 1 0 0,0 0-1 0 0,1 1-3 0 0,2-1 6 0 0,0 0 0 0 0,0 0-1 0 0,0 0 1 0 0,0 0 0 0 0,-1-1 0 0 0,5-1-6 0 0,2 0 0 0 0,-7 2 0 0 0,0-1 0 0 0,0 1 0 0 0,1-1 0 0 0,-2-1 0 0 0,1 1 0 0 0,0 0 0 0 0,0-1 0 0 0,3-2 0 0 0,-1 0 0 0 0,0 1 0 0 0,0-1 0 0 0,1 1 0 0 0,-1 0 0 0 0,0 1 0 0 0,1-1 0 0 0,5 0 0 0 0,4 0 0 0 0,-12 3 0 0 0,0 1 0 0 0,4 0 0 0 0,-4-1 0 0 0,-1 1 0 0 0,0-1 0 0 0,0 0 0 0 0,0 0 0 0 0,0 0 0 0 0,1 0 0 0 0,-1-1 0 0 0,8 0 0 0 0,2 0 0 0 0,0 4 0 0 0,1 2-28 0 0,-10-2-40 0 0,-4-3 65 0 0,0 0-1 0 0,0 0 1 0 0,0 0 0 0 0,0 0-1 0 0,0 1 1 0 0,0-1-1 0 0,1 0 1 0 0,-1 0 0 0 0,0 0-1 0 0,0 0 1 0 0,0 0-1 0 0,0 0 1 0 0,0 0 0 0 0,1 0-1 0 0,-1 0 1 0 0,0 0-1 0 0,0 0 1 0 0,0 0 0 0 0,0 0-1 0 0,1 1 1 0 0,-1-1-1 0 0,0 0 1 0 0,0 0 0 0 0,0-1-1 0 0,0 1 1 0 0,0 0-1 0 0,1 0 1 0 0,-1 0 0 0 0,0 0-1 0 0,0 0 1 0 0,0 0 3 0 0,0 0-7 0 0,1 0 0 0 0,-1 0 1 0 0,0 0-1 0 0,0 0 1 0 0,0 1-1 0 0,1-1 0 0 0,-1 0 1 0 0,0 0-1 0 0,0 0 0 0 0,0 0 1 0 0,1 0-1 0 0,-1 0 0 0 0,0 1 1 0 0,0-1-1 0 0,0 0 0 0 0,0 0 1 0 0,0 0-1 0 0,1 0 0 0 0,-1 1 1 0 0,0-1-1 0 0,0 0 0 0 0,0 0 1 0 0,0 0-1 0 0,0 1 0 0 0,0-1 1 0 0,0 0-1 0 0,0 0 7 0 0,0 0-20 0 0,0 1 1 0 0,0-1-1 0 0,0 0 1 0 0,1 0-1 0 0,-1 0 1 0 0,0 1-1 0 0,0-1 1 0 0,0 0-1 0 0,0 0 1 0 0,0 0-1 0 0,0 0 1 0 0,0 1-1 0 0,1-1 1 0 0,-1 0-1 0 0,0 0 1 0 0,0 0-1 0 0,0 0 1 0 0,0 0-1 0 0,1 1 1 0 0,-1-1-1 0 0,0 0 1 0 0,0 0-1 0 0,0 0 1 0 0,0 0-1 0 0,1 0 1 0 0,-1 0-1 0 0,0 0 20 0 0,2 2-212 0 0,6 7-4 0 0,-7-7-15 0 0,-1-2-61 0 0,1 1 167 0 0,-1-1 0 0 0,0 1 0 0 0,1-1-1 0 0,-1 1 1 0 0,0-1 0 0 0,1 1 0 0 0,-1-1-1 0 0,0 1 1 0 0,1-1 0 0 0,-1 1 0 0 0,1-1-1 0 0,-1 0 1 0 0,1 1 0 0 0,-1-1 0 0 0,1 0-1 0 0,0 1 126 0 0,11 6-3254 0 0,-9-5 3207 0 0,-1-1-598 0 0,-2-1-10 0 0,9 3-1794 0 0,-9-3 1522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42.59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127 49 3223 0 0,'-2'-1'240'0'0,"-5"-3"-128"0"0,3 2 128 0 0,0 0 0 0 0,-1 0 0 0 0,1 0-1 0 0,0 0 1 0 0,-1 1 0 0 0,-2-1-240 0 0,1 1 2022 0 0,0-1 1 0 0,1 1-1 0 0,-5-3-2022 0 0,-7-2 941 0 0,-2-1-146 0 0,18 6-543 0 0,-1 1-185 0 0,1-1 1 0 0,-1 1-1 0 0,0-1 0 0 0,0 1 1 0 0,1-1-1 0 0,-1 0 1 0 0,0 1-1 0 0,1-1 1 0 0,-1-1-68 0 0,0 2 83 0 0,0-1 141 0 0,2 1 0 0 0,0 0 0 0 0,0 0 0 0 0,0 0 0 0 0,0 0 0 0 0,0 0-2 0 0,0 0-13 0 0,0 0-8 0 0,0 0-1 0 0,0 0 0 0 0,0 0 0 0 0,2 3 0 0 0,4 5 59 0 0,1 1 0 0 0,0-1-1 0 0,6 6-258 0 0,-4-8 115 0 0,0 1-1 0 0,0-1 1 0 0,0 0 0 0 0,1-1-1 0 0,0 0 1 0 0,0 0-1 0 0,4 1-114 0 0,4 1 324 0 0,13 8-324 0 0,113 67 390 0 0,-124-71-345 0 0,-1 2-1 0 0,0 0 0 0 0,-1 0 1 0 0,3 6-45 0 0,-13-13 8 0 0,-2-1-1 0 0,0 1 0 0 0,0-1 0 0 0,0 1 0 0 0,0 1 0 0 0,-1-1 0 0 0,0 1 0 0 0,-1-1 0 0 0,2 4-7 0 0,1 3 21 0 0,-2-1 1 0 0,1 1 0 0 0,-2 1-1 0 0,1-1 1 0 0,-2 1-22 0 0,-2-8 24 0 0,0-1 1 0 0,0 1-1 0 0,-1-1 1 0 0,0 1-1 0 0,0-1 1 0 0,0 0-1 0 0,-1 1 1 0 0,1-1-1 0 0,-1 1 0 0 0,-1-1 1 0 0,1 0-1 0 0,-1 1 1 0 0,0-1-1 0 0,-1 2-24 0 0,-2 3 37 0 0,-1 0-1 0 0,0-1 1 0 0,-1 0-1 0 0,1-1 0 0 0,-2 1 1 0 0,-4 3-37 0 0,-1 2 11 0 0,-21 19 104 0 0,-1-1-115 0 0,23-22 19 0 0,-1 0 1 0 0,0-1 0 0 0,-1 0 0 0 0,-13 5-20 0 0,-20 10-333 0 0,-34 14-700 0 0,71-32 63 0 0,8-5 338 0 0,2-1-570 0 0,0 0-249 0 0,0 0-48 0 0,0 0-5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43.3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 60 6447 0 0,'0'0'499'0'0,"-1"-1"-328"0"0,-18-9 727 0 0,17 8 84 0 0,2 2 46 0 0,0 0-70 0 0,0 0-334 0 0,0 0-146 0 0,0 0-29 0 0,-1-9 267 0 0,0 7-464 0 0,2 0-11 0 0,7-15 125 0 0,-7 15-253 0 0,1 2-8 0 0,4-3-45 0 0,0 1-33 0 0,-1 0 0 0 0,0 0 0 0 0,0 1 0 0 0,1 0-1 0 0,-1 0 1 0 0,0 0 0 0 0,4 0-27 0 0,50 2 480 0 0,-53 0-416 0 0,0 0 1 0 0,-1 0-1 0 0,1 0 0 0 0,0 1 0 0 0,3 2-64 0 0,10 2 135 0 0,-1-1-10 0 0,1 2-1 0 0,-1 0 1 0 0,0 0 0 0 0,-1 2-1 0 0,0 0 1 0 0,0 1-1 0 0,8 7-124 0 0,-1 3 103 0 0,0 0 0 0 0,-1 2-103 0 0,-12-10 43 0 0,-1 0 1 0 0,0 0-1 0 0,0 1 0 0 0,6 12-43 0 0,-6-6 27 0 0,0 0 0 0 0,-2 0 0 0 0,6 15-27 0 0,-10-20 12 0 0,0 1 0 0 0,-1-1 0 0 0,-1 1 0 0 0,0 0 0 0 0,0 11-12 0 0,-2-2 35 0 0,-1 0 0 0 0,-1-1 0 0 0,-1 1-1 0 0,-1-1 1 0 0,-1 0 0 0 0,-1 0 0 0 0,-1-1-1 0 0,-1 1 1 0 0,-1-1 0 0 0,-1-1 0 0 0,-1 0-1 0 0,-1 0 1 0 0,-5 4-35 0 0,4-8 144 0 0,-1-1 1 0 0,-1 0-1 0 0,-1-2 0 0 0,-12 11-144 0 0,16-15 67 0 0,8-7-46 0 0,-1 0 1 0 0,1 0-1 0 0,0 0 0 0 0,-1 0 1 0 0,0-1-1 0 0,1 0 0 0 0,-1 0 0 0 0,0 0 1 0 0,0 0-1 0 0,0-1 0 0 0,0 0 0 0 0,-1 0 1 0 0,1 0-1 0 0,-2-1-21 0 0,0 0 15 0 0,0 0 1 0 0,0 0-1 0 0,-1-1 0 0 0,1 0 1 0 0,0-1-1 0 0,0 0 0 0 0,0 0 1 0 0,0 0-1 0 0,-6-4-15 0 0,6 3 11 0 0,-1-1-1 0 0,2 1 1 0 0,-1-1-1 0 0,0-1 1 0 0,1 0-1 0 0,0 1 1 0 0,0-2-1 0 0,-2-1-10 0 0,-5-7 21 0 0,1 1 0 0 0,1-2 0 0 0,0 1-1 0 0,1-2 1 0 0,-4-7-21 0 0,11 16 7 0 0,0 1-1 0 0,0 0 1 0 0,1 0-1 0 0,0-1 1 0 0,0 1-1 0 0,0-1 1 0 0,1 0-1 0 0,0 1 1 0 0,0-1-1 0 0,1 0 1 0 0,0 0-1 0 0,0 0 1 0 0,1 1-1 0 0,0-1 1 0 0,0 0-1 0 0,1-2-6 0 0,3-4 0 0 0,-5 12 0 0 0,1 0 0 0 0,-1 0 0 0 0,1 0 0 0 0,-1 1 0 0 0,1-1 0 0 0,0 0 0 0 0,0 0 0 0 0,-1 0 0 0 0,2 0 0 0 0,7-4 0 0 0,0 0 0 0 0,0 0 0 0 0,1 1 0 0 0,-1 1 0 0 0,1-1 0 0 0,0 2 0 0 0,3-1 0 0 0,-1 0-4 0 0,1 0-1 0 0,0 2 0 0 0,0-1 1 0 0,0 2-1 0 0,0 0 1 0 0,0 0-1 0 0,0 1 1 0 0,0 1-1 0 0,0 0 0 0 0,0 1 1 0 0,-1 0-1 0 0,1 1 1 0 0,-1 0-1 0 0,0 1 0 0 0,0 0 1 0 0,4 3 4 0 0,8 5-72 0 0,11 2 72 0 0,-19-8-7 0 0,-7-3-314 0 0,0 1 0 0 0,0 1 1 0 0,-1-1-1 0 0,0 1 0 0 0,0 1 0 0 0,5 5 321 0 0,8 9-4421 0 0,10 15 4421 0 0,-30-35-5270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44.1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53 4607 0 0,'0'0'354'0'0,"0"0"-30"0"0,0 0 740 0 0,0 0 345 0 0,0 0 67 0 0,0-1-141 0 0,0 0-1160 0 0,-1 1-110 0 0,1 0-1 0 0,0 0 1 0 0,-1-1 0 0 0,1 1-1 0 0,0-1 1 0 0,0 1 0 0 0,-1 0-1 0 0,1-1 1 0 0,0 1 0 0 0,0 0-1 0 0,0-1 1 0 0,-1 1 0 0 0,1-1-1 0 0,0 1 1 0 0,0-1 0 0 0,0 1-1 0 0,0 0 1 0 0,0-1 0 0 0,0 1-1 0 0,0-1 1 0 0,0 1 0 0 0,0-1-1 0 0,0 1-64 0 0,1-2 14 0 0,-1 1 0 0 0,1-1 0 0 0,-1 1 0 0 0,0-1 0 0 0,1 1-1 0 0,-1-1 1 0 0,0 0 0 0 0,0 1 0 0 0,0-1-14 0 0,0 1 2 0 0,0 1 1 0 0,0 0-1 0 0,0 0 1 0 0,0-1-1 0 0,0 1 0 0 0,0 0 1 0 0,0-1-1 0 0,0 1 1 0 0,0 0-1 0 0,0 0 0 0 0,0-1 1 0 0,0 1-1 0 0,1 0 1 0 0,-1 0-1 0 0,0-1 0 0 0,0 1 1 0 0,0 0-1 0 0,0 0 1 0 0,1-1-1 0 0,-1 1 0 0 0,0 0 1 0 0,0 0-1 0 0,1 0-2 0 0,4-7 34 0 0,-1 5 75 0 0,18-1 922 0 0,-21 3-1002 0 0,0 0 1 0 0,-1 0 0 0 0,1 0 0 0 0,0 1 0 0 0,0-1 0 0 0,-1 0-1 0 0,1 0 1 0 0,0 0 0 0 0,-1 1 0 0 0,1-1 0 0 0,0 0 0 0 0,-1 0 0 0 0,1 1-1 0 0,-1-1 1 0 0,1 1 0 0 0,0-1 0 0 0,-1 1 0 0 0,1-1-30 0 0,1 2 96 0 0,3 1 44 0 0,0 1 0 0 0,-1 0-1 0 0,1 0 1 0 0,-1 0 0 0 0,0 0 0 0 0,0 1-1 0 0,-1 0 1 0 0,1 0 0 0 0,-1 0 0 0 0,0 0 0 0 0,0 0-140 0 0,5 12 393 0 0,-1-1 0 0 0,5 18-393 0 0,31 79 973 0 0,6 17-273 0 0,-47-123-664 0 0,30 96 1102 0 0,5 44-1138 0 0,-34-133 146 0 0,1-1 0 0 0,0-1 0 0 0,1 1 0 0 0,4 8-146 0 0,-8-19 64 0 0,-1-2 8 0 0,0 0 13 0 0,0 0-16 0 0,0 0-5 0 0,14-24 234 0 0,-10 18-220 0 0,0-1 0 0 0,-1 1 0 0 0,1-1 0 0 0,-1 0 0 0 0,1-4-78 0 0,6-26 85 0 0,22-82 190 0 0,-17 52-275 0 0,4-19 0 0 0,17-43 0 0 0,-6 50 0 0 0,-11 31 0 0 0,2 5 0 0 0,-17 31 0 0 0,1 3 0 0 0,0 2-10 0 0,-3 5-33 0 0,2-1 22 0 0,-3 2-33 0 0,-1 1-15 0 0,-1 3-42 0 0,-13 38-485 0 0,13-39 510 0 0,0 0 0 0 0,1-1 0 0 0,-1 1 0 0 0,0 0 0 0 0,0-1 0 0 0,0 1 0 0 0,0-1 0 0 0,-1 1 86 0 0,-4 7-337 0 0,0 3-883 0 0,3-9-3284 0 0,-5 1-1411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6:26:30.07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1166 11040 19343 0,'-7'-6'1728'0,"1"3"-1392"0,0-1-336 0,2-1 0 16,-2 0 848-16,1-3 112 0,-1-3 0 0,-1 1 16 15,2-3 608-15,-4-1 112 0,-1-2 32 0,0-5 0 16,-2-2-368-16,0-2-64 0,-1-2-16 0,-3-2 0 15,-1-4-352-15,-3-1-80 0,0 0-16 0,-4-2 0 16,-3-4-384-16,1-5-96 0,-2-6-16 0,2 0 0 16,-1 3-96-16,1 2-32 0,3 0 0 0,4 4 0 0,3 4-208 15,3 4 0-15,1 6 0 0,4 2-160 0,5 3 160 0,-1 2-128 16,2 4 128-16,3 1-128 16,4 6-1152-16,-1 5-208 0,3-1-48 15,-7 6-13888-15</inkml:trace>
  <inkml:trace contextRef="#ctx0" brushRef="#br0" timeOffset="342.45">2202 10892 33167 0,'0'0'2944'0,"0"0"-2352"0,0 0-464 0,-5-7-128 15,2-4-256-15,-2 1-80 0,-1 0-16 0,-2-1 0 16,0-2 640-16,1-5 128 0,-2-4 32 0,-3-1 0 16,-1 0 16-16,-2-2 16 0,1-6 0 0,-1-2 0 15,-2-4 128-15,1-2 32 0,0-4 0 0,0-4 0 16,-1-9-128-16,1 1-32 0,-1 2 0 0,2-1 0 15,1-1-288-15,3 0-64 0,3-1-128 0,1 3 192 16,5 5-192-16,2 1-160 0,3 3 32 0,3 7 0 16,-3 5-416-1,4 6-80-15,-1 4-16 0,3 4 0 0,1 4-1888 0,2 4-384 16,1 2-80-16</inkml:trace>
  <inkml:trace contextRef="#ctx0" brushRef="#br0" timeOffset="679.33">3121 10951 19343 0,'-11'-7'1728'0,"11"7"-1392"15,0 0-336-15,0 0 0 0,0 0 2480 0,0-9 416 0,0-3 96 0,2 0 16 16,-1-1-1712-16,2-5-336 0,-1-3-64 0,1-5 0 16,2-5-304-16,-1-3-48 0,0-2-16 0,0-6 0 15,-1-5-272-15,-1-7-48 0,0-8-16 0,2-5 0 16,-1-3-48-16,1-5-16 0,-3-3 0 0,3-4 0 16,0 0-128-16,4 4 0 0,3 3 0 0,2 8 128 15,1 5-128-15,2 9 0 0,-2 8 0 0,1 7 0 16,0 3 0-16,-2 6 0 0,0 6 0 0,1 10-176 15,-3 4-976 1,2 6-192-16,-1 2-32 0,1 3-13360 0</inkml:trace>
  <inkml:trace contextRef="#ctx0" brushRef="#br0" timeOffset="1179.19">2379 12847 13823 0,'-9'-13'1216'0,"2"6"-960"0,-3 2-256 0,-2-1 0 0,-3 4 1664 16,-3 0 304-16,-2 1 48 0,-6 3 16 16,-3 3-608-16,-1 1-112 0,-3 2-32 0,-4 0 0 0,-2 2-464 15,-1 4-112-15,-2 4 0 0,-1 0-16 0,-2 1-336 0,0 0-64 16,2 1-16-16,0 3 0 0,-1 1-272 0,0 2 0 15,4-3 0-15,0 4-144 16,1 3-2144-16,2-2-416 0</inkml:trace>
  <inkml:trace contextRef="#ctx0" brushRef="#br0" timeOffset="1481.95">3077 13821 35935 0,'-50'6'3200'0,"17"1"-2560"0,-3 3-512 0,-1 4-128 15,-2 4-176-15,-3 1-48 0,-5 3-16 0,1 1 0 16,1 2 240-16,-1 0 0 0,-1 2 192 0,0 2-192 16,3-5 0-16,1 0 0 0,-1-3-192 0,3-1 48 15,1-1-624-15,-2 0-128 16,0-3-32-16,4 2 0 0,-2 1-1456 16,5-3-304-16,3-1-48 0</inkml:trace>
  <inkml:trace contextRef="#ctx0" brushRef="#br0" timeOffset="1757.96">2928 14706 23615 0,'-26'3'1040'0,"10"1"224"0,-4 2-1008 0,0 2-256 0,-4 0 0 0,3 0 0 32,-2-1-512-32,3 2-160 0,1 1-32 0,4-1 0 15,0-3-576-15,3 0-128 0,3-4-32 0</inkml:trace>
  <inkml:trace contextRef="#ctx0" brushRef="#br0" timeOffset="1918.12">2679 14796 6447 0,'0'0'576'0,"0"0"-576"0,0 0 0 0,0 0 0 16,0 0 2624-16,0 0 432 0,-9 0 80 0,1 0 0 15,1-1-1376-15,0 3-288 0,-1 2-48 0,1-1-16 16,-2-2-144-16,1 5-48 0,1 2 0 0,-2 3 0 16,-1 0-576-16,-1 3-128 0,0 1-32 0,-3 4 0 15,-2 3-352-15,1 1-128 0,-5 0 0 0,0 0 0 0,0 1-128 0,2 0-128 16,-5-2-32-16,-1 0 0 15,1 0-1648-15,2-1-336 0,3-1-64 16</inkml:trace>
  <inkml:trace contextRef="#ctx0" brushRef="#br0" timeOffset="2233.34">1491 16822 21183 0,'-24'15'1888'16,"-2"0"-1504"-16,0-1-384 0,2 3-9344 16</inkml:trace>
  <inkml:trace contextRef="#ctx0" brushRef="#br0" timeOffset="6235.84">12420 13766 5519 0,'0'0'496'0,"0"0"-496"0,-9 0 0 0,1 0 0 15,8 0 1824-15,-8 1 272 0,8-1 48 0,-7 0 16 16,7 0-1088-16,0 0-224 0,0 0-32 16,0 0-16-16,0 0 48 0,0 0 16 0,0 0 0 0,0 0 0 15,0 0-96-15,0 0-32 0,0 0 0 0,0 0 0 16,0 0-192-16,0 0-32 0,10-4-16 0,1 3 0 16,-2-1-160-16,4 2-16 0,-1-1-16 0,1 1 0 15,1-1-64-15,3 0-16 0,1 0 0 0,4 0 0 16,1-1-80-16,5 0-16 0,-1 0 0 0,8 2 0 15,-1 2-128-15,3-1 160 0,5-2-160 0,0 2 160 16,-3 2-160-16,0-1 128 0,-1 0-128 0,1 1 128 16,-4-5 0-16,1 4 0 0,1-2 0 0,-4 4 0 15,0-4-128-15,-4 1 0 0,0-1-160 0,-4 2 160 0,-1 1 0 16,-2 0 0-16,-2 0 0 0,-4-3 0 0,-5 1 208 0,-2 1-64 16,-1 0-16-16,-8-2 0 0,0 0 32 0,0 0 0 15,0 0 0-15,0 0 0 0,0 0 272 0,0 0 48 16,0 0 16-16,-11 0 0 0,-2 2-80 0,0-2-16 15,-2-1 0-15,1 1 0 0,-3 0-208 0,-3 0-64 16,-1 0 0-16,-1-1 0 0,1-1 0 0,-3 1 0 16,-2 1 0-16,0-1 0 0,-3 0-128 0,-1-3 128 15,-2 2-128-15,0 1 128 0,0 1 0 0,-4 0-128 16,-2-1 192-16,0 0-64 0,-2 0-128 0,3 1 0 16,4 1 0-16,0-1 0 0,1-1 0 0,3 0 128 15,5 1-128-15,-1 0 128 0,3-1-128 0,1 1 0 16,2 0 0-16,2 0 0 0,0 0 0 0,2 0 128 15,0-2-128-15,3 2 0 0,2 0 0 0,0 3 0 0,5-1 128 16,5-2-128-16,0 0 0 0,0 0 160 0,0 0-160 0,0 0 160 16,0 0 96-16,9-5 32 0,3 3 0 0,3-2 0 15,2 2-32-15,1-2-16 0,6 0 0 0,-1 1 0 16,3 0-240-16,5 1 0 0,3 0 128 0,2 0-128 16,2 0 0-16,1 1 0 0,4 1 0 0,1 0 0 15,-1 0 0-15,1 0 0 0,-3 0 0 0,1 1 0 16,-1 0 0-16,2 1 0 0,1-3 0 0,0 3 0 15,0 0 0-15,-2 0 0 0,-5 0 0 0,-4-1 0 16,-5 1 0-16,-4-2 0 0,-6 3 0 0,-3-3 0 16,-4-1 0-16,-2 0 0 0,-9 1 0 0,0 0 0 15,0 0 0-15,0 0 144 0,0 0-144 0,0 0 128 0,0 0 160 16,-10 1 32-16,0 0 0 0,-3-1 0 0,-1-2 0 0,-2 1 16 16,0 1 0-16,-3 0 0 0,-3 0-336 0,-1 0 0 15,-2-2 0-15,-2 2 0 0,1 2 0 0,-2-2 0 16,3-2 0-16,1 2 0 0,-3 2 0 0,5-2 0 15,2 1 128-15,1-1-128 0,2-1 0 0,2 1 0 16,0 0 0-16,0 0 0 0,1-2 0 0,0-1 0 16,-2 2 0-16,1-1 0 0,-2 0 0 0,0-1 0 15,-3 0 0-15,0 0 128 0,0 2-128 0,-1 0 0 16,1 0 0-16,-1-1 0 0,0-2 0 0,4 3 0 16,1 2 0-16,0 0 0 0,2-3 0 0,4 0 0 15,4 2 0-15,6 0 0 0,-9 2 0 0,9-2 0 16,0 0 0-16,0 0 0 0,10 2 0 0,5 0 0 15,6-2 0-15,5 0 0 0,8 0 0 0,5 2 0 0,2 0 0 16,-1 0 0-16,1 1 0 0,2-3 0 16,2 0 0-16,1 0-128 0,0 3 128 0,5-1 0 0,2-1 0 15,-1 2 0-15,-3 4 0 0,-3-4 0 0,-1-1 0 0,-3 2 0 16,-3 0 0-16,-3 0 0 0,-4 1 0 0,-8-3 0 16,-4-1 0-16,-9 0 0 0,-11-1 0 0,0 0 0 15,0 0 0-15,0 0 0 0,0 0 0 0,-13 5 0 16,-8-2 0-16,-7 1 0 0,-4-1 0 0,-3-1 0 15,-1-1 0-15,-6-1 0 0,-3-1 0 0,-3 0 128 16,-3-4-128-16,-2 4 144 0,1 1-144 0,3-1 160 16,-2-1-160-16,3 0 0 0,1-2 0 0,2 2 0 15,1 1 0-15,4 0 0 0,5-1 0 0,5 0 0 16,7-1 0-16,6 2 0 0,3 1 0 0,5 0 0 0,9 0 0 16,0 0 0-16,0 0 0 0,0 0 0 0,8-4 0 15,5 1 0-15,4-2 0 0,8 3 0 0,3 1 0 16,2 1 0-16,3 1-128 0,0 0 128 0,0-1 0 0,4 1 0 15,1 0 0-15,4 0 0 0,1-1-128 0,1 0 128 16,-1 1 0-16,2 2 0 0,0-1 0 0,-5 0 0 16,-3 0 0-16,-6 0 0 0,-6 2-256 0,-2-2 32 15,-6-2 0-15,-3 1 0 16,-3-1-1376-16,-1 2-256 0,0 0-64 0,-10-2-12816 0</inkml:trace>
  <inkml:trace contextRef="#ctx0" brushRef="#br0" timeOffset="6706.15">13315 13492 12895 0,'-9'-18'576'0,"0"8"112"0,2-1-560 0,-3 1-128 0,0-1 0 0,0 2 0 16,0 2 1520-16,2-2 272 0,0-3 48 0,2 4 16 16,6 8-656-16,0 0-128 0,-4-6-32 0,4 6 0 15,0 0-144-15,0 0-48 0,10 0 0 0,3 0 0 16,1 0-144-16,4 3-16 0,1 2-16 0,5 3 0 0,0 0-352 0,2 4-80 16,3 1-16-16,2 4 0 0,0 1-96 0,1-1-128 15,1-2 176-15,4 4-176 16,0 2 160-16,2 3-160 0,-2-1 128 0,-2-1-128 0,-3-1 192 0,-3 1-32 15,-3-1-16-15,-5-1 0 0,-1-4 16 0,-4 1 0 16,-4-3 0-16,-1-1 0 0,0 0-32 16,-5-1 0-16,-2-1 0 0,0 0 0 0,-3-2 192 15,-2 1 48-15,-4 2 0 0,0-3 0 0,-3-2 288 0,-1 0 64 16,-4 2 16-16,-4 0 0 0,-1 3-128 0,-6-1-32 16,-3 0 0-16,-6 1 0 0,-5 2-176 0,-2 2-32 15,3-4-16-15,-4 3 0 0,0 2-32 0,3-2-16 16,3 1 0-16,-2-2 0 0,4-2-48 0,1 0 0 0,2 0 0 15,5-1 0-15,3 0-256 0,5-2 128 0,2 2-128 16,8 2 0-16,2 0 0 0,10 1 0 16,2-1 0-16,9 0-144 15,5-1-1872-15,6 0-368 0</inkml:trace>
  <inkml:trace contextRef="#ctx0" brushRef="#br0" timeOffset="20541.55">8280 10678 5519 0,'0'0'496'0,"0"0"-496"0,1-7 0 0,-1 7 0 0,0 0 832 16,0 0 80-16,12-2 16 0,-3-1 0 0,1-1-576 0,1 3-112 15,-3 1-32-15,2-1 0 0,-2-1 112 0,2 0 0 16,1 1 16-16,1 2 0 0,-1 3 0 0,4-3 0 16,1-3 0-16,2 3 0 0,3 7 176 0,1-1 48 15,4-2 0-15,4 1 0 0,3-2-64 0,3 1-16 16,4 2 0-16,2-1 0 0,-1-3-160 0,3-1-16 15,0 0-16-15,4 3 0 0,2 1-96 0,3-1-32 16,-1-3 0-16,2 1 0 0,1 3-16 0,1 1 0 16,-3 1 0-16,3-1 0 0,-2-4-144 0,3 2 0 15,2 3 0-15,-2-1 0 0,2-4 0 0,-1 1 0 16,2 3 0-16,2 0 0 0,2-1 0 0,1-4 160 0,0-5-160 16,2 3 160-16,-2 7-16 0,1-2 0 0,-1-1 0 0,-2-2 0 15,0-1 96-15,2 2 16 0,-2 2 0 0,-1-3 0 16,-1-3 16-16,2 0 16 0,-2 1 0 15,2 0 0-15,0 0-32 0,-2 1-16 0,0 0 0 0,-1 1 0 16,-3 0-112-16,3-1 0 0,-1-1-128 0,2 1 192 16,-1 0-16-16,1 4-16 0,-5-1 0 0,-1 0 0 15,-2-6-160-15,1 2 0 0,-2 0-160 0,1 2 160 16,-4 1 0-16,0-1 0 0,-1 0 0 0,-1-1 0 16,-4 3 0-16,1-3 0 0,-3-3 0 0,2-2 0 15,1-1 0-15,-1 1 0 0,-2 3 128 0,1-2-128 16,1-4 0-16,-1 3 0 0,-4 1 0 0,0-1 0 0,-2 0 128 15,1-3-128-15,-1-2 0 0,-2 1 0 16,3 7 128-16,-2-4-128 0,0-2 0 0,-1-2 0 0,0-1 144 16,0 4-144-16,-1 4 0 0,1-3 144 15,-2-5-144-15,0-1 0 0,-1 3 0 0,1 0 0 0,0 1 0 0,1-2 0 16,0-1 0-16,-1 3 0 0,-4 4 0 0,2 0 0 16,-1-3 0-16,-1 2 0 0,-1 1 176 0,-2 0-48 15,-1 3-128-15,-3-2 192 0,0-1-192 0,0 1 0 16,-4 0 0-16,1-1 0 0,-1 1 0 0,0-1 0 15,1 0 0-15,-1 0 0 0,3 2 0 0,-3 0 0 16,-1-1 0-16,2 0 0 0,-1 0 0 0,2 0 0 16,2 4-144-16,-2-1 144 0,2-2 0 0,-1-1 0 15,-2 1 0-15,1 1 0 0,-2 1 0 0,0 1 0 16,-3-5 0-16,-1 3 160 0,1 4-160 0,-5-2 0 16,1-2 0-16,-1 1 0 0,-9-1 0 0,0 0 0 0,0 0-176 15,0 0 176-15,7 0 0 0,-7 0 0 0,0 0 0 0,0 0 128 16,0 0-304-16,0 0-48 15,0 0-16-15,-10-1-6544 0,0 3-1296 16</inkml:trace>
  <inkml:trace contextRef="#ctx0" brushRef="#br0" timeOffset="21016.99">13177 10131 7359 0,'-7'-6'656'0,"2"-2"-528"15,0-1-128-15,3 4 0 0,2 5 1136 0,0 0 192 16,0 0 32-16,0 0 16 0,0 0-816 0,0 0-176 16,0 0-16-16,13 0-16 0,4 2 224 0,4 2 64 0,2 3 0 0,4-1 0 15,-2 1-176-15,3 1-16 16,0-1-16-16,2 3 0 0,1 3-192 0,1 1-48 0,0-2 0 15,2 3 0-15,0 2 0 0,2 1 0 0,-2 1 0 0,0 2 0 16,-3-1 16-16,-3 5 0 0,-4 3 0 0,-4 2 0 16,-5 1 48-16,-5 2 0 0,-2 2 0 0,-5 3 0 15,-4-1 192-15,-4-2 32 0,-5-2 16 0,-2 0 0 16,-1-1-64-16,-2-1-16 0,-2-2 0 0,-3-3 0 16,-3-3-176-16,-4-1-48 0,-2-1 0 0,-4-1 0 15,-2 0-192-15,-5-3 0 0,1 3 0 0,-2-5-10816 16</inkml:trace>
  <inkml:trace contextRef="#ctx0" brushRef="#br0" timeOffset="27267.78">6466 10994 12895 0,'0'0'272'0,"-2"7"64"0,-2-1 16 0,4-6 32 0,-5 5-384 16,2 1 0-16,-3 0 0 0,6-6 0 0,0 0 896 0,0 0 96 15,-3 7 32-15,3-7 0 0,0 0 0 0,0 0 0 16,0 0 0-16,0 0 0 0,7-9 816 0,-3-2 160 16,1-2 48-16,-1-4 0 0,0 0-1648 0,0-5-400 15,1-3 0-15,2-5 0 0,-5-5 896 0,1-3 112 16,2-4 16-16,0 2 0 0,-2 0-832 0,2 3-192 0,-1 0 0 15,1 6 0-15,-1 1 0 0,0 2 0 0,1 3 0 0,-3 1 0 16,-1 3 864-16,0 3 128 0,0 4 32 0,2 2 0 16,-1 0-832-16,-1 4-192 0,-1 8 0 15,0 0 0-15,0 0 0 0,0 0 0 0,0 0 0 0,1 16 0 16,-1 3 0-16,0 1 0 0,0 4 0 0,0 1 0 16,1 1 0-16,2-1 0 0,-2 1 0 15,1-6 0-15,-1-1 0 0,1-2 0 0,1-2 0 0,0-4 0 16,2-1 0-16,-5-10 0 0,0 0 0 0,0 0 0 15,8 3 0-15,1-4 0 0,0-5 0 0,0-3 0 16,1-1 0-16,-5-2 0 0,1-4 0 0,1-2 0 16,0-3 864-16,0-3 128 0,-2-3 32 0,0 1 0 0,-1-2-832 15,-2 5-192-15,1 2 0 0,0 3 0 0,0 0 0 16,0 3 0-16,-3 1 0 0,3 4 0 16,-2 3-768-16,-1 7-208 0,0 0-48 15,0 0 0-15,0 0 832 0,0 0 192 0,0 0 0 0,0 0-10432 16,0 0-2032-16</inkml:trace>
  <inkml:trace contextRef="#ctx0" brushRef="#br0" timeOffset="27568.08">6828 9951 23951 0,'-3'-10'1056'0,"3"10"224"0,0 0-1024 0,0 0-256 0,0 0 0 16,-1 11 0-16,-1-2 0 0,-4 4 0 0,-2 2 0 0,1 7 0 16,0 6 880-16,2-6 112 0,-3 4 32 0,-4 19 0 15,-1 1 816-15,2 4 160 0,-4 2 48 0,4 3 0 16,2 2-1648-16,2 1-400 0,-1 2 0 0,3-3 0 16,2-2 0-16,6 1 0 0,3 2 0 0,2-4 0 15,2-1 0-15,-1-5 0 0,2-2 0 0,1-5 0 16,2-5 0-16,4-3 0 0,0-6 0 0,3-3 0 15,0-1 0-15,-1-5 0 0,1-5 0 0,2-8 0 16,0-2-2368 0,-1-8-576-16,-1-2-96 0,3-9-32 0</inkml:trace>
  <inkml:trace contextRef="#ctx0" brushRef="#br0" timeOffset="27864.23">7350 9905 27647 0,'-6'-4'608'0,"6"4"128"0,0 0 32 0,0 0 0 0,0 0-624 0,6 7-144 16,0 1 0-16,4 3 0 0,3 7 0 0,-1 4 0 15,4 2 0-15,2 5 0 0,1 5 848 0,3 4 144 0,1 2 32 0,0 10 0 16,0 5-832-16,-1 6-192 0,-2 6 0 0,0 5 0 16,-3 3 864-16,-4 4 128 15,-8-2 32-15,0 1 0 0,-6 5-832 0,-5-6-192 16,-2-5 0-16,-2-1 0 16,-5-5-768-16,0-4-208 0,0-6-48 0,-1-4 0 0</inkml:trace>
  <inkml:trace contextRef="#ctx0" brushRef="#br0" timeOffset="29110.95">15555 10572 12895 0,'-2'8'272'0,"0"0"64"0,0-2 16 0,-2 0 32 0,-1 0-384 0,1 0 0 15,1-1 0-15,-3 1 0 0,2-1 896 0,-1 2 96 16,1-3 32-16,4-4 0 0,0 0 0 0,0 0 0 15,0 0 0-15,0 0 0 0,0 0 816 0,0 0 160 16,0 0 48-16,4-5 0 0,0-3-1648 0,2-2-400 16,2-2 0-16,4-10 0 0,-2-2 896 0,1 1 112 15,0-2 16-15,0-4 0 0,0-2-832 0,0-3-192 16,-1-2 0-16,0 3 0 0,-2 1 0 0,1 3 0 16,-1 2 0-16,-3 5 0 0,1 3 0 0,-1 5 0 15,0 3 0-15,-2 2 0 0,2 2 0 0,-5 7 0 16,0 0 0-16,0 0 0 0,0 0 0 0,0 0 0 15,0 0 0-15,-4 17 0 0,1 2 0 0,-1-1 0 16,0-2 0-16,-1 1 0 0,0 6 0 0,1 0 0 0,0 4 0 16,0-5 0-16,1-5 0 0,1-1 0 0,0-3 0 0,0-2 0 15,2-11 0-15,0 0 0 0,3 10 0 16,-3-10 0-16,0 0 864 0,8-1 128 0,2-7 32 0,1-3 0 16,-1-5-832-16,2 0-192 0,0 1 0 0,1-5 0 15,0-2 0-15,-2-1 0 0,1 0 0 16,0 1 0-16,1 0 0 0,-3-1 0 0,0-1 0 0,1 3 0 15,1 2 0-15,-1 2 0 0,-1 2 0 0,-5 3 0 16,-5 3 0-16,0 9 0 0,0 0 0 0,0 0 0 16,0 0 0-16,8 6 0 0,-3 2 0 0,-3 2 0 15,-2 1 0-15,-1 1 0 0,-2 2 0 0,2 0 0 16,2-1 0-16,3 0 0 0,0-4 0 0,1 1-10336 16,-5-1-2112-16</inkml:trace>
  <inkml:trace contextRef="#ctx0" brushRef="#br0" timeOffset="29432.18">16268 9809 23951 0,'0'0'512'0,"0"0"128"0,0 0 0 0,0 0 64 0,-8 6-576 0,-2 2-128 15,0 0 0-15,0 4 0 0,-2-1 848 0,2 2 144 16,-3 8 32-16,-3 1 0 0,-1 2-832 0,-12 16-192 16,1 3 0-16,-3 1 0 0,-4-1 864 0,-1 3 128 0,0 1 32 0,3 5 0 15,0 3 0-15,2 4 0 16,0 5 0-16,5 1 0 0,2-2-832 0,4-5-192 0,5-3 0 0,5-2 0 16,3 1 0-16,5-4 0 0,4-4 0 15,4-5 0-15,2-5 0 0,7-5 0 0,2-3 0 0,2-3 0 31,0-2-768-31,6-6-208 0,7-3-48 0,4-7 0 16,5-3-816-16,0-4-160 0,-5-4-48 0,0-3 0 0</inkml:trace>
  <inkml:trace contextRef="#ctx0" brushRef="#br0" timeOffset="29719.39">16715 9704 31327 0,'2'-11'688'0,"-2"11"144"0,0 0 16 0,0 0 48 0,11-2-720 15,1 7-176-15,2 4 0 0,3 10 0 0,6 6 0 0,1 11 0 16,0 10 0-16,-2 9 0 0,-4 9 0 0,-1 7 0 15,-5 5 0-15,-4 8 0 0,-5 5 848 0,-4 5 144 16,-5 8 32-16,-4 0 0 0,-2 1-832 0,-6-2-192 0,-3 0 0 16,-1-5 0-16,-4-5 528 0,0-6 64 15,-3-7 16-15,-1-5 0 16,-3-9-2272-16,-2-7-464 0</inkml:trace>
  <inkml:trace contextRef="#ctx0" brushRef="#br0" timeOffset="38117.37">13326 8070 12895 0,'0'0'272'0,"0"0"64"0,0 0 16 0,0 0 32 0,-4 0-384 0,-2 0 0 0,6 0 0 16,0 0 0-16,0 0 1712 0,0 0 272 0,0 0 48 0,0 0 16 15,0 0-1648-15,6-5-400 0,-1 0 0 0,5-1 0 16,0 2 0-16,3-1 0 0,2 1 0 0,3 1 0 16,3-3 896-16,-1 2 112 0,3 2 16 0,1-1 0 15,0 2-832-15,0 1-192 0,3 1 0 0,0 4 0 16,-4 3 0-16,2 1 0 0,-4 4 0 0,-2 2 0 16,-1 5 0-16,-3 3 0 0,-1 5 0 0,-7 5 0 15,-1 0 0-15,-5 5 0 0,-3 3 0 0,-5 0 0 16,-3 3 864-16,-4 0 128 0,-4-1 32 0,-2 0 0 15,0 0-832-15,-2 0-192 0,-2-1 0 0,0-2 0 16,-1-2 0-16,1-4 0 0,-4-3 0 0,2-5 0 0,2-6 864 16,-3-2 128-16,3-2 32 0,2-3 0 0,2-4 0 15,-1-3 0-15,3-5 0 0,2-4 0 16,2 0-832-16,2-5-192 0,2-3 0 0,1-3 0 0,5-3 864 16,3-4 128-16,1-2 32 0,3-3 0 0,4 0-832 0,1 1-192 15,3 1 0-15,4 2 0 0,-3 0 0 0,5 5 0 16,1-1 0-16,0 6 0 0,1 3 0 0,4 3 0 15,-1 0 0-15,4 6 0 0,-2 5 0 0,1 1 0 16,-1 2 0-16,1 2 0 0,0 3 0 0,-3 4 0 16,-1 1 0-16,-1 2 0 0,-5 0 0 0,0 0 0 15,1-2 0-15,0 7 0 16,-1-3-768-16,-3-5-208 0,-2-3-48 0,0 1 0 16,-5-1-1632-16,1-6-336 0,-6-8-64 0,0 0-16 0</inkml:trace>
  <inkml:trace contextRef="#ctx0" brushRef="#br0" timeOffset="39065.65">14345 8715 12895 0,'-2'12'576'0,"1"-5"112"0,-3 1-560 0,0 1-128 0,-1-1 0 0,2 2 0 15,-3 2 848-15,2-1 144 0,0 0 32 0,-2-1 0 16,2-1 0-16,0-1 0 0,2-1 0 0,0-1 0 0,2-6-832 16,0 0-192-16,0 0 0 0,0 0 0 0,0 0 864 0,0 0 128 15,5-4 32-15,3-2 0 0,1-5 0 0,2-2 0 16,-2-3 0-16,3-2 0 0,1-5 0 0,1-2 0 15,1-1 0-15,1-3 0 0,1-1-832 0,1-3-192 16,0 0 0-16,1-1 0 0,0-1 0 16,-1 1 0-16,1-4 0 0,1 0 0 0,0 2 0 0,0 2 0 15,-1 1 0-15,-1 2 0 0,-2 3 0 0,-2 3 0 16,-3 5 0-16,-1 3 0 0,-1 4 0 0,-1 4 0 16,-2 2 0-16,1 4 0 0,-7 3 0 0,0 0 0 15,4 8 0-15,1 5 0 0,-2 5 0 0,1 4 0 16,-2 3 0-16,-1 2 0 0,-1 1 0 0,0 2 0 15,0-1 0-15,0 2 0 0,-1 1 0 0,1-1 0 16,0-3 0-16,2 0 0 0,0-4 0 0,1-3 0 0,3-3 0 16,-4-3 0-16,2-1 0 0,2-4 0 0,0-5 0 15,2-4 0-15,2-2 0 0,2-4 0 0,-1 0 0 0,3-5 0 16,3-6 864-16,2-1 128 0,-3-2 32 0,1-2 0 16,-1-1-832-16,0-1-192 0,-2-1 0 0,1 1 0 15,-2 0 0-15,-2 2 0 0,0 0 0 0,0 2 0 16,-2 2 0-16,1 2 0 0,0 2 0 0,-3 2 0 15,-1 0 0-15,1 3 0 0,-2 3 0 0,3-1 0 16,-8 6-1600 0,0 0-352-16,0 0-80 0,0 0-16 0</inkml:trace>
  <inkml:trace contextRef="#ctx0" brushRef="#br0" timeOffset="39442.18">15822 7979 16575 0,'0'0'368'0,"0"0"80"0,-8-1 0 0,4 2 16 0,-4 2-464 0,1 0 0 0,-4 4 0 0,-1-2 0 15,-2 2 912-15,-2 3 96 0,-1 2 16 16,-1 2 0-16,0 4 0 0,-3 1 0 0,-1 2 0 0,2 7 0 16,-2 3-832-16,2 3-192 0,2 2 0 0,1 0 0 15,2 1 864-15,0-1 128 0,5 0 32 0,4 2 0 16,-1-3-832-16,3 1-192 0,2 0 0 0,2-2 0 15,1-2 0-15,2-3 0 0,4-3 0 0,1 6 0 16,5-8-768 0,0-6-208-16,1-7-48 0,-5-4-10240 0</inkml:trace>
  <inkml:trace contextRef="#ctx0" brushRef="#br0" timeOffset="39758.72">16251 7974 20271 0,'1'-11'896'0,"-1"11"192"0,4-7-880 0,1 2-208 16,-3-1 0-16,-2 6 0 0,0 0 0 0,0 0 0 15,0 0 0-15,0 0 0 0,0 0 864 0,0 8 128 16,-1 2 32-16,-1 4 0 0,-6 3 0 0,1 5 0 15,0 4 0-15,-1 5 0 0,-1 2-832 0,1 3-192 16,-1 3 0-16,0 1 0 0,-1 3 0 0,1-1 0 0,1 0 0 0,-2-1 0 16,3-3 864-16,-3 2 128 0,1-1 32 0,0-1 0 15,2-5-832-15,-1-2-192 0,1-5 0 16,2-3 0-16,0-4 0 0,1-4 0 0,1-3 0 16,-1-3 0-1,4-9-1600-15,0 0-352 0,0 0-80 0,4-9-16 0</inkml:trace>
  <inkml:trace contextRef="#ctx0" brushRef="#br0" timeOffset="40118.5">16739 7997 23951 0,'0'0'1056'0,"0"0"224"0,-1-5-1024 16,1 5-256-16,0 0 0 0,0 0 0 0,0 0 0 0,-8 2 0 15,-1 3 0-15,-2 3 0 0,-3 2 880 0,-1 3 112 16,-2 2 32-16,0 3 0 0,-5 2-832 0,0 2-192 16,1 0 0-16,-1 2 0 0,0-1 0 0,-2 0 0 15,2 0 0-15,-1 0 0 0,1-2 864 0,1-2 128 16,0-2 32-16,2-2 0 0,3 0-832 0,0 0-192 16,3-5 0-16,2-2 0 0,2 0 0 0,0 0 0 15,4-1 0-15,-1 1 0 0,5-2 0 0,2 0 0 16,4 2 0-16,-2 1 0 0,2 0 864 0,3-1 128 15,1 1 32-15,4 2 0 0,3 2-832 16,1 2-192-16,2-1 0 0,1 1 0 0,0 0 0 0,1-1 0 0,-1 0 0 16,-1-2 0-16,0 0 0 0,-2 1 0 0,0-1 0 15,-3 0 0-15,-1-2 0 0,-2-2 0 16,-2 2 0-16,-1-2 0 16,-1-1-2416-16,-7-7-528 0,0 0-96 0,0 0-32 0</inkml:trace>
  <inkml:trace contextRef="#ctx0" brushRef="#br0" timeOffset="40470.87">16957 7778 23951 0,'-1'-3'512'0,"-2"-4"128"16,3 7 0-16,0 0 64 0,-3-4-576 0,3 4-128 0,0 0 0 0,0 0 0 0,0 0 0 0,0 0 0 15,0 0 0-15,7 6 0 0,-1 4 0 0,1 1 0 16,-1 3 0-16,1 1 0 0,2 6 848 0,1 2 144 16,-1 2 32-16,1 3 0 0,2 1 0 0,-3 6 0 15,1 4 0-15,-2 7 0 0,-2 7-832 0,-2 3-192 16,-1 1 0-16,-5 2 0 0,-2 0 0 0,-3 1 0 15,-2 1 0-15,-4-5 0 0,-2 1 0 0,-1-5 0 16,-3-3 0-16,-5-5 0 0,-4-7 864 0,-2-1 128 0,0-4 32 16,1-2 0-16,0-3-832 0,2-2-192 15,1-2 0-15,2-2-10336 0,2-4-2112 16</inkml:trace>
  <inkml:trace contextRef="#ctx0" brushRef="#br0" timeOffset="40915.03">17663 8329 23951 0,'0'0'512'0,"0"0"128"0,0 0 0 0,0 0 64 0,0 0-576 0,0 0-128 0,0 0 0 0,6 1 0 16,4-1 0-16,4 0 0 15,7 0 0-15,2-1 0 0,6 1 0 0,0-1 0 0,3-2 0 0,-1 1 0 16,-1 1 0-16,-2-1 0 0,-2 1 0 0,5-1-10624 15</inkml:trace>
  <inkml:trace contextRef="#ctx0" brushRef="#br0" timeOffset="41075.78">17540 8582 23951 0,'0'0'512'0,"0"0"128"0,7-5 0 0,0 3 64 0,4 0-576 0,5 0-128 0,4-1 0 0,2 1 0 0,2 1 0 16,4-2 0-16,6 2 0 0,3-2 0 0,0-1 0 15,3-1 0-15,-3 2 0 0,3-1 0 0,-3-1 0 0,2 0 0 16,-3 0 0-16,0 0 0 0</inkml:trace>
  <inkml:trace contextRef="#ctx0" brushRef="#br0" timeOffset="41390.86">18914 8005 23951 0,'2'-13'512'0,"-2"13"128"0,1-7 0 0,-1 7 64 0,0 0-576 0,0 0-128 0,0 0 0 0,0 0 0 15,0 0 0-15,-3 7 0 0,-1 4 0 0,-2 4 0 16,-4 6 0-16,0 4 0 0,-1 6 0 0,-2 3 0 16,0 6 848-16,0 3 144 0,-2-1 32 0,2 4 0 15,0 0-832-15,1 2-192 0,-2 1 0 0,0-2 0 16,1 0 0-16,2-2 0 0,2-3 0 0,3 0 0 16,-1-8 0-16,3-4 0 0,-3-4 0 0,3-4 0 15,2-2 0-15,-3-3 0 0,2-4 0 0,-2-4-12240 16</inkml:trace>
  <inkml:trace contextRef="#ctx0" brushRef="#br0" timeOffset="41607.91">18405 8208 23951 0,'4'-15'512'0,"-2"8"128"0,4 3 0 0,4-1 64 0,0 0-576 0,5-1-128 15,5 0 0-15,2 3 0 0,4 0 0 0,4 0 0 16,1-4 0-16,2 4 0 0,3 0 848 0,4 0 144 16,-3-1 32-16,1 2 0 0,-2-1-832 0,1 1-192 15,0-1 0-15,-4 2 0 0,0-1 0 0,-1 0 0 16,-1 0 0-16,10-2-12240 0</inkml:trace>
  <inkml:trace contextRef="#ctx0" brushRef="#br0" timeOffset="41977.66">19277 7905 23951 0,'3'-19'512'0,"2"11"128"0,1 1 0 0,2-2 64 0,3 0-576 0,3 1-128 0,1 1 0 0,1-2 0 0,1 2 0 0,1 1 0 16,3 0 0-16,0 1 0 0,-1 2 0 0,-3 2 0 15,-1 5 0-15,-2 2 0 0,-1 3 0 0,-2 3 0 16,-6 3 0-16,-3 4 0 0,-3 2 848 0,-5 2 144 16,-7 1 32-16,-3 3 0 0,-6-3-832 0,-1 3-192 15,-1 0 0-15,2-3 0 0,3-2 864 0,-1-2 128 16,4-3 32-16,7-1 0 0,1-3-832 0,5-1-192 15,1-2 0-15,7-2 0 0,4-3 864 0,5-1 128 16,4-3 32-16,5-1 0 0,4-1-832 0,4-2-192 16,1 1 0-16,2-1 0 0,2-2 864 0,-3 2 128 15,0 0 32-15,-2-2 0 16,-3-1-1648-16,-2 3-320 0,-2-1-64 0,6-2-15168 0</inkml:trace>
  <inkml:trace contextRef="#ctx0" brushRef="#br0" timeOffset="42534.04">20609 8480 20271 0,'-13'-2'448'0,"0"1"80"0,2 1 32 0,1 0 16 0,1-1-576 0,9 1 0 0,0 0 0 0,0 0 0 16,0 0 928-16,15 0 80 0,3-2 16 0,4 1 0 16,1 1-832-16,5 0-192 0,1-1 0 0,5 0 0 15,5-1 0-15,-2 0 0 0,4 1 0 0,-4 0 0 16,0 1 0-16,-5 0 0 0,-6-3 0 0,-4 3-10608 15</inkml:trace>
  <inkml:trace contextRef="#ctx0" brushRef="#br0" timeOffset="42672.03">20544 8814 27647 0,'0'0'608'0,"2"11"128"0,12-6 32 0,3-3 0 0,4-3-624 0,7 1-144 15,5 0 0-15,7-2 0 0,4-4 0 0,7 0 0 16,1-2 0-16,4 1 0 0,0 4 0 0,-3-1 0 15,-6-4 0-15,-2 0-12256 16</inkml:trace>
  <inkml:trace contextRef="#ctx0" brushRef="#br0" timeOffset="43419.91">21763 8111 16575 0,'0'0'736'0,"0"0"160"0,0-11-720 0,3 4-176 16,-3 7 0-16,0 0 0 0,11-10 0 0,5 1 0 16,1-1 0-16,3 4 0 0,-3 3 848 0,5 0 144 15,1-1 32-15,1-1 0 0,0 2-832 0,0 1-192 16,-1 2 0-16,1 0 0 0,-1-5 864 0,0 5 128 16,-1 5 32-16,2-1 0 0,1 3-832 0,1 2-192 15,-6-1 0-15,2 7 0 0,-1 2 0 0,-4 4 0 0,-3 0 0 0,-3 4 0 16,0 6 0-16,-2 3 0 15,-4 6 0-15,-1-3 0 0,-3 2 0 0,-2 3 0 0,-3-3 0 0,-1 3 0 16,-2 3 0-16,1-4 0 0,1-5 0 16,-5 4 0-16,-2 1 864 0,-1-3 128 0,0-3 32 15,-2-1 0-15,-3-1-832 0,-1-2-192 0,-1-2 0 16,3-5 0-16,-3-4 864 0,1-1 128 0,2 3 32 0,0-6 0 16,2-7-832-16,-1 0-192 0,1 1 0 0,1-3 0 15,-1-6 864-15,1-2 128 0,0-3 32 0,0-1 0 16,-2 1-832-16,0-3-192 0,-1-4 0 0,1-3 0 15,-1-5 0-15,2-2 0 0,0-1 0 0,3-3 0 16,1-5 864-16,4 3 128 0,2-3 32 0,4 3 0 0,3 0-832 16,4 3-192-16,2 1 0 0,0 7 0 0,1 3 0 15,3 6 0-15,3 3 0 0,2 2 0 0,5 1 0 16,2 4 0-16,5 6 0 0,1-1 0 16,0 2-768-16,3 1-208 15,4 2-48-15,2 0 0 0,1-2 832 0,0 2 192 0,-5 2 0 0,0 1 0 0,-4-1 0 0,-7 0 0 16,-5-3 0-16,-5 0 0 0,-3-1 0 0,-7 0 0 15,0-1 0-15,-4-10-10432 16,0 0-2032-16</inkml:trace>
  <inkml:trace contextRef="#ctx0" brushRef="#br0" timeOffset="45412.19">22896 8050 20271 0,'-2'-8'448'0,"0"0"80"0,-2 1 32 0,2 0 16 0,2 7-576 0,0-9 0 0,2 1 0 0,-2 8 0 16,0 0 928-16,0 0 80 0,0 0 16 0,0 0 0 16,0 0 0-16,0 0 0 0,10 0 0 0,-10 0 0 15,9 4-832-15,-2 5-192 0,-3 2 0 0,0 4 0 16,2 3 0-16,-3 4 0 0,1 3 0 0,0 4 0 15,1 3 864-15,-2 2 128 0,-1 3 32 0,1 3 0 16,0-1-832-16,2 1-192 0,-4-1 0 16,2 2 0-16,1 0 0 0,-1 0 0 0,1-2 0 0,0 0 0 15,1-4 0-15,2-3 0 0,-4-5 0 0,1-3 0 16,0-2 864-16,0-2 128 0,-1-3 32 0,2-4 0 16,0-3-832-16,0-2-192 0,-5-8 0 0,6 4 0 15,-6-4 864-15,10 3 128 0,1-6 32 0,-3-1 0 0,0-4-832 16,-1-4-192-16,2-6 0 0,1-3 0 0,1-2 864 0,0-2 128 15,0 0 32-15,1-2 0 0,1-1-832 16,2-1-192-16,0-1 0 0,4 1 0 0,4 0 0 0,-1-2 0 16,-1 1 0-16,1 3 0 0,0 2 0 0,-1 2 0 15,-5 1 0-15,-1 0 0 0,0 0 0 0,-4 4 0 16,0 0 0-16,-1 3 0 0,-6 1 0 0,2-1 0 16,-1 3 0-16,-3 1 0 0,0 1 0 0,-3 0 0 15,1 2 0-15,-1 1 0 16,-1 3-1600-16,2 4-352 0,-1-6-80 0,1 6-16 15,0 0-1632-15,0 0-336 0,0 0-64 0,0 0-16 0</inkml:trace>
  <inkml:trace contextRef="#ctx0" brushRef="#br0" timeOffset="46049.31">24021 7608 16575 0,'-11'-5'368'0,"5"5"80"0,-2-1 0 0,-1-2 16 0,0-2-464 16,0 2 0-16,1 0 0 0,0 1 0 0,-1-1 912 0,2 0 96 15,2 0 16-15,0-2 0 0,1 2 0 0,1 0 0 16,3 3 0-16,0 0 0 0,0 0 0 0,1-6 0 15,-1 6 0-15,5-6 0 0,2 0 0 0,0 1 0 16,3 0 0-16,3 2 0 0,0-1-832 0,6 0-192 16,0 0 0-16,3 2 0 0,0 0 864 0,1 0 128 15,2 2 32-15,-1 3 0 0,-1 0-832 0,-2 2-192 16,-2 1 0-16,-4 3 0 0,-3-3 0 0,-3 4 0 0,-3 0 0 0,-3 1 0 16,-4 0 0-16,-2 0 0 0,-3 0 0 0,-3-1 0 15,-2 1 864-15,-1 3 128 0,-2-2 32 16,-1 1 0-16,-2-4-832 0,2-1-192 0,0-2 0 0,4 0 0 15,6 2 0-15,-2 0 0 0,3-3 0 0,4-5 0 16,0 0 0-16,0 7 0 0,0-7 0 0,4 7 0 16,5 2 0-16,3 2 0 0,0 1 0 0,0 3 0 15,-1-1 0-15,0 1 0 0,-2 2 0 0,0 2 0 16,-7-3 0-16,-2 1 0 0,-2-2 0 0,-5 0 0 16,-1 0 864-16,-7-3 128 0,0-1 32 0,-2 0 0 0,-5 0-832 15,1 1-192-15,2-2 0 0,-6-3 0 16,2-1 864-16,-1-2 128 0,3 0 32 0,1-1 0 15,3-2-1648-15,1-1-320 16,2-2-64-16,4 0-12032 0,4-1-2400 0</inkml:trace>
  <inkml:trace contextRef="#ctx0" brushRef="#br0" timeOffset="59224.66">9085 15505 6447 0,'0'0'576'0,"0"0"-576"0,0 0 0 0,0 0 0 16,0 0 784-16,0 0 48 0,11 4 16 0,-11-4 0 15,8 0 352-15,-8 0 64 0,9-1 16 0,-9 1 0 16,9 0-384-16,-9 0-80 0,0 0-16 0,0 0 0 15,0 0-160-15,0 0-48 0,0 0 0 0,8-2 0 16,-8 2-32-16,0 0-16 0,0 0 0 0,0 0 0 16,7-10 96-16,-4 0 0 0,-3 1 16 0,3 0 0 15,-2 1-192-15,-1-1-32 0,0-1-16 0,0 0 0 16,-4 0-80-16,2 0-16 0,-1 1 0 0,-2-2 0 16,2-1-16-16,-2 1-16 0,-1 2 0 0,2 0 0 15,-4-2-144-15,1-2-16 0,0-1-128 0,-1 2 192 16,-3 2-64-16,4-3-128 0,1-2 176 0,-1 1-176 0,-3-1 240 15,-1 1-64-15,-1 0-16 0,-1-1 0 0,1-3-160 16,-1 2 0-16,-2 2 0 0,0-1 128 0,0 1-128 16,0 0 128-16,0-2-128 0,0 3 128 0,-2 1-128 0,-1-1 0 15,1 1 0-15,-2-1 128 0,-1-1-128 0,-2 2 0 16,-2 2 144-16,-2-4-144 0,-3-2 0 0,3 2 0 16,2 4 0-16,-5 1 128 0,-2-4-128 0,-1 4 0 15,-3-1 0-15,0 2 128 0,-1 1-128 0,-1 2 0 16,2-5 0-16,-1 3 0 0,-2 1 0 0,0-1 0 15,-1-1 0-15,2 1 0 0,2-2 0 0,1 2 0 16,-3 4 0-16,4 0 0 0,1-2 0 0,1 2 0 16,0 1 0-16,-1 2 0 0,-1 3 0 0,-3-2 0 0,-4-4 0 15,3 3 0-15,1 4 0 0,1 2 0 0,-2-1 0 16,0 0 0-16,1-2 0 0,2 0 0 0,-1 2 0 0,3-1 0 16,0-1 0-16,0 1 0 0,-1-1 0 0,0 1 0 15,2 1 0-15,3-2 0 0,-1-2 0 0,3 4 0 16,0 2 0-16,1 2 0 0,0 0 0 0,-3 0 0 15,3-2 0-15,2 1 0 0,-1-1 0 0,3-2 0 16,-1 1 0-16,1-2 0 0,0 2 0 0,0 1 0 16,1 2 0-16,1 1 0 0,-5-2 0 0,4 2-128 15,0 1 128-15,-3 1 0 0,1 0 0 0,-1-1 0 16,3-1 0-16,1 1 0 0,-2 1 0 0,4 0 0 16,-2 0 0-16,2-1 0 0,2-1 0 0,0 1 0 15,-1-1 0-15,2 2 0 0,2 0 0 0,0 1 0 16,1 2 0-16,-1 0 0 0,-2 0 0 0,4 1 0 15,-1-2 0-15,2 1 0 0,-1 1 0 0,1-2 0 0,1-1 0 16,2 1 0-16,0 1 0 0,-1 0 128 0,0 0-128 16,2-1 0-16,1 0 128 0,1 2-128 0,-1 0 256 15,4 1-32-15,0-2 0 0,0 0 0 0,0 0-80 0,1 0-16 16,4-1 0-16,0 1 0 0,0-3 0 0,1 1-128 16,3-1 192-16,0 1-64 0,1-1-128 0,2 1 192 15,-1-4-192-15,3 4 192 0,1 1-192 0,2 0 160 16,0 0-160-16,2 1 160 0,-1-3-160 0,3 2 160 15,1 2-160-15,0-2 160 0,3-4-160 0,3-1 0 16,-1 2 0-16,4 1 128 0,3 0-128 0,1 0 160 16,-1-2-160-16,2 3 160 0,-1 1-160 0,1-2 0 15,2-2 144-15,1 0-144 0,2-1 0 0,-2 2 0 16,-1-1 0-16,-2 0 128 0,-1 1-128 0,-1-4 0 16,-2 2 0-16,-2 0 0 0,-1 0 0 0,-2-3 0 0,1 0 0 15,-2-4 0-15,2 1 0 0,1 0 144 0,3-2-144 0,0-2 0 16,0 0 192-16,1-1-64 0,3 2 0 0,-1-1-128 15,2-2 256-15,-4 0-64 0,-2-1-16 0,-2 2 0 16,0 1 0-16,-1-1 0 0,-1-1 0 0,3 2 0 16,-3 1-48-16,2 0-128 0,-1-3 192 0,1 2-64 15,1 0-128-15,-1 1 128 0,2 1-128 16,0-1 128-16,-1-1-128 0,-2 0 128 0,-3 0-128 0,2-1 128 16,-1-2 0-16,0 1-128 0,1-1 192 0,1-1-64 15,0 0 64-15,-1-1 16 0,0 1 0 0,-1-1 0 16,2-4 0-16,-3 3 0 0,3-1 0 0,-1 0 0 15,1-2-16-15,-4 1 0 0,0-2 0 0,-3 0 0 16,2-3-48-16,-3-2-16 0,0-5 0 0,0 3 0 0,-1 2 48 16,1-2 0-16,-1-2 0 0,0 1 0 0,0 3 32 0,-1 1 16 15,-3-1 0-15,1 1 0 0,-1-3 80 0,-1 3 16 16,-4 0 0-16,-2 1 0 0,-4 1 16 16,3-1 16-16,-3-1 0 0,1-1 0 0,-2 4-48 0,0-1-16 15,-1-1 0-15,-1-1 0 0,-1 1-112 0,0 2-32 16,0 0 0-16,0 0 0 0,-1-2-144 0,-1 2 160 15,-1-3-160-15,1 4 160 0,0-1-160 0,0 1 192 16,-2-1-192-16,2 3 192 0,-2 0-192 0,0 0 0 16,1-1 0-16,0 1 0 0,-5-2-176 0,3 2-64 15,-1 2-16-15,6 7 0 16,-9-6-1840-16,9 6-368 0,-9 3-80 0,2 0-16 0</inkml:trace>
  <inkml:trace contextRef="#ctx0" brushRef="#br0" timeOffset="62828.58">25143 15341 6447 0,'0'0'272'0,"11"0"80"0,-2-2-352 0,0 2 0 0,0 0 0 0,0 0 0 16,-9 0 1664-16,9 2 256 0,-1 0 48 0,-8-2 16 16,8-4-704-16,-8 4-128 0,5-6-16 0,-5 6-16 15,0 0 32-15,0 0 16 0,5-10 0 0,-5 5 0 16,0 5-16-16,-6-7-16 0,-1 0 0 0,-2 0 0 16,-2-4-400-16,-2 2-80 0,-4 2-16 0,-2-1 0 15,0-1-352-15,-6-1-80 0,0 1-16 0,0 0 0 16,-6-2-64-16,-1 1 0 0,-2 2-128 0,-1-2 192 15,0-2-192-15,-1 1 176 0,-3-2-176 0,-2 0 160 16,-3 1-160-16,-3-2 128 0,-5-2-128 0,-1 1 128 16,-2-3-128-16,2 1 0 0,4 0 144 0,-2-1-144 15,3-2 256-15,-4-1-32 0,-2-4 0 0,2 4 0 16,1 2-224-16,0 3 0 0,2-1 0 0,0 3 0 0,4-1 0 16,0 1 224-16,-1 3-64 0,-2-2-16 15,-3-2-144-15,0 1 0 0,-4 4 144 0,3-1-144 0,0-1 128 0,2 1-128 16,1 1 128-16,-5 1-128 0,-2 1 0 0,2 0 144 15,2-1-144-15,2 2 0 0,-1-1 144 0,3 0-144 16,-1 1 0-16,0-2 144 0,-3 0-144 0,-4 1 0 16,-3 1 0-16,0 0 0 0,3 1 0 0,2 1 0 15,2-1 128-15,0 2-128 0,-2 2 0 0,-2-3 0 16,-4 0 0-16,0 2 0 0,-2 3 0 0,4 0 0 16,2 2 0-16,0-1 128 0,-6-4-128 0,1 3 0 15,-5 0 0-15,1 2 0 0,2 0 128 0,3-1-128 16,0 0 0-16,-3 0 128 0,-5 2 0 0,8-1-128 15,7-1 192-15,1 1-64 0,3 2 0 0,4 3 0 0,5-3 0 16,-1 2 0-16,4-4-128 0,-5 1 192 0,0 2-192 16,3 1 192-16,-1 0-192 0,2 1 192 15,-4-1-192-15,2 2 192 0,1 0-192 0,-1-1 0 0,3 0 0 16,-2-1 0-16,0 4 0 0,-1-1 0 0,0-1 0 16,1 0 0-16,2-1 144 0,0 1-144 15,2-1 160-15,4 1-160 0,4 2 176 0,2 1-176 0,0 0 192 0,2 1-192 16,0 3 176-16,2-1-176 0,-1-2 160 0,1 1-160 15,1 4 0-15,0 0 128 0,1 2-128 0,0 0 0 16,4-4 0-16,0 3 0 0,3 2 128 0,2-2-128 16,-2 1 0-16,3 0 0 0,3-2 0 0,2 2 0 15,-1 1 0-15,3-2 128 0,-2 1-128 0,4 1 0 16,1 0 0-16,3 1 0 0,0 1 128 0,4 0-128 16,0-3 0-16,2 2 176 0,5 0-176 0,2 1 160 0,4 1 32 15,1 2 0-15,5 1 0 0,-1-3 0 0,3 0-64 16,3-2-128-16,1-1 192 0,4 0-64 0,6-2-128 0,-1 2 0 15,1-1 144-15,4 1-144 0,4-1 0 0,1 1 0 16,1 0 0-16,3 0 128 0,4 0-128 0,0-3 0 16,2-2 0-16,1 1 0 0,1 3 0 15,1-3 0-15,-1-3 0 0,5 3 0 0,3 0 0 0,3 2 128 16,2 0-128-16,-2 0 0 0,-3-1 0 0,6-1 128 16,7 1-128-16,-1 0 0 0,-5 0 0 0,-1-1 0 15,-1 1 0-15,4-1 0 0,4 2 0 0,-1-2 0 16,-4 2 0-16,0-3 128 0,0-1-128 0,2 0 0 15,4-1 0-15,-3-1 128 0,-5-1-128 0,2-1 144 0,1 0-144 16,5 0 160-16,1-2-32 0,-2-2-128 16,-3-5 192-16,4 2-64 0,1-3 16 0,1-4 0 0,-4-8 0 15,0 1 0-15,-3-1-16 0,1-2-128 16,0-5 192-16,-5-2-64 0,-6-4 48 0,-1-4 0 0,0-2 0 0,0-5 0 16,-4-5 80-16,-4 0 32 0,-2-2 0 0,-6-1 0 15,-7 1 176-15,-5 1 48 0,-6-1 0 0,-2 4 0 16,-3 1-64-16,-5 2 0 0,-1 1 0 0,-6 3 0 15,-3 1-192-15,-6 1-64 0,-4 3 0 0,0 0 0 16,-6 2-192-16,-8 0 0 0,-5-1 0 0,-6 1 0 16,-4 0-1744-1,-10 0-240-15,-5 1-64 0</inkml:trace>
  <inkml:trace contextRef="#ctx0" brushRef="#br0" timeOffset="64235.78">8804 16686 6447 0,'0'0'576'0,"0"0"-576"16,0 0 0-16,1-8 0 0,0 1 1584 0,0-3 208 15,-1 10 32-15,2-10 16 0,-2 0-608 0,0 1-112 16,0 9-32-16,0-12 0 0,0-1-16 0,-1 1-16 15,0 0 0-15,0 4 0 0,1 8-80 0,0 0-16 16,-2-10 0-16,0 5 0 0,2 5-128 0,0 0-16 16,0 0-16-16,-7 5 0 0,0 3-432 0,2 4-96 15,-1 3-16-15,1 2 0 0,-3-1-32 0,2 6-16 0,-1 6 0 16,1 3 0-16,2 2 272 0,-1 4 48 0,0-1 16 16,1 1 0-16,-6-1-224 0,3 0-32 0,-3-2-16 0,5 1 0 15,-3-4-16-15,4-2-16 0,0-6 0 16,1-2 0-16,0-2-32 0,0-5 0 0,-1-5 0 0,2 1 0 15,1-1 112-15,1-9 0 0,0 0 16 0,0 0 0 16,0 0 112-16,0 0 32 0,0 0 0 0,0 0 0 16,7-11 80-16,2-3 16 0,0-1 0 0,2-1 0 15,1-1-320-15,-2-3-48 0,2-2-16 0,2 2 0 16,-1 5-192-16,1-4 128 0,1-1-128 0,2 4 0 16,-1 4 0-16,2 2 0 0,-1 1 0 0,-1 1 0 15,1 2 0-15,-2 2 0 0,0 5 0 0,0 3 0 16,-2 0 0-16,0 3 0 0,-1 0 0 0,-3 7 0 0,-1 2 0 15,-2 1-128-15,-1-2 128 0,-1 4 0 0,-4 2 0 16,0-3 0-16,-4 0 0 0,0-3 0 0,1-3 0 16,1 1 0-16,1-1 0 0,0-1 0 15,1-11 0-15,0 0 0 0,0 0 0 0,0 0 0 0,0 0 0 0,0 0 144 16,0 0-144-16,0 0 192 0,4-12 0 0,2 3 16 16,1 3 0-16,1-3 0 0,-1-3-208 0,0 1 176 15,0 1-176-15,1 4 160 0,0-1-160 0,1 2 0 16,-1-1 0-16,-8 6 0 0,11 4 0 0,-3 0 0 15,-8-4 0-15,9 8 0 0,-1 3-144 0,0-3 144 16,-8-8 0-16,4 10 0 0,1 0 0 0,0 2 0 16,-3 2 0-16,3 0 0 0,-2-6-256 0,3 1 16 15,-3 2 0-15,1-1 0 16,2-3-2096-16,-6-7-416 0,9 4-96 0,2-3-16 0</inkml:trace>
  <inkml:trace contextRef="#ctx0" brushRef="#br0" timeOffset="64902.89">9682 16887 4607 0,'0'0'192'0,"0"0"64"0,3-7-256 0,-3 7 0 0,0 0 0 0,-3-7 0 16,-2 0 2960-16,5 7 560 0,-6-1 96 0,-5 1 32 16,-2 3-2112-16,-1 1-432 0,-2-2-80 0,-3 5 0 15,-2 0-160-15,0 3-32 0,-1 1 0 0,1 3 0 16,-4-1-64-16,2 3-32 0,1 4 0 0,2 1 0 16,-2 2-208-16,3 0-32 0,3-1-16 0,4 1 0 15,3 1-224-15,5-2-64 0,2-4 0 0,5-3 0 16,0 0-192-16,5-3 128 0,3-3-128 0,4-4 0 15,3-4 256-15,4-3-32 0,4-3-16 0,0-3 0 0,1-2 352 16,0-3 64-16,4-3 16 0,-1 1 0 0,-3-2-96 16,0-1-16-16,-4-3 0 0,-2-1 0 0,-5 0-80 15,-1 1-32-15,-7 0 0 0,-1 1 0 0,-5 4 48 0,-3 0 16 16,-4 1 0-16,-3 2 0 0,-2 2-176 0,-1-1-48 16,-2 3 0-16,-3 3 0 0,-1 4-256 0,-1 0 0 15,-1 2 0-15,3 1 0 16,1 5-1280-16,1 0-320 0,4 1-64 0,2-1-8800 15,8-6-1760-15</inkml:trace>
  <inkml:trace contextRef="#ctx0" brushRef="#br0" timeOffset="65405.82">10034 16837 17503 0,'-10'7'768'0,"0"3"176"0,-3 6-752 0,-1 1-192 0,0-1 0 0,0-1 0 15,-1-1 1280-15,2 4 240 0,-1 1 32 16,0-1 16-16,-1 0-400 0,2 0-80 0,1-1 0 0,1 1-16 16,1-3-272-16,1-4-48 0,3-2-16 0,2-2 0 15,4-7-176-15,0 0-48 0,0 0 0 0,0 0 0 16,0 0 128-16,0 0 32 0,8-6 0 0,2-3 0 16,3-2-176-16,-1-3-48 0,-1-2 0 0,4-1 0 15,-1-1-240-15,0 2-48 0,-2-4-16 0,4 1 0 16,2 2-144-16,1 0 0 0,-2 1 144 0,0 0-144 15,1 3 0-15,-3 2 0 0,0 4 0 0,-4 3 0 16,-2 2 0-16,-9 2 0 0,9 6 0 0,-2 0 0 16,-3 5 0-16,-3 3 0 0,-2 2-128 0,-1 3 128 0,-1 1 0 15,-5 0 0-15,0 3 0 0,-4-2 0 0,0-1 0 16,1-2 0-16,1 1 0 0,0-3 0 0,4-6 0 16,-1-5 0-16,7-5 0 0,0 0 0 0,0 0 0 0,0 0 0 15,0 0 0-15,6-6 176 0,-1-3 16 0,5-2 16 16,0-3 0-16,2-2 0 0,0-1-208 0,2 1 144 15,-3 2-144-15,3 0 128 0,-1-1-128 0,-1 2 0 16,1 2 0-16,-3 2 0 0,1 4 0 0,-1 0 0 16,-2 3 0-16,-8 2 0 0,8 3 0 0,-2 5 0 15,-2 3 0-15,0 5-176 0,-4 1 176 0,-1 3 0 16,-4 2 0-16,2 1 0 0,0 0 0 0,-1 0 0 16,-3 0 0-16,2 0 0 0,3 1 0 0,0-4 0 0,0-3 0 15,5-2 0-15,-1-3-240 0,4-2 48 0,1-4 0 16,2-3 0-1,1-4-2320-15,3-1-464 0</inkml:trace>
  <inkml:trace contextRef="#ctx0" brushRef="#br0" timeOffset="65771.22">10541 17003 18431 0,'0'0'1632'0,"0"0"-1312"0,0 0-320 0,0 0 0 16,0 0 704-16,0 0 64 0,0 0 0 0,0 0 16 15,10-5 304-15,-2 1 64 0,5 3 16 0,0-2 0 0,1-3-432 0,1 1-96 16,1-2 0-16,-2 2-16 0,2 0-32 0,-4 1 0 16,-1-2 0-16,0 2 0 0,-3-1-192 0,0 1-32 15,-1 0-16-15,-7 4 0 0,0 0 64 0,0 0 16 16,0 0 0-16,0 0 0 0,0-10 112 0,-5 4 32 15,0 3 0-15,-5 2 0 0,-2 1-208 0,-2 3-48 16,-5 4 0-16,-2-1 0 0,-3 0-144 0,0 4-48 16,-3 2 0-16,2 1 0 0,1 0 112 0,5 3 16 15,4-2 0-15,1 1 0 0,4 2-128 0,6-2-128 16,4-3 176-16,7 0-176 0,4-1 0 0,3-1 0 16,2-2 0-16,5 0 0 0,2-1 0 0,3 0 0 15,0-3 0-15,2-1 0 16,-1-1-1904-16,1-1-384 0,0 0-80 0</inkml:trace>
  <inkml:trace contextRef="#ctx0" brushRef="#br0" timeOffset="66612.06">11217 16858 6447 0,'0'0'272'0,"-9"-1"80"0,2-2-352 0,-3 6 0 15,-1 1 0-15,1 1 0 0,-3 2 2624 0,-2 3 448 16,2 5 80-16,-2 0 32 0,-2-1-1616 0,1 2-320 15,0 2-64-15,0 3-16 0,1 1-240 0,1-1-48 0,4 1-16 0,4-3 0 16,3-3-416-16,3-2-96 0,2 0-16 0,3-5 0 16,3-4-16-16,3-1-16 0,1 0 0 0,2-1 0 15,2-5 336-15,1-5 80 0,1-4 16 0,2 2 0 16,0 2-32-16,0-7-16 0,2-7 0 0,-3 2 0 16,0 3-448-16,-3 1-96 0,-1-2-16 0,-2 2 0 15,-2 0 80-15,-2 1 16 0,-3 3 0 0,-1 4 0 16,-3-2-224-16,-2 9 0 0,0 0 128 0,0 0-128 15,0 0 0-15,0 0 0 0,0 0 128 0,-6 12-128 16,-1 1 0-16,0 1 0 0,2 0 0 0,0 1 0 16,1-3 0-16,2 1 0 0,0 2 0 0,4-4 0 15,-2-11 0-15,0 0 0 0,0 0 0 0,11 6 0 0,2-1 0 16,0-6 0-16,-1-6 128 0,3-1-128 0,5 1 0 16,2-1 144-16,-1-2-144 0,1 0 128 0,0-2-128 0,0 2 192 15,0 1-192-15,-5 3 192 0,-2 1-192 0,-1 2 0 16,-2 1 0-16,-2 4-176 0,-1 1 176 0,-4 6 0 15,-1 2 0-15,-2 0 0 0,-2 3 224 16,-1 2-32-16,-1 0 0 0,-1 0 0 0,-2-3 96 0,2-1 16 16,-2-2 0-16,2 0 0 0,0 1-48 0,3-11-16 15,0 0 0-15,0 0 0 0,3 7 16 0,-3-7 0 16,10 0 0-16,0-4 0 0,4-3 96 0,3 0 32 16,1-2 0-16,3-2 0 0,2-4-224 0,2 0-32 15,1 1-128-15,-3 1 192 0,1-2-192 0,-1 4 0 16,2 0 128-16,-1 3-128 0,-1 4 0 0,-1 2 0 0,-2 3 0 15,0 4 0-15,-5 0 0 0,0 5 0 0,1 5 0 16,-3 4 0-16,-2 2 0 0,1 1 0 16,-1 0 0-16,-1 0 144 0,0 0-16 0,1-1 0 0,0-3 0 15,1-1 0-15,2 0-128 0,4-3 192 0,2-2-192 16,1 0 192-16,4-3-192 0,1 2 0 0,3-2 0 0,5 0-18240 16</inkml:trace>
  <inkml:trace contextRef="#ctx0" brushRef="#br0" timeOffset="73389.57">6839 16719 11567 0,'0'0'512'0,"-9"-3"112"0,2-2-496 0,-2 0-128 0,3-1 0 0,6 6 0 15,-7-1 1216-15,7 1 240 0,-3-6 32 0,3 6 16 16,0 0-192-16,5-7-32 0,1-1-16 0,4 2 0 16,4-3-528-16,1 5-96 0,3 1-32 0,1-3 0 15,2-7-272-15,3 5-48 0,-2 6-16 0,4-3 0 16,-3-5 96-16,3 3 16 0,2 2 0 0,-4 4 0 15,-1 3-112-15,-2 2-16 0,-5 0 0 0,-2 2 0 16,-3 5-128-16,-3-5-128 0,-8-6 192 0,7 10-192 16,-7 3 336-16,-2-1-32 0,-4 2-16 0,-1 0 0 15,-4 2 208-15,-1 0 32 0,-2-3 16 0,0 0 0 16,-1 1-176-16,1 0-48 0,1-2 0 0,1 0 0 0,3-3-128 16,2-1-48-16,2-1 0 0,1 1 0 0,4-8-144 15,0 0 0-15,6 9 0 0,2-2 0 0,4-1 128 0,5-1-128 16,3 1 128-16,0-1-128 0,1 0 208 0,0 0-32 15,-1 2-16-15,-1 0 0 0,-1 2-32 0,-2-1 0 16,-4-1 0-16,-4 0 0 0,-5 2 64 0,-3 0 0 16,0-9 0-16,-9 12 0 0,-3-1 224 0,-4 1 48 15,-4-1 16-15,-4 4 0 0,-2 0 64 0,-5-3 16 16,1-2 0-16,0 2 0 0,-1-1-336 0,1-1-64 16,3-6-16-16,2-2 0 0,4-2-144 0,3-2-176 15,4-1 48-15,7-3-11152 16,6-2-2224-16</inkml:trace>
  <inkml:trace contextRef="#ctx0" brushRef="#br0" timeOffset="74498.69">15843 16595 5519 0,'0'0'240'0,"0"0"64"0,0 0-304 0,0 0 0 16,-5-5 0-16,0 1 0 0,-1 0 2560 0,6 4 464 16,0 0 96-16,0 0 16 0,0 0-1600 0,0 0-304 15,0 0-64-15,0 0-16 0,10-10-16 0,1 4-16 0,1 6 0 0,6-2 0 16,7-4-336-16,1 3-64 0,1 1-16 0,2 2 0 16,0 2-240-16,1-1-48 0,0-3-16 0,-4 4 0 15,-1 6-16-15,-1-1 0 0,-4-3 0 0,-2 1 0 16,-3 3-192-16,-2 2-64 0,-4 1 0 0,-2-1 0 15,-1-2-128-15,-4 0 192 0,-2-8-192 0,-5 13 192 16,-1-1 96-16,-5-1 32 0,-1-5 0 0,-3 4 0 16,0 3-32-16,0-1 0 0,-1-3 0 0,2-3 0 15,0-4-112-15,3 2-32 0,0 3 0 0,4-2 0 16,7-5-144-16,0 0 128 0,0 0-128 0,0 0 128 16,0 0-128-16,5 7 0 0,4-1 0 0,2 0 0 15,2 3 176-15,3 0-48 0,0-3-128 0,2 3 192 0,0 2-192 16,-3 0 144-16,-2 0-144 0,-2 0 128 0,-3-3-128 0,-3 1 0 15,-4-2 144-15,-2 1-144 0,-6 0 208 0,-1-1-16 16,-3 1-16-16,-3 0 0 0,-6 0 400 0,-2-2 96 16,-2-1 16-16,-3-1 0 0,-1-1-256 0,-4-1-48 15,-5-2-16-15,3 3 0 0,-2-1-224 0,7-1-144 16,5-2 192-16,7 1-192 16,3 0-688-16,7 0-240 0,7 0-48 0,0 0-15696 0</inkml:trace>
  <inkml:trace contextRef="#ctx0" brushRef="#br0" timeOffset="78429.5">25069 15167 2751 0,'0'0'128'0,"0"0"16"0,-7 3-144 0,7-3 0 0,-10 0 0 0,10 0 0 15,0 0 1904-15,-10-3 336 0,1 2 80 0,9 1 16 16,0 0-1184-16,-10-6-256 0,-1 2-32 0,3 1-16 15,8 3-128-15,-10-3-16 0,1-2-16 0,-2 1 0 16,0 0-320-16,0 2-64 0,-1 0-16 0,-1-1 0 16,-2-3-96-16,-1 2 0 0,-2 0-16 0,1 1 0 0,-3-1-176 0,1-1 0 15,-1-2 0-15,-1 0 0 0,-2 3 0 0,-2-3 160 16,-1-2 16-16,-5-1 0 0,-3-1-176 16,0-1 0-16,-3 0-160 0,2-1 160 0,-3-1 0 0,0 0 0 15,1 2 0-15,1 0 0 0,0-1 0 0,-2-1 0 16,-1-2 128-16,-4 3-128 0,-1 1 0 15,2-1 0-15,1-2 0 0,-2 3 0 0,-1 4 0 0,1-1 0 16,2-2 0-16,-4-1 0 0,0-3 0 0,-3 4 0 16,-8 0 0-16,0 1 0 0,-2-1 0 0,3-1 0 15,4-3 0-15,0 4 0 0,-2 4 0 0,0 1 0 16,-5-3 0-16,5 1 0 0,2 1 192 0,1 0-64 16,2 0 0-16,2 2-128 0,3-3 0 0,1 0 0 15,0 1 0-15,-4 0-144 0,1 1 144 0,1-2 0 16,1-1 0-16,0 4 0 0,1 5 0 0,-1-2 0 15,1-2 0-15,3 2 0 0,-4 2 0 0,-2 0 0 0,-4-1 160 16,0-1-160-16,-1-1 0 0,1 2 0 0,-2 1 0 16,3 0 0-16,3 0 0 0,2-1 0 15,2-2 0-15,-3 0-160 0,-3-1 160 0,1 2 0 0,0-1 128 16,2 2-128-16,0 1 0 0,2 2 0 0,4 1 0 0,0-2-128 16,-2-2 128-16,-2 1 0 0,-4 1 0 0,0 0 0 15,-1 2 0-15,1 0 0 0,-2 0 0 0,3 2 0 16,1 0 0-16,2-1 0 0,-1 1 0 0,-1-1 0 15,-2 1 0-15,1 1 0 0,1 1 0 0,0-1 0 16,2 0 0-16,1-1 0 0,1 1 0 0,4-1 0 16,0 0 0-16,2-1 0 0,-1 1 0 0,-1 1 0 15,-2 4 0-15,1 0 144 0,5-2-144 0,2 2 0 16,2 1 0-16,3 2 0 0,-2-3 0 0,4 2 0 0,-1 0 208 0,4 3-64 16,-2 3-16-16,2 1 0 0,2-1-128 15,-2 0 0-15,1-3-192 0,3 3 192 0,-1 2 0 16,1-3 0-16,-1-1 0 0,1 0 0 0,-1 2 0 15,1-1 0-15,-1 1 128 0,2 0-128 0,-2-3 160 0,1 2-160 16,-2-1 192-16,3 1-192 0,1-3 0 0,2-1 0 16,4-1 0-16,0 0 0 0,-2 0 256 0,3 0-48 15,3 2-16-15,2-2 0 0,-1 0-64 0,5 2-128 16,0 3 176-16,4-3-176 0,3-3 160 0,3 0-160 16,4 3 128-16,1 3-128 0,5-2 128 0,0 1-128 15,4 1 0-15,0 2 128 0,0 1-128 0,0-2 0 16,0-1 144-16,1-1-144 0,0 2 0 0,3-2 128 15,1 0-128-15,2-1 0 0,2-2 0 0,3 3 0 16,4-1 0-16,1 1 0 0,2-2 128 0,0-1-128 0,1-1 128 16,1 3-128-16,1 0 0 0,5-2 0 0,1-3 0 15,2 3 0-15,1 4 0 0,-2-3 128 0,-2-2-128 0,0-2 128 16,2-3-128-16,3 1 0 0,3 2 0 0,4 2 0 16,2 1 0-16,-4-1 128 0,-6-1-128 0,2 0 0 15,-1-1 0-15,4 1 144 0,1 0-144 0,-1 3 0 16,-4 3 128-16,-5 0-128 0,1-4 0 0,0 0 0 15,5 2 128-15,3-1-128 0,-1 0 0 0,0-1 0 16,-2 0 128-16,-3 0-128 0,-1 1 0 0,4-1 0 16,-1-2 0-16,5 0 0 0,3-2 128 0,-2 2-128 15,-4 0 0-15,2 2 0 0,-3-4 0 0,0 0 0 0,3-1 144 16,1-1-16-16,3 2-128 0,-6-3 192 0,-5-3-192 16,0-2 0-16,-1-1 0 0,1 3 0 0,0 4 0 0,0-3 0 15,-1-4 0-15,-1 1 0 0,-4 2 128 0,0-2-128 16,-2-2 0-16,1-1 0 0,1 0 176 0,0-2-176 15,-1 1 192-15,-1-5-192 0,-1-5 0 16,-1 1 0-16,-6-2 0 0,-1 0 0 0,-5-4 0 0,2-4 0 16,3-4 0-16,0-4 0 0,3-3 176 0,1-2-176 15,1-11 160-15,1 1-160 0,0 0 0 0,-7 2 128 16,-5 2-128-16,-3 2 0 0,-3-1 0 0,-5 1 144 16,-5 2-144-16,-1 2 128 0,-5 0 160 0,-6-2 32 15,-3-3 0-15,-4 1 0 0,-6 2-32 0,-4-2 0 16,-5-1 0-16,-3 0 0 0,-3 1-288 0,-3 4 0 15,-7 1 0-15,-1 1 0 16,1 0-1184-16,7 5-240 0,-3-10-48 0,11 16-16 0</inkml:trace>
  <inkml:trace contextRef="#ctx0" brushRef="#br0" timeOffset="82892">10759 12634 2751 0,'0'0'128'0,"0"0"16"0,0 0-144 0,5-7 0 15,-1-1 0-15,-4 8 0 0,0 0 896 0</inkml:trace>
  <inkml:trace contextRef="#ctx0" brushRef="#br0" timeOffset="84075.64">10683 12750 8287 0,'0'0'368'0,"0"0"80"0,-7 7-448 0,2-2 0 15,-2 3 0-15,3-4 0 0,4-4 1456 0,-11 4 208 16,2-2 32-16,1 1 16 0,0 3-624 0,8-6-128 0,-8 0-32 0,0 2 0 16,1 2 0-16,7-4 0 0,-7 1 0 0,7-1 0 15,0 0-128-15,0 0-32 0,0 0 0 0,0 0 0 16,1-8-160-16,3-3-32 0,3 1-16 16,4 0 0-16,3-3-256 0,1-2-48 0,4-2-16 0,0 1 0 15,2 4-96-15,-2 0-16 0,2-1 0 16,1 1 0-16,-3 4-128 0,0 0 192 0,-3 2-192 0,-1-1 192 15,-4-2-64-15,0 7 0 0,-3 6 0 0,-8-4 0 16,0 0-128-16,0 0 0 0,0 0 144 0,4 9-144 16,-5 8 160-16,-3-2-32 0,-3 0-128 0,-3-2 192 15,-2 0-32-15,-1 1-16 0,0 3 0 0,1-5 0 0,-1-4 0 16,2 0 0-16,1 3 0 0,2-4 0 0,3-4 96 16,5-3 16-16,0 0 0 0,0 0 0 0,0 0-48 15,0 0 0-15,8 1 0 0,4-2 0 0,1-3-80 0,3 0 0 16,2-1-128-16,0 0 192 0,-2-4 704 0,2 1 144 15,3 4 32-15,-4 2 0 16,1-1-1648-16,-2 1-336 0,-3-1-64 0,1 3-16 16,-6 5 800-16,1 1 192 0,-9-6 0 0,6 9 0 0,-2 1 0 0,-1 1 0 15,-3 1 0-15,-3-1 0 0,0-5 0 0,0 3 0 16,-2-2 128-16,0-1-128 0,-2 0 0 0,3-1 160 16,4-5-160-16,0 0 128 0,-5 8-128 0,5-8 0 15,0 0 0-15,0 0 128 0,0 0-128 0,9 3 0 16,2 1 0-16,-2-3 0 0,2-4 0 0,1 1 0 15,2 1 0-15,-2 0 128 0,2-1-128 0,-1 2 0 16,-1 0 0-16,-1 0 128 0,-3 2-128 0,-8-2 0 0,0 0 0 16,9 3 0-16,-2 4 0 0,-3 1 0 0,0 0 0 15,-4-8 0-15,0 0 0 0,0 0 0 0,-1 11 0 0,-2-2 0 16,3-9 0-16,0 0 0 0,0 0 0 0,0 0 0 16,-2 12 0-16,1-1 0 0,1-11 0 0,0 0 0 15,0 0 0-15,0 0 0 0,7 8 0 0,-7-8 0 16,7 3 0-16,3 1 0 0,0-1 128 0,0-2-128 15,0-2 0-15,0 0 0 0,0-1 0 0,1 2 128 16,-1 1-128-16,-1 1 0 0,-9-2 0 0,0 0 0 16,7 5 0-16,-7-5 0 0,5 10 0 0,-4 1 0 15,-1-11 0-15,-2 12 0 0,-5 3 0 0,-1-1 0 16,-1 0 0-16,2-2 0 0,-4-2 0 0,2 1 0 0,1 0 0 16,2 0 0-16,0 0 0 0,3-2 0 0,3-9 0 0,0 0 0 15,-1 8 0-15,1-8 0 0,0 0 0 0,0 0 0 16,9 6 0-16,2-1 0 0,1-3 0 0,1-2 128 15,-2-2-128-15,2 0 0 0,1 4 0 0,0-4 0 16,-2-2 0-16,1 1 0 0,-4 3 0 0,-9 0 128 16,6 6-128-16,-1-1 0 0,-5-5 0 0,0 0 0 15,3 11 0-15,-3 1 0 0,-3 0 0 0,-2 0 0 16,-6-3 0-16,0 2 0 0,4 5 0 0,-3-4 0 16,1-4 128-16,-1 1-128 0,4 1 128 0,1-1-128 15,1-2 0-15,4-7 128 0,0 0-128 0,0 0 0 16,6 7 0-16,1 0 0 0,-7-7 0 0,13 2 0 15,0-2 0-15,0-1 0 0,1 1 0 0,-2 0 0 16,-1-3 144-16,0 3-144 0,0 2 0 0,-1-1 0 0,-1 3 0 16,0 1 0-16,-1 0 0 0,-8-5 0 0,0 0 0 0,4 7 0 15,-4-7 0-15,0 0 0 0,-4 9 0 16,0-1 0-16,-3 1 0 0,-1-1 0 0,1-3 0 16,-2 1 128-16,1-1-128 0,3 2 0 0,0 0 0 0,1 0 128 15,4-7-128-15,0 0 0 0,-1 9 128 0,1-1-128 16,0-8 0-16,0 0 0 0,0 0 0 0,8 9 0 15,3-3 0-15,2 2 0 0,-5 1 0 0,3-3 0 16,0-1 0-16,0 2 0 0,-1 3 0 0,0 0 0 16,-4-1 0-16,-1 3 0 0,0-1 0 0,-4 1-128 15,-2 0 128-15,-1 2 0 0,-2 0 0 0,0 0 0 16,-1 3 0-16,-1-1 0 0,-3-4 128 0,1 3-128 0,2-3 304 16,-2-1-16-16,-1 0 0 0,1 0 0 0,1-1-32 15,1 1-16-15,1 0 0 0,1 1 0 0,1-1-240 0,2 0 144 16,-1-3-144-16,4 3 128 0,-1 0-128 15,2-1 0-15,1 0 0 0,3 1 0 0,1-2 0 16,2 1 0-16,-2-1 0 0,4 0 128 0,2-2-128 0,3 1-144 16,1-3 144-16,4-1-16176 15</inkml:trace>
  <inkml:trace contextRef="#ctx0" brushRef="#br0" timeOffset="85456.24">24103 12737 11455 0,'0'0'512'0,"-7"-4"96"0,7 4-480 0,-6-4-128 16,-2-1 0-16,3 2 0 0,5 3 912 0,0 0 176 15,0 0 16-15,0 0 16 0,0 0-96 0,0 0 0 16,-7 3-16-16,7-3 0 0,0 0-48 0,0 0 0 16,0 0 0-16,0 0 0 0,0 0-256 0,5-8-64 15,5 0-16-15,1 3 0 0,1 1-176 0,4-2-48 16,2 1 0-16,4 0 0 0,-3 0-112 0,2 1-32 15,1 0 0-15,-3-2 0 0,0 0-128 0,0 1-128 16,-1 1 192-16,-3 1-192 0,-2-2 160 0,-1 1-160 0,-2-2 128 16,-10 6-128-16,0 0 160 0,0 0-160 0,0 0 192 0,-1 11-192 15,-5 4 256-15,-1 0-64 0,-3-1-16 0,0 2 0 16,-1-2-32-16,1 0 0 0,-1-1 0 16,1-1 0-16,2-1-16 0,0-3-128 0,8-8 192 0,-4 8-64 15,0-1 112-15,4-7 16 0,0 0 0 0,0 0 0 16,9 4 80-16,2 1 32 0,3-2 0 0,3-1 0 15,2-2-64-15,-1-2-16 0,3 1 0 0,2 0 0 16,0 0-144-16,0-2-16 0,-4 1-128 16,-1 1 192-16,-3 7-192 0,-4-1 0 0,-11-5 128 0,3 9-128 15,-4 0 0-15,-3 2 0 0,-7 2 0 0,-2 1 0 16,-3-2 128-16,0 0 0 0,-2-1-128 0,2 3 192 16,1-3-192-16,4-3 176 0,3-2-176 0,-2 4 160 15,2 2-160-15,5-2 128 0,3-10-128 0,0 0 128 16,5 10-128-16,3-3 0 0,5 2 144 0,5-4-144 0,6-7 128 15,1 4-128-15,3 1 128 0,1 2-128 0,2-2 0 16,-3-2 144-16,-4-2-144 0,-2 3 0 0,-4 3 128 0,-5 2-128 16,-4-1 0-16,-9-6 0 0,6 10 0 0,-6 1 0 15,-1 0 0-15,-7 0 0 0,0-4 0 0,-5 3 0 16,1 2 0-16,-1 0 0 0,-2 3 192 0,3-2-192 16,3-5 192-16,2 2-192 0,2 1 224 0,3-1-64 15,2-10-16-15,6 10 0 0,5-1-144 0,3 1 128 16,4 1-128-16,6-2 128 0,0-4-128 0,3 2 128 15,0-1-128-15,0 2 128 0,-1-1-128 0,-2 0 0 16,-3-2 0-16,-2 3 128 0,-1 5-128 0,-4-1 0 16,-6-1 0-16,-3 3 0 0,-2 2 0 0,-4 4 0 15,-3 3 0-15,-2-1 0 0,-5-3 0 0,0 2 0 16,-1 2 0-16,1-2 0 0,-2-1 0 0,2-3 0 0,2 1 0 16,0 1 0-16,5-1 128 0,3 1-128 0,1-1 0 0,2-1 128 15,4 0-128-15,1-3 0 0,1-3 0 0,3 1 0 16,2-2 0-16,3 1 0 0,-3-3 144 0,3 1-144 15,2-2 0-15,-2 1 0 0,-2-3 0 0,0 2 0 16,0 2-144-16,-2 0-112 0,-1-1 0 0,-2 2-16 31,-6 0-2224-31,0 0-448 0</inkml:trace>
  <inkml:trace contextRef="#ctx0" brushRef="#br0" timeOffset="210293.68">4889 13837 12895 0,'0'0'576'0,"0"0"112"0,-1-7-560 0,-1 0-128 16,0 2 0-16,2 5 0 0,0 0 1664 0,-1-5 320 0,1-1 48 0,0 6 16 16,0 0-1648-16,0 0-400 0,0 0 0 0,0 0 0 15,0 0 896-15,0 0 112 0,0 0 16 0,0 0 0 16,0 0 0-16,0 0 0 0,6 6 0 0,-2 4 0 15,2 1-832-15,1 2-192 0,2 2 0 0,0 3 0 16,1 2 864-16,0 3 128 0,4 2 32 0,3-1 0 16,0 3-832-16,4 0-192 0,-1 2 0 0,9 7 0 15,-5-5 432-15,-3-6 32 0,-4-4 16 0,0-1 0 0,-1 0-320 16,-3-5-160-16,0-3 160 0,-5-1-160 0,2 0 176 16,-1-2-176-16,-1-2 192 0,-3-3-192 15,-5-4 400-15,7 6-16 0,-3-1-16 0,-4-5 0 16,0 0-1120-16,0 0-208 0,0 0-64 0,6-10 0 15,-5-1-1632-15,-2-1-336 0,-5-9-64 0,1 4-16 0</inkml:trace>
  <inkml:trace contextRef="#ctx0" brushRef="#br0" timeOffset="210759.11">5280 13764 16575 0,'0'0'368'0,"0"0"80"0,6-4 0 0,-6 4 16 0,1-4-464 0,-1 4 0 0,3-5 0 0,-3 5 0 16,0 0 1728-16,0 0 256 0,0 0 64 0,-6 0 0 16,-1 2-1648-16,1 2-400 0,-2 1 0 0,-1 3 0 15,0 0 896-15,-1 0 112 0,-1 5 16 0,0 3 0 16,-3 3 0-16,-1 1 0 0,-2 3 0 0,-4 2 0 15,-1 4 0-15,-1 1 0 0,-1 4 0 0,0 1 0 16,1-1-832-16,1-1-192 0,1 1 0 0,1-3 0 16,-1-4 0-16,1-2 0 0,2 0 0 0,1-1 0 15,1 2 0-15,1-2 0 0,0-4 0 0,2-1 0 16,1 3 864-16,3-2 128 0,-1-2 32 0,4-2 0 16,-1-4-832-16,2-1-192 0,3-1 0 0,-1-1 0 0,3-9 0 0,0 0 0 15,0 0 0-15,0 0 0 0,0 0 0 0,0 0 0 16,2-9 0-16,0 0 0 0,3 0 0 15,-1-3 0-15,1-1 0 0,0 0 0 0,0-1 0 0,2 1 0 16,0-1 0-16,0 1 0 0,-1-2 0 0,0 1 0 16,1 0 0-16,2 0 0 0,0-1 0 0,2 1 0 15,-4-1 0-15,6-5 0 16,2 4-768-16,-3 3-208 0,-3-2-48 0,-1 0 0 16,-2 2-816-16,2 1-160 0,2 1-48 0,-1-1 0 15,1-2-816-15,4-2-160 0,3-7-48 0,-1 7 0 0</inkml:trace>
  <inkml:trace contextRef="#ctx0" brushRef="#br0" timeOffset="211329.6">4894 13943 9215 0,'0'0'192'0,"0"0"64"0,0 0 0 0,0 0 0 0,0 0-256 0,0 0 0 16,0 0 0-16,-4-1 0 0,4 1 864 0,-4-4 128 16,-1 1 32-16,1 1 0 0,4 2 0 0,0 0 0 15,-4-5 0-15,0 1 0 0,1-2 0 0,-1 1 0 16,1-2 0-16,2 1 0 0,1 6 0 0,0 0 0 15,-5-5 0-15,1 1 0 0,3-3 0 0,1 7 0 16,0 0 0-16,0 0 0 0,0 0-832 0,0 0-192 0,0 0 0 0,0 0 0 16,0 0 0-16,6 6 0 0,0 0 0 0,1 3 0 15,1 1 864-15,-1 1 128 0,3 3 32 0,2 2 0 16,-2 0-832-16,4 3-192 0,4 2 0 16,2 2 0-16,-1-3 0 0,3 2 0 0,1-1 0 0,-1 0 0 15,-4 0 0-15,2-4 0 0,-3-1 0 0,0-1 0 16,-1-1 864-16,-2-1 128 0,0 0 32 15,-3-4 0-15,-1 0-832 0,0 0-192 0,-1-1 0 0,-1-3 0 16,-3 0 0-16,-5-5 0 0,0 0 0 0,0 0 0 16,0 0-1600-1,0 0-352-15,1-9-80 0,-2 2-16 0</inkml:trace>
  <inkml:trace contextRef="#ctx0" brushRef="#br0" timeOffset="211661.65">5188 13848 12895 0,'0'0'272'0,"0"0"64"0,0 0 16 0,-1-5 32 0,-1-3-384 0,2 8 0 15,0 0 0-15,0 0 0 0,-1-7 896 0,1 7 96 16,0 0 32-16,0 0 0 0,0 0 0 0,0 0 0 16,-6 4 0-16,1 2 0 0,0 4 0 0,-2 5 0 15,-1 5 0-15,-4 1 0 0,0 1 0 0,-4 5 0 0,-1 4 0 0,-3 1 0 16,-4 1 0-16,1 0 0 0,-1 0 0 0,2-1 0 16,-1 1-832-16,1-4-192 0,4-2 0 0,-1-1 0 15,2 1 0-15,5-3 0 0,0-2 0 16,3-4 0-16,3-4 0 0,3-2 0 0,0-1 0 15,7-4-9232-15,-4-7-1904 0</inkml:trace>
  <inkml:trace contextRef="#ctx0" brushRef="#br0" timeOffset="211989.84">5773 13861 23951 0,'0'0'512'0,"0"0"128"0,5 12 0 0,-8-4 64 0,1 1-576 0,0 3-128 16,-5 1 0-16,2 5 0 0,-2 3 848 0,1 1 144 16,-1 0 32-16,-1 1 0 0,2 0-832 0,0 1-192 0,2-3 0 15,2-1 0-15,0-3 0 0,0-1 0 0,2-3 0 0,2-2 0 16,0-2 0-16,1-3 0 0,-3-6 0 0,8 0 0 16</inkml:trace>
  <inkml:trace contextRef="#ctx0" brushRef="#br0" timeOffset="212155.92">5665 13707 31327 0,'0'0'688'0,"-4"-5"144"0,0-2 16 0,4 7 48 0,0 0-720 0,0 0-176 0,0 0 0 0,0 0 0 15,0 0 0-15,0 0 0 0,2 7 0 0,2 0 0 16,-4-7-2432-16,13 7-512 0,4-1-96 0,-1-2-32 0</inkml:trace>
  <inkml:trace contextRef="#ctx0" brushRef="#br0" timeOffset="212445.57">6171 13752 27647 0,'-23'-1'1216'0,"13"1"256"0,-2 0-1168 0,-2 1-304 15,-2-1 0-15,-1 5 0 0,2 1 0 0,-4 2 0 16,-1 1 0-16,0 2 0 0,2 2 880 0,1 2 112 16,3 1 32-16,1 0 0 0,2 0-832 0,4-1-192 15,3-1 0-15,5 1 0 0,3-2 0 0,4 1 0 0,3-1 0 0,2 1 0 16,1 0 0-16,2-2 0 0,-1 0 0 0,1 0 0 16,-1 0 0-16,-1 2 0 0,-3-3 0 0,-1 1 0 15,-2-4 0-15,-3 1 0 0,-1 0 0 0,-2 0 0 16,-2-1 864-16,-3 0 128 15,-2-2 32-15,-3 0 0 0,2 1-832 0,-5 0-192 0,-1-4 0 0,-8 0 0 32,0-1-768-32,5-4-208 0,-8-4-48 0,7-3 0 0</inkml:trace>
  <inkml:trace contextRef="#ctx0" brushRef="#br0" timeOffset="213063.63">6770 13802 20271 0,'-7'-9'896'0,"7"9"192"0,0 0-880 0,-3-4-208 0,-4-1 0 0,0 3 0 16,-2 4 0-16,-1 3 0 0,-2 0 0 0,-1 3 0 16,-3 2 864-16,-1 4 128 0,-1 5 32 0,-1 2 0 15,2 1 0-15,1 0 0 0,3 1 0 0,3-1 0 16,1 2-832-16,5-3-192 0,3-2 0 0,3-4 0 0,4-1 0 0,4-3 0 15,2-3 0-15,3-5 0 0,0-4 864 0,4-3 128 16,1-2 32-16,2-4 0 0,-1-2-832 0,0-3-192 16,-4-1 0-16,1 1 0 0,-3 0 0 0,-4-2 0 15,-3-2 0-15,-1 3 0 0,-1 3 0 0,-4 2 0 16,0-1 0-16,-2 3 0 0,-2 2 864 0,2 7 128 16,0 0 32-16,-5 0 0 0,1 4-832 0,-1 1-192 15,2 3 0-15,-2 1 0 0,3 0 0 0,1 2 0 16,2-1 0-16,5 2 0 0,3 1 0 0,4 0 0 15,3 0 0-15,11 2 0 16,1 1-768-16,-1-5-208 0,0 0-48 0,-7-5 0 16</inkml:trace>
  <inkml:trace contextRef="#ctx0" brushRef="#br0" timeOffset="213671.7">5161 14850 20271 0,'0'0'896'0,"0"0"192"0,0 0-880 0,0 0-208 15,-6 5 0-15,4-1 0 0,0 5 0 0,-2 1 0 16,1 4 0-16,0 1 0 0,-1 4 864 0,2 0 128 16,-1-1 32-16,0 3 0 0,-2-1 0 0,2 1 0 15,-3-2 0-15,3-3 0 0,0 2-832 0,1-3-192 16,-3 1 0-16,2-5 0 0,0-3 864 0,-1-1 128 0,4-7 32 0,0 0 0 16,0 0-832-16,0 0-192 0,1-5 0 0,3-4 0 15,0-6 864-15,2 0 128 0,2-5 32 0,1-3 0 16,0-3-832-16,2-2-192 0,1-1 0 0,2-1 0 15,1-1 0-15,0 1 0 0,2 4 0 0,0 2 0 16,2 1 0-16,1 4 0 0,0 5 0 0,-2 2 0 16,0 3 0-16,-2 4 0 0,-1 3 0 15,0 4 0-15,0 3 0 0,-1 2 0 0,-3 7 0 0,-6-3 0 16,0 1 0-16,-5 0 0 0,-4-2 0 0,-1 3 0 16,-4 1 0-16,-2 1 0 0,-1-3 0 0,-2 1 0 15,-2 0 0-15,2-1 0 0,0-4 0 0,-1-3 0 16,1-2 0-16,1-3 0 0,1-3 0 0,-3-5 0 15,5-5-1600-15,3 2-352 16,1-1-80-16,4 5-11472 0</inkml:trace>
  <inkml:trace contextRef="#ctx0" brushRef="#br0" timeOffset="214004.23">5719 14622 27647 0,'-11'5'1216'0,"5"0"256"0,-2 1-1168 0,-1 0-304 16,-2 1 0-16,0 3 0 0,-3 2 0 0,0 1 0 16,-2 0 0-16,2 2 0 0,0 1 880 0,0 2 112 15,2-2 32-15,1-1 0 0,1-3-832 0,5 0-192 16,-1-2 0-16,4 1 0 0,2-5 0 0,0-6 0 0,8 4 0 0,2-4 0 16,0 1 0-16,2-5 0 15,2-3 0-15,0-4 0 0,2 1 864 0,-1-3 128 16,1-2 32-16,-4 1 0 0,-1 0-832 0,-1 1-192 0,-4 0 0 0,3 1 0 15,-3 4 0-15,-1-1 0 0,-1 2 0 0,0 2 0 16,-4 5 0-16,0 0 0 0,0 0 0 0,0 0 0 16,3 6 0-16,-1 2 0 0,3 1 0 0,-3 0 0 15,1 0 0-15,2 1 0 0,-1 0 0 0,3 1 0 16,0-2 0-16,1 0 0 0,0 0 0 0,5 2 0 16,1-5-768-1,-1-5-208-15,1-3-48 0,-3-1-13504 0</inkml:trace>
  <inkml:trace contextRef="#ctx0" brushRef="#br0" timeOffset="214308.4">6020 14658 23951 0,'-12'7'1056'0,"7"1"224"0,0 3-1024 0,-3 2-256 0,-1 2 0 0,1 0 0 0,1 1 0 0,-1 2 0 16,1 3 0-16,2-1 0 0,1-6 880 0,1 0 112 15,0-2 32-15,2 1 0 0,0-4-832 0,2-1-192 16,-1-8 0-16,0 0 0 0,7 2 864 0,-1-2 128 16,2-4 32-16,-2-3 0 0,4-1 0 0,-2-3 0 15,1-3 0-15,0-1 0 0,-2-4-832 0,1 1-192 16,0-1 0-16,1 2 0 0,-2 4 0 0,2 0 0 16,0-1 0-16,2 3 0 0,-2 0 0 0,-1 2 0 0,1 0 0 15,0 1 0-15,1 2 0 0,-1 0 0 0,1 3 0 16,1 1 0-16,-4 1 0 0,3 0 0 15,-2-1 0-15,6 2 0 16,2 2-1600-16,-1-1-352 0,-1-2-80 0,-4 1-16 0</inkml:trace>
  <inkml:trace contextRef="#ctx0" brushRef="#br0" timeOffset="214532.5">6483 14296 27647 0,'0'0'1216'0,"0"0"256"0,0 0-1168 0,0 0-304 0,0 0 0 0,0 0 0 0,0 0 0 16,0 10 0-16,0 6 0 0,0 3 0 15,-1 1 880-15,-3 3 112 0,2 5 32 0,0 3 0 0,-1 1-832 0,-1 2-192 16,-1-1 0-16,2 0 0 0,0-1 864 0,2 1 128 16,0-1 32-16,1 0 0 0,0-2-832 0,0-2-192 15,0 0 0-15,2-3 0 0,1-3 0 0,-1-3 0 16,0-4 0-16,1-2-10336 15,-2-3-2112-15</inkml:trace>
  <inkml:trace contextRef="#ctx0" brushRef="#br0" timeOffset="214716.12">6243 14696 35007 0,'0'0'1552'0,"0"0"320"0,2-4-1488 0,5-1-384 16,3 1 0-16,1 1 0 0,1-1 0 0,4 1 0 15,6 0 0-15,5-1 0 0,2 1 0 0,2 1 0 0,0 1 0 0,-1-1 0 16,-2-2 0-16,-2 2 0 0,-3 2 0 0,7 0 0 31,-5-1-752-31,-4 0-208 0,-5-1-64 0,-3 1-13504 0</inkml:trace>
  <inkml:trace contextRef="#ctx0" brushRef="#br0" timeOffset="-214607.44">6839 14508 27647 0,'-10'3'608'0,"-1"3"128"0,0 3 32 0,4-1 0 0,1 3-624 0,1 2-144 0,-1 1 0 0,1 2 0 0,-2 2 848 16,3 0 144-16,0-3 32 0,2 1 0 0,2 0 0 0,0 0 0 16,1 3 0-16,2 2 0 15,1-5-1648-15,-2 0-320 0,-1-1-64 0,2-5-13520 16</inkml:trace>
  <inkml:trace contextRef="#ctx0" brushRef="#br0" timeOffset="-214106.01">7185 14489 20271 0,'0'0'448'0,"0"0"80"0,0 0 32 0,0 0 16 0,0 0-576 0,0 0 0 16,0 0 0-16,-6 7 0 0,-2 2 0 0,1 2 0 15,0 3 0-15,-2 1 0 0,-2 2 928 0,0 1 80 16,1-2 16-16,-1 4 0 0,1-3 0 0,2 2 0 16,0 0 0-16,1 1 0 0,4-3-832 0,1-1-192 15,2-3 0-15,4-2 0 0,0 1 0 0,2-2 0 16,3-2 0-16,3-4 0 0,-1 0 864 0,3-3 128 16,2-3 32-16,7-5 0 15,-3-3-1648-15,4-1-320 0,1-3-64 0,-5 6-7648 16,-1-1-1536-16</inkml:trace>
  <inkml:trace contextRef="#ctx0" brushRef="#br0" timeOffset="-213798.37">7500 14452 27647 0,'0'0'608'0,"-6"8"128"0,0-1 32 0,2 1 0 0,-1 2-624 0,0 3-144 0,-1 4 0 0,2-2 0 15,1-1 0-15,2 1 0 0,1-1 0 0,1-2 0 16,1-1 0-16,1-2 0 0,0-3 0 0,3 0 0 16,1-1 848-16,0-1 144 0,1-4 32 0,1-2 0 15,1-2-832-15,1-2-192 0,0-3 0 0,2-2 0 16,-3-3 0-16,2-2 0 0,0 0 0 0,0-2 0 0,-4 0 864 16,-1 0 128-16,1-2 32 0,0 2 0 0,-4 5-832 15,1-2-192-15,-3 3 0 0,1 1 0 0,-1 1 0 0,1 2 0 16,-2 0 0-16,0 5 0 0,-1 3 0 0,0 0 0 15,0 0 0-15,0 0 0 0,0 0 0 0,0 0 0 16,0 0 0-16,0 0 0 16,0 0-3232-16,0 0-688 0,0 0-144 0,10-7-32 0</inkml:trace>
  <inkml:trace contextRef="#ctx0" brushRef="#br0" timeOffset="-213570.71">7895 14069 27647 0,'0'0'608'0,"0"0"128"0,5 16 32 0,-7-9 0 0,-1 2-624 0,0 3-144 16,1 4 0-16,-5 2 0 0,0 2 848 0,2 2 144 0,2 1 32 0,-2 2 0 16,2 2 0-16,-1 0 0 0,0 0 0 0,2 2 0 15,1 1-832-15,1 0-192 0,3 0 0 0,1-3 0 16,-1-2 0-16,-1-2 0 0,2-1 0 0,4 6 0 31,-2-9-768-31,-1-4-208 0,2-5-48 0,-7-10-8736 0,4 3-1760 0</inkml:trace>
  <inkml:trace contextRef="#ctx0" brushRef="#br0" timeOffset="-212766.87">8147 14297 31327 0,'0'0'688'0,"0"0"144"0,-9-6 16 0,0 9 48 0,1 4-720 0,-6 1-176 16,-1 1 0-16,0 3 0 0,-1 0 0 0,1 2 0 15,-1 2 0-15,1 1 0 0,0-1 848 0,0 0 144 16,4 1 32-16,4-1 0 0,-1-2-832 0,5-1-192 16,0-4 0-16,5 0 0 0,1 1 0 0,2-3 0 15,3-3 0-15,3-4 0 0,0-3 0 0,3-3 0 16,1-2 0-16,0-2 0 0,2-4 0 0,-2 0 0 15,-3-1 0-15,0 2 0 0,0 2 864 0,-3-3 128 0,0-3 32 0,-4 4 0 16,3 2-832-16,-4 1-192 0,0 0 0 0,-2 2 0 16,0 1 0-16,-2 7 0 15,0 0 0-15,0 0 0 0,0 0 0 0,-3 5 0 0,-3 3 0 16,4 1 0-16,1 2 0 0,1-1 0 0,1 2 0 0,0 1 0 16,3 0 0-16,1 0 0 0,2 0 0 0,0-3 0 15,3-1 0-15,0-1 0 0,1-1 0 0,2-2 0 16,2-4 0-16,-1-2 0 0,0-3 0 0,1 0 0 15,0-3 0-15,-2-1 0 0,-2-3 0 0,-1 0 0 16,1 2 0-16,-3-1 0 0,1 0 0 0,-4 0 0 16,1-1 0-16,-1 2 0 0,-1 3 0 0,1-3 0 15,-2 0-768-15,-1 2-208 16,-2 7-48-16,0 0 0 0,0 0 832 0,0 0 192 0,0 0 0 0,0 0 0 0,0 0 0 16,0 0 0-16,0 0 0 0,0 0 0 15,0 0 0-15,0 0 0 0,0 0 0 0,0 0 0 0,0 0 0 0,0 0 0 16,0 0 0-16,0 0 0 0,0 0 0 0,0 0 0 15,3-7 0-15,0 2 0 0,-3 5 0 0,6-3 0 16,0-2 0-16,-1 0 0 0,2 1 0 0,-3 0 0 16,-4 4 0-16,6-4 0 0,1-1 0 0,-3 0 0 15,1 2 0-15,1-2 0 0,-2 1 0 0,2-3 0 16,-1 2 0-16,0-1 0 0,-5 6 0 0,6-3 0 16,1-2 0-16,0 0 0 0,-2 1 0 0,-5 4 0 15,0 0 0-15,4-3 0 0,-4 3 0 0,0 0 0 16,0 0 0-16,0 0 0 0,0 0 0 0,7 3 0 15,-7-3 0-15,7 8 0 0,-5 1 0 0,1 2 0 16,0 0 0-16,0-1 0 0,0 4 0 0,-1 0 0 16,1 0 0-16,0 0 0 0,-1-4 0 0,0-2 0 15,2 0 0-15,-2-1 0 0,0 0 0 0,-2-7 0 0,0 0 0 0,0 0 0 16,0 0 768-16,5 6 208 0,2-2 48 0,-7-4 0 16,0 0-832-16,0 0-192 15,5 2 0-15,3-2 0 0,-2-1 0 0,-1 0 0 0,-5 1 0 0,7 0 0 16,-7 0 0-16,0 0 0 0,0 0 0 0,6 2 0 15,1 0 0-15,-7-2 0 0,0 0 0 0,0 0 0 32,4 8-768-32,-4-8-208 0,4 9-48 0,-4-9 0 0,4 6 832 0,-4-6 192 15,5 5 0-15,-5-5 0 0,9 5-3328 0,0-2-608 16,-9-3-128-16,18-5-32 0</inkml:trace>
  <inkml:trace contextRef="#ctx0" brushRef="#br0" timeOffset="-212562.46">8035 13936 38703 0,'-18'-15'848'0,"9"4"176"0,3-3 48 0,4 6 16 0,2 2-880 0,0 6-208 15,0-5 0-15,0 5 0 0,0 0 0 0,0 0 0 16,6 2 0-16,5 1-11424 16,2-1-2336-16</inkml:trace>
  <inkml:trace contextRef="#ctx0" brushRef="#br0" timeOffset="-210815.85">9268 14093 21183 0,'-7'-16'944'0,"3"7"192"0,0 1-912 0,-5 2-224 16,1 0 0-16,-2 3 0 0,0 2 1648 0,0 1 272 15,-1 2 64-15,-3 2 16 0,-4 4-1616 0,0 1-384 16,-2 0 0-16,-1 1 0 0,-1 3 0 0,-1 0 224 16,-1 0-64-16,-2-1-16 0,4 0 0 0,-1 1 0 0,1-1 0 0,-1-1 0 15,1-4 112-15,0 1 32 0,-1-1 0 0,-2-2 0 16,0 1 32-16,-4-2 0 0,-4 0 0 0,-2 0 0 16,0 1 128-16,-2 0 16 0,-1-3 16 0,-1-1 0 15,-1 1 32-15,1-1 0 0,-2-1 0 0,3 0 0 16,-1-1-64-16,3 0 0 0,-1 0 0 0,0 0 0 15,-1-4-80-15,0 1-32 0,2-1 0 0,0-2 0 16,2 0-64-16,3 0-16 0,1-3 0 0,3 0 0 16,0 0-80-16,-1-1-32 0,-3-3 0 15,-1-2 0-15,-2 0-144 0,-5-3 128 0,2 1-128 0,2-2 128 16,5-6-128-16,3 2 0 0,-4 0 144 0,2 0-144 16,3-3 0-16,2 2 0 0,-3 0 0 0,3-1 128 15,2 2-128-15,0 3 0 0,-2-2 128 0,1 2-128 0,0 0 0 16,-3 2 0-16,0-1 0 0,-2 0 0 0,3-3 128 0,3 3-128 15,0 2 128-15,1 1-128 0,0-1 128 16,-1 1-128-16,1-2 160 0,2 4-160 0,-3-3 144 0,2-1-144 16,0-2 128-16,0 3-128 0,3 1 0 0,-1-3 0 15,0 4 128-15,0-1-128 0,-4 1 0 16,-2-1 0-16,-5 2 0 0,-1 2 0 0,-2 0 0 0,-1 0 0 16,-2 0 0-16,0 4 0 0,0 3 0 0,1 1 0 15,-4 0 0-15,2 1 0 0,-3 0 0 0,2-1 128 16,1 0-128-16,-4 3 0 0,2-1 176 0,-1 0-48 15,5 0-128-15,0 3 192 0,-3-2-192 0,1 2 0 16,3 2 0-16,-1 1-160 0,-3-2 160 0,-3 1 0 16,-3 1 0-16,-1 0 0 0,0 4 0 0,-2 1 0 15,-1 2 0-15,1-3 128 0,1 2-128 0,3 3 0 16,0 0-128-16,-1 2 128 0,-2-1 0 0,-1 0 0 0,-3 0 0 16,4 0 0-16,2 6 0 0,3 1-128 0,0 2 128 15,2-2 0-15,-2-5 0 0,3 3 0 0,-2 3 0 16,-2 1 0-16,-5-5 0 0,1 4 0 0,4 1 0 15,2 3 0-15,-4 1 0 0,3-1 0 0,3-1 0 16,1 1 0-16,0-1 0 0,1 1 0 0,2 0 0 0,1 2 0 16,0-1 0-16,2 3 0 0,-1-1 0 0,1 5 0 15,4 2 0-15,-2 3 0 0,2 0 0 0,-1 2-128 16,4-1 128-16,1-1 0 0,2-3 0 0,2 1 0 16,5 3 0-16,-1 2 0 0,6-4 0 0,0 1 0 15,0-5 0-15,6 3 0 0,2-2 0 0,1-2 0 16,1-4 0-16,5 3 0 0,-2-1 0 0,5-2-128 0,0 1 128 15,3 1 0-15,1 0 0 0,2 2 0 0,4 0 0 16,1-1 0-16,0-1 0 0,4 2-128 0,0-2 128 16,7 1 0-16,3-1-144 0,3-1 144 0,1-4-128 15,0 0 128-15,2 0-160 0,4-1 160 0,3-2-128 16,6-3 128-16,1-1 0 0,4-3-144 0,3-1 144 0,1-2-160 16,-2-1 160-16,1-1-160 0,2-1 160 0,5 1 0 15,4 0-144-15,-1-2 144 0,-4-4 0 0,3 3 0 16,-2 1-144-16,4-1 144 0,3 0 0 0,-5 0 0 15,2-1 0-15,-1 1 0 0,1-2 0 0,-1-1 0 16,2-4 0-16,1 0 0 0,0-2 0 0,-2-3 0 16,4-4 0-16,3-1 0 0,2-1 0 0,0-2 0 15,-3-1 0-15,2-1 0 0,2 2 0 0,-2-2 128 0,0-1-128 16,2 1 0-16,-4 0 0 0,-2-1 0 0,1 1 0 0,1-1 0 16,4 1 0-16,-4-3 0 0,-4 2 0 0,0-3 0 15,0-4 0-15,0 1 0 0,-2 1 0 0,-3-2 0 16,-4-2 128-16,0-3-128 0,0-1 0 0,-1 0 144 15,-2 0-144-15,-1-1 0 0,-2-3 0 0,-3 1 128 16,-7 0-128-16,0-1 192 0,-1-1-192 0,-3-3 192 16,-3-2 32-16,-5-2 16 0,-2-1 0 0,-6 3 0 15,0 1 192-15,-9 0 32 0,-6-3 16 0,-4 3 0 16,-6 0 16-16,-5 2 0 0,-5-3 0 0,-6-1 0 16,-3-1-112-16,-5 4-32 0,-5-2 0 0,-4 3 0 15,-5 3-208-15,-4 1-144 0,-2 2 192 0,-1 4-192 16,2 2 0-16,-1 2 0 0,1 2 0 0,-1 2-192 15,1 3-896-15,1 1-160 0,2-2-32 16,5 2-11584-16,6 1-2304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35.90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1659 297 6447 0 0,'0'0'142'0'0,"0"0"22"0"0,0 0 13 0 0,0 0 55 0 0,0 0 181 0 0,0-2 78 0 0,1-7 18 0 0,-1 7 3 0 0,0 2 0 0 0,0 0 0 0 0,0 0 0 0 0,-1-2-69 0 0,-9-15-278 0 0,3 11-165 0 0,-2 1 72 0 0,3 3 108 0 0,0 0 0 0 0,0 0-1 0 0,-1 0 1 0 0,1 1-1 0 0,-1 0 1 0 0,1 0 0 0 0,-1 1-1 0 0,1 0 1 0 0,-1 0 0 0 0,1 0-1 0 0,-2 1-179 0 0,-39 0 0 0 0,20-1 534 0 0,20-1-232 0 0,0 1 0 0 0,-1 0 0 0 0,0 0-302 0 0,-119 13 608 0 0,91-11-608 0 0,-13 1 0 0 0,21-1 0 0 0,-11-1 0 0 0,14 0 0 0 0,-22 3 0 0 0,19 0 0 0 0,1 1 0 0 0,-1 1 0 0 0,-13 6 0 0 0,-37 12 0 0 0,44-12 0 0 0,-24 9 0 0 0,48-17 0 0 0,1 1 0 0 0,0 0 0 0 0,0 0 0 0 0,-6 5 0 0 0,-2 3 0 0 0,-13 5 0 0 0,12-7 0 0 0,-11 9 0 0 0,-49 40 0 0 0,32-27 0 0 0,16-12 0 0 0,-6 7 0 0 0,7-4 0 0 0,2 1 0 0 0,0 2 0 0 0,2 0 0 0 0,-1 4 0 0 0,10-12 0 0 0,-4 4 0 0 0,7-10 0 0 0,1 2 0 0 0,-8 10 0 0 0,-17 34 480 0 0,2 1 0 0 0,3 2 0 0 0,-4 17-480 0 0,16-30 203 0 0,3 0 0 0 0,1 1-1 0 0,-5 41-202 0 0,12-50 0 0 0,2-6 0 0 0,-1 16 0 0 0,-3 74 0 0 0,6 61 0 0 0,8 32 0 0 0,-3-208 0 0 0,3 153 0 0 0,-1-137-121 0 0,1 44 1198 0 0,4 0-1 0 0,10 41-1076 0 0,-11-81 16 0 0,-1-5-16 0 0,8 22 0 0 0,1-3 0 0 0,1 3 0 0 0,2-1 0 0 0,12 23 0 0 0,7-1 0 0 0,15 20 0 0 0,-26-51 0 0 0,1-1 0 0 0,1-1 0 0 0,4 0 0 0 0,-5-6 0 0 0,1-2 0 0 0,1 0 0 0 0,20 12 0 0 0,-13-13 0 0 0,2 2 0 0 0,29 16 0 0 0,-41-30 0 0 0,-6-2 0 0 0,2 0 0 0 0,13 4 0 0 0,-33-16 0 0 0,34 15 0 0 0,1-2 0 0 0,0-1 0 0 0,8-1 0 0 0,-14-4 0 0 0,1-1 0 0 0,0-2 0 0 0,25 0 0 0 0,-22-5 31 0 0,-1-2 0 0 0,1-1 0 0 0,4-2-31 0 0,98-24 1356 0 0,-79 16-757 0 0,-48 12-599 0 0,119-30 0 0 0,-91 21 0 0 0,-1-2 0 0 0,16-9 0 0 0,29-12 0 0 0,26-13 0 0 0,-62 23 0 0 0,13-9 0 0 0,-37 19 0 0 0,0-2 0 0 0,0 0 0 0 0,8-9 0 0 0,98-98 0 0 0,-90 84 0 0 0,28-26 0 0 0,-55 55 0 0 0,0-2 0 0 0,0 1 0 0 0,-1-1 0 0 0,-1-1 0 0 0,0 1 0 0 0,4-10 0 0 0,-10 17 0 0 0,12-16 0 0 0,0 0 0 0 0,1 1 0 0 0,4-2 0 0 0,4-6 0 0 0,-1-1 0 0 0,55-82 0 0 0,-51 76 0 0 0,-2-2 0 0 0,-1-1 0 0 0,3-12 0 0 0,-15 25 0 0 0,1-7 0 0 0,-4 11 0 0 0,14-48 0 0 0,13-69 0 0 0,-23 89 0 0 0,1 2 0 0 0,-5 20 0 0 0,1-16 0 0 0,7-57 0 0 0,-4-17 0 0 0,-9 82 0 0 0,0 5 0 0 0,-1-12 0 0 0,-1 22 0 0 0,3-17 0 0 0,0-2 0 0 0,1-17 0 0 0,-1 11 0 0 0,-2-10 0 0 0,-4-33 0 0 0,-15-87 0 0 0,9 121 0 0 0,-2-1 0 0 0,-3 2 0 0 0,-2-1 0 0 0,-2 2 0 0 0,-8-12 0 0 0,8 29 0 0 0,-1 0 0 0 0,-1 1 0 0 0,-7-6 0 0 0,-72-93 0 0 0,76 105 0 0 0,-2 2 0 0 0,-7-5 0 0 0,-53-47 0 0 0,76 72 0 0 0,1 0 0 0 0,-1 0 0 0 0,0 1 0 0 0,0 0 0 0 0,-1 0 0 0 0,1 1 0 0 0,-5-2 0 0 0,-21-9 0 0 0,1-1 0 0 0,-7-6 0 0 0,-8-5 0 0 0,21 13-1084 0 0,0-1 0 0 0,2-1 0 0 0,-12-11 1084 0 0,34 25-428 0 0,1 0 0 0 0,0 0 0 0 0,-1 0-1 0 0,1-1 1 0 0,0 1 0 0 0,0-1 0 0 0,0 0 428 0 0,-4-11-1535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37.3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42 74 6447 0 0,'0'0'142'0'0,"0"0"22"0"0,0 0 13 0 0,-1 0-20 0 0,-4 2-50 0 0,4-1 274 0 0,0-1-172 0 0,-1 0 0 0 0,1 0 0 0 0,-1 1 0 0 0,1-1 0 0 0,0 0 0 0 0,-1 1 0 0 0,1-1 0 0 0,-1 1 0 0 0,0 0-209 0 0,1-1 143 0 0,0 1 369 0 0,1-1 0 0 0,-2 0-69 0 0,-5 0-294 0 0,0 1-61 0 0,5-1 283 0 0,2 0 117 0 0,0 0 21 0 0,0 0-66 0 0,0 0-222 0 0,0 0 166 0 0,0 0 101 0 0,0 0 21 0 0,0 0-66 0 0,1 0-424 0 0,1 0-1 0 0,-1 0 1 0 0,1-1 0 0 0,-1 1-1 0 0,0-1 1 0 0,1 1 0 0 0,-1-1-1 0 0,0 0 1 0 0,1 0-19 0 0,3-1-3 0 0,49-16 3 0 0,-43 15 0 0 0,0 0 0 0 0,0 1 0 0 0,1 1 0 0 0,2 0 0 0 0,21-4 0 0 0,176-25 72 0 0,-176 25 429 0 0,-8 1 228 0 0,0 2 1 0 0,6 0-730 0 0,19 3 16 0 0,29 4-16 0 0,10 2 0 0 0,-47-1 0 0 0,1-2 0 0 0,44-1 0 0 0,-69-3 0 0 0,-1 1 0 0 0,6 2 0 0 0,-2-1 0 0 0,10 0 0 0 0,-9 0-14 0 0,-20-2 119 0 0,0 1 0 0 0,1-1 0 0 0,-1 0 0 0 0,0 0 0 0 0,1 0 0 0 0,-1 0 0 0 0,0-1 0 0 0,1 0 0 0 0,2-1-105 0 0,-3 1-38 0 0,0 0-1 0 0,0-1 1 0 0,0 1 0 0 0,0 0-1 0 0,0 1 1 0 0,0-1 0 0 0,4 1 38 0 0,-8 0 24 0 0,1-1 0 0 0,0 1-1 0 0,-1 0 1 0 0,1 0 0 0 0,-1 0 0 0 0,1-1 0 0 0,-1 1-1 0 0,1 0 1 0 0,0-1 0 0 0,-1 1 0 0 0,1 0 0 0 0,-1-1-1 0 0,0 1 1 0 0,1-1 0 0 0,-1 1 0 0 0,1-1 0 0 0,-1 1-1 0 0,0-1 1 0 0,1 1 0 0 0,-1-1 0 0 0,0 0-24 0 0,1 0-1228 0 0,-1 0-3069 0 0,-2-4-1317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38.00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14 6447 0 0,'0'0'142'0'0,"0"0"22"0"0,0 0 13 0 0,0-1-20 0 0,2-11 1774 0 0,8 12-1694 0 0,-7-1 32 0 0,0 1-1 0 0,1 0 1 0 0,-1 0 0 0 0,1 0-1 0 0,-1 1 1 0 0,1-1-1 0 0,2 2-268 0 0,14 3 1510 0 0,-14-4-1164 0 0,-1 1-1 0 0,1 0 1 0 0,0 0 0 0 0,-1 0 0 0 0,1 1-1 0 0,-1 0-345 0 0,14 8 272 0 0,-5-2-104 0 0,0-1 0 0 0,10 3-168 0 0,15 6 448 0 0,-17-6 269 0 0,2-2 1 0 0,7 2-718 0 0,-10-3 39 0 0,-1 0 0 0 0,0 1 0 0 0,0 1 0 0 0,1 2-39 0 0,13 7 9 0 0,0 1-9 0 0,-19-11 0 0 0,13 6 0 0 0,17 6 0 0 0,98 44 0 0 0,-122-55 117 0 0,0 1 1 0 0,10 8-118 0 0,-24-15 208 0 0,8 4 388 0 0,-11-6-430 0 0,-1 0-1 0 0,1 0 1 0 0,-1 0-1 0 0,1 1 1 0 0,-1-1-1 0 0,3 3-165 0 0,-4-2 11 0 0,13 7-6 0 0,-4-3-5 0 0,-9-4 0 0 0,-1-1 0 0 0,2 7 0 0 0,-3-6 110 0 0,-1 0 1 0 0,0 0-1 0 0,1 0 0 0 0,-1 0 0 0 0,-1 0 0 0 0,1 0 0 0 0,0 0 0 0 0,-1 0 1 0 0,1 0-1 0 0,-1 0 0 0 0,-1 1-110 0 0,-1 1 228 0 0,-1 2-155 0 0,0 0 0 0 0,-1 0-1 0 0,0-1 1 0 0,-1 0 0 0 0,1 0-1 0 0,-1-1 1 0 0,0 1 0 0 0,-5 1-73 0 0,-13 11 26 0 0,-34 26-26 0 0,19-16 0 0 0,-2 5 0 0 0,-57 43 0 0 0,57-45 0 0 0,36-27-93 0 0,1 0 1 0 0,-2 0-1 0 0,1-1 0 0 0,-6 3 93 0 0,8-5-502 0 0,1 1 0 0 0,0-2 0 0 0,0 1 0 0 0,0 0 0 0 0,-1-1 0 0 0,1 1 0 0 0,-2-1 502 0 0,-4-1-6483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39.94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1934 126 6447 0 0,'0'0'298'0'0,"0"0"-10"0"0,0-1-188 0 0,-1-12 93 0 0,-1 10-59 0 0,1 1-15 0 0,-1-1 173 0 0,0 1 0 0 0,0-1 0 0 0,-1 0-1 0 0,1 1 1 0 0,0-1 0 0 0,-1 1-1 0 0,0 0 1 0 0,-1-1-292 0 0,-6-6 710 0 0,6 6-600 0 0,1 0 0 0 0,-1 0 0 0 0,0 0 0 0 0,0 1 0 0 0,0 0 0 0 0,0 0 0 0 0,0 0 0 0 0,0 0-1 0 0,-1 0 1 0 0,1 1 0 0 0,0 0 0 0 0,-1 0 0 0 0,1 0 0 0 0,-3 0-110 0 0,5 1 88 0 0,-1-1 0 0 0,1 1 0 0 0,0-1-1 0 0,0 0 1 0 0,-1 0 0 0 0,1 0 0 0 0,0 0 0 0 0,-1-1-88 0 0,2 1 52 0 0,-1 0 0 0 0,0 0-1 0 0,0 0 1 0 0,0 0 0 0 0,0 0 0 0 0,1 1 0 0 0,-1-1-1 0 0,-2 1-51 0 0,-3-1 13 0 0,1 0 94 0 0,0 0 1 0 0,0 0-1 0 0,0 0 1 0 0,0-1-108 0 0,-9-2 654 0 0,1 0 0 0 0,-3 1-654 0 0,-4-1 297 0 0,4 2-297 0 0,0 0 0 0 0,-15 0 0 0 0,-4 0 0 0 0,18 1 89 0 0,-1 2-1 0 0,1-1 1 0 0,0 2-1 0 0,-1 1 1 0 0,-6 2-89 0 0,-51 8 1374 0 0,43-8-1297 0 0,1 1 0 0 0,-1 2 0 0 0,-14 6-77 0 0,0 4 0 0 0,1 2 0 0 0,-4 4 0 0 0,-4 3 0 0 0,24-13 0 0 0,-15 10 0 0 0,-24 15 0 0 0,17-9 0 0 0,-40 31 0 0 0,77-49 0 0 0,0 1 0 0 0,-2 4 0 0 0,2-2 0 0 0,-14 10 0 0 0,7-8 0 0 0,2 0 0 0 0,-14 16 0 0 0,-11 16 0 0 0,2 3 0 0 0,-3 8 0 0 0,-91 124 0 0 0,68-94 0 0 0,35-48 0 0 0,1 2 0 0 0,-13 27 0 0 0,32-44 0 0 0,1 0 0 0 0,1 1 0 0 0,-4 17 0 0 0,-1 5 0 0 0,0-3 0 0 0,2 1 0 0 0,-2 20 0 0 0,8-12 720 0 0,1 1 0 0 0,1 44-720 0 0,8-65 302 0 0,2-1-1 0 0,2 12-301 0 0,1 2 5 0 0,2 17-5 0 0,12 38 0 0 0,-14-75 0 0 0,0 2 0 0 0,2 0 0 0 0,3 8 0 0 0,-6-24 0 0 0,6 17 0 0 0,2 0 0 0 0,7 14 0 0 0,-5-18 0 0 0,5 10 0 0 0,14 20 0 0 0,49 58 2048 0 0,44 46-2048 0 0,-100-132 0 0 0,2-1 0 0 0,0-1 0 0 0,2-2 0 0 0,21 14 0 0 0,-21-17 0 0 0,1-1 0 0 0,1-2 0 0 0,1-1 0 0 0,22 8 0 0 0,120 38 0 0 0,-123-48 0 0 0,2-4 0 0 0,18 2 0 0 0,-67-14 0 0 0,21 4 0 0 0,1-1 0 0 0,27-1 0 0 0,-30-3 0 0 0,107-3 0 0 0,-48-3 0 0 0,1-5 0 0 0,-56 6 0 0 0,0-1 0 0 0,0-2 0 0 0,-1 0 0 0 0,21-11 0 0 0,-8 1 0 0 0,-1-2 0 0 0,6-6 0 0 0,-15 8 0 0 0,6-4 0 0 0,-1-1 0 0 0,23-21 0 0 0,41-31 0 0 0,-52 41 0 0 0,20-22 0 0 0,-39 32 0 0 0,-14 12 0 0 0,-1-1 0 0 0,11-12 0 0 0,-3 1 0 0 0,75-90 0 0 0,-78 88 0 0 0,12-20 0 0 0,-12 16 0 0 0,8-9 0 0 0,-7 11 0 0 0,11-21 0 0 0,4-5 0 0 0,-16 26 0 0 0,0-2 0 0 0,-2 0 0 0 0,7-19 0 0 0,4-13 0 0 0,-5 9 0 0 0,11-34 0 0 0,-26 62 0 0 0,-1 0 0 0 0,-1 0 0 0 0,2-22 0 0 0,-7 32 0 0 0,3-11 0 0 0,-3 0 0 0 0,0-1 0 0 0,-2-7 0 0 0,-1-12 0 0 0,-1-16 0 0 0,-1 17 0 0 0,0-20 0 0 0,3 2 0 0 0,-1-13 0 0 0,1 42 0 0 0,-1 1 0 0 0,-1-1 0 0 0,-2 0 0 0 0,-2 1 0 0 0,-1 0 0 0 0,-8-22 0 0 0,6 32 0 0 0,0-1 0 0 0,-1 1 0 0 0,-5-5 0 0 0,-7-16 0 0 0,-141-254 259 0 0,149 272-75 0 0,-6-10 217 0 0,-1 0 0 0 0,-2 2 1 0 0,-2 1-1 0 0,-8-8-401 0 0,33 40 0 0 0,-25-26 0 0 0,-9-8 0 0 0,25 27 0 0 0,0 0 0 0 0,0 1 0 0 0,-1 0 0 0 0,0 0 0 0 0,-10-4 0 0 0,-16-4 0 0 0,-30-8 0 0 0,54 20-69 0 0,-2 0 0 0 0,1 0 1 0 0,0 1-1 0 0,0 1 0 0 0,-1 1 0 0 0,1 0 0 0 0,-11 1 69 0 0,-21 5-2605 0 0,-33 8 2605 0 0,58-10-733 0 0,-8 3-1379 0 0,-6 2-4372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8:08.10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233 25 8287 0 0,'0'0'191'0'0,"0"0"26"0"0,0 0 9 0 0,2-1-34 0 0,5-3-67 0 0,1 0 0 0 0,0 1 0 0 0,0 0 0 0 0,0 1 0 0 0,0 0 0 0 0,0 0 0 0 0,0 1 0 0 0,9-1-125 0 0,46 3 780 0 0,0 2 1 0 0,31 8-781 0 0,-77-9 178 0 0,-1 1 1 0 0,0 0-1 0 0,1 2 0 0 0,-2 0 1 0 0,1 0-1 0 0,-1 2 1 0 0,0 0-1 0 0,0 1 0 0 0,9 6-178 0 0,-19-10 0 0 0,1 0 0 0 0,-2 0 0 0 0,1 1 0 0 0,0 0 0 0 0,-1 0 0 0 0,0 0 0 0 0,0 0 0 0 0,0 1 0 0 0,-1 0 0 0 0,0-1 0 0 0,0 1 0 0 0,0 0 0 0 0,-1 1 0 0 0,0-1 0 0 0,0 0 0 0 0,0 1 0 0 0,-1-1 0 0 0,0 1 0 0 0,0-1 0 0 0,-1 1 0 0 0,0 1 0 0 0,0 3 0 0 0,-1-1 0 0 0,0 1 0 0 0,-1-1 0 0 0,0 1 0 0 0,-1-1 0 0 0,0 0 0 0 0,0 1 0 0 0,-1-2 0 0 0,-1 1 0 0 0,1 0 0 0 0,-2-1 0 0 0,-5 8 0 0 0,-3 3 192 0 0,-2-1 0 0 0,0 0-1 0 0,-17 14-191 0 0,-59 45 846 0 0,88-76-827 0 0,-44 40 589 0 0,40-34-608 0 0,7-7 0 0 0,1-1 0 0 0,0 1 0 0 0,0-1 0 0 0,-1 0 0 0 0,1 1 0 0 0,0-1 0 0 0,0 1 0 0 0,0-1 0 0 0,0 0 0 0 0,0 1 0 0 0,0-1 0 0 0,0 1 0 0 0,0-1 0 0 0,0 1 0 0 0,0-1 0 0 0,0 1 0 0 0,0-1 0 0 0,0 1 0 0 0,4 8 0 0 0,1-5 0 0 0,0 1 0 0 0,0-1 0 0 0,0 0 0 0 0,0 0 0 0 0,4 2 0 0 0,12 9 0 0 0,-10-6 0 0 0,0 1 0 0 0,-1 0 0 0 0,-1 0 0 0 0,0 1 0 0 0,0 0 0 0 0,-1 1 0 0 0,4 6 0 0 0,-8-9 0 0 0,0-1 0 0 0,0 1 0 0 0,0 0 0 0 0,-1 1 0 0 0,-1-1 0 0 0,1 0 0 0 0,-1 1 0 0 0,-1 0 0 0 0,0-1 0 0 0,-1 1 0 0 0,1 4 0 0 0,-1-6 45 0 0,-1 0-1 0 0,0 0 0 0 0,0 0 0 0 0,0 0 1 0 0,-1 0-1 0 0,0 0 0 0 0,0 0 0 0 0,-1-1 1 0 0,0 1-1 0 0,-1 1-44 0 0,-15 23 321 0 0,-1-1 0 0 0,-1-1 0 0 0,-1 0 0 0 0,-2-2 0 0 0,-14 13-321 0 0,21-24 4 0 0,-3 4 355 0 0,-1-1 0 0 0,-1 0 0 0 0,-1-2 0 0 0,-5 2-359 0 0,-12 4 304 0 0,0-2 0 0 0,-35 13-304 0 0,60-28 0 0 0,0-2 0 0 0,0 0 0 0 0,0-1 0 0 0,-1-1 0 0 0,1 0 0 0 0,-1-1 0 0 0,-4 0 0 0 0,16-2-8 0 0,-1 0 0 0 0,0 0 0 0 0,1-1-1 0 0,-1 1 1 0 0,0-1 0 0 0,1 0 0 0 0,-1 0 0 0 0,-2-2 8 0 0,5 2-164 0 0,0 0 0 0 0,0 0 1 0 0,0 0-1 0 0,0 0 1 0 0,0-1-1 0 0,0 1 0 0 0,0-1 1 0 0,0 0 163 0 0,1 1-504 0 0,-1-1 0 0 0,1 1 1 0 0,0-1-1 0 0,0 1 1 0 0,0-1-1 0 0,0 0 0 0 0,0 0 1 0 0,0 1-1 0 0,1-1 1 0 0,-1-1 503 0 0,-3-11-5614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45.4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112 1 4607 0 0,'0'0'208'0'0,"-1"2"67"0"0,-4 4 154 0 0,4-4 69 0 0,1-2 12 0 0,0 0-67 0 0,-1 1-294 0 0,-3 9-27 0 0,1-3 239 0 0,3-5 1055 0 0,2 0-1195 0 0,-1 1 40 0 0,1-1 0 0 0,0 0 0 0 0,0 0 0 0 0,-1 0 0 0 0,1 0 0 0 0,1 0 0 0 0,0 1-261 0 0,-1-4 149 0 0,0 1-147 0 0,0 0 0 0 0,0 0 0 0 0,0 0 0 0 0,0 0 0 0 0,-1-1 0 0 0,1 1 0 0 0,0-1 0 0 0,0 1 0 0 0,0-1-2 0 0,0 0 0 0 0,0 0-1 0 0,0 1 1 0 0,0-1 0 0 0,0 1 0 0 0,0 0 0 0 0,0-1 0 0 0,0 1-1 0 0,0 0 1 0 0,1 0 0 0 0,25-2 0 0 0,-21 1 0 0 0,1 1 0 0 0,15 6 0 0 0,-20-5 0 0 0,38 9 0 0 0,-30-8 0 0 0,0 1 0 0 0,0 0 0 0 0,0 0 0 0 0,0 1 0 0 0,0 0 0 0 0,4 4 0 0 0,8 5-90 0 0,-2-1 1077 0 0,-1 1-1 0 0,13 10-986 0 0,-25-16 78 0 0,-1 0 1 0 0,3 4-79 0 0,-3-4 4 0 0,0 0 0 0 0,7 5-4 0 0,12 8 0 0 0,-20-16 0 0 0,-1 0 0 0 0,0 0 0 0 0,0 0 0 0 0,0 1 0 0 0,-1-1 0 0 0,2 4 0 0 0,1 1 0 0 0,1-1 0 0 0,-1 0 0 0 0,1-1 0 0 0,0 0 0 0 0,4 2 0 0 0,1 2 0 0 0,16 16 0 0 0,-17-13 0 0 0,1 3 0 0 0,-9-14 0 0 0,1 1 0 0 0,-1 0 0 0 0,-3-1 0 0 0,1-1 0 0 0,0 1 0 0 0,0-1 0 0 0,0 0 0 0 0,0 1 0 0 0,0-1 0 0 0,2 1 0 0 0,-2-1 0 0 0,7 7 0 0 0,-1-1 0 0 0,0 2 0 0 0,0-1 0 0 0,-1 2 0 0 0,16 23 0 0 0,-8-12 0 0 0,-5-8 0 0 0,-9-10 0 0 0,0 1 0 0 0,2-1 0 0 0,-2-2 0 0 0,0-1 0 0 0,0 1 0 0 0,0 0 0 0 0,0 0 0 0 0,0 0 0 0 0,0 0 0 0 0,0 0 0 0 0,-1 0 0 0 0,1 1 0 0 0,9 24 0 0 0,-5-16 0 0 0,0 12 0 0 0,-2-15 0 0 0,10 27 0 0 0,-5-9 0 0 0,4-1 0 0 0,-6-11 0 0 0,0 4 0 0 0,-5-15 0 0 0,5 18 0 0 0,-2-8 0 0 0,1-2 0 0 0,2 5 0 0 0,-6-15 0 0 0,0 0 0 0 0,0 1 0 0 0,-1-1 0 0 0,1 0 0 0 0,-1 1 0 0 0,1-1 0 0 0,-1 1 0 0 0,0-1 0 0 0,1 2 0 0 0,2 18 0 0 0,0-9 0 0 0,15 83 0 0 0,-10-57 0 0 0,-6-29 0 0 0,4 36 0 0 0,-4-35 0 0 0,-1-3 0 0 0,0-1 0 0 0,0 1 0 0 0,0-1 0 0 0,-1 2 0 0 0,1 16 0 0 0,-2 8 0 0 0,0-2 0 0 0,3 20 0 0 0,-2-44 88 0 0,-1 0-1 0 0,1 0 0 0 0,-1 0 0 0 0,0-1 1 0 0,0 1-1 0 0,-1 0 0 0 0,0 0 1 0 0,0-1-1 0 0,-2 6-87 0 0,0-2 145 0 0,-3 9 90 0 0,2-3-14 0 0,0-1-1 0 0,-2 0 1 0 0,1-1-1 0 0,-4 5-220 0 0,-1 2 0 0 0,9-16 0 0 0,0 1 0 0 0,0-1 0 0 0,-1 1 0 0 0,-2 2 0 0 0,0 0 0 0 0,0 2 0 0 0,0-1 0 0 0,-1 3 0 0 0,2-2 0 0 0,-1-1 0 0 0,0 0 0 0 0,-2 3 0 0 0,-7 8 0 0 0,-9 10 0 0 0,6-8 0 0 0,1-1 0 0 0,-6 12 0 0 0,-14 17 0 0 0,11-22 0 0 0,9-11 0 0 0,-39 34 0 0 0,-8 9 0 0 0,-10 2 0 0 0,53-42 0 0 0,-28 26 0 0 0,-16 10 0 0 0,59-52 0 0 0,-31 25 0 0 0,-1-1 0 0 0,-20 9 0 0 0,30-20 0 0 0,1 0 0 0 0,1 2 0 0 0,1 1 0 0 0,-7 7 0 0 0,14-9 0 0 0,11-10 0 0 0,0-1 0 0 0,-1 0 0 0 0,-2 1 0 0 0,7-5-78 0 0,-1 0-1 0 0,1 0 1 0 0,0 0-1 0 0,0 0 1 0 0,0 0-1 0 0,0 1 1 0 0,0 0 78 0 0,-5 5-280 0 0,22-28-1684 0 0,-7 8 941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46.74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865 7 6447 0 0,'0'0'142'0'0,"0"0"22"0"0,0 0 13 0 0,0 0 55 0 0,0 0 181 0 0,0 0 78 0 0,0 0 18 0 0,0 0-66 0 0,0 0-222 0 0,0 0-207 0 0,0-1 0 0 0,0 1 0 0 0,0 0 0 0 0,0 0 0 0 0,0 0 0 0 0,0 0 0 0 0,1 0-1 0 0,-1 0 1 0 0,0 0 0 0 0,0 0 0 0 0,0 0 0 0 0,0 0 0 0 0,0 0 0 0 0,0 0 0 0 0,0 0-1 0 0,0 0 1 0 0,0 0 0 0 0,0 0 0 0 0,0 0 0 0 0,0-1 0 0 0,0 1 0 0 0,0 0 0 0 0,0 0 0 0 0,1 0-1 0 0,-1 0 1 0 0,0 0 0 0 0,0 0 0 0 0,0 0 0 0 0,0 0 0 0 0,0 0 0 0 0,0 0 0 0 0,0-1 0 0 0,0 1-1 0 0,0 0 1 0 0,0 0 0 0 0,0 0 0 0 0,0 0 0 0 0,0 0 0 0 0,-1 0 0 0 0,1 0 0 0 0,0 0-1 0 0,0 0 1 0 0,0 0 0 0 0,0-1 0 0 0,0 1 0 0 0,0 0 0 0 0,0 0 0 0 0,0 0 0 0 0,0 0 0 0 0,0 0-1 0 0,0 0 1 0 0,0 0 0 0 0,0 0 0 0 0,0 0 0 0 0,0 0 0 0 0,0 0 0 0 0,-1 0 0 0 0,1 0-1 0 0,0 0 1 0 0,0 0 0 0 0,0 0 0 0 0,0 0 0 0 0,0 0-14 0 0,-2-1 72 0 0,1 1 0 0 0,0-1 0 0 0,-1 1-1 0 0,1 0 1 0 0,-1 0 0 0 0,1 0 0 0 0,-1 0 0 0 0,1 0 0 0 0,-1 0 0 0 0,1 0-1 0 0,-1 0 1 0 0,0 1-72 0 0,-7 2 85 0 0,1-1 0 0 0,0 1 0 0 0,-5 3-85 0 0,-2 2 293 0 0,-1 1-1 0 0,2 0 1 0 0,-1 1 0 0 0,2 1-1 0 0,-1 0 1 0 0,1 0-1 0 0,-4 7-292 0 0,13-15 0 0 0,1 1 0 0 0,-1-1 0 0 0,0 0 0 0 0,-1 0 0 0 0,0 0 0 0 0,1-1 0 0 0,0 1 0 0 0,0 0 0 0 0,0 0 0 0 0,0 0 0 0 0,-1 3 0 0 0,-70 74 0 0 0,58-60 0 0 0,1-2 0 0 0,-15 13 0 0 0,21-21 116 0 0,0 0-1 0 0,1 1 0 0 0,0 0 0 0 0,-5 9-115 0 0,-28 50 909 0 0,25-39-231 0 0,-19 25-678 0 0,-7 2 0 0 0,2 2 0 0 0,4 1 0 0 0,1 3 0 0 0,-13 28 0 0 0,-9 18 0 0 0,49-91 0 0 0,1 0 0 0 0,0 1 0 0 0,2 0 0 0 0,1 0 0 0 0,0 1 0 0 0,0 4 0 0 0,1-2 0 0 0,-1 0 0 0 0,-4 5 0 0 0,2-2 0 0 0,-2 15 0 0 0,4-15 0 0 0,1 15 0 0 0,4-21 0 0 0,0-1 0 0 0,3 14 0 0 0,-2-5 0 0 0,-1-20 0 0 0,0 0 0 0 0,1 8 0 0 0,2 20 0 0 0,-3-25 0 0 0,1 0 0 0 0,0 0 0 0 0,1 2 0 0 0,6 19 0 0 0,-4-16 0 0 0,0 1 0 0 0,-1 0 0 0 0,0 9 0 0 0,-1-13 0 0 0,-1 0 0 0 0,2 0 0 0 0,0 0 0 0 0,0-1 0 0 0,1 1 0 0 0,1-1 0 0 0,0 0 0 0 0,1 0 0 0 0,0-1 0 0 0,1 1 0 0 0,10 22 0 0 0,-11-20 0 0 0,1-1 0 0 0,3 3 0 0 0,30 44 0 0 0,-19-35 0 0 0,9 8 0 0 0,4 4 0 0 0,-18-19 0 0 0,2-2 0 0 0,0 0 0 0 0,0-1 0 0 0,2 0 0 0 0,-1-2 0 0 0,21 10 0 0 0,-23-12 0 0 0,0 0 0 0 0,13 12 0 0 0,-12-8 0 0 0,-5-3 0 0 0,1-1 0 0 0,0 0 0 0 0,4 1 0 0 0,-17-12 1 0 0,8 6 227 0 0,0-1-1 0 0,0 0 1 0 0,1-1-1 0 0,0 0 1 0 0,-1-1-1 0 0,1 0 0 0 0,0 0 1 0 0,0-1-1 0 0,4 0-227 0 0,-4 0 0 0 0,-6 0 0 0 0,0-1 0 0 0,0 0 0 0 0,0-1 0 0 0,0 1 0 0 0,0-1 0 0 0,2 0 0 0 0,13 1 72 0 0,-17-1 299 0 0,0 0 117 0 0,16 2-1267 0 0,-16-1 267 0 0,-2-1 0 0 0,0 0 0 0 0,0 0 0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50.25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6447 0 0,'0'0'142'0'0,"0"0"22"0"0,0 0 13 0 0,0 0 55 0 0,0 0 181 0 0,0 0 78 0 0,0 0 18 0 0,0 0-66 0 0,0 0-222 0 0,0 0 166 0 0,0 0 101 0 0,0 0 21 0 0,0 0-66 0 0,0 0-222 0 0,0 0 166 0 0,0 0 101 0 0,0 0 21 0 0,0 0-66 0 0,2 1-294 0 0,12 9-129 0 0,2 0-24 0 0,39 17 4 0 0,-41-20 0 0 0,-10-7 0 0 0,0 1 0 0 0,28 10 0 0 0,-14-4 0 0 0,0-1 0 0 0,11 2 0 0 0,4 0 0 0 0,-17-3 0 0 0,15 1 0 0 0,-12-2 0 0 0,0 1 0 0 0,0 1 0 0 0,16 7 0 0 0,-18-6 0 0 0,-10-4 0 0 0,-1-1 0 0 0,1 1 0 0 0,0-1 0 0 0,0 0 0 0 0,0-1 0 0 0,5 3 406 0 0,0-1 1 0 0,0 1-1 0 0,-1 1 0 0 0,0 0 0 0 0,4 3-406 0 0,-14-8 1 0 0,6 4 2 0 0,1 1 0 0 0,-1-1 0 0 0,0 1 0 0 0,-1 1 0 0 0,1-1 0 0 0,4 6-3 0 0,13 11-2 0 0,1-1 2 0 0,4 2 0 0 0,5 2 0 0 0,-32-22 0 0 0,12 7 0 0 0,26 11 0 0 0,-38-19 0 0 0,12 4 0 0 0,22 11 0 0 0,-30-15 0 0 0,-5-2 0 0 0,1 1 0 0 0,-1-1 0 0 0,1 1 0 0 0,-1 0 0 0 0,1-1 0 0 0,-1 1 0 0 0,1 0 0 0 0,-1 0 0 0 0,0 0 0 0 0,1 0 0 0 0,-1 0 0 0 0,0 0 0 0 0,0 0 0 0 0,1 1 0 0 0,21 18 0 0 0,2-3 0 0 0,-3-1 0 0 0,-15-11 0 0 0,-2-2 0 0 0,0 0 0 0 0,0 0 0 0 0,3 5 0 0 0,4 2 0 0 0,-10-9 0 0 0,6 4 0 0 0,0-1 0 0 0,1-1 0 0 0,7 3 0 0 0,-11-2 0 0 0,-2 0 0 0 0,0-1 0 0 0,0 1 0 0 0,1-1 0 0 0,-1 0 0 0 0,1 0 0 0 0,0 0 0 0 0,4 2 0 0 0,-7-3 0 0 0,13 8 0 0 0,-11-7 0 0 0,4 5 0 0 0,6 9 0 0 0,8 9 0 0 0,-3 1 0 0 0,-10-15 0 0 0,-7-10 0 0 0,7 12 0 0 0,-4-5 0 0 0,15 33 1883 0 0,-17-39-1734 0 0,5 19-131 0 0,0 8-20 0 0,3 17 2 0 0,5 22 0 0 0,-5-31 0 0 0,-7-22 0 0 0,5 18 0 0 0,-7-31 0 0 0,0 13 0 0 0,-1 2-133 0 0,0-16-563 0 0,-2-4-257 0 0,-4-6-58 0 0,1 0-12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50.8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198 1 6447 0 0,'0'0'142'0'0,"0"0"22"0"0,0 0 13 0 0,0 0 55 0 0,0 0 181 0 0,0 0 78 0 0,0 0 18 0 0,0 0 3 0 0,0 0 0 0 0,0 0 0 0 0,0 0 0 0 0,0 0-69 0 0,0 0-222 0 0,0 0 166 0 0,0 0 101 0 0,0 0 21 0 0,0 0-66 0 0,-1 1-294 0 0,0 2-34 0 0,0 0 0 0 0,0 0-1 0 0,0 0 1 0 0,0 0-1 0 0,-1-1 1 0 0,1 1 0 0 0,-1 0-1 0 0,0-1 1 0 0,0 0-1 0 0,0 1 1 0 0,0-1 0 0 0,0 0-1 0 0,-1 0-114 0 0,-13 17 574 0 0,-10 19-574 0 0,21-32 35 0 0,1 0 0 0 0,-1 0-1 0 0,-1 0 1 0 0,1-1 0 0 0,-6 5-35 0 0,-11 10 269 0 0,8-7 495 0 0,11-11-627 0 0,0 0 1 0 0,1 1 0 0 0,-1-1-1 0 0,0 1 1 0 0,1 0-1 0 0,-2 1-137 0 0,-1 4-132 0 0,-2 0 0 0 0,-3 4 132 0 0,-6 7-1104 0 0,15-18 524 0 0,1-1-285 0 0,0 0-126 0 0,0 0-29 0 0,0 0-4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51.98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164 1 4607 0 0,'0'0'208'0'0,"0"0"67"0"0,0 0 154 0 0,0 0 69 0 0,0 0 12 0 0,0 0 2 0 0,0 0 0 0 0,0 0 0 0 0,0 0 0 0 0,0 0 0 0 0,0 0 0 0 0,0 0 0 0 0,0 0 0 0 0,0 0-69 0 0,-1 0-294 0 0,0 0-127 0 0,0 0 0 0 0,0 1 0 0 0,0-1 0 0 0,0 0 0 0 0,0 1-1 0 0,1-1 1 0 0,-1 1 0 0 0,0-1 0 0 0,0 1 0 0 0,0-1 0 0 0,1 1-1 0 0,-1 0 1 0 0,0-1 0 0 0,1 1 0 0 0,-1 0 0 0 0,1-1 0 0 0,-1 1-1 0 0,0 0 1 0 0,1 0 0 0 0,0 0 0 0 0,-1 0-22 0 0,1 0 108 0 0,-1-1 0 0 0,0 1-1 0 0,1 0 1 0 0,-1 0 0 0 0,0 0 0 0 0,1-1 0 0 0,-1 1 0 0 0,0 0-1 0 0,0-1 1 0 0,1 1 0 0 0,-2 0-108 0 0,-3 3 254 0 0,-3 6-222 0 0,-1 0 1 0 0,2 1-1 0 0,-1 0 1 0 0,-3 8-33 0 0,-14 20 1475 0 0,18-27-1329 0 0,1-1 0 0 0,0 0 0 0 0,1 1 0 0 0,-4 12-146 0 0,4-9 24 0 0,5-15-24 0 0,-7 16 0 0 0,2 1 0 0 0,-3 14 0 0 0,6-20 0 0 0,0-1 0 0 0,1 0 0 0 0,0 1 0 0 0,0 0 0 0 0,2 10 0 0 0,-1-18 0 0 0,0 1 0 0 0,1 0 0 0 0,-1-1 0 0 0,1 1 0 0 0,0-1 0 0 0,0 2 0 0 0,1 2 0 0 0,13 38 0 0 0,-11-35 0 0 0,1-3 117 0 0,0-1-1 0 0,1 1 0 0 0,-1-1 0 0 0,2 0 1 0 0,-1-1-1 0 0,1 0 0 0 0,-1 0 0 0 0,1 0 1 0 0,1-1-1 0 0,-1 1-116 0 0,19 10-106 0 0,4 6 106 0 0,-4-4 991 0 0,1 0-991 0 0,-9-5 0 0 0,15 11 0 0 0,6 5 0 0 0,7 5 0 0 0,-26-18 0 0 0,13 7 0 0 0,-20-14 0 0 0,0-1 0 0 0,0 0 0 0 0,12 4 0 0 0,6 1 0 0 0,19 11 0 0 0,17 7 0 0 0,-21-10 0 0 0,0 1 0 0 0,-2 3 0 0 0,8 7 0 0 0,-42-23 0 0 0,6 7 0 0 0,0-1 0 0 0,2-2 0 0 0,8 6 0 0 0,-11-8 0 0 0,-12-9 0 0 0,9 13 0 0 0,-3-5-4 0 0,-6-6-14 0 0,0 0-1 0 0,-1 0 1 0 0,1 1-1 0 0,0-1 1 0 0,-1 1-1 0 0,0 0 1 0 0,1 1 18 0 0,-3-4-696 0 0,-9-2-1268 0 0,-1-2 941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52.4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100 1 8287 0 0,'0'0'191'0'0,"0"0"26"0"0,0 0 9 0 0,0 0 42 0 0,0 0 158 0 0,-2 1 72 0 0,-7 5 12 0 0,7-5 2 0 0,1 0 0 0 0,-9 8 229 0 0,9-7-596 0 0,-1-1 0 0 0,0 1 1 0 0,0 0-1 0 0,1-1 0 0 0,-1 1 1 0 0,1 0-1 0 0,-1 0 0 0 0,1 0 0 0 0,-1 2-145 0 0,-12 33 239 0 0,1 0-1 0 0,2 1 0 0 0,1 0 1 0 0,0 16-239 0 0,9-46-3534 0 0,0-7-1238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53.5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0 347 6447 0 0,'0'0'298'0'0,"0"0"-10"0"0,0 0-118 0 0,0 0 206 0 0,0 0 111 0 0,0 0 22 0 0,0 0 3 0 0,0 0 0 0 0,0 0 0 0 0,0 0 0 0 0,0 0 0 0 0,0 0 0 0 0,0 0 0 0 0,0 0 0 0 0,0 0 0 0 0,0 0 0 0 0,0 0 0 0 0,2-1 0 0 0,13-11-41 0 0,-6 5-246 0 0,-1 1 1 0 0,1-1-1 0 0,-1-1 0 0 0,-1 1 1 0 0,0-1-1 0 0,0-1 0 0 0,0 0-225 0 0,1-1 101 0 0,0 1-1 0 0,0 0 1 0 0,1 0-1 0 0,0 1 1 0 0,0 0-1 0 0,3-1-100 0 0,21-18 5 0 0,-27 20-96 0 0,37-33 2230 0 0,20-27-2139 0 0,-55 57 0 0 0,-9 11 0 0 0,-5 13 0 0 0,-2-1 0 0 0,-1 3 0 0 0,-4-1 0 0 0,0 0 0 0 0,-5 4 0 0 0,-10 10 0 0 0,7-7 0 0 0,11-12 0 0 0,0 1 0 0 0,-3 5 0 0 0,-46 70 0 0 0,52-76 0 0 0,13-21 0 0 0,8-9 0 0 0,59-45 0 0 0,-17 16 0 0 0,-6 7 0 0 0,49-57-100 0 0,-49 49 2083 0 0,-53 52-1950 0 0,1 1 1 0 0,0 0-1 0 0,1-1 1 0 0,-1 1-1 0 0,0 1-33 0 0,-4 6-2 0 0,-13 18 2 0 0,7-9 0 0 0,-1 0 0 0 0,-4 3 0 0 0,-71 75 0 0 0,74-82 0 0 0,-17 14 0 0 0,31-28 0 0 0,0-3 0 0 0,5-5 0 0 0,8-10 0 0 0,-2 5 0 0 0,2-1 0 0 0,-1 1 0 0 0,2 0 0 0 0,8-5 0 0 0,-21 16 0 0 0,1 0 0 0 0,0 1 0 0 0,-1-1 0 0 0,1 0 0 0 0,0 0 0 0 0,-1 1 0 0 0,2-1 0 0 0,0 0 0 0 0,-1 1 0 0 0,1-1 0 0 0,-1 0 0 0 0,1 0 0 0 0,-1-1 0 0 0,0 1 0 0 0,1 0 0 0 0,-1-1 0 0 0,0 0 0 0 0,0 1 0 0 0,1-2 0 0 0,2-2-201 0 0,-4 5-850 0 0,-1 0-385 0 0,-1 2-78 0 0,-9 10-20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5:24.62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3397 412 6447 0 0,'0'0'142'0'0,"0"0"22"0"0,0 0 13 0 0,1-1-20 0 0,0-1-133 0 0,7-12 59 0 0,-7 12 298 0 0,-1 2 110 0 0,0 0 18 0 0,0-2 3 0 0,0-18 512 0 0,0 18-512 0 0,0 0-69 0 0,-1-1-328 0 0,1 0 0 0 0,-1 0 0 0 0,1 0 0 0 0,-1 0 0 0 0,0 0 0 0 0,0 0 0 0 0,-1 0 0 0 0,1 0 0 0 0,-1 0 0 0 0,1 0 0 0 0,-1 0 0 0 0,0 1 0 0 0,0-1 0 0 0,0 1 0 0 0,0 0 0 0 0,0-1 0 0 0,-2 0-115 0 0,-8-9 258 0 0,8 8-258 0 0,-1 0-1 0 0,0 1 0 0 0,0-1 1 0 0,0 1-1 0 0,-1 0 0 0 0,1 0 1 0 0,-6-2 0 0 0,-10-5 51 0 0,10 5 231 0 0,0 0 1 0 0,0 1-1 0 0,-1 0 0 0 0,-1 1-282 0 0,-12-5 319 0 0,-2-1 159 0 0,-1 1-1 0 0,0 1 1 0 0,-14-1-478 0 0,34 7 67 0 0,-12-2 132 0 0,1 1 0 0 0,-1 1 0 0 0,-18 1-199 0 0,8 2 261 0 0,-7-2-261 0 0,-3 0 91 0 0,-5-1 39 0 0,-12-2-130 0 0,25 1 28 0 0,-15-2 29 0 0,-27-2-36 0 0,-57-1 39 0 0,107 6-61 0 0,0 0 0 0 0,-21 3 1 0 0,-48 9 28 0 0,70-8 0 0 0,-105 20 52 0 0,83-14-19 0 0,-1 2 29 0 0,-4 3-90 0 0,-14 4 70 0 0,-45 10 79 0 0,-73 30-149 0 0,153-47 32 0 0,-1-2 0 0 0,-22 4-32 0 0,22-6 20 0 0,2 1-1 0 0,-16 8-19 0 0,6-2 25 0 0,-1-2-25 0 0,15-6 0 0 0,-19 6 0 0 0,0 1 0 0 0,0 3 0 0 0,-70 27 0 0 0,98-36 0 0 0,1 0 0 0 0,0 0 0 0 0,0 1 0 0 0,0 2 0 0 0,-51 39 0 0 0,46-35 0 0 0,11-8 0 0 0,-81 65 0 0 0,-3 8 0 0 0,26-12 0 0 0,-17 15 0 0 0,68-69 0 0 0,-10 8 0 0 0,1 2 0 0 0,1 0 0 0 0,-10 15 0 0 0,13-13 0 0 0,0-1 0 0 0,-2 0 0 0 0,-1 1 0 0 0,2 1 0 0 0,0 0 0 0 0,2 2 0 0 0,-14 26 0 0 0,11-16 0 0 0,5-9 0 0 0,-7 17 0 0 0,-66 159 0 0 0,67-153-22 0 0,-15 37-28 0 0,26-58 50 0 0,-1 3 0 0 0,-3 12 0 0 0,7-14 0 0 0,0-3 0 0 0,-5 29 0 0 0,1 31 0 0 0,2 13 0 0 0,9-55 0 0 0,1 1 0 0 0,2 0 0 0 0,3 1 0 0 0,2-6 0 0 0,2-1 0 0 0,1 0 0 0 0,9 20 0 0 0,26 65 0 0 0,-25-76 0 0 0,15 24 0 0 0,-17-38 0 0 0,7 11 0 0 0,6 7 0 0 0,-19-36 0 0 0,5 8 11 0 0,1-1 0 0 0,2 0-1 0 0,0-2 1 0 0,1 0 0 0 0,21 19-11 0 0,-26-30 3 0 0,-1 2 1 0 0,-1 0-1 0 0,6 9-3 0 0,-4-5 8 0 0,1 0 0 0 0,17 14-8 0 0,39 32 29 0 0,9 8-10 0 0,94 90-19 0 0,-115-109 0 0 0,-32-30 10 0 0,1-2 0 0 0,1 0 0 0 0,12 5-10 0 0,99 49 45 0 0,-103-59-20 0 0,1-1 1 0 0,13 1-26 0 0,-8-3 2 0 0,32 9-2 0 0,-17-6 0 0 0,26 7 62 0 0,-38-12-60 0 0,6 0-2 0 0,0-3 0 0 0,6-1 0 0 0,4 1 0 0 0,38 2-1 0 0,-32-5 13 0 0,47 3 41 0 0,-77-6-53 0 0,66-2 0 0 0,-56-2 0 0 0,-5 1 0 0 0,265-7 0 0 0,-275 3 0 0 0,11-3 0 0 0,-12 1 0 0 0,20 0 0 0 0,-6 4 0 0 0,16-2 0 0 0,36-6 0 0 0,-27-1 0 0 0,-6 1 0 0 0,10-4 0 0 0,-42 6 0 0 0,128-34 0 0 0,-119 28-5 0 0,95-30 52 0 0,-88 26-14 0 0,34-19-33 0 0,-56 24 7 0 0,122-63 59 0 0,-105 50-44 0 0,-1-2 0 0 0,9-8-22 0 0,-13 5 22 0 0,-2-1-1 0 0,0-3 0 0 0,-2-2-21 0 0,3-3 0 0 0,-5 6 0 0 0,15-21 0 0 0,4-8 15 0 0,13-17 24 0 0,1 0-26 0 0,-18 23-16 0 0,-19 21 14 0 0,0 1 42 0 0,20-34-53 0 0,-6-3 19 0 0,-4-2 0 0 0,-4-1-1 0 0,-2-2 1 0 0,-3-6-19 0 0,-9 26 52 0 0,22-64-40 0 0,-23 54 35 0 0,14-47 23 0 0,8-52-70 0 0,-32 118 0 0 0,-3 11 0 0 0,3-29 0 0 0,1-13 0 0 0,-5 34 0 0 0,0-13 0 0 0,-2-2 8 0 0,-1 18 60 0 0,-1-35-68 0 0,-4 35 50 0 0,2 17-25 0 0,-2 1-1 0 0,-1-1 1 0 0,-2-7-25 0 0,-9-30 92 0 0,-3 1 0 0 0,-6-9-92 0 0,-46-117 156 0 0,34 107 25 0 0,-21-31-181 0 0,29 58 58 0 0,7 20-5 0 0,0 0 1 0 0,-3 2-1 0 0,0 0 0 0 0,-2 1 1 0 0,-1 2-1 0 0,-21-19-53 0 0,-8-2 152 0 0,-2 3 0 0 0,-13-6-152 0 0,-67-39 108 0 0,-29-22 173 0 0,151 103-240 0 0,-2 0 0 0 0,1 1 1 0 0,-1 0-1 0 0,0 2 0 0 0,-1 0 0 0 0,0 0 0 0 0,-13-2-41 0 0,6 2 46 0 0,11 2-30 0 0,-1 1 0 0 0,0 1 0 0 0,0 0 0 0 0,0 1 0 0 0,-2 0-16 0 0,-15 1 23 0 0,4 1 28 0 0,-24-5-51 0 0,-61-4-34 0 0,42 4-16 0 0,25 1-674 0 0,0 2 0 0 0,0 2 0 0 0,-35 4 724 0 0,53 0-1133 0 0,0-1-46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5:27.9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1777 253 8287 0 0,'0'0'191'0'0,"0"0"26"0"0,0 0 9 0 0,1-1-34 0 0,4-14-78 0 0,-4 14 2 0 0,-1 0-1 0 0,0 0 0 0 0,0-1 0 0 0,0 1 1 0 0,0 0-1 0 0,0 0 0 0 0,0 0 1 0 0,0 0-1 0 0,0 0 0 0 0,0-1-115 0 0,0 0 243 0 0,0 1 200 0 0,-2-7-278 0 0,-1-8-93 0 0,3 14 299 0 0,-3-7 626 0 0,1 4-789 0 0,1 1-1 0 0,-1 0 1 0 0,1-1 0 0 0,-1 1-1 0 0,-1 0 1 0 0,1 0-1 0 0,0 0 1 0 0,-1 0-1 0 0,0 0 1 0 0,0 1-1 0 0,0 0 1 0 0,-4-4-208 0 0,-10-8 168 0 0,13 11 64 0 0,-1 0 0 0 0,1 0 0 0 0,-1 0 0 0 0,-2 0-232 0 0,-10-7 932 0 0,9 6-886 0 0,-1-1 1 0 0,0 2-1 0 0,0-1 0 0 0,-1 1-46 0 0,-58-20 0 0 0,55 20 166 0 0,0 0 0 0 0,-1 1-1 0 0,1 0 1 0 0,-1 1 0 0 0,-3 0-166 0 0,-20-3 1054 0 0,-16-2-889 0 0,-22 1-165 0 0,22 5 0 0 0,-45 5 0 0 0,79-2 0 0 0,0 1 0 0 0,-1 1 0 0 0,-4 2 0 0 0,-15 4 0 0 0,20-6 0 0 0,1 2 0 0 0,-1 0 0 0 0,-12 6 0 0 0,-51 29 0 0 0,46-23 0 0 0,11-4 0 0 0,-15 11 0 0 0,-1 1 0 0 0,-9 6 0 0 0,2 3 0 0 0,-4 5 0 0 0,18-13 0 0 0,8-5 0 0 0,2 0 0 0 0,-20 24 0 0 0,29-30 0 0 0,-20 22 0 0 0,2 1 0 0 0,-4 9 0 0 0,5-2 0 0 0,7-12 0 0 0,1 2 0 0 0,2 0 0 0 0,-6 17 0 0 0,-7 8 0 0 0,9-4 0 0 0,3 0 0 0 0,3 2 0 0 0,-4 22 0 0 0,0 3 0 0 0,9-32 0 0 0,-2 17 0 0 0,10-28 0 0 0,2 0 0 0 0,1 4 0 0 0,0 3 0 0 0,1-14 0 0 0,2 1 0 0 0,1 10 0 0 0,2-7 0 0 0,-1 2 0 0 0,3-1 0 0 0,0-1 0 0 0,4 6 0 0 0,59 207 0 0 0,-54-207 0 0 0,-1-2 0 0 0,2 0 0 0 0,5 15 0 0 0,7 17 0 0 0,-7-21 385 0 0,-10-24 670 0 0,3 1-1055 0 0,5 11 203 0 0,2 0 0 0 0,1-2-1 0 0,10 12-202 0 0,-8-19 0 0 0,2-1 0 0 0,1-1 0 0 0,1-1 0 0 0,1-1 0 0 0,5 2 0 0 0,0-4 0 0 0,1-1 0 0 0,2-1 0 0 0,18 8 0 0 0,-3 0 0 0 0,-32-19 0 0 0,1-2 0 0 0,0 0 0 0 0,0-1 0 0 0,2 0 0 0 0,74 28 0 0 0,-76-31 0 0 0,1-1 0 0 0,0-1 0 0 0,2 0 0 0 0,23 6 0 0 0,-31-8 0 0 0,0 0 0 0 0,0-1 0 0 0,0 0 0 0 0,12-1 0 0 0,80 9 0 0 0,-104-10 0 0 0,50 1 0 0 0,17-3 0 0 0,80-6 0 0 0,-129 6 0 0 0,9-2 0 0 0,-8 1 0 0 0,8 1 0 0 0,0-1 0 0 0,-1 0 0 0 0,19-6 0 0 0,-45 8 0 0 0,5 0 0 0 0,1 0 0 0 0,-1 0 0 0 0,3 1 0 0 0,1 0 0 0 0,0-1 0 0 0,0-1 0 0 0,0 1 0 0 0,8-4 0 0 0,-8 1 0 0 0,0 0 0 0 0,0 0 0 0 0,-1-1 0 0 0,8-5 0 0 0,20-9 0 0 0,-26 13 0 0 0,1-1 0 0 0,0 0 0 0 0,14-9 0 0 0,-8 5-3 0 0,0 0 1 0 0,12-12 2 0 0,8-3 77 0 0,-27 17 653 0 0,0-1 0 0 0,8-8-730 0 0,8-6 500 0 0,99-85-484 0 0,-67 54-16 0 0,-33 29 1 0 0,3-3-17 0 0,5-3-362 0 0,10-13 378 0 0,-14 13-87 0 0,-4 4 108 0 0,-2 0 1 0 0,-1-2-1 0 0,2-6-21 0 0,-3 6 0 0 0,10-10 0 0 0,5-5 0 0 0,26-38 11 0 0,-26 32 42 0 0,26-43-53 0 0,-53 75 0 0 0,5-11 0 0 0,-6 11 11 0 0,-1 0 9 0 0,-1 0 1 0 0,-1-1 0 0 0,-1-1-21 0 0,13-32 55 0 0,-9 27-55 0 0,-2-1 0 0 0,6-24 0 0 0,-13 44 0 0 0,3-7 0 0 0,-2 0 0 0 0,1-4 0 0 0,-2 9 0 0 0,1-1 0 0 0,0 1 0 0 0,0 0 0 0 0,1-1 0 0 0,-1 1 0 0 0,0-1 0 0 0,-1 1 0 0 0,5-64 11 0 0,-5 58 16 0 0,0 1 0 0 0,-1-2-27 0 0,0-10-1 0 0,0 11 1 0 0,-1 1 0 0 0,-2-12 0 0 0,-1-14 0 0 0,2 16 0 0 0,-1 1 0 0 0,-1-1 0 0 0,-3-8 0 0 0,-22-68 0 0 0,17 65 0 0 0,-5-4 0 0 0,-5-15 0 0 0,16 39 0 0 0,-1 0 0 0 0,-7-9 0 0 0,-5-12 0 0 0,-4-11 0 0 0,-6-6 0 0 0,6 18 0 0 0,-2 1 0 0 0,0 2 0 0 0,-3 0 0 0 0,0 1 0 0 0,-2 2 0 0 0,-12-8 0 0 0,-19-20 0 0 0,46 44-9 0 0,8 6-2 0 0,0 0 0 0 0,-1 1 0 0 0,0 0 0 0 0,-1 0 0 0 0,0 0 11 0 0,1 0 0 0 0,0 1 0 0 0,0-2 0 0 0,0 1 0 0 0,-5-7 0 0 0,3 3 0 0 0,-12-8 0 0 0,15 12 0 0 0,-1-1 0 0 0,1 0 0 0 0,0 0 0 0 0,-1-3 0 0 0,1 2 0 0 0,-1-1 0 0 0,-8-6 0 0 0,-3-3 0 0 0,15 14 0 0 0,0 0 0 0 0,0 0 0 0 0,-1 0 0 0 0,1 1 0 0 0,-1 0 0 0 0,-2-2 0 0 0,-26-12 0 0 0,2 2 0 0 0,1-3 0 0 0,-7-5 0 0 0,-23-16 0 0 0,52 34 0 0 0,-1 1 0 0 0,1 0 0 0 0,-1 0 0 0 0,-6-1 0 0 0,-12-5 0 0 0,18 7 0 0 0,1 0 0 0 0,-9-1 0 0 0,9 2 0 0 0,-1-1 0 0 0,1 1 0 0 0,-1-2 0 0 0,4 2 0 0 0,-1 0 0 0 0,0 1 0 0 0,0-1 0 0 0,0 1 0 0 0,-19-5 0 0 0,9 1 0 0 0,0 1 0 0 0,0 1 0 0 0,0 0 0 0 0,-8 1 0 0 0,15 1 0 0 0,-9-1 0 0 0,6 1 0 0 0,-1 0 0 0 0,0-1 0 0 0,-6-3 0 0 0,-4 0 0 0 0,16 3 0 0 0,0 1 0 0 0,0-1 0 0 0,1 0 0 0 0,-1-1 0 0 0,0 0 0 0 0,-3-1 0 0 0,0 2 0 0 0,6 2 0 0 0,-1-1 0 0 0,0 0 0 0 0,1-1 0 0 0,-3 0 0 0 0,-4-1 0 0 0,9 3 0 0 0,-1 0 0 0 0,-16 3 0 0 0,8-1 0 0 0,0 0 0 0 0,-2 0 0 0 0,2 2-11 0 0,3 0-39 0 0,1 2-56 0 0,3-3-524 0 0,0-1-1 0 0,0 0 0 0 0,0 0 0 0 0,0 0 0 0 0,-4 1 631 0 0,6-2-1527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5:39.4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1 4607 0 0,'0'0'102'0'0,"0"0"20"0"0,0 0 6 0 0,0 0 51 0 0,0 0 213 0 0,0 0 96 0 0,0 0 21 0 0,0 0-66 0 0,-1 1-294 0 0,0 0-94 0 0,1-1-1 0 0,-1 1 0 0 0,1-1 0 0 0,0 1 0 0 0,-1 0 1 0 0,1-1-1 0 0,0 1 0 0 0,0 0 0 0 0,0-1 1 0 0,-1 1-1 0 0,1 0 0 0 0,0-1 0 0 0,0 1 0 0 0,0 0 1 0 0,0 0-1 0 0,0-1 0 0 0,0 1 0 0 0,0 0-54 0 0,0 1 424 0 0,1 1-1 0 0,-1 0 0 0 0,1-1 0 0 0,0 1 0 0 0,0 1-423 0 0,1 0 439 0 0,-1 0-1 0 0,1 0 0 0 0,0 0 0 0 0,0-1 1 0 0,1 1-1 0 0,-1-1 0 0 0,3 3-438 0 0,33 32 0 0 0,-13-15 0 0 0,7 10 0 0 0,-9-8 0 0 0,11 7 0 0 0,-19-17 57 0 0,0 1-1 0 0,-1 0 1 0 0,9 14-57 0 0,14 17 273 0 0,33 26 1124 0 0,-46-50-1189 0 0,-2 1-208 0 0,-6-8 0 0 0,5 5 0 0 0,-5-6 0 0 0,13 17 0 0 0,-15-16 0 0 0,1 0 0 0 0,1-1 0 0 0,45 43 0 0 0,-52-50 0 0 0,0 1 0 0 0,-1 0 0 0 0,0 0 0 0 0,5 7 0 0 0,-5-7 0 0 0,0 0 0 0 0,1-1 0 0 0,0-1 0 0 0,0 1 0 0 0,0-1 0 0 0,8 3 0 0 0,8 8 0 0 0,-8-5 0 0 0,-11-8 0 0 0,0 0 0 0 0,0-1 0 0 0,0 0 0 0 0,1 0 0 0 0,-1 0 0 0 0,1-1 0 0 0,3 1 0 0 0,13 4-876 0 0,21 11 876 0 0,-43-19-1361 0 0,-1 0-3418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8:08.62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1364 6447 0 0,'0'0'142'0'0,"2"3"22"0"0,6 11 13 0 0,-8-14-173 0 0,0 1-1 0 0,0-1 1 0 0,0 0-1 0 0,0 0 1 0 0,0 0-1 0 0,0 0 1 0 0,0 0-1 0 0,0 0 1 0 0,0 1-1 0 0,0-1 1 0 0,0 0-1 0 0,0 0 1 0 0,0 0-1 0 0,0 0 1 0 0,0 0-1 0 0,0 0 0 0 0,1 0 1 0 0,-1 1-1 0 0,0-1 1 0 0,0 0-1 0 0,0 0 1 0 0,0 0-1 0 0,0 0 1 0 0,0 0-1 0 0,0 0 1 0 0,0 0-1 0 0,1 0 1 0 0,-1 0-1 0 0,0 0 1 0 0,0 0-1 0 0,0 0 1 0 0,0 0-1 0 0,0 0 1 0 0,1 0-1 0 0,-1 0 1 0 0,0 0-1 0 0,0 0 1 0 0,0 0-1 0 0,0 0 1 0 0,0 0-1 0 0,0 0 1 0 0,1 0-1 0 0,-1 0 1 0 0,0 0-1 0 0,0 0-3 0 0,6-1 135 0 0,-1-1 0 0 0,1 1-1 0 0,-1-2 1 0 0,0 1-1 0 0,0 0 1 0 0,1-1-1 0 0,-1 0 1 0 0,-1 0 0 0 0,1 0-1 0 0,0-1 1 0 0,-1 0-1 0 0,0 0 1 0 0,0 0-1 0 0,1-2-134 0 0,25-28 1612 0 0,-14 16-830 0 0,-1 0 0 0 0,3-7-782 0 0,77-114 2052 0 0,124-158-924 0 0,-177 238-721 0 0,-3-2-1 0 0,-3-1 0 0 0,-2-2 1 0 0,-3-1-1 0 0,14-46-406 0 0,-44 107 1 0 0,22-57 16 0 0,5-29-17 0 0,-23 71-1 0 0,-1-1 1 0 0,-1 0 0 0 0,-1 1 0 0 0,0-1-1 0 0,-1 0 1 0 0,-3-18 0 0 0,2 31 0 0 0,-1 0 0 0 0,0 0 0 0 0,-1 0 0 0 0,1 0 0 0 0,-1 0 0 0 0,-1 1 0 0 0,1-1 0 0 0,-1 0 0 0 0,2 6 0 0 0,1 0 0 0 0,-1 1 0 0 0,0-1 0 0 0,1 0 0 0 0,-1 0 0 0 0,0 0 0 0 0,0 0 0 0 0,0 1 0 0 0,1-1 0 0 0,-1 0 0 0 0,0 1 0 0 0,0-1 0 0 0,0 1 0 0 0,0-1 0 0 0,0 1 0 0 0,0-1 0 0 0,0 1 0 0 0,0 0 0 0 0,0 0 0 0 0,0-1 0 0 0,0 1 0 0 0,0 0 0 0 0,-1 0 0 0 0,1 0 0 0 0,0 0 0 0 0,0 0 0 0 0,0 0 0 0 0,0 0 0 0 0,0 1 0 0 0,-1-1 0 0 0,-1 1 0 0 0,-1 0 0 0 0,1 0 0 0 0,0 1 0 0 0,-1-1 0 0 0,1 1 0 0 0,0 0 0 0 0,0-1 0 0 0,-3 3 0 0 0,-4 5 0 0 0,0 0 0 0 0,1 0 0 0 0,0 1 0 0 0,-5 7 0 0 0,-30 47 0 0 0,25-37 0 0 0,-11 20 0 0 0,2 2 0 0 0,2 0 0 0 0,2 2 0 0 0,2 1 0 0 0,-3 20 0 0 0,-4 10 0 0 0,-50 159 0 0 0,70-207 0 0 0,1 0 0 0 0,2 1 0 0 0,1-1 0 0 0,2 1 0 0 0,1 0 0 0 0,2 0 0 0 0,1 5 0 0 0,1-22 0 0 0,0-1 0 0 0,1 0 0 0 0,1 0 0 0 0,1 1 0 0 0,-2-10 0 0 0,0 0 0 0 0,0-1 0 0 0,1 1 0 0 0,0 0 0 0 0,0-1 0 0 0,0 0 0 0 0,1 0 0 0 0,0 0 0 0 0,3 1 0 0 0,-2-1-72 0 0,0-1 0 0 0,1 0-1 0 0,0-1 1 0 0,0 1 0 0 0,0-1-1 0 0,0-1 1 0 0,1 1 0 0 0,0-1-1 0 0,0-1 1 0 0,0 1 0 0 0,0-1-1 0 0,1-1 1 0 0,-1 0 0 0 0,1 0-1 0 0,0 0 1 0 0,5-1 72 0 0,14 0-5787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5:40.0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0 267 4607 0 0,'0'0'208'0'0,"0"0"67"0"0,0 1 154 0 0,0 6 69 0 0,0-6 12 0 0,0 1 2 0 0,1 4 444 0 0,2-5 913 0 0,8-9 1402 0 0,-8 5-3127 0 0,15-12 148 0 0,-1-1 0 0 0,-1-1 0 0 0,-1 0 0 0 0,5-8-292 0 0,-2 3 440 0 0,0 0 0 0 0,15-11-440 0 0,-6 7 0 0 0,-16 15 0 0 0,0 0 0 0 0,4-2 0 0 0,-9 8-550 0 0,-1 0-1 0 0,1-1 1 0 0,1-3 550 0 0,6-5-2561 0 0,-6 8-2211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5:41.38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2 152 6447 0 0,'0'0'142'0'0,"0"0"22"0"0,0 0 13 0 0,0-2-20 0 0,-1-6-125 0 0,1-3 157 0 0,1 8-49 0 0,1 1-13 0 0,0-5 58 0 0,-1 4-66 0 0,1 0-1 0 0,-1-1 1 0 0,1 1-1 0 0,0 0 1 0 0,-1 0 0 0 0,1 1-1 0 0,1-1 1 0 0,-1 0 0 0 0,0 1-1 0 0,1-1 1 0 0,-1 1-1 0 0,3-3-118 0 0,4-3 0 0 0,3-1 0 0 0,-9 8 0 0 0,0 0 0 0 0,5-3 24 0 0,0 1 0 0 0,0 0 0 0 0,2-1-24 0 0,2 0 494 0 0,0 0 0 0 0,0-1 0 0 0,0-1 0 0 0,6-3-494 0 0,-15 7 0 0 0,1 0 0 0 0,0 1 0 0 0,0 0 0 0 0,3-1 0 0 0,7-3 0 0 0,-12 4 0 0 0,0 0 0 0 0,0 1 0 0 0,-1-1 0 0 0,1 1 0 0 0,0-1 0 0 0,0 1 0 0 0,0-1 0 0 0,0 1 0 0 0,1 0 0 0 0,2 1 0 0 0,0 0 0 0 0,-1 0 0 0 0,1 0 0 0 0,0 1 0 0 0,0-1 0 0 0,-1 0 0 0 0,0 0 0 0 0,-1 0 0 0 0,1-1 0 0 0,0 0 0 0 0,0 0 0 0 0,3 0 0 0 0,1 0 0 0 0,-5 0 0 0 0,-2 0 0 0 0,-1 0 0 0 0,1 0 0 0 0,0 0 0 0 0,0 0 0 0 0,0 1 0 0 0,0-1 0 0 0,-1 0 0 0 0,1 1 0 0 0,0-1 0 0 0,0 0 0 0 0,0 1 0 0 0,-1-1 0 0 0,1 1 0 0 0,0-1 0 0 0,-1 1 0 0 0,1 0 0 0 0,9 4 0 0 0,2 4 0 0 0,0 0 0 0 0,0 1 0 0 0,0 1 0 0 0,-1 0 0 0 0,6 8 0 0 0,-13-14 0 0 0,2 2 0 0 0,1 1 0 0 0,-1-1 0 0 0,3 8 0 0 0,6 5 0 0 0,-4-6 0 0 0,0 0 0 0 0,7 13 0 0 0,-13-19 0 0 0,7 12-41 0 0,0-2 782 0 0,0 0-1 0 0,6 6-740 0 0,-10-14 242 0 0,-1 1 0 0 0,5 8-242 0 0,6 10 124 0 0,-12-21-124 0 0,0 1 0 0 0,-1 0 0 0 0,0 0 0 0 0,0 2 0 0 0,18 37 0 0 0,-21-44 0 0 0,1 0 0 0 0,-1 0 0 0 0,1 0 0 0 0,0 0 0 0 0,0 0 0 0 0,3 2 0 0 0,7 9 0 0 0,34 42 0 0 0,-30-36 0 0 0,-9-12 0 0 0,0-1 0 0 0,4 3 0 0 0,5 4 0 0 0,-14-12 0 0 0,1-1 0 0 0,-1 1 0 0 0,1-1 0 0 0,0 0 0 0 0,0 0 0 0 0,0 0 0 0 0,0-1 0 0 0,0 1 0 0 0,0-1 0 0 0,2 0 0 0 0,17 7 0 0 0,-13-4 0 0 0,-1-1 0 0 0,1 0 0 0 0,1-1 0 0 0,-1 0 0 0 0,0-1 0 0 0,0 0 0 0 0,5 0 0 0 0,-3 0 0 0 0,-9 0 0 0 0,-1-1 0 0 0,0 0 0 0 0,0 0 0 0 0,0 1 0 0 0,1-1 0 0 0,-1-1 0 0 0,0 1 0 0 0,0 0 0 0 0,0 0 0 0 0,0-1 0 0 0,1 0 0 0 0,-1 1 0 0 0,0-1 0 0 0,0 0 0 0 0,15-5 0 0 0,-12 4 0 0 0,-1 0 0 0 0,1 1 0 0 0,0-2 0 0 0,3-1 0 0 0,-3 1-399 0 0,1-1 0 0 0,-1 1 0 0 0,0-1 0 0 0,0-1 0 0 0,0 1 0 0 0,-1 0 0 0 0,2-3 399 0 0,-5 4-1023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5:49.77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638 0 6447 0 0,'0'0'142'0'0,"0"0"22"0"0,0 0 13 0 0,0 0 55 0 0,0 0 181 0 0,0 0 78 0 0,0 0 18 0 0,0 0-66 0 0,0 0-222 0 0,0 0 166 0 0,0 0 101 0 0,0 0 21 0 0,0 0 3 0 0,0 0 0 0 0,0 0 0 0 0,0 0 0 0 0,0 0-69 0 0,-8 1 653 0 0,-3 4-608 0 0,0 1 0 0 0,-7 5-488 0 0,4-2 141 0 0,-33 19-141 0 0,35-21 445 0 0,-1 1 1 0 0,1 1-1 0 0,0 0 0 0 0,-5 6-445 0 0,-1 1 267 0 0,6-6-267 0 0,1 1 0 0 0,1 1 0 0 0,0 0 0 0 0,0 2 0 0 0,-8 8 0 0 0,-65 84 0 0 0,70-87 0 0 0,0 1 0 0 0,2 0 0 0 0,-1 3 0 0 0,6-12 0 0 0,-10 22 0 0 0,-3 13 0 0 0,-7 16 0 0 0,3-13 36 0 0,2 2 0 0 0,-5 23-36 0 0,-1 18 1923 0 0,-8 31-1870 0 0,26-94-53 0 0,-1 23 0 0 0,6-34 0 0 0,-3 18 0 0 0,1 1 0 0 0,3-1 0 0 0,0 24 0 0 0,8 65 0 0 0,1 1 0 0 0,-5-73 72 0 0,7 45-72 0 0,-3-57 1067 0 0,-1-3-764 0 0,1 0 0 0 0,3-1 0 0 0,1 4-303 0 0,4-1 0 0 0,14 33 0 0 0,-21-59 0 0 0,1 0 0 0 0,1-1 0 0 0,0 0 0 0 0,1 0 0 0 0,0 0 0 0 0,8 7 0 0 0,20 22 0 0 0,-13-16 0 0 0,24 23 0 0 0,27 22 0 0 0,-48-44 0 0 0,4 3 0 0 0,-9-10 0 0 0,-8-7 0 0 0,1-1 0 0 0,8 5 0 0 0,-19-14 0 0 0,1 0 0 0 0,0 0 0 0 0,1-1 0 0 0,-1 1 0 0 0,0-1 0 0 0,1 0 0 0 0,-1-1 0 0 0,1 1 0 0 0,-1-1 0 0 0,3 0 0 0 0,0-2 0 0 0,-7 1-59 0 0,0-1-1 0 0,0 1 1 0 0,0-1-1 0 0,0 1 1 0 0,0-1-1 0 0,0 0 1 0 0,0 1-1 0 0,-1-1 1 0 0,1 0 0 0 0,0 1-1 0 0,0-1 1 0 0,-1 0-1 0 0,1 0 1 0 0,-1 0-1 0 0,1 0 1 0 0,-1 0-1 0 0,1 0 1 0 0,-1 0-1 0 0,1 0 1 0 0,-1 0-1 0 0,0 0 1 0 0,0 0 0 0 0,1 0-1 0 0,-1-1 60 0 0,0-2-532 0 0,0-1 0 0 0,0 1-1 0 0,0-1 1 0 0,-1 1 0 0 0,0-2 532 0 0,0-1-114 0 0,-4-24-1420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5:52.6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0 271 4607 0 0,'0'0'208'0'0,"0"0"67"0"0,0 0 154 0 0,0 0 69 0 0,0 0 12 0 0,0 0 2 0 0,0 0 0 0 0,0 0 0 0 0,0 0 0 0 0,0 0-69 0 0,0 0-222 0 0,0 0 166 0 0,0 0 101 0 0,0 0 21 0 0,0 0-66 0 0,0 0-222 0 0,0 0 166 0 0,0 0 101 0 0,0 0 21 0 0,0 0-66 0 0,1-1-294 0 0,-1-1-131 0 0,1 1-18 0 0,-1 0 0 0 0,0 0 0 0 0,0 0 0 0 0,1 0-1 0 0,-1 0 1 0 0,1 0 0 0 0,-1 1 0 0 0,1-1 0 0 0,-1 0 0 0 0,1 0 0 0 0,-1 1 0 0 0,1-1-1 0 0,0 0 1 0 0,0 0 0 0 0,22-26 0 0 0,-8 4 0 0 0,-7 13 320 0 0,-1 0 256 0 0,0 1 0 0 0,1 1 0 0 0,3-4-576 0 0,-9 10 0 0 0,12-7 0 0 0,-6 4 0 0 0,2 3 0 0 0,0-1 0 0 0,0 1 0 0 0,-1-2 0 0 0,2 1 0 0 0,-8 3 0 0 0,0 1 0 0 0,8-5 0 0 0,-1 1 0 0 0,-4 2 0 0 0,9 1 0 0 0,4-3 0 0 0,-9 1 0 0 0,22-3 0 0 0,-24 3 0 0 0,3-1 0 0 0,-1 5 0 0 0,3 2 0 0 0,-11-4 0 0 0,12-1 0 0 0,-4 2 0 0 0,1 4 0 0 0,-1 1 0 0 0,-2 1 0 0 0,2 4 0 0 0,-8-9 0 0 0,14 10 0 0 0,1 3 0 0 0,-8-8 0 0 0,0 1 0 0 0,-7-4 0 0 0,11 8 0 0 0,-12-11 0 0 0,0 0 0 0 0,0 0 0 0 0,0 0 0 0 0,0 0 0 0 0,0 0 0 0 0,1 0 0 0 0,-1 0 0 0 0,0 0 0 0 0,2 0 0 0 0,9 12 0 0 0,2 5 0 0 0,6 8 0 0 0,-14-18 0 0 0,-2-3 0 0 0,0 0 0 0 0,0 0 0 0 0,-1 0 0 0 0,3 5 0 0 0,-1-1 0 0 0,1 1 0 0 0,6 6 0 0 0,0 0 0 0 0,-6-9 0 0 0,0 1 0 0 0,0 1 0 0 0,0-1 0 0 0,0 4 0 0 0,-4-8 0 0 0,3 3 0 0 0,-3-2 0 0 0,1 0 0 0 0,0 0 0 0 0,1-1 0 0 0,1 2 0 0 0,-3-3 0 0 0,1 0 0 0 0,-1 0 0 0 0,0 0 0 0 0,1 4 0 0 0,5 8 0 0 0,-4-9 0 0 0,8 15 0 0 0,-10-16 0 0 0,-1-3 0 0 0,0 0 0 0 0,0 1 0 0 0,0-1 0 0 0,0 0 0 0 0,0-1 0 0 0,1 1 0 0 0,-1 0 0 0 0,1 0 0 0 0,0 0 0 0 0,20 30 0 0 0,-5-9 0 0 0,-12-16 0 0 0,5 6 0 0 0,-3-6 0 0 0,3 3 0 0 0,-7-8 0 0 0,-1 1 0 0 0,0-1 0 0 0,0 1 0 0 0,0 0 0 0 0,0 0 0 0 0,10 13 0 0 0,-5-10 0 0 0,9 8 0 0 0,-1-1 0 0 0,8 11 0 0 0,-18-18 0 0 0,2 2 0 0 0,1 0 0 0 0,5 4 0 0 0,-9-9 0 0 0,1 1 0 0 0,-1-1 0 0 0,5 2 0 0 0,-3-1 0 0 0,1 0 0 0 0,-2 0 0 0 0,1 0 0 0 0,0 1 0 0 0,3 4 0 0 0,-7-6 0 0 0,1 1 0 0 0,11 4 0 0 0,15 9 0 0 0,-28-16 0 0 0,0 0 0 0 0,1 0 0 0 0,-1 0 0 0 0,1 0 0 0 0,-1 0 0 0 0,1 0 0 0 0,-1 0 0 0 0,1 0 0 0 0,0-1 0 0 0,-1 1 0 0 0,1-1 0 0 0,0 1 0 0 0,1-1 0 0 0,4 2 0 0 0,0 0 0 0 0,-3-1 0 0 0,1 1 0 0 0,-1 0 0 0 0,0 0 0 0 0,4 3 0 0 0,-5-3 0 0 0,1 0 0 0 0,-1-1 0 0 0,0 1 0 0 0,1-1 0 0 0,-1 0 0 0 0,1 0 0 0 0,0 0 0 0 0,-1 0 0 0 0,1-1 0 0 0,0 0 0 0 0,0 1 0 0 0,-1-1 0 0 0,3-1 0 0 0,10 1 0 0 0,2 1 0 0 0,0-1 0 0 0,0-1 0 0 0,1-1 0 0 0,-1-1 0 0 0,4-1 0 0 0,-4-1 0 0 0,-1 0 0 0 0,0-1 0 0 0,13-7 0 0 0,23-14 0 0 0,-44 22 0 0 0,1 0 0 0 0,0-1 0 0 0,-1 0 0 0 0,4-3 0 0 0,0 2 0 0 0,-6 3 0 0 0,-1-1 0 0 0,1 1 0 0 0,-1-1 0 0 0,1 0 0 0 0,-1-1 0 0 0,-1 0 0 0 0,1 1 0 0 0,2-5 0 0 0,-1 2 0 0 0,-5 6 0 0 0,0-1 0 0 0,1 0 0 0 0,-1 0 0 0 0,0 0 0 0 0,0 0 0 0 0,-1 0 0 0 0,1 0 0 0 0,0-3 0 0 0,8-19 622 0 0,-4 11 91 0 0,0 1 0 0 0,1-2-713 0 0,-3 10 0 0 0,-1-1 0 0 0,0 0 0 0 0,-1 0 0 0 0,1 0 0 0 0,-1 0 0 0 0,0 0 0 0 0,-1 0 0 0 0,1-1 0 0 0,-1 1 0 0 0,0-2 0 0 0,8-29 0 0 0,-6 24 0 0 0,0 1 0 0 0,-1 0 0 0 0,0-1 0 0 0,0-10 0 0 0,-2-32 0 0 0,-2 38 0 0 0,1 10 0 0 0,0 0 0 0 0,0 0 0 0 0,1-6 0 0 0,1 10 0 0 0,-3-13 0 0 0,-7-42 0 0 0,0 33 0 0 0,8 23 0 0 0,0-1 0 0 0,0 0 0 0 0,-1 1 0 0 0,1 0 0 0 0,0-1 0 0 0,-1 1 0 0 0,-1-2 0 0 0,-2-4 0 0 0,2 2 0 0 0,2 4 0 0 0,0-1 0 0 0,-1 1 0 0 0,1 0 0 0 0,-1-1 0 0 0,1 1 0 0 0,-1 0 0 0 0,0 0 0 0 0,0 0 0 0 0,-2-3 0 0 0,0-1 0 0 0,0 0 0 0 0,1 0 0 0 0,-3-5 0 0 0,1 1 0 0 0,-1 0 0 0 0,0 1 0 0 0,-2-3 0 0 0,-1-5 0 0 0,7 11 0 0 0,1 5 0 0 0,1 0 0 0 0,0 1 0 0 0,0-1 0 0 0,0 1 0 0 0,0 0 0 0 0,0-1 0 0 0,-1 1 0 0 0,1 0 0 0 0,0-1 0 0 0,0 1 0 0 0,0 0 0 0 0,0-1 0 0 0,-1 1 0 0 0,1 0 0 0 0,0-1 0 0 0,0 1 0 0 0,-1 0 0 0 0,1-1 0 0 0,0 1 0 0 0,-1 0 0 0 0,1 0 0 0 0,0 0 0 0 0,-8-6 0 0 0,-7-5 0 0 0,1-1 0 0 0,13 10 0 0 0,-8-4 0 0 0,8 5 0 0 0,-1 0 0 0 0,-1 0 0 0 0,-7-2 0 0 0,8 2 0 0 0,-1 0 0 0 0,0 1 0 0 0,1-1 0 0 0,-1 0 0 0 0,0 1 0 0 0,1 0 0 0 0,-1 0 0 0 0,0 0 0 0 0,0 0 0 0 0,1 0 0 0 0,-3 1 0 0 0,0-1 0 0 0,-14 1 0 0 0,17-1 0 0 0,0 0 0 0 0,0 0 0 0 0,0 0 0 0 0,1 1 0 0 0,-1-1 0 0 0,0 1 0 0 0,0-1 0 0 0,0 1 0 0 0,1-1 0 0 0,-1 1 0 0 0,0 0 0 0 0,1 0 0 0 0,-1 0 0 0 0,0 0 0 0 0,1 0 0 0 0,-3 1 0 0 0,1 1 0 0 0,-1-1 0 0 0,1 1 0 0 0,-2 2 0 0 0,2-2 0 0 0,0 0 0 0 0,0-1 0 0 0,0 0 0 0 0,0 0 0 0 0,0 1 0 0 0,-2 0 0 0 0,2-2 0 0 0,0 0 0 0 0,1 0 0 0 0,-1 1 0 0 0,1-1 0 0 0,-1 1 0 0 0,1 0 0 0 0,-1 0 0 0 0,1 0 0 0 0,-2 2 0 0 0,-16 13 0 0 0,15-13 0 0 0,1 0 0 0 0,-1 0 0 0 0,-3 4 0 0 0,0 3 0 0 0,4-5 0 0 0,0-1 0 0 0,0 0 0 0 0,-1 0 0 0 0,0 1 0 0 0,4-5 1 0 0,0 0-1 0 0,0 0 0 0 0,0-1 1 0 0,0 1-1 0 0,0 0 0 0 0,1 0 0 0 0,-1-1 1 0 0,0 1-1 0 0,-1-1 0 0 0,1 1 1 0 0,0-1-1 0 0,0 1 0 0 0,-3 1-4 0 0,-1 8-60 0 0,9-24-1256 0 0,1 6 808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5:53.42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52 4607 0 0,'0'0'102'0'0,"0"0"20"0"0,0 0 6 0 0,0 0 51 0 0,0 0 213 0 0,0 0 96 0 0,0 0 21 0 0,0 0 3 0 0,0 0 0 0 0,0 0 0 0 0,0 0 0 0 0,0 0-69 0 0,-1 1-294 0 0,1 1-74 0 0,-1 0 0 0 0,1 0-1 0 0,-1 0 1 0 0,0 0-1 0 0,0 0 1 0 0,0 0 0 0 0,0-1-1 0 0,0 1 1 0 0,-1 1-75 0 0,0 0 275 0 0,1-2 234 0 0,1-1-66 0 0,-1 2-294 0 0,-2 3-61 0 0,2-4 283 0 0,1-1 117 0 0,0 0 21 0 0,0 0-66 0 0,9-4-206 0 0,9-7 660 0 0,-1-1 1 0 0,4-3-898 0 0,-7 5 181 0 0,-9 7-181 0 0,0 0 0 0 0,0 0 0 0 0,0 1 0 0 0,2-1 0 0 0,2-1 0 0 0,-1-1 0 0 0,3-3 994 0 0,-11 8-990 0 0,0 0 0 0 0,0 0-1 0 0,1 0 1 0 0,-1 0 0 0 0,0-1 0 0 0,0 1-1 0 0,0 0 1 0 0,1 0 0 0 0,-1 0 0 0 0,0 0-1 0 0,0 0 1 0 0,0 0 0 0 0,1 0 0 0 0,-1 0-1 0 0,0 0 1 0 0,0 0 0 0 0,1-1 0 0 0,-1 1-1 0 0,0 0 1 0 0,0 0 0 0 0,1 0 0 0 0,-1 1-1 0 0,0-1-3 0 0,1 0-205 0 0,-1 0-5566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23.7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 36 6447 0 0,'0'0'142'0'0,"0"0"22"0"0,0 0 13 0 0,0 0 55 0 0,0 0 181 0 0,0-2 78 0 0,-2-6 18 0 0,2 8-502 0 0,0 0 0 0 0,0 0 0 0 0,0 0 0 0 0,0 0 0 0 0,0 0 0 0 0,0 0 0 0 0,0 0 0 0 0,0 0 0 0 0,0 0 0 0 0,0 0-1 0 0,0 0 1 0 0,0 0 0 0 0,0 0 0 0 0,0 0 0 0 0,0 0 0 0 0,0 0 0 0 0,0 0 0 0 0,0 0 0 0 0,0 0 0 0 0,0-1 0 0 0,0 1 0 0 0,0 0-1 0 0,0 0 1 0 0,0 0 0 0 0,0 0 0 0 0,0 0 0 0 0,0 0 0 0 0,-1 0 0 0 0,1 0 0 0 0,0 0 0 0 0,0 0 0 0 0,0 0 0 0 0,0 0 0 0 0,0 0-1 0 0,0 0 1 0 0,0 0 0 0 0,0 0 0 0 0,0 0 0 0 0,0 0 0 0 0,0 0 0 0 0,0 0 0 0 0,0 0 0 0 0,0 0 0 0 0,0 0 0 0 0,0 0 0 0 0,0 0-1 0 0,0 0 1 0 0,0 0 0 0 0,0 0 0 0 0,0 0 0 0 0,0 0 0 0 0,-1 0 0 0 0,1 0 0 0 0,0 0 0 0 0,0 0 0 0 0,0 0 0 0 0,0 0 0 0 0,0 0-1 0 0,0 0 1 0 0,0 0 0 0 0,0 0 0 0 0,0 0 0 0 0,0 0 0 0 0,0 0-7 0 0,-27 12 2117 0 0,26-12-1605 0 0,1 0 0 0 0,0 0 0 0 0,0 0-69 0 0,-1 1-294 0 0,-3 1-61 0 0,3-1 283 0 0,1-1 117 0 0,0 0 21 0 0,0 0-66 0 0,0 0-222 0 0,0 0 166 0 0,0 0 101 0 0,0 0 21 0 0,2 0-66 0 0,16 3-403 0 0,-1-2 1 0 0,1 1-1 0 0,0-2 1 0 0,16-2-41 0 0,-33 2 3 0 0,40-3-75 0 0,33-8 72 0 0,-36 4 501 0 0,0 3 1 0 0,4 0-502 0 0,-11 2 1101 0 0,14-4-1101 0 0,-18 3 8 0 0,0 0 0 0 0,5 2-8 0 0,123 5 0 0 0,-128-5 0 0 0,-22 0 0 0 0,0 1 0 0 0,0 0 0 0 0,0 0 0 0 0,0 0 0 0 0,0 1 0 0 0,0-1 0 0 0,0 1 0 0 0,-1 1 0 0 0,-3-1 0 0 0,1-1 0 0 0,-1 1 0 0 0,1-1 0 0 0,-1 0 0 0 0,1 1 0 0 0,-1-1 0 0 0,1 0 0 0 0,-1 0 0 0 0,1 0 0 0 0,0 0 0 0 0,1 1 0 0 0,12-3 0 0 0,-8 0-133 0 0,-6 2-563 0 0,-1 0-257 0 0,0 0-1013 0 0,0 0-3830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24.6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73 1 8287 0 0,'0'0'191'0'0,"0"0"26"0"0,0 0 9 0 0,-1 0-34 0 0,-6 3-154 0 0,6-3-38 0 0,0 1 0 0 0,-1-1 0 0 0,1 1-1 0 0,0-1 1 0 0,-1 0 0 0 0,1 0-1 0 0,-1 1 1 0 0,1-1 0 0 0,-1 0 0 0 0,1 0-1 0 0,0 0 1 0 0,-1-1 0 0 0,0 1 0 0 0,-2-1 79 0 0,3 1 309 0 0,-14 6 1644 0 0,14-5-1520 0 0,1-1 0 0 0,-2 1 0 0 0,-16 14 2075 0 0,17-14-2099 0 0,1-1 21 0 0,-1 2-66 0 0,-1 4-294 0 0,3 2-133 0 0,1-5-16 0 0,0 0 0 0 0,1 0 0 0 0,-1 0 0 0 0,1 0 0 0 0,0-1 0 0 0,0 1 0 0 0,0-1 0 0 0,0 0 0 0 0,3 1 0 0 0,-5-2 0 0 0,1 0 0 0 0,0 0 0 0 0,0-1 0 0 0,0 1 0 0 0,0-1 0 0 0,0 1 0 0 0,0-1 0 0 0,0 0 0 0 0,1 0 0 0 0,11 3 0 0 0,9 3 720 0 0,-1 0 0 0 0,12 1-720 0 0,38 7 608 0 0,-31-7-608 0 0,-21-3 0 0 0,14 1 0 0 0,-11-2 0 0 0,0 1 0 0 0,0 2 0 0 0,19 6 0 0 0,-21-5 0 0 0,-19-7 0 0 0,-1 0 0 0 0,1 1 0 0 0,0-1 0 0 0,0 0 0 0 0,-1 0 0 0 0,1 0 0 0 0,0 0 0 0 0,1 0 0 0 0,-1 0 0 0 0,1 0 0 0 0,-1 0 0 0 0,1 0 0 0 0,-1 0 0 0 0,1 0 0 0 0,-1 1 0 0 0,1-1 0 0 0,-1 1 0 0 0,1 0 0 0 0,-1 0 0 0 0,0 0 0 0 0,1 0 0 0 0,1 1 0 0 0,-2-1 0 0 0,1 0 0 0 0,-1 0 0 0 0,0 0 0 0 0,0 1 0 0 0,0-1 0 0 0,0 0 0 0 0,0 1 0 0 0,0 0 0 0 0,0-1 0 0 0,1 3 0 0 0,2 0 0 0 0,-2 0 171 0 0,0 0 0 0 0,0 0-1 0 0,0 0 1 0 0,0 0 0 0 0,-1 0-1 0 0,1 1 1 0 0,-1-1 0 0 0,0 1-1 0 0,0-1 1 0 0,-1 1 0 0 0,0 0-1 0 0,1 1-170 0 0,-2 4 0 0 0,0-7 0 0 0,0 1 0 0 0,-1 0 0 0 0,1-1 0 0 0,-1 1 0 0 0,0-1 0 0 0,0 1 0 0 0,0-1 0 0 0,0 1 0 0 0,-2 1 0 0 0,-2 7 0 0 0,2-2 205 0 0,-1 0 0 0 0,0-1 0 0 0,-1 1-1 0 0,0-1 1 0 0,0 0 0 0 0,-1-1 0 0 0,0 1 0 0 0,-1-1-1 0 0,0 0 1 0 0,-7 6-205 0 0,7-8 0 0 0,1 0 0 0 0,0 0 0 0 0,0 1 0 0 0,1-1 0 0 0,0 1 0 0 0,-2 3 0 0 0,-80 125 0 0 0,61-95 0 0 0,16-24 0 0 0,0 0 0 0 0,-8 8 0 0 0,7-11 0 0 0,0 1 0 0 0,0-2 0 0 0,-3 2 0 0 0,-26 31 0 0 0,34-39 0 0 0,2 1-64 0 0,3-6-273 0 0,1-1-138 0 0,0 0-33 0 0,0 0-140 0 0,9-1-2045 0 0,0-5 1169 0 0,2-3-11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06.6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720 956 6447 0 0,'0'0'142'0'0,"0"0"22"0"0,0 0 13 0 0,0 0 55 0 0,0 0 181 0 0,0 0 78 0 0,0 0 18 0 0,0 0-66 0 0,0 0-222 0 0,0 0 166 0 0,0 0 101 0 0,0 0 21 0 0,0 0 3 0 0,0 0 0 0 0,0 0 0 0 0,0 0 0 0 0,0 0-69 0 0,0 0-222 0 0,0 0 166 0 0,0 0 101 0 0,0 0 21 0 0,0 0-66 0 0,-1 0-222 0 0,-2 1-155 0 0,1 0 47 0 0,1 0-1 0 0,-1-1 0 0 0,1 1 1 0 0,-1-1-1 0 0,1 1 0 0 0,-1-1 1 0 0,1 0-1 0 0,-1 0 0 0 0,1 0 1 0 0,-1 1-1 0 0,0-2 1 0 0,1 1-1 0 0,-1 0 0 0 0,1 0 1 0 0,-1 0-1 0 0,1-1 0 0 0,-1 1-112 0 0,-24-8 16 0 0,25 8-16 0 0,-1 0 0 0 0,1-1 0 0 0,-1 1 0 0 0,0-1 0 0 0,1 1 0 0 0,-1-1 0 0 0,1 1 0 0 0,0-1 0 0 0,-1 0 0 0 0,0-1 0 0 0,-3 0 0 0 0,4 1 0 0 0,0 1 0 0 0,-1-1 0 0 0,1 1 0 0 0,0-1 0 0 0,0 1 0 0 0,-1-1 0 0 0,1 0 0 0 0,0 0 0 0 0,0 1 0 0 0,0-1 0 0 0,0 0 0 0 0,-1-1 0 0 0,-1-1 0 0 0,2 2 173 0 0,0 0 0 0 0,0-1 1 0 0,-1 1-1 0 0,1 0 0 0 0,0 0 0 0 0,1-1 0 0 0,-1 1 0 0 0,0-1 0 0 0,0 1 0 0 0,0-1-173 0 0,-5-9 317 0 0,1 6-317 0 0,0 0 0 0 0,-1 0 0 0 0,1 1 0 0 0,-1 0 0 0 0,-1 0 0 0 0,-1-2 0 0 0,-23-14 0 0 0,23 15 0 0 0,1 0 0 0 0,1 0 0 0 0,0 0 0 0 0,0 0 0 0 0,0-1 0 0 0,-4-4 0 0 0,1 0 0 0 0,-1 0 0 0 0,-1 0 0 0 0,-11-10 0 0 0,2-6 0 0 0,-7-4 0 0 0,4 4 0 0 0,22 26 0 0 0,0 0 0 0 0,1-1 0 0 0,-1 1 0 0 0,1-1 0 0 0,-1 1 0 0 0,0-1 0 0 0,1 1 0 0 0,-1-1 0 0 0,1 1 0 0 0,-1-1 0 0 0,1 1 0 0 0,0-1 0 0 0,-1 0 0 0 0,1 1 0 0 0,-1-1 0 0 0,1 0 0 0 0,0 1 0 0 0,0-1 0 0 0,-1 0 0 0 0,1 0 0 0 0,0 0 0 0 0,0 0 0 0 0,0 0 0 0 0,-1-1 0 0 0,1 1 0 0 0,-1 0 0 0 0,1 0 0 0 0,-1 0 0 0 0,1 0 0 0 0,-1 0 0 0 0,0 0 0 0 0,1 0 0 0 0,-23-30 0 0 0,6 11 0 0 0,11 12 0 0 0,2 4 0 0 0,0-1 0 0 0,0 1 0 0 0,0 0 0 0 0,-1 0 0 0 0,1 1 0 0 0,-4-3 0 0 0,-8-4 0 0 0,10 6 0 0 0,-1 0 0 0 0,1-1 0 0 0,0 1 0 0 0,0-2 0 0 0,-1 0 0 0 0,-14-12 0 0 0,12 10 0 0 0,-5-3 0 0 0,-1-3 0 0 0,4 2 0 0 0,-4-6 0 0 0,1-2 0 0 0,13 19 0 0 0,0 0 0 0 0,1 0 0 0 0,-1 0 0 0 0,0 0 0 0 0,0 0 0 0 0,0 0 0 0 0,0 1 0 0 0,0-1 0 0 0,0 0 0 0 0,-1 0 0 0 0,1 0 0 0 0,0 1 0 0 0,0-1 0 0 0,-1 0 0 0 0,1 0 0 0 0,0 0 0 0 0,0 0 0 0 0,0 0 0 0 0,0 0 0 0 0,1 0 0 0 0,-2-1 0 0 0,-1-1 0 0 0,-8-7 0 0 0,8 4 0 0 0,-3-7 0 0 0,4 8 0 0 0,1 3 0 0 0,1 1 0 0 0,-1-1 0 0 0,0 1 0 0 0,0 0 0 0 0,1-1 0 0 0,-1 1 0 0 0,0 0 0 0 0,0 0 0 0 0,0-1 0 0 0,0 1 0 0 0,-1 0 0 0 0,0-1 0 0 0,0 1 0 0 0,-9-14 0 0 0,6 11 0 0 0,4 4 0 0 0,-1-1 0 0 0,1 0 0 0 0,0 0 0 0 0,0 0 0 0 0,0 0 0 0 0,0 0 0 0 0,0 0 0 0 0,0 0 0 0 0,0 0 0 0 0,1 0 0 0 0,-1-1 0 0 0,-3-4 0 0 0,2-2 0 0 0,-2 2 0 0 0,2-1 0 0 0,-3-5 0 0 0,4 10 0 0 0,-2-3 0 0 0,3 4 0 0 0,0 0 0 0 0,0 1 0 0 0,0-1 0 0 0,0 0 0 0 0,-1 1 0 0 0,1-1 0 0 0,0 1 0 0 0,0-1 0 0 0,0 0 0 0 0,0 1 0 0 0,1-1 0 0 0,-1 0 0 0 0,0 1 0 0 0,0-1 0 0 0,0 0 0 0 0,1 0 0 0 0,-1-1 0 0 0,0-5 0 0 0,2-2 0 0 0,0 1 0 0 0,1 1 0 0 0,3-6 0 0 0,-4 12 0 0 0,3-6 0 0 0,-3 0 0 0 0,2 0 0 0 0,2 0 0 0 0,-1 0 0 0 0,-1-1 0 0 0,-5 6 0 0 0,1 0 0 0 0,8-12 0 0 0,-5 7 0 0 0,1-1 0 0 0,0-3 0 0 0,-4 10 0 0 0,13-17 0 0 0,-11 15 0 0 0,4-9 0 0 0,-4 7 0 0 0,-1 3 0 0 0,-1 0 0 0 0,1 0 0 0 0,0 0 0 0 0,0 0 0 0 0,-1 1 0 0 0,2-1 0 0 0,-1 0 0 0 0,0 0 0 0 0,7-12 0 0 0,8-16 0 0 0,-11 23 0 0 0,0 2 0 0 0,1 0 0 0 0,2 1 0 0 0,2 2-64 0 0,7 2-748 0 0,-15 0-424 0 0,-2 0-3062 0 0,0 0-1316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07.88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88 285 2759 0 0,'0'0'107'0'0,"0"0"-19"0"0,0 1-11 0 0,-3 6-61 0 0,-11 18 55 0 0,14-23 294 0 0,-1-2-245 0 0,1 1 0 0 0,0 0 0 0 0,-1 0 0 0 0,1-1 0 0 0,0 1 0 0 0,-1-1 0 0 0,1 1 0 0 0,-1 0-1 0 0,1-1 1 0 0,-1 1 0 0 0,1-1 0 0 0,-1 1-120 0 0,-4 1 221 0 0,4-1-53 0 0,0 0-1 0 0,-1 0 1 0 0,1 0 0 0 0,0 0-1 0 0,-1 0 1 0 0,1 0-1 0 0,-1 2-167 0 0,1-2 211 0 0,0 0 232 0 0,0 0-294 0 0,-3 5-133 0 0,0-1 56 0 0,3-4 299 0 0,-7 3 1218 0 0,-2 7-1130 0 0,9-10 29 0 0,1-1 21 0 0,0 0-66 0 0,-1 1-294 0 0,-1 0-40 0 0,1-1-1 0 0,0 1 1 0 0,0 0-1 0 0,0 0 0 0 0,0 0 1 0 0,0 0-1 0 0,0 0 1 0 0,0 0-1 0 0,0 0 0 0 0,0 0 1 0 0,1 1-1 0 0,-1 0-108 0 0,-1 0 155 0 0,2-1 288 0 0,0-1-222 0 0,0 0 166 0 0,0 0 101 0 0,0 0 21 0 0,0 0-66 0 0,0-2-294 0 0,-1 1-131 0 0,1-1-17 0 0,3-9-4 0 0,1-2 474 0 0,2 0 0 0 0,0 0-1 0 0,0 1 1 0 0,5-6-471 0 0,-3 4 83 0 0,0 0-1 0 0,2-8-82 0 0,-2 5-6 0 0,7-11 6 0 0,-5 11 78 0 0,3-9-78 0 0,-12 22 114 0 0,8-15 506 0 0,0 0 1 0 0,1 0 0 0 0,12-16-621 0 0,-18 29 0 0 0,0 0 0 0 0,0 0 0 0 0,4-3 0 0 0,-4 5 0 0 0,4-6 0 0 0,-8 8 0 0 0,1-1 0 0 0,3-3 0 0 0,19-7-64 0 0,-22 12-273 0 0,-1 1-138 0 0,0 0-33 0 0,8-3-2961 0 0,-8 3 2073 0 0,0 0-139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11.00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15 2759 0 0,'0'0'107'0'0,"0"0"-19"0"0,0 0 60 0 0,0 0 233 0 0,0 0 106 0 0,0 0 22 0 0,0 0 3 0 0,0 0 0 0 0,0 0 0 0 0,0 0 0 0 0,0 0-69 0 0,0 0-222 0 0,0 0 166 0 0,0 0 101 0 0,0 0 21 0 0,0 0-66 0 0,0 0-222 0 0,0 0 166 0 0,0 0 101 0 0,0 0 21 0 0,0 0-66 0 0,0 0-222 0 0,0 0 166 0 0,0 0 101 0 0,0 0 21 0 0,0 0-66 0 0,0 0-222 0 0,0 0 166 0 0,0 0 101 0 0,0 0 21 0 0,0 0-66 0 0,-1-2-294 0 0,0 0-137 0 0,1 2-12 0 0,0 0 0 0 0,-1 0 0 0 0,1 0 0 0 0,0 0 1 0 0,0 0-1 0 0,0-1 0 0 0,0 1 0 0 0,0 0 0 0 0,0 0 0 0 0,0 0 1 0 0,0 0-1 0 0,0 0 0 0 0,0 0 0 0 0,0 0 0 0 0,0 0 0 0 0,-1-1 1 0 0,1 1-1 0 0,0 0 0 0 0,0 0 0 0 0,0 0 0 0 0,0 0 1 0 0,0 0-1 0 0,0 0 0 0 0,0 0 0 0 0,0-1 0 0 0,0 1 0 0 0,0 0 1 0 0,0 0-1 0 0,0 0 0 0 0,0 0 0 0 0,1 0 0 0 0,-1 0 1 0 0,0 0-1 0 0,0-1 0 0 0,0 1 0 0 0,0 0 0 0 0,0 0 0 0 0,0 0 1 0 0,0 0-1 0 0,0 0 0 0 0,0 0 0 0 0,0 0 0 0 0,0 0 0 0 0,0 0 1 0 0,0 0-1 0 0,1-1 0 0 0,-1 1 0 0 0,19-3-4 0 0,-13 2 4 0 0,-4 0 0 0 0,0 1 0 0 0,0 0 0 0 0,1-1 0 0 0,-1 1 0 0 0,0 0 0 0 0,0 0 0 0 0,1 0 0 0 0,6 1 0 0 0,15 2 0 0 0,-24-2 0 0 0,1-1 0 0 0,0 0 0 0 0,0 0 0 0 0,-1 0 0 0 0,1 0 0 0 0,0 0 0 0 0,0 0 0 0 0,0 0 0 0 0,-1 0 0 0 0,1 0 0 0 0,0 0 0 0 0,0 0 0 0 0,0 0 0 0 0,12-2 0 0 0,-10 5 0 0 0,3 1 0 0 0,-3-3 0 0 0,0 0 0 0 0,0 0 0 0 0,0 0 0 0 0,0-1 0 0 0,3 0 0 0 0,-2 1 0 0 0,0-1 0 0 0,0 1 0 0 0,0 0 0 0 0,0 0 0 0 0,0 0 0 0 0,0 0 0 0 0,2 2 0 0 0,7 2 0 0 0,10 2 0 0 0,-1-2 0 0 0,-13-1 0 0 0,-2 2 0 0 0,-6-5 0 0 0,1 1 0 0 0,0-1 0 0 0,0 0 0 0 0,0 1 0 0 0,-1-1 0 0 0,1 0 0 0 0,1 0 0 0 0,-1 0 0 0 0,1 0 0 0 0,4 1 0 0 0,-5 1 0 0 0,-1-3 0 0 0,0 1 0 0 0,0 0 0 0 0,1-1 0 0 0,-1 1 0 0 0,0-1 0 0 0,0 1 0 0 0,0-1 0 0 0,0 0 0 0 0,1 1 0 0 0,-1-1 0 0 0,0 0 0 0 0,0 0 0 0 0,17 5 0 0 0,-15-3 0 0 0,-2-2 0 0 0,1 1 0 0 0,-1-1 0 0 0,0 1 0 0 0,1-1 0 0 0,-1 0 0 0 0,0 1 0 0 0,1-1 0 0 0,-1 0 0 0 0,0 0 0 0 0,1 0 0 0 0,-1 0 0 0 0,1 0 0 0 0,11 0 0 0 0,12 3 0 0 0,-15-1 0 0 0,0 1 0 0 0,-1 0 0 0 0,1 1 0 0 0,26 11 0 0 0,-18-5 0 0 0,-9-4 0 0 0,0-1 0 0 0,2-1 0 0 0,-8-4 0 0 0,2 4 0 0 0,9 7 0 0 0,12 9 0 0 0,-17-14 0 0 0,0 0 0 0 0,-5-4 0 0 0,6 9 0 0 0,0-4 0 0 0,-1-1 0 0 0,-1 1 0 0 0,2-2 0 0 0,-3-1 0 0 0,1 1 0 0 0,2 6 0 0 0,-3-6 0 0 0,7 4 0 0 0,-14-7 0 0 0,1-1 0 0 0,0 0 0 0 0,0 0 0 0 0,0 0 0 0 0,0 0 0 0 0,0 0 0 0 0,0 0 0 0 0,0 0 0 0 0,0 0 0 0 0,0 0 0 0 0,0 0 0 0 0,14 13 0 0 0,-5-4 0 0 0,-9-9 0 0 0,19 13 0 0 0,-14-7 0 0 0,5 8 0 0 0,-4-8 0 0 0,0-1 0 0 0,3 4 0 0 0,-8-7 0 0 0,-1 0 0 0 0,4 4 0 0 0,0 3 0 0 0,1-1 0 0 0,1 0 0 0 0,-1-1 0 0 0,-1 0 0 0 0,0 0 0 0 0,7 14 72 0 0,-12-21 299 0 0,0-1 117 0 0,0 0 21 0 0,1 1-66 0 0,5 6-294 0 0,0 0-133 0 0,0 0-16 0 0,1 7 0 0 0,-6-10 0 0 0,2 4 0 0 0,-1 7 0 0 0,-3 0 0 0 0,1-5 0 0 0,-2-2 0 0 0,-2 5-5 0 0,3-11 23 0 0,-7 9-164 0 0,7-10-550 0 0,1-1-257 0 0,0 0-58 0 0,0 0-12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8:08.95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234 0 10135 0 0,'0'0'231'0'0,"0"0"29"0"0,0 0 19 0 0,1 2-41 0 0,1 2-176 0 0,-1 0-1 0 0,0 1 1 0 0,0-1 0 0 0,0 0-1 0 0,0 1 1 0 0,-1-1-1 0 0,1 0 1 0 0,-1 1-1 0 0,0-1 1 0 0,0 0-1 0 0,-1 1 1 0 0,0 3-62 0 0,-3 11 601 0 0,0-1 0 0 0,-4 8-601 0 0,5-18 99 0 0,-19 52 1413 0 0,-2-1 0 0 0,-14 21-1512 0 0,-14 34 1152 0 0,28-58-1194 0 0,5-14-367 0 0,2 2 0 0 0,-8 37 409 0 0,24-79-1144 0 0,1-2-2676 0 0,0 0-1148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13.8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803 600 6447 0 0,'0'0'142'0'0,"0"0"22"0"0,0 0 13 0 0,0 0 123 0 0,0 0 468 0 0,0 0 205 0 0,0 0 41 0 0,0 0-129 0 0,0 0-506 0 0,0 0 37 0 0,0 0 80 0 0,0 0 14 0 0,0 0-67 0 0,-1 1-222 0 0,-8 11 1771 0 0,4-5-1992 0 0,-1-3 0 0 0,-10 2 0 0 0,15-5 78 0 0,0-1-1 0 0,-1 1 1 0 0,1-1-1 0 0,0 1 0 0 0,-1-1 1 0 0,1 1-1 0 0,0-1 1 0 0,-1 0-1 0 0,1 0 0 0 0,-1 0 1 0 0,1 0-1 0 0,0 0 1 0 0,-1 0-1 0 0,1 0 1 0 0,-2 0-78 0 0,2 0 72 0 0,1-1 0 0 0,-1 1 0 0 0,0 0 0 0 0,0 0 0 0 0,0 0 0 0 0,0 0 0 0 0,0 0 1 0 0,0 0-1 0 0,0 0 0 0 0,0 1-72 0 0,-6-1 149 0 0,6 1-148 0 0,1-1 0 0 0,-1 0 0 0 0,0 0 0 0 0,0 0 1 0 0,1 0-1 0 0,-1 0 0 0 0,0 0 0 0 0,0 0 0 0 0,1-1 0 0 0,-1 1 0 0 0,0 0 0 0 0,0 0 0 0 0,1 0 0 0 0,-1-1 0 0 0,0 1-1 0 0,-1-1 0 0 0,0 1 0 0 0,1 0 0 0 0,0-1 0 0 0,0 1 0 0 0,0 0 0 0 0,0 0 0 0 0,0-1 0 0 0,0 1 0 0 0,0-1 0 0 0,-1 1 0 0 0,1-1 0 0 0,0 1 0 0 0,1-1 0 0 0,-1 1 0 0 0,0-1 0 0 0,0 0 0 0 0,-3-2 0 0 0,-32-15 0 0 0,32 17 0 0 0,3 1 0 0 0,0 0 0 0 0,0 0 0 0 0,0-1 0 0 0,0 1 0 0 0,0 0 0 0 0,0-1 0 0 0,0 1 0 0 0,0-1 0 0 0,1 0 0 0 0,-1 1 0 0 0,0-1 0 0 0,0 0 0 0 0,0 1 0 0 0,1-1 0 0 0,-1 0 0 0 0,0 0 0 0 0,-15-18 0 0 0,6 10 0 0 0,5 4 0 0 0,0 0 0 0 0,0 0 0 0 0,1 0 0 0 0,-1 0 0 0 0,1-1 0 0 0,1 0 0 0 0,-2-1 0 0 0,0 0 0 0 0,1-1 0 0 0,0 0 0 0 0,-2-4 0 0 0,-12-28 0 0 0,10 23 0 0 0,3 4 52 0 0,4 11 53 0 0,1 1-1 0 0,-1-1 1 0 0,1 1 0 0 0,-1 0-1 0 0,0-1 1 0 0,0 1 0 0 0,1 0-1 0 0,-2-1-104 0 0,2 2 42 0 0,-1-1 22 0 0,1 0-1 0 0,-1 1 1 0 0,1-1 0 0 0,0 0 0 0 0,-1 0-1 0 0,1 0 1 0 0,0 1 0 0 0,-1-1 0 0 0,1 0-1 0 0,0 0 1 0 0,0 0 0 0 0,0 0 0 0 0,-1 0-64 0 0,1-2-241 0 0,0 0 0 0 0,-1 1 0 0 0,0-1-1 0 0,1 0 1 0 0,-1 1 0 0 0,0-1 0 0 0,-1 1 241 0 0,-9-32-16 0 0,11 32 16 0 0,-8-15 0 0 0,5 12 61 0 0,1 1 76 0 0,0 0-1 0 0,0 0 0 0 0,1-1 1 0 0,-1-1-137 0 0,1 4-441 0 0,-16-36 275 0 0,16 36 166 0 0,1 1 0 0 0,-1-1 0 0 0,1 1 0 0 0,-1-1 0 0 0,0 0 0 0 0,0 1 0 0 0,0-1 0 0 0,0 1 0 0 0,0 0 0 0 0,0-1 0 0 0,-2 0 0 0 0,-8-9 0 0 0,-9-12 0 0 0,10 11 0 0 0,5 5 0 0 0,5 6 0 0 0,-1-1 0 0 0,0 0 0 0 0,0 1 0 0 0,0-1 0 0 0,-1 1 0 0 0,1 0 0 0 0,0-1 0 0 0,0 1 0 0 0,-1 0 0 0 0,0-1 0 0 0,-11-9 0 0 0,-7-5 0 0 0,17 14 0 0 0,1 1 0 0 0,1 0 0 0 0,-1-1 0 0 0,1 1 0 0 0,-1 0 0 0 0,1-1 0 0 0,0 1 0 0 0,-1-1 0 0 0,1 0 0 0 0,-1-2 0 0 0,1 3 0 0 0,1 0 0 0 0,0 0 0 0 0,-1 0 0 0 0,1 0 0 0 0,-1 1 0 0 0,1-1 0 0 0,-1 0 0 0 0,0 0 0 0 0,1 1 0 0 0,-1-1 0 0 0,0 0 0 0 0,1 1 0 0 0,-1-1 0 0 0,0 1 0 0 0,0-1 0 0 0,0 0 0 0 0,-13-6 0 0 0,9 4 0 0 0,-9-3 0 0 0,5 2 0 0 0,-7-2 0 0 0,11 5 0 0 0,-2-1 0 0 0,2-2 0 0 0,-11-5 0 0 0,-2 0 0 0 0,12 6 0 0 0,-1 1 0 0 0,1-1 0 0 0,0 0 0 0 0,-11-8 1384 0 0,14 10-941 0 0,-3 1-294 0 0,3-1-145 0 0,-4-1 10 0 0,6-1-17 0 0,-14-5 4 0 0,2 2-1 0 0,11 6 13 0 0,-15-8-1132 0 0,14 7 1900 0 0,-10 3-536 0 0,-13 3-1550 0 0,25-5 864 0 0,0 0 291 0 0,-4 1 198 0 0,4 0 290 0 0,1-1 136 0 0,0 0 34 0 0,0 0-133 0 0,0 0-576 0 0,0 0-250 0 0,0 0-49 0 0,0 0 59 0 0,-1 1 291 0 0,-8 6 414 0 0,8-6-142 0 0,0-1 352 0 0,1 0 34 0 0,0 0-133 0 0,0 0-576 0 0,0 0-250 0 0,0 0-49 0 0,0 0 59 0 0,0 0 355 0 0,0 0 408 0 0,0 0 152 0 0,0 0 34 0 0,0 0-133 0 0,0 0-576 0 0,0 0-250 0 0,0 0-49 0 0,0 0 127 0 0,0 0 574 0 0,-2 0 250 0 0,1 0-398 0 0,-6 1-976 0 0,1 2 907 0 0,0 2 16 0 0,1 2 0 0 0,0 1 0 0 0,3-6 85 0 0,1 0 0 0 0,-1 1 0 0 0,1-1 1 0 0,0 0-1 0 0,0 1 0 0 0,0-1 0 0 0,0 1-85 0 0,0 1 280 0 0,0-3 228 0 0,1-1-133 0 0,0 0-576 0 0,0 0-250 0 0,0 0-49 0 0,0 0 59 0 0,0 0 355 0 0,0 0 408 0 0,0 0 152 0 0,0 0 34 0 0,0 0-133 0 0,0 0-576 0 0,0 0-250 0 0,0 0-49 0 0,0 0 59 0 0,0 0-486 0 0,0 0-3126 0 0,0 0-1365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14.92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103 6 6447 0 0,'0'0'142'0'0,"0"0"22"0"0,0 0 13 0 0,0 0 55 0 0,0 0 181 0 0,0 0 78 0 0,0 0 18 0 0,0 0 3 0 0,0 0 0 0 0,0 0 0 0 0,0 0 0 0 0,0 0 0 0 0,0 0 0 0 0,0 0 0 0 0,0 0 0 0 0,0 0-69 0 0,-1 0-294 0 0,-2-1-26 0 0,2 0-38 0 0,0 0-1 0 0,-1 1 1 0 0,1-1-1 0 0,0 1 0 0 0,0-1 1 0 0,-1 1-1 0 0,1 0 0 0 0,0 0 1 0 0,-1 0-1 0 0,1-1 1 0 0,0 1-1 0 0,-1 0 0 0 0,1 1 1 0 0,-1-1-1 0 0,1 0 1 0 0,0 0-1 0 0,-1 0 0 0 0,1 1 1 0 0,0-1-1 0 0,0 1 0 0 0,-1-1 1 0 0,1 1-1 0 0,0 0-84 0 0,-12 6 0 0 0,10-5 0 0 0,1 0 0 0 0,-1-1 0 0 0,1 1 0 0 0,0 0 0 0 0,0 0 0 0 0,0 0 0 0 0,0 1 0 0 0,0-1 0 0 0,0 0 0 0 0,0 1 0 0 0,1 0 0 0 0,-1-1 0 0 0,1 1 0 0 0,0 0 0 0 0,0-1 0 0 0,-1 2 0 0 0,-3 10 0 0 0,4-13 0 0 0,1 0 0 0 0,-1 0 0 0 0,1 0 0 0 0,-1 0 0 0 0,1 0 0 0 0,-1 0 0 0 0,1 1 0 0 0,0-1 0 0 0,0 0 0 0 0,0 0 0 0 0,0 1 0 0 0,-4 22 0 0 0,-4 21 0 0 0,7-34 0 0 0,2-3-64 0 0,4-15-748 0 0,-1-4 304 0 0,-2 0-4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16.4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667 507 4607 0 0,'0'0'102'0'0,"0"0"20"0"0,0 0 6 0 0,0 0 51 0 0,0 0 213 0 0,0 0 96 0 0,0 0 21 0 0,0 0 3 0 0,0 0 0 0 0,0 0 0 0 0,-1 2 0 0 0,-16 25 2128 0 0,16-24-2629 0 0,-9 7-6 0 0,5-3-5 0 0,-9 15 1648 0 0,10-18-1413 0 0,-1 2-86 0 0,2-5-130 0 0,2-1-19 0 0,0 0 0 0 0,1 0 0 0 0,-1 0 0 0 0,0 0-1 0 0,1 0 1 0 0,-1 0 0 0 0,0 1 0 0 0,0-1 0 0 0,1 0 0 0 0,-1 0-1 0 0,1 1 1 0 0,-1-1 0 0 0,0 1 0 0 0,1-1 0 0 0,-1 0 0 0 0,1 1-1 0 0,-1-1 1 0 0,1 1 0 0 0,-21 14 0 0 0,18-13 0 0 0,1 0 0 0 0,-1-1 0 0 0,0 1 0 0 0,1 0 0 0 0,-1-1 0 0 0,0 0 0 0 0,0 1 0 0 0,0-1 0 0 0,0 0 0 0 0,0-1 0 0 0,-3 1 0 0 0,3 0 0 0 0,0 0 0 0 0,0-1 0 0 0,0 0 0 0 0,1 0 0 0 0,-1 0-1 0 0,0 0 1 0 0,0 0 0 0 0,-2-1 0 0 0,-11-1 73 0 0,8 2 257 0 0,0-1-1 0 0,0-1 0 0 0,0 0 1 0 0,1 0-1 0 0,-1 0 0 0 0,-2-2-329 0 0,1 1 0 0 0,1 0 0 0 0,-1 0 0 0 0,0-1 0 0 0,0-1 0 0 0,7 4 0 0 0,0 0 0 0 0,0 0 0 0 0,0 0 0 0 0,0 0 0 0 0,-1 0 0 0 0,1 0 0 0 0,-2 0 0 0 0,-13-5 0 0 0,-18-15 1883 0 0,26 15-1861 0 0,0-1-1 0 0,1 0 1 0 0,0 0-1 0 0,0 0 1 0 0,1-1 0 0 0,0-1-1 0 0,0 1-21 0 0,-2-3 14 0 0,7 10-14 0 0,-4-9 0 0 0,-4-8 0 0 0,6 12 0 0 0,3 5 0 0 0,1 0 0 0 0,-1 1 0 0 0,1-1 0 0 0,-1 0 0 0 0,1 0 0 0 0,0 1 0 0 0,-1-1 0 0 0,1 0 0 0 0,0 0 0 0 0,0 0 0 0 0,-1 0 0 0 0,1 1 0 0 0,0-1 0 0 0,0 0 0 0 0,0 0 0 0 0,0 0 0 0 0,0 0 0 0 0,0 0 0 0 0,1-1 0 0 0,-1 0 0 0 0,0 1 0 0 0,0-1 0 0 0,0 1 0 0 0,-1-1 0 0 0,1 1 0 0 0,0-1 0 0 0,-1 0 0 0 0,-1-13 0 0 0,-2-18 0 0 0,5 20 0 0 0,-1 9 0 0 0,1 1 0 0 0,-1-1 0 0 0,0 0 0 0 0,0 1 0 0 0,-1-4 0 0 0,0-19 0 0 0,2 22 0 0 0,-1 3 0 0 0,0 0 0 0 0,0 0 0 0 0,0-1 0 0 0,0 1 0 0 0,0 0 0 0 0,0 0 0 0 0,0 0 0 0 0,0-1 0 0 0,-1 1 0 0 0,1 0 0 0 0,0 0 0 0 0,-1 0 0 0 0,-9-50 0 0 0,8 43 0 0 0,1 4 0 0 0,-2-6 0 0 0,1-2 0 0 0,-2-6 0 0 0,0-5 0 0 0,2 10 0 0 0,-1-10 0 0 0,3 20 0 0 0,-1-1 0 0 0,1 1 0 0 0,-1-1 0 0 0,0 1 0 0 0,-1-4 0 0 0,-1-2 0 0 0,1 2 0 0 0,-1 0 0 0 0,3 4 0 0 0,-1 0 0 0 0,0 0 0 0 0,-1 0 0 0 0,1 1 0 0 0,0-1 0 0 0,-1 0 0 0 0,1 0 0 0 0,-1 1 0 0 0,-8-12 0 0 0,9 12 0 0 0,0 0 0 0 0,0 0 0 0 0,-1 0 0 0 0,1 1 0 0 0,-1-1 0 0 0,1 1 0 0 0,-1-1 0 0 0,0 1 0 0 0,0 0 0 0 0,1-1 0 0 0,-1 1 0 0 0,0 0 0 0 0,0 0 0 0 0,0 0 0 0 0,0 0 0 0 0,-3 0 0 0 0,-7-4 0 0 0,10 3 0 0 0,0 1 0 0 0,1 0 0 0 0,-1 0 0 0 0,0 0 0 0 0,0 0 0 0 0,0 0 0 0 0,0 0 0 0 0,0 1 0 0 0,-2-1 0 0 0,0 0 0 0 0,-10-1 0 0 0,12 2 0 0 0,1 0 0 0 0,0 0 0 0 0,1 0 0 0 0,-1 0 0 0 0,0-1 0 0 0,1 1 0 0 0,-1 0 0 0 0,0 0 0 0 0,1 1 0 0 0,-1-1 0 0 0,0 0 0 0 0,1 0 0 0 0,-1 0 0 0 0,0 0 0 0 0,1 1 0 0 0,-1-1 0 0 0,0 0 0 0 0,1 0 0 0 0,-1 1 0 0 0,-1 0 0 0 0,1 0 0 0 0,0-1 0 0 0,0 0 0 0 0,-1 1 0 0 0,1 0 0 0 0,0-1 0 0 0,0 1 0 0 0,0 0 0 0 0,0-1 0 0 0,0 1 0 0 0,0 0 0 0 0,0 0 0 0 0,0 0 0 0 0,1 0 0 0 0,-1 0 0 0 0,0 0 0 0 0,-2 3 0 0 0,-3 3 0 0 0,5-6 0 0 0,0 1 0 0 0,-1-1 0 0 0,1 1 0 0 0,-1-1 0 0 0,1 0 0 0 0,-2 2 0 0 0,-4 1 0 0 0,3 3 0 0 0,2 1-133 0 0,1-6-563 0 0,1-2-257 0 0,0 0-58 0 0,0 0-12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18.3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464 278 6447 0 0,'0'0'142'0'0,"0"0"22"0"0,0 0 13 0 0,0 0 123 0 0,0 0 468 0 0,0 0 205 0 0,0 0 41 0 0,0 0-129 0 0,0 0-506 0 0,0 0 37 0 0,0 0 80 0 0,0 0 14 0 0,0 0-67 0 0,-1 1-294 0 0,1 0-133 0 0,-2 2-12 0 0,-8 4-8 0 0,-5 2 76 0 0,14-8 299 0 0,1-1 117 0 0,0 0 21 0 0,0 0-66 0 0,-1 2-294 0 0,0 0-139 0 0,-5 6 0 0 0,-11 3-14 0 0,0-3 4 0 0,7-8 0 0 0,4-1 0 0 0,3 2 0 0 0,0-1 0 0 0,-1 0 0 0 0,1-1 0 0 0,0 1 0 0 0,0 0 0 0 0,-1-1 0 0 0,0 0 0 0 0,-4-1 0 0 0,-2-2 731 0 0,9 3-587 0 0,-1 0 0 0 0,1 1 0 0 0,0-1 0 0 0,0 1 0 0 0,-1 0 0 0 0,1-1 0 0 0,0 1 0 0 0,-2 0-144 0 0,-3-7 165 0 0,-6-2-165 0 0,9 7 0 0 0,0 0 0 0 0,0 0 0 0 0,0 0 0 0 0,1 0 0 0 0,-1-1 0 0 0,0 0 0 0 0,-13-17 0 0 0,10 14 0 0 0,0-1 0 0 0,1 0 0 0 0,-2-3 0 0 0,3 4 0 0 0,-1 0 0 0 0,1 0 0 0 0,-5-4 0 0 0,4 4 0 0 0,-13-19 0 0 0,2 2 0 0 0,3 9 683 0 0,0 0 0 0 0,-1 0-1 0 0,-13-8-682 0 0,17 13 0 0 0,-10-10 0 0 0,12 10 0 0 0,-1 0 0 0 0,-7-4 0 0 0,6 3 0 0 0,8 9 0 0 0,1-1 0 0 0,-1 0 0 0 0,0 0 0 0 0,0 1 0 0 0,0-1 0 0 0,0 1 0 0 0,-1-1 0 0 0,1 1 0 0 0,0 0 0 0 0,0 0 0 0 0,-1 0 0 0 0,1 0 0 0 0,-3 0 0 0 0,-1 0-64 0 0,5 1-273 0 0,1 0-138 0 0,0 0-761 0 0,0 0-3062 0 0,0 0-1316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18.92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70 1 6447 0 0,'0'0'142'0'0,"0"0"22"0"0,0 0 13 0 0,-1 0-20 0 0,-3 0-194 0 0,-9 0 4053 0 0,7 7-3779 0 0,5-7-216 0 0,-2 3 141 0 0,1-1-1 0 0,-1 1 1 0 0,1 0 0 0 0,0 0-1 0 0,0 0 1 0 0,0 0-1 0 0,0 0 1 0 0,1 1 0 0 0,-1-1-1 0 0,1 0 1 0 0,0 1-1 0 0,-1 1-161 0 0,-6 40 16 0 0,7-39-16 0 0,0 0 0 0 0,0-1 0 0 0,-1 1 0 0 0,0 1 0 0 0,0 0 0 0 0,0 2 0 0 0,2 0 0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19.9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 97 8287 0 0,'0'0'191'0'0,"0"0"26"0"0,0 0 9 0 0,0 0 42 0 0,0 0 158 0 0,0 0 72 0 0,0 0 12 0 0,0 0 2 0 0,0 0 0 0 0,0 0 0 0 0,0 0 0 0 0,0 0-69 0 0,0 0-222 0 0,0 0 166 0 0,0 0 101 0 0,0 0 21 0 0,0 0-66 0 0,0 2-294 0 0,0 5 140 0 0,0 0 0 0 0,0 0 0 0 0,-1 0 0 0 0,-1 0 0 0 0,1 0 0 0 0,-2 5-289 0 0,-1 1 330 0 0,2-6-330 0 0,0-4 0 0 0,1-1 0 0 0,1 1 0 0 0,-1 0 0 0 0,0 0 0 0 0,1 0 0 0 0,-1 1 0 0 0,0 6 0 0 0,1-8 0 0 0,1-2 0 0 0,2-5 0 0 0,2-11 0 0 0,1-2 60 0 0,1-1 1 0 0,1 2-1 0 0,1-3-60 0 0,2-4 1702 0 0,3-9-1702 0 0,-9 14 166 0 0,4-10-167 0 0,-5 24 1 0 0,-3 12 0 0 0,-2 0 0 0 0,0 2 0 0 0,0 0 0 0 0,-1 0 0 0 0,0 0 0 0 0,0 1 0 0 0,1-4 0 0 0,3-11 0 0 0,19-43 0 0 0,-21 48 0 0 0,0 0 0 0 0,0-1 0 0 0,0 1 0 0 0,0 0 0 0 0,0 0 0 0 0,0 0 0 0 0,0 0 0 0 0,0 0 0 0 0,0 0 0 0 0,0 0 0 0 0,0 0 0 0 0,0-1 0 0 0,0 1 0 0 0,0 0 0 0 0,0 0 0 0 0,0 0 0 0 0,0 0 0 0 0,0 0 0 0 0,0 0 0 0 0,0 0 0 0 0,0 0 0 0 0,0 0 0 0 0,0-1 0 0 0,1 1 0 0 0,-1 0 0 0 0,0 0 0 0 0,0 0 0 0 0,0 0 0 0 0,0 0 0 0 0,0 0 0 0 0,0 0 0 0 0,0 0 0 0 0,0 0 0 0 0,0 0 0 0 0,1 0 0 0 0,-1 0 0 0 0,0 0 0 0 0,0 0 0 0 0,0 0 0 0 0,0 0 0 0 0,0 0 0 0 0,0 0 0 0 0,1 0 0 0 0,-6 16 0 0 0,2-7 0 0 0,-1 0 0 0 0,0 0 0 0 0,-2 3 0 0 0,-1 0 0 0 0,6-10 0 0 0,0 0 0 0 0,1-1 0 0 0,-1 1 0 0 0,0 0 0 0 0,0 0 0 0 0,1 0 0 0 0,-1 0 0 0 0,1-1 0 0 0,0 1 0 0 0,-1 1 0 0 0,0 3 0 0 0,0-3-7 0 0,-1 0-223 0 0,2-1-3735 0 0,0-2 2431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33.00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110 1 6447 0 0,'0'0'142'0'0,"0"0"22"0"0,0 0 13 0 0,0 0 55 0 0,0 0 181 0 0,0 0 78 0 0,0 0 18 0 0,0 0 3 0 0,0 0 0 0 0,0 0 0 0 0,0 0 0 0 0,0 0-69 0 0,0 0-222 0 0,0 0 166 0 0,0 0 101 0 0,0 0 21 0 0,0 0-66 0 0,0 1-294 0 0,0 3-61 0 0,0 13 1872 0 0,0-9-1944 0 0,3 5-16 0 0,-3-13 0 0 0,0 1 0 0 0,1-1 0 0 0,-1 0 0 0 0,0 0 0 0 0,0 1 0 0 0,0-1 0 0 0,0 0 0 0 0,0 1 0 0 0,0-1 0 0 0,0 0 0 0 0,0 1 0 0 0,0-1 0 0 0,0 0 0 0 0,0 0 0 0 0,0 1 0 0 0,0-1 0 0 0,0 0 0 0 0,0 1 0 0 0,-1-1 0 0 0,1 0 0 0 0,0 0 0 0 0,0 1 0 0 0,0-1 0 0 0,-8 22 0 0 0,6-14 0 0 0,-1 0 0 0 0,0 0 0 0 0,-2 0 0 0 0,-1 0 0 0 0,-15 21 0 0 0,18-23 0 0 0,2-4 0 0 0,0 0 0 0 0,0 0 0 0 0,0 0 0 0 0,0-1 0 0 0,0 1 0 0 0,-1 0 0 0 0,1-1 0 0 0,-1 1 0 0 0,1 0 0 0 0,-7 8 0 0 0,7-7 0 0 0,-5 3 0 0 0,-1-3 0 0 0,-1 1 0 0 0,1 2 0 0 0,1 0 0 0 0,1 2 0 0 0,3-2 0 0 0,4-5 0 0 0,3-3 0 0 0,-2 1 87 0 0,0 0-1 0 0,0 0 1 0 0,0-1-1 0 0,0 1 1 0 0,0-1-1 0 0,0 0 1 0 0,1-1-87 0 0,2-1 325 0 0,-1 0-186 0 0,1 0-1 0 0,-1 0 1 0 0,0-1 0 0 0,-1 0 0 0 0,1 1-1 0 0,-1-2 1 0 0,0 1 0 0 0,4-6-139 0 0,11-15 7 0 0,4-2-7 0 0,-17 21 0 0 0,-1 1 0 0 0,-1 0 0 0 0,0 1 0 0 0,2-4 0 0 0,-4 5-298 0 0,-3 3 775 0 0,-5 3-2901 0 0,5-2-105 0 0,-6 3-2881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6:28:16.71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14948 9123 9215 0,'0'0'192'0,"0"0"64"0,0 0 0 0,0 0 0 0,-3 8-256 0,-2-1 0 16,-1-3 0-16,2 2 0 0,-1-1 864 0,1 1 128 15,0-1 32-15,0 0 0 0,4-5 0 0,0 0 0 16,0 0 0-16,0 0 0 0,0 0 0 0,0 0 0 0,0 0 0 16,0 0 0-16,5-6-832 0,1-1-192 15,2 0 0-15,1-1 0 0,1-1 864 0,3 0 128 0,1 1 32 0,3-3 0 16,0-1-832-16,2-1-192 0,2 6 0 0,-4-2 0 16,1-2 0-16,0 1 0 0,-2 5 0 0,0-2 0 15,-3 0 0-15,-1 2 0 0,-1 0 0 0,-2 3 0 16,-3 2 0-16,-6 0 0 0,6 5 0 0,-6-5 0 15,1 6 0-15,-1 6 0 0,-1 7 0 0,1 1 0 16,-6-3 0-16,1 4 0 0,-2 5 0 0,-3 0 0 16,0 2 0-16,0-3 0 0,1-2 0 0,-1-1 0 15,1 0 0-15,0-2 0 0,0-3 0 0,0-1 0 16,2-1 0-16,-3 1 0 0,5-4 0 0,-2-4 0 16,1-3 864-16,2-2 128 0,4-3 32 0,0 0 0 15,0 0-832-15,0 0-192 0,0 0 0 0,0 0 0 0,4-4 864 0,3-3 128 16,1-3 32-16,0 0 0 0,1-1-832 15,2-1-192-15,0-1 0 0,0 0 0 0,-1-1 864 16,1-2 128-16,1 1 32 0,5-5 0 16,-3 2-1648-16,0 3-320 0,-2 0-64 15,-3 6-16-15,0 1 832 0,2 1 192 0,-3 1 0 0,0 1 0 0,0 1 0 0,-1 3 0 16,-7 1 0-16,6 5 0 0,-6-5 0 0,7 7 0 16,-4 2 0-16,-1 2 0 0,0 0 0 0,-1 0 0 15,-1 0 0-15,0 1 0 0,0 1 0 0,0 0 0 16,0-1 0-16,-1-1 0 0,-1-3 0 15,1 0 0-15,0 0 0 0,0-2 0 0,1-6 0 0,0 0 0 16,0 0 0-16,0 0 0 0,0 0 0 0,0 0 0 16,0 0 0-16,0 0 0 0,5-4 768 0,0-3 208 15,1-3 48-15,0-1 0 0,3-1-832 0,-1 1-192 0,0-1 0 16,3-1 0-16,0-3 0 0,2 1 0 0,-1 0 0 16,1 0 0-16,-1 1 0 0,2 0 0 0,-2-1 0 0,2 4 0 15,-2 3 0-15,1 1 0 0,-2 3 0 0,0 1 0 16,0 5 0-16,-3 1 0 0,-1 2 0 0,-1 2 0 15,1 2 0-15,-2 2 0 0,-1 3 0 0,3 1 0 16,-4 1 0-16,2-1 0 0,-1 1 0 0,1-1 0 16,-1 0 0-16,1-1 0 0,2-2 0 0,-3-1 0 15,2-2 0-15,-1 0 0 0,1 1 0 0,-2-2 0 16,-4-8 0-16,0 0 0 0,6 7 0 0,-6-7 0 16,3 6 0-16,-3-6 0 0,0 0 0 0,0 0 0 15,5 9-1600-15,-5-9-352 0,0 0-80 16,8 0-16-16</inkml:trace>
  <inkml:trace contextRef="#ctx0" brushRef="#br0" timeOffset="946.14">15864 9181 12895 0,'0'0'272'0,"-9"0"64"0,1 3 16 0,8-3 32 0,-4-3-384 0,-1 0 0 0,0 3 0 0,5 0 0 0,0 0 896 0,0 0 96 15,0 0 32-15,0 0 0 0,0 0-832 0,10 2-192 16,-4-4 0-16,4 1 0 0,1-1 864 0,2 1 128 16,3 2 32-16,1-1 0 0,3-1-832 0,2 0-192 15,4 1 0-15,1 1 0 0,-2-2 864 0,3-1 128 16,0-2 32-16,3-1 0 0,1 1-832 0,2-2-192 16,3 1 0-16,1-1 0 0,1-1 864 0,-1 3 128 15,1 2 32-15,-3-3 0 0,-2-1-832 0,-2 0-192 16,-5 3 0-16,-1 1 0 0,-3 0 0 0,-3-1 0 15,-4-1 0-15,-1 3 0 0,0 2 0 0,-3 0 0 16,-1-1 0-16,-3 1 0 0,0 1 0 0,-8-2 0 16,5 5 0-16,-5-5 0 15,0 0-2416-15,0 0-528 0,0 0-96 0,0 0-32 0</inkml:trace>
  <inkml:trace contextRef="#ctx0" brushRef="#br0" timeOffset="1240.36">16493 8954 16575 0,'0'0'368'0,"13"-2"80"0,-5-1 0 0,1 0 16 0,-1 3-464 0,3-1 0 0,3 1 0 0,1-1 0 15,1-3 0-15,3 2 0 0,1 0 0 0,2 1 0 16,0-1 912-16,2 2 96 0,-3 2 16 0,0-1 0 15,-1 3-832-15,-2 1-192 0,0 3 0 0,-1 1 0 0,-3 2 864 16,-2 1 128-16,-2 2 32 0,-2-2 0 0,-5-3-832 0,-2 1-192 16,-2 2 0-16,-5 2 0 0,-4 1 0 0,-3-1 0 15,-4 0 0-15,-5 2 0 0,-4 1 864 0,0 1 128 16,0-3 32-16,0 1 0 0,3-3-832 16,1 0-192-16,3-1 0 0,6-2-8144 15,6-3-1680-15</inkml:trace>
  <inkml:trace contextRef="#ctx0" brushRef="#br0" timeOffset="3767.07">17398 8877 9215 0,'0'0'400'0,"0"0"96"0,-4-2-496 0,4 2 0 16,-5 0 0-16,5 0 0 0,-6 1 912 0,6-1 96 16,-5 4 16-16,5-4 0 0,0 0-832 0,0 0-192 15,0 0 0-15,0 0 0 0,0 0 0 0,0 0 0 16,7-3 0-16,1-2 0 0,3 2 864 0,-1-1 128 0,1-3 32 0,1 0 0 15,2 1-832-15,0 1-192 0,2-1 0 0,-3 1 0 16,0-2 0-16,0 2 0 0,0 1 0 0,0 1 0 16,0 0 0-16,-3-1 0 0,0 2 0 0,-4 2 0 15,1 2 0-15,-7-2 0 0,0 0 0 0,4 7 0 16,-2 3 0-16,-2 2 0 0,-2 2 0 0,-1-1 0 16,0-3 864-16,-4 5 128 0,0 3 32 0,1 1 0 15,-2-2-832-15,0 0-192 0,2 0 0 16,-1-2 0-16,1 2 0 0,0-3 0 0,1-2 0 0,-1-1 0 15,2-1 864-15,-1-1 128 0,1-2 32 0,1-1 0 16,3-6-832-16,0 0-192 0,0 0 0 0,0 0 0 16,0 0 864-16,3-6 128 0,1-1 32 0,2-2 0 15,1-2-832-15,2-2-192 0,0-1 0 0,0 1 0 0,2 0 0 16,-1 0 0-16,1-1 0 0,2-1 0 0,0-2 0 0,3 0 0 16,-2 2 0-16,0 0 0 0,-2 0 0 0,4 0 0 15,0 0 0-15,2 3 0 0,-3 3 0 0,-2 3 0 16,1-1 0-16,-2 4 0 0,-2 3 0 0,-3 2 0 15,0 3 0-15,-5 1 0 0,0 3 0 0,-2 2 0 16,-2 1 0-16,0-1 0 0,-4-1 0 0,1 1 0 16,0 2 0-16,0-3 0 0,1 0 0 0,0-2 0 15,0-2 0-15,1 1 0 0,-1-2 0 0,4-5 0 16,0 0 0-16,0 0 0 0,0 0 0 0,6-2 0 16,3 0 0-16,2-2 0 0,-2-3 864 0,4-3 128 15,0 0 32-15,1-1 0 0,1 0-832 0,1-1-192 16,-1-1 0-16,1 1 0 0,-2 0 0 0,0 1 0 0,2-1 0 15,-2 1 0-15,-2 0 0 0,0 2 0 16,0 3 0-16,-1 3 0 0,-5 3 0 0,-6 0 0 0,4 8 0 0,-2 3 0 16,-4 2 0-16,-1 3 0 0,-3 3 0 0,-1 2 0 15,-2 1 0-15,-1 3 0 0,0 3 0 0,0-2 0 16,0-3 0-16,3-1 0 0,-2 0 0 0,3-2 0 16,2-1 0-16,1-3 0 0,1 0 0 0,2-3 0 15,0-2 0-15,4-3 0 0,-4-8 0 0,6 4 0 16,2-1 0-16,1-2 0 0,3-3 0 0,-1-2-13888 15</inkml:trace>
  <inkml:trace contextRef="#ctx0" brushRef="#br0" timeOffset="4098.18">18443 8666 12895 0,'0'0'576'0,"0"0"112"0,0 0-560 0,0 0-128 15,0 0 0-15,0 0 0 0,0 10 0 0,-1 2 0 16,0 0 0-16,-2 2 0 0,0 2 848 0,1 0 144 15,0 3 32-15,0-3 0 0,0 2 0 0,1 1 0 0,-4-1 0 0,3 0 0 16,1-3-832-16,0 0-192 0,-1-2 0 0,0 2 0 16,2 3 0-16,0-3 0 0,0-2 0 0,2 0 0 15,-1-1 0-15,1-1 0 0,0 0 0 0,2-1 0 16,-1-4 0-16,-3-6 0 0,0 0 0 0,0 0 0 16</inkml:trace>
  <inkml:trace contextRef="#ctx0" brushRef="#br0" timeOffset="4294.83">18177 8839 23951 0,'0'0'512'16,"0"0"128"-16,7 1 0 0,-1-4 64 0,3 1-576 0,3 0-128 0,3-1 0 0,4 1 0 0,2 2 0 0,1-3 0 15,2 2 0-15,2 0 0 0,1 1 0 0,2 0 0 16,1 0 0-16,3-1 0 0,3-1 0 0,-2 1 0 15,-3 0 0-15,9 1 0 16,-6 1-784-16,-6-1-192 0,3-2-48 0,-10 3 0 0</inkml:trace>
  <inkml:trace contextRef="#ctx0" brushRef="#br0" timeOffset="4718.22">18941 8573 16575 0,'0'0'368'0,"0"0"80"0,11-7 0 0,-4 0 16 0,3-1-464 0,3 3 0 0,0 1 0 0,5 0 0 15,0 2 0-15,-2 1 0 0,1 0 0 0,-1 4 0 16,-1 4 0-16,-1 0 0 0,-4 2 0 0,-3 2 0 16,-2 4 912-16,-3 1 96 0,-4 4 16 0,-3 1 0 15,-2 0-832-15,-3 3-192 0,-2 3 0 0,-4-1 0 16,-3-2 0-16,2-1 0 0,-3-3 0 0,2 0 0 16,1-2 0-16,0 0 0 0,3-6 0 0,2-1 0 0,1 0 864 15,0-2 128-15,2-3 32 0,3 1 0 0,1 0-832 0,1-2-192 16,4-5 0-16,0 0 0 0,0 0 864 0,0 0 128 15,7-1 32-15,2 0 0 0,0 1-832 0,2 0-192 16,-1-3 0-16,3 0 0 0,0 2 0 0,1 0 0 16,-1 1 0-16,1-1 0 0,1 0 0 0,0 1 0 15,0 1 0-15,1-2 0 0,0-1 0 0,1 0 0 16,-2-1 0-16,3 3-8144 16,-1 3-1680-16</inkml:trace>
  <inkml:trace contextRef="#ctx0" brushRef="#br0" timeOffset="5371.3">19397 8936 12895 0,'0'0'576'0,"0"0"112"0,0 0-560 0,0 0-128 0,0 0 0 0,0 0 0 16,0 0 0-16,0 0 0 0,0 0 0 0,0 0 0 0,0 0 0 15,0 0 0-15,4 8 0 0,2-5 0 0,-6-3 848 0,7-1 144 16,0 1 32-16,1 0 0 0,-1-1-832 0,3-1-192 15,-1 0 0-15,2 0 0 0,1 1 0 0,-2 1 0 16,1-3 0-16,0 0 0 0,0-1 864 0,1-1 128 16,0 2 32-16,2-1 0 0,-1-3-832 0,1 0-192 15,0 0 0-15,0-1 0 0,0-1 0 0,1-1 0 16,0-2 0-16,-1 1 0 0,1 0 0 0,1-2 0 16,-1-1 0-16,1-4 0 0,-2-2 864 0,1 0 128 15,1-2 32-15,-1 0 0 0,0-1-832 0,0 0-192 16,-1 0 0-16,-1 3 0 0,0 4 0 0,-3-1 0 15,1 0 0-15,0 0 0 0,-2 4 0 0,0 2 0 16,-1 1 0-16,-2 1 0 0,0 1 0 0,-2 0 0 16,-1 0 0-16,-3 2 0 0,-2 1 0 0,1-1 0 0,0 0 0 15,1 6 0-15,-7-1 0 0,1-1 0 0,-3 0 0 0,-1 2 0 16,0 2 0-16,-2 1 0 16,0 0 0-16,-1 2 0 0,-1 0 0 0,-1 3 0 0,1 2 0 0,1 0 0 15,-2 0 0-15,1 1 0 0,0 2 0 0,-1 2 0 16,2 2 864-16,0 0 128 0,-1 1 32 0,-1 3 0 15,4 5-832-15,-2 1-192 0,1-2 0 0,2 0 0 16,3 1 0-16,2-2 0 0,0 1 0 0,2-3 0 16,2-3 0-16,1-2 0 0,3 0 0 0,0-2 0 15,2-3 0-15,0-1 0 0,1-1 0 0,2 2 0 16,3-2 864-16,0 0 128 0,2-1 32 0,3 0 0 16,0 0-832-16,3-3-192 0,3 1 0 0,4-3 0 15,1-2 0-15,2 1 0 0,2 1 0 0,-1-1-13888 16</inkml:trace>
  <inkml:trace contextRef="#ctx0" brushRef="#br0" timeOffset="6288.54">20258 8719 9215 0,'0'0'192'0,"0"0"64"0,0 0 0 0,0 0 0 0,0 0-256 0,0 0 0 0,0 0 0 0,0 0 0 0,0 0 864 0,0 0 128 15,0 0 32-15,0 0 0 0,0 0-832 16,0 0-192-16,0 0 0 0,0 0 0 0,10 1 864 0,-1-1 128 16,2-1 32-16,0-2 0 0,2 3 0 0,0 0 0 15,3 0 0-15,2-1 0 0,0-1-832 0,2 1-192 16,0 1 0-16,1 0 0 0,1 0 0 0,3 0 0 16,-2-1 0-16,2 0 0 0,-1 2 864 0,1 0 128 15,0 0 32-15,-3 1 0 0,-1 2-832 0,-1-3-192 16,-3 1 0-16,-1 0 0 0,-2 0 0 0,-3 1 0 15,-1-1 0-15,0-1 0 0,-4 1 0 0,2-2 0 16,-8 0 0-16,0 0-10608 0</inkml:trace>
  <inkml:trace contextRef="#ctx0" brushRef="#br0" timeOffset="6637.37">20640 8515 9215 0,'0'0'400'0,"0"0"96"0,0 0-496 0,0 0 0 0,5-2 0 0,3-1 0 16,-1 0 912-16,3 0 96 0,-2-2 16 0,5 2 0 15,-1 3-832-15,2 2-192 0,2-4 0 0,3 1 0 16,1 0 864-16,2 2 128 0,3 3 32 0,-2-1 0 15,-3-3 0-15,0 2 0 0,1 3 0 0,-1 0 0 0,-2 3-832 16,-1-1-192-16,-3 1 0 0,-1 1 0 0,-2 1 0 16,-1 1 0-16,-3 0 0 0,-2 2 0 0,-2 0 0 0,-3 2 0 15,-4 0 0-15,-1 0 0 0,-2 1 864 0,-3-2 128 16,-2-1 32-16,-1 0 0 0,0 1-832 0,-2-4-192 16,0-1 0-16,-1 2 0 0,-3-1 0 0,1 0 0 15,1-2 0-15,1 0 0 0,2-2 0 0,2 1 0 16,4-1 0-16,0 0-7056 15,8-6-1456-15</inkml:trace>
  <inkml:trace contextRef="#ctx0" brushRef="#br0" timeOffset="13623.69">21408 8514 10991 0,'0'0'480'0,"0"0"112"0,0 0-464 0,0 0-128 15,0 0 0-15,0 0 0 0,-8 0 736 0,8 0 128 16,0 0 32-16,0 0 0 0,0 0-192 0,0 0-48 15,0 0 0-15,0 0 0 0,0 0-16 0,0 0-16 16,-4-3 0-16,4 3 0 0,0 0-96 0,0 0-16 16,4-6 0-16,3 1 0 0,0-1-240 0,2 0-48 15,0-1-16-15,2 2 0 0,-2 0-208 0,0 0 176 0,-2-1-176 0,2 3 160 16,-9 3-160-16,11-1 0 0,-11 1 0 0,10 3 128 16,-1 4-128-16,-4 0 0 0,-1 2 0 0,-1 2 0 15,-2 1 0-15,-2 5 0 0,-4 1 0 0,0 1 0 16,-3-2 288-16,-1 2 32 0,-2 3 0 15,-1 0 0-15,-2 5-64 0,1-2 0 0,-1 0 0 0,-1-1 0 16,4-4-64-16,0-2-32 0,0-3 0 0,0 0 0 16,4-3-160-16,1-1 192 0,1-1-192 0,3-3 192 15,2-7-32-15,0 0 0 0,0 0 0 0,0 0 0 16,11-7 432-16,3-2 96 0,0-4 16 0,1 0 0 16,2-1-240-16,-1-2-32 0,1-4-16 0,-1 2 0 15,1 2-416-15,-2 1 0 0,0-1 0 0,-2 2 0 16,-2 1 0-16,0 1 0 0,-4-1-144 0,2 6 144 15,-9 7 0-15,0 0 0 0,6-4 0 0,-6 4 0 0,3 11-144 0,-1 3 144 16,-2-2 0-16,-2 3-144 0,-1 3 144 0,-2 0 0 16,0 2 0-16,-1-1 0 0,1-4 0 0,-2 0 0 15,0-2 0-15,0-1 0 0,0 1 0 0,2-3 0 16,-2-4 0-16,7-6 0 0,-4 7 0 0,4-7 0 16,0 0 0-16,0 0 128 0,0 0 64 0,0 0 32 15,11-10 0-15,0-3 0 0,3-3-32 0,2-1-16 16,0 1 0-16,2-3 0 0,1-2-176 0,0-2 0 15,1 0 144-15,0 2-144 0,0 7 0 0,-4 0 0 16,-1 7 0-16,0-1 0 0,-1 5 0 0,-4 2 0 16,-10 1 0-16,9 8 0 0,-5 3 0 0,-1 7 0 15,-3 2-144-15,-2 2 144 0,-4 0 0 0,-2 0 0 16,-1 1 0-16,0 0 0 0,2 0 0 0,-2-2 0 16,2-3 0-16,1-3 0 0,1-2 0 0,3-1 0 0,1-2 0 15,1-1 0 1,0-9-2176-16,0 0-304 0</inkml:trace>
  <inkml:trace contextRef="#ctx0" brushRef="#br0" timeOffset="14217.88">22255 8498 13471 0,'0'0'288'0,"0"0"64"0,0 0 16 0,0 0 16 0,0 0-384 0,0 0 0 0,0 0 0 0,0 0 0 15,0 0 592-15,0 0 48 0,0 0 0 0,0 9 0 16,0 7 48-16,-2-1 16 0,-2 1 0 0,-2-1 0 15,-3 0-144-15,2 4-32 0,2 2 0 0,0 2 0 16,1-2-272-16,1 2-64 0,-1-1-16 0,2-1 0 0,1 0-176 16,2-2 128-16,1-4-128 0,1 0 128 0,-1 0-128 0,2-4 0 15,-2-2 144-15,2-2-144 0,-1 1-192 0,-3-8-96 16,2 7-32-16,-2-7-8800 16</inkml:trace>
  <inkml:trace contextRef="#ctx0" brushRef="#br0" timeOffset="14398.83">22130 8677 8287 0,'0'0'736'0,"0"0"-592"15,0-7-144-15,0 7 0 0,0 0 1808 0,0 0 336 16,9 5 64-16,0-4 16 0,3-5-1120 0,4 4-208 16,-1 2-64-16,4-1 0 0,3-2-128 0,-1-1-16 15,1 0-16-15,1 1 0 0,1 1-416 0,-1-1-64 0,-1-1-32 0,-1 1 0 16,-2 1-160-16,-3-1-176 0,-3-2 48 0,0 1-6400 15,-4 0-1280-15</inkml:trace>
  <inkml:trace contextRef="#ctx0" brushRef="#br0" timeOffset="14790.89">22584 8556 7359 0,'0'0'656'0,"0"0"-528"0,0 0-128 0,8-2 0 0,0-5 1760 0,-8 7 320 16,10 4 64-16,1-5 16 0,2-5-1616 16,-3 0-320-16,0 0-64 0,1 6-16 0,-2 4 208 0,0 2 32 15,-2-1 16-15,-7-5 0 0,6 12-256 0,-4 0-144 16,0 0 160-16,-2 2-160 0,-2-2 384 0,-1 3-32 15,-5 4 0-15,0-1 0 0,-4-1-112 0,-1-1-32 16,-1 1 0-16,-3 2 0 0,0 2 32 0,0-4 0 16,3-3 0-16,1-1 0 0,-1-1-64 0,3-1-16 15,3-4 0-15,1 3 0 0,7-10-16 0,-4 10 0 16,1-1 0-16,3-9 0 0,0 0 160 0,0 0 16 16,10 2 16-16,0 0 0 0,3-2 272 0,2 0 48 15,0 0 16-15,4 1 0 0,2 2-400 0,0-1-80 16,2-1 0-16,0 1-16 0,-1 1-176 0,0 1 0 0,-2 0 144 15,-2 1-144 1,0-3-352-16,-3-1-144 0,-3-1-16 0,-2 1-6816 0,-2 2-1360 0</inkml:trace>
  <inkml:trace contextRef="#ctx0" brushRef="#br0" timeOffset="15158.65">23146 8448 13823 0,'0'0'1216'0,"0"0"-960"16,0 0-256-16,0 0 0 0,0 0 0 0,0 0-192 16,0 0 48-16,-8 3 0 0,-1 3 656 0,-2 0 144 15,1 4 32-15,-3 4 0 0,-2-1-112 0,-2 4 0 16,1 4-16-16,-1 1 0 0,2 5 32 0,1 1 16 16,-1 3 0-16,4 0 0 0,0 0-336 0,5-4-64 15,-1-2-16-15,5-1 0 0,1-7-192 0,2 0 0 16,2-2 0-16,3-3 0 0,-1-2 240 0,6 1 0 0,0 1 0 0,3-3 0 15,2-5-240-15,1-1-128 0,11-5 128 16,3 1-208-16</inkml:trace>
  <inkml:trace contextRef="#ctx0" brushRef="#br0" timeOffset="16534.66">23378 8476 9215 0,'0'0'400'0,"0"0"96"0,0 0-496 0,0 0 0 16,0 0 0-16,0 0 0 0,4-4 912 0,2 1 96 15,-1 0 16-15,0-1 0 0,-5 4 0 0,0 0 0 16,4-3 0-16,-4 3 0 0,6-3 0 0,-6 3 0 15,0 0 0-15,0 0 0 0,0 0-832 0,0 0-192 16,0 0 0-16,0 0 0 0,0 0 864 0,0 0 128 16,0 0 32-16,0 0 0 0,1 6-832 0,0 3-192 15,-2 2 0-15,1 0 0 0,-1 0 864 0,-1 2 128 16,-1 4 32-16,0 0 0 0,-2 2-832 0,2 1-192 0,-3 1 0 0,-2 10 0 16,-1-1 448-16,1-2 64 0,-2-3 0 0,2-1 0 15,-2-2-112-15,0-3-16 0,1-5 0 0,-1 2 0 16,2-1-112-16,1 0-16 0,-1-2-16 0,3-4 0 15,1-2-64-15,1 0-16 0,-1-2 0 0,4-5 0 16,0 0 32-16,0 0 16 0,0 0 0 0,0 0 0 16,0 0 16-16,12 1 0 0,-1-3 0 0,1 1 0 15,0 1-224-15,0 0 176 0,0 1-176 0,0-1 160 16,1-4-160-16,-2 2 0 0,1 2 144 0,-1-1-144 16,0-1 0-16,-2 1 0 0,2 1 0 0,-2 0 128 15,-9 0-128-15,10-1 0 0,0-1 0 0,-10 2 0 0,9 1-176 16,-9-1-48-16,0 0-16 0,10 2 0 15,-1 2-752-15,-9-4-160 0,9 5-16 0,-9-5-16 16,0 0-1840-16,8-4-368 0</inkml:trace>
  <inkml:trace contextRef="#ctx0" brushRef="#br0" timeOffset="16870.39">23846 8498 9215 0,'0'0'400'0,"0"0"96"0,3-8-496 0,-1 0 0 0,2 0 0 0,-4 8 0 15,0 0 1488-15,0 0 208 0,0 0 32 0,0 0 16 16,0 0-880-16,0 0-176 0,0 0-48 0,0 9 0 15,-3 0 32-15,0 4 0 0,-2 5 0 0,2-1 0 16,-4 0-32-16,2-1 0 0,-2 0 0 0,2 3 0 16,0 4-96-16,0-1-32 0,-2 0 0 0,2-3 0 15,0 0-208-15,2-1-48 0,1-2-16 0,-3 0 0 16,1-4-112-16,1 0 0 0,-1-1-128 0,2 0 192 16,0-5-192-16,2-6 0 0,0 0-192 0,0 0 192 15,0 0-848-15,0 0-64 0,0 0-16 0,0 0-9376 16</inkml:trace>
  <inkml:trace contextRef="#ctx0" brushRef="#br0" timeOffset="17060.11">23646 8654 18431 0,'0'0'1632'0,"0"0"-1312"15,10 4-320-15,-1-2 0 0,2-2 288 0,2 0-16 16,0 0 0-16,4 0 0 0,2-3 112 0,1 0 0 15,1-2 16-15,1 1 0 0,1-2-128 0,-2 1-16 16,0-3-16-16,1 2 0 0,-3 0-240 0,-1 3 176 16,-2 1-176-16,-2 1 160 15,-3 1-672-15,-2 1-144 0</inkml:trace>
  <inkml:trace contextRef="#ctx0" brushRef="#br0" timeOffset="18224.23">24462 8705 13823 0,'0'0'1216'0,"0"0"-960"16,0 0-256-16,0 0 0 0,2-7 1472 0,2-1 240 15,4 0 48-15,-3 1 16 0,2-2-1456 0,0 1-320 16,3-1 0-16,0-1 0 0,3 2 0 0,1-1 0 0,-2 0 0 0,-1 2 144 16,-1 3-16-16,-2 1-128 0,-8 3 192 0,0 0-64 15,0 0-128-15,0 0 0 0,0 0 0 0,2 12 0 16,-1 3 0-16,-2 1 288 0,-7-1-32 0,1 4 0 15,2 4 192-15,-2 1 16 0,-3-3 16 0,1-2 0 16,2-3-80-16,-1 0-16 0,0-3 0 0,3 0 0 16,0-3-64-16,1-2-32 0,4-8 0 0,0 0 0 15,0 0 0-15,0 0 0 0,0 0 0 0,10-4 0 16,0-2 64-16,2-3 16 0,6-4 0 0,-1-1 0 16,1 0-192-16,-1 1-48 0,0-2 0 0,-1 1 0 15,1 2-128-15,-2 3 0 0,-3 3 0 0,-1 0 0 0,-1 1 0 16,-2 2 0-16,-8 3 0 0,0 0 0 15,5 9 0-15,-2 2 0 0,-3 2-160 0,-3 0 160 0,0 1-128 16,-1 1 128-16,-4 2 0 0,1-2-144 0,1-1 144 16,-2-2 0-16,-1 0 0 0,2-2 0 0,-1-5 0 15,8-5 0-15,0 0 0 0,0 0 0 0,0 0 0 0,0 0 0 16,0 0 0-16,0 0 128 0,0 0-128 0,8-5 192 16,-2-3-64-16,4-2 0 0,2-2-128 0,-2 0 0 15,1 0 0-15,0 1 0 0,0 0 0 0,-1 1 0 16,0 2 0-16,-2 0 0 0,0 2 0 0,1 1-128 15,-1 2 128-15,-8 3 0 0,12 3 0 0,-4 3-160 16,1 2 160-16,-4 0 0 0,1 0-144 0,-1 2 144 16,1 2 0-16,-1 0-144 0,-1-1 144 0,0 0 0 15,-1 0 0-15,-3-11 0 0,4 12 0 0,-4-12 0 16,0 0 0-16,5 12 0 0,-2-1 0 0,-3-11-288 0,0 0 48 16,0 0-7936-16,0 0-1584 0</inkml:trace>
  <inkml:trace contextRef="#ctx0" brushRef="#br0" timeOffset="18687.53">24949 8149 13823 0,'0'0'1216'0,"0"0"-960"16,0 0-256-16,0 0 0 0,0 0 272 0,0 0 16 16,0 0 0-16,8 8 0 0,1-2 352 0,-2 3 80 15,-2 1 16-15,5 5 0 0,3 5-80 0,3 3-16 16,-4 4 0-16,3 0 0 0,3 2-160 0,0 1-32 16,-3 3-16-16,1 4 0 0,0 0 16 0,-2 5 0 0,0 3 0 0,-5 8 0 15,0 4-64-15,-2-5 0 16,-1-3 0-16,-4-3 0 0,1 0 144 0,-2-4 32 0,-2 1 0 0,-3-1 0 15,-4 0 16-15,-5-1 0 0,-3-1 0 0,-3-1 0 16,-4-6-96-16,-5-2-16 0,-3-2 0 0,-1 0 0 16,2-2-464-16,3-1 128 0,-1-4-128 0,6 0-13376 15</inkml:trace>
  <inkml:trace contextRef="#ctx0" brushRef="#br0" timeOffset="21055.07">17874 9731 2751 0,'0'0'256'0,"0"0"-256"0,0 0 0 0,0 0 0 15,0 0 2112-15,11 3 384 0,0-4 80 0,2 1 16 16,0 0-1376-16,2 0-256 0,2 0-64 0,1 1-16 15,3 0-624-15,1-1-112 0,2-2-16 0,4 1-128 16,3-1 160-16,-3-2-160 0,-1 2 128 0,-1 2-128 16,-1 2 0-16,-1 1 0 0,-6-3 0 0</inkml:trace>
  <inkml:trace contextRef="#ctx0" brushRef="#br0" timeOffset="21222.21">17859 9917 23039 0,'0'0'2048'0,"13"4"-1648"16,0-6-400-16,4 4 0 0,1 2 128 0,2 2-128 15,4-5 128-15,4-1-128 0,4-1 0 0,2 1 0 16,4 2 0-16,-1 0 0 16,-1 1-272-16,1-2-144 0</inkml:trace>
  <inkml:trace contextRef="#ctx0" brushRef="#br0" timeOffset="22417.08">18787 9767 8287 0,'0'0'736'0,"0"0"-592"0,0 0-144 0,0 0 0 0,0 0 864 0,11-1 144 16,-2-1 16-16,1-3 16 0,2-2-288 0,-2 0-64 15,2-1-16-15,1 0 0 0,1-1-224 0,1-2-32 16,0-2-16-16,2 0 0 0,1 4-112 0,-1 0-32 16,2 0 0-16,-3 0 0 0,0 1 48 0,-3 3 0 15,-2 3 0-15,0 2 0 0,-1 0-32 0,-10 0 0 16,5 12 0-16,-1 1 0 0,-3 2 112 0,-2 1 32 15,-3 0 0-15,-3 2 0 0,-1 5-48 0,-1-2-16 16,0-2 0-16,-3-1 0 0,0 1-176 0,0 0-48 16,2 1 0-16,-2-2 0 0,0-2 64 0,2-4 0 0,1-2 0 0,2-2 0 15,-1-2 224-15,8-6 48 0,0 0 16 0,0 0 0 16,0 0 256-16,0 0 48 0,0 0 16 0,12-2 0 16,-1-6-224-16,2-1-32 0,3-2-16 0,1 1 0 15,1-2-320-15,0-2-64 0,-2-1-16 0,0 0 0 16,2 2-128-16,2-1 0 0,2-2 0 0,-2 4 0 15,2 3 0-15,0 3 0 0,-5 0 0 0,0 1 0 16,-4 2 0-16,-2 3 0 0,-1 3 0 0,-3 2 0 16,-7-5 0-16,4 10 0 0,-2 2 0 0,-1 2 0 15,-2-1-144-15,-2 0 144 0,-3-1 0 0,0 3 0 16,-2 3 0-16,-1 0 0 0,0-2 0 0,0-4 0 16,0-3 0-16,-1-2 0 0,1-2 0 0,1 0 0 0,8-5 0 15,0 0 144-15,0 0-144 0,0 0 192 0,0 0 16 0,3-10 16 16,1-6 0-16,5 1 0 0,3 4-48 15,3-1-16-15,0-3 0 0,2 2 0 0,1-2-160 0,1 4 0 16,-1 0 144-16,1 1-144 0,0-1 0 0,3 1 0 16,0 0 0-16,3 2 0 0,-4 2 0 0,-1 1 0 15,0 2 0-15,-3 3 0 0,-4 5 0 0,-3 2 0 16,-1 2 0-16,-2 3-128 0,0 4 912 0,-6-1 192 16,-2 1 48-16,1 2 0 0,-2 2-832 0,-3 1-192 15,0 0 0-15,-1-2 0 16,-1 1-768-16,1-4-192 0,1-6-32 0,0-1-16 0,1 1 832 0,4-10 176 15,0 0 0-15,0 0 0 16,0 0-368-16,0 0-112 0,12 1-32 0,-3-4-8496 16,1-2-1696-16</inkml:trace>
  <inkml:trace contextRef="#ctx0" brushRef="#br0" timeOffset="28450.16">20368 9361 5519 0,'11'2'240'0,"-11"-2"64"0,6-6-304 0,0-1 0 0,2 0 0 0,-8 7 0 15,0 0 1712-15,0 0 272 0,7-7 64 0,-7 7 16 16,0 0-912-16,0 0-176 0,0 0-32 0,0 0-16 16,0 0-208-16,-10 4-32 0,-1 3-16 0,0 0 0 15,-4-1-208-15,1 3-32 0,-1 2-16 0,-1 6 0 16,0 4 160-16,-1 2 16 0,-2 0 16 0,1 4 0 16,0 7-48-16,3-3-16 0,0 0 0 0,1-2 0 15,2-2-256-15,2 0-48 0,2 1-16 0,1-2 0 16,5-4-80-16,1-3-16 0,1-3 0 0,1 2 0 0,1 1 0 15,2-4-128-15,1-4 192 0,0 1-64 0,2 4-128 16,2 1 128-16,-2-1-128 0,2-4 128 0,1-2-128 16,1-2 0-16,0 0 0 0,2-2 128 0,-1-5-384 0,3-4-64 15,0-1-32-15,0 0-7264 16,1-1-1440-16</inkml:trace>
  <inkml:trace contextRef="#ctx0" brushRef="#br0" timeOffset="28824.81">20781 9415 13071 0,'2'-11'576'0,"-2"11"128"0,2-8-576 0,-2 8-128 0,5-7 0 0,-5 7 0 16,4-8 800-16,-4 8 128 0,5-6 32 0,-5 6 0 15,0 0-496-15,0 0-80 0,0 0-32 0,0 0 0 16,3 16 48-16,-4 1 16 0,-3 2 0 0,1 4 0 16,-1 4 96-16,-1 0 32 0,1 3 0 0,-1 2 0 15,-2 0-48-15,1 0-16 0,-2-2 0 0,2 0 0 16,-1 0-176-16,2-4-48 0,0-5 0 0,0 1 0 15,2 1-256-15,-1-1 0 0,1-4 0 0,2-2 0 0,-2 0 0 16,1-4 0-16,1-2 128 0,1-10-128 0,0 0 0 0,0 0 0 16,0 0 0-16,0 0 0 0,0 0-192 0,0 0-128 15,7-6-48-15,-2-2-9968 16</inkml:trace>
  <inkml:trace contextRef="#ctx0" brushRef="#br0" timeOffset="29110.51">21170 9485 16991 0,'-3'-19'752'0,"1"14"144"0,2 5-704 0,0 0-192 0,0 0 0 15,-5 10 0-15,1 1 352 0,1 6 32 0,-1 5 16 0,0 1 0 16,-1 0-144-16,2 2-16 0,0-1-16 0,-2 3 0 16,2-1-224-16,0-2 176 0,1-2-176 0,1-1 160 15,2 1-160-15,1-2 0 0,0-3 144 0,0-1-144 16,0-2 128-16,2 1-128 0,-3-1 128 0,1-4-128 16,-2-10-224-16,0 0-112 0,0 0-32 0,0 0-8128 15</inkml:trace>
  <inkml:trace contextRef="#ctx0" brushRef="#br0" timeOffset="29269.14">21034 9682 13823 0,'0'0'608'0,"0"0"128"0,0 0-592 0,7-4-144 16,-7 4 0-16,9 0 0 0,1-3 848 0,1 6 144 16,-1 0 32-16,2 2 0 0,2 0-576 0,2 0-128 15,0-3 0-15,1 2-16 0,-1 3-176 0,3-5-128 16,2-3 144-16,-1 3-144 0,-3 2 0 0,1 1 0 15,-3-2 0-15</inkml:trace>
  <inkml:trace contextRef="#ctx0" brushRef="#br0" timeOffset="30492.84">22094 9604 15663 0,'-9'-7'688'0,"9"7"144"0,-6-3-656 0,6 3-176 15,0 0 0-15,0 0 0 0,0 0 624 0,0 0 80 16,0 0 32-16,0 0 0 0,0 0-384 0,9-1-80 16,0-2-16-16,4 1 0 0,1 1-64 0,1-3-32 0,2 1 0 15,-1-2 0-15,2 1-160 0,-2 1 0 0,0 1 144 16,-4 0-144-16,-3-1 128 0,-2 2-128 0,-7 1 128 0,11 2-128 15,-11-2 128-15,0 0-128 16,0 0 160-16,3 13-160 0,-2 2 208 0,-2 0-48 0,-6 0-16 0,-2-2 0 16,-1 1 64-16,0-2 16 0,0 0 0 0,1-1 0 15,-2-2-16-15,2-2 0 0,0-2 0 0,9-5 0 16,-7 6 96-16,7-6 16 0,0 0 0 0,0 0 0 16,0 0 80-16,0 0 32 0,0 0 0 0,6-7 0 15,2 2-112-15,-1-1 0 0,4 1-16 0,1-2 0 16,2-1-176-16,-5 0-128 0,1-1 192 0,1 2-192 15,0-2 0-15,-1 4 0 0,0-1 0 0,-3 4 0 16,-7 2 0-16,7 3 0 0,-7-3 0 0,0 0 0 16,5 9 0-16,-4 2 0 0,-3 1 0 0,-2 0 0 0,-1-1 0 15,-1 0 0-15,3-1 0 0,-3 1 0 0,-1 1 0 16,1-2 0-16,6-10 0 0,0 0 0 0,-4 9 0 0,4-9 0 16,0 0 0-16,0 0 0 0,0 0 0 0,0 0 0 15,10 3 0-15,0-4 0 0,4-4 176 0,2-1-176 16,0 0 160-16,2-1-160 0,0-2 128 0,-1 1-128 15,-2-3 0-15,1 2 144 0,-3 5-144 0,-1 0 0 16,0-3 0-16,-1 2 0 0,-2 1 0 0,-1-1 0 16,-8 5 0-16,0 0 0 0,0 0 0 0,6 7 0 15,-6-7 0-15,3 13 0 0,-5 2 0 0,0-3-144 16,0-1 144-16,-1 0 0 0,-2 5 0 0,0 0 0 16,1-2 0-16,2-2 0 0,1 1-304 0,1-1 48 0,1-1 16 15,2-1-11472-15</inkml:trace>
  <inkml:trace contextRef="#ctx0" brushRef="#br0" timeOffset="30904.79">22585 9312 6447 0,'0'0'576'0,"0"0"-576"16,0 0 0-16,0 0 0 0,6-7 1520 0,2 3 192 15,1 0 32-15,1 5 16 0,-3 3-1040 0,4-1-208 16,4 5-32-16,-2-1-16 0,-2 0-96 0,3 4-32 16,3 2 0-16,0 5 0 0,2-2 192 0,-2 4 48 15,1 2 0-15,1 3 0 0,0 4 192 0,0 2 32 16,-2 0 16-16,-3 5 0 0,-3 5-80 0,-3-2-16 16,-4-1 0-16,-3-1 0 0,-3 0-272 0,-3 2-48 0,-6 1-16 15,-1-3 0-15,-3-2-192 0,0-3-32 0,0-4-16 16,-1-2 0-16,2-2-16 0,-2-2-128 0,0-4 192 15,-2-4-64 1,0-2-1344-16,1-3-256 0</inkml:trace>
  <inkml:trace contextRef="#ctx0" brushRef="#br0" timeOffset="31700.42">23468 9498 9215 0,'0'0'400'0,"0"0"96"0,0 0-496 0,0 0 0 16,0 0 0-16,0 0 0 0,0 0 1408 0,0 0 192 15,0 0 48-15,0 14 0 0,-3 6-752 0,1 1-128 16,0-1-48-16,-1 2 0 0,-1 0-128 0,-2 2-16 0,4 0-16 0,-1-2 0 15,-1-4-304-15,3 1-64 0,0-5-16 0,1 2 0 16,-2-1-176-16,4-2 0 0,-2-13 144 0,4 14-144 16,0-1 0-16,0-2 128 0,2-3-128 0,0-2 0 31,3-1-336-31,-9-5-144 0</inkml:trace>
  <inkml:trace contextRef="#ctx0" brushRef="#br0" timeOffset="31902.32">23347 9676 13823 0,'-7'-13'608'0,"7"13"128"0,-3-9-592 16,3 9-144-16,1-9 0 0,-1 9 0 16,8-9 944-16,0 3 144 0,2 0 48 0,4 4 0 0,1 2-608 0,3 0-112 15,2-2-32-15,3-1 0 0,1 2-384 0,5-1 0 16,4 2 0-16,-2 0 0 0,-1-2 0 0,0 2 0 15,1 1 0-15,-3-1-5632 16,-2 0-1216-16</inkml:trace>
  <inkml:trace contextRef="#ctx0" brushRef="#br0" timeOffset="32318.9">24099 9461 17391 0,'0'0'768'0,"0"0"160"0,-2-12-736 0,3 3-192 0,-1 9 0 0,8-4 0 15,1 1 448-15,2 0 48 0,1-1 16 0,2 4 0 16,2 4-256-16,0-1-32 0,2-5-16 0,-3 5 0 16,-2 3-208-16,1 2 0 0,-3 0 128 0,-2 2-128 15,-2 1 0-15,-1 5 0 0,-3 4 128 0,-1 0-128 16,-2-3 0-16,-2 1 0 0,-3 4 0 0,0 1 0 0,-3 2 320 0,-1 0-48 16,0-2 0-16,-1 0 0 0,2-8 0 15,-1 2 0-15,4-2 0 0,-1-3 0 0,2-4-32 0,4-8-16 16,-2 9 0-16,2-9 0 0,0 0 96 0,2 8 0 15,-2-8 16-15,11 7 0 0,-1-4 48 0,3-2 0 16,2-1 0-16,2 2 0 0,0-1-384 0,3-1 144 16,1 0-144-16,0-1-7552 15,-1-2-1600-15</inkml:trace>
  <inkml:trace contextRef="#ctx0" brushRef="#br0" timeOffset="33305.01">24757 9462 6447 0,'2'-12'576'0,"-2"12"-576"0,0 0 0 0,4-8 0 0,-1 0 1392 0,0-1 160 15,2 0 48-15,-1 4 0 0,-4 5-576 0,0 0-128 16,9 2 0-16,-9-2-16 0,10 7-272 0,-4 3-48 16,-1 1-16-16,-2 2 0 0,-2-1 0 0,-1 4 0 15,-1 5 0-15,-2 4 0 0,-4 4 96 0,1 0 32 16,-2-2 0-16,0 2 0 0,1 0-48 0,-1 0-16 15,-1-2 0-15,1 0 0 0,1-1-240 0,-1-2-48 16,0 0-16-16,2-4 0 0,1-2-112 0,2-3-32 0,1-1 0 16,0-2 0-16,-1 2 96 0,2-4 32 0,1-10 0 15,0 0 0-15,0 0 288 0,0 0 64 0,0 0 16 0,12 1 0 16,2-2 176-16,0-1 48 0,0 1 0 16,3-2 0-16,0-3-416 0,3-2-80 0,2-1 0 0,1 5-16 15,0 5-112-15,3 1-32 0,1-1 0 16,-1 2 0-16,-2-1-224 0,0 1 144 0,3-1-144 15,1 4 128-15,5 1-128 0,-1 1 192 0,-2-2-192 0,2 1 192 16,-1 1-192-16,2 2 0 0,0 1 144 0,2 0-144 16,3 3-1344-16,-4-2-352 15</inkml:trace>
  <inkml:trace contextRef="#ctx0" brushRef="#br0" timeOffset="38942.51">734 17300 7359 0,'-12'-1'656'0,"12"1"-528"0,-8-1-128 0,8 1 0 16,-7 0 1584-16,7 0 272 0,-7 0 64 0,7 0 16 15,0 0-288-15,0 0-64 0,0 0-16 0,0 0 0 16,0 0-576-16,0 0-112 0,0 0-32 0,12-5 0 16,3 2-96-16,5-1-32 0,6-3 0 0,-3 0 0 15,1 4 0-15,7-2 0 0,6-3 0 0,4 1 0 16,-2 2-144-16,1 3-48 0,0-2 0 0,-3 1 0 16,-3 0-160-16,1 0-48 0,3 2 0 0,-2 2 0 0,1 3-160 15,2 0-32-15,3 1-128 0,-4 0 192 0,-1 3-192 0,-3-1 144 16,-4 3-144-16,1-1 128 0,-3 0 32 15,-2-1 0-15,-1 0 0 0,3 2 0 0,-3 1 96 0,2 0 0 16,0 3 16-16,-4-1 0 0,1 1 16 0,1 1 0 16,-1 1 0-16,0 0 0 0,-2 1-96 0,0 2-32 15,1-2 0-15,-2 2 0 0,-2-2 32 0,-2 1 16 16,1 2 0-16,-2-3 0 0,0 0 0 0,-2-2 0 16,-2 2 0-16,0-2 0 0,-1 1 48 0,3-2 0 15,-5-1 0-15,1 0 0 0,1 1-64 0,-3-1 0 16,0-2 0-16,-4 1 0 0,2-1-48 0,-1 0-16 15,-3 0 0-15,2-1 0 0,-4-10-128 0,3 11 160 16,-1-1-160-16,-2-10 160 0,0 0-160 0,2 10 0 0,-2-10 0 16,0 0 128-16,0 0-128 0,0 0 128 0,1 7-128 0,-1-7 128 15,0 0-128-15,0 0 0 0,0 0 144 0,0 0-144 16,0 0 0-16,0 0 144 0,0 0-144 0,-8-2 0 16,1-1 128-16,7 3-128 0,-8-4 0 0,8 4 0 15,-6-2 0-15,6 2 0 0,-10-4 0 0,4 1 0 16,-1 0 0-16,-1-1 0 0,-2 2 0 0,2-2 0 15,0 0 0-15,2 0 0 0,-2-2 0 0,2 1 0 16,-1-3 0-16,-1 0 0 0,0-1 0 0,0 0 0 16,0-1 0-16,1-2 0 0,-2-3 0 0,1 1 0 15,-2-1 0-15,1 1 0 0,1 0 0 0,-2 1 0 16,1-1 0-16,-2 0-176 0,2 2 176 0,0 0-160 16,-1 0 160-16,2 1-128 0,-2-1 128 0,0 3-128 0,0 4 128 15,-3-1-160-15,-2 1 160 0,1 0-160 16,3 2 160-16,0-3-160 0,-2 1 160 0,-1-2-160 0,-2 0 160 0,0-2-160 15,-1-1 160-15,-2 1-160 0,4 0 160 0,-1-1 0 16,-1-1 0-16,2 2 0 0,0 0 0 0,2 2 0 16,-2-1 0-16,-3 1-128 0,2-1 128 0,-1 0-128 15,1 2 128-15,-2-2-128 0,-2 0 128 0,3 2-160 16,-3-1 160-16,1 2-160 0,-1-1 160 0,2 2-128 16,-4-1 128-16,3 1-128 0,2 3 128 0,1 0 0 15,-1 0 0-15,2 1 0 0,0 1 0 0,-1 1 0 16,-1 0 0-16,0 1-128 0,2 1 128 0,-2 0 0 15,1 1-144-15,-2 1 144 0,2-1 0 0,-2 0 0 0,-2 1 0 16,2-1 0-16,-4 1-128 0,-2-1 128 0,-2-1 0 16,-1 1 0-16,-3 0 0 0,-1-1 0 0,0 1 0 15,4 0 0-15,-2-1 0 0,3 0 0 0,-1 2 0 16,2-2 0-16,0 1 0 0,3 0 0 0,-3 1 0 0,3 0 0 16,0 1 0-16,4-1 0 0,1 1 0 0,2 0 0 15,1-1 0-15,3-1 0 0,1-2-144 0,10-3 144 16,0 0 0-16,0 0 0 0,0 0 0 0,0 0 0 15,0 0 0-15,0 0-128 0,0 0 128 0,0 0 0 16,11 1 0-16,1-3 0 0,1-1 0 0,1-1 0 16,1 0 0-16,0 1 0 0,0-2 0 0,3 1 0 15,2-1 0-15,2 0 0 0,1 0 0 0,1 1 144 16,1 1-144-16,3-1 160 0,2 2-160 0,4 0 160 16,4 0-160-16,2 2 160 0,-1 0-160 0,0 2 160 15,-3 0-160-15,-1 0 0 0,0 3 0 0,2 0 128 16,-1 1-128-16,2 3 0 0,-2-1 0 0,4 2 128 0,2 1-128 15,2 0 0-15,-1-2 0 0,-1 3 0 0,-2 3 0 0,-1 0 0 16,-2 0 0-16,0 3 0 0,-1 2 0 0,2 0 0 16,2-1 0-16,-3 4 0 0,-2-1 0 0,-1 2 0 15,-1 0 0-15,-7 0 0 0,-4 3 0 0,-3 2 0 16,-2 1 0-16,-6 3 0 0,-7 3 0 0,-2 0 128 16,-2-4-128-16,-2 1 0 0,-1 0 144 0,-1-3-144 15,-3-6 160-15,-1 0-160 0,-1-4 128 0,2 0-128 16,-3-4 0-16,2-2 144 0,0-2-144 0,1 0 0 15,-1-1 0-15,2 0 0 0,0-1 0 0,1-3 0 16,5-7 0-16,-3 10 0 0,-1 0 0 0,4-10-272 0,0 0 32 16,0 0 16-1,2 10-1760-15,2 0-336 0,5 0-80 0,0-1-16 0</inkml:trace>
  <inkml:trace contextRef="#ctx0" brushRef="#br0" timeOffset="98215.99">21612 9457 6447 0,'-2'-8'576'0,"1"3"-576"0,0-1 0 0,1 6 0 16,0 0 1728-16,0-5 224 0,0-5 48 0,-1 5 16 15,1 5-608-15,0 0-128 0,0 0-32 0,0 0 0 16,0-6-224-16,0 6-32 0,0 0-16 0,0 0 0 16,0 0-224-16,0 0-48 0,0 0-16 0,1 8 0 15,-1-8-288-15,2 16-48 0,1 2-16 0,2 1 0 16,0 2-80-16,3 1 0 0,1-1-16 0,1 3 0 15,0 1-112-15,2-1-128 0,3-1 176 0,1 0-176 16,-2-1 144-16,0-4-144 0,-1-1 0 0,-2-1 144 16,0-2-144-16,-3-1 160 0,2-1-160 0,-6-1 160 15,-1 2-160-15,0-1 0 0,2-2 0 0,-5-10 128 0,1 10-272 0,-1-10-64 16,3 11-16-16,-3-11-7696 16,0 0-1536-16</inkml:trace>
  <inkml:trace contextRef="#ctx0" brushRef="#br0" timeOffset="98492.11">21956 9385 17503 0,'0'0'1552'0,"0"0"-1232"16,0 0-320-16,0 0 0 0,-8-1 1856 0,0 2 304 15,0 1 64-15,-1 6 16 0,-6 2-1680 0,-1 7-336 0,-4 7-64 16,-1-2-16-16,-3-1 256 0,-1 4 48 0,-2 6 16 0,0 5 0 16,-1 4-64-16,1-1-16 0,1-1 0 0,3-2 0 15,1-1-128-15,2-4-16 0,3-3-16 0,3 0 0 16,0 1-96-16,3-1 0 0,1-3-128 0,4-5 192 31,1-4-1104-31,2-1-240 0,1-3-32 0,2-2-16 0</inkml:trace>
  <inkml:trace contextRef="#ctx0" brushRef="#br0" timeOffset="99238.95">24120 8454 16575 0,'-10'-11'736'0,"10"11"160"0,0 0-720 0,0 0-176 15,0 0 0-15,-4-7 0 0,-3 1 464 0,7 6 64 16,0 0 16-16,0 0 0 0,0 0-32 0,0 0 0 0,13 8 0 15,1 2 0-15,3 2-112 0,2 0-16 16,1-1-16-16,1 6 0 0,0 6-16 0,-1 0 0 0,-3-1 0 0,0 0 0 16,-2-1-176-16,-3 1-48 0,-2 2 0 0,-1-3 0 15,-3 0-128-15,0 0 0 0,-5 1 0 0,0-5 0 16,-1-1 0-16,-1-1 0 0,0 1 0 0,-2-3 0 31,0-3-416-31,3-10-112 0,0 0-32 0,-2 8-6048 0,2-8-1216 0</inkml:trace>
  <inkml:trace contextRef="#ctx0" brushRef="#br0" timeOffset="99465.45">24388 8429 25791 0,'0'0'1152'0,"0"0"224"0,-11-1-1104 0,1 3-272 15,-2 3 0-15,-2 4 0 0,-2 5 832 0,-1 4 96 16,0 2 32-16,-3 4 0 0,-3 2-480 0,1 3-96 16,-2 1 0-16,4 0-16 0,5-1-240 0,-1-2-128 15,1 2 128-15,3-2-128 0,2 1 0 0,1-4 128 16,1-4-128-16,5-2-9104 16,2-2-1872-16</inkml:trace>
  <inkml:trace contextRef="#ctx0" brushRef="#br0" timeOffset="175453.72">19446 13948 4607 0,'0'0'400'0,"-2"8"-400"15,0 0 0-15,2-8 0 0,0 0 960 0,-8 3 96 16,1 3 32-16,-1 0 0 0,-1-5-512 0,1 3-80 16,1 0-32-16,-1 0 0 0,0 2 160 0,3-2 16 15,5-4 16-15,-5 6 0 0,1 1 16 0,2 0 0 0,2-7 0 0,0 9 0 16,2 1-176-16,2-1-48 0,0 2 0 0,3 2 0 15,2-1 0-15,3 1 0 0,-1 1 0 0,6 0 0 16,3 2-48-16,3-1-16 0,1 0 0 0,4-1 0 16,3-1-64-16,2 0 0 15,4 0-16-15,1-3 0 0,-2-1 160 0,3 1 48 0,2 2 0 0,4-2 0 16,4-2-32-16,5 1 0 0,1-2 0 0,1 3 0 16,-1 0 32-16,0 0 0 0,-2-1 0 0,-1 0 0 15,-2 3-192-15,-1-1-48 0,-2-4 0 0,0 2 0 16,3-2-112-16,-2-1-32 0,-2 1 0 0,-3-3 0 15,0-4-128-15,2-3 192 0,2 0-192 0,0 1 192 16,0 0 48-16,0-1 16 0,1-5 0 0,-2 1 0 16,0 1 16-16,0 0 16 0,1-3 0 0,1-1 0 15,4 0-32-15,-1-1-16 0,3 0 0 0,-3-1 0 0,-2-2-48 16,-1-2-16-16,-4 3 0 0,0-1 0 0,-4-2-16 16,3 0 0-16,2-1 0 0,0 1 0 0,-2-1 0 0,-3 2 0 15,-3 1 0-15,-5-2 0 0,-3 1-160 0,-5 1 192 16,-1 1-192-16,-6 0 192 0,-2 1-192 0,-2 0 0 15,-4 0 0-15,0 3 128 0,-5-2-128 0,0 3 0 16,-2 1 144-16,-2 7-144 0,0 0 0 0,0 0 0 16,-5-5 0-16,5 5-128 15,0 0-1552-15,-10 0-304 0,1 0-64 0,-1 0-10512 0</inkml:trace>
  <inkml:trace contextRef="#ctx0" brushRef="#br0" timeOffset="175746.01">21522 13833 21183 0,'21'-7'1888'0,"-4"4"-1504"0,5 3-384 0,4 0 0 16,9-1 0-16,3 0-160 0,4 2 16 0,2 3 0 15,-2 3 336-15,-1 0 80 0,-3 1 16 0,-2 4 0 16,-8 5 176-16,-6 1 48 0,-3 0 0 0,-5 4 0 16,-5 3-64-16,-5 4 0 0,-4 4 0 0,-4 0 0 15,-6-2-112-15,-4 3-16 0,-6 0-16 0,-4-2 0 0,-5-4-80 0,-2 0-16 16,0-6 0-16,-4 4 0 0,0 1-208 0,1-3 144 16,-2-3-144-16,2 1 128 15,0 0-832-15,2 0-192 16</inkml:trace>
  <inkml:trace contextRef="#ctx0" brushRef="#br0" timeOffset="176302.87">19447 14943 6447 0,'-6'-11'272'0,"3"3"80"16,-2-2-352-16,0 1 0 0,-2-1 0 0,2 5 0 0,-3 1 2144 0,1 2 352 15,0-3 80-15,-1 4 16 0,-1 3-1408 0,0-1-288 16,-3 0-48-16,1 1-16 0,-1 2-128 0,-1 1-48 16,0 5 0-16,-3 0 0 0,1 0-112 0,-1 0-32 15,-1 2 0-15,4 2 0 0,-2 1-128 0,5-1-48 16,4-2 0-16,-1 1 0 0,4 0-144 0,3 0-48 16,2-1 0-16,3-1 0 0,1-2-16 0,3 0-128 15,1-1 192-15,3-2-64 0,4-1 48 0,1-2 0 16,2-3 0-16,1-1 0 0,1 0 16 0,1-1 0 15,0-3 0-15,2 1 0 0,0 1-192 0,-2 0 0 0,-3 1 0 16,-2 0 128 0,-1-2-1216-16,-2 0-256 0,-1 2-64 0,-3 0 0 0</inkml:trace>
  <inkml:trace contextRef="#ctx0" brushRef="#br0" timeOffset="176701.57">19867 14908 11967 0,'-1'-8'528'0,"1"8"112"0,-3-7-512 0,3 7-128 0,0 0 0 0,0 0 0 16,0 0 1312-16,-9 6 224 0,4 2 64 0,-3 1 0 0,2 2-896 15,-3 2-160-15,1 2-32 0,-2 3-16 0,2 2 80 0,-1-1 0 16,-1-2 16-16,2 4 0 0,-2 0-80 0,5-1 0 15,-3-1-16-15,4-3 0 0,-1-1-112 0,2-1-32 16,0-3 0-16,0-1 0 0,3-10 144 0,-1 10 16 16,1-10 16-16,0 0 0 0,0 0 176 0,0 0 16 15,0 0 16-15,9-3 0 0,-1 2 32 0,2-3 16 16,0-4 0-16,1-3 0 0,0-2-288 0,2-1-64 16,-2-2-16-16,2-1 0 0,0-3-128 0,1 1-32 15,2-1 0-15,0 3 0 0,0 1-256 0,0 1 0 16,1 1 0-16,0 3 0 0,0 4 0 0,-2 4 0 15,-1 1 0-15,-1 1 0 0,0 1 0 0,-1 2 0 16,1 2 0-16,-3 1 0 0,0-1-224 0,1 3 0 16,-2-1 0-16,1 3 0 15,0 0-2240-15,0 0-448 0,-1-2-96 0</inkml:trace>
  <inkml:trace contextRef="#ctx0" brushRef="#br0" timeOffset="177022.68">20452 14949 16927 0,'0'0'752'15,"-7"-3"144"-15,7 3-704 0,-9-1-192 0,-3-1 0 0,0 2 0 16,-1 3 928-16,-1 2 160 0,-3 4 16 0,0 1 16 16,-3 1-304-16,3 1-64 0,0 1-16 0,1 3 0 0,2-2-192 0,2-2-32 15,3-2-16-15,5 1 0 0,2 2-224 16,4-1-32-16,2-1-16 0,4-2 0 0,4-2 0 0,0-1 0 15,3 0 0-15,4-3 0 0,-1-4 240 0,3 0 48 16,2-1 16-16,-3-2 0 0,-3 1-16 0,2-3 0 16,1-3 0-16,-1 0 0 0,-3-1-32 0,-3 2-16 15,-2-3 0-15,-1-1 0 0,-2-1 160 0,-4-1 16 16,-2-1 16-16,-3 0 0 0,-1-3-256 0,-4 2-48 16,1-2-16-16,-3 5 0 0,-1 3-208 0,0 0-128 15,0-1 128-15,0 4-128 0,9 7 0 0,-10-3-240 16,-1 1 48-16,3 2 0 15,8 0-2128-15,0 0-432 0,-1 9-64 0</inkml:trace>
  <inkml:trace contextRef="#ctx0" brushRef="#br0" timeOffset="177400.91">21087 14835 15135 0,'0'0'672'0,"0"0"144"0,0 0-656 0,0 0-160 0,1-10 0 0,-1 10 0 15,0 0 1136-15,0 0 192 0,0 0 32 0,-8 1 16 16,0-1-560-16,-4 2-112 0,-3 3-32 0,-1-1 0 16,1-1 48-16,-2 3 16 0,0 1 0 0,1 3 0 0,4 1-208 0,4 1-32 15,0 1-16-15,5 0 0 0,3 0-272 0,3 1-48 16,2 2-16-16,3-2 0 0,1-3-144 0,2 1 160 15,1 0-160-15,2 0 160 0,-3 0 0 0,1-1 0 16,-1-1 0-16,1-1 0 0,-4 0 144 0,0 0 16 16,-8-9 16-16,3 8 0 0,-1 1 112 0,-2-1 0 15,-2-3 16-15,-2 4 0 0,-6-3 16 0,-1-1 0 16,-3 0 0-16,-3-1 0 0,-3 0-64 0,0-1-16 16,-4-1 0-16,2 0 0 0,0 0-208 0,1-2-32 15,2-1-16-15,2 0 0 0,1 0-16 0,2 0 0 16,4 0 0-16,10 1 0 0,-5-6-272 0,5 6-64 15,0 0-16-15,11-5-10096 16,4-2-2032-16</inkml:trace>
  <inkml:trace contextRef="#ctx0" brushRef="#br0" timeOffset="177824.17">21755 14809 16287 0,'-16'-14'720'0,"5"9"160"0,-3 2-704 0,-2 1-176 0,0-1 0 0,-2 3 0 16,-1-2 1232-16,2 2 224 0,-3 2 32 0,0 1 16 0,0-3-608 0,2 2-128 15,-2 1-32-15,4 1 0 0,3 3-160 0,3 0-48 16,5 2 0-16,3 2 0 0,3 5-240 0,4 1-48 16,5-1-16-16,2 0 0 0,3 2-32 0,0 0 0 15,1 3 0-15,1-1 0 0,-2-3 48 0,0-2 0 16,-3-3 0-16,0 2 0 0,-4 0 96 0,-1-2 32 16,-3-1 0-16,-2-3 0 0,-2 1 32 0,-2-1 16 15,-2-1 0-15,-3-1 0 0,-2-3 144 0,-6 3 16 16,0-2 16-16,-6 0 0 0,-4-4-256 0,-2 0-48 15,-1-3-16-15,-1 1 0 0,0 0-128 0,2-1-16 16,4-1-128-16,3 2 192 0,3 0-192 0,2 0 0 16,2 0 128-16,13 2-128 0,0 0 0 0,0 0-256 15,9-8 48-15,2 2-10080 0,3 2-2000 16</inkml:trace>
  <inkml:trace contextRef="#ctx0" brushRef="#br0" timeOffset="178121.25">22159 14778 13823 0,'0'0'608'0,"0"0"128"0,-2-8-592 0,2 8-144 0,0 0 0 0,-10 0 0 15,1 3 1472-15,-3 4 256 0,0 0 48 0,-1 6 16 0,0 2-768 0,-1 3-128 16,1 0-48-16,-1 3 0 0,1 1-160 0,-1 0-48 16,-1 2 0-16,2-1 0 0,-1-2 32 0,-1-2 0 15,-1 1 0-15,-1-1 0 0,1-2-224 0,-2-1-32 16,1-3-16-16,0 0 0 0,2-1-208 0,0 0-64 16,1-1 0-16,2-1 0 0,0-3-128 0,3-1 0 15,6 0 0-15,3-6-8896 16,0 0-1728-16</inkml:trace>
  <inkml:trace contextRef="#ctx0" brushRef="#br0" timeOffset="178588.15">22429 14837 15999 0,'-20'-9'704'0,"7"11"160"0,-5 6-688 0,-1 1-176 0,-1-1 0 0,-2 0 0 16,3 1 896-16,1 3 160 0,2 5 32 0,-1-2 0 15,-3-2-288-15,4 1-48 0,1 0-16 0,3-1 0 16,-1-1-32-16,4-3 0 0,3-4 0 0,0 1 0 15,2-1 64-15,4-5 16 0,0 0 0 0,0 0 0 0,0 0-80 0,0 0 0 16,12 0-16-16,3-2 0 0,2-3-48 0,0-5-16 16,1 1 0-16,0-1 0 0,1 0-224 0,-1-2-32 15,1-2-16-15,2 2 0 0,1-1-192 0,-1 0-32 16,-2 2-128-16,1 3 192 0,-3 0-192 0,-2 4 0 16,-5 2 0-16,-1 1 0 0,-9 1 0 0,0 0 0 15,0 0 0-15,4 11 0 0,-4 4 0 0,-4-1 0 16,-4 0 0-16,-2 4 0 0,-2 4 0 0,-2 0 0 15,-3-5 0-15,2 1 0 0,2 1 0 0,2-2 0 16,0 0 0-16,3-2 0 0,2-3 0 0,4 0 0 16,2-2 0-16,4-1 144 0,0-1-144 0,5-2 0 15,4-1 0-15,2-1 0 16,2 3-528-16,3-4-96 0,-1-1-16 0,3 1-9152 0,-2-3-1856 16</inkml:trace>
  <inkml:trace contextRef="#ctx0" brushRef="#br0" timeOffset="178953.52">23025 14965 12895 0,'0'-20'576'0,"-1"9"112"0,-2 1-560 0,2 1-128 0,-3 1 0 0,0-2 0 16,-2 1 1920-16,-4 1 368 0,0 2 64 0,-1 2 16 15,-4 0-1456-15,-1 0-272 0,1 1-64 0,-1 3-16 16,-4 2-224-16,3 1-32 0,1 1-16 0,4 1 0 15,3 1-96-15,4 0 0 0,1 2-16 0,6 1 0 16,4 0-176-16,3-1 192 0,0 2-192 0,5-3 192 0,3-3 80 0,3 0 32 16,-2-2 0-16,1-2 0 0,0-1-32 0,2-1 0 15,1-3 0-15,-4 2 0 0,-1 1-144 16,0-1-128-16,-3 1 192 0,-3 1-192 0,-11 1 336 0,0 0-32 16,7 6-16-16,-7-6 0 0,-5 11 32 0,-2 1 16 15,-3 2 0-15,-6 3 0 0,-4 2 176 0,1 0 48 16,-1-1 0-16,0-1 0 0,-2 2 48 0,1-1 16 15,-1-2 0-15,-2-1 0 0,0-1-304 0,0 0-64 16,-1 0-16-16,3 2 0 0,5-3-240 0,-3 1 144 16,1-1-144-16,2 2 128 15,-1-1-1392-15,2-3-272 0,-5-4-64 0,1 0-16 0</inkml:trace>
  <inkml:trace contextRef="#ctx0" brushRef="#br0" timeOffset="179396.57">20332 15717 18431 0,'0'-10'816'0,"0"10"160"0,-2-9-784 0,1 0-192 15,-3 1 0-15,0 0 0 0,-3 4 832 0,-3 0 112 16,-1 0 16-16,-1 1 16 0,-5 0-176 0,-3 4-32 15,-1 4-16-15,-2-1 0 0,-2-3-176 0,-2 6-16 16,-1 4-16-16,0 2 0 0,3 3 96 0,1-2 0 16,4-4 16-16,5 3 0 0,6 6-272 0,2-3-48 15,4 0-16-15,2-2 0 0,3-1 672 0,7-1 128 16,5-1 32-16,8-1 0 16,2-4-1408-16,6-2-256 0,4-3-64 0,2-1-16 0,1-1 592 0,0-3 320 15,-1-4-48-15,-2 0 0 0,-1 0-272 0,-1-1-176 0,-1 0 32 16,-3-2 0-1,-5-1-2224-15,-1-3-432 0</inkml:trace>
  <inkml:trace contextRef="#ctx0" brushRef="#br0" timeOffset="179753.55">21032 15391 18303 0,'0'0'816'0,"0"0"160"15,0 0-784-15,0 0-192 0,0 0 0 0,-10 4 0 16,-1 1 896-16,-3 4 128 0,-2 0 16 0,-1 6 16 0,-2 1-160 0,0 3-48 16,-2 1 0-16,-1 1 0 0,-1 0-144 0,1 2-16 15,-1 1-16-15,3-2 0 0,4-4-160 0,0 1-48 16,1 0 0-16,3-2 0 0,3-2-48 0,2-3-16 16,3-4 0-16,4-8 0 0,-5 13 112 0,5-13 32 15,0 0 0-15,9 5 0 0,3-3 32 0,3-2 0 16,1-3 0-16,5-5 0 0,3-5-192 0,-1-2-16 15,4 2-16-15,-2 1 0 0,-2 1-224 0,-1-1-128 16,-1-1 128-16,-2 5-128 0,-2 5 0 0,-1 2 0 16,-4 0 0-16,0 2 128 0,-4 3-128 0,-1 3 0 15,-4 5 0-15,-1 3 0 0,-2 2 0 0,-1 1 0 16,-2 5-144-16,-3-1 144 0,-2 4 0 0,2-3 0 16,-1-2 0-16,4 1 0 0,-2-1-176 0,4 0 48 0,2-3 0 15,4-2 0 1,0-4-1680-16,5-1-336 0,0-2-64 0,3-4-11392 0</inkml:trace>
  <inkml:trace contextRef="#ctx0" brushRef="#br0" timeOffset="180130.59">21571 15659 19343 0,'0'0'1728'0,"0"0"-1392"0,0 0-336 0,0 0 0 16,-3-9 576-16,0 0 64 0,-6 2 0 0,-1 3 0 15,-1 4 320-15,-5 1 80 0,-6-3 16 0,-1 7 0 16,-6 4-352-16,2 3-64 0,0-1 0 0,2 4-16 0,2-2-64 16,3 2-16-16,5 0 0 0,4-2 0 0,4-2-240 0,5 1-48 15,1 0-16-15,3 0 0 0,3-1-112 0,6-3-128 16,6-6 176-16,-1 1-176 0,1 1 400 0,3-4-16 16,3-3-16-16,2-1 0 0,0-3-48 0,0 1-16 15,-4-2 0-15,-2-2 0 0,0-3-160 0,-1 2-16 16,-3 2-128-16,-4-2 192 0,0-4-64 0,-1-1 0 15,-6 2-128-15,1 3 192 0,-5 11-192 0,3-8 144 16,-2 2-144-16,-1 6 128 0,0 0-128 0,0 0 0 16,-5 7 0-16,-1 2 128 0,-2-2-128 0,2 6 0 15,1 2 0-15,0 1 0 0,1-2 0 0,2-1 0 16,4-1 0-16,1 2 0 0,1 1 0 0,3-2 0 16,1-3 0-16,0 0 0 0,3-2 0 0,0-2 0 15,1 1-128-15,3-4 128 16,-1-4-1664-16,3-1-272 0,-1 1-48 0,1-1-11232 0</inkml:trace>
  <inkml:trace contextRef="#ctx0" brushRef="#br0" timeOffset="180511.65">22111 15623 21135 0,'-15'6'928'0,"7"1"208"0,-2 2-912 0,-4 2-224 0,0-1 0 0,0 2 0 16,-2 2 1152-16,1 2 176 0,0 1 32 0,-1-2 16 16,1-3-624-16,2 2-128 0,2 2-32 0,1-4 0 15,2-3-144-15,4-3-48 0,4-6 0 0,0 0 0 0,-1 11-16 0,1-11 0 16,0 0 0-16,12 3 0 0,-1-5 160 0,1-1 32 16,1-1 0-16,0-5 0 0,1-2-192 0,1 1-16 15,-1 1-16-15,0-3 0 0,1-5-352 0,0 0 0 16,-2 3 0-16,3 1 0 0,0-1 0 0,2 3 128 15,-3 0-128-15,1 3 0 0,-4 1 0 0,-1 6 0 16,-1 1 0-16,-10 0 0 0,0 0 0 0,5 9 0 16,-3 2 0-16,-3 1 0 0,-4 2 0 0,-4 1 0 15,-1 3 0-15,-3 2 0 0,1 1 0 0,0 0 0 16,-2-3 128-16,4 1-128 0,3 0 0 0,1-2 128 16,3 1-128-16,0-3 0 0,3-1 0 0,3-3 0 15,-1-4 0-15,3 0 0 16,-5-7-1104-16,12 5-304 0,1-2-48 0,4-3-12496 0</inkml:trace>
  <inkml:trace contextRef="#ctx0" brushRef="#br0" timeOffset="180940.06">22911 15628 18191 0,'0'0'800'0,"5"-9"176"0,-1-1-784 0,-2 1-192 0,-2 9 0 0,-2-8 0 16,-1 1 1088-16,-1 1 160 0,-6 1 32 0,-1 2 16 0,-4 5-432 0,-2-1-96 15,-6-1 0-15,-5 4-16 0,-3 4-48 0,-1 3-16 16,1-1 0-16,-1 2 0 0,1 3-112 0,3 2-32 16,3 3 0-16,4 0 0 0,4-3-240 0,2 0-48 15,4-1-16-15,4 0 0 0,4 1-240 0,3-4 176 16,0-13-176-16,5 11 160 0,1 0 0 0,3-4 0 15,3-5 0-15,0 0 0 0,4-4 160 0,2 2 48 16,0-1 0-16,0 0 0 0,-3-1-112 0,0 2 0 16,1-2-16-16,-4 4 0 0,-7 2-240 0,-5-4 0 15,8 8 0-15,-6 0 0 0,-2 5 144 0,-1 1-16 16,-5 3 0-16,-2-1 0 0,-4-1 112 0,-2 2 16 16,-2 1 0-16,0-3 0 0,-2-1 128 0,0 2 16 15,-2-4 16-15,1 0 0 0,0-1-128 0,2-1-32 16,0-3 0-16,1 2 0 0,0 0-112 0,1-2-16 0,0-3-128 15,4 2 192-15,0-1-192 0,3-1 144 16,0-2-144-16,8-2 128 0,-7-4-128 0,7 4 0 0,0 0 0 0,0 0 0 31,0-9-1536-31,5 1-272 0,0 0-64 0,2 0-13264 0</inkml:trace>
  <inkml:trace contextRef="#ctx0" brushRef="#br0" timeOffset="181421.38">23346 15557 18431 0,'-13'5'816'0,"5"-2"160"0,0 0-784 0,8-3-192 16,-6 5 0-16,6-5 0 0,-4 9 1024 0,4-9 176 16,0 0 16-16,0 0 16 0,11 8-160 0,2-2-48 15,-2-4 0-15,2-1 0 0,2-2-288 0,1 0-64 16,-1-1-16-16,0-1 0 0,1-3-80 0,-1 3 0 16,-1-2-16-16,1 0 0 0,-1-2-176 0,-1-2-16 15,0 0-16-15,-2 0 0 0,-1 1-144 0,0 0-16 16,-2 0-16-16,-4-1 0 0,-1 1 96 0,-3 8 32 0,0 0 0 0,0 0 0 15,-9-7-304-15,-1 5 160 16,-4 2-160-16,-4 5 128 0,-3-1-128 0,-1 3 192 0,-3 0-192 0,-1 3 192 16,0 7-192-16,-3-2 160 0,0-2-160 0,2 2 160 15,5-1 80-15,1 2 16 0,5 3 0 0,7 0 0 16,8-8-64-16,2 3 0 0,1 3 0 0,7-2 0 16,5-3 48-16,6 0 0 0,1 0 0 0,4 0 0 15,0 2 48-15,2-4 16 0,1-5 0 0,1-2 0 16,-1 0-160-16,0 0-16 0,1 1-128 0,-3 0 192 15,-2-6-192-15,-2 4 128 0,-4 0-128 0,-1 1 0 16,-4 0 0-16,-1 0 0 0,-12-3 0 0,0 0-11456 16,0 0-2368-16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1659 297 6447 0 0,'0'0'142'0'0,"0"0"22"0"0,0 0 13 0 0,0 0 55 0 0,0 0 181 0 0,0-2 78 0 0,1-7 18 0 0,-1 7 3 0 0,0 2 0 0 0,0 0 0 0 0,0 0 0 0 0,-1-2-69 0 0,-9-15-278 0 0,3 11-165 0 0,-2 1 72 0 0,3 3 108 0 0,0 0 0 0 0,0 0-1 0 0,-1 0 1 0 0,1 1-1 0 0,-1 0 1 0 0,1 0 0 0 0,-1 1-1 0 0,1 0 1 0 0,-1 0 0 0 0,1 0-1 0 0,-2 1-179 0 0,-39 0 0 0 0,20-1 534 0 0,20-1-232 0 0,0 1 0 0 0,-1 0 0 0 0,0 0-302 0 0,-119 13 608 0 0,91-11-608 0 0,-13 1 0 0 0,21-1 0 0 0,-11-1 0 0 0,14 0 0 0 0,-22 3 0 0 0,19 0 0 0 0,1 1 0 0 0,-1 1 0 0 0,-13 6 0 0 0,-37 12 0 0 0,44-12 0 0 0,-24 9 0 0 0,48-17 0 0 0,1 1 0 0 0,0 0 0 0 0,0 0 0 0 0,-6 5 0 0 0,-2 3 0 0 0,-13 5 0 0 0,12-7 0 0 0,-11 9 0 0 0,-49 40 0 0 0,32-27 0 0 0,16-12 0 0 0,-6 7 0 0 0,7-4 0 0 0,2 1 0 0 0,0 2 0 0 0,2 0 0 0 0,-1 4 0 0 0,10-12 0 0 0,-4 4 0 0 0,7-10 0 0 0,1 2 0 0 0,-8 10 0 0 0,-17 34 480 0 0,2 1 0 0 0,3 2 0 0 0,-4 17-480 0 0,16-30 203 0 0,3 0 0 0 0,1 1-1 0 0,-5 41-202 0 0,12-50 0 0 0,2-6 0 0 0,-1 16 0 0 0,-3 74 0 0 0,6 61 0 0 0,8 32 0 0 0,-3-208 0 0 0,3 153 0 0 0,-1-137-121 0 0,1 44 1198 0 0,4 0-1 0 0,10 41-1076 0 0,-11-81 16 0 0,-1-5-16 0 0,8 22 0 0 0,1-3 0 0 0,1 3 0 0 0,2-1 0 0 0,12 23 0 0 0,7-1 0 0 0,15 20 0 0 0,-26-51 0 0 0,1-1 0 0 0,1-1 0 0 0,4 0 0 0 0,-5-6 0 0 0,1-2 0 0 0,1 0 0 0 0,20 12 0 0 0,-13-13 0 0 0,2 2 0 0 0,29 16 0 0 0,-41-30 0 0 0,-6-2 0 0 0,2 0 0 0 0,13 4 0 0 0,-33-16 0 0 0,34 15 0 0 0,1-2 0 0 0,0-1 0 0 0,8-1 0 0 0,-14-4 0 0 0,1-1 0 0 0,0-2 0 0 0,25 0 0 0 0,-22-5 31 0 0,-1-2 0 0 0,1-1 0 0 0,4-2-31 0 0,98-24 1356 0 0,-79 16-757 0 0,-48 12-599 0 0,119-30 0 0 0,-91 21 0 0 0,-1-2 0 0 0,16-9 0 0 0,29-12 0 0 0,26-13 0 0 0,-62 23 0 0 0,13-9 0 0 0,-37 19 0 0 0,0-2 0 0 0,0 0 0 0 0,8-9 0 0 0,98-98 0 0 0,-90 84 0 0 0,28-26 0 0 0,-55 55 0 0 0,0-2 0 0 0,0 1 0 0 0,-1-1 0 0 0,-1-1 0 0 0,0 1 0 0 0,4-10 0 0 0,-10 17 0 0 0,12-16 0 0 0,0 0 0 0 0,1 1 0 0 0,4-2 0 0 0,4-6 0 0 0,-1-1 0 0 0,55-82 0 0 0,-51 76 0 0 0,-2-2 0 0 0,-1-1 0 0 0,3-12 0 0 0,-15 25 0 0 0,1-7 0 0 0,-4 11 0 0 0,14-48 0 0 0,13-69 0 0 0,-23 89 0 0 0,1 2 0 0 0,-5 20 0 0 0,1-16 0 0 0,7-57 0 0 0,-4-17 0 0 0,-9 82 0 0 0,0 5 0 0 0,-1-12 0 0 0,-1 22 0 0 0,3-17 0 0 0,0-2 0 0 0,1-17 0 0 0,-1 11 0 0 0,-2-10 0 0 0,-4-33 0 0 0,-15-87 0 0 0,9 121 0 0 0,-2-1 0 0 0,-3 2 0 0 0,-2-1 0 0 0,-2 2 0 0 0,-8-12 0 0 0,8 29 0 0 0,-1 0 0 0 0,-1 1 0 0 0,-7-6 0 0 0,-72-93 0 0 0,76 105 0 0 0,-2 2 0 0 0,-7-5 0 0 0,-53-47 0 0 0,76 72 0 0 0,1 0 0 0 0,-1 0 0 0 0,0 1 0 0 0,0 0 0 0 0,-1 0 0 0 0,1 1 0 0 0,-5-2 0 0 0,-21-9 0 0 0,1-1 0 0 0,-7-6 0 0 0,-8-5 0 0 0,21 13-1084 0 0,0-1 0 0 0,2-1 0 0 0,-12-11 1084 0 0,34 25-428 0 0,1 0 0 0 0,0 0 0 0 0,-1 0-1 0 0,1-1 1 0 0,0 1 0 0 0,0-1 0 0 0,0 0 428 0 0,-4-11-1535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42 74 6447 0 0,'0'0'142'0'0,"0"0"22"0"0,0 0 13 0 0,-1 0-20 0 0,-4 2-50 0 0,4-1 274 0 0,0-1-172 0 0,-1 0 0 0 0,1 0 0 0 0,-1 1 0 0 0,1-1 0 0 0,0 0 0 0 0,-1 1 0 0 0,1-1 0 0 0,-1 1 0 0 0,0 0-209 0 0,1-1 143 0 0,0 1 369 0 0,1-1 0 0 0,-2 0-69 0 0,-5 0-294 0 0,0 1-61 0 0,5-1 283 0 0,2 0 117 0 0,0 0 21 0 0,0 0-66 0 0,0 0-222 0 0,0 0 166 0 0,0 0 101 0 0,0 0 21 0 0,0 0-66 0 0,1 0-424 0 0,1 0-1 0 0,-1 0 1 0 0,1-1 0 0 0,-1 1-1 0 0,0-1 1 0 0,1 1 0 0 0,-1-1-1 0 0,0 0 1 0 0,1 0-19 0 0,3-1-3 0 0,49-16 3 0 0,-43 15 0 0 0,0 0 0 0 0,0 1 0 0 0,1 1 0 0 0,2 0 0 0 0,21-4 0 0 0,176-25 72 0 0,-176 25 429 0 0,-8 1 228 0 0,0 2 1 0 0,6 0-730 0 0,19 3 16 0 0,29 4-16 0 0,10 2 0 0 0,-47-1 0 0 0,1-2 0 0 0,44-1 0 0 0,-69-3 0 0 0,-1 1 0 0 0,6 2 0 0 0,-2-1 0 0 0,10 0 0 0 0,-9 0-14 0 0,-20-2 119 0 0,0 1 0 0 0,1-1 0 0 0,-1 0 0 0 0,0 0 0 0 0,1 0 0 0 0,-1 0 0 0 0,0-1 0 0 0,1 0 0 0 0,2-1-105 0 0,-3 1-38 0 0,0 0-1 0 0,0-1 1 0 0,0 1 0 0 0,0 0-1 0 0,0 1 1 0 0,0-1 0 0 0,4 1 38 0 0,-8 0 24 0 0,1-1 0 0 0,0 1-1 0 0,-1 0 1 0 0,1 0 0 0 0,-1 0 0 0 0,1-1 0 0 0,-1 1-1 0 0,1 0 1 0 0,0-1 0 0 0,-1 1 0 0 0,1 0 0 0 0,-1-1-1 0 0,0 1 1 0 0,1-1 0 0 0,-1 1 0 0 0,1-1 0 0 0,-1 1-1 0 0,0-1 1 0 0,1 1 0 0 0,-1-1 0 0 0,0 0-24 0 0,1 0-1228 0 0,-1 0-3069 0 0,-2-4-1317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8:09.28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0 173 11975 0 0,'0'0'267'0'0,"0"0"42"0"0,0 0 17 0 0,3 0-28 0 0,21-6-118 0 0,18 0-180 0 0,-12 1 855 0 0,4-2-855 0 0,88-29 884 0 0,-56 15-651 0 0,11 1-297 0 0,-32 9-273 0 0,15-8 337 0 0,12-7-983 0 0,-38 10 471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14 6447 0 0,'0'0'142'0'0,"0"0"22"0"0,0 0 13 0 0,0-1-20 0 0,2-11 1774 0 0,8 12-1694 0 0,-7-1 32 0 0,0 1-1 0 0,1 0 1 0 0,-1 0 0 0 0,1 0-1 0 0,-1 1 1 0 0,1-1-1 0 0,2 2-268 0 0,14 3 1510 0 0,-14-4-1164 0 0,-1 1-1 0 0,1 0 1 0 0,0 0 0 0 0,-1 0 0 0 0,1 1-1 0 0,-1 0-345 0 0,14 8 272 0 0,-5-2-104 0 0,0-1 0 0 0,10 3-168 0 0,15 6 448 0 0,-17-6 269 0 0,2-2 1 0 0,7 2-718 0 0,-10-3 39 0 0,-1 0 0 0 0,0 1 0 0 0,0 1 0 0 0,1 2-39 0 0,13 7 9 0 0,0 1-9 0 0,-19-11 0 0 0,13 6 0 0 0,17 6 0 0 0,98 44 0 0 0,-122-55 117 0 0,0 1 1 0 0,10 8-118 0 0,-24-15 208 0 0,8 4 388 0 0,-11-6-430 0 0,-1 0-1 0 0,1 0 1 0 0,-1 0-1 0 0,1 1 1 0 0,-1-1-1 0 0,3 3-165 0 0,-4-2 11 0 0,13 7-6 0 0,-4-3-5 0 0,-9-4 0 0 0,-1-1 0 0 0,2 7 0 0 0,-3-6 110 0 0,-1 0 1 0 0,0 0-1 0 0,1 0 0 0 0,-1 0 0 0 0,-1 0 0 0 0,1 0 0 0 0,0 0 0 0 0,-1 0 1 0 0,1 0-1 0 0,-1 0 0 0 0,-1 1-110 0 0,-1 1 228 0 0,-1 2-155 0 0,0 0 0 0 0,-1 0-1 0 0,0-1 1 0 0,-1 0 0 0 0,1 0-1 0 0,-1-1 1 0 0,0 1 0 0 0,-5 1-73 0 0,-13 11 26 0 0,-34 26-26 0 0,19-16 0 0 0,-2 5 0 0 0,-57 43 0 0 0,57-45 0 0 0,36-27-93 0 0,1 0 1 0 0,-2 0-1 0 0,1-1 0 0 0,-6 3 93 0 0,8-5-502 0 0,1 1 0 0 0,0-2 0 0 0,0 1 0 0 0,0 0 0 0 0,-1-1 0 0 0,1 1 0 0 0,-2-1 502 0 0,-4-1-6483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112 1 4607 0 0,'0'0'208'0'0,"-1"2"67"0"0,-4 4 154 0 0,4-4 69 0 0,1-2 12 0 0,0 0-67 0 0,-1 1-294 0 0,-3 9-27 0 0,1-3 239 0 0,3-5 1055 0 0,2 0-1195 0 0,-1 1 40 0 0,1-1 0 0 0,0 0 0 0 0,0 0 0 0 0,-1 0 0 0 0,1 0 0 0 0,1 0 0 0 0,0 1-261 0 0,-1-4 149 0 0,0 1-147 0 0,0 0 0 0 0,0 0 0 0 0,0 0 0 0 0,0 0 0 0 0,-1-1 0 0 0,1 1 0 0 0,0-1 0 0 0,0 1 0 0 0,0-1-2 0 0,0 0 0 0 0,0 0-1 0 0,0 1 1 0 0,0-1 0 0 0,0 1 0 0 0,0 0 0 0 0,0-1 0 0 0,0 1-1 0 0,0 0 1 0 0,1 0 0 0 0,25-2 0 0 0,-21 1 0 0 0,1 1 0 0 0,15 6 0 0 0,-20-5 0 0 0,38 9 0 0 0,-30-8 0 0 0,0 1 0 0 0,0 0 0 0 0,0 0 0 0 0,0 1 0 0 0,0 0 0 0 0,4 4 0 0 0,8 5-90 0 0,-2-1 1077 0 0,-1 1-1 0 0,13 10-986 0 0,-25-16 78 0 0,-1 0 1 0 0,3 4-79 0 0,-3-4 4 0 0,0 0 0 0 0,7 5-4 0 0,12 8 0 0 0,-20-16 0 0 0,-1 0 0 0 0,0 0 0 0 0,0 0 0 0 0,0 1 0 0 0,-1-1 0 0 0,2 4 0 0 0,1 1 0 0 0,1-1 0 0 0,-1 0 0 0 0,1-1 0 0 0,0 0 0 0 0,4 2 0 0 0,1 2 0 0 0,16 16 0 0 0,-17-13 0 0 0,1 3 0 0 0,-9-14 0 0 0,1 1 0 0 0,-1 0 0 0 0,-3-1 0 0 0,1-1 0 0 0,0 1 0 0 0,0-1 0 0 0,0 0 0 0 0,0 1 0 0 0,0-1 0 0 0,2 1 0 0 0,-2-1 0 0 0,7 7 0 0 0,-1-1 0 0 0,0 2 0 0 0,0-1 0 0 0,-1 2 0 0 0,16 23 0 0 0,-8-12 0 0 0,-5-8 0 0 0,-9-10 0 0 0,0 1 0 0 0,2-1 0 0 0,-2-2 0 0 0,0-1 0 0 0,0 1 0 0 0,0 0 0 0 0,0 0 0 0 0,0 0 0 0 0,0 0 0 0 0,0 0 0 0 0,-1 0 0 0 0,1 1 0 0 0,9 24 0 0 0,-5-16 0 0 0,0 12 0 0 0,-2-15 0 0 0,10 27 0 0 0,-5-9 0 0 0,4-1 0 0 0,-6-11 0 0 0,0 4 0 0 0,-5-15 0 0 0,5 18 0 0 0,-2-8 0 0 0,1-2 0 0 0,2 5 0 0 0,-6-15 0 0 0,0 0 0 0 0,0 1 0 0 0,-1-1 0 0 0,1 0 0 0 0,-1 1 0 0 0,1-1 0 0 0,-1 1 0 0 0,0-1 0 0 0,1 2 0 0 0,2 18 0 0 0,0-9 0 0 0,15 83 0 0 0,-10-57 0 0 0,-6-29 0 0 0,4 36 0 0 0,-4-35 0 0 0,-1-3 0 0 0,0-1 0 0 0,0 1 0 0 0,0-1 0 0 0,-1 2 0 0 0,1 16 0 0 0,-2 8 0 0 0,0-2 0 0 0,3 20 0 0 0,-2-44 88 0 0,-1 0-1 0 0,1 0 0 0 0,-1 0 0 0 0,0-1 1 0 0,0 1-1 0 0,-1 0 0 0 0,0 0 1 0 0,0-1-1 0 0,-2 6-87 0 0,0-2 145 0 0,-3 9 90 0 0,2-3-14 0 0,0-1-1 0 0,-2 0 1 0 0,1-1-1 0 0,-4 5-220 0 0,-1 2 0 0 0,9-16 0 0 0,0 1 0 0 0,0-1 0 0 0,-1 1 0 0 0,-2 2 0 0 0,0 0 0 0 0,0 2 0 0 0,0-1 0 0 0,-1 3 0 0 0,2-2 0 0 0,-1-1 0 0 0,0 0 0 0 0,-2 3 0 0 0,-7 8 0 0 0,-9 10 0 0 0,6-8 0 0 0,1-1 0 0 0,-6 12 0 0 0,-14 17 0 0 0,11-22 0 0 0,9-11 0 0 0,-39 34 0 0 0,-8 9 0 0 0,-10 2 0 0 0,53-42 0 0 0,-28 26 0 0 0,-16 10 0 0 0,59-52 0 0 0,-31 25 0 0 0,-1-1 0 0 0,-20 9 0 0 0,30-20 0 0 0,1 0 0 0 0,1 2 0 0 0,1 1 0 0 0,-7 7 0 0 0,14-9 0 0 0,11-10 0 0 0,0-1 0 0 0,-1 0 0 0 0,-2 1 0 0 0,7-5-78 0 0,-1 0-1 0 0,1 0 1 0 0,0 0-1 0 0,0 0 1 0 0,0 0-1 0 0,0 1 1 0 0,0 0 78 0 0,-5 5-280 0 0,22-28-1684 0 0,-7 8 941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865 7 6447 0 0,'0'0'142'0'0,"0"0"22"0"0,0 0 13 0 0,0 0 55 0 0,0 0 181 0 0,0 0 78 0 0,0 0 18 0 0,0 0-66 0 0,0 0-222 0 0,0 0-207 0 0,0-1 0 0 0,0 1 0 0 0,0 0 0 0 0,0 0 0 0 0,0 0 0 0 0,0 0 0 0 0,1 0-1 0 0,-1 0 1 0 0,0 0 0 0 0,0 0 0 0 0,0 0 0 0 0,0 0 0 0 0,0 0 0 0 0,0 0 0 0 0,0 0-1 0 0,0 0 1 0 0,0 0 0 0 0,0 0 0 0 0,0 0 0 0 0,0-1 0 0 0,0 1 0 0 0,0 0 0 0 0,0 0 0 0 0,1 0-1 0 0,-1 0 1 0 0,0 0 0 0 0,0 0 0 0 0,0 0 0 0 0,0 0 0 0 0,0 0 0 0 0,0 0 0 0 0,0-1 0 0 0,0 1-1 0 0,0 0 1 0 0,0 0 0 0 0,0 0 0 0 0,0 0 0 0 0,0 0 0 0 0,-1 0 0 0 0,1 0 0 0 0,0 0-1 0 0,0 0 1 0 0,0 0 0 0 0,0-1 0 0 0,0 1 0 0 0,0 0 0 0 0,0 0 0 0 0,0 0 0 0 0,0 0 0 0 0,0 0-1 0 0,0 0 1 0 0,0 0 0 0 0,0 0 0 0 0,0 0 0 0 0,0 0 0 0 0,0 0 0 0 0,-1 0 0 0 0,1 0-1 0 0,0 0 1 0 0,0 0 0 0 0,0 0 0 0 0,0 0 0 0 0,0 0-14 0 0,-2-1 72 0 0,1 1 0 0 0,0-1 0 0 0,-1 1-1 0 0,1 0 1 0 0,-1 0 0 0 0,1 0 0 0 0,-1 0 0 0 0,1 0 0 0 0,-1 0 0 0 0,1 0-1 0 0,-1 0 1 0 0,0 1-72 0 0,-7 2 85 0 0,1-1 0 0 0,0 1 0 0 0,-5 3-85 0 0,-2 2 293 0 0,-1 1-1 0 0,2 0 1 0 0,-1 1 0 0 0,2 1-1 0 0,-1 0 1 0 0,1 0-1 0 0,-4 7-292 0 0,13-15 0 0 0,1 1 0 0 0,-1-1 0 0 0,0 0 0 0 0,-1 0 0 0 0,0 0 0 0 0,1-1 0 0 0,0 1 0 0 0,0 0 0 0 0,0 0 0 0 0,0 0 0 0 0,-1 3 0 0 0,-70 74 0 0 0,58-60 0 0 0,1-2 0 0 0,-15 13 0 0 0,21-21 116 0 0,0 0-1 0 0,1 1 0 0 0,0 0 0 0 0,-5 9-115 0 0,-28 50 909 0 0,25-39-231 0 0,-19 25-678 0 0,-7 2 0 0 0,2 2 0 0 0,4 1 0 0 0,1 3 0 0 0,-13 28 0 0 0,-9 18 0 0 0,49-91 0 0 0,1 0 0 0 0,0 1 0 0 0,2 0 0 0 0,1 0 0 0 0,0 1 0 0 0,0 4 0 0 0,1-2 0 0 0,-1 0 0 0 0,-4 5 0 0 0,2-2 0 0 0,-2 15 0 0 0,4-15 0 0 0,1 15 0 0 0,4-21 0 0 0,0-1 0 0 0,3 14 0 0 0,-2-5 0 0 0,-1-20 0 0 0,0 0 0 0 0,1 8 0 0 0,2 20 0 0 0,-3-25 0 0 0,1 0 0 0 0,0 0 0 0 0,1 2 0 0 0,6 19 0 0 0,-4-16 0 0 0,0 1 0 0 0,-1 0 0 0 0,0 9 0 0 0,-1-13 0 0 0,-1 0 0 0 0,2 0 0 0 0,0 0 0 0 0,0-1 0 0 0,1 1 0 0 0,1-1 0 0 0,0 0 0 0 0,1 0 0 0 0,0-1 0 0 0,1 1 0 0 0,10 22 0 0 0,-11-20 0 0 0,1-1 0 0 0,3 3 0 0 0,30 44 0 0 0,-19-35 0 0 0,9 8 0 0 0,4 4 0 0 0,-18-19 0 0 0,2-2 0 0 0,0 0 0 0 0,0-1 0 0 0,2 0 0 0 0,-1-2 0 0 0,21 10 0 0 0,-23-12 0 0 0,0 0 0 0 0,13 12 0 0 0,-12-8 0 0 0,-5-3 0 0 0,1-1 0 0 0,0 0 0 0 0,4 1 0 0 0,-17-12 1 0 0,8 6 227 0 0,0-1-1 0 0,0 0 1 0 0,1-1-1 0 0,0 0 1 0 0,-1-1-1 0 0,1 0 0 0 0,0 0 1 0 0,0-1-1 0 0,4 0-227 0 0,-4 0 0 0 0,-6 0 0 0 0,0-1 0 0 0,0 0 0 0 0,0-1 0 0 0,0 1 0 0 0,0-1 0 0 0,2 0 0 0 0,13 1 72 0 0,-17-1 299 0 0,0 0 117 0 0,16 2-1267 0 0,-16-1 267 0 0,-2-1 0 0 0,0 0 0 0 0,0 0 0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1934 126 6447 0 0,'0'0'298'0'0,"0"0"-10"0"0,0-1-188 0 0,-1-12 93 0 0,-1 10-59 0 0,1 1-15 0 0,-1-1 173 0 0,0 1 0 0 0,0-1 0 0 0,-1 0-1 0 0,1 1 1 0 0,0-1 0 0 0,-1 1-1 0 0,0 0 1 0 0,-1-1-292 0 0,-6-6 710 0 0,6 6-600 0 0,1 0 0 0 0,-1 0 0 0 0,0 0 0 0 0,0 1 0 0 0,0 0 0 0 0,0 0 0 0 0,0 0 0 0 0,0 0-1 0 0,-1 0 1 0 0,1 1 0 0 0,0 0 0 0 0,-1 0 0 0 0,1 0 0 0 0,-3 0-110 0 0,5 1 88 0 0,-1-1 0 0 0,1 1 0 0 0,0-1-1 0 0,0 0 1 0 0,-1 0 0 0 0,1 0 0 0 0,0 0 0 0 0,-1-1-88 0 0,2 1 52 0 0,-1 0 0 0 0,0 0-1 0 0,0 0 1 0 0,0 0 0 0 0,0 0 0 0 0,1 1 0 0 0,-1-1-1 0 0,-2 1-51 0 0,-3-1 13 0 0,1 0 94 0 0,0 0 1 0 0,0 0-1 0 0,0 0 1 0 0,0-1-108 0 0,-9-2 654 0 0,1 0 0 0 0,-3 1-654 0 0,-4-1 297 0 0,4 2-297 0 0,0 0 0 0 0,-15 0 0 0 0,-4 0 0 0 0,18 1 89 0 0,-1 2-1 0 0,1-1 1 0 0,0 2-1 0 0,-1 1 1 0 0,-6 2-89 0 0,-51 8 1374 0 0,43-8-1297 0 0,1 1 0 0 0,-1 2 0 0 0,-14 6-77 0 0,0 4 0 0 0,1 2 0 0 0,-4 4 0 0 0,-4 3 0 0 0,24-13 0 0 0,-15 10 0 0 0,-24 15 0 0 0,17-9 0 0 0,-40 31 0 0 0,77-49 0 0 0,0 1 0 0 0,-2 4 0 0 0,2-2 0 0 0,-14 10 0 0 0,7-8 0 0 0,2 0 0 0 0,-14 16 0 0 0,-11 16 0 0 0,2 3 0 0 0,-3 8 0 0 0,-91 124 0 0 0,68-94 0 0 0,35-48 0 0 0,1 2 0 0 0,-13 27 0 0 0,32-44 0 0 0,1 0 0 0 0,1 1 0 0 0,-4 17 0 0 0,-1 5 0 0 0,0-3 0 0 0,2 1 0 0 0,-2 20 0 0 0,8-12 720 0 0,1 1 0 0 0,1 44-720 0 0,8-65 302 0 0,2-1-1 0 0,2 12-301 0 0,1 2 5 0 0,2 17-5 0 0,12 38 0 0 0,-14-75 0 0 0,0 2 0 0 0,2 0 0 0 0,3 8 0 0 0,-6-24 0 0 0,6 17 0 0 0,2 0 0 0 0,7 14 0 0 0,-5-18 0 0 0,5 10 0 0 0,14 20 0 0 0,49 58 2048 0 0,44 46-2048 0 0,-100-132 0 0 0,2-1 0 0 0,0-1 0 0 0,2-2 0 0 0,21 14 0 0 0,-21-17 0 0 0,1-1 0 0 0,1-2 0 0 0,1-1 0 0 0,22 8 0 0 0,120 38 0 0 0,-123-48 0 0 0,2-4 0 0 0,18 2 0 0 0,-67-14 0 0 0,21 4 0 0 0,1-1 0 0 0,27-1 0 0 0,-30-3 0 0 0,107-3 0 0 0,-48-3 0 0 0,1-5 0 0 0,-56 6 0 0 0,0-1 0 0 0,0-2 0 0 0,-1 0 0 0 0,21-11 0 0 0,-8 1 0 0 0,-1-2 0 0 0,6-6 0 0 0,-15 8 0 0 0,6-4 0 0 0,-1-1 0 0 0,23-21 0 0 0,41-31 0 0 0,-52 41 0 0 0,20-22 0 0 0,-39 32 0 0 0,-14 12 0 0 0,-1-1 0 0 0,11-12 0 0 0,-3 1 0 0 0,75-90 0 0 0,-78 88 0 0 0,12-20 0 0 0,-12 16 0 0 0,8-9 0 0 0,-7 11 0 0 0,11-21 0 0 0,4-5 0 0 0,-16 26 0 0 0,0-2 0 0 0,-2 0 0 0 0,7-19 0 0 0,4-13 0 0 0,-5 9 0 0 0,11-34 0 0 0,-26 62 0 0 0,-1 0 0 0 0,-1 0 0 0 0,2-22 0 0 0,-7 32 0 0 0,3-11 0 0 0,-3 0 0 0 0,0-1 0 0 0,-2-7 0 0 0,-1-12 0 0 0,-1-16 0 0 0,-1 17 0 0 0,0-20 0 0 0,3 2 0 0 0,-1-13 0 0 0,1 42 0 0 0,-1 1 0 0 0,-1-1 0 0 0,-2 0 0 0 0,-2 1 0 0 0,-1 0 0 0 0,-8-22 0 0 0,6 32 0 0 0,0-1 0 0 0,-1 1 0 0 0,-5-5 0 0 0,-7-16 0 0 0,-141-254 259 0 0,149 272-75 0 0,-6-10 217 0 0,-1 0 0 0 0,-2 2 1 0 0,-2 1-1 0 0,-8-8-401 0 0,33 40 0 0 0,-25-26 0 0 0,-9-8 0 0 0,25 27 0 0 0,0 0 0 0 0,0 1 0 0 0,-1 0 0 0 0,0 0 0 0 0,-10-4 0 0 0,-16-4 0 0 0,-30-8 0 0 0,54 20-69 0 0,-2 0 0 0 0,1 0 1 0 0,0 1-1 0 0,0 1 0 0 0,-1 1 0 0 0,1 0 0 0 0,-11 1 69 0 0,-21 5-2605 0 0,-33 8 2605 0 0,58-10-733 0 0,-8 3-1379 0 0,-6 2-4372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6447 0 0,'0'0'142'0'0,"0"0"22"0"0,0 0 13 0 0,0 0 55 0 0,0 0 181 0 0,0 0 78 0 0,0 0 18 0 0,0 0-66 0 0,0 0-222 0 0,0 0 166 0 0,0 0 101 0 0,0 0 21 0 0,0 0-66 0 0,0 0-222 0 0,0 0 166 0 0,0 0 101 0 0,0 0 21 0 0,0 0-66 0 0,2 1-294 0 0,12 9-129 0 0,2 0-24 0 0,39 17 4 0 0,-41-20 0 0 0,-10-7 0 0 0,0 1 0 0 0,28 10 0 0 0,-14-4 0 0 0,0-1 0 0 0,11 2 0 0 0,4 0 0 0 0,-17-3 0 0 0,15 1 0 0 0,-12-2 0 0 0,0 1 0 0 0,0 1 0 0 0,16 7 0 0 0,-18-6 0 0 0,-10-4 0 0 0,-1-1 0 0 0,1 1 0 0 0,0-1 0 0 0,0 0 0 0 0,0-1 0 0 0,5 3 406 0 0,0-1 1 0 0,0 1-1 0 0,-1 1 0 0 0,0 0 0 0 0,4 3-406 0 0,-14-8 1 0 0,6 4 2 0 0,1 1 0 0 0,-1-1 0 0 0,0 1 0 0 0,-1 1 0 0 0,1-1 0 0 0,4 6-3 0 0,13 11-2 0 0,1-1 2 0 0,4 2 0 0 0,5 2 0 0 0,-32-22 0 0 0,12 7 0 0 0,26 11 0 0 0,-38-19 0 0 0,12 4 0 0 0,22 11 0 0 0,-30-15 0 0 0,-5-2 0 0 0,1 1 0 0 0,-1-1 0 0 0,1 1 0 0 0,-1 0 0 0 0,1-1 0 0 0,-1 1 0 0 0,1 0 0 0 0,-1 0 0 0 0,0 0 0 0 0,1 0 0 0 0,-1 0 0 0 0,0 0 0 0 0,0 0 0 0 0,1 1 0 0 0,21 18 0 0 0,2-3 0 0 0,-3-1 0 0 0,-15-11 0 0 0,-2-2 0 0 0,0 0 0 0 0,0 0 0 0 0,3 5 0 0 0,4 2 0 0 0,-10-9 0 0 0,6 4 0 0 0,0-1 0 0 0,1-1 0 0 0,7 3 0 0 0,-11-2 0 0 0,-2 0 0 0 0,0-1 0 0 0,0 1 0 0 0,1-1 0 0 0,-1 0 0 0 0,1 0 0 0 0,0 0 0 0 0,4 2 0 0 0,-7-3 0 0 0,13 8 0 0 0,-11-7 0 0 0,4 5 0 0 0,6 9 0 0 0,8 9 0 0 0,-3 1 0 0 0,-10-15 0 0 0,-7-10 0 0 0,7 12 0 0 0,-4-5 0 0 0,15 33 1883 0 0,-17-39-1734 0 0,5 19-131 0 0,0 8-20 0 0,3 17 2 0 0,5 22 0 0 0,-5-31 0 0 0,-7-22 0 0 0,5 18 0 0 0,-7-31 0 0 0,0 13 0 0 0,-1 2-133 0 0,0-16-563 0 0,-2-4-257 0 0,-4-6-58 0 0,1 0-12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198 1 6447 0 0,'0'0'142'0'0,"0"0"22"0"0,0 0 13 0 0,0 0 55 0 0,0 0 181 0 0,0 0 78 0 0,0 0 18 0 0,0 0 3 0 0,0 0 0 0 0,0 0 0 0 0,0 0 0 0 0,0 0-69 0 0,0 0-222 0 0,0 0 166 0 0,0 0 101 0 0,0 0 21 0 0,0 0-66 0 0,-1 1-294 0 0,0 2-34 0 0,0 0 0 0 0,0 0-1 0 0,0 0 1 0 0,0 0-1 0 0,-1-1 1 0 0,1 1 0 0 0,-1 0-1 0 0,0-1 1 0 0,0 0-1 0 0,0 1 1 0 0,0-1 0 0 0,0 0-1 0 0,-1 0-114 0 0,-13 17 574 0 0,-10 19-574 0 0,21-32 35 0 0,1 0 0 0 0,-1 0-1 0 0,-1 0 1 0 0,1-1 0 0 0,-6 5-35 0 0,-11 10 269 0 0,8-7 495 0 0,11-11-627 0 0,0 0 1 0 0,1 1 0 0 0,-1-1-1 0 0,0 1 1 0 0,1 0-1 0 0,-2 1-137 0 0,-1 4-132 0 0,-2 0 0 0 0,-3 4 132 0 0,-6 7-1104 0 0,15-18 524 0 0,1-1-285 0 0,0 0-126 0 0,0 0-29 0 0,0 0-4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3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164 1 4607 0 0,'0'0'208'0'0,"0"0"67"0"0,0 0 154 0 0,0 0 69 0 0,0 0 12 0 0,0 0 2 0 0,0 0 0 0 0,0 0 0 0 0,0 0 0 0 0,0 0 0 0 0,0 0 0 0 0,0 0 0 0 0,0 0 0 0 0,0 0-69 0 0,-1 0-294 0 0,0 0-127 0 0,0 0 0 0 0,0 1 0 0 0,0-1 0 0 0,0 0 0 0 0,0 1-1 0 0,1-1 1 0 0,-1 1 0 0 0,0-1 0 0 0,0 1 0 0 0,0-1 0 0 0,1 1-1 0 0,-1 0 1 0 0,0-1 0 0 0,1 1 0 0 0,-1 0 0 0 0,1-1 0 0 0,-1 1-1 0 0,0 0 1 0 0,1 0 0 0 0,0 0 0 0 0,-1 0-22 0 0,1 0 108 0 0,-1-1 0 0 0,0 1-1 0 0,1 0 1 0 0,-1 0 0 0 0,0 0 0 0 0,1-1 0 0 0,-1 1 0 0 0,0 0-1 0 0,0-1 1 0 0,1 1 0 0 0,-2 0-108 0 0,-3 3 254 0 0,-3 6-222 0 0,-1 0 1 0 0,2 1-1 0 0,-1 0 1 0 0,-3 8-33 0 0,-14 20 1475 0 0,18-27-1329 0 0,1-1 0 0 0,0 0 0 0 0,1 1 0 0 0,-4 12-146 0 0,4-9 24 0 0,5-15-24 0 0,-7 16 0 0 0,2 1 0 0 0,-3 14 0 0 0,6-20 0 0 0,0-1 0 0 0,1 0 0 0 0,0 1 0 0 0,0 0 0 0 0,2 10 0 0 0,-1-18 0 0 0,0 1 0 0 0,1 0 0 0 0,-1-1 0 0 0,1 1 0 0 0,0-1 0 0 0,0 2 0 0 0,1 2 0 0 0,13 38 0 0 0,-11-35 0 0 0,1-3 117 0 0,0-1-1 0 0,1 1 0 0 0,-1-1 0 0 0,2 0 1 0 0,-1-1-1 0 0,1 0 0 0 0,-1 0 0 0 0,1 0 1 0 0,1-1-1 0 0,-1 1-116 0 0,19 10-106 0 0,4 6 106 0 0,-4-4 991 0 0,1 0-991 0 0,-9-5 0 0 0,15 11 0 0 0,6 5 0 0 0,7 5 0 0 0,-26-18 0 0 0,13 7 0 0 0,-20-14 0 0 0,0-1 0 0 0,0 0 0 0 0,12 4 0 0 0,6 1 0 0 0,19 11 0 0 0,17 7 0 0 0,-21-10 0 0 0,0 1 0 0 0,-2 3 0 0 0,8 7 0 0 0,-42-23 0 0 0,6 7 0 0 0,0-1 0 0 0,2-2 0 0 0,8 6 0 0 0,-11-8 0 0 0,-12-9 0 0 0,9 13 0 0 0,-3-5-4 0 0,-6-6-14 0 0,0 0-1 0 0,-1 0 1 0 0,1 1-1 0 0,0-1 1 0 0,-1 1-1 0 0,0 0 1 0 0,1 1 18 0 0,-3-4-696 0 0,-9-2-1268 0 0,-1-2 941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100 1 8287 0 0,'0'0'191'0'0,"0"0"26"0"0,0 0 9 0 0,0 0 42 0 0,0 0 158 0 0,-2 1 72 0 0,-7 5 12 0 0,7-5 2 0 0,1 0 0 0 0,-9 8 229 0 0,9-7-596 0 0,-1-1 0 0 0,0 1 1 0 0,0 0-1 0 0,1-1 0 0 0,-1 1 1 0 0,1 0-1 0 0,-1 0 0 0 0,1 0 0 0 0,-1 2-145 0 0,-12 33 239 0 0,1 0-1 0 0,2 1 0 0 0,1 0 1 0 0,0 16-239 0 0,9-46-3534 0 0,0-7-1238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3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0 347 6447 0 0,'0'0'298'0'0,"0"0"-10"0"0,0 0-118 0 0,0 0 206 0 0,0 0 111 0 0,0 0 22 0 0,0 0 3 0 0,0 0 0 0 0,0 0 0 0 0,0 0 0 0 0,0 0 0 0 0,0 0 0 0 0,0 0 0 0 0,0 0 0 0 0,0 0 0 0 0,0 0 0 0 0,0 0 0 0 0,2-1 0 0 0,13-11-41 0 0,-6 5-246 0 0,-1 1 1 0 0,1-1-1 0 0,-1-1 0 0 0,-1 1 1 0 0,0-1-1 0 0,0-1 0 0 0,0 0-225 0 0,1-1 101 0 0,0 1-1 0 0,0 0 1 0 0,1 0-1 0 0,0 1 1 0 0,0 0-1 0 0,3-1-100 0 0,21-18 5 0 0,-27 20-96 0 0,37-33 2230 0 0,20-27-2139 0 0,-55 57 0 0 0,-9 11 0 0 0,-5 13 0 0 0,-2-1 0 0 0,-1 3 0 0 0,-4-1 0 0 0,0 0 0 0 0,-5 4 0 0 0,-10 10 0 0 0,7-7 0 0 0,11-12 0 0 0,0 1 0 0 0,-3 5 0 0 0,-46 70 0 0 0,52-76 0 0 0,13-21 0 0 0,8-9 0 0 0,59-45 0 0 0,-17 16 0 0 0,-6 7 0 0 0,49-57-100 0 0,-49 49 2083 0 0,-53 52-1950 0 0,1 1 1 0 0,0 0-1 0 0,1-1 1 0 0,-1 1-1 0 0,0 1-33 0 0,-4 6-2 0 0,-13 18 2 0 0,7-9 0 0 0,-1 0 0 0 0,-4 3 0 0 0,-71 75 0 0 0,74-82 0 0 0,-17 14 0 0 0,31-28 0 0 0,0-3 0 0 0,5-5 0 0 0,8-10 0 0 0,-2 5 0 0 0,2-1 0 0 0,-1 1 0 0 0,2 0 0 0 0,8-5 0 0 0,-21 16 0 0 0,1 0 0 0 0,0 1 0 0 0,-1-1 0 0 0,1 0 0 0 0,0 0 0 0 0,-1 1 0 0 0,2-1 0 0 0,0 0 0 0 0,-1 1 0 0 0,1-1 0 0 0,-1 0 0 0 0,1 0 0 0 0,-1-1 0 0 0,0 1 0 0 0,1 0 0 0 0,-1-1 0 0 0,0 0 0 0 0,0 1 0 0 0,1-2 0 0 0,2-2-201 0 0,-4 5-850 0 0,-1 0-385 0 0,-1 2-78 0 0,-9 10-20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3397 412 6447 0 0,'0'0'142'0'0,"0"0"22"0"0,0 0 13 0 0,1-1-20 0 0,0-1-133 0 0,7-12 59 0 0,-7 12 298 0 0,-1 2 110 0 0,0 0 18 0 0,0-2 3 0 0,0-18 512 0 0,0 18-512 0 0,0 0-69 0 0,-1-1-328 0 0,1 0 0 0 0,-1 0 0 0 0,1 0 0 0 0,-1 0 0 0 0,0 0 0 0 0,0 0 0 0 0,-1 0 0 0 0,1 0 0 0 0,-1 0 0 0 0,1 0 0 0 0,-1 0 0 0 0,0 1 0 0 0,0-1 0 0 0,0 1 0 0 0,0 0 0 0 0,0-1 0 0 0,-2 0-115 0 0,-8-9 258 0 0,8 8-258 0 0,-1 0-1 0 0,0 1 0 0 0,0-1 1 0 0,0 1-1 0 0,-1 0 0 0 0,1 0 1 0 0,-6-2 0 0 0,-10-5 51 0 0,10 5 231 0 0,0 0 1 0 0,0 1-1 0 0,-1 0 0 0 0,-1 1-282 0 0,-12-5 319 0 0,-2-1 159 0 0,-1 1-1 0 0,0 1 1 0 0,-14-1-478 0 0,34 7 67 0 0,-12-2 132 0 0,1 1 0 0 0,-1 1 0 0 0,-18 1-199 0 0,8 2 261 0 0,-7-2-261 0 0,-3 0 91 0 0,-5-1 39 0 0,-12-2-130 0 0,25 1 28 0 0,-15-2 29 0 0,-27-2-36 0 0,-57-1 39 0 0,107 6-61 0 0,0 0 0 0 0,-21 3 1 0 0,-48 9 28 0 0,70-8 0 0 0,-105 20 52 0 0,83-14-19 0 0,-1 2 29 0 0,-4 3-90 0 0,-14 4 70 0 0,-45 10 79 0 0,-73 30-149 0 0,153-47 32 0 0,-1-2 0 0 0,-22 4-32 0 0,22-6 20 0 0,2 1-1 0 0,-16 8-19 0 0,6-2 25 0 0,-1-2-25 0 0,15-6 0 0 0,-19 6 0 0 0,0 1 0 0 0,0 3 0 0 0,-70 27 0 0 0,98-36 0 0 0,1 0 0 0 0,0 0 0 0 0,0 1 0 0 0,0 2 0 0 0,-51 39 0 0 0,46-35 0 0 0,11-8 0 0 0,-81 65 0 0 0,-3 8 0 0 0,26-12 0 0 0,-17 15 0 0 0,68-69 0 0 0,-10 8 0 0 0,1 2 0 0 0,1 0 0 0 0,-10 15 0 0 0,13-13 0 0 0,0-1 0 0 0,-2 0 0 0 0,-1 1 0 0 0,2 1 0 0 0,0 0 0 0 0,2 2 0 0 0,-14 26 0 0 0,11-16 0 0 0,5-9 0 0 0,-7 17 0 0 0,-66 159 0 0 0,67-153-22 0 0,-15 37-28 0 0,26-58 50 0 0,-1 3 0 0 0,-3 12 0 0 0,7-14 0 0 0,0-3 0 0 0,-5 29 0 0 0,1 31 0 0 0,2 13 0 0 0,9-55 0 0 0,1 1 0 0 0,2 0 0 0 0,3 1 0 0 0,2-6 0 0 0,2-1 0 0 0,1 0 0 0 0,9 20 0 0 0,26 65 0 0 0,-25-76 0 0 0,15 24 0 0 0,-17-38 0 0 0,7 11 0 0 0,6 7 0 0 0,-19-36 0 0 0,5 8 11 0 0,1-1 0 0 0,2 0-1 0 0,0-2 1 0 0,1 0 0 0 0,21 19-11 0 0,-26-30 3 0 0,-1 2 1 0 0,-1 0-1 0 0,6 9-3 0 0,-4-5 8 0 0,1 0 0 0 0,17 14-8 0 0,39 32 29 0 0,9 8-10 0 0,94 90-19 0 0,-115-109 0 0 0,-32-30 10 0 0,1-2 0 0 0,1 0 0 0 0,12 5-10 0 0,99 49 45 0 0,-103-59-20 0 0,1-1 1 0 0,13 1-26 0 0,-8-3 2 0 0,32 9-2 0 0,-17-6 0 0 0,26 7 62 0 0,-38-12-60 0 0,6 0-2 0 0,0-3 0 0 0,6-1 0 0 0,4 1 0 0 0,38 2-1 0 0,-32-5 13 0 0,47 3 41 0 0,-77-6-53 0 0,66-2 0 0 0,-56-2 0 0 0,-5 1 0 0 0,265-7 0 0 0,-275 3 0 0 0,11-3 0 0 0,-12 1 0 0 0,20 0 0 0 0,-6 4 0 0 0,16-2 0 0 0,36-6 0 0 0,-27-1 0 0 0,-6 1 0 0 0,10-4 0 0 0,-42 6 0 0 0,128-34 0 0 0,-119 28-5 0 0,95-30 52 0 0,-88 26-14 0 0,34-19-33 0 0,-56 24 7 0 0,122-63 59 0 0,-105 50-44 0 0,-1-2 0 0 0,9-8-22 0 0,-13 5 22 0 0,-2-1-1 0 0,0-3 0 0 0,-2-2-21 0 0,3-3 0 0 0,-5 6 0 0 0,15-21 0 0 0,4-8 15 0 0,13-17 24 0 0,1 0-26 0 0,-18 23-16 0 0,-19 21 14 0 0,0 1 42 0 0,20-34-53 0 0,-6-3 19 0 0,-4-2 0 0 0,-4-1-1 0 0,-2-2 1 0 0,-3-6-19 0 0,-9 26 52 0 0,22-64-40 0 0,-23 54 35 0 0,14-47 23 0 0,8-52-70 0 0,-32 118 0 0 0,-3 11 0 0 0,3-29 0 0 0,1-13 0 0 0,-5 34 0 0 0,0-13 0 0 0,-2-2 8 0 0,-1 18 60 0 0,-1-35-68 0 0,-4 35 50 0 0,2 17-25 0 0,-2 1-1 0 0,-1-1 1 0 0,-2-7-25 0 0,-9-30 92 0 0,-3 1 0 0 0,-6-9-92 0 0,-46-117 156 0 0,34 107 25 0 0,-21-31-181 0 0,29 58 58 0 0,7 20-5 0 0,0 0 1 0 0,-3 2-1 0 0,0 0 0 0 0,-2 1 1 0 0,-1 2-1 0 0,-21-19-53 0 0,-8-2 152 0 0,-2 3 0 0 0,-13-6-152 0 0,-67-39 108 0 0,-29-22 173 0 0,151 103-240 0 0,-2 0 0 0 0,1 1 1 0 0,-1 0-1 0 0,0 2 0 0 0,-1 0 0 0 0,0 0 0 0 0,-13-2-41 0 0,6 2 46 0 0,11 2-30 0 0,-1 1 0 0 0,0 1 0 0 0,0 0 0 0 0,0 1 0 0 0,-2 0-16 0 0,-15 1 23 0 0,4 1 28 0 0,-24-5-51 0 0,-61-4-34 0 0,42 4-16 0 0,25 1-674 0 0,0 2 0 0 0,0 2 0 0 0,-35 4 724 0 0,53 0-1133 0 0,0-1-46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8:09.62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330 24 10135 0 0,'2'-1'231'0'0,"22"-4"297"0"0,4-1-233 0 0,27-4-295 0 0,-46 9 185 0 0,0 1 0 0 0,1 0 1 0 0,-1 0-1 0 0,0 1 0 0 0,1 0 1 0 0,-1 0-1 0 0,0 1 0 0 0,2 1-185 0 0,-7-1 41 0 0,1-1 0 0 0,-1 2 0 0 0,0-1 0 0 0,1 0 0 0 0,-1 1 0 0 0,0 0 0 0 0,-1 0 0 0 0,1 0 0 0 0,0 1 0 0 0,-1-1 0 0 0,0 1 0 0 0,0-1 0 0 0,0 1 0 0 0,0 0 0 0 0,0 1 0 0 0,-1-1-41 0 0,3 4 110 0 0,-1 0 0 0 0,-1 1 1 0 0,1-1-1 0 0,-1 1 1 0 0,-1 0-1 0 0,0 0 1 0 0,0 0-1 0 0,-1 1-110 0 0,1 9 232 0 0,-1-1 1 0 0,-1 1-1 0 0,-1 0 1 0 0,0 0-1 0 0,-5 15-232 0 0,0-4 9 0 0,-1-1 0 0 0,-2 0 0 0 0,-4 6-9 0 0,-1 0 473 0 0,-2-1-1 0 0,-6 8-472 0 0,-41 63 886 0 0,33-56-757 0 0,-46 72-41 0 0,-85 100-88 0 0,134-188 654 0 0,-1 0-1 0 0,-2-2 0 0 0,-16 12-653 0 0,39-37 2 0 0,1 0 0 0 0,-1 0 0 0 0,1 1 0 0 0,0 0 0 0 0,0 0 0 0 0,1 0 0 0 0,0 1 0 0 0,-1 3-2 0 0,5-10 0 0 0,1 0 0 0 0,-1 0 0 0 0,1-1 0 0 0,0 1 0 0 0,-1 0 0 0 0,1 0 0 0 0,0 0 0 0 0,0 0 0 0 0,0 0 0 0 0,0 0 0 0 0,0 0 0 0 0,0 1 0 0 0,0 0 0 0 0,1 0 0 0 0,0 1 0 0 0,0-1 0 0 0,0 0 0 0 0,0 1 0 0 0,0-1 0 0 0,1 0 0 0 0,-1 0 0 0 0,1 0 0 0 0,-1 0 0 0 0,1 0 0 0 0,0 0 0 0 0,-1-1 0 0 0,1 1 0 0 0,0-1 0 0 0,0 1 0 0 0,0-1 0 0 0,1 1 0 0 0,0-1 0 0 0,6 4 0 0 0,1 0 0 0 0,0-1 0 0 0,0 0 0 0 0,1 0 0 0 0,8 1 0 0 0,0 0 0 0 0,0-1 0 0 0,0-1 0 0 0,1-1 0 0 0,-1-1 0 0 0,1 0 0 0 0,-1-2 0 0 0,1 0 0 0 0,8-2 0 0 0,5-2-132 0 0,0-2 0 0 0,0-1 0 0 0,18-7 132 0 0,-31 8-3007 0 0,-2-1 0 0 0,5-3 3007 0 0,-5 1-5614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1 4607 0 0,'0'0'102'0'0,"0"0"20"0"0,0 0 6 0 0,0 0 51 0 0,0 0 213 0 0,0 0 96 0 0,0 0 21 0 0,0 0-66 0 0,-1 1-294 0 0,0 0-94 0 0,1-1-1 0 0,-1 1 0 0 0,1-1 0 0 0,0 1 0 0 0,-1 0 1 0 0,1-1-1 0 0,0 1 0 0 0,0 0 0 0 0,0-1 1 0 0,-1 1-1 0 0,1 0 0 0 0,0-1 0 0 0,0 1 0 0 0,0 0 1 0 0,0 0-1 0 0,0-1 0 0 0,0 1 0 0 0,0 0-54 0 0,0 1 424 0 0,1 1-1 0 0,-1 0 0 0 0,1-1 0 0 0,0 1 0 0 0,0 1-423 0 0,1 0 439 0 0,-1 0-1 0 0,1 0 0 0 0,0 0 0 0 0,0-1 1 0 0,1 1-1 0 0,-1-1 0 0 0,3 3-438 0 0,33 32 0 0 0,-13-15 0 0 0,7 10 0 0 0,-9-8 0 0 0,11 7 0 0 0,-19-17 57 0 0,0 1-1 0 0,-1 0 1 0 0,9 14-57 0 0,14 17 273 0 0,33 26 1124 0 0,-46-50-1189 0 0,-2 1-208 0 0,-6-8 0 0 0,5 5 0 0 0,-5-6 0 0 0,13 17 0 0 0,-15-16 0 0 0,1 0 0 0 0,1-1 0 0 0,45 43 0 0 0,-52-50 0 0 0,0 1 0 0 0,-1 0 0 0 0,0 0 0 0 0,5 7 0 0 0,-5-7 0 0 0,0 0 0 0 0,1-1 0 0 0,0-1 0 0 0,0 1 0 0 0,0-1 0 0 0,8 3 0 0 0,8 8 0 0 0,-8-5 0 0 0,-11-8 0 0 0,0 0 0 0 0,0-1 0 0 0,0 0 0 0 0,1 0 0 0 0,-1 0 0 0 0,1-1 0 0 0,3 1 0 0 0,13 4-876 0 0,21 11 876 0 0,-43-19-1361 0 0,-1 0-3418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0 267 4607 0 0,'0'0'208'0'0,"0"0"67"0"0,0 1 154 0 0,0 6 69 0 0,0-6 12 0 0,0 1 2 0 0,1 4 444 0 0,2-5 913 0 0,8-9 1402 0 0,-8 5-3127 0 0,15-12 148 0 0,-1-1 0 0 0,-1-1 0 0 0,-1 0 0 0 0,5-8-292 0 0,-2 3 440 0 0,0 0 0 0 0,15-11-440 0 0,-6 7 0 0 0,-16 15 0 0 0,0 0 0 0 0,4-2 0 0 0,-9 8-550 0 0,-1 0-1 0 0,1-1 1 0 0,1-3 550 0 0,6-5-2561 0 0,-6 8-2211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4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2 152 6447 0 0,'0'0'142'0'0,"0"0"22"0"0,0 0 13 0 0,0-2-20 0 0,-1-6-125 0 0,1-3 157 0 0,1 8-49 0 0,1 1-13 0 0,0-5 58 0 0,-1 4-66 0 0,1 0-1 0 0,-1-1 1 0 0,1 1-1 0 0,0 0 1 0 0,-1 0 0 0 0,1 1-1 0 0,1-1 1 0 0,-1 0 0 0 0,0 1-1 0 0,1-1 1 0 0,-1 1-1 0 0,3-3-118 0 0,4-3 0 0 0,3-1 0 0 0,-9 8 0 0 0,0 0 0 0 0,5-3 24 0 0,0 1 0 0 0,0 0 0 0 0,2-1-24 0 0,2 0 494 0 0,0 0 0 0 0,0-1 0 0 0,0-1 0 0 0,6-3-494 0 0,-15 7 0 0 0,1 0 0 0 0,0 1 0 0 0,0 0 0 0 0,3-1 0 0 0,7-3 0 0 0,-12 4 0 0 0,0 0 0 0 0,0 1 0 0 0,-1-1 0 0 0,1 1 0 0 0,0-1 0 0 0,0 1 0 0 0,0-1 0 0 0,0 1 0 0 0,1 0 0 0 0,2 1 0 0 0,0 0 0 0 0,-1 0 0 0 0,1 0 0 0 0,0 1 0 0 0,0-1 0 0 0,-1 0 0 0 0,0 0 0 0 0,-1 0 0 0 0,1-1 0 0 0,0 0 0 0 0,0 0 0 0 0,3 0 0 0 0,1 0 0 0 0,-5 0 0 0 0,-2 0 0 0 0,-1 0 0 0 0,1 0 0 0 0,0 0 0 0 0,0 0 0 0 0,0 1 0 0 0,0-1 0 0 0,-1 0 0 0 0,1 1 0 0 0,0-1 0 0 0,0 0 0 0 0,0 1 0 0 0,-1-1 0 0 0,1 1 0 0 0,0-1 0 0 0,-1 1 0 0 0,1 0 0 0 0,9 4 0 0 0,2 4 0 0 0,0 0 0 0 0,0 1 0 0 0,0 1 0 0 0,-1 0 0 0 0,6 8 0 0 0,-13-14 0 0 0,2 2 0 0 0,1 1 0 0 0,-1-1 0 0 0,3 8 0 0 0,6 5 0 0 0,-4-6 0 0 0,0 0 0 0 0,7 13 0 0 0,-13-19 0 0 0,7 12-41 0 0,0-2 782 0 0,0 0-1 0 0,6 6-740 0 0,-10-14 242 0 0,-1 1 0 0 0,5 8-242 0 0,6 10 124 0 0,-12-21-124 0 0,0 1 0 0 0,-1 0 0 0 0,0 0 0 0 0,0 2 0 0 0,18 37 0 0 0,-21-44 0 0 0,1 0 0 0 0,-1 0 0 0 0,1 0 0 0 0,0 0 0 0 0,0 0 0 0 0,3 2 0 0 0,7 9 0 0 0,34 42 0 0 0,-30-36 0 0 0,-9-12 0 0 0,0-1 0 0 0,4 3 0 0 0,5 4 0 0 0,-14-12 0 0 0,1-1 0 0 0,-1 1 0 0 0,1-1 0 0 0,0 0 0 0 0,0 0 0 0 0,0 0 0 0 0,0-1 0 0 0,0 1 0 0 0,0-1 0 0 0,2 0 0 0 0,17 7 0 0 0,-13-4 0 0 0,-1-1 0 0 0,1 0 0 0 0,1-1 0 0 0,-1 0 0 0 0,0-1 0 0 0,0 0 0 0 0,5 0 0 0 0,-3 0 0 0 0,-9 0 0 0 0,-1-1 0 0 0,0 0 0 0 0,0 0 0 0 0,0 1 0 0 0,1-1 0 0 0,-1-1 0 0 0,0 1 0 0 0,0 0 0 0 0,0 0 0 0 0,0-1 0 0 0,1 0 0 0 0,-1 1 0 0 0,0-1 0 0 0,0 0 0 0 0,15-5 0 0 0,-12 4 0 0 0,-1 0 0 0 0,1 1 0 0 0,0-2 0 0 0,3-1 0 0 0,-3 1-399 0 0,1-1 0 0 0,-1 1 0 0 0,0-1 0 0 0,0-1 0 0 0,0 1 0 0 0,-1 0 0 0 0,2-3 399 0 0,-5 4-1023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638 0 6447 0 0,'0'0'142'0'0,"0"0"22"0"0,0 0 13 0 0,0 0 55 0 0,0 0 181 0 0,0 0 78 0 0,0 0 18 0 0,0 0-66 0 0,0 0-222 0 0,0 0 166 0 0,0 0 101 0 0,0 0 21 0 0,0 0 3 0 0,0 0 0 0 0,0 0 0 0 0,0 0 0 0 0,0 0-69 0 0,-8 1 653 0 0,-3 4-608 0 0,0 1 0 0 0,-7 5-488 0 0,4-2 141 0 0,-33 19-141 0 0,35-21 445 0 0,-1 1 1 0 0,1 1-1 0 0,0 0 0 0 0,-5 6-445 0 0,-1 1 267 0 0,6-6-267 0 0,1 1 0 0 0,1 1 0 0 0,0 0 0 0 0,0 2 0 0 0,-8 8 0 0 0,-65 84 0 0 0,70-87 0 0 0,0 1 0 0 0,2 0 0 0 0,-1 3 0 0 0,6-12 0 0 0,-10 22 0 0 0,-3 13 0 0 0,-7 16 0 0 0,3-13 36 0 0,2 2 0 0 0,-5 23-36 0 0,-1 18 1923 0 0,-8 31-1870 0 0,26-94-53 0 0,-1 23 0 0 0,6-34 0 0 0,-3 18 0 0 0,1 1 0 0 0,3-1 0 0 0,0 24 0 0 0,8 65 0 0 0,1 1 0 0 0,-5-73 72 0 0,7 45-72 0 0,-3-57 1067 0 0,-1-3-764 0 0,1 0 0 0 0,3-1 0 0 0,1 4-303 0 0,4-1 0 0 0,14 33 0 0 0,-21-59 0 0 0,1 0 0 0 0,1-1 0 0 0,0 0 0 0 0,1 0 0 0 0,0 0 0 0 0,8 7 0 0 0,20 22 0 0 0,-13-16 0 0 0,24 23 0 0 0,27 22 0 0 0,-48-44 0 0 0,4 3 0 0 0,-9-10 0 0 0,-8-7 0 0 0,1-1 0 0 0,8 5 0 0 0,-19-14 0 0 0,1 0 0 0 0,0 0 0 0 0,1-1 0 0 0,-1 1 0 0 0,0-1 0 0 0,1 0 0 0 0,-1-1 0 0 0,1 1 0 0 0,-1-1 0 0 0,3 0 0 0 0,0-2 0 0 0,-7 1-59 0 0,0-1-1 0 0,0 1 1 0 0,0-1-1 0 0,0 1 1 0 0,0-1-1 0 0,0 0 1 0 0,0 1-1 0 0,-1-1 1 0 0,1 0 0 0 0,0 1-1 0 0,0-1 1 0 0,-1 0-1 0 0,1 0 1 0 0,-1 0-1 0 0,1 0 1 0 0,-1 0-1 0 0,1 0 1 0 0,-1 0-1 0 0,1 0 1 0 0,-1 0-1 0 0,0 0 1 0 0,0 0 0 0 0,1 0-1 0 0,-1-1 60 0 0,0-2-532 0 0,0-1 0 0 0,0 1-1 0 0,0-1 1 0 0,-1 1 0 0 0,0-2 532 0 0,0-1-114 0 0,-4-24-1420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4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0 271 4607 0 0,'0'0'208'0'0,"0"0"67"0"0,0 0 154 0 0,0 0 69 0 0,0 0 12 0 0,0 0 2 0 0,0 0 0 0 0,0 0 0 0 0,0 0 0 0 0,0 0-69 0 0,0 0-222 0 0,0 0 166 0 0,0 0 101 0 0,0 0 21 0 0,0 0-66 0 0,0 0-222 0 0,0 0 166 0 0,0 0 101 0 0,0 0 21 0 0,0 0-66 0 0,1-1-294 0 0,-1-1-131 0 0,1 1-18 0 0,-1 0 0 0 0,0 0 0 0 0,0 0 0 0 0,1 0-1 0 0,-1 0 1 0 0,1 0 0 0 0,-1 1 0 0 0,1-1 0 0 0,-1 0 0 0 0,1 0 0 0 0,-1 1 0 0 0,1-1-1 0 0,0 0 1 0 0,0 0 0 0 0,22-26 0 0 0,-8 4 0 0 0,-7 13 320 0 0,-1 0 256 0 0,0 1 0 0 0,1 1 0 0 0,3-4-576 0 0,-9 10 0 0 0,12-7 0 0 0,-6 4 0 0 0,2 3 0 0 0,0-1 0 0 0,0 1 0 0 0,-1-2 0 0 0,2 1 0 0 0,-8 3 0 0 0,0 1 0 0 0,8-5 0 0 0,-1 1 0 0 0,-4 2 0 0 0,9 1 0 0 0,4-3 0 0 0,-9 1 0 0 0,22-3 0 0 0,-24 3 0 0 0,3-1 0 0 0,-1 5 0 0 0,3 2 0 0 0,-11-4 0 0 0,12-1 0 0 0,-4 2 0 0 0,1 4 0 0 0,-1 1 0 0 0,-2 1 0 0 0,2 4 0 0 0,-8-9 0 0 0,14 10 0 0 0,1 3 0 0 0,-8-8 0 0 0,0 1 0 0 0,-7-4 0 0 0,11 8 0 0 0,-12-11 0 0 0,0 0 0 0 0,0 0 0 0 0,0 0 0 0 0,0 0 0 0 0,0 0 0 0 0,1 0 0 0 0,-1 0 0 0 0,0 0 0 0 0,2 0 0 0 0,9 12 0 0 0,2 5 0 0 0,6 8 0 0 0,-14-18 0 0 0,-2-3 0 0 0,0 0 0 0 0,0 0 0 0 0,-1 0 0 0 0,3 5 0 0 0,-1-1 0 0 0,1 1 0 0 0,6 6 0 0 0,0 0 0 0 0,-6-9 0 0 0,0 1 0 0 0,0 1 0 0 0,0-1 0 0 0,0 4 0 0 0,-4-8 0 0 0,3 3 0 0 0,-3-2 0 0 0,1 0 0 0 0,0 0 0 0 0,1-1 0 0 0,1 2 0 0 0,-3-3 0 0 0,1 0 0 0 0,-1 0 0 0 0,0 0 0 0 0,1 4 0 0 0,5 8 0 0 0,-4-9 0 0 0,8 15 0 0 0,-10-16 0 0 0,-1-3 0 0 0,0 0 0 0 0,0 1 0 0 0,0-1 0 0 0,0 0 0 0 0,0-1 0 0 0,1 1 0 0 0,-1 0 0 0 0,1 0 0 0 0,0 0 0 0 0,20 30 0 0 0,-5-9 0 0 0,-12-16 0 0 0,5 6 0 0 0,-3-6 0 0 0,3 3 0 0 0,-7-8 0 0 0,-1 1 0 0 0,0-1 0 0 0,0 1 0 0 0,0 0 0 0 0,0 0 0 0 0,10 13 0 0 0,-5-10 0 0 0,9 8 0 0 0,-1-1 0 0 0,8 11 0 0 0,-18-18 0 0 0,2 2 0 0 0,1 0 0 0 0,5 4 0 0 0,-9-9 0 0 0,1 1 0 0 0,-1-1 0 0 0,5 2 0 0 0,-3-1 0 0 0,1 0 0 0 0,-2 0 0 0 0,1 0 0 0 0,0 1 0 0 0,3 4 0 0 0,-7-6 0 0 0,1 1 0 0 0,11 4 0 0 0,15 9 0 0 0,-28-16 0 0 0,0 0 0 0 0,1 0 0 0 0,-1 0 0 0 0,1 0 0 0 0,-1 0 0 0 0,1 0 0 0 0,-1 0 0 0 0,1 0 0 0 0,0-1 0 0 0,-1 1 0 0 0,1-1 0 0 0,0 1 0 0 0,1-1 0 0 0,4 2 0 0 0,0 0 0 0 0,-3-1 0 0 0,1 1 0 0 0,-1 0 0 0 0,0 0 0 0 0,4 3 0 0 0,-5-3 0 0 0,1 0 0 0 0,-1-1 0 0 0,0 1 0 0 0,1-1 0 0 0,-1 0 0 0 0,1 0 0 0 0,0 0 0 0 0,-1 0 0 0 0,1-1 0 0 0,0 0 0 0 0,0 1 0 0 0,-1-1 0 0 0,3-1 0 0 0,10 1 0 0 0,2 1 0 0 0,0-1 0 0 0,0-1 0 0 0,1-1 0 0 0,-1-1 0 0 0,4-1 0 0 0,-4-1 0 0 0,-1 0 0 0 0,0-1 0 0 0,13-7 0 0 0,23-14 0 0 0,-44 22 0 0 0,1 0 0 0 0,0-1 0 0 0,-1 0 0 0 0,4-3 0 0 0,0 2 0 0 0,-6 3 0 0 0,-1-1 0 0 0,1 1 0 0 0,-1-1 0 0 0,1 0 0 0 0,-1-1 0 0 0,-1 0 0 0 0,1 1 0 0 0,2-5 0 0 0,-1 2 0 0 0,-5 6 0 0 0,0-1 0 0 0,1 0 0 0 0,-1 0 0 0 0,0 0 0 0 0,0 0 0 0 0,-1 0 0 0 0,1 0 0 0 0,0-3 0 0 0,8-19 622 0 0,-4 11 91 0 0,0 1 0 0 0,1-2-713 0 0,-3 10 0 0 0,-1-1 0 0 0,0 0 0 0 0,-1 0 0 0 0,1 0 0 0 0,-1 0 0 0 0,0 0 0 0 0,-1 0 0 0 0,1-1 0 0 0,-1 1 0 0 0,0-2 0 0 0,8-29 0 0 0,-6 24 0 0 0,0 1 0 0 0,-1 0 0 0 0,0-1 0 0 0,0-10 0 0 0,-2-32 0 0 0,-2 38 0 0 0,1 10 0 0 0,0 0 0 0 0,0 0 0 0 0,1-6 0 0 0,1 10 0 0 0,-3-13 0 0 0,-7-42 0 0 0,0 33 0 0 0,8 23 0 0 0,0-1 0 0 0,0 0 0 0 0,-1 1 0 0 0,1 0 0 0 0,0-1 0 0 0,-1 1 0 0 0,-1-2 0 0 0,-2-4 0 0 0,2 2 0 0 0,2 4 0 0 0,0-1 0 0 0,-1 1 0 0 0,1 0 0 0 0,-1-1 0 0 0,1 1 0 0 0,-1 0 0 0 0,0 0 0 0 0,0 0 0 0 0,-2-3 0 0 0,0-1 0 0 0,0 0 0 0 0,1 0 0 0 0,-3-5 0 0 0,1 1 0 0 0,-1 0 0 0 0,0 1 0 0 0,-2-3 0 0 0,-1-5 0 0 0,7 11 0 0 0,1 5 0 0 0,1 0 0 0 0,0 1 0 0 0,0-1 0 0 0,0 1 0 0 0,0 0 0 0 0,0-1 0 0 0,-1 1 0 0 0,1 0 0 0 0,0-1 0 0 0,0 1 0 0 0,0 0 0 0 0,0-1 0 0 0,-1 1 0 0 0,1 0 0 0 0,0-1 0 0 0,0 1 0 0 0,-1 0 0 0 0,1-1 0 0 0,0 1 0 0 0,-1 0 0 0 0,1 0 0 0 0,0 0 0 0 0,-8-6 0 0 0,-7-5 0 0 0,1-1 0 0 0,13 10 0 0 0,-8-4 0 0 0,8 5 0 0 0,-1 0 0 0 0,-1 0 0 0 0,-7-2 0 0 0,8 2 0 0 0,-1 0 0 0 0,0 1 0 0 0,1-1 0 0 0,-1 0 0 0 0,0 1 0 0 0,1 0 0 0 0,-1 0 0 0 0,0 0 0 0 0,0 0 0 0 0,1 0 0 0 0,-3 1 0 0 0,0-1 0 0 0,-14 1 0 0 0,17-1 0 0 0,0 0 0 0 0,0 0 0 0 0,0 0 0 0 0,1 1 0 0 0,-1-1 0 0 0,0 1 0 0 0,0-1 0 0 0,0 1 0 0 0,1-1 0 0 0,-1 1 0 0 0,0 0 0 0 0,1 0 0 0 0,-1 0 0 0 0,0 0 0 0 0,1 0 0 0 0,-3 1 0 0 0,1 1 0 0 0,-1-1 0 0 0,1 1 0 0 0,-2 2 0 0 0,2-2 0 0 0,0 0 0 0 0,0-1 0 0 0,0 0 0 0 0,0 0 0 0 0,0 1 0 0 0,-2 0 0 0 0,2-2 0 0 0,0 0 0 0 0,1 0 0 0 0,-1 1 0 0 0,1-1 0 0 0,-1 1 0 0 0,1 0 0 0 0,-1 0 0 0 0,1 0 0 0 0,-2 2 0 0 0,-16 13 0 0 0,15-13 0 0 0,1 0 0 0 0,-1 0 0 0 0,-3 4 0 0 0,0 3 0 0 0,4-5 0 0 0,0-1 0 0 0,0 0 0 0 0,-1 0 0 0 0,0 1 0 0 0,4-5 1 0 0,0 0-1 0 0,0 0 0 0 0,0-1 1 0 0,0 1-1 0 0,0 0 0 0 0,1 0 0 0 0,-1-1 1 0 0,0 1-1 0 0,-1-1 0 0 0,1 1 1 0 0,0-1-1 0 0,0 1 0 0 0,-3 1-4 0 0,-1 8-60 0 0,9-24-1256 0 0,1 6 808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52 4607 0 0,'0'0'102'0'0,"0"0"20"0"0,0 0 6 0 0,0 0 51 0 0,0 0 213 0 0,0 0 96 0 0,0 0 21 0 0,0 0 3 0 0,0 0 0 0 0,0 0 0 0 0,0 0 0 0 0,0 0-69 0 0,-1 1-294 0 0,1 1-74 0 0,-1 0 0 0 0,1 0-1 0 0,-1 0 1 0 0,0 0-1 0 0,0 0 1 0 0,0 0 0 0 0,0-1-1 0 0,0 1 1 0 0,-1 1-75 0 0,0 0 275 0 0,1-2 234 0 0,1-1-66 0 0,-1 2-294 0 0,-2 3-61 0 0,2-4 283 0 0,1-1 117 0 0,0 0 21 0 0,0 0-66 0 0,9-4-206 0 0,9-7 660 0 0,-1-1 1 0 0,4-3-898 0 0,-7 5 181 0 0,-9 7-181 0 0,0 0 0 0 0,0 0 0 0 0,0 1 0 0 0,2-1 0 0 0,2-1 0 0 0,-1-1 0 0 0,3-3 994 0 0,-11 8-990 0 0,0 0 0 0 0,0 0-1 0 0,1 0 1 0 0,-1 0 0 0 0,0-1 0 0 0,0 1-1 0 0,0 0 1 0 0,1 0 0 0 0,-1 0 0 0 0,0 0-1 0 0,0 0 1 0 0,0 0 0 0 0,1 0 0 0 0,-1 0-1 0 0,0 0 1 0 0,0 0 0 0 0,1-1 0 0 0,-1 1-1 0 0,0 0 1 0 0,0 0 0 0 0,1 0 0 0 0,-1 1-1 0 0,0-1-3 0 0,1 0-205 0 0,-1 0-5566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 36 6447 0 0,'0'0'142'0'0,"0"0"22"0"0,0 0 13 0 0,0 0 55 0 0,0 0 181 0 0,0-2 78 0 0,-2-6 18 0 0,2 8-502 0 0,0 0 0 0 0,0 0 0 0 0,0 0 0 0 0,0 0 0 0 0,0 0 0 0 0,0 0 0 0 0,0 0 0 0 0,0 0 0 0 0,0 0 0 0 0,0 0-1 0 0,0 0 1 0 0,0 0 0 0 0,0 0 0 0 0,0 0 0 0 0,0 0 0 0 0,0 0 0 0 0,0 0 0 0 0,0 0 0 0 0,0 0 0 0 0,0-1 0 0 0,0 1 0 0 0,0 0-1 0 0,0 0 1 0 0,0 0 0 0 0,0 0 0 0 0,0 0 0 0 0,0 0 0 0 0,-1 0 0 0 0,1 0 0 0 0,0 0 0 0 0,0 0 0 0 0,0 0 0 0 0,0 0 0 0 0,0 0-1 0 0,0 0 1 0 0,0 0 0 0 0,0 0 0 0 0,0 0 0 0 0,0 0 0 0 0,0 0 0 0 0,0 0 0 0 0,0 0 0 0 0,0 0 0 0 0,0 0 0 0 0,0 0 0 0 0,0 0-1 0 0,0 0 1 0 0,0 0 0 0 0,0 0 0 0 0,0 0 0 0 0,0 0 0 0 0,-1 0 0 0 0,1 0 0 0 0,0 0 0 0 0,0 0 0 0 0,0 0 0 0 0,0 0 0 0 0,0 0-1 0 0,0 0 1 0 0,0 0 0 0 0,0 0 0 0 0,0 0 0 0 0,0 0 0 0 0,0 0-7 0 0,-27 12 2117 0 0,26-12-1605 0 0,1 0 0 0 0,0 0 0 0 0,0 0-69 0 0,-1 1-294 0 0,-3 1-61 0 0,3-1 283 0 0,1-1 117 0 0,0 0 21 0 0,0 0-66 0 0,0 0-222 0 0,0 0 166 0 0,0 0 101 0 0,0 0 21 0 0,2 0-66 0 0,16 3-403 0 0,-1-2 1 0 0,1 1-1 0 0,0-2 1 0 0,16-2-41 0 0,-33 2 3 0 0,40-3-75 0 0,33-8 72 0 0,-36 4 501 0 0,0 3 1 0 0,4 0-502 0 0,-11 2 1101 0 0,14-4-1101 0 0,-18 3 8 0 0,0 0 0 0 0,5 2-8 0 0,123 5 0 0 0,-128-5 0 0 0,-22 0 0 0 0,0 1 0 0 0,0 0 0 0 0,0 0 0 0 0,0 0 0 0 0,0 1 0 0 0,0-1 0 0 0,0 1 0 0 0,-1 1 0 0 0,-3-1 0 0 0,1-1 0 0 0,-1 1 0 0 0,1-1 0 0 0,-1 0 0 0 0,1 1 0 0 0,-1-1 0 0 0,1 0 0 0 0,-1 0 0 0 0,1 0 0 0 0,0 0 0 0 0,1 1 0 0 0,12-3 0 0 0,-8 0-133 0 0,-6 2-563 0 0,-1 0-257 0 0,0 0-1013 0 0,0 0-3830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4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73 1 8287 0 0,'0'0'191'0'0,"0"0"26"0"0,0 0 9 0 0,-1 0-34 0 0,-6 3-154 0 0,6-3-38 0 0,0 1 0 0 0,-1-1 0 0 0,1 1-1 0 0,0-1 1 0 0,-1 0 0 0 0,1 0-1 0 0,-1 1 1 0 0,1-1 0 0 0,-1 0 0 0 0,1 0-1 0 0,0 0 1 0 0,-1-1 0 0 0,0 1 0 0 0,-2-1 79 0 0,3 1 309 0 0,-14 6 1644 0 0,14-5-1520 0 0,1-1 0 0 0,-2 1 0 0 0,-16 14 2075 0 0,17-14-2099 0 0,1-1 21 0 0,-1 2-66 0 0,-1 4-294 0 0,3 2-133 0 0,1-5-16 0 0,0 0 0 0 0,1 0 0 0 0,-1 0 0 0 0,1 0 0 0 0,0-1 0 0 0,0 1 0 0 0,0-1 0 0 0,0 0 0 0 0,3 1 0 0 0,-5-2 0 0 0,1 0 0 0 0,0 0 0 0 0,0-1 0 0 0,0 1 0 0 0,0-1 0 0 0,0 1 0 0 0,0-1 0 0 0,0 0 0 0 0,1 0 0 0 0,11 3 0 0 0,9 3 720 0 0,-1 0 0 0 0,12 1-720 0 0,38 7 608 0 0,-31-7-608 0 0,-21-3 0 0 0,14 1 0 0 0,-11-2 0 0 0,0 1 0 0 0,0 2 0 0 0,19 6 0 0 0,-21-5 0 0 0,-19-7 0 0 0,-1 0 0 0 0,1 1 0 0 0,0-1 0 0 0,0 0 0 0 0,-1 0 0 0 0,1 0 0 0 0,0 0 0 0 0,1 0 0 0 0,-1 0 0 0 0,1 0 0 0 0,-1 0 0 0 0,1 0 0 0 0,-1 0 0 0 0,1 0 0 0 0,-1 1 0 0 0,1-1 0 0 0,-1 1 0 0 0,1 0 0 0 0,-1 0 0 0 0,0 0 0 0 0,1 0 0 0 0,1 1 0 0 0,-2-1 0 0 0,1 0 0 0 0,-1 0 0 0 0,0 0 0 0 0,0 1 0 0 0,0-1 0 0 0,0 0 0 0 0,0 1 0 0 0,0 0 0 0 0,0-1 0 0 0,1 3 0 0 0,2 0 0 0 0,-2 0 171 0 0,0 0 0 0 0,0 0-1 0 0,0 0 1 0 0,0 0 0 0 0,-1 0-1 0 0,1 1 1 0 0,-1-1 0 0 0,0 1-1 0 0,0-1 1 0 0,-1 1 0 0 0,0 0-1 0 0,1 1-170 0 0,-2 4 0 0 0,0-7 0 0 0,0 1 0 0 0,-1 0 0 0 0,1-1 0 0 0,-1 1 0 0 0,0-1 0 0 0,0 1 0 0 0,0-1 0 0 0,0 1 0 0 0,-2 1 0 0 0,-2 7 0 0 0,2-2 205 0 0,-1 0 0 0 0,0-1 0 0 0,-1 1-1 0 0,0-1 1 0 0,0 0 0 0 0,-1-1 0 0 0,0 1 0 0 0,-1-1-1 0 0,0 0 1 0 0,-7 6-205 0 0,7-8 0 0 0,1 0 0 0 0,0 0 0 0 0,0 1 0 0 0,1-1 0 0 0,0 1 0 0 0,-2 3 0 0 0,-80 125 0 0 0,61-95 0 0 0,16-24 0 0 0,0 0 0 0 0,-8 8 0 0 0,7-11 0 0 0,0 1 0 0 0,0-2 0 0 0,-3 2 0 0 0,-26 31 0 0 0,34-39 0 0 0,2 1-64 0 0,3-6-273 0 0,1-1-138 0 0,0 0-33 0 0,0 0-140 0 0,9-1-2045 0 0,0-5 1169 0 0,2-3-11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3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1777 253 8287 0 0,'0'0'191'0'0,"0"0"26"0"0,0 0 9 0 0,1-1-34 0 0,4-14-78 0 0,-4 14 2 0 0,-1 0-1 0 0,0 0 0 0 0,0-1 0 0 0,0 1 1 0 0,0 0-1 0 0,0 0 0 0 0,0 0 1 0 0,0 0-1 0 0,0 0 0 0 0,0-1-115 0 0,0 0 243 0 0,0 1 200 0 0,-2-7-278 0 0,-1-8-93 0 0,3 14 299 0 0,-3-7 626 0 0,1 4-789 0 0,1 1-1 0 0,-1 0 1 0 0,1-1 0 0 0,-1 1-1 0 0,-1 0 1 0 0,1 0-1 0 0,0 0 1 0 0,-1 0-1 0 0,0 0 1 0 0,0 1-1 0 0,0 0 1 0 0,-4-4-208 0 0,-10-8 168 0 0,13 11 64 0 0,-1 0 0 0 0,1 0 0 0 0,-1 0 0 0 0,-2 0-232 0 0,-10-7 932 0 0,9 6-886 0 0,-1-1 1 0 0,0 2-1 0 0,0-1 0 0 0,-1 1-46 0 0,-58-20 0 0 0,55 20 166 0 0,0 0 0 0 0,-1 1-1 0 0,1 0 1 0 0,-1 1 0 0 0,-3 0-166 0 0,-20-3 1054 0 0,-16-2-889 0 0,-22 1-165 0 0,22 5 0 0 0,-45 5 0 0 0,79-2 0 0 0,0 1 0 0 0,-1 1 0 0 0,-4 2 0 0 0,-15 4 0 0 0,20-6 0 0 0,1 2 0 0 0,-1 0 0 0 0,-12 6 0 0 0,-51 29 0 0 0,46-23 0 0 0,11-4 0 0 0,-15 11 0 0 0,-1 1 0 0 0,-9 6 0 0 0,2 3 0 0 0,-4 5 0 0 0,18-13 0 0 0,8-5 0 0 0,2 0 0 0 0,-20 24 0 0 0,29-30 0 0 0,-20 22 0 0 0,2 1 0 0 0,-4 9 0 0 0,5-2 0 0 0,7-12 0 0 0,1 2 0 0 0,2 0 0 0 0,-6 17 0 0 0,-7 8 0 0 0,9-4 0 0 0,3 0 0 0 0,3 2 0 0 0,-4 22 0 0 0,0 3 0 0 0,9-32 0 0 0,-2 17 0 0 0,10-28 0 0 0,2 0 0 0 0,1 4 0 0 0,0 3 0 0 0,1-14 0 0 0,2 1 0 0 0,1 10 0 0 0,2-7 0 0 0,-1 2 0 0 0,3-1 0 0 0,0-1 0 0 0,4 6 0 0 0,59 207 0 0 0,-54-207 0 0 0,-1-2 0 0 0,2 0 0 0 0,5 15 0 0 0,7 17 0 0 0,-7-21 385 0 0,-10-24 670 0 0,3 1-1055 0 0,5 11 203 0 0,2 0 0 0 0,1-2-1 0 0,10 12-202 0 0,-8-19 0 0 0,2-1 0 0 0,1-1 0 0 0,1-1 0 0 0,1-1 0 0 0,5 2 0 0 0,0-4 0 0 0,1-1 0 0 0,2-1 0 0 0,18 8 0 0 0,-3 0 0 0 0,-32-19 0 0 0,1-2 0 0 0,0 0 0 0 0,0-1 0 0 0,2 0 0 0 0,74 28 0 0 0,-76-31 0 0 0,1-1 0 0 0,0-1 0 0 0,2 0 0 0 0,23 6 0 0 0,-31-8 0 0 0,0 0 0 0 0,0-1 0 0 0,0 0 0 0 0,12-1 0 0 0,80 9 0 0 0,-104-10 0 0 0,50 1 0 0 0,17-3 0 0 0,80-6 0 0 0,-129 6 0 0 0,9-2 0 0 0,-8 1 0 0 0,8 1 0 0 0,0-1 0 0 0,-1 0 0 0 0,19-6 0 0 0,-45 8 0 0 0,5 0 0 0 0,1 0 0 0 0,-1 0 0 0 0,3 1 0 0 0,1 0 0 0 0,0-1 0 0 0,0-1 0 0 0,0 1 0 0 0,8-4 0 0 0,-8 1 0 0 0,0 0 0 0 0,0 0 0 0 0,-1-1 0 0 0,8-5 0 0 0,20-9 0 0 0,-26 13 0 0 0,1-1 0 0 0,0 0 0 0 0,14-9 0 0 0,-8 5-3 0 0,0 0 1 0 0,12-12 2 0 0,8-3 77 0 0,-27 17 653 0 0,0-1 0 0 0,8-8-730 0 0,8-6 500 0 0,99-85-484 0 0,-67 54-16 0 0,-33 29 1 0 0,3-3-17 0 0,5-3-362 0 0,10-13 378 0 0,-14 13-87 0 0,-4 4 108 0 0,-2 0 1 0 0,-1-2-1 0 0,2-6-21 0 0,-3 6 0 0 0,10-10 0 0 0,5-5 0 0 0,26-38 11 0 0,-26 32 42 0 0,26-43-53 0 0,-53 75 0 0 0,5-11 0 0 0,-6 11 11 0 0,-1 0 9 0 0,-1 0 1 0 0,-1-1 0 0 0,-1-1-21 0 0,13-32 55 0 0,-9 27-55 0 0,-2-1 0 0 0,6-24 0 0 0,-13 44 0 0 0,3-7 0 0 0,-2 0 0 0 0,1-4 0 0 0,-2 9 0 0 0,1-1 0 0 0,0 1 0 0 0,0 0 0 0 0,1-1 0 0 0,-1 1 0 0 0,0-1 0 0 0,-1 1 0 0 0,5-64 11 0 0,-5 58 16 0 0,0 1 0 0 0,-1-2-27 0 0,0-10-1 0 0,0 11 1 0 0,-1 1 0 0 0,-2-12 0 0 0,-1-14 0 0 0,2 16 0 0 0,-1 1 0 0 0,-1-1 0 0 0,-3-8 0 0 0,-22-68 0 0 0,17 65 0 0 0,-5-4 0 0 0,-5-15 0 0 0,16 39 0 0 0,-1 0 0 0 0,-7-9 0 0 0,-5-12 0 0 0,-4-11 0 0 0,-6-6 0 0 0,6 18 0 0 0,-2 1 0 0 0,0 2 0 0 0,-3 0 0 0 0,0 1 0 0 0,-2 2 0 0 0,-12-8 0 0 0,-19-20 0 0 0,46 44-9 0 0,8 6-2 0 0,0 0 0 0 0,-1 1 0 0 0,0 0 0 0 0,-1 0 0 0 0,0 0 11 0 0,1 0 0 0 0,0 1 0 0 0,0-2 0 0 0,0 1 0 0 0,-5-7 0 0 0,3 3 0 0 0,-12-8 0 0 0,15 12 0 0 0,-1-1 0 0 0,1 0 0 0 0,0 0 0 0 0,-1-3 0 0 0,1 2 0 0 0,-1-1 0 0 0,-8-6 0 0 0,-3-3 0 0 0,15 14 0 0 0,0 0 0 0 0,0 0 0 0 0,-1 0 0 0 0,1 1 0 0 0,-1 0 0 0 0,-2-2 0 0 0,-26-12 0 0 0,2 2 0 0 0,1-3 0 0 0,-7-5 0 0 0,-23-16 0 0 0,52 34 0 0 0,-1 1 0 0 0,1 0 0 0 0,-1 0 0 0 0,-6-1 0 0 0,-12-5 0 0 0,18 7 0 0 0,1 0 0 0 0,-9-1 0 0 0,9 2 0 0 0,-1-1 0 0 0,1 1 0 0 0,-1-2 0 0 0,4 2 0 0 0,-1 0 0 0 0,0 1 0 0 0,0-1 0 0 0,0 1 0 0 0,-19-5 0 0 0,9 1 0 0 0,0 1 0 0 0,0 1 0 0 0,0 0 0 0 0,-8 1 0 0 0,15 1 0 0 0,-9-1 0 0 0,6 1 0 0 0,-1 0 0 0 0,0-1 0 0 0,-6-3 0 0 0,-4 0 0 0 0,16 3 0 0 0,0 1 0 0 0,0-1 0 0 0,1 0 0 0 0,-1-1 0 0 0,0 0 0 0 0,-3-1 0 0 0,0 2 0 0 0,6 2 0 0 0,-1-1 0 0 0,0 0 0 0 0,1-1 0 0 0,-3 0 0 0 0,-4-1 0 0 0,9 3 0 0 0,-1 0 0 0 0,-16 3 0 0 0,8-1 0 0 0,0 0 0 0 0,-2 0 0 0 0,2 2-11 0 0,3 0-39 0 0,1 2-56 0 0,3-3-524 0 0,0-1-1 0 0,0 0 0 0 0,0 0 0 0 0,0 0 0 0 0,-4 1 631 0 0,6-2-1527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4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720 956 6447 0 0,'0'0'142'0'0,"0"0"22"0"0,0 0 13 0 0,0 0 55 0 0,0 0 181 0 0,0 0 78 0 0,0 0 18 0 0,0 0-66 0 0,0 0-222 0 0,0 0 166 0 0,0 0 101 0 0,0 0 21 0 0,0 0 3 0 0,0 0 0 0 0,0 0 0 0 0,0 0 0 0 0,0 0-69 0 0,0 0-222 0 0,0 0 166 0 0,0 0 101 0 0,0 0 21 0 0,0 0-66 0 0,-1 0-222 0 0,-2 1-155 0 0,1 0 47 0 0,1 0-1 0 0,-1-1 0 0 0,1 1 1 0 0,-1-1-1 0 0,1 1 0 0 0,-1-1 1 0 0,1 0-1 0 0,-1 0 0 0 0,1 0 1 0 0,-1 1-1 0 0,0-2 1 0 0,1 1-1 0 0,-1 0 0 0 0,1 0 1 0 0,-1 0-1 0 0,1-1 0 0 0,-1 1-112 0 0,-24-8 16 0 0,25 8-16 0 0,-1 0 0 0 0,1-1 0 0 0,-1 1 0 0 0,0-1 0 0 0,1 1 0 0 0,-1-1 0 0 0,1 1 0 0 0,0-1 0 0 0,-1 0 0 0 0,0-1 0 0 0,-3 0 0 0 0,4 1 0 0 0,0 1 0 0 0,-1-1 0 0 0,1 1 0 0 0,0-1 0 0 0,0 1 0 0 0,-1-1 0 0 0,1 0 0 0 0,0 0 0 0 0,0 1 0 0 0,0-1 0 0 0,0 0 0 0 0,-1-1 0 0 0,-1-1 0 0 0,2 2 173 0 0,0 0 0 0 0,0-1 1 0 0,-1 1-1 0 0,1 0 0 0 0,0 0 0 0 0,1-1 0 0 0,-1 1 0 0 0,0-1 0 0 0,0 1 0 0 0,0-1-173 0 0,-5-9 317 0 0,1 6-317 0 0,0 0 0 0 0,-1 0 0 0 0,1 1 0 0 0,-1 0 0 0 0,-1 0 0 0 0,-1-2 0 0 0,-23-14 0 0 0,23 15 0 0 0,1 0 0 0 0,1 0 0 0 0,0 0 0 0 0,0 0 0 0 0,0-1 0 0 0,-4-4 0 0 0,1 0 0 0 0,-1 0 0 0 0,-1 0 0 0 0,-11-10 0 0 0,2-6 0 0 0,-7-4 0 0 0,4 4 0 0 0,22 26 0 0 0,0 0 0 0 0,1-1 0 0 0,-1 1 0 0 0,1-1 0 0 0,-1 1 0 0 0,0-1 0 0 0,1 1 0 0 0,-1-1 0 0 0,1 1 0 0 0,-1-1 0 0 0,1 1 0 0 0,0-1 0 0 0,-1 0 0 0 0,1 1 0 0 0,-1-1 0 0 0,1 0 0 0 0,0 1 0 0 0,0-1 0 0 0,-1 0 0 0 0,1 0 0 0 0,0 0 0 0 0,0 0 0 0 0,0 0 0 0 0,-1-1 0 0 0,1 1 0 0 0,-1 0 0 0 0,1 0 0 0 0,-1 0 0 0 0,1 0 0 0 0,-1 0 0 0 0,0 0 0 0 0,1 0 0 0 0,-23-30 0 0 0,6 11 0 0 0,11 12 0 0 0,2 4 0 0 0,0-1 0 0 0,0 1 0 0 0,0 0 0 0 0,-1 0 0 0 0,1 1 0 0 0,-4-3 0 0 0,-8-4 0 0 0,10 6 0 0 0,-1 0 0 0 0,1-1 0 0 0,0 1 0 0 0,0-2 0 0 0,-1 0 0 0 0,-14-12 0 0 0,12 10 0 0 0,-5-3 0 0 0,-1-3 0 0 0,4 2 0 0 0,-4-6 0 0 0,1-2 0 0 0,13 19 0 0 0,0 0 0 0 0,1 0 0 0 0,-1 0 0 0 0,0 0 0 0 0,0 0 0 0 0,0 0 0 0 0,0 1 0 0 0,0-1 0 0 0,0 0 0 0 0,-1 0 0 0 0,1 0 0 0 0,0 1 0 0 0,0-1 0 0 0,-1 0 0 0 0,1 0 0 0 0,0 0 0 0 0,0 0 0 0 0,0 0 0 0 0,0 0 0 0 0,1 0 0 0 0,-2-1 0 0 0,-1-1 0 0 0,-8-7 0 0 0,8 4 0 0 0,-3-7 0 0 0,4 8 0 0 0,1 3 0 0 0,1 1 0 0 0,-1-1 0 0 0,0 1 0 0 0,0 0 0 0 0,1-1 0 0 0,-1 1 0 0 0,0 0 0 0 0,0 0 0 0 0,0-1 0 0 0,0 1 0 0 0,-1 0 0 0 0,0-1 0 0 0,0 1 0 0 0,-9-14 0 0 0,6 11 0 0 0,4 4 0 0 0,-1-1 0 0 0,1 0 0 0 0,0 0 0 0 0,0 0 0 0 0,0 0 0 0 0,0 0 0 0 0,0 0 0 0 0,0 0 0 0 0,0 0 0 0 0,1 0 0 0 0,-1-1 0 0 0,-3-4 0 0 0,2-2 0 0 0,-2 2 0 0 0,2-1 0 0 0,-3-5 0 0 0,4 10 0 0 0,-2-3 0 0 0,3 4 0 0 0,0 0 0 0 0,0 1 0 0 0,0-1 0 0 0,0 0 0 0 0,-1 1 0 0 0,1-1 0 0 0,0 1 0 0 0,0-1 0 0 0,0 0 0 0 0,0 1 0 0 0,1-1 0 0 0,-1 0 0 0 0,0 1 0 0 0,0-1 0 0 0,0 0 0 0 0,1 0 0 0 0,-1-1 0 0 0,0-5 0 0 0,2-2 0 0 0,0 1 0 0 0,1 1 0 0 0,3-6 0 0 0,-4 12 0 0 0,3-6 0 0 0,-3 0 0 0 0,2 0 0 0 0,2 0 0 0 0,-1 0 0 0 0,-1-1 0 0 0,-5 6 0 0 0,1 0 0 0 0,8-12 0 0 0,-5 7 0 0 0,1-1 0 0 0,0-3 0 0 0,-4 10 0 0 0,13-17 0 0 0,-11 15 0 0 0,4-9 0 0 0,-4 7 0 0 0,-1 3 0 0 0,-1 0 0 0 0,1 0 0 0 0,0 0 0 0 0,0 0 0 0 0,-1 1 0 0 0,2-1 0 0 0,-1 0 0 0 0,0 0 0 0 0,7-12 0 0 0,8-16 0 0 0,-11 23 0 0 0,0 2 0 0 0,1 0 0 0 0,2 1 0 0 0,2 2-64 0 0,7 2-748 0 0,-15 0-424 0 0,-2 0-3062 0 0,0 0-1316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8:10.33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69 8287 0 0,'0'0'382'0'0,"0"0"-8"0"0,0 0-170 0 0,0 0 176 0 0,0 0 107 0 0,0 0 22 0 0,0 0 3 0 0,1-2 0 0 0,0-1-375 0 0,0 0-1 0 0,1 0 1 0 0,-1 0-1 0 0,1 0 1 0 0,0 1 0 0 0,0-1-1 0 0,0 0 1 0 0,0 1-1 0 0,0-1 1 0 0,1 1-1 0 0,-1 0 1 0 0,1 0-1 0 0,-1 0 1 0 0,1 0-1 0 0,0 0-136 0 0,6-3 183 0 0,-5 2-71 0 0,-1 1-1 0 0,1-1 1 0 0,0 1-1 0 0,0 0 1 0 0,1 0-1 0 0,-1 0 1 0 0,0 1-1 0 0,1 0 0 0 0,-1 0 1 0 0,1 0-1 0 0,-1 0 1 0 0,1 1-1 0 0,-1-1-111 0 0,1 1 87 0 0,-1 0-1 0 0,0 1 1 0 0,0-1-1 0 0,1 1 1 0 0,-1 0-1 0 0,0 0 1 0 0,0 0 0 0 0,0 1-1 0 0,0-1 1 0 0,1 2-87 0 0,-2-2 59 0 0,-1 0 1 0 0,0 1 0 0 0,0-1 0 0 0,0 1 0 0 0,0 0 0 0 0,0 0-1 0 0,0 0 1 0 0,-1 0 0 0 0,1 0 0 0 0,-1 0 0 0 0,1 0 0 0 0,-1 0 0 0 0,0 0-1 0 0,1 1 1 0 0,-1-1 0 0 0,-1 1 0 0 0,2 0-60 0 0,0 9 39 0 0,0 0 1 0 0,0 0-1 0 0,-1 0 1 0 0,0 10-40 0 0,0 1 7 0 0,0-8-7 0 0,-1 0 0 0 0,-1 0 0 0 0,0 0 0 0 0,0-1 0 0 0,-1 1 0 0 0,-5 13 0 0 0,-2 3 180 0 0,-1-1 0 0 0,-1 0 0 0 0,-2-1 0 0 0,-1 0 0 0 0,-2-1 0 0 0,0 0 0 0 0,-2-2 0 0 0,-5 6-180 0 0,10-18 443 0 0,13-13-436 0 0,-1-1-1 0 0,1 0 1 0 0,0 1 0 0 0,-1-1 0 0 0,1 0 0 0 0,0 1-1 0 0,-1-1 1 0 0,1 0 0 0 0,-1 1 0 0 0,1-1 0 0 0,0 0-1 0 0,-1 0 1 0 0,1 1 0 0 0,-1-1 0 0 0,1 0-1 0 0,-1 0 1 0 0,1 0 0 0 0,-1 0 0 0 0,1 0 0 0 0,0 0-1 0 0,-1 0 1 0 0,0 0-7 0 0,1 0 1 0 0,0-1 0 0 0,0 0 0 0 0,0 0 0 0 0,-1 0 1 0 0,1 0-1 0 0,0 0 0 0 0,0 0 0 0 0,0 1 0 0 0,0-1 0 0 0,0 0 0 0 0,0 0 0 0 0,1 0 0 0 0,-1 0 0 0 0,0 0 0 0 0,0 1 0 0 0,1-2-1 0 0,5-18-1 0 0,10-16 600 0 0,1 0 1 0 0,2 1-1 0 0,5-5-599 0 0,19-36 250 0 0,-32 56-250 0 0,0 1 0 0 0,2 0 0 0 0,0 1 0 0 0,1 0 0 0 0,14-13 0 0 0,-4 8-292 0 0,0 1 0 0 0,1 1 0 0 0,12-7 292 0 0,-31 25-113 0 0,-1-1-1 0 0,1 1 0 0 0,0 0 1 0 0,0 0-1 0 0,0 1 1 0 0,0 0-1 0 0,0 0 1 0 0,0 0-1 0 0,3 0 114 0 0,-7 2-3 0 0,0 0-1 0 0,0 0 1 0 0,1-1-1 0 0,-1 1 1 0 0,0 0-1 0 0,1 1 1 0 0,-1-1-1 0 0,0 0 1 0 0,0 1-1 0 0,0-1 1 0 0,1 1-1 0 0,-1 0 1 0 0,0 0-1 0 0,0 0 1 0 0,0 0-1 0 0,0 0 1 0 0,0 0-1 0 0,0 0 1 0 0,-1 1 0 0 0,1-1-1 0 0,0 1 1 0 0,-1-1-1 0 0,1 1 1 0 0,-1 0-1 0 0,1-1 1 0 0,-1 1-1 0 0,1 2 4 0 0,1 2 0 0 0,0 0 0 0 0,-1 0 0 0 0,0 0 0 0 0,0 0 0 0 0,-1 0 0 0 0,0 0 0 0 0,0 0 0 0 0,0 1 0 0 0,-1-1 0 0 0,0 0 0 0 0,0 1 0 0 0,0-1 0 0 0,-2 4 0 0 0,-1 9 0 0 0,-1 1 0 0 0,-1-1 0 0 0,-5 14 0 0 0,4-15 0 0 0,-2 0 0 0 0,0 0 0 0 0,0-1 0 0 0,-2 0 0 0 0,0-1 0 0 0,-1 0 0 0 0,-1 0 0 0 0,0-1 0 0 0,-1-1 0 0 0,-1 1 0 0 0,2-5 0 0 0,11-10 3 0 0,1 1 0 0 0,0-1 0 0 0,-1 0 0 0 0,1 0 0 0 0,0 1 0 0 0,-1-1 0 0 0,1 0-1 0 0,-1 0 1 0 0,1 0 0 0 0,-1 0 0 0 0,1 0 0 0 0,0 1 0 0 0,-1-1 0 0 0,1 0 0 0 0,-1 0 0 0 0,1 0 0 0 0,-1 0 0 0 0,1 0-1 0 0,0 0 1 0 0,-1-1 0 0 0,1 1 0 0 0,-1 0-3 0 0,1 0 28 0 0,-1-1-1 0 0,1 1 1 0 0,0-1-1 0 0,-1 0 1 0 0,1 1-1 0 0,0-1 1 0 0,-1 1-1 0 0,1-1 1 0 0,0 0 0 0 0,0 1-1 0 0,0-1 1 0 0,0 0-1 0 0,0 1 1 0 0,0-1-1 0 0,0 0 1 0 0,0 1-1 0 0,0-1 1 0 0,0 0-1 0 0,0 1 1 0 0,0-1-1 0 0,0 0-27 0 0,4-19 608 0 0,-3 15-474 0 0,4-13-24 0 0,0-1 0 0 0,1 1 0 0 0,1 1 0 0 0,1-1 0 0 0,0 1 0 0 0,2-1-110 0 0,8-10-17 0 0,1 0-1 0 0,1 1 1 0 0,2 0 17 0 0,-8 9-256 0 0,1 2-1 0 0,1 0 1 0 0,0 1 0 0 0,1 1-1 0 0,17-11 257 0 0,-26 19 75 0 0,1 1 0 0 0,-1 0 0 0 0,1 1 0 0 0,0 0 0 0 0,1 1 0 0 0,-1 0-1 0 0,0 0 1 0 0,1 1 0 0 0,0 0 0 0 0,0 1 0 0 0,-1 0 0 0 0,1 0 0 0 0,0 1 0 0 0,4 0-75 0 0,0 2-110 0 0,0 0-1 0 0,-1 1 1 0 0,1 0 0 0 0,-1 1-1 0 0,0 1 1 0 0,0 0 0 0 0,0 1-1 0 0,-1 0 1 0 0,0 1 0 0 0,0 0-1 0 0,-1 1 1 0 0,9 8 110 0 0,-1-1 173 0 0,-1 1 0 0 0,-1 1 0 0 0,-1 0 0 0 0,0 1 0 0 0,-2 1 0 0 0,0 1 0 0 0,-1 0 0 0 0,-1 0 0 0 0,5 12-173 0 0,-6-5 0 0 0,0 0 0 0 0,-1 1 0 0 0,-2 0 0 0 0,2 14 0 0 0,-9-35 0 0 0,1 4 0 0 0,0 0 0 0 0,0 0 0 0 0,-1 0 0 0 0,-1 5 0 0 0,-1 2-119 0 0,1 2-1435 0 0,-4 18 1554 0 0,4-36-1915 0 0,0-2-107 0 0,0 0-24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4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88 285 2759 0 0,'0'0'107'0'0,"0"0"-19"0"0,0 1-11 0 0,-3 6-61 0 0,-11 18 55 0 0,14-23 294 0 0,-1-2-245 0 0,1 1 0 0 0,0 0 0 0 0,-1 0 0 0 0,1-1 0 0 0,0 1 0 0 0,-1-1 0 0 0,1 1 0 0 0,-1 0-1 0 0,1-1 1 0 0,-1 1 0 0 0,1-1 0 0 0,-1 1-120 0 0,-4 1 221 0 0,4-1-53 0 0,0 0-1 0 0,-1 0 1 0 0,1 0 0 0 0,0 0-1 0 0,-1 0 1 0 0,1 0-1 0 0,-1 2-167 0 0,1-2 211 0 0,0 0 232 0 0,0 0-294 0 0,-3 5-133 0 0,0-1 56 0 0,3-4 299 0 0,-7 3 1218 0 0,-2 7-1130 0 0,9-10 29 0 0,1-1 21 0 0,0 0-66 0 0,-1 1-294 0 0,-1 0-40 0 0,1-1-1 0 0,0 1 1 0 0,0 0-1 0 0,0 0 0 0 0,0 0 1 0 0,0 0-1 0 0,0 0 1 0 0,0 0-1 0 0,0 0 0 0 0,0 0 1 0 0,1 1-1 0 0,-1 0-108 0 0,-1 0 155 0 0,2-1 288 0 0,0-1-222 0 0,0 0 166 0 0,0 0 101 0 0,0 0 21 0 0,0 0-66 0 0,0-2-294 0 0,-1 1-131 0 0,1-1-17 0 0,3-9-4 0 0,1-2 474 0 0,2 0 0 0 0,0 0-1 0 0,0 1 1 0 0,5-6-471 0 0,-3 4 83 0 0,0 0-1 0 0,2-8-82 0 0,-2 5-6 0 0,7-11 6 0 0,-5 11 78 0 0,3-9-78 0 0,-12 22 114 0 0,8-15 506 0 0,0 0 1 0 0,1 0 0 0 0,12-16-621 0 0,-18 29 0 0 0,0 0 0 0 0,0 0 0 0 0,4-3 0 0 0,-4 5 0 0 0,4-6 0 0 0,-8 8 0 0 0,1-1 0 0 0,3-3 0 0 0,19-7-64 0 0,-22 12-273 0 0,-1 1-138 0 0,0 0-33 0 0,8-3-2961 0 0,-8 3 2073 0 0,0 0-139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5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15 2759 0 0,'0'0'107'0'0,"0"0"-19"0"0,0 0 60 0 0,0 0 233 0 0,0 0 106 0 0,0 0 22 0 0,0 0 3 0 0,0 0 0 0 0,0 0 0 0 0,0 0 0 0 0,0 0-69 0 0,0 0-222 0 0,0 0 166 0 0,0 0 101 0 0,0 0 21 0 0,0 0-66 0 0,0 0-222 0 0,0 0 166 0 0,0 0 101 0 0,0 0 21 0 0,0 0-66 0 0,0 0-222 0 0,0 0 166 0 0,0 0 101 0 0,0 0 21 0 0,0 0-66 0 0,0 0-222 0 0,0 0 166 0 0,0 0 101 0 0,0 0 21 0 0,0 0-66 0 0,-1-2-294 0 0,0 0-137 0 0,1 2-12 0 0,0 0 0 0 0,-1 0 0 0 0,1 0 0 0 0,0 0 1 0 0,0 0-1 0 0,0-1 0 0 0,0 1 0 0 0,0 0 0 0 0,0 0 0 0 0,0 0 1 0 0,0 0-1 0 0,0 0 0 0 0,0 0 0 0 0,0 0 0 0 0,0 0 0 0 0,-1-1 1 0 0,1 1-1 0 0,0 0 0 0 0,0 0 0 0 0,0 0 0 0 0,0 0 1 0 0,0 0-1 0 0,0 0 0 0 0,0 0 0 0 0,0-1 0 0 0,0 1 0 0 0,0 0 1 0 0,0 0-1 0 0,0 0 0 0 0,0 0 0 0 0,1 0 0 0 0,-1 0 1 0 0,0 0-1 0 0,0-1 0 0 0,0 1 0 0 0,0 0 0 0 0,0 0 0 0 0,0 0 1 0 0,0 0-1 0 0,0 0 0 0 0,0 0 0 0 0,0 0 0 0 0,0 0 0 0 0,0 0 1 0 0,0 0-1 0 0,1-1 0 0 0,-1 1 0 0 0,19-3-4 0 0,-13 2 4 0 0,-4 0 0 0 0,0 1 0 0 0,0 0 0 0 0,1-1 0 0 0,-1 1 0 0 0,0 0 0 0 0,0 0 0 0 0,1 0 0 0 0,6 1 0 0 0,15 2 0 0 0,-24-2 0 0 0,1-1 0 0 0,0 0 0 0 0,0 0 0 0 0,-1 0 0 0 0,1 0 0 0 0,0 0 0 0 0,0 0 0 0 0,0 0 0 0 0,-1 0 0 0 0,1 0 0 0 0,0 0 0 0 0,0 0 0 0 0,0 0 0 0 0,12-2 0 0 0,-10 5 0 0 0,3 1 0 0 0,-3-3 0 0 0,0 0 0 0 0,0 0 0 0 0,0 0 0 0 0,0-1 0 0 0,3 0 0 0 0,-2 1 0 0 0,0-1 0 0 0,0 1 0 0 0,0 0 0 0 0,0 0 0 0 0,0 0 0 0 0,0 0 0 0 0,2 2 0 0 0,7 2 0 0 0,10 2 0 0 0,-1-2 0 0 0,-13-1 0 0 0,-2 2 0 0 0,-6-5 0 0 0,1 1 0 0 0,0-1 0 0 0,0 0 0 0 0,0 1 0 0 0,-1-1 0 0 0,1 0 0 0 0,1 0 0 0 0,-1 0 0 0 0,1 0 0 0 0,4 1 0 0 0,-5 1 0 0 0,-1-3 0 0 0,0 1 0 0 0,0 0 0 0 0,1-1 0 0 0,-1 1 0 0 0,0-1 0 0 0,0 1 0 0 0,0-1 0 0 0,0 0 0 0 0,1 1 0 0 0,-1-1 0 0 0,0 0 0 0 0,0 0 0 0 0,17 5 0 0 0,-15-3 0 0 0,-2-2 0 0 0,1 1 0 0 0,-1-1 0 0 0,0 1 0 0 0,1-1 0 0 0,-1 0 0 0 0,0 1 0 0 0,1-1 0 0 0,-1 0 0 0 0,0 0 0 0 0,1 0 0 0 0,-1 0 0 0 0,1 0 0 0 0,11 0 0 0 0,12 3 0 0 0,-15-1 0 0 0,0 1 0 0 0,-1 0 0 0 0,1 1 0 0 0,26 11 0 0 0,-18-5 0 0 0,-9-4 0 0 0,0-1 0 0 0,2-1 0 0 0,-8-4 0 0 0,2 4 0 0 0,9 7 0 0 0,12 9 0 0 0,-17-14 0 0 0,0 0 0 0 0,-5-4 0 0 0,6 9 0 0 0,0-4 0 0 0,-1-1 0 0 0,-1 1 0 0 0,2-2 0 0 0,-3-1 0 0 0,1 1 0 0 0,2 6 0 0 0,-3-6 0 0 0,7 4 0 0 0,-14-7 0 0 0,1-1 0 0 0,0 0 0 0 0,0 0 0 0 0,0 0 0 0 0,0 0 0 0 0,0 0 0 0 0,0 0 0 0 0,0 0 0 0 0,0 0 0 0 0,0 0 0 0 0,0 0 0 0 0,14 13 0 0 0,-5-4 0 0 0,-9-9 0 0 0,19 13 0 0 0,-14-7 0 0 0,5 8 0 0 0,-4-8 0 0 0,0-1 0 0 0,3 4 0 0 0,-8-7 0 0 0,-1 0 0 0 0,4 4 0 0 0,0 3 0 0 0,1-1 0 0 0,1 0 0 0 0,-1-1 0 0 0,-1 0 0 0 0,0 0 0 0 0,7 14 72 0 0,-12-21 299 0 0,0-1 117 0 0,0 0 21 0 0,1 1-66 0 0,5 6-294 0 0,0 0-133 0 0,0 0-16 0 0,1 7 0 0 0,-6-10 0 0 0,2 4 0 0 0,-1 7 0 0 0,-3 0 0 0 0,1-5 0 0 0,-2-2 0 0 0,-2 5-5 0 0,3-11 23 0 0,-7 9-164 0 0,7-10-550 0 0,1-1-257 0 0,0 0-58 0 0,0 0-12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5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803 600 6447 0 0,'0'0'142'0'0,"0"0"22"0"0,0 0 13 0 0,0 0 123 0 0,0 0 468 0 0,0 0 205 0 0,0 0 41 0 0,0 0-129 0 0,0 0-506 0 0,0 0 37 0 0,0 0 80 0 0,0 0 14 0 0,0 0-67 0 0,-1 1-222 0 0,-8 11 1771 0 0,4-5-1992 0 0,-1-3 0 0 0,-10 2 0 0 0,15-5 78 0 0,0-1-1 0 0,-1 1 1 0 0,1-1-1 0 0,0 1 0 0 0,-1-1 1 0 0,1 1-1 0 0,0-1 1 0 0,-1 0-1 0 0,1 0 0 0 0,-1 0 1 0 0,1 0-1 0 0,0 0 1 0 0,-1 0-1 0 0,1 0 1 0 0,-2 0-78 0 0,2 0 72 0 0,1-1 0 0 0,-1 1 0 0 0,0 0 0 0 0,0 0 0 0 0,0 0 0 0 0,0 0 0 0 0,0 0 1 0 0,0 0-1 0 0,0 0 0 0 0,0 1-72 0 0,-6-1 149 0 0,6 1-148 0 0,1-1 0 0 0,-1 0 0 0 0,0 0 0 0 0,0 0 1 0 0,1 0-1 0 0,-1 0 0 0 0,0 0 0 0 0,0 0 0 0 0,1-1 0 0 0,-1 1 0 0 0,0 0 0 0 0,0 0 0 0 0,1 0 0 0 0,-1-1 0 0 0,0 1-1 0 0,-1-1 0 0 0,0 1 0 0 0,1 0 0 0 0,0-1 0 0 0,0 1 0 0 0,0 0 0 0 0,0 0 0 0 0,0-1 0 0 0,0 1 0 0 0,0-1 0 0 0,-1 1 0 0 0,1-1 0 0 0,0 1 0 0 0,1-1 0 0 0,-1 1 0 0 0,0-1 0 0 0,0 0 0 0 0,-3-2 0 0 0,-32-15 0 0 0,32 17 0 0 0,3 1 0 0 0,0 0 0 0 0,0 0 0 0 0,0-1 0 0 0,0 1 0 0 0,0 0 0 0 0,0-1 0 0 0,0 1 0 0 0,0-1 0 0 0,1 0 0 0 0,-1 1 0 0 0,0-1 0 0 0,0 0 0 0 0,0 1 0 0 0,1-1 0 0 0,-1 0 0 0 0,0 0 0 0 0,-15-18 0 0 0,6 10 0 0 0,5 4 0 0 0,0 0 0 0 0,0 0 0 0 0,1 0 0 0 0,-1 0 0 0 0,1-1 0 0 0,1 0 0 0 0,-2-1 0 0 0,0 0 0 0 0,1-1 0 0 0,0 0 0 0 0,-2-4 0 0 0,-12-28 0 0 0,10 23 0 0 0,3 4 52 0 0,4 11 53 0 0,1 1-1 0 0,-1-1 1 0 0,1 1 0 0 0,-1 0-1 0 0,0-1 1 0 0,0 1 0 0 0,1 0-1 0 0,-2-1-104 0 0,2 2 42 0 0,-1-1 22 0 0,1 0-1 0 0,-1 1 1 0 0,1-1 0 0 0,0 0 0 0 0,-1 0-1 0 0,1 0 1 0 0,0 1 0 0 0,-1-1 0 0 0,1 0-1 0 0,0 0 1 0 0,0 0 0 0 0,0 0 0 0 0,-1 0-64 0 0,1-2-241 0 0,0 0 0 0 0,-1 1 0 0 0,0-1-1 0 0,1 0 1 0 0,-1 1 0 0 0,0-1 0 0 0,-1 1 241 0 0,-9-32-16 0 0,11 32 16 0 0,-8-15 0 0 0,5 12 61 0 0,1 1 76 0 0,0 0-1 0 0,0 0 0 0 0,1-1 1 0 0,-1-1-137 0 0,1 4-441 0 0,-16-36 275 0 0,16 36 166 0 0,1 1 0 0 0,-1-1 0 0 0,1 1 0 0 0,-1-1 0 0 0,0 0 0 0 0,0 1 0 0 0,0-1 0 0 0,0 1 0 0 0,0 0 0 0 0,0-1 0 0 0,-2 0 0 0 0,-8-9 0 0 0,-9-12 0 0 0,10 11 0 0 0,5 5 0 0 0,5 6 0 0 0,-1-1 0 0 0,0 0 0 0 0,0 1 0 0 0,0-1 0 0 0,-1 1 0 0 0,1 0 0 0 0,0-1 0 0 0,0 1 0 0 0,-1 0 0 0 0,0-1 0 0 0,-11-9 0 0 0,-7-5 0 0 0,17 14 0 0 0,1 1 0 0 0,1 0 0 0 0,-1-1 0 0 0,1 1 0 0 0,-1 0 0 0 0,1-1 0 0 0,0 1 0 0 0,-1-1 0 0 0,1 0 0 0 0,-1-2 0 0 0,1 3 0 0 0,1 0 0 0 0,0 0 0 0 0,-1 0 0 0 0,1 0 0 0 0,-1 1 0 0 0,1-1 0 0 0,-1 0 0 0 0,0 0 0 0 0,1 1 0 0 0,-1-1 0 0 0,0 0 0 0 0,1 1 0 0 0,-1-1 0 0 0,0 1 0 0 0,0-1 0 0 0,0 0 0 0 0,-13-6 0 0 0,9 4 0 0 0,-9-3 0 0 0,5 2 0 0 0,-7-2 0 0 0,11 5 0 0 0,-2-1 0 0 0,2-2 0 0 0,-11-5 0 0 0,-2 0 0 0 0,12 6 0 0 0,-1 1 0 0 0,1-1 0 0 0,0 0 0 0 0,-11-8 1384 0 0,14 10-941 0 0,-3 1-294 0 0,3-1-145 0 0,-4-1 10 0 0,6-1-17 0 0,-14-5 4 0 0,2 2-1 0 0,11 6 13 0 0,-15-8-1132 0 0,14 7 1900 0 0,-10 3-536 0 0,-13 3-1550 0 0,25-5 864 0 0,0 0 291 0 0,-4 1 198 0 0,4 0 290 0 0,1-1 136 0 0,0 0 34 0 0,0 0-133 0 0,0 0-576 0 0,0 0-250 0 0,0 0-49 0 0,0 0 59 0 0,-1 1 291 0 0,-8 6 414 0 0,8-6-142 0 0,0-1 352 0 0,1 0 34 0 0,0 0-133 0 0,0 0-576 0 0,0 0-250 0 0,0 0-49 0 0,0 0 59 0 0,0 0 355 0 0,0 0 408 0 0,0 0 152 0 0,0 0 34 0 0,0 0-133 0 0,0 0-576 0 0,0 0-250 0 0,0 0-49 0 0,0 0 127 0 0,0 0 574 0 0,-2 0 250 0 0,1 0-398 0 0,-6 1-976 0 0,1 2 907 0 0,0 2 16 0 0,1 2 0 0 0,0 1 0 0 0,3-6 85 0 0,1 0 0 0 0,-1 1 0 0 0,1-1 1 0 0,0 0-1 0 0,0 1 0 0 0,0-1 0 0 0,0 1-85 0 0,0 1 280 0 0,0-3 228 0 0,1-1-133 0 0,0 0-576 0 0,0 0-250 0 0,0 0-49 0 0,0 0 59 0 0,0 0 355 0 0,0 0 408 0 0,0 0 152 0 0,0 0 34 0 0,0 0-133 0 0,0 0-576 0 0,0 0-250 0 0,0 0-49 0 0,0 0 59 0 0,0 0-486 0 0,0 0-3126 0 0,0 0-1365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103 6 6447 0 0,'0'0'142'0'0,"0"0"22"0"0,0 0 13 0 0,0 0 55 0 0,0 0 181 0 0,0 0 78 0 0,0 0 18 0 0,0 0 3 0 0,0 0 0 0 0,0 0 0 0 0,0 0 0 0 0,0 0 0 0 0,0 0 0 0 0,0 0 0 0 0,0 0 0 0 0,0 0-69 0 0,-1 0-294 0 0,-2-1-26 0 0,2 0-38 0 0,0 0-1 0 0,-1 1 1 0 0,1-1-1 0 0,0 1 0 0 0,0-1 1 0 0,-1 1-1 0 0,1 0 0 0 0,0 0 1 0 0,-1 0-1 0 0,1-1 1 0 0,0 1-1 0 0,-1 0 0 0 0,1 1 1 0 0,-1-1-1 0 0,1 0 1 0 0,0 0-1 0 0,-1 0 0 0 0,1 1 1 0 0,0-1-1 0 0,0 1 0 0 0,-1-1 1 0 0,1 1-1 0 0,0 0-84 0 0,-12 6 0 0 0,10-5 0 0 0,1 0 0 0 0,-1-1 0 0 0,1 1 0 0 0,0 0 0 0 0,0 0 0 0 0,0 0 0 0 0,0 1 0 0 0,0-1 0 0 0,0 0 0 0 0,0 1 0 0 0,1 0 0 0 0,-1-1 0 0 0,1 1 0 0 0,0 0 0 0 0,0-1 0 0 0,-1 2 0 0 0,-3 10 0 0 0,4-13 0 0 0,1 0 0 0 0,-1 0 0 0 0,1 0 0 0 0,-1 0 0 0 0,1 0 0 0 0,-1 0 0 0 0,1 1 0 0 0,0-1 0 0 0,0 0 0 0 0,0 0 0 0 0,0 1 0 0 0,-4 22 0 0 0,-4 21 0 0 0,7-34 0 0 0,2-3-64 0 0,4-15-748 0 0,-1-4 304 0 0,-2 0-4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5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667 507 4607 0 0,'0'0'102'0'0,"0"0"20"0"0,0 0 6 0 0,0 0 51 0 0,0 0 213 0 0,0 0 96 0 0,0 0 21 0 0,0 0 3 0 0,0 0 0 0 0,0 0 0 0 0,-1 2 0 0 0,-16 25 2128 0 0,16-24-2629 0 0,-9 7-6 0 0,5-3-5 0 0,-9 15 1648 0 0,10-18-1413 0 0,-1 2-86 0 0,2-5-130 0 0,2-1-19 0 0,0 0 0 0 0,1 0 0 0 0,-1 0 0 0 0,0 0-1 0 0,1 0 1 0 0,-1 0 0 0 0,0 1 0 0 0,0-1 0 0 0,1 0 0 0 0,-1 0-1 0 0,1 1 1 0 0,-1-1 0 0 0,0 1 0 0 0,1-1 0 0 0,-1 0 0 0 0,1 1-1 0 0,-1-1 1 0 0,1 1 0 0 0,-21 14 0 0 0,18-13 0 0 0,1 0 0 0 0,-1-1 0 0 0,0 1 0 0 0,1 0 0 0 0,-1-1 0 0 0,0 0 0 0 0,0 1 0 0 0,0-1 0 0 0,0 0 0 0 0,0-1 0 0 0,-3 1 0 0 0,3 0 0 0 0,0 0 0 0 0,0-1 0 0 0,0 0 0 0 0,1 0 0 0 0,-1 0-1 0 0,0 0 1 0 0,0 0 0 0 0,-2-1 0 0 0,-11-1 73 0 0,8 2 257 0 0,0-1-1 0 0,0-1 0 0 0,0 0 1 0 0,1 0-1 0 0,-1 0 0 0 0,-2-2-329 0 0,1 1 0 0 0,1 0 0 0 0,-1 0 0 0 0,0-1 0 0 0,0-1 0 0 0,7 4 0 0 0,0 0 0 0 0,0 0 0 0 0,0 0 0 0 0,0 0 0 0 0,-1 0 0 0 0,1 0 0 0 0,-2 0 0 0 0,-13-5 0 0 0,-18-15 1883 0 0,26 15-1861 0 0,0-1-1 0 0,1 0 1 0 0,0 0-1 0 0,0 0 1 0 0,1-1 0 0 0,0-1-1 0 0,0 1-21 0 0,-2-3 14 0 0,7 10-14 0 0,-4-9 0 0 0,-4-8 0 0 0,6 12 0 0 0,3 5 0 0 0,1 0 0 0 0,-1 1 0 0 0,1-1 0 0 0,-1 0 0 0 0,1 0 0 0 0,0 1 0 0 0,-1-1 0 0 0,1 0 0 0 0,0 0 0 0 0,0 0 0 0 0,-1 0 0 0 0,1 1 0 0 0,0-1 0 0 0,0 0 0 0 0,0 0 0 0 0,0 0 0 0 0,0 0 0 0 0,0 0 0 0 0,1-1 0 0 0,-1 0 0 0 0,0 1 0 0 0,0-1 0 0 0,0 1 0 0 0,-1-1 0 0 0,1 1 0 0 0,0-1 0 0 0,-1 0 0 0 0,-1-13 0 0 0,-2-18 0 0 0,5 20 0 0 0,-1 9 0 0 0,1 1 0 0 0,-1-1 0 0 0,0 0 0 0 0,0 1 0 0 0,-1-4 0 0 0,0-19 0 0 0,2 22 0 0 0,-1 3 0 0 0,0 0 0 0 0,0 0 0 0 0,0-1 0 0 0,0 1 0 0 0,0 0 0 0 0,0 0 0 0 0,0 0 0 0 0,0-1 0 0 0,-1 1 0 0 0,1 0 0 0 0,0 0 0 0 0,-1 0 0 0 0,-9-50 0 0 0,8 43 0 0 0,1 4 0 0 0,-2-6 0 0 0,1-2 0 0 0,-2-6 0 0 0,0-5 0 0 0,2 10 0 0 0,-1-10 0 0 0,3 20 0 0 0,-1-1 0 0 0,1 1 0 0 0,-1-1 0 0 0,0 1 0 0 0,-1-4 0 0 0,-1-2 0 0 0,1 2 0 0 0,-1 0 0 0 0,3 4 0 0 0,-1 0 0 0 0,0 0 0 0 0,-1 0 0 0 0,1 1 0 0 0,0-1 0 0 0,-1 0 0 0 0,1 0 0 0 0,-1 1 0 0 0,-8-12 0 0 0,9 12 0 0 0,0 0 0 0 0,0 0 0 0 0,-1 0 0 0 0,1 1 0 0 0,-1-1 0 0 0,1 1 0 0 0,-1-1 0 0 0,0 1 0 0 0,0 0 0 0 0,1-1 0 0 0,-1 1 0 0 0,0 0 0 0 0,0 0 0 0 0,0 0 0 0 0,0 0 0 0 0,-3 0 0 0 0,-7-4 0 0 0,10 3 0 0 0,0 1 0 0 0,1 0 0 0 0,-1 0 0 0 0,0 0 0 0 0,0 0 0 0 0,0 0 0 0 0,0 0 0 0 0,0 1 0 0 0,-2-1 0 0 0,0 0 0 0 0,-10-1 0 0 0,12 2 0 0 0,1 0 0 0 0,0 0 0 0 0,1 0 0 0 0,-1 0 0 0 0,0-1 0 0 0,1 1 0 0 0,-1 0 0 0 0,0 0 0 0 0,1 1 0 0 0,-1-1 0 0 0,0 0 0 0 0,1 0 0 0 0,-1 0 0 0 0,0 0 0 0 0,1 1 0 0 0,-1-1 0 0 0,0 0 0 0 0,1 0 0 0 0,-1 1 0 0 0,-1 0 0 0 0,1 0 0 0 0,0-1 0 0 0,0 0 0 0 0,-1 1 0 0 0,1 0 0 0 0,0-1 0 0 0,0 1 0 0 0,0 0 0 0 0,0-1 0 0 0,0 1 0 0 0,0 0 0 0 0,0 0 0 0 0,0 0 0 0 0,1 0 0 0 0,-1 0 0 0 0,0 0 0 0 0,-2 3 0 0 0,-3 3 0 0 0,5-6 0 0 0,0 1 0 0 0,-1-1 0 0 0,1 1 0 0 0,-1-1 0 0 0,1 0 0 0 0,-2 2 0 0 0,-4 1 0 0 0,3 3 0 0 0,2 1-133 0 0,1-6-563 0 0,1-2-257 0 0,0 0-58 0 0,0 0-12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464 278 6447 0 0,'0'0'142'0'0,"0"0"22"0"0,0 0 13 0 0,0 0 123 0 0,0 0 468 0 0,0 0 205 0 0,0 0 41 0 0,0 0-129 0 0,0 0-506 0 0,0 0 37 0 0,0 0 80 0 0,0 0 14 0 0,0 0-67 0 0,-1 1-294 0 0,1 0-133 0 0,-2 2-12 0 0,-8 4-8 0 0,-5 2 76 0 0,14-8 299 0 0,1-1 117 0 0,0 0 21 0 0,0 0-66 0 0,-1 2-294 0 0,0 0-139 0 0,-5 6 0 0 0,-11 3-14 0 0,0-3 4 0 0,7-8 0 0 0,4-1 0 0 0,3 2 0 0 0,0-1 0 0 0,-1 0 0 0 0,1-1 0 0 0,0 1 0 0 0,0 0 0 0 0,-1-1 0 0 0,0 0 0 0 0,-4-1 0 0 0,-2-2 731 0 0,9 3-587 0 0,-1 0 0 0 0,1 1 0 0 0,0-1 0 0 0,0 1 0 0 0,-1 0 0 0 0,1-1 0 0 0,0 1 0 0 0,-2 0-144 0 0,-3-7 165 0 0,-6-2-165 0 0,9 7 0 0 0,0 0 0 0 0,0 0 0 0 0,0 0 0 0 0,1 0 0 0 0,-1-1 0 0 0,0 0 0 0 0,-13-17 0 0 0,10 14 0 0 0,0-1 0 0 0,1 0 0 0 0,-2-3 0 0 0,3 4 0 0 0,-1 0 0 0 0,1 0 0 0 0,-5-4 0 0 0,4 4 0 0 0,-13-19 0 0 0,2 2 0 0 0,3 9 683 0 0,0 0 0 0 0,-1 0-1 0 0,-13-8-682 0 0,17 13 0 0 0,-10-10 0 0 0,12 10 0 0 0,-1 0 0 0 0,-7-4 0 0 0,6 3 0 0 0,8 9 0 0 0,1-1 0 0 0,-1 0 0 0 0,0 0 0 0 0,0 1 0 0 0,0-1 0 0 0,0 1 0 0 0,-1-1 0 0 0,1 1 0 0 0,0 0 0 0 0,0 0 0 0 0,-1 0 0 0 0,1 0 0 0 0,-3 0 0 0 0,-1 0-64 0 0,5 1-273 0 0,1 0-138 0 0,0 0-761 0 0,0 0-3062 0 0,0 0-1316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5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70 1 6447 0 0,'0'0'142'0'0,"0"0"22"0"0,0 0 13 0 0,-1 0-20 0 0,-3 0-194 0 0,-9 0 4053 0 0,7 7-3779 0 0,5-7-216 0 0,-2 3 141 0 0,1-1-1 0 0,-1 1 1 0 0,1 0 0 0 0,0 0-1 0 0,0 0 1 0 0,0 0-1 0 0,0 0 1 0 0,1 1 0 0 0,-1-1-1 0 0,1 0 1 0 0,0 1-1 0 0,-1 1-161 0 0,-6 40 16 0 0,7-39-16 0 0,0 0 0 0 0,0-1 0 0 0,-1 1 0 0 0,0 1 0 0 0,0 0 0 0 0,0 2 0 0 0,2 0 0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5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 97 8287 0 0,'0'0'191'0'0,"0"0"26"0"0,0 0 9 0 0,0 0 42 0 0,0 0 158 0 0,0 0 72 0 0,0 0 12 0 0,0 0 2 0 0,0 0 0 0 0,0 0 0 0 0,0 0 0 0 0,0 0-69 0 0,0 0-222 0 0,0 0 166 0 0,0 0 101 0 0,0 0 21 0 0,0 0-66 0 0,0 2-294 0 0,0 5 140 0 0,0 0 0 0 0,0 0 0 0 0,-1 0 0 0 0,-1 0 0 0 0,1 0 0 0 0,-2 5-289 0 0,-1 1 330 0 0,2-6-330 0 0,0-4 0 0 0,1-1 0 0 0,1 1 0 0 0,-1 0 0 0 0,0 0 0 0 0,1 0 0 0 0,-1 1 0 0 0,0 6 0 0 0,1-8 0 0 0,1-2 0 0 0,2-5 0 0 0,2-11 0 0 0,1-2 60 0 0,1-1 1 0 0,1 2-1 0 0,1-3-60 0 0,2-4 1702 0 0,3-9-1702 0 0,-9 14 166 0 0,4-10-167 0 0,-5 24 1 0 0,-3 12 0 0 0,-2 0 0 0 0,0 2 0 0 0,0 0 0 0 0,-1 0 0 0 0,0 0 0 0 0,0 1 0 0 0,1-4 0 0 0,3-11 0 0 0,19-43 0 0 0,-21 48 0 0 0,0 0 0 0 0,0-1 0 0 0,0 1 0 0 0,0 0 0 0 0,0 0 0 0 0,0 0 0 0 0,0 0 0 0 0,0 0 0 0 0,0 0 0 0 0,0 0 0 0 0,0 0 0 0 0,0-1 0 0 0,0 1 0 0 0,0 0 0 0 0,0 0 0 0 0,0 0 0 0 0,0 0 0 0 0,0 0 0 0 0,0 0 0 0 0,0 0 0 0 0,0 0 0 0 0,0 0 0 0 0,0-1 0 0 0,1 1 0 0 0,-1 0 0 0 0,0 0 0 0 0,0 0 0 0 0,0 0 0 0 0,0 0 0 0 0,0 0 0 0 0,0 0 0 0 0,0 0 0 0 0,0 0 0 0 0,0 0 0 0 0,1 0 0 0 0,-1 0 0 0 0,0 0 0 0 0,0 0 0 0 0,0 0 0 0 0,0 0 0 0 0,0 0 0 0 0,0 0 0 0 0,1 0 0 0 0,-6 16 0 0 0,2-7 0 0 0,-1 0 0 0 0,0 0 0 0 0,-2 3 0 0 0,-1 0 0 0 0,6-10 0 0 0,0 0 0 0 0,1-1 0 0 0,-1 1 0 0 0,0 0 0 0 0,0 0 0 0 0,1 0 0 0 0,-1 0 0 0 0,1-1 0 0 0,0 1 0 0 0,-1 1 0 0 0,0 3 0 0 0,0-3-7 0 0,-1 0-223 0 0,2-1-3735 0 0,0-2 2431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5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110 1 6447 0 0,'0'0'142'0'0,"0"0"22"0"0,0 0 13 0 0,0 0 55 0 0,0 0 181 0 0,0 0 78 0 0,0 0 18 0 0,0 0 3 0 0,0 0 0 0 0,0 0 0 0 0,0 0 0 0 0,0 0-69 0 0,0 0-222 0 0,0 0 166 0 0,0 0 101 0 0,0 0 21 0 0,0 0-66 0 0,0 1-294 0 0,0 3-61 0 0,0 13 1872 0 0,0-9-1944 0 0,3 5-16 0 0,-3-13 0 0 0,0 1 0 0 0,1-1 0 0 0,-1 0 0 0 0,0 0 0 0 0,0 1 0 0 0,0-1 0 0 0,0 0 0 0 0,0 1 0 0 0,0-1 0 0 0,0 0 0 0 0,0 1 0 0 0,0-1 0 0 0,0 0 0 0 0,0 0 0 0 0,0 1 0 0 0,0-1 0 0 0,0 0 0 0 0,0 1 0 0 0,-1-1 0 0 0,1 0 0 0 0,0 0 0 0 0,0 1 0 0 0,0-1 0 0 0,-8 22 0 0 0,6-14 0 0 0,-1 0 0 0 0,0 0 0 0 0,-2 0 0 0 0,-1 0 0 0 0,-15 21 0 0 0,18-23 0 0 0,2-4 0 0 0,0 0 0 0 0,0 0 0 0 0,0 0 0 0 0,0-1 0 0 0,0 1 0 0 0,-1 0 0 0 0,1-1 0 0 0,-1 1 0 0 0,1 0 0 0 0,-7 8 0 0 0,7-7 0 0 0,-5 3 0 0 0,-1-3 0 0 0,-1 1 0 0 0,1 2 0 0 0,1 0 0 0 0,1 2 0 0 0,3-2 0 0 0,4-5 0 0 0,3-3 0 0 0,-2 1 87 0 0,0 0-1 0 0,0 0 1 0 0,0-1-1 0 0,0 1 1 0 0,0-1-1 0 0,0 0 1 0 0,1-1-87 0 0,2-1 325 0 0,-1 0-186 0 0,1 0-1 0 0,-1 0 1 0 0,0-1 0 0 0,-1 0 0 0 0,1 1-1 0 0,-1-2 1 0 0,0 1 0 0 0,4-6-139 0 0,11-15 7 0 0,4-2-7 0 0,-17 21 0 0 0,-1 1 0 0 0,-1 0 0 0 0,0 1 0 0 0,2-4 0 0 0,-4 5-298 0 0,-3 3 775 0 0,-5 3-2901 0 0,5-2-105 0 0,-6 3-2881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1:12.6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766 3437 1839 0 0,'0'0'240'0'0,"0"0"335"0"0,0 0 141 0 0,0 0 27 0 0,0 0-57 0 0,0 0-267 0 0,0 0-119 0 0,0 0-20 0 0,0 0-11 0 0,0 0-18 0 0,0 0-10 0 0,0 0-1 0 0,0 0-5 0 0,0 0-23 0 0,0 0-11 0 0,0 0-1 0 0,0 0 4 0 0,0 0 18 0 0,0 0 8 0 0,0 0 2 0 0,0 0 4 0 0,0 0 16 0 0,0 0 4 0 0,0 0 0 0 0,0 0-5 0 0,0 0-23 0 0,0 0-11 0 0,0 0-1 0 0,2 2 4 0 0,6 9 253 0 0,-5-7-380 0 0,0-1 0 0 0,-1 1 0 0 0,1-1 0 0 0,1 0 0 0 0,-1 0 0 0 0,0 0 0 0 0,1 0-1 0 0,-1 0 1 0 0,1-1 0 0 0,0 1 0 0 0,0-1 0 0 0,1 0-93 0 0,6 2 202 0 0,27 9 476 0 0,34 6-678 0 0,-31-12 40 0 0,0-2 0 0 0,20 0-40 0 0,-33-5 26 0 0,10 0 12 0 0,14 3 277 0 0,13-2-315 0 0,-42-1 53 0 0,5-2 162 0 0,-1-1 1 0 0,-1-1-1 0 0,1-1 0 0 0,23-8-215 0 0,-7 3 139 0 0,-13 0-46 0 0,-21 6-52 0 0,-1 1 1 0 0,9-1-42 0 0,14-4 80 0 0,1-2-1 0 0,-2 0 0 0 0,10-7-79 0 0,5-1 61 0 0,-37 15-15 0 0,1-2 0 0 0,7-4-46 0 0,10-6 89 0 0,-2 4-36 0 0,-8 3 31 0 0,0 1 1 0 0,12-3-85 0 0,6-2 118 0 0,1-1 1 0 0,-2-1 0 0 0,12-8-119 0 0,9-5 184 0 0,-34 17-131 0 0,-16 8-38 0 0,0 0 1 0 0,0 0-1 0 0,0 0 1 0 0,0-1-1 0 0,0 0 1 0 0,0 1-1 0 0,-1-1 1 0 0,2-2-16 0 0,11-12 80 0 0,7-7 53 0 0,-6 8-21 0 0,-14 13-82 0 0,0-1-1 0 0,0 0 0 0 0,-1 1 1 0 0,1-3-30 0 0,11-13 80 0 0,-4 5-11 0 0,0 0 1 0 0,-1 0 0 0 0,0-1-1 0 0,-1-1 1 0 0,4-11-70 0 0,-8 18 28 0 0,-2 5 0 0 0,-1 1 0 0 0,1-1 0 0 0,0 1 0 0 0,0-1 0 0 0,3-2-28 0 0,-4 5 2 0 0,0 0 0 0 0,-1 0 0 0 0,1 1 0 0 0,-1-1 0 0 0,1 0 0 0 0,-1 0 0 0 0,1 0 0 0 0,-1 0 0 0 0,1 0 0 0 0,-1-1-2 0 0,4-10 81 0 0,0 1 0 0 0,6-10-81 0 0,-8 16-4 0 0,6-19 66 0 0,-7 19-61 0 0,0 1 0 0 0,0 0 1 0 0,0 0-1 0 0,1 0 0 0 0,0 0 1 0 0,0 0-1 0 0,1-2-1 0 0,0 1 16 0 0,-1 0-1 0 0,1 1 1 0 0,-1-1 0 0 0,0-1 0 0 0,1-4-16 0 0,-1 4 23 0 0,0-1 0 0 0,0 1 0 0 0,1 0 0 0 0,0-1-23 0 0,0 2 20 0 0,-1 0 1 0 0,0 0 0 0 0,0 0 0 0 0,0-2-21 0 0,-1 2 22 0 0,0 0 1 0 0,1 0-1 0 0,0 1 0 0 0,0-1 0 0 0,2-2-22 0 0,-2 4 19 0 0,0-1-1 0 0,0 1 0 0 0,0-1 1 0 0,-1 0-1 0 0,1 0 0 0 0,-1 0 1 0 0,0 0-1 0 0,0-1-18 0 0,12-40 88 0 0,-12 42-82 0 0,0 1 0 0 0,0-1-1 0 0,0 0 1 0 0,0 1 0 0 0,1-1 0 0 0,1-2-6 0 0,-2 3 3 0 0,1-1 0 0 0,-1 0 0 0 0,1 0 0 0 0,-1 0 0 0 0,0 0 0 0 0,0 0-3 0 0,4-12 0 0 0,-4 12 0 0 0,0 0 0 0 0,0 0 0 0 0,0-1 0 0 0,0 1 0 0 0,-1 0 0 0 0,1 0 0 0 0,-1-2 0 0 0,0 2 0 0 0,0-3 12 0 0,0 0-1 0 0,1 0 0 0 0,0-4-11 0 0,2-2 15 0 0,0 0 0 0 0,3-5-15 0 0,-4 8 0 0 0,-1 6 2 0 0,0 0-1 0 0,0-1 1 0 0,0 1-1 0 0,0 0 1 0 0,0 0-1 0 0,1 0 1 0 0,0-2-2 0 0,8-14 49 0 0,-6 12-39 0 0,-1 1 0 0 0,0-1-1 0 0,0 0 1 0 0,0 0 0 0 0,-1-1 0 0 0,0 1-1 0 0,1-7-9 0 0,-3 11 1 0 0,1 0 0 0 0,-1 0 0 0 0,1 1 0 0 0,0-1 0 0 0,0 0 0 0 0,-1 1 0 0 0,2-1 0 0 0,-1 1 0 0 0,0-1 0 0 0,0 1 0 0 0,1-1-1 0 0,5-8 43 0 0,-6 7-42 0 0,0 0 1 0 0,1 0 0 0 0,-1 0 0 0 0,-1-1 0 0 0,1 1 0 0 0,-1-1-2 0 0,7-33-1 0 0,5-12 1 0 0,-11 47 0 0 0,0-1 0 0 0,-1 0 0 0 0,0 1 0 0 0,0-1 0 0 0,0-3 0 0 0,0 3 0 0 0,0 0 0 0 0,0 0 0 0 0,1 0 0 0 0,-1 0 0 0 0,1-1 0 0 0,7-29 64 0 0,0-12-64 0 0,-7 36 0 0 0,6-26 0 0 0,-3 12 0 0 0,-4 18 0 0 0,1 0 0 0 0,0 1 0 0 0,1-1 0 0 0,-1 0 0 0 0,1 0 0 0 0,-1 0 0 0 0,0 0 0 0 0,0 0 0 0 0,0 0 0 0 0,-1 0 0 0 0,0-6 0 0 0,0 8 0 0 0,1 0 0 0 0,-1 0 0 0 0,1 0 0 0 0,0 0 0 0 0,0 0 0 0 0,0 1 0 0 0,0-1 0 0 0,-1 1 0 0 0,1-1 0 0 0,-1 1 0 0 0,1-1 0 0 0,-1-2 0 0 0,0 1 0 0 0,0 0 0 0 0,0 0 0 0 0,1 1 0 0 0,0-1 0 0 0,0-2 0 0 0,1 1 0 0 0,-1 0 0 0 0,0 1 0 0 0,-1-7 0 0 0,1-33 64 0 0,5-25-64 0 0,1-42 0 0 0,-5 58 0 0 0,-1 3 0 0 0,-4-19 0 0 0,1-12 0 0 0,1 66 0 0 0,-1 0 0 0 0,0 0 0 0 0,-1 1 0 0 0,-2-6 0 0 0,-1 2 0 0 0,4 11 0 0 0,-1 0 0 0 0,1-1 0 0 0,0-3 0 0 0,0-13 0 0 0,-2 1 0 0 0,-5-22 0 0 0,5 27 0 0 0,3 13 0 0 0,0 1 0 0 0,0 0 0 0 0,-1 0 0 0 0,0-1 0 0 0,-1-3 0 0 0,0 0 0 0 0,0 1 0 0 0,0-1 0 0 0,2-1 0 0 0,-2-2 0 0 0,2 4 10 0 0,-1 1 0 0 0,0-1 0 0 0,-1 1 0 0 0,1 0 0 0 0,-4-5-10 0 0,-3-8 14 0 0,-2-7-14 0 0,-10-16 0 0 0,9 19 0 0 0,-9-24 0 0 0,19 42 0 0 0,1 0-1 0 0,0 0 0 0 0,0 0 1 0 0,0-1 0 0 0,0 1 3 0 0,1 1 0 0 0,-2-1 1 0 0,1 0-1 0 0,-2-4-3 0 0,-15-28 52 0 0,6 14-40 0 0,6 11 15 0 0,-1 1-1 0 0,-1 1 1 0 0,-8-11-27 0 0,-12-18 37 0 0,9 12-42 0 0,-1 0-1 0 0,-6-5 6 0 0,-13-15-5 0 0,-15-18 5 0 0,10 15 0 0 0,30 35 0 0 0,0 2 0 0 0,-1 0 0 0 0,-1 0 0 0 0,-14-9 0 0 0,7 6 0 0 0,-19-13 0 0 0,-1 3 0 0 0,-1 2 0 0 0,-7-2 0 0 0,-20-11 12 0 0,49 27 41 0 0,-1 2 0 0 0,0 0 0 0 0,-1 1-1 0 0,-21-3-52 0 0,-20-7 161 0 0,-24-6 26 0 0,75 21-160 0 0,0 0 1 0 0,0 1-1 0 0,0 1 0 0 0,-9 0-27 0 0,-3-1 16 0 0,-10 1 34 0 0,-31 4-50 0 0,23-1 14 0 0,21-1-14 0 0,1 2 0 0 0,-1 0 0 0 0,-1 2 0 0 0,-64 17 0 0 0,63-15 0 0 0,16-5 0 0 0,1 1 0 0 0,1 0 0 0 0,-1 1 0 0 0,0-1 0 0 0,1 2 0 0 0,-3 0 0 0 0,0 1 0 0 0,-1 0 0 0 0,-6 1 0 0 0,6-2 0 0 0,0 1 0 0 0,-4 2 0 0 0,1 1 0 0 0,-15 9 0 0 0,0 1 0 0 0,1 1 0 0 0,-8 10 0 0 0,-3 6 0 0 0,-79 69 0 0 0,106-94-14 0 0,-1 1 0 0 0,1 1 0 0 0,-5 7 14 0 0,-17 18-22 0 0,20-22 22 0 0,1 0 0 0 0,-10 15 0 0 0,13-17 0 0 0,-6 9 0 0 0,-3 10 0 0 0,5-9 0 0 0,-6 7 0 0 0,-5 4-3 0 0,1 2-1 0 0,1 0 1 0 0,-2 11 3 0 0,2-1-55 0 0,7-15 56 0 0,1 1-1 0 0,0 4 0 0 0,-29 80 1 0 0,24-65-55 0 0,-20 63 43 0 0,10-16 11 0 0,-10 28 0 0 0,31-95 0 0 0,1-1 0 0 0,-1 12 0 0 0,1-1-53 0 0,1-8 50 0 0,2 0 1 0 0,1 0-1 0 0,1 0 0 0 0,2 22 3 0 0,0 61-64 0 0,0-80 64 0 0,1-23 0 0 0,0-1 0 0 0,0 1 0 0 0,1-1 0 0 0,7 87 0 0 0,-1-4 0 0 0,0-44 0 0 0,2-1 0 0 0,10 25 0 0 0,-3-4 0 0 0,-10-43 0 0 0,1 0 0 0 0,5 11 0 0 0,35 89 0 0 0,-6-23 30 0 0,-12-32 16 0 0,-20-43 11 0 0,-7-24-45 0 0,0 1-1 0 0,1-1 0 0 0,0 1 0 0 0,0-1 1 0 0,2 4-12 0 0,10 15 11 0 0,-1 5-11 0 0,9 14-1 0 0,-2-3 1 0 0,-10-19 0 0 0,11 16 0 0 0,-6-9 0 0 0,-9-17 0 0 0,7 10 0 0 0,-7-13 4 0 0,35 47 56 0 0,-38-51-54 0 0,0 0 0 0 0,0 1 0 0 0,-1-1 0 0 0,0 1 1 0 0,0 0-1 0 0,0 0 0 0 0,0 6-6 0 0,0-3 14 0 0,1-1-1 0 0,-1 1 1 0 0,4 3-14 0 0,6 14 59 0 0,-7-14-47 0 0,7 11-12 0 0,5 6 52 0 0,-12-19-49 0 0,0 0-1 0 0,1-1 0 0 0,0 0 1 0 0,1 0-1 0 0,7 7-2 0 0,-13-15 1 0 0,104 94 67 0 0,-80-75-52 0 0,1-1 0 0 0,1-1 0 0 0,8 3-16 0 0,2 1 20 0 0,-16-10 2 0 0,0 0 0 0 0,2-1-22 0 0,-6-4-12 0 0,54 25-3148 0 0,47 29 3160 0 0,-95-48-6116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5:34:34.65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7025 4885 12895 0,'-8'6'272'0,"0"0"64"0,-2 2 16 0,3-3 32 0,-3 0-384 0,0-1 0 16,-1 2 0-16,-1-4 0 0,1 2 0 0,0-1 0 15,0-1 0-15,2 0 0 0,3 1 896 0,-3-2 96 16,2-1 32-16,0-1 0 0,2 0 0 0,5 1 0 16,0 0 0-16,0 0 0 0,0 0 0 0,0 0 0 15,0 0 0-15,10-4 0 0,0-2-832 0,4 1-192 16,4-1 0-16,4-3 0 0,0-2 864 0,5-2 128 16,3-1 32-16,4-3 0 0,4 0-832 0,0-1-192 15,3-5 0-15,0 0 0 0,1-1 0 0,1 0 0 16,-1 2 0-16,0-1 0 0,-1-5 0 0,-1 2 0 15,1-2 0-15,1 2 0 0,-5 0 0 0,3 2 0 16,-1 1 0-16,-1 1 0 0,-7 6 0 0,-4 1 0 0,-6 4 0 16,-3 1 0-16,-4 2 864 0,-3 1 128 0,-11 7 32 0,0 0 0 15,0 0-832-15,-12 4-192 0,-5 3 0 0,-6 4 0 16,-6 2 0-16,-6 4 0 16,-2 3 0-16,-1 2 0 0,-1 2 0 0,-2 2 0 0,0 4 0 0,-2 0 0 15,-4-1 0-15,0 1 0 0,-1 1 0 0,4-2 0 16,1 1 0-16,5-3 0 0,3-3 0 0,7-3 0 15,6-4 0-15,5-2 0 0,5-3 0 0,7-2 0 16,1-3 0-16,4-7 0 0,8 5 0 0,4-5 0 16,6-5 0-16,6-4 0 0,7-4 0 0,4-2 0 15,3-5 864-15,3-2 128 0,3-3 32 0,-1-3 0 16,1-4-832-16,1-2-192 0,2 0 0 0,2 1 0 0,0 1 0 0,0 5 0 16,0-1 0-16,-4 4 0 0,-4 1 0 0,-6 2 0 15,-8 3 0-15,-5 5 0 0,-5 3 0 0,-4 3 0 16,-6 1 0-16,-7 6 0 0,0 0 0 0,-6 5 0 15,-5 1 0-15,-6 3 0 0,-5 0 0 0,-8 2 0 16,-7 2 0-16,-14 9 0 16,7 0-1600-16,6-2-352 0,-14 6-80 0,16-3-16 0</inkml:trace>
  <inkml:trace contextRef="#ctx0" brushRef="#br0" timeOffset="802.61">4316 7865 16575 0,'0'0'368'0,"0"0"80"0,-9 3 0 0,9-3 16 0,0 0-464 0,0 0 0 15,0 0 0-15,0 0 0 0,0 0 912 0,9-2 96 16,0-3 16-16,4-5 0 0,3-8-832 0,5-3-192 16,3-3 0-16,5-1 0 0,5-1 864 0,5-2 128 15,-2-3 32-15,5 0 0 0,-2 2 0 0,1-1 0 0,1 0 0 0,0-4 0 16,2-1 0-16,-1 1 0 0,-3 2 0 0,-2 3 0 16,-2 2-832-16,-6 4-192 0,-6 3 0 0,-6 7 0 15,-7 5 0-15,-11 8 0 0,0 0 0 0,-8 8 0 16,-8 6 0-16,-4 7 0 0,-8 7 0 0,-5 5 0 15,-7 3 864-15,-1 0 128 0,-3 1 32 0,-1 3 0 16,-3 1-832-16,0 0-192 0,-1 1 0 0,3-1 0 16,1-1 0-16,1-3 0 0,0-2 0 0,3-2 0 15,5-3 0-15,4-5 0 0,5-5 0 0,6-5 0 16,5-3 864-16,7-3 128 0,1-3 32 0,8-6 0 16,0 0-832-16,0 0-192 0,9-7 0 0,3-2 0 15,4-3 0-15,3-3 0 0,2-6 0 0,2-1 0 0,4-1 0 0,3-1 0 16,0-2 0-16,1 2 0 0,-1 2 0 0,0 3 0 15,-3 2 0-15,-5 4 0 0,-7-1 864 0,-2 6 128 16,-6 4 32-16,-7 4 0 0,0 0-832 0,-6 1-192 16,-5 2 0-16,-3 3 0 0,-5 4 0 0,-1 2 0 15,-4 1 0-15,-2 3 0 0,-4 0 0 0,-1 0 0 16,1-2 0-16,2 0 0 0,2 0 0 0,1-5 0 16,5-1 0-16,-1 1 0 15,5-2-2416-15,9-5-528 0,7-2-96 0,0 0-32 0</inkml:trace>
  <inkml:trace contextRef="#ctx0" brushRef="#br0" timeOffset="7092.27">19773 3435 8399 0,'0'0'368'16,"-10"4"80"-16,-1 0-448 0,0-1 0 0,-2 2 0 0,0-2 0 15,0-1 848-15,-3 0 80 0,-3 1 16 0,1 0 0 16,-2 1-80-16,1-1-16 0,1 0 0 0,0-1 0 16,1 1 64-16,3 1 16 0,2-2 0 0,1-1 0 0,1-1 128 0,0 1 32 15,4 0 0-15,6-1 0 0,-10-1-256 0,10 1-32 16,0 0-16-16,0 0 0 0,0 0-272 0,0 0-48 15,0 0-16-15,5-5 0 0,4 0-128 0,3 2-16 16,-2-3-16-16,5 1 0 0,5-3 0 0,1 2 0 16,3 2 0-16,2-1 0 0,1-2 0 0,1 2 0 15,0-4 0-15,1 3 0 0,4 2-32 0,1 0-16 16,3-2 0-16,5-1 0 0,3 0-48 0,3 1-16 16,0 3 0-16,1 1 0 0,1 0-48 0,1-2 0 15,-2 0 0-15,4-2 0 0,1-1 0 0,3 1-128 16,1 3 192-16,1 2-64 0,-2 1-128 0,-3-1 128 15,1-3-128-15,0 0 128 0,0-2-128 0,0 3 128 16,0 2-128-16,-4 1 128 0,0 0-128 0,-5 0 128 0,-3 1-128 16,3-1 128-16,2-2-128 0,1-1 0 0,-2-1 144 0,2 4-144 15,1 3 0-15,0 0 0 0,-4 0 0 0,-3-1 128 16,-1-1-128-16,-3 1 0 0,3-1 128 0,2-1-128 16,2-1 0-16,1 1 128 0,-2 2-128 0,-2 0 0 15,-3 1 0-15,-1-1 128 0,-6-2-128 0,3 2 0 16,4-2 128-16,0 0-128 0,7-2 160 0,-3 1-160 15,-1 0 192-15,1 1-64 0,-4 1-128 0,0 0 192 16,-3 1-192-16,1 0 128 0,-5 0-128 0,1 0 0 16,0-2 144-16,3 0-144 0,1-1 128 0,1 0-128 15,-1 3 144-15,1 0-144 0,-2 3 160 0,-1-1-160 16,0 1 128-16,-5-2-128 0,0-1 0 0,-2 1 0 16,-1 1 128-16,2-1-128 0,-1-1 0 0,4-1 144 0,3-1-144 15,-3 0 128-15,1 0-128 0,1 2 128 0,-1 1-128 0,1 0 128 16,-2 0-128-16,-1 1 128 0,-2 0-128 0,-1-1 128 15,0-1-128-15,0 0 128 0,5-2-128 0,-1 1 128 16,3 2-128-16,3-2 128 0,-1-1-128 0,1 2 160 16,-4-2-160-16,0 2 160 0,0 2-160 0,-3-1 0 15,-3-1 144-15,-1-1-144 0,1-1 0 0,2 0 144 16,2 0-144-16,0-1 0 0,0-1 192 0,2 1-192 16,-1 0 192-16,0 1-192 0,-1 0 176 0,0 1-176 15,-1 0 160-15,-2 0-160 0,-3 0 160 0,2-1-160 16,-1-2 160-16,2 0-160 0,1 1 160 0,0 0-160 15,2 0 160-15,1-1-160 0,0 1 192 0,-1 0-64 16,-2 1-128-16,-2 0 192 0,1 1-48 0,-1 0-16 16,-4 2 0-16,-1-2 0 0,-2-2 0 0,-1 1-128 0,0 0 192 15,-1 1-64-15,-3-1-128 0,2 1 192 0,0-1-192 16,-2 1 192-16,0-1-192 0,0 2 128 0,0 0-128 0,-1 2 128 16,0-4-128-16,-4 1 0 0,1-1 0 0,1 1 128 15,3 3-128-15,-1 1 0 0,1-1 0 0,1-1 0 16,-3 2 0-16,-4-1 0 0,0 1-160 0,0-1 160 31,-2 1-1568-31,0 2-224 0,-3 2-32 0,2-3-13872 0</inkml:trace>
  <inkml:trace contextRef="#ctx0" brushRef="#br0" timeOffset="12197.34">3900 8190 9215 0,'-6'11'192'0,"2"-4"64"0,-3 2 0 0,3-1 0 0,0-1-256 0,-1 2 0 15,0 1 0-15,-2 0 0 0,2-1 0 0,-2 2 0 16,-1-1 0-16,1-1 0 0,-1 0 864 0,0 0 128 16,-1 0 32-16,1-1 0 0,0-2-832 0,0-1-192 15,2 1 0-15,-3-3 0 0,2-3 0 0,2-3 0 16,-1 0 0-16,2-1 0 0,2-2 864 0,-2-3 128 16,4 1 32-16,1-2 0 0,3-2-832 0,-1 1-192 15,3-4 0-15,1 0 0 0,3-2 0 0,1 3 0 16,0 1 0-16,1 0 0 0,-2-1 0 0,2 3 0 15,0-1 0-15,2 5 0 0,-3 1 0 0,1 4 0 16,-1 1 0-16,1 1 0 0,-1 1 0 0,0 1 0 16,-2 0 0-16,-4 4 0 0,1 4 0 0,-1 1 0 15,-3 1 0-15,0 1 0 0,-3 1 0 0,0 1 0 0,0-1 0 0,-4 0 0 16,-2 1 864-16,2-2 128 0,-4-1 32 0,0 0 0 16,0 1-832-16,-2-1-192 0,-2-1 0 0,2-1 0 15,-1-2 0-15,2-3 0 0,2-2 0 0,-1 0 0 16,3-2 0-16,0-1 0 0,6 0 0 0,-4-4 0 15,3-3 0-15,4-2 0 0,0-1 0 0,3-1 0 16,2-2 0-16,2-1 0 0,2-3 0 0,-1 4 0 16,1 2 0-16,1 0 0 0,0 2 0 0,1 3 0 15,1 0 0-15,-1 3 0 0,0 1 0 0,-3 2 0 16,0 2 0-16,-1 2 0 0,-5 2 0 0,0-1 0 16,1 3 0-16,-4 2 0 0,-1 1 0 0,-2 0 0 15,-2 1 864-15,-5-1 128 0,1 3 32 0,-7 5 0 16,-1-1-1648-16,-1-3-320 0,-4 0-64 15,9-10-16-15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1:17.0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1403 117 3223 0 0,'0'0'347'0'0,"0"0"245"0"0,1-2 105 0 0,0-39 1906 0 0,-1 38-2546 0 0,0 0 1 0 0,-1 0-1 0 0,1 0 0 0 0,-1 0 1 0 0,1 0-1 0 0,-1 0 0 0 0,0 0 1 0 0,0 0-1 0 0,0 0 0 0 0,-1 0 1 0 0,1 0-1 0 0,-1 1 0 0 0,0-2-57 0 0,0 2 25 0 0,0 0 0 0 0,0 0 0 0 0,0 0 0 0 0,0 1 0 0 0,0-1 0 0 0,0 0 0 0 0,-1 1-1 0 0,1-1 1 0 0,-1 1-25 0 0,1 0 80 0 0,-7-3 104 0 0,4 2-118 0 0,0 0 0 0 0,0 0 0 0 0,-1 1 0 0 0,1 0-1 0 0,0 0 1 0 0,0 1 0 0 0,-1-1 0 0 0,1 1 0 0 0,0 0-1 0 0,0 1 1 0 0,-5 0-66 0 0,-15 0 380 0 0,17-1-258 0 0,0 1-1 0 0,0 0 1 0 0,0 0 0 0 0,1 1-1 0 0,-1 0 1 0 0,0 1-1 0 0,1-1 1 0 0,-1 2-122 0 0,-3 0 108 0 0,1 2 0 0 0,-1-1 0 0 0,1 2-1 0 0,1-1 1 0 0,-3 3-108 0 0,-18 14 216 0 0,4-3 44 0 0,-3 4-260 0 0,-35 29 342 0 0,40-34-333 0 0,1 0 0 0 0,1 2 1 0 0,-9 10-10 0 0,-33 38-14 0 0,45-48 14 0 0,1 1 0 0 0,1 1 0 0 0,1 1 0 0 0,-24 30 0 0 0,-21 29 0 0 0,-16 34 0 0 0,8 0 0 0 0,35-57 0 0 0,-4 12 65 0 0,4 1 1 0 0,-1 10-66 0 0,-7 18 48 0 0,-10 14-18 0 0,-41 96 65 0 0,57-119-39 0 0,-6 31-56 0 0,5-10 0 0 0,33-100 14 0 0,1-1 1 0 0,1 1-1 0 0,-1 13-14 0 0,-3 16 21 0 0,-2-7-3 0 0,1-3 28 0 0,0 5-46 0 0,-3 47 54 0 0,2 50-54 0 0,7-92 10 0 0,-1-4 64 0 0,4 33-74 0 0,0-19 48 0 0,-2-31 21 0 0,1 0 0 0 0,4 18-69 0 0,3 2 85 0 0,2-1 0 0 0,2 0 0 0 0,1-1-1 0 0,3 0 1 0 0,7 13-85 0 0,-11-30 59 0 0,12 15-59 0 0,4 8 25 0 0,72 111 88 0 0,-59-95-71 0 0,-9-17 80 0 0,2-1 0 0 0,29 26-122 0 0,-57-61 12 0 0,15 12 74 0 0,1 0 0 0 0,0-2 0 0 0,1 0 0 0 0,10 5-86 0 0,-12-11 132 0 0,0-1 1 0 0,1 0-1 0 0,23 6-132 0 0,-28-11 66 0 0,0-2 0 0 0,0-1 0 0 0,0 0 0 0 0,0-1 0 0 0,1 0-66 0 0,6 0 70 0 0,13 1 96 0 0,1-3-1 0 0,35-3-165 0 0,-54 2 55 0 0,13-2 65 0 0,0-2 0 0 0,0-1 0 0 0,-1-1 1 0 0,30-11-121 0 0,118-52 283 0 0,-175 68-281 0 0,127-58 82 0 0,2-6 17 0 0,-97 46-59 0 0,-1-2-1 0 0,19-16-41 0 0,-35 23 5 0 0,112-92 128 0 0,-56 44-68 0 0,0-2-45 0 0,21-17 97 0 0,-43 38 25 0 0,-2-3-1 0 0,0-3-141 0 0,-10 3 85 0 0,-2-1 1 0 0,-2-3-1 0 0,-3-1 0 0 0,17-33-85 0 0,-18 22 81 0 0,22-37-7 0 0,29-49-10 0 0,-68 116-38 0 0,-2 0 1 0 0,9-33-27 0 0,3-7 11 0 0,0 5 96 0 0,7-35-107 0 0,-22 64 12 0 0,37-149 120 0 0,-41 151-45 0 0,-1-2-1 0 0,-2 1 1 0 0,-2-1-1 0 0,-1 0-86 0 0,-3-3 67 0 0,-2 1 1 0 0,-1 0-1 0 0,-3 0 0 0 0,-1 1 1 0 0,-1 0-1 0 0,-3 0 0 0 0,-1 1 0 0 0,-2 1 1 0 0,-7-10-68 0 0,-52-92-843 0 0,49 98 636 0 0,-2 0 1 0 0,-7-5 206 0 0,-6-6 690 0 0,-55-66 462 0 0,72 91-1025 0 0,-2 2 1 0 0,0 1 0 0 0,-8-3-128 0 0,-12-7 111 0 0,-1 1 0 0 0,-2 2 0 0 0,-2 3-1 0 0,0 2 1 0 0,-2 2 0 0 0,-17-3-111 0 0,7 7 184 0 0,-2 2 0 0 0,-24-1-184 0 0,-133-15 432 0 0,163 28-326 0 0,-21 3-106 0 0,55 3-22 0 0,1 2 0 0 0,-1 1 1 0 0,1 1-1 0 0,-16 5 22 0 0,1 2-1127 0 0,0 2 1 0 0,1 2-1 0 0,-20 11 1127 0 0,21-8-6567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1:20.0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1340 29 6447 0 0,'0'0'298'0'0,"0"0"-10"0"0,0 0-118 0 0,0 0 206 0 0,0-1 111 0 0,0-1-406 0 0,0 1-1 0 0,0 0 1 0 0,-1 0 0 0 0,1 0 0 0 0,0 0-1 0 0,0 0 1 0 0,-1 0 0 0 0,1 0-1 0 0,-1 0 1 0 0,1 0 0 0 0,-1 0-1 0 0,1 0 1 0 0,-1 1 0 0 0,0-1 0 0 0,1 0-1 0 0,-1 0 1 0 0,0 0 0 0 0,0 1-1 0 0,0-1-80 0 0,0 0 512 0 0,-7-2 443 0 0,4 1-850 0 0,-5-1-40 0 0,-10 4-70 0 0,9 0 192 0 0,1 0-1 0 0,-1 1 0 0 0,1 1 0 0 0,0 0 0 0 0,0 0 0 0 0,0 0 1 0 0,0 1-1 0 0,1 1 0 0 0,-1-1 0 0 0,1 2 0 0 0,-5 3-186 0 0,-138 107 2048 0 0,29-19-1605 0 0,75-59 404 0 0,-21 19-105 0 0,4 4-734 0 0,3 2 0 0 0,-9 16-8 0 0,10-2 0 0 0,4 2 0 0 0,-36 70 0 0 0,13-1 0 0 0,35-61 0 0 0,-36 75 0 0 0,59-117 0 0 0,-4 16 0 0 0,6-13 0 0 0,-3 11 0 0 0,1 2 0 0 0,-7 43 0 0 0,10-18 0 0 0,-3 60 0 0 0,17-101 0 0 0,2 0 0 0 0,2 11 0 0 0,0-3 0 0 0,-1-24 0 0 0,3 25 0 0 0,1-1 0 0 0,-1-18 0 0 0,2 7 0 0 0,1-8 84 0 0,0 3 1272 0 0,6 21-1356 0 0,-2-24 152 0 0,1-1 0 0 0,1 0 0 0 0,2-1 0 0 0,13 24-152 0 0,1-9 0 0 0,1-1 0 0 0,3-1 0 0 0,34 38 0 0 0,-26-42 0 0 0,3-1 0 0 0,1-1 0 0 0,3-2 0 0 0,-15-12-141 0 0,2-1-1 0 0,1-2 0 0 0,1-1 1 0 0,0-2-1 0 0,2-2 1 0 0,0-1-1 0 0,1-1 1 0 0,0-2-1 0 0,1-2 0 0 0,1-2 1 0 0,5-1 141 0 0,-28-5 285 0 0,11 2 139 0 0,1-2 0 0 0,0-1 0 0 0,7-1-424 0 0,-15-1 0 0 0,0-1 0 0 0,-1-1 0 0 0,1-1 0 0 0,0-1 0 0 0,17-6 0 0 0,20-8 0 0 0,-16 5 0 0 0,35-16 0 0 0,-38 12 0 0 0,118-55 0 0 0,-109 47 0 0 0,-1-2 0 0 0,8-8 0 0 0,152-117 0 0 0,-172 125 0 0 0,4-2 0 0 0,21-21 0 0 0,13-15 0 0 0,18-16 0 0 0,-70 59 0 0 0,0 0 0 0 0,-2-1 0 0 0,1-3 0 0 0,15-25 0 0 0,-2-1 0 0 0,-3-2 0 0 0,15-35 0 0 0,-32 60 0 0 0,-1 2 0 0 0,-1 0 0 0 0,2-9 0 0 0,-9 25 0 0 0,11-41 0 0 0,3-24 0 0 0,-16 65 0 0 0,30-175 0 0 0,-29 162 0 0 0,3-26 0 0 0,-2 1 0 0 0,-1-36 0 0 0,-4 53 0 0 0,-9-189 0 0 0,-11 2 0 0 0,15 174 0 0 0,-2-12 0 0 0,-2 1 0 0 0,-10-32 0 0 0,7 49 345 0 0,-1 0 0 0 0,-2 0 0 0 0,-2 2 1 0 0,-1 0-1 0 0,-4-1-345 0 0,-5-5 255 0 0,-2 1 0 0 0,-2 1 0 0 0,-32-31-255 0 0,21 28 779 0 0,-2 2 0 0 0,-38-28-779 0 0,62 54 7 0 0,-1 2 0 0 0,0 0-1 0 0,-1 1 1 0 0,0 1 0 0 0,-1 2-1 0 0,-1 0 1 0 0,-19-4-7 0 0,15 6-85 0 0,0 2 0 0 0,-1 2-1 0 0,1 0 1 0 0,-1 2 0 0 0,-18 1 85 0 0,22 2-1209 0 0,1 2 1 0 0,-1 0 0 0 0,1 2-1 0 0,-3 1 1209 0 0,-14 6-6820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1:22.2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767 4 6447 0 0,'0'0'142'0'0,"0"0"22"0"0,0 0 13 0 0,-1 0-20 0 0,-19-3-50 0 0,19 3 274 0 0,-7 4 619 0 0,7-3-940 0 0,0-1 0 0 0,0 0 0 0 0,0 1 0 0 0,0-1-1 0 0,0 0 1 0 0,0 0 0 0 0,0 0 0 0 0,0 0 0 0 0,0 0-1 0 0,1 0 1 0 0,-2 0-60 0 0,1 0 107 0 0,0 0 0 0 0,0 0 0 0 0,0 0 0 0 0,0 0 0 0 0,0 0 0 0 0,0 0 0 0 0,0 0 0 0 0,0 0 0 0 0,1 1 0 0 0,-1-1-1 0 0,0 0 1 0 0,0 1 0 0 0,-1 0-107 0 0,-2 1 167 0 0,-1 0-1 0 0,1-1 1 0 0,-1 1 0 0 0,0-1-1 0 0,-2 1-166 0 0,1-1 405 0 0,-1 1 0 0 0,1 0 0 0 0,-2 1-405 0 0,-7 3 371 0 0,-6 2-134 0 0,15-4 66 0 0,-1-1-1 0 0,1 0 0 0 0,-7 1-302 0 0,7-2 228 0 0,0 0 1 0 0,0 1-1 0 0,1-1 0 0 0,-1 1 0 0 0,-2 2-228 0 0,-28 16 0 0 0,7-5 0 0 0,12-6 410 0 0,0 1-1 0 0,1 1 1 0 0,0 1 0 0 0,1 0-1 0 0,-11 13-409 0 0,0 2 0 0 0,15-17 0 0 0,0 0 0 0 0,0 2 0 0 0,0 1 0 0 0,-6 10 0 0 0,3-5 0 0 0,1 1 0 0 0,-4 8 0 0 0,-7 16 0 0 0,11-22 0 0 0,1 1 0 0 0,-4 11 0 0 0,-10 34 0 0 0,4 2 0 0 0,2 0 0 0 0,3 1 0 0 0,4 1 0 0 0,0 21 0 0 0,0 33 0 0 0,1-18 0 0 0,0-7 0 0 0,-1 31-185 0 0,-3 28 1307 0 0,13-104-11 0 0,3 47-1111 0 0,5-32 0 0 0,3 0 0 0 0,8 24 0 0 0,13 35 0 0 0,8 46 0 0 0,-28-120 0 0 0,-4-17 0 0 0,3-1 0 0 0,4 12 0 0 0,5 10 0 0 0,5 14 0 0 0,4 3 0 0 0,-11-31 0 0 0,-10-29 0 0 0,1-1 0 0 0,0 0 0 0 0,1-1 0 0 0,4 7 0 0 0,-2-8 0 0 0,56 90 0 0 0,-59-97 0 0 0,0 0 0 0 0,0-1 0 0 0,1 0 0 0 0,0-1 0 0 0,0 1 0 0 0,0-1 0 0 0,1 0 0 0 0,3 1 0 0 0,5 4 0 0 0,1 0 0 0 0,1 0 0 0 0,0-1 0 0 0,0-1 0 0 0,1 0 0 0 0,0-2 0 0 0,15 4 0 0 0,-4-1 0 0 0,-23-6 0 0 0,0 0 0 0 0,1-1 0 0 0,-1-1 0 0 0,4 2 0 0 0,13 0 0 0 0,-12-1 0 0 0,1-1 0 0 0,7 1 0 0 0,-6-2 0 0 0,-9 0 0 0 0,0 1 0 0 0,0-2 0 0 0,0 1 0 0 0,-1 0 0 0 0,1-1 0 0 0,0 0 0 0 0,5-1 0 0 0,-7 1 0 0 0,1 1 0 0 0,-1-1 0 0 0,1 0 0 0 0,-1-1 0 0 0,0 1 0 0 0,1-1 0 0 0,-1 1 0 0 0,11-7 0 0 0,-10 6 0 0 0,1 0 0 0 0,-1-1 0 0 0,0 0 0 0 0,0 0 0 0 0,1-1 0 0 0,2-3 0 0 0,-1 0 0 0 0,0 0 0 0 0,0-1 0 0 0,3-6 0 0 0,6-8 0 0 0,-10 14 0 0 0,0 0 0 0 0,-1 0 0 0 0,0 0 0 0 0,2-5 0 0 0,4-11 0 0 0,31-56 0 0 0,-16 37 0 0 0,-18 32 0 0 0,0-1 0 0 0,0 0 0 0 0,-1 0 0 0 0,-1 0 0 0 0,0-3 0 0 0,7-12 0 0 0,-9 21 0 0 0,-1 0 0 0 0,1 0 0 0 0,-1 0 0 0 0,-1 0 0 0 0,2-3 0 0 0,4-23 0 0 0,10-29 0 0 0,-7 28 0 0 0,3-21 0 0 0,-10 40 0 0 0,0 1 0 0 0,1 0 0 0 0,0 0 0 0 0,5-10 0 0 0,1-2 0 0 0,-2 0 0 0 0,6-24 0 0 0,-3 9 0 0 0,-6 18 0 0 0,1-9 0 0 0,4-17 0 0 0,2 2 0 0 0,-3 0 0 0 0,-2 0 0 0 0,-1-1 0 0 0,-3-5 0 0 0,-1 23 0 0 0,3-6 0 0 0,1-18 0 0 0,1-16 0 0 0,4-1 0 0 0,5-8 0 0 0,-1 0 0 0 0,-9 38 0 0 0,-1-1 0 0 0,-2-12 0 0 0,-2-82 0 0 0,-1 81 0 0 0,-1-16 0 0 0,2-61 0 0 0,-3 29 0 0 0,0 68 0 0 0,1 4 0 0 0,-2 0 0 0 0,-1 0 0 0 0,-1 0 0 0 0,-2 0 0 0 0,-1 1 0 0 0,-7-16 0 0 0,4 14 0 0 0,0 1 0 0 0,-1 0 0 0 0,-1 1 0 0 0,-17-24 0 0 0,18 33 64 0 0,6 9 280 0 0,-1 0 0 0 0,0 1 0 0 0,-1 0 0 0 0,-6-7-344 0 0,-20-17 304 0 0,-2 1 0 0 0,-36-26-304 0 0,49 44 410 0 0,0 1-1 0 0,-1 1 1 0 0,-1 1 0 0 0,0 2-1 0 0,-9-3-409 0 0,26 10-126 0 0,1 1-1 0 0,-1 0 1 0 0,0 0 0 0 0,0 1-1 0 0,0 0 1 0 0,0 0-1 0 0,-1 1 1 0 0,1 0 0 0 0,0 1-1 0 0,0-1 1 0 0,0 2-1 0 0,0-1 1 0 0,0 1 0 0 0,1 0-1 0 0,-3 1 127 0 0,8-1-134 0 0,-1-1-1 0 0,0 1 0 0 0,0-1 1 0 0,1 1-1 0 0,-1 0 0 0 0,1 0 1 0 0,0 0-1 0 0,-1 0 0 0 0,1 1 1 0 0,-2 2 134 0 0,-2 4-1710 0 0,-1 0 0 0 0,0 4 1710 0 0,-2 2-1635 0 0,7-12 100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1:25.74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494 4 8287 0 0,'0'0'191'0'0,"0"0"26"0"0,0 0 9 0 0,-1 0 42 0 0,-7 0 893 0 0,0 1-1 0 0,1 0 1 0 0,-6 1-1161 0 0,13-2 49 0 0,-1 0-1 0 0,1 1 0 0 0,-1-1 0 0 0,1 0 1 0 0,-1 0-1 0 0,1 1 0 0 0,-1-1 1 0 0,1 0-1 0 0,-1 1 0 0 0,1-1 0 0 0,0 0 1 0 0,-1 1-1 0 0,1-1 0 0 0,0 0 0 0 0,-1 1 1 0 0,1-1-1 0 0,0 1 0 0 0,-1 0-48 0 0,0 0 155 0 0,-48 48 1031 0 0,18-19-740 0 0,28-28-364 0 0,1 1 0 0 0,0-1 0 0 0,-1 0 0 0 0,0 0 0 0 0,1 0 0 0 0,-1 0 0 0 0,0 0 0 0 0,0 0 0 0 0,0-1-1 0 0,0 0 1 0 0,0 1 0 0 0,0-1 0 0 0,-1 0 0 0 0,1-1 0 0 0,0 1 0 0 0,-1-1 0 0 0,1 1 0 0 0,0-1 0 0 0,-1 0 0 0 0,1 0 0 0 0,0 0-1 0 0,-1-1 1 0 0,1 1 0 0 0,0-1 0 0 0,-3 0-82 0 0,-40-16 13 0 0,-38-19-13 0 0,-11-5-146 0 0,45 24-2514 0 0,40 9 1637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1:26.99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495 164 1375 0 0,'0'0'66'0'0,"0"-2"-8"0"0,5-56 4769 0 0,-1 36-4323 0 0,-3 19-304 0 0,-2 1-73 0 0,0-19 59 0 0,1 19-100 0 0,-1 0-24 0 0,-12-17 93 0 0,11 17-18 0 0,2 2-1 0 0,-2 0 15 0 0,-14-8 292 0 0,15 7-205 0 0,-1 0 13 0 0,-6-2 45 0 0,7 2 21 0 0,-2 0 3 0 0,-3 0-135 0 0,-9-3 365 0 0,0 0 0 0 0,-1 2 0 0 0,1 0-1 0 0,-5 0-549 0 0,-14 2 436 0 0,1 2-1 0 0,0 1 0 0 0,0 2 0 0 0,0 1 0 0 0,-1 2-435 0 0,9-2 44 0 0,10-2-5 0 0,0 0-1 0 0,1 0 1 0 0,-13 7-39 0 0,20-8-576 0 0,0 0-1 0 0,0 1 1 0 0,1 0-1 0 0,0 0 0 0 0,-1 1 1 0 0,2 0-1 0 0,-6 4 577 0 0,-4 10-4564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1:29.1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116 251 6591 0 0,'0'0'299'0'0,"0"0"-4"0"0,-1-2-189 0 0,-1-16 202 0 0,1 16 22 0 0,1 0 12 0 0,-6-27 433 0 0,6 28-574 0 0,0 1-18 0 0,0-3-72 0 0,-1-2-375 0 0,0-7 1399 0 0,1 12-1121 0 0,0 0 0 0 0,-1 0-1 0 0,1 0 1 0 0,0 0 0 0 0,0 0 0 0 0,0 0 0 0 0,0 0 0 0 0,0 0 0 0 0,0 0 0 0 0,0 0-1 0 0,0 0 1 0 0,0 0 0 0 0,0 0 0 0 0,0 0 0 0 0,0 0 0 0 0,0 0 0 0 0,0 0-1 0 0,0 0 1 0 0,0 0 0 0 0,-1 0 0 0 0,1 0 0 0 0,0 0 0 0 0,0 0 0 0 0,0 0-1 0 0,0 0 1 0 0,0 0 0 0 0,0 0 0 0 0,0 0 0 0 0,0 0 0 0 0,0 0 0 0 0,0 0-1 0 0,0 0 1 0 0,0 0 0 0 0,0 0 0 0 0,0 0 0 0 0,0 0 0 0 0,0 0 0 0 0,0 0 0 0 0,0 0-1 0 0,0 0 1 0 0,-1 0 0 0 0,1 0 0 0 0,0 0 0 0 0,0 1 0 0 0,0-1 0 0 0,0 0-1 0 0,0 0 1 0 0,0 0 0 0 0,0 0 0 0 0,0 0 0 0 0,0 0 0 0 0,0 0 0 0 0,0 0-1 0 0,0 0-13 0 0,-4 10 383 0 0,-1 7-44 0 0,0 0 0 0 0,0 1-1 0 0,0 11-338 0 0,3-14 219 0 0,-1 0 0 0 0,-1-1 0 0 0,-5 13-219 0 0,4-10 231 0 0,0 0 0 0 0,-2 13-231 0 0,-14 104 688 0 0,18-109-481 0 0,0 7-207 0 0,-2 18 153 0 0,1-16-98 0 0,0 1 0 0 0,3 0 0 0 0,1 0-1 0 0,1 0 1 0 0,2 0 0 0 0,5 20-55 0 0,-6-43 0 0 0,1 2 0 0 0,-1-1 0 0 0,3 3 0 0 0,-4-12 0 0 0,1 1 0 0 0,0-1 0 0 0,0 1 0 0 0,0-1 0 0 0,1 0 0 0 0,-1 0 0 0 0,1 0 0 0 0,0 0 0 0 0,15 17 0 0 0,-8-13 11 0 0,-4-4-2 0 0,0-1-1 0 0,0 0 1 0 0,0 0 0 0 0,3 0-9 0 0,-6-2 1 0 0,0 0 1 0 0,0 0 0 0 0,0-1-1 0 0,0 1 1 0 0,0-1 0 0 0,0 0-1 0 0,0 0 1 0 0,0 0 0 0 0,0 0 0 0 0,0 0-1 0 0,1-1-1 0 0,7-1 5 0 0,-7 1 1 0 0,1 1 0 0 0,-1-1 0 0 0,1-1 0 0 0,-1 1 0 0 0,0-1 0 0 0,0 1 0 0 0,0-1-1 0 0,0 0 1 0 0,0-1 0 0 0,3-1-6 0 0,6-7 6 0 0,0-1 0 0 0,-1 0 0 0 0,0-1 0 0 0,-1 0-6 0 0,42-58 35 0 0,-30 39-30 0 0,-2 0 17 0 0,-2-1-1 0 0,-1-1 0 0 0,3-10-21 0 0,6-18 0 0 0,14-27 0 0 0,-14 34 11 0 0,12-39-11 0 0,-23 45 53 0 0,6-15-53 0 0,20-37 0 0 0,-38 88 0 0 0,0 1 0 0 0,0-1 0 0 0,0-5 0 0 0,-2 6 0 0 0,1 1 0 0 0,0-1 0 0 0,1 1 0 0 0,1-3 0 0 0,-2 7 0 0 0,0 0 0 0 0,-1 0 0 0 0,0 0 0 0 0,0-3 0 0 0,-2 10 0 0 0,3-16 0 0 0,-4 12 0 0 0,0 0 0 0 0,1 1 0 0 0,0 1 0 0 0,0-1 0 0 0,-1 1 0 0 0,1-1 0 0 0,-1 1 0 0 0,0-1 0 0 0,-1-1 0 0 0,-3-2 0 0 0,5 6 0 0 0,0 0 0 0 0,-1-1 0 0 0,1 1 0 0 0,0 0 0 0 0,-1 0 0 0 0,1 0 0 0 0,0 0 0 0 0,-1 0 0 0 0,1 0 0 0 0,0 0 0 0 0,-1 0 0 0 0,1 0 0 0 0,-1 0 0 0 0,1 0 0 0 0,0 0 0 0 0,-1 0 0 0 0,1 0 0 0 0,0 0 0 0 0,-1 0 0 0 0,1 0 0 0 0,-1 0 0 0 0,1 1 0 0 0,-2 0 3 0 0,0 0 0 0 0,1 0 0 0 0,-1 0 0 0 0,0 0 0 0 0,1 0 0 0 0,-1 1 0 0 0,1-1-1 0 0,0 1 1 0 0,-1-1 0 0 0,1 1 0 0 0,0 0-3 0 0,-14 22 37 0 0,4-5-42 0 0,6-10 5 0 0,0 1 0 0 0,0 0-1 0 0,-1 5 1 0 0,-5 10 13 0 0,7-17 9 0 0,1 2-1 0 0,0-1 0 0 0,0 0 1 0 0,1 1-1 0 0,0-1 0 0 0,0 6-21 0 0,0 17 239 0 0,1 11-239 0 0,-1 12 157 0 0,-4 1 7 0 0,-1 29 109 0 0,7-68-192 0 0,0 1-1 0 0,1-1 1 0 0,4 17-81 0 0,-3-22 7 0 0,0 0 8 0 0,0-1 1 0 0,0 1-1 0 0,-1 0 1 0 0,-1 0-1 0 0,0 0 1 0 0,0 1-16 0 0,-1-1 5 0 0,0 0 0 0 0,2-1 0 0 0,-1 1 0 0 0,1 0 0 0 0,1-1 0 0 0,0 1 0 0 0,1 0-5 0 0,1 3 3 0 0,1 0 1 0 0,1-1 0 0 0,0 1 0 0 0,0-1-1 0 0,3 1-3 0 0,-6-9 2 0 0,0 0-1 0 0,1-1 1 0 0,0 0 0 0 0,0 0-1 0 0,1 0 1 0 0,-1 0-1 0 0,1-1 1 0 0,4 4-2 0 0,-6-6-71 0 0,0 0 1 0 0,0 0 0 0 0,0-1-1 0 0,0 1 1 0 0,1-1-1 0 0,-1 0 1 0 0,0 0-1 0 0,1 0 1 0 0,-1 0-1 0 0,1 0 1 0 0,0-1-1 0 0,-1 1 1 0 0,1-1 0 0 0,-1 0-1 0 0,1 0 1 0 0,2-1 70 0 0,14-3-3835 0 0,1-2-1272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1:30.60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155 1 2759 0 0,'0'0'126'0'0,"0"0"294"0"0,0 0 1152 0 0,0 0 498 0 0,0 0 105 0 0,0 0-236 0 0,-1 1-1083 0 0,-5 4-656 0 0,0 0 1 0 0,1 1 0 0 0,-1 0 0 0 0,1 0-1 0 0,0 1 1 0 0,1-1 0 0 0,-4 8-201 0 0,-3 5 50 0 0,6-12-49 0 0,1 1 0 0 0,0 0 0 0 0,-2 6-1 0 0,-3 11 0 0 0,-1 1 0 0 0,2 1 0 0 0,0 0 0 0 0,1 6 0 0 0,-7 58 491 0 0,4 5-491 0 0,4-44 347 0 0,2-19 193 0 0,1 7-540 0 0,3 71 1293 0 0,8 40-1293 0 0,-5-122 51 0 0,1-1 0 0 0,2 0 0 0 0,4 12-51 0 0,-6-26 0 0 0,1 5 0 0 0,1 0 0 0 0,1 0 0 0 0,9 17 0 0 0,-12-28-1 0 0,1-1 0 0 0,0 0 0 0 0,1-1-1 0 0,-1 1 1 0 0,1-1 0 0 0,0 0 0 0 0,1-1 0 0 0,0 1-1 0 0,-1-1 1 0 0,3 0 1 0 0,4 3-48 0 0,-9-7 47 0 0,1 1-1 0 0,-1-1 0 0 0,0 0 1 0 0,1 0-1 0 0,-1-1 0 0 0,1 1 1 0 0,0-1-1 0 0,-1 0 0 0 0,2-1 2 0 0,3 1 1 0 0,0-1 0 0 0,0-1 0 0 0,0 0-1 0 0,3-1 0 0 0,-7 1 0 0 0,0 0 0 0 0,0 0 0 0 0,0-1 0 0 0,0 1 0 0 0,-1-1 0 0 0,1 0 0 0 0,-1-1 0 0 0,3-2 0 0 0,7-7 0 0 0,10-13 0 0 0,-18 19 0 0 0,4-5-32 0 0,-1 0 0 0 0,0 0 0 0 0,-1-1 0 0 0,-1 0 0 0 0,2-5 32 0 0,10-23-250 0 0,-1-6 250 0 0,-5 14-46 0 0,4-18-25 0 0,-2 0-1 0 0,3-25 72 0 0,9-33-1 0 0,-21 89 1 0 0,7-10 0 0 0,4-17 0 0 0,-15 40-2 0 0,76-232-56 0 0,-70 216 52 0 0,-2 1 0 0 0,3-18 6 0 0,0-3 0 0 0,-6 30 0 0 0,-1 2 11 0 0,-3 2 50 0 0,1 8 39 0 0,0 1-9 0 0,0 0-10 0 0,0 0-2 0 0,0 0-6 0 0,-2 2-1 0 0,-9 17-15 0 0,1 1 0 0 0,1 0-1 0 0,-1 5-56 0 0,5-13 44 0 0,-1 6 104 0 0,0 1 1 0 0,-1 13-149 0 0,-6 16 276 0 0,3-10-27 0 0,1 0-1 0 0,2 1 1 0 0,1 0 0 0 0,3 0-1 0 0,1 1 1 0 0,1-1 0 0 0,3 0-1 0 0,5 39-248 0 0,-2-49 127 0 0,0 0 0 0 0,2 0-1 0 0,1 0 1 0 0,2-1 0 0 0,0-1 0 0 0,7 11-127 0 0,-8-20 10 0 0,0-1 1 0 0,2 0-1 0 0,0 0 1 0 0,0-1 0 0 0,2-1-1 0 0,0 0 1 0 0,1 0 0 0 0,0-2-1 0 0,17 13-10 0 0,-25-22-14 0 0,0 0 0 0 0,1 0 0 0 0,0-1 0 0 0,0 0 0 0 0,0 0 0 0 0,0 0 0 0 0,1-1 0 0 0,-1 0-1 0 0,1 0 1 0 0,-1-1 0 0 0,1 0 0 0 0,4-1 14 0 0,2 1-335 0 0,1-2-1 0 0,0 0 1 0 0,-1-1 0 0 0,1 0-1 0 0,-1-1 1 0 0,2-1 335 0 0,24-8-1091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1:32.50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175 12 2303 0 0,'-1'0'332'0'0,"-21"-11"5060"0"0,21 11-4973 0 0,1 0-35 0 0,-1 0-107 0 0,-14 3 183 0 0,15-3-451 0 0,0 0-1 0 0,-1 0 1 0 0,1 0-1 0 0,0 0 0 0 0,0 0 1 0 0,0 0-1 0 0,0 0 1 0 0,0 0-1 0 0,0 0 1 0 0,-1 0-1 0 0,1 0 0 0 0,0 0 1 0 0,0 0-1 0 0,0 0 1 0 0,0 0-1 0 0,0 0 0 0 0,-1 0 1 0 0,1 0-1 0 0,0 0 1 0 0,0 0-1 0 0,0 0 1 0 0,0 0-1 0 0,0 0 0 0 0,-1 0 1 0 0,1 0-1 0 0,0 0 1 0 0,0 0-1 0 0,0 0 0 0 0,0 0 1 0 0,0-1-1 0 0,0 1 1 0 0,0 0-1 0 0,-1 0 1 0 0,1 0-1 0 0,0 0 0 0 0,0 0 1 0 0,0 0-9 0 0,0-1 6 0 0,0 1 1 0 0,0 0-1 0 0,0 0 1 0 0,0 0-1 0 0,0 0 1 0 0,-1 0-1 0 0,1 0 1 0 0,0 0-1 0 0,0-1 0 0 0,0 1 1 0 0,0 0-1 0 0,0 0 1 0 0,0 0-1 0 0,-1 0 1 0 0,1 0-1 0 0,0 0 1 0 0,0 0-1 0 0,0 0 1 0 0,0 0-1 0 0,0 0 1 0 0,0 0-1 0 0,-1 0 0 0 0,1 0 1 0 0,0 0-1 0 0,0 0 1 0 0,0 0-1 0 0,0 0 1 0 0,0 0-1 0 0,-1 0 1 0 0,1 0-1 0 0,0 0 1 0 0,0 0-1 0 0,0 0 1 0 0,0 0-1 0 0,0 0 1 0 0,-1 0-1 0 0,1 0-6 0 0,-2 1 40 0 0,1 0 0 0 0,-1-1 0 0 0,0 0 0 0 0,0 1 1 0 0,0-1-1 0 0,0 0 0 0 0,0 0 0 0 0,0 0 0 0 0,0 0 0 0 0,0 0 0 0 0,-1-1-40 0 0,2 1 136 0 0,1 0 0 0 0,-1 0-119 0 0,0 0-1 0 0,1 1 0 0 0,-1-1 1 0 0,0 1-1 0 0,1-1 1 0 0,-1 1-1 0 0,1-1 0 0 0,-1 1 1 0 0,1-1-1 0 0,-1 1 0 0 0,1 0 1 0 0,-1-1-1 0 0,1 1-16 0 0,-1 1 34 0 0,-2 1 7 0 0,1-1 1 0 0,1 1-1 0 0,-1 0 1 0 0,0 0-1 0 0,1 0 1 0 0,-1 1-1 0 0,1-1 0 0 0,0 0 1 0 0,0 0-1 0 0,1 1 1 0 0,-1-1-1 0 0,0 2-41 0 0,-5 19 200 0 0,-4 9 400 0 0,-1 11-600 0 0,1-2 376 0 0,7-31-213 0 0,2-1-1 0 0,-1 7-162 0 0,-3 15 254 0 0,-1 2 157 0 0,2 0-1 0 0,0 2-410 0 0,4-33 22 0 0,-3 33 167 0 0,-2 18 130 0 0,2 1-1 0 0,3 16-318 0 0,1-48 29 0 0,1 12 33 0 0,1 0-1 0 0,4 12-61 0 0,-2-4-2 0 0,-3-19 15 0 0,-1-18-6 0 0,1 0 0 0 0,0 0 0 0 0,0 0 1 0 0,0 0-1 0 0,0-1 0 0 0,4 6-7 0 0,6 15 10 0 0,-3 1-10 0 0,-2-16 0 0 0,-5-9-8 0 0,-1 0-1 0 0,1-1 1 0 0,-1 1-1 0 0,1-1 1 0 0,-1 0-1 0 0,1 1 1 0 0,0-1-1 0 0,0 0 0 0 0,0 0 1 0 0,0 0-1 0 0,0 0 1 0 0,0-1-1 0 0,0 1 1 0 0,0 0-1 0 0,0-1 1 0 0,0 1-1 0 0,0-1 1 0 0,1 0-1 0 0,-1 0 1 0 0,0 0-1 0 0,0 0 0 0 0,0 0 1 0 0,0 0-1 0 0,1-1 1 0 0,-1 1-1 0 0,0-1 1 0 0,0 1-1 0 0,0-1 1 0 0,0 0-1 0 0,0 0 1 0 0,0 0 8 0 0,7-4-48 0 0,0 0 1 0 0,-1 0-1 0 0,0-1 1 0 0,0 0-1 0 0,0 0 1 0 0,0-2 47 0 0,7-7-24 0 0,-1 1 0 0 0,-1-2-1 0 0,9-11 25 0 0,31-54 6 0 0,-26 35-21 0 0,-1-2 0 0 0,-3 0 0 0 0,-2-2 0 0 0,10-41 15 0 0,-19 59-13 0 0,4-6 13 0 0,-2 5 1 0 0,-1 0-1 0 0,52-173-221 0 0,-64 198 211 0 0,-1 7 4 0 0,1 0 1 0 0,-1 0-1 0 0,0-1 1 0 0,0 1-1 0 0,1 0 1 0 0,-1 0-1 0 0,0-1 1 0 0,1 1-1 0 0,0 0 1 0 0,-1 0-1 0 0,1-1 6 0 0,3-3-22 0 0,-3 4 0 0 0,0 3 1 0 0,-1 16 93 0 0,0 1 0 0 0,-1 0 1 0 0,-1-1-1 0 0,-1 1 0 0 0,0 0-72 0 0,1-5 47 0 0,-8 73 415 0 0,0-4-87 0 0,-1 8-8 0 0,5 1 0 0 0,3 0-1 0 0,6 31-366 0 0,-3-115-39 0 0,0 0 0 0 0,1 1 0 0 0,1-1 0 0 0,-1 0-1 0 0,1 0 1 0 0,1 0 0 0 0,-1 0 0 0 0,3 4 39 0 0,-4-10-923 0 0,-1-2-293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1:33.91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184 90 4143 0 0,'0'0'319'0'0,"-2"1"-210"0"0,-1 3 306 0 0,-1 0-1 0 0,1 0 1 0 0,0 0-1 0 0,0 1 1 0 0,0-1 0 0 0,1 1-1 0 0,-1-1 1 0 0,0 3-415 0 0,-11 20 1023 0 0,-12 18-287 0 0,2 1-1 0 0,-3 12-735 0 0,14-32 76 0 0,7-14-57 0 0,1 0 1 0 0,0 0-1 0 0,1 0 0 0 0,-2 9-19 0 0,-5 47 190 0 0,3 1-1 0 0,2 21-189 0 0,6-56 189 0 0,1 0 0 0 0,2-1 0 0 0,7 29-189 0 0,-5-19 206 0 0,-3-21-39 0 0,3 15-167 0 0,3-7 146 0 0,2 8-146 0 0,-6-28 18 0 0,0 1 0 0 0,0-1 0 0 0,1 0 0 0 0,0-1 0 0 0,1 1-18 0 0,2 0 43 0 0,-6-8-34 0 0,-2-2-6 0 0,0 0 0 0 0,1 1 1 0 0,-1-1-1 0 0,1 1 0 0 0,-1-1 0 0 0,1 0 0 0 0,-1 1 1 0 0,1-1-1 0 0,-1 0 0 0 0,1 1 0 0 0,-1-1 1 0 0,1 0-1 0 0,0 0 0 0 0,-1 0 0 0 0,1 1 1 0 0,-1-1-1 0 0,1 0 0 0 0,0 0 0 0 0,0 0-3 0 0,1 0 12 0 0,0 0 0 0 0,0 0-1 0 0,0 0 1 0 0,0 0-1 0 0,0 0 1 0 0,0 0 0 0 0,0-1-1 0 0,0 1 1 0 0,0-1-1 0 0,0 0 1 0 0,0 1 0 0 0,0-1-1 0 0,-1 0 1 0 0,1 0-1 0 0,0 0 1 0 0,0 0 0 0 0,-1-1-1 0 0,2 0-11 0 0,3-2 43 0 0,-3 1-35 0 0,0 1 0 0 0,0-1 0 0 0,-1 1 0 0 0,1-1 0 0 0,-1 0 0 0 0,0 0-1 0 0,1 0 1 0 0,-1-1 0 0 0,0-1-8 0 0,5-8 29 0 0,4-13-29 0 0,-3 4 16 0 0,43-87-348 0 0,26-40 332 0 0,-10 25-25 0 0,-23 40-3 0 0,30-66 17 0 0,-62 123 11 0 0,1-9 0 0 0,3-5 0 0 0,2-5 125 0 0,-2-1 0 0 0,9-49-125 0 0,-19 75 313 0 0,-5 19-196 0 0,-1 2 3 0 0,0 0 0 0 0,0 0-6 0 0,0 0-29 0 0,0 0-12 0 0,0 0-1 0 0,0 0-1 0 0,0 0-6 0 0,-2 1-56 0 0,0-1 0 0 0,0 0 0 0 0,0 1 0 0 0,1-1 0 0 0,-1 1 0 0 0,0-1 0 0 0,1 1 0 0 0,-1 0 0 0 0,0 0 0 0 0,1-1 0 0 0,-1 1 0 0 0,1 1 0 0 0,-1-1 0 0 0,1 0 0 0 0,-1 0-1 0 0,1 0 1 0 0,0 1 0 0 0,0-1 0 0 0,0 1 0 0 0,0-1 0 0 0,0 1 0 0 0,0-1-9 0 0,-4 7 4 0 0,1 1 1 0 0,0-1-1 0 0,-3 9-4 0 0,3-7 46 0 0,-1 4 26 0 0,0 1-1 0 0,0 2-71 0 0,-7 24 127 0 0,6-22 23 0 0,0 0 0 0 0,1 1 0 0 0,-1 9-150 0 0,-22 95 630 0 0,14-72-209 0 0,3 0 0 0 0,2 4-421 0 0,-1 12 312 0 0,4-29-133 0 0,1 0 0 0 0,2 2-179 0 0,2-13 29 0 0,0-8 15 0 0,1 0 1 0 0,0 0-1 0 0,3 16-44 0 0,0-21-42 0 0,0 0-1 0 0,1 0 1 0 0,0 0-1 0 0,3 4 43 0 0,-5-13-20 0 0,1-1-1 0 0,-1 0 1 0 0,1 1-1 0 0,0-1 1 0 0,1 0-1 0 0,-1-1 1 0 0,1 1-1 0 0,0-1 1 0 0,0 1-1 0 0,0-1 1 0 0,1 0-1 0 0,2 1 21 0 0,8 5-1854 0 0,0-2-1 0 0,3 1 1855 0 0,-3-2-4747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1:35.7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2086 244 3855 0 0,'0'0'175'0'0,"0"-2"-8"0"0,-2-6 125 0 0,1 1-1 0 0,-1-1 1 0 0,0 1 0 0 0,-1 0 0 0 0,0 0-1 0 0,-2-5-291 0 0,-2 0 12 0 0,1-1 3 0 0,5 11 54 0 0,-1 0-11 0 0,-2-2 226 0 0,-5-4-556 0 0,5 1 6294 0 0,2 8-5795 0 0,-24 15 794 0 0,25-15-854 0 0,1-1-6 0 0,-2 1-1 0 0,-29 10 1024 0 0,-26 7-1184 0 0,38-15 247 0 0,16-3-179 0 0,-1 1 1 0 0,0 0-1 0 0,0-1 0 0 0,-3 2-68 0 0,-6 3 119 0 0,-14 4 302 0 0,1-1-1 0 0,-17 2-420 0 0,25-6 160 0 0,0 1 0 0 0,0 0 1 0 0,0 2-161 0 0,-3 0 332 0 0,-13 3-332 0 0,27-8 54 0 0,-1-1 0 0 0,1 0 0 0 0,-1 0 0 0 0,0-1-1 0 0,1 0 1 0 0,-5 0-54 0 0,2-1 86 0 0,0 2-1 0 0,1-1 1 0 0,-6 1-86 0 0,-7 1 127 0 0,-16 2 68 0 0,23-2-91 0 0,0-1 0 0 0,-10 0-104 0 0,-61-1 121 0 0,36 1-89 0 0,-182-5 223 0 0,155 3-142 0 0,-79-5 83 0 0,96 0-141 0 0,-68-5 18 0 0,63 4-9 0 0,-63-14-64 0 0,95 15 36 0 0,-1-2 1 0 0,2-2-1 0 0,-1 0 0 0 0,1-3 1 0 0,-12-6-37 0 0,18 5 22 0 0,-1 1 13 0 0,2-1 0 0 0,0-1 1 0 0,-13-11-36 0 0,17 11 11 0 0,13 9-11 0 0,0 1 0 0 0,1-1-1 0 0,-2-2 1 0 0,-29-27-73 0 0,37 34-6 0 0,1 1-1 0 0,0 0-45 0 0,0 0-190 0 0,0 0-79 0 0,0 0-769 0 0,0 0-3150 0 0,0 0-1353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03:21.6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130 0 11055 0 0,'-31'18'984'0'0,"14"-7"-792"0"0,-2-1-192 0 0,3 1 0 0 0,1-1-800 0 0,4 1-192 0 0,3 2-48 0 0,3-1-8 0 0,2 1 544 0 0,-2-2 112 0 0,5-11 16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1:36.9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1541 256 4143 0 0,'0'0'319'0'0,"0"0"-64"0"0,0 0 510 0 0,0 0 246 0 0,0 0 49 0 0,0 0-98 0 0,0 0-451 0 0,0 0-198 0 0,0 0-38 0 0,-1 1-35 0 0,-6 2-108 0 0,6-2-48 0 0,1-1-11 0 0,-3-1-2 0 0,-2-1-28 0 0,0 0 1 0 0,-1 0-1 0 0,1 0 1 0 0,0-1 0 0 0,0 0-1 0 0,-2-1-43 0 0,-6-5 154 0 0,13 8-126 0 0,-1 1 0 0 0,0-1 0 0 0,0 0 0 0 0,1 0 0 0 0,-1 1 0 0 0,1-1 0 0 0,-1 0 0 0 0,0 0 0 0 0,1 0 0 0 0,-1 0 0 0 0,1 0 0 0 0,0 1 0 0 0,-1-1 0 0 0,1 0 0 0 0,0 0 0 0 0,0 0 0 0 0,-1-1-28 0 0,-1 2 134 0 0,-2-1-61 0 0,0-1 0 0 0,-1 1 0 0 0,1-1 0 0 0,0 0 1 0 0,0 0-1 0 0,0 0 0 0 0,0-1 0 0 0,0 0 0 0 0,-2-1-73 0 0,5 2 198 0 0,-2 1 10 0 0,-12-6 169 0 0,0 0 1 0 0,0 2-1 0 0,-1-1 0 0 0,0 2 0 0 0,0 0 0 0 0,0 1 0 0 0,-5 0-377 0 0,-11-2 854 0 0,-5-2-854 0 0,-25-5 606 0 0,29 6-351 0 0,2-2 1 0 0,-1-1-1 0 0,-4-3-255 0 0,-51-14 310 0 0,44 16-165 0 0,-46-12 489 0 0,-77-8-634 0 0,163 30 4 0 0,-53-5 73 0 0,47 5-59 0 0,0 0 0 0 0,0 0 0 0 0,-1 2 0 0 0,1-1 0 0 0,0 1-18 0 0,-57 15 146 0 0,-14 8-146 0 0,70-22 0 0 0,1 2 0 0 0,0-1 0 0 0,-8 7 0 0 0,7-5 0 0 0,-1 0 0 0 0,-5 2 0 0 0,4-2 0 0 0,0 0 0 0 0,0 1 0 0 0,0 1 0 0 0,0 0 0 0 0,1-1 0 0 0,-13 5 0 0 0,-2 2 0 0 0,20-10 0 0 0,-1 0 0 0 0,1 0 0 0 0,-3 0 0 0 0,6-3 0 0 0,1 0 0 0 0,0 0 0 0 0,1-1 0 0 0,-1 1 0 0 0,1 0 0 0 0,-1 0 0 0 0,1 0 0 0 0,0 0 0 0 0,-1 0 0 0 0,1 1 0 0 0,0-1 0 0 0,-1 1 0 0 0,-6 6 0 0 0,3-4-78 0 0,1 1 0 0 0,-1-1 0 0 0,0-1 0 0 0,0 1 1 0 0,0-1-1 0 0,-1 1 0 0 0,1-1 0 0 0,-1-1 0 0 0,0 1 0 0 0,0-1 0 0 0,-2 0 78 0 0,7-1-42 0 0,1-1-1 0 0,-1 0 1 0 0,0 0 0 0 0,0 0 0 0 0,0 0-1 0 0,0 0 1 0 0,0 0 0 0 0,0 0 0 0 0,0 0-1 0 0,0 0 1 0 0,0-1 0 0 0,0 1 0 0 0,0 0-1 0 0,0-1 1 0 0,0 1 0 0 0,0 0 0 0 0,0-1-1 0 0,0 1 1 0 0,0-1 42 0 0,-1 0-130 0 0,1 0-1 0 0,-1 1 0 0 0,0-1 1 0 0,0 1-1 0 0,0-1 1 0 0,0 1-1 0 0,0 0 0 0 0,0 0 1 0 0,0 0-1 0 0,0 0 1 0 0,0 0 130 0 0,0 0-85 0 0,0 0-431 0 0,0-2-888 0 0,-6-8-3511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1:39.0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590 1826 6647 0 0,'0'0'300'0'0,"-1"2"0"0"0,-12 17-180 0 0,-10 27 1000 0 0,22-44-737 0 0,-1-1-72 0 0,-17 11 243 0 0,17-11-284 0 0,0 0-12 0 0,-6 1-78 0 0,0-1 0 0 0,0 0 0 0 0,1-1 0 0 0,-6 0-180 0 0,-16 2 560 0 0,26-2-493 0 0,0 0 0 0 0,1-1-1 0 0,-1 1 1 0 0,0 0 0 0 0,0-1 0 0 0,0 0-1 0 0,0 1 1 0 0,0-1 0 0 0,0 0-1 0 0,0-1 1 0 0,1 1 0 0 0,-2-1-67 0 0,-6-3 167 0 0,-8-3 97 0 0,1-1 0 0 0,0-1 0 0 0,1-1 0 0 0,0 0 1 0 0,-9-10-265 0 0,-22-14 457 0 0,31 21-237 0 0,-1 0 0 0 0,1 0 0 0 0,-4-8-220 0 0,-18-15 234 0 0,21 20-130 0 0,0-1 0 0 0,1 0 0 0 0,1-1 0 0 0,1-1 0 0 0,1 0 0 0 0,0-1 0 0 0,-2-8-104 0 0,11 21 25 0 0,1-1 0 0 0,-1 1-1 0 0,1-1 1 0 0,1 0 0 0 0,0 1 0 0 0,0-1-1 0 0,1 0 1 0 0,0 0 0 0 0,0-1 0 0 0,1 1-1 0 0,1-4-24 0 0,1-24 123 0 0,5-13-123 0 0,-4 35 22 0 0,0 0 1 0 0,1 0-1 0 0,1 0 0 0 0,5-9-22 0 0,5-7 5 0 0,1 0 0 0 0,2 1 0 0 0,12-15-5 0 0,68-80-3 0 0,-28 46 3 0 0,27-20 0 0 0,-69 72 0 0 0,82-77 0 0 0,-63 63 0 0 0,23-15 0 0 0,-24 25 0 0 0,29-15 0 0 0,52-22 0 0 0,-7 11 0 0 0,59-16 0 0 0,-102 42 0 0 0,6-2 0 0 0,63-16 0 0 0,-81 30 0 0 0,16-9 0 0 0,-32 11 0 0 0,0 1 0 0 0,1 3 0 0 0,1 2 0 0 0,95-12-63 0 0,31 5 63 0 0,-83 9-9 0 0,-9-1 9 0 0,117-8 0 0 0,-102 12 0 0 0,-47 1 0 0 0,40 3 0 0 0,30 7 0 0 0,87 2 0 0 0,172-7 0 0 0,-321 4 0 0 0,-32-2 0 0 0,10-1 0 0 0,-3-2 0 0 0,4 0 0 0 0,1 1 0 0 0,9 3 0 0 0,-47-2 0 0 0,123 10 11 0 0,-61-6 33 0 0,17 5-44 0 0,-8 0 9 0 0,-24-4 5 0 0,32 3 111 0 0,21-2-125 0 0,-56-5 44 0 0,-1 3-1 0 0,0 1 1 0 0,0 3 0 0 0,4 2-44 0 0,57 20 158 0 0,13 9-158 0 0,-73-26 25 0 0,-20-6 14 0 0,11 5-39 0 0,0 1 155 0 0,34 7-155 0 0,-1-1 141 0 0,-24-6-73 0 0,1 1 47 0 0,0 2 1 0 0,3 4-116 0 0,112 53 213 0 0,-123-57-187 0 0,13 8 12 0 0,-16-7-18 0 0,25 14 24 0 0,-41-20-32 0 0,-10-7 24 0 0,-1 1 0 0 0,6 5-36 0 0,7 5 65 0 0,-14-10-39 0 0,0 0 0 0 0,0 1 0 0 0,-1 0-26 0 0,11 10 29 0 0,33 33 59 0 0,-6-7-34 0 0,-22-21-43 0 0,-19-18-11 0 0,0 0 0 0 0,-1 0 0 0 0,1 0 0 0 0,-1 0 0 0 0,0 1-1 0 0,-1 0 1 0 0,1 0 0 0 0,0 1 0 0 0,4 9 0 0 0,-5-7 0 0 0,1 0 0 0 0,1-1 0 0 0,2 4 0 0 0,5 5 25 0 0,-11-12-9 0 0,1 1-3 0 0,12 24-3 0 0,-7-14-4 0 0,-4-9-1 0 0,1 1 0 0 0,-2 0 1 0 0,1 1-1 0 0,-1-1 0 0 0,0 0 1 0 0,0 1-1 0 0,-1-1 0 0 0,0 1 1 0 0,-1 0-1 0 0,1-1 0 0 0,-2 3-5 0 0,3 31 64 0 0,-4-26-64 0 0,1 1 0 0 0,-2 0 0 0 0,0-1 0 0 0,-4 9 0 0 0,4-10 0 0 0,-5 11 0 0 0,6-18 2 0 0,0 1 6 0 0,0-1 0 0 0,-1 0-1 0 0,0 0 1 0 0,0 1 0 0 0,-1-2 0 0 0,0 1-1 0 0,0 0 1 0 0,0-1-8 0 0,-6 6 0 0 0,4 0 0 0 0,3-4 0 0 0,-1 0 0 0 0,-1-1 0 0 0,0 0 0 0 0,-1 2 0 0 0,-12 19 0 0 0,14-21 0 0 0,0 0 0 0 0,-1 1 0 0 0,0-2 0 0 0,0 1 0 0 0,-1 0 0 0 0,-8 11 0 0 0,9-9 0 0 0,-2 0 0 0 0,1-1 0 0 0,-3 2 0 0 0,-6 7 17 0 0,7-9-2 0 0,1 0 1 0 0,0 1 0 0 0,0 0-16 0 0,-6 8 0 0 0,10-13 0 0 0,-1-1 0 0 0,1 1 0 0 0,1 0 0 0 0,-1 0 0 0 0,1 1 0 0 0,-2 0 0 0 0,1 0 0 0 0,-1 1 0 0 0,0-1 0 0 0,0 0 0 0 0,-1-1 0 0 0,1 1 0 0 0,-2 0 0 0 0,0 0 0 0 0,0 1 0 0 0,0 1 0 0 0,1-1 0 0 0,-1 2 0 0 0,3-3 0 0 0,-1 0 0 0 0,0-1 0 0 0,0 1 0 0 0,0-1 0 0 0,-4 3 0 0 0,5-3 0 0 0,-1-1 0 0 0,1 1 0 0 0,0 0 0 0 0,0 0 0 0 0,0 0 0 0 0,0 2 0 0 0,-5 7 0 0 0,0-2 0 0 0,2 1 0 0 0,-3 5 0 0 0,-10 19 0 0 0,14-26 0 0 0,2-4 0 0 0,1 0 0 0 0,-1-1 0 0 0,-4 6 0 0 0,-8 15 0 0 0,-4 12 0 0 0,15-27 0 0 0,0-2-14 0 0,3-7-85 0 0,1-2-121 0 0,0 0-48 0 0,0 0-759 0 0,0 0-3142 0 0,0 0-1346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1:39.82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62 1375 0 0,'0'0'446'0'0,"0"0"1332"0"0,0 0 588 0 0,0 0 118 0 0,0 0-316 0 0,0 0-1404 0 0,3-2-639 0 0,-1 0-200 0 0,1-1-1 0 0,-1 0 1 0 0,1 0 0 0 0,-1 0 0 0 0,0 0-1 0 0,0 0 1 0 0,-1 0 0 0 0,1-1 0 0 0,1-2 75 0 0,7-18-1530 0 0,-9 22-1890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1:40.15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1375 0 0,'0'0'128'0'0,"0"0"-128"0"0,0 0 0 0 0,0 0 0 0 0,0 0 800 0 0,0 0 128 0 0,0 0 32 0 0,0 0 8 0 0,0 0-784 0 0,0 0-184 0 0,0 0 0 0 0,0 0-1416 0 0,0 0-296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1:41.3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5904 0 1375 0 0,'0'0'294'0'0,"0"0"695"0"0,0 0 311 0 0,0 0 63 0 0,0 0-149 0 0,0 0-670 0 0,0 0-294 0 0,0 0-61 0 0,0 0-13 0 0,0 0-7 0 0,0 0-1 0 0,0 0 0 0 0,0 0 2 0 0,0 0 4 0 0,0 0 2 0 0,0 0 0 0 0,0 0-8 0 0,0 0-34 0 0,0 0-20 0 0,2 1-2 0 0,5 1-21 0 0,-1-1 1 0 0,1-1-1 0 0,-1 1 0 0 0,4-1-91 0 0,11 2 251 0 0,-17-2-181 0 0,0 1 0 0 0,1 1-1 0 0,-1-1 1 0 0,0 0 0 0 0,1 2-70 0 0,7 1 229 0 0,-8-3-138 0 0,-1 1 0 0 0,1-1 1 0 0,-1 1-1 0 0,1-1 1 0 0,-1 1-1 0 0,0 1 0 0 0,1-1 1 0 0,-1 0-92 0 0,7 5 227 0 0,9 6 587 0 0,-1 1 0 0 0,9 9-814 0 0,-16-13 243 0 0,-4-3-101 0 0,-1-1 0 0 0,0 2 0 0 0,0-1 0 0 0,-1 1 0 0 0,0 0 0 0 0,1 2-142 0 0,17 25 517 0 0,-20-31-449 0 0,9 12 238 0 0,0 0 0 0 0,0 3-306 0 0,-6-10 88 0 0,-3-4-46 0 0,0-1 0 0 0,-1 1 1 0 0,1 0-1 0 0,-1 0 1 0 0,0 0-1 0 0,0 1 1 0 0,0-1-1 0 0,-1 0 1 0 0,0 1-1 0 0,0 0-42 0 0,0-3 20 0 0,1 12 121 0 0,-1 1 0 0 0,-1 0-1 0 0,0-1 1 0 0,0 1 0 0 0,-2-1-1 0 0,0 2-140 0 0,-2-1 183 0 0,-1 0 0 0 0,-1 0-1 0 0,-4 8-182 0 0,-24 44 446 0 0,28-56-360 0 0,-38 64 180 0 0,31-55-229 0 0,-1-1 1 0 0,-1 1-38 0 0,-21 29 3 0 0,22-27 1 0 0,2-3 8 0 0,-1 0 1 0 0,-1 0-1 0 0,-1-1 1 0 0,-2 0-13 0 0,-16 15 32 0 0,-1-3 0 0 0,-29 21-32 0 0,-100 63 165 0 0,134-98-80 0 0,-21 9-85 0 0,1-1 32 0 0,14-6-18 0 0,-58 31 44 0 0,56-33-51 0 0,1 1 12 0 0,-1-1 0 0 0,0-3 0 0 0,-4 0-19 0 0,-145 34 32 0 0,123-35 0 0 0,-62 4-32 0 0,54-10 0 0 0,-5 0 0 0 0,-53-2 0 0 0,68-4 0 0 0,-19 3 0 0 0,18-1 34 0 0,-3-3-34 0 0,-14 0 42 0 0,37 2-3 0 0,7 0 11 0 0,1-2-1 0 0,-3-1-49 0 0,-131-11 344 0 0,-91 7-344 0 0,-69 6 10 0 0,242 2-10 0 0,-79 12 0 0 0,99-8 0 0 0,-39 5 0 0 0,-48 4 0 0 0,52-12 0 0 0,11-1 0 0 0,-98 5 16 0 0,112-5 74 0 0,-27 3-4 0 0,72-4-86 0 0,-4-1 0 0 0,10-1 0 0 0,1 1 0 0 0,-6 2 0 0 0,2 1 12 0 0,-64 11 40 0 0,33-6-52 0 0,9-2 0 0 0,6-1 0 0 0,1-2 0 0 0,-13-2 0 0 0,2 1 0 0 0,30-3 0 0 0,1-1 0 0 0,-10-2 0 0 0,-17 0 0 0 0,-21-2 0 0 0,-48-11 0 0 0,112 14 0 0 0,-60-11 0 0 0,31 6 0 0 0,-14-6 0 0 0,27 7 0 0 0,-21-4 0 0 0,-66-11 0 0 0,0-4 0 0 0,-97-38 0 0 0,171 49 0 0 0,-9-5 0 0 0,7 2 0 0 0,-2 2 0 0 0,-78-29 0 0 0,104 38 0 0 0,-14-7 0 0 0,-11-5 0 0 0,23 13 0 0 0,1-2 0 0 0,-1 0 0 0 0,2-1 0 0 0,-1 0 0 0 0,-6-6 0 0 0,-55-44 0 0 0,65 49-12 0 0,1-1 0 0 0,0-1 0 0 0,1 1 0 0 0,0-2 0 0 0,0 1 0 0 0,-1-4 12 0 0,1 1-8 0 0,1-1 0 0 0,0 1 0 0 0,0-2 0 0 0,2 1 0 0 0,0-1 0 0 0,1 0 0 0 0,0 0 0 0 0,1-4 8 0 0,3 13-4 0 0,0-1-1 0 0,1 0 0 0 0,-1 0 1 0 0,2 1-1 0 0,-1-1 1 0 0,1 0-1 0 0,1-1 5 0 0,0-5-10 0 0,2 0-1 0 0,0-1 0 0 0,2-3 11 0 0,-4 14-6 0 0,1-1 0 0 0,-1 1 0 0 0,0 0 0 0 0,1 0 0 0 0,0 0 0 0 0,0 0 0 0 0,1 0 0 0 0,-1 0 0 0 0,1 1 0 0 0,-1 0 0 0 0,4-2 6 0 0,7-5-39 0 0,1 0 1 0 0,10-4 38 0 0,-19 11-1 0 0,8-4 1 0 0,1 1 0 0 0,13-5 0 0 0,-14 7 0 0 0,-1-1 0 0 0,0-1 0 0 0,12-6 0 0 0,-9 2 0 0 0,3-3 0 0 0,2 2 0 0 0,7-4 0 0 0,9-3-7 0 0,-20 9-50 0 0,19-7 57 0 0,-19 10-48 0 0,-1-1-261 0 0,1 1 1 0 0,-1 1-1 0 0,1 1 0 0 0,0 0 0 0 0,12-1 309 0 0,-8 4-4341 0 0,0-1-1414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1:44.1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296 1107 4807 0 0,'0'0'216'0'0,"-1"0"-10"0"0,-10-2-24 0 0,7 4-88 0 0,3-1-14 0 0,-1 0 70 0 0,0 0 1 0 0,0-1-1 0 0,0 1 1 0 0,0 1-1 0 0,0-1 1 0 0,0 1-151 0 0,-3 1 242 0 0,3-2-77 0 0,2-1-5 0 0,-2 0 7 0 0,-4 3 56 0 0,-1 0 0 0 0,1 0-1 0 0,0 0 1 0 0,0 1 0 0 0,0 0-1 0 0,-1 2-222 0 0,-1 0 379 0 0,2-2-142 0 0,1 0-1 0 0,-1 1 1 0 0,0 1-237 0 0,6-6 22 0 0,-1 1 0 0 0,1-1 0 0 0,-1 1-1 0 0,1-1 1 0 0,-1 0 0 0 0,1 1 0 0 0,-1-1 0 0 0,1 0-1 0 0,-1 0 1 0 0,0 1 0 0 0,1-1 0 0 0,-1 0 0 0 0,1 0-1 0 0,-1 0 1 0 0,0 0 0 0 0,1 0 0 0 0,-1 0-1 0 0,0 0-21 0 0,-2 1 72 0 0,0 0 86 0 0,0-1 0 0 0,0 1 0 0 0,0-1 0 0 0,0 1 0 0 0,0-1 0 0 0,0 0 0 0 0,0 0 1 0 0,0-1-1 0 0,-2 1-158 0 0,0-2 158 0 0,0 1 1 0 0,1-1 0 0 0,-1 0 0 0 0,0 0-1 0 0,0-1-158 0 0,2 2 67 0 0,-1-1 0 0 0,1-1 0 0 0,0 1 0 0 0,0 0 0 0 0,1-1 0 0 0,-1 1 0 0 0,0-1 0 0 0,1 0-67 0 0,-19-26 374 0 0,16 23-284 0 0,0-4-15 0 0,0 1-1 0 0,1 0 1 0 0,-1-1 0 0 0,2 0-1 0 0,-2-5-74 0 0,-3-9 70 0 0,4 12-57 0 0,0-1 1 0 0,1 0-1 0 0,0-1 0 0 0,1 1 1 0 0,0 0-1 0 0,2-1 0 0 0,-1-10-13 0 0,3 16 0 0 0,-1 0 0 0 0,1 1 0 0 0,1 0 0 0 0,-1-1 0 0 0,1 1 0 0 0,1 0 0 0 0,-1 0 0 0 0,1 1 0 0 0,2-4 0 0 0,14-24 0 0 0,-15 24 0 0 0,1 0 0 0 0,0 1 0 0 0,0 0 0 0 0,1 0 0 0 0,0 1 0 0 0,0-1 0 0 0,2 0 0 0 0,1-1 0 0 0,0 0 0 0 0,-1-1 0 0 0,0 0 0 0 0,5-11 0 0 0,-3 6 0 0 0,1 0 0 0 0,3-1 0 0 0,8-10 0 0 0,-9 10 0 0 0,1 1 0 0 0,14-12 0 0 0,12-5 0 0 0,42-25 0 0 0,-62 46 34 0 0,0 2-1 0 0,1 0 0 0 0,1 0-33 0 0,19-8 47 0 0,11-4 10 0 0,-25 11-61 0 0,6-4 4 0 0,-11 4 4 0 0,0 1-1 0 0,1 1 1 0 0,3 0-4 0 0,29-11 79 0 0,-11 4-30 0 0,-4 1-22 0 0,-16 5-1 0 0,18-4-26 0 0,-30 11 6 0 0,32-9 236 0 0,19-8-242 0 0,-20 6 185 0 0,1 2-1 0 0,9 0-184 0 0,-1 0 335 0 0,16-6-335 0 0,-48 10 64 0 0,82-23 28 0 0,-40 11-61 0 0,-26 8-3 0 0,-1 2 0 0 0,28-4-28 0 0,-20 8 13 0 0,0 2 1 0 0,0 2-1 0 0,1 2 0 0 0,10 2-13 0 0,374 32 124 0 0,-345-27-83 0 0,55 4 176 0 0,-100-10-158 0 0,-1-1 0 0 0,24-5-59 0 0,-6 1 188 0 0,40 3-188 0 0,-36 1 128 0 0,25-4-128 0 0,-50 2 26 0 0,0 1-1 0 0,1 2 0 0 0,21 4-25 0 0,37 0 60 0 0,7 1-6 0 0,-24 1-41 0 0,23 2-16 0 0,63 8 3 0 0,-54-7 0 0 0,17 8 0 0 0,-59-9 26 0 0,24 0-26 0 0,11 0 28 0 0,78 9 61 0 0,-34-4-28 0 0,-120-11-33 0 0,37 4 82 0 0,9-3-110 0 0,-50-3 58 0 0,1 0 0 0 0,0 1 0 0 0,13 4-58 0 0,21 5 176 0 0,-1-2 0 0 0,9-3-176 0 0,116 0 268 0 0,-151-5-203 0 0,9 3-65 0 0,23 1 69 0 0,-17-3-66 0 0,0 2 1 0 0,-1 2-1 0 0,32 9-3 0 0,66 17 64 0 0,-71-18-64 0 0,-37-8 0 0 0,14 5 0 0 0,99 27 64 0 0,50 11 92 0 0,-112-29-112 0 0,-48-13-44 0 0,0-1 0 0 0,2-2 0 0 0,50 8 0 0 0,145 29 64 0 0,-56-17-64 0 0,-153-18 18 0 0,-15-4-7 0 0,-1 0 1 0 0,0-1 0 0 0,1 0-1 0 0,2 0-11 0 0,3 0 0 0 0,0 1 0 0 0,1 0 0 0 0,-1 1 0 0 0,12 3 0 0 0,-8-1 0 0 0,7 0 0 0 0,9 3 0 0 0,-12-2 0 0 0,-14-4 0 0 0,0 0 0 0 0,0 1 0 0 0,4 2 0 0 0,20 6 35 0 0,-25-9-28 0 0,-1 0 1 0 0,1 1-1 0 0,-1 0 1 0 0,0 0-1 0 0,2 2-7 0 0,-5-4 0 0 0,-1 1 0 0 0,0 0 0 0 0,0 0 0 0 0,-1 0 0 0 0,1 0 0 0 0,0 0 0 0 0,0 2 0 0 0,2 1 0 0 0,-1-1 0 0 0,1 0 0 0 0,4 4 0 0 0,-3-3 0 0 0,-1-2 0 0 0,-1 1 0 0 0,0 0 0 0 0,0 0 0 0 0,-1 1 0 0 0,2 1 0 0 0,-2-2 1 0 0,11 11 82 0 0,-9-10-53 0 0,0 0 0 0 0,-1 0 0 0 0,0 1 1 0 0,0-1-1 0 0,-1 1 0 0 0,1 0 0 0 0,-1 0 0 0 0,0 0 0 0 0,0 3-30 0 0,-3-9 5 0 0,1 1 0 0 0,-1 0 0 0 0,0 0 0 0 0,1 0 0 0 0,-1 0 0 0 0,0 0 0 0 0,0 0 0 0 0,0 0 0 0 0,0 0 0 0 0,0 1 0 0 0,0-1-5 0 0,0 3 9 0 0,0 10 46 0 0,-2-1 3 0 0,0-7-44 0 0,0-1-1 0 0,-1 1 1 0 0,0-1-1 0 0,0 0 1 0 0,0 1-1 0 0,-1-1-13 0 0,2-3-5 0 0,-5 8 5 0 0,6-9 0 0 0,0 1 0 0 0,-1 0 0 0 0,1-1 0 0 0,0 1 0 0 0,-1-1 0 0 0,0 1 0 0 0,1-1 0 0 0,-1 0 0 0 0,-1 1 0 0 0,-1 1 0 0 0,1 0 0 0 0,0 1 0 0 0,-12 6 0 0 0,-9 4 0 0 0,22-12 0 0 0,-1 0 0 0 0,1 0 0 0 0,-1-1 0 0 0,0 1 0 0 0,1-1 0 0 0,-1 0 0 0 0,0 0 0 0 0,0 0 0 0 0,-1 0 0 0 0,-4 2 0 0 0,-32 19 54 0 0,38-21-53 0 0,-1 1 0 0 0,0-1 1 0 0,0 0-1 0 0,0 1 1 0 0,0-1-1 0 0,0 0 1 0 0,0-1-1 0 0,-1 1-1 0 0,-1 0 0 0 0,0 0 0 0 0,0 0 0 0 0,1 1-1 0 0,-1-1 1 0 0,-2 3 0 0 0,-22 7 0 0 0,18-6 0 0 0,4-1 0 0 0,1-1 0 0 0,1 1 0 0 0,0 0 0 0 0,0 0 0 0 0,0 0 0 0 0,1 1 0 0 0,0-1 0 0 0,0-1 0 0 0,-1 0 0 0 0,1 1 0 0 0,-5 1 0 0 0,-3 4 0 0 0,7-5 0 0 0,1-1 0 0 0,-1 1 0 0 0,1-1 0 0 0,-5 3 0 0 0,-3 2 0 0 0,2 0 0 0 0,1-1 0 0 0,-1-1 0 0 0,-1 0 0 0 0,0 1 0 0 0,-1-1 0 0 0,9-3 0 0 0,-15 5 0 0 0,-3 4 0 0 0,8-3 0 0 0,11-6 0 0 0,0 0 0 0 0,-12 10 0 0 0,1 0 0 0 0,-1 3 0 0 0,12-13 0 0 0,-11 9 0 0 0,13-12 0 0 0,-46 46 0 0 0,43-42 0 0 0,-13 8 0 0 0,13-9 0 0 0,0 0 0 0 0,0 0 0 0 0,0 0 0 0 0,0 0 0 0 0,0 0 0 0 0,0 1 0 0 0,-8 12 0 0 0,8-14 0 0 0,-1 0 0 0 0,0 0 0 0 0,-10 8 0 0 0,1 3 0 0 0,2-1 0 0 0,5-3-12 0 0,0 0-46 0 0,1 8-192 0 0,4-11 50 0 0,0-4 8 0 0,1-2-118 0 0,0 0-500 0 0,0 0-218 0 0,0 0-40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0:43.5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791 83 6447 0 0,'0'0'142'0'0,"0"0"22"0"0,0 0 13 0 0,-1-1-20 0 0,-5-12-125 0 0,-3 0 424 0 0,9 11 35 0 0,-2 1-334 0 0,0 0 1 0 0,1-1-1 0 0,-1 1 0 0 0,1-1 1 0 0,-1 1-1 0 0,1-1 0 0 0,-1 0-157 0 0,2 2 0 0 0,-12-19 947 0 0,11 18-438 0 0,1 1-66 0 0,-1-1-294 0 0,-4-4-133 0 0,-5-2-16 0 0,7 6 0 0 0,0 1 0 0 0,-3-3 179 0 0,4 2-46 0 0,0 1-1 0 0,0-1 1 0 0,0 0-1 0 0,0 1 0 0 0,0-1 1 0 0,0 1-1 0 0,0 0 0 0 0,-1 0 1 0 0,1 0-1 0 0,0 0 0 0 0,0 0 1 0 0,0 0-1 0 0,0 0 0 0 0,-1 1-132 0 0,-29 3 688 0 0,0 1 0 0 0,1 2 0 0 0,-8 4-688 0 0,11-4 0 0 0,-9 3 0 0 0,-2 2 0 0 0,10-3 22 0 0,18-6 38 0 0,-1 1 0 0 0,1 0 0 0 0,0 1 0 0 0,0 0 1 0 0,0 1-1 0 0,1 0 0 0 0,-4 3-60 0 0,-9 13 1331 0 0,14-12-1942 0 0,-1 0 901 0 0,0 1-1 0 0,1 0 1 0 0,-5 8-290 0 0,12-16 3 0 0,1 0 1 0 0,0-1-1 0 0,0 1 0 0 0,0 0 0 0 0,-1 2-3 0 0,-1 5 0 0 0,-9 16 0 0 0,6 0 0 0 0,1-3 0 0 0,-2 0 0 0 0,0-1 0 0 0,-3 5 0 0 0,8-23 0 0 0,-4 18 0 0 0,-1 5 0 0 0,-11 37 0 0 0,11-41 0 0 0,-2 1 0 0 0,-1 0 0 0 0,5-12 0 0 0,-3 2 0 0 0,6-11 0 0 0,-1 0 0 0 0,-3 4 0 0 0,0 0 0 0 0,4-6 0 0 0,1 0 0 0 0,-1-1 0 0 0,0 1 0 0 0,1 0 0 0 0,-1 0 0 0 0,1 0 0 0 0,-1 0 0 0 0,1 0 0 0 0,-2 1 0 0 0,-7 7 0 0 0,-5 5 0 0 0,1-2 0 0 0,2-4 0 0 0,1-1 0 0 0,1 0 0 0 0,2 1 0 0 0,-1-5-64 0 0,7-2-273 0 0,2-1-138 0 0,0 0-1022 0 0,0 0-3962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0:44.3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371 26 6447 0 0,'0'0'142'0'0,"0"0"22"0"0,0 0 13 0 0,0 0 55 0 0,0 0 181 0 0,0 0 78 0 0,0 0 18 0 0,0 0 3 0 0,0 0 0 0 0,0 0 0 0 0,0 0 0 0 0,-2 1-69 0 0,-7 1-222 0 0,7-1 166 0 0,1-1-336 0 0,1 0 0 0 0,-1 0 1 0 0,1 0-1 0 0,-1 0 0 0 0,1 0 0 0 0,-1 0 1 0 0,1 0-1 0 0,-1 0 0 0 0,1 0 0 0 0,-1 1 0 0 0,1-1 1 0 0,-1 0-1 0 0,1 0 0 0 0,-1 0 0 0 0,1 1-51 0 0,-7 3 821 0 0,-5 1-805 0 0,-13 5 451 0 0,22-8-272 0 0,0-1 1 0 0,0 1 0 0 0,-1-1-1 0 0,1 0 1 0 0,-1 0 0 0 0,1-1 0 0 0,-1 1-1 0 0,1-1-195 0 0,0 1 18 0 0,0 0-17 0 0,-16-2-4 0 0,-34-5 446 0 0,53 6-406 0 0,-1 0 1 0 0,1 1-1 0 0,0-1 0 0 0,-1 0 1 0 0,1 0-1 0 0,-1 0 0 0 0,1 0 1 0 0,-1-1-1 0 0,1 1 0 0 0,0 0 1 0 0,-1 0-1 0 0,1 0 0 0 0,-1 0 1 0 0,1 0-1 0 0,0 0 0 0 0,-1-1 1 0 0,1 1-1 0 0,0 0 0 0 0,-1 0 1 0 0,1-1-38 0 0,-1 1 40 0 0,1 0 1 0 0,-1-1 0 0 0,1 1 0 0 0,-1 0 0 0 0,1-1-1 0 0,-1 1 1 0 0,1 0 0 0 0,-1 0 0 0 0,1 0-1 0 0,-1 0 1 0 0,1-1 0 0 0,-1 1 0 0 0,1 0 0 0 0,-1 0-1 0 0,1 0 1 0 0,-1 0 0 0 0,1 0-41 0 0,-27-1 165 0 0,14-1-165 0 0,-2-3 0 0 0,-14-5 0 0 0,-11-4 0 0 0,36 14 0 0 0,2 0 0 0 0,0 0 0 0 0,0-1 0 0 0,1 1 0 0 0,-1 0 0 0 0,0-1 0 0 0,0 1 0 0 0,1-1 0 0 0,-1 0 0 0 0,-1 0 0 0 0,0-1 0 0 0,0-1 0 0 0,-13-2 0 0 0,6 3-769 0 0,9 2-3236 0 0,1 0-1405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0:45.9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894 100 4607 0 0,'0'0'208'0'0,"0"0"67"0"0,0 0 154 0 0,0 0 69 0 0,0 0 12 0 0,0 0 2 0 0,0 0 0 0 0,0 0 0 0 0,0 0 0 0 0,0 0-69 0 0,0 0-222 0 0,0 0 166 0 0,0 0 101 0 0,0 0 21 0 0,0-1-66 0 0,-5-11-278 0 0,2 6-165 0 0,-8-6 2 0 0,9 9 200 0 0,-1-1 0 0 0,-1 1-1 0 0,1-1 1 0 0,-4-1-202 0 0,-5-6 1223 0 0,9 8-1206 0 0,-13-8-18 0 0,12 8 1 0 0,-1 1 0 0 0,0 0 0 0 0,0 0 0 0 0,1 0 0 0 0,-2 0 0 0 0,1 1 0 0 0,0 0 0 0 0,0 0 0 0 0,0 0 0 0 0,0 0 0 0 0,-3 1 0 0 0,-7-3-15 0 0,11 2 32 0 0,-1 0 1 0 0,1 1-1 0 0,-1-1 1 0 0,0 1-1 0 0,-3 0-17 0 0,-7 0 386 0 0,4-1 12 0 0,1 1-1 0 0,0 1 1 0 0,0 0-1 0 0,-3 1-397 0 0,-12 1 0 0 0,16-2 0 0 0,-1 0 0 0 0,1 1 0 0 0,0-1 0 0 0,0 2 0 0 0,0-1 0 0 0,0 1 0 0 0,-6 4 0 0 0,-6 7 0 0 0,0-5 0 0 0,13-7 0 0 0,1 2 0 0 0,-1-1 0 0 0,1 1 0 0 0,0 0 0 0 0,-3 2 0 0 0,0 0 0 0 0,10-6 0 0 0,-17 13 0 0 0,10-8 0 0 0,0 2 0 0 0,2 0 0 0 0,-4 5 0 0 0,-8 18 0 0 0,13-22 0 0 0,0 0 0 0 0,1 0 0 0 0,-1 0 0 0 0,1 2 0 0 0,0-1 0 0 0,0 1 0 0 0,0-2 0 0 0,0 2 0 0 0,0-1 0 0 0,-1 1 0 0 0,1-2 0 0 0,1 0 0 0 0,0 0 0 0 0,0 1 0 0 0,0 1 0 0 0,0 0 0 0 0,-6 41 0 0 0,6-39 0 0 0,0-1 0 0 0,-6 31 0 0 0,6-29 0 0 0,1 3-6 0 0,1-13-5 0 0,-2 0 24 0 0,-4 25 63 0 0,4-17 295 0 0,2-9 117 0 0,0 0 21 0 0,-1 7-134 0 0,0-7-576 0 0,1-2-250 0 0,0 2-49 0 0,0 1 328 0 0,-3 17-263 0 0,0-7 435 0 0,-6 36 1558 0 0,8-47-2009 0 0,1 1-49 0 0,-14 45-43 0 0,13-45 714 0 0,0 1-1 0 0,0-1 1 0 0,0 0-1 0 0,-1 0 1 0 0,1 0-1 0 0,-1 0 1 0 0,0 0-171 0 0,-6 11 569 0 0,3-3-533 0 0,-1 0 0 0 0,1 0 0 0 0,-2-1 0 0 0,1 1 0 0 0,-6 4-36 0 0,7-9-2 0 0,0-1 1 0 0,0 0-1 0 0,-1 0 0 0 0,1 0 1 0 0,-1 0-1 0 0,0-1 0 0 0,-1 0 1 0 0,1-1-1 0 0,-6 3 2 0 0,-30 16 0 0 0,39-20 0 0 0,-1 0 0 0 0,1-1 0 0 0,-1 1 0 0 0,-1 2 0 0 0,0 0 0 0 0,0-2 0 0 0,0 1 0 0 0,1 0 0 0 0,-1-1 0 0 0,-1 0 0 0 0,1 0 0 0 0,-2 0 0 0 0,-3 1 0 0 0,-1-3 0 0 0,2-4-201 0 0,8 3-21 0 0,0 0-1 0 0,0 0 1 0 0,0 1 0 0 0,1-1-1 0 0,-1 0 1 0 0,0 0 0 0 0,1 0 0 0 0,-1 0-1 0 0,1 0 1 0 0,-1 0 0 0 0,1-1-1 0 0,-1 1 1 0 0,1 0 0 0 0,0 0 0 0 0,-1 0-1 0 0,1 0 1 0 0,0 0 0 0 0,0-1 222 0 0,-2-9-1534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0:47.05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449 73 6447 0 0,'0'0'142'0'0,"0"0"22"0"0,0 0 13 0 0,0 0 55 0 0,0 0 181 0 0,0 0 78 0 0,-2-1 18 0 0,-6-2-66 0 0,-7-2-270 0 0,12 5-161 0 0,-1 1 40 0 0,-5-2 319 0 0,7 0 117 0 0,0 1 21 0 0,0-2-353 0 0,-1 1-8 0 0,-13-2 140 0 0,-13 0 478 0 0,17 2-76 0 0,11 0-642 0 0,-1 1-1 0 0,1 0 1 0 0,0 0 0 0 0,-1 0-1 0 0,1 0 1 0 0,0 0-1 0 0,-1 0 1 0 0,1 0 0 0 0,0 1-1 0 0,-1-1 1 0 0,0 1-48 0 0,-6 0 84 0 0,-39 0 1347 0 0,-12-2-1431 0 0,-2 0 617 0 0,41 0-617 0 0,1-1 0 0 0,-1-1 0 0 0,-9-3 0 0 0,15 3 0 0 0,11 1 0 0 0,0-1 0 0 0,-27-12-401 0 0,28 14-74 0 0,1 0-578 0 0,-3-7-2296 0 0,0 0-989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38.8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182 863 6447 0 0,'0'0'142'0'0,"0"0"22"0"0,0 0 13 0 0,-1-2-20 0 0,1 1-142 0 0,0 0-14 0 0,0 1 0 0 0,0-1 0 0 0,0 1 0 0 0,-1 0 0 0 0,1-1 0 0 0,0 1 0 0 0,0 0 0 0 0,0-1 0 0 0,0 1 0 0 0,-1 0 0 0 0,1-1 0 0 0,0 1 0 0 0,0 0 0 0 0,-1-1 0 0 0,1 1 0 0 0,0 0-1 0 0,-1 0 1 0 0,1-1 0 0 0,0 1-1 0 0,-1 0 0 0 0,0 0 0 0 0,0 0 0 0 0,0 0 0 0 0,0 0 0 0 0,1 0 0 0 0,-1 0 0 0 0,0 0 0 0 0,0 0 0 0 0,0 0 0 0 0,0 0 0 0 0,1 0 0 0 0,-1 1 0 0 0,0-1 0 0 0,0 0 0 0 0,0 1 0 0 0,1-1 0 0 0,-1 1-1 0 0,0-1 1 0 0,1 0 0 0 0,-1 1 0 0 0,-5 4 75 0 0,5-5 85 0 0,1-1 0 0 0,-1 1 0 0 0,0 0 1 0 0,0 0-1 0 0,0 0 0 0 0,0 0 0 0 0,1-1 0 0 0,-1 1 0 0 0,0 0 0 0 0,0-1 1 0 0,1 1-1 0 0,-1-1 0 0 0,0 1 0 0 0,0-1-160 0 0,0 1 163 0 0,0-1 349 0 0,1 1 0 0 0,0 0-69 0 0,2-1-222 0 0,13-12 320 0 0,0 0 0 0 0,1 2-1 0 0,8-5-540 0 0,6-4 370 0 0,309-206 1662 0 0,-130 101-2012 0 0,8-5-24 0 0,-150 89 4 0 0,25-17 0 0 0,-9 5 0 0 0,-23 16 0 0 0,-43 27 0 0 0,0 0 0 0 0,0 2 0 0 0,1 0 0 0 0,-7 1 0 0 0,-3 0 72 0 0,-7 5 299 0 0,-1 2 117 0 0,0 0 21 0 0,-1 2-66 0 0,-2 2-424 0 0,0-1 0 0 0,0 0 0 0 0,0 0 0 0 0,0-1 0 0 0,0 1 0 0 0,-1 0 0 0 0,1-1 0 0 0,-1 0 0 0 0,-2 1-19 0 0,-1 1-2 0 0,1 0 0 0 0,0 1 0 0 0,-1 0 2 0 0,-24 20 0 0 0,0-3 0 0 0,-16 9 0 0 0,3-2 0 0 0,6-7 0 0 0,24-14 0 0 0,0 0 0 0 0,-3 4 0 0 0,-26 21 0 0 0,-28 21 0 0 0,19-20 0 0 0,-2-2 0 0 0,-22 7 0 0 0,1-1 443 0 0,-10 9-443 0 0,18-10 1589 0 0,-20 5-1589 0 0,-46 30 15 0 0,110-59-14 0 0,-31 20-1 0 0,30-18 0 0 0,-1 0 0 0 0,-1-1 0 0 0,0-2 0 0 0,-5 1 0 0 0,3-3 0 0 0,27-11 0 0 0,4-1 0 0 0,7-7 0 0 0,4-2 0 0 0,62-61 0 0 0,4 5 0 0 0,42-26 0 0 0,-97 76 0 0 0,124-91 0 0 0,-29 23 0 0 0,-86 62 0 0 0,39-25 0 0 0,19-7 0 0 0,-75 47 0 0 0,1 0 0 0 0,-1 1 0 0 0,16-4 0 0 0,-19 7 0 0 0,-13 4 0 0 0,0 0 0 0 0,0 0 0 0 0,-1 0 0 0 0,1-1 0 0 0,0 1 0 0 0,0 0 0 0 0,-1 1 0 0 0,1-1 0 0 0,0 0 0 0 0,0 0 0 0 0,-1 0 0 0 0,1 0 0 0 0,0 1 0 0 0,-1-1 0 0 0,2 0 0 0 0,-1 2 0 0 0,1-1 0 0 0,-1 1 0 0 0,0 0 0 0 0,1-1 0 0 0,-1 1 0 0 0,0 0 0 0 0,0 0 0 0 0,0 0 0 0 0,0 0 0 0 0,0 0 0 0 0,-1 0 0 0 0,1 0 0 0 0,-1-1 0 0 0,1 0 0 0 0,-1 0 0 0 0,0 1 0 0 0,0-1 0 0 0,0 0 0 0 0,0 0 0 0 0,0 0 0 0 0,0 1 0 0 0,0-1 0 0 0,0 0 0 0 0,-2 7 0 0 0,-1-1 0 0 0,0 1 0 0 0,0-1 0 0 0,-1 0 0 0 0,0 0 0 0 0,0 0 0 0 0,-2 2 0 0 0,0 0 0 0 0,-3 4 0 0 0,-2 0 0 0 0,0 0 0 0 0,-8 8 0 0 0,1-3 0 0 0,0 0 0 0 0,-1 0 0 0 0,0-2 0 0 0,-4 2 0 0 0,-63 41 0 0 0,-4 3 0 0 0,-173 124 0 0 0,204-145 0 0 0,-31 18 0 0 0,-19 13 0 0 0,39-27-81 0 0,5-4 1093 0 0,63-40-503 0 0,2-1-66 0 0,1-3-425 0 0,0 0 1 0 0,-1 0-1 0 0,1 0 0 0 0,0 0 1 0 0,1 0-1 0 0,-1 0 0 0 0,1 0 1 0 0,-1 0-1 0 0,2 0-18 0 0,0-2 0 0 0,1 1 0 0 0,-1 0 0 0 0,1 0 0 0 0,0 0 0 0 0,1 0 0 0 0,2-2 0 0 0,14-12 0 0 0,3-5 0 0 0,0 2 0 0 0,1 1 0 0 0,12-7 0 0 0,5-6 0 0 0,19-20 0 0 0,18-13 0 0 0,-4 6 0 0 0,103-75 0 0 0,-10 17 0 0 0,-103 68 0 0 0,28-30 0 0 0,-90 77 0 0 0,26-24 0 0 0,1 1 0 0 0,2 1 0 0 0,23-15 0 0 0,-55 42 0 0 0,-4 4 0 0 0,-12 13 0 0 0,8-8 0 0 0,-25 28 0 0 0,-2-2 0 0 0,-1 0 0 0 0,-3-2 0 0 0,-163 125 0 0 0,113-93 0 0 0,-12 6 0 0 0,66-49 0 0 0,3 0 0 0 0,-9 11 0 0 0,14-12 0 0 0,0-1 0 0 0,-3 0 0 0 0,-37 23 0 0 0,4-2 0 0 0,-2-2 0 0 0,-30 11 0 0 0,93-51 0 0 0,-3 1 0 0 0,0 1 0 0 0,-1-1 0 0 0,1 0 0 0 0,-1 0 0 0 0,-2 0 0 0 0,7-2 0 0 0,0 0 0 0 0,0 0 0 0 0,-1 0 0 0 0,1 0 0 0 0,0 0 0 0 0,0 0 0 0 0,-1 0 0 0 0,1 0 0 0 0,0-1 0 0 0,0 1 0 0 0,0 0 0 0 0,0 0 0 0 0,0-1 0 0 0,1 1 0 0 0,-1-1 0 0 0,0 1 0 0 0,0-1 0 0 0,1 1 0 0 0,-1-1 0 0 0,0 1 0 0 0,0-1 0 0 0,0-1 0 0 0,0 1 0 0 0,0-1 0 0 0,0 0 0 0 0,1 1 0 0 0,-1-1 0 0 0,0 0 0 0 0,1 1 0 0 0,-1-1 0 0 0,1 0 0 0 0,0 1 0 0 0,-1-1 0 0 0,1 0 0 0 0,0 0 0 0 0,0 0 0 0 0,0 1 0 0 0,0-1 0 0 0,1 0 0 0 0,-1 0 0 0 0,0 0 0 0 0,2-5 0 0 0,-1 1 0 0 0,1 0 0 0 0,1-1 0 0 0,1-2 0 0 0,2-3 0 0 0,1 0 0 0 0,1 1 0 0 0,0 0 0 0 0,0 0 0 0 0,1 1 0 0 0,4-3 0 0 0,-8 7 0 0 0,27-27 0 0 0,2 1 0 0 0,29-20 0 0 0,79-52 0 0 0,-131 97 0 0 0,179-123 0 0 0,-64 47 0 0 0,122-59 0 0 0,-184 113 0 0 0,-28 13 0 0 0,1-2 0 0 0,-29 13 0 0 0,1 1 0 0 0,0 0 0 0 0,0 0 0 0 0,0 1 0 0 0,1 0 0 0 0,-1 0 0 0 0,1 1 0 0 0,0 1 0 0 0,1-1 0 0 0,-10 2 0 0 0,0 0 0 0 0,0 0 0 0 0,0 0 0 0 0,1 0 0 0 0,-1 0 0 0 0,0 1 0 0 0,0-1 0 0 0,0 0 0 0 0,0 0 0 0 0,0 1 0 0 0,1-1 0 0 0,-2 1 0 0 0,1-1 0 0 0,0 1 0 0 0,-1-1 0 0 0,1 1 0 0 0,0-1 0 0 0,-1 1 0 0 0,1 0 0 0 0,-1-1 0 0 0,1 1 0 0 0,-1 0 0 0 0,1-1 0 0 0,-1 1 0 0 0,0 0 0 0 0,1-1 0 0 0,-1 1 0 0 0,0 0 0 0 0,0 0 0 0 0,1 0 0 0 0,-1-1 0 0 0,0 1 0 0 0,0 0 0 0 0,0 0 0 0 0,0 0 0 0 0,0-1 0 0 0,0 1 0 0 0,0 0 0 0 0,0 0 0 0 0,0 0 0 0 0,-1-1 0 0 0,1 1 0 0 0,0 0 0 0 0,0 0 0 0 0,-1 0 0 0 0,-1 3 0 0 0,0 1 0 0 0,0-1 0 0 0,0 0 0 0 0,-1 0 0 0 0,-1 2 0 0 0,-13 16 0 0 0,-1-1 0 0 0,-1-1 0 0 0,-19 16 0 0 0,-2 3 0 0 0,4-6 0 0 0,0 0 0 0 0,-2-3 0 0 0,-2-1 0 0 0,0-1 0 0 0,-13 3 0 0 0,7-6 0 0 0,-37 22 0 0 0,-169 114 0 0 0,85-46 0 0 0,70-54 0 0 0,90-59 0 0 0,8-6 0 0 0,6-5 0 0 0,76-68 0 0 0,-38 37 0 0 0,8-4 0 0 0,2 1 0 0 0,33-17 0 0 0,-23 16 0 0 0,77-45 0 0 0,-26 16 0 0 0,-85 52 0 0 0,202-130 0 0 0,-165 107 0 0 0,99-61 0 0 0,-100 67 0 0 0,40-15 0 0 0,-94 47 0 0 0,-13 5 0 0 0,1 1 0 0 0,-1 0 0 0 0,0 0 0 0 0,0 0 0 0 0,0 0 0 0 0,1 0 0 0 0,-1 0 0 0 0,0 0 0 0 0,0-1 0 0 0,1 1 0 0 0,-1 0 0 0 0,0 0 0 0 0,0 0 0 0 0,0 0 0 0 0,1 0 0 0 0,-1 0 0 0 0,0 0 0 0 0,0 0 0 0 0,1 0 0 0 0,-1 0 0 0 0,0 0 0 0 0,0 0 0 0 0,1 1 0 0 0,-1-1 0 0 0,0 0 0 0 0,0 0 0 0 0,0 0 0 0 0,1 0 0 0 0,-1 0 0 0 0,0 0 0 0 0,-1 2 0 0 0,0 0 0 0 0,-1 0 0 0 0,1 0 0 0 0,-1 0 0 0 0,1 0 0 0 0,-1-1 0 0 0,1 1 0 0 0,-1-1 0 0 0,-2 2 0 0 0,-1 1 0 0 0,-29 26 222 0 0,-1-2-1 0 0,-6 2-221 0 0,-137 105 1563 0 0,-24 16-1521 0 0,22-37-42 0 0,-53 36 0 0 0,231-149 0 0 0,-106 76 0 0 0,-16 21 0 0 0,101-78 0 0 0,3-3 0 0 0,0 0 0 0 0,-12 6 0 0 0,23-16 0 0 0,30-22 0 0 0,45-48 0 0 0,-22 21 0 0 0,7-3 0 0 0,7-2 0 0 0,208-164 0 0 0,-142 115-849 0 0,-71 52 591 0 0,15-19 258 0 0,2-1 1107 0 0,-61 54-1107 0 0,-73 73 0 0 0,30-30 0 0 0,-1-2 0 0 0,-2-1 0 0 0,-5 1 0 0 0,-122 77 0 0 0,128-85 0 0 0,-211 140 0 0 0,168-118 0 0 0,3-1 0 0 0,62-34-209 0 0,-1-2 1 0 0,0 0-1 0 0,-1 0 0 0 0,1-1 1 0 0,-1-1-1 0 0,-10 2 209 0 0,24-8-246 0 0,0 1 0 0 0,0 0 1 0 0,-1-1-1 0 0,1 0 0 0 0,0 0 0 0 0,-1 1 0 0 0,1-1 0 0 0,0 0 0 0 0,-1-1 0 0 0,1 1 0 0 0,0 0 1 0 0,-1-1 245 0 0,3 1-54 0 0,0 0 0 0 0,-1 0 1 0 0,1 0-1 0 0,0-1 1 0 0,0 1-1 0 0,0 0 0 0 0,0 0 1 0 0,-1 0-1 0 0,1 0 1 0 0,0-1-1 0 0,0 1 0 0 0,0 0 1 0 0,0 0-1 0 0,0 0 1 0 0,0-1-1 0 0,0 1 0 0 0,-1 0 1 0 0,1 0-1 0 0,0 0 1 0 0,0-1-1 0 0,0 1 0 0 0,0 0 1 0 0,0 0-1 0 0,0 0 1 0 0,0-1-1 0 0,0 1 1 0 0,0 0-1 0 0,0 0 54 0 0,0-1-33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2:57:18.1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63 919 0 0,'0'0'204'0'0,"0"0"520"0"0,0 0 226 0 0,0 0 46 0 0,-1 2-72 0 0,-1 6-346 0 0,1-6-148 0 0,1-2-29 0 0,0 0-38 0 0,0 1-131 0 0,-1 7-59 0 0,1-6-12 0 0,0-2-10 0 0,0 0-39 0 0,0 1-16 0 0,0 6-7 0 0,0-6-3 0 0,0-1-12 0 0,0 2-2 0 0,3 6 1120 0 0,0-9-1008 0 0,7 0-17 0 0,0-2 0 0 0,0 1-1 0 0,0-2 1 0 0,0 1 0 0 0,0-1-1 0 0,2-2-166 0 0,41-27 416 0 0,-42 26-342 0 0,11-3 66 0 0,-18 9-135 0 0,0-1 1 0 0,-1-1 0 0 0,1 1 0 0 0,-1 0 0 0 0,3-2-6 0 0,12-11 64 0 0,-16 14-11 0 0,-2 1 15 0 0,0 0 12 0 0,-2 1-6 0 0,-11 9 71 0 0,0 0 0 0 0,-4 5-145 0 0,12-10 36 0 0,0 0-1 0 0,-1-1 0 0 0,-4 3-35 0 0,4-4 35 0 0,0 1 0 0 0,1 1 0 0 0,-5 3-35 0 0,3-1 24 0 0,-2-1 0 0 0,1 0 1 0 0,-1 0-1 0 0,-9 4-24 0 0,15-8-1 0 0,-4 3 56 0 0,6-3-54 0 0,1-1 0 0 0,-1 0 0 0 0,0 0-1 0 0,0 0 1 0 0,0 0 0 0 0,0-1 0 0 0,-1 1 0 0 0,1 0 0 0 0,0 0 0 0 0,0 0-1 0 0,0-1 1 0 0,-1 1-1 0 0,-6 3 63 0 0,6-3 21 0 0,2-1 1 0 0,0 0 11 0 0,0 0-13 0 0,0 0-10 0 0,0 0 3 0 0,2-1 18 0 0,20-15 147 0 0,-13 8-70 0 0,1 1-1 0 0,8-5-170 0 0,-15 11 16 0 0,0-1 0 0 0,0 1-1 0 0,0-1 1 0 0,0 0 0 0 0,0 0-1 0 0,0 0 1 0 0,1-2-16 0 0,4-3 38 0 0,22-15 38 0 0,-20 15-120 0 0,-7 5-182 0 0,-3 2-72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0:48.3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817 67 6447 0 0,'0'0'142'0'0,"0"0"22"0"0,0 0 13 0 0,-2-2 55 0 0,-4-8 181 0 0,4 8 78 0 0,2 2 18 0 0,0-1-66 0 0,-3-4-294 0 0,-2 0-61 0 0,-6-6 1872 0 0,10 9-1949 0 0,0 1-11 0 0,1 0 0 0 0,0 1 1 0 0,-1-1-1 0 0,1 1 0 0 0,-1-1 1 0 0,1 1-1 0 0,-1-1 0 0 0,1 1 1 0 0,-1 0-1 0 0,1-1 0 0 0,-1 1 1 0 0,0 0-1 0 0,1-1 0 0 0,-1 1 1 0 0,0 0-1 0 0,1 0 0 0 0,-2-1 0 0 0,-34-13 1883 0 0,32 12-1767 0 0,2 1-66 0 0,-9-1-51 0 0,9 2 1 0 0,-1-1 0 0 0,0 1 0 0 0,0-1 0 0 0,0 1 0 0 0,1 0 0 0 0,-1 0 0 0 0,0 0 0 0 0,0 1 0 0 0,0-1 0 0 0,0 1 0 0 0,-8 0 0 0 0,8 0 0 0 0,0-1 0 0 0,0 1 0 0 0,0-1 0 0 0,0 0 0 0 0,-3 0 0 0 0,5 0 0 0 0,-1-1 0 0 0,1 1 0 0 0,0 0 0 0 0,-1 0 0 0 0,1 0 0 0 0,-1 0 0 0 0,1 0 0 0 0,0 0 0 0 0,-1 0 0 0 0,1 1 0 0 0,0-1 0 0 0,-1 0 0 0 0,1 1 0 0 0,0-1 0 0 0,-2 1 0 0 0,-1 1 0 0 0,-1 0 0 0 0,0 0 0 0 0,0 0 0 0 0,0 1 0 0 0,-3 1 0 0 0,3-1 0 0 0,-1 0 0 0 0,1 0 0 0 0,-5 1 0 0 0,-4 2 342 0 0,1 0-1 0 0,-1 0 0 0 0,1 2 1 0 0,1-1-1 0 0,-1 2 0 0 0,0 1-341 0 0,4-3 0 0 0,-1 4 0 0 0,9-8 0 0 0,0 1 0 0 0,-9 9 0 0 0,4-6 0 0 0,1 0 0 0 0,-4 7 0 0 0,8-11 0 0 0,-9 9 0 0 0,10-12 0 0 0,-19 23 0 0 0,16-20 0 0 0,1 1 0 0 0,0 0 0 0 0,1-1 0 0 0,-1 1 0 0 0,1 0 0 0 0,-2 3 0 0 0,-1 7 0 0 0,3-12 0 0 0,0 0 0 0 0,0 0 0 0 0,0 0 0 0 0,1 0 0 0 0,-1 0 0 0 0,1 0 0 0 0,-1 0 0 0 0,1 0 0 0 0,0 2 0 0 0,-1 3 0 0 0,0 5 0 0 0,-2 29 0 0 0,1-14 0 0 0,0-17 0 0 0,1-6 0 0 0,0 0 0 0 0,1 0 0 0 0,-1 0 0 0 0,1 0 0 0 0,0 0 0 0 0,0 3 0 0 0,1-3 0 0 0,-1 0 0 0 0,-3 14 0 0 0,-3 6 0 0 0,-10 35 0 0 0,16-58 0 0 0,-7 24 0 0 0,-2-1 0 0 0,5-15 0 0 0,-7 22 0 0 0,-4 9 0 0 0,12-33 0 0 0,2-4 0 0 0,0 1 0 0 0,-1-1 0 0 0,0 1 0 0 0,0-1 0 0 0,0 0 0 0 0,0 0 0 0 0,-1 1 0 0 0,-1 2 0 0 0,3-3 0 0 0,-1-1 0 0 0,0 1 0 0 0,0 0 0 0 0,0-1 0 0 0,-1 1 0 0 0,1-1 0 0 0,-2 1 0 0 0,-11 10 0 0 0,-7 3 0 0 0,3-3 0 0 0,-11 2 0 0 0,21-9 0 0 0,-7 6 0 0 0,-16 12 0 0 0,21-16 0 0 0,-23 12 0 0 0,26-15 0 0 0,-16 9 0 0 0,7-4 931 0 0,15-9-422 0 0,0 0-134 0 0,-15 10-1968 0 0,15-10 757 0 0,2-1-2747 0 0,0 0-1204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0:49.2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530 322 4607 0 0,'0'0'208'0'0,"0"0"67"0"0,0 0 154 0 0,-1 1 69 0 0,1 0-169 0 0,0-1 0 0 0,-1 1 0 0 0,1 0 0 0 0,-1 0 0 0 0,1-1 0 0 0,-1 1 0 0 0,1-1 0 0 0,-1 1 0 0 0,1 0 0 0 0,-1-1 0 0 0,0 1 0 0 0,1-1 0 0 0,-1 1 0 0 0,0-1-329 0 0,0 1 443 0 0,-7 2-278 0 0,5-2-35 0 0,-1 0 0 0 0,0-1 0 0 0,0 1-1 0 0,0-1 1 0 0,1 0 0 0 0,-4 0-130 0 0,5 0 152 0 0,1 0-60 0 0,-1 0 0 0 0,0-1-1 0 0,0 1 1 0 0,0-1 0 0 0,1 1 0 0 0,-1-1 0 0 0,0 0-1 0 0,1 0 1 0 0,-1 0 0 0 0,1 0 0 0 0,-1 0-92 0 0,-3-2 107 0 0,-8-5 215 0 0,0-1-1 0 0,1 0 0 0 0,0-1 1 0 0,-1-2-322 0 0,-3-2 762 0 0,-11-7-762 0 0,-43-30 443 0 0,-5-8 1162 0 0,66 53-1605 0 0,-1-1 0 0 0,-6-2 0 0 0,-15-10 0 0 0,27 17 0 0 0,1 0 0 0 0,-1 0 0 0 0,0 0 0 0 0,-2 0 0 0 0,-13-7 0 0 0,12 4 0 0 0,7 5 0 0 0,-1-1 0 0 0,1 1 0 0 0,0 0 0 0 0,0 0 0 0 0,-1-1 0 0 0,1 1 0 0 0,0 0 0 0 0,0 0 0 0 0,-1 0 0 0 0,1 0 0 0 0,0 0 0 0 0,-1-1 0 0 0,1 1 0 0 0,0 0 0 0 0,0 0 0 0 0,-1 0 0 0 0,1 0 0 0 0,0 0 0 0 0,-1 0 0 0 0,1 0 0 0 0,0 0 0 0 0,-1 0 0 0 0,1 1 0 0 0,0 0 0 0 0,0 0 0 0 0,0 0 0 0 0,0-1 0 0 0,0 1 0 0 0,0 0 0 0 0,1 0 0 0 0,-1 0 0 0 0,0 0 0 0 0,0-1 0 0 0,1 1 0 0 0,-1 0 0 0 0,0 0 0 0 0,1-1 0 0 0,-1 1 0 0 0,1 0 0 0 0,-1-1 0 0 0,1 1 0 0 0,-1 0 0 0 0,1 0 0 0 0,15 16 0 0 0,-4-6 0 0 0,2 2 0 0 0,0-1 0 0 0,1 0 0 0 0,12 7 0 0 0,-16-11 0 0 0,-2 1 0 0 0,-4-3 0 0 0,-4-5 0 0 0,-1-2 0 0 0,-4-3 0 0 0,1 0 0 0 0,1 0-1 0 0,-1 0 1 0 0,-1 1-1 0 0,1-1 1 0 0,0 1-1 0 0,-1 0 1 0 0,1 0-1 0 0,-4-2 1 0 0,-8-5 76 0 0,-14-15 1217 0 0,13 12-610 0 0,-6-7-683 0 0,12 11 0 0 0,-1 0 0 0 0,-9-6 0 0 0,11 9 0 0 0,-1-2 0 0 0,1 1 0 0 0,0-1 0 0 0,-1-2 0 0 0,4 2 0 0 0,6 8 0 0 0,0 0 0 0 0,-1 0 0 0 0,1 0 0 0 0,0-1 0 0 0,0 1 0 0 0,0 0 0 0 0,0 0 0 0 0,0 0 0 0 0,0 0 0 0 0,-1 0 0 0 0,1-1 0 0 0,0 1 0 0 0,0 0 0 0 0,0 0 0 0 0,0 0 0 0 0,0 0 0 0 0,0-1 0 0 0,0 1 0 0 0,0 0 0 0 0,0 0 0 0 0,0 0 0 0 0,0-1 0 0 0,0 1 0 0 0,0 0 0 0 0,0 0 0 0 0,0 0 0 0 0,0-1 0 0 0,0 1 0 0 0,0 0 0 0 0,0 0 0 0 0,0 0 0 0 0,0-1 0 0 0,1 2-26 0 0,1-1-1 0 0,-1 0 1 0 0,0 0 0 0 0,1 1-1 0 0,-1-1 1 0 0,0 1 0 0 0,0-1-1 0 0,1 1 1 0 0,-1-1-1 0 0,0 1 1 0 0,1 0 26 0 0,17 12-973 0 0,-12-8 454 0 0,7 4-1447 0 0,-1 1-3830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1:46.40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633 686 5063 0 0,'-4'1'146'0'0,"-16"2"236"0"0,18-2-392 0 0,-13 1 4308 0 0,-14 0-4298 0 0,28-2 80 0 0,1 0 0 0 0,0 0-1 0 0,-1 0 1 0 0,1 0 0 0 0,0 0-1 0 0,-1 0 1 0 0,1 0-1 0 0,0 0 1 0 0,-1 0 0 0 0,1 0-1 0 0,0 0 1 0 0,-1 0 0 0 0,1 0-1 0 0,0 1 1 0 0,0-1 0 0 0,-1 0-1 0 0,1 0 1 0 0,0 0-1 0 0,-1 0 1 0 0,1 1 0 0 0,0-1-1 0 0,0 0 1 0 0,-1 0 0 0 0,1 1-80 0 0,0-1 29 0 0,0 0 1 0 0,-1 0-1 0 0,1 1 1 0 0,0-1-1 0 0,0 0 0 0 0,-1 0 1 0 0,1 0-1 0 0,0 0 1 0 0,-1 1-1 0 0,1-1 1 0 0,0 0-1 0 0,-1 0 1 0 0,1 0-1 0 0,-1 0 1 0 0,1 0-1 0 0,0 0 1 0 0,-1 0-1 0 0,1 0 1 0 0,0 0-1 0 0,-1 0 1 0 0,1 0-1 0 0,0 0 1 0 0,-1 0-1 0 0,1 0-29 0 0,-3 0 72 0 0,0 1 0 0 0,0 0 1 0 0,0-1-1 0 0,0 1 0 0 0,0 0 0 0 0,0 1 1 0 0,0-1-1 0 0,1 0 0 0 0,-1 1 0 0 0,0 0 1 0 0,1-1-1 0 0,-1 1 0 0 0,1 0 0 0 0,0 0 1 0 0,0 0-1 0 0,-1 1-72 0 0,1-1 31 0 0,0 0 1 0 0,-1-1-1 0 0,1 1 0 0 0,-1-1 1 0 0,0 1-1 0 0,1-1 0 0 0,-1 0 1 0 0,0 0-1 0 0,0 0 0 0 0,-1 0-31 0 0,-6 2 20 0 0,-6 3 2 0 0,0 1 0 0 0,0 1 0 0 0,1 0-1 0 0,0 1 1 0 0,0 1 0 0 0,1 0 0 0 0,1 1 0 0 0,0 1-1 0 0,-9 9-21 0 0,-37 37 0 0 0,45-43 0 0 0,-8 9 0 0 0,1 0 0 0 0,2 1 0 0 0,0 2 0 0 0,-10 17 0 0 0,16-27 0 0 0,2 0 0 0 0,0 1 0 0 0,1 1 0 0 0,-4 9 0 0 0,1 10 30 0 0,-1 10-30 0 0,1-5 24 0 0,7-23-23 0 0,1 0 1 0 0,1 1 0 0 0,1-1 0 0 0,1 1 0 0 0,0-1-1 0 0,2 4-1 0 0,-1-7 0 0 0,1-8 0 0 0,0-1 0 0 0,0 1 0 0 0,0-1 0 0 0,1 1 0 0 0,1-1 0 0 0,-1 0 0 0 0,1 1 0 0 0,1-1 0 0 0,1 4 0 0 0,2 0-1 0 0,-1-1 0 0 0,1 1 1 0 0,2 1 0 0 0,-4-8 1 0 0,-1-1 0 0 0,1 1 1 0 0,0-1-1 0 0,0 0 0 0 0,0 0 1 0 0,1 0-1 0 0,-1 0 0 0 0,1-1 1 0 0,0 0-1 0 0,2 1-1 0 0,28 12 39 0 0,0-2-1 0 0,1-1 1 0 0,6 0-39 0 0,-31-10 1 0 0,30 8-1 0 0,1-3-1 0 0,1-1 1 0 0,19 0 0 0 0,29 4 12 0 0,23 6 23 0 0,282 46 47 0 0,-303-49-51 0 0,0-4 0 0 0,1-5 0 0 0,-1-3 0 0 0,87-10-31 0 0,251-20 804 0 0,-192 18-449 0 0,-199 9-306 0 0,64 0-36 0 0,15 0-14 0 0,197-8 30 0 0,-1 19 6 0 0,102 6-24 0 0,-145-15 53 0 0,-73-3-12 0 0,-117 0-31 0 0,114-6 369 0 0,-51 0 56 0 0,-18-3-155 0 0,-57 3-198 0 0,149-21 70 0 0,-151 18-126 0 0,34-3 28 0 0,129-23 18 0 0,-187 28-36 0 0,37-6 33 0 0,-32 7 8 0 0,9-6-88 0 0,23-4 53 0 0,-59 14-45 0 0,90-15 56 0 0,-66 12-11 0 0,24-8-53 0 0,24-4 11 0 0,-38 10-14 0 0,68-9 84 0 0,36 0 209 0 0,-134 13-155 0 0,23-6-135 0 0,-20 4 104 0 0,15-5 130 0 0,-1-2 0 0 0,21-10-234 0 0,24-9 163 0 0,-50 18-88 0 0,-23 8-23 0 0,0 2-1 0 0,8-3-51 0 0,-3 2 61 0 0,0-2 1 0 0,-1 0-62 0 0,22-8 75 0 0,-5 1-24 0 0,-2 0 1 0 0,0-3-1 0 0,23-16-51 0 0,-55 33 6 0 0,31-19 127 0 0,21-18-133 0 0,-37 25 32 0 0,-1-2 1 0 0,-1 0-1 0 0,7-8-32 0 0,8-9 20 0 0,-27 30-20 0 0,-1 0 0 0 0,1-1 0 0 0,-1 0 0 0 0,1 1 0 0 0,-1-1 0 0 0,0 0 0 0 0,1-2 0 0 0,12-19 0 0 0,-4 13 0 0 0,9-9 0 0 0,-9 7 0 0 0,5-10 0 0 0,-3 7 0 0 0,-12 13 0 0 0,7-13 0 0 0,-5 10 0 0 0,10-27 0 0 0,-12 30 0 0 0,0 2 0 0 0,-1 0 0 0 0,1-1 0 0 0,-1 1 0 0 0,0 0 0 0 0,1 0 0 0 0,-1-1 0 0 0,0 1 0 0 0,0 0 0 0 0,0 0 0 0 0,0-1 0 0 0,0 1 0 0 0,0-1 0 0 0,0-19 0 0 0,-1-3 11 0 0,-3-16-11 0 0,3 35 11 0 0,1-1-1 0 0,-1 1 1 0 0,0 0 0 0 0,-1 0 0 0 0,0-2-11 0 0,-1-4-1 0 0,-1-8 1 0 0,1 5 32 0 0,0 0 0 0 0,1-9-32 0 0,0 11 23 0 0,0 0 0 0 0,-1 0 0 0 0,-1 0 0 0 0,1 0 0 0 0,-2 0 0 0 0,-4-8-23 0 0,-1-4 70 0 0,4 10-10 0 0,-1 2-1 0 0,0-1 1 0 0,-1 1 0 0 0,-9-11-60 0 0,-2-3 113 0 0,-6-8 282 0 0,-26-26-395 0 0,9 11 229 0 0,20 20-32 0 0,-5-11-197 0 0,14 19 48 0 0,-1 2 0 0 0,-1 0 0 0 0,0 0 1 0 0,-7-5-49 0 0,2 7 75 0 0,-6-3-75 0 0,0-1-1 0 0,10 9 2 0 0,-1 1 0 0 0,-7-3-1 0 0,-17-12-21 0 0,2 5-264 0 0,38 20 81 0 0,-1 0-41 0 0,0-1-96 0 0,0 0 0 0 0,0 1 0 0 0,0-1 0 0 0,0 1 0 0 0,-1-1 0 0 0,1 1 0 0 0,-2-1 341 0 0,4 2-1020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0:34.8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1505 274 2759 0 0,'0'0'107'0'0,"0"0"-19"0"0,0 0 60 0 0,0 0 233 0 0,0 0 106 0 0,0 0 22 0 0,0 0 3 0 0,0 0 0 0 0,0 0 0 0 0,0 0 0 0 0,0 0-69 0 0,0 0-222 0 0,-1-1 166 0 0,-8-13 610 0 0,8 13-554 0 0,0 0-294 0 0,-5-6-133 0 0,-2-1-16 0 0,0-2 0 0 0,2 2 72 0 0,-7-8 1545 0 0,9 11-1565 0 0,0 0-1 0 0,0 0 0 0 0,0 1 1 0 0,0 0-1 0 0,-1-1 0 0 0,0 1 0 0 0,-3-2-51 0 0,-8-4 0 0 0,1-2 0 0 0,12 9 0 0 0,-15-10 0 0 0,-5-2 0 0 0,3 2 230 0 0,12 6 30 0 0,-1 1 0 0 0,-1 0-1 0 0,1 1 1 0 0,-1 0 0 0 0,0 1 0 0 0,0 0-1 0 0,-4-1-259 0 0,-16-4 0 0 0,19 5 0 0 0,0 1 0 0 0,-6-1 0 0 0,9 2 0 0 0,0-1 0 0 0,0 1 0 0 0,-1-2 0 0 0,-23-6 0 0 0,-9 3 0 0 0,23 5 0 0 0,-17-5 0 0 0,26 5 0 0 0,0 1 0 0 0,-1 0 0 0 0,1 1 0 0 0,0 0 0 0 0,-1 0 0 0 0,-2 1 0 0 0,-3 0 0 0 0,-13-1 0 0 0,20 0 0 0 0,0 1 0 0 0,0-1 0 0 0,0 1 0 0 0,1 1 0 0 0,-1-1 0 0 0,0 1 0 0 0,1 1 0 0 0,-2 0 0 0 0,-19 5 664 0 0,17-6-55 0 0,1 1 1 0 0,-7 3-610 0 0,8-3 77 0 0,0 0 0 0 0,-6 1-77 0 0,8-2 3 0 0,-1 0-1 0 0,1 0 1 0 0,-1 1 0 0 0,-1 1-3 0 0,-2 1 0 0 0,0-1 0 0 0,-8 2 0 0 0,10-3 0 0 0,1-1 0 0 0,-1 2 0 0 0,1-1 0 0 0,0 1 0 0 0,-5 3 0 0 0,2 0 0 0 0,-1 0 0 0 0,-3 0 0 0 0,-8 4 0 0 0,1 2 0 0 0,-12 10 0 0 0,24-16 0 0 0,0 0 0 0 0,4-3 0 0 0,1 0 0 0 0,0 0 0 0 0,-4 3 0 0 0,-14 12 0 0 0,19-15 0 0 0,-1-1 0 0 0,1 1 0 0 0,-1 0 0 0 0,1 0 0 0 0,0 0 0 0 0,1 0 0 0 0,-1 1 0 0 0,1-1 0 0 0,0 1 0 0 0,0 0 0 0 0,-1 4 0 0 0,-6 7 0 0 0,0 0 0 0 0,-7 8 0 0 0,15-21 0 0 0,-1 1 0 0 0,-1-1 0 0 0,1 0 0 0 0,-2 1 0 0 0,2-1 0 0 0,0-1 0 0 0,1 1 0 0 0,-1 0 0 0 0,1-1 0 0 0,-1 1 0 0 0,0 2 0 0 0,1-1 0 0 0,1-3 0 0 0,1 0 0 0 0,-1 0 0 0 0,0-1 0 0 0,1 1 0 0 0,-1 0 0 0 0,0 0 0 0 0,0-1 0 0 0,0 1 0 0 0,1 0 0 0 0,-2 0 0 0 0,-6 6 0 0 0,6-5 0 0 0,0 0 0 0 0,1-1 0 0 0,-1 1 0 0 0,0 1 0 0 0,1-1 0 0 0,0 0 0 0 0,-1 0 0 0 0,1 0 0 0 0,0 1 0 0 0,0-1 0 0 0,0 1 0 0 0,1-1 0 0 0,-1 1 0 0 0,-1 4 0 0 0,0-1 0 0 0,-1 1 0 0 0,0-1 0 0 0,-3 6 0 0 0,2-7 0 0 0,3-3 0 0 0,-1 0 0 0 0,1 1 0 0 0,0-1 0 0 0,0 1 0 0 0,0-1 0 0 0,0 1 0 0 0,0 2 0 0 0,-8 16 0 0 0,7-16 0 0 0,-1 1 0 0 0,1 0 0 0 0,0 0 0 0 0,1 0 0 0 0,-1 1 0 0 0,1 0 0 0 0,0 1 0 0 0,-1 0 0 0 0,0 0 0 0 0,0 1 0 0 0,-6 12 0 0 0,6-18 0 0 0,0 1 0 0 0,1 0 0 0 0,-1 0 0 0 0,1 0 0 0 0,-1 3 0 0 0,-5 19 0 0 0,1 4 0 0 0,2-4 0 0 0,1-6 0 0 0,-1 0 0 0 0,-2 7 0 0 0,3-6 0 0 0,-7 27 0 0 0,7-33 0 0 0,-2 0 0 0 0,2 3 0 0 0,2-10 0 0 0,-1 1 0 0 0,0-1 0 0 0,-3 7 0 0 0,-3 12 0 0 0,6-18 0 0 0,-1 1 0 0 0,0 0 0 0 0,0-1 0 0 0,-1 0 0 0 0,-1 2 0 0 0,2-6 0 0 0,2-1 0 0 0,-1 0 0 0 0,1 0 0 0 0,-1 0 0 0 0,1 1 0 0 0,1-1 0 0 0,-1 0 0 0 0,-6 12 0 0 0,4-10 0 0 0,-2 4 0 0 0,-1-2 0 0 0,-1-1 0 0 0,0-2 0 0 0,-2-3 0 0 0,1-2 0 0 0,2 1 0 0 0,-1-5-133 0 0,6 3-91 0 0,0 0-1 0 0,0-1 1 0 0,0 1 0 0 0,1-1-1 0 0,-1 1 1 0 0,0-1 0 0 0,0 0-1 0 0,1 1 1 0 0,-1-1 0 0 0,1 0-1 0 0,0 1 1 0 0,-1-3 224 0 0,1 3 32 0 0,0-2-1055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0:35.8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655 395 4607 0 0,'0'0'208'0'0,"1"1"67"0"0,0 5 411 0 0,2 8 657 0 0,-3-8-1255 0 0,0-4 283 0 0,0-1-263 0 0,-1 0-1 0 0,1 0 1 0 0,0 0-1 0 0,-1 0 1 0 0,1 0-1 0 0,-1 0 1 0 0,0 0-1 0 0,1 0 1 0 0,-1 0-1 0 0,0 0 1 0 0,0 0-1 0 0,1 0 1 0 0,-1 0-1 0 0,-1 0-107 0 0,-13 11 172 0 0,11-11 145 0 0,0 0 0 0 0,1 1-1 0 0,-1-1 1 0 0,0 0-1 0 0,0-1 1 0 0,-2 1-317 0 0,-7 1 76 0 0,12-1-76 0 0,-1-1 0 0 0,1 0 0 0 0,-1 1 0 0 0,1-1 0 0 0,-1 0 0 0 0,1 0 0 0 0,-1 0 0 0 0,0 0 0 0 0,1 0 0 0 0,-1-1 0 0 0,1 1 0 0 0,-1 0 0 0 0,1-1 0 0 0,0 1 0 0 0,-1-1 0 0 0,-5-1 0 0 0,-8-2 311 0 0,1 0-1 0 0,-1-1 0 0 0,-8-5-310 0 0,3 2 342 0 0,0-2 1 0 0,-1-1-343 0 0,12 6 86 0 0,1-1 1 0 0,0 1-1 0 0,0-2 1 0 0,1 1-1 0 0,-7-7-86 0 0,-5-5 0 0 0,13 13 0 0 0,1-1 0 0 0,0 1 0 0 0,-2-3 0 0 0,1 1 0 0 0,0 1 0 0 0,-1-1 0 0 0,0 0 0 0 0,-14-12 0 0 0,12 9 443 0 0,-1 1 0 0 0,-1-1-443 0 0,-7-5 554 0 0,-73-60 54 0 0,57 48-608 0 0,24 20 0 0 0,0 0 0 0 0,1-1 0 0 0,0 0 0 0 0,1 0 0 0 0,-2-3 0 0 0,-17-16 0 0 0,17 16 0 0 0,3 3 0 0 0,-2-5 0 0 0,2 1 0 0 0,7 11 0 0 0,0 1 0 0 0,0 0 0 0 0,-1 0 0 0 0,1 0 0 0 0,0-1 0 0 0,0 1 0 0 0,0 0 0 0 0,0 0 0 0 0,0-1 0 0 0,0 1 0 0 0,0 0 0 0 0,0 0 0 0 0,0-1 0 0 0,0 1 0 0 0,0 0 0 0 0,0 0 0 0 0,0-1 0 0 0,0 1 0 0 0,0 0 0 0 0,0 0 0 0 0,0-1 0 0 0,0 1 0 0 0,0 0 0 0 0,0 0 0 0 0,0-1 0 0 0,0 1 0 0 0,0 0 0 0 0,8-1-1020 0 0,-6 1-4080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0:36.98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639 84 4607 0 0,'0'0'102'0'0,"0"0"20"0"0,0 0 6 0 0,-1-2-21 0 0,-1-1-91 0 0,0 0-16 0 0,-4-13 77 0 0,0-5 1291 0 0,5 19-925 0 0,1 1-420 0 0,-1 0 0 0 0,0-1 0 0 0,0 1 0 0 0,1 0 0 0 0,-1-1 0 0 0,0 1 0 0 0,0 0 0 0 0,-1-1-23 0 0,1 1 53 0 0,1 0 318 0 0,0 1 117 0 0,-1-1 21 0 0,-2-1-287 0 0,-14-8 164 0 0,13 8-375 0 0,2 1 22 0 0,0 0 0 0 0,0 0 1 0 0,0 1-1 0 0,0-1 0 0 0,0 0 0 0 0,0 1 1 0 0,0 0-1 0 0,0-1 0 0 0,0 1 0 0 0,-1 0 1 0 0,1 0-1 0 0,0 0 0 0 0,-1 0-33 0 0,-40-1 1605 0 0,42 1-1605 0 0,-1-1 0 0 0,1 1 0 0 0,-1 1 0 0 0,1-1 0 0 0,0 0 0 0 0,-1 0 0 0 0,1 0 0 0 0,0 1 0 0 0,0-1 0 0 0,-1 1 0 0 0,1-1 0 0 0,0 1 0 0 0,-1 0 0 0 0,-3 1 0 0 0,-1-1-1 0 0,0 1 0 0 0,0-1 0 0 0,0-1 0 0 0,0 1 1 0 0,1-1 12 0 0,-1 0 1 0 0,1 1 0 0 0,0 0 0 0 0,0 0 0 0 0,0 0-1 0 0,-1 2-12 0 0,-2 0 92 0 0,-2 1 285 0 0,0 0 0 0 0,0 1 0 0 0,0 0-1 0 0,1 1 1 0 0,-3 2-377 0 0,10-7 0 0 0,0 1 0 0 0,0 0 0 0 0,0-1 0 0 0,0 1 0 0 0,0 0 0 0 0,-2 2 0 0 0,1 1 0 0 0,1-4 0 0 0,1 0 0 0 0,0 0 0 0 0,0 0 0 0 0,-1 0 0 0 0,1 1 0 0 0,0-1 0 0 0,0 0 0 0 0,1 1 0 0 0,-1-1 0 0 0,0 1 0 0 0,0-1 0 0 0,1 1 0 0 0,-1-1 0 0 0,0 2 0 0 0,-1 3 0 0 0,-11 31 0 0 0,-1 3 0 0 0,10-29 0 0 0,0 1 0 0 0,-1 10 0 0 0,3-12 0 0 0,-4 24 0 0 0,5-26 0 0 0,-2 16 0 0 0,0 0 0 0 0,1 0 0 0 0,2 9 0 0 0,-3 16 0 0 0,1-29 0 0 0,-1-3 0 0 0,0 6 0 0 0,2-5 0 0 0,-3 16 0 0 0,0 3 0 0 0,2-17 697 0 0,-1-1 0 0 0,-1 2-697 0 0,-2 14 638 0 0,5-28-633 0 0,-1 1 0 0 0,0 0 0 0 0,0-1 0 0 0,-2 5-5 0 0,-6 23-4 0 0,3-9 4 0 0,-1 0 0 0 0,-1-1 0 0 0,-4 5 0 0 0,11-25 0 0 0,0 1 0 0 0,-10 7 0 0 0,0-2 0 0 0,1-2 0 0 0,-2 1 0 0 0,-15 13 0 0 0,11-12 0 0 0,14-8 0 0 0,-1-1 0 0 0,0 1 0 0 0,0 0 0 0 0,1 1 0 0 0,-5 4 0 0 0,2-2 0 0 0,-1 0 0 0 0,1-1 0 0 0,-1 1 0 0 0,-3 0 0 0 0,5-2-64 0 0,4-4-273 0 0,0-1-138 0 0,1 0 463 0 0,0 0-427 0 0,-1 0 0 0 0,1-1 0 0 0,0 1 0 0 0,-1-1 0 0 0,1 1 0 0 0,0 0 0 0 0,0-1 0 0 0,0 1 0 0 0,0-1 0 0 0,0 0 439 0 0,3-7-4338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0:37.5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224 23 4607 0 0,'0'0'208'0'0,"-2"0"-9"0"0,-53 3 3362 0 0,40-4-2821 0 0,-1 0 0 0 0,1-2 0 0 0,-13-3-740 0 0,-6 0 436 0 0,7-1 1004 0 0,26 7-997 0 0,-6 0-278 0 0,0 0-165 0 0,2-1-64 0 0,3 1-273 0 0,1 0-138 0 0,-6 1-33 0 0,6-1-4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0:39.0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904 135 4607 0 0,'0'0'102'0'0,"0"0"20"0"0,0 0 6 0 0,0 0 51 0 0,0 0 213 0 0,-1-1 96 0 0,0-1-314 0 0,-9-8 753 0 0,6 7-672 0 0,1 0-1 0 0,-1 0 0 0 0,0 1 1 0 0,0-1-1 0 0,0 1 0 0 0,-2-1-254 0 0,-8-5 522 0 0,-3-6-502 0 0,7 5-22 0 0,-1 1 0 0 0,-4-3 2 0 0,11 9 175 0 0,1 0-1 0 0,-1 1 0 0 0,0-1 0 0 0,0 1 1 0 0,0 0-1 0 0,0 0 0 0 0,-2 0-174 0 0,0 0 276 0 0,0-1 0 0 0,0 0 0 0 0,-4-1-276 0 0,-28-13 0 0 0,36 16 0 0 0,1-1 0 0 0,-1 1 0 0 0,1-1 0 0 0,-1 1 0 0 0,0 0 0 0 0,1-1 0 0 0,-1 1 0 0 0,0 0 0 0 0,0 0 0 0 0,-12-2 0 0 0,5-1 0 0 0,0 1 0 0 0,-1 0 0 0 0,1 0 0 0 0,-1 0 0 0 0,1 1 0 0 0,-2 1 0 0 0,8 0 0 0 0,-1 0 0 0 0,0 1 0 0 0,1-1 0 0 0,-1 1 0 0 0,1 0 0 0 0,-1 0 0 0 0,1 0 0 0 0,-1 1 0 0 0,-1 0 0 0 0,0 0 0 0 0,-1-1 0 0 0,1 1 0 0 0,0-1 0 0 0,-1 0 0 0 0,1-1 0 0 0,-1 1 0 0 0,-2-1 0 0 0,0 0 19 0 0,3 0 66 0 0,0 0 0 0 0,0 0-1 0 0,1 0 1 0 0,-1 1 0 0 0,-4 1-85 0 0,-4 1 762 0 0,9-3-597 0 0,1 1 1 0 0,-1 0-1 0 0,1 0 1 0 0,-1 1-1 0 0,-1 0-165 0 0,2-1 3 0 0,1 1-1 0 0,-1-1 1 0 0,0 0-1 0 0,0 0 1 0 0,0 0-1 0 0,1 0 1 0 0,-1-1-1 0 0,-2 1-2 0 0,4-1 0 0 0,0 0-1 0 0,0 0 1 0 0,0 1-1 0 0,0-1 1 0 0,-1 0 0 0 0,1 1-1 0 0,0-1 1 0 0,0 1-1 0 0,-1 0 1 0 0,-14 8 0 0 0,0 1 0 0 0,-8 6 0 0 0,17-10 0 0 0,-1 0 0 0 0,1 1 0 0 0,0-1 0 0 0,1 1 0 0 0,0 1 0 0 0,0 0 0 0 0,-2 2 0 0 0,2 1 0 0 0,-1 0 0 0 0,1 1 0 0 0,1-1 0 0 0,-3 8 0 0 0,5-10 0 0 0,-1 2 0 0 0,1 0 0 0 0,1 1 0 0 0,-1 0 0 0 0,2-1 0 0 0,-1 11 0 0 0,-1 14 0 0 0,-12 83 0 0 0,12-95 0 0 0,-1 0 0 0 0,-5 21 0 0 0,5-25 0 0 0,-3 20 0 0 0,5-25 0 0 0,1-7 0 0 0,-1 0 0 0 0,0-1 0 0 0,-1 0 0 0 0,-1 3 0 0 0,-6 17 0 0 0,10-24 0 0 0,-1-1 0 0 0,0 1 0 0 0,0-1 0 0 0,0 0 0 0 0,0 1 0 0 0,-1-1 0 0 0,1 0 0 0 0,-1 0 0 0 0,1 0 0 0 0,-1 1 0 0 0,-1-1 0 0 0,-11 17 0 0 0,12-16 141 0 0,0-1 0 0 0,-1 1 0 0 0,1-1-1 0 0,0 0 1 0 0,-1 0 0 0 0,1 0 0 0 0,-1 0 0 0 0,-2 2-141 0 0,3-3 90 0 0,1 0 1 0 0,-1 0-1 0 0,1 0 1 0 0,0 0-1 0 0,-1 0 1 0 0,1 0 0 0 0,0 1-1 0 0,0-1 1 0 0,0 0-1 0 0,-1 1-90 0 0,-3 4 5 0 0,1 0 0 0 0,-2 0 0 0 0,1-1 0 0 0,-6 5-5 0 0,4-4-2 0 0,0 1 0 0 0,-6 6 2 0 0,2 2 0 0 0,-3-2 0 0 0,11-10 5 0 0,0 0-18 0 0,1 1-1 0 0,0-1 0 0 0,-1 0 0 0 0,1 1 0 0 0,0 0 14 0 0,1-3-337 0 0,1-1-138 0 0,0 0-33 0 0,0 0-140 0 0,0 0-572 0 0,0 0-253 0 0,0 0-51 0 0,0 0-11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0:39.9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283 45 4607 0 0,'0'0'102'0'0,"0"0"20"0"0,0 0 6 0 0,0 0 51 0 0,0 0 213 0 0,0 0 96 0 0,0 0 21 0 0,0 0-66 0 0,0 0-222 0 0,0 0 166 0 0,0 0 101 0 0,0 0 21 0 0,0 0-66 0 0,-2 1-294 0 0,-12 6-133 0 0,13-6-6 0 0,0-1-1 0 0,0 1 1 0 0,1-1-1 0 0,-1 1 1 0 0,0-1-1 0 0,0 0 1 0 0,0 0-1 0 0,0 1 1 0 0,0-1-1 0 0,0 0 1 0 0,0 0-1 0 0,0 0 1 0 0,0 0-1 0 0,0 0 1 0 0,0 0-1 0 0,0 0 1 0 0,0 0-10 0 0,-8 0 281 0 0,4 0-65 0 0,0 1 1 0 0,0-1-1 0 0,0 0 0 0 0,0 0 0 0 0,0 0 1 0 0,0-1-1 0 0,0 0 0 0 0,1 0-216 0 0,-42-12 967 0 0,29 8-27 0 0,4 0-921 0 0,10 4-19 0 0,-1 0-1 0 0,1 0 1 0 0,0 0-1 0 0,0 0 1 0 0,-1 0-1 0 0,0 1 1 0 0,0-1 0 0 0,0 1 0 0 0,1-1 0 0 0,-1 0 0 0 0,1 0 0 0 0,-1 0 0 0 0,0-1 0 0 0,-1 0 0 0 0,-2-1 0 0 0,0 0 0 0 0,0 1 0 0 0,0 0 0 0 0,-1 0 0 0 0,1 1 0 0 0,0-1 0 0 0,-2 2 0 0 0,4-1-588 0 0,4 0-2473 0 0,1 1-1074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0:40.42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305 322 6447 0 0,'0'0'298'0'0,"0"0"-10"0"0,-1 0-188 0 0,0 0-98 0 0,0 0 0 0 0,1 1 0 0 0,-1-1 0 0 0,0 0 0 0 0,1 0 0 0 0,-1 0 0 0 0,0-1 0 0 0,1 1 0 0 0,-1 0 0 0 0,0 0 0 0 0,1 0 0 0 0,-1 0 0 0 0,1-1 0 0 0,-1 1 0 0 0,0 0 0 0 0,1-1 0 0 0,-1 1 0 0 0,1 0 0 0 0,-1-1-2 0 0,-2-1 43 0 0,-20-11 862 0 0,13 6-241 0 0,0 2 0 0 0,0-1 0 0 0,-6-1-664 0 0,11 5 220 0 0,0 0 0 0 0,0 0 0 0 0,1-1 0 0 0,-1 0 0 0 0,1 0 0 0 0,0 0 0 0 0,0 0 1 0 0,0-1-1 0 0,0 0 0 0 0,-2-3-220 0 0,-5-6 850 0 0,1-2 0 0 0,-5-8-850 0 0,2 4 707 0 0,-52-77-99 0 0,47 73-476 0 0,6 7-537 0 0,1 0 0 0 0,-2-4 405 0 0,12 18-3534 0 0,1 2-1238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2:56.9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 5908 4607 0 0,'0'0'102'0'0,"0"0"20"0"0,0 0 6 0 0,1 1-21 0 0,0 6-14 0 0,-1-6 278 0 0,-1 5 430 0 0,0-3-670 0 0,0 0 1 0 0,0 0-1 0 0,0 0 1 0 0,0 0-1 0 0,0 0 0 0 0,-1 1-131 0 0,-3 6 100 0 0,4-6 239 0 0,-2 1 0 0 0,1 0 0 0 0,0-1 0 0 0,-4 5-339 0 0,5-8 443 0 0,0 0-294 0 0,-11 18 1307 0 0,11-18-1013 0 0,1-1-222 0 0,0 0 166 0 0,0 0 101 0 0,0 0 21 0 0,0 0-66 0 0,0 0-222 0 0,0 0 166 0 0,-2-10 1053 0 0,2 9-1291 0 0,2-6-133 0 0,1-1-16 0 0,2 1 0 0 0,3 0 0 0 0,-5 6 0 0 0,0-1 0 0 0,-1 0 0 0 0,1 0 0 0 0,-1 0 0 0 0,0 0 0 0 0,1-1 0 0 0,0-1 0 0 0,7-6 42 0 0,0 1 1 0 0,1 0-1 0 0,1 1 0 0 0,7-5-42 0 0,20-15 274 0 0,-17 12 1274 0 0,11-6-1548 0 0,11-7 57 0 0,2-2-57 0 0,17-8 0 0 0,-34 22 0 0 0,116-74 0 0 0,-100 60 0 0 0,16-17 0 0 0,-30 25 0 0 0,1-5-30 0 0,7-7 30 0 0,-21 16 369 0 0,1 2 0 0 0,1 0 0 0 0,1 2 0 0 0,1 0 0 0 0,1 0-369 0 0,8-1-461 0 0,-16 9 358 0 0,0-1 0 0 0,0 0 0 0 0,-1-2 0 0 0,5-3 103 0 0,2-3 366 0 0,1 1 0 0 0,0 1 0 0 0,12-5-366 0 0,8-5 8 0 0,116-66-8 0 0,-30 18 0 0 0,-108 60 0 0 0,133-82 0 0 0,-125 73 0 0 0,8-8 0 0 0,-12 8 0 0 0,-13 12 0 0 0,21-18 0 0 0,2 2 0 0 0,22-12 0 0 0,-32 22 0 0 0,-1-1 0 0 0,0 0 0 0 0,13-14 0 0 0,-7 7 0 0 0,-18 15 0 0 0,0 0 0 0 0,1-2 0 0 0,8-10 28 0 0,-4 4 111 0 0,0 1-1 0 0,2 1 0 0 0,4-4-138 0 0,34-23 1443 0 0,-30 21-1281 0 0,15-9-162 0 0,24-16 0 0 0,-22 16 0 0 0,-24 16 0 0 0,19-10 0 0 0,41-23 0 0 0,-63 36 0 0 0,15-12 0 0 0,-18 11 0 0 0,1 2 0 0 0,9-5 0 0 0,-13 8 0 0 0,0 0 0 0 0,-1-1 0 0 0,7-6 0 0 0,-6 5 0 0 0,0 0 0 0 0,9-5 0 0 0,-4 5 0 0 0,3-3 0 0 0,8-5 0 0 0,-20 12 0 0 0,-1-1 0 0 0,1 0 0 0 0,-1 0 0 0 0,1-1 0 0 0,3-5 0 0 0,-7 8 0 0 0,1 0 0 0 0,-1 0 0 0 0,0 0 0 0 0,1 0 0 0 0,0 0 0 0 0,-1 0 0 0 0,1 0 0 0 0,0 1 0 0 0,0-1 0 0 0,1 1 0 0 0,-1 0 0 0 0,1 0 0 0 0,1-1 0 0 0,2 0 0 0 0,0 0 0 0 0,-1 0 0 0 0,1-1 0 0 0,-1 0 0 0 0,0-1 0 0 0,0 1 0 0 0,3-5 0 0 0,-1 3 0 0 0,0 1 0 0 0,0 0 0 0 0,0 0 0 0 0,6-2 0 0 0,17-10 0 0 0,-20 9 0 0 0,0 0 0 0 0,0-1 0 0 0,-1 0 0 0 0,-1 0 0 0 0,1-1 0 0 0,-1-1 0 0 0,-3 5 0 0 0,1 0 0 0 0,0 0 0 0 0,0 1 0 0 0,0-1 0 0 0,8-3 0 0 0,-5 2 0 0 0,25-12 0 0 0,-22 12 0 0 0,0 0 0 0 0,1-2 0 0 0,5-3 0 0 0,0 1 0 0 0,10-4 0 0 0,-19 9 0 0 0,0 0 0 0 0,6-5 0 0 0,-8 5 0 0 0,-1 1 0 0 0,1 0 0 0 0,0 1 0 0 0,7-4 0 0 0,-4 3 0 0 0,0-1 0 0 0,10-6 0 0 0,8-4 0 0 0,-8 2 0 0 0,-9 9 0 0 0,-7 3 0 0 0,1-1 0 0 0,-1 0 0 0 0,0 0 0 0 0,1 0 0 0 0,-1-1 0 0 0,-1 0 0 0 0,4-2 0 0 0,4-4 0 0 0,-9 8 0 0 0,1 0 0 0 0,27-15 0 0 0,-27 15 0 0 0,-1 0 0 0 0,1 0 0 0 0,-1 0 0 0 0,0-1 0 0 0,1 1 0 0 0,-1-1 0 0 0,0 0 0 0 0,2-2 0 0 0,6-8 0 0 0,28-27 0 0 0,-29 30 0 0 0,1 0 0 0 0,1 1 0 0 0,-1 0 0 0 0,5-1 0 0 0,-15 9 0 0 0,1 0 0 0 0,-1 0 0 0 0,0 0 0 0 0,0 0 0 0 0,1 0 0 0 0,-1-1 0 0 0,0 1 0 0 0,0 0 0 0 0,0 0 0 0 0,0-1 0 0 0,1-2 0 0 0,2 0 0 0 0,-1 0 0 0 0,0 0 0 0 0,1 1 0 0 0,-1-1 0 0 0,5-2 0 0 0,4-4 0 0 0,-7 5 0 0 0,1 0 0 0 0,1 0 0 0 0,-1 1 0 0 0,3-2 0 0 0,28-21 0 0 0,-25 21 0 0 0,-1 4 0 0 0,-9 2 0 0 0,1 0 0 0 0,-1-1 0 0 0,0 1 0 0 0,0-1 0 0 0,1 0 0 0 0,-1 0 0 0 0,0 1 0 0 0,0-1 0 0 0,0-1 0 0 0,0 1 0 0 0,0 0 0 0 0,0 0 0 0 0,1-2 0 0 0,5-4 0 0 0,-6 4 0 0 0,1 0 0 0 0,-1 1 0 0 0,1 0 0 0 0,0 0 0 0 0,0 0 0 0 0,0 0 0 0 0,1-1 0 0 0,1 2 0 0 0,17-10 0 0 0,-16 8 133 0 0,-1-1-1 0 0,0 0 0 0 0,0 0 1 0 0,0 0-1 0 0,-1-1 0 0 0,4-2-132 0 0,-4 1 248 0 0,1 1 0 0 0,0 1-1 0 0,0-1 1 0 0,1 1-1 0 0,5-4-247 0 0,8-4 9 0 0,0-1-1 0 0,1-2-8 0 0,24-17-1 0 0,-22 17 1 0 0,-1 0 0 0 0,10-10 0 0 0,-13 11 0 0 0,2 0 0 0 0,5-3 0 0 0,-9 7 0 0 0,0-1 0 0 0,0-1 0 0 0,11-11 0 0 0,-20 16 0 0 0,0 1 0 0 0,1 0 0 0 0,0 0 0 0 0,8-4 0 0 0,-13 8 0 0 0,0 0 0 0 0,0-1 0 0 0,0 1 0 0 0,0-1 0 0 0,2-2 0 0 0,10-10 0 0 0,14-8 0 0 0,2 1 0 0 0,28-15 0 0 0,-46 29 0 0 0,-1 0 0 0 0,11-9 0 0 0,-13 8 0 0 0,1 1 0 0 0,1 0 0 0 0,8-4 0 0 0,-9 6 0 0 0,0 0 0 0 0,-1-1 0 0 0,0-1 0 0 0,5-4 0 0 0,36-36 0 0 0,-31 28 0 0 0,2 0 0 0 0,4-2 0 0 0,-22 19 0 0 0,16-11 0 0 0,-1-2 0 0 0,4-5 0 0 0,-19 17 0 0 0,1 1 0 0 0,0-1 0 0 0,0 1 0 0 0,0 0 0 0 0,0 0 0 0 0,1 0 0 0 0,0 1 0 0 0,-1-1 0 0 0,0 0 0 0 0,0-1 0 0 0,0 1 0 0 0,3-3 0 0 0,2-3 0 0 0,1 0 0 0 0,0 1 0 0 0,0 0 0 0 0,1 1 0 0 0,5-3 0 0 0,-1 2 0 0 0,-1 0 0 0 0,1 0 0 0 0,-1-2 0 0 0,0 0 0 0 0,-1 0 0 0 0,-7 5 0 0 0,0 0 0 0 0,0 1 0 0 0,1 0 0 0 0,-1 0 0 0 0,1 1 0 0 0,2-2 0 0 0,0 0 0 0 0,5-4 0 0 0,65-40 0 0 0,-53 32 0 0 0,-15 9 0 0 0,13-6 0 0 0,-13 8 0 0 0,-1-1 0 0 0,9-7 0 0 0,-7 5 0 0 0,13-6 0 0 0,-10 6 0 0 0,0-1 0 0 0,0-1 0 0 0,7-7 0 0 0,41-38 0 0 0,-44 38 0 0 0,-10 9 0 0 0,1 2 0 0 0,0-1 0 0 0,5-2 0 0 0,11-6 0 0 0,-19 11 0 0 0,1 0 0 0 0,0 1 0 0 0,-1 0 0 0 0,1 1 0 0 0,4-2 0 0 0,18-6 0 0 0,-26 9 0 0 0,-2-1 0 0 0,1 1 0 0 0,0-1 0 0 0,0 0 0 0 0,-1 0 0 0 0,0 0 0 0 0,1 0 0 0 0,1-3 0 0 0,11-11 0 0 0,-5 9 0 0 0,0 0 0 0 0,0 1 0 0 0,0 1 0 0 0,1 0 0 0 0,-1 1 0 0 0,27-15 0 0 0,-6 3 0 0 0,-17 10 0 0 0,0-2 0 0 0,7-4 0 0 0,-9 5 0 0 0,0 0 0 0 0,13-5 0 0 0,-8 4 0 0 0,-10 5 0 0 0,-1-1 0 0 0,0 0 0 0 0,0-1 0 0 0,0 0 0 0 0,-1 0 0 0 0,6-6 0 0 0,-3 2 0 0 0,1 0 0 0 0,6-3 0 0 0,14-10 0 0 0,26-20 0 0 0,-46 35 0 0 0,0 1 0 0 0,1 1 0 0 0,3-2 0 0 0,20-13 0 0 0,11-10 0 0 0,-15 11 0 0 0,20-17 0 0 0,-20 16 0 0 0,-23 17 0 0 0,1-1 0 0 0,-1-1 0 0 0,0 1 0 0 0,1-2 0 0 0,-2 2 0 0 0,0-1 0 0 0,1 1 0 0 0,0 0 0 0 0,0 1 0 0 0,0 0 0 0 0,1 0 0 0 0,0 1 0 0 0,2-1 0 0 0,-9 3 0 0 0,5-2 0 0 0,1-1 0 0 0,-1 0 0 0 0,0 0 0 0 0,0-1 0 0 0,-1 0 0 0 0,4-3 0 0 0,15-12 0 0 0,32-18 0 0 0,-29 21 0 0 0,-1-1 0 0 0,1-3 0 0 0,-22 17 0 0 0,0 1 0 0 0,0-1 0 0 0,1 1 0 0 0,-1 1 0 0 0,1-1 0 0 0,5-1 0 0 0,-4 2 0 0 0,-1-1 0 0 0,1 0 0 0 0,0 0 0 0 0,3-4 0 0 0,1-1 0 0 0,0-1 0 0 0,2-4 0 0 0,-4 5 0 0 0,0 0 0 0 0,1 0 0 0 0,4-2 0 0 0,9-6 0 0 0,17-9 0 0 0,70-34 0 0 0,-52 24 0 0 0,-14 13 0 0 0,-13 6 0 0 0,28-10 0 0 0,-38 18 0 0 0,14-10 0 0 0,-15 8 0 0 0,18-7 0 0 0,-29 13 0 0 0,-1 0 0 0 0,0-1 0 0 0,0 1 0 0 0,0-2 0 0 0,0 1 0 0 0,-1-1 0 0 0,3-3 0 0 0,1 0 0 0 0,0 0 0 0 0,8-5 0 0 0,-5 6 0 0 0,-6 4 0 0 0,0-1 0 0 0,0 0 0 0 0,-1-1 0 0 0,0 1 0 0 0,0-1 0 0 0,5-5 0 0 0,-10 7 0 0 0,1 1 0 0 0,0-1 0 0 0,0 1 0 0 0,1 0 0 0 0,-1 0 0 0 0,1 0 0 0 0,0 1 0 0 0,-1-1 0 0 0,1 1 0 0 0,3-1 0 0 0,0-1 0 0 0,1-1 0 0 0,-1 1 0 0 0,-1-1 0 0 0,1 0 0 0 0,-1 0 0 0 0,1-2 0 0 0,1 0 0 0 0,0 1 0 0 0,0 0 0 0 0,6-4 0 0 0,12-3 0 0 0,4-2 0 0 0,6-1 0 0 0,-32 13 0 0 0,1 0 0 0 0,-1 0 0 0 0,0 0 0 0 0,0-1 0 0 0,3-2 0 0 0,-3 2 0 0 0,0 1 0 0 0,0-1 0 0 0,1 1 0 0 0,-1 0 0 0 0,4-2 0 0 0,8-3 0 0 0,-10 6 0 0 0,1-2 0 0 0,-1 1 0 0 0,0-1 0 0 0,0 0 0 0 0,5-3 0 0 0,9-10 0 0 0,1 2 0 0 0,7-4 0 0 0,26-18 0 0 0,-49 33 0 0 0,0 1 0 0 0,1 0 0 0 0,-1 0 0 0 0,0 1 0 0 0,2-1 0 0 0,-1 1 0 0 0,0-1 0 0 0,-1 1 0 0 0,1-1 0 0 0,2-3 0 0 0,34-20 0 0 0,-10 4 0 0 0,-19 14 0 0 0,9-8 0 0 0,-9 6 0 0 0,2 0 0 0 0,-1 1 0 0 0,9-3 0 0 0,-9 5 0 0 0,-1-1 0 0 0,0-1 0 0 0,0 0 0 0 0,0-1 0 0 0,8-7 0 0 0,13-12 0 0 0,-21 12 0 0 0,3-1 0 0 0,50-44 0 0 0,-60 55 0 0 0,-3 5 0 0 0,-1-1 0 0 0,1 0 0 0 0,-1 1 0 0 0,1 0 0 0 0,0 0 0 0 0,0 0 0 0 0,2-1 0 0 0,9-5 0 0 0,0-1 0 0 0,3-2 0 0 0,-6 3 0 0 0,0 0 0 0 0,1 2 0 0 0,10-6 0 0 0,-17 10 0 0 0,0-1 0 0 0,0 0 0 0 0,0-1 0 0 0,0 1 0 0 0,3-4 0 0 0,13-9 0 0 0,-4 4 221 0 0,-1 0 0 0 0,14-15-221 0 0,7-5 1171 0 0,-22 19-2094 0 0,-8 7 1320 0 0,1 0 1 0 0,0 0 0 0 0,0 0-398 0 0,20-13 165 0 0,-24 17-153 0 0,-3 2-18 0 0,0-1 0 0 0,0 1 0 0 0,0-1 0 0 0,0 1 1 0 0,0-1-1 0 0,0 0 0 0 0,0 1 0 0 0,0-1 0 0 0,0 0 1 0 0,0 0-1 0 0,0 0 0 0 0,0 0 0 0 0,0 0 6 0 0,0 0-337 0 0,-1 1-138 0 0,0 0-33 0 0,0 0-72 0 0,-3 3-241 0 0,-1 0 1 0 0,1-1-1 0 0,-1 1 0 0 0,1-1 0 0 0,-3 1 821 0 0,-5 3-7164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1:49.25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10219 1440 1375 0 0,'0'0'414'0'0,"-1"2"1198"0"0,-2 4 526 0 0,2-4 109 0 0,1-2-255 0 0,0 0-1163 0 0,0 0-511 0 0,0 0-102 0 0,0 0-43 0 0,0 0-112 0 0,0 0-125 0 0,0-1 46 0 0,1 1 1 0 0,0-1-1 0 0,-1 1 0 0 0,1-1 0 0 0,-1 0 0 0 0,0 1 0 0 0,1-1 0 0 0,-1 0 0 0 0,1 1 0 0 0,-1-1 0 0 0,0 0 18 0 0,1 0-19 0 0,3-11-157 0 0,1 1 143 0 0,-2 6 6 0 0,8-9-9 0 0,17-30 60 0 0,-13 22 200 0 0,-7 10 426 0 0,9-11-650 0 0,-10 14 346 0 0,0-1 1 0 0,1-2-347 0 0,-3 3 211 0 0,1 1 0 0 0,-1 0 0 0 0,4-2-211 0 0,35-43 950 0 0,-26 30-61 0 0,16-15-889 0 0,-29 32 73 0 0,0 0-1 0 0,0-1 1 0 0,0 1 0 0 0,-1-1 0 0 0,1-3-73 0 0,0 1 65 0 0,0 1 0 0 0,1-1 0 0 0,2-2-65 0 0,-1 2 30 0 0,0 0 0 0 0,-1-1 1 0 0,0 0-1 0 0,-1 0 1 0 0,4-10-31 0 0,-4 10 10 0 0,0 1 0 0 0,1 0 0 0 0,0 0 1 0 0,1-1-11 0 0,1-1 26 0 0,0 0 1 0 0,0-3-27 0 0,9-16 65 0 0,-2 4 154 0 0,1-3-219 0 0,-13 23 22 0 0,-1 2 10 0 0,-1 1 0 0 0,1 0 0 0 0,-1-1 0 0 0,0 1 0 0 0,0 0 0 0 0,-1-1 0 0 0,1-1-32 0 0,5-18 106 0 0,-5 22-80 0 0,-1-1 0 0 0,0 0 0 0 0,1 1 0 0 0,-1-1 0 0 0,0 0-1 0 0,0 1 1 0 0,0-1 0 0 0,0 0 0 0 0,-1 1 0 0 0,1-1 0 0 0,-1-1-26 0 0,1 0 35 0 0,-1 0-9 0 0,0 1-1 0 0,0-1 1 0 0,0 0 0 0 0,0 1-1 0 0,-1-1 1 0 0,1 1 0 0 0,-1 0-1 0 0,1-1 1 0 0,-1 1-1 0 0,0 0 1 0 0,0 0 0 0 0,0 0-26 0 0,1 1 2 0 0,-5-6 39 0 0,-1 1 1 0 0,0 0 0 0 0,0 0-1 0 0,-1 1 1 0 0,1 0 0 0 0,-1 0-1 0 0,-9-3-41 0 0,-3 0 178 0 0,0 0 1 0 0,-17-4-179 0 0,13 6 57 0 0,-5-3 92 0 0,0 1-1 0 0,-9 1-148 0 0,-128-11 282 0 0,22 2-94 0 0,1-2 23 0 0,-136-20 244 0 0,123 8-255 0 0,23 3-112 0 0,-301-34 192 0 0,354 54-208 0 0,-395-25 410 0 0,-267 2-148 0 0,117-8-334 0 0,312 24 0 0 0,-84-6 0 0 0,344 16 0 0 0,-240-19 0 0 0,-724-67 0 0 0,772 79 0 0 0,191 9 0 0 0,-98-6-46 0 0,49 1 20 0 0,-55-4 26 0 0,-44-1 0 0 0,-28 1 0 0 0,134 9 0 0 0,23 2 0 0 0,-213-7-64 0 0,59 2 64 0 0,139 4 0 0 0,-26-1 0 0 0,-106-7-49 0 0,118 6 34 0 0,-105 1 15 0 0,52 0 0 0 0,-10-2 0 0 0,98 0 0 0 0,-161-2-64 0 0,43 1 64 0 0,101 4 6 0 0,-4 0-76 0 0,-14 5 70 0 0,52-3-67 0 0,-15-1 67 0 0,10-1 3 0 0,-29-1-3 0 0,33 0 0 0 0,0 2 0 0 0,-27 5 0 0 0,30 0-6 0 0,11-2-52 0 0,-1 2 58 0 0,22-3 0 0 0,0 0 0 0 0,-7-2 0 0 0,2 1 0 0 0,3-1 0 0 0,-16 2 0 0 0,-26 4 0 0 0,44-4 3 0 0,-14-1-3 0 0,-6 1-56 0 0,1 1 44 0 0,16-2 12 0 0,-1 1 1 0 0,1 0-1 0 0,-3 3 0 0 0,-5 0 0 0 0,13-2 0 0 0,-14 4 0 0 0,10-1 0 0 0,-1-2 0 0 0,-7 1 0 0 0,17-3 0 0 0,-4 1 0 0 0,2 1-2 0 0,1-1-9 0 0,1 0 1 0 0,0 1 0 0 0,0 0-1 0 0,0 1 1 0 0,0-1 0 0 0,1 2 0 0 0,-3 1 10 0 0,-20 15-64 0 0,25-18 43 0 0,3-1 14 0 0,-1-1 1 0 0,1 1 0 0 0,0 1 0 0 0,0-1 0 0 0,0 0 0 0 0,1 1 0 0 0,-2 1 6 0 0,-3 4-34 0 0,-15 20 14 0 0,9-6-25 0 0,10-12 27 0 0,2-3 17 0 0,-5 15-76 0 0,1 9 77 0 0,4-29-10 0 0,1 0 0 0 0,0 0 0 0 0,1 0-1 0 0,-1 0 1 0 0,0-1 0 0 0,1 1 0 0 0,0 0 0 0 0,-1 0 0 0 0,2 0 10 0 0,1 9-29 0 0,0 9 18 0 0,-1-7-29 0 0,1 0 0 0 0,1 3 40 0 0,1 7-61 0 0,1 5 61 0 0,2 10-3 0 0,-5-23 3 0 0,1 0 0 0 0,4 6 0 0 0,2 9 0 0 0,-2-9-32 0 0,1-1 0 0 0,10 18 32 0 0,-11-24 0 0 0,10 14 0 0 0,-4-7 0 0 0,-6-8 0 0 0,2-3-10 0 0,14 12-44 0 0,-12-14 44 0 0,16 9-65 0 0,37 17-468 0 0,-57-31 239 0 0,1 0 1 0 0,-1-1-1 0 0,0 0 0 0 0,1 0 1 0 0,7 1 303 0 0,1-2-526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1:52.0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762 241 3223 0 0,'-2'-1'240'0'0,"-20"-9"1579"0"0,-17-8 2001 0 0,38 18-3571 0 0,-8-1 34 0 0,4 2-231 0 0,-7-2 130 0 0,-1 2 0 0 0,0 0 0 0 0,0 0 0 0 0,1 1 0 0 0,-1 0 1 0 0,1 2-1 0 0,-8 2-182 0 0,-6 2 374 0 0,9-4-6 0 0,1 1-1 0 0,0 1 1 0 0,-4 3-368 0 0,-8 4 842 0 0,-18 4-842 0 0,3 0 391 0 0,18-6-181 0 0,0 1 0 0 0,0 1 0 0 0,1 1 0 0 0,-11 11-210 0 0,21-16 82 0 0,-12 10 165 0 0,1 1 0 0 0,-2 3-247 0 0,18-14 63 0 0,1 1-1 0 0,1 0 0 0 0,0 0 1 0 0,0 1-1 0 0,-2 6-62 0 0,6-11 24 0 0,-46 91 120 0 0,42-83-144 0 0,1 1 0 0 0,1-1 0 0 0,-3 9 0 0 0,2-5 0 0 0,4-7 9 0 0,0-1 0 0 0,1 1 0 0 0,0 0 0 0 0,1 0 0 0 0,0-1-1 0 0,0 1 1 0 0,1 0-9 0 0,0-1 2 0 0,0 0-2 0 0,1-1 0 0 0,0 1 0 0 0,0-1 0 0 0,1 0 0 0 0,0 0 0 0 0,1 0 0 0 0,3 7 0 0 0,0-1 0 0 0,4 15 0 0 0,-5-14 0 0 0,1 0 0 0 0,0-1 0 0 0,1 0 0 0 0,5 7 0 0 0,1 2 0 0 0,0 3 0 0 0,-9-20 30 0 0,-1 1 1 0 0,2-1-1 0 0,-1 0 0 0 0,1 0 0 0 0,0 0 0 0 0,0-1 0 0 0,7 5-30 0 0,6 8 61 0 0,-3-4 55 0 0,2-1 0 0 0,2 1-116 0 0,11 9 128 0 0,146 119 72 0 0,-97-84-48 0 0,26 12-152 0 0,-60-42 7 0 0,4 3 40 0 0,24 9-47 0 0,149 64 149 0 0,-78-36 98 0 0,1 1-30 0 0,-76-41-36 0 0,25 6-181 0 0,54 19 131 0 0,-65-22-64 0 0,66 20-37 0 0,-97-37 174 0 0,48 8-204 0 0,282 31 368 0 0,-265-42-269 0 0,148 18-35 0 0,-51-1 0 0 0,15 3 1 0 0,-89-15 182 0 0,41-5-247 0 0,-15-1 133 0 0,-91-3-11 0 0,81 3 55 0 0,-53-7-80 0 0,30 0-7 0 0,217 3 46 0 0,-139-1-115 0 0,-134-3 32 0 0,68 5 1 0 0,-89-1-40 0 0,147 13 206 0 0,228 4 3 0 0,-371-21-176 0 0,7 1-5 0 0,115 3 50 0 0,48-8-16 0 0,24 0 50 0 0,-127 1-95 0 0,41-2 80 0 0,-95 0-104 0 0,205-12 62 0 0,-171 12 14 0 0,-85 2-82 0 0,43-4 59 0 0,2 0-6 0 0,-15 2-6 0 0,13-3-48 0 0,16-2 46 0 0,-24 2 29 0 0,16-5-75 0 0,-15 1 49 0 0,12 3-49 0 0,122-9 264 0 0,132-30-264 0 0,-178 23 132 0 0,-9 4-40 0 0,-95 14-89 0 0,87-14 61 0 0,-61 9-34 0 0,-29 4-7 0 0,12-4-23 0 0,22-4 0 0 0,15-4 0 0 0,-17 4 20 0 0,-6 0 14 0 0,84-12-24 0 0,-93 17-10 0 0,15-1 0 0 0,21-3 0 0 0,-64 7 0 0 0,15-3 0 0 0,16-6 0 0 0,84-24 11 0 0,-42 8 46 0 0,90-28-61 0 0,-175 52 18 0 0,-1-1 0 0 0,0-1 1 0 0,3-2-15 0 0,26-13 21 0 0,-15 10-22 0 0,20-8 13 0 0,12-10-12 0 0,-34 16 53 0 0,-7 4-42 0 0,7-5-11 0 0,35-20 119 0 0,-34 20 27 0 0,22-17-146 0 0,10-15 132 0 0,-31 24-67 0 0,-11 10 59 0 0,4-6-124 0 0,-5 4 55 0 0,-3 3-13 0 0,-1 0 1 0 0,-1-2-1 0 0,10-13-42 0 0,6-7 56 0 0,-20 25-57 0 0,-1 0 1 0 0,-1 0-1 0 0,1 0 1 0 0,-2-1 0 0 0,1 0-1 0 0,1-5 1 0 0,35-110 132 0 0,-35 101-125 0 0,0-7 32 0 0,-1 0 0 0 0,-1-1 0 0 0,0-25-39 0 0,-4 31 22 0 0,-2 0-1 0 0,-2-16-21 0 0,-1-17 21 0 0,3 30 11 0 0,-2 0 0 0 0,-5-24-32 0 0,2 26 18 0 0,-5-31 28 0 0,-1 0-46 0 0,8 34 0 0 0,-2 0 0 0 0,-2-1 0 0 0,-9-26 0 0 0,10 30 6 0 0,-1 1 0 0 0,-1 0 0 0 0,-2-3-6 0 0,-7-18 46 0 0,12 29-46 0 0,-1-1 0 0 0,-1 1 0 0 0,0 0 0 0 0,0 0 0 0 0,-2 1 0 0 0,-4-6 0 0 0,-3-2 28 0 0,9 10-12 0 0,0 1-1 0 0,-1 0 1 0 0,-4-3-16 0 0,-22-18 69 0 0,-27-25 91 0 0,42 37-121 0 0,13 14-31 0 0,1-1 1 0 0,-1 0-1 0 0,1 0 0 0 0,1 0 0 0 0,-2-2-8 0 0,-10-11 0 0 0,13 15 0 0 0,0 0 0 0 0,0 0 0 0 0,0 0 0 0 0,0 0 0 0 0,1-1 0 0 0,-2-1 0 0 0,3 1 0 0 0,0 0 0 0 0,-10-8 0 0 0,4 5-12 0 0,5 6-53 0 0,0 0-35 0 0,-3-1-333 0 0,-1 0 0 0 0,1 0 1 0 0,-1 1-1 0 0,0 0 433 0 0,4 0-1046 0 0,0 1-245 0 0,-7 0-48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1:54.69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3643 364 1375 0 0,'0'2'107'0'0,"-3"15"29"0"0,3-14 214 0 0,-1 1 0 0 0,1-1 0 0 0,-1 0 0 0 0,1 0 0 0 0,0 0 0 0 0,0 2-350 0 0,2-2 1227 0 0,-1-1-1044 0 0,1 0-1 0 0,-1-1 1 0 0,0 1 0 0 0,1 0 0 0 0,-1 0 0 0 0,0 0 0 0 0,0 0-1 0 0,0 1-182 0 0,1 0 86 0 0,7 3-76 0 0,2 2-10 0 0,-2 2 0 0 0,3 11 0 0 0,-11-16 0 0 0,4 5 15 0 0,-3-6 54 0 0,4 14 46 0 0,-5-10 285 0 0,5 28 1152 0 0,-6-34-1183 0 0,0-2-1 0 0,0 0-16 0 0,0 0-66 0 0,0 0-29 0 0,0 0-8 0 0,1 2-5 0 0,2 7-16 0 0,-2-7-4 0 0,-1-2 0 0 0,0 0 11 0 0,0 0 45 0 0,0 0 21 0 0,0 0 3 0 0,0 0-6 0 0,-3-1-193 0 0,-1 1 1 0 0,1-1-1 0 0,0 0 1 0 0,-1 0-1 0 0,1 0 1 0 0,0-1-1 0 0,0 1 1 0 0,0-1-1 0 0,0 0 1 0 0,0 0-1 0 0,1 0 1 0 0,-3-1-106 0 0,-12-9 188 0 0,10 8-98 0 0,1 0 0 0 0,0-1 1 0 0,0 0-1 0 0,-3-3-90 0 0,-3-2 151 0 0,-19-24 273 0 0,6 11-230 0 0,17 15-132 0 0,-1 0 0 0 0,-1 0 0 0 0,-4-2-62 0 0,-41-29 205 0 0,-18-19-205 0 0,30 23 149 0 0,-2 2 1 0 0,-24-14-150 0 0,30 27 32 0 0,-7-5 20 0 0,9 5 20 0 0,-1 1 0 0 0,-37-13-72 0 0,54 25 17 0 0,1 1 0 0 0,-1 1 1 0 0,-11-1-18 0 0,-6-2 12 0 0,31 7-11 0 0,-131-26 134 0 0,93 18-96 0 0,24 5 8 0 0,0 0-1 0 0,-5 2-46 0 0,-3-1 21 0 0,8 1-3 0 0,1 1 1 0 0,-1 1-1 0 0,-12 1-18 0 0,16 1 0 0 0,0 0 0 0 0,1-2 0 0 0,-15-1 0 0 0,-15 0 0 0 0,1 1 0 0 0,-1 3 0 0 0,-5 2 0 0 0,25-2 0 0 0,-55 8 0 0 0,35-5 0 0 0,14-2-8 0 0,-81 13-56 0 0,60-11 64 0 0,31-4 0 0 0,0 1 0 0 0,-2 2 0 0 0,-16 3 0 0 0,-1-1 0 0 0,-30 1 0 0 0,32-4 0 0 0,1 3 0 0 0,-7 2 0 0 0,-32 6 0 0 0,56-12 0 0 0,10 0 0 0 0,0-2 0 0 0,0 1 0 0 0,-1-2 0 0 0,-2 1 0 0 0,2-1 10 0 0,0 0 1 0 0,0 2-1 0 0,0 0 0 0 0,-7 2-10 0 0,1-1 23 0 0,-11 1-23 0 0,10-1 23 0 0,-12 3-23 0 0,16-3 17 0 0,1-1 1 0 0,-1 0-1 0 0,-9 0-17 0 0,-61 1 101 0 0,50-2-31 0 0,-93-2 28 0 0,38-2-58 0 0,50 5-40 0 0,26 0 6 0 0,-1-2 0 0 0,-7 0-6 0 0,-4-2 65 0 0,-9-2 2 0 0,-11 3-1 0 0,15 0-20 0 0,-1 1-46 0 0,21 0 14 0 0,1 1 0 0 0,-1 1 0 0 0,1 0 0 0 0,0 0 0 0 0,-1 1-14 0 0,-45 12 64 0 0,-21 8 941 0 0,35-7-1087 0 0,7-3-631 0 0,-6 1 713 0 0,5-3 148 0 0,-4 4-148 0 0,-10 4 95 0 0,47-19-84 0 0,1 0 1 0 0,0 1 0 0 0,0 0-1 0 0,0 0 1 0 0,0 0-1 0 0,0-1 1 0 0,0 2-1 0 0,-2 0-11 0 0,1 0 15 0 0,-44 22 123 0 0,36-17-138 0 0,1 0-34 0 0,8-6-145 0 0,2-1-57 0 0,0 0-11 0 0,0 0-151 0 0,0 0-636 0 0,0 0-283 0 0,0 0-54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1:56.3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 8 1839 0 0,'0'0'83'0'0,"-1"0"-6"0"0,-7 0 105 0 0,6 0 675 0 0,2 0 294 0 0,0 0 53 0 0,-1-1-112 0 0,-6-4-515 0 0,6 4-228 0 0,1 1-42 0 0,-3 0 149 0 0,-1-1-662 0 0,3 1 263 0 0,1 0 0 0 0,0 0 0 0 0,0 0 0 0 0,0 0 0 0 0,0 0 0 0 0,0 0 0 0 0,0 0 0 0 0,0 0 0 0 0,0 0 0 0 0,0 0 0 0 0,0 0 0 0 0,0 0 0 0 0,0 0 0 0 0,0 0 0 0 0,0 0 0 0 0,0 0 0 0 0,0 1 0 0 0,0-1-1 0 0,0 0 1 0 0,0 0 0 0 0,-1 0 0 0 0,1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0-57 0 0,15 38 331 0 0,-10-24-93 0 0,1 1-1 0 0,2 3-237 0 0,5 7 209 0 0,1-1 1 0 0,1-1-1 0 0,1 0 0 0 0,2-2 0 0 0,-1 0 0 0 0,2 0 1 0 0,1-2-1 0 0,1 0 0 0 0,20 13-209 0 0,-7-6 122 0 0,22 14 60 0 0,-4-4-93 0 0,-26-16 43 0 0,19 9-132 0 0,2-1 100 0 0,39 21-12 0 0,150 58 108 0 0,-212-98-157 0 0,15 3-39 0 0,13 5 45 0 0,5 5 17 0 0,1-3 0 0 0,46 8-62 0 0,83 14 78 0 0,102 19 90 0 0,-226-49-90 0 0,-1 4 1 0 0,23 9-79 0 0,-27-7 57 0 0,57 8-57 0 0,61 1 57 0 0,-130-20-54 0 0,70 7 137 0 0,57-3-140 0 0,-104-5 94 0 0,54 12-94 0 0,-104-14 38 0 0,23 2 67 0 0,1-3 0 0 0,13-1-105 0 0,45 2 196 0 0,-79-2-111 0 0,0-1 0 0 0,13-2-85 0 0,0-1 51 0 0,53-3 344 0 0,6-6-395 0 0,-81 10 25 0 0,0-1 0 0 0,0-1 0 0 0,-1 0 0 0 0,6-2-25 0 0,-8 1 17 0 0,0 2 0 0 0,1-1 0 0 0,0 1 0 0 0,0 1 0 0 0,0 0 0 0 0,1 1-17 0 0,7-1 4 0 0,93-1 56 0 0,-102 2-66 0 0,-4 1 29 0 0,-1 0 1 0 0,0 0-1 0 0,4 1-23 0 0,-5 0 0 0 0,0 0 0 0 0,13 0 0 0 0,-13-1 0 0 0,17-1 0 0 0,-10 0 0 0 0,-6 1 0 0 0,1-1 0 0 0,-1 1 0 0 0,0 1 0 0 0,1-1 0 0 0,-1 1 0 0 0,2 0 0 0 0,6-1 0 0 0,14 0 0 0 0,-14-1 0 0 0,-10 1-1 0 0,23-2 61 0 0,-7-3-55 0 0,-14 5-5 0 0,15-5 0 0 0,-8 2 0 0 0,0 0 0 0 0,1 0 0 0 0,6-1 0 0 0,-18 4 0 0 0,16-3 0 0 0,8 2 64 0 0,-23 0-64 0 0,0 1 0 0 0,1 0 0 0 0,-1 0 0 0 0,0-1 0 0 0,0 2 0 0 0,0-1 0 0 0,0 0 0 0 0,0 0 0 0 0,1 1 0 0 0,4 0 0 0 0,22-2 0 0 0,-17 0 0 0 0,0 1 0 0 0,4-3 0 0 0,-13 2 0 0 0,1-1 0 0 0,12-4-383 0 0,-14 5 201 0 0,-2 0 92 0 0,1 1 1 0 0,-1 0-1 0 0,1-1 1 0 0,-1 1-1 0 0,0-1 1 0 0,1 1-1 0 0,-1-1 1 0 0,1 1-1 0 0,-1-1 1 0 0,0 1-1 0 0,1-1 1 0 0,-1 1-1 0 0,0-1 0 0 0,0 1 1 0 0,1-1-1 0 0,-1 0 1 0 0,0 0 89 0 0,1-1-755 0 0,4-10-4563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1:59.1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9367 2530 2303 0 0,'0'0'102'0'0,"0"0"95"0"0,0 0 320 0 0,0 0 143 0 0,0 0 32 0 0,0 0-73 0 0,0 0-324 0 0,0 0-139 0 0,0 0-27 0 0,0 0-1 0 0,0 0 25 0 0,0 0 9 0 0,0 0 4 0 0,0 0-6 0 0,0 0-34 0 0,0 0-20 0 0,0 0-2 0 0,0 0-6 0 0,0 0-28 0 0,0 0 0 0 0,0 0 15 0 0,2-2-12 0 0,32-32 583 0 0,-27 26-387 0 0,-5 6-153 0 0,0-1 0 0 0,0 1 0 0 0,0 0 0 0 0,0 0 0 0 0,0 0 0 0 0,1 0 0 0 0,-1 0 1 0 0,1 1-1 0 0,-1-1 0 0 0,1 1 0 0 0,0-1-116 0 0,11-6 377 0 0,-1 0 1 0 0,-1-1 0 0 0,1 0 0 0 0,8-10-378 0 0,-8 9 99 0 0,-8 5-48 0 0,0 1 0 0 0,-1-1 0 0 0,0 0 0 0 0,4-6-51 0 0,9-10 68 0 0,15-8 300 0 0,-18 14 80 0 0,10-10-448 0 0,-18 18 146 0 0,0 0 0 0 0,0 0-1 0 0,-1 0 1 0 0,0 0 0 0 0,-1-2-146 0 0,8-9 151 0 0,26-36 327 0 0,-32 46-411 0 0,0-1 1 0 0,-1 0-1 0 0,2-2-67 0 0,6-14 104 0 0,9-13 166 0 0,-2-1 0 0 0,9-27-270 0 0,-10 22 26 0 0,-9 18 31 0 0,1-7-57 0 0,1-2 17 0 0,-7 18 1 0 0,0 0-1 0 0,-2 0 1 0 0,2-16-18 0 0,-5 32 1 0 0,2-19 54 0 0,-1-11-55 0 0,1-10 27 0 0,0 12-5 0 0,-1 1-1 0 0,-1-1 0 0 0,-1 0 1 0 0,-2 1-1 0 0,-1-1 0 0 0,-4-11-21 0 0,-1 5 68 0 0,-1-1 0 0 0,-14-30-68 0 0,20 55 15 0 0,-1 0 57 0 0,1 1 0 0 0,-1-1 1 0 0,-1 1-1 0 0,0 0 0 0 0,-3-3-72 0 0,-7-11 159 0 0,0 0 0 0 0,0-5-159 0 0,3 5 101 0 0,-2 1 0 0 0,-10-13-101 0 0,-100-114 199 0 0,61 74-94 0 0,-29-29 82 0 0,82 94-147 0 0,-48-48 150 0 0,13 14-113 0 0,-3-2 144 0 0,-40-28-221 0 0,64 56 44 0 0,0 1 1 0 0,-19-9-45 0 0,-56-26 99 0 0,22 12-36 0 0,33 15-52 0 0,7 5-12 0 0,-16-7 1 0 0,51 27 0 0 0,-25-12 32 0 0,0-1 0 0 0,-21-15-32 0 0,28 16 0 0 0,-8-8 0 0 0,-1 3 0 0 0,-6-2 0 0 0,0 3 0 0 0,0 1 0 0 0,-2 2 0 0 0,-31-8 0 0 0,5 6 102 0 0,0 3 1 0 0,-2 2-1 0 0,-14 3-102 0 0,42 5 75 0 0,-55-4 421 0 0,-79 6-496 0 0,81 6 120 0 0,-121 4 30 0 0,126-10-90 0 0,-65 10-60 0 0,50-1 0 0 0,-49 7 0 0 0,73-5-15 0 0,-86 14-34 0 0,104-13 49 0 0,-49 11 0 0 0,-62 7 43 0 0,63-12-22 0 0,17-2-21 0 0,-12-2 0 0 0,47-6 41 0 0,-44 11-41 0 0,-7 3 23 0 0,-94 13 113 0 0,-33 18-136 0 0,160-33 0 0 0,-16 4 0 0 0,-56 6 0 0 0,131-27 0 0 0,-132 17 0 0 0,125-17 0 0 0,-114 9 0 0 0,74-8 0 0 0,10 1-12 0 0,-27-4 12 0 0,-51 0-257 0 0,-50 8 257 0 0,27 0-155 0 0,-32 8 19 0 0,115-9 112 0 0,-149 13 24 0 0,95-4 0 0 0,1 4 0 0 0,-75 25 0 0 0,139-29 0 0 0,-28 6 0 0 0,77-20 1 0 0,-140 33 62 0 0,93-22-43 0 0,0-3 0 0 0,-8 0-20 0 0,-60 10 24 0 0,32-5 35 0 0,2-1-54 0 0,34-5-5 0 0,-53 1 0 0 0,36-4 0 0 0,38-4 0 0 0,-24-2 0 0 0,27 0 0 0 0,1 0 0 0 0,-9 3 0 0 0,13 0 0 0 0,1 2 0 0 0,-1 0 0 0 0,-21 8 0 0 0,1 1 0 0 0,-1-3 0 0 0,-6 0 0 0 0,-50 12 0 0 0,45-8 0 0 0,-71 21 0 0 0,65-17 0 0 0,-11-1 0 0 0,-38 10 0 0 0,-38 7 0 0 0,19-11 0 0 0,-30 14 0 0 0,124-29 0 0 0,-28 3 0 0 0,-9 1 0 0 0,-41 5 0 0 0,1 1 0 0 0,91-14 3 0 0,9-2-20 0 0,-1 0 0 0 0,1 2 1 0 0,0 0-1 0 0,-13 6 17 0 0,-7 5-2 0 0,11-5-18 0 0,0 2-1 0 0,1 0 0 0 0,-12 9 21 0 0,16-6 0 0 0,12-9 0 0 0,6-4 1 0 0,1-1 0 0 0,-1 1 0 0 0,1 0 0 0 0,0-1 0 0 0,-1 3-1 0 0,-7 13-58 0 0,2-3 45 0 0,6-10 14 0 0,1-1 0 0 0,-7 38-54 0 0,6-19 40 0 0,3-14 14 0 0,0-1 0 0 0,2 14-16 0 0,1 0 0 0 0,1-1 0 0 0,1 1 0 0 0,1-1 1 0 0,3 6 14 0 0,-4-16-28 0 0,-1 1 1 0 0,3 1 27 0 0,11 19 1 0 0,-7-9-14 0 0,1 0 0 0 0,1-1 0 0 0,1-1-1 0 0,11 12 14 0 0,14 10 397 0 0,24 18-397 0 0,-35-33 892 0 0,-8-7-1101 0 0,10 7 209 0 0,-2-5-382 0 0,1-1-1 0 0,0-1 1 0 0,10 3 382 0 0,6 2 0 0 0,-2 3 0 0 0,-15-10 0 0 0,-20-13 0 0 0,6 5 0 0 0,1-2 0 0 0,-1 0 0 0 0,5 1 0 0 0,20 7 0 0 0,13 5 0 0 0,30 8 0 0 0,-67-24 0 0 0,15 7 0 0 0,10 4 0 0 0,-10-6 0 0 0,-1 1 0 0 0,0 2 0 0 0,-2 1 0 0 0,1 1 0 0 0,15 12 0 0 0,-39-24 0 0 0,18 13 0 0 0,23 19 0 0 0,-36-27-103 0 0,0-1 0 0 0,1 0 1 0 0,0-1-1 0 0,4 1 103 0 0,5 4-231 0 0,14 7-593 0 0,-18-11 354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2:01.9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966 100 5983 0 0,'0'0'464'0'0,"0"0"-242"0"0,0 0 116 0 0,0 0 81 0 0,-1-1 18 0 0,-2 0-329 0 0,1 1 0 0 0,0-1-1 0 0,0 0 1 0 0,-1 0 0 0 0,1-1-1 0 0,0 1 1 0 0,0 0-1 0 0,0-1 1 0 0,0 1 0 0 0,1-1-1 0 0,-2 0-107 0 0,-2-5 50 0 0,0 1 0 0 0,-1 1 0 0 0,0-1-1 0 0,0 1 1 0 0,0 0 0 0 0,-1 0-1 0 0,1 1 1 0 0,-1 0 0 0 0,0 0 0 0 0,-3-1-50 0 0,-6-1 227 0 0,-1 1 0 0 0,0 0 0 0 0,-1 1 0 0 0,1 1 1 0 0,-1 1-1 0 0,0 0 0 0 0,1 1 0 0 0,-19 2-227 0 0,12 1 499 0 0,-1 2 0 0 0,0 1 0 0 0,1 1-499 0 0,23-6 12 0 0,-111 30 1179 0 0,39-8-607 0 0,52-17-516 0 0,0 2 1 0 0,0 0 0 0 0,0 2-1 0 0,1 0 1 0 0,-16 11-69 0 0,22-12-1 0 0,1 1 0 0 0,0 0 1 0 0,1 1-1 0 0,0 0 0 0 0,1 1 1 0 0,0 0-1 0 0,1 1 0 0 0,-7 9 1 0 0,13-15 0 0 0,-10 15 0 0 0,0 0 0 0 0,-6 16 0 0 0,-4 9 0 0 0,13-28 0 0 0,1 2 0 0 0,1 0 0 0 0,1 0 0 0 0,-3 11 0 0 0,3 0-7 0 0,3-17 30 0 0,1-1 0 0 0,1 1 0 0 0,1-1-1 0 0,-1 11-22 0 0,0 4 32 0 0,1-17-23 0 0,1-1 1 0 0,1 1-1 0 0,0 0-9 0 0,2 16 0 0 0,2 1 0 0 0,4 15 0 0 0,-8-42 0 0 0,2 7 0 0 0,1 0 0 0 0,-1-1 0 0 0,1 1 0 0 0,1-1 0 0 0,-1 1 0 0 0,1-1 0 0 0,11 16 0 0 0,2 3 0 0 0,-17-26 0 0 0,6 7 0 0 0,0 0 0 0 0,0 0 0 0 0,1-1 0 0 0,-1 0 0 0 0,1 0 0 0 0,1-1 0 0 0,2 2 0 0 0,1 1 0 0 0,1 0 0 0 0,3 5 0 0 0,8 7 0 0 0,0-2 0 0 0,2-1 0 0 0,0-1 0 0 0,2 0 0 0 0,-1 0 0 0 0,51 26 126 0 0,1-2 0 0 0,4-4-126 0 0,-32-14 31 0 0,-20-10 49 0 0,29 7-80 0 0,-9-3 57 0 0,10 5-51 0 0,0-3 0 0 0,7-2-6 0 0,29 5 51 0 0,-16-3 474 0 0,61 5-525 0 0,-71-15 92 0 0,16 2 232 0 0,19-3-324 0 0,87 1 72 0 0,-20 3-72 0 0,-87-5 0 0 0,-19 0 11 0 0,52 2 32 0 0,-45-5-16 0 0,52 0 116 0 0,-16-2 44 0 0,3 1-59 0 0,-54-1 105 0 0,9 3-233 0 0,1 0 796 0 0,79 0 354 0 0,-91-3-1164 0 0,2-2-167 0 0,-12 1-1022 0 0,10 2 1203 0 0,297 24-525 0 0,-300-23 1045 0 0,96 8 569 0 0,-106-7-2230 0 0,9-3 1141 0 0,-7 1-391 0 0,0 1 391 0 0,-12 0 7 0 0,1-1 0 0 0,4-2-7 0 0,54 3 131 0 0,-1 0 60 0 0,55 1 28 0 0,-125-3-203 0 0,8-1 68 0 0,15-2-84 0 0,10-1 63 0 0,-12 3-3 0 0,-7-1-57 0 0,0 2 0 0 0,24 4-3 0 0,-22-1 0 0 0,1-2 0 0 0,5-2 0 0 0,2 0 0 0 0,10 4 0 0 0,68 3-4 0 0,6 0 62 0 0,-14 2-42 0 0,-29-4 42 0 0,-1 0-58 0 0,-48-3-2 0 0,28-2 2 0 0,-1 0 56 0 0,22 0-46 0 0,81-11-10 0 0,-126 5 0 0 0,-19 3 0 0 0,0 1 0 0 0,10 0 0 0 0,298 4 64 0 0,-273 1-64 0 0,-35-1 0 0 0,1-1 0 0 0,8-2 0 0 0,-17 0 0 0 0,1 1 0 0 0,-1 0 0 0 0,14 2 0 0 0,-1 1 36 0 0,20-1-36 0 0,15 1 28 0 0,-43-2-28 0 0,14-1 0 0 0,7 1 0 0 0,8 0 59 0 0,22-3-59 0 0,-44 1 5 0 0,15 3-5 0 0,-29-1 0 0 0,0-1 0 0 0,0 0 0 0 0,11-1 0 0 0,0-3 3 0 0,201-32 122 0 0,-99 12-125 0 0,85-10 0 0 0,-210 34 0 0 0,48-6 0 0 0,9-1 0 0 0,15-6 0 0 0,-41 6 0 0 0,126-24 0 0 0,-104 21 0 0 0,-26 4 0 0 0,1 1 0 0 0,4 2 0 0 0,163-5 0 0 0,-157 6 0 0 0,9-2 0 0 0,-2 0 0 0 0,46-7 0 0 0,-8 4 0 0 0,-54 5 0 0 0,-1-2 0 0 0,2-1 0 0 0,3-1 0 0 0,5 1 0 0 0,-12 2 0 0 0,-1-2 0 0 0,1-1 0 0 0,20-8 0 0 0,3 0 0 0 0,-22 7 0 0 0,-10 2 0 0 0,-1 0 0 0 0,1 2 0 0 0,5-1 0 0 0,-6 2 0 0 0,0-1 0 0 0,14-5 0 0 0,5-1 0 0 0,-30 8 0 0 0,0-1 0 0 0,-1 1 0 0 0,1-1 0 0 0,2-1 0 0 0,7-3 0 0 0,0 1 0 0 0,4-1 0 0 0,15-6 0 0 0,-16 7 0 0 0,8-3 0 0 0,-11 3 0 0 0,0 1 0 0 0,3 0 0 0 0,9-3 0 0 0,0 0 0 0 0,0-2 0 0 0,-1-1 0 0 0,23-13 0 0 0,-32 16 10 0 0,0 1 0 0 0,2 1-10 0 0,-7 2 7 0 0,-1-1-1 0 0,0 1 0 0 0,0-1 0 0 0,-1-1 1 0 0,1 0-1 0 0,-1 0 0 0 0,4-4-6 0 0,0-2 36 0 0,-1 0-1 0 0,8-11-35 0 0,-17 18 1 0 0,4-3 4 0 0,-7 7-6 0 0,1 0 1 0 0,-1-1-1 0 0,0 1 1 0 0,1-1-1 0 0,-1 1 1 0 0,1 0 0 0 0,-1-1-1 0 0,0 1 1 0 0,1-1-1 0 0,-1 1 1 0 0,0-1-1 0 0,1 1 1 0 0,-1-1-1 0 0,0 1 1 0 0,0-1-1 0 0,1 1 1 0 0,-1-1 0 0 0,0-2 10 0 0,0 1-1 0 0,1 0 1 0 0,0 0-1 0 0,-1 0 1 0 0,1 0 0 0 0,0 0-1 0 0,1-2-9 0 0,6-18 131 0 0,-7 14-82 0 0,-1 3-13 0 0,-1 0-15 0 0,1 1-1 0 0,0-1 1 0 0,-1 1-1 0 0,0-1 1 0 0,0 0-1 0 0,-1 1-20 0 0,1 1 5 0 0,-6-17-5 0 0,3 13 0 0 0,-1 1 0 0 0,0-1 8 0 0,0 1-1 0 0,0-1 1 0 0,-1 1 0 0 0,0 0-1 0 0,0 0 1 0 0,-1 1 0 0 0,-6-5-8 0 0,-1 0 39 0 0,2 0 1 0 0,-2-2-40 0 0,1 0 59 0 0,-12-7-59 0 0,-3 2 36 0 0,19 12-13 0 0,1 0 0 0 0,0-1 0 0 0,0 0 0 0 0,-8-7-23 0 0,-15-22 152 0 0,13 14 14 0 0,-9-8-166 0 0,-43-39 298 0 0,54 54-193 0 0,11 10-76 0 0,1 1 1 0 0,0-1 0 0 0,0 0 0 0 0,-3-4-30 0 0,-2-3 54 0 0,-1 0 0 0 0,-1 1 0 0 0,1 1 0 0 0,-4-3-54 0 0,5 5 0 0 0,-5-4 0 0 0,-13-8 0 0 0,19 12-13 0 0,6 6-58 0 0,2 1-22 0 0,0-2 14 0 0,0 0 67 0 0,0 0 1 0 0,0 0-1 0 0,0 0 0 0 0,0 1 0 0 0,0-1 0 0 0,0 0 1 0 0,0 0-1 0 0,1 0 0 0 0,-1 0 0 0 0,1 1 0 0 0,0-1 1 0 0,-1 0-1 0 0,1 0 0 0 0,0 1 0 0 0,0-1 1 0 0,0 1-1 0 0,0-1 0 0 0,0 1 0 0 0,0-1 0 0 0,1 1 1 0 0,-1-1-1 0 0,0 1 0 0 0,2-1 12 0 0,3-2-568 0 0,0 0 1 0 0,1 0-1 0 0,0 1 0 0 0,-1-1 0 0 0,5 0 568 0 0,5-3-3639 0 0,1-2-2260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2:03.10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39 1 2759 0 0,'-10'5'248'0'0,"0"1"-248"0"0,10-6 0 0 0,-11 11 0 0 0,3-1 96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2:03.7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2303 0 0,'0'0'311'0'0,"0"0"465"0"0,0 0 205 0 0,0 0 41 0 0,0 0-124 0 0,0 0-552 0 0,0 0-240 0 0,0 0-76 0 0,0 0-206 0 0,0 0-62 0 0,0 0-2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2:04.73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69 1 4143 0 0,'0'0'319'0'0,"0"0"-86"0"0,0 0 422 0 0,0 0 206 0 0,0 0 41 0 0,0 0-69 0 0,0 2-324 0 0,0 6-352 0 0,0-2-4 0 0,0 0-1 0 0,1 0 0 0 0,-1 0 1 0 0,1 0-1 0 0,1 0 1 0 0,-1-1-1 0 0,1 1 0 0 0,1 3-152 0 0,2 3 0 0 0,0 1 0 0 0,0-4 5 0 0,1-1 0 0 0,-1-1 0 0 0,1 1 0 0 0,1-1 0 0 0,6 6-5 0 0,6 4 449 0 0,14 9-449 0 0,-8-5 680 0 0,21 21-680 0 0,1 2 170 0 0,-42-41-155 0 0,-2-1 1 0 0,9 14 24 0 0,-3-4 3 0 0,-7-11-42 0 0,-1 0 0 0 0,0 0 1 0 0,0 1-1 0 0,0-1 1 0 0,0 0-1 0 0,0 0 0 0 0,0 1 1 0 0,0-1-1 0 0,0 1 0 0 0,0-1 1 0 0,-1 1-1 0 0,1-1 0 0 0,-1 1 1 0 0,1 0-1 0 0,-1 0-1 0 0,3 5 21 0 0,9 6 24 0 0,-10-12 14 0 0,-2-1 6 0 0,-1-2-11 0 0,-3-9-44 0 0,-3-4-44 0 0,4 12 13 0 0,0 0 3 0 0,-7-10-28 0 0,-2-1-1 0 0,1 2 1 0 0,-1 0-1 0 0,-1 0 1 0 0,0 1-1 0 0,-4-1 47 0 0,-11-9 0 0 0,10 8 0 0 0,0 1 0 0 0,-10-5 0 0 0,-1 0 23 0 0,16 10 12 0 0,0-1 0 0 0,-1 2 0 0 0,-13-6-35 0 0,13 8 0 0 0,5 0 36 0 0,-1 1 0 0 0,0 0-1 0 0,0 1 1 0 0,-2 0-36 0 0,11 2 32 0 0,2 2-9 0 0,3 7-21 0 0,1 0 0 0 0,0 0 0 0 0,1-1 0 0 0,0 1 0 0 0,2 1-2 0 0,10 8 6 0 0,14 16 74 0 0,-1 2 1 0 0,14 22-81 0 0,-39-48 94 0 0,-1 0 0 0 0,0 1 1 0 0,0 0-1 0 0,1 8-94 0 0,0-3 288 0 0,2 10 576 0 0,-7-24-656 0 0,-1-2-16 0 0,0 0-66 0 0,0 0-29 0 0,0 0-8 0 0,-2 1-15 0 0,0-1-71 0 0,0 0 1 0 0,1 0-1 0 0,-1 1 1 0 0,0-1 0 0 0,0 0-1 0 0,1-1 1 0 0,-1 1-1 0 0,0 0 1 0 0,0 0-1 0 0,1-1 1 0 0,-1 1 0 0 0,0-1-1 0 0,1 1 1 0 0,-1-1-1 0 0,0 0 1 0 0,1 0-1 0 0,-1 0 1 0 0,1 0 0 0 0,0 0-1 0 0,-1 0 1 0 0,1 0-1 0 0,-1-1-3 0 0,-5-5 22 0 0,1 0-1 0 0,0 0 1 0 0,0-1-1 0 0,0 0-21 0 0,-3-5 10 0 0,8 12-10 0 0,-8-11 0 0 0,-1 0 0 0 0,0 0 0 0 0,0 1 0 0 0,-1 0 0 0 0,-1 1 0 0 0,-3-2 0 0 0,-13-8 2 0 0,19 13-16 0 0,8 6-44 0 0,2 4 50 0 0,0 0-1 0 0,-1 0 1 0 0,1 0 0 0 0,0-1 0 0 0,0 1 0 0 0,1 0 0 0 0,-1-1 0 0 0,2 3 8 0 0,-2-3-1 0 0,39 59 1 0 0,-36-53 0 0 0,0-1 0 0 0,1 1 0 0 0,1-1 0 0 0,-1 0 0 0 0,1-1 0 0 0,2 2 0 0 0,13 13 0 0 0,-8-8 0 0 0,0-1 0 0 0,2 1 0 0 0,-11-11 0 0 0,12 11 0 0 0,-5-2 0 0 0,0-3 0 0 0,-1 0 0 0 0,6 8-89 0 0,-15-14-7 0 0,-1-2-7 0 0,0 0-42 0 0,0 0-175 0 0,0 0-80 0 0,0 0-15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6:31:26.71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4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09-30T16:33:09.975"/>
    </inkml:context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8765 8755 9215 0,'0'0'400'0,"0"0"96"15,0 0-496-15,0 0 0 0,0 0 0 0,7-3 0 0,-4-3 0 0,-3 6 0 16,0 0 0-16,0 0 0 0,6-3 912 0,-6 3 96 16,5-5 16-16,-5 5 0 0,0 0 0 0,0 0 0 15,0-4 0-15,-2 0 0 0,0-1 816 0,-2 2 160 16,0 1 48-16,-3-2 0 0,-1 2-832 0,-2 2-144 15,-2 2-48-15,-3-2 0 0,-3-2-816 0,-2 1-208 16,-1 4 0-16,-2 3 0 0,1 1 0 0,0 0 0 16,-2 1 0-16,-2 3 0 0,1 3 0 0,1 3 0 15,0 0 0-15,3 1 0 0,2 0 0 0,3 1 0 16,1 2 0-16,3-1 0 0,4-1 0 0,4-2 0 16,3-1 0-16,3-1 0 0,5-3 0 0,-1 1 0 15,4 0 0-15,5-6 0 0,0-7 864 0,1 4 128 16,4-2 32-16,1-2 0 0,1-4-832 0,1-1-192 0,0-3 0 15,5-2 0-15,0-3 0 0,3-2 0 0,0-1 0 0,0-3 0 16,-3-3 0-16,0-5 0 0,-2 0 0 0,-3-2 0 16,1-1 864-16,-2-3 128 0,-3-4 32 0,1-3 0 15,-4-3-832-15,-1 2-192 0,-3-2 0 0,1 0 0 16,-1-1 0-16,-1 1 0 0,-1 1 0 0,-1 4 0 16,0 5 0-16,-4 5 0 0,0 4 0 15,-2 4 0-15,0 6 0 0,-2 4 0 0,1 3 0 0,-2 7 0 16,0 0 0-16,0 0 0 0,-4 7 0 0,-1 6 0 15,-1 7 0-15,0 5 0 0,-3 3 0 0,0 3 0 16,0 2 0-16,-2 4 0 0,1 4 0 0,0 4 0 0,1 6 0 16,2 2 0-16,-1-2 0 0,4-4 0 0,2-4 0 15,1-4 0-15,-1-2 0 0,4-3 0 0,-2-4 0 0,3-3 0 16,0 0 0-16,2-4 0 0,0-5 0 0,1-1 0 16,1-4 0-16,4 1 0 15,4-4-768-15,-1-6-208 0,-2-8-48 16,1-1-13504-16</inkml:trace>
  <inkml:trace contextRef="#ctx0" brushRef="#br0" timeOffset="234.02">9434 8709 27647 0,'0'0'608'0,"0"0"128"0,0 0 32 0,8 0 0 0,-1 3-624 0,1 4-144 0,-1 1 0 0,-1 5 0 16,-1 2 848-16,0 4 144 0,0 2 32 0,-2 3 0 16,-1 0 0-16,-2 1 0 0,-2 1 0 0,0 0 0 15,1-1-832-15,0 2-192 0,-4-2 0 0,3-2 0 16,-1-1 0-16,0-1 0 0,2 0 0 0,0 5 0 31,1-5-1600-31,0-7-352 0,1-5-80 0,-1-9-16 0</inkml:trace>
  <inkml:trace contextRef="#ctx0" brushRef="#br0" timeOffset="686.72">10821 8500 23951 0,'4'-6'512'0,"-2"-1"128"0,1-4 0 0,1 0 64 0,3 0-576 0,-1 1-128 15,-3-1 0-15,0-1 0 16,0-2-784-16,2-1-192 0,-3 0-48 0,0-1 0 0,-3 3 832 0,0-2 192 15,1-3 0-15,-1 3 0 0,-1-2 768 0,-5 2 208 0,-1-1 48 0,-1 3 0 16,-4 2 0-16,0 2 0 0,-1 4 0 0,1 0 0 16,-7 2-832-16,1 2-192 0,-1 4 0 0,-8 5 0 15,-1 1 864-15,0 5 128 0,-1 3 32 0,-1 3 0 16,-2 6-832-16,-1 0-192 0,0 3 0 0,4 4 0 16,4 4 0-16,-1 5 0 0,2 3 0 0,2 2 0 15,2 1 0-15,3 1 0 0,4 0 0 0,2-4 0 16,4-2 0-16,2-4 0 0,3-3 0 0,5-1 0 15,1-4 0-15,2-1 0 0,0-6 0 0,1-1 0 16,0-1 0-16,-1-1 0 0,0-1 0 0,-1-6 0 16,-2-5-1600-1,-2-9-352-15,0 0-80 0,0 0-9840 0</inkml:trace>
  <inkml:trace contextRef="#ctx0" brushRef="#br0" timeOffset="851.93">9998 8760 31327 0,'0'0'688'16,"8"7"144"-16,12-5 16 0,2-2 48 0,5-1-720 0,3 3-176 0,0 3 0 0,3-1 0 0,2-1 0 0,5 2 0 15,-1-1 0-15,4 0 0 0,0-4 0 0,2 2 0 16,2 1 0-16,-1 0 0 16,-9 0-784-16,-2 0-192 0,-3 0-48 0,-3-3-11872 0</inkml:trace>
  <inkml:trace contextRef="#ctx0" brushRef="#br0" timeOffset="1137.17">11403 8391 27647 0,'0'0'608'0,"0"0"128"0,9-5 32 0,-7-2 0 0,1 1-624 0,-3 1-144 0,-3-3 0 0,0 4 0 15,-2 1 0-15,0 5 0 0,-6-2 0 0,-1 2 0 16,-1 1 848-16,-3 3 144 0,0 1 32 0,-3 3 0 16,-1 2-832-16,0 4-192 0,-2 1 0 0,3 3 0 0,-3 3 864 0,2 5 128 15,1 2 32-15,0 6 0 0,1 4-832 16,1 2-192-16,2 0 0 0,1-2 0 0,3-2 0 0,0-1 0 16,2 0 0-16,2-2 0 0,2-2 0 0,-1-1 0 15,4-2 0-15,1-3 0 16,2-2-768-16,1 0-208 0,1-2-48 0,1-2-8736 15,0-3-1760-15</inkml:trace>
  <inkml:trace contextRef="#ctx0" brushRef="#br0" timeOffset="1297.78">10865 8828 31327 0,'0'0'1392'0,"0"0"272"0,12 4-1328 0,2-2-336 16,-1-1 0-16,0 4 0 0,2 1 0 0,5 0 0 0,0-2 0 15,4-1 0-15,3-1 0 0,0 0 0 0,2-1 0 0,0-1 0 32,-2-1-1568-32,0 0-384 0,0 2-80 0,-1-1-9840 0</inkml:trace>
  <inkml:trace contextRef="#ctx0" brushRef="#br0" timeOffset="1587.95">11406 8828 27647 0,'0'0'608'0,"0"0"128"0,0 0 32 0,13-3 0 0,-5 7-624 0,1-2-144 0,2 0 0 0,-1 0 0 0,3-2 0 15,2 0 0-15,0 0 0 0,0-2 0 16,0-1 848-16,-2 1 144 0,1-1 32 0,-3 1 0 0,-1-1-832 16,-1-3-192-16,-5 0 0 0,1 0 0 0,-5 6 864 15,0 0 128-15,0-5 32 0,0 5 0 0,-5-2-832 0,-1 5-192 16,-3 0 0-16,-2 3 0 0,-1 1 0 0,0 3 0 15,-3 2 0-15,0 2 0 0,0-1 0 0,1 1 0 16,2 1 0-16,5 1 0 0,-1-2 0 0,3 0 0 16,3 1 0-16,3-2 0 0,4-1 0 0,4-1 0 15,-1-1 0-15,6-2 0 16,2-4-3232-16,1-4-688 0,16-4-144 0,-6-4-32 0</inkml:trace>
  <inkml:trace contextRef="#ctx0" brushRef="#br0" timeOffset="1854.49">11885 8767 27647 0,'2'11'608'0,"-5"-2"128"0,0 4 32 0,-5 0 0 0,0-1-624 0,-2 4-144 0,3-3 0 16,-1 2 0-16,-1 0 848 0,1 0 144 0,2 0 32 0,0-1 0 15,2-3-832-15,2-4-192 0,2-7 0 0,0 0 0 16,2 8 864-16,-2-8 128 0,8 2 32 0,1-3 0 15,4-3-832-15,0-5-192 0,0-1 0 0,5-1 0 16,-1-2 864-16,0 0 128 0,0-2 32 0,0 0 0 16,-1-2-832-16,1 2-192 0,-2 0 0 0,1 1 0 15,-1 2 0-15,0 2 0 0,-1 2 0 0,0 2 0 0,-1 3 0 16,0 0 0-16,-2 3 0 0,0 3 0 16,0 2-1600-16,0 2-352 0,0 1-80 15,0-1-16-15</inkml:trace>
  <inkml:trace contextRef="#ctx0" brushRef="#br0" timeOffset="2371.69">12455 8807 20271 0,'0'0'448'0,"0"0"80"0,0 0 32 0,0 0 16 0,7-4-576 0,3 0 0 0,0-2 0 0,0 1 0 0,0-1 928 16,1 0 80-16,1-4 16 0,1 1 0 0,1 1 0 16,0-3 0-16,1-1 0 0,0 2 0 0,-1 3-832 15,-4-1-192-15,0 0 0 0,-2 0 0 0,-3-5 0 0,-2 5 0 16,-3 8 0-16,0 0 0 0,-5-5 864 0,-4 6 128 15,-2 4 32-15,-1 5 0 0,-4 5-832 0,-2 5-192 16,-1 2 0-16,-1 1 0 0,1 1 864 0,2 1 128 16,-2 0 32-16,4-3 0 0,3-1-832 0,1-1-192 15,5 1 0-15,2-3 0 0,3-5 0 0,4-2 0 16,-3-11 0-16,11 11 0 16,2 0-768-16,4-3-208 0,2-6-48 0,5-4 0 15,3-5-1632-15,1-3-336 0,16-7-64 0,-4-2-16 0</inkml:trace>
  <inkml:trace contextRef="#ctx0" brushRef="#br0" timeOffset="2680.08">13026 8732 23951 0,'-10'10'512'0,"-1"0"128"0,1 1 0 0,-3 3 64 0,-1 2-576 0,1 1-128 0,-2 2 0 0,1-4 0 15,-1-3 848-15,2 1 144 0,2-1 32 0,0-1 0 16,3-2 0-16,4-2 0 0,4-7 0 0,0 0 0 15,0 0 0-15,0 0 0 0,9 1 0 0,6-4 0 16,2-2-832-16,0-4-192 0,1-3 0 0,-1 1 0 16,0-2 0-16,1 1 0 0,0-1 0 0,0 0 0 15,-2-1 0-15,1 1 0 0,-2 0 0 0,-2 5 0 16,-4 5 0-16,1 2 0 0,2 2 0 0,-12-1 0 0,2 10 864 0,0 2 128 16,-2 2 32-16,2 2 0 0,2 1-832 15,-4 3-192-15,-3 2 0 0,-2-1 0 0,2-4 0 0,-5 2 0 16,1 0 0-16,-2 0 0 0,2-3 0 0,-1 0 0 15,2-3 0-15,1-4 0 16,5-9-768-16,0 0-208 0,0 0-48 0,0 0 0 16,0 0-816-16,9 0-160 0,5-4-48 0,4-4-7104 15,-1-9-1408-15</inkml:trace>
  <inkml:trace contextRef="#ctx0" brushRef="#br0" timeOffset="2906.61">13825 8114 27647 0,'0'0'1216'0,"0"0"256"0,0 0-1168 0,-5 7-304 0,-1 1 0 15,-4 4 0-15,-2 5 880 0,-2 4 112 0,-4 3 32 0,0 3 0 16,-1 5-832-16,-3 2-192 0,-1 3 0 0,2 1 0 16,3 1 864-16,3-1 128 0,2 3 32 0,2 2 0 15,1 2-832-15,2 0-192 0,-2 1 0 0,5-3 0 16,0-3 0-16,2-3 0 0,0-2 0 15,1-2 0 1,-3-2-768-16,3-5-208 0,0-3-48 0,-1-2-8736 0,-1-3-1760 0</inkml:trace>
  <inkml:trace contextRef="#ctx0" brushRef="#br0" timeOffset="3058.86">13341 8531 35007 0,'0'0'768'0,"11"1"176"0,3-1 16 15,1 3 16-15,3 1-784 0,2 1-192 0,6 0 0 0,0 2 0 0,5-1 0 0,6 2 0 16,6 0 0-16,1 0 0 0,4 1 0 0,1-1 0 16,-1-2 0-16,23 5-15520 15</inkml:trace>
  <inkml:trace contextRef="#ctx0" brushRef="#br0" timeOffset="3820.95">15219 8177 16575 0,'0'0'368'0,"6"-11"80"0,-3-1 0 0,1-1 16 0,0-1-464 0,0 1 0 16,-3-3 0-16,1 9 0 0,-2 7 912 0,0 0 96 15,0 0 16-15,0 0 0 0,-5 4 0 0,-2 6 0 16,1 5 0-16,-2 7 0 0,0 6 0 0,-1 6 0 0,-2 7 0 0,-1 3 0 16,0 2-832-16,-2 3-192 0,-4 2 0 0,1 6 0 15,-4 8 0-15,2 0 0 0,0-2 0 0,3-8 0 16,-1-10 864-16,3-7 128 0,2-5 32 0,4-3 0 15,3-8-832-15,3-3-192 0,2-4 0 0,2-6 0 16,-2-9 864-16,9-2 128 0,3-4 32 0,0-4 0 16,3-3 0-16,4-2 0 0,-2-9 0 15,2-1 0-15,0 2-832 0,1-3-192 0,-1-2 0 0,-1-2 0 16,0-3 0-16,-1 3 0 0,0 2 0 0,-1 7 0 16,0 5 0-16,-3 7 0 0,-1 3 0 0,0 9 0 15,-3 5 0-15,0 6 0 0,-3 3 0 0,1 7 0 16,-4 7-768-16,0 1-208 0,0 3-48 15,-3-1 0-15,-1 1 832 0,-1 1 192 0,4 1 0 0,-1-5 0 0,0-5 0 0,0-1 0 16,3 0 0-16,0 0 0 0,1-4 0 0,4-5 0 16,2-4 0-16,0-4 0 15,1-4-2496-15,1-8-464 0,3-5-96 0,1-4-16 0</inkml:trace>
  <inkml:trace contextRef="#ctx0" brushRef="#br0" timeOffset="4106.42">15914 8595 23951 0,'0'0'512'0,"0"0"128"0,-1 6 0 0,-11 2 64 0,-1 4-576 0,-1 5-128 16,-2 5 0-16,0 3 0 0,-5-2 848 0,1 3 144 0,0-1 32 0,4 2 0 16,-1-3-832-16,4 1-192 0,1-4 0 0,6-1 0 15,3-4 864-15,6-2 128 16,2-4 32-16,6-4 0 0,1-1-832 0,7-2-192 0,1-1 0 0,4-5 0 15,-1-6 864-15,3-3 128 0,2-2 32 0,0-2 0 16,0 0-832-16,-2-3-192 0,-4-1 0 0,-4 1 0 16,-5 3 864-16,-4-2 128 0,-5 1 32 0,-3-1 0 15,-3-1-832-15,-2 3-192 0,-6 4 0 0,-2 2 0 16,-3 4 0-16,-2 4 0 0,-5 4 0 0,1 0 0 16,3-1 0-16,-1 1 0 0,-1 0 0 0,4 2-11424 15,4 1-2336-15</inkml:trace>
  <inkml:trace contextRef="#ctx0" brushRef="#br0" timeOffset="4589.28">16418 8484 20271 0,'-9'16'896'0,"4"-4"192"0,-1 2-880 0,-3 5-208 15,1 4 0-15,-3 0 0 0,-1-1 864 0,1 2 128 16,-2 5 32-16,1-3 0 0,-3 1 0 0,1-6 0 15,0-2 0-15,2 1 0 0,4 0 0 0,-2-5 0 16,2-5 0-16,4-2 0 0,4-8 0 0,0 0 0 16,0 0 0-16,0 0 0 0,8-7-832 0,2 0-192 15,3-4 0-15,1-5 0 0,-2-5 864 0,3-3 128 0,3-1 32 0,3-3 0 16,2 0-832-16,-6 8-192 0,3-3 0 16,2 3 0-16,-1 2 0 0,0 4 0 15,0 2 0-15,-5 1 0 0,0 1 0 0,-2 5 0 0,-2 4 0 16,-2 4 0-16,-1 6 0 0,-3 3 0 0,-1 2 0 15,-2 5 0-15,-3 2 0 0,0 3 0 0,-4 0 0 16,-2 1 0-16,1 2 0 0,-4-2 0 0,0-1 0 16,1-4 0-16,2-6 0 0,-2-2 0 0,3-2 0 15,2-1 0-15,0-3 0 0,3-6 0 0,0 0 0 0,0 0 0 16,6-8 0-16,1-3 0 0,3-2 0 0,2-5 0 16,-1 2 864-16,3-3 128 0,0-1 32 0,0 0 0 15,2 1-832-15,-1 1-192 0,0 4 0 0,0 0 0 16,-2 2-768-16,1 2-208 0,-4 2-48 15,1 8 0-15,-1 4 832 0,-1 6 192 0,-2 3 0 0,-1 3 0 0,-3 2 0 16,-2 4 0-16,-1 0 0 0,-1 1 0 0,-1 2 0 0,-1 1 0 16,-1 0 0-16,3-1 0 15,0-5-864-15,1-1-128 0,1-1-32 16,2-3 0-16,1-2-816 0,3-4-160 16,-7-9-48-16,8 0 0 0</inkml:trace>
  <inkml:trace contextRef="#ctx0" brushRef="#br0" timeOffset="4898.43">17025 8668 23951 0,'0'0'512'0,"0"0"128"0,0 0 0 0,6 4 64 0,-1 0-576 0,3-1-128 15,2 0 0-15,2-3 0 0,2-2 848 0,2-1 144 0,1 0 32 0,3-2 0 16,1 0 0-16,0-2 0 0,0-6 0 0,1 3 0 15,-2 2 0-15,-2 1 0 0,-1-3 0 0,-3 3 0 16,-2-3 0-16,-3 2 0 0,-2 2 0 0,-3 0 0 16,-2-4-832-16,-4 6-192 0,-5 2 0 0,-4 2 0 15,-6 2 0-15,-1 1 0 0,-3 2 0 0,-1 5 0 16,-3 5 0-16,1 3 0 0,-3 5 0 16,5 0 0-16,0 1 0 0,6 0 0 0,3 0 0 0,4-2 0 15,2-1 0-15,6-3 0 0,4-2 0 0,5 0 0 16,4-2-768-1,6-3-208-15,5-3-48 0,6-3-9824 0,5-1-1968 0</inkml:trace>
  <inkml:trace contextRef="#ctx0" brushRef="#br0" timeOffset="5458.43">17700 8502 27647 0,'-14'-7'1216'0,"6"5"256"0,-2 3-1168 0,-5 3-304 0,0 1 0 0,0 3 0 0,-3 1 0 0,-1 3 0 16,3 3 0-16,-1 5 0 0,1 4 0 15,0 2 0-15,2 2 0 0,4-1 0 0,1-2 0 0,7-2 0 16,4-1 0-16,6-5 0 0,1-2 0 0,5-4 0 16,4-1 0-16,5-5 0 0,2-2 880 0,4-4 112 15,-1-2 32-15,5-4 0 0,6 0-832 0,-4-7-192 16,-1-2 0-16,-4-1 0 0,-4 1 0 0,-7-2 0 15,-5 0 0-15,-3-2 0 0,-5-3 0 0,-6 1 0 16,-4-1 0-16,-4 2 0 0,-1 1 864 0,-5 2 128 16,-7 3 32-16,0 4 0 0,-2 4-832 0,-3 4-192 15,0 2 0-15,3 3 0 0,1 0 0 0,5 3 0 16,4 1 0-16,3 0-10336 16,0-3-2112-16</inkml:trace>
  <inkml:trace contextRef="#ctx0" brushRef="#br0" timeOffset="5970.95">18144 8491 20271 0,'2'13'448'0,"-8"0"80"0,-1 2 32 0,-3 0 16 0,-3 3-576 0,0-1 0 0,1 2 0 0,-2 0 0 15,0 0 1744-15,3 0 240 0,3 1 64 0,0-5 0 16,2-5-1648-16,1-3-400 0,5-7 0 0,0 0 0 0,-4 10 896 0,4-10 112 16,0 0 16-16,0 0 0 0,8-9-832 0,0-1-192 15,2-3 0-15,1-3 0 0,2-4 864 0,0 3 128 16,0 3 32-16,1-3 0 0,2-4-832 0,-1 0-192 16,1 2 0-16,-2 2 0 0,-1 8 0 0,1 1 0 15,1 1 0-15,-3-1 0 0,1 5 0 0,-1 3 0 16,-1 4 0-16,-3 3 0 0,0 1 0 15,-5 6 0-15,-1 6 0 0,-2-3 0 0,-2-2 0 0,-1 0 0 16,-4 3 0-16,0-1 0 0,0 2 0 0,-1-3 0 16,-1-2 0-16,4-3 0 0,1-3 0 0,0-1 0 15,4-7 0-15,0 0 0 0,0 0 0 0,0 0 0 16,10-9 0-16,0 2 0 0,0-6 864 0,3-2 128 16,2-3 32-16,2 0 0 0,-1 1-832 0,1 0-192 15,1-3 0-15,0 2 0 0,-1 1 0 0,0 5 0 16,0 1 0-16,-1 1 0 0,1-1 0 0,-2 4 0 0,-1 5 0 15,0 4 0-15,-2 4 0 0,-4 2 0 0,0 3 0 0,-2 5 0 16,-3 4 0-16,-1 0 0 0,-2 7 0 16,-2 1 0-16,-2 3 0 0,-2 1 0 0,-1-2 0 15,2-4 0-15,2-3 0 0,-1-1 0 0,3-2 0 0,5-4 0 32,-1-4-1600-32,5-4-352 0,3-2-80 0,3-5-16 0</inkml:trace>
  <inkml:trace contextRef="#ctx0" brushRef="#br0" timeOffset="7841.56">18962 8417 16575 0,'0'0'368'0,"-3"-5"80"0,3 5 0 0,0 0 16 0,-1-8-464 0,1 8 0 15,0 0 0-15,0 0 0 0,0 0 0 0,0 0 0 16,2-8 0-16,-2 8 0 0,0 0 0 0,0 0 0 16,0 0 0-16,0 0 0 0,0 0 912 0,0 0 96 15,-5 7 16-15,5-7 0 0,0 0-832 0,0 0-192 16,-6 7 0-16,6-7 0 0,-6 8 0 0,0 0 0 15,1-2 0-15,5-6 0 0,-7 8 864 0,1 0 128 16,-2 0 32-16,1-2 0 0,-2 3 0 0,0 1 0 16,1 2 0-16,-1 0 0 0,0 0-832 0,1 0-192 15,1 4 0-15,0-1 0 0,2 1 0 0,1-2 0 16,4-2 0-16,0 0 0 0,2-3 864 0,3-4 128 16,-5-5 32-16,10 4 0 0,2-1-832 0,-1-2-192 15,1-3 0-15,1 0 0 0,0 0 864 0,3-4 128 16,-1 2 32-16,1-5 0 0,-2-2-832 0,1 0-192 15,-4 0 0-15,0 0 0 0,-2 2 0 0,-2 0 0 16,-2 2 0-16,0-4 0 0,-4-3 0 0,-2 1 0 16,-2 3 0-16,-2 3 0 0,-1-2 0 0,0 0 0 0,-2 0 0 0,-1 1 0 15,-2 3 0-15,-2 2 0 0,2-4 0 0,1 4 0 16,0 3 864-16,1 0 128 0,1 0 32 0,0 0 0 31,0 0-1648-31,-1 2-320 0,3 3-64 0,6-5-16 0,-7 6 832 0,7-6 192 0,-5 9 0 0,5-9 0 16,0 0 0-16,0 0 0 0,0 0 0 0,0 0 0 15,12 5 0-15,1-1 0 0,0-3 0 0,3-2 0 16,-1-4 0-16,2 1 0 0,0-5 0 0,0 2 0 16,-2-3 0-16,0 2 0 0,2-2 0 0,-2 0 0 15,1 0 0-15,-1 1 0 0,1-2 0 0,-1 2 0 0,0 4 0 16,0 2 0-16,-3-2 0 0,1 1 0 0,0 3 0 16,-2 0 0-16,-2 1 0 0,0 2 0 0,-2 2 0 0,-7-4 0 15,5 9 0-15,-1 1 0 0,1 1 0 0,-3 0 0 16,-3 0 0-16,-1 2 0 0,-1 4 0 0,1-1 0 15,-1 2 0-15,-2-2 0 0,1-2 0 0,0 2 0 16,-1-1 0-16,-1 0 0 0,1-2 0 0,2-2 0 16,-4-4 0-16,7-7 0 0,-5 7 0 0,5-7 0 15,0 0 0-15,0 0 0 0,-6 6 0 0,6-6 0 16,0 0 0-16,0 0 0 0,0-8 768 0,0 1 208 16,0 7 48-16,1-9 0 0,1 1-832 0,0 0-192 15,0-1 0-15,1 3 0 0,-3 6 0 0,7-6 0 16,-3-1 0-16,-4 7 0 0,7-5 0 0,1 1 0 0,-2-1 0 15,2 3 0-15,-8 2 0 0,10-3 0 0,-3 2 0 16,-7 1 0-16,9-3 0 0,0 2 0 16,-9 1 0-16,10-2 0 0,-3 0 0 0,-7 2 0 0,8-3 0 0,-8 3 0 15,7-5 0-15,-7 5 0 0,8-5 0 0,-8 5 0 16,0 0 0-16,0 0 0 0,0 0 0 0,0 0 0 16,0 0 0-16,0 0 0 0,0 0 0 0,0 0 0 31,0 0-768-31,7 3-208 0,-7-3-48 0,0 0 0 0,0 0 832 0,10-2 192 0,-10 2 0 0,0 0 0 15,8 1 768-15,-8-1 208 0,9 0 48 0,-9 0 0 16,7-3-832-16,0-1-192 0,-7 4 0 0,0 0 0 16,8-4 0-16,-1 1 0 0,-7 3 0 0,8-7 0 15,1-1 0-15,-2 1 0 0,0-1 0 0,-1 3 0 0,-6 5 0 16,9-3 0-16,-9 3 0 0,7-2 0 0,-7 2 0 16,10-2 0-16,-2 0 0 0,-8 2 0 15,0 0-768-15,10 4-208 0,-3 3-48 0,0-1 0 16,0 0 832-16,-2 1 192 0,-3 3 0 0,2 1 0 0,-2 1 0 0,0 2 0 15,-2-1 0-15,-1-1 0 0,-1-1 0 0,1-1 0 16,0 0 0-16,-1-2 0 0,0 1 0 0,-1-2 0 16,3-7 0-16,0 0 0 0,0 0 0 0,0 0 0 15,0 0 0-15,0 0 0 0,0 0 0 0,0 0 0 16,11-2 0-16,-2-3 0 0,-2-1 768 0,0-2 208 16,-5-2 48-16,3 2 0 0,2 0-832 0,0-1-192 15,2 0 0-15,-2 1 0 0,4-1 0 0,2 2 0 16,-5 0 0-16,3 2 0 0,0 0 0 0,-1 4 0 0,1-2 0 15,0 1 0-15,-3-1 0 0,2 2 0 16,0 0 0-16,-1 1 0 0,-9 0 0 0,11 2 0 0,-4 2 0 16,3 0 0-16,-10-4 0 0,10 2 0 0,-1 2 0 15,1-2 0-15,-10-2 0 0,9 1 0 0,0-1 0 0,0 0 0 16,0 2 0-16,-9-2 0 16,11 5 0-16,-1-5 0 0,-2-4 0 0,-1 1 0 0,1-1 0 0,1 1 0 15,0 2 0-15,1 0 0 0,-10 1 0 0,8 0 0 16,2-4 0-16,-10 4 0 0,0 0 0 15,9 0 0-15,-9 0 0 0,0 0 0 0,0 0 0 0,8 1 0 16,-8-1 0-16,0 0 0 0,10 0 0 0,-10 0 0 16,0 0 0-16,0 0 0 0,0 0 0 0,0 0 0 15,0 0 0-15,5 6 0 0,-5-6 0 0,10 4 0 0,-1-3 0 16,1-1 0-16,-1-1 0 0,2-1 0 0,1-3 0 16,1 0 0-16,1-3 0 0,2 1 0 0,2 2 0 15,1-1 0-15,1-4 0 0,2 2 0 0,-2-2 0 16,1-1 0-16,-1 0 0 0,-1-4 0 0,1-2 0 0,2-2 0 15,-2-1 0-15,1-4 0 0,1-4 0 0,-1-3 0 16,3-1 0-16,-3 1 0 0,-3 1 0 0,2 1 0 16,0-2 0-16,-8 10 0 15,0-2-768-15,0 0-208 0,0-1-48 0,5-7 0 0,-4 1 832 16,0 7 192-16,-5 3 0 0,0 4 0 0,-4 2 0 0,0 3 0 16,0 4 0-16,-4 7 0 0,6-6 0 0,-6 6 0 15,1-6 0-15,-1 6 0 0,0 0 0 0,0 0 0 16,-4 10 0-16,-7 3 0 0,-2 2 0 0,-1 5 0 15,-2 3 0-15,0 6 0 0,-3 0 0 0,1 2 0 0,1 2 0 16,-3 3 0-16,-1 4 0 0,2 1 0 0,2 1 0 0,1-4 0 16,1-4 0-16,2-2 0 0,0-7 0 15,3-2 0-15,2-4 0 0,0 0 0 0,2-3 0 16,2-2 0-16,0-8 0 0,4-6 0 0,0 0 0 0,0 0-15616 16</inkml:trace>
  <inkml:trace contextRef="#ctx0" brushRef="#br0" timeOffset="9030.64">21738 8272 16575 0,'1'-15'368'0,"-1"4"80"0,-1-1 0 0,0-2 16 0,-3-1-464 0,1 3 0 0,-1 0 0 0,-1 2 0 16,-4 1 912-16,3 2 96 0,-3 1 16 0,1 4 0 15,-5 4 0-15,0 2 0 0,-1 2 0 0,-2 3 0 16,0 7 0-16,-3 3 0 0,-2 3 0 0,0 1 0 16,1 0-832-16,-2 2-192 0,2-1 0 0,2-2 0 15,4-3 0-15,4 1 0 0,2-4 0 0,8-1 0 16,3-2 0-16,5-5 0 0,2-5 0 0,5 1 0 16,5 0 864-16,2-4 128 0,1-3 32 0,0-3 0 15,0-3-832-15,2-2-192 0,-1-3 0 0,-1-1 0 0,-3-3 0 16,-3-2 0-16,0-1 0 0,-3 0 0 0,-4 1 864 15,0 1 128-15,-2-3 32 0,-3 3 0 0,-2 1-832 0,-1 4-192 16,-2 3 0-16,-2 2 0 0,-2 1 0 0,1 2 0 16,3 6 0-16,0 0 0 0,0 0 0 0,-7 6 0 15,7-6 0-15,0 0 0 0,-2 9 0 0,2-9 0 16,0 0 0-16,9 8 0 0,3 0 0 0,1-2 0 16,1-2 0-16,6-4 0 0,5-4 0 0,2 0 0 15,0-1 0-15,2 1 0 0,-2-3 0 0,-3 1 0 16,-1-2 0-16,-1 2 0 0,-4 2 0 0,1 3 0 15,-2 1 0-15,-5 3 0 0,-1 4 0 0,-1 2 0 16,-2 1 0-16,-1 2 0 0,-3-2 0 0,0 4 0 16,-3 3 0-16,0-2 0 0,2-2 0 0,-2-2 0 15,-1-1 0-15,1 0 0 0,3 0 0 0,1-2 0 0,3-4 0 16,4 0 0-16,3-1 864 0,3-5 128 16,5-1 32-16,3-2 0 0,4-3-832 0,3 1-192 0,3 3 0 0,2 0 0 15,-3-4 0-15,0 1 0 16,-2 3 0-16,1 1 0 0,-3 1 0 0,1 4 0 0,2 1 0 0,-2 1 0 15,-3 6 0-15,0 2 0 0,2 3 0 16,0 0-17152-16</inkml:trace>
  <inkml:trace contextRef="#ctx0" brushRef="#br0" timeOffset="9843.29">16534 9137 16575 0,'-4'-19'736'0,"3"10"160"0,0 1-720 0,1 8-176 16,0 0 0-16,0 0 0 0,0 0 848 0,0 0 144 16,-4 13 32-16,1 3 0 0,-4 1-832 0,1 3-192 15,-1 1 0-15,0 5 0 0,-1-2 864 0,-1 0 128 16,0-1 32-16,-1 2 0 0,0 1-832 0,0 1-192 15,1-3 0-15,-1-3 0 0,5-4 864 0,-2-3 128 16,3-1 32-16,1-3 0 0,3-10-832 0,0 0-192 16,0 0 0-16,10 1 0 0,4-3 864 0,2-5 128 15,4-3 32-15,1-4 0 0,4-1 0 0,-2 2 0 16,2 1 0-16,-3 0 0 0,2-3-832 0,-2 5-192 0,2 3 0 16,-3 2 0-16,1 2 0 0,-3 3 0 0,-2 2 0 0,-2 6 0 15,-4 5 0-15,-3 4 0 0,-2 0 0 0,-4 4 0 16,-3 3 0-16,-4-2 0 15,-2-4 0-15,-6 3 0 0,-1 0 0 0,-3 4 0 0,-7 0 0 0,1 0 0 16,-1-5 0-16,1-2 0 0,-2-4 0 0,3 0 0 16,0-7 0-16,1-2 0 0,2-6 0 0,0-3 0 15,3-1 0-15,6-5 0 0,1-4 0 0,6-4 0 16,4-3-2416 0,8-1-528-16,1 0-96 0,5-3-32 0</inkml:trace>
  <inkml:trace contextRef="#ctx0" brushRef="#br0" timeOffset="10147.54">17119 9273 23951 0,'0'0'1056'0,"0"0"224"0,0 0-1024 0,0 0-256 16,-7 4 0-16,-2 4 0 0,2 4 880 0,-3-1 112 15,0 1 32-15,-1 3 0 0,0 3-832 0,1 3-192 16,0 0 0-16,2-1 0 0,2-1 0 0,4-2 0 15,2 0 0-15,1-5 0 0,3-3 864 0,6-4 128 16,0-3 32-16,6 0 0 0,4-2-832 0,2-5-192 16,6-4 0-16,-1 3 0 0,-4 1 864 0,6-2 128 15,2-4 32-15,-4-4 0 0,-4-3-832 0,-3 0-192 0,-2 5 0 16,-7-2 0-16,-3 2 0 0,-3 1 0 0,-5 0 0 0,-3 1 0 16,-5 2 0-16,-2 2 0 0,-3-2 0 15,-3 3 0-15,0 4 0 0,0 1 0 16,1 1 0-16,1 1 0 15,1 1-1600-15,2 0-352 0,-3 1-80 0,14-3-16 0</inkml:trace>
  <inkml:trace contextRef="#ctx0" brushRef="#br0" timeOffset="10549.27">17713 9226 12895 0,'0'0'576'0,"0"0"112"0,0 0-560 16,0 0-128-16,0 0 0 0,0 0 0 0,0 0 1664 0,0 0 320 15,1 7 48-15,-1-7 16 0,-3 8-832 0,-1 0-144 16,1 1-48-16,1-1 0 0,0 0 0 0,0 3 0 15,-3 2 0-15,3-1 0 0,1-2-816 0,1 4-208 16,0-1 0-16,-3 2 0 0,1 2 864 0,2-2 128 16,4 0 32-16,1-1 0 0,4-2-832 0,3 0-192 15,-1 2 0-15,2-6 0 0,3-6 0 0,-3-1 0 16,2 0 0-16,2-2 0 0,-1-3 864 0,2-3 128 16,0-5 32-16,0 0 0 0,-3 1 0 0,1 0 0 15,-1-7 0-15,0 3 0 0,-4 2-832 0,0 0-192 0,-2-1 0 16,1-8 0-16,-2 0 0 0,-2 5 0 0,-3 5 0 0,0 6 0 15,-2-2 0-15,1 2 0 0,1-1 0 0,-3 7 0 32,0 0-1600-32,0 0-352 0,0 0-80 0,0 0-8208 0,0 0-1632 0</inkml:trace>
  <inkml:trace contextRef="#ctx0" brushRef="#br0" timeOffset="10862.44">18349 9177 23951 0,'0'0'1056'0,"0"0"224"0,-7 9-1024 0,1 3-256 0,0-1 0 0,-2 2 0 0,-2 4 0 0,1 2 0 16,-4 0 0-16,1 1 0 0,-1-2 880 0,0 2 112 15,1-2 32-15,-3 1 0 0,3 1-832 0,1-3-192 16,2-3 0-16,1-1 0 0,2 0 864 0,1-3 128 16,5-10 32-16,0 0 0 0,0 0-832 0,8-2-192 15,3-4 0-15,2-3 0 0,2-3 864 0,1-3 128 16,2 0 32-16,-1-1 0 0,0-3-832 0,1 3-192 15,-2-1 0-15,2 2 0 0,-1 2 0 0,0 2 0 16,-1 1 0-16,0 4 0 0,-1 3 0 0,0 5 0 16,-1 3 0-16,-2 0 0 0,-2 2 0 0,-1 2 0 15,-2 4 0-15,0 2 0 0,-4 3 0 0,1 1 0 16,-4-2 0-16,-3 2 0 0,1 3 0 0,0-1 0 16,0-3 0-16,1 2 0 15,0 0-3232-15,1-2-688 0,0 10-144 0,2-17-32 0</inkml:trace>
  <inkml:trace contextRef="#ctx0" brushRef="#br0" timeOffset="11404.33">19401 9280 1839 0,'0'0'0'0,"-6"-4"160"0,-1-2-160 0,-1-1 0 15,1-3 0-15,-1-1 0 0,0 0 848 0,-1-2 144 16,1 0 32-16,-1 2 0 0,1 2 816 0,-3 2 160 15,0-1 48-15,-6-1 0 0,-1 4-832 0,-2 5-144 16,-5 5-48-16,-4 3 0 0,-5 1 0 0,1 7 0 16,0 5 0-16,1 1 0 0,-2-1 0 0,6 0 0 15,-1-3 0-15,6 1 0 0,3 1 0 0,5-5 0 16,5-1 0-16,4 0 0 0,4-1-816 0,3-1-208 16,4-1 0-16,2-3 0 0,4-5 0 0,5-3 0 0,2-3 0 15,3-4 0-15,6-2 864 0,0-1 128 0,2-1 32 16,4-3 0-16,2 0-832 0,-11 3-192 15,-1-2 0-15,0-2 0 0,0 1 0 0,-1-1 0 0,0-2 0 16,-1-4 0-16,0-1 0 0,0-2 0 0,-3-1 0 16,-1-3 0-16,0 0 0 0,-3 2 0 0,-2 4 0 15,-2-1 0-15,-3 11 0 0,-7 12 0 0,0 0 0 0,0 0 0 16,-8 10 0-16,-1 6 0 0,-6 6 0 0,4-2 0 16,-1 2 0-16,-1 6 0 0,-2 3 0 0,2 0 0 15,0 2 0-15,-1 4 0 0,1 1 0 0,-1 14 0 16,6-6 0-16,4-18 0 0,2-3 0 0,3 0 0 15,2 1 0-15,3-2 0 0,1-1 0 0,2-4-9232 16,2-6-1904-16</inkml:trace>
  <inkml:trace contextRef="#ctx0" brushRef="#br0" timeOffset="11778.15">19788 9222 27647 0,'2'-7'608'0,"0"-2"128"0,0 1 32 0,-1-1 0 0,-1 9-624 0,0 0-144 15,-3-3 0-15,-2 3 0 0,-4 2 848 0,-3 4 144 16,-1 0 32-16,-3 3 0 0,-5 1-832 0,-3 4-192 16,-3 2 0-16,2 0 0 0,2-2 0 0,2 1 0 0,4 3 0 15,4-2 0-15,3-2 0 0,4 1 0 16,1-3 0-16,5 0 0 0,6-1 0 0,3-2 0 0,3-4 0 15,3-3 0-15,4-5 864 0,2-1 128 0,1-1 32 0,0-1 0 16,1-4-832-16,-3-1-192 0,1-1 0 0,-3 0 0 16,1-1 0-16,-3 0 0 15,-1-2 0-15,-3 1 0 0,-1 5 0 0,-1 0 0 0,-4 1 0 0,1 5 0 16,-7 3 0-16,0 0 0 0,2 4 0 0,0 2 0 16,-2 2 0-16,0 1 0 0,-1 2 0 0,0 2 0 15,0-1 0-15,2 0 0 0,1-2 0 16,2 1 0-16,0 1 0 0,3-1 0 0,-1 1 0 0,3-3 0 15,2-5-2416-15,-1-1-528 16,15-2-96-16,-6-5-32 0</inkml:trace>
  <inkml:trace contextRef="#ctx0" brushRef="#br0" timeOffset="12064.13">20285 9218 23951 0,'0'0'512'0,"-4"6"128"0,-2 0 0 0,-1 3 64 0,-2 1-576 0,1 0-128 16,-5 2 0-16,2 1 0 0,-1 1 848 0,1 0 144 15,-2-3 32-15,3 1 0 0,4 0-832 0,-1-3-192 16,3-3 0-16,4-6 0 0,0 0 864 0,0 0 128 16,0 0 32-16,10 1 0 0,-2-3 0 0,4-3 0 15,2-4 0-15,0-2 0 0,1 2-832 0,1-3-192 0,-2-2 0 16,1-1 0-16,0 2 0 0,0-1 0 0,2 3 0 15,-2-1 0-15,-1 0 0 0,3 2 0 0,0 1 0 16,0 3 0-16,-4 3 0 0,3 3 0 16,-1 2 0-16,0 0 0 15,0 3-768-15,-2-1-208 0,0 1-48 0,-1-3 0 0</inkml:trace>
  <inkml:trace contextRef="#ctx0" brushRef="#br0" timeOffset="12333.91">20950 9139 31327 0,'0'0'688'0,"0"0"144"0,5 13 16 0,-5-5 48 0,0-1-720 15,0 3-176-15,0 4 0 0,0 0 0 0,1 1 0 0,1 1 0 16,0-1 0-16,2 2 0 0,0-1 0 0,2-1 0 16,2-4 0-16,1 2 0 0,0 0 0 0,2-1 0 15,-1-1 0-15,1-1 0 16,1-6-784-16,1-2-192 0,-2-1-48 0,0 1-7632 16,0-1-1536-16</inkml:trace>
  <inkml:trace contextRef="#ctx0" brushRef="#br0" timeOffset="12578.44">21305 9099 27647 0,'0'0'608'0,"0"0"128"0,0 0 32 0,-1 11 0 0,-1 1-624 0,-2 6-144 0,-1 5 0 0,-1 3 0 16,-7 3 848-16,-1 5 144 0,-1 7 32 0,-2 2 0 15,0 2 0-15,-4 4 0 0,0 3 0 0,0 2 0 16,-3 0 0-16,2-3 0 0,-2-4 0 0,3-2 0 16,-2-3-832-16,4-4-192 0,1 0 0 0,4-8 0 0,2-3 0 15,3-4 0-15,-1-7 0 0,2 2-17152 16</inkml:trace>
  <inkml:trace contextRef="#ctx0" brushRef="#br1" timeOffset="20858.5">12953 867 9215 0,'0'0'192'0,"0"0"64"0,0 0 0 0,-7-5 0 0,7 5-256 0,-7-4 0 0,0 2 0 0,1-1 0 15,0-1 864-15,-1 1 128 0,0 0 32 0,-1 3 0 0,0-1 0 0,0 2 0 16,-1-1 0-16,-1 0 0 0,-1 0 0 0,1 0 0 15,-1 2 0-15,1 0 0 0,0 0 0 0,2 0 0 16,8-2 0-16,0 0 0 0,-7 5-832 0,7-5-192 16,0 0 0-16,0 0 0 0,0 0 0 0,5 10 0 15,4 0 0-15,2-3 0 0,4-1 864 0,5-1 128 16,-1-1 32-16,3 1 0 0,2 5-832 0,5-1-192 16,0-3 0-16,3-1 0 0,1 0 864 0,4 2 128 15,1-2 32-15,-10 0 0 0,6-2-832 0,0-1-192 16,2-1 0-16,-1-1 0 0,1-1 0 0,-3 0 0 15,2 0 0-15,1-1 0 0,0-4 0 0,2 3 0 16,0-1 0-16,-1-1 0 0,1-1 0 0,-5 0 0 16,-1 0 0-16,-2 1 0 0,-6 0 0 0,-1-1 0 15,-2 3 0-15,-4 0 0 0,-2-1 0 0,-4 2 0 16,0 1 0-16,-5-1 0 0,-6 2 0 0,0 0 0 0,4-3 0 0,-4 3 0 31,0 0-2416-31,0 0-528 0,-7-2-96 0,-1 1-32 0</inkml:trace>
  <inkml:trace contextRef="#ctx0" brushRef="#br1" timeOffset="21256.21">13116 888 9215 0,'-10'1'400'15,"4"-1"96"-15,-1-5-496 0,-2 1 0 0,-1 0 0 0,-1 0 0 0,1 3 912 0,0-3 96 16,-1-2 16-16,1 2 0 0,0 1 0 0,2-1 0 16,0 1 0-16,0 1 0 0,2-3 0 0,0 2 0 15,6 3 0-15,-4-4 0 0,0-1 0 0,4 5 0 16,0-6 0-16,4-1 0 0,1 3 0 0,3-2 0 15,2 1 0-15,2-2 0 0,3-1-832 0,5 3-192 16,0 1 0-16,6-1 0 0,4-1 864 0,3 1 128 16,3 4 32-16,2 1 0 0,-2 0-832 0,-1 0-192 15,-2 0 0-15,0 2 0 0,-1 2 0 0,0-1 0 16,-1 0 0-16,-3 2 0 0,-1 1 0 0,-1 1 0 0,1-1 0 16,-3 1 0-16,-3 1 0 0,-3-1 0 0,-4 1 0 15,-3-1 0 1,-3-2-768-16,-2 1-208 0,-6-6-48 0</inkml:trace>
  <inkml:trace contextRef="#ctx0" brushRef="#br1" timeOffset="22051.17">14291 514 12895 0,'0'0'576'0,"0"0"112"0,0 0-560 16,5-4-128-16,-5 4 0 0,0 0 0 0,0-5 0 0,0 5 0 16,-1-6 0-16,-3 1 0 0,-2-1 848 0,1 1 144 15,-3-2 32-15,1 2 0 0,-3-1 0 0,-1 0 0 16,-1-2 0-16,-3 0 0 0,-4 1-832 0,1-2-192 0,-4 0 0 16,-2 0 0-16,0 0 864 0,-3 0 128 15,-1-1 32-15,-1 1 0 0,-3-1-832 0,0-1-192 0,-2-2 0 0,0 0 0 16,-6 0 0-16,-3 1 0 0,-4-1 0 15,-3 2 0-15,0 1 864 0,1 3 128 0,1 2 32 0,-2 1 0 16,2-2-832-16,-21 0-192 0,2 2 0 0,3 4 0 16,2 4 0-16,6 1 0 0,1 1 0 0,4 2 0 15,2 2 0-15,-2 2 0 0,0-2 0 0,-1 4 0 16,-2-1 0-16,5 2 0 0,3 3 0 0,5-4 0 16,2 1 0-16,5 1 0 0,3-1 0 0,2 3 0 15,0-2 0-15,1 3 0 0,4 0 0 0,10-5 0 16,-3 6 0-16,-2 2 0 0,0 4 0 0,0 3 0 15,1 1 0-15,1 1 0 0,1 4 0 0,-12 28 0 16,7-16 0-16,9-9 0 0,3-4 0 0,6 0 0 16,4-3 0-16,3-2 0 0,4-3 0 0,3-1 0 0,7 1 864 0,0-2 128 15,4-1 32-15,3-1 0 0,0 0-832 0,1-2-192 16,1-2 0-16,0-2 0 0,-1-2 0 0,2-2 0 16,3-2 0-16,2 1 0 0,3-2 0 0,5 0 0 15,6 0 0-15,5-3 0 0,1 0 0 0,2-1 0 16,-1 1 0-16,4-2 0 0,4-4 0 0,5 0 0 15,4-1 0-15,-20 1 0 0,5-2 0 0,0-3 0 16,3-2 0-16,3-1 0 0,2-3 0 0,1-1 0 16,1-1 0-16,-3-3 0 0,-1-1 864 0,-1-4 128 15,-2-2 32-15,-2-4 0 0,0 1-832 0,-1-3-192 16,-5 0 0-16,-3-3 0 0,-4-4 864 0,-3-1 128 16,-5 0 32-16,-4-4 0 0,-3-2-832 0,-6 0-192 15,-2-3 0-15,-10 14 0 0,-2-2 864 0,-5 3 128 0,-4 1 32 16,-5 5 0-16,-5 0-832 0,-7 3-192 0,-4 2 0 15,-17-3 0 1,-6 1-768-16,-5 5-208 0,-4 3-48 0,1 3 0 16,3 3-1632-16,8 0-336 0,-33-13-64 0,32 12-16 0</inkml:trace>
  <inkml:trace contextRef="#ctx0" brushRef="#br0" timeOffset="33292.73">12878 915 12895 0,'0'0'272'0,"0"0"64"0,0 0 16 0,0 0 32 0,0 0-384 0,0 0 0 0,0 0 0 0,0 0 0 16,0 0 1712-16,2-5 272 0,-2 5 48 0,0-6 16 15,0 6-1648-15,0-6-400 0,-1-3 0 0,0 4 0 16,1 5 896-16,0 0 112 0,-1-8 16 0,0 1 0 15,0 0 0-15,0 0 0 0,0-2 0 0,-4 0 0 16,2 0 0-16,-1 3 0 0,0-1 0 0,-2-1 0 16,-1-1-832-16,1-1-192 0,-3-1 0 0,-1 1 0 15,1-2 0-15,-3 0 0 0,0-4 0 0,-2 0 0 16,-1-3 864-16,0 4 128 0,-3 0 32 16,5 3 0-16,2-2-832 0,-2 0-192 0,-3-1 0 0,2 1 0 15,0 0 0-15,0 2 0 0,-2-1 0 0,-12-4 0 16,6 5 0-16,0 2 0 0,1 2 0 0,2 3 0 15,-1 0 864-15,0 3 128 0,-1 1 32 0,-2 0 0 16,-2 2-832-16,-2 1-192 0,1 0 0 0,2 5 0 0,-2 2 0 16,14-2 0-16,-1 2 0 0,1 2 0 0,-2 1 0 15,1 4 0-15,0 1 0 0,1 0 0 0,-1-2 0 16,-6 18 0-16,3 0 0 0,5-3 0 0,2-3 0 0,5-1 0 16,-1-2 0-16,1 1 0 0,2-2 0 0,1-1 0 15,1-2 0-15,2 1 0 0,3 2 0 0,1 1 0 16,-1-1 0-16,2-2 0 0,2 0 0 0,2-3 0 15,-2 1 0-15,3-2 0 0,2 1 0 0,2-2 0 16,-2-1 0-16,1 1 0 0,0 1 0 0,1-3 0 16,3-2 0-16,0 1 0 0,-2-2 0 0,3-1 0 15,0-1 0-15,-2 0 0 0,1-4 0 0,1 0 0 16,-4-2 0-16,2 0 0 0,0-3 0 0,-1-1 0 16,1-1 0-16,-1-3 0 0,3 0 0 0,0-5 0 15,1 0 0-15,-6 2 0 0,4 0 0 0,0-2 0 0,2 1 0 0,1-1 0 16,-3 0 0-16,2 0 0 0,1-1 0 0,-4 0 0 15,0 0 864-15,-3 0 128 0,-1-1 32 0,1 1 0 16,-4-3-832-16,0 0-192 0,0-1 0 16,0 0 0-16,-4 1 0 0,3-1 0 0,-3 0 0 0,0-1 0 15,-2 1 0-15,-1 1 0 0,0-1 0 0,-1 1 0 16,-2-1 0-16,-1 0 0 0,0 2 0 0,-1 0 0 16,-2 0 0-16,-1-1 0 0,1-2 0 0,-1 3 0 15,-2 2 0-15,1-1 0 0,-1-1 0 0,-3-1 0 16,2 0 0-16,-4 1 0 0,1 1 0 0,0-2 0 15,-3-2 0-15,-3 3 0 0,1 2 0 0,3 1 0 16,-3-3 0-16,1-1 0 0,-2 1 0 0,0-1 0 16,1 2 0-16,-2 0 0 0,0 2 0 0,-15-10 0 0,4 7 0 0,4 2 0 15,3 3 0-15,0 1 0 0,0 1 0 0,2 2 0 16,0-1 0-16,1 0 0 0,1 3 0 0,-4-1 0 16,-2 0 0-16,0 0 0 0,-1 2 0 0,-1 2 0 15,-3 0 0-15,2 4 0 0,3 4 0 16,0 4 0-16,-4 3 0 0,12-7 0 0,-1 6 0 0,-1 3 0 15,0 1 0-15,0 3 0 0,-2 0 0 0,3 0 0 16,2-2 0-16,-11 19 0 0,7-3 0 0,5-4 0 16,3-5 0-16,3-2 0 0,2-1 0 0,1-1 0 15,3 0 0-15,2-1 0 0,1 0 0 0,4 0 0 16,-2 1 0-16,4 1 0 0,1 2 0 0,1-2 0 16,1-2 0-16,1 0 0 0,1-1 0 0,1-3 0 0,3-1 0 15,0-2 0-15,0-1 0 0,1-3 0 0,1 1 0 0,0-4 0 16,1 0 0-16,3-1 0 0,-1-1 0 15,3-1 0-15,-2-2 0 0,3-1 0 0,1-3 0 16,-3-1 0-16,1 0 0 0,-1-3 0 16,1-2 0-16,3-3 0 0,-2-5 0 0,4-1 0 0,2-2 0 0,-8 4 0 15,3-4 0-15,2 0 0 0,-3-1 0 0,2-4 0 16,0-3 0-16,0-4 0 0,-7-3 0 0,-1 3 0 16,-3 3 0-16,-3 2 0 0,-3 1 0 0,-1 4 0 15,-4 3 864-15,-3 3 128 0,-2 0 32 16,-2 3 0-16,-3 0-832 0,-2 1-192 0,-5 4 0 0,-2 0 0 15,-3 2-768-15,-3 1-208 16,-2 0-48-16,1 3 0 0,1 2-1632 0,4 0-336 16,-7 0-64-16,22-2-16 0</inkml:trace>
  <inkml:trace contextRef="#ctx0" brushRef="#br0" timeOffset="45893.27">22641 955 4607 0,'0'0'192'0,"0"0"64"0,0 0-256 0,0 0 0 0,2-7 0 0,-2 7 0 16,0 0 2304-16,0 0 400 0,1-9 96 0,0 2 16 15,-1 7-2144-15,0 0-416 0,0 0-96 0,7-7-16 16,-3 1-144-16,1 0 0 0,0-1 0 0,-5 7 0 15,2-7-640-15,-2 7-64 16</inkml:trace>
  <inkml:trace contextRef="#ctx0" brushRef="#br0" timeOffset="47073.42">22561 974 6447 0,'0'0'576'15,"0"0"-576"-15,0 0 0 0,0 0 0 0,0 0 1360 0,0 0 176 0,0 0 16 0,8-6 16 16,2 2-896-16,1-2-176 0,1-2-48 0,-1 3 0 16,3-3-208-16,2 1-48 0,-1-3-16 0,3 4 0 15,2 1-176-15,-3-1-144 0,2 2 144 0</inkml:trace>
  <inkml:trace contextRef="#ctx0" brushRef="#br1" timeOffset="57807.91">21970 912 17503 0,'0'0'1552'0,"0"0"-1232"16,-9 0-320-16,9 0 0 0,0 0 0 0,0 0-192 16,0 0 16-16,0 0 16 0,0 0 160 0,0 0 0 15,3 8 0-15,3-2-128 0,-2 0 128 0,2 1 192 16,-1 1-32-16,1 1-16 0,1 1 16 0,-1-2 0 0,2-3 0 0,0 5 0 15,2 4 80-15,0-1 16 0,5 1 0 0,2-4 0 16,4-2 64-16,4 0 32 0,5 0 0 16,4-2 0-16,2 2 80 0,4 0 16 0,2-1 0 0,1 1 0 15,0 0-112-15,-4 0-16 0,1-4 0 0,2 0 0 16,1-1-160-16,1-3-32 0,1 1-128 0,2-2 192 16,5-1 0-16,-4 0-16 0,-3-1 0 0,0 2 0 15,-1-2 32-15,-1-3 16 0,0-1 0 0,-3 1 0 16,-1-2-80-16,-1 3-16 0,-4-2 0 0,-3 3 0 15,-5 0-128-15,-2 1 128 0,-2 0-128 0,-5-1 128 16,-4-3-128-16,-3 1 0 0,-3 1 0 0,-2-1 0 16,-5 6-1712-16,0-6-272 0,-5-6-48 15,-3 4-16-15</inkml:trace>
  <inkml:trace contextRef="#ctx0" brushRef="#br1" timeOffset="58295.04">22163 1040 3679 0,'0'0'320'0,"0"0"-320"0,-6-4 0 0,-1 3 0 15,7 1 1344-15,-7-2 192 0,2-1 32 0,5 3 16 16,0 0-368-16,-3-7-64 0,3 0 0 0,0 7-16 15,4-5-48-15,3 1 0 0,2-2 0 0,1 2 0 16,2-1-224-16,1 1-48 0,0-1-16 0,1 0 0 16,2 1-208-16,1 0-32 0,2 2-16 0,5 0 0 15,2 0 32-15,1 1 16 0,2 4 0 0,0 1 0 16,3 1-144-16,1 1-48 0,1 2 0 0,5 2 0 0,0-2-192 16,0 0-32-16,-2 1-16 0,1 1 0 0,-5 1-160 15,0-1 0-15,-4-1 144 0,0-2-144 0,-7 1 0 16,-1 1 0-16,0 1 0 0,-6 0 128 0,1-1-128 0,-5-3 0 15,-1 1 0-15,-1-1 0 16,-4 1-560-16,-5-7-80 0,6 4 0 0,-6-4-16 16</inkml:trace>
  <inkml:trace contextRef="#ctx0" brushRef="#br1" timeOffset="59962.53">24307 723 7359 0,'0'0'656'0,"0"0"-528"0,0 0-128 0,0 0 0 0,0 0 512 0,0 0 64 16,5-7 0-16,-5 7 16 0,0 0 48 0,0 0 0 15,0-10 0-15,-1 1 0 0,-4 0 192 0,0 2 32 16,5 7 16-16,-11-10 0 0,-4-4-176 0,-1 5-48 16,-4 2 0-16,-2 0 0 0,-3-4-128 0,11 3-16 15,-3-1-16-15,-5-3 0 0,-3 0 0 0,-4 0 0 16,-2-2 0-16,-1 1 0 0,-1 0 64 0,-28-11 16 16,9 2 0-16,3 2 0 0,-2 0-96 0,2 3-16 15,0 5 0-15,1 1 0 0,-1 1-32 0,3 2-16 16,0-2 0-16,1 0 0 0,1-1-224 0,-2-1-32 15,-4-3-16-15,3 2 0 0,1 2-144 0,-2 2 0 16,0 1 0-16,3 0 0 0,3 1 0 0,0-1 0 16,0 1 0-16,-2 2 0 0,-1 2 0 0,-1-2 0 15,-3 3 0-15,0 2 0 0,-1 2 144 0,3 0-144 0,2-2 160 0,1 2-160 16,-2-1 128-16,-3 0-128 0,-1 1 0 0,0 0 0 16,-1 0 0-16,-2 1 0 0,1 2 0 0,4 1 0 15,3-2 160-15,3 1-16 0,4 1 0 16,-4 2 0-16,0-1-144 0,0 2 0 0,-3 1 0 0,0 4 0 15,3 2 0-15,5-2 0 0,-1-3 0 0,5-1 128 16,2-1-128-16,-1-2 0 0,-1 2 0 0,1 0 0 16,0-2 0-16,1 1 0 0,-1 2 0 0,5 1 0 15,2 3 0-15,0 1 0 0,-2 0 0 0,12-4 0 16,0 3 0-16,-4 2 0 0,2 2 0 0,-2 0 0 16,1 1 0-16,1 1 128 0,-1 2-128 0,-14 16 0 15,5-10 0-15,3-2 0 0,-1-2 0 0,3 0 0 0,-1-1 0 16,2-1 0-16,4-1 0 0,0-3 0 0,2 0 0 15,-4 1 0-15,-1 0 128 0,3 0-128 0,1-1 0 16,2 1 0-16,3 5 0 0,1-4 0 0,1-2 0 0,3 1 0 16,0 1 0-16,3 2 128 0,2 1-128 0,1 0 0 15,1-3 0-15,3 0 0 0,2 0 128 0,2 2-128 16,0-2 0-16,4-1 128 0,-1-2-128 0,3 1 0 16,-1 0 144-16,2-1-144 0,3 1 0 0,2-2 128 15,1 0-128-15,2 0 0 0,1 1 0 0,2-2 144 16,0 3-144-16,0-2 0 0,1 3 144 0,1 0-144 15,1-3 0-15,2-1 144 0,4 0-144 0,-2-1 0 16,0 1 144-16,3 2-144 0,2-2 0 0,-1 2 0 16,0-2 0-16,-1 0 128 0,0-2-128 0,-2 0 0 15,-1 0 0-15,3 0 128 0,1 1-128 0,6-1 128 0,3-2-128 16,2 0 128-16,-1-1 0 0,-1-2 0 0,-1-1 0 0,-2 2 0 16,-3 1-128-16,3 0 176 0,2 1-176 0,1-4 192 15,-1-3-192-15,2 0 128 0,3-2-128 0,-3 0 128 16,-3 3 16-16,-1-3 0 0,-2 0 0 0,1-2 0 15,1-2 16-15,2 2 0 0,2 0 0 0,4-2 0 16,2-4-32-16,-4 1 0 0,-3-3 0 0,0 2 0 16,3 1 32-16,0 0 0 0,2-4 0 0,3 2 0 15,4-3-32-15,-2 0 0 0,1 1 0 0,-2-2 0 16,-2-3-128-16,2-1 128 0,3 0-128 0,3-1 128 16,0-1-128-16,-2 1 192 0,-2-1-192 0,-5-2 192 15,-4-1-192-15,0-1 0 0,2-2 0 0,-3 1 0 16,-2 2 128-16,-1 3-128 0,-1 1 0 0,0 0 128 0,-2-3-128 15,-3 0 0-15,-1 1 0 0,-2-1 128 0,-1 1-128 16,-1 2 0-16,1-2 144 0,-1 1-144 0,0-1 208 0,-1-1-16 16,-3 1-16-16,-1-1 0 0,0-1-48 0,-3 0-128 15,-3-1 192-15,-1-4-64 0,1 0 64 0,-5-3 0 16,-1-1 0-16,-2-3 0 0,-4-3-16 0,0-2 0 16,0 0 0-16,-4 2 0 0,0-1 16 0,-2 3 0 15,-5-3 0-15,-2 4 0 0,1 1-48 0,-3 5 0 16,-2 2 0-16,2 8 0 0,-1-3-16 0,-3-2-128 15,-3-1 192-15,-1 1-64 0,-6-1-128 0,-3 2 0 16,-5-2 0-16,-24-12 0 0,7 8 0 0,1 2 0 16,-1 5-192-16,4 3 192 15,5 4-768-15,0 0-16 0,3 0-16 0,2 0 0 16,4-2-1584-16,-1 1-320 0,-4-2-64 0,11 3-16 0</inkml:trace>
  <inkml:trace contextRef="#ctx0" brushRef="#br0" timeOffset="74246.36">20718 1244 4607 0,'0'0'400'0,"0"0"-400"0,0 0 0 0,0 0 0 16,0 0 848-16,0 0 96 0,0 0 16 0,0 0 0 15,0 0-400-15,0 0-80 0,0 0-16 0,0 0 0 16,-7 5-16-16,7-5 0 0,-8 4 0 0,8-4 0 0,0 0-112 0,-8 3-16 16,8-3-16-16,0 0 0 0,0 0 144 0,-8 1 48 15,8-1 0-15,0 0 0 0,0 0-192 0,0 0-48 16,0 0 0-16,0 0 0 0,0 0 32 0,0 0 0 16,0 0 0-16,0 0 0 0,0 0 0 0,0 0 0 15,0 0 0-15,0 0 0 0,0 0-16 0,0 0 0 16,0 0 0-16,0 0 0 0,-7-4-32 0,7 4-16 15,0 0 0-15,0 0 0 0,0 0-32 0,0 0 0 16,-4-9 0-16,4 9 0 0,0 0-32 0,0-8-16 16,0 8 0-16,2-7 0 0,-2 7-16 0,4-9 0 15,-1 1 0-15,-3 8 0 0,0 0 0 0,1-7 0 16,-1 7 0-16,3-8 0 0,-3 8-128 0,5-7 0 16,-2 0 0-16,-3 7 128 0,0 0-128 0,5-6 0 15,-5 6 144-15,3-7-144 0,-3 7 0 0,3-7 128 16,-3 7-128-16,0 0 0 0,5-7 128 0,-5 7-128 0,4-9 160 15,-4 9-160-15,2-6 128 0,-2 6-128 0,5-8 0 0,-5 8 144 16,4-7-144-16,-4 7 0 0,5-7 0 0,-5 7 128 16,0 0 0-16,6-7-128 0,1 1 192 0,-7 6-64 15,5-8-128-15,1 0 0 0,-1 2 0 0,-2-1 0 16,3 1 0-16,-6 6 0 0,5-6 0 0,-1 1 0 16,-1-1 128-16,2 0-128 0,4 3 128 0,-2-2-128 15,-7 5 0-15,6-6 0 0,1 2 128 0,1-2-128 16,-1 0 0-16,1-1 0 0,-3-2 0 0,1 6 128 15,3 0-128-15,-9 3 0 0,5-10 0 0,1 2 0 16,-1 1 160-16,2 2-160 0,-7 5 192 0,10-8-192 16,0-2 0-16,-1 3 0 0,-1 1 0 0,1 2 0 0,0-2 0 15,1 1 0-15,-2 0 128 0,0 1-128 0,-2-1 160 0,2 1-32 16,-3 0 0-16,-5 4 0 0,8-6-128 0,0 3 0 16,-8 3-160-16,11-3 160 0,-5-2 0 0,2 2 0 15,-8 3 0-15,9-5 0 0,-1 3 0 0,-1-2 0 16,1-2 0-16,-3 2 0 0,4 1 0 0,-9 3 160 15,7-5-160-15,1-1 128 0,0 2-128 0,1 0 192 16,-9 4-192-16,9-3 192 0,0-3-192 0,-2 1 0 16,0-1 0-16,-1 1 0 0,3-2 0 0,-3 2 0 15,-6 5 144-15,9-7-144 0,-3 0 128 0,3 3-128 16,-2 0 160-16,-7 4-160 0,8-5 176 0,0 1-176 16,2-1 192-16,-3 2-192 0,-7 3 0 0,9-3 0 15,0 1 0-15,-2-1 0 0,-1-3 0 0,2 1 0 0,-8 5 0 16,9-2 0-16,1 1 0 0,0-2 128 0,-5-4-128 15,2 4 0-15,-7 3 0 0,8-1 0 0,-8 1 0 16,7-5 0-16,1 3 128 0,0 0-128 0,-8 2 0 0,10-2 0 16,-3-2 0-16,1 1 0 0,2-1 0 0,-2-1 0 15,0 2 128-15,0 1-128 0,-8 2 0 0,10-3 0 16,-1-1 0-16,-2 3 0 0,-7 1 128 0,9-1-128 16,0-2 0-16,-9 3 0 0,9 2 0 0,-1-2 0 15,-1-3 128-15,-7 3-128 0,7-6 0 0,-1 3 0 16,-6 3 128-16,10-3-128 0,-1-3 0 0,-9 6 0 15,8-3 0-15,-8 3 0 0,9 0 128 0,-2-1-128 16,1-3 0-16,-2 1 0 0,-6 3 128 0,8-2-128 16,-8 2 0-16,8 0 0 0,1-2 0 0,-3-3 0 15,1-1 0-15,-1 1 0 0,-6 5 0 0,9-3 0 0,-2 1 128 16,0-3-128-16,-2 0 0 0,-5 5 0 0,0 0 0 0,9-3 0 16,-9 3 0-16,10-4 0 0,0 0 128 15,-4 1-128-15,-6 3 0 0,0 0 0 0,9 0 0 0,-9 0 0 16,3-3 0-16,2 2 0 0,0-2 0 0,2 1 0 15,-3 0 128-15,1-1-128 0,-1 1 0 0,2 0 0 16,4-2 0-16,-2-1 0 0,0 2 0 0,-1 0 0 16,0-1 0-16,-7 4 0 0,5-4 0 0,1 1 0 15,1-2 0-15,-7 5 0 0,8-3 128 0,-8 3-128 16,8-2 0-16,-8 2 0 0,0 0 128 0,0 0-128 16,0 0 0-16,7-4 0 0,-7 4 144 0,0 0-16 15,7-3-128-15,-7 3 192 0,0 0-192 0,0 0 0 16,6-2 128-16,-6 2-128 0,0 0 0 0,0 0 0 0,8-5 0 15,-8 5 0-15,0 0 0 0,0 0 0 0,5-4 0 0,1 1 0 16,-6 3 0-16,0 0 0 0,0 0 0 0,5-4-160 16,-5 4 160-16,6-4 0 0,-6 4 0 0,8-2 0 15,-8 2 0-15,0 0 0 0,0 0 0 0,5-2 0 16,-5 2 0-16,0 0 128 0,7-4-128 0,-7 4 0 16,0 0 0-16,0 0 0 0,0 0 0 0,0 0 0 15,0 0 0-15,0 0 0 0,0 0 0 0,6-2 0 16,-6 2 0-16,0 0 0 0,0 0 0 0,0 0 0 15,0 0 0-15,0 0 0 0,7-1 0 0,-7 1 0 16,0 0 0-16,0 0 0 0,0 0 0 0,0 0 0 16,0 0 0-16,0 0 0 0,8-1 0 0,-8 1 0 15,0 0 0-15,0 0 0 0,0 0 0 0,0 0 0 16,0 0 0-16,0 0 0 0,0 0 0 0,0 0 0 0,8 0 0 0,-8 0 0 16,0 0 0-16,0 0 0 0,0 0 0 15,0 0 0-15,0 0 0 0,0 0 0 0,0 0 0 0,0 0 0 16,0 0 0-16,0 0 0 0,0 0 0 0,0 0 176 15,0 0-176-15,0 0 192 0,0 0-192 0,0 0 0 16,0 0 0-16,0 0-176 0,0 0 176 0,0 0 128 16,0 0-128-16,0 0 176 0,0 0-176 0,0 0 0 15,0 0 0-15,0 0-176 0,0 0 176 0,0 0 0 16,0 0 0-16,0 0 0 0,0 0 0 0,0 0 0 16,0 0 0-16,0 0 0 0,7 1 0 0,-7-1 128 15,0 0-128-15,0 0 0 0,0 0 0 0,0 0 0 16,7-1 0-16,-7 1-128 0,0 0 128 0,0 0 0 0,0 0 0 0,0 0 128 15,0 0-128-15,0 0 0 0,0 0 0 0,0 0 128 16,0 0-128-16,0 0 0 0,0 0 0 0,0 0 0 16,6-1 0-16,-6 1 0 0,0 0 0 0,6-2 0 15,-6 2 0-15,0 0 0 0,0 0 0 0,0 0 0 16,6 0 0-16,-6 0 0 0,0 0 0 0,0 0-128 16,0 0 128-16,0 0 0 0,0 0 0 0,0 0 128 31,0 0-752-31,6 5-144 0,-6-5-16 0,0 0-16 0</inkml:trace>
  <inkml:trace contextRef="#ctx0" brushRef="#br0" timeOffset="86733.11">23527 2042 11967 0,'0'0'1072'0,"7"-6"-864"0,5 1-208 0,-2 0 0 16,1 2 336-16,2 1 32 0,2 1 0 0,0 1 0 15,1 2-368-15,1 0 0 0,-2-1 0 0,0 2 0 16,-3 4 0-16,-5 1 0 0,1 1 0 0,-6-1-128 16,-2-8 128-16,-1 11 256 0,-8 1-64 0,3-1-16 15,-4-1 176-15,-1 0 32 0,-3-1 16 0,3 2 0 16,-1 1-80-16,1-1-32 0,0 0 0 0,1-2 0 0,0-4 0 0,2 3 0 15,8-8 0-15,0 0 0 0,0 0 128 0,0 0 32 16,0 0 0-16,7 8 0 0,0 0 304 0,4-4 64 16,7-1 16-16,2-2 0 0,1-2-208 0,3 0-48 15,-2-1 0-15,2 1 0 0,-2 0-416 0,2 0-160 16,-6 0 0-16,-1-3 144 0,-1 2-144 0,-3 1 0 16,-2 0 0-16,-1 0 0 15,0 0-1856-15,-10 1-240 0</inkml:trace>
  <inkml:trace contextRef="#ctx0" brushRef="#br0" timeOffset="87119.81">23905 2242 15663 0,'0'0'688'0,"0"0"144"0,0 0-656 0,0 0-176 0,0 0 0 0,0 0 0 15,0 0 192-15,0 0 16 0,13-1 0 0,-1-3 0 16,1 0 432-16,4-5 96 0,4-3 16 0,0-1 0 16,1 1-416-16,2-4-80 0,2-1 0 0,-2-3-16 15,2-1 16-15,1-2 16 0,0-3 0 0,-1-3 0 16,-1-2-80-16,-1-3-32 0,-3-1 0 0,-2 3 0 16,-4 2-160-16,-1 5 160 0,-6 6-160 0,-1 4 160 0,-3 1 128 0,-1 3 32 15,-3 2 0-15,0 9 0 0,0 0 128 16,-7-2 16-16,-3 2 16 0,-2 3 0 0,-2 1-480 15,-4 4 0-15,-3 1 0 0,-4 6 0 0,-4 4 0 0,2 1 0 16,-3-2 0-16,2 4 0 0,-1 3 0 16,5 0 0-16,4 2 128 0,2-2-128 0,2-1 0 0,4-1 0 15,4-3 0-15,1-2 0 0,4 0 0 0,3-4 0 16,1-3-128-16,4 0 128 0,3-2 0 0,2-2 0 16,-2-3 0-16,4 4 0 15,5-4-464-15,-1 0 16 0,1-2 0 0,-1-2-9984 0</inkml:trace>
  <inkml:trace contextRef="#ctx0" brushRef="#br0" timeOffset="87414.76">24585 1889 11055 0,'0'0'480'0,"0"0"112"0,0 0-464 0,0 0-128 0,0 0 0 0,-2 10 0 16,-1-2 1360-16,-2 2 256 0,-6 2 48 0,1 4 16 16,1 1-1104-16,-2 3-240 0,-2 0-32 0,-2 1-16 15,0 2-32-15,1-1-16 0,-1 0 0 0,2 1 0 0,2-2-48 16,2-2 0-16,3-3 0 0,0 1 0 0,2-2-192 0,0 1 176 15,1-2-176-15,4-2 160 0,2-3-160 0,1 0 0 16,-3-1-160-16,-1-8-8672 16</inkml:trace>
  <inkml:trace contextRef="#ctx0" brushRef="#br0" timeOffset="87603.57">24324 2090 26719 0,'0'0'1184'0,"0"0"240"0,0 0-1136 0,5-5-288 16,3 0 0-16,0 3 0 15,2-4-400-15,2 3-144 0,0 1-32 0,7-1 0 0,1-2 576 0,7 1 0 0,-1 1 0 0,2-1 0 16,-1 1 0-16,1 0 0 0,-4-2 0 16,0 1 0-1,0-2-1472-15,-3 2-320 0</inkml:trace>
  <inkml:trace contextRef="#ctx0" brushRef="#br0" timeOffset="88106.65">24763 2046 23039 0,'0'0'2048'0,"0"0"-1648"0,0 0-400 0,0 0 0 0,9 2 0 0,-1-2-144 16,2 0 0-16,2-1 0 15,3-2 416-15,0-2 96 0,4-1 16 0,2-1 0 0,1 1-80 16,-5 0-16-16,-1 0 0 0,-1 2 0 0,-1-2-288 0,-5 3 160 16,-9 3-160-16,0 0 128 0,0 0 112 0,6 9 16 15,-6 1 0-15,-5 3 0 0,-4 3 128 0,-2 0 16 16,-1 1 16-16,-3-1 0 0,-3 1-224 0,1-1-64 16,-1 0 0-16,2-2 0 0,0-2 32 0,4-1 0 15,1-2 0-15,3-4 0 0,8-5 48 0,0 0 16 16,0 0 0-16,0 0 0 0,0 0 400 0,7-4 80 15,4-4 0-15,4-2 16 0,4-1-80 0,4-2-32 16,0-1 0-16,5-3 0 0,0-2-400 0,2 2-80 16,0 1 0-16,-3 0-128 0,1 0 0 0,-3 1 0 15,-2 5 0-15,-3 4 0 0,-6 3 0 0,-4 1 0 16,-1 4 0-16,-9-2 0 0,3 9-144 0,-3 5 144 16,-4 1-128-16,-3 2 128 0,-1-1 0 0,-6 2 0 15,-1 0 0-15,-3 1 0 0,-1 0 0 0,1-4 0 0,3 1 0 16,-1-3 0-16,2-2 0 0,4-2 128 0,10-9-128 15,0 0 128-15,-6 6-128 0,6-6 0 0,0 0 0 0,8 6 128 16,5-3 96-16,2 0 32 0,-1-1 0 0,2 2 0 16,1 0-64-16,-1 2 0 0,1-2 0 0,-2 6 0 15,-1 4-192-15,-1 2 0 0,-3 0 0 0,0 6 0 16,-3 6 0-16,-1 0 0 0,-2 1 0 0,-1-3 0 16,0-2-1184-1,-1 1-128-15,1-3-32 0</inkml:trace>
  <inkml:trace contextRef="#ctx1" brushRef="#br0">2956 11688 0,'0'0'16,"0"0"-16</inkml:trace>
  <inkml:trace contextRef="#ctx0" brushRef="#br2" timeOffset="107460.72">16640 949 16575 0,'-15'1'736'0,"6"2"160"0,-1-3-720 0,1 0-176 0,2 0 0 0,7 0 0 15,-8 2 0-15,8-2 0 0,0 0 0 0,0 0 0 16,0 0 0-16,0 0 0 0,0 0 0 0,5 6 0 15,4 1 848-15,3-4 144 0,2 2 32 0,4-1 0 16,5 1-832-16,8 0-192 0,4 1 0 0,7-2 0 16,5-1 864-16,4-1 128 0,1-2 32 0,4 2 0 15,4 0-832-15,7-1-192 0,6-1 0 0,4-2 0 16,1-3 864-16,0 1 128 0,-1-1 32 0,5 0 0 0,2-4-832 16,0 0-192-16,-4 2 0 0,-1 1 0 0,-3 2 0 15,2-1 0-15,1 1 0 0,-6 1 0 0,-5 0 0 0,-5-1 0 16,-2 0 0-16,-4-1 0 0,-3 2 864 0,-3 0 128 15,0 3 32-15,-6 0 0 0,-5-1-832 0,-7-1-192 16,-6 0 0-16,-4 1 0 0,-5 2 0 0,-3 0 0 16,-4-1 0-16,-1 1 0 0,-10-1 0 0,0 0 0 15,0 0 0-15,0 0 0 16,0 0-768-16,0 0-208 0,0 0-48 0</inkml:trace>
  <inkml:trace contextRef="#ctx0" brushRef="#br2" timeOffset="107825.83">18141 625 20271 0,'0'0'896'0,"0"0"192"0,1-7-880 15,3 2-208-15,1-1 0 0,6 1 0 0,1 0 0 0,6 1 0 0,4 2 0 0,5 2 0 16,2 1 0-16,2 1 0 0,2 0 0 0,6 0 0 16,4 1 0-16,44 4 0 0,-13 4 0 0,-1 0 0 15,-4-3 864-15,-5 0 128 0,-1 1 32 0,-2 2 0 16,2 2-832-16,-1 1-192 0,-2-2 0 0,-7 1 0 16,-6 5 864-16,-7-2 128 0,-8 0 32 0,-7 0 0 0,-5 1-832 15,-5-1-192-15,-6 0 0 0,-3-1 0 0,-8 2 864 16,-3-1 128-16,-4 1 32 0,-6 1 0 0,-6 3 0 0,-3 2 0 15,-8 0 0-15,-7 1 0 0,-4-1-832 0,-1 0-192 16,-1 2 0-16,-1 1 0 0,0 1 0 0,0-1 0 16,3 0 0-16,13-9 0 15,-3 1-768-15,1 0-208 0,-1 2-48 0,-10 7 0 16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02.4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3490 6447 0 0,'-1'4'142'0'0,"-4"14"22"0"0,4-13 13 0 0,1-5 55 0 0,0 0 181 0 0,0 0 78 0 0,-7 16 2509 0 0,6-15-2779 0 0,0 1 166 0 0,-7 13 7197 0 0,17-13-7419 0 0,-5-1-165 0 0,-3 0 0 0 0,0-1 0 0 0,0 0 0 0 0,1 1 0 0 0,-1-1 0 0 0,0 0 0 0 0,1 0 0 0 0,-1 0 0 0 0,0 0 0 0 0,1 0 0 0 0,-1 0 0 0 0,23-9 0 0 0,-6 2 471 0 0,0-1 0 0 0,-1-1-1 0 0,-1-1 1 0 0,2-1-471 0 0,-2 1 174 0 0,13-7-174 0 0,8-4-9 0 0,6-2 9 0 0,-27 15 0 0 0,-1-1 0 0 0,11-7 0 0 0,96-69 0 0 0,-80 60 0 0 0,-22 14 0 0 0,-1 0 0 0 0,-1-2 0 0 0,6-5 0 0 0,-3 1 0 0 0,6-7 0 0 0,15-15 0 0 0,-25 23 0 0 0,9-7 0 0 0,4-4 0 0 0,10-8 164 0 0,1 2-1 0 0,1 1 1 0 0,7-1-164 0 0,-28 19 596 0 0,-9 5-123 0 0,1 1-1 0 0,2-1-472 0 0,45-26 17 0 0,28-22-17 0 0,20-13-1 0 0,-36 25 1 0 0,-49 30 0 0 0,0 0 0 0 0,-1-2 0 0 0,8-9 0 0 0,-8 6 0 0 0,2 2 0 0 0,18-11 0 0 0,70-49 0 0 0,-76 53 0 0 0,46-36 0 0 0,37-26 0 0 0,179-140 0 0 0,-279 211 0 0 0,53-40 0 0 0,-55 43 0 0 0,-1 0 0 0 0,6-7 0 0 0,-6 5 0 0 0,0 0 0 0 0,5 0 0 0 0,50-40 0 0 0,-38 29 0 0 0,37-30 0 0 0,-12 9 0 0 0,17-8 0 0 0,-41 31 0 0 0,17-10 0 0 0,-15 10 0 0 0,14-13 0 0 0,-41 30 0 0 0,9-6 0 0 0,13-6 0 0 0,-14 9 0 0 0,-1 0 0 0 0,7-7 0 0 0,52-40 0 0 0,-37 30 0 0 0,25-25 0 0 0,6-9 0 0 0,-38 37 0 0 0,6-3 0 0 0,14-10 0 0 0,-27 19-45 0 0,-6 4 787 0 0,0-1 1 0 0,4-4-743 0 0,-14 12 171 0 0,0 0 0 0 0,1 0 0 0 0,2 0-171 0 0,10-8 95 0 0,34-27-95 0 0,-42 33 0 0 0,0 0 0 0 0,0 1 0 0 0,7-3 0 0 0,-12 6 0 0 0,32-18-692 0 0,-1-1 0 0 0,4-7 692 0 0,8-3 858 0 0,-21 15-332 0 0,109-72-526 0 0,-135 88 0 0 0,1 0 0 0 0,0-1 0 0 0,1 0 0 0 0,-1 0 0 0 0,-1-1 0 0 0,5-4 0 0 0,0-1 0 0 0,1 0 0 0 0,0 1 0 0 0,2-1 0 0 0,16-15 0 0 0,6-5 0 0 0,-22 19 0 0 0,1 0 0 0 0,8-11 0 0 0,-6 4 0 0 0,1 0 0 0 0,1 1 0 0 0,0 1 0 0 0,4-2 0 0 0,-10 10 0 0 0,0-2 0 0 0,1-1 0 0 0,-1 0 0 0 0,-7 9 0 0 0,0 0 0 0 0,19-16 0 0 0,20-14 0 0 0,-22 17 0 0 0,-19 14 0 0 0,0-1 0 0 0,-1 0 0 0 0,1 1 0 0 0,-1-1 0 0 0,0 0 0 0 0,1 0 0 0 0,-1 1 0 0 0,0-1 0 0 0,0-2 0 0 0,0 2 0 0 0,0 0 0 0 0,1 0 0 0 0,-1 0 0 0 0,0 0 0 0 0,1 0 0 0 0,-1 0 0 0 0,3-1 0 0 0,13-11 0 0 0,-6 6 0 0 0,-1-1 0 0 0,8-8 0 0 0,-14 13 0 0 0,0 0 0 0 0,1 1 0 0 0,2-3 0 0 0,10-7 0 0 0,2-6 0 0 0,2 1 0 0 0,11-9 0 0 0,-10 7 0 0 0,-7 5 0 0 0,-13 13 0 0 0,0 1 0 0 0,-1-1 0 0 0,1 0 0 0 0,0 0 0 0 0,0 1 0 0 0,0-1 0 0 0,1 1 0 0 0,-1-1 0 0 0,2 0 0 0 0,2-1 0 0 0,-3 1 0 0 0,11-11 0 0 0,-7 6 0 0 0,5-5 0 0 0,-7 9 0 0 0,5-6 0 0 0,-9 6 0 0 0,0 0 0 0 0,9-6 0 0 0,-7 7 0 0 0,3-5 0 0 0,0 0 0 0 0,-5 5 0 0 0,1 0 0 0 0,-1 0 0 0 0,1 0 0 0 0,-1 0 0 0 0,1 1 0 0 0,0-1 0 0 0,0 0 0 0 0,0 1 0 0 0,1-1 0 0 0,4-3 0 0 0,25-25 0 0 0,-24 23 0 0 0,0 0 0 0 0,-1-3 0 0 0,0 2 0 0 0,5-3 0 0 0,-9 9 0 0 0,8-7 0 0 0,-3 4 0 0 0,0 1-133 0 0,-6 3-563 0 0,-2 1-258 0 0,0 0-1421 0 0,0 0-5475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5:17.684"/>
    </inkml:context>
    <inkml:brush xml:id="br0">
      <inkml:brushProperty name="width" value="0.05" units="cm"/>
      <inkml:brushProperty name="height" value="0.05" units="cm"/>
      <inkml:brushProperty name="color" value="#FDF955"/>
    </inkml:brush>
  </inkml:definitions>
  <inkml:trace contextRef="#ctx0" brushRef="#br0">2610 478 4607 0 0,'0'0'208'0'0,"0"0"67"0"0,0 0 154 0 0,0 0 69 0 0,0 0 12 0 0,0 0 2 0 0,1 1 0 0 0,11 4 512 0 0,-11-4-581 0 0,0-1-294 0 0,3 1-61 0 0,-3-1 283 0 0,-1 0 117 0 0,0 0 21 0 0,0 0 3 0 0,0 0 0 0 0,1-2 217 0 0,1 1-631 0 0,-1-12 779 0 0,0-5-18 0 0,-1 17-350 0 0,-2-1-66 0 0,-4-7-427 0 0,0 1 1 0 0,-1 0 0 0 0,0 0-1 0 0,0 1 1 0 0,-1 0-1 0 0,1 1 1 0 0,-1-1-1 0 0,-1 2 1 0 0,1-1-1 0 0,-5-1-16 0 0,-16-9 340 0 0,8 4 431 0 0,-1 2 1 0 0,-9-3-772 0 0,11 4 179 0 0,-9-5-179 0 0,10 5-14 0 0,-18-6 14 0 0,18 7 0 0 0,-15-8 0 0 0,13 6 0 0 0,-8-2 0 0 0,-113-38 0 0 0,100 35 0 0 0,-4-2 0 0 0,-4-4 0 0 0,-49-28 0 0 0,74 38 0 0 0,0 0 0 0 0,-1 2 0 0 0,1 2 0 0 0,-6-1 0 0 0,-30-3 0 0 0,-15 0 0 0 0,76 11 0 0 0,-24-3 0 0 0,1 2 0 0 0,-5 0 0 0 0,-22 0 0 0 0,28 0 0 0 0,1 1 0 0 0,-10 2 0 0 0,-143 24 0 0 0,149-20 0 0 0,0 1 0 0 0,1 1 0 0 0,-3 3 0 0 0,17-8 0 0 0,-140 61 0 0 0,134-55 0 0 0,-15 10 0 0 0,-4 3 0 0 0,-44 28 0 0 0,32-20 0 0 0,27-16 0 0 0,1 1 0 0 0,-17 17 0 0 0,14-13 0 0 0,-152 141 0 0 0,150-137 0 0 0,1 0 0 0 0,-4 6 0 0 0,-1 2 0 0 0,0 0 0 0 0,1 2 0 0 0,1 1 0 0 0,1 1 0 0 0,-15 31 0 0 0,30-48 0 0 0,-21 37 0 0 0,-1 8 0 0 0,29-54 0 0 0,-31 64 0 0 0,-7 34 0 0 0,24-55 0 0 0,3 1 0 0 0,2 1 0 0 0,3 0 0 0 0,1 0 0 0 0,0 33 0 0 0,6-59 0 0 0,-3 73 0 0 0,5-75 0 0 0,0 27 0 0 0,1 0 0 0 0,8 48 0 0 0,-9-100 10 0 0,14 82 1798 0 0,3 2-1808 0 0,-11-58 46 0 0,2-1 0 0 0,0 0 0 0 0,2-1 0 0 0,0 0 0 0 0,5 6-46 0 0,-4-10 0 0 0,30 53 0 0 0,-18-35 0 0 0,-13-20 0 0 0,0-2 0 0 0,2 1 0 0 0,1 0 0 0 0,17 20 0 0 0,27 33 0 0 0,29 25 0 0 0,-69-79 38 0 0,99 97 367 0 0,-103-101-22 0 0,9 8 24 0 0,1-1 1 0 0,1-1-1 0 0,9 4-407 0 0,14 8 0 0 0,46 27 0 0 0,61 21 124 0 0,-67-35 442 0 0,-65-34-479 0 0,10 3-87 0 0,-9-5 82 0 0,8 6-82 0 0,14 6 120 0 0,0-2 0 0 0,12 1-120 0 0,-18-7 118 0 0,0-1 1 0 0,36 4-119 0 0,-63-14 36 0 0,10 2 120 0 0,22 0-156 0 0,-6-2 113 0 0,-6 0 20 0 0,0-2 0 0 0,26-5-133 0 0,-26 1 50 0 0,37-7 37 0 0,76-26 90 0 0,-116 30-166 0 0,-5 2 42 0 0,3-3-53 0 0,118-39 59 0 0,-124 40-142 0 0,-1-1 1 0 0,0 0-1 0 0,3-4 83 0 0,16-10 0 0 0,34-21 0 0 0,-54 32 0 0 0,-1-1 0 0 0,0-1 0 0 0,-1-1 0 0 0,0 0 0 0 0,10-13 0 0 0,-5 6 0 0 0,-7 8 0 0 0,7-11 0 0 0,15-14 0 0 0,-21 22 0 0 0,8-11 0 0 0,1 0 0 0 0,0 2 0 0 0,2 0 0 0 0,17-11 0 0 0,22-22 0 0 0,-47 39 0 0 0,12-16 0 0 0,-10 10 0 0 0,-3 5 0 0 0,-1-1 0 0 0,-1 0 0 0 0,-1-2 0 0 0,0 0 0 0 0,-2-1 0 0 0,-1 0 0 0 0,2-9 0 0 0,4-9 0 0 0,-1-1 0 0 0,12-43 0 0 0,2-13 0 0 0,-9 33 0 0 0,-17 49 0 0 0,0 0 0 0 0,-1-1 0 0 0,-1 1 0 0 0,-1-1 0 0 0,0 0 0 0 0,-1 0 0 0 0,-1-1 0 0 0,1-35 0 0 0,4-28 0 0 0,-3 52 0 0 0,-2 16 0 0 0,0 0 0 0 0,-1-8 0 0 0,-1 0 0 0 0,0-2 0 0 0,-1 0 0 0 0,-2-4 0 0 0,-3-27 0 0 0,2 15 0 0 0,-3-6 0 0 0,2 8 0 0 0,0-15 0 0 0,5 44 0 0 0,0 0 0 0 0,0 0 0 0 0,-1-1 0 0 0,1 3 0 0 0,0-1 0 0 0,0 1 0 0 0,0-1 0 0 0,1-3 0 0 0,0 2 0 0 0,-1-1 0 0 0,0 1 0 0 0,0 0 0 0 0,-1-1 0 0 0,-1 1 0 0 0,-1-5 0 0 0,-10-28 0 0 0,6 8 0 0 0,-15-62 0 0 0,14 56 0 0 0,-3-3 0 0 0,10 34 0 0 0,-3-9 0 0 0,-1 1 0 0 0,-1-3 0 0 0,5 14 0 0 0,-1 1 0 0 0,1-1 0 0 0,-1 1 0 0 0,0 0 0 0 0,0 0 0 0 0,-1 1 0 0 0,-2-3 0 0 0,-6-7 0 0 0,-6-6 0 0 0,5 3 0 0 0,-2 1 0 0 0,-7-6 0 0 0,7 6 0 0 0,0 0 0 0 0,15 15 0 0 0,0 1 0 0 0,-1-1 0 0 0,1 0 0 0 0,0 1 0 0 0,-1-1 0 0 0,1 1 0 0 0,0-1 0 0 0,-1 1 0 0 0,0 0 0 0 0,1 0 0 0 0,-1 0 0 0 0,0 0 0 0 0,1 0 0 0 0,-6-3 0 0 0,-9-5 0 0 0,9 7 0 0 0,1 2 0 0 0,-5-1 0 0 0,0 0 0 0 0,2 2-65 0 0,0 0 0 0 0,0 1 0 0 0,-5 2 65 0 0,-13 4-4054 0 0,15-6 2519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5:21.070"/>
    </inkml:context>
    <inkml:brush xml:id="br0">
      <inkml:brushProperty name="width" value="0.05" units="cm"/>
      <inkml:brushProperty name="height" value="0.05" units="cm"/>
      <inkml:brushProperty name="color" value="#FDF955"/>
    </inkml:brush>
  </inkml:definitions>
  <inkml:trace contextRef="#ctx0" brushRef="#br0">20 1716 6447 0 0,'0'0'298'0'0,"0"0"-10"0"0,-1 1-188 0 0,-9 6 3025 0 0,6-8 240 0 0,3 0-3874 0 0,0 0 658 0 0,-1-6-61 0 0,2 7-42 0 0,0-1-1 0 0,0 1 0 0 0,0-1 0 0 0,0 1 0 0 0,0-1 1 0 0,0 1-1 0 0,0-1 0 0 0,0 1 0 0 0,0-1 0 0 0,0 1 1 0 0,0-1-1 0 0,0 1 0 0 0,0 0 0 0 0,0-1 0 0 0,0 0-45 0 0,1-3 181 0 0,-2 1-31 0 0,1 0-15 0 0,0 0 1 0 0,-1 1-1 0 0,1-1 0 0 0,0 1 1 0 0,1-1-1 0 0,-1 1 1 0 0,0-1-1 0 0,1 1 0 0 0,-1-1 1 0 0,1 1-1 0 0,-1-1 0 0 0,1 1 1 0 0,0-1-1 0 0,1 0-135 0 0,0-1 184 0 0,0-1 0 0 0,0 1 0 0 0,0-1 0 0 0,0 1 0 0 0,-1-1 0 0 0,1-2-184 0 0,0 1 3 0 0,0 1 1 0 0,0-1-1 0 0,0 0 0 0 0,1 0 0 0 0,0 0-3 0 0,5-10 0 0 0,2-4-4 0 0,-6 12 153 0 0,-1 0 0 0 0,0 0 0 0 0,3-7-149 0 0,-1 0 404 0 0,0 0 0 0 0,1 1 0 0 0,3-5-404 0 0,10-23-992 0 0,-11 22 1186 0 0,2 0 1 0 0,0 0-195 0 0,3-3 980 0 0,0-6-980 0 0,4-9 17 0 0,-2 3-18 0 0,1-7 1 0 0,35-99 0 0 0,0 21 0 0 0,-15 39 0 0 0,-26 59 0 0 0,1 1 0 0 0,3-3 0 0 0,13-25 0 0 0,-21 37 0 0 0,1 1 0 0 0,0-1 0 0 0,6-6 0 0 0,4-11 0 0 0,-2 4 0 0 0,-15 25 0 0 0,8-12 0 0 0,0 1 0 0 0,1 0 0 0 0,-1 1 0 0 0,3-1 0 0 0,-2 1 0 0 0,-1 1 0 0 0,0-2 0 0 0,4-6 0 0 0,-5 6 0 0 0,1 1 0 0 0,0 0 0 0 0,5-5 0 0 0,4 0 142 0 0,-10 9 252 0 0,0-1 1 0 0,5-5-395 0 0,10-15 782 0 0,0 0-447 0 0,18-18-335 0 0,-26 33 0 0 0,1 0 0 0 0,9-5 0 0 0,-6 4 0 0 0,9-4 0 0 0,-18 12 0 0 0,0-1 0 0 0,4-4 0 0 0,-8 6 0 0 0,0 0 0 0 0,0 0 0 0 0,0 1 0 0 0,0 0 0 0 0,1 0 0 0 0,-1 0 0 0 0,2 0 0 0 0,0 0 2 0 0,0 0 0 0 0,0-1 0 0 0,-1 0-2 0 0,1 0-40 0 0,0 0 1 0 0,0 1 0 0 0,1-1 39 0 0,10-3-154 0 0,0-2-1 0 0,-1-1 0 0 0,12-8 155 0 0,-23 15 0 0 0,0 0 0 0 0,0 1 0 0 0,0-1 0 0 0,5 0 0 0 0,14-6 0 0 0,28-13 0 0 0,0 3 0 0 0,47-10 0 0 0,-78 23 0 0 0,3 0 0 0 0,21-3 0 0 0,-18 3 0 0 0,-21 4 0 0 0,1 0 0 0 0,-1 1 0 0 0,1 0 0 0 0,2 0 0 0 0,68 0 0 0 0,7-5 0 0 0,-65 7 0 0 0,-16-1 0 0 0,-1 1 0 0 0,1-1 0 0 0,-1 0 0 0 0,1 0 0 0 0,-1 0 0 0 0,2-1 0 0 0,5-1 0 0 0,-4 0 0 0 0,0 1 0 0 0,0 0 0 0 0,-1 0 0 0 0,1 1 0 0 0,1 0 0 0 0,36 2 0 0 0,45 3 0 0 0,-38-1 0 0 0,16 6 0 0 0,-15-1 8 0 0,-13-3 48 0 0,30 10-56 0 0,-12-3-4 0 0,-29-8 62 0 0,10 5-58 0 0,-27-6 7 0 0,1 0-6 0 0,-1-1 0 0 0,0-1-1 0 0,0 1 1 0 0,9-1-1 0 0,-9 0 0 0 0,-1-1 0 0 0,1 2 0 0 0,0-1 0 0 0,-1 1 0 0 0,4 3 0 0 0,-3-2 0 0 0,0-1 0 0 0,0 0 0 0 0,0 0 0 0 0,8 0 0 0 0,4 0 15 0 0,0 2 1 0 0,19 6-16 0 0,-13-4 33 0 0,-2 1-33 0 0,2 3 0 0 0,22 5 0 0 0,-21-6 0 0 0,0 1 0 0 0,9 6 0 0 0,-28-13 0 0 0,10 7-1 0 0,5 3 56 0 0,-18-11-45 0 0,0 1 0 0 0,0 0 0 0 0,-1 0 0 0 0,0 1 0 0 0,0 0 0 0 0,2 1-10 0 0,14 12 14 0 0,13 15 50 0 0,-26-24-50 0 0,0 0-1 0 0,0 0 1 0 0,1 4-14 0 0,15 16 23 0 0,-13-15-16 0 0,-6-8 4 0 0,0 0 1 0 0,0 0 0 0 0,0-1 0 0 0,6 5-12 0 0,57 45 74 0 0,-66-53-66 0 0,0 1-1 0 0,0 0 1 0 0,0 0 0 0 0,-1 1-1 0 0,1-1 1 0 0,-1 0 0 0 0,0 1-1 0 0,1 0 1 0 0,-1 0-8 0 0,11 18 55 0 0,-2-9-44 0 0,0 1-10 0 0,10 15-1 0 0,20 33 67 0 0,12 19 48 0 0,-37-56-107 0 0,3 2-8 0 0,-3-4 56 0 0,-6-8-45 0 0,-9-11-8 0 0,0 1 5 0 0,11 23 63 0 0,3 15-7 0 0,-10-28-21 0 0,0-4-32 0 0,-2 0 0 0 0,3 8-11 0 0,-1 0 104 0 0,6 16-104 0 0,-5-16 84 0 0,4 16-84 0 0,-7-23 46 0 0,0-1 0 0 0,3 6-46 0 0,-2-3 26 0 0,1 1-11 0 0,-4-14-24 0 0,13 32 106 0 0,-10-22 117 0 0,-3-9 40 0 0,0 0 9 0 0,1 1-181 0 0,6 17 100 0 0,-3-8-182 0 0,0 0 0 0 0,1-2 0 0 0,0 0 0 0 0,3 5 0 0 0,-9-15 0 0 0,10 27 0 0 0,-6-16 0 0 0,-1 3 0 0 0,1-1 0 0 0,1 5 0 0 0,-3-12 0 0 0,3 20 0 0 0,-3-18 0 0 0,-1-2 0 0 0,0 0 0 0 0,1-1 0 0 0,1 6 0 0 0,-1-5 0 0 0,8 19 0 0 0,-4-6 0 0 0,1-3 0 0 0,-6-13 0 0 0,5 10 0 0 0,3 3 0 0 0,-6-11 0 0 0,-2-2 0 0 0,0-1 0 0 0,1 0 0 0 0,-1 0 0 0 0,1 0 0 0 0,-1 0 0 0 0,1 0 0 0 0,1 1 0 0 0,4 4 0 0 0,-31-25-5570 0 0,13 9 3524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5:24.111"/>
    </inkml:context>
    <inkml:brush xml:id="br0">
      <inkml:brushProperty name="width" value="0.05" units="cm"/>
      <inkml:brushProperty name="height" value="0.05" units="cm"/>
      <inkml:brushProperty name="color" value="#FDF955"/>
    </inkml:brush>
  </inkml:definitions>
  <inkml:trace contextRef="#ctx0" brushRef="#br0">2809 816 6447 0 0,'0'0'142'0'0,"0"0"22"0"0,0 0 13 0 0,1 1-20 0 0,1 0-133 0 0,-1 0-17 0 0,0 0 0 0 0,0-1-1 0 0,0 1 1 0 0,0-1 0 0 0,0 0 0 0 0,0 1 0 0 0,0-1 0 0 0,0 0 0 0 0,0 0 0 0 0,0 0 0 0 0,1 0 0 0 0,-1 0-7 0 0,1 1 381 0 0,2-1 270 0 0,2 1 1234 0 0,-5 0-1711 0 0,1-1-49 0 0,10-3 696 0 0,-11 3-684 0 0,1-1 0 0 0,-1 1-1 0 0,1-1 1 0 0,-1 0-1 0 0,1 0 1 0 0,-1 0 0 0 0,1 0-1 0 0,-1 0 1 0 0,0 0 0 0 0,1 0-1 0 0,-1 0 1 0 0,0-1-1 0 0,0 1 1 0 0,0 0 0 0 0,0-1-1 0 0,0 1 1 0 0,0-1 0 0 0,0 0-1 0 0,-1 1 1 0 0,1-1-1 0 0,0 0 1 0 0,-1 1 0 0 0,1-1-1 0 0,-1 0 1 0 0,1 0 0 0 0,-1 0-1 0 0,0 1 1 0 0,0-2-137 0 0,0-2 196 0 0,0 1-1 0 0,0-1 1 0 0,0 1 0 0 0,-1 0-1 0 0,1-1 1 0 0,-1 1 0 0 0,0-1 0 0 0,0 1-1 0 0,-1 0 1 0 0,1 0 0 0 0,-2-2-196 0 0,-1-2 24 0 0,0-1-1 0 0,-1 1 1 0 0,0 0-1 0 0,-1 0 1 0 0,0 1 0 0 0,-4-5-24 0 0,-3-1 233 0 0,0 1 0 0 0,-14-10-233 0 0,-73-52 1605 0 0,-74-39-1605 0 0,132 89 0 0 0,-24-16 0 0 0,-2 4 0 0 0,-28-9 0 0 0,-3 3 0 0 0,-72-27 0 0 0,85 37 0 0 0,-71-21 0 0 0,-34 4 0 0 0,138 37 76 0 0,-21 0-76 0 0,-5-1 1364 0 0,50 9-1212 0 0,0 1 0 0 0,0 2 0 0 0,0 1 0 0 0,-21 4-152 0 0,23-2 0 0 0,11-2 0 0 0,0 2 0 0 0,-3 0 0 0 0,-20 3 0 0 0,25-4 0 0 0,0 0 0 0 0,-2 2 0 0 0,-12 3 0 0 0,6-1 0 0 0,-1 0 0 0 0,1 2 0 0 0,0 1 0 0 0,-10 4 0 0 0,9-4 0 0 0,-6 5 0 0 0,-26 11 0 0 0,26-12 0 0 0,-11 8 0 0 0,4-3 0 0 0,21-11 0 0 0,-14 10 0 0 0,12-6 0 0 0,-138 90 0 0 0,147-93 0 0 0,0-1 0 0 0,-3 5 0 0 0,-10 8 0 0 0,19-16 0 0 0,-15 10 0 0 0,0 1 0 0 0,1 1 0 0 0,1 1 0 0 0,0 0 0 0 0,-5 9 0 0 0,18-21 0 0 0,-19 24 0 0 0,2 1 0 0 0,2 2 0 0 0,-11 22 0 0 0,-62 168 0 0 0,78-185 0 0 0,1 0 0 0 0,-4 32 0 0 0,-8 76 0 0 0,12-74 0 0 0,1 14 0 0 0,2 15 0 0 0,8-90 0 0 0,-1 19 0 0 0,2 0 0 0 0,0 0 0 0 0,2-1 0 0 0,1 1 0 0 0,1-1 0 0 0,2 4 0 0 0,2 5 0 0 0,2 0 0 0 0,2 0 0 0 0,1-2 0 0 0,1 1 0 0 0,2-2 0 0 0,9 12 0 0 0,-8-13 0 0 0,35 57 0 0 0,-38-67 0 0 0,0 0 0 0 0,16 15 0 0 0,-13-17 0 0 0,41 43 0 0 0,91 77 0 0 0,-114-107 0 0 0,68 52 0 0 0,-60-51 0 0 0,199 144 576 0 0,-217-160-387 0 0,-15-9-168 0 0,0-1 1 0 0,1-1-1 0 0,7 3-21 0 0,36 18 29 0 0,-18-9 36 0 0,0-2 0 0 0,9 1-65 0 0,-35-15 25 0 0,0 0 1 0 0,1-2-1 0 0,-1 1 0 0 0,3-1-25 0 0,26 4 23 0 0,24 5-8 0 0,32-1-15 0 0,65-2 67 0 0,-97-5-32 0 0,-23 0-24 0 0,5 3-11 0 0,-25-4 16 0 0,0 0 1 0 0,0-2-1 0 0,0 0 0 0 0,12-4-16 0 0,0 2-1 0 0,185-12 118 0 0,-73 6-53 0 0,-84-1-26 0 0,-32 5-1 0 0,28-1-37 0 0,-13 2 44 0 0,21-5-44 0 0,-1-1 20 0 0,-22 3 71 0 0,21-7-91 0 0,-30 7 26 0 0,0-1 70 0 0,-1-2-1 0 0,20-9-95 0 0,-32 11 23 0 0,-1-2 0 0 0,0 0 0 0 0,0-2 0 0 0,12-9-23 0 0,-14 7 61 0 0,0-1 0 0 0,-1-1 0 0 0,1-3-61 0 0,34-32 73 0 0,-22 18-63 0 0,-8 10 8 0 0,-1-1 0 0 0,-1 0 0 0 0,4-10-18 0 0,-13 18 12 0 0,-1 2 59 0 0,6-14-71 0 0,-3 5 49 0 0,-6 11-5 0 0,0 0 0 0 0,3-10-44 0 0,21-61 196 0 0,-14 43-196 0 0,-9 23 0 0 0,0 0 0 0 0,2-10 0 0 0,6-25 0 0 0,-8 28 0 0 0,0-1 0 0 0,-1 0 0 0 0,3-25 0 0 0,-6-9 0 0 0,-2-33 0 0 0,-1 59 0 0 0,0 7 0 0 0,-1 1 0 0 0,0 0 0 0 0,-2 0 0 0 0,-4-14 0 0 0,7 38 0 0 0,0-1 0 0 0,0 1 0 0 0,-1-1 0 0 0,1 0 0 0 0,0 1 0 0 0,0-1 0 0 0,0 0 0 0 0,1 0 0 0 0,-1-2 0 0 0,0 0 0 0 0,0 1 0 0 0,0-1 0 0 0,-1 0 0 0 0,0-4 0 0 0,-4-35 0 0 0,-4-11 0 0 0,8 50 0 0 0,0-1 0 0 0,0 0 0 0 0,0 0 0 0 0,-1 0 0 0 0,-13-29 0 0 0,12 26 0 0 0,1 4 0 0 0,1 0 0 0 0,-1 0 0 0 0,1 1 0 0 0,-1-1 0 0 0,-2-3 0 0 0,-8-12 0 0 0,-2-6 0 0 0,4 4 0 0 0,6 14-3 0 0,0 0 0 0 0,-1 0 0 0 0,0 0 0 0 0,-3-2 3 0 0,7 8-3 0 0,-10-13-68 0 0,9 10 74 0 0,0-1 3 0 0,-11-16-10 0 0,-2 0 1 0 0,0 2-1 0 0,-13-14 4 0 0,7 6 0 0 0,4 3 0 0 0,5 7 0 0 0,-4-5 0 0 0,3 7 24 0 0,1-1 0 0 0,0-1 0 0 0,-6-12-24 0 0,9 14 0 0 0,2 1 0 0 0,-9-10 0 0 0,7 9 0 0 0,6 9 0 0 0,-1 0 0 0 0,0 0 0 0 0,-3-4 0 0 0,0-3 0 0 0,-5-10 0 0 0,-8-13-97 0 0,19 34 88 0 0,0-1 0 0 0,0 1 0 0 0,-1 0 0 0 0,1-1 0 0 0,-1 1 0 0 0,1 0 0 0 0,-2-1 9 0 0,-2-4-8 0 0,3 4 8 0 0,-5-10 0 0 0,-7-9 0 0 0,8 14 0 0 0,-3 3 0 0 0,0 1 0 0 0,-1-1 0 0 0,-6-5 0 0 0,-13-6 0 0 0,26 14 0 0 0,-1 0 0 0 0,1 1 0 0 0,-1-1 0 0 0,-2 0 0 0 0,-26-8 0 0 0,1 0 0 0 0,4 5 0 0 0,17 2 0 0 0,-12-12 0 0 0,11 9 0 0 0,-24-5-139 0 0,33 11 23 0 0,2 0-4 0 0,0 0 7 0 0,0 0-115 0 0,0 0-488 0 0,0 0-216 0 0,0-1 534 0 0,0 1 0 0 0,1-1 0 0 0,-1 0 0 0 0,0 1 0 0 0,1-1 0 0 0,-1 0 0 0 0,0 0 0 0 0,0 1 0 0 0,0-1 0 0 0,0 0 0 0 0,0 0 0 0 0,0 0 398 0 0,1-4-2008 0 0,5-11-4428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5:25.707"/>
    </inkml:context>
    <inkml:brush xml:id="br0">
      <inkml:brushProperty name="width" value="0.05" units="cm"/>
      <inkml:brushProperty name="height" value="0.05" units="cm"/>
      <inkml:brushProperty name="color" value="#FDF955"/>
    </inkml:brush>
  </inkml:definitions>
  <inkml:trace contextRef="#ctx0" brushRef="#br0">28 1 3247 0 0,'0'0'150'0'0,"-1"1"-9"0"0,-4 3-100 0 0,4-3 23 0 0,0 0-46 0 0,-2 1 57 0 0,-12 4 2 0 0,13-5-3 0 0,2-1 28 0 0,0 0-5 0 0,0 0-8 0 0,0 0-26 0 0,0 0-107 0 0,0 0-47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5:28.013"/>
    </inkml:context>
    <inkml:brush xml:id="br0">
      <inkml:brushProperty name="width" value="0.05" units="cm"/>
      <inkml:brushProperty name="height" value="0.05" units="cm"/>
      <inkml:brushProperty name="color" value="#FDF955"/>
    </inkml:brush>
  </inkml:definitions>
  <inkml:trace contextRef="#ctx0" brushRef="#br0">38 3448 2303 0 0,'-3'2'20'0'0,"0"-1"35"0"0,0 1-1 0 0,0 0 0 0 0,1 0 1 0 0,-1 1-1 0 0,1-1 0 0 0,0 0 0 0 0,-2 3-54 0 0,3-4 414 0 0,0 0 0 0 0,1 1 0 0 0,-1-1 0 0 0,0 0 0 0 0,1 1 0 0 0,-1-1 0 0 0,1 1-1 0 0,-1-1-413 0 0,-1 4 1275 0 0,2-3-638 0 0,-1-1-233 0 0,1-1-360 0 0,0 0 0 0 0,0 0 0 0 0,0 0-1 0 0,0 0 1 0 0,0 0 0 0 0,0 0 0 0 0,0 0 0 0 0,0 0 0 0 0,0 1 0 0 0,0-1-1 0 0,-1 0 1 0 0,1 0 0 0 0,0 0 0 0 0,0 0 0 0 0,0 0 0 0 0,0 0 0 0 0,0 0 0 0 0,0 0-1 0 0,0 0 1 0 0,0 0 0 0 0,0 0 0 0 0,0 0 0 0 0,0 0 0 0 0,0 0 0 0 0,0 0-1 0 0,0 0 1 0 0,-1 0 0 0 0,1 1 0 0 0,0-1 0 0 0,0 0 0 0 0,0 0 0 0 0,0 0-1 0 0,0 0 1 0 0,0 0 0 0 0,0 0 0 0 0,0 0 0 0 0,0 0 0 0 0,0 0 0 0 0,0 0-1 0 0,-1-1 1 0 0,1 1 0 0 0,0 0 0 0 0,0 0 0 0 0,0 0 0 0 0,0 0 0 0 0,0 0-1 0 0,0 0 1 0 0,0 0 0 0 0,0 0 0 0 0,0 0 0 0 0,0 0 0 0 0,0 0 0 0 0,0 0-1 0 0,0 0 1 0 0,-1 0 0 0 0,1 0 0 0 0,0 0 0 0 0,0 0 0 0 0,0-1 0 0 0,0 1-1 0 0,0 0 1 0 0,0 0 0 0 0,0 0 0 0 0,0 0 0 0 0,0 0 0 0 0,0 0-44 0 0,1-10 606 0 0,6-15-444 0 0,-2 9 235 0 0,0-1-1 0 0,0 0 1 0 0,0-9-397 0 0,2-4 342 0 0,0 0 0 0 0,2 1 0 0 0,1 1 0 0 0,7-14-342 0 0,-2 5 176 0 0,1-1 245 0 0,19-32-421 0 0,8-18 171 0 0,-30 59-109 0 0,21-54 68 0 0,34-90 161 0 0,-36 93-163 0 0,21-46 13 0 0,-38 94-84 0 0,0 1 0 0 0,2 1 0 0 0,8-10-57 0 0,3-7 53 0 0,-5 2 32 0 0,-11 23 22 0 0,2-4-107 0 0,10-14 203 0 0,15-16-203 0 0,-11 14 102 0 0,-2 4-52 0 0,-3 9 162 0 0,2-1-212 0 0,0 3 121 0 0,-1-4-121 0 0,-2 2 96 0 0,2 2 0 0 0,6-5-96 0 0,83-90 251 0 0,-4 6-114 0 0,-3 6 73 0 0,-68 70-199 0 0,-21 21-6 0 0,2 0 0 0 0,7-5-5 0 0,37-33 66 0 0,-2 2-15 0 0,-11 9-51 0 0,-20 18 0 0 0,6-2 0 0 0,21-17 50 0 0,-19 15 18 0 0,13-7-68 0 0,-1 4 12 0 0,-20 12-13 0 0,1 2 0 0 0,1 2 1 0 0,139-86 96 0 0,-128 76-74 0 0,5-2-12 0 0,-11 6-10 0 0,1 1 0 0 0,9-1 0 0 0,33-16 40 0 0,-24 12 64 0 0,42-15-104 0 0,46-15 90 0 0,-47 18-22 0 0,25-10 110 0 0,-48 20-87 0 0,-28 12-30 0 0,35-11-61 0 0,79-13 75 0 0,-83 21 96 0 0,55-26-171 0 0,-82 31 73 0 0,29-5-73 0 0,-31 10 1 0 0,-35 8 10 0 0,23-6 27 0 0,1 1 0 0 0,0 2 1 0 0,13 1-39 0 0,-4 1 6 0 0,18-6-6 0 0,30-3 58 0 0,-18 3-27 0 0,4-4-31 0 0,52-7 63 0 0,-81 15-15 0 0,42-4 28 0 0,-1-5-76 0 0,-34 5 33 0 0,27 1-33 0 0,60 0 109 0 0,-70 5-63 0 0,-27 2-17 0 0,51-3 18 0 0,6 1 1 0 0,-45 0-12 0 0,240-2 160 0 0,-163 11-113 0 0,57-2 34 0 0,-62 6-106 0 0,-55-2 20 0 0,19 0-9 0 0,-4-6 4 0 0,26 0 12 0 0,-52 5-6 0 0,-1 4 0 0 0,17 6-32 0 0,-9-3-2 0 0,-10-3 15 0 0,39 6 54 0 0,14 3 12 0 0,-92-13-41 0 0,0 1-1 0 0,0 2 1 0 0,16 8-38 0 0,-13-6 87 0 0,1 0 0 0 0,1-2-87 0 0,2 2 52 0 0,11 4-52 0 0,81 41 0 0 0,-33-12 128 0 0,9 10-128 0 0,-22-4 126 0 0,1 5-126 0 0,30 21 74 0 0,73 56 54 0 0,-107-68-4 0 0,57 62-124 0 0,-115-107 55 0 0,10 14-55 0 0,4 4 21 0 0,7 9 8 0 0,-18-20 15 0 0,2-1 1 0 0,8 6-45 0 0,-7-8 29 0 0,-10-10-6 0 0,0 0-1 0 0,1-1-22 0 0,-8-7 1 0 0,8 6 9 0 0,-1 0 1 0 0,0 1-1 0 0,0 0 1 0 0,-1 1-1 0 0,2 4-10 0 0,-6-6 3 0 0,1 0 0 0 0,1 0-1 0 0,-1-1 1 0 0,9 7-3 0 0,-7-7 0 0 0,0 2 0 0 0,-1-1 0 0 0,8 12 0 0 0,-8-10 0 0 0,1 0 0 0 0,0 0 0 0 0,2 0 0 0 0,-2-3 16 0 0,0 1 0 0 0,-1 0 0 0 0,0 1 0 0 0,0 0-16 0 0,11 15 0 0 0,-12-17 0 0 0,0 0 0 0 0,2 5 0 0 0,123 212 64 0 0,-119-200-47 0 0,-8-12 7 0 0,1-1-1 0 0,8 11-23 0 0,-6-10 0 0 0,-1-1 0 0 0,4 12 0 0 0,9 14 0 0 0,-10-19 14 0 0,-1 1-1 0 0,4 12-13 0 0,6 12 27 0 0,10 22 13 0 0,-16-31-6 0 0,8 10-34 0 0,-5-14 6 0 0,-2-5 9 0 0,-1 0-1 0 0,-1 2 1 0 0,-1 0-1 0 0,-1 1-14 0 0,2 8 0 0 0,16 34 0 0 0,-8-22 0 0 0,11 25 0 0 0,-1-10 11 0 0,-19-36 47 0 0,6 8-58 0 0,-6-14-2 0 0,-1 1-1 0 0,3 11 3 0 0,17 46-4 0 0,6 17 72 0 0,17 60-68 0 0,-46-133 53 0 0,4 20-53 0 0,-1-1 12 0 0,-2-10-13 0 0,2 17 1 0 0,23 136 0 0 0,-24-137 60 0 0,-4-21-56 0 0,1 12-4 0 0,-2-9-5 0 0,7 21 5 0 0,-4-19 69 0 0,1 14-69 0 0,-3-5 64 0 0,6 20-64 0 0,-7-34 0 0 0,-5-21 0 0 0,2 0 0 0 0,-1 0 0 0 0,2 3 0 0 0,0-1 0 0 0,1 4 0 0 0,-1-1 0 0 0,1 9 0 0 0,0-3 0 0 0,-2-13 0 0 0,-1-1 0 0 0,0 1 0 0 0,-1 0 0 0 0,1 3 0 0 0,-2-5 0 0 0,1-3-1 0 0,0 1 0 0 0,0-1 0 0 0,0 1-1 0 0,0-1 1 0 0,1 0 0 0 0,-1 1 0 0 0,0-1 0 0 0,0 0 0 0 0,1 1 0 0 0,-1-1 0 0 0,1 0 0 0 0,-1 1 1 0 0,1 0-71 0 0,-1 0-30 0 0,0 6-10 0 0,0-7-121 0 0,0-1-502 0 0,-2 1-217 0 0,-9 0-44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6:04.234"/>
    </inkml:context>
    <inkml:brush xml:id="br0">
      <inkml:brushProperty name="width" value="0.05" units="cm"/>
      <inkml:brushProperty name="height" value="0.05" units="cm"/>
      <inkml:brushProperty name="color" value="#FDF955"/>
    </inkml:brush>
  </inkml:definitions>
  <inkml:trace contextRef="#ctx0" brushRef="#br0">2610 478 4607 0 0,'0'0'208'0'0,"0"0"67"0"0,0 0 154 0 0,0 0 69 0 0,0 0 12 0 0,0 0 2 0 0,1 1 0 0 0,11 4 512 0 0,-11-4-581 0 0,0-1-294 0 0,3 1-61 0 0,-3-1 283 0 0,-1 0 117 0 0,0 0 21 0 0,0 0 3 0 0,0 0 0 0 0,1-2 217 0 0,1 1-631 0 0,-1-12 779 0 0,0-5-18 0 0,-1 17-350 0 0,-2-1-66 0 0,-4-7-427 0 0,0 1 1 0 0,-1 0 0 0 0,0 0-1 0 0,0 1 1 0 0,-1 0-1 0 0,1 1 1 0 0,-1-1-1 0 0,-1 2 1 0 0,1-1-1 0 0,-5-1-16 0 0,-16-9 340 0 0,8 4 431 0 0,-1 2 1 0 0,-9-3-772 0 0,11 4 179 0 0,-9-5-179 0 0,10 5-14 0 0,-18-6 14 0 0,18 7 0 0 0,-15-8 0 0 0,13 6 0 0 0,-8-2 0 0 0,-113-38 0 0 0,100 35 0 0 0,-4-2 0 0 0,-4-4 0 0 0,-49-28 0 0 0,74 38 0 0 0,0 0 0 0 0,-1 2 0 0 0,1 2 0 0 0,-6-1 0 0 0,-30-3 0 0 0,-15 0 0 0 0,76 11 0 0 0,-24-3 0 0 0,1 2 0 0 0,-5 0 0 0 0,-22 0 0 0 0,28 0 0 0 0,1 1 0 0 0,-10 2 0 0 0,-143 24 0 0 0,149-20 0 0 0,0 1 0 0 0,1 1 0 0 0,-3 3 0 0 0,17-8 0 0 0,-140 61 0 0 0,134-55 0 0 0,-15 10 0 0 0,-4 3 0 0 0,-44 28 0 0 0,32-20 0 0 0,27-16 0 0 0,1 1 0 0 0,-17 17 0 0 0,14-13 0 0 0,-152 141 0 0 0,150-137 0 0 0,1 0 0 0 0,-4 6 0 0 0,-1 2 0 0 0,0 0 0 0 0,1 2 0 0 0,1 1 0 0 0,1 1 0 0 0,-15 31 0 0 0,30-48 0 0 0,-21 37 0 0 0,-1 8 0 0 0,29-54 0 0 0,-31 64 0 0 0,-7 34 0 0 0,24-55 0 0 0,3 1 0 0 0,2 1 0 0 0,3 0 0 0 0,1 0 0 0 0,0 33 0 0 0,6-59 0 0 0,-3 73 0 0 0,5-75 0 0 0,0 27 0 0 0,1 0 0 0 0,8 48 0 0 0,-9-100 10 0 0,14 82 1798 0 0,3 2-1808 0 0,-11-58 46 0 0,2-1 0 0 0,0 0 0 0 0,2-1 0 0 0,0 0 0 0 0,5 6-46 0 0,-4-10 0 0 0,30 53 0 0 0,-18-35 0 0 0,-13-20 0 0 0,0-2 0 0 0,2 1 0 0 0,1 0 0 0 0,17 20 0 0 0,27 33 0 0 0,29 25 0 0 0,-69-79 38 0 0,99 97 367 0 0,-103-101-22 0 0,9 8 24 0 0,1-1 1 0 0,1-1-1 0 0,9 4-407 0 0,14 8 0 0 0,46 27 0 0 0,61 21 124 0 0,-67-35 442 0 0,-65-34-479 0 0,10 3-87 0 0,-9-5 82 0 0,8 6-82 0 0,14 6 120 0 0,0-2 0 0 0,12 1-120 0 0,-18-7 118 0 0,0-1 1 0 0,36 4-119 0 0,-63-14 36 0 0,10 2 120 0 0,22 0-156 0 0,-6-2 113 0 0,-6 0 20 0 0,0-2 0 0 0,26-5-133 0 0,-26 1 50 0 0,37-7 37 0 0,76-26 90 0 0,-116 30-166 0 0,-5 2 42 0 0,3-3-53 0 0,118-39 59 0 0,-124 40-142 0 0,-1-1 1 0 0,0 0-1 0 0,3-4 83 0 0,16-10 0 0 0,34-21 0 0 0,-54 32 0 0 0,-1-1 0 0 0,0-1 0 0 0,-1-1 0 0 0,0 0 0 0 0,10-13 0 0 0,-5 6 0 0 0,-7 8 0 0 0,7-11 0 0 0,15-14 0 0 0,-21 22 0 0 0,8-11 0 0 0,1 0 0 0 0,0 2 0 0 0,2 0 0 0 0,17-11 0 0 0,22-22 0 0 0,-47 39 0 0 0,12-16 0 0 0,-10 10 0 0 0,-3 5 0 0 0,-1-1 0 0 0,-1 0 0 0 0,-1-2 0 0 0,0 0 0 0 0,-2-1 0 0 0,-1 0 0 0 0,2-9 0 0 0,4-9 0 0 0,-1-1 0 0 0,12-43 0 0 0,2-13 0 0 0,-9 33 0 0 0,-17 49 0 0 0,0 0 0 0 0,-1-1 0 0 0,-1 1 0 0 0,-1-1 0 0 0,0 0 0 0 0,-1 0 0 0 0,-1-1 0 0 0,1-35 0 0 0,4-28 0 0 0,-3 52 0 0 0,-2 16 0 0 0,0 0 0 0 0,-1-8 0 0 0,-1 0 0 0 0,0-2 0 0 0,-1 0 0 0 0,-2-4 0 0 0,-3-27 0 0 0,2 15 0 0 0,-3-6 0 0 0,2 8 0 0 0,0-15 0 0 0,5 44 0 0 0,0 0 0 0 0,0 0 0 0 0,-1-1 0 0 0,1 3 0 0 0,0-1 0 0 0,0 1 0 0 0,0-1 0 0 0,1-3 0 0 0,0 2 0 0 0,-1-1 0 0 0,0 1 0 0 0,0 0 0 0 0,-1-1 0 0 0,-1 1 0 0 0,-1-5 0 0 0,-10-28 0 0 0,6 8 0 0 0,-15-62 0 0 0,14 56 0 0 0,-3-3 0 0 0,10 34 0 0 0,-3-9 0 0 0,-1 1 0 0 0,-1-3 0 0 0,5 14 0 0 0,-1 1 0 0 0,1-1 0 0 0,-1 1 0 0 0,0 0 0 0 0,0 0 0 0 0,-1 1 0 0 0,-2-3 0 0 0,-6-7 0 0 0,-6-6 0 0 0,5 3 0 0 0,-2 1 0 0 0,-7-6 0 0 0,7 6 0 0 0,0 0 0 0 0,15 15 0 0 0,0 1 0 0 0,-1-1 0 0 0,1 0 0 0 0,0 1 0 0 0,-1-1 0 0 0,1 1 0 0 0,0-1 0 0 0,-1 1 0 0 0,0 0 0 0 0,1 0 0 0 0,-1 0 0 0 0,0 0 0 0 0,1 0 0 0 0,-6-3 0 0 0,-9-5 0 0 0,9 7 0 0 0,1 2 0 0 0,-5-1 0 0 0,0 0 0 0 0,2 2-65 0 0,0 0 0 0 0,0 1 0 0 0,-5 2 65 0 0,-13 4-4054 0 0,15-6 2519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6:04.235"/>
    </inkml:context>
    <inkml:brush xml:id="br0">
      <inkml:brushProperty name="width" value="0.05" units="cm"/>
      <inkml:brushProperty name="height" value="0.05" units="cm"/>
      <inkml:brushProperty name="color" value="#FDF955"/>
    </inkml:brush>
  </inkml:definitions>
  <inkml:trace contextRef="#ctx0" brushRef="#br0">20 1716 6447 0 0,'0'0'298'0'0,"0"0"-10"0"0,-1 1-188 0 0,-9 6 3025 0 0,6-8 240 0 0,3 0-3874 0 0,0 0 658 0 0,-1-6-61 0 0,2 7-42 0 0,0-1-1 0 0,0 1 0 0 0,0-1 0 0 0,0 1 0 0 0,0-1 1 0 0,0 1-1 0 0,0-1 0 0 0,0 1 0 0 0,0-1 0 0 0,0 1 1 0 0,0-1-1 0 0,0 1 0 0 0,0 0 0 0 0,0-1 0 0 0,0 0-45 0 0,1-3 181 0 0,-2 1-31 0 0,1 0-15 0 0,0 0 1 0 0,-1 1-1 0 0,1-1 0 0 0,0 1 1 0 0,1-1-1 0 0,-1 1 1 0 0,0-1-1 0 0,1 1 0 0 0,-1-1 1 0 0,1 1-1 0 0,-1-1 0 0 0,1 1 1 0 0,0-1-1 0 0,1 0-135 0 0,0-1 184 0 0,0-1 0 0 0,0 1 0 0 0,0-1 0 0 0,0 1 0 0 0,-1-1 0 0 0,1-2-184 0 0,0 1 3 0 0,0 1 1 0 0,0-1-1 0 0,0 0 0 0 0,1 0 0 0 0,0 0-3 0 0,5-10 0 0 0,2-4-4 0 0,-6 12 153 0 0,-1 0 0 0 0,0 0 0 0 0,3-7-149 0 0,-1 0 404 0 0,0 0 0 0 0,1 1 0 0 0,3-5-404 0 0,10-23-992 0 0,-11 22 1186 0 0,2 0 1 0 0,0 0-195 0 0,3-3 980 0 0,0-6-980 0 0,4-9 17 0 0,-2 3-18 0 0,1-7 1 0 0,35-99 0 0 0,0 21 0 0 0,-15 39 0 0 0,-26 59 0 0 0,1 1 0 0 0,3-3 0 0 0,13-25 0 0 0,-21 37 0 0 0,1 1 0 0 0,0-1 0 0 0,6-6 0 0 0,4-11 0 0 0,-2 4 0 0 0,-15 25 0 0 0,8-12 0 0 0,0 1 0 0 0,1 0 0 0 0,-1 1 0 0 0,3-1 0 0 0,-2 1 0 0 0,-1 1 0 0 0,0-2 0 0 0,4-6 0 0 0,-5 6 0 0 0,1 1 0 0 0,0 0 0 0 0,5-5 0 0 0,4 0 142 0 0,-10 9 252 0 0,0-1 1 0 0,5-5-395 0 0,10-15 782 0 0,0 0-447 0 0,18-18-335 0 0,-26 33 0 0 0,1 0 0 0 0,9-5 0 0 0,-6 4 0 0 0,9-4 0 0 0,-18 12 0 0 0,0-1 0 0 0,4-4 0 0 0,-8 6 0 0 0,0 0 0 0 0,0 0 0 0 0,0 1 0 0 0,0 0 0 0 0,1 0 0 0 0,-1 0 0 0 0,2 0 0 0 0,0 0 2 0 0,0 0 0 0 0,0-1 0 0 0,-1 0-2 0 0,1 0-40 0 0,0 0 1 0 0,0 1 0 0 0,1-1 39 0 0,10-3-154 0 0,0-2-1 0 0,-1-1 0 0 0,12-8 155 0 0,-23 15 0 0 0,0 0 0 0 0,0 1 0 0 0,0-1 0 0 0,5 0 0 0 0,14-6 0 0 0,28-13 0 0 0,0 3 0 0 0,47-10 0 0 0,-78 23 0 0 0,3 0 0 0 0,21-3 0 0 0,-18 3 0 0 0,-21 4 0 0 0,1 0 0 0 0,-1 1 0 0 0,1 0 0 0 0,2 0 0 0 0,68 0 0 0 0,7-5 0 0 0,-65 7 0 0 0,-16-1 0 0 0,-1 1 0 0 0,1-1 0 0 0,-1 0 0 0 0,1 0 0 0 0,-1 0 0 0 0,2-1 0 0 0,5-1 0 0 0,-4 0 0 0 0,0 1 0 0 0,0 0 0 0 0,-1 0 0 0 0,1 1 0 0 0,1 0 0 0 0,36 2 0 0 0,45 3 0 0 0,-38-1 0 0 0,16 6 0 0 0,-15-1 8 0 0,-13-3 48 0 0,30 10-56 0 0,-12-3-4 0 0,-29-8 62 0 0,10 5-58 0 0,-27-6 7 0 0,1 0-6 0 0,-1-1 0 0 0,0-1-1 0 0,0 1 1 0 0,9-1-1 0 0,-9 0 0 0 0,-1-1 0 0 0,1 2 0 0 0,0-1 0 0 0,-1 1 0 0 0,4 3 0 0 0,-3-2 0 0 0,0-1 0 0 0,0 0 0 0 0,0 0 0 0 0,8 0 0 0 0,4 0 15 0 0,0 2 1 0 0,19 6-16 0 0,-13-4 33 0 0,-2 1-33 0 0,2 3 0 0 0,22 5 0 0 0,-21-6 0 0 0,0 1 0 0 0,9 6 0 0 0,-28-13 0 0 0,10 7-1 0 0,5 3 56 0 0,-18-11-45 0 0,0 1 0 0 0,0 0 0 0 0,-1 0 0 0 0,0 1 0 0 0,0 0 0 0 0,2 1-10 0 0,14 12 14 0 0,13 15 50 0 0,-26-24-50 0 0,0 0-1 0 0,0 0 1 0 0,1 4-14 0 0,15 16 23 0 0,-13-15-16 0 0,-6-8 4 0 0,0 0 1 0 0,0 0 0 0 0,0-1 0 0 0,6 5-12 0 0,57 45 74 0 0,-66-53-66 0 0,0 1-1 0 0,0 0 1 0 0,0 0 0 0 0,-1 1-1 0 0,1-1 1 0 0,-1 0 0 0 0,0 1-1 0 0,1 0 1 0 0,-1 0-8 0 0,11 18 55 0 0,-2-9-44 0 0,0 1-10 0 0,10 15-1 0 0,20 33 67 0 0,12 19 48 0 0,-37-56-107 0 0,3 2-8 0 0,-3-4 56 0 0,-6-8-45 0 0,-9-11-8 0 0,0 1 5 0 0,11 23 63 0 0,3 15-7 0 0,-10-28-21 0 0,0-4-32 0 0,-2 0 0 0 0,3 8-11 0 0,-1 0 104 0 0,6 16-104 0 0,-5-16 84 0 0,4 16-84 0 0,-7-23 46 0 0,0-1 0 0 0,3 6-46 0 0,-2-3 26 0 0,1 1-11 0 0,-4-14-24 0 0,13 32 106 0 0,-10-22 117 0 0,-3-9 40 0 0,0 0 9 0 0,1 1-181 0 0,6 17 100 0 0,-3-8-182 0 0,0 0 0 0 0,1-2 0 0 0,0 0 0 0 0,3 5 0 0 0,-9-15 0 0 0,10 27 0 0 0,-6-16 0 0 0,-1 3 0 0 0,1-1 0 0 0,1 5 0 0 0,-3-12 0 0 0,3 20 0 0 0,-3-18 0 0 0,-1-2 0 0 0,0 0 0 0 0,1-1 0 0 0,1 6 0 0 0,-1-5 0 0 0,8 19 0 0 0,-4-6 0 0 0,1-3 0 0 0,-6-13 0 0 0,5 10 0 0 0,3 3 0 0 0,-6-11 0 0 0,-2-2 0 0 0,0-1 0 0 0,1 0 0 0 0,-1 0 0 0 0,1 0 0 0 0,-1 0 0 0 0,1 0 0 0 0,1 1 0 0 0,4 4 0 0 0,-31-25-5570 0 0,13 9 3524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6:04.236"/>
    </inkml:context>
    <inkml:brush xml:id="br0">
      <inkml:brushProperty name="width" value="0.05" units="cm"/>
      <inkml:brushProperty name="height" value="0.05" units="cm"/>
      <inkml:brushProperty name="color" value="#FDF955"/>
    </inkml:brush>
  </inkml:definitions>
  <inkml:trace contextRef="#ctx0" brushRef="#br0">2809 816 6447 0 0,'0'0'142'0'0,"0"0"22"0"0,0 0 13 0 0,1 1-20 0 0,1 0-133 0 0,-1 0-17 0 0,0 0 0 0 0,0-1-1 0 0,0 1 1 0 0,0-1 0 0 0,0 0 0 0 0,0 1 0 0 0,0-1 0 0 0,0 0 0 0 0,0 0 0 0 0,0 0 0 0 0,1 0 0 0 0,-1 0-7 0 0,1 1 381 0 0,2-1 270 0 0,2 1 1234 0 0,-5 0-1711 0 0,1-1-49 0 0,10-3 696 0 0,-11 3-684 0 0,1-1 0 0 0,-1 1-1 0 0,1-1 1 0 0,-1 0-1 0 0,1 0 1 0 0,-1 0 0 0 0,1 0-1 0 0,-1 0 1 0 0,0 0 0 0 0,1 0-1 0 0,-1 0 1 0 0,0-1-1 0 0,0 1 1 0 0,0 0 0 0 0,0-1-1 0 0,0 1 1 0 0,0-1 0 0 0,0 0-1 0 0,-1 1 1 0 0,1-1-1 0 0,0 0 1 0 0,-1 1 0 0 0,1-1-1 0 0,-1 0 1 0 0,1 0 0 0 0,-1 0-1 0 0,0 1 1 0 0,0-2-137 0 0,0-2 196 0 0,0 1-1 0 0,0-1 1 0 0,0 1 0 0 0,-1 0-1 0 0,1-1 1 0 0,-1 1 0 0 0,0-1 0 0 0,0 1-1 0 0,-1 0 1 0 0,1 0 0 0 0,-2-2-196 0 0,-1-2 24 0 0,0-1-1 0 0,-1 1 1 0 0,0 0-1 0 0,-1 0 1 0 0,0 1 0 0 0,-4-5-24 0 0,-3-1 233 0 0,0 1 0 0 0,-14-10-233 0 0,-73-52 1605 0 0,-74-39-1605 0 0,132 89 0 0 0,-24-16 0 0 0,-2 4 0 0 0,-28-9 0 0 0,-3 3 0 0 0,-72-27 0 0 0,85 37 0 0 0,-71-21 0 0 0,-34 4 0 0 0,138 37 76 0 0,-21 0-76 0 0,-5-1 1364 0 0,50 9-1212 0 0,0 1 0 0 0,0 2 0 0 0,0 1 0 0 0,-21 4-152 0 0,23-2 0 0 0,11-2 0 0 0,0 2 0 0 0,-3 0 0 0 0,-20 3 0 0 0,25-4 0 0 0,0 0 0 0 0,-2 2 0 0 0,-12 3 0 0 0,6-1 0 0 0,-1 0 0 0 0,1 2 0 0 0,0 1 0 0 0,-10 4 0 0 0,9-4 0 0 0,-6 5 0 0 0,-26 11 0 0 0,26-12 0 0 0,-11 8 0 0 0,4-3 0 0 0,21-11 0 0 0,-14 10 0 0 0,12-6 0 0 0,-138 90 0 0 0,147-93 0 0 0,0-1 0 0 0,-3 5 0 0 0,-10 8 0 0 0,19-16 0 0 0,-15 10 0 0 0,0 1 0 0 0,1 1 0 0 0,1 1 0 0 0,0 0 0 0 0,-5 9 0 0 0,18-21 0 0 0,-19 24 0 0 0,2 1 0 0 0,2 2 0 0 0,-11 22 0 0 0,-62 168 0 0 0,78-185 0 0 0,1 0 0 0 0,-4 32 0 0 0,-8 76 0 0 0,12-74 0 0 0,1 14 0 0 0,2 15 0 0 0,8-90 0 0 0,-1 19 0 0 0,2 0 0 0 0,0 0 0 0 0,2-1 0 0 0,1 1 0 0 0,1-1 0 0 0,2 4 0 0 0,2 5 0 0 0,2 0 0 0 0,2 0 0 0 0,1-2 0 0 0,1 1 0 0 0,2-2 0 0 0,9 12 0 0 0,-8-13 0 0 0,35 57 0 0 0,-38-67 0 0 0,0 0 0 0 0,16 15 0 0 0,-13-17 0 0 0,41 43 0 0 0,91 77 0 0 0,-114-107 0 0 0,68 52 0 0 0,-60-51 0 0 0,199 144 576 0 0,-217-160-387 0 0,-15-9-168 0 0,0-1 1 0 0,1-1-1 0 0,7 3-21 0 0,36 18 29 0 0,-18-9 36 0 0,0-2 0 0 0,9 1-65 0 0,-35-15 25 0 0,0 0 1 0 0,1-2-1 0 0,-1 1 0 0 0,3-1-25 0 0,26 4 23 0 0,24 5-8 0 0,32-1-15 0 0,65-2 67 0 0,-97-5-32 0 0,-23 0-24 0 0,5 3-11 0 0,-25-4 16 0 0,0 0 1 0 0,0-2-1 0 0,0 0 0 0 0,12-4-16 0 0,0 2-1 0 0,185-12 118 0 0,-73 6-53 0 0,-84-1-26 0 0,-32 5-1 0 0,28-1-37 0 0,-13 2 44 0 0,21-5-44 0 0,-1-1 20 0 0,-22 3 71 0 0,21-7-91 0 0,-30 7 26 0 0,0-1 70 0 0,-1-2-1 0 0,20-9-95 0 0,-32 11 23 0 0,-1-2 0 0 0,0 0 0 0 0,0-2 0 0 0,12-9-23 0 0,-14 7 61 0 0,0-1 0 0 0,-1-1 0 0 0,1-3-61 0 0,34-32 73 0 0,-22 18-63 0 0,-8 10 8 0 0,-1-1 0 0 0,-1 0 0 0 0,4-10-18 0 0,-13 18 12 0 0,-1 2 59 0 0,6-14-71 0 0,-3 5 49 0 0,-6 11-5 0 0,0 0 0 0 0,3-10-44 0 0,21-61 196 0 0,-14 43-196 0 0,-9 23 0 0 0,0 0 0 0 0,2-10 0 0 0,6-25 0 0 0,-8 28 0 0 0,0-1 0 0 0,-1 0 0 0 0,3-25 0 0 0,-6-9 0 0 0,-2-33 0 0 0,-1 59 0 0 0,0 7 0 0 0,-1 1 0 0 0,0 0 0 0 0,-2 0 0 0 0,-4-14 0 0 0,7 38 0 0 0,0-1 0 0 0,0 1 0 0 0,-1-1 0 0 0,1 0 0 0 0,0 1 0 0 0,0-1 0 0 0,0 0 0 0 0,1 0 0 0 0,-1-2 0 0 0,0 0 0 0 0,0 1 0 0 0,0-1 0 0 0,-1 0 0 0 0,0-4 0 0 0,-4-35 0 0 0,-4-11 0 0 0,8 50 0 0 0,0-1 0 0 0,0 0 0 0 0,0 0 0 0 0,-1 0 0 0 0,-13-29 0 0 0,12 26 0 0 0,1 4 0 0 0,1 0 0 0 0,-1 0 0 0 0,1 1 0 0 0,-1-1 0 0 0,-2-3 0 0 0,-8-12 0 0 0,-2-6 0 0 0,4 4 0 0 0,6 14-3 0 0,0 0 0 0 0,-1 0 0 0 0,0 0 0 0 0,-3-2 3 0 0,7 8-3 0 0,-10-13-68 0 0,9 10 74 0 0,0-1 3 0 0,-11-16-10 0 0,-2 0 1 0 0,0 2-1 0 0,-13-14 4 0 0,7 6 0 0 0,4 3 0 0 0,5 7 0 0 0,-4-5 0 0 0,3 7 24 0 0,1-1 0 0 0,0-1 0 0 0,-6-12-24 0 0,9 14 0 0 0,2 1 0 0 0,-9-10 0 0 0,7 9 0 0 0,6 9 0 0 0,-1 0 0 0 0,0 0 0 0 0,-3-4 0 0 0,0-3 0 0 0,-5-10 0 0 0,-8-13-97 0 0,19 34 88 0 0,0-1 0 0 0,0 1 0 0 0,-1 0 0 0 0,1-1 0 0 0,-1 1 0 0 0,1 0 0 0 0,-2-1 9 0 0,-2-4-8 0 0,3 4 8 0 0,-5-10 0 0 0,-7-9 0 0 0,8 14 0 0 0,-3 3 0 0 0,0 1 0 0 0,-1-1 0 0 0,-6-5 0 0 0,-13-6 0 0 0,26 14 0 0 0,-1 0 0 0 0,1 1 0 0 0,-1-1 0 0 0,-2 0 0 0 0,-26-8 0 0 0,1 0 0 0 0,4 5 0 0 0,17 2 0 0 0,-12-12 0 0 0,11 9 0 0 0,-24-5-139 0 0,33 11 23 0 0,2 0-4 0 0,0 0 7 0 0,0 0-115 0 0,0 0-488 0 0,0 0-216 0 0,0-1 534 0 0,0 1 0 0 0,1-1 0 0 0,-1 0 0 0 0,0 1 0 0 0,1-1 0 0 0,-1 0 0 0 0,0 0 0 0 0,0 1 0 0 0,0-1 0 0 0,0 0 0 0 0,0 0 0 0 0,0 0 398 0 0,1-4-2008 0 0,5-11-4428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6:04.237"/>
    </inkml:context>
    <inkml:brush xml:id="br0">
      <inkml:brushProperty name="width" value="0.05" units="cm"/>
      <inkml:brushProperty name="height" value="0.05" units="cm"/>
      <inkml:brushProperty name="color" value="#FDF955"/>
    </inkml:brush>
  </inkml:definitions>
  <inkml:trace contextRef="#ctx0" brushRef="#br0">28 1 3247 0 0,'0'0'150'0'0,"-1"1"-9"0"0,-4 3-100 0 0,4-3 23 0 0,0 0-46 0 0,-2 1 57 0 0,-12 4 2 0 0,13-5-3 0 0,2-1 28 0 0,0 0-5 0 0,0 0-8 0 0,0 0-26 0 0,0 0-107 0 0,0 0-47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6:04.238"/>
    </inkml:context>
    <inkml:brush xml:id="br0">
      <inkml:brushProperty name="width" value="0.05" units="cm"/>
      <inkml:brushProperty name="height" value="0.05" units="cm"/>
      <inkml:brushProperty name="color" value="#FDF955"/>
    </inkml:brush>
  </inkml:definitions>
  <inkml:trace contextRef="#ctx0" brushRef="#br0">38 3447 2303 0 0,'-4'2'20'0'0,"2"0"35"0"0,-1-1-1 0 0,0 1 0 0 0,1 0 1 0 0,-1 1-1 0 0,1-1 0 0 0,0 0 0 0 0,-2 3-54 0 0,3-4 414 0 0,0 0 0 0 0,1 1 0 0 0,-1-1 0 0 0,0 0 0 0 0,1 1 0 0 0,-1-1 0 0 0,1 1-1 0 0,-1-1-413 0 0,-1 4 1275 0 0,2-3-638 0 0,-1-1-233 0 0,1-1-360 0 0,0 0 0 0 0,0 0 0 0 0,0 0-1 0 0,0 0 1 0 0,0 0 0 0 0,-1 0 0 0 0,1 0 0 0 0,0 0 0 0 0,0 1 0 0 0,0-1-1 0 0,0 0 1 0 0,0 0 0 0 0,0 0 0 0 0,0 0 0 0 0,0 0 0 0 0,0 0 0 0 0,0 0 0 0 0,0 0-1 0 0,0 0 1 0 0,0 0 0 0 0,0 0 0 0 0,0 0 0 0 0,0 0 0 0 0,0 0 0 0 0,-1 0-1 0 0,1 0 1 0 0,0 1 0 0 0,0-1 0 0 0,0 0 0 0 0,0 0 0 0 0,0 0 0 0 0,0 0-1 0 0,0 0 1 0 0,0 0 0 0 0,0 0 0 0 0,0 0 0 0 0,0 0 0 0 0,-1 0 0 0 0,1 0-1 0 0,0 0 1 0 0,0-1 0 0 0,0 1 0 0 0,0 0 0 0 0,0 0 0 0 0,0 0 0 0 0,0 0-1 0 0,0 0 1 0 0,0 0 0 0 0,0 0 0 0 0,0 0 0 0 0,0 0 0 0 0,-1 0 0 0 0,1 0-1 0 0,0 0 1 0 0,0 0 0 0 0,0 0 0 0 0,0 0 0 0 0,0 0 0 0 0,0-1 0 0 0,0 1-1 0 0,0 0 1 0 0,0 0 0 0 0,0 0 0 0 0,0 0 0 0 0,0 0 0 0 0,0 0-44 0 0,1-10 606 0 0,5-15-444 0 0,0 9 235 0 0,-1-1-1 0 0,-1 0 1 0 0,2-9-397 0 0,0-4 342 0 0,2 1 0 0 0,1-1 0 0 0,1 2 0 0 0,7-14-342 0 0,-3 5 176 0 0,3-1 245 0 0,18-32-421 0 0,8-18 171 0 0,-30 59-109 0 0,21-54 68 0 0,34-90 161 0 0,-36 93-163 0 0,21-46 13 0 0,-39 94-84 0 0,2 1 0 0 0,1 1 0 0 0,8-10-57 0 0,3-7 53 0 0,-5 2 32 0 0,-12 23 22 0 0,4-4-107 0 0,9-14 203 0 0,15-16-203 0 0,-11 14 102 0 0,-3 4-52 0 0,-1 9 162 0 0,1 0-212 0 0,0 1 121 0 0,-1-3-121 0 0,-2 2 96 0 0,2 2 0 0 0,6-5-96 0 0,83-90 251 0 0,-4 6-114 0 0,-3 6 73 0 0,-69 70-199 0 0,-19 21-6 0 0,0 0 0 0 0,9-5-5 0 0,35-33 66 0 0,-1 2-15 0 0,-10 9-51 0 0,-21 18 0 0 0,6-2 0 0 0,21-17 50 0 0,-19 15 18 0 0,13-7-68 0 0,-1 4 12 0 0,-20 12-13 0 0,1 2 0 0 0,1 2 1 0 0,138-86 96 0 0,-126 76-74 0 0,4-2-12 0 0,-11 6-10 0 0,1 1 0 0 0,9-1 0 0 0,33-16 40 0 0,-24 12 64 0 0,41-15-104 0 0,48-15 90 0 0,-48 18-22 0 0,25-10 110 0 0,-48 20-87 0 0,-29 12-30 0 0,37-11-61 0 0,77-13 75 0 0,-82 21 96 0 0,56-26-171 0 0,-83 31 73 0 0,29-5-73 0 0,-31 10 1 0 0,-36 9 10 0 0,25-8 27 0 0,0 2 0 0 0,0 2 1 0 0,13 1-39 0 0,-4 1 6 0 0,17-6-6 0 0,32-3 58 0 0,-20 3-27 0 0,6-4-31 0 0,51-7 63 0 0,-81 15-15 0 0,41-4 28 0 0,1-5-76 0 0,-35 5 33 0 0,27 1-33 0 0,59 0 109 0 0,-68 5-63 0 0,-29 2-17 0 0,53-3 18 0 0,5 1 1 0 0,-45 0-12 0 0,240-2 160 0 0,-164 11-113 0 0,59-2 34 0 0,-63 6-106 0 0,-55-2 20 0 0,19 0-9 0 0,-4-6 4 0 0,25 0 12 0 0,-51 5-6 0 0,0 4 0 0 0,16 7-32 0 0,-9-5-2 0 0,-10-2 15 0 0,39 6 54 0 0,14 3 12 0 0,-92-13-41 0 0,0 1-1 0 0,-1 2 1 0 0,18 8-38 0 0,-14-6 87 0 0,1 0 0 0 0,1-2-87 0 0,2 2 52 0 0,10 4-52 0 0,83 41 0 0 0,-34-12 128 0 0,9 10-128 0 0,-22-4 126 0 0,0 5-126 0 0,31 21 74 0 0,74 56 54 0 0,-108-68-4 0 0,57 62-124 0 0,-115-107 55 0 0,10 14-55 0 0,4 4 21 0 0,6 9 8 0 0,-16-20 15 0 0,1-1 1 0 0,8 6-45 0 0,-7-8 29 0 0,-10-10-6 0 0,0 0-1 0 0,1-1-22 0 0,-8-7 1 0 0,8 6 9 0 0,-1 0 1 0 0,0 1-1 0 0,-1 0 1 0 0,1 1-1 0 0,1 4-10 0 0,-6-6 3 0 0,1 0 0 0 0,1 0-1 0 0,-1-1 1 0 0,9 7-3 0 0,-7-7 0 0 0,0 2 0 0 0,-1-1 0 0 0,7 12 0 0 0,-6-10 0 0 0,0 0 0 0 0,0 0 0 0 0,2 0 0 0 0,-2-3 16 0 0,0 1 0 0 0,-1 0 0 0 0,0 1 0 0 0,0 0-16 0 0,11 15 0 0 0,-12-17 0 0 0,0 0 0 0 0,2 5 0 0 0,123 212 64 0 0,-119-200-47 0 0,-8-12 7 0 0,1-1-1 0 0,8 11-23 0 0,-6-10 0 0 0,-2-1 0 0 0,6 12 0 0 0,7 14 0 0 0,-8-19 14 0 0,-2 1-1 0 0,4 12-13 0 0,6 12 27 0 0,9 22 13 0 0,-14-31-6 0 0,7 10-34 0 0,-5-14 6 0 0,-2-5 9 0 0,-1 0-1 0 0,-1 2 1 0 0,-1 0-1 0 0,-1 1-14 0 0,2 8 0 0 0,15 34 0 0 0,-7-22 0 0 0,12 25 0 0 0,-3-10 11 0 0,-17-36 47 0 0,5 8-58 0 0,-6-14-2 0 0,-1 1-1 0 0,2 11 3 0 0,19 46-4 0 0,5 17 72 0 0,17 60-68 0 0,-46-133 53 0 0,4 20-53 0 0,-1-1 12 0 0,-2-9-13 0 0,2 15 1 0 0,22 137 0 0 0,-22-137 60 0 0,-5-21-56 0 0,1 12-4 0 0,-2-9-5 0 0,7 21 5 0 0,-4-19 69 0 0,1 15-69 0 0,-3-7 64 0 0,6 21-64 0 0,-8-34 0 0 0,-3-21 0 0 0,0 0 0 0 0,1 0 0 0 0,0 3 0 0 0,1-1 0 0 0,2 4 0 0 0,-2-1 0 0 0,1 9 0 0 0,0-3 0 0 0,-3-13 0 0 0,1 0 0 0 0,-1-1 0 0 0,-1 1 0 0 0,1 3 0 0 0,-2-5 0 0 0,1-2-1 0 0,0-1 0 0 0,0 0 0 0 0,0 1-1 0 0,0-1 1 0 0,0 0 0 0 0,1 1 0 0 0,-1-1 0 0 0,0 0 0 0 0,0 1 0 0 0,1-1 0 0 0,-1 0 0 0 0,1 1 1 0 0,0 0-71 0 0,-1 0-30 0 0,0 6-10 0 0,0-6-121 0 0,0-2-502 0 0,-2 0-217 0 0,-9 1-44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25.80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0 100 4607 0 0,'0'0'102'0'0,"0"0"20"0"0,0 0 6 0 0,1-1 51 0 0,0-13 701 0 0,-1 13-371 0 0,0-1-97 0 0,0 0-1 0 0,0 0 0 0 0,0 0 0 0 0,1 0 1 0 0,-1 1-1 0 0,1-1 0 0 0,0-2-411 0 0,-1 4-239 0 0,5-14 327 0 0,2-4 1246 0 0,-3 11-857 0 0,-3 4-376 0 0,1 0-29 0 0,9-4-80 0 0,-4 0 8 0 0,-3 1-64 0 0,-3 5-273 0 0,-1 1-138 0 0,0 0-33 0 0,0 0-4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6:30.0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86 161 4607 0 0,'0'0'208'0'0,"-1"1"67"0"0,-19 10 1754 0 0,17-10-1871 0 0,0 1 0 0 0,1-1 0 0 0,-1 0-1 0 0,0 0 1 0 0,0 0 0 0 0,-2 0-158 0 0,-9 3 1101 0 0,8-4-1013 0 0,5 0 283 0 0,-3 0 243 0 0,-12 3 449 0 0,15-2-692 0 0,1-1 117 0 0,0 0 21 0 0,0 0-66 0 0,0 1-294 0 0,0 9-133 0 0,4-1-16 0 0,8 6 443 0 0,-11-14 45 0 0,1 0 21 0 0,-1 1-194 0 0,11 8-22 0 0,6 0-293 0 0,-15-8 0 0 0,1-1 0 0 0,0 1 0 0 0,0-1 0 0 0,1 0 0 0 0,-1 0 0 0 0,0 0 0 0 0,0 0 0 0 0,1-1 0 0 0,35 1 0 0 0,-28-1 0 0 0,10-1 261 0 0,-16 0-38 0 0,0 0 1 0 0,1 1-1 0 0,1 0-223 0 0,47 3 540 0 0,-1-3 0 0 0,11-3-540 0 0,7-1 37 0 0,145-8-37 0 0,-45-4 0 0 0,-50 10 0 0 0,-89 4-14 0 0,12 1 14 0 0,0 0 457 0 0,100-2 263 0 0,-87 1-1697 0 0,-18 1 847 0 0,10-2 130 0 0,38-4 0 0 0,-42 4 0 0 0,17-3 0 0 0,23-2 0 0 0,-23 3 0 0 0,-34 3-10 0 0,13 1 10 0 0,-2 1 412 0 0,-22 0 694 0 0,15 2-1106 0 0,9 0 468 0 0,40-3-451 0 0,-23-1-18 0 0,46 5 1 0 0,-47-1 0 0 0,-36-1 0 0 0,1 0 0 0 0,6 2 0 0 0,8 0 0 0 0,-21-1 0 0 0,17 2 0 0 0,-13-1 0 0 0,0-1 0 0 0,1-1 0 0 0,-1 0 0 0 0,6-2 0 0 0,10 0 0 0 0,28 1 0 0 0,-46-1 0 0 0,0-1 0 0 0,0-1 0 0 0,2 0 0 0 0,3-2 0 0 0,11 1 0 0 0,5-2 0 0 0,-24 3 0 0 0,5 0 0 0 0,-14 2 257 0 0,0 1 0 0 0,-1-1 0 0 0,1 0 0 0 0,2-1-257 0 0,-2 1 255 0 0,-1-1 0 0 0,1 1 0 0 0,0 1 0 0 0,2-1-255 0 0,10 1 0 0 0,1 3 0 0 0,-9-2 0 0 0,2 1 0 0 0,-12-1 0 0 0,30 3 0 0 0,-16-3 0 0 0,-12-1 0 0 0,9 3 0 0 0,-11-3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0,-7 1 0 0 0,-9-1 0 0 0,-19-2 0 0 0,-69-3 0 0 0,51 3 0 0 0,0-2 0 0 0,-13-1 0 0 0,-57-2 0 0 0,30 1 0 0 0,16 1 0 0 0,44 3 0 0 0,-246-17 0 0 0,16-8 0 0 0,219 22 0 0 0,-174-14 0 0 0,104 14 0 0 0,-3 1 0 0 0,53 2 0 0 0,-8-3 0 0 0,11-2 0 0 0,-211-20 0 0 0,226 25 0 0 0,17 1 0 0 0,0-1 0 0 0,-3-2 0 0 0,-1 0 0 0 0,1 2 0 0 0,-1 1 0 0 0,-14 2 0 0 0,-4 0 0 0 0,-36 2 0 0 0,47-1 0 0 0,-32 5 0 0 0,71-6 0 0 0,-49 7 0 0 0,34-5 0 0 0,13-2 0 0 0,-1 0 0 0 0,1-1 0 0 0,-1 1 0 0 0,0-1 0 0 0,1 1 0 0 0,-1-1 0 0 0,0 0 0 0 0,1-1 0 0 0,-2 1 0 0 0,-2-1 0 0 0,0 3 0 0 0,5-1 0 0 0,2 0 0 0 0,0-1 0 0 0,-1 1 0 0 0,1-1 0 0 0,-1 0 0 0 0,1 1 0 0 0,-1-1 0 0 0,1 0 0 0 0,-1 1 0 0 0,1-1 0 0 0,-1 0 0 0 0,1 0 0 0 0,-1 1 0 0 0,1-1 0 0 0,-1 0 0 0 0,1 0 0 0 0,-1 0 0 0 0,1 0 0 0 0,-1 0 0 0 0,1 0 0 0 0,-1 0 0 0 0,0 0 0 0 0,-5 1 0 0 0,-2 0 0 0 0,3 0 0 0 0,-15 7 0 0 0,13-5 0 0 0,0-1 0 0 0,1 0 0 0 0,0 0 0 0 0,6-2 0 0 0,-1 0 0 0 0,1 0 0 0 0,0 0 0 0 0,0 0 0 0 0,0 1 0 0 0,0-1 0 0 0,0 0 0 0 0,0 0 0 0 0,0 0 0 0 0,0 0 0 0 0,-1 0 0 0 0,1 0 0 0 0,0 0 0 0 0,0 0 0 0 0,0 0 0 0 0,0 0 0 0 0,0 0 0 0 0,0 0 0 0 0,0 0 0 0 0,0 0 0 0 0,0 0 0 0 0,0 0 0 0 0,0 0 0 0 0,0 1 0 0 0,-1-1 0 0 0,1 0 0 0 0,0 0 0 0 0,0 0 0 0 0,0 0 0 0 0,0 0 0 0 0,0 0 0 0 0,0 0 0 0 0,0 0 0 0 0,0 0 0 0 0,0 1 0 0 0,0-1 0 0 0,0 0 0 0 0,0 0 0 0 0,0 0 0 0 0,0 0 0 0 0,0 0 0 0 0,0 0 0 0 0,0 0 0 0 0,1 1 0 0 0,0 0 0 0 0,0-1 0 0 0,0 0 0 0 0,-1 1 0 0 0,1-1 0 0 0,0 1 0 0 0,0-1 0 0 0,0 0 0 0 0,0 0 0 0 0,0 1 0 0 0,0-1 0 0 0,0 0 0 0 0,0 0 0 0 0,18 0 0 0 0,-1 0 0 0 0,21 5 0 0 0,34-1 0 0 0,88 6 0 0 0,-90-5 0 0 0,166 17 0 0 0,-76-6 0 0 0,-141-14 0 0 0,96 11 0 0 0,-51-6 0 0 0,10-3 0 0 0,-43-2 0 0 0,328 20 0 0 0,-303-18 0 0 0,3 3 0 0 0,-24-3 0 0 0,-1-1 0 0 0,27-2 0 0 0,72-8 0 0 0,17 0 0 0 0,61 12 0 0 0,-129-6 0 0 0,-29 0 0 0 0,17 0 0 0 0,-39-5 0 0 0,-23 6 0 0 0,-1 1 0 0 0,-7 0 0 0 0,-1-1 0 0 0,0 0 0 0 0,1 0 0 0 0,-1 0 0 0 0,0 0 0 0 0,0 0 0 0 0,1 0 0 0 0,-1 0 0 0 0,0 1 0 0 0,0-1 0 0 0,0 0 0 0 0,1 0 0 0 0,-1 0 0 0 0,0 0 0 0 0,0 1 0 0 0,0-1 0 0 0,1 0 0 0 0,-1 0 0 0 0,0 0 0 0 0,0 1 0 0 0,0-1 0 0 0,0 0 0 0 0,0 0 0 0 0,0 1 0 0 0,0-1 0 0 0,1 0 0 0 0,-2 1 0 0 0,0 0 0 0 0,1 0 0 0 0,-1 0 0 0 0,0 0 0 0 0,1 0 0 0 0,-1-1 0 0 0,0 1 0 0 0,0 0 0 0 0,1-1 0 0 0,-1 1 0 0 0,0 0 0 0 0,0-1 0 0 0,0 1 0 0 0,0-1 0 0 0,0 1 0 0 0,-1-1 0 0 0,-20 9 0 0 0,1-5 0 0 0,-2 0 0 0 0,1-1 0 0 0,0-1 0 0 0,-1-1 0 0 0,5 0 0 0 0,1-1 0 0 0,-1 0 0 0 0,-17-4 0 0 0,-6 1 0 0 0,-65-7 0 0 0,-17 0 0 0 0,121 10 0 0 0,-185-7 0 0 0,-35-13 0 0 0,1-6 0 0 0,-136-20 0 0 0,119 19 0 0 0,122 16 0 0 0,-53 1 0 0 0,75 7 0 0 0,75 2 0 0 0,-5-1 0 0 0,0 1 0 0 0,1 2 0 0 0,-18 2 0 0 0,33-2 0 0 0,-1-1 0 0 0,1 0 0 0 0,-2 0 0 0 0,2-1 0 0 0,0 1 0 0 0,0 1 0 0 0,-4 0 0 0 0,-5 1 0 0 0,6-1 0 0 0,1 1 0 0 0,0 0 0 0 0,-9 3 0 0 0,18-4-99 0 0,-1-1 0 0 0,0 1 0 0 0,1-1 0 0 0,-1 1 0 0 0,0-1 0 0 0,0 0 0 0 0,1 0 0 0 0,-1 0 0 0 0,0 0 0 0 0,0 0 0 0 0,1 0 0 0 0,-1 0 0 0 0,0-1 0 0 0,1 1 0 0 0,-1-1 0 0 0,0 1 0 0 0,1-1 0 0 0,-1 0 99 0 0,-1-1-1011 0 0,-1-4-12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6:34.1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177 56 4607 0 0,'0'0'208'0'0,"-2"0"-9"0"0,0 0 14 0 0,-1 1 0 0 0,0-1-1 0 0,1 1 1 0 0,-1 0 0 0 0,1-1 0 0 0,-2 2-213 0 0,-6 1 679 0 0,7-3-530 0 0,-14 0 232 0 0,-3 0 1540 0 0,19 0-1811 0 0,-1 1-1 0 0,1-1 0 0 0,0 0 0 0 0,0 0 1 0 0,-1 1-1 0 0,1-1 0 0 0,0 1 1 0 0,0-1-1 0 0,0 1 0 0 0,0 0 0 0 0,-1 0-109 0 0,0 0 443 0 0,-5 2-294 0 0,6-3-115 0 0,-11 5 185 0 0,8-1 475 0 0,-16 11 495 0 0,2-2 179 0 0,17-12-925 0 0,-7 4-278 0 0,2-1-165 0 0,0 0 0 0 0,1 0 72 0 0,4-3 299 0 0,1-1 117 0 0,0 0 21 0 0,0 0-66 0 0,10 2-278 0 0,-1 0-165 0 0,-4-1 0 0 0,1 1 0 0 0,-1-1 0 0 0,0-1 0 0 0,0 1 0 0 0,1-1 0 0 0,0 0 0 0 0,61 0 0 0 0,-29 1 0 0 0,-9 0 0 0 0,0 2 0 0 0,4 1 0 0 0,9 2 0 0 0,47 6 873 0 0,10 2 286 0 0,93 5-1143 0 0,-130-11-16 0 0,5 5 0 0 0,43 6 0 0 0,151 7 0 0 0,-193-21 0 0 0,0 2 0 0 0,42 12 0 0 0,-25 1 0 0 0,1-4 0 0 0,14-2 0 0 0,-80-13 0 0 0,1-1 0 0 0,3-1 0 0 0,14 0 0 0 0,19-2 0 0 0,0-3 0 0 0,55-12 0 0 0,-81 13 0 0 0,-10 2 0 0 0,0 1 0 0 0,16 1 0 0 0,2 0 0 0 0,47 3 0 0 0,-13-3 0 0 0,-31 1 0 0 0,38-4 0 0 0,-38 1 0 0 0,0 1 0 0 0,3 3 0 0 0,3 0 0 0 0,-17 0 0 0 0,0 2 0 0 0,11 3 0 0 0,-19-3 0 0 0,-2 1 0 0 0,1-1 0 0 0,14-1 0 0 0,-25-1 62 0 0,-1 0 0 0 0,1 0 0 0 0,0 1-62 0 0,23 3 1254 0 0,-18-3-924 0 0,-1 0-1 0 0,10 4-329 0 0,-10-3-25 0 0,1 0-1 0 0,7 0 26 0 0,-6-1 0 0 0,-14-1 0 0 0,6 2 0 0 0,6 3 0 0 0,-12-4 0 0 0,8 4 0 0 0,-8-6 0 0 0,-3-1 0 0 0,1 1 0 0 0,0 0 0 0 0,-1 0 0 0 0,1 0 0 0 0,0 0 0 0 0,-1 0 0 0 0,1 0 0 0 0,0 0 0 0 0,-1 0 0 0 0,1 0 0 0 0,0 0 0 0 0,-1 0 0 0 0,1 0 0 0 0,0 0 0 0 0,-1 1 0 0 0,1-1 0 0 0,-1 0 0 0 0,1 0 0 0 0,0 1 0 0 0,-1-1 0 0 0,8 2 0 0 0,-6-1 0 0 0,-1-1 0 0 0,0 0 0 0 0,0 1 0 0 0,0-1 0 0 0,1 0 0 0 0,-1 0 0 0 0,0 0 0 0 0,1 0 0 0 0,-1 0 0 0 0,0 0 0 0 0,0 0 0 0 0,1-1 0 0 0,0 1 0 0 0,-1 0 0 0 0,0-1 0 0 0,0 1 0 0 0,0 0 0 0 0,0 0 0 0 0,0 0 0 0 0,0 0 0 0 0,0 0 0 0 0,0 0 0 0 0,1 0 0 0 0,-1 0 0 0 0,0 1 0 0 0,0-1 0 0 0,0 0 0 0 0,0 1 0 0 0,0-1 0 0 0,0 1 0 0 0,-1-1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0,1 0 0 0 0,-1 0 0 0 0,0 0 0 0 0,0 0 0 0 0,0 0 0 0 0,0 0 0 0 0,0 0 0 0 0,0 0 0 0 0,0 0 0 0 0,0 0 0 0 0,0 0 0 0 0,0 0 0 0 0,0 0 0 0 0,0 0 0 0 0,0 0 0 0 0,0 0 0 0 0,-6 1 0 0 0,-9 0 0 0 0,-5-4 0 0 0,-29-1 0 0 0,-118-8 0 0 0,45 11 0 0 0,12 1 0 0 0,44 1 0 0 0,15 1 0 0 0,-70 0 0 0 0,-35-6 0 0 0,8 5 0 0 0,127 0 0 0 0,1 0 0 0 0,-6 3 0 0 0,-24 2 0 0 0,-84 0 0 0 0,115-7 0 0 0,-1-1 0 0 0,1-1 0 0 0,-18-5 0 0 0,22 5 0 0 0,-41-9 0 0 0,0-3 0 0 0,-7-5 0 0 0,45 14 0 0 0,1-1 0 0 0,1 0 0 0 0,-1-1 0 0 0,1-1 0 0 0,-3-3 0 0 0,9 6 0 0 0,0 0 0 0 0,0 1 0 0 0,-1 0 0 0 0,-5-2 0 0 0,-18-7 0 0 0,26 11 0 0 0,0 0 0 0 0,-1 0 0 0 0,1 1 0 0 0,0 0 0 0 0,-1 1 0 0 0,-4 0 0 0 0,-8-2 0 0 0,-58-7 0 0 0,43 6 0 0 0,-95-9 0 0 0,44 5 0 0 0,59 4 0 0 0,-13 0 0 0 0,-26 0 0 0 0,20 4 0 0 0,-39 0 0 0 0,67 0 0 0 0,0-1 0 0 0,0-1 0 0 0,-1-1 0 0 0,-21-2 0 0 0,23 4 0 0 0,-35-3 0 0 0,1-3 0 0 0,-40-9 0 0 0,75 12 0 0 0,-1 2 0 0 0,1 0 0 0 0,-13 1 0 0 0,5 0 0 0 0,0 0 0 0 0,3 0 0 0 0,-12-2 0 0 0,28 3 0 0 0,4 0 0 0 0,0 0 0 0 0,0 0 0 0 0,1-1 0 0 0,-1 1 0 0 0,0 0 0 0 0,0-1 0 0 0,0 1 0 0 0,1-1 0 0 0,-1 0 0 0 0,0 0 0 0 0,-1 0 0 0 0,-27-8 0 0 0,20 5 0 0 0,0 1 0 0 0,5 3 0 0 0,18 3 0 0 0,4 0 0 0 0,-1-1 0 0 0,7-1 0 0 0,-3 1 0 0 0,9 1 0 0 0,48 7 0 0 0,6 2 0 0 0,-41-6 0 0 0,7-1 0 0 0,19 2 0 0 0,163 17 0 0 0,-106-13 0 0 0,-28 0 0 0 0,164 12 0 0 0,-185-21 0 0 0,94 5 0 0 0,-93 0 0 0 0,271 17 0 0 0,-152-17 0 0 0,-156-5 0 0 0,5 3 0 0 0,30 2 0 0 0,-21-5 0 0 0,-2 1 0 0 0,-1-2 0 0 0,2-3 0 0 0,239-21 0 0 0,-207 20 0 0 0,48 6 0 0 0,-9 0 0 0 0,-72-3 0 0 0,0 3 0 0 0,0 2 0 0 0,5 3 0 0 0,-47-7 0 0 0,-6 0 0 0 0,8 5 0 0 0,6 0 0 0 0,-2 2 0 0 0,-16-8 0 0 0,0 0 0 0 0,1 0 0 0 0,-1 1 0 0 0,0-1 0 0 0,0 0 0 0 0,1 0 0 0 0,-1 0 0 0 0,0 0 0 0 0,0 1 0 0 0,1-1 0 0 0,-1 0 0 0 0,0 0 0 0 0,0 0 0 0 0,0 1 0 0 0,1-1 0 0 0,-1 0 0 0 0,0 0 0 0 0,0 1 0 0 0,0-1 0 0 0,0 0 0 0 0,0 1 0 0 0,-3 2 0 0 0,-7 0 0 0 0,9-3 0 0 0,-9 1 0 0 0,1 0 0 0 0,-1 0 0 0 0,0-1 0 0 0,1-1 0 0 0,-1 1 0 0 0,0-2 0 0 0,0 0 0 0 0,-31-2 0 0 0,-9 3 0 0 0,11 0 0 0 0,-25-4 0 0 0,-94-20 0 0 0,-38-8 0 0 0,-3 10 0 0 0,61 7 0 0 0,-72-7 0 0 0,152 19 0 0 0,0 2 0 0 0,-1 3 0 0 0,-31-1 0 0 0,18 1 0 0 0,-15-2 0 0 0,-217-9 0 0 0,278 9 0 0 0,1-1 0 0 0,-2-1 0 0 0,4-1 0 0 0,0 2 0 0 0,-15 1 0 0 0,-48 0 0 0 0,-28-7 0 0 0,69 3 0 0 0,-16-5 0 0 0,15 1 0 0 0,12 3 0 0 0,-7-4 0 0 0,-22-6 0 0 0,-34-1 0 0 0,-41-1 0 0 0,99 15 0 0 0,-142-7 0 0 0,145 7 0 0 0,27 1 0 0 0,-1 1 0 0 0,1 1 0 0 0,-4 0 0 0 0,4 0 0 0 0,0-1 0 0 0,1 1 0 0 0,-6-3 0 0 0,5 2 0 0 0,1 0 0 0 0,0 0 0 0 0,-1 1 0 0 0,0 0 0 0 0,5 1 0 0 0,1 0 0 0 0,-13-4 0 0 0,-14-4 0 0 0,22 4 0 0 0,-1 1 0 0 0,0 2 0 0 0,9 0 0 0 0,-1 0 0 0 0,1 0 0 0 0,0 0 0 0 0,-1 1 0 0 0,1-1 0 0 0,-1 0 0 0 0,1 0 0 0 0,0 1 0 0 0,-1-1 0 0 0,1 0 0 0 0,-1 0 0 0 0,1 1 0 0 0,0-1 0 0 0,-1 0 0 0 0,1 1 0 0 0,0-1 0 0 0,0 1 0 0 0,-1-1 0 0 0,1 1 0 0 0,0-1 0 0 0,0 1 0 0 0,0-1 0 0 0,0 1 0 0 0,-1-1 0 0 0,1 1 0 0 0,0-1 0 0 0,0 1 0 0 0,0-1 0 0 0,0 1 0 0 0,0-1 0 0 0,1 1 0 0 0,-1-1 0 0 0,0 1 0 0 0,0-1 0 0 0,0 1 0 0 0,0-1 0 0 0,1 1 0 0 0,6 10 0 0 0,3-3 0 0 0,0-2 0 0 0,1-1 0 0 0,0 0 0 0 0,1 0 0 0 0,4 1 0 0 0,3 2 0 0 0,0-2 0 0 0,1 0 0 0 0,18 3 0 0 0,62 5 0 0 0,-57-8 0 0 0,91 10 0 0 0,91 14 0 0 0,-137-15 0 0 0,27 5 0 0 0,25 5 0 0 0,39 8 0 0 0,-27 2 0 0 0,44 10 0 0 0,-132-26 0 0 0,-21-6 0 0 0,2-2 0 0 0,146 18 0 0 0,-39-11 0 0 0,-123-17 0 0 0,15-2 0 0 0,-12 1 0 0 0,-5-1 0 0 0,-1-2 0 0 0,2 0 0 0 0,-6 0 0 0 0,45-8 0 0 0,-44 6 0 0 0,1 1 0 0 0,0 1 0 0 0,12 1 0 0 0,43 3 0 0 0,-55 2 0 0 0,-17-2 0 0 0,-1 0 0 0 0,1-1 0 0 0,0 0 0 0 0,2 0 0 0 0,-6 0 53 0 0,1 0 0 0 0,-1 0 0 0 0,0 1 0 0 0,1-1 0 0 0,-1 1 0 0 0,0-1 0 0 0,0 1 0 0 0,0 0 1 0 0,2 1-54 0 0,-1-1 453 0 0,-1 0-160 0 0,0 1 195 0 0,9 4-168 0 0,-4-1-304 0 0,-3-1-80 0 0,-4-3-273 0 0,-1-1-138 0 0,0 0-33 0 0,0 0 66 0 0,0 0 84 0 0,-1-1 53 0 0,0 1 1 0 0,0-1-1 0 0,0 1 0 0 0,-1-1 0 0 0,1 0 1 0 0,0 0-1 0 0,0 1 0 0 0,0-1 0 0 0,0 0 1 0 0,0 0-1 0 0,0 0 305 0 0,-2-2-713 0 0,-6-5-822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6:39.3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8 993 4607 0 0,'0'0'102'0'0,"0"0"20"0"0,0 0 6 0 0,0 0 51 0 0,0 0 213 0 0,0 0 96 0 0,0 0 21 0 0,0 0 3 0 0,0 0 0 0 0,0 0 0 0 0,0 0 0 0 0,0 0 0 0 0,0 0 0 0 0,0 0 0 0 0,0 0 0 0 0,0 0-69 0 0,0 0-222 0 0,0 0 166 0 0,0 2 101 0 0,0 0-319 0 0,0 1 167 0 0,-1 8 2767 0 0,1-11-3077 0 0,0 0 0 0 0,0 0 0 0 0,0 0 0 0 0,-1 1 0 0 0,1-1 0 0 0,0 0 0 0 0,0 0 0 0 0,0 0 0 0 0,0 1 0 0 0,0-1 0 0 0,0 0 0 0 0,0 0 0 0 0,-1 0 0 0 0,1 0 0 0 0,0 1 0 0 0,0-1 0 0 0,0 0 0 0 0,0 0 0 0 0,0 0 0 0 0,-1 0 0 0 0,1 0 0 0 0,0 0 0 0 0,0 0 0 0 0,0 1 0 0 0,-1-1-26 0 0,1 0 67 0 0,0 0 1 0 0,0 0-1 0 0,0 0 0 0 0,0 0 1 0 0,-1 0-1 0 0,1 0 0 0 0,0 0 1 0 0,0 0-1 0 0,0 0 1 0 0,0 1-1 0 0,-1-1 0 0 0,1 0 1 0 0,0 0-1 0 0,0 0 0 0 0,0 0 1 0 0,0 0-1 0 0,0 1 0 0 0,0-1 1 0 0,0 0-1 0 0,0 0 0 0 0,0 0 1 0 0,-1 0-1 0 0,1 1 1 0 0,0-1-1 0 0,0 0 0 0 0,0 0 1 0 0,0 0-1 0 0,0 1-67 0 0,2 0 509 0 0,4 6-134 0 0,-4-6-576 0 0,-2-1-250 0 0,0 0-49 0 0,0 0 59 0 0,20 4 275 0 0,-11-3 166 0 0,5 3 0 0 0,-7-4 0 0 0,2-1 0 0 0,19-2 64 0 0,0 1 1699 0 0,-26 3-1747 0 0,0-1 0 0 0,0 0 0 0 0,0 0 0 0 0,0 0 0 0 0,0-1 0 0 0,0 1 0 0 0,0 0 0 0 0,0-1 0 0 0,0 1 0 0 0,1-2-16 0 0,3 0 5 0 0,23-6-5 0 0,11-6 0 0 0,-5 1 0 0 0,-22 8 0 0 0,0-1 0 0 0,0 0 0 0 0,8-6 0 0 0,12-7 0 0 0,-12 7 0 0 0,-1-1 0 0 0,-1 0 0 0 0,0-2 0 0 0,3-3 0 0 0,-2 1 0 0 0,-5 4 0 0 0,6-8 0 0 0,-7 8 0 0 0,8-7 0 0 0,-8 7 0 0 0,-1 1 0 0 0,5-8 0 0 0,-5 5 0 0 0,15-12 0 0 0,-21 20 16 0 0,0 0 0 0 0,0-1 0 0 0,0 0-1 0 0,-1 0 1 0 0,4-8-16 0 0,16-21-1463 0 0,-18 29 1101 0 0,-6 6 525 0 0,0 0 0 0 0,0 0 0 0 0,-1 0-1 0 0,1 0 1 0 0,0 0 0 0 0,-1 0 0 0 0,1-2-163 0 0,-2 4 42 0 0,0-1 0 0 0,1 1 0 0 0,-1-1 0 0 0,0 1 0 0 0,0-1 0 0 0,1 1 0 0 0,-1-1 0 0 0,0 1 0 0 0,1-1 0 0 0,-1 1 0 0 0,0 0 1 0 0,1-1-1 0 0,-1 1 0 0 0,1-1 0 0 0,-1 1-42 0 0,2-2-4 0 0,0 1 1 0 0,-1-1-1 0 0,1 1 1 0 0,0-1-1 0 0,-1 0 1 0 0,0 1-1 0 0,2-3 4 0 0,3-4 0 0 0,18-21 0 0 0,-18 23 0 0 0,2-1 0 0 0,-1 0 0 0 0,-5-1 0 0 0,-4-1 0 0 0,-1 5 0 0 0,0-1 0 0 0,0 0 0 0 0,-1 1 0 0 0,0 0 0 0 0,0 0 0 0 0,0 0 0 0 0,0 0 0 0 0,-1 1 0 0 0,1 0 0 0 0,-4-2 0 0 0,-13-11 0 0 0,6 2 0 0 0,12 10 0 0 0,-1 0 0 0 0,0 1 0 0 0,-3-4 0 0 0,-74-50 931 0 0,65 46-745 0 0,2 0 0 0 0,-1-1 1 0 0,2 0-1 0 0,-1-1 0 0 0,2 0 0 0 0,-6-8-186 0 0,-3-3 0 0 0,13 15 0 0 0,0 0 0 0 0,-5-9 0 0 0,-13-21-39 0 0,-9-7 39 0 0,22 30 161 0 0,-2 0-1 0 0,0 0 1 0 0,-14-10-161 0 0,24 21 287 0 0,1 2-98 0 0,1 1-1 0 0,-1-1 0 0 0,1 0 0 0 0,-1 1 1 0 0,0 0-1 0 0,0 0 0 0 0,-1 0-188 0 0,-1 0 0 0 0,0 4 0 0 0,3 4-64 0 0,2-5-273 0 0,1-1-138 0 0,0 0-33 0 0,0 0-72 0 0,-3 10-3388 0 0,3-10-2516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6:43.6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543 758 6447 0 0,'0'0'142'0'0,"0"0"22"0"0,0 0 13 0 0,1 1-20 0 0,6 8-125 0 0,3 5 43 0 0,-9-12 306 0 0,-1 0-175 0 0,0 0-1 0 0,1 0 0 0 0,-1 0 1 0 0,1 0-1 0 0,-1 0 0 0 0,1 0 1 0 0,0-1-1 0 0,-1 1 0 0 0,1 0 1 0 0,0 0-1 0 0,0 0 0 0 0,0-1 1 0 0,1 1-1 0 0,-1 0 0 0 0,0-1 1 0 0,1 1-1 0 0,-1-1-205 0 0,1 2 149 0 0,3 8-127 0 0,-2-9 5 0 0,-2-2 12 0 0,0 1 332 0 0,0 0-249 0 0,-1-1 0 0 0,1 1 1 0 0,-1 0-1 0 0,0-1 0 0 0,1 1 1 0 0,-1-1-1 0 0,1 1 0 0 0,0-1 0 0 0,-1 1 1 0 0,1-1-1 0 0,-1 0 0 0 0,1 1 0 0 0,0-1-122 0 0,4 4 88 0 0,-3-4 283 0 0,-2 0 117 0 0,0 0 21 0 0,0 0-66 0 0,-13-9-278 0 0,-17-13 305 0 0,8 6 1108 0 0,-21-18-1578 0 0,10 6 0 0 0,17 15 0 0 0,-8-9 0 0 0,11 10 0 0 0,-2-3 0 0 0,-5-7 0 0 0,-4-5 0 0 0,-2 0 0 0 0,-17-13 0 0 0,23 21 0 0 0,13 11 0 0 0,0 1 0 0 0,-7-5 0 0 0,8 8 0 0 0,-5-4 0 0 0,0 0 0 0 0,-1 0 0 0 0,0 1 0 0 0,-1 0 0 0 0,-5-3 0 0 0,13 7 0 0 0,0 0 0 0 0,-1 0 0 0 0,1 1 0 0 0,-6-2 0 0 0,7 2 152 0 0,0 1 0 0 0,0-1 0 0 0,0 0 0 0 0,-1-1-152 0 0,-7-2 832 0 0,11 4-389 0 0,0 0-294 0 0,-5-1-133 0 0,1-4-16 0 0,5 6 0 0 0,0 0 0 0 0,0-1 0 0 0,0 1 0 0 0,0 0 0 0 0,0-1 0 0 0,0 1 0 0 0,0-1 0 0 0,0 1 0 0 0,0 0 0 0 0,0-1 0 0 0,0 1 0 0 0,0-1 0 0 0,1 1 0 0 0,-1 0 0 0 0,0-1 0 0 0,0 1 0 0 0,0 0 0 0 0,0-1 0 0 0,1 1 0 0 0,0-2 0 0 0,-1 1 0 0 0,1 0 0 0 0,0 0 0 0 0,-1 0 0 0 0,1 0 0 0 0,0 0 0 0 0,0 0 0 0 0,0 0 0 0 0,1-1 0 0 0,19-11 0 0 0,-6 5 0 0 0,9-6 0 0 0,82-35 0 0 0,-77 35 0 0 0,-10 5 0 0 0,10-3 0 0 0,-3 0 0 0 0,1 0 0 0 0,1-2 0 0 0,34-17 0 0 0,-45 22 0 0 0,10-5 0 0 0,-11 5 0 0 0,0 1 0 0 0,2 0 0 0 0,3-2 0 0 0,-1 0 0 0 0,5-4 0 0 0,-6 2 0 0 0,2 2 0 0 0,4-2 0 0 0,6-2 0 0 0,-18 8 0 0 0,-1 0 0 0 0,9-1 0 0 0,21-4 0 0 0,-31 8 0 0 0,-2 2 0 0 0,1 1 0 0 0,7 0 906 0 0,-25 3 581 0 0,0-1-1832 0 0,6 0 345 0 0,1-1 0 0 0,0-1 0 0 0,0 1 0 0 0,0-1 0 0 0,0 1 0 0 0,0-1 0 0 0,0 1 0 0 0,0-1 0 0 0,0 0 0 0 0,0 0 0 0 0,0 0 0 0 0,-1 1 0 0 0,1-1 0 0 0,0 0 0 0 0,-66 14 0 0 0,60-12 0 0 0,0 0 0 0 0,0 0 0 0 0,-1 1 0 0 0,2 0 0 0 0,-6 2 0 0 0,-5 3 0 0 0,-25 10 0 0 0,-16 5 0 0 0,49-19 0 0 0,0 0 0 0 0,0 1 0 0 0,-1 1 0 0 0,-20 10 0 0 0,23-13 0 0 0,0 1 0 0 0,0 0 0 0 0,0 0 0 0 0,1 1 0 0 0,0 0 0 0 0,0-1 0 0 0,1-1 0 0 0,-1 0 0 0 0,0 0 0 0 0,0 0 0 0 0,-1-1 0 0 0,-4 2 0 0 0,-2 0 0 0 0,-60 19 0 0 0,44-14 0 0 0,-45 9 0 0 0,54-13 0 0 0,2 0 0 0 0,-17 7 0 0 0,22-7 0 0 0,0-1 0 0 0,-3 0 0 0 0,6-2 0 0 0,0 1 0 0 0,0 0 0 0 0,0 1 0 0 0,-6 4 0 0 0,7-5 0 0 0,5-1 0 0 0,-1 0 0 0 0,0 0 0 0 0,1 1 0 0 0,-2 1 0 0 0,-24 13 0 0 0,22-11 0 0 0,1 2 0 0 0,3 3 0 0 0,5 2 0 0 0,3 0 0 0 0,1-2 0 0 0,3 6 0 0 0,-5-13 0 0 0,1-1 0 0 0,1 4 0 0 0,1-1 0 0 0,0 0 0 0 0,1 0 0 0 0,0-1 0 0 0,1 2 0 0 0,39 23 0 0 0,-37-25 0 0 0,20 14 0 0 0,25 19 0 0 0,-46-32 0 0 0,0 0 0 0 0,1-1 0 0 0,0 1 0 0 0,1-1 0 0 0,0 2 0 0 0,4 3 0 0 0,86 60 0 0 0,-45-32 0 0 0,42 25 0 0 0,-55-36 0 0 0,-21-15 0 0 0,-14-7 0 0 0,0-1 0 0 0,0 1 0 0 0,-1 0 0 0 0,0 1 0 0 0,0-1 0 0 0,3 4 0 0 0,-1 0 0 0 0,-8-9 0 0 0,-1 0 0 0 0,1 1 0 0 0,-1-1 0 0 0,1 0 0 0 0,-1 1 0 0 0,0-1 0 0 0,1 1 0 0 0,-1-1 0 0 0,0 1 0 0 0,1-1 0 0 0,-1 1 0 0 0,0-1 0 0 0,1 1 0 0 0,-1-1 0 0 0,0 1 0 0 0,0 0 0 0 0,0-1 0 0 0,0 0 0 0 0,-1 0 0 0 0,1 1 0 0 0,0-1 0 0 0,-1 0 0 0 0,1 0 0 0 0,-1 0 0 0 0,1 1 0 0 0,0-1 0 0 0,-1 0 0 0 0,1 0 0 0 0,-1 0 0 0 0,1 0 0 0 0,0 0 0 0 0,-1 0 0 0 0,1 0 0 0 0,-1 0 0 0 0,1 0 0 0 0,0 0 0 0 0,-1 0 0 0 0,1 0 0 0 0,-1 0 0 0 0,1 0 0 0 0,-1 0 0 0 0,-12-3 0 0 0,-4-1 0 0 0,13 1 0 0 0,0 1 0 0 0,0-1 0 0 0,-1 1 0 0 0,1-1 0 0 0,0 0 0 0 0,0 0 0 0 0,0-1 0 0 0,0 1 0 0 0,0-1 0 0 0,1 0 0 0 0,-3-3 0 0 0,-15-16 0 0 0,7 7 0 0 0,-8-10 0 0 0,-63-83 0 0 0,37 52 0 0 0,12 15 0 0 0,9 10 0 0 0,-23-30 0 0 0,38 46 0 0 0,-1 2 0 0 0,-5-5 0 0 0,7 8 0 0 0,1-1 0 0 0,0 1 0 0 0,1-2 0 0 0,0 1 0 0 0,1-1 0 0 0,-4-9 0 0 0,7 12 0 0 0,0 0 0 0 0,1-1 0 0 0,3 10 0 0 0,1 0 0 0 0,0 0 0 0 0,0 0 0 0 0,0 0 0 0 0,-1 0 0 0 0,1 0 0 0 0,0 0 0 0 0,1 0 0 0 0,-1 0 0 0 0,0 0 0 0 0,0 0 0 0 0,0 0 0 0 0,1 0 0 0 0,-1 0 0 0 0,1 0 0 0 0,-1 0 0 0 0,1 0 0 0 0,-1 0 0 0 0,1 0 0 0 0,-1 1 0 0 0,2-2 0 0 0,2-1 0 0 0,0 0 0 0 0,0 0 0 0 0,0 0 0 0 0,1 0 0 0 0,-1 1 0 0 0,1 0 0 0 0,0 0 0 0 0,0 0 0 0 0,0 0 0 0 0,-1 1 0 0 0,4 0 0 0 0,17-4 0 0 0,16-5 0 0 0,-32 7 0 0 0,0-1 0 0 0,0 0 0 0 0,0-1 0 0 0,3-1 0 0 0,3-2 0 0 0,0 2 0 0 0,0-1 0 0 0,1 2 0 0 0,0 0 0 0 0,4 0 0 0 0,5-1 0 0 0,45-18 0 0 0,-26 8 0 0 0,81-28 0 0 0,-124 44 0 0 0,1-1 0 0 0,-1 0 0 0 0,1 0 0 0 0,-1 1 0 0 0,1-1 0 0 0,-1 0 0 0 0,1 0 0 0 0,-1-1 0 0 0,0 1 0 0 0,1-1 0 0 0,-1 1 0 0 0,0 0 0 0 0,0 0 0 0 0,1 0 0 0 0,-1 0 0 0 0,0 0 0 0 0,1 0 0 0 0,-1 0 0 0 0,1 1 0 0 0,-1-1 0 0 0,1 0 0 0 0,17-3 0 0 0,-10 2 0 0 0,0 0 0 0 0,0-1 0 0 0,9-3 0 0 0,-14 5 0 0 0,0-1 0 0 0,12-8 0 0 0,-7 2 0 0 0,1-2 0 0 0,-1 1 0 0 0,-1 4 72 0 0,-6 4 299 0 0,-2 1 117 0 0,0 0 21 0 0,0 0-66 0 0,-9-3-223 0 0,8 2-286 0 0,1 1 1 0 0,-1-1 0 0 0,0 1-1 0 0,1 0 1 0 0,-1-1 0 0 0,0 1-1 0 0,0 0 1 0 0,0 0 0 0 0,1-1-1 0 0,-1 1 1 0 0,0 0 0 0 0,0 0-1 0 0,0 0 1 0 0,1 0 0 0 0,-1 0-1 0 0,0 0 1 0 0,0 0 0 0 0,0 0-1 0 0,1 1 1 0 0,-1-1 65 0 0,-17 4-4008 0 0,7-2-2812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6:58.19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9689 3713 6447 0 0,'0'0'298'0'0,"0"0"-10"0"0,0 2-188 0 0,1 1 106 0 0,-1 0 0 0 0,0 0 0 0 0,0 0 0 0 0,0 0 0 0 0,-1 0 0 0 0,1 0 0 0 0,-1 1-206 0 0,0-2 512 0 0,1-2 0 0 0,0 2 0 0 0,1-2-492 0 0,-1 0-1 0 0,0 0 0 0 0,0 0 1 0 0,0 0-1 0 0,0 1 1 0 0,0-1-1 0 0,0 0 0 0 0,0 0 1 0 0,0 0-1 0 0,0 0 0 0 0,0 1 1 0 0,0-1-1 0 0,0 0 0 0 0,0 0 1 0 0,0 0-1 0 0,0 0 1 0 0,0 1-1 0 0,0-1 0 0 0,0 0 1 0 0,-1 0-1 0 0,1 0 0 0 0,0 0 1 0 0,0 0-1 0 0,0 1 0 0 0,0-1 1 0 0,0 0-1 0 0,0 0 1 0 0,0 0-1 0 0,0 0 0 0 0,-1 0 1 0 0,1 0-1 0 0,0 1 0 0 0,0-1-19 0 0,-3-5 1073 0 0,-4-12 383 0 0,-33-153-220 0 0,8 41-424 0 0,22 92 204 0 0,-2 0 0 0 0,-15-30-1016 0 0,24 59 4 0 0,0-1 1 0 0,1 0-1 0 0,0 0 0 0 0,1-1-4 0 0,-6-22-1 0 0,-7-21 1 0 0,6 18 0 0 0,-5-8 0 0 0,-35-111 72 0 0,38 121 1663 0 0,-5-9-1735 0 0,-2-6 241 0 0,-15-45-241 0 0,25 73 0 0 0,-1-1 0 0 0,-2-2 0 0 0,-10-25 0 0 0,4 6 0 0 0,5 17 0 0 0,0-9 0 0 0,-6-15 0 0 0,-9-16 0 0 0,8 22 0 0 0,-11-42 0 0 0,24 72 0 0 0,0 0 0 0 0,-5-11 0 0 0,-4-7 0 0 0,-32-73 0 0 0,20 47 0 0 0,14 32 0 0 0,-8-10 0 0 0,9 15 0 0 0,-31-44 443 0 0,25 41 555 0 0,12 17-801 0 0,0 0 0 0 0,1-1 0 0 0,-2-2-197 0 0,-5-12 16 0 0,-11-13-16 0 0,5 3 0 0 0,13 23 0 0 0,0 0 0 0 0,-1 0 0 0 0,-4-5 0 0 0,-13-17 0 0 0,0 0 0 0 0,-9-21 0 0 0,24 40 0 0 0,-1 0 0 0 0,0 0 0 0 0,-1 1 0 0 0,-1-1 0 0 0,0-1 0 0 0,-1-1 0 0 0,-3-6 0 0 0,-38-55 0 0 0,6 9 0 0 0,35 50 0 0 0,-1-1 0 0 0,-5-2 0 0 0,3 2 0 0 0,-7-10 0 0 0,4 3 0 0 0,-2 0 0 0 0,-19-16 0 0 0,30 29 0 0 0,0 0 0 0 0,-5-7 0 0 0,7 9 0 0 0,1 1 0 0 0,-1 0 0 0 0,0 0 0 0 0,0 0 0 0 0,-8-5 0 0 0,3 3 0 0 0,1 0 0 0 0,-1 0 0 0 0,2-2 0 0 0,-1 1 0 0 0,0-3 0 0 0,7 9 0 0 0,1 1 0 0 0,-1-1 0 0 0,0 1 0 0 0,0 0 0 0 0,0 0 0 0 0,0 0 0 0 0,0 1 0 0 0,-1-1 0 0 0,1 1 0 0 0,-1-1 0 0 0,-1 1 0 0 0,-2-2 21 0 0,0 0 0 0 0,0 0 0 0 0,0 0-21 0 0,-5-5 380 0 0,6 6-27 0 0,1-1 1 0 0,-1-1-1 0 0,-1-2-353 0 0,2 3 109 0 0,1 1 0 0 0,-1-1 0 0 0,1 1 0 0 0,-1-1 0 0 0,-2 0-109 0 0,4 3 0 0 0,1 0 0 0 0,-1 0 0 0 0,1-1 0 0 0,0 0 0 0 0,-1 1 0 0 0,1-1 0 0 0,0 0 0 0 0,0 0 0 0 0,0 0 0 0 0,0 0 0 0 0,0-1 0 0 0,-1-1 0 0 0,-1 0 0 0 0,0 0 0 0 0,-3-2 0 0 0,-6-6 0 0 0,6 4 0 0 0,0 0 0 0 0,-1 1 0 0 0,0 0 0 0 0,-1 0 0 0 0,0 1 0 0 0,0 1 0 0 0,-2-2 0 0 0,6 4 0 0 0,1 0 0 0 0,-1 0 0 0 0,1 0 0 0 0,-3-2 0 0 0,-14-11 0 0 0,-32-18 0 0 0,12 7 0 0 0,38 24 0 0 0,-14-4 0 0 0,7 2 0 0 0,0 0 0 0 0,1 0 0 0 0,0-1 0 0 0,-5-4 0 0 0,-5-4 0 0 0,-15-13 0 0 0,24 19 0 0 0,4 3 0 0 0,-1 1 0 0 0,1 0 0 0 0,-4-2 0 0 0,-1 0 0 0 0,-1-1 0 0 0,1-1 0 0 0,0 1 0 0 0,1-2 0 0 0,-1 0 0 0 0,10 8 0 0 0,-9-6 0 0 0,-5-2 0 0 0,-3-2 0 0 0,-26-14 0 0 0,-12-4 0 0 0,30 13 0 0 0,23 14 0 0 0,-1 1 0 0 0,1-1 0 0 0,1 1 0 0 0,-1-1 0 0 0,0 0 0 0 0,-2-2 0 0 0,-3-1 0 0 0,-2 0 0 0 0,2 1 0 0 0,1 0 0 0 0,-1 1 0 0 0,0 0 0 0 0,0 1 0 0 0,0 0 0 0 0,7 2 0 0 0,0-1 0 0 0,-1 1 0 0 0,1 0 0 0 0,0 0 0 0 0,0-1 0 0 0,0 1 0 0 0,0-1 0 0 0,0 1 0 0 0,0-1 0 0 0,-1 0 0 0 0,-20-11 0 0 0,-53-24 0 0 0,57 29 0 0 0,10 4 0 0 0,1 0 0 0 0,0 0 0 0 0,0-1 0 0 0,-19-6 0 0 0,5-5 0 0 0,13 9 0 0 0,-1 1 0 0 0,-4-3 0 0 0,-9 0 0 0 0,17 6 0 0 0,0 0 0 0 0,0 0 0 0 0,0 0 0 0 0,-4-3 0 0 0,-2-1 0 0 0,1 0 0 0 0,-1 1 0 0 0,0 0 0 0 0,0 1 0 0 0,-5-2 0 0 0,-16-6 0 0 0,22 8 0 0 0,-1 0 0 0 0,-5-1 0 0 0,-1-1 0 0 0,0 0 0 0 0,-11-5 0 0 0,-5-3 0 0 0,-7-1 0 0 0,1-2 0 0 0,-2-4 0 0 0,35 19 0 0 0,1-1 0 0 0,-1 1 0 0 0,1 1 0 0 0,-1-1 0 0 0,-17-6 0 0 0,-6-3 0 0 0,0 2 0 0 0,0 1 0 0 0,0 1 0 0 0,-1 1 0 0 0,-18-1 0 0 0,16 5 0 0 0,19 1 0 0 0,0 0 0 0 0,0-1 0 0 0,0 0 0 0 0,-1-1 0 0 0,5 1 0 0 0,0 0 0 0 0,-1 0 0 0 0,-9 1 0 0 0,8 0 0 0 0,1 0 0 0 0,-1 0 0 0 0,0-1 0 0 0,-4-1 0 0 0,0 0 0 0 0,-1 2 0 0 0,-15 0 0 0 0,12 0 0 0 0,-16-2 0 0 0,5 0 0 0 0,-9 1 0 0 0,-1-1 0 0 0,-4 0 0 0 0,9 1 0 0 0,-6-2 0 0 0,-49-6 0 0 0,-23-1 0 0 0,80 8 0 0 0,0 2 0 0 0,-33 4 0 0 0,46-2 0 0 0,-7 1 0 0 0,-12 4 0 0 0,-10 0 0 0 0,44-6 0 0 0,-20 3 0 0 0,-39 7 0 0 0,47-9 0 0 0,1 0 0 0 0,-10-1 0 0 0,-11 1 0 0 0,21-1 0 0 0,0-1 0 0 0,-4 0 0 0 0,-21-2 0 0 0,-184 3 0 0 0,198 1 0 0 0,-10 3 0 0 0,-12 0 0 0 0,5-2 0 0 0,7 0 0 0 0,-20-2 0 0 0,-95-1 0 0 0,18-2 0 0 0,117 2 0 0 0,-12 3 0 0 0,6 0 0 0 0,-112 6 0 0 0,124-8 0 0 0,-106 8 0 0 0,96-6 0 0 0,-19 3 0 0 0,0-2 0 0 0,-19-2 0 0 0,40-1 0 0 0,1 2 0 0 0,-1 0 0 0 0,1 1 0 0 0,-8 2 0 0 0,-10 2 0 0 0,-73 16 0 0 0,4-1 0 0 0,67-14 0 0 0,20-3 0 0 0,-1-2 0 0 0,0 0 0 0 0,-76 10 0 0 0,20-2 0 0 0,40-5 0 0 0,-18 6 0 0 0,-12 2 0 0 0,-17 5 0 0 0,23-4 0 0 0,39-11 0 0 0,-75 19 0 0 0,4-3 0 0 0,72-15 0 0 0,1-1 0 0 0,-9-1 0 0 0,-21 5 0 0 0,25-3 0 0 0,-84 20 0 0 0,65-13 0 0 0,22-8 0 0 0,0 2 0 0 0,-17 7 0 0 0,21-7 0 0 0,0 0 0 0 0,-8 0 0 0 0,-14 5 0 0 0,-13 5 0 0 0,-14 0 0 0 0,43-10 0 0 0,-145 38 0 0 0,160-42 0 0 0,-34 12 0 0 0,1 1 0 0 0,-31 18 0 0 0,33-15 0 0 0,12-8 0 0 0,13-5 0 0 0,0 1 0 0 0,-7 5 0 0 0,4-2 0 0 0,-8 6 0 0 0,-1-1 0 0 0,-12 4 0 0 0,-58 24 0 0 0,-17 11 0 0 0,82-39 0 0 0,-9 7 0 0 0,-16 8 0 0 0,55-29 0 0 0,-23 11 0 0 0,1 0 0 0 0,-11 9 0 0 0,6-6 0 0 0,21-11 0 0 0,0 0 0 0 0,1 0 0 0 0,-6 4 0 0 0,-15 9 0 0 0,19-13 0 0 0,1 0 0 0 0,0 1 0 0 0,0 0 0 0 0,-4 4 0 0 0,-34 30 0 0 0,24-21 0 0 0,1 0 0 0 0,1 1 0 0 0,-4 6 0 0 0,17-19 0 0 0,-1 0 0 0 0,0 0 0 0 0,0 0 0 0 0,-5 4 0 0 0,-10 7 0 0 0,13-10 0 0 0,0-1 0 0 0,-6 4 0 0 0,7-5 0 0 0,1-1 0 0 0,0 1 0 0 0,1 1 0 0 0,-1-1 0 0 0,1 1 0 0 0,-1 1 0 0 0,5-6 0 0 0,-2 5 0 0 0,-1-1 0 0 0,-1 1 0 0 0,1-1 0 0 0,0 0 0 0 0,-1-1 0 0 0,0 1 0 0 0,-11 7 0 0 0,1 2 0 0 0,0-1 0 0 0,1 2 0 0 0,3-3 0 0 0,8-9 0 0 0,2-1 0 0 0,-1 0 0 0 0,1 1 0 0 0,0-1 0 0 0,0 0 0 0 0,0 0 0 0 0,0 1 0 0 0,0-1 0 0 0,1 1 0 0 0,-1 0 0 0 0,-8 13 0 0 0,2-2 0 0 0,5-9 0 0 0,0 0 0 0 0,0-1 0 0 0,0 1 0 0 0,0-1 0 0 0,-1 0 0 0 0,1 1 0 0 0,-3 1 0 0 0,-11 9 0 0 0,8-7 0 0 0,0 0 0 0 0,1 0 0 0 0,-6 7 0 0 0,10-10 0 0 0,0 0 0 0 0,-1 0 0 0 0,-4 4 0 0 0,-14 14 0 0 0,-63 71 0 0 0,81-88 0 0 0,1 0 0 0 0,-1 1 0 0 0,1 0 0 0 0,-2 3 0 0 0,-1 3 0 0 0,-2 0 0 0 0,-19 19 0 0 0,15-16 0 0 0,9-13 0 0 0,-1 1 0 0 0,1 2 0 0 0,0-1 0 0 0,1 1 0 0 0,-1 0 0 0 0,1 0 0 0 0,-1 1 0 0 0,-9 20 0 0 0,-26 43 0 0 0,23-47 0 0 0,-1 2 0 0 0,10-15 0 0 0,-1 1 0 0 0,0-1 0 0 0,-4 2 0 0 0,5-4 0 0 0,0 0 0 0 0,0 0 0 0 0,0 1 0 0 0,1 0 0 0 0,-4 7 0 0 0,6-8 0 0 0,0-1 0 0 0,-1 1 0 0 0,-3 2 0 0 0,-2 5 0 0 0,1-1 0 0 0,-1 3 0 0 0,-37 59 0 0 0,33-51 0 0 0,12-20 0 0 0,-1-1 0 0 0,0 1 0 0 0,0-1 0 0 0,0 0 0 0 0,0 1 0 0 0,-1-1 0 0 0,0 1 0 0 0,-1-1 0 0 0,1 1 0 0 0,-1 0 0 0 0,1 0 0 0 0,0 1 0 0 0,0-1 0 0 0,1 0 0 0 0,-1 1 0 0 0,1 0 0 0 0,-1 3 0 0 0,-3 3 0 0 0,0-1 0 0 0,-1 0 0 0 0,0 0 0 0 0,-1-1 0 0 0,0 1 0 0 0,-11 14 0 0 0,17-22 0 0 0,1 0 0 0 0,-1 0 0 0 0,1 1 0 0 0,0-1 0 0 0,0 1 0 0 0,0 1 0 0 0,-6 12 0 0 0,4-11 0 0 0,1-1 0 0 0,0 0 0 0 0,0 1 0 0 0,0 0 0 0 0,0-1 0 0 0,1 3 0 0 0,0-5 0 0 0,0 0 0 0 0,0 0 0 0 0,0 0 0 0 0,0 0 0 0 0,0 0 0 0 0,0 0 0 0 0,-1 0 0 0 0,0 1 0 0 0,-7 10 0 0 0,7-8 0 0 0,0 0 0 0 0,1 0 0 0 0,-1 0 0 0 0,0 5 0 0 0,2-5 0 0 0,-1-1 0 0 0,0 1 0 0 0,-1-1 0 0 0,1 1 0 0 0,-1-1 0 0 0,0 2 0 0 0,-24 44 0 0 0,19-33 0 0 0,6-13 0 0 0,1 2 0 0 0,-37 87 0 0 0,20-52 0 0 0,14-31 0 0 0,0-1 0 0 0,0 1 0 0 0,1 2 0 0 0,0-1 0 0 0,-1 0 0 0 0,-2 6 0 0 0,0-4 0 0 0,-1 3 0 0 0,1 0 0 0 0,0 2 0 0 0,-6 13 0 0 0,8-15 0 0 0,-20 109 0 0 0,23-122 0 0 0,-2 5 0 0 0,1-1 0 0 0,0 1 0 0 0,1 5 0 0 0,-2 34 0 0 0,1-33 0 0 0,2-10-4 0 0,0-9 14 0 0,1-11-217 0 0,-2-10-1794 0 0,-1 0 1 0 0,-2-2 2000 0 0,-1-8-1534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7:03.79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6698 2988 6447 0 0,'3'14'10'0'0,"-1"1"436"0"0,-2-2 7370 0 0,-1-14-7373 0 0,0-1-432 0 0,0 1 0 0 0,0 0 1 0 0,0 0-1 0 0,0 0 0 0 0,0-1 0 0 0,1 1 0 0 0,-1 0 0 0 0,0-1 1 0 0,1 1-1 0 0,-1-1 0 0 0,1 1 0 0 0,-1-1 0 0 0,1 1 1 0 0,0-1-1 0 0,0 1-11 0 0,-2-6-3 0 0,-12-24 75 0 0,-18-34 1904 0 0,18 29-1976 0 0,12 32 0 0 0,1 0 0 0 0,-1 1 0 0 0,0-1 0 0 0,0 0 0 0 0,-1-1 0 0 0,-4-8 0 0 0,0 1 0 0 0,1-2 0 0 0,1 0 0 0 0,-2-2 0 0 0,-7-13 0 0 0,-11-24 443 0 0,16 34 1085 0 0,-3-12-1528 0 0,-1-2 77 0 0,7 17-77 0 0,-3-15 0 0 0,-4-10 0 0 0,-24-56 0 0 0,29 79 0 0 0,-1 1 0 0 0,-10-15 0 0 0,7 13 0 0 0,-7-15 0 0 0,15 27 0 0 0,0 0 0 0 0,0 1 0 0 0,-1 0 0 0 0,0 0 0 0 0,-4-4 0 0 0,-7-8 0 0 0,8 8 0 0 0,-1 1 0 0 0,-2-2 0 0 0,-16-16 0 0 0,19 18 0 0 0,-1 0 0 0 0,0 1 0 0 0,-1 0 0 0 0,-3-2 0 0 0,0 1 0 0 0,1-1 0 0 0,-2-3 0 0 0,2 2 0 0 0,-1 1 0 0 0,-4-4 0 0 0,3 4 0 0 0,1 0 0 0 0,-4-5 0 0 0,-5-6 239 0 0,-1 2 0 0 0,-7-4-239 0 0,11 10 393 0 0,1-1-1 0 0,1-1 1 0 0,1 0-1 0 0,-15-18-392 0 0,11 10 0 0 0,12 13 0 0 0,0 1 0 0 0,0-1 0 0 0,-3-6 0 0 0,-51-95 0 0 0,50 92 0 0 0,-9-12 0 0 0,-6-8 0 0 0,22 32 0 0 0,0 1 0 0 0,0-1 0 0 0,0 1 0 0 0,-2 0 0 0 0,-11-14 0 0 0,15 17 0 0 0,0 0 0 0 0,1 1 0 0 0,-1-1 0 0 0,-1 1 0 0 0,1-1 0 0 0,0 1 0 0 0,-1 0 0 0 0,-4-4 0 0 0,0 0 0 0 0,0 0 0 0 0,-1-1 0 0 0,-61-58 0 0 0,68 63 0 0 0,1 1 0 0 0,0 0 0 0 0,-1-1 0 0 0,0 1 0 0 0,1 0 0 0 0,-1 0 0 0 0,0-1 0 0 0,0 2 0 0 0,-1-2 0 0 0,3 2 0 0 0,-1 0 0 0 0,0-1 0 0 0,1 1 0 0 0,-1-1 0 0 0,0 1 0 0 0,1-1 0 0 0,-1 1 0 0 0,0-1 0 0 0,1 1 0 0 0,-1-1 0 0 0,0 0 0 0 0,-53-62 0 0 0,44 49-4 0 0,9 12 45 0 0,0 1 0 0 0,-1-1-1 0 0,1 0 1 0 0,-1 0-1 0 0,1 1 1 0 0,-1-1-1 0 0,1 1 1 0 0,-1-1 0 0 0,0 1-1 0 0,0-1 1 0 0,0 1-41 0 0,0 0 179 0 0,0-1 1 0 0,0 1-1 0 0,0-1 1 0 0,0 0-1 0 0,0 1 1 0 0,0-1-1 0 0,1 0 1 0 0,-2-1-180 0 0,-3-5 153 0 0,4 5-141 0 0,1 1-8 0 0,-10-10-4 0 0,-14-12 0 0 0,2 2 0 0 0,-11-13 0 0 0,20 18 0 0 0,8 9 0 0 0,-1 0 0 0 0,0 1 0 0 0,0 0 0 0 0,-6-4 0 0 0,7 6 0 0 0,0 1 0 0 0,1-1 0 0 0,0-1 0 0 0,0 1 0 0 0,0-1 0 0 0,1 0 0 0 0,0 0 0 0 0,-2-2 0 0 0,2 1 0 0 0,-1 1 0 0 0,1-1 0 0 0,-2 1 0 0 0,1 1 0 0 0,-4-4 0 0 0,1 1 0 0 0,0 0 0 0 0,-2-4 0 0 0,6 8 0 0 0,-8-11 0 0 0,2-1 0 0 0,-2 1 0 0 0,1 0 0 0 0,-2 1 0 0 0,-5-4 0 0 0,-16-16 0 0 0,30 29 0 0 0,-1 1 0 0 0,0 0 0 0 0,-5-3 0 0 0,2 1 0 0 0,-3-2 0 0 0,-28-19 0 0 0,17 14 0 0 0,18 11 0 0 0,-10-9 0 0 0,-17-11 0 0 0,19 13 0 0 0,0 0 0 0 0,-4-1 0 0 0,-1-1 0 0 0,-38-23 0 0 0,37 22 1 0 0,17 11-12 0 0,0 0 0 0 0,0 0 0 0 0,-1 1 1 0 0,1-1-1 0 0,0 0 0 0 0,0 0 1 0 0,0 0-1 0 0,1 0 0 0 0,-1 0 1 0 0,0 0-1 0 0,0 0 0 0 0,0-1 0 0 0,0 0 11 0 0,0 1-116 0 0,0-1 28 0 0,0-1 86 0 0,-1-1 0 0 0,0 1 0 0 0,0 0 0 0 0,-1 1 0 0 0,1-1-1 0 0,0 0 1 0 0,-1 1 0 0 0,-1-2 2 0 0,-11-12 0 0 0,8 8 0 0 0,-2-1 0 0 0,-1 3 0 0 0,6 4 0 0 0,0-1 0 0 0,0 0 0 0 0,1 0 0 0 0,-1 0 0 0 0,0 0 0 0 0,1-1 0 0 0,-2-2 0 0 0,-19-19 0 0 0,19 19 0 0 0,2 3 0 0 0,1 0 0 0 0,0 1 0 0 0,-1-1 0 0 0,1 1 0 0 0,-1 0 0 0 0,-1-1 0 0 0,-6-5 0 0 0,1 1 0 0 0,0 0 0 0 0,1-1 0 0 0,0 0 0 0 0,3 3 0 0 0,-3-3 0 0 0,-1 0 0 0 0,0 1 0 0 0,-4-3 0 0 0,-2-2 0 0 0,-10-11 0 0 0,15 13 0 0 0,-2 0 0 0 0,1 1 0 0 0,-7-5 0 0 0,-4 1 0 0 0,-9-4 0 0 0,-10-8 0 0 0,28 17 0 0 0,1 1 0 0 0,-2 0 0 0 0,-2-1 0 0 0,-116-45 64 0 0,72 28-64 0 0,-32-7 0 0 0,73 26 0 0 0,-1 0 0 0 0,0 2 0 0 0,-1 0 0 0 0,3 1 0 0 0,0-2 0 0 0,1 0 0 0 0,-1 0 0 0 0,-15-9 0 0 0,-22-6 0 0 0,-10 1 0 0 0,-18 0 0 0 0,9-2 0 0 0,40 13 0 0 0,-20-4 0 0 0,-9-5 0 0 0,45 11 0 0 0,0 2 0 0 0,0 0 0 0 0,-1 1 0 0 0,1 1 0 0 0,-1 0 0 0 0,0 2 0 0 0,-17 1 0 0 0,5 1 0 0 0,-9-3 0 0 0,-12 2 0 0 0,17-1 0 0 0,-15-2 0 0 0,38 0 0 0 0,0 0 0 0 0,-10-3 0 0 0,9 2 0 0 0,0 0 0 0 0,-2 1 0 0 0,-23-2 0 0 0,-1 2 0 0 0,0 2 0 0 0,-30 4 0 0 0,-61 6 0 0 0,98-8 0 0 0,-6 3 0 0 0,11-2 0 0 0,0 0 0 0 0,-1-2 0 0 0,-107-4 0 0 0,91 3 0 0 0,-26 5 0 0 0,37-3 0 0 0,4-1 0 0 0,18-1 0 0 0,0 0 0 0 0,0 1 0 0 0,-3 1 0 0 0,-40 6 0 0 0,-20 5 0 0 0,20-4 0 0 0,24-4 0 0 0,-21 6 0 0 0,35-7 0 0 0,0-1 0 0 0,-11 1 0 0 0,-13 2 0 0 0,-70 14 0 0 0,7 7 0 0 0,99-25 0 0 0,-23 4 0 0 0,-1-1 0 0 0,-8 1 0 0 0,14-4 0 0 0,1 2 0 0 0,0 0 0 0 0,0 1 0 0 0,-10 5 0 0 0,4 0 0 0 0,-7 3 0 0 0,-11 7 0 0 0,37-17 0 0 0,1 0 0 0 0,-1 0 0 0 0,0-1 0 0 0,-6 1 0 0 0,-18 5 0 0 0,-1 1 0 0 0,23-7 0 0 0,1 0 0 0 0,0 1 0 0 0,0 0 0 0 0,-1 1 0 0 0,-1 1 0 0 0,0 0 0 0 0,-1-1 0 0 0,1-1 0 0 0,-11 2 0 0 0,-61 15 0 0 0,75-17 0 0 0,0 0 0 0 0,0 0 0 0 0,0 1 0 0 0,0 0 0 0 0,-16 7 0 0 0,15-7 0 0 0,-1 0 0 0 0,1 1 0 0 0,0 0 0 0 0,1 0 0 0 0,-1 1 0 0 0,5-3 0 0 0,1-1 0 0 0,-1 1 0 0 0,1 0 0 0 0,0 0 0 0 0,-1 2 0 0 0,-1 0 0 0 0,-27 26-64 0 0,-4 7 64 0 0,-6 5 0 0 0,23-22 0 0 0,11-13 0 0 0,-5 15 0 0 0,0 3 0 0 0,5-16 0 0 0,-1 0 0 0 0,5-5 0 0 0,-1 0 0 0 0,1 0 0 0 0,0 0 0 0 0,0 1 0 0 0,0-1 0 0 0,1 1 0 0 0,-1 2 0 0 0,-4 8 0 0 0,6-12 0 0 0,1 0 0 0 0,-10 11 0 0 0,6-8 0 0 0,0 1 0 0 0,-3 6 0 0 0,0 1 0 0 0,-25 40-56 0 0,20-31 48 0 0,7-14 8 0 0,1-1 0 0 0,0 0 0 0 0,-1-1 0 0 0,0 1 0 0 0,-45 67 0 0 0,48-73 0 0 0,1-1 0 0 0,1-1 0 0 0,0 1 0 0 0,-1-1 0 0 0,1 1 0 0 0,0 0 0 0 0,0-1 0 0 0,0 1 0 0 0,1 0 0 0 0,-1 0 0 0 0,-26 44 0 0 0,-5 8-72 0 0,31-52 72 0 0,-1 2 0 0 0,0 0 0 0 0,-1-1 0 0 0,0 1 0 0 0,-2 3 0 0 0,-2 1 0 0 0,1 0 0 0 0,0 0 0 0 0,-1 4 0 0 0,2-6 0 0 0,2-2 0 0 0,0-1 0 0 0,1 1 0 0 0,0 0 0 0 0,0 0 0 0 0,-1 1 0 0 0,-4 9 0 0 0,4-7 0 0 0,0-1 0 0 0,-1 1 0 0 0,0-1 0 0 0,-3 4 0 0 0,6-9 0 0 0,0 0 0 0 0,0 1 0 0 0,0-1 0 0 0,1 0 0 0 0,-1 0 0 0 0,0 1 0 0 0,1-1 0 0 0,-1 2 0 0 0,-1 1 0 0 0,0 0 0 0 0,0 0 0 0 0,0 1 0 0 0,-1-2 0 0 0,0 3 0 0 0,-10 12 0 0 0,11-17 0 0 0,1 1 0 0 0,0-1 0 0 0,1 1 0 0 0,-1-1 0 0 0,0 1 0 0 0,0 0 0 0 0,1-1 0 0 0,-1 1 0 0 0,1 0 0 0 0,-3 5 0 0 0,-7 17 0 0 0,5-14 0 0 0,2-6 0 0 0,1 0 0 0 0,-1 1 0 0 0,1-1 0 0 0,-1 3 0 0 0,0 0 0 0 0,0-3 0 0 0,1 0 0 0 0,0 1 0 0 0,1-1 0 0 0,-2 4 0 0 0,1-4 0 0 0,1-2 0 0 0,0 0 0 0 0,0 0 0 0 0,0-1 0 0 0,0 1 0 0 0,1 0 0 0 0,-1 0 0 0 0,1 0 0 0 0,-1 0 0 0 0,1 1 0 0 0,-2 10 0 0 0,-2 6 0 0 0,4-12 0 0 0,1 7 0 0 0,0-5 0 0 0,-1-3 0 0 0,0 0 0 0 0,0-1 0 0 0,0 1 0 0 0,-1-1 0 0 0,0 1 0 0 0,0-1 0 0 0,0 1 0 0 0,-1-1 0 0 0,0 1 0 0 0,-3 20 0 0 0,2-13 0 0 0,1 9 17 0 0,2-22 1 0 0,-2 3 28 0 0,2-2-32 0 0,0-1-1 0 0,-1 1 1 0 0,1 0-1 0 0,0-1 1 0 0,0 1-1 0 0,0 0 1 0 0,0-1-1 0 0,0 1 1 0 0,0 0-1 0 0,0 0 1 0 0,0-1-1 0 0,0 1 1 0 0,0 0-1 0 0,0-1 1 0 0,0 1-1 0 0,1 0-13 0 0,0 3 47 0 0,-1-2-32 0 0,0-1-1 0 0,0 0 1 0 0,0 1-1 0 0,0-1 1 0 0,0 1-1 0 0,0-1 1 0 0,0 1-1 0 0,-1-1 1 0 0,1 1-15 0 0,-5 21 13 0 0,2-4-13 0 0,3-18 0 0 0,-9 31 0 0 0,4-6 0 0 0,-1-4 0 0 0,2 1 0 0 0,-2 16 0 0 0,3-16 0 0 0,2-16 0 0 0,-2 16 0 0 0,-2 0 0 0 0,-1 2 0 0 0,3-13 0 0 0,2 14 0 0 0,-1-12 0 0 0,-4 11 0 0 0,6-23 0 0 0,-1 1 0 0 0,1 0 0 0 0,-1 0 0 0 0,1 0 0 0 0,0 0 0 0 0,0 0 0 0 0,0 0 0 0 0,1 0 0 0 0,0 23 0 0 0,-3-13 0 0 0,1-9 0 0 0,-2 17 0 0 0,2-19 0 0 0,1 0 0 0 0,0 0 0 0 0,-1-1 0 0 0,1 1 0 0 0,0 0 0 0 0,0 0 0 0 0,0 0 0 0 0,0 0 0 0 0,1 0 0 0 0,-4 18 0 0 0,2-15 0 0 0,0-3 0 0 0,0 0 0 0 0,0 1 0 0 0,1-1 0 0 0,-1 1 0 0 0,1 0 0 0 0,0-1 0 0 0,0 3 0 0 0,-5 30 0 0 0,3-23 0 0 0,2 6 0 0 0,-2-7 0 0 0,1-4 0 0 0,-1 6 0 0 0,-1-1 0 0 0,4 1 0 0 0,-1-11 0 0 0,0-1 0 0 0,0 1 0 0 0,1-1 0 0 0,-1 1 0 0 0,0 0 0 0 0,1-1 0 0 0,-1 1 0 0 0,1-1 0 0 0,-1 1 0 0 0,2 1 0 0 0,-1 0 0 0 0,-2 14 0 0 0,-1 11 0 0 0,1-10 0 0 0,1-12 0 0 0,-5 22 0 0 0,4-24 0 0 0,0 14 0 0 0,1-11 0 0 0,0 11 0 0 0,-1-5 0 0 0,1-3 0 0 0,0 8 0 0 0,0 16 0 0 0,0-21 0 0 0,0 24 0 0 0,-1-33 0 0 0,0 16 0 0 0,1 28 0 0 0,-1-37 0 0 0,-1 2 0 0 0,1-7 0 0 0,2 12 0 0 0,-1-6 0 0 0,1 6 0 0 0,-2 1 0 0 0,1-18 0 0 0,-2 16 0 0 0,1-15 0 0 0,0 2 0 0 0,1 22 0 0 0,1-13 0 0 0,-2-2 0 0 0,-1-1 0 0 0,2 2 0 0 0,1 0 0 0 0,1 0 0 0 0,-2 0 0 0 0,0-1 0 0 0,-1 0 0 0 0,2 2 0 0 0,-1 0 0 0 0,0-1 0 0 0,-1 0 0 0 0,1-1 0 0 0,0 2 0 0 0,-1-1 0 0 0,2 0 0 0 0,0-1 0 0 0,0 2 0 0 0,-2 0 0 0 0,2-1 0 0 0,-1 1 0 0 0,0-2 0 0 0,0 1 0 0 0,0 2 0 0 0,0 0 0 0 0,1 4 0 0 0,-1-11 0 0 0,-1 0 0 0 0,0 2 0 0 0,-1 3 0 0 0,-1-5 0 0 0,2-6 0 0 0,1-6 0 0 0,0 4 0 0 0,3-14-928 0 0,1-1-1 0 0,1 2 1 0 0,4-10 928 0 0,-2 9-1298 0 0,1 1 1 0 0,0 0-1 0 0,1 0 0 0 0,0 1 1298 0 0,-5 7-312 0 0,11-16-1224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7:15.2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3 6447 0 0,'0'0'142'0'0,"0"0"22"0"0,0 0 13 0 0,-3 0-20 0 0,-11-2-50 0 0,10 1 274 0 0,4 1 110 0 0,0 0 18 0 0,0 0-66 0 0,-1 1-294 0 0,-7 0-61 0 0,-3 2 771 0 0,9-3-350 0 0,0 1-66 0 0,-5 1-222 0 0,5-2 166 0 0,2 0 101 0 0,0 0 21 0 0,0 0-66 0 0,0 0-222 0 0,0 0 166 0 0,0 0 101 0 0,0 0 21 0 0,0 0-66 0 0,1 1-294 0 0,9 4-133 0 0,-2-4-16 0 0,-1-1 0 0 0,1 1 0 0 0,0-1 0 0 0,1 0 0 0 0,17 0 0 0 0,-10 0 418 0 0,0-1 1 0 0,9-1-419 0 0,-19 2 94 0 0,3-1 276 0 0,6-1-221 0 0,1 0 1 0 0,-1 2-1 0 0,0 0 1 0 0,0 0-1 0 0,10 3-149 0 0,42 8 0 0 0,18 6 0 0 0,134 36 0 0 0,-188-43 0 0 0,-16-5 0 0 0,1 0 0 0 0,13 2 0 0 0,19 2 327 0 0,18 8-327 0 0,-20-5 1113 0 0,-7-1-501 0 0,-21-5-614 0 0,0-2 1 0 0,0 0 0 0 0,4 0 1 0 0,-10-2 0 0 0,1 1 0 0 0,2 0 0 0 0,15 4 0 0 0,-25-6 0 0 0,-1-1 0 0 0,1 0 0 0 0,0 0 0 0 0,0 0 0 0 0,18 0 0 0 0,97 16 0 0 0,-100-13 0 0 0,2 1 0 0 0,-1-2 0 0 0,9-1 0 0 0,-9 1 0 0 0,0 1 0 0 0,1 0 0 0 0,-1 1 0 0 0,0-1 0 0 0,4-1 0 0 0,31 2 0 0 0,17 5 0 0 0,-40-6 0 0 0,-23-3 0 0 0,0 1 0 0 0,0 0 0 0 0,7 2 0 0 0,-10-1 89 0 0,-1-1-1 0 0,0 0 1 0 0,1 0-1 0 0,-1-1 1 0 0,5 0-89 0 0,-1 1 627 0 0,1 0 0 0 0,3 1-627 0 0,4 1 335 0 0,8 3-319 0 0,-8-2-16 0 0,-13-4 0 0 0,-1-1 0 0 0,17 0 0 0 0,20 4 0 0 0,-21-2 0 0 0,1 0 0 0 0,0-2 0 0 0,38 1 0 0 0,-50 0 0 0 0,0 1 0 0 0,0 0 0 0 0,0 0 0 0 0,1 1 0 0 0,4-1 0 0 0,42 1 0 0 0,-25 1 0 0 0,-16-1 0 0 0,0-2 77 0 0,0-1 0 0 0,4 0-77 0 0,20-2 1286 0 0,-37 3-1185 0 0,18 0 152 0 0,0-1 1 0 0,7-1-254 0 0,-2-1 0 0 0,-3 3 0 0 0,11-5 0 0 0,-29 4 0 0 0,0 0 0 0 0,-1 1 0 0 0,1 0 0 0 0,0-1 0 0 0,2 1 0 0 0,15 1 0 0 0,-9-1 0 0 0,5-1 0 0 0,-15 1 0 0 0,16 2 0 0 0,-10-2 0 0 0,-1 0 0 0 0,-1 1 0 0 0,1 0 0 0 0,0 0 0 0 0,-1 0 0 0 0,-1 1 0 0 0,17 0 0 0 0,5 1 0 0 0,-22-2 0 0 0,-1 0 0 0 0,17-1 0 0 0,-17 0 0 0 0,0 0 0 0 0,0 0 0 0 0,0 0 0 0 0,1 1 0 0 0,2 0 0 0 0,-2 0 0 0 0,-1 0 0 0 0,0-1 0 0 0,0 0 0 0 0,0 0 0 0 0,4 0 0 0 0,6 0 0 0 0,0-1 0 0 0,-9 0 0 0 0,-2 0 0 0 0,0 0 0 0 0,-1 0 0 0 0,1 1 0 0 0,0-1 0 0 0,0 1 0 0 0,0 0 0 0 0,2 0 0 0 0,27-4 0 0 0,-12 2 0 0 0,-19 2 0 0 0,32-2 0 0 0,-10 1 0 0 0,-19 2 0 0 0,8 0 0 0 0,0 2 0 0 0,0-1 0 0 0,0-1 0 0 0,0 0 0 0 0,-1-1 0 0 0,0 2 0 0 0,-1-1 0 0 0,1 0 0 0 0,-6 0 0 0 0,11 5 0 0 0,0-1 0 0 0,-8-3 0 0 0,9 0 0 0 0,37 3 0 0 0,-44-3 0 0 0,10 3 0 0 0,8 1 0 0 0,-23-5 0 0 0,-1-1 0 0 0,0 1 0 0 0,1-1 0 0 0,-1 1 0 0 0,0-1 0 0 0,1-1 0 0 0,-1 1 0 0 0,1-1 0 0 0,11 0 0 0 0,-1 2 0 0 0,-2-1 0 0 0,13-4 0 0 0,-13 1 0 0 0,0 1 0 0 0,0 0 0 0 0,2 1 0 0 0,0 1-3 0 0,20 0 78 0 0,-9-3 1821 0 0,-23 3-2217 0 0,-3 0-154 0 0,0 0-33 0 0,0 0 65 0 0,-2-1 294 0 0,-3-2-517 0 0,-1 1-1 0 0,1-1 1 0 0,-1 1 0 0 0,0 1 0 0 0,1-1-1 0 0,-1 1 1 0 0,0 0 0 0 0,0 1 666 0 0,-10-2-6822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7:16.8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 35 6447 0 0,'0'0'298'0'0,"0"0"-10"0"0,-1-1-188 0 0,-6-1-19 0 0,6 1 284 0 0,-19-6 1655 0 0,19 6-1508 0 0,-1 1-328 0 0,0-1 0 0 0,1 0 0 0 0,-1 1-1 0 0,1-1 1 0 0,-1 0 0 0 0,1 0 0 0 0,-2-1-184 0 0,1 1 249 0 0,0 0 263 0 0,2 1 0 0 0,0-1-419 0 0,-1 1-1 0 0,1-1 1 0 0,0 1 0 0 0,-1-1-1 0 0,1 1 1 0 0,-1 0-1 0 0,1-1 1 0 0,-1 1-1 0 0,1 0 1 0 0,-1-1-1 0 0,0 1 1 0 0,1 0 0 0 0,-1 0-1 0 0,1 0 1 0 0,-1-1-1 0 0,0 1-92 0 0,-6-4 1010 0 0,6 4-861 0 0,-6-3-61 0 0,6 3 283 0 0,1 0 117 0 0,0 0 21 0 0,0 0-66 0 0,1 2-294 0 0,9 5-133 0 0,-5-2 138 0 0,0-1-1 0 0,1-1 1 0 0,0 1-1 0 0,0-1 1 0 0,1 1-154 0 0,9 6 672 0 0,6 5-469 0 0,1 0 0 0 0,0-1-1 0 0,15 6-202 0 0,-31-17 0 0 0,17 9 0 0 0,18 7 0 0 0,18 6 0 0 0,1 1 0 0 0,36 12 0 0 0,12 4 0 0 0,-82-32 752 0 0,-1 2-1 0 0,5 3-751 0 0,23 12 545 0 0,-39-21-545 0 0,-1 0 0 0 0,0 0 0 0 0,-1 1 0 0 0,12 8 0 0 0,-18-10 0 0 0,-5-2 0 0 0,1-1 0 0 0,0 1 0 0 0,-1-1 0 0 0,1 0 0 0 0,3 2 0 0 0,3 2 0 0 0,-2 3 72 0 0,-6-8 95 0 0,2 8 1477 0 0,-5-7-1495 0 0,-27 17-133 0 0,8-6-16 0 0,14-9 0 0 0,0 0 0 0 0,0 0 0 0 0,0-1 0 0 0,-3 1 0 0 0,-8 3 0 0 0,14-5 0 0 0,0 0 0 0 0,0 0 0 0 0,0 0 0 0 0,0 1 0 0 0,0 0 0 0 0,-2 1 0 0 0,-2 3 0 0 0,1-3 0 0 0,-15 12 0 0 0,5-3 0 0 0,-15 11 0 0 0,0 2 0 0 0,2 1 0 0 0,-6 9 0 0 0,-50 64 0 0 0,-45 74 0 0 0,95-125 0 0 0,-32 33 0 0 0,61-75 0 0 0,-1 0 0 0 0,-5 4 0 0 0,6-5 0 0 0,-1 0 0 0 0,1 0 0 0 0,0 2 0 0 0,-12 10 0 0 0,9-10 0 0 0,3-2 0 0 0,7-6 0 0 0,0 0 0 0 0,0 0 0 0 0,0 0 0 0 0,0 1 0 0 0,-1-1 0 0 0,1 0 0 0 0,0 0 0 0 0,0 0 0 0 0,0 0 0 0 0,0 0 0 0 0,0 0 0 0 0,-1 0 0 0 0,1 0 0 0 0,0 0 0 0 0,0 1 0 0 0,0-1 0 0 0,0 0 0 0 0,-1 0 0 0 0,1 0 0 0 0,0 0 0 0 0,0 0 0 0 0,0 0 0 0 0,0 0 0 0 0,-1 0 0 0 0,1 0 0 0 0,0 0 0 0 0,0 0 0 0 0,0 0 0 0 0,0-1 0 0 0,-1 1 0 0 0,1 0 0 0 0,0 0 0 0 0,4-7-133 0 0,-3 5-563 0 0,-1 2-257 0 0,0 0 543 0 0,1-1 0 0 0,-1 0 1 0 0,0 1-1 0 0,0-1 0 0 0,0 0 0 0 0,1 1 1 0 0,-1-1-1 0 0,0 0 0 0 0,1 1 1 0 0,-1-1-1 0 0,0 1 0 0 0,1-1 1 0 0,0 0 409 0 0,0 0-1502 0 0,0-1-4936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7:20.9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29 4607 0 0,'0'0'208'0'0,"0"0"67"0"0,0 0 154 0 0,0 0 69 0 0,0 0 12 0 0,-1 0-67 0 0,0-1-409 0 0,-1 0-1 0 0,1 1 1 0 0,0-1 0 0 0,-1 1-1 0 0,1-1 1 0 0,0 1-1 0 0,-1-1 1 0 0,1 1 0 0 0,-1 0-1 0 0,1 0 1 0 0,-1-1-34 0 0,-1 1 238 0 0,2 0 250 0 0,-7 0 464 0 0,-13-2-344 0 0,19 2-120 0 0,1-1 265 0 0,0 1-718 0 0,0-1 0 0 0,0 1-1 0 0,0 0 1 0 0,0-1 0 0 0,0 1 0 0 0,0-1 0 0 0,0 1 0 0 0,0-1-1 0 0,0 0 1 0 0,0 1-35 0 0,-4-4 88 0 0,5 3 283 0 0,0 1 117 0 0,0 0 21 0 0,0-1-66 0 0,5-4-294 0 0,4 2-133 0 0,1 2-16 0 0,0 1 0 0 0,0 0 0 0 0,0 1 0 0 0,-1 0 0 0 0,1 0 0 0 0,0 1 0 0 0,4 2 0 0 0,28 4 0 0 0,64 6 2032 0 0,-3 6-2012 0 0,-32-5-24 0 0,-30-5 4 0 0,-21-5 0 0 0,1-1 0 0 0,3-1 0 0 0,-3 0 0 0 0,0 0 0 0 0,7 3 0 0 0,22 3 0 0 0,-13-2 0 0 0,-14-4 0 0 0,8 1 0 0 0,22 3 0 0 0,37 9 1440 0 0,-80-13-1288 0 0,-1-1 0 0 0,1 1 0 0 0,-1 1 0 0 0,7 3-152 0 0,-10-5 0 0 0,-1 0 0 0 0,1 0 0 0 0,0 0 0 0 0,3 0 0 0 0,16 5 0 0 0,97 32 0 0 0,-112-36 0 0 0,27 6 0 0 0,-1-1 0 0 0,12-1 0 0 0,0 0 0 0 0,-23-4 1350 0 0,8 0-1350 0 0,-6-1 698 0 0,6 2-698 0 0,5 3 0 0 0,-23-3 0 0 0,1-1 0 0 0,-1-1 0 0 0,16 1 0 0 0,-23-3 0 0 0,0 0 0 0 0,0 1 0 0 0,-1 0 0 0 0,8 2 0 0 0,18 4 0 0 0,-20-5 0 0 0,0-1 0 0 0,7 0 0 0 0,4 0 0 0 0,3-1 0 0 0,-1 0 0 0 0,0-2 0 0 0,25-5 0 0 0,-40 5 0 0 0,49-3 0 0 0,-4 0 0 0 0,40-3 0 0 0,-35 4 0 0 0,-24 4 0 0 0,-17 0 0 0 0,18-2 0 0 0,8-1 0 0 0,-34 2 766 0 0,0 0-1 0 0,4 1-765 0 0,13-1 517 0 0,-19 1-517 0 0,8 0 0 0 0,-6-1 0 0 0,7-2 0 0 0,106-16 0 0 0,-89 16 0 0 0,5 0 0 0 0,42-7 0 0 0,-49 7 0 0 0,-10 3 0 0 0,-19-1 0 0 0,35-2 0 0 0,14 2 0 0 0,-38 1 0 0 0,-10-1 0 0 0,-4 0 0 0 0,0 1 0 0 0,0 0 0 0 0,0 0 0 0 0,-1 0 0 0 0,1 0 0 0 0,0 0 0 0 0,0 0 0 0 0,0 1 0 0 0,0-1 0 0 0,0 0 0 0 0,0 1 0 0 0,22 1 0 0 0,-10 0 0 0 0,-1-1 0 0 0,15-2 0 0 0,-26 2 15 0 0,1-1-60 0 0,11-4 518 0 0,3 0 1116 0 0,-9 3-1573 0 0,-1 2-149 0 0,-6-1-563 0 0,-1 0-257 0 0,0 0-831 0 0,0 0-3260 0 0,0 0-1394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7:23.8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 6447 0 0,'0'0'142'0'0,"0"0"22"0"0,0 0 13 0 0,0 0 55 0 0,0 0 181 0 0,0 0 78 0 0,0 0 18 0 0,0 0 3 0 0,0 0 0 0 0,0 0 0 0 0,0 0 0 0 0,0 0-69 0 0,0 0-222 0 0,0 0 166 0 0,0 0 101 0 0,0 0 21 0 0,1-1-66 0 0,0-4-222 0 0,-1 4 166 0 0,0 1 101 0 0,2 12 53 0 0,-2-9-425 0 0,0 0-1 0 0,0-1 0 0 0,1 1 0 0 0,0 0 0 0 0,0 2-115 0 0,2 1 0 0 0,1 1 0 0 0,-1-1 0 0 0,1 0 0 0 0,0 0 0 0 0,1 0 0 0 0,0-1 0 0 0,0 0 0 0 0,5 5 0 0 0,9 6 0 0 0,20 13 0 0 0,-19-15 0 0 0,4 2 0 0 0,1-1 0 0 0,14 6 0 0 0,-18-10 0 0 0,-5-4 0 0 0,1 0 0 0 0,8 2 0 0 0,-6-2 0 0 0,10 5 0 0 0,58 30 0 0 0,-68-32 0 0 0,-9-4 0 0 0,0-1 0 0 0,0-1 0 0 0,3 1 0 0 0,-7-3 223 0 0,0 1-1 0 0,0-1 1 0 0,0 1-1 0 0,0 1 1 0 0,-1-1-1 0 0,1 1 1 0 0,-1 0-1 0 0,0 0-222 0 0,16 12 252 0 0,-12-10-236 0 0,3 1-16 0 0,-3 1 0 0 0,-1 0 0 0 0,-4 3 0 0 0,-3 1 72 0 0,-1-12-40 0 0,0 1-1 0 0,0-1 1 0 0,0 1-1 0 0,0-1 1 0 0,0 1-1 0 0,0-1 1 0 0,0 0-1 0 0,0 1 1 0 0,0-1-1 0 0,0 1 1 0 0,0-1-1 0 0,-1 1 1 0 0,1-1-1 0 0,0 0 1 0 0,0 1-1 0 0,-1-1 1 0 0,1 1-1 0 0,0-1 1 0 0,0 0-1 0 0,-1 1 1 0 0,1-1-1 0 0,0 0 1 0 0,-1 0-1 0 0,1 1-31 0 0,-1-1 103 0 0,-2 7 649 0 0,-9 7-387 0 0,9-11-365 0 0,-12 12 0 0 0,10-10 0 0 0,2-2 0 0 0,1 0 0 0 0,-1-1 0 0 0,0 1 0 0 0,0-1 0 0 0,-2 2 0 0 0,-22 17 0 0 0,-60 48 0 0 0,56-42 0 0 0,20-17 0 0 0,-11 9 0 0 0,-53 40 467 0 0,-5 11-467 0 0,64-55 464 0 0,-2 1-278 0 0,1 1 0 0 0,1 1 1 0 0,0 0-1 0 0,1 1 0 0 0,1 1 0 0 0,-5 11-186 0 0,-8 11 0 0 0,11-19 0 0 0,-7 16 0 0 0,18-31 0 0 0,0-2 72 0 0,4-5 299 0 0,1-1 117 0 0,0 0 21 0 0,0 0-134 0 0,0 0-577 0 0,0 0-248 0 0,0 0-50 0 0,0 0 59 0 0,0-1 291 0 0,2-2-108 0 0,-1 0-1 0 0,1 1 1 0 0,0-1-1 0 0,0 1 1 0 0,0 0-1 0 0,0-1 1 0 0,0 1-1 0 0,0 0 1 0 0,0 0-1 0 0,1 0 1 0 0,1-1 258 0 0,5-3-4201 0 0,2-3-2043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29.04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215 718 4607 0 0,'0'0'208'0'0,"0"0"67"0"0,-1 1 154 0 0,-2 2-115 0 0,2-1-178 0 0,-1 0 0 0 0,0 0-1 0 0,0-1 1 0 0,0 1 0 0 0,1-1 0 0 0,-2 0 0 0 0,1 1 0 0 0,0-1 0 0 0,0 0-1 0 0,-2 0-135 0 0,-9 6 2048 0 0,12-7-1661 0 0,1 0 101 0 0,0 0 21 0 0,0 0-66 0 0,0 0-222 0 0,0 0 166 0 0,0 0 101 0 0,0 0 21 0 0,1 0-442 0 0,1-1-1 0 0,-1 1 1 0 0,0-1-1 0 0,1 0 1 0 0,-1 1-1 0 0,0-1 1 0 0,0 0-1 0 0,1 0-66 0 0,3-3 76 0 0,10-4 70 0 0,0-1-1 0 0,-1-1 1 0 0,4-4-146 0 0,26-17 494 0 0,7-4 249 0 0,-7 4-369 0 0,-27 18-374 0 0,0 0 0 0 0,9-11 0 0 0,0 1 0 0 0,42-38 0 0 0,16-14 0 0 0,-44 45 0 0 0,27-14 0 0 0,23-19 0 0 0,-57 38 0 0 0,27-22 0 0 0,2 3 0 0 0,36-19 0 0 0,-48 35 0 0 0,-43 25 72 0 0,-6 2 299 0 0,-1 1 117 0 0,0 0 21 0 0,0 0-66 0 0,-10-1-278 0 0,6 1-165 0 0,0 1 0 0 0,0-1 0 0 0,0 1 0 0 0,0 0 0 0 0,0 0 0 0 0,0 1 0 0 0,0-1 0 0 0,-1 1 0 0 0,-4 2 0 0 0,4-2 0 0 0,0 0 0 0 0,1 1 0 0 0,-1-1 0 0 0,-4 4 0 0 0,4-2 0 0 0,0-1 0 0 0,0 0 0 0 0,-3 2 0 0 0,-1-2 0 0 0,-1 1 0 0 0,-1 1 0 0 0,1 0 0 0 0,-7 5 0 0 0,-51 36 0 0 0,-81 57 0 0 0,75-47 0 0 0,-81 64 0 0 0,86-67 0 0 0,41-32 0 0 0,0 1 0 0 0,-10 12 0 0 0,26-22 342 0 0,-1 0-1 0 0,0-1 0 0 0,-1-1 1 0 0,0 0-1 0 0,0-1 0 0 0,-6 2-341 0 0,15-9 0 0 0,4-4 0 0 0,4-3 0 0 0,-3 5 0 0 0,6-7 0 0 0,-1-1 0 0 0,1 1 0 0 0,1 0 0 0 0,-1 1 0 0 0,1-1 0 0 0,1 1 0 0 0,17-14 0 0 0,5 0 0 0 0,-29 19 0 0 0,23-15 0 0 0,1-1 0 0 0,18-15 0 0 0,185-147 0 0 0,-206 164 0 0 0,22-17 0 0 0,2 3 0 0 0,15-7 0 0 0,19-10 0 0 0,-6 3 0 0 0,-44 29 0 0 0,-18 9 0 0 0,0 0 0 0 0,3-4 0 0 0,-76 59 0 0 0,-20 6 0 0 0,69-48 0 0 0,0 0 0 0 0,-10 4 0 0 0,-16 11 0 0 0,-6 9 0 0 0,3 2 0 0 0,-1 3 0 0 0,-18 16 0 0 0,-14 7 0 0 0,-64 56 0 0 0,108-92 1269 0 0,-25 14-1269 0 0,7-4 763 0 0,-16 12-747 0 0,69-52-16 0 0,8-7 0 0 0,318-256 0 0 0,-284 230 0 0 0,0-1 0 0 0,16-7 0 0 0,103-66 0 0 0,-33 24 0 0 0,-96 68 0 0 0,0 1 0 0 0,30-11 0 0 0,-62 29 0 0 0,1 0 0 0 0,-1 1 0 0 0,0-1 0 0 0,1 1 0 0 0,3-1 0 0 0,-9 2 0 0 0,0 0 0 0 0,0 0 0 0 0,1 0 0 0 0,-1 0 0 0 0,0 0 0 0 0,0 0 0 0 0,1 0 0 0 0,-1 0 0 0 0,0 0 0 0 0,0 0 0 0 0,0 0 0 0 0,1 0 0 0 0,-1 0 0 0 0,0 0 0 0 0,0 0 0 0 0,1 0 0 0 0,-1 1 0 0 0,0-1 0 0 0,0 0 0 0 0,0 0 0 0 0,1 0 0 0 0,-1 0 0 0 0,0 0 0 0 0,0 0 0 0 0,0 1 0 0 0,1-1 0 0 0,-1 0 0 0 0,0 0 0 0 0,0 2 0 0 0,-1-1 0 0 0,1 1 0 0 0,-1-1 0 0 0,1 1 0 0 0,-1-1 0 0 0,1 1 0 0 0,-1-1 0 0 0,0 1 0 0 0,0-1 0 0 0,0 0 0 0 0,0 2 0 0 0,-2 1 0 0 0,-7 10 0 0 0,0-1 0 0 0,0-1 0 0 0,-2 0 0 0 0,-9 9 0 0 0,-3 3 0 0 0,-11 10 0 0 0,-2-1 0 0 0,-4 0 0 0 0,-81 56 0 0 0,-37 20 0 0 0,-21 15 0 0 0,127-90 0 0 0,25-17 0 0 0,-14 13 0 0 0,32-23 0 0 0,5-5 0 0 0,4-3 0 0 0,4-5 0 0 0,-3 6 0 0 0,7-8 0 0 0,0 1 0 0 0,0-1 0 0 0,1 1 0 0 0,-1 0 0 0 0,4-1 0 0 0,6-6 0 0 0,9-6 0 0 0,1 1 0 0 0,8-4 0 0 0,35-24 0 0 0,-17 8 0 0 0,43-24 0 0 0,22-12 0 0 0,-50 31 0 0 0,0-3 0 0 0,5-3 0 0 0,-53 36 0 0 0,-10 8 0 0 0,0-1 0 0 0,0 1 0 0 0,1 1 0 0 0,-1 0 0 0 0,10-3 0 0 0,-14 7 0 0 0,-6 3 0 0 0,-5 3 0 0 0,5-5 0 0 0,-28 26 0 0 0,-1-2 0 0 0,-29 18 0 0 0,-11 9 0 0 0,21-14 0 0 0,-2-2 0 0 0,-9 3 0 0 0,-65 41 0 0 0,64-41 21 0 0,-43 18-21 0 0,10-5 1419 0 0,81-45-1267 0 0,1 1 0 0 0,-2-2 0 0 0,1 0 0 0 0,-12 4-152 0 0,23-9 0 0 0,1 0 0 0 0,0 0 0 0 0,0 0 0 0 0,-1 0 0 0 0,1 0 0 0 0,0 1 0 0 0,0-1 0 0 0,-1 0 0 0 0,1 0 0 0 0,0 0 0 0 0,-1 0 0 0 0,1 0 0 0 0,0 0 0 0 0,0 0 0 0 0,-1 0 0 0 0,1-1 0 0 0,0 1 0 0 0,0 0 0 0 0,-1 0 0 0 0,1 0 0 0 0,0 0 0 0 0,0 0 0 0 0,-1 0 0 0 0,1 0 0 0 0,0 0 0 0 0,0-1 0 0 0,-1 0 0 0 0,1 1 0 0 0,0-1 0 0 0,0 0 0 0 0,-1 0 0 0 0,1 0 0 0 0,0 0 0 0 0,0 0 0 0 0,0 0 0 0 0,0 1 0 0 0,0-1 0 0 0,0 0 0 0 0,1 0 0 0 0,-1 0 0 0 0,0 0 0 0 0,0 0 0 0 0,1 1 0 0 0,-1-1 0 0 0,1-1 0 0 0,8-17 0 0 0,2 0 0 0 0,1 1 0 0 0,1 0 0 0 0,10-10 0 0 0,47-47 0 0 0,-31 34 0 0 0,-16 16 0 0 0,1 1 0 0 0,4-1 0 0 0,145-121 0 0 0,-29 34 0 0 0,-119 96 0 0 0,-22 15 0 0 0,-7 6 0 0 0,-6 5 0 0 0,-13 11 0 0 0,-1-2 0 0 0,-25 16 0 0 0,8-5 0 0 0,-11 10 0 0 0,1 1 0 0 0,-126 103 0 0 0,-40 29 0 0 0,171-138 0 0 0,-26 18 0 0 0,63-45 0 0 0,34-30 0 0 0,82-60 0 0 0,-38 28 0 0 0,10-11 0 0 0,-11 8 0 0 0,-19 15 0 0 0,8-11 0 0 0,32-28 0 0 0,-46 43 0 0 0,-22 20 0 0 0,0 0 0 0 0,1 1 0 0 0,22-12 0 0 0,-1 0 0 0 0,-38 26 0 0 0,-4 4 0 0 0,-4 4 0 0 0,3-5 0 0 0,-11 15 0 0 0,0-1 0 0 0,-1-1 0 0 0,-8 7 0 0 0,-43 35 0 0 0,-4 5 0 0 0,-19 26 0 0 0,-5 6 0 0 0,-19 9 0 0 0,14-23 0 0 0,-15 4 0 0 0,11-5 0 0 0,99-76 0 0 0,-10 8 0 0 0,5-6 0 0 0,5-5 0 0 0,5-4 0 0 0,-4 6 0 0 0,10-12 0 0 0,1 0 0 0 0,1 1 0 0 0,0 0 0 0 0,0 1 0 0 0,2 0 0 0 0,8-8 0 0 0,67-56 0 0 0,144-115 0 0 0,-173 141 0 0 0,-17 13 0 0 0,1 2 0 0 0,24-12 0 0 0,29-18 0 0 0,-42 26 0 0 0,-51 35 0 0 0,0 0 0 0 0,0-1 0 0 0,0 2 0 0 0,0-1 0 0 0,2 0 0 0 0,-6 2 0 0 0,0 0 0 0 0,0 0 0 0 0,0 0 0 0 0,0 0 0 0 0,0 0 0 0 0,-1 0 0 0 0,1 1 0 0 0,0-1 0 0 0,0 0 0 0 0,0 0 0 0 0,0 0 0 0 0,0 0 0 0 0,0 0 0 0 0,0 0 0 0 0,0 0 0 0 0,1 0 0 0 0,-1 0 0 0 0,0 0 0 0 0,0 0 0 0 0,0 0 0 0 0,0 0 0 0 0,0 0 0 0 0,0 0 0 0 0,0 0 0 0 0,0 0 0 0 0,0 0 0 0 0,0 0 0 0 0,0 0 0 0 0,0 0 0 0 0,0 1 0 0 0,0-1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0,0-1 0 0 0,-4 7 0 0 0,-8 7 0 0 0,-165 126 0 0 0,28-30 0 0 0,-110 76 0 0 0,210-154 0 0 0,-51 37 0 0 0,91-61 0 0 0,-1-1 0 0 0,1-1 0 0 0,-5 2 0 0 0,8-4 0 0 0,2-2 0 0 0,6-5 0 0 0,8-6 0 0 0,-10 10 0 0 0,182-154 0 0 0,-121 105 0 0 0,44-30 0 0 0,-5 4 0 0 0,-50 36 0 0 0,2 3 0 0 0,2 0 0 0 0,118-72 0 0 0,-167 105 0 0 0,1 0 0 0 0,0 0 0 0 0,-1 1 0 0 0,5-2 0 0 0,-2 3 0 0 0,-6 4 0 0 0,-4 2 0 0 0,2-5 0 0 0,-2 4 0 0 0,0-1 0 0 0,0 1 0 0 0,0-1 0 0 0,0 0 0 0 0,0 1 0 0 0,0-1 0 0 0,-3 2 0 0 0,-22 21 0 0 0,17-17 0 0 0,-46 42 0 0 0,-19 10 0 0 0,-10 11 0 0 0,7-5 0 0 0,-2-4 0 0 0,-192 142 0 0 0,241-185 0 0 0,-7 6 0 0 0,179-143 0 0 0,-50 37 0 0 0,37-45 0 0 0,-85 85 0 0 0,3 1 0 0 0,14-7 0 0 0,28-24 0 0 0,82-69 0 0 0,-141 118 0 0 0,-28 21 0 0 0,-1 0 0 0 0,0-1 0 0 0,0 1 0 0 0,0 0 0 0 0,0 0 0 0 0,0 0 0 0 0,0 0 0 0 0,0 0 0 0 0,0 0 0 0 0,0 0 0 0 0,0 0 0 0 0,0 0 0 0 0,0-1 0 0 0,1 1 0 0 0,-1 0 0 0 0,0 0 0 0 0,0 0 0 0 0,0 0 0 0 0,0 0 0 0 0,0 0 0 0 0,0 0 0 0 0,0 0 0 0 0,1 0 0 0 0,-1 0 0 0 0,0 0 0 0 0,0 0 0 0 0,0 0 0 0 0,0 0 0 0 0,0 0 0 0 0,0 0 0 0 0,0 0 0 0 0,1 0 0 0 0,-1 0 0 0 0,0 0 0 0 0,0 0 0 0 0,0 0 0 0 0,0 0 0 0 0,0 0 0 0 0,0 0 0 0 0,0 0 0 0 0,1 0 0 0 0,-1 1 0 0 0,0-1 0 0 0,-3 5 0 0 0,-7 9 0 0 0,-12 8 0 0 0,-2-1 0 0 0,-12 9 0 0 0,5-4 0 0 0,-188 154 0 0 0,144-119 0 0 0,-115 81 7 0 0,-6-9-51 0 0,123-84-52 0 0,-36 28-1723 0 0,57-39-4839 0 0,31-23 220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6:33:40.181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983 1825 12895 0,'0'0'576'0,"0"0"112"0,-7-2-560 0,-1-2-128 15,1 0 0-15,-1 2 0 0,0 2 848 0,0 2 144 16,0 0 32-16,0 2 0 0,8-4-832 0,-8 5-192 16,-2 1 0-16,5-1 0 0,5-5 864 0,-6 8 128 15,1-2 32-15,1 2 0 0,1-1-832 0,3-7-192 16,1 11 0-16,1 0 0 0,0 0 0 0,3 0 0 16,4 1 0-16,4-2 0 0,2-3 864 0,2 3 128 15,7 0 32-15,4-2 0 0,3-6-832 0,5-2-192 16,4-2 0-16,4-3 0 0,3 1 864 0,6-3 128 0,5 2 32 15,4 2 0-15,0 0-832 0,2 0-192 0,-1-2 0 0,0-2 0 16,-2-1 0-16,1 4 0 0,-1 3 0 0,-2-1 0 16,-2 1 864-16,-4-3 128 0,-3-1 32 15,2 1 0-15,-3 2-832 0,2 2-192 0,-5-1 0 0,-2 2 0 16,-2 3 0-16,-6-1 0 0,-2-1 0 0,-3-3 0 16,-3-3 0-16,-3 0 0 0,-4 4 0 0,-1 0 0 15,-5-3 0-15,-2 1 0 0,-1 1 0 0,-2-2 0 16,-10 3 864-16,0 0 128 0,0 0 32 0,0 0 0 15,0 0-832-15,0 0-192 0,0 0 0 0,0 0 0 16,-10-8 0-16,-1 1 0 0,-4 0 0 0,-4 4 0 16,-5-1 0-16,-3 0 0 0,-4 3 0 0,-10 0 0 0,-5 1 0 15,-5 0 0-15,-3-2 0 0,-2 2 0 0,-2 3 0 0,0-4 0 16,-2-3 0-16,-2 3 0 0,-7 2 864 0,3 1 128 16,0 1 32-16,3 0 0 0,-1-3-832 0,1 2-192 15,2 1 0-15,-1 1 0 0,0 1 0 0,5 3 0 16,5 3 0-16,5 0 0 0,4-3 0 0,7 0 0 15,4-2 0-15,7-1 0 0,4-1 0 0,5-1 0 16,5-4 0-16,11 1 0 0,0 0 0 0,0 0 0 16,0 0 0-16,13 0 0 15,3-4-768-15,9 0-208 0,4-3-48 0,8 1 0 16,7-3 832-16,6 0 192 0,7 0 0 0,2 2 0 0,5 0 0 16,0 1 0-16,1 4 0 0,3-3 0 0,4-5 0 0,1 2 0 15,0 3 0-15,-4 0 0 0,-4 0 0 0,-1-1 0 16,-1 0 0-16,-1 0 0 0,-1 3 0 0,-5-2 0 0,-5 0 0 15,-6 2 0-15,-4 3 0 0,-8 1 0 0,-3 0 0 16,-7 0 0-16,-2-1 0 0,-8 2 0 16,-3 1 0-16,-10-3 0 0,0 0 0 0,0 0 0 0,0 0 0 0,0 0 0 15,-6 4 768-15,-8-1 208 0,-3-1 48 0,-6 0 0 16,-4 2-832-16,-5-1-192 0,-4-1 0 0,-8 2 0 16,-9-1 0-16,-2 0 0 0,0 2 0 0,-4-1 0 15,-2-1 0-15,-1 2 0 0,-2-1 0 0,-3 0 0 16,-1 1 0-16,5-3 0 0,6-3 0 0,7 5 0 15,7 5 0-15,8-1 0 0,7-2 0 0,10-1 0 16,6-1 0-16,12-4 0 0,2 11 0 0,11-4 0 16,10-3-768-16,15-3-208 15,16-3-48-15,16 2 0 0,17 3 656 0,12-3 128 0,8-5 32 0,10 1 0 16,10 0-560-16,4-2-96 0,2-5-32 0,0 0-8704 16,-7 1-1760-16</inkml:trace>
  <inkml:trace contextRef="#ctx0" brushRef="#br0" timeOffset="13872.08">14018 1060 20271 0,'-1'-11'448'0,"-3"4"80"15,3 0 32-15,0 3 16 0,-3-3-576 0,1 4 0 0,3 3 0 0,0 0 0 0,0 0 0 0,0 0 0 16,0 0 0-16,-8 9 0 0,2 1 0 0,2 2 0 15,0 3 0-15,-2 10 0 0,3 1 928 0,1 2 80 16,2 1 16-16,-2-1 0 0,0 1-832 0,2 1-192 0,-2 2 0 0,0 0 0 16,1 2 0-16,-3 1 0 15,0-1 0-15,-4 4 0 0,2 4 0 0,0-7 0 0,0-4 0 16,1-3 0-16,-2-5 864 0,2-3 128 16,0-5 32-16,0-3 0 0,2-3-832 0,3-9-192 0,-3 8 0 0,3-8 0 15,0 0 864-15,0 0 128 0,-3-8 32 0,0-2 0 16,1-3 0-16,1-5 0 0,0-4 0 0,3-2 0 15,3-3-832-15,0-1-192 0,3-3 0 0,1 0 0 16,5-2 0-16,1 0 0 0,4-1 0 0,2 1 0 16,0 1 0-16,1 1 0 0,2-1 0 0,1 1 0 15,1 4 0-15,1 5 0 0,0 4 0 0,-2 1 0 16,-2 2 0-16,-1 5 0 0,-1 6 0 0,-3 4 0 16,-3 0 0-16,-4 6 0 0,-2 3 0 0,-2 5 0 15,-1 2 0-15,-5 0 0 0,-1 6 0 0,-1 1 0 0,-7 0 0 16,0 0 0-16,-3-1 0 0,-2-1 0 0,-2-1 0 0,-3 0 0 15,-2-2 0-15,-1-2 0 0,-1-2 0 0,1 1 0 16,-3-1 0-16,3-2 0 0,1-3 0 0,5-4 0 16,3-1 0-16,0-4 0 0,3-4 0 0,9 4 0 15,1-11 0-15,5-2 0 16,2-2-768-16,7-2-208 0,3 3-48 0,3-4-8736 16,1 0-1760-16</inkml:trace>
  <inkml:trace contextRef="#ctx0" brushRef="#br0" timeOffset="14177.04">14727 1056 23951 0,'0'0'512'0,"-11"2"128"0,1 0 0 0,2 4 64 0,-6 4-576 0,-1 2-128 16,-3 4 0-16,2 3 0 0,-6 1 0 0,0 3 0 0,-2 2 0 16,2 2 0-16,4-1 848 0,-1-1 144 0,3-1 32 0,5-1 0 15,1-1-832-15,7-3-192 0,6-4 0 0,3-3 0 16,0-2 864-16,7-5 128 0,4-1 32 15,5-6 0-15,2-1-832 0,5-5-192 0,-1-3 0 0,3-2 0 16,-2-2 0-16,-1-3 0 0,-1-2 0 0,0 0 0 16,-6-1 864-16,0 0 128 0,-5-1 32 0,-2 1 0 15,-6 1-832-15,-2 4-192 0,-4 2 0 0,-4 2 0 16,-5 1 0-16,-1 4 0 0,-1 4 0 0,-4 2 0 16,-4 1 864-16,-2 2 128 0,-2 3 32 0,1 0 0 15,-1 4-832-15,1 0-192 0,1-1 0 0,5-3 0 16,3 2-1600-16,3-3-352 15,8-4-80-15,0 0-8208 0,0 0-1632 0</inkml:trace>
  <inkml:trace contextRef="#ctx0" brushRef="#br0" timeOffset="14478.56">15317 847 20271 0,'0'0'896'0,"0"0"192"0,0 0-880 0,0 0-208 15,0 0 0-15,0 0 0 0,-8 10 1680 0,-4 3 304 16,-3-1 48-16,-3 3 16 0,-3 0-1648 0,0 3-400 15,-4 1 0-15,1 2 0 0,-1 1 896 0,0 0 112 16,4-3 16-16,4 1 0 0,1 0-832 0,7-3-192 16,3 1 0-16,5-2 0 0,3 1 0 0,6-2 0 15,4-1 0-15,3-1 0 0,3-2 864 0,4-2 128 0,0 1 32 16,0-1 0-16,0 0-832 0,-1-1-192 0,0 0 0 16,-4 1 0-16,-1 0 0 0,-5 0 0 0,-1 1 0 15,-3 0 0-15,-3 0 0 0,-4 2 0 16,-3 3 0-16,-4-1 0 0,-4 0 864 0,-2 1 128 0,-5 1 32 0,-3 1 0 15,-2-1-832-15,-6 0-192 0,0-1 0 0,-3 0 0 16,0-3 0-16,1-2 0 0,4-2 0 0,3-2 0 31,6-2-768-31,3-6-208 0,7-5-48 0,5-1-9824 0,7-4-1968 0</inkml:trace>
  <inkml:trace contextRef="#ctx0" brushRef="#br0" timeOffset="14695.02">15990 462 31327 0,'0'0'688'0,"0"0"144"0,0 0 16 0,0 0 48 0,-6 4-720 0,-3 5-176 16,-3 4 0-16,1 3 0 0,-1 5 0 0,1 4 0 16,-3 4 0-16,2 3 0 0,-1410 4 0 0,2815 0 0 15,-1409-2 0-15,-4 12 0 0,5-4 0 0,3 0 0 16,0-3 0-16,4 0 0 0,-1-1 0 0,2-2 0 15,-1 1 0-15,-3 9 0 16,1-7-1600-16,1-6-368 0,0-7-64 0,2-5-9840 0</inkml:trace>
  <inkml:trace contextRef="#ctx0" brushRef="#br0" timeOffset="14843.24">15464 1098 27647 0,'-5'-8'608'0,"3"-1"128"0,1-2 32 0,3 1 0 0,5 2-624 16,7 1-144-16,3 2 0 0,5-1 0 0,4-3 0 0,3 3 0 0,3 1 0 0,4 1 0 15,3-3 848-15,5 1 144 0,4-1 32 0,-10 4 0 16,1 1-832-16,5 0-192 0,3-4 0 0,-3 1 0 31,-4 2-768-31,-1 2-208 0,-2-2-48 0</inkml:trace>
  <inkml:trace contextRef="#ctx0" brushRef="#br0" timeOffset="15405.55">18488 330 23951 0,'0'-23'512'0,"1"-2"128"0,-1 0 0 0,3 3 64 0,-2 3-576 0,-2 5-128 0,-2 7 0 0,3 7 0 0,0 0 848 16,-5 12 144-16,-3 7 32 0,-1 6 0 0,-1 7-832 0,-3 3-192 16,-2 2 0-16,-1 4 0 0,0-1 0 0,6-11 0 15,-3 12 0-15,-3 7 0 0,-1 6 0 0,-3 2 0 16,-2 1 0-16,0 2 0 0,1 0 0 0,-22 51 0 16,10-18 0-16,7-20 0 15,5-15-768-15,3-10-208 0,4-12-48 0,3-9-6544 16,3-4-1328-16</inkml:trace>
  <inkml:trace contextRef="#ctx0" brushRef="#br0" timeOffset="15744.77">18031 963 23951 0,'0'0'512'0,"8"-3"128"0,1 2 0 0,3 0 64 0,3 0-576 0,6 0-128 0,5-1 0 0,6-2 0 15,4 1 0-15,5-1 0 0,3-4 0 0,1 1 0 16,0-1 0-16,0 0 0 15,-3 0 0-15,-1 1 0 0,-4-1 0 0,-6 2 0 0,-9 3 0 0,-3 1 0 16,-4 2 848-16,-4 2 144 0,-6 2 32 0,-1 3 0 16,-3 3 0-16,-3 4 0 0,-6 4 0 0,-2 4 0 15,0 3-832-15,-1 2-192 0,-5 0 0 0,0-1 0 16,2 1 0-16,2-4 0 0,4-1 0 0,5-3 0 16,4-4 0-16,6-2 0 0,7-2 0 0,2-4 0 15,2-3 864-15,5-3 128 0,5-3 32 0,1-1 0 16,4-3-832-16,-1-2-192 0,-2-3 0 0,-4-4 0 15,-3-1 864-15,-2-1 128 0,-6 3 32 0,-8-3 0 0,-3-2-832 16,-7-1-192-16,-3 0 0 0,-4 1 0 0,-9 1 864 16,-4 1 128-16,-4 5 32 0,-8 1 0 0,-4 4-832 0,0 4-192 15,3 2 0-15,2 2 0 16,1 1-2416-16,8 3-528 0,5-1-96 0,8 1-32 0</inkml:trace>
  <inkml:trace contextRef="#ctx0" brushRef="#br0" timeOffset="16362.25">20523 675 20271 0,'-10'-6'448'0,"-2"-6"80"0,0-5 32 0,-1 3 16 0,-1 7-576 0,-4 3 0 0,-4 2 0 0,-1 4 0 0,-1 3 928 16,-4 6 80-16,1 7 16 0,-3 4 0 0,0 4-832 0,-1 3-192 15,-2 1 0-15,1 1 0 0,1 0 0 0,0 2 0 16,1 0 0-16,5-1 0 0,4 0 0 0,8-4 0 16,5-5 0-16,3-4 0 0,1-5 864 0,8-3 128 15,3-5 32-15,7-1 0 0,1-3 0 0,7-4 0 16,4-4 0-16,4-5 0 0,3-6-832 0,1-4-192 15,1-2 0-15,2-4 0 0,-4-2 0 0,2 0 0 16,0-4 0-16,0 3 0 0,-4-6 0 0,-1-2 0 16,-2-6 0-16,-12 17 0 0,3-7 0 0,-3-2 0 15,2-1 0-15,-1 0 0 0,1 2 0 0,-2-1 0 16,-1 0 0-16,9-20 0 0,-9 19 0 0,-6 14 0 16,-2 10 0-16,-7 13 0 0,0 0 864 0,-6 11 128 15,0 9 32-15,-4 4 0 0,-4-1-832 0,-1 4-192 16,-3 5 0-16,10-8 0 0,-7 11 0 0,0 7 0 0,-2 3 0 15,2 3 0 1,0 1-768-16,0 0-208 0,3-2-48 0,-2 11 0 0,3-7 1648 0,2-8 320 0,3-6 64 16,2-4 16-16,4-4-832 0,0-5-192 0,-1-2 0 0,4-1 0 31,6-7-2416-31,2-6-528 0,-1-7-96 0,1-2-32 0</inkml:trace>
  <inkml:trace contextRef="#ctx0" brushRef="#br0" timeOffset="16543.09">21045 782 31327 0,'0'0'1392'0,"-4"6"272"0,-1 4-1328 0,1 1-336 0,-2 4 0 0,-3 3 0 0,0 0 0 0,-3 2 0 16,0 1 0-16,-1 1 0 0,0 3 0 0,2-2 0 16,-1-2 0-16,3 1 0 0,1-3 0 0,2 0 0 15,0-2 0-15,3 0 0 0,2-3 0 0,1 0 0 16,0 1 0-16,0-5-9216 15,4-4-1904-15</inkml:trace>
  <inkml:trace contextRef="#ctx0" brushRef="#br0" timeOffset="16998.75">21995 644 20271 0,'0'0'448'0,"3"-6"80"0,0 2 32 0,-1-1 16 0,0 0-576 0,-2 0 0 0,-1 0 0 0,-1-1 0 16,0 1 928-16,-5-2 80 0,0 2 16 0,-3 0 0 15,-4 1 0-15,-9 1 0 0,-3-1 0 0,4 7 0 16,-6 3-832-16,0 3-192 0,-4 3 0 0,0 1 0 16,0 3 0-16,1-1 0 0,1-1 0 0,-5 6 0 15,5-1 0-15,5-3 0 0,5-1 0 0,6 0 0 0,4-2 0 0,5 2 0 16,2 0 0-16,6 0 0 0,2 1 864 0,3-1 128 16,2 2 32-16,2-1 0 0,1 0-832 0,1 0-192 15,1 1 0-15,-2-1 0 0,-1 3 0 0,-2-2 0 16,-1 1 0-16,-6 0 0 0,-3-2 0 0,-3 3 0 15,-4 1 0-15,-3-2 0 0,-5 2 0 16,-5-2 0-16,-4-1 0 0,-4-1 0 0,-3-2 864 0,-2 0 128 16,0-2 32-16,2-3 0 0,0-2-832 0,1-2-192 15,3-1 0-15,-6-7 0 16,7-2-1600-16,6-3-352 0,-3-7-80 0,8 2-16 0</inkml:trace>
  <inkml:trace contextRef="#ctx0" brushRef="#br0" timeOffset="17410.96">22623 755 20271 0,'0'0'448'0,"-11"-4"80"0,5-1 32 0,-2-2 16 0,-1 2-576 0,-1 0 0 16,-1 6 0-16,0 1 0 0,-1-1 0 0,-2 2 0 15,-3-1 0-15,-1 7 0 0,0 4 0 0,-5 3 0 16,0-1 0-16,-6 5 0 0,-2 3 928 0,2 1 80 16,0 4 16-16,5-2 0 0,3-1-832 0,5 1-192 15,5-3 0-15,5-2 0 0,6-5 0 0,4-3 0 16,4-1 0-16,5-2 0 0,5-3 0 0,7-3 0 16,5-2 0-16,2 0 0 0,1-6 0 0,2 1 0 15,-3-1 0-15,1-5 0 0,-1-7 0 0,-1 2 0 16,-4 2 0-16</inkml:trace>
  <inkml:trace contextRef="#ctx0" brushRef="#br0" timeOffset="17741.62">22988 693 23951 0,'0'0'512'0,"0"0"128"0,0 0 0 0,3 8 64 0,-2 1-576 0,0-1-128 0,-1 7 0 0,-1 0 0 16,-1 4 0-16,-3-2 0 0,1 2 0 0,-1 1 0 16,0 0 0-16,-1 2 0 0,2-3 0 0,1 1 0 15,-2 0 0-15,3-1 0 0,0-3 0 0,1 0 0 0,1-3 0 16,1-2 0-16,1-5 0 0,1 0 0 0,-3-6 848 0,6 3 144 16,0-3 32-16,2 0 0 0,-1-4 0 0,2-2 0 15,-3-1 0-15,4-2 0 0,-2 0-832 0,1-1-192 16,-2-1 0-16,1-1 0 0,-1-1 0 0,0-1 0 15,-2-2 0-15,0 1 0 0,1 0 0 0,-1 0 0 16,1 0 0-16,-2 1 0 0,-1 1 0 0,2 1 0 16,-1 1 0-16,1 1 0 0,-2 1 0 0,0 3 0 15,-3 6 0-15,3-5 0 16,-1 1-2416-16,-2 4-528 0,0 0-96 0,0 0-32 0</inkml:trace>
  <inkml:trace contextRef="#ctx0" brushRef="#br0" timeOffset="18391.77">23665 714 16575 0,'0'0'368'0,"4"-4"80"0,-1-3 0 0,-2 4 16 0,-1 3-464 0,0 0 0 15,-1-5 0-15,-6 2 0 0,-1-1 912 0,-2 2 96 16,-1 4 16-16,-2 0 0 0,-7-1 0 0,1 1 0 0,-2 4 0 0,-2 1 0 16,-1 4-832-16,0 0-192 0,2-1 0 0,0 1 0 15,2 2 0-15,3 1 0 0,1-3 0 0,4 0 0 16,2 0 0-16,4 0 0 16,1 1 0-16,5-1 0 0,4-1 864 0,1-1 128 0,3 0 32 0,2 1 0 15,1 1-832-15,2-1-192 0,0-1 0 0,2 2 0 16,-1 1 0-16,0 0 0 0,0 1 0 0,-4 0 0 15,-1 0 0-15,-2 1 0 0,-4-1 0 0,-3 1 0 16,-3 0 864-16,-4-1 128 0,-2 0 32 0,-1 1 0 16,-4 2-832-16,-5-1-192 0,-1-3 0 0,-2 0 0 15,-6-1 0-15,-1-1 0 0,0-1 0 0,-2-1 0 16,0-4 0-16,4-1 0 0,1 0 0 0,5-5 0 16,5-2-1600-16,6-3-352 0,-5-12-80 0,16 2-16 15</inkml:trace>
  <inkml:trace contextRef="#ctx0" brushRef="#br0" timeOffset="18717.15">24082 730 23951 0,'0'0'512'0,"0"0"128"0,-2-4 0 0,-3 3 64 0,-1 4-576 0,-4 1-128 15,-3 0 0-15,-2 0 0 0,0 0 0 0,-1 1 0 0,2 3 0 0,0 3 0 16,0-1 0-16,1 0 0 0,2 0 0 16,4-2 0-16,1 2 848 0,4 2 144 0,2 2 32 0,1-1 0 15,5-2-832-15,1 1-192 0,-1 1 0 0,3-1 0 16,-1-1 0-16,2-1 0 0,0 0 0 0,-1 0 0 16,1 0 0-16,-5 0 0 0,1-2 0 0,-2 1 0 15,-4 0 0-15,-2 0 0 0,-1-1 0 0,-3-1 0 16,-1 0 864-16,-2-1 128 15,-2 1 32-15,-2-1 0 0,-4-1-832 0,1-1-192 0,-1 1 0 0,1-4 0 16,0-1 0-16,1-1 0 0,1 0 0 16,0-3 0-16,2 0 0 0,2 1 0 0,3 2 0 0</inkml:trace>
  <inkml:trace contextRef="#ctx0" brushRef="#br0" timeOffset="18990.09">24389 732 16575 0,'0'0'368'0,"0"0"80"0,4 6 0 0,-4-6 16 0,1 7-464 16,-1 3 0-16,-1 2 0 0,-2 1 0 0,-4 0 912 0,0 3 96 15,-1 0 16-15,-3 2 0 0,-2 3 0 0,-2-2 0 16,0 0 0-16,-2 1 0 0,1 0-832 0,-2 1-192 16,0-1 0-16,1-1 0 0,-3-3 0 0,3-1 0 15,-1-1 0-15,3-1 0 0,3 0 0 0,2-2 0 0,0 0 0 0,4-3-7056 16,0 0-1456-16</inkml:trace>
  <inkml:trace contextRef="#ctx0" brushRef="#br0" timeOffset="19566.34">24494 960 9215 0,'0'0'400'16,"0"0"96"-16,-4 3-496 0,-3-1 0 0,2 1 0 0,-2-1 0 0,0-3 1728 0,1 1 256 16,-2 2 64-16,3 1 0 0,-1-2-832 0,1 0-144 15,5-1-48-15,0 0 0 0,0 0 0 0,0 0 0 16,0 0 0-16,0 0 0 0,3-6 0 0,3 1 0 16,-1-1 0-16,3 1 0 0,1-2-816 0,2 1-208 15,3-2 0-15,-1 1 0 0,0 1 0 0,4 0 0 16,4-2 0-16,-1 3 0 0,0 2 864 0,1 2 128 15,-2-1 32-15,-1 5 0 0,-1 0-832 0,-1 4-192 16,-4 1 0-16,-1 2 0 0,-1-1 0 0,-2 5 0 16,-1 2 0-16,-1 0 0 0,-5 2 0 0,-1-3 0 15,-1 1 0-15,-1-1 0 0,-1 0 0 0,0-1 0 16,0-3 0-16,0-1 0 0,2-2 864 0,0 0 128 0,1-2 32 0,0-6 0 16,0 0-832-16,3 4-192 0,3-1 0 15,1-3 0-15,-1-3 0 0,3 1 0 0,-1-3 0 0,2 2 0 16,-1 1 0-16,1-1 0 0,0 1 0 0,0 1 0 15,0 1 0-15,1 3 0 0,-3 2 0 0,2 2 0 16,1 0 0-16,-4 4 0 0,2 4 0 0,-3-2 0 16,0-1 0-16,-1 1 0 0,-2 0 0 0,0 2 0 15,2-3 0-15,-1-1 0 0,-4-1 0 0,3 0 0 16,3-3 0-16,0 1 0 0,2-3 0 0,0 0 0 16,0-2 0-16,-1-2 0 0,2-1 0 0,-1 0 0 15,-2-4 0-15,2-2 0 0,-1 0 0 0,0-2 0 16,-4-1 0-16,0-1 0 0,-1 0 0 0,-2-1 0 15,-2 2-1600-15,-3-4-352 0,0 2-80 16,-5-5-11472-16</inkml:trace>
  <inkml:trace contextRef="#ctx0" brushRef="#br0" timeOffset="19763.18">24270 432 31327 0,'-7'-10'688'0,"7"10"144"0,0 0 16 0,0 0 48 0,1-5-720 0,-1 5-176 16,0 0 0-16,0 0 0 0,6-4 0 0,-1-1 0 15,1 1 0-15,2 0 0 0,-3 3 0 0,1-1 0 0,-1-2 0 16,-5 4 0 0,5-6-1600-16,-5 6-368 0,0-16-64 0,-10 4-16 0</inkml:trace>
  <inkml:trace contextRef="#ctx0" brushRef="#br0" timeOffset="19902.75">23412 216 46079 0,'-33'-39'1024'0,"19"26"192"0,-2 2 64 0,-6 1 0 0,2 5-1024 0,1 7-256 0,-1 7 0 0,6 0 0 16,-2 4-768-16,3 1-208 0,4 0-48 0,1 2 0 15,3-3-816-15,2 0-160 0,2-2-48 0,-3 0 0 0</inkml:trace>
  <inkml:trace contextRef="#ctx0" brushRef="#br0" timeOffset="35733.69">5384 3688 14735 0,'0'0'1312'0,"0"0"-1056"16,0 0-256-16,0 0 0 0,1-8 0 0,0 1 160 15,-1 7-160-15,6-4 128 0,2 1-128 0,2 0 160 16,1 0-160-16,4-2 160 0,2 3-160 0,3-2 0 0,2-1 0 0,1-1 128 16,1 0-128-16,0 3 0 0,0-3 0 0,2 2 0 15,-1-1 0-15,3 0 0 0,-1 1 0 0,3 0 0 16,3 1 128-16,3-1-128 0,3-3 192 0,0 3-64 16,6 0 128-16,1 1 32 0,-1-3 0 0,1 1 0 15,1 2-32-15,4 0 0 0,3-1 0 0,5-1 0 16,4 1 0-16,-1 1-16 0,1 1 0 0,3 0 0 15,5 0-48-15,0-2 0 0,6 1 0 0,2 0 0 16,2 2 64-16,-1-2 0 0,1 1 0 0,7 0 0 16,1 0-256-16,0 1 0 0,-1 0 0 0,6-2 0 15,4 1 192-15,0 0-64 0,-4 1-128 0,4 0 192 16,5-1-192-16,-2 5 176 0,2-2-176 0,3 1 160 0,0 3-160 16,2-1 0-16,1 1 0 0,-1-1 128 15,1-2-128-15,2 1 0 0,4-2 0 0,2 3 0 0,0-2 0 16,1 0 0-16,2 0 0 0,2 0 0 0,1 1 0 0,-2-2 0 15,1-1 0-15,2 2 0 0,4 2 0 0,-2 0 0 16,1-2 0-16,2 0 0 0,2 1 160 0,-2 1-160 16,-2-2 192-16,2 1-192 0,1 0 0 0,2 1 0 15,-4-1 0-15,3 1 0 0,2 1 208 0,1-1-64 16,-1 1-16-16,-1-1 0 0,-5-1 48 0,3 1 0 16,6-2 0-16,-3 1 0 0,0 2-16 0,0-1 0 15,-1-2 0-15,0 1 0 0,0 1-32 0,-1-2-128 16,0-1 192-16,0 2-64 0,0-2 16 0,-2 1 0 15,0-2 0-15,3 1 0 0,-1 1 80 0,1-1 16 16,-2-1 0-16,2 0 0 0,-1-2 80 0,4 3 32 0,-1 1 0 16,0 0 0-16,-2-4-224 0,3 2-128 15,1 2 128-15,-2-1-128 0,-1 0 176 0,2-1-48 0,1-3 0 0,1 2 0 16,-1 2-128-16,-2 0 160 0,-2 0-160 0,1-1 160 16,5 1-160-16,-5-2 192 0,-8 0-192 0,3 0 192 15,-1-1-32-15,2 1 0 0,-4 0 0 0,0 0 0 16,-3-2 96-16,1 2 32 0,1-4 0 0,-1 4 0 15,4 0-32-15,4 0-16 0,4-2 0 0,-2 2 0 16,-4 2-112-16,2 2 0 0,2 0-128 0,0-1 192 16,-5-1-192-16,0 1 128 0,3-2-128 0,-2 4 0 15,-2 2 128-15,-3 0-128 0,-3-3 0 0,1 4 144 16,0 1-144-16,-5 2 160 0,-7 0-160 0,1-1 160 16,-1-1-160-16,-2 3 128 0,-2 3-128 0,-5-1 128 0,0-3-128 15,-6 1 128-15,2 2-128 0,-6 2 128 0,-6-2-128 16,0-2 0-16,3-3 0 0,-6 1 0 0,-1 5 0 0,-6-4 128 15,-2-5-128-15,-6 2 128 0,-1-1-128 16,1 2 0-16,-4 1 0 0,-8-2 0 0,-2-3 0 16,-11 0 0-16,-5 3 0 0,-4-3 0 15,-6-2-480-15,-7 1-80 0,-7-1-16 16,-5 1-8448-16,-8-3-1712 0</inkml:trace>
  <inkml:trace contextRef="#ctx0" brushRef="#br0" timeOffset="36609.23">1357 5130 18431 0,'21'-3'1632'0,"4"-1"-1312"0,5-2-320 0,0 3 0 16,2-4-192-16,4 3-128 0,2 0 0 0,3-1-16 16,-1-1 336-16,7 1 192 0,4 2-32 0,0 3 0 15,1 1-32-15,2 1-128 0,2-4 192 0,3 1-64 0,4 0-128 16,6 1 192-16,4 1-192 0,1-1 192 0,1 0-192 15,3-1 0-15,4-4 144 0,1 3-144 0,4 0 0 0,-1 0 0 16,-3-4 0-16,5 1 0 0,7-2 0 0,0 1 0 16,-4 0 0-16,3-3 0 0,1-3 160 0,3 2-32 15,1 1-128-15,2 0 192 0,-3-2 112 0,5 2 16 16,0 1 0-16,0 1 0 0,1-1-16 0,-2 0 0 16,2-3 0-16,-4 2 0 0,-4 1 48 0,-1 2 16 15,2 0 0-15,-3 3 0 0,-1-1-128 0,-4-1-32 16,0 1 0-16,2-1 0 0,0 1-64 0,-2 1-16 15,-4-1 0-15,1 1 0 0,3 0-128 0,-1 1 160 16,-4 1-160-16,-4 1 160 0,-3-2-160 0,-2 1 0 0,-3 1 0 16,-2 1 0-16,-1-2 0 0,-4 1 128 15,-4 0-128-15,-3 1 0 0,-2 2 0 0,0-1-320 0,-1-1 48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6:38:04.853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FF00"/>
    </inkml:brush>
    <inkml:brush xml:id="br4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10585 12483 12895 0,'0'0'272'0,"0"0"64"0,0 0 16 0,0 0 32 0,0 0-384 0,0 0 0 0,0 0 0 0,5-4 0 0,-1-3 1712 16,0 0 272-16,-2 2 48 0,1-2 16 0,0 0-832 0,0-1-144 16,0 0-48-16,-2 3 0 0,-1 5 0 0,1-8 0 15,1 0 0-15,-2 2 0 0,0 6 0 0,0 0 0 16,0 0 0-16,2-7 0 0,-2 7-816 0,1-5-208 16,-1 5 0-16,0 0 0 0,0 0 864 0,0 0 128 15,0 0 32-15,0 0 0 0,0 0-832 0,0 0-192 16,0 0 0-16,0 0 0 0,0 0 864 0,0 0 128 15,-2 6 32-15,-2 2 0 0,0 1-832 0,1 3-192 16,-2 2 0-16,2 3 0 0,-4 0 0 0,2 5 0 16,0 5 0-16,-1 1 0 0,0 3 0 0,0 2 0 15,-2 2 0-15,0 3 0 0,2 0 864 0,-1 2 128 16,-2 0 32-16,3 0 0 0,-4-2-832 0,1 2-192 16,2 1 0-16,2-1 0 0,-2 0 0 0,2-1 0 15,-2-1 0-15,2-1 0 0,0 2 0 0,1-4 0 0,-2-3 0 16,1-1 0-16,3-1 0 0,-3-1 0 0,2-1 0 0,1-1 0 15,0-4 0-15,0 0 0 16,-2-1 0-16,1-1 0 0,0-2 0 0,0 0 0 0,1-1 0 0,2-1 0 16,0-2 0-16,-1-1 0 0,-2-2 0 0,2 0 0 15,-1-3 0-15,1-2 0 0,1 0 0 0,0-7 0 16,0 0 0-16,0 0 0 0,0 0 0 0,0 0 0 16,0 0 0-16,0 0 0 0,0 0 0 0,0 0 0 15,0 0-768-15,3-11-208 16,0 0-48-16,-2 2 0 0,-1 9-1632 0,-3-9-336 15,0-1-64-15,2 6-6560 0,0-2-1328 0</inkml:trace>
  <inkml:trace contextRef="#ctx0" brushRef="#br0" timeOffset="364.96">10151 13305 16575 0,'0'0'736'0,"0"0"160"0,0 0-720 0,0 0-176 16,-3 4 0-16,3-4 0 0,-4 4 1664 0,0 2 320 16,-1 1 48-16,3 2 16 0,-3 5-832 0,3 2-144 15,0 2-48-15,1 3 0 0,1 2-816 0,2 1-208 0,2 1 0 0,1 3 0 16,0 0 864-16,2 1 128 0,-1-2 32 0,5-1 0 15,-2-5 0-15,2-4 0 0,2-1 0 0,1-1 0 16,1-3-832-16,3-1-192 0,-1-4 0 0,4-4 0 16,3-3 1680-16,2-2 304 0,-1-4 48 15,6-1 16-15,3-7-1648 0,2-1-400 0,-2-5 0 16,1 0 0-16,1-4 896 0,-3 0 112 0,-4 1 16 0,1 0 0 16,-1 0-832-16,-5-1-192 0,-2-2 0 0,4-5 0 31,-5 11-1600-31,-3 0-352 0,-4 0-80 0,-5 8-16400 0</inkml:trace>
  <inkml:trace contextRef="#ctx0" brushRef="#br0" timeOffset="5217">11294 15464 12895 0,'0'0'272'0,"0"0"64"0,0 0 16 0,0 0 32 0,0 0-384 0,0 0 0 16,6-4 0-16,-6 4 0 0,0 0 1712 0,0 0 272 15,0 0 48-15,0 0 16 0,0 0-1648 0,5-5-400 0,-5 5 0 0,6-5 0 16,-1 0 896-16,-5 5 112 0,5-5 16 0,-5 5 0 16,0 0 0-16,0 0 0 0,0-9 0 0,0 1 0 15,0 8 0-15,-3-7 0 16,-1 0 0-16,0 0 0 0,-4-3-832 0,0 2-192 0,1 0 0 0,-1-1 0 15,-3-2 0-15,0 0 0 0,1 0 0 0,-3 0 0 16,1-2 864-16,0 0 128 0,-1 0 32 0,2-2 0 16,-2 1-832-16,1 1-192 0,-1-2 0 0,0 1 0 15,-2-1 0-15,2 0 0 0,-2 2 0 0,-3-1 0 16,1 0 0-16,-1-1 0 0,-1 1 0 0,1 0 0 16,-1 1 0-16,-2-1 0 0,0 0 0 0,4 1 0 15,0 1 0-15,1 0 0 0,-2 0 0 0,1-1 0 16,0 1 0-16,0-1 0 0,0 2 0 0,-1 0 0 0,-1 0 0 15,2-2 0-15,-2 2 0 0,2 1 0 0,-1 1 0 16,-1 0 0-16,1 0 0 0,-4-1 0 0,0 2 0 16,0 1 0-16,-3 3 0 0,1-3 0 0,0 0 0 0,-1-1 0 15,3 1 0-15,0 1 0 0,2-2 0 0,1 0 0 16,-3 1 0-16,2 1 0 0,0 2 0 0,3-2 0 16,-3 0 0-16,2-1 0 0,1 4 0 0,-1 2 0 15,1 1 0-15,0 0 0 0,0-1 0 0,-2 3 0 16,0 2 0-16,-1 2 0 0,-2-2 0 0,0-1 0 15,1 3 0-15,-2 0 0 0,0 3 0 0,1-1 0 16,2-3 0-16,-6 5 0 0,3 1 256 0,5 0 0 16,3-2 0-16,-2 0 0 0,-1 2-256 0,0 0 0 15,2 1 0-15,-1 2 0 0,2-4 0 0,-1 1 0 0,1-1 0 16,0 2 0-16,-2 0 128 0,-1 0-128 0,1 2 0 0,-1-1 144 16,-3 0-144-16,3 0 128 0,0 0-128 15,2 3 128-15,-1-3-128 0,1 1 0 0,-1 1 144 0,2-1-144 16,-1 0 0-16,3 2 128 0,2 0-128 0,0 3 0 15,0 0 0-15,0-1 0 0,0 1 0 0,2 0 128 16,-1-3-128-16,3 3 0 0,-3 2 0 16,1 2 0-16,0-2 0 0,0 0 0 0,2 0 0 0,-1 1 0 15,0-3 0-15,-1 0 0 0,3-1 0 0,0 0 0 16,1 1 0-16,0 1 0 0,1-4 0 0,0 3 0 16,0 3 0-16,2 1 0 0,1 2 0 0,1 0 0 15,-1 1 0-15,3 0 128 0,1 1-128 0,2 0 0 16,0 0 0-16,3-1 144 0,0 1-144 0,1-2 0 15,-2-1 144-15,2 0-144 0,-1-2 0 0,-1-1 144 0,2 1-144 16,0-1 0-16,-1 1 0 0,2-1 128 0,-2 0-128 16,2 0 0-16,0-1 0 0,1-3 128 0,-1 0-128 0,3 0 0 15,-1 0 0-15,7-1 0 0,-1 0 0 0,2-1 0 16,-1 0 0-16,2 3 0 0,0 1 0 0,1-2 0 16,-1-2 128-16,-1 0-128 0,-1 0 0 0,3 2 0 15,-3-3 144-15,0-1-144 0,-2 0 0 16,1 0 0-16,3-1 0 0,-1 0 128 0,-1 0-128 0,-3-1 0 15,3 0 0-15,-2-1 0 0,1-2 0 0,3-1 128 16,2 0-128-16,1-2 0 0,2 1 144 0,-2-1-144 16,-2 3 192-16,0-3-192 0,-1-3 208 0,0 1-64 15,-3 1-16-15,1 2 0 0,1-1-128 0,-4-1 128 16,1-5-128-16,0 3 128 0,1 3-128 0,0-1 160 0,-1-5-160 16,3 1 160-16,-4 1-160 0,2-1 192 15,0-3-192-15,1 1 192 0,3-3-48 0,-1-1 0 0,4 3 0 0,-3-4 0 16,3 0 0-16,-3-1 0 0,1 0 0 0,-3-1 0 15,0 3-144-15,-2-1 0 0,1 3 144 0,-1-3-144 16,-2 0 0-16,0-1 144 0,-1 3-144 0,0-1 0 16,2-1 144-16,-2 0-144 0,1-2 0 0,0 2 144 15,3-3-144-15,-2 0 0 0,0-1 144 0,3-3-144 16,0 1 0-16,-1-3 144 0,1-2-144 0,0-3 0 16,-1 1 160-16,-1 1-160 0,-1 3 128 0,-2-3-128 15,-2-3 0-15,0 2 0 0,0 3 128 0,-3-4-128 16,0-1 0-16,-1 0 0 0,0 0 0 0,0 1 128 0,0 1-128 15,0 0 0-15,-1-1 0 0,0 1 0 0,-1-1 0 16,-1 0 0-16,0 0 128 0,0-1-128 0,-1-1 0 16,0-1 0-16,2-2 0 0,-3 2 0 0,2 0 0 0,0 1 0 15,-3-3 0-15,1 4 0 0,-1-1 0 0,2 1 0 16,-4 0 0-16,0 0 0 0,-1 1 0 0,0 2 0 16,0 1 0-16,-2-1 0 0,-4-2 0 0,1 2 0 15,-1-3 0-15,-1 0 0 0,0 1 0 0,-2-1 0 16,3 0 0-16,0 11 0 0,1-1 0 0,-1-2 0 15,-2-1 192-15,3 0-64 0,-4-1-128 0,2 1 0 16,-2-1 0-16,1 1 0 0,-2 0 0 0,-1-4 0 16,-1 0 0-16,1 4 0 0,0 2 0 0,0-2 0 15,1 3 0-15,-2 2 0 0,-1 3 0 0,-1 0 0 16,2 2 0-16,0 0 0 16,-2 2-2432-16,-8 0-512 0,2 0-96 0,6 2-7664 15,4 1-1536-15</inkml:trace>
  <inkml:trace contextRef="#ctx0" brushRef="#br0" timeOffset="6746.44">9226 15551 9951 0,'0'0'448'0,"0"0"80"0,0 0-528 0,0 0 0 0,0 0 0 0,0 0 0 16,0 0 688-16,0 0 16 0,0 0 16 0,3 13 0 15,1 0-224-15,2-1-48 0,2-2-16 0,2 2 0 16,2 3-112-16,2-1-32 0,2 0 0 0,2-1 0 16,4 1-64-16,4-4-16 0,2 5 0 0,2-2 0 0,1-3-16 0,1 2-16 15,5 4 0-15,4-1 0 0,2 3-16 0,-1-5 0 16,0 0 0-16,1 0 0 0,1 0 48 0,-1-2 16 16,3-2 0-16,4 0 0 0,-1 2-96 0,2-3 0 15,-1 0-128-15,-3-1 192 0,-1-5 128 0,-4 0 32 16,-1 2 0-16,0-3 0 0,2 0 64 0,2-2 16 15,2 0 0-15,-1-1 0 0,0 2-64 0,-1-2-16 16,-2-3 0-16,1-1 0 0,-2-1-16 0,1-4 0 16,0-2 0-16,3-2 0 0,2 0-80 0,1-1 0 15,-3-2-16-15,-2 5 0 0,-2-1-16 0,-6-1 0 16,-3-3 0-16,-2 4 0 0,-5 4-16 0,-1 0 0 16,-1 0 0-16,-5 0 0 0,-2 2-208 0,-5-1 0 15,-2 3 0-15,-2 0 0 0,-1-3 128 0,-3 1-128 0,-2 2 0 16,-2 6 0-1,0 0-1136-15,-1-8-320 0</inkml:trace>
  <inkml:trace contextRef="#ctx0" brushRef="#br0" timeOffset="8680.31">10092 11079 12895 0,'0'0'272'0,"0"0"64"0,-9-3 16 0,5 2 32 0,-1 0-384 0,5 1 0 0,-5-2 0 0,5 2 0 15,-6-1 1712-15,6 1 272 0,-5-4 48 0,5 4 16 16,0 0-1648-16,0 0-400 0,-4-2 0 0,4 2 0 16,0 0 896-16,0 0 112 0,0 0 16 0,0 0 0 15,0 0-832-15,0 0-192 0,2 8 0 0,1 1 0 0,3-4 864 0,3 2 128 16,3 0 32-16,2 0 0 0,1 2-832 0,4-2-192 15,0 1 0-15,2-2 0 0,4 0 864 0,3 2 128 16,5-1 32-16,3 0 0 0,2 0 0 0,3-1 0 16,7 1 0-16,3-1 0 15,-2-3-1648-15,3-1-320 0,1-1-64 0,-2 0-16 16,1-1 832-16,1-2 192 0,2-5 0 0,-2 2 0 0,-6-3 768 0,-1 3 208 16,-5-3 48-16,-2-1 0 0,-2-2-832 0,-1 0-192 15,-3-1 0-15,-2 0 0 0,-1-3 0 0,-2-2 0 16,3-2 0-16,-2 1 0 0,-3 0 0 0,0 2 0 15,-4-1 0-15,-2 3 0 0,-1 0 0 0,-7 4 0 16,-1 1 0-16,-2 1 0 0,-5 3 0 0,1 0 0 0,-5 5 0 16,0 0 0-1,-5-3-1600-15,-4 1-352 0,-2 4-80 0,-4 1-16 0</inkml:trace>
  <inkml:trace contextRef="#ctx0" brushRef="#br0" timeOffset="9103.95">10125 11164 20271 0,'0'0'448'0,"0"0"80"0,0 0 32 0,0 0 16 0,0-5-576 0,1-1 0 15,0 1 0-15,2-1 0 0,1-1 928 0,1 1 80 16,2-1 16-16,0 0 0 0,4-1 0 0,-1 0 0 16,4 2 0-16,1-1 0 0,3-2 0 0,4-1 0 15,0 0 0-15,4 0 0 0,4-1-832 0,4 2-192 16,3-1 0-16,4 0 0 0,1 4 864 0,0 1 128 15,-2-1 32-15,1 3 0 0,-5 1-832 0,4 1-192 16,-4 1 0-16,2 2 0 0,-2 1 0 0,-2 3 0 16,3 0 0-16,1 2 0 0,-4 0 0 0,0 0 0 0,-3 1 0 15,-3 1 0-15,-1-1 0 0,-3 0 0 0,-2 0 0 16,-6-1 0-16,0 1 0 0,-3-1 0 0,-4-2 0 16,0-1 0-1,-9-5-1600-15,0 0-352 0,0 0-80 0,0 0-16 0</inkml:trace>
  <inkml:trace contextRef="#ctx0" brushRef="#br0" timeOffset="10291.49">12362 10558 16575 0,'0'-11'736'0,"0"11"160"0,0 0-720 0,3-6-176 0,-3 6 0 16,4-6 0-16,-2-2 848 0,-1 4 144 0,-1 4 32 0,0-6 0 16,-1-1-832-16,0-2-192 0,-2-1 0 0,-2 2 0 15,0 0 864-15,-3 1 128 0,-1-1 32 0,-1 0 0 16,-4 1-832-16,0-2-192 0,-2-1 0 0,1 1 0 15,1 0 864-15,-3 1 128 0,-1-2 32 0,-4-2 0 16,1-1-832-16,-1 1-192 0,-1 0 0 0,-2 0 0 16,1 1 864-16,-2 0 128 0,-3-1 32 0,-2 0 0 15,-2 0-832-15,-3 1-192 0,-2 0 0 0,-1 1 0 16,1-2 0-16,-1 1 0 0,2 1 0 0,0 1 0 16,2 0 0-16,-1-1 0 0,0-2 0 0,-2 4 0 15,-5-3 864-15,1 2 128 0,0 0 32 0,-1 1 0 16,-5 2-832-16,0-1-192 0,3 0 0 0,-5 0 0 15,0-1 0-15,-3 0 0 0,-6 5 0 0,-1 0 0 0,2-1 0 0,0 2 0 16,0 1 0-16,0-1 0 0,-2 1 0 0,-1 0 0 16,2 3 0-16,3 1 0 0,-2 2 0 0,3 1 0 15,1 0 0-15,3 1 0 0,-2 1 0 0,0 0 0 16,-2 0 0-16,2 0 0 0,4 2 0 0,1 1 0 16,2 0 0-16,1 2 0 0,-1 1 0 0,0 0 0 15,-2 0 0-15,-2 3 0 0,1 1 0 0,1 2 0 16,-1 0 0-16,-15 9 0 0,9-2 0 0,6 0 0 15,4 0 0-15,2 1 0 0,2-1 0 0,-5-1 0 16,1 0 0-16,1 0 0 0,6 4 0 0,-1-3 0 16,3-1 0-16,3 1 0 0,-1 0 0 0,4 0 0 15,3-1 0-15,-2 3 0 0,3 0 0 0,3 1 0 16,-2 0 0-16,5 0 0 0,0-3 256 0,2 1 0 16,3-1 0-16,4 2 0 0,-1 1-256 0,4-1 0 15,2-2 128-15,4-1-128 0,0 1 0 0,3 1 0 16,1 3 0-16,3-1 0 0,2-2 0 0,3 2 0 0,1 1 0 0,1 1 0 15,3 0 0-15,0 1 0 0,1 0 0 0,-1 0 0 16,3 1 0-16,-1-2 0 0,2-3 0 0,3 1 0 16,0 1 0-16,4-5 0 0,4-1 0 0,1 0 0 15,2-3 0-15,4 0 0 0,4 1 0 0,3-2 0 16,-1-3 0-16,1 1 144 0,1-1-144 0,1-1 128 16,1 0 0-16,1-3-128 0,-2-4 192 0,7 3-64 15,7 0-128-15,-2 1 192 0,0-5-192 0,-1 1 192 16,1-1-192-16,0 0 192 0,3-4-192 0,6 0 192 15,2-2-192-15,2-1 192 0,-6 2-192 0,2 0 192 0,2-2-192 16,4 0 160-16,6-2-160 0,-3 0 160 0,-5 3-160 16,5-2 0-16,0 2 0 0,4-2 0 0,3-2 0 15,-4 1 0-15,-3 2 128 0,0-2-128 0,0 0 0 0,3 0 0 16,4 0 144-16,-9 2-144 0,-3 1 0 0,2-3 0 16,3-1 0-16,2-1 128 0,1 2-128 0,-2-1 0 15,-5-1 0-15,1 0 128 0,-1 0-128 0,4-2 144 16,2-2-144-16,-5-2 160 0,-6-2-160 0,0-2 160 15,2-3-160-15,1-3 160 0,5-3 16 0,-2-4 0 16,-7-5 0-16,-1-5 0 0,0-3 80 0,1-5 32 16,-2-4 0-16,-3-1 0 0,1-3 48 0,-6 1 16 0,-3-3 0 15,-7 0 0-15,-4-1 48 0,-5 2 16 0,-4 3 0 16,-5 5 0-16,-9 6 0 0,-4-1 0 0,-3 0 0 16,-6 1 0-16,-3 2-144 0,-4 1-16 0,-3-1-16 15,-5 1 0-15,-7 2-240 0,-5 0 0 0,-4 2 128 16,-5 2-128-16,-4-3 0 0,-5 2-128 0,-8-1 128 0,-4 3-208 31,-7-1-320-31,-5 2-64 0,-7-2-16 0,3 2 0 16,-1 1-1312-16,-3-1-256 0,-5-1-48 0,0 2-9280 0,2-1-1856 0</inkml:trace>
  <inkml:trace contextRef="#ctx0" brushRef="#br1" timeOffset="14028.85">8947 15149 14623 0,'-13'-14'640'0,"3"5"144"16,-2 0-624-16,-4-2-160 0,-3-4 0 0,-1 0 0 0,-5-1 1056 0,-3-2 176 16,-4-1 48-16,-6-3 0 0,-1-1-288 0,-5 1-48 15,1 0-16-15,-2 3 0 0,-1 1-352 0,1 1-64 16,1-2 0-16,1 4-16 0,-2 4-192 0,-1-2-48 16,0-3 0-16,2 3 0 0,4 2-256 0,0 2 128 15,-1-2-128-15,5 1 0 0,3 1 128 0,2 3-128 16,1-2 0-16,4 2 0 0,1-2 0 0,2 1 0 15,2 3 0-15,2 1 0 16,5-1-672-16,4 2-96 0,2 1 0 0</inkml:trace>
  <inkml:trace contextRef="#ctx0" brushRef="#br1" timeOffset="14308.48">8932 15442 11055 0,'0'0'976'0,"10"7"-784"0,-3-2-192 0,-7-5 0 15,0 0 1264-15,3 8 208 0,-4-1 32 0,-4 0 16 16,-5-1-208-16,-3-3-32 0,-5-1-16 0,-4 0 0 16,-4 0-176-16,-6 1-48 0,-5-3 0 0,-3 0 0 0,-5-1-400 15,-6 1-64-15,-5 1-32 0,0 4 0 0,-3-2-80 0,0 2-16 16,-3-1 0-16,-1 3 0 0,-2 2-240 0,2-2-48 15,-1 2-16-15,3 1 0 0,1 1-144 16,2-1 128-16,3-1-128 0,3-2 128 0,5-1-128 16,6-1 0-16,6 5 0 0,4-2 0 15,7-6-1776-15,4-1-224 0,7 0-48 0,5 1-16 0</inkml:trace>
  <inkml:trace contextRef="#ctx0" brushRef="#br1" timeOffset="14543.09">8890 16013 10127 0,'-13'1'448'0,"4"2"96"0,-6 3-544 0,-1 1 0 0,-3 3 0 0,-5 0 0 15,-4 0 2960-15,-4 2 496 0,-5 4 80 0,-3 0 32 16,1 1-1936-16,-6-1-384 0,-3 1-80 0,2 1-16 15,-1 3-752-15,-4-1-144 0,2-1-48 0,0-1 0 16,1 2-208-16,0 1 0 0,0 0-192 0,8 0 192 16,4-2-2816-1,9-3-448-15</inkml:trace>
  <inkml:trace contextRef="#ctx0" brushRef="#br1" timeOffset="14762.74">8861 16505 29487 0,'-11'8'2624'0,"-1"6"-2112"16,-2 3-512-16,-3 0 0 0,-2 0 192 0,-2 3-64 15,-3 2 0-15,-2 0-128 0,-4-3 384 0,0 1-16 16,0-1-16-16,0 4 0 0,0 1-224 0,3 1-128 15,-2-2 160-15,4-2-14080 0</inkml:trace>
  <inkml:trace contextRef="#ctx0" brushRef="#br1" timeOffset="15302.29">11541 14979 15663 0,'-5'-7'1392'0,"4"-4"-1120"0,1-4-272 0,7 1 0 15,0-1 832-15,8 0 96 0,3-3 32 0,8 2 0 16,5 0-208-16,6 2-48 0,6 1 0 0,7-1 0 15,8-4-368-15,2 4-80 0,2 3 0 0,5-3-16 16,4 0-240-16,3 1 0 0,2 1 0 0,-8 3 0 16,-4 1 0-16,-9 2 0 0,-8-2 0 0,-6 4-6592 15,-6 3-1424-15</inkml:trace>
  <inkml:trace contextRef="#ctx0" brushRef="#br1" timeOffset="15517.43">11666 15466 23039 0,'0'0'2048'15,"7"6"-1648"-15,5 1-400 0,6 0 0 0,9 0 144 0,9 1-144 16,8 3 160-16,3-1-160 0,3 0 640 0,3-2 48 16,0-2 0-16,3 1 0 0,3 0-336 0,-1-2-64 15,1 0-16-15,-4 0 0 0,-7 2-144 0,-4 0-128 16,-9 0 144-16,-5-2-144 15,-6 1-944-15,-4 2-272 0,-8 3-64 16</inkml:trace>
  <inkml:trace contextRef="#ctx0" brushRef="#br1" timeOffset="15662.76">12141 16164 12895 0,'29'0'576'0,"-7"0"112"0,4 1-560 0,9 3-128 0,7 0 0 0,2 3 0 16,0 1 2512-16,0 1 480 0,-1 0 80 0,3-2 32 15,4 1-2016-15,3-2-384 0,1 1-96 0,-1 3-16 16,2 3-288-16,-1-1-64 0,-1-1-16 16,1 1-8128-16,1 3-1632 0</inkml:trace>
  <inkml:trace contextRef="#ctx0" brushRef="#br1" timeOffset="16723.98">4128 10922 12895 0,'0'0'272'0,"0"0"64"0,-10 1 16 0,1 2 32 0,0 3-384 0,3-2 0 16,6-4 0-16,0 0 0 0,-5 7 896 0,2 1 96 16,2 0 32-16,2-1 0 0,-1-7 0 0,8 9 0 15,1 1 0-15,5 0 0 0,2-2-832 0,5 0-192 16,3 0 0-16,5 0 0 0,-1 0 864 0,5 0 128 15,2-2 32-15,2 0 0 0,3-1-832 0,-12-1-192 16,3 0 0-16,2 1 0 0,2-3 0 0,1 0 0 16,1 0 0-16,-1-1 0 0,0-1 864 0,1-1 128 15,-3-1 32-15,1-1 0 0,-1 1-832 0,0 1-192 16,-3-6 0-16,-5 0 0 0,0 1 0 0,-3 0 0 16,-2 1 0-16,-3-3 0 15,-1-2-768-15,-4 2-208 0,-1 0-48 0,-2-4-10240 0</inkml:trace>
  <inkml:trace contextRef="#ctx0" brushRef="#br1" timeOffset="17029.43">4334 11021 20271 0,'0'0'448'0,"0"0"80"0,0 0 32 0,0 0 16 0,0-14-576 0,4 3 0 0,1-1 0 0,3 1 0 15,1 1 0-15,3-2 0 0,3-4 0 0,-2 6 0 0,4 0 0 0,5 1 0 16,1 1 0-16,5 0 0 0,1 3 928 0,2-2 80 16,1 4 16-16,2 1 0 0,2-2-832 0,2 1-192 15,0 1 0-15,2 2 0 0,-1 2 864 0,0 1 128 16,-2 2 32-16,1 3 0 0,-1 6-832 0,-3 0-192 15,-4 1 0-15,-6 2 0 0,-4-1 0 0,-5 2 0 16,-3 1 0-16,-3-2-8144 16,-2 0-1680-16</inkml:trace>
  <inkml:trace contextRef="#ctx0" brushRef="#br1" timeOffset="18093.09">6061 10468 11567 0,'0'0'512'15,"5"-9"112"-15,-3 0-496 0,0-1-128 0,0-2 0 0,0 2 0 0,-2 1 816 0,0 2 144 16,-3-2 16-16,0 0 16 0,0-1-384 0,-5 0-80 15,-1 0-16-15,-3 1 0 0,-1-2-240 0,-4-2-48 16,-2 0-16-16,-7 0 0 0,-1 3-80 0,-3-2 0 16,0-2-128-16,-1 1 192 0,-5-1-48 0,0 2-16 15,-1 1 0-15,-3-1 0 0,-3-1 80 0,-4 0 16 16,-6 0 0-16,-3 0 0 0,-3 0-64 0,-2 0-16 16,-2 1 0-16,0-1 0 0,-5 0-144 0,-4-2 192 0,-3 1-192 15,-3 3 192-15,-3 4-64 0,1-1-128 0,-1-6 192 16,3 3-64-16,1 4 0 0,0 1 0 15,-2 4 0-15,-2-1 0 0,1-3 16 0,0 2 0 16,-4 2 0-16,3 2 0 0,-1 0-144 0,-1 0 192 0,-5 0-192 16,-1 6 192-16,1 5-192 0,3-1 128 0,4-3-128 15,-2 0 128-15,-1 3 32 0,6 5 0 0,5 3 0 0,6 0 0 16,-2-5-16-16,2 1 0 0,1 3 0 0,-2 0 0 16,1 1-144-16,5 0 0 0,4-2 0 0,0 3 128 15,-3 2-128-15,4 2 0 0,-1 0 0 0,3 0 0 16,3 3 0-16,4 3 0 0,4 4 0 0,3 1 0 15,4-1 0-15,1 0 0 0,3 0 0 0,0 2 128 16,5-1-128-16,-1-2 0 0,3-3 0 0,4 3 0 16,1 2 0-16,3 0 0 0,4-1 0 0,-1 1 0 15,0 1 0-15,5 4 0 0,0 3 0 0,5-2 0 0,1 0 0 16,2-2 0-16,2 1 0 0,2-1 0 0,2 8 0 16,4-5 0-16,2-4 0 0,2 4 0 0,-2 6 0 0,4-3 0 15,2-5 0-15,7-2 0 0,2-4 0 0,2 0 192 16,1 0-192-16,1-2 192 0,2-1-192 0,0 0 0 15,2-2 0-15,4 1 0 0,5 0 0 0,2 0 0 16,0-1 0-16,3 0 0 0,1 3 0 0,0-1 0 16,-1-1 0-16,2-6 0 0,-1-2 0 0,6-2 0 15,0 1 128-15,2 0-128 0,0-5 192 0,4 2-64 16,-1 2 0-16,0-3 0 0,0 2 32 0,2-2 0 16,2-3 0-16,4 3 0 0,4 1-16 0,-3 0 0 15,0-4 0-15,2 0 0 0,3-3-16 0,0-1 0 16,4 0 0-16,-2-3 0 0,-2-5 128 0,0-2 32 0,-3 0 0 15,6-3 0-15,3 1-48 0,0-4-16 0,-3-1 0 16,-1 1 0-16,-2 0-64 0,0 0-16 0,0 0 0 0,1 0 0 16,-2-3 32-16,3 2 0 0,0 1 0 0,-1-3 0 15,-3-3 112-15,-3-1 32 0,-3 1 0 0,1-1 0 16,-2-1 64-16,2-3 0 0,2-1 16 0,-1-1 0 16,-3 0-48-16,-5-5-16 0,-2-1 0 0,-1-5 0 15,1-7-48-15,-2-3-16 0,-2 0 0 0,-3-3 0 16,0-5 0-16,-4-1 0 0,-3 1 0 0,-1-4 0 15,-6-2 80-15,0-2 16 0,-1-4 0 0,-3 4 0 16,-4 5 48-16,-3 4 16 0,-3 1 0 0,-6 2 0 16,-8-1-48-16,-1 1 0 0,-4-1 0 0,-2 1 0 15,-5 1-144-15,-2-2-48 0,0 0 0 0,-5 3 0 0,-1 5-192 16,0 4 128-16,1 1-128 0,1 1 0 0,-1 5 0 0,1 2-320 16,-3-3 64-16,-1 4-11440 15,-1 0-2272-15</inkml:trace>
  <inkml:trace contextRef="#ctx0" brushRef="#br1" timeOffset="20113.07">7087 10870 16575 0,'0'0'368'0,"0"0"80"0,-6-5 0 0,6 5 16 0,-4-6-464 0,4 6 0 0,0 0 0 0,-4-7 0 16,1 1 912-16,3 6 96 0,0 0 16 0,0 0 0 16,0 0 0-16,0 0 0 0,0 0 0 0,0 0 0 15,0 0 0-15,-9 6 0 0,4-1 0 0,-2 4 0 16,3 2-832-16,1 2-192 0,0 5 0 0,-1-2 0 16,1 1 864-16,0 3 128 0,1 2 32 0,2 1 0 0,1 1-832 0,0 1-192 15,-1-2 0-15,2 1 0 0,0 2 0 16,0-3 0-16,1 0 0 0,-1 0 0 0,-2-1 0 15,4 1 0-15,1-1 0 0,2-2 0 0,-3-5 0 0,0-1 0 16,2-2 0-16,1-1 0 0,2 0 864 0,-1-1 128 16,4-3 32-16,1 0 0 0,0-2-832 0,2 0-192 15,1-3 0-15,0-2 0 0,-1-1 0 0,4-1 0 16,3 2 0-16,1-5 0 0,-1 0 0 0,0-1 0 16,-2-1 0-16,-1-1 0 0,-1-2 0 0,1 0 0 15,-2-1 0-15,-1-1 0 0,0-3 864 0,-2-1 128 16,-2 0 32-16,1 0 0 0,0 1-832 0,2 1-192 15,-2-3 0-15,0 1 0 0,-3-1 0 0,2 1 0 16,0 0 0-16,0 1 0 0,-1-3 0 0,0 2 0 0,0-2 0 16,-3 6 0-16,1-1 0 0,3-7 0 0,-4 0 0 0,-3 6 0 15,-3-2 0-15,2 0 0 0,-1-1 0 16,0 0 0-16,0-1 0 0,0 3 0 0,-1 3 0 16,1 1 0-16,2 1 0 0,-1 1 0 0,-3 0 0 0,-1 0 0 15,1 3 0-15,-1 0 0 0,0 6 0 0,0 0 0 16,0 0 0-16,0 0 0 0,0 0 0 0,0 0 0 15,-4-3 0-15,-1 2 0 0,5 1 0 0,0 0 0 16,0 0 0-16,-1 10 0 0,-2 0 0 0,0 4 0 16,-5 4 0-16,2 0 0 0,2 1 0 0,-4 3 0 15,-2 0 0-15,1 1 0 0,-1 1 0 0,-1 1 0 16,0-3 0-16,2 2 0 0,0-2 0 0,-2 0 0 0,0-1 0 16,0 0 0-16,0-3 0 0,0 3 0 0,0 0 0 15,0 1 0-15,-3 0 0 0,1-2 0 0,-1-4 0 16,0 1 0-16,2-1 0 0,-2 0 0 0,-3-1 0 15,1-2 0-15,-1-2 0 0,1 1 0 0,-1 1 0 0,1-5 0 16,-1 0 0-16,1-1 0 0,0 0 0 0,1-1 0 16,1-3 0-16,1 0 0 0,1-3 0 0,-1-1 0 15,-1 1 0-15,-4-3 0 0,1-4 0 0,0 0 0 16,1 1 0-16,0-1 0 0,1-1 864 0,2 0 128 16,2 0 32-16,-1 0 0 0,1-6-832 0,1 5-192 15,1 1 0-15,2-2 0 0,2-2 0 0,-1 0 0 16,4 1 0-16,-2-2 0 0,1-3 0 0,1 1 0 15,0-1 0-15,1 1 0 0,1-2 0 0,0 2 0 16,0 0 0-16,1 0 0 0,0 0 0 0,0 1 0 16,0-2 0-16,2 2 0 0,0 0 0 0,0-1 0 0,-1 2 0 0,2 0 0 15,-2 0 0-15,0 1 0 0,-1 1 0 16,2 1 0-16,0-1 0 0,0 1 0 0,-1 0 0 0,-1 1 0 16,1 1 0-16,1 1 0 0,0-2 0 15,-2 1 0-15,0 2 0 0,-1 6 0 0,2-8 0 0,-2 8 0 16,1-9 0-16,-1 9 0 0,0 0 0 0,0 0 0 15,0 0 0-15,0 0 0 0,0-5 0 16,0 5 0-16,0 0 0 0,0 0 0 0,0 0 0 0,0 11 0 31,-1 1-768-31,0 1-208 0,0 2-48 0,0 2 0 0,1-1 832 0,0 4 192 0,-1 1 0 16,0 0 0-16,-2 0 0 0,1 1 0 0,0 1 0 0,1 2 0 16,0 2 0-16,1-2 0 0,1-1 0 0,0 0 0 15,-1 1 0-15,2-2 0 0,4-4 0 0,-2 0 0 16,2 0 0-16,0-4 0 0,3-4 0 0,0 0 0 0,2-1 768 15,0-1 208-15,0-5 48 0,2 1 0 16,3-3-1648-16,0-1-320 16,0-1-64-16,0-3-16 0,1-3 1648 0,2-1 320 0,3-3 64 0,3-1 16 0,0-5-832 0,1 1-192 15,-4-5 0-15,-5 5 0 0,-1-1 0 0,1 1 0 16,-3-1 0-16,-1 2 0 0,-1 0 0 0,0 3 0 16,-3 0 0-16,2-3 0 15,-4 0-768-15,-2 2-208 0,-1 3-48 0,-2 4-10912 16,-2 5-2192-16</inkml:trace>
  <inkml:trace contextRef="#ctx0" brushRef="#br1" timeOffset="32055.41">4792 13033 12207 0,'0'0'528'15,"-7"3"128"-15,7-3-528 0,-7-1-128 0,0-3 0 0,7 4 0 0,-5 5 272 0,5-5 32 16,0 0 0-16,0 0 0 0,0 0 128 0,0 0 16 16,0 0 16-16,0 0 0 0,4-5 336 0,3-2 64 15,0-1 16-15,4 0 0 0,1-3-304 0,2-3-64 16,-2-1-16-16,4 2 0 0,2 2-240 0,1 1-32 16,-2-3-16-16,-4 2 0 0,-2 2-80 0,1 2 0 15,1 3-128-15,-2 2 192 0,-2 0-192 0,2 0 0 16,-1 4 0-16,-1 3 0 0,-2 5 160 0,-1 3-160 15,0 1 160-15,-2 7-160 0,0 6 448 0,-4-2-16 16,0-2 0-16,-4 1 0 0,0 4-240 0,-3 0-64 16,1 1 0-16,-2 0 0 0,0-3-128 0,2-1 192 15,-2-4-192-15,1-2 192 0,2-3 48 0,-1-2 16 16,6-14 0-16,-5 6 0 0,2 3 320 0,3-9 64 0,0 0 0 0,0 0 16 16,0 0 320-16,0 0 64 0,0-11 16 0,4-1 0 15,1-5-432-15,4-1-96 0,3-3-16 0,-1-2 0 16,1-4-320-16,3-1-192 0,0-3 192 0,2 2-192 15,-1 2 128-15,1 3-128 0,-1 2 0 0,0 1 0 16,-1 1 0-16,0 5 0 0,0 4 0 0,-3 2 0 16,-2 1 0-16,-2 6 0 0,2 4 0 0,-2 2 0 15,-1 4-144-15,-1 2 144 0,0 0-128 0,-3 8 128 16,-1 1 0-16,-1 2 0 0,-1 0 0 0,-1-1-128 16,-2 3 128-16,1 0 0 0,-2-1 0 0,2-3 0 15,0-4 0-15,0 1 0 0,0-6 0 0,1-3 0 16,1-7 0-16,0 0 0 0,0 0 128 0,0 0-128 15,0 0 320-15,4-10-16 0,0-6 0 0,4-2 0 0,1-2 16 16,2 2 16-16,0-2 0 0,2-2 0 0,1-6-208 0,2 3-128 16,0 2 128-16,1 1-128 0,-2 0 0 0,3 1 0 15,-1 5 0-15,2 1 0 0,0 7 0 0,-2 1 0 16,-3 4 0-16,-2 5 0 0,-2 3 0 0,-3 6-128 16,1 5 128-16,-4 2-128 0,-1 3 128 0,-3 4 0 15,-2 0 0-15,0 5 0 0,-2 0 0 0,-2 1 0 16,0-1 0-16,0 0 128 0,-1-1-128 0,1-2 0 15,3-6 128-15,-1-2-128 0,4 0 0 0,4 0 0 16,-2-5 0-16,0-3 128 0,-2-11-128 0,9 7-208 16,0-2 48-16,2-2 16 15,-1-3-2976-15,2-4-592 0</inkml:trace>
  <inkml:trace contextRef="#ctx0" brushRef="#br1" timeOffset="33333">6141 12928 6447 0,'0'0'576'0,"0"0"-576"16,-6-6 0-16,6 6 0 0,0 0 1008 0,0 0 80 0,0 0 32 15,0 0 0-15,0 0 256 0,0 0 48 0,10 5 16 0,3-1 0 16,2-3-224-16,1-1-64 0,4 0 0 0,3 0 0 15,3-1-512-15,4-2-128 0,4 0 0 0,5 3-16 16,4 3-240-16,-3 0-64 0,0-2 0 0,-1-2 0 16,0 0-192-16,4 2 176 0,-4 1-176 0,2-1 160 15,0-5-160-15,-2 2 160 0,0 2-160 0,-4 3 160 16,-4-1-160-16,-5 0 0 0,-4-3 0 0,-8 3-6736 16,-2 1-1392-16</inkml:trace>
  <inkml:trace contextRef="#ctx0" brushRef="#br1" timeOffset="33647.78">6868 12736 20271 0,'6'-15'448'0,"3"7"80"0,0 1 32 0,1 5 16 0,2 2-576 0,0 0 0 16,2-1 0-16,2 3 0 0,0 4 0 0,1 0 0 16,1 3 0-16,0 1 0 0,1-3 0 0,1 2 0 15,2 4 0-15,5 6 0 0,-1 0 544 0,-1-1 0 16,-3-2 0-16,-3 1 0 0,0 4-96 0,-6-2-32 16,-2 4 0-16,-4-2 0 0,-7-3-32 0,-3 4 0 15,-3 0 0-15,0-1 0 0,-5-4 48 0,-3 1 0 0,-4 0 0 0,-1 0 0 16,-4 0-256-16,1-3-48 0,0-1-128 0,1-1 192 31,1 0-1664-31,4-5-320 0,-9-2-80 0,10-5-16 0</inkml:trace>
  <inkml:trace contextRef="#ctx0" brushRef="#br1" timeOffset="34276.46">8033 12741 8287 0,'0'0'368'0,"0"0"80"0,-11-7-448 0,2 3 0 0,-1 3 0 0,-1 4 0 15,-2 1 1840-15,-2 3 272 0,2 0 64 0,-4 4 16 16,-1 4-1344-16,-3 1-272 0,0 3-48 0,-3 1-16 16,1-3-32-16,0 4-16 0,2 3 0 0,1-2 0 15,5-5-80-15,4 0-32 0,2 2 0 0,7-1 0 16,5-3 48-16,4-4 16 0,3-7 0 0,5 2 0 15,6-1 224-15,0-3 64 0,3-5 0 0,-2-3 0 16,2-3-128-16,-2-2 0 0,0-3-16 0,0-2 0 16,0 0-320-16,0-1-64 0,-4 1-16 0,-1-2 0 15,-1 4 16-15,-2 0 0 0,-1 0 0 0,-4 3 0 16,-2 5 48-16,-7 6 16 0,0 0 0 0,0 0 0 0,0 0 16 0,0 0 0 16,0 10 0-16,0 2 0 0,-3-1-128 15,-1 2-128-15,1 3 176 0,1 2-176 0,2 1 160 16,0-3-160-16,1-1 128 0,2 0-128 0,5 3 0 15,-3-5 0-15,5-4 0 0,5 3 0 16,1-5-1392-16,1-2-352 0,4-2-80 0,2-3-16 0</inkml:trace>
  <inkml:trace contextRef="#ctx0" brushRef="#br1" timeOffset="35749.18">8560 12485 14735 0,'0'0'640'0,"0"0"160"0,0 0-640 0,0 0-160 0,0 0 0 16,0 0 0-16,-2-9 1008 0,2 9 160 15,0 0 48-15,0 0 0 0,0 0-384 0,0 0-64 0,-6 12 0 0,-2 1-16 16,-1 1-16-16,1 5 0 0,-1 3 0 0,2-5 0 16,-1 4 112-16,0 3 32 0,-3 4 0 0,0 1 0 15,1 0-704-15,-2 1-176 0,2 1 0 0,1-4 0 16,-1-4 0-16,1-1 0 0,2-2 0 0,-1 0 0 15,0-3 0-15,3-1 0 0,-3-5 0 0,4-1 0 16,0 0 848-16,1-1 144 0,2-1 32 0,2-1 0 16,-1-7-832-16,0 0-192 0,8 3 0 0,0-2 0 15,3-4 864-15,2 0 128 0,0 0 32 0,1-1 0 16,1 3-832-16,3-2-192 0,1-2 0 0,-1 3 0 16,0 0 0-16,5 0 0 0,-4 2 0 0,-2-3 0 15,1-1-768-15,2 0-208 16,-4 4-48-16,2-3 0 0,0-1-816 0,-1 1-160 0,0-1-48 15,-6 2 0-15</inkml:trace>
  <inkml:trace contextRef="#ctx0" brushRef="#br1" timeOffset="36000.71">9026 12509 20271 0,'0'0'896'0,"0"0"192"0,0 0-880 0,0 0-208 16,0 0 0-16,0 0 0 0,0 0 864 0,0 0 128 16,-2 7 32-16,-2 2 0 0,-3 2 0 0,-5 9 0 0,0-3 0 0,1 8 0 15,3 6-832-15,-1 1-192 0,-1-1 0 0,5-8 0 16,0 3 0-16,-1 2 0 0,0-1 0 0,1 0 0 16,0-2 0-16,3 0 0 0,0 1 0 0,1-3 0 15,-1-2 0-15,2-1 0 0,0-3 0 0,0 7 0 31,0-6-1600-31,1-4-352 0,-1-14-80 0,0 0-16 0</inkml:trace>
  <inkml:trace contextRef="#ctx0" brushRef="#br1" timeOffset="36187.16">8835 12778 27647 0,'0'0'608'15,"0"0"128"-15,0 0 32 0,0 0 0 0,6 1-624 0,3-1-144 0,-1 1 0 0,3 0 0 0,1-2 0 0,3 2 0 16,2 0 0-16,2 0 0 0,3-3 0 0,7 0 0 16,-6-1 0-16,0 1 0 15,0 2-784-15,0 0-192 0,-1-2-48 0,-6 2 0 0</inkml:trace>
  <inkml:trace contextRef="#ctx0" brushRef="#br1" timeOffset="36591.93">9447 12473 16575 0,'0'0'736'0,"0"0"160"0,0 0-720 0,0 0-176 0,0 0 0 0,0 0 0 16,-1 8 848-16,-2 1 144 0,-2 3 32 0,0 1 0 15,-2 2 0-15,-3 11 0 0,1 0 0 0,-4 0 0 16,2 1-832-16,0 0-192 0,0 0 0 0,2-1 0 16,1 2 864-16,-1-5 128 0,2-1 32 0,1-5 0 15,1 4-832-15,2-3-192 0,2-4 0 0,0-2 0 16,1-3 0-16,0-9 0 0,3 8 0 0,-3-8 0 16,0 0 864-16,10 2 128 0,0-3 32 0,0-3 0 15,1-1-832-15,1-3-192 0,1-1 0 0,0 1 0 0,0 0 0 16,-2 1 0-16,-2 2 0 0,0 0 0 0,-9 5 0 15,0 0 0-15,5 5 0 0,-1-1 0 0,-4-4 0 16,0 0 0-16,1 12 0 0,-3 2 0 0,-4-2 0 16,0-1 0-16,-2-4 0 0,-2 2 0 0,-2 3 0 15,1 1 0-15,-2 0 0 0,2-2 0 0,0-5 0 16,1 1 0-16,1-2 0 0,2-1 0 0,0-8 0 0,1 0 0 16,6 4 0-16,-1-7-9232 15,1 1-1904-15</inkml:trace>
  <inkml:trace contextRef="#ctx0" brushRef="#br1" timeOffset="37156.71">9655 12716 27647 0,'0'0'608'0,"0"0"128"0,0 0 32 0,0 0 0 0,0 0-624 0,0 0-144 0,0 0 0 0,0 0 0 15,0 0 0-15,0 0 0 0,0 0 0 0,0 0 0 16,9-5 0-16,-1-1 0 0,-2 1 0 0,1-2 0 16,-7 7 0-16,8-5 0 0,0-1 0 0,-2 2 0 15,-6 4 0-15,0 0 0 0,0 0 0 0,0 0 0 16,0 0 0-16,0 0 0 0,3 11 0 0,-2 0 0 16,-3 0 848-16,-1 0 144 0,-1 0 32 0,-1 3 0 15,-3 2-832-15,1 0-192 0,-1-2 0 0,0-2 0 0,0-2 0 16,1 0 0-16,2 0 0 0,1-5 0 0,4-5 0 15,0 0 0-15,0 0 0 0,0 0 0 0,0 0 864 16,5-6 128-16,2-4 32 0,3 0 0 0,2-1-832 16,0-1-192-16,0-2 0 0,-1-1 0 0,0 1 0 0,1 1 0 15,0 1 0-15,-2-3 0 0,-1-2 0 16,2 3 0-16,-2 4 0 0,0 0 0 0,-3 2 0 0,1 3 0 16,-3 0 0-16,-4 5 0 0,0 0 0 0,5 8 0 15,-3 3 0-15,-3 2 0 0,-2 4 0 0,-1 1 0 16,1 3 0-16,-4-1 0 0,1-2 0 0,0-2 0 15,2-2 0-15,1 0 0 0,0-2 0 0,2-2 0 16,1-10 0-16,0 0 0 0,0 0 0 0,0 0 0 16,0 0 0-16,9 3 0 0,1-6 0 0,2-3 0 15,-2-1 0-15,2-5 0 0,1-2 864 0,3-2 128 16,1-2 32-16,1-1 0 0,-3 1-832 0,1 0-192 16,-2-1 0-16,2 4 0 0,2 2 0 0,2 3 0 0,-3 2 0 15,0 4 0-15,-1 4 0 0,1 3 0 16,-2 4 0-16,-4-2 0 0,-1 3 0 0,0 2 0 0,1 5 0 0,-3 3 0 15,1 0 0-15,-3 1 0 0,4 1 0 0,3 6 0 32,-2 2-1600-32,1-2-352 0</inkml:trace>
  <inkml:trace contextRef="#ctx0" brushRef="#br2" timeOffset="47383.13">4102 11105 7359 0,'0'0'656'0,"0"0"-528"0,0 0-128 0,0 0 0 15,0 0 1808-15,0 0 336 0,0 0 64 0,0 0 16 16,0 0-1008-16,0 0-208 0,1-4-48 0,-1 4 0 16,0 0-288-16,0 0-64 0,0 0-16 0,-1-10 0 15,-1 1 80-15,-1-1 16 0,-3 1 0 0,0-2 0 16,-2-5-112-16,0 1 0 0,1-1-16 0,-1-3 0 16,-2-2-128-16,-1-1-32 0,0-4 0 0,-3 5 0 15,-3 3-64-15,-1 0-16 0,-1-1 0 0,-1 1 0 16,0-2-80-16,-2 4-32 0,1 0 0 0,2 1 0 15,-5-3-64-15,2 3-16 0,-3 2 0 0,-1 0 0 16,-4-1-128-16,1 1 0 0,-1 0 144 0,-1 2-144 16,-2 2 128-16,0-1-128 0,-2-1 128 0,-2 1-128 15,0-1 0-15,0 1 128 0,-1 2-128 0,-1-4 0 0,-2-4 0 16,0 2 0-16,-4 1 0 0,-2 2 128 0,1 1-128 16,-1 1 0-16,3-2 0 0,3 5 128 0,-1 3-128 15,-2 0 0-15,-5-2 0 0,4 1 0 0,0 0 0 16,0 3 0-16,-1 2 0 0,2 1 0 0,2 1 128 0,1 2-128 15,0 0 160-15,-2 1-160 0,-4-2 160 0,1-1-160 16,0-1 160-16,0 4-160 0,-1 4 0 0,1 2 0 16,1 1 0-16,5-1 0 0,-2-2 0 0,2 1 0 15,0-1 0-15,1 0 0 0,3-1 128 0,1 1-128 16,0 0 0-16,8-1 144 0,1 2 48 0,2-1 0 16,0-1 0-16,2 2 0 0,2 6-64 0,3-1-128 15,0-2 192-15,2 3-64 0,1 3-128 0,2 2 128 16,2 0-128-16,0-1 128 0,1-3-128 0,2 3 0 0,3 1 144 0,2-1-144 15,-3-2 0-15,4-2 0 0,1-1 0 16,1 1 0-16,2 2 0 0,1-1 0 0,-1-3 0 16,4-1 0-16,-1 1 128 0,2 0-128 0,-1-2 128 0,3-1-128 15,1 1 160-15,0-1-32 0,1 0-128 0,-1 0 192 16,1 1-64-16,0-2-128 0,0-3 176 16,-2 3-176-16,4 2 160 0,-2 1-160 0,0-2 128 0,-4 0-128 15,0 2 160-15,1-2-160 0,2-2 192 0,0 0-192 16,-1-6 160-16,2 3-160 0,0 0 128 0,0 1-128 15,-3 0 128-15,-1-3-128 0,1 2 128 0,0-1-128 16,0 0 0-16,-3-2 0 0,-6-4 0 0,11 5 0 16,-1-1 0-16,-2 2 128 0,-8-6-128 0,9 5 0 15,-1-1 0-15,-8-4 128 0,8 7-128 0,0-1 0 16,0-1 0-16,-8-5 0 0,9 2 0 0,-9-2 0 16,11 8 0-16,-4-1 0 0,1-2 0 0,0 1 128 0,-8-6-128 15,10 5 0-15,-2 1 0 0,1-3 0 0,-9-3 0 16,11 2 128-16,-11-2-128 0,9 2 0 0,-9-2 0 15,9 1 128-15,-9-1-128 0,0 0 0 0,7 3 0 0,-7-3 128 16,0 0-128-16,0 0 0 0,0 0 0 0,0 0 0 16,9 2 0-16,-9-2 0 0,0 0 0 0,0 0 0 15,8 6 0-15,-8-6 0 0,0 0 0 0,0 0 0 16,10 5 0-16,-10-5 0 0,11 4 0 0,-1 2 0 16,0-4 0-16,-10-2 0 0,12 6 0 0,1 0 0 15,-2-2 0-15,-1 1 0 0,-10-5 0 0,14 4 0 16,3 1 128-16,-5-1-128 0,0-1 0 0,-1 1 0 15,2-2 0-15,2 2 0 0,1 1 0 0,-1-1 0 0,1-2 0 16,0 1 0-16,3 1 0 0,1-1 0 0,-4 3 0 16,2-4 0-16,-1 0 0 0,1 0 128 0,0 1-128 15,1 1 0-15,-1-3 0 0,2-1 0 0,1 0 128 16,1 0-128-16,2 1 0 0,0-1 0 0,0-1 0 0,0 1 0 16,2 0 0-16,-2 1 0 0,2 2 0 0,2-2 0 15,-5-2 0-15,1 1 128 0,0 0-128 0,-1 1 0 16,-2-1 0-16,1 0 0 0,-2-2 128 0,1 1-128 15,1 0 0-15,0 0 0 0,3-2 0 0,1-1 0 16,1 1 0-16,2 0 0 0,0-1 128 0,1 1-128 16,0-1 0-16,1-1 0 0,-1 2 0 0,1 0 0 15,-4-2 0-15,-2 1 0 0,0-2 0 0,-2 2 128 16,0 1-128-16,2-2 0 0,0-2 0 0,1 0 0 16,-1 0 0-16,0 1 0 0,0-2 0 0,-3 0 0 15,-3 0 0-15,1-2 0 0,1-1 0 0,-1 0 128 0,1 0-128 16,0-1 0-16,-2-4 0 0,-1 2 128 0,-2 3-128 0,-1-2 0 15,1-3 0-15,-2 2 128 0,0 0-128 0,2-2 0 16,-2-1 144-16,0-2-144 0,0-1 0 0,-4 1 144 16,-1 3-144-16,2-5 0 0,-1-1 224 0,0-2-64 15,0-1-16-15,-3-4 0 0,-3 1 80 0,1-1 16 16,-4-4 0-16,-1 3 0 0,0 6-80 0,-4 3-16 16,-2 2 0-16,-1-1 0 0,-3 1-144 0,-1 2 192 15,-1 5-192-15,-1 0 192 0,-2-2-192 0,-4 2 0 16,-1 2 0-16,-1 3 0 0,-2 4-208 0,-1-1-128 15,-5 0-32-15,2 4-16464 0</inkml:trace>
  <inkml:trace contextRef="#ctx0" brushRef="#br2" timeOffset="51289.04">10436 16221 7935 0,'-22'15'352'0,"6"-1"80"0,-8 0-432 0,0 0 0 15,0-1 0-15,1-1 0 0,-2-2 640 0,3 4 64 16,-4-1 0-16,1-4 0 0,0-1-48 0,-3 0 0 0,0 0 0 0,-1-2 0 15,-2 0-448-15,3-1-80 0,2 2-128 0,2-3 176 16,2-2-176-16,1 3 0 0,2-2-192 0,1 0-3680 16,3-4-736-16</inkml:trace>
  <inkml:trace contextRef="#ctx0" brushRef="#br2" timeOffset="53894.9">8916 11064 9087 0,'1'-12'400'0,"3"2"96"0,3-3-496 0,2-2 0 0,3 0 0 0,0 0 0 16,2-2 480-16,2-3 0 0,-1-3 0 0,6 6 0 15,3 2-240-15,5 0-48 0,-1-4-16 0,7 1 0 16,0-1-176-16,2 0 0 0,2 0 0 0,1 1 0 16,4-3 0-16,3 0 0 0,1 2 0 0,4-1 128 15,-1 0-128-15,2 0 192 0,0 1-192 0,1 1 192 16,0 2-192-16,3-3 0 0,-1-2 144 0,5 4-144 0,3 2 0 0,-1 1 128 15,-2 1-128-15,-1-1 0 0,2-2 0 16,-1 2 0-16,1 2 0 0,0 2 0 0,-1 1 0 0,1 0 128 16,-1-1-128-16,2 3 0 0,0 1 0 0,0 3 0 15,-1 1 0-15,0 4 0 0,-3 6 0 0,-2 0 0 16,-2 5 0-16,0 0 0 0,0 0 0 0,-2 5 0 16,-2 4 0-16,1 2 0 0,-2 0 0 0,-1 1 0 15,-4 1 0-15,0 1 0 0,-2 3 0 0,1 2 0 16,-1 1 0-16,-2 2 0 0,-1 3 0 0,-3 3 0 15,-1 2 0-15,-2 0 0 0,-5-2 0 0,-3-2 0 16,-5 0 0-16</inkml:trace>
  <inkml:trace contextRef="#ctx0" brushRef="#br2" timeOffset="54716.18">11931 11188 4607 0,'-19'30'192'0,"4"-9"64"0,-7 3-256 0,-2 1 0 0,-5-2 0 0,-4 3 0 0,-4 1 1520 0,-4-3 256 16,-4 2 48-16,-1-5 16 0,-6-4-1296 0,-3-2-256 15,-6-1-48-15,-2-3-16 0,0-2-224 0,2-3 0 16,-2 0 0-16,0-2 0 0,-3 2 128 0,-2-3-128 16,-5-2 0-16,2 0 0 15,-1 0-288-15,1-3-160 0,-2-3-16 16,2-2-16-16,-2-3 240 0,3-1 48 0,4 0 16 0,0-3 0 0,3-4 496 0,1 1 112 15,1-3 16-15,5 2 0 0,3 2 0 0,3 0 0 16,3-1 0-16,4 3 0 0,5-1-448 0,4 1-144 16,3-1 0-16,3-1 0 15,4-5-1056-15,5 1-208 0,4 3-32 0,5-2-16 16,2-2 832-16,6 0 176 0,2 1 16 0,3 3 16 0,4-3 416 0,3 0-128 0,2-2 128 16,3 2 0-16,3 3 0 0,2 0 0 0,3 1 0 15</inkml:trace>
  <inkml:trace contextRef="#ctx0" brushRef="#br2" timeOffset="55011.33">9169 11123 7359 0,'0'0'656'0,"-1"-8"-528"15,1 8-128-15,2-10 0 0,-1 1 640 0,-1 9 80 16,5-9 32-16,1 5 0 0,3-1-576 0,-1 1-176 15,-1-3 0-15,1 4-4432 0</inkml:trace>
  <inkml:trace contextRef="#ctx0" brushRef="#br2" timeOffset="55212.28">9046 11542 3679 0,'9'10'160'0,"0"-1"32"0,1 2-192 0,2 0 0 0,2 2 0 0,1-1 0 16,2 3 800-16,1 0 112 0,3 1 32 0</inkml:trace>
  <inkml:trace contextRef="#ctx0" brushRef="#br2" timeOffset="56046.29">12420 11473 11567 0,'19'-24'512'0,"-4"6"112"0,-2-4-496 0,2-3-128 0,0-1 0 0,-1 1 0 15,-2 3 576-15,0 0 112 0,0-2 16 0,-4 3 0 16,-2 5-336-16,-2-1-64 0,-1 2-16 0,-2 2 0 16,-2 1-288-16,-1 0 0 0,0 1-128 0,-3-2 128 15,1 2-320-15,-1-1 16 0,1-4 16 0,-3 2 0 16,2 3 288-16,2-5 0 0,-3-1 0 0,1 1 0 15,-2 0 0-15,-1-1 0 0,1 3-128 0,0-2 128 16,2 0-144-16,-3 3 144 0,0 3-208 0,2 3 80 16,-1 3 128-16,3 1-192 0,-4-2 192 0,8 5-192 0,-8 10 192 15,-2 3 0-15,1 4 0 0,1 3-128 0,0 3 128 16,-1 3-160-16,0 2 160 0,1 1-160 0,-6-2 160 16,1 3 0-16,-1 3 128 0,-4 2-128 0,-3 0 0 15,2 3 0-15,0 3-160 0,-2 3 160 0,-7 3-128 0,1-2 128 16,-2-4 0-16,1-2 0 0,0-1-160 0,0-4 160 15,-1-4-128-15,0-4 128 0,0-4 0 0,-4-1 0 16,-2-1 0-16,-6-2 0 0,-2-6 448 0,-3-1 64 16,-4-1 0-16,0 1 16 0,-1 3-80 0,-6-3-32 15,-4-3 0-15,-2 0 0 0,-1 4-176 0,-3-1-48 16,-2 3 0-16,3-4 0 0,-2-5-192 0,1-2 144 16,1 1-144-16,-1-3 128 0,3 2-128 0,4-4 0 15,3-2 0-15,-2-2 0 0,2 0 0 0,3-4 0 16,2-3 0-16,2-4 0 0,-1 2 0 0,4-1 0 15,2-2 0-15,3-1 0 0,3-4 0 0,1-2-192 0,1 5 32 0,0 0 16 32,2 2-1312-32,1 1-256 0,0-2-48 0,4 4-16 15,5 1 448-15,2 1 96 0,-1 1 16 0,2 2 0 0,-5 2 1024 0,6 1 192 0,0 0 0 0,2 0 0 16,0-1 1024-16,2 2 112 0,1 1 16 0,-1 0 0 16,0-2-576-16,1 1-96 0,3-1-32 0,-1 0 0 15,-3 2-224-15,0 0-48 0,0-1-16 0,1-2 0 16,-1-1-160-16,0-1 0 0,-3 0 0 0,2-2 128 15,3-2-128-15,-5 0 0 0,-2-1 0 0,0 0 0 16,-3-1 0-16,-1 0 0 0,1-2 0 0,2 3 0 0,2 0 0 16,4-3 0-16,1-2 0 0,5 0-5264 15</inkml:trace>
  <inkml:trace contextRef="#ctx0" brushRef="#br2" timeOffset="77034.45">14415 10887 12895 0,'-15'2'576'0,"8"-2"112"0,-2-2-560 0,0 1-128 16,1 0 0-16,-1 1 0 0,-2 1 0 0,2-1 0 15,0-1 0-15,3 1 0 0,-1 1 848 0,3 1 144 16,4-2 32-16,0 0 0 0,0 0 816 0,0 0 160 16,0 0 48-16,7-2 0 0,3 1-1648 0,3-4-400 0,4 0 0 0,3 0 0 15,2 0 0-15,2 0 0 0,1-1 0 0,5 1 0 16,3 3 896-16,0 0 112 0,0 0 16 0,-1 1 0 15,-1 1-832-15,-4 1-192 0,-3 2 0 0,6 0 0 32,-8 0-768-32,-7 2-208 0,-7 4-48 0,-7-2 0 0</inkml:trace>
  <inkml:trace contextRef="#ctx0" brushRef="#br2" timeOffset="77203.8">14317 11111 23951 0,'-8'6'512'0,"-2"-1"128"0,2 0 0 0,8-5 64 0,-4 5-576 0,4-5-128 0,0 0 0 0,0 0 0 15,8 9 848-15,0-1 144 0,4-2 32 0,2 2 0 16,4-5 0-16,3 2 0 0,6 0 0 0,3 0 0 16,3-3-832-16,5-2-192 0,5-4 0 0,1 2 0 0,0 1 0 15,-1 0 0-15,1 0 0 0,-2 0 0 0,-1 0 0 0,-2 0 0 16,-4 0 0-16,12-2-13888 16</inkml:trace>
  <inkml:trace contextRef="#ctx0" brushRef="#br2" timeOffset="77924.24">16090 10512 16575 0,'1'-7'368'0,"3"-4"80"0,-1-3 0 0,-1 5 16 15,0 1-464-15,2 2 0 0,-4-1 0 0,0 7 0 0,2-4 912 0,0-1 96 16,-2 5 16-16,0 0 0 0,0 0 0 0,0 0 0 16,0 0 0-16,-3 12 0 0,2 5-832 0,-6 3-192 15,-1 1 0-15,-2 5 0 0,-2 4 864 0,-2 5 128 0,-4 3 32 0,-2 5 0 16,-5 0-832-16,2 2-192 0,0 4 0 0,-1 0 0 15,-1 0 864-15,2-6 128 0,3-4 32 0,0-3 0 16,1 0-832-16,3-4-192 0,3-4 0 0,0-4 0 16,5-3 0-16,-2 1 0 0,4-1 0 0,1-5 0 15,3-5 864-15,0-2 128 0,4 2 32 0,2-3 0 16,3-2-832-16,4-3-192 0,1-3 0 16,6 3 0-16,2 1 0 0,4-1 0 0,2-3 0 0,3 0 0 15,4 1 864-15,1-1 128 0,2-1 32 0,-3 1 0 16,-3-3-832-16,1 0-192 0,-1 2 0 0,-4-1 0 15,0-1 0-15,-1 1 0 0,-4-3 0 0,6 3 0 16,-7 2-768 0,-3-3-208-16,-4-2-48 0,-4 3 0 0,-9 2-1632 0,0 0-336 15,11-2-64-15,-11 2-16 0</inkml:trace>
  <inkml:trace contextRef="#ctx0" brushRef="#br2" timeOffset="78302.96">17213 10303 16575 0,'6'-20'368'0,"-5"12"80"0,2-1 0 0,1 2 16 0,0 0-464 0,-1 2 0 0,-3-2 0 0,0 7 0 16,0 0 912-16,0 0 96 0,0 0 16 0,-6 1 0 16,-2 2 0-16,-5 4 0 0,-4 2 0 0,0 4 0 15,-5 2 0-15,-1 5 0 0,-2 2 0 0,-1 10 0 16,-2 9-832-16,-3 2-192 0,-5 3 0 0,0 3 0 16,-1 3 864-16,-1 2 128 0,5 2 32 0,4-1 0 15,2-1-832-15,6-1-192 0,6-3 0 0,4-4 0 16,2-4 0-16,7-4 0 0,2-5 0 0,3-2 0 15,5-2 0-15,3 0 0 0,3-6 0 0,5-2 0 16,4-1 0-16,2-5 0 0,4-3 0 0,2-1 0 16,-1-6 0-16,2 0 0 0,-1-3 0 0,-1-2-9232 15,-2-5-1904-15</inkml:trace>
  <inkml:trace contextRef="#ctx0" brushRef="#br2" timeOffset="78702.36">17684 10800 20271 0,'-2'-14'896'0,"2"8"192"0,0 6-880 0,0-8-208 16,1 0 0-16,-1 0 0 0,-1 1 0 0,-3 1 0 16,-1-1 0-16,1 2 0 0,-1-3 864 0,-1 1 128 15,-1 3 32-15,-3 0 0 0,-1 0 0 0,-1 2 0 16,-1 2 0-16,-2 3 0 0,-3 4-832 0,-1 2-192 0,-2 1 0 0,2 5 0 15,-5 5 864-15,2 4 128 0,0 2 32 0,2 1 0 16,1-1-832-16,3 0-192 0,3-1 0 0,7-2 0 16,5-1 0-16,4-3 0 15,1-3 0-15,5-2 0 0,3-1 0 0,1-4 0 0,2-2 0 0,1-1 0 16,2-3 0-16,-1-2 0 0,3-2 0 0,-2-2 0 16,0-3 864-16,1-2 128 0,0-2 32 15,0-2 0-15,-3-2-832 0,-1 0-192 0,-4-1 0 16,0 2 0-16,-1 1 0 0,-3 3 0 0,-3-2 0 0,1 5 0 15,-5 6 0-15,0 0 0 0,0 0 0 0,4 6 0 16,-1 3 0-16,-1 2 0 0,-4 5 0 0,4-1 0 16,2-2 0-16,-2 1 0 0,-1 1 0 0,5-1 0 15,3 0 0-15,4 0 0 0,-1-3 0 0,3 0 0 16,3 0-2416-16,1-3-528 0,17 2-96 16,-9-6-32-16</inkml:trace>
  <inkml:trace contextRef="#ctx0" brushRef="#br2" timeOffset="78897.09">18142 11063 27647 0,'-9'9'1216'0,"7"-1"256"0,-3 7-1168 0,0 2-304 16,-1 4 0-16,-2 2 0 0,1 3 0 0,-2 0 0 16,0 2 0-16,-1 1 0 0,1 3 880 0,0 0 112 15,-1-1 32-15,1 1 0 0,0-3-832 0,2-1-192 16,0-6 0-16,0 1 0 0,1-2 0 0,0 0 0 15,2-4 0-15,1-2 0 0,-1-2 0 0,2-4 0 0,1-3 0 0,1-6-9232 16,0 0-1904-16</inkml:trace>
  <inkml:trace contextRef="#ctx0" brushRef="#br2" timeOffset="79381.64">18959 10298 23951 0,'1'-7'512'0,"0"1"128"0,-1 6 0 0,0 0 64 0,0 0-576 0,0 0-128 0,0 0 0 0,-2 12 0 0,-3 7 0 16,-2 6 0-16,-2 8 0 0,-2 5 0 0,-3 3 848 0,-2 5 144 15,0 2 32-15,-3 3 0 0,-1 1-832 0,-5 3-192 16,0 1 0-16,0-1 0 0,1-2 864 0,5-5 128 16,2-8 32-16,3-3 0 0,0-4-832 0,1-5-192 15,6-4 0-15,-1-2 0 0,4-6 864 0,1-4 128 16,2-1 32-16,2-3 0 0,-1-8 0 0,7 1 0 16,1-1 0-16,2-5 0 0,2-2-832 0,3-3-192 15,3-4 0-15,0 2 0 0,2 0 0 0,0 1 0 16,-1 0 0-16,-1 1 0 0,2 0 0 0,-2 5 0 15,-1 1 0-15,0 4 0 0,-2 2 0 0,0 2 0 0,-1 5 0 16,-1 1 0-16,0 3 0 0,-4 2 0 16,-1 1 0-16,-6 4 0 0,-3 2 0 0,-1 1 0 0,-6 0 0 15,0 0 0-15,-5-2 0 0,0 1 0 16,-2-2 0-16,-3-3 0 0,0 0 0 0,-3-4 0 0,1-2 0 0,-1-1 0 16,-2-5 864-16,1-1 128 0,1-5 32 15,1-3 0-15,2 1-832 0,2-4-192 0,1-3 0 0,3-2 0 16,4-1-1600-1,-1-1-352-15,4-2-80 0,5-3-14752 0</inkml:trace>
  <inkml:trace contextRef="#ctx0" brushRef="#br2" timeOffset="79783.81">19546 9931 20271 0,'-4'-13'448'0,"3"8"80"0,0 2 32 0,1 3 16 0,0 0-576 0,0 0 0 16,3-3 0-16,3 4 0 0,1 7 0 0,1 3 0 0,2 3 0 0,3 1 0 16,3 6 928-16,-1 7 80 0,3 6 16 0,-2 5 0 15,2 2 0-15,0 7 0 0,3 10 0 0,-2 9 0 16,1 9-832-16,-3 4-192 0,0 1 0 16,-5 12 0-16,-4 9 0 0,-7-1 0 0,-7-3 0 0,-4-2 0 15,-8 0 0-15,-4-7 0 0,-5-6 0 0,-4-10 0 16,-2-10 0-16,0-7 0 0,-1-5 0 0,1-4 0 15,-2-9 864-15,2-4 128 0,0-4 32 0,2-3 0 16,3 0-1648-16,1-6-320 16,-24 8-64-16,17-14-16 0</inkml:trace>
  <inkml:trace contextRef="#ctx0" brushRef="#br2" timeOffset="81303.56">20454 10774 16575 0,'0'0'1472'0,"-8"-4"-1168"16,0 3-304-16,-2 1 0 0,0 2 832 0,10-2 128 16,0 0 0-16,0 0 16 0,0 0 400 0,0 0 80 15,0 0 16-15,9-2 0 0,0 0-448 0,8-1-64 0,5-3-32 0,8 1 0 16,5-2-224-16,3 0-64 0,1 1 0 0,3-1 0 16,2 2-16-16,4-1-16 0,5-1 0 0,0 1 0 15,-3 2-128-15,1 1-32 0,1 0 0 0,-3 1 0 16,2 0-128-16,4 0-48 0,1-1 0 0,-1 0 0 15,-1 1-272-15,-3 0 160 0,-2 1-160 0,-6 1 128 16,-9 0-128-16,-5 0 0 0,-7 1 0 0,-4 1 0 16,-7 0-768-1,-11-2-64-15,0 0-32 0,0 0-9264 0,0 0-1856 0</inkml:trace>
  <inkml:trace contextRef="#ctx0" brushRef="#br2" timeOffset="81587.77">20627 11000 23439 0,'-15'6'1024'0,"9"-2"240"0,-4 0-1008 0,10-4-256 16,0 0 0-16,0 0 0 0,0 0 320 0,0 0 32 15,0 0 0-15,7 7 0 0,4-4 464 0,3 0 80 16,1-3 32-16,4-3 0 0,1-1-208 0,3-3-32 15,2 1-16-15,0-2 0 0,4 0 32 0,2 0 16 16,2-2 0-16,5 1 0 0,1 2-224 0,2 1-48 16,-1-2-16-16,1-1 0 0,-1 0-208 0,-3 3-32 15,0 0-16-15,1 1 0 0,-1-2-176 0,-5 3 0 16,-6 2 0-16,-1 0 0 0,-4 1-224 0,-4 0-128 0,-1-1-32 0,-7 1-9840 16,-9 1-1968-16</inkml:trace>
  <inkml:trace contextRef="#ctx0" brushRef="#br2" timeOffset="81905.52">21458 10151 31327 0,'-12'-17'2784'0,"8"10"-2224"0,-3 2-560 0,1 2 0 0,-2 1 0 15,8 2-352-15,-8 3 48 0,-1 4 16 0,-2 5 1344 0,-1 7 272 16,-1 4 48-16,0 4 16 16,0 4-1616-16,-4 6-320 0,-4 7-64 15,-3 6-16-15,-3 4 944 0,0 3 192 0,-1 5 48 0,0-1 0 0,1 3-48 0,-2-4 0 16,0 4 0-16,2-2 0 0,4-6-256 0,2-3-48 16,1-5-16-16,1-3 0 0,6-5-64 0,0-3 0 15,-1-2-128-15,3-5 192 0,3-6-32 0,3-2-16 16,3-2 0-16,5-2 0 0,1-3-320 0,4-3-64 15,5-3-16-15,6-1 0 16,5-3-1712-16,1-5-336 0,2-4-80 0</inkml:trace>
  <inkml:trace contextRef="#ctx0" brushRef="#br2" timeOffset="82410.75">23320 10206 25791 0,'0'0'2304'0,"-5"-8"-1856"15,0-1-448-15,-1 1 0 0,2 0 256 0,-6 0-32 16,-1 4-16-16,-2 1 0 0,-1 3 256 0,-6-3 48 16,-5 3 16-16,1 3 0 0,3-1-80 0,-3 2-32 15,-5-1 0-15,0 3 0 0,-2 2-32 0,3 2-16 16,-2-2 0-16,2 3 0 0,2 3 112 0,3 1 32 16,-2 1 0-16,6 0 0 0,1-1-192 0,4 3-16 15,3 3-16-15,4-3 0 0,4-2-96 0,5-1 0 16,1 3-16-16,5 3 0 0,2 2-32 0,1-3 0 15,3-2 0-15,-1 3 0 0,2 1-16 0,0 0 0 16,-1 1 0-16,0-3 0 0,-2-2 0 0,0 0-128 16,-3 3 192-16,1-2-64 0,-1-1 16 0,-2 0 0 15,-3 3 0-15,1 0 0 0,-3 0 80 0,-2 0 16 0,-1 0 0 16,-3-1 0-16,-1-1 112 0,0-2 32 0,-4-1 0 16,1 0 0-16,-4-3 16 0,-1-3 16 0,-3 0 0 15,0-1 0-15,-3-4-96 0,-2 1 0 0,0-4-16 0,-1 0 0 16,-4-1-176-16,4-1-128 0,4-4 144 0,4-1-144 15,3-1-128-15,0-2-128 0,1-1-32 0,6-1 0 32,4-1-2784-32,2-2-576 0</inkml:trace>
  <inkml:trace contextRef="#ctx0" brushRef="#br2" timeOffset="82943">23732 9381 27647 0,'0'-16'608'15,"1"2"128"-15,2 6 32 0,3 3 0 0,3-1-624 0,3 0-144 0,0-3 0 0,4 4 0 0,4 3 0 0,3 4 0 16,3-2 0-16,2 2 0 0,1 0 0 0,2 1 0 0,1 1 0 16,-8-1 0-16,3 1 0 0,1 1 0 15,-3-1 0-15,0 3 0 0,0 0 0 0,-6 1 0 0,-1 0 0 16,0 3 0-16,-5 1 848 0,-2 0 144 0,-5 0 32 0,-2 0 0 15,-4-2-832-15,-1 0-192 0,-3 0 0 0,-1 5 0 16,-3 2 0-16,5-8 176 0,-1-2-176 0,3 3 160 16,-1 1-160-16,0-2 0 0,4 2 0 0,0 2 128 15,1 5-128-15,4 14 0 0,1-5 0 16,1 0 0-16,0-3 0 0,2 0 0 0,-4 1 0 0,1 0 128 16,-4-2 48-16,1 2 0 0,-2-2 0 0,-1 2 0 15,-5 3 112-15,0-2 32 0,-3 0 0 0,-3-2 0 16,-4 0 160-16,-3-2 32 0,-4-1 16 0,-5-5 0 15,-6-2 128-15,-6-5 32 0,-3 0 0 0,-1-4 0 16,0-2-208-16,1-1-32 0,-4-3-16 0,-1-1 0 16,-1-1-256-16,21-1-48 0,-7 0-128 0,0-1 192 0,2 2-192 0,0 0 0 15,0 1 0-15,5-1-11904 16,-2 0-2256-16</inkml:trace>
  <inkml:trace contextRef="#ctx0" brushRef="#br2" timeOffset="85306.31">21170 12041 27647 0,'0'0'608'15,"0"0"128"-15,0 0 32 0,0 0 0 0,0 0-624 0,-3 4-144 0,0 2 0 0,-3 1 0 0,2 2 848 0,-1 3 144 16,1 4 32-16,-2-1 0 0,1 0-832 0,-1 3-192 15,1 2 0-15,0 0 0 0,1-3 0 0,1 0 0 16,-1-1 0-16,2 1 0 0,0-1 0 0,2 0 0 16,-2-5 0-16,0 2 0 15,4-2-1600-15,-2-11-352 0,0 0-80 0,10 1-16 0</inkml:trace>
  <inkml:trace contextRef="#ctx0" brushRef="#br2" timeOffset="85457.07">21195 11871 36687 0,'-8'-7'1616'0,"8"7"352"0,0 0-1584 0,-7-3-384 0,7 3 0 15,0 0 0-15,0 0 0 0,0 0 0 0,0 0 0 0,-5 7 0 32,5-7-1424-32,0 0-224 0,-3 11-32 0,3-11-12848 0</inkml:trace>
  <inkml:trace contextRef="#ctx0" brushRef="#br2" timeOffset="85791.54">22094 11776 25791 0,'-2'-18'1152'15,"-1"8"224"-15,0 0-1104 0,1 0-272 0,-1 0 0 0,0-1 0 0,-1-1 1280 0,0 0 208 16,-2 0 48-16,-1 1 0 0,-1 1-992 0,-1 0-192 15,0 0-32-15,0 3-16 0,-2 2-96 0,1 2-16 16,-4 2 0-16,0 1 0 0,-2 1 256 0,-2 5 64 16,-4 3 0-16,-1 4 0 0,-2 1-176 0,0 1-16 15,-2 6-16-15,3 3 0 0,3 6-304 0,2 2 128 16,-2 2-128-16,6 0 0 0,5 2 0 0,0 0 0 16,5-4 0-16,2-2 0 0,0 3 144 0,2-2-144 15,1-2 0-15,0-2 144 0,1-5-144 0,-1 0 0 16,-1 4 0-16,-1-4 0 0,0-5 0 0,-1 0 0 15,1-2 0-15,-2-1-176 16,-3 1-368-16,1-3-80 0,-3-2-16 0,0-2 0 16,-3 2-2720-16,0-4-544 0</inkml:trace>
  <inkml:trace contextRef="#ctx0" brushRef="#br2" timeOffset="85894.85">21462 12227 8287 0,'-4'-14'736'0,"3"6"-592"0,1-4-144 0,5 1 0 16,6 1 4000-16,0 0 768 0,2-1 160 0,3 1 16 15,5-2-2832-15,1 5-576 0,5-1-128 0,3 3 0 16,5-2-672-16,6 2-128 0,3-1-32 0,8 3 0 15,4 1-384-15,-2 1-64 0,-4 1-128 0,-4 2-9824 16,-4-1-2064-16</inkml:trace>
  <inkml:trace contextRef="#ctx0" brushRef="#br2" timeOffset="86659.32">22785 11871 16575 0,'0'0'736'0,"0"0"160"0,3-7-720 0,-2-1-176 0,3 1 0 0,-4 7 0 0,0 0 720 16,0 0 112-16,-1-10 32 0,-1 4 0 0,2 6 112 0,-6-3 32 15,-3-2 0-15,-1 2 0 0,-1 2-80 0,0 2-16 16,-3 1 0-16,0 0 0 0,-1 2-48 0,-1 2-16 16,-2 3 0-16,-3 3 0 0,1 2-144 0,1 4-16 15,-2 2-16-15,1 1 0 0,2 0-288 0,3 2-48 16,0-1-16-16,2-1 0 0,5-2-192 0,0 2-128 16,5 0 160-16,2-4-160 0,3-5 176 0,2-1-176 15,3-2 192-15,0-4-192 0,2-1 272 0,3-1-48 16,3-8-16-16,1 0 0 0,2-1-16 0,3-1 0 15,3-4 0-15,-2-3 0 0,3 0-32 0,-5-1-16 16,-4-2 0-16,2 2 0 0,1-4-144 0,-4 1 192 0,-4 1-192 16,-1 1 192-16,0 2-192 0,-1 2 192 0,-3 1-192 0,-1 3 192 15,-5 8-64-15,0 0-128 0,0 0 192 0,0 0-64 16,0 0-128-16,0 0 0 0,4 10 144 0,-1 2-144 16,-1 2 0-16,0-1 0 0,2 0 0 0,1 2 0 15,0 1 0-15,3-2 0 0,1-3 0 0,2 2 0 16,1 3 0-16,1-2 128 0,0-5-128 0,0 2 0 15,0 0 0-15,1-1 0 0,-2-4-192 16,1-1 64-16,1-3-1888 16,1-1-368-16</inkml:trace>
  <inkml:trace contextRef="#ctx0" brushRef="#br2" timeOffset="86996.78">23254 11798 13823 0,'-10'0'1216'0,"0"0"-960"15,1 2-256-15,1-1 0 0,1 0 1536 0,7-1 256 16,-8 1 48-16,8-1 16 0,0 0-144 0,0 0-32 16,10 0 0-16,3 0 0 0,6 0-848 0,2-1-160 0,-1-1-32 15,2 0-16-15,2-2-176 0,0 1-16 0,1-1-16 0,-1-1 0 16,0 1-224-16,3-3-64 0,-1 1 0 0,1 1 0 16,-3 4-128-16,-2-1 0 0,-1-1 144 0,-4 2-144 15,-8 2 0-15,0 0 0 0,0 1-192 0,-9-2 64 31,0 0-1680-31,2 11-336 0,-4 0-64 0</inkml:trace>
  <inkml:trace contextRef="#ctx0" brushRef="#br2" timeOffset="87162.43">23329 11975 13823 0,'0'0'1216'0,"0"0"-960"0,0 0-256 0,0 0 0 16,0 0 2144-16,0 0 384 0,10-1 80 0,1 2 16 15,1 2-1264-15,3-2-240 0,-1 0-48 0,3 0-16 16,-1 4-304-16,3-3-64 0,1 0-16 0,4-1 0 0,4-1-352 0,-1 0-64 15,-2-1 0-15,3 0-16 0,-3 0-240 0,-1 0 144 16,-3 0-144-16,-3 0 128 16,-3-3-1872-16,-5 2-384 0</inkml:trace>
  <inkml:trace contextRef="#ctx0" brushRef="#br2" timeOffset="87436.62">23588 11528 24591 0,'0'0'1088'0,"-9"-2"224"0,0 0-1056 0,2 1-256 0,-3 0 0 0,-1 3 0 16,0 2 880-16,-1 4 112 0,1 2 32 0,-3 5 0 16,-1 3-112-16,4 4-16 0,-1 2 0 0,3 5 0 15,0 4-320-15,-1 1-64 0,4 0 0 0,-1 1-16 16,3-1-160-16,2 2-16 0,-4 0-16 0,4-2 0 15,1-5-304-15,0-1 0 0,0-4 128 0,1-1-128 16,1 0 0-16,1-2 0 0,0-1 0 0,1-4 0 31,0-2-640-31,1-3-16 0,0-1-16 0,-4-10 0 0,10 1-1872 16,2-2-368-16</inkml:trace>
  <inkml:trace contextRef="#ctx0" brushRef="#br2" timeOffset="87724.18">24509 11341 11967 0,'-3'-17'1072'0,"2"9"-864"15,-4 2-208-15,5 6 0 0,0 0 4640 0,0 0 880 16,-8 5 176-16,0 6 48 0,0 4-4272 0,-2 6-864 16,-1 7-160-16,0 2-48 0,-2 2-16 0,2 2-16 15,1 4 0-15,-1 0 0 0,-3 2-208 0,2 2-32 16,1 1-128-16,0 4 192 0,-3 3-192 0,2 0 0 0,0-4 0 16,1 0 0-1,0-2-1040-15,1 0-160 0,2-3-16 0,-3-2-13440 0</inkml:trace>
  <inkml:trace contextRef="#ctx0" brushRef="#br2" timeOffset="88295.22">22445 12733 27647 0,'-10'-11'2448'0,"10"11"-1952"16,0 0-496-16,-8 4 0 0,0 0 272 0,-1 7-32 15,2 5-16-15,0 0 0 0,0 5-224 0,-1 5 176 16,-2 2-176-16,2 3 160 0,1 0 64 0,0 3 16 0,0 1 0 0,-1-2 0 16,1-3-112-16,0-3-128 0,-2 0 176 15,2-1-176-15,3-3 288 0,-1-3-48 0,2-5-16 16,1-1 0-16,5-2-16 0,-1-5 0 0,-2-7 0 0,0 0 0 15,14 4 16-15,-1-4 0 0,2-3 0 0,5-4 0 16,2-4-16-16,1-2 0 0,-2-2 0 16,1 2 0-16,-2-1-208 0,0 2 128 0,-3 1-128 0,-1 4 0 15,-4 3 0-15,0 4 0 0,-12 0 0 0,9 7 0 16,-3 3 0-16,-2 2 0 0,-4 2 0 0,-3 2 0 16,-1 3 160-16,-4-1-160 0,-2 0 160 0,-1-1-160 15,-3-1 192-15,-1-3-48 0,-5-5-16 0,0 1 0 16,-1-2 64-16,-1 0 16 0,-2-6 0 0,0-1 0 15,0-1-32-15,2-1-16 0,2 0 0 0,2-4 0 16,1-3-160-16,7-1 0 0,9-2 0 0,1 0-176 16,-3-2-1744-16,1-1-368 15,1-1-64-15</inkml:trace>
  <inkml:trace contextRef="#ctx0" brushRef="#br2" timeOffset="88519.03">22850 12915 29487 0,'-2'-14'2624'0,"5"6"-2112"15,1-1-512-15,8 2 0 0,3 1 704 0,1-1 16 16,4 0 16-16,2 0 0 0,2 3-528 0,3 1-208 16,-2 0 176-16,2 2-176 0,1-2 0 0,-5 3 0 0,-3 1 0 15,2 1 0-15,5 2-304 0,1 0 0 0,-5 2 0 0,0 0 0 31,-4 2-256-31,-4 2-48 0,-3 1-16 0,-7 2 0 16,-4 1-1632-16,-3 2-336 0,-5 2-64 0</inkml:trace>
  <inkml:trace contextRef="#ctx0" brushRef="#br2" timeOffset="88648.61">23015 13076 9215 0,'-5'-5'816'0,"1"0"-656"0,-3-4-160 0,5 3 0 16,2 6 3072-16,1-6 576 0,-1 6 112 0,7-5 16 15,1 0-2304-15,4 3-448 0,2 0-112 0,1 1-16 16,4-2-496-16,2 3-96 0,1 3-32 0,8 0 0 15,3 0-272-15,3 2 0 0,3-1 128 0,-6 2-128 16,-3-2-640-16,0 1-192 0</inkml:trace>
  <inkml:trace contextRef="#ctx0" brushRef="#br2" timeOffset="88903.51">23260 12785 17503 0,'0'0'1552'0,"0"0"-1232"15,-6-2-320-15,6 2 0 0,0 0 3216 0,-10 2 592 16,3 2 112-16,-2 2 32 0,3 3-2704 0,-6 3-544 16,-3 6-96-16,3 1-32 0,4-1-224 0,-6 5-48 0,-1 5-16 0,-1 0 0 15,1 3 96-15,1 1 0 0,3 0 16 0,0 2 0 16,0 2-160-16,1-1-48 0,4-4 0 0,0-1 0 15,0-2-192-15,3 0 0 0,3-1-144 0,1-4 144 32,1-5-1824-32,3-1-272 0,1-2-48 0</inkml:trace>
  <inkml:trace contextRef="#ctx0" brushRef="#br2" timeOffset="89292.09">24091 12806 29487 0,'-6'-21'2624'0,"0"12"-2112"16,-5 1-512-16,0 1 0 0,-3 3 3024 0,2 4 496 16,-2 0 112-16,-1 8 16 0,-2 4-2880 0,-1 5-576 15,1 3-192-15,0 4 0 0,1 6 128 0,2 1-128 16,0 0 0-16,3 0 0 0,1 4 0 0,3-1 0 15,3 2 0-15,4-6 0 0,0-1 0 0,5-2-144 16,4-3 144-16,-1-2-192 0,7-3 192 0,2-4-160 16,5-4 160-16,1-1-160 0,6-1 160 0,0-4 0 15,-1-5 160-15,4-2-160 0,4-3 320 0,1-3-48 16,-2-1 0-16,-2-3 0 0,-2-2-48 0,-4-5-16 16,-5-6 0-16,-2-1 0 0,-3-3 48 0,-4-3 16 15,-4-2 0-15,-6-3 0 0,-5-1-32 0,-5 2-16 0,-3 4 0 16,-4 1 0-16,-5-1 32 0,-6 4 16 15,-4 3 0-15,-6 2 0 0,-7 1-272 0,4 6 160 0,0 6-160 16,2 3 128 0,0 3-1312-16,-1 4-272 0,7 4-48 0,5 5-17952 0</inkml:trace>
  <inkml:trace contextRef="#ctx0" brushRef="#br3" timeOffset="-57970.65">15693 12028 6447 0,'-20'0'576'0,"8"0"-576"15,-1 3 0-15,-1-4 0 0,-2-3 576 0,1 2 0 16,0 3 0-16,-1 0 0 0,0 1 192 0,0-4 32 16,2-1 16-16,-1 4 0 0,0 5-48 0,4 1 0 15,0-2 0-15,2 0 0 0,1 0-192 0,2 0-64 0,3 1 0 0,3-6 0 16,0 0 0-16,0 0 0 0,8 7 0 0,0-1 0 15,7-1 208-15,3-5 48 0,4-4 0 0,6 3 0 16,0 1 96-16,7 0 32 0,-1-6 0 0,6 0 0 16,5-1-416-16,6 2-80 0,1 0-16 0,5-1 0 15,1-3 16-15,4 1 0 0,3 2 0 0,5-2 0 16,9-1 16-16,6 0 0 0,6-2 0 0,3 6 0 16,4 2-144-16,5-1-16 0,5 1-16 0,3 1 0 15,2 1-80-15,4 4-16 0,1 2 0 0,-3 0 0 16,-2-3-144-16,1 1 128 0,-2 4-128 0,-3 1 128 15,-9 2-128-15,-1-2 160 0,-3-3-160 0,-7 2 160 16,-10 6-160-16,-1-4 160 0,-2-2-160 0,-6-1 160 0,-5-2-16 16,-3 5 0-16,-4 3 0 0,-6-4 0 0,-6-6 16 15,-5 1 0-15,-6 5 0 0,-5-4 0 0,-4 1-160 16,-4-3 128-16,-2-4-128 0,-5 4 128 0,-6 3 0 16,-9-5-128-16,0 0 192 0,0 0-64 0,0 0 0 0,0 0 0 15,-12 4 0-15,-6-4 0 0,-4-9 16 0,-4 4 0 16,-4 2 0-16,-6 0 0 0,-8-4-144 0,-6-1 0 15,-6 0 144-15,-5 0-144 0,-5 2 0 0,-1 1 144 16,-3-2-144-16,-7 0 0 0,-8-2 0 0,-5 3 0 16,0 2 0-16,-7 0 0 0,-6-6 128 0,-1 3-128 15,0 5 0-15,-4-3 0 0,-1 0 0 0,-5-1 0 16,-4 1 0-16,-3 3 0 0,1 3 0 0,-1 0 0 16,-2 0 0-16,1 0 0 0,0 1 0 0,3 1 0 15,8-1 0-15,4 1 0 0,4-3 0 0,6 2 0 16,5 2 0-16,9-1 0 0,7 0 0 0,4-1 0 0,5-4 0 15,5 4 0-15,6 5 0 0,9 2 0 0,6-8 0 0,8 2 0 16,6 2 0-16,7-1 0 0,5 3 0 0,8-4 0 16,7-3 0-16,0 0 0 0,0 0 0 0,15 2-144 15,5-4 144-15,13 0 0 0,11-3 0 0,10 4 0 16,10 1 144-16,4-3 16 0,7-4 0 0,9 2 0 16,10-1-160-16,6 3 192 0,4 0-192 0,9-3 192 15,10-2-192-15,7 4 128 0,4 4-128 0,7 2 128 16,5 0-128-16,8 1 192 0,8 0-192 0,-2 2 192 15,1 5-192-15,-2 0 128 0,2-4-128 0,-2 5 128 16,-1 4-128-16,-10 5 0 0,-5 3 0 0,-6-3 128 16,-5-6-128-16,-7 2 0 0,-5 0 0 0,-10 2 0 15,-7-1 0-15,-12-2 0 0,-9-4 128 0,-10-2-128 0,-8 4 0 16,-7-2 160-16,-10-4-160 0,-9-2 160 0,-7 0-160 16,-10-2 0-16,-8 0 0 0,-3-3 128 0,-10 0 16 0,0 0 0 15,-12-7 0-15,-4-2 0 0,-8-5-144 0,-3 0 192 16,-6-2-192-16,-3 4 192 0,-3 4-192 0,1 2 0 15,1-6 144-15,0 3-144 16,-2 2-960-16,0 3-256 0,-3 2-48 0,-1-4-13776 0</inkml:trace>
  <inkml:trace contextRef="#ctx0" brushRef="#br3" timeOffset="-54064.78">9605 14753 1839 0,'0'0'160'0,"0"0"-160"0,3 10 0 0,-1-3 0 0,-2-7 1152 0,0 0 192 16,6 10 32-16,0 0 16 0,-3-3-480 0,-3-7-80 16,0 0-32-16,0 0 0 0,4 11 16 0,-2-2 0 15,-2-9 0-15,0 0 0 0,-2 10-112 0,2-10-32 16,0 0 0-16,-4 9 0 0,4-9-96 0,-3 8 0 16,1-1-16-16,2-7 0 0,-6 5 16 0,6-5 16 15,-7 1 0-15,7-1 0 0,0 0-240 0,-8 0-48 16,1-1-16-16,1 0 0 0,-1-2 592 0,3 2 112 15,-3 0 32-15,1-1 0 0,-6-2-832 0,1 1-192 16,2 0 0-16,-3-2 0 0,1-2 864 0,0-2 128 16,0-2 32-16,1 1 0 0,2 1-832 0,-3 0-192 15,0-4 0-15,0 1 0 0,0 0 0 0,2 0 0 16,0 1 0-16,-2-1 0 0,0-1 0 0,3 0 0 0,-2-1 0 16,-1-4 0-16,1 0 640 0,0 2 96 0,6-2 16 0,-2 5 0 15,3 1-448-15,1-3-96 0,2-1-16 0,1-1 0 16,1 0-192-16,3 0 0 0,0 0 128 0,2-1-128 15,2-2 0-15,3 3 0 0,0-1 0 0,3 1 0 16,-1-1 0-16,3 1 0 0,1-1 0 0,-1 1 0 16,-2 2 0-16,2-2 0 0,1 1 0 0,4 3 0 15,1 2 0-15,2-1 0 0,0-2 0 0,1 3 0 16,1 0 0-16,0-1 0 0,4-1 0 0,1 0 144 16,0-1-144-16,4-2 128 0,5 0-128 0,0 1 128 15,-3 1 48-15,2 2 0 0,1 2 0 0,0 1 0 0,-3 2-48 16,-2-1 0-16,-2 0 0 0,1 2 0 0,-2-1 16 15,0 0 0-15,3 0 0 0,2 3 0 0,-6 1 160 0,2 0 16 16,2 2 16-16,2 2 0 0,-3 2-112 16,1 0-32-16,-2 0 0 0,-10 0 0 0,3 2-192 0,-1 1 0 15,2-1 0-15,-1 2 0 0,3 0 0 0,-1 0 0 16,-1 5 0-16,-1-1 0 0,-2-1 0 0,0 1 0 16,-2 2 0-16,0 1 0 0,-2-1 0 0,-1 1 0 15,-1 0 0-15,1 2 0 0,-5-1 0 0,0 1 0 16,1-3 0-16,-2 0 0 0,-3-1 0 0,0 2 0 15,0 2 0-15,-1-1 0 0,-2 1 0 0,-2-1 0 16,1-1 0-16,-3 2 0 0,0 0 864 0,-2 1 128 16,-1-2 32-16,-1 2 0 0,-1 1-832 0,1 2-192 15,-4 0 0-15,-1 7 0 0,-2-2 0 0,1-3 0 16,1-1 0-16,-3-2 0 0,1-1 0 0,-2 1 0 0,1-1 0 0,-3 0 144 16,0 0-144-16,-1-1 160 0,0 0-160 0,-2 0 160 15,-3 2-160-15,-1 1 160 0,-1 1-160 0,-1-3 160 16,0 0-160-16,0 2 192 0,1 0-192 0,7-7 192 15,2 0-384-15,-3 1-80 0,-2 1-16 0,1-1 0 16,0 1 288-16,-1 1 0 0,1-2 0 0,1 1 0 16,-1 1 0-16,0-2 0 0,0-1 0 0,0-1 0 15,1-1 0-15,1-1 0 0,1 2 0 0,0-1 0 16,-4-3 0-16,4 1 0 0,1-3 0 0,0 2 0 16,2-2 0-16,0-2 0 0,1 0 0 0,3 1 0 15,4-5 0-15,0 0 0 0,0 0 0 0,0 0 0 16,0 0 768-16,0 0 192 0,0 0 64 0,5-5 0 15,2-1-832-15,1 1-192 0,-1 0 0 0,7-5 0 16,-3-1-768-16,3 0-208 16,1-2-48-16,-4 3 0 0,1-2 1648 0,4-1 320 0,-1-2 64 15,2-2 16-15,1-4-832 0,2 0-192 0,1 1 0 0,1-3 0 0,3 0 0 0,2-2 0 16,-1 0 0-16,8-8 0 16,-3 6-768-16,-3 2-208 15,-4 2-48-15,-9 7 0 0,-2 1 1648 0,2-2 320 0,-2 0 64 0,-1-2 16 16,-1-2-832-16,-1 1-192 0,-1 0 0 0,-2 1 0 0,-1-4 0 15,-2 1 0-15,0-2 0 0,-2 4 0 0,-2 0 0 0,-1-1 0 16,-3-1 0-16,1-1 0 0,-1 5 0 0,-3 1 0 16,-1 0 0-16,1 1 0 0,-2-2 0 0,-3 3 0 15,-1-2 0-15,-2 3 0 0,0-1 0 0,-3 1 0 16,-1 1 0-16,-2 0 0 0,-2 2 0 0,-2 1 0 0,1 1 0 16,-4 1 0-16,-2 1 0 0,0 1 0 0,-1 2 0 0,1-2 0 15,-1 2 0-15,-1-1 0 0,0 3 0 0,-2 0 0 16,-4 0 0-16,0 0 0 0,-3-1 0 15,3 1 0-15,1 3 0 0,1 0 0 0,-4-1 0 0,2 3 0 16,3-1 0-16,-3 1 0 0,0-1 0 0,-2 1 0 16,1-1 0-16,-2 1 0 0,-2 1 0 0,-13 3 0 31,6-1-768-31,8 0-208 0,0 2-48 0,15-2 0 0,2 3 832 0,-4 1 192 0,1 0 0 0,-2 1 0 16,0 1 0-16,1 1 0 0,-1 4 0 0,1 0 0 15,1 2 0-15,0 1 0 0,5 2 0 0,1 0 0 16,2 0 0-16,1 2 0 0,1 1 0 0,4 3 0 15,2 2 0-15,3-1 0 0,1-1 0 0,3 2 0 0,2-1 0 16,3 2 0-16,3 1 0 0,0-1 0 0,2-2 0 16,1 0 0-16,4-1 0 0,-2-4 0 0,1 1 0 15,-1-2 0-15,1-1 0 0,1-1 0 0,0-1 0 0,2-1 0 16,3-3 0-16,0-1 0 0,1 0 0 0,2-2 0 16,3-1 0-16,-1-1 0 0,-2-2 0 0,2 0 0 15,0 1 0-15,1-3 0 0,-4-1 0 0,1-1 0 16,-2 0 0-16,0-1 0 0,-1-1 0 0,-1 0 0 15,-2-3 0-15,1 0 0 0,-6-2 0 0,2 2 0 16,-3 0 0-16,-6 0 0 0,0 0 0 0,0 0 0 16,3-5 0-16,-3 5 0 0,-2-8 0 0,-2 1 0 15,0-2 0-15,-4-1 0 0,2 2 0 0,-5-2 0 16,0-1 0-16,-1-1 0 0,-1-2 768 0,-1-2 208 16,-1-2 48-16,-12-9 0 15,3 2-1648-15,1 1-320 0,2 1-64 0,4 6-16 0,-3-4 1648 0,-1-2 320 16,-1-2 64-16,3 0 16 0,4 0-832 0,0-2-192 0,1-2 0 0,-3-10 0 31,2 2-768-31,6 3-208 0,3 0-48 0,4 11 0 0,2-1 832 0,3 0 192 0,2 2 0 0,2-4 0 16,1 2 0-16,3 0 0 0,7-1 0 15,2 1 0-15,4-2 0 0,4 4 0 0,2-3 0 0,2 4 0 16,1-2 0-16,3 2 0 0,0-1 0 0,5 2 0 16,-4 2 0-16,9-1 0 0,6 1 0 0,3 5 0 15,1 1 0-15,-2 2 0 0,1 1 0 0,-1 3 0 16,1 1 0-16,-1 4 0 0,2 3 0 0,-1 4 0 15,-2 4 0-15,-2 1 0 0,-4 1 0 0,-1 3 0 16,-2 5 0-16,0 0 0 0,-3 2 0 0,2 1 0 0,-2 2 0 16,0 3 0-16,-1 1 0 0,-3 3 0 0,-2 1 0 15,-2 3 0-15,-3-1 0 0,-1 1 0 0,-5-1 0 16,-2 0 0-16,-5-2 0 0,-1 0 0 0,-3-1 0 0,-5-1 0 16,-3-1 0-16,0 0 0 0,-4 0 0 0,-2 0 0 15,-4 0 0-15,0-2 0 0,-2 1 0 0,-3-3 0 16,0-1 0-16,-5 8 0 0,1-6 352 0,-2-2 112 15,0-4 32-15,0-1 0 0,1-2-336 0,2-2-160 16,-6 0 160-16,1-2-160 0,0 0 0 0,0-2-160 16,1-1 0-16,1-2 0 15,1-2-2656-15,-1-5-544 0,-7-8-96 0,7-8-32 16</inkml:trace>
  <inkml:trace contextRef="#ctx0" brushRef="#br3" timeOffset="-41514.38">11207 15430 6447 0,'0'0'272'0,"0"0"80"0,0 0-352 0,0 0 0 0,8-6 0 0,-8 6 0 16,0 0 1312-16,0 0 192 0,3-6 32 0,-3 6 16 15,4-8-912-15,-4 8-192 0,0-8-48 0,0 8 0 16,0-6-96-16,-1-1-32 0,-3-2 0 0,2 2 0 15,-3 1-80-15,0 0 0 0,1-2-16 0,-4 1 0 16,1 0-48-16,-1 0-128 0,1-2 192 0,-3 1-64 16,2-5 0-16,-3 2-128 0,2 1 192 0,-1-1-64 15,-4-2 0-15,0 0-128 0,0 1 192 0,-2-2-64 16,-1 1 16-16,-1 1 0 0,-3-2 0 0,0 2 0 16,2 0-144-16,-4 1 160 0,-1 1-160 0,1-2 160 15,2 0-160-15,1 1 0 0,-2 0 0 0,1 1 128 16,-2 0 0-16,1-1-128 0,1-1 192 0,-1 4-64 15,1 0-128-15,-2 1 160 0,1-1-160 0,-4 1 160 0,4 3-160 16,-3 1 0-16,-1-2 0 0,0 1 0 16,-2-3 0-16,1 4 192 0,3 1-192 0,-1 0 192 0,2-1-192 0,0 1 0 15,-1-1 0-15,2 3 128 0,2 2-128 0,-1-1 0 16,-1-2-192-16,1 3 192 0,0 2 0 0,0 0 0 16,1 0 0-16,-3 1 192 0,1-2-192 0,-5 2 0 15,-2-1-192-15,0 1 192 0,1 2 0 0,1 1 0 16,0-1 0-16,2 2 0 0,1 2 160 0,1 0 0 15,0-1 0-15,2 1 0 0,0 2-160 0,3-1 0 16,0 3 0-16,2-1 0 0,-1-1 0 0,2 4 192 16,0 1-64-16,1 1 0 0,-1 0-128 0,2 2 0 15,0 1-160-15,0 2 160 0,1 1 0 0,1 1 0 0,0 1 0 16,0-1 0-16,0 1 0 0,1-2 0 16,5-1 0-16,-2-2 0 0,2-3 0 0,2 1 0 0,0 1 0 15,2-1 0-15,-1-5 0 0,0 1 0 0,-1 2 0 0,2 0 0 16,0 3 0-16,0-1 128 0,0 0-128 0,0 0 160 15,0 0-160-15,-1 1 0 0,1 1 0 0,-1 0 0 16,2-1 0-16,3 1 0 0,1 0 0 0,-1-1 0 16,2-4 0-16,-1 2 0 0,2 1 0 0,-1-2 128 15,2 0-128-15,0 0 192 0,3-2-192 0,0-1 192 16,-1 1-192-16,3-1 0 0,1 1 144 0,-1 0-144 16,1 0 144-16,0 0-144 0,0-1 192 0,1 1-192 15,1-2 176-15,-1 0-176 0,0 1 160 0,2-1-160 16,-3 0 160-16,3-2-160 0,3-1 160 0,-3 2-160 15,1 1 160-15,2-2-160 0,0 0 160 0,2-2-160 16,-3 0 208-16,4 0-48 0,2-3-16 0,0 4 0 16,-1-1-144-16,1-1 192 0,-1 0-192 0,-2-2 192 0,-2 1-48 15,1-3 0-15,-2-1 0 0,-1-1 0 0,0 1 96 16,0-2 16-16,0-1 0 0,1 0 0 0,1 0-80 0,-1 1-16 16,0 0 0-16,0-1 0 0,4-2 96 0,-3-2 0 15,-1-1 16-15,1 2 0 0,3-3-48 0,-1 3-16 16,0-2 0-16,1 2 0 0,1-1 0 0,-1-1 0 15,-1-2 0-15,-1 1 0 0,0-3-16 0,-3 2-16 16,2-2 0-16,0-1 0 0,1-1-176 0,-1 0 128 16,1 0-128-16,1-1 128 0,0-1 0 0,-1 1-128 15,1-1 192-15,0 1-64 0,-4 0-128 0,1 1 160 16,-3 0-160-16,3-1 160 0,1-2-160 0,-2 0 0 16,2 0 144-16,-3-1-144 0,0-3 128 0,-1-3-128 0,-2-2 128 15,1 0-128-15,-1 2 0 0,0 1 144 0,-1-2-144 0,0-1 0 16,-1 0 128-16,0 0-128 0,-1-2 0 15,0-1 0-15,-1 1 128 0,-2 1-128 0,0 1 0 0,-1-1 0 16,-3-3 0-16,0 0 0 0,-2 2 0 0,-1 1 0 16,0 2 0-16,-1-3 0 0,-2-4 0 0,0 5 0 15,-3 3 0-15,-1 3 0 0,1-4 0 0,-1-2 0 16,-4 1-144-16,0-3 144 0,0-2-128 0,-1-3 128 16,-2-1-192-16,0-1 32 0,-2 0 16 0,1 1 0 15,-1 3 144-15,1 2-160 0,0 0 160 0,-1 3-160 16,1 2 32-16,-1 2 0 0,-1 1 0 0,1 3 0 15,0 0-112-15,-3-1-16 0,-1 4 0 0,-1 0 0 16,-1-2-16-16,0 0-16 0,2 3 0 0,-5 0 0 16,3 3 32-16,-2-2 0 0,-1 0 0 0,0 2 0 0,-1 2 128 15,-1 0 128-15,-2-1-192 0,1 4 192 0,-1 1-320 0,1 3 64 16,2 3 0-16,0 1 0 0,-3 0-16 0,0 0 0 16,0 2 0-16,0 1 0 0,2 1 112 0,-1 0 32 15,-2-2 0-15,0 2 0 0,-2 1 128 0,-2 1-160 16,-3 0 160-16,2 0-160 0,1-1 160 0,-1 0 0 15,2 3 0-15,1 1-128 0,0 1 128 0,2 0 0 16,3 1 0-16,1 1 0 0,1 3 0 0,3 1-128 16,-1-1 128-16,2 4 0 0,1 3 0 0,-1 2-160 15,2 1 160-15,0 3 0 0,2-1-128 0,2 1 128 16,0 0 0-16,0-2 0 0,2 0 0 0,3 0 0 16,3 3 0-16,0 1 0 0,-1 2 0 0,2 0 0 0,-1 2 0 15,2 1 0-15,-3 4 0 0,3-2 0 0,3-3 0 0,1-2 0 16,1-1-128-16,3 1 128 0,4 0 0 15,1-3 0-15,-1-2-192 0,7 1 192 0,3 2-192 0,5-1 192 16,1-1-208-16,5-1 64 0,3-2 16 0,1-3 0 16,-2 0-16-16,3-3 0 0,1-3 0 15,4-2 0-15,1-5 144 0,2 0-192 0,-2 2 192 0,4-7-192 16,4-3 192-16,0-2 0 0,-2 2 0 0,-1-3 0 16,-1-2 0-16,1-2 0 0,1-2 0 0,-1 0 0 15,0-2 240-15,4-3 80 0,2 0 0 0,-2-1 16 16,-2-1-208-16,0 0-128 0,-5 0 160 0,0-1-160 15,1-1 192-15,-3-1-64 0,-1 0-128 0,0-1 192 16,0 2 0-16,-4-3-16 0,-2 0 0 0,-2-1 0 16,-2 1 32-16,-4-4 16 0,-1 0 0 0,-5-3 0 0,0-3-80 15,-2 0-16-15,-1-2 0 0,-3-2 0 0,-2-4-128 16,-1 0 0-16,-2-1 144 0,-1 2-144 0,-2 0-160 0,-2-1-96 16,-2-4-32-16,-1 3 0 0,-1 0-64 0,-2 2-16 15,-3 0 0-15,-1 3-5872 16,-2 0-1184-16</inkml:trace>
  <inkml:trace contextRef="#ctx0" brushRef="#br3" timeOffset="-33852.44">3651 15165 4607 0,'0'0'192'0,"0"0"64"0,8-2-256 0,-8 2 0 0,11 1 0 0,-11-1 0 16,0 0 1920-16,0 0 352 0,11-4 64 0,-11 4 16 15,0 0-1232-15,0 0-240 0,7-3-48 0,-7 3-16 16,0 0-16-16,0 0 0 0,0 0 0 0,0 0 0 16,0 0 16-16,0 0 0 0,0 0 0 0,0 0 0 0,-3-8-192 0,0 2-48 15,-5-1 0-15,1 1 0 0,-6 0-48 0,-2-1-16 16,-1 0 0-16,-2 0 0 0,2 3-208 0,-4-1-48 15,-1-1-16-15,0-1 0 0,-5-1-112 0,0 3 0 16,2 1-128-16,-2-2 192 0,2-2-16 0,-1 1-16 16,0 0 0-16,0 0 0 0,-5 0-160 0,-1-1 0 15,-2 0 0-15,-2 2 0 0,1 1 0 0,2 2 0 16,1 0 0-16,0 1 128 0,1 0-128 0,0 2 0 16,1 3 0-16,1-2 0 0,0-1 0 0,-6 0 128 15,-2 0-128-15,-2 1 0 0,0 2 128 0,2 2-128 16,3-1 0-16,0 3 128 0,-3 1-128 0,5 1 0 15,1 0 144-15,2 1-144 0,0 1 0 0,-1 0 0 0,2-2 0 16,0 4 128-16,0-3-128 0,-3 2 0 0,0-1 0 0,2 3 0 16,-1 0 0-16,4 2 0 0,2 0 0 15,0 5 128-15,-2 2-128 0,3 0 0 0,0 1 128 0,2 1-128 16,0 0 144-16,2 3-144 0,1-1 192 0,1 1-192 16,3-1 256-16,3-2-48 0,-2 0-16 0,2-2 0 15,1 0 0-15,-1-1 0 0,4-2 0 0,-3 2 0 16,2 4-192-16,0-1 176 0,0 0-176 0,0 2 160 15,0-1-160-15,-1 4 0 0,1 2 0 0,2-2 128 16,-1-2-128-16,3 1 0 0,1 0 0 0,1-1 0 16,1-6 144-16,0 1-144 0,1 1 160 0,2 2-160 15,-1 0 192-15,3 2-64 0,-1 0-128 0,2 1 192 16,-1-2-192-16,1 3 176 0,-2 0-176 0,2 1 160 0,-1-1-160 16,2-2 0-16,2-2 144 0,-2 1-144 0,2-2 128 15,1-2-128-15,-1-2 128 0,2 0-128 0,2 0 192 16,-2 0-48-16,2-3 0 0,3 1 0 0,-1 0-16 0,3 1 0 15,2 3 0-15,-1-8 0 0,-1-3 0 0,2 2 0 16,2 4 0-16,-2 1 0 0,2-2-128 0,3 1 0 16,0-2 0-16,-2 3 0 0,1-1 0 0,0-3 0 15,0-2 0-15,-1-1 128 0,-1 1-128 0,0 0 160 16,-1-4-160-16,2-1 160 0,2 0-32 0,0 0-128 16,4-1 192-16,-2 0-64 0,-2-1 0 0,2-2 0 15,4 0 0-15,1-1 0 0,-1 2 0 0,-1-1-128 16,1 0 192-16,-2-2-64 0,-3-3 16 0,-1 0 0 15,1-1 0-15,0 0 0 0,1-1 48 0,1 0 0 16,3-2 0-16,1 1 0 0,1 0 0 0,1-3 16 16,0 0 0-16,1 2 0 0,0 2-32 0,0-2-16 0,-5 0 0 15,-2-1 0-15,-2 1-160 0,1 0 192 0,1 1-192 0,-1-3 192 16,0-1-192-16,1-2 192 0,2-2-192 0,0 2 192 16,-2 2-64-16,0-3 0 0,5-4 0 0,0 2 0 15,-2 2 0-15,0-3-128 0,-1-3 192 0,-4 0-64 16,0-2-128-16,1 0 192 0,-2-2-192 0,0-1 192 15,0-5-192-15,-3 1 160 0,0-1-160 0,3 0 160 16,3-5-32-16,2-3 0 0,-1-5 0 0,-2-4 0 16,-1-3 64-16,-2-3 0 0,-7-2 0 0,0-3 0 15,-4-1 0-15,0-3 16 0,-4-1 0 0,1-5 0 16,-5-6 64-16,0 4 16 0,-2 6 0 0,-3 2 0 16,-5 8-64-16,-2 1-16 0,-3 1 0 0,0 1 0 15,-3 3-64-15,-2 2-16 0,-10 5 0 0,-2 4 0 0,-6 2-128 0,-1 6-144 16,0 4 144-16,-1 2-208 15,-4 0-1200-15,4 1-256 0,3 6-32 16,-1 0-10224-16,-1 1-2048 0</inkml:trace>
  <inkml:trace contextRef="#ctx0" brushRef="#br3" timeOffset="-32187.97">2533 14912 11567 0,'0'0'512'0,"0"0"112"0,0 0-496 0,0 0-128 16,0 0 0-16,0 0 0 0,0 0 1136 0,0 0 208 16,0 0 32-16,0 0 16 0,-8-1-368 0,8 1-64 15,-8-1 0-15,8 1-16 0,-10 1-32 0,2-1 0 0,-1 0 0 16,0 0 0-16,2 1-144 0,7-1-16 0,-11 0-16 0,1 1 0 16,2-2-160-16,-3 0-16 0,1 0-16 0,1-1 0 15,-2-2-80-15,0 0-16 0,1-1 0 0,-2 2 0 16,0-3 0-16,0 1-16 0,1-2 0 0,-2 1 0 15,0-3-48-15,1 5 0 0,0-2 0 0,2 1 0 16,2-4 64-16,0 0 0 0,-3-2 0 0,2-1 0 16,4-2-80-16,-1-2-16 0,-2 1 0 0,3-2 0 15,2 0-176-15,-4-1-48 0,0-5 0 0,4 2 0 16,0 1 0-16,2-3-128 0,0-1 192 0,-1-2-64 16,0-3-128-16,2 1 0 0,0 2 0 0,2 1 128 15,1-2-128-15,2 2 0 0,1 0 0 0,-1 1 0 16,2 2 0-16,0 0 0 0,2-2 0 0,3 0 0 0,3 2 0 0,0 2 0 15,-2 0 0-15,3-1 0 0,-1-1 0 0,0 0 0 16,1 2 0-16,1-1 0 0,0-1 0 0,-1-1 0 16,0 2 0-16,1 1 0 0,0 4 0 0,2-1 0 15,0 1 0-15,2 0 0 0,0 2 0 0,0 2 0 16,0 1 0-16,1-1 0 0,1 2 0 0,0 0 0 16,-1 1 0-16,-1 0 0 0,2-1 0 0,1 1 0 15,3 0-144-15,-1 2 144 0,-2 1 0 0,3-1 0 16,-4-1 0-16,1 2 0 0,-1 2 0 0,1 1 0 15,1 0 0-15,1-1 0 0,3 0 0 0,0 2 0 16,3 1 0-16,0 0 0 0,-1-2 0 0,0 1 0 16,0 0 0-16,-1 2 0 0,0 2 0 0,-1-1 0 15,-1-2 0-15,-2 2-160 0,0 4 160 0,1 0 0 16,1 0 0-16,1 0 0 0,1 0 0 0,1 0 0 0,-2 2 0 16,0-1 0-16,2-4 0 0,1 2 0 0,1 3 0 15,-1 1 0-15,-2-1 0 0,-2 0 0 0,-1 1 0 0,-2 1 0 16,-2 4 0-16,0-1 0 0,-1-1 0 0,-1-1 0 15,-1 2 0-15,-1-1 0 0,-4 1 0 0,0-1 0 16,2-1 0-16,-3 1 0 0,-3 1 0 0,0 0-128 16,0 2 128-16,1-1 0 0,-4-2 0 0,3 3 0 15,2 4 0-15,-2 2 0 0,-1-2 0 0,1 0 0 16,-3 1 0-16,0 0 0 0,-1 3 0 0,1-3 0 16,0-2 0-16,-1 0 0 0,-3 2 0 0,0 1-128 15,0 2 128-15,0-3 0 0,-3-1 0 0,-1 3 0 16,-1 2 0-16,0 2 0 0,-3-3 0 0,2 3 0 15,-1-1 0-15,0 2 0 0,-1-1 0 0,-3 2 0 0,-1-4 0 16,-4 0 0-16,-1 0 0 0,0 0 0 0,1-1 0 16,1 0 0-16,-2-1 0 0,0 2 0 0,1 4 0 15,0-5 0-15,0-3 0 0,-3 0 0 0,0 3 128 0,0 0-128 16,0 2 128-16,1-3-128 0,-3 0 208 0,3-4-16 16,0-1-16-16,1 0 0 0,-1 0 16 0,5-3 0 15,-2-2 0-15,1 1 0 0,1 2-48 0,-1-2 0 16,2-1 0-16,-1 0 0 0,4 0-144 0,-2 0 0 15,2 1 144-15,2-3-144 0,-6-2 0 0,3 0 0 16,6-7 0-16,-4 8 128 0,4-8-128 0,0 0 0 16,0 0 128-16,0 0-128 0,2 9-224 0,-2-9-112 15,0 0-32-15,9 5-16288 0</inkml:trace>
  <inkml:trace contextRef="#ctx0" brushRef="#br3" timeOffset="-31022.79">2435 16860 2751 0,'0'0'256'15,"0"0"-256"-15,0 0 0 0,0 0 0 0,0 0 2640 16,0 0 496-16,0 0 80 0,0 0 32 0,0 0-1744 0,0 0-352 16,0 0-64-16,0 0 0 0,0 0-64 0,0 0 0 15,0 0 0-15,0 0 0 0,-7 4-256 0,-2 1-48 16,3-1-16-16,-3 0 0 0,0 2-128 0,0 1-48 16,-1 1 0-16,1 1 0 0,-6 0-128 0,1 0-16 15,-3 1-16-15,2 1 0 0,2 1-48 0,-1 0 0 16,-3-3 0-16,2 4 0 0,1 2-48 0,0 1-16 15,-3-1 0-15,1 3 0 0,1 0-32 0,0 1-16 16,1-2 0-16,-1 1 0 0,-2 2-64 0,2 1-16 16,-1 0 0-16,3-1 0 0,3-4-128 0,-1 4 160 15,4 0-160-15,-1-2 160 0,-1 0-160 0,1-1 0 16,0 0 144-16,1-1-144 0,0 1 0 0,1 0 144 16,1-3-144-16,0 0 0 0,2 2 144 0,0-1-144 0,2 2 0 15,0-5 144-15,1 0-144 0,1 0 0 0,2 0 144 16,0-2-144-16,3 1 0 0,-1-2 128 0,1-1-128 0,1 2 0 15,0 1 0-15,1-2 144 0,1-1-144 0,1 0 0 16,1-1 176-16,5 0-176 0,-1-1 160 0,0-2-160 16,1 0 176-16,-1 2-176 0,5-1 192 0,1 1-192 15,0 0 192-15,2-1-64 0,1 0 0 0,0 3-128 16,2 1 0-16,1-3 0 0,-3 0 0 0,3-1 0 16,-1 2 0-16,2-2 0 0,0 0 0 0,2 0 0 15,2 0 0-15,3-1 128 0,0 0-128 0,4 0 0 16,0-1 160-16,4-1-160 0,0-2 128 0,0 4-128 15,-1-1 176-15,-3-1-48 0,0-2-128 0,-2 0 192 16,0 0-64-16,2 0-128 0,3-1 176 0,0-1-176 0,-2-3 192 16,1 2-192-16,0 1 192 0,-5-3-192 0,0-1 176 15,1-3-176-15,-4-1 160 0,3 0-160 0,4-1 192 0,-2-2-48 16,3-2-16-16,2-1 0 0,-4 0 48 0,3 0 0 16,-1 1 0-16,0-2 0 0,-2 1 0 0,-4-1 0 15,1 0 0-15,-2 1 0 0,0-2-16 16,-6-2 0-16,-2 0 0 0,2 1 0 0,4 0 112 0,-4-1 32 15,-9-1 0-15,-2-1 0 0,-3-1 176 0,-3-4 32 16,-3-2 16-16,-5-5 0 0,-3-5 112 0,-2-2 0 16,-1 2 16-16,-3 3 0 0,0-1-208 0,-3 6-64 15,-1 5 0-15,-2 3 0 0,-2 1-160 0,0 2-32 16,-1-1-16-16,-3 5 0 0,-1 1-336 0,-2 1-64 16,-1 0-16-16,-3 0 0 15,-1 0-2416-15,0 3-480 0,-1 4-112 0</inkml:trace>
  <inkml:trace contextRef="#ctx0" brushRef="#br2" timeOffset="-24623.03">2455 14864 3679 0,'0'0'320'0,"0"0"-320"16,0 0 0-16,0 0 0 0,0 0 2208 0,0 0 368 16,0 0 80-16,0 0 16 0,0 0-1456 0,0 0-272 15,0 0-64-15,0 0-16 0,-6 6 32 0,6-6 16 16,0 0 0-16,0 0 0 0,0 0 0 0,0 0 0 16,-4 8 0-16,4-8 0 0,0 0 32 0,0 0 0 0,-7 2 0 0,7-2 0 15,-8 2-160-15,8-2-16 0,-7-2-16 0,-2 3 0 16,1 2-112-16,0-1 0 0,-1-2-16 0,0-1 0 15,-1-1-64-15,0 0-16 0,0 0 0 0,-3-3 0 16,0 1-16-16,1-3 0 0,1 0 0 0,-2 0 0 16,-4 0-32-16,1-1-16 0,1-2 0 0,4-1 0 15,-2 3-160-15,1-2-48 0,0-1 0 0,2-1 0 16,-2 0-80-16,0 0-32 0,-1 1 0 0,4-2 0 16,-2 1-32-16,1-3 0 0,0 0 0 0,1 1 0 15,1 0-128-15,-1 0 192 0,3-1-192 0,-1-1 192 16,3 3-64-16,1-2 0 0,-2-1 0 0,3 0 0 15,0-2-128-15,2 1 160 0,1-1-160 0,1-1 160 0,1-2-160 16,1 2 0-16,1-1 0 0,2 0 128 0,-3 0-128 16,5 0 0-16,0-1 0 0,2 2 0 0,2 0 0 15,-2 0 0-15,0 2 0 0,2-1 0 0,4 0 0 0,-3 0 0 16,-1 0 0-16,-1 1 0 0,3-2 0 0,-1 0 0 16,-1-1 0-16,2 3 0 0,3 0 0 0,0-1 0 15,-3-2 0-15,3 2 0 0,-2 1 144 0,1 1-144 16,1 3 160-16,1-2-160 0,0-1 0 0,-2 1 0 15,2-3 0-15,0 3-160 0,3-2 160 0,0 1 0 16,0 0 0-16,2 2 0 0,-2 0 0 0,2-2 0 16,1 2 0-16,1 3 0 0,-1 1 0 0,-2 0 0 15,2-2 0-15,1 2 0 0,0 1 0 0,-1 0 0 16,-1 1 0-16,-1-2 0 0,-4-2 0 0,2 2 0 16,0 1 0-16,1 0 0 0,2-1 0 0,1 1 0 0,1-5 0 0,2 4 0 15,1 3 0-15,0-2 0 0,1-1 0 16,0 2 0-16,1 3 0 0,0-2 0 0,-1 6 0 0,-1-3 0 15,0-3 0-15,0 5 0 0,-1-1 0 0,2 0 128 16,-3 0-128-16,2 0 0 0,0 0 0 0,-3 0 0 16,-2 6 0-16,0-2 0 0,2-1 0 0,-3 3 128 15,1 2-128-15,-3 4 0 0,-1 1 0 0,1 0 0 16,-3-1 0-16,0 1 0 0,-2 1 0 0,0 0 0 16,-1 0 0-16,1 0 0 0,-2-4 0 0,0 3 0 15,0 2 0-15,1-1 0 0,-1-1 0 0,1 1 0 16,2 0 0-16,-2 1 0 0,1 1 0 0,0-1 0 15,0-1 0-15,-2 1 0 0,-1 0 0 0,-4 0 0 0,0 1 0 16,-3 1 0-16,3 1 0 0,-1 1 0 0,1 2 0 16,-1 1 0-16,1-2 0 0,-1 1 0 0,-3-5 0 15,1 5 0-15,-1-2 0 0,1 3 0 0,1 2 0 0,-1 0 0 16,-3 1 0-16,3 0 0 0,-3-2 0 0,1 1 0 16,-2-2 0-16,-1 1 0 0,-1 1 0 0,0-1 0 15,0-2 0-15,-1 1 0 0,-1 0 0 0,0 2 0 16,-1 1 0-16,2-2 0 0,0-2 0 0,-1 0 0 15,-2-1 0-15,2 0 0 0,1 3 0 0,0-2 128 16,-2 1-128-16,-1 3 0 0,-1 0 0 0,-1 0 128 16,0-1-128-16,0 0 0 0,-1 0 144 0,-1 0-144 15,-3-3 192-15,5 0-192 0,2-3 160 0,1 1-160 16,-3-2 128-16,1 1-128 0,-1-1 144 0,1-2-144 16,-3-1 160-16,3 2-160 0,0 1 144 0,1-1-144 0,0-1 128 15,2 2-128-15,-1 0 144 0,-4-2-144 0,0-1 160 0,1 0-160 16,1-1 128-16,0 4-128 0,2 1 0 0,-4-2 144 15,0-1-144-15,-2-1 160 0,2 0-160 0,0 0 160 16,0 1-160-16,1-1 128 0,2-4-128 0,-3 1 128 16,1 3-128-16,-2-1 128 0,0-1-128 0,3 0 128 15,1-3-128-15,-2 4 128 0,1-4-128 0,0 2 128 16,0-2-128-16,5-6 0 0,-6 7 0 0,6-7 0 16,-4 7 0-16,-2 0 0 0,6-7 128 0,-5 8-128 15,1-2 0-15,4-6 0 0,0 0 0 0,0 0 128 16,0 0-128-16,0 0 0 0,0 0 0 0,0 0 128 15,0 0-128-15,0 0 0 0,0 0 0 0,0 0 128 16,-2 9-128-16,2-9 0 0,0 0 0 0,0 0 0 16,-3 8 0-16,3-8 0 0,-1 9 0 0,1-9 0 0,0 0 0 15,0 0 0-15,0 0 0 0,0 0 0 0,0 0 0 16,0 0 0-16,0 0 0 0,0 0 0 0,0 0 0 0,0 0 0 16,0 0 128-16,0 0-128 0,0 0 0 0,0 0 0 15,9 2 144-15,-9-2-144 0,10-3 0 0,-1-1 128 16,0-1-128-16,1-2 0 0,1-1 0 0,1 0 144 15,0-3-144-15,-1 0 0 0,1 0 128 0,4-4-128 16,0-3 0-16,3-2 0 0,2-1 144 0,-1-2-144 16,-3-4 0-16,3 0 144 0,2-2-144 0,2-1 192 15,-1-2-192-15,1 0 192 0,-2 1-192 0,0 1 0 16,0-1 0-16,-3 4 0 0,0 2 0 0,-1-1 0 16,-3 0 0-16,-2 0 0 0,-1 0 0 0,0 0 0 0,-4-2 0 15,1 1 0-15,-1-1 0 0,-2 3 0 0,-1 1 0 16,-2-3 0-16,-2 1 0 0,-1 2 0 0,-2 0 0 0,-1 2 0 15,-1 0 0-15,-1 0 0 0,-1 0 0 0,1 0 0 16,-5 0-160-16,0 0 160 0,0-3 0 0,-4 0-144 16,-2-1 144-16,0-1-160 0,-4 5 160 0,0 0-160 15,0 0 160-15,1 1-128 0,-6-1 128 0,0 4-128 16,-1-2 128-16,-2 5-160 0,5-2 160 0,-1 2-160 16,-2 0 160-16,-2 2 0 0,2 2-144 0,-2-1 144 15,3-1 0-15,2 2-144 0,0 1 144 0,0 1 0 16,-3-3 0-16,2 1-128 0,-2 0 128 0,-1 0 0 15,0 3 0-15,0 0 0 0,2-2 0 0,-1 2 0 16,0 1 0-16,2 2-128 0,2-1 128 0,-3 1 0 16,0-1 0-16,0 4 0 0,3 2 0 0,-1-1 0 0,2-2 0 0,-2-1 0 15,1 2 0-15,-1 0 0 0,0 2 0 16,-3 0-128-16,-3-3 128 0,2 5 0 0,-1 2 0 0,-2 3 0 16,1 1 0-16,-1 0 0 0,2 1 0 0,2 1 0 15,2 2-128-15,0 0 128 0,1-1 0 0,-2 0 0 16,2 0 0-16,0 3 0 0,0 0 0 0,-3 1 0 15,-2-2 0-15,0 5 0 0,-2 2 0 0,3 1-128 16,0 0 128-16,1 2 0 0,-2 1 0 0,2 2 0 16,-1 2 0-16,1 0 0 0,1 3 0 0,1 0 0 15,2 0 0-15,0 1 0 0,2 0 0 0,0-2-128 16,0 0 128-16,1 2 0 0,2 1 0 0,0 1 0 16,1 0 0-16,1-1 0 0,2-2 0 0,4 0 0 15,2 1 0-15,1 0 0 0,3 0 0 0,0-4 0 0,1 0 0 16,5-2 0-16,1 3 0 0,-2-4 0 0,2-3 0 0,1 1 0 15,2 0 0-15,0 1 0 0,-1 2 0 0,3-2 0 16,1-3 0-16,2 4-128 0,-4 1 128 0,3-1 0 16,0-1 0-16,2-1 0 0,-1 0 0 0,1 0 0 15,-1-1 0-15,1-3 0 0,-3-3 0 16,1 1 0-16,-1 0 0 0,0 0 0 0,-1-3 0 0,1-2 0 16,-5-1 0-16,2 1 0 0,-2-2 0 0,2-3 0 15,-7-7 0-15,0 0 0 0,9 9 0 0,-4-3 0 16,-5-6 0-16,0 0 0 0,0 0 0 0,0 0 0 15,0 0 0-15,0 0 128 0,0 0-128 0,0 0 0 16,0 0 160-16,-2-10-160 0,-1-1 160 0,-2 0-160 16,-3-6 128-16,1 1-128 0,-1 0 0 0,0-4 144 0,1-2-144 0,-1-3 0 15,0-3 0-15,-1 2 128 0,2-3-128 16,-1 0 0-16,-2-2 0 0,2 0 0 0,1 0 0 16,0 0 0-16,1 4 128 0,-1-4-128 0,-1-2 0 0,3-1 0 15,-3 2 0-15,1 0 0 0,0-5 0 16,-1-1 0-16,1 0 0 0,4 2 0 0,1 0-224 0,1 2-128 15,0 1-32-15,1 3 0 0,1 0 384 0,2 3 0 16,2 1 0-16,0 1 0 0,3-3 0 0,1 2 0 16,-2-2 0-16,4 0 0 0,1-2 0 0,3-1 0 15,0-2 0-15,2 1 0 0,2 3 0 0,2 0 0 16,1-1 0-16,0 5 0 0,0 0 0 0,-1 4 0 16,6 1 0-16,-11 7 0 0,4-3 0 0,4 0 0 15,2 2 0-15,2 2 0 0,-2-3 0 0,3 3 0 16,-3-1 0-16,1 2 0 0,0 2 0 0,2-1 0 0,2-2 0 0,1 0 0 15,-1-1 0-15,4 1 0 0,4 3 0 16,0 1 0-16,2-3 0 0,0 5 0 0,0 0 0 16,0 4 0-16,-4 3 0 0,3-1 0 0,-3 0 0 15,3 4 0-15,-4 4 0 0,1 2 0 0,2 1 0 0,-3 3 0 16,-2 3 0-16,-2 2 0 0,-2 1 0 0,-2 4 0 16,-2-1 0-16,-2 1 0 0,-2 2 0 0,-2 1 0 15,-2 0 0-15,-1 3 0 0,-1 0 0 0,-1 5 0 16,-3 2 0-16,-1 3 0 0,0 2 0 0,-2-2 0 15,-1 0 0-15,-2-1 0 0,-1 0 0 0,2-1 0 16,-3 1 0-16,1-2 0 0,-1 2 0 0,-3-2 0 16,-1 3 0-16,-1-2 0 0,0 0 0 0,-3-2 0 15,0-1 0-15,-2-2 0 0,-2-2 0 0,0 0 0 16,1-3 0-16,-1 0 0 0,0-2 0 0,1-3 0 0,-1-3 0 16,1 0 0-16,2-1 0 0,-2-1 0 0,1 1 0 15,-3-1 0-15,2-3 0 0,-4 7 0 16,3-2-1712-16,4-6-272 0,0-5-48 0,4-9-16 15</inkml:trace>
  <inkml:trace contextRef="#ctx0" brushRef="#br2" timeOffset="-20076.04">2411 16920 12895 0,'0'0'1152'16,"0"0"-928"-16,0 0-224 0,-4-7 0 0,0-2 896 0,-1 0 128 16,1 1 16-16,0 3 16 0,-2-1 272 0,6 6 48 15,-8-4 16-15,1 2 0 0,-1-2-224 0,-1 2-32 16,-1 2-16-16,3 1 0 0,-3 2-304 0,1-1-64 15,-1 0-16-15,-2 2 0 0,2 4-64 0,0 1-16 16,-4-1 0-16,1 3 0 0,-2 2-48 0,2 0-16 16,1-1 0-16,-2 3 0 0,-4 2-144 0,2 3-48 15,-1 1 0-15,1 3 0 0,-2 2-112 0,2 0-32 16,-1-1 0-16,1 1 0 0,0-2-48 0,2 3-16 16,0-3 0-16,1-1 0 0,1 0-32 0,2-1-16 15,-1-2 0-15,2-1 0 0,-1 1-16 0,0-1 0 16,0 1 0-16,1 1 0 0,1 0 0 0,0-2-128 15,-2-3 192-15,3 3-64 0,-1 1 16 0,4-1 0 16,1 0 0-16,0 0 0 0,3-2 32 0,3 1 0 0,2-6 0 16,4 0 0-16,-1 0-176 0,4-2 128 0,2-1-128 0,4-1 128 15,0-2-128-15,5 0 0 0,1-3 0 0,3 3 128 16,2-3-128-16,3 1 0 0,3 0 0 0,4 0 128 16,1 0-128-16,2 2 0 0,1-1 0 0,-2 1 0 15,0-4 0-15,0 3 0 0,-5-2 0 0,6 1 0 16,3 0 0-16,-2-2 0 0,0-2 0 0,2 1 0 15,1 2 0-15,-1-1 0 0,-1-2 128 0,-1 0-128 16,-5-1 0-16,2 2 0 0,1-2 0 0,2 0 0 16,2-1 0-16,1 0 0 0,3 0 0 0,-4-2 0 15,-2-1 0-15,-1-2 0 0,-3 2 0 0,-2-2 0 0,-1 0 128 16,0 1-128-16,0-2 0 0,0 0 128 0,-1 2-128 16,-2-1 0-16,0 2 0 0,0-2 0 0,1-1 0 15,-4 0 0-15,-2-1 128 0,-1-1-128 0,0 0 0 0,-1-1 0 16,-3-3 144-16,3 1-144 0,-4-1 0 0,1 2 128 15,-5 0-128-15,4 1 0 0,2 0 128 0,-4 0-128 16,0-2 160-16,1-1-160 0,0 3 192 0,0-1-48 16,-1-1-16-16,-2 1 0 0,0-2 16 0,-3 1 0 15,0 1 0-15,-2 0 0 0,0 0-16 0,-4 1-128 16,-1-2 192-16,-3 4-64 0,1-2-128 0,-2 1 192 16,-1-1-192-16,-2 1 192 0,-1 1-48 0,-1 0 0 15,0 0 0-15,0 2 0 0,-2-2 16 0,-3-1 0 16,2-2 0-16,1 0 0 0,-3 2-32 0,1-1-128 0,-2-2 192 15,-2-1-64-15,0 1-128 0,2 2 0 0,-1 1 0 16,0 0 128-16,0 2-128 0,0-3 0 0,0 0 0 16,-1 2 0-16,-1 2 0 0,2 0 0 15,-4 0 0-15,2-1 0 0,2-3 0 0,-2 5 0 0,-1-1 0 16,1-1 0-16,1-2 0 0,1 2 0 0,-5 0 0 0,2 1 0 16,-1 0 0-16,-1 2 0 0,0 0 0 0,-2-2 0 15,-4 1 0-15,1-2 0 0,1 3 0 16,-2 1 0-16,0 0 0 0,-3-1 0 0,1 0-144 0,-2-1 144 15,0 0 0-15,-3-1 0 0,-3 2 0 0,2-1 0 16,-3 2 0-16,5-2-128 0,4-2 128 0,1 3 0 16,3 2 0-16,6-1 0 0,2 1 0 0,0 1 0 15,-1 0 0-15,10 2-128 0,0 0 128 0,0 0 0 16,0 0 0-16,0 0 0 0,0 0-128 0,0 0 128 0,9 0 0 0,2 1-128 16,1 1 128-16,3 0 0 0,2 1-144 15,2 1 144-15,5-1 0 0,1 1-144 0,1 2 144 16,2 1 0-16,-1-1 0 0,-1 1 0 0,0 0 0 15,0 1 0-15,-3-1 0 0,2 0-128 0,-1 3 128 0,-1 0 0 16,0 1 0-16,-1 0 0 0,-5 1 0 0,-2 3 0 16,-2 0 0-16,-4 0 0 0,0 1 0 0,-4 0 0 15,1 0 0-15,-2 0 0 0,-2 2 0 0,1-1 144 16,-1 1-144-16,-3 0 160 0,-4-2-160 0,0 2 0 16,-1-1 0-16,2 2 0 0,1 2 160 0,-6-2-160 15,-2-2 192-15,0 1-192 0,-2-2 192 0,-3 3-64 16,-1-1 0-16,-1 0-128 0,1-1 144 0,1 2-144 15,-2-1 0-15,-1 1 144 0,-1-1-144 0,-3-2 0 16,1-1 144-16,-8 1-144 0,-3-2 0 0,-4 3 128 0,0 0-128 16,0 0 0-16,-1 1 0 0,1 0 144 0,-3-1-144 15,2-2 0-15,-3 0 128 0,1 0-128 0,-1-3 0 0,-5-1 0 16,-2 2 176-16,-2-3-176 0,-2-2 160 0,4 0-160 16,5-1 0-16,1 0 0 0,1-4 0 0,-1 0 0 15,0-1 0-15,-1 1 0 0,-4-3 0 0,1 0 0 16,-2 0 0-16,4 0 0 0,1-3 0 0,3 2 0 15,4 0 0-15,2 0-128 0,2-1 128 0,1 0 0 16,-3-1 0-16,6 1 0 0,-2-1 0 0,-1 3 0 16,0-1 0-16,0-1 0 0,5-1 0 0,0 2 0 15,-1 0 0-15,2 0 0 0,4 0-128 0,-1 0 128 16,2-1 0-16,2-2-192 0,1 1 192 0,1-1-160 16,1-3 160-16,1 2-128 0,1-3 128 0,2 0-128 0,2-2 128 15,-1 3-160-15,1-3 160 0,2-1-160 0,3 0 160 16,0-1-192-16,2-2 192 0,-1 3-192 0,-1-2 192 0,3 0-128 15,1-1 128-15,0 2-128 0,0-2 128 0,0 5 0 16,1 0 0-16,2 1-128 0,1 0 128 0,1 1 0 16,-3-2-144-16,3 2 144 0,-1 1 0 0,2-1 0 15,-3 0-144-15,2 2 144 0,-5 5 0 0,8-8 0 16,-2 2-128-16,-1 0 128 0,-5 6-144 0,7-8 144 16,-1 2-208-16,-6 6 80 0,8-6-32 0,-8 6 0 15,9-4 0-15,-9 4 0 0,0 0-128 0,10-2-32 16,-10 2 0-16,11-2 0 15,-11 2-240-15,10-2-48 0,-2 2-16 0,-8 0 0 16,0 0-16-16,0 0 0 0,0 0 0 0,10-1 0 16,-10 1 112-16,0 0 16 0,0 0 0 0,0 0 0 0,0 0 192 0,0 0 32 0,0 0 16 0,0 0 0 15,0 0 272-15,0 0-160 0,0 0 160 0,0 0-128 16,0 0 128-16,0 0 0 0,-3-7 0 0,3 7 0 16,-2-7 192-16,2 7 0 0,0 0 16 0,1-9 0 15,0 0 128-15,-1 9 32 0,3-9 0 0,0 0 0 16,1 0-48-16,1 0 0 0,1 0 0 0,1 1 0 15,0-1-128-15,-1-1-16 0,-1 1-16 0,2-1 0 16,-1-1-32-16,2 0-128 0,1 0 192 0,0 0-64 16,0 0-128-16,-1 0 160 0,3-2-160 0,-2-1 160 15,3-1-32-15,0 1-128 0,-2 2 192 0,1 0-64 16,1 1 64-16,0-2 0 0,-4-2 0 0,1 1 0 0,3 0-192 16,-3-2 0-16,0 0 0 0,-1 0 128 15,1 2-128-15,0 1 192 0,-1-1-192 0,-2-1 192 16,0 1-64-16,-2 1 0 0,1 3 0 0,0-2 0 15,-2-2 32-15,1-1 0 0,-1 0 0 0,-1-1 0 0,2-1-32 0,-3-2-128 16,2-1 192-16,-1-4-64 0,-1 0-128 16,3-2 0-16,0-3 0 0,-1-1 128 0,1-2-128 0,0 4 0 15,0-1 0-15,0 2 128 0,0 0-128 0,0 3 0 16,1 2 0-16,-1 0 128 0,1-1-128 0,-2 0 0 16,0 0 144-16,1-1-144 0,-2-2 128 0,0 0-128 15,0-2 128-15,0 0-128 0,2-1 0 0,-2-3 128 16,1 1-128-16,-1 1 0 0,1-1 0 0,-1 2 0 15,1 6 0-15,-2 1 128 0,1-1-128 0,1 2 0 16,-1 0 0-16,-1 0 0 0,0 0 0 0,0-1 128 16,0-3-128-16,-2 2 0 0,1 0 0 0,-1 1 0 15,1 0 0-15,-2-1 128 0,-2-4-128 0,1 2 0 0,1 3 0 16,-1 0 0-16,0-2 0 0,1 2 0 0,0 1 0 16,0 1 0-16,0 3 0 0,1-2 0 0,-4-2 0 0,3 3 128 15,0 2-128-15,0-1 0 0,-2 1 0 0,3-2 0 16,-4 0 0-16,1 0 0 0,0 3 0 0,2-2 0 15,-3 0 0-15,3-1 0 0,1-2 0 0,-1 5 0 16,0-1 0-16,-1 0 0 0,2-2 0 0,-1 1 0 16,1 1 0-16,1 1 0 0,1-2 0 0,-1 3 0 15,0 1 0-15,-1 0 0 0,0 3 0 0,0-1 0 16,1 0 0-16,0 0 0 0,-2-1 0 0,-2 2 0 16,1 2 0-16,-1-1 0 0,-1-2 0 0,1 1 0 15,1 2 0-15,-3-1 0 0,2 0 0 0,0-1 0 0,-2 1 0 16,0 2 0-16,2-1 0 0,-3-1 0 0,0-1 0 0,1 1 0 15,2 2 0-15,-1-1 0 0,1 0 0 0,-2-1 0 16,3 2 0-16,1 0 0 0,1 2 0 0,-1-1 0 16,-4 1 0-16,6 5 0 0,-2-8 0 0,2 8 0 15,0 0 0-15,0 0 0 0,0 0 0 0,0 0 0 16,0 0 0-16,0 0 0 0,0 0 0 0,0 0 0 16,-3-4 0-16,3 4-128 0,0 0 128 0,0 0 0 15,4 7-144-15,3 2 144 0,-2 0 0 0,4 2 0 16,-1 3 0-16,3-1 0 0,-2 3-128 0,2 1 128 15,2 0 0-15,-1 2 0 0,2 1 0 0,-1 0 0 16,3 0 0-16,-1 1 0 0,3 2 0 0,-2 0 0 0,1 0 0 16,1 4 0-16,0 0 0 0,1 1 0 15,1-1 0-15,-1 2 0 0,2 2 0 0,-2-1 0 0,-4 1 0 16,1 2 0-16,-2-1-128 0,-2 1 128 0,-3-1 0 0,-2 0 0 16,2 1 0-16,-3 0 0 0,-3 1 128 0,-2 0-128 15,-1-1 0-15,0 1 0 0,0 1-192 0,-1 1 192 16,-4-3 0-16,-1-3 0 0,-2-1 0 0,3 1 0 15,-1 0 0-15,1 1 0 0,-1 0 144 0,-4 2-16 16,-2 2-128-16,0 2-160 0,-2 1 160 0,-1-2-208 16,-1 2 208-16,1 0 0 0,-4 5 0 0,4-7 0 15,-3-1 0-15,2 0 0 0,-2 2 0 0,3 2 0 16,0-2 0-16,1 0 0 0,-1-4 0 0,0 3 0 16,1-3 0-16,-1 0 0 0,-2-5 0 0,-1 0 0 0,0-2 0 15,-1-1 0-15,3 1 0 0,-5-1 0 0,-1-2 128 0,2-2-128 16,0 1 0-16,1 0 0 0,1 2 0 15,-1-2 0-15,1-2 0 0,1 0 0 0,4 1 128 0,-2-1-128 16,1-2 0-16,1-1 0 0,0-3 0 16,0 0 128-16,1 1-128 0,2-4 0 0,1-4 144 0,0 0-144 15,-2 1 0-15,2-3 144 0,1 1-144 0,2-2 192 16,-2-3-192-16,8-1 192 0,-7 5-192 0,7-5 128 16,0 0-128-16,-7 4 128 0,7-4-128 0,-6 4 0 15,6-4 144-15,-6 7-144 0,6-7 0 0,-5 9 0 16,3 1 0-16,1 0 0 0,0 1 0 0,-3 0 0 15,2 2 0-15,1-2 0 0,2 2 0 0,1 0 0 16,2-1 0-16,-1 0 0 0,3 0 0 0,1 1 0 16,-2-1 0-16,6 0-128 0,-1 0 128 0,3 1 0 15,0-1 0-15,0 1 0 0,0-1 0 0,-2-1 0 16,1 3 0-16,1-1-128 0,-1 1 128 0,2 0 0 0,-3 1 0 16,1-1 0-16,-2-1 0 0,3 0 0 0,1 0 0 0,0-2 0 15,-1-2 0-15,3 1 0 0,4 0 0 0,-1-2 0 16,1 3 0-16,2-2 0 0,-1-2 0 0,2 2 0 15,0-1 0-15,2 0 0 0,-2-1 0 0,2 0 0 16,-3 0 0-16,3-3 0 0,-3 1 0 0,3 1 0 16,1-3 0-16,2 1 0 0,-1-2 0 0,2-1 0 15,0-1 0-15,1-1 0 0,3 0 0 0,1 0 0 16,-1-3 0-16,-1 2 0 0,-2-1 0 0,-1 1 128 16,-2-1-128-16,2-1 0 0,-2 2 0 0,2-2 0 15,-1 1 0-15,3 1 0 0,1-2 0 0,1 2 0 16,1 0 0-16,0 0 0 0,0 0 0 0,-1 0 0 0,-2-1 0 15,-1 0 0-15,-3 1 0 0,3-1 0 0,-3-1 0 16,0 1 0-16,1-4 0 0,-1 0 0 0,-2-1 0 0,0-1 0 16,-2-2 0-16,1 0 0 0,2 0 0 0,0-3 0 15,0 0 0-15,-1 0 0 0,-2 1 0 16,3 0 144-16,-4-2-144 0,1-1 0 0,-5 0 160 0,3 1-160 16,1 1 128-16,-4 0-128 0,-2-2 192 0,2 1-32 15,0 0-16-15,-2 0 0 0,0 1-144 0,-1 0 128 16,-2 1-128-16,0-1 128 0,1 0-128 0,-3 1 0 15,0 0 0-15,-2-1 0 0,0 0 128 0,-2 1-128 16,-2-2 0-16,4 0 128 0,-1 0-128 0,1-1 0 16,-2 1 0-16,0 1 0 0,-5 2 0 0,0-2 128 15,-2-2-128-15,0 1 0 0,0 1 128 0,0 2-128 16,-1 0 128-16,0-1-128 0,-1-2 128 0,0 1-128 16,-4 2 128-16,1-1-128 0,-4-1 144 0,2 2-144 15,3 1 160-15,-5 1-160 0,0 0 128 0,-1 0-128 0,1-1 0 16,-4 2 0-16,1 0 128 0,-3 2-128 0,-3-1 0 0,3-1 0 15,2-2 128-15,-2 1-128 0,2 0 0 16,-1-2 0-16,-1-2 0 0,1-1 0 0,1-1 0 0,3 1 0 16,-2-3 0-16,2 1 128 0,-1-1-128 0,0 0 0 15,1 1 0-15,0-1 0 0,-1 1 0 0,2 0 0 16,-1-2 0-16,1 3 0 0,0-4 0 0,1-1 0 16,2 0 0-16,-1 0 0 0,-1 0 0 0,3 2 0 15,-1-2 0-15,2 0 0 0,1-2 0 0,-1-1 0 16,0 2 0-16,2-3 0 0,-1-2 0 0,0-2 0 15,1-2 0-15,1 1 0 0,1 1 0 0,0 0 0 0,-2-1 0 16,1-3 0-16,0 0 0 0,1 1 0 0,1 1 0 16,-1 2 0-16,-2 0 0 0,0 0 0 0,2 4 0 15,-2-1 0-15,1-1 0 0,-1 2 0 0,-1 0 0 0,0 1 0 16,2-1 0-16,1-1 0 0,3-1 0 0,0 1 0 16,0 0 0-16,3 1 0 0,0 1 0 0,2-1 0 15,1 0 0-15,1 3 0 0,2 2 0 0,-2-1 0 16,1-1 0-16,0 1 0 0,0 1 0 0,0 0-128 15,-1 0 128-15,-1 3 0 0,1 0 0 0,0 2 0 16,0-1 0-16,0 2 0 0,1 3-144 0,-2 1 144 16,2-1 0-16,0 1-144 0,-1 2 144 0,1 0-160 15,0-1 160-15,2-1-160 0,-1-2 160 0,2 2-160 16,1 1 160-16,0 1-160 0,-1-5 160 0,0 4-128 0,-2 0 128 16,1 0-128-16,-2 1 128 0,-1 1-128 0,-4-1 128 15,1 0-128-15,0 4 128 0,-1 0 0 0,0-3-144 16,-6 7 144-16,5-7 0 0,-5 7 0 0,0 0-144 0,0 0 144 15,5-6 0-15,-5 6-160 0,0 0 160 0,0 0-128 16,0 0 128-16,-7-5-208 0,0 2 80 16,0 2 128-16,7 1-224 0,-10 2 80 0,0 0 16 0,0 0 0 15,2-1 128-15,-1 3-160 0,1-1 160 0,-2 0-160 16,-1 1 160-16,0-1 0 0,1 2-144 0,-1-1 144 16,1 1 0-16,-2 2 0 0,-1-3 0 0,-1 2 0 15,2 3-128-15,0-1 128 0,0 1 0 0,-2 1 0 16,-2 1 0-16,0 2 0 0,-1 2 0 0,2-1 0 15,-3-1-144-15,-1 1 144 0,-2 2 0 0,0 2 0 16,1 4 0-16,0 2-128 0,-1 2 128 0,3 3 0 0,-2 1 0 16,2 1 0-16,2 0 0 0,-1 0 0 0,0-2 0 0,1 3-128 15,2 2 128-15,2-2 0 0,0-1 0 16,2 0 0-16,2-2 0 0,2 4 0 0,2 0 0 0,-1-2 0 16,-1-2 0-16,3 1 0 0,1 1 0 0,0-4 0 15,0 1 0-15,2 0 0 0,2 2 0 0,0 0 0 16,-2-1 0-16,1 1 0 0,1 0 0 0,0 0 0 15,0 5 0-15,2-4 0 0,0-2 0 0,-2 1 0 16,2-2 0-16,-1 2 0 0,0 0 0 0,3-2 0 16,-1-1 0-16,3 1 0 0,-3 3 0 0,5-3 0 15,0-1 0-15,2-4 0 0,0-6 0 0,4-2 128 16,3 1-128-16,0 1 0 0,2-1 128 0,2-1-128 16,6-1 0-16,0 2 0 0,-1 1 0 0,-1-2 128 0,-2-3-128 0,-1-1 0 15,-4 0 0-15,-1-1 0 0,-2-1 0 16,0 0 0-16,-3-2 0 0,0 1 0 15,-1-1 0-15,1 1 0 0,0-1 0 0,-3 0 128 0,0 1-128 16,1 1 0-16,0 0 0 0,1-3 0 0,-3 0 0 0,0-1 0 16,1 3 0-16,-2-2 0 0,2 3 0 0,-2-2 0 15,-3 2 0-15,0-1 0 0,-3 3 0 0,0 0 0 16,-4 2 0-16,-1-1 0 0,2 0 0 0,-2 0 0 16,-2 1 0-16,1-1 0 0,3 0 0 0,0-2 0 15,-1 0 128-15,0 1-128 0,1-1 0 0,0-1 0 16,1-2 0-16,-2 2 0 0,-1 0 0 0,-2 1 0 15,0 1 0-15,1 0 0 0,1-2 0 0,-4 1 0 16,0 1 0-16,1-3 128 0,-2-1-128 0,2 0 0 16,5-7-800-16,-2 7-208 0,2-7-32 15,0 0-16384-15</inkml:trace>
  <inkml:trace contextRef="#ctx0" brushRef="#br2" timeOffset="-19100.05">5718 15616 6447 0,'-13'4'576'0,"5"-3"-576"0,0-2 0 0,-1 3 0 16,0 3 1984-16,1-2 272 0,1-3 64 0,-1 1 16 16,0 2-880-16,8-3-176 0,-8 0-48 0,8 0 0 15,-8 0-144-15,1 2-48 0,0 1 0 0,7-3 0 16,-7 3-80-16,7-3 0 0,0 0-16 0,-7 5 0 15,7-5-96-15,0 0-16 0,0 0 0 0,0 0 0 16,0 0-176-16,0 0-32 0,5 7-16 0,-5-7 0 16,7 4 48-16,5-1 16 0,2 1 0 0,2 0 0 15,3-4-224-15,5 1-32 0,1 0-16 0,4 2 0 0,2 1-80 16,1 1-32-16,-1-2 0 0,4 0 0 0,2 0-16 16,0 1 0-16,1-2 0 0,0 0 0 0,1-3-32 15,0 1-16-15,3-1 0 0,3 1 0 0,0-1 64 0,3 0 16 16,1-1 0-16,1 1 0 0,-3 1-80 0,-1 0-16 15,-3 0 0-15,-1 1 0 0,0 1-32 0,-2 0-16 16,1 3 0-16,-5-3 0 0,-4-2-160 0,-2 1 128 16,-4 0-128-16,-4 1 128 0,-2 0-128 0,-1-4 128 15,-7 0-128-15,-1 2 128 0,-2 4-128 0,-9-4 0 16,9 0 144-16,-9 0-144 0,0 0 0 0,0 0 144 16,6 5-144-16,-6-5 0 0,0 0 128 0,0 0-128 15,0 0 0-15,0 0 0 0,0 0 0 0,0 0 0 16,0 0 0-16,0 0-192 15,-9 0-400-15,3-1-80 0,-4-3-16 0,3 2 0 16,7 2-1744-16,0 0-368 0,-9-6-64 0,4-1-6912 0,-2-3-1376 0</inkml:trace>
  <inkml:trace contextRef="#ctx0" brushRef="#br2" timeOffset="-18702.64">6544 15475 17503 0,'-13'-10'1552'0,"7"5"-1232"0,0-1-320 0,1 1 0 16,-3-3 480-16,2 1 32 0,1 0 16 0,-1 2 0 15,1 2 576-15,5 3 112 0,0 0 32 0,0 0 0 0,0 0-400 0,0 0-80 16,0 0 0-16,0 0-16 0,13-1-128 0,-1 1-32 16,4 1 0-16,-1 2 0 0,1 0 48 0,4 1 0 15,1-2 0-15,3 2 0 0,2 4-128 0,3 0 0 16,5-1-16-16,2 1 0 0,-4 3-32 0,2 2 0 15,0 2 0-15,-1-1 0 0,-1-1-16 0,-3-1-16 16,-1 3 0-16,-2 0 0 0,-3 0-96 0,-1 1-16 16,-3-2 0-16,0-1 0 0,-2 5-112 0,-1 1-16 15,-4-2-16-15,-1 0 0 0,-5-2 0 0,-1 0 0 16,-2 0 0-16,-3-1 0 0,-3 1 112 0,-4 3 32 16,-3 3 0-16,-4 3 0 0,-5-1 64 0,-4 3 0 15,-6-1 16-15,-3 0 0 0,-4 2-64 0,-2-2-16 16,-5-2 0-16,0 0 0 0,1-2-80 0,3 0-32 0,1-1 0 15,5-1 0-15,3-1-208 0,2 0 176 0,6-1-176 0,4-1 160 16,3-3-352-16,2-1-64 0,4 1 0 16,7-3-12400-16,2-10-2464 15</inkml:trace>
  <inkml:trace contextRef="#ctx0" brushRef="#br2" timeOffset="-17426.57">10862 15026 13471 0,'13'0'592'0,"-5"0"128"0,2 0-576 0,0 0-144 16,2-2 0-16,0 1 0 0,-1 1 800 0,-2 0 128 16,-1 0 32-16,-8 0 0 0,9 0-256 0,-9 0-32 15,0 0-16-15,9-1 0 0,-9 1 48 0,0 0 0 16,0 0 0-16,0 0 0 0,0 0 16 0,0 0 16 16,0 0 0-16,0 0 0 0,0 0-112 0,0 0-32 15,0 0 0-15,-8-8 0 0,0 3-32 0,-1-1-16 16,0 3 0-16,-3-5 0 0,-2 0-160 0,-1-2-16 15,1 3-16-15,-3 0 0 0,-1 1-48 0,-1-2-16 0,-2-2 0 16,0 2 0-16,0 3-96 0,-2-1 0 0,1 0-16 16,0-2 0-16,0-2-176 0,-2 2 192 0,-1 2-192 0,-4-1 192 15,2-1-64-15,-2 2-128 0,-2 0 192 0,2 3-64 16,-1 0 0-16,0-1 0 0,-1 0 0 0,4 0 0 16,-3 3 48-16,0-1 0 0,1 2 0 0,-1-1 0 15,0-2 16-15,-1 3 0 0,-2 1 0 0,-2 2 0 16,-5-3-64-16,2 3 0 0,1 0 0 0,-1 2 0 15,-1 3 64-15,0 0 0 0,2 0 0 0,2 0 0 16,-1 8 64-16,2-2 32 0,-3-1 0 0,0 2 0 16,-1-1-32-16,1 2 0 0,3 4 0 0,-2-1 0 15,-1-2-256-15,2 2 0 0,2 1 128 0,2 1-128 16,2-1 160-16,4-1-32 0,3 0 0 0,1 3 0 16,1 6-128-16,3-2 0 0,1 3 144 0,3 1-144 15,2 3 128-15,2 2-128 0,2 2 160 0,1-3-160 0,4-2 176 16,3 0-176-16,4 0 192 0,1-3-192 0,0 0 144 15,4 0-144-15,-2-2 0 0,3 4 144 0,3 2-144 0,1 0 0 16,0 0 0-16,4-2 128 0,1 0-128 0,2-1 0 16,-1 2 144-16,2-1-144 0,2-6 0 0,3 2 0 15,0-1 0-15,1-1 128 0,-5-1-128 0,4 0 0 16,1 0 0-16,1 1 0 0,0 2 0 0,-1-4 128 16,-1-5-128-16,0 1 0 0,1 1 144 0,0-1-144 15,0 0 192-15,2-2-192 0,2-4 240 0,1 0-64 16,1-1-16-16,4 1 0 0,4 0 96 0,-2-2 0 15,-1-4 16-15,2 2 0 0,-2 0-16 0,1-3-16 16,5-2 0-16,0-3 0 0,2 0-64 0,3 2-16 16,2 0 0-16,-5-3 0 0,-2-3-32 0,-1 0-128 15,-2-1 192-15,2-1-64 0,2 0 16 0,-2-3 0 0,-2-3 0 0,-1 1 0 16,4 1 48-16,-7 0 16 0,-1-5 0 0,-4-1 0 16,-2-4 48-16,-2-3 16 0,0-3 0 0,0-6 0 15,-1-5 0-15,1-3 0 0,-5 1 0 0,0-2 0 16,-3-3-48-16,-1-2-16 0,-4-4 0 0,0 1 0 15,-3 4-208-15,-5 2 128 0,-2 1-128 0,-1 2 0 16,-3 2 128-16,-4 5-128 0,-4-1 0 0,-3 7 144 16,-1-1-144-16,-2 3-144 0,-2 2 144 0,-4 2-208 15,-2 4-1328-15,-1 0-256 16,-3 2-48-16,0 3-17136 0</inkml:trace>
  <inkml:trace contextRef="#ctx0" brushRef="#br2" timeOffset="-15213.39">9921 16187 12895 0,'0'0'1152'0,"0"0"-928"0,0 0-224 0,7-6 0 15,-7 6 1472-15,0 0 240 0,0 0 48 0,5-5 16 16,-5 5-96-16,3-8-16 0,-3 8 0 0,0 0 0 16,0 0-464-16,0 0-112 0,-8 3 0 0,-2-1-16 15,-1 1-336-15,-3 3-64 0,-4 5-16 0,-1 2 0 16,0 2 48-16,-3 6 16 0,-1 1 0 0,-4 2 0 0,0-1-16 0,-3-1-16 15,-1-1 0-15,-3 2 0 0,-1 1-160 0,2-2-16 16,4-1-16-16,4-1 0 0,0-4-192 16,4 1-48-16,4-3 0 0,4-3 0 0,4-4-16 0,0-4-16 15,9-3 0-15,0 0 0 0,0 0 64 0,0 0 16 16,9-10 0-16,3-2 0 0,7-3 80 0,1-1 0 16,6 1 16-16,1-3 0 0,1-3-208 0,2-1-64 15,1-1 0-15,0-1 0 0,0-1-128 0,0-8 0 16,-1-1 144-16,2 0-144 0,2 4 0 0,-2 2 0 15,-2 3 0-15,-5 7 128 0,-4 3-128 0,-5 6 0 16,-5 6 0-16,-11 3 0 0,0 0 0 0,0 0 0 16,0 9 0-16,-3 3 0 0,-6 3 0 0,-6 2-128 15,-7-1 128-15,-6 5 0 0,-4 3 0 0,-1-1 0 0,0-2 0 16,-3-1 0-16,-2 0 0 0,0-4 0 0,0-1 128 16,4-4-128-16,3-1 224 0,3-3-32 0,4 1 0 0,5-4 0 15,5-4-16-15,5 0-16 0,0-2 0 16,9 2 0-16,-3-6-32 0,3-3 0 0,2-2 0 0,4 0 0 15,2 0-128-15,3 0 0 0,-4 1 0 0,8 0 0 32,2 0-2640-32,5 0-560 0,10-3-128 0,-1-1 0 0</inkml:trace>
  <inkml:trace contextRef="#ctx0" brushRef="#br2" timeOffset="-11513.04">9743 15003 2751 0,'0'0'128'0,"0"0"16"0,0 0-144 0,0 0 0 16,0 0 0-16,0 0 0 0,0 0 1984 0,0 0 384 16,-9 2 64-16,2 0 0 0,-1 1-1152 0,0-1-256 15,1 0-32-15,7-2-16 0,-9 0-272 0,9 0-64 16,-8 0-16-16,8 0 0 0,-8 2-16 0,8-2 0 16,0 0 0-16,0 0 0 0,0 0 128 0,0 0 32 15,-6 4 0-15,6-4 0 0,0 0-160 0,0 0-32 16,0 0 0-16,0 0 0 0,0 0 112 0,6 6 16 15,-6-6 0-15,11 6 0 0,1 0 32 0,2 0 16 16,-2-3 0-16,1 1 0 0,1 1-368 0,3-1-64 0,0 3 0 16,3-2-16-16,-1 1-144 0,2 2-32 0,2-1 0 15,-1 2 0-15,-3-1-128 0,3 1 192 0,2-2-192 0,2 2 192 16,1 3-192-16,-2-1 192 0,-2-1-192 0,1 1 192 16,-1 2-32-16,0 2 0 0,0-1 0 0,-1 0 0 15,-1 0 32-15,-2-1 0 0,1-1 0 0,2 0 0 16,-2-1 16-16,-1-1 16 0,-1-3 0 0,0 2 0 15,-3 4 32-15,-1-1 0 0,0-1 0 0,-1 2 0 16,-1-2-48-16,1 1 0 0,-3 0 0 0,0 0 0 16,-1-1-16-16,-3 1 0 0,3 0 0 0,-3 0 0 15,-2 1 64-15,-1-3 16 0,0 1 0 0,-3 0 0 16,0 0-16-16,0-1 0 0,0-10 0 0,-4 12 0 16,3-1 0-16,-1 2-16 0,-1-3 0 0,0 0 0 0,2-1-48 0,-1 1-16 15,-2 0 0-15,0 0 0 0,1 0-32 0,1-2 0 16,-2 1 0-16,0 0 0 0,2 1-144 0,-1-1 192 15,-2-4-192-15,-1 4 192 0,0 2-192 0,4-2 160 16,2-9-160-16,0 0 160 0,0 0-160 0,-7 8 192 16,1-2-192-16,0-1 192 0,6-5-192 0,0 0 128 15,0 0-128-15,0 0 128 0,0 0-128 0,-5-4 160 16,3 0-160-16,2 4 160 0,0 0-416 0,-3-11-96 16,3-1-16-16,3 0 0 15,-2-2-2656-15,2 2-544 0,0 0-96 0,3-3-32 0</inkml:trace>
  <inkml:trace contextRef="#ctx0" brushRef="#br2" timeOffset="-11144.76">10718 14992 13823 0,'0'0'1216'0,"0"0"-960"0,4-8-256 0,-4 8 0 16,0 0 624-16,0 0 80 0,4-7 0 0,-4 7 16 16,0 0 352-16,0 0 64 0,0 0 16 0,0 0 0 0,0 0 16 15,0 0 16-15,0 0 0 0,0 0 0 16,0 0-112-16,-9 2-32 0,0 0 0 0,-1 4 0 0,-1 3-224 0,0 2-48 15,-4 2-16-15,-1-1 0 0,0 1-192 0,-3 1-48 16,-1 2 0-16,-1-2 0 0,-2 0-256 0,0 0-48 16,1 1-16-16,0-1 0 0,1 0-192 0,0-2 144 15,4-2-144-15,0 2 128 0,2 2-128 0,1-1 0 16,0-1 0-16,4-1 128 0,0-1-128 0,4 0 0 16,-2-1 0-16,4-2 0 15,4-7-1232-15,0 0-336 0,0 0-64 0,0 0-16 0</inkml:trace>
  <inkml:trace contextRef="#ctx0" brushRef="#br2" timeOffset="-10587.29">9950 15586 2751 0,'0'0'256'0,"0"0"-256"0,0 0 0 0,0 0 0 16,0 0 2752-16,0 0 512 0,0 0 112 0,0 0 16 16,0 0-1856-16,0 0-352 0,-6 7-80 0,3-2-16 15,1 2 48-15,-1 0 0 0,3-7 0 0,-5 9 0 0,1 1-224 16,2 1-32-16,-1 0-16 0,1 1 0 0,0-1-336 0,3 1-64 15,4 2-16-15,0-3 0 0,-1-2 0 0,1 2-16 16,-1 2 0-16,5 1 0 0,4 1-32 0,4 2 0 16,0-1 0-16,2 2 0 0,-1 1-32 0,3-1-16 15,-1 1 0-15,1-4 0 0,-1 2-32 0,-2-2 0 16,2 1 0-16,-2-2 0 0,0-2-64 0,1 3 0 16,-3 1-16-16,1-2 0 0,0-1 0 0,1-1 0 15,-2 1 0-15,1-1 0 0,-1 2-48 0,1 0 0 16,0-1 0-16,-1 3 0 0,-3 3-32 0,3-3-16 15,4-4 0-15,-2 0 0 0,0 0 48 0,-1 3 16 16,0 0 0-16,-1 2 0 0,0-1-64 0,-2-2-16 16,-1 1 0-16,-1 0 0 0,0 0 48 0,-1 1 0 15,0-1 0-15,1 1 0 0,-3-2-16 0,1 1 0 0,-1 2 0 16,0-2 0-16,1-4-32 0,-4 2 0 0,2 2 0 16,-4-1 0-16,1-1-128 0,-1 0 160 0,0-2-160 0,1 4 160 15,-2 1-160-15,-1-3 128 0,2-2-128 0,-3 0 128 16,-1 3-128-16,0-4 192 0,0 1-192 15,0-5 192-15,0-6-192 0,0 0 0 0,0 0 0 0,0 0 0 32,0 0-1792-32,-7-11-352 0,2-3-64 0,-3-2-13232 0</inkml:trace>
  <inkml:trace contextRef="#ctx0" brushRef="#br2" timeOffset="-10023.39">10003 16124 15663 0,'0'0'1392'0,"0"0"-1120"16,0 0-272-16,0 0 0 0,0 0 1424 0,0 0 240 15,0 0 32-15,0 0 16 0,0 0-352 0,-8 5-64 0,-4 0-16 0,1 1 0 16,1 4 768-16,-3 0 160 0,-3-5 32 16,-1 6 0-16,-5 1-1920 0,1 4-320 0,0 1-160 0,1 3 16 15,0-3 656-15,2 3 144 0,-3 0 32 0,2-2 0 16,2-1-176-16,-1-2-48 0,0 1 0 0,3-1 0 15,-3-2-192-15,3-1-32 0,1-3-16 0,3 1 0 16,2-3-96-16,2 2 0 0,7-9-128 0,0 0 192 16,0 0-48-16,0 0-16 0,0 0 0 0,0 0 0 15,10 0 144-15,0-3 32 0,1-1 0 0,2 0 0 16,3-4-128-16,1-2-32 0,2-4 0 0,3-2 0 16,-2 1-144-16,3-4 160 0,1-1-160 0,4-2 160 15,-3-3-160-15,2 1 0 0,1 1 0 0,0 4 0 16,3 5 0-16,-5 2 0 0,-4 1 128 0,-5 2-128 0,-5 2 0 15,-4 2 0-15,-8 5 0 0,0 0 0 0,-9 5-192 16,-7 4 192-16,-10 6-160 0,-2 7 160 16,-6 2-128-16,-2 3 128 0,-4 3 0 0,0-2-144 0,1-2 144 0,-2-2 0 15,-2 0 0-15,-1-2 0 0,-6-1 0 0,9-1 0 16,5-4 0-16,6 2 128 0,3-5-128 0,5 1-208 16,8-3 48-16,6-5 16 15,8-6-2736-15,0 0-528 0</inkml:trace>
  <inkml:trace contextRef="#ctx0" brushRef="#br2" timeOffset="-2899.97">4260 15517 6447 0,'0'0'576'15,"0"0"-576"-15,0 0 0 0,0 0 0 0,0 0 1584 16,0 0 208-16,0 0 32 0,0 0 16 0,0 0-704 0,0 0-144 16,0 0-32-16,0 0 0 0,0 0-96 0,0 0-32 15,0 0 0-15,0 0 0 0,0 0-16 0,0 0-16 16,0 0 0-16,0 0 0 0,-5-8-80 0,1 0-16 16,-3 1 0-16,1-1 0 0,-3 1-176 0,0 0-32 15,-2-1-16-15,-1-3 0 0,-3 0-176 0,-1-1-48 16,0 0 0-16,-2-3 0 0,-2 1-256 0,-1-2 128 15,-1-1-128-15,5 2 0 0,2 0 176 0,0 0-176 16,-6-1 160-16,2-2-160 0,0 1 128 0,0 2-128 16,-3 2 0-16,0-3 144 0,-1 1-144 0,0 3 128 15,0 2-128-15,-2 1 128 0,-1-4-128 0,0 1 0 16,-1 2 0-16,-1 1 128 0,-3 2-128 0,0-1 0 16,4 1 0-16,-1 1 0 0,1-2 0 0,1 0 0 0,2 1 0 15,1 0 0-15,-3-1 160 0,1 2-160 0,2-1 192 16,2 3-192-16,-3-2 0 0,0 2 0 0,-1-1-160 0,-2 3 160 15,-1 1 0-15,-4 0 0 0,-1 1 0 0,1 1 0 16,0 1-144-16,1 0 144 0,1 2 0 0,3-1 0 16,2-1 0-16,-2 2 0 0,4-1 0 0,0 1 0 15,0 0 0-15,0-2 0 0,0 0 0 0,0 1 0 16,-3 2 0-16,1-1 0 0,-1-1 0 0,4 1 0 16,-1 3 0-16,2 0 0 0,1-2 0 0,1 1 0 15,0-2 0-15,1 4 0 0,0 0 0 0,1-1 0 16,-2 1 0-16,2 0-128 0,0 0 128 0,1 0 0 15,1 2 0-15,1 1 0 0,-2-1-128 0,2 2 128 16,1 1 0-16,0 1 0 0,-3 1 0 0,2-2 0 0,-2-2 0 16,2 1 0-16,0 4 0 0,0-2 0 0,-1-2-128 15,2 0 128-15,0 1 0 0,-1 2 0 0,-2 1 0 16,2 0-128-16,2-2 128 0,-1 2 0 0,0 2 0 16,1 1 0-16,0-2-128 0,0-2 128 0,-2 0 0 0,1 0 0 15,-2 4 0-15,3-3 0 0,3-4 0 0,-2 3 0 16,-1-1 0-16,1 3 0 0,0 2 0 0,-1-3 0 15,1-2 0-15,1 3 0 0,-1 3 0 0,1-1 0 16,2 0 0-16,-2 0 0 0,3 0-128 0,-2 3 128 16,4-2 0-16,-4 0 0 0,2-2 0 0,0 1 0 15,0 0 0-15,1 1 0 0,-1 0 0 0,0-1 0 16,1-3 0-16,0 3 0 0,2 2 0 0,-1 0 0 0,1-2 0 0,2 3 0 16,-3 3 0-16,1-4 0 15,0-1 0-15,3 2 0 0,3 0 0 0,0 0 0 16,0-1 0-16,3 0 0 0,1 0 0 0,2 1 0 0,-3-3 128 15,4 2-128-15,1 1 0 0,1-2 0 0,1-3 0 0,-1 1 0 16,0-2 0-16,1 2 0 0,-2-4 0 0,1 2 0 16,0-2 0-16,0 1 0 0,2 1 0 0,2-1 0 15,-2-2 0-15,1 3 0 0,2-3 0 0,0 0 0 16,1-1 0-16,1 0 0 0,3-1 0 0,0 2 0 16,1 0 0-16,2 1 0 0,3 1 0 0,1 0 0 15,0-3 128-15,-1 0-128 0,0-1 0 0,0 1 0 16,0 1 0-16,0-3 128 0,3-1-128 0,1 1 0 15,0 2 0-15,0 0 0 0,-3-4 0 0,0 0 0 16,3 3 0-16,1-1 0 0,0 0 128 0,-2 0-128 16,-1-3 0-16,-2 0 144 0,-1 1-144 0,-1-1 128 0,-1-3-128 15,0 0 160-15,-4 2-160 0,2-2 160 0,0 0-160 0,1-1 128 16,-1 1-128-16,1 0 128 0,-1-2 0 0,2-2 0 16,1-1 0-16,2-1 0 0,-4-1 16 0,2 1 0 15,-1-3 0-15,3 0 0 0,-1 1 16 0,-1-2 0 16,-2 0 0-16,1 1 0 0,-4 3-32 0,0 1-128 15,-1-3 192-15,3 0-64 0,-2 1-128 0,2 0 0 16,0-1 144-16,-1 1-144 0,-4-1 0 0,0-2 144 16,-2 1-144-16,4-2 0 0,4 2 176 0,0-3-176 15,-1-3 160-15,0 1-160 0,0 1 192 0,-2-2-64 16,1-2-128-16,0-2 192 0,-3-3-32 16,2 4-16-16,-1 3 0 0,1-2 0 0,-3-4-16 0,3-2 0 15,0 2 0-15,1-4 0 0,1 1 32 0,-2-2 0 16,-2 0 0-16,-2-1 0 0,-2 0 80 0,1-1 16 0,1-3 0 15,-2 1 0-15,1-6 32 0,-1-1 16 0,-2-3 0 0,-1-2 0 16,-1-1-16-16,-2 1 0 0,1 3 0 0,-5 2 0 16,-3 0-32-16,-2 3-16 0,-3 3 0 0,-3 2 0 15,-1 4-64-15,-3 1-16 0,-2 1 0 0,-2 2 0 16,0 0-160-16,0 2 0 0,-1 0 0 0,1 0 128 16,-1 0-512-1,1 0-96-15,0 2-32 0,4 0-16000 0</inkml:trace>
  <inkml:trace contextRef="#ctx0" brushRef="#br2" timeOffset="-1252.82">11139 15430 5519 0,'0'0'240'0,"0"0"64"0,0 0-304 0,0 0 0 0,0 0 0 0,0 0 0 16,0 0 1616-16,0 0 272 0,3 8 48 0,-3-8 16 15,0 0-912-15,0 0-176 0,0 0-32 0,0 0-16 16,0 0-96-16,5-8-16 0,-2-2 0 0,-2 3 0 16,-1 7-96-16,-2-8-32 0,-1-2 0 0,-2 2 0 15,0-1-48-15,-1 0-16 0,1-1 0 0,-4-2 0 16,1-3-64-16,-2 2-32 0,1 2 0 0,-2-1 0 15,-3-4-64-15,0 3-16 0,-1 0 0 0,-2 1 0 16,1 2-80-16,-1-3-32 0,-4-3 0 0,1 4 0 16,1 2-96-16,0 0-128 0,-1 0 176 0,3 2-176 15,0-2 160-15,-1 1-160 0,0 0 128 0,0-1-128 0,-2-2 0 16,3-1 0-16,-1-1 128 0,1 3-128 0,-2 0 0 0,1-1 0 16,-2-3 0-16,0 2 0 0,0 1 0 15,-2 1 0-15,0-1 0 0,-1 0 0 0,-3-1 0 16,1-1 0-16,-1 3 0 0,1 0 0 0,5-2 0 0,-2 2 0 15,0 2 0-15,-3 4 0 0,3-1 0 0,-2 2 0 16,0-2 0-16,1 4 0 0,2 3 0 0,-2 2 0 16,2-1 0-16,0-1 128 0,1-3-128 15,-1 2 0-15,0 2 0 0,0 0 0 0,-1-2 0 0,-1 1 0 16,-1 1 0-16,2 3 0 0,5 1-128 0,-2 1 128 16,0-6-160-16,-2 6 160 0,1 4 0 0,1 3 0 15,-1-1-128-15,-1 3 128 0,-1-4 0 0,0 3 0 0,0 4 0 16,-1-5 0-16,0-2 0 0,0 1 0 15,-3 1 144-15,1 1-144 0,-2 3 240 0,0-3-48 0,-1-1-16 16,1 1 0-16,2 0-176 0,-2 0 0 0,0 2 0 16,-2-1 128-16,-3 0 64 0,3 0 16 0,3 2 0 15,3-1 0-15,2 0 0 0,1 1 0 0,2-1 0 0,3 4 0 16,-1 2 16-16,2 0 0 0,0 0 0 0,3-3 0 16,-2 1-32-16,4 0 0 15,2-2 0-15,1-1 0 0,3-1 128 0,2 2 32 0,0 1 0 0,2-1 0 16,1-2-96-16,2 0-32 0,0 4 0 0,1 2 0 15,1 1-224-15,-1-2 144 0,1-3-144 0,-2 3 128 16,3 5-128-16,0-2 0 0,-1-1 144 0,1 0-144 16,0-3 0-16,0 0 0 0,2 0 0 0,-3-1 128 15,4 0-128-15,-1-5 0 0,1-1 128 0,1 4-128 16,-1-1 0-16,0 0 144 0,2-3-144 0,-1 2 0 16,0 0 128-16,1 1-128 0,0 0 0 0,0 0 0 0,1-1 0 15,2 0 0-15,0-3 128 0,1 1-128 0,-3 0 0 16,0 1 0-16,0-1 0 0,1 3 0 0,1 0 144 0,1 2-144 15,1-4 0-15,1 1 144 0,2 0-144 0,2 1 0 16,-2 0 0-16,1 0 0 0,0-3 0 0,-1 1 128 16,1 1-128-16,1-1 0 0,0-2 0 0,2 0 128 15,-2-1-128-15,2 2 0 0,0 0 160 0,1-1-160 16,2 1 192-16,-2 0-192 0,2 4 128 0,1-3-128 16,2-2 0-16,0-1 0 0,-5-3 0 0,0 0 128 15,-2-1-128-15,-1-2 0 0,-1-1 160 0,1-1-160 16,-4-3 128-16,3 1-128 0,0 0 144 0,-1-2-144 15,2-2 160-15,2 1-160 0,-4 1 208 0,5 0-48 0,-3 0-16 0,4-1 0 16,-2-1-144-16,3 0 192 0,-1 4-192 0,1-2 192 16,-1-5-192-16,-2 1 160 0,-2-3-160 0,1 3 160 15,-2 0-160-15,1-2 0 0,2-4 144 0,-2 4-144 16,0-2 128-16,1 0-128 0,1-2 160 0,0-1-160 16,0-1 176-16,3 0-176 0,1 1 192 0,1-2-192 15,-1-1 192-15,1-2-64 0,0 0 0 0,0-2-128 16,-3 1 0-16,1-3 0 0,-1-3 0 0,1 0 0 15,-4-4 160-15,2 0-160 0,-2-4 128 0,0 0-128 16,0-1 192-16,0-1-32 0,-1-2-16 0,-2-2 0 16,-1-4 0-16,-3-4 0 0,0-3 0 0,-4-2 0 15,0-4-144-15,-4-2 0 0,-5 0 0 0,-2 3 128 16,-2 6-128-16,-3 0 0 0,-8 0 0 0,-3 1 128 0,-2 1-128 16,-4 4 0-16,-3 3 0 0,-6-1 0 0,-4 3-160 15,0 2 160-15,-6 1-208 0,0 3 80 16,-2 6-1824-16,-2 1-352 0,1 0-80 0</inkml:trace>
  <inkml:trace contextRef="#ctx0" brushRef="#br4" timeOffset="11764.19">2218 15257 12895 0,'0'0'272'0,"0"0"64"0,-21 13 16 0,21-13 32 0,0-8-384 0,-1 1 0 0,1 7 0 0,-3-8 0 0,1-3 1712 0,2 4 272 16,0 7 48-16,0 0 16 0,5-10-832 0,-2 2-144 15,1 0-48-15,-4 8 0 0,4-6-816 0,-4 6-208 16,7-4 0-16,1 2 0 0,2 0 864 0,1 1 128 16,-3 1 32-16,1 2 0 0,1 0-832 0,-1 3-192 15,0-1 0-15,0 2 0 0,4 1 0 0,0 3 0 16,-1 1 0-16,-1 5 0 0,2 2 864 0,-1 4 128 16,1 2 32-16,1 4 0 0,2 4-832 0,0 1-192 15,1 1 0-15,0 1 0 0,0 0 864 0,3 5 128 16,1 3 32-16,-4 0 0 0,-2 0-832 0,1 3-192 15,2-1 0-15,-4 1 0 0,-1 0 0 0,-6 1 0 16,-4-3 0-16,1-4 0 0,0-1 0 0,-2-2 0 0,-4 1 0 16,2-1 0-16,1 0 864 0,-4 1 128 15,-4 1 32-15,-2 1 0 0,-1-3-832 0,-2 0-192 16,-2-1 0-16,0-1 0 0,-4-2 0 0,0 1 0 0,1-1 0 0,-1 1 0 16,-1 2 0-16,3-3 0 0,-3-3 0 0,1-1 0 15,-2-5 0-15,0-1 0 0,-3-5 0 0,1-1 0 16,-1 0 864-16,0-3 128 0,-3-3 32 15,5 0 0-15,5 1-832 0,-4-2-192 0,0 0 0 0,4 0 0 16,4-1 0-16,2 1 0 0,-1-3 0 0,5 2 0 16,1-1 0-16,2-3 0 0,3-5 0 15,-2 9 0-15,5-2 0 0,-3-7 0 0,0 0 0 0,0 0 0 16,12 4-768-16,-5-5-208 16,1-2-48-16,6-5 0 0,3 0 832 0,-4 1 192 0,-2-3 0 0,11-7 0 15,0 1 768-15,0-4 208 0,-2-3 48 0,1-1 0 16,1 0-1648-16,-2-3-320 0,1-4-64 15,1-3-16-15,-2-3 1648 0,4-1 320 0,-5-2 64 0,2 1 16 0,2 2-832 16,-3-3-192-16,1 2 0 0,0-3 0 0,0 0 0 0,-4 0 0 16,-1-3 0-16,-1 2 0 0,0 1 0 0,-2 0 0 15,-2 1 0-15,-2-2 0 0,-2 2 0 0,-1 0 0 16,-4-1 0-16,0-1 0 0,-1 2 0 0,-2 3 0 16,1 0 0-16,-1 0 0 0,-2 2 0 15,-1 1 0-15,2 0 0 0,-2 1 0 0,-5 1 0 0,0 1 0 16,-1 0 0-16,0 3 0 0,-3 0 0 0,0 1 0 15,-3-1 0-15,-1 1 0 0,1 3 0 0,-2 1 0 16,-1 2 0-16,1 0 0 0,-3 1 0 0,0 1 0 16,1 2 0-16,-1 0 0 0,2 2 0 0,2 3 0 15,-1 3 0-15,4 2 0 0,0-2 0 0,-1 3 0 0,0 0 0 16,-1 2 0-16,4 2 0 0,2 1 0 0,-1 2 0 0,4 0 0 16,7-1 0-16,0 0 0 0,0 0 0 0,-8 5 0 15,1 1 0-15,7-6 0 16,0 0 0-16,4 11 0 0,-2-1 0 0,5 1 0 0,1 0 0 0,4 2 0 15,-1 3 0-15,4 2 0 0,1-1 0 0,4 1 0 16,-1 2 0-16,1 1 0 0,-1 0 0 0,2 1 0 16,-2 2 0-16,1 1 0 0,0 1 0 0,2 0 0 15,-2 3 0-15,1 1 0 0,-2 1 0 0,0 3 0 16,1 2 0-16,-5 0 0 0,-5 0 0 0,2 2 0 16,-3 1 0-16,1 2 0 0,-2-2 0 0,0 0 0 15,-3-3 0-15,-2-1 0 0,0 0 0 0,-3-2 0 16,-5 0 0-16,-1 3 0 0,1 1 0 0,-6-2 0 0,1-2 0 15,0 0 0-15,-2 3 0 0,3-11 0 0,0 1 0 0,-5 3 0 16,-2 1 0-16,0-1 0 0,1 1 0 0,-2 2 0 16,-2-1 0-16,1 0 0 0,-2-1 0 15,2 0 0-15,0-1 0 0,-3-1 0 0,1-4 0 0,1-3 0 16,2 1 0-16,-3-2 0 0,0-2 0 0,2-3 0 16,3-2 0-16,0-1 0 0,-1-1 0 0,3-2 0 15,3-2 0-15,3-2 0 0,3-1 0 0,4-4 0 16,-5 2 0-16,5-2 0 0,0 0 0 0,0 0 0 15,4-6 0-15,1 1 0 0,5-2 0 0,-1 0 0 16,2-2 0-16,2-2 0 0,2 0 0 0,0-1 0 16,-1-3 0-16,5-6 0 0,2-2 0 0,1-1 0 15,-3-4 0-15,2-1 0 0,-2-1 0 0,2 1 0 0,0-3 0 16,3-1 0-16,-4-3 0 0,-2 9 0 0,0-4 0 16,3-3 0-16,2-1 0 0,1-3 0 15,-1-1 0-15,1-2 0 0,-1 0 0 0,7-12 0 16,-5 3 0-16,-4 4 0 0,-5 2 0 0,-1-1 0 0,-5-3 0 15,-3 2 0-15,0 1 0 0,-6 1 0 0,-1 1 0 0,-2 0 0 16,-4 0 0-16,0 2 0 0,-3-2 0 0,0 1 0 16,-3 1 864-16,0 3 128 0,-4 1 32 0,-4-8 0 15,2 8-1648 1,-2 7-320-16,-2 5-64 0,9 8-16 0,0 1 832 0,-2 2 192 0,0 0 0 0,-1 2 0 16,-5 1 0-16,0 1 0 0,-1 4 0 15,0-2 0-15,-2 2 0 0,0 0 0 0,-1 2 0 0,3-1 0 16,-2 3 0-16,3 0 0 0,-3 0 0 0,2 1 0 15,1 1 0-15,1 1 0 0,-1 0 0 0,6 0 0 0,-1 3 0 0,4-2 0 16,1 2 0-16,4 0 0 0,-2 1 0 0,4-2 0 16,5-3 0-16,0 0 0 0,3 8 0 0,2-2 0 15,4 1 0-15,3 0 0 0,1 1 0 0,3 1 0 16,1 0 0-16,3 2 0 0,1 0 0 0,1 3 0 16,1 4 0-16,1 1 0 0,0 2 0 0,1 5 0 15,1-1 0-15,-2 4 0 0,3 1 0 0,-1 3 0 16,-2 1 0-16,0 4 0 0,0 3 0 0,-1 1 0 15,-1 2 0-15,0 3 0 0,-4 1 0 0,0 2 0 16,-3-1 0-16,0-1 0 0,-2 0 0 0,-4-1 0 16,-3-1 0-16,0-1 0 0,-2-1 0 0,-3-1 0 15,-3-1 0-15,-2-1 0 0,-2-1 0 0,-4 0 0 16,-2-1 0-16,-2 0 0 0,-4 1 0 0,1-2 0 16,0 2 0-16,-3 1 0 0,-4-1 0 0,1-1 0 0,-3-2 0 15,1 2 0-15,0-4 0 0,1-2 0 0,0-5 0 0,-2 1 0 16,0-1 768-16,1-6 208 0,-2 0 48 0,2-4 0 15,1-1-832-15,0-5-192 0,2-2 0 16,-6 1 0 0,8-5-768-16,6-3-208 0,0-5-48 0,4 1 0 0,3 0 832 0,3-1 192 0,-1-2 0 15,2-1 0-15,1 1 0 0,3-3 0 0,2 0 0 0,5-2 0 16,-2 0 0-16,5-2 0 0,1-2 0 0,5-2 0 16,1 0 0-16,-1-1 0 0,3-3 0 0,2 0 0 15,-1-2 0-15,1-2 0 0,1-5 0 0,0 1 0 16,0-3 0-16,2-5 0 0,-2-2 0 0,4-3 0 15,-3-2 0-15,2-2 0 0,-3-3 0 0,0-3 0 0,1-5 0 16,-1 0 0-16,0 0 0 0,-3 1 0 0,0-1 0 0,-4 0 0 16,-2 1 0-16,-3 1 0 0,-5 2 0 0,1 4 0 15,-3 2 0-15,-2 1 0 0,-3 2 0 0,0 3 0 16,-3 2 0-16,-2 3 0 0,0 2 768 16,-5-1 208-16,1 2 48 0,-8-11 0 15,1 4-1648-15,-1 4-320 0,-1 1-64 16,8 10-16-16,0 2 832 0,-1-1 192 0,0-1 0 0,-1 1 0 0,0 1 0 15,1 2 0-15,0 2 0 0,1 0 0 0,0 3 0 0,1 1 0 16,1 1 0-16,0 3 0 0,1 1 0 0,2 2 0 16,0-2 0-16,1 2 0 0,5 6 0 0,0 0 0 15,0 0 0-15,0 0 0 0,0 0 0 0,0 0 0 16,0 0 0-16,0 0 0 0,6 9 0 0,1 2 0 16,2 2 0-16,2 4 0 0,2 3 0 0,0 1 0 0,3 2 0 15,-1 3 0-15,3 3 0 0,-3 4 0 0,-3 3 0 16,3 7 0-16,3 2 0 0,0 3 0 15,-5 2 0-15,1 3 0 0,-1 2 0 0,-2 3 0 16,-1 4 0-16,-4-1 0 0,-3 0 0 0,-2-2 0 0,-6-1 0 0,-3 1 0 16,-3 0 0-16,-8-1 0 0,-4-2 0 0,0 2 0 15,1-1 0-15,-3 0 0 0,-2-1 0 0,-3-1 0 16,0 1 768-16,0-4 208 0,-1-1 48 0,12-18 0 16,-6 0-832-16,1 1-192 0,-2-1 0 0,-2 1 0 15,1-1 0-15,1-4 0 0,-2-2 0 0,-7 7 0 16,7-8-1600-16,5-9-352 15,7-9-80-15,9-8-10384 0,1-6-2096 0</inkml:trace>
  <inkml:trace contextRef="#ctx0" brushRef="#br4" timeOffset="14275.57">9668 15005 12895 0,'0'0'272'0,"-7"-4"64"0,1-2 16 0,0 2 32 0,-2 0-384 0,1 1 0 16,1-2 0-16,6 5 0 0,-5-6 1712 0,-2 2 272 15,-1 1 48-15,8 3 16 0,-7-5-1648 0,7 5-400 16,-6-3 0-16,6 3 0 0,0 0 896 0,-7-3 112 15,0-1 16-15,7 4 0 0,0 0 0 0,0 0 0 16,0 0 0-16,0 0 0 0,0 0-832 0,0 0-192 16,10 6 0-16,-1-1 0 0,3 2 864 0,4-3 128 15,0 2 32-15,2 3 0 0,0 3-832 0,4-1-192 16,0-1 0-16,2 2 0 0,0 0 0 0,2 2 0 16,1 2 0-16,2-1 0 0,-1 0 0 0,3 2 0 15,3 4 0-15,-1-1 0 0,1 0 864 0,-1 2 128 0,-1 0 32 16,-3 3 0-16,-1-1-832 0,-1-1-192 0,-5-3 0 15,-1 0 0-15,0-1 0 0,-3-1 0 0,-1-2 0 16,0-1 0-16,-2-3 864 0,1 2 128 0,-1-3 32 16,-3-1 0-16,-2-2-832 0,-1-2-192 0,1 0 0 0,-6 0 0 15,-4-6 0-15,5 7 0 0,-5-7 0 0,0 0 0 16,0 0 864-16,0 0 128 0,0 0 32 0,0 0 0 16,0 0-832-16,-9 0-192 0,-3-3 0 0,0-2 0 15,-3-2 0-15,0-1 0 0,-3-3 0 0,1 1 0 16,-2 1 0-16,-1-2 0 0,-1-2 0 0,0-1 0 15,-3-2 0-15,0 1 0 0,-6 0 0 0,1-2 0 16,-3-1 0-16,1 1 0 0,1 3 0 0,-2-2 0 0,-3 0 0 16,3 0 0-16,2 1 0 0,2-1 0 0,-3 1 0 15,1 1 0-15,2-2 0 0,0 2 0 0,0 1 0 16,-1 1 0-16,2 0 0 0,-3 1 0 0,0 0 0 0,4 2 0 16,5 2 0-16,0 1 0 0,0 1 0 0,1 1 0 15,4-2 0-15,1 1 0 0,3 4 0 0,4 0 0 16,2-5 0-16,6 6 0 0,0 0 0 0,0 0 0 15,0 0 0-15,0 0 0 0,10-3 0 0,0 1 0 16,4 2 0-16,2 1 0 0,-1 0 0 0,4 2 0 16,5-1 0-16,3 6 0 0,3 3 0 0,2 1 0 15,0-1 0-15,0 2 0 0,0 3 0 0,-2-1 0 16,2 2 0-16,1-1 0 0,1 1 0 0,2 0 0 16,-4 2 0-16,-1-1 0 0,5-2 0 0,-3 1 0 15,-3-2 0-15,0 3 0 0,-2 0 0 0,-3 0 0 0,-4-2 0 16,-1 1 0-16,-3-2 0 0,-1 0 0 0,-4-3 0 0,-1-2 0 15,-4-2 0-15,1 1 0 16,-2-2 0-16,-2-2 0 0,-4-5 0 0,0 0 0 0,0 0 0 0,0 0 0 16,0 0 0-16,0 0 0 0,0 0 0 0,-7-7 0 15,-1-1 0-15,-2-1 0 0,-2-1 0 0,-4-1 0 16,-2-2 0-16,-6-5 0 0,-1-3 0 16,-5 3 0-16,0 0 0 0,-1 1 0 0,-2-2 0 0,-1 1 0 15,2 3 0-15,0-1 0 0,0 0 0 0,1 2 0 16,0 0 0-16,3 5 0 0,1 0 0 0,0 0 0 15,1-2 0-15,1 2 0 0,-1 3 0 0,3 0 0 16,0-1 0-16,3 1 0 0,1-1 0 0,4 3 0 16,4 1 0-16,2 0 0 0,9 3 0 0,0 0 0 0,0 0 0 15,0 0 0-15,0 0 0 0,11-1 0 0,1-1 0 16,4 2 0-16,2 3 0 0,5 1 0 0,4-1 0 0,0 1 0 16,3 2 0-16,0 2 0 0,2 0 0 0,-1 1 0 15,4-2 0-15,-2 2 0 0,-2 2 0 0,2 0 0 16,3 1 0-16,-3-4 0 0,1 1 0 0,-1 1 0 15,-4 3 0-15,-1-1 0 0,-2-1 0 0,-1 2 0 16,-1 0 0-16,-3 0 0 0,0 0 0 0,-1 0 0 16,-2-1 0-16,1 1 0 0,-1-1 0 0,-1-1 0 15,-2-1 0-15,1-3 0 0,-1 1 0 0,-2 0 0 16,-3-1 0-16,1-1 0 0,1-1 0 0,-2 2 0 16,-2 0 0-16,1-1 0 0,1 1 0 0,-4-1 0 15,-6-6 0-15,10 9 0 0,-2 0 0 0,-1 0 0 0,-5 0 0 16,1-1 0-16,-1 0 0 0,0 2 0 0,0-1 0 0,-2-2 0 15,-2 3 0-15,1 0 0 0,-1 0 0 16,0 0 0-16,0 1 0 0,-3 0 0 0,2-1 0 0,-1 1 0 16,-1 2 0-16,0 1 0 0,0 0 0 15,1-1 0-15,-4-1 0 0,3 1 0 16,-2 0 0-16,3-1 0 0,-3-4 0 0,0 1 0 0,2 0 0 0,0 0 0 16,-5-1 864-16,1 2 128 0,1 0 32 0,-2 1 0 15,-2 0-832-15,2 0-192 0,0 0 0 0,1 0 0 16,-3-1 0-16,1 2 0 0,0-1 0 0,0-1 0 15,0-2 0-15,-1-1 0 0,0 1 0 0,1 1 0 16,0 0 0-16,0-2 0 0,1-1 0 0,-2-1 0 16,1 2 0-16,2 0 0 0,1-1 0 0,2 0 0 15,-1-2 0-15,7-4 0 0,-6 6 0 0,6-6 0 0,0 0 0 16,0 0 0-16,0 0 0 0,0 0 0 0,0 0 0 0,9-1 0 16,-1-3 0-16,3 1 0 0,-1-3 0 0,1 1 0 15,1-3 0-15,2-2 0 0,-3-1 0 0,2 0 0 16,0-2 0-16,2 0 0 0,0-5 0 0,0 1 0 15,-1-2 0-15,2-1 0 0,-1-1 0 0,1 3 0 16,-1-2 0-16,-2 0 0 0,-6 2 0 0,2-2 0 16,-2-1 0-16,1 2 0 0,-3 2 0 0,-2 0 0 15,-2 4 0-15,0-2 0 0,0 2 0 0,-1 0 0 16,-2 1 0-16,0 1 0 0,0 1 0 0,-3 0 0 16,-3-1 0-16,3 1 0 0,2 0 0 0,-4 1 0 15,-1 1 0-15,0-2 0 0,-1-1 0 0,-5 1 0 16,1 2 0-16,-1-1 0 0,0-2 0 0,-2 1 0 0,0-1 0 15,-2-1 0-15,1-1 0 0,-1-2 0 0,-3-3 0 0,1 1 0 16,0 0 0-16,-2-1 0 0,-1 0 0 16,0 1 0-16,-1 2 0 0,0 1 0 15,2 0 0-15,-1 2 0 0,2 1 0 0,1 1 0 0,-3 2 0 0,2 0 0 16,-1 2 0-16,1 2 0 0,0 0 0 0,-2 0 0 16,1 2 0-16,-1 1 0 0,2 0 0 15,1 1 0-15,-2-1 0 0,1 1 0 0,3 0 0 0,-3 1 0 16,1 1 0-16,4 0 0 0,1 0 0 0,4 0 0 15,2 1 0-15,9-3 0 0,-7 2 0 0,7-2 0 16,0 0 0-16,0 0 0 0,0 0 0 0,0 0 0 16,7 4 0-16,4 1 0 0,3-1 0 0,2 1 0 15,5-2 0-15,-1 1 0 0,3 1 0 0,1 0 0 16,4 2 0-16,2-2 0 0,3 3 0 0,0 0 0 0,-1 3 0 16,1 1 0-16,5 1 0 0,-3 2 0 0,0 1 0 15,-2 3 0-15,-3 3 0 0,-2 0 0 16,-1 3 0-16,-3 1 0 0,-1 0 0 0,-2-2 0 0,-2 0 0 0,1-2 0 15,-4-2 0-15,1-2 0 0,-2 3 0 0,-1-2 0 16,-1-1 0-16,-3-1 0 0,0-1 0 0,-2 0 0 16,-3 1 0-16,1-2 0 0,-2-2 0 0,0-1 0 15,-7-2 0-15,1 1 0 0,-1 0 0 0,-3 0 0 16,0-1 0-16,-3 1 0 0,-2 0 0 0,-1 0 0 16,2-1 0-16,-3 0 0 0,0-1 0 0,-1 1 0 15,0-2 0-15,1-1 0 0,3-4 0 0,-2 0 0 16,2-3 0-16,0 0 0 15,1 0-768-15,9 0-208 0,-3-6-48 0,3 6 0 16,0 0-2448-16,0 0-496 0,0 0-112 0,13-3-16 0</inkml:trace>
  <inkml:trace contextRef="#ctx0" brushRef="#br4" timeOffset="15222.75">9628 16300 20271 0,'0'0'448'0,"0"0"80"0,0 0 32 0,0 0 16 0,0 0-576 0,0 0 0 0,0 0 0 0,0 0 0 0,0 0 928 15,6-4 80-15,1-1 16 0,-1 2 0 0,-6 3 0 16,9-6 0-16,0 2 0 0,-1 0 0 0,-8 4 0 0,11-5 0 15,-4 1 0-15,3-2 0 0,-2-1 0 16,1 1 0-16,0 1 0 0,1-4 0 0,1-3 0 0,-3 1 0 16,1 1 0-16,-1 2 0 0,0-1-832 0,-1 3-192 15,0-1 0-15,-7 7 0 0,0 0 864 0,0 0 128 16,0 0 32-16,0 0 0 0,0 0-832 0,0 0-192 16,3 13 0-16,-4 2 0 0,-2-1 0 0,-6 3 0 15,0 2 0-15,-5 3 0 0,-3 1 0 0,-2 0 0 16,0-1 0-16,-2 3 0 0,-3-2 0 0,0 0 0 15,-4-1 0-15,2 0 0 0,-2-1 0 0,3-2 0 16,3 1 0-16,3-4 0 0,4-6 0 0,2-3 0 0,4 0 0 16,0-2 0-16,9-5 864 0,0 0 128 0,-3-10 32 15,4-2 0-15,4 0-832 0,4-4-192 0,4-5 0 16,3-3 0-16,5-3 0 0,6 0 0 0,5-4 0 16,1-3 0-16,0-1 0 0,-1 1 0 0,0-1 0 0,0 2 0 15,0-2 0-15,1 4 0 0,-2 5 0 0,-4 2 0 16,-3 4 0-16,-5 6 0 0,-5 5 0 0,-3 5 0 15,-11 4 0-15,0 0 0 0,0 0 0 0,0 12 0 16,-1 3 0-16,-8 5 0 0,-4 4 0 0,-6 1 0 16,-2 2 0-16,-1 0 0 0,-1 1 0 0,0 1 0 15,-1 2 0-15,1-3 0 0,1-4 0 0,0-2 0 16,-2 0 0-16,2-3 0 0,1-2 0 0,3-2 0 16,4-4 0-16,5-6 0 0,9-5 0 0,0 0 0 0,0 0 0 15,6-5 0-15,5-9 0 0,3-1 0 0,1-5 0 16,5-2 0-16,2-3 0 0,3-2 0 0,-2-2 0 0,1 0 0 15,-1 1 0-15,1 0 0 0,2 2 0 0,0 1 0 16,-3 3 0-16,-5 4 0 0,-2 2 0 0,-2 2 0 16,-4 2 0-16,-2 6 0 0,-8 6 0 0,0 0 0 15,0 0 0-15,-3 9 0 0,-3 4 0 0,-4 5 0 16,-9 3 0-16,-2 2 0 0,-1 0 0 0,-3 2 0 16,0 1 0-16,-1 1 0 0,0 1 0 0,1-3 0 15,-1-4 0-15,1-1 0 0,-1-3 0 0,3-1 0 16,3-2 0-16,3-3 0 0,3-3 0 0,4-4 0 15,10-4 0-15,0 0 0 0,0 0 0 0,6-10 0 0,5-3 0 16,3-1 0-16,4-2 0 0,4-2 0 0,-2-3 0 16,4-1 0-16,-1 2 0 0,0-2 0 15,-2-2 0-15,1 4 0 0,0 5 0 0,-3 0 0 16,1 2 0-16,-3 4 0 0,-5 5 0 0,-12 4 0 0,9 2 0 0,-9-2 0 16,0 0 0-16,-5 18 0 0,-2-1 0 15,-4 3 0-15,-4 3 0 0,-1 2 0 0,-2 1 0 0,1-4 0 16,-1 0 0-16,-2-1 0 0,3 0 0 0,-1-2 0 15,0-3 0-15,2-3 0 0,0-1 0 0,2-2 0 16,2-2 0-16,3-4 0 0,9-4 0 0,0 0 0 16,0 0 0-16,0-8 0 0,4 0 0 0,2-2 0 15,6-2 0-15,0-2 0 0,3 0 0 0,-1 0 0 16,0 1-768-16,-2-2-208 16,0 2-48-16,-1 1 0 0,0-1-1632 15,-2 1-336-15,1-7-64 0,2 0-16 0</inkml:trace>
  <inkml:trace contextRef="#ctx0" brushRef="#br4" timeOffset="15807.51">9739 15084 16575 0,'0'0'368'0,"-8"-3"80"0,-1 0 0 0,3 1 16 0,-3-1-464 0,9 3 0 0,-8 0 0 0,-1-1 0 16,9 1 912-16,-6 0 96 0,6 0 16 0,0 0 0 15,0 0 0-15,-8-2 0 0,8 2 0 0,0 0 0 16,0 0 0-16,0 0 0 0,0 0 0 0,0 0 0 16,11 3-832-16,2 2-192 0,-2-1 0 0,5 1 0 15,2-2 864-15,2 1 128 0,3 2 32 0,3-1 0 16,0 0-832-16,0 1-192 0,2 2 0 0,2 3 0 16,0 0 0-16,1 1 0 0,0 0 0 0,-2 1 0 15,-2 5 864-15,-2 0 128 0,-2 1 32 16,-1 1 0-16,-1-1-832 0,-2 1-192 0,-1 2 0 0,-2 0 0 0,-2-1 0 0,1 0 0 15,0 1 0-15,-2 0 0 0,-3 0 0 0,1-3 0 16,-1 2 0-16,1-1 0 0,0 3 864 16,-1-1 128-16,-1-2 32 0,-1 1 0 0,-3-1-832 0,-2-1-192 15,1 0 0-15,-4 0 0 0,-3-3 0 0,1 0 0 16,-1-3 0-16,-1 0 0 0,-2 1 864 0,1-1 128 16,0-1 32-16,0 0 0 0,-2 0-832 0,0-2-192 15,-2 1 0-15,0-1 0 0,-1-3 0 0,-1 1 0 16,1 0 0-16,-1-4 0 0,-2-2 0 0,2-2 0 15,0-1 0-15,1 0 0 0,0-2 0 0,3-2 0 16,-1 0 0-16,2 1 0 0,6 4 0 0,-3-8 0 16,-2 0 0-16,5 8 0 15,-1-8-2416-15,1 8-528 0,0 0-96 0,6-8-12720 0</inkml:trace>
  <inkml:trace contextRef="#ctx0" brushRef="#br4" timeOffset="16531.32">9866 16212 16575 0,'16'-6'736'0,"-4"0"160"0,3-2-720 0,-3-1-176 15,-2-3 0-15,1 1 0 0,6-1 848 0,-2 3 144 16,-2 2 32-16,-1 2 0 0,-1 3 0 0,-11 2 0 16,0 0 0-16,0 0 0 0,0 0 816 0,0 0 160 15,4 12 48-15,-3 0 0 0,-4-3-832 0,-5 2-144 16,-5 1-48-16,-1 4 0 0,-3 3-816 0,0 1-208 15,0 2 0-15,-3 2 0 0,-3 6 864 0,-1-1 128 16,-2-2 32-16,2 1 0 0,-3-1-832 0,2-3-192 16,5 1 0-16,0-3 0 0,-2-3 864 0,4-2 128 15,4-2 32-15,4-3 0 0,0-3-832 0,6-3-192 0,4-6 0 16,0 0 0-16,0 0 0 0,0 0 0 16,2-9 0-16,4-3 0 0,3-5 0 0,4 1 0 15,2 0 0-15,1-3 0 0,1-6 0 0,0 0 0 0,0-2 0 0,0 0 0 16,3 2 0-16,2-3 0 0,0-4 0 0,4 5 0 15,1 3 0-15,-5 4 0 0,-3 1 0 16,-3 4 0-16,0 2 0 0,-4 4 0 0,-2 3 0 16,-10 6 0-16,0 0 0 0,0 0 0 0,0 0 0 0,-10 8 0 15,-5 3 864-15,2 4 128 0,4 3 32 0,-7 4 0 16,-6 1-832-16,0 1-192 0,1 4 0 0,0-4 0 16,0-3 0-16,3 1 0 0,-2-2 0 0,3-3 0 15,1-2 0-15,0-4 0 0,4-1 0 0,2-2 0 16,0-1 0-16,10-7 0 0,0 0 0 0,0 0 0 15,0 0 0-15,0 0 0 0,4-13 0 0,2 1 0 0,1 0 0 0,3-2 0 16,4-2 0-16,-1-2 0 0,1 1 0 16,1-2 0-16,0-1 0 0,3 1 0 0,-2 1 0 15,3 1 0-15,1-1 0 0,-1 4 0 16,-3 2 0-16,-2 5 0 0,-3 2 0 0,0 2 0 0,-3 0 0 0,-8 3 0 16,9-2 0-16,-9 2 0 0,0 0 0 0,0 0 0 15,0 0 0-15,0 0 0 0,0 0 0 0,-3 10 0 16,-3 1 0-16,1-4 0 0,-3-3 0 0,-1 1 0 15,-1-2 0-15,-1 0 0 16,2 0-3232-16,9-3-688 0,-4-18-144 0,5-3-32 16</inkml:trace>
  <inkml:trace contextRef="#ctx0" brushRef="#br4" timeOffset="31938.9">1572 10929 9215 0,'0'0'400'0,"0"0"96"16,0 0-496-16,0 0 0 0,0 0 0 0,0 0 0 0,-5 7 912 0,0-2 96 15,5-5 16-15,0 0 0 0,-7 4 0 0,7-4 0 16,-7 6 0-16,7-6 0 0,-8 3-832 0,8-3-192 16,0 0 0-16,0 0 0 0,-7 1 864 0,7-1 128 15,-8-3 32-15,8 3 0 0,0 0 0 0,-8-5 0 16,3 0 0-16,2-2 0 0,3 7 0 0,-2-10 0 16,2 2 0-16,3-2 0 0,-2-5-832 0,1 3-192 15,2 2 0-15,0 0 0 0,2-2 0 0,2-2 0 16,1-4 0-16,-2 4 0 0,3 2 0 0,0-3 0 15,1-3 0-15,1 2 0 0,3 1 0 0,1 1 0 0,0-1 0 16,0-1 0-16,2 1 864 0,0-2 128 16,0 2 32-16,3-2 0 0,-1-1-832 0,1-1-192 0,2 0 0 0,-1 3 0 15,3 1 0-15,-1 1 0 0,0 0 0 0,1 1 0 16,-2-1 0-16,2 2 0 0,-2 1 0 0,2-1 0 16,0-1 0-16,2 2 0 0,3 2 0 0,1 0 0 15,-2 1 0-15,3-2 0 0,1 0 0 0,1 2 0 16,3 3 0-16,-3 0 0 0,1 0 0 0,-1 3 0 15,-1 2 0-15,2 1 0 0,-1 3 0 0,3 0 0 16,0 1 0-16,-4 0 0 0,-1 1 0 0,2-1 0 16,4 1 0-16,-3 0 0 0,-1 1 0 0,-4 4 0 15,0 1 0-15,-1-1 0 0,-3-2 0 0,1 0 0 0,-1 1 0 16,1 0 0-16,0 1 0 0,1-3 0 0,1 0 0 16,2 1 0-16,3 1 0 0,-1 1 0 0,-1-1 0 0,-1 0 0 15,-4 1 0-15,0 1 0 0,-2 0 0 0,-3 1 0 16,0-4 0-16,-1 3 0 0,-1-1 0 0,-1 0 0 15,1-1 0-15,-2 0 0 0,2-2 0 0,-1 3 0 16,2 2 0-16,-3-2 0 0,-1-3 0 0,-1 2 0 16,-3 0 0-16,1 1 0 0,-2 1 0 0,1-1 0 15,-2-3 0-15,1 2 0 0,2 5 0 0,1 1 0 16,1-4 0-16,-5-1 0 0,-1-4 0 0,1 3 0 16,-4 1 0-16,2-1 0 0,-2-5 0 0,-7-5 0 15,0 0 0-15,7 11 0 0,-1-1 0 0,-2-2 0 16,-4-8 0-16,6 7 0 0,-6-7 0 0,2 9 0 15,-2-9 0-15,0 0 0 0,0 0 0 0,0 0 0 16,3 7 0-16,-3-7 0 0,0 0 864 0,0 0 128 0,0 0 32 16,0 0 0-16,0 0-832 0,0 0-192 0,0 0 0 0,4-5 0 15,-4 5 0-15,0 0 0 0,0 0 0 0,5-9 0 16,-4-1 0-16,0 3 0 16,-1 7 0-16,0-9 0 0,-1-6 0 0,1 2 0 0,-1 0 0 0,-3 2 0 15,-1 2 0-15,1-3 0 0,-3-3 0 0,0-1 0 16,-1 3 0-16,-1 0 0 0,-3 0 0 0,-1-2 0 15,-1-1 0-15,-2-1 0 0,-3 1 0 0,0-2 0 16,-1 0 0-16,-3-1 0 0,-4 1 0 0,1 0 0 16,-4 1 0-16,-1 0 0 0,0-2 0 0,-5 1 0 15,0 3 0-15,1-2 0 0,-6-2 0 0,-3 2 0 16,-4 1 0-16,0 3 0 0,4-1 0 0,4 1 0 16,-2-6 0-16,5 5 0 0,0 3 0 0,0 2 0 0,-2 1 0 15,1 0 0-15,-5-1 0 0,3 4 0 16,4 4 0-16,0 0 0 0,-2-1 0 0,1 1 0 0,0 1 0 0,0 2 0 15,1 1 0-15,1 1 0 0,-2 0 0 0,-1 2 0 16,-7 2 0-16,4 5 0 0,5 2 0 0,-4 0 0 16,1 0 0-16,-1 3 0 0,4 5 0 0,3 2 0 15,-1-1 0-15,1 1 0 0,-1-1 0 0,-1 2 0 16,2 0 0-16,2 0 0 0,-1 0 0 0,2-2 0 16,0-1 0-16,4 0 0 0,-1 0 0 0,2-2 0 15,1-2 0-15,2 3 0 0,1 5 0 0,2 1 0 16,1-2 0-16,6-8 0 0,-1 3 0 0,2 3 0 15,-2 1 0-15,3 1 0 0,4-4 0 0,-2 0 0 16,1 0 0-16,4 0 0 0,-1 0 0 0,3-2 0 0,1 0 0 16,0-2 0-16,1 1 0 0,1-3 0 0,1-1 0 15,-1 0 0-15,2-2 0 0,-1-1 0 16,0-2 0-16,2-1 0 0,-5-9 0 0,2 6 0 0,-2-6 0 0,0 0 0 16,0 0 0-16,0 0 0 0,0 0 0 0,7-4 0 15,-2-2 0-15,-2-1 0 0,2-3 0 16,-2 1 0-16,1-5 0 0,-1 1 0 15,0 0 0-15,-1-2 0 0,0-4 0 0,3 1 0 0,-3-1 0 0,2-1 0 16,1 0 0-16,1-2 0 0,-1-3 0 0,5 0 0 16,-3 2 0-16,5-3 0 0,3 0 0 0,0 0 0 15,2-2 0-15,1 1 0 0,3-1 0 0,2-1 0 16,4 0 0-16,-1 0 0 0,4 2 0 0,1 1 0 16,-1-1 0-16,2 0 0 0,-1 1 0 0,0 0 0 0,2 0 0 15,2 1 0-15,3 0 0 0,1 3 0 0,3 2 0 0,2 5 0 16,0 2 0-16,1 2 0 0,0-1 0 15,0 2 0-15,0 2 0 0,2 2 0 0,2 3 0 0,1 0 0 16,-1-1 0-16,3 4 0 0,-2 6 0 0,2 4 0 16,-1-2 0-16,-3 3 0 0,-1 0 0 0,3 3 0 15,0 2 0-15,0 5 0 0,-4-1 0 16,-3 1 0-16,-3 4 0 0,-3 0 0 0,-2 2 0 16,0-1 0-16,-5-4 0 0,-2 1 0 0,-1 3 0 0,-3-2 0 15,-1-1 0-15,1-1 0 0,-6-2 0 0,0 2 0 16,-3 0 0-16,-4-3 0 0,-3-5 0 0,-1 1 0 15,-3 3 0-15,-1-3 0 0,-1 0 0 0,2-2 0 16,-6-1 0-16,-1 1 0 0,1 0 0 0,-1-1 0 0,0-1 0 16,-2-1 0-16,2-2 0 0,0 3 0 15,-1-2 0-15,-1-3-10336 0,-2-3-2112 16</inkml:trace>
  <inkml:trace contextRef="#ctx0" brushRef="#br4" timeOffset="59372.98">15011 12384 13823 0,'0'0'1216'0,"0"0"-960"0,0 0-256 0,0 0 0 15,0 0 336-15,0 0 32 0,2 8 0 0,-2-8 0 16,0 0-224-16,10 4-144 0,1-1 192 0,2 2-192 15,3-6 576-15,4-3 16 0,2 3 0 0,4 0 0 0,-1 1 80 0,6 0 16 16,4-2 0-16,6 0 0 16,6 0-112-16,8 0 0 0,6 1-16 0,3 0 0 0,1-3 48 15,5 1 16-15,4-1 0 0,7 0 0 0,3-3-80 16,1 0-16-16,-3-2 0 0,7 1 0 0,3-1-208 0,2 3-64 16,0 0 0-16,1 1 0 0,-1 0-112 0,1 3-16 15,2 4-128-15,-6-2 192 0,-4-1-64 0,3 2-128 16,2 4 176-16,-3-1-176 0,-2 0 256 0,0 0-48 15,-6-4-16-15,4 3 0 0,3 6 128 0,-2-4 0 16,-6 0 16-16,1 0 0 0,1 1 48 0,2 1 0 16,0 3 0-16,-3-1 0 0,-5-2-128 0,2-1-32 15,4 3 0-15,-2 0 0 0,1 0-224 0,-2-2 176 16,-6-1-176-16,4 3 160 0,-1 1-160 0,0 1 0 16,0 0 0-16,-7 0 128 0,-4-1-128 0,-1 2 0 15,-1 1 0-15,-5-1 0 0,-4-1 0 0,-5 0 0 16,-1 0 0-16,-5-2 0 0,-10-3 128 0,-5-2-128 0,-6-1 0 15,-4 2 128-15,-3 4-128 0,-4-3 0 0,-3-5 144 0,-8-1-144 16,3 8 0-16,-3-8 128 0,0 6-128 0,0-6 0 16,-11 2 160-16,-3-1-32 0,-5-1-128 0,-5-1 192 15,-7-2-192-15,-5-1 176 0,-6-3-176 0,-4 0 160 16,-5 4-160-16,0-3 0 0,-4-7 0 0,-3 2 0 16,-2 4 0-16,-4-1 0 0,-5-2 128 0,-2 0-128 15,0-4 0-15,-3 2 0 0,-2 1 0 0,-4-1 0 16,-4-4 0-16,1 1 160 0,0 4-160 0,-3 2 160 15,-3 1-160-15,-1 2 0 0,-4-2 0 0,-1 0 0 16,-1 1 0-16,-1 1 0 0,-3 1 0 0,7-1 0 0,4-1 0 16,-5 1 0-16,-6 1 0 0,7 3 0 15,5-2 0-15,3 1 0 0,4-2 0 0,-1 4 0 0,3 1 0 16,3 2 0-16,3 0 0 0,5 0 0 0,4 0 0 16,3 1 0-16,-1 1 0 0,3 0 0 0,3 1 0 0,1 3 0 15,4 1 0-15,4-1 0 0,2-3 0 0,0 0 0 16,0-3 0-16,1 3 0 0,0 2 0 0,3-4 0 15,-1-3 0-15,2 5 0 0,2 1 0 0,4 1 0 16,2-3 0-16,1-1 0 0,1-1 0 0,2 1 0 16,0 1 0-16,4 0 0 0,1-3 0 0,3 0 0 15,3 2 0-15,1 0 0 0,2 1 0 0,2-3 0 16,3-2 176-16,2 1-176 0,7 0 0 0,0 0 0 16,0 0 0-16,0 0 0 0,0 0 128 0,9-5-128 15,0 1 0-15,5-2 144 0,4-2-144 0,5-3 0 0,-1 1 144 16,6-1-144-16,3 3 0 0,7-3 144 0,4-8-144 15,8 3 0-15,7 0 176 0,6 3-176 0,6-1 160 0,2-2-160 16,0 0 144-16,11-1-144 0,8 4 128 0,3-1-128 16,2-1 128-16,5-3-128 0,6 3 0 15,0 5 128-15,2 3-128 0,4 0 0 0,5-1 0 0,1 3 0 16,-5 3 0-16,3 3 0 0,-1 2 128 0,-3 3-128 16,-4 1 0-16,-3 0 160 0,-5 5-160 0,-2 0 160 15,-6 3-160-15,-7-1 0 0,-5 0 0 0,-1 2-176 16,0-1 176-16,1 2 0 0,-6-2 0 0,-4 0 0 15,-7 1 0-15,0-2 0 0,-1-2 0 0,-2-1 0 16,-1-1 0-16,-4 2 0 0,-3 1 0 0,-5-3 0 0,-6-4 0 16,-2-1 0-16,-7 3 0 0,-5-2 0 15,-6-3 0-15,-5-2 0 0,-7-3 0 0,-9 2 128 0,0 0-128 16,0 0 192-16,0 0-64 0,-15-2 0 0,-3-4 0 16,-7 1 0-16,-6 1 0 0,-9-3 0 0,-12-6-128 15,-7 1 0-15,-6 0 0 0,-5 0 128 0,0-1-128 0,-8-4 0 16,-9-7 128-16,-3 4-128 0,-4 4 0 0,1-3 0 15,0-3 0-15,-5 0 128 0,-5 0-128 0,1 4 0 16,-3 1 0-16,0 1 0 0,-5-2 0 0,1 1 0 16,3 4 0-16,-4 3 0 0,-5 4 0 0,1-3 0 15,9-4 0-15,-2 7 0 0,-4 8 0 0,6 1 0 16,3-3 0-16,3-3 0 0,-2 0 0 0,6 4 0 16,6 7 0-16,5-5 0 0,4-3 0 0,3 2 0 15,1 2 0-15,6 2 0 0,3 0 0 0,5-2 0 16,6-2 0-16,6 5 0 0,3 5 0 0,5-3 0 0,2 0 0 15,3-2 0-15,4 0 0 0,3 1 0 0,2-1 0 0,3 1 0 16,2 0 0-16,2-2 0 0,3 1 0 0,3 3 0 16,1 0 0-16,3-5 0 0,3-2 0 0,1 0 0 15,3 5 0-15,4-8 0 0,0 0 0 0,0 0 0 16,14-3 0-16,8 0 0 0,7-1 0 0,11-5 0 16,7-5 0-16,10 0 0 0,8 3 0 0,6-1 0 15,12-3 0-15,6-1 0 0,9 2 0 0,6 0 0 16,5 5 0-16,10 1 0 0,9 1 0 0,5 1 0 15,2 2 0-15,3 2 0 0,-3 0 0 16,8 4 128-16,3-1-128 0,-5 2 0 0,-8 1 0 0,-2 3 0 16,1 1 0-16,-5 2 0 0,-6 1 0 0,-37-2 0 15,5 2 0-15,3 2 0 0,0 0 0 0,-1 2 0 0,1 3 400 16,-7 3 16-16,-5 4 0 16,-4-3 0-16,-5-4-416 0,-2 0 0 0,-6 1 0 0,-7 0 0 0,-7 0 0 15,-9-4 0-15,-7-6 0 0,-5 0 0 0,-10 1 0 16,-5 0 0-16,-9-4 0 0,-4-6 0 0,-12 0 0 0,-11 0 0 15,-10 0 0-15,-11-5 0 0,-10-2 0 0,-6-4 0 16,-7-4 0-16,-36-8 0 0,0-1-128 0,0-1-128 16,5-2 0-16,-6 3-16 0,-8 1 272 0,1 1 0 15,-4 0 128-15,-5 2-128 0,-7 0 0 0,2 3 0 16,7-2 0-16,-2 4 0 0,-2 2 0 0,7 4 0 16,11 3 0-16,-2 2 0 0,0 1 0 0,5-3 0 15,4 1 0-15,0 6 0 0,-1 6 0 0,2 0 0 16,4-3 0-16,4 3 0 0,2 0 0 0,4 1 0 0,3 1 0 15,7-2 0-15,4-3 0 0,11 1 0 0,8-2 0 16,8 1 0-16,7 2 0 0,6-1 0 0,6-3 0 16,7 4 0-16,5-1 0 0,10-5 0 0,0 0 0 0,0 0 0 15,13 5 0-15,12-1-128 0,5 0 128 0,13-6 0 16,13-5 0-16,11 0 0 0,9 3 0 0,9-1 0 16,6 1 0-16,12 0 0 0,13-1 0 0,9 3 0 15,5 4 0-15,7 0 0 0,5-3 0 0,10 7 0 16,6 5 0-16,-1 4 0 0,-4 1 0 0,1-1 0 15,2-1 128-15,2 5-128 0,-5 4 0 0,-6-1 144 16,-6-1-144-16,-6-1 0 0,-5-2 0 0,-6 2 0 16,-4-1 0-16,-7-1 0 0,-6-3 128 0,-13-1-128 15,-15-1 0-15,-9 0 0 0,-7-2 0 0,-14-3 128 16,-10-3-128-16,-14-1 0 0,-9-1 0 0,-16-3 0 0,0 0 0 0,-24-1 0 16,-12-4 0-16,-11 0 0 0,-10 2 0 15,-18-3 0-15,-16-2 0 0,-8-2 0 0,-8-1 0 0,-11-2 0 16,-12-3 0-16,-4-1 0 0,-1-2 0 0,-7 3 0 15,-4 3 0-15,-8-4 0 0,-6-5-128 0,1 0 128 16,-1-5 0-16,11 13 0 0,9 13 0 0,-1-6 0 16,-2-4 0-16,-2-3 0 0,2-1 0 0,2-1 0 15,2 2 0-15,11-1 0 0,3-5 0 0,12 3 0 16,9 2 144-16,8 2-144 0,11 2 144 0,10 1-144 16,7 1 192-16,12 2-192 0,9 4 160 0,13 1-160 15,11 0 128-15,13 0-128 0,10 2 0 0,11-2 0 16,14 1 0-16,17 1 0 0,12-5 0 0,18-1 0 15,16 4 128-15,14-2-128 0,13 0 0 0,15 2 0 0,15 1 0 0,9 4 0 16,8 3 0-16,8 2 0 0,8 2 0 16,7 3 0-16,7 2 0 0,-1 7 0 0,5 6 0 15,-8-4 0-15,-4-7 0 0,-14 4 0 0,-13 0 0 16,-12-1 0-16,-13 1 0 0,-21-8 0 0,-17-7 0 0,-17 0 0 16,-18 3 0-16,-19-2 0 0,-17-5 0 0,-23-2 0 15,-6 1 0-15,-21-1 0 0,-18 0 0 0,-17-6 0 16,-18-7 0-16,-16 1 0 0,-14 3 0 0,-13-2 0 15,-9-3 0-15,-9-1 0 0,-9-3 0 0,-5 4 0 16,-5 3 0-16,-4-1 0 0,-4-3 0 0,6 1 0 16,7 0 0-16,10 1 0 0,11-1 0 0,13 1 0 15,14-1 0-15,17 0 0 0,13 0 0 0,19 0 0 16,16-1 0-16,17-2 0 0,15-2 0 0,16 4 128 16,14 2-128-16,20 1 160 0,18 3-160 0,16-1 160 0,12 0-160 0,17 6 0 15,14 6 0-15,11 1 0 16,8-1-1408-16,9 6-144 0,8 5-48 0,11 4-14224 15</inkml:trace>
  <inkml:trace contextRef="#ctx0" brushRef="#br4" timeOffset="62316.33">11089 15715 12895 0,'-4'5'1152'0,"2"0"-928"0,-1-2-224 0,1-1 0 15,2-2 912-15,0 0 144 0,0 0 32 0,0 0-7920 16</inkml:trace>
  <inkml:trace contextRef="#ctx0" brushRef="#br4" timeOffset="62542.71">11312 15807 23951 0,'-2'8'2128'0,"-4"1"-1696"16,-2-2-432-16,2-2 0 16,6-5-512-16,0 0-192 0,-9 2-48 0,9-2 0 0</inkml:trace>
  <inkml:trace contextRef="#ctx0" brushRef="#br4" timeOffset="62685.94">11430 15834 11967 0,'0'0'1072'0,"-4"9"-864"0,0 1-208 0,2-2 0 16,2-8 1872-16,0 0 336 0,6 8 64 0,3-3 16 15</inkml:trace>
  <inkml:trace contextRef="#ctx0" brushRef="#br4" timeOffset="83218.49">4128 15419 4607 0,'-14'19'400'0,"-1"0"-400"16,-5-1 0-16,5-2 0 0,4 0 656 0,-1-2 48 16,1-2 16-16,3-1 0 0,-1 0-576 0</inkml:trace>
  <inkml:trace contextRef="#ctx0" brushRef="#br4" timeOffset="83621.85">10521 11508 28559 0,'-20'-28'1264'0,"11"11"272"0,1 2-1232 0,1 1-304 16,-1 3 0-16,4 1 0 15,1 1-1088-15,3 9-256 0,0 0-64 0,0 0-16 16,0 0 592-16,2 9 128 0,-1 2 32 0,0 3 0 0</inkml:trace>
  <inkml:trace contextRef="#ctx0" brushRef="#br4" timeOffset="83899.11">10031 15528 33167 0,'-14'-6'1472'0,"14"6"304"16,-8-7-1424-16,3-1-352 0,4-1 0 0</inkml:trace>
  <inkml:trace contextRef="#ctx0" brushRef="#br4" timeOffset="84157.51">11146 10991 22111 0</inkml:trace>
  <inkml:trace contextRef="#ctx0" brushRef="#br4" timeOffset="84432.3">10291 16246 40543 0,'-9'-4'3600'0,"9"4"-2880"15,-5 5-576-15,5-5-18128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6:36:21.958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0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7630 15254 6447 0,'0'0'576'0,"0"0"-576"0,0 0 0 0,0 0 0 16,2 6 1600-16,-2-6 224 0,0 0 32 0,6 7 16 16,-2 0-784-16,-4-7-144 0,0 0-48 0,5 5 0 15,-1 2 80-15,-4-7 16 0,8 4 0 0,-8-4 0 16,0 0 80-16,0 0 16 0,0 0 0 0,0 0 0 16,0 0-256-16,0 0-32 0,4-8-16 0,-4 8 0 15,0 0-96-15,7-6-32 0,-3-4 0 0,-3-1 0 16,-2-1-144-16,-2 2-48 0,-2-1 0 0,0-2 0 15,-2-2-80-15,0 0 0 0,-3 0-16 0,0-1 0 16,-5 2-80-16,0-1-16 0,1-2 0 0,-2 2 0 16,1 0-64-16,-2 1-16 0,0-4 0 0,-3 0 0 0,1-1-16 15,1 0-16-15,-1 0 0 0,-3-2 0 0,-1 0-160 16,-1 0 160-16,1 1-160 0,-4 1 160 0,1 5-160 0,2-2 192 16,-1-5-192-16,2 4 192 0,-2 4-192 0,0 1 0 15,-2 0 0-15,3 1 0 0,2-1 0 0,-2 1 0 16,2 0 128-16,-1 0-128 0,1-3 0 0,-1 3 0 15,-2 2 0-15,0 1 0 0,-1-2 0 0,-2 2 0 16,-3 2 0-16,2 0 0 0,2 2 0 0,0 3 0 16,-4 2 0-16,1 0 0 0,3 3 0 0,-2 1 0 15,2 0 0-15,-1 1 0 0,0-2 0 0,-1 2 0 16,2 0-144-16,-3 2 144 0,0 0 0 0,2-1 0 16,-1 1 0-16,3 2 0 0,0 2 0 0,1 0 0 0,-1 0 0 15,-1 1 0-15,2 5 0 0,2-3 0 0,-1 0 0 0,3-1 0 16,-2-1 0-16,1 5 0 0,1 2 0 15,0 0 0-15,0 1 0 0,1 0 0 0,0 0 0 16,-1 2 0-16,4 1 0 0,-4 2 0 16,0-3 0-16,2 3 0 0,3-2 0 0,1 2 0 0,3-1 0 0,-1 3 0 15,0 0 0-15,2 2 0 0,-2-4 0 0,4 4 0 16,3 0 0-16,4 2 128 0,1-1-128 0,-2 2 0 16,2 2 128-16,3-1-128 0,2-4 176 15,1 1-176-15,0-1 128 0,4 1-128 0,2 0 0 0,-1-2 0 16,2-1 128-16,2 0-128 0,3 3 144 0,2-1-144 15,-2 0 192-15,3-1-64 0,0 0-128 0,1-1 192 16,0 0-192-16,-1-2 176 0,0-3-176 0,1 1 160 16,-4-1-160-16,0 2 160 0,2 1-160 0,1 1 160 15,1-2-160-15,-3-3 128 0,2-3-128 0,-1 1 128 0,1 3-128 16,-3-2 0-16,2-2 0 0,-1 1 128 0,-4-1-128 0,1 2 128 16,2 1-128-16,0-2 128 0,0-3-128 0,2 2 160 15,-2-3-160-15,1 1 160 0,-2-1-32 0,2 0-128 16,-2-3 192-16,2 1-64 0,-2 1 0 0,2-2 0 15,1-1 0-15,-1-1 0 0,0 4 32 0,0 0 0 16,4-2 0-16,-3-1 0 0,2-1 16 0,2 0 0 16,-2-2 0-16,4-3 0 0,-1-1 16 0,0-1 16 15,-1 0 0-15,1 1 0 0,0-4 16 0,1-2 0 16,-2-2 0-16,0 0 0 0,0 2-32 0,1-1-16 16,1-3 0-16,-1-2 0 0,1-1-32 0,-1-2 0 15,1-1 0-15,3 0 0 0,-4 0-16 0,2 0-128 0,1-1 192 0,0 0-64 16,2 1-128-16,-2 0 160 0,1-2-160 0,-2 2 160 15,-3 0-160-15,2 1 192 0,-4 0-192 16,-1-2 192-16,1-1-192 0,0 1 192 0,0 1-192 16,1-4 192-16,0 0-192 0,1-1 0 0,-3 0 0 0,2-3 128 15,1 2-128-15,-1-2 0 0,-1 0 144 0,-3 1-144 16,0-1 0-16,0 1 128 0,0 1-128 0,-1-3 0 16,1 0 0-16,-2-3 128 0,0 0-128 0,-2-1 0 15,-3-1 0-15,0 1 128 0,0 2-128 0,-3-1 0 16,0-2 0-16,1-2 128 0,0-4-128 0,-1-2 0 15,-2 0 0-15,0 0 0 0,0-2 0 0,-1 3 128 16,-1 1-128-16,0 2 0 0,-1 2 0 0,-2 1 0 16,-1-1 0-16,-1 3 0 0,-2 0 0 0,0-1 0 0,0-1 0 15,-1-3 0-15,-3-1 0 0,-2-1 0 0,-2-2 0 16,-1 1 0-16,-2 0-144 0,-3 0 144 0,-1 0-176 0,-3 4 48 16,-7 2 0-16,2 2 0 0,-2 0-32 0,2 1 0 15,0 2 0-15,-2 1 0 0,-2-1 160 0,1-1-192 16,1 1 192-16,0 1-192 0,0 1 192 15,2-2 0-15,0-2-144 0,-1 2 144 0,0-3-144 0,0 4 144 16,-1 0-192-16,-1 3 192 0,-1-1-192 0,4 1 192 16,3 2-192-16,-4 2 192 0,1 2-192 0,-2-1 192 15,1 1-192-15,-3 3 192 0,1 3-192 0,0 2 64 16,-2-1 128-16,0 0-208 0,-1 4 80 0,-2 0 128 16,-7 0-208-16,3 0 80 0,-2 0 128 0,1 2 0 15,-2 2-144-15,-1 0 144 0,0 2-128 0,1-1 128 16,-2 3-160-16,0 2 160 0,-3 4-160 0,2-1 160 0,2-3-160 15,-2 5 160-15,-1 1-128 0,2 5 128 0,3-1 0 16,1 0-144-16,2-1 144 0,0 1 0 0,1 1 0 16,2 1 0-16,3-1 0 0,-1 1-160 0,0 0 160 15,2 2 0-15,3 2-128 0,1-1 128 0,2-1 0 16,0 2 0-16,3 4-128 0,4 2 128 0,-2 2 0 0,3 1 0 16,4 2-128-16,-1 1 128 0,3 2 0 0,4-2 0 15,-3 0 0-15,4-2-128 0,3-1 128 0,2 3 0 16,0 2 0-16,4 1 0 0,0 0 0 0,4-1 0 15,-2 1 0-15,3-2 0 0,1-1 0 0,1-1 0 16,2-2 0-16,1-4 0 0,2 1 0 0,-2 0 0 16,0 0 0-16,2-2 0 0,0-2 0 0,0-1 0 15,2 3 0-15,2-1 0 0,-1 0 0 0,3 1 0 0,2-1 0 16,1 1 0-16,2-4 0 0,1 0 0 0,-1-3 0 0,0-1 0 16,1 0 0-16,0-2 144 0,3-4-144 15,0 3 0-15,0 1 0 0,0 0 0 0,1 1 0 16,2-1 0-16,1-3 128 0,1 0-128 0,-2 2 0 15,1 0 0-15,0 2 0 0,-1-6 0 0,1-4 128 0,1 1-128 16,0-2 128-16,3-1-128 0,1-2 176 0,0 0-48 16,0-1-128-16,-2 1 192 0,3 2-48 0,-4-2-16 15,-2-2 0-15,-1-3 0 0,-4-2-128 0,1-2 192 16,-2-1-192-16,5-3 192 0,-1-5-64 0,1-2-128 16,-1-1 192-16,0-2-64 0,0-1-128 0,1-2 192 15,-1-3-192-15,-2-1 192 0,0-2-192 0,0-2 160 16,-5 2-160-16,4 0 160 0,-1-1-160 0,3 3 160 0,0-1-160 15,-1-2 160-15,-2-4-160 0,-2 1 0 0,1 1 144 16,-2-2-144-16,0-2 192 0,-1 0-48 0,-7-2 0 16,-1-1 0-16,-4-2 80 0,-1 0 16 15,-4 0 0-15,-2 2 0 0,-2 2-48 0,-3 1-16 0,-2 1 0 0,-2 1 0 16,-4 2-176-16,0 0 128 0,-4 3-128 0,-2 2 128 16,-4 1-304-16,-1 3-64 0,-2 2-16 0,-1 7-12912 15,2 0-2576-15</inkml:trace>
  <inkml:trace contextRef="#ctx0" brushRef="#br0" timeOffset="1956.84">20059 15339 8287 0,'0'0'736'0,"0"0"-592"0,8-3-144 0,-8 3 0 16,6-3 1312-16,-6 3 224 16,9-5 64-16,-2 0 0 0,-7 5-608 0,9-5-112 0,-4-2-32 0,0 2 0 15,-1-2-96-15,-3 0-32 0,-1 7 0 0,-1-8 0 16,-3 0-64-16,-1-2-16 0,0-2 0 0,-4 1 0 16,0 1-192-16,-3-1-32 0,-2-1-16 0,-1 0 0 15,0 1-80-15,-2 0-32 0,-1-1 0 0,-4-3 0 16,0 0-16-16,-3 0 0 0,1-1 0 0,-2 0 0 15,0-1-112-15,0-2-32 0,-2-3 0 0,-2 2 0 16,-2-2-128-16,-1-3 0 0,-6-2 144 0,1 2-144 16,-5-2 0-16,-1 3 0 0,-3 1 0 0,1-2 0 15,2-4 0-15,0 5 0 0,1 3 0 0,-4 0 0 16,-4 1 0-16,2 1 144 0,2 2-144 0,0 1 0 0,-2 8 288 16,4-1-48-16,2 0-16 0,4 2 0 0,-3 2-32 15,0 4 0-15,1 3 0 0,2 1 0 0,3 1-64 0,-1 1-128 16,0 3 176-16,2 3-176 0,-4 0 176 0,4 1-176 15,2 0 160-15,1 6-160 0,1 0 128 0,0 2-128 16,1 3 0-16,-6 3 144 0,1 3-144 0,1 3 0 16,-1 1 0-16,0 2 0 0,0 3 192 0,3 1-64 15,3-2 0-15,4-2 0 0,-1-2 64 0,3 0 0 16,2 0 0-16,3 1 0 0,0 1-48 0,2-1 0 16,1-2 0-16,4 1 0 0,1 5 48 0,4-2 16 15,1 0 0-15,4-3 0 0,1-2-16 0,3 1 0 16,0 1 0-16,3-1 0 0,2-3 16 0,2 4 0 15,-2 2 0-15,2 1 0 0,0 1-80 0,1 0 0 16,0-4-128-16,2 1 192 0,-1-1-48 0,2-5-16 16,2-2 0-16,1-2 0 0,3-2 0 0,2 1 0 0,2-1 0 0,-3 0 0 15,0-2-128-15,2 1 128 0,5 1-128 16,-3-2 128-16,1 0 0 0,0 0 0 0,1 0 0 16,-1-1 0-16,1-2-128 0,-1 2 192 0,-2-3-192 0,3 3 192 15,1-4-192-15,2 2 192 0,2 1-192 0,0-2 192 16,1-2-192-16,1 1 128 0,0-1-128 0,1 0 128 15,-1 3-128-15,1-5 0 0,-2-2 144 0,1 0-144 16,-2 1 144-16,-2-3-144 0,1-1 192 0,2 0-192 16,1-4 208-16,0 0-64 0,0-1-16 0,2-2 0 15,-1 0-128-15,-2-2 192 0,0-1-192 0,-1 1 192 16,-3 0-192-16,0-2 160 0,0-2-160 0,-2 0 160 0,2 1-160 16,-1 1 160-16,1-1-160 0,1-2 160 0,2-3-160 0,-3 0 160 15,-1 1-160-15,-2-6 160 0,3 0-160 16,-2-1 128-16,0 0-128 0,-4-2 128 0,1 2-128 0,-3-3 0 15,1-2 144-15,0-1-144 0,0 0 0 16,0-1 0-16,-1 3 0 0,0-3 128 0,-1-4-128 0,0 0 0 16,0 3 0-16,-2-2 128 0,-3-5-128 15,-2 0 0-15,-2 1 0 0,-1-1 128 0,-1-4-128 0,-1-1 0 16,-3-3 0-16,-2 3-128 0,-5 8 128 0,0-2-128 16,-1 0 128-16,-3 1-128 0,0-5 128 0,-4 2-160 15,-1 1 160-15,-5 0-160 0,1-4 0 0,-1 0 0 16,-1-6 0-16,-2 1 0 0,2 3-32 0,-2-4-16 15,0 1 0-15,1 1 0 0,-5 2 48 0,2 3 16 16,-2 3 0-16,-2 1 0 0,-4-4 144 0,-1 3-128 16,-1 1 128-16,-2 2-128 0,-3 0 128 0,-3 0 0 0,0 0 0 15,-1 4-128-15,-2 2 128 0,2-2 0 16,-1-1 0-16,-2 4-128 0,-1 3 128 0,0 4 0 16,-1 2 0-16,1 0 0 0,-2-1 0 0,1 7 0 0,1 0 0 15,1 3-128-15,1 0 128 0,0 2 0 0,-4 0 0 0,2 6-128 16,2 5 128-16,-2 0 0 0,-2-1 0 0,1 4 0 15,2 4 0-15,1 2 0 0,3 1 0 0,0 0-128 16,-1-2 128-16,1 6 0 0,-3 2-144 0,-1 3 144 16,-3-1 0-16,2 2 0 0,2 1 0 0,3-1 0 15,0 1 0-15,1-2 0 0,0 2 0 0,5 2 0 16,-1 0 0-16,2 2 0 0,0-1 0 0,3 1 0 16,3 4 0-16,5 1 0 0,4 3 0 0,2-3 0 15,4-3 0-15,3 1 0 0,2-2 0 0,6 2 0 16,1 3 0-16,5-1 0 0,3-3 128 0,6 4-128 15,4 0 0-15,5 0 0 0,4-3 0 0,5-2 0 0,3-1 0 0,0-1 0 16,0-2 144-16,3 2-144 0,-1-2 0 0,3 1 128 16,1 1-128-16,3 3 0 0,1 0 0 0,-1 0 128 15,-4 0-128-15,0-4 0 0,-3 0 0 0,2-5 0 16,-1-3 0-16,4-1 0 0,3 0 0 0,1 0 144 16,0 1-144-16,2-1 0 0,3-7 160 0,-1 2-160 15,-3-2 128-15,5-4-128 0,-3-5 176 0,7-2-48 16,0-5-128-16,0 2 192 0,-2 3-64 0,-4-3-128 15,-5-6 176-15,1-2-176 0,-1 0 208 0,0-3-64 16,4-1-16-16,-2-1 0 0,-3-5 0 0,1-3 0 16,-1-1 0-16,-1-1 0 0,-6-2 64 0,2-2 0 15,-3-5 0-15,4-1 0 0,4-4-192 0,-2-2 0 0,0-5 0 0,0-1 0 16,0 0 0-16,-4-1 0 0,1 1 0 0,-3 0 128 16,0-2-128-16,-6 2 0 0,1-3 0 0,-1-5 128 15,-4-7-128-15,-3 1 0 0,-6 0 0 0,-3 1 0 16,-6 1 0-16,-4-2-144 0,-3-4 144 15,-7-5-160-15,-6-4 160 0,-7 4-192 0,-4 6 192 0,-6 5-192 16,-4 3 64-16,-8 3 0 0,-4 2 0 0,-4 3 0 16,-7 2-128-16,-5 2 0 0,-3 2-16 0,2 8 0 15,-1 9-1392 1,-1 4-256-16,-9 1-64 0,2 6-16 0</inkml:trace>
  <inkml:trace contextRef="#ctx0" brushRef="#br0" timeOffset="4344.39">11237 15335 1839 0,'0'-6'160'0,"1"-2"-160"16,-1 8 0-16,0-10 0 0,-1 0 1248 0,0-2 224 15,-1-2 32-15,0 1 16 0,-5 0-576 0,0 0-112 16,0-2-32-16,-2 1 0 0,-2 4-144 0,-2-1-16 15,-1-1-16-15,-1-2 0 0,-1 1-128 0,-2 0-32 16,-1 0 0-16,1-2 0 0,-6-1-176 0,1-1-32 16,-2 0-16-16,-2 0 0 0,-2-1-240 0,3-1 176 15,-2-2-176-15,2 2 160 0,-2 2 48 0,1 1 16 16,-2 1 0-16,0 1 0 0,0-2 32 0,-1 4 0 16,0 3 0-16,-2-1 0 0,-1-2-96 0,-1 1-16 15,0 3 0-15,-1-1 0 0,2 0 48 0,1-1 16 0,0-2 0 16,0 4 0-16,0 7-208 0,2 0 128 0,-1-2-128 15,0 2 0-15,-1 1 192 0,-1 5-64 0,-1 4-128 0,-3-1 192 16,-1-3-48-16,4 3-16 0,-1 2 0 0,1 4 0 16,-1 3 112-16,3 2 16 0,0 2 0 0,1 3 0 15,0 2-256-15,4-1 0 0,1-2 0 0,2 0-160 16,-1 0 160-16,3-1 0 0,-1 0 0 0,0 0 0 16,-3 0 0-16,2 1 128 0,0-2-128 0,0 6 0 15,0 2 176-15,-1-1-48 0,2-2 0 0,-2 4 0 16,2 2 64-16,0 0 0 0,3-1 0 0,2-1 0 15,2-1-64-15,2 0 0 0,-2-1 0 0,5-2 0 16,0-3 64-16,2 1 0 0,-1 0 0 0,5 2 0 0,-2 2-192 16,3-2 0-16,1-3 0 0,3 4-176 0,2 3 176 0,1-2 144 15,2 1-16-15,-1-2-128 0,4 1 144 16,-1-2-144-16,1-2 0 0,1 1 144 0,1-5 16 0,2 0 0 16,0 3 0-16,3-2 0 0,2-1-160 0,3 0 0 15,2 1 0-15,0-3 0 0,2 0 0 16,1 2 0-16,2 1 0 0,0-1 0 0,3-3 128 0,-1 3 0 15,2 2 0-15,-1 0 0 0,-3-3-128 0,2-3 0 16,1 2 0-16,2-3 0 0,0 1 0 0,5-1 160 16,3-4-160-16,0 2 160 0,-1 1-32 0,0 0-128 15,0-3 192-15,-1-1-64 0,0-2 80 0,-1 0 16 16,-4-1 0-16,0-2 0 0,0 1 208 0,1-2 32 16,3-2 16-16,-6 2 0 0,0 1-240 0,1-2-48 15,2-3-16-15,0 3 0 0,-2 1-48 0,-1-1 0 0,-2-2 0 16,-1-1 0-16,1-1 0 0,1 1-128 15,-1 1 192-15,-1-1-64 0,-1-5 16 0,3 0 0 16,1 1 0-16,1 0 0 0,0-3 80 0,0-2 16 0,1-2 0 0,1 4 0 16,-2-1 80-16,-2 1 32 0,-2-3 0 0,-1-2 0 15,0-2-224-15,0-3-128 0,-3-2 128 0,1-3-128 16,-2-6 160-16,-1 0-32 0,-1-3-128 0,-2 0 192 16,0 0-64-16,-3-3 0 0,-5-3-128 0,1-3 192 15,0 2-64-15,-1-2 0 0,-4-1-128 0,1-2 192 16,-6-2-192-16,-2 2 144 0,-1 2-144 0,-5-3 128 15,-2-5-128-15,-3 3 0 0,-2 3 144 0,-3-1-144 16,-2 0 176-16,-2 0-48 0,-4-2 0 0,2 5 0 16,-3 6-128-16,3 3-192 0,3 1 32 0,0 6 16 15,1 4-368-15,3 6-64 0,1 4 0 0,2 1-13536 16</inkml:trace>
  <inkml:trace contextRef="#ctx0" brushRef="#br0" timeOffset="6206.87">10251 13192 12895 0,'0'0'272'0,"0"0"64"0,0 0 16 0,1-5 32 0,1-1-384 0,0 0 0 0,0-2 0 0,0 0 0 0,1 1 896 0,0-3 96 15,-2 1 32-15,-1 0 0 0,1 3 0 0,0-1 0 16,-1 0 0-16,-1 2 0 0,0-1 0 0,0 0 0 15,0 0 0-15,1-1 0 0,-3 2 0 0,1 0 0 16,1-2 0-16,0 3 0 0,-3 2 0 0,1-4 0 16,1 1 0-16,-1 0 0 0,3 5-832 0,0 0-192 15,-3-4 0-15,3 4 0 0,0 0 864 0,0 0 128 16,0 0 32-16,0 0 0 0,-6-1-832 0,6 1-192 16,0 0 0-16,0 0 0 0,0 0 0 0,0 0 0 15,-4 3 0-15,4-3 0 0,0 0 864 0,0 0 128 16,-5 7 32-16,3-1 0 0,-1 0-832 0,1 1-192 15,-1 3 0-15,2 0 0 0,0 0 0 0,0 2 0 16,-1 4 0-16,1 0 0 0,2 1 0 0,0 1 0 16,0 1 0-16,0 2 0 0,0 2 864 0,1 1 128 0,2 0 32 15,0 3 0-15,-2 0-832 0,1 4-192 0,-1 1 0 16,0 2 0-16,2 0 0 0,-1-1 0 0,-2-2 0 16,1-1 0-16,0-1 0 0,0-1 0 15,0-3 0-15,2-2 0 0,-2 0 0 0,1-2 0 0,-1-1 0 16,1-2 0-16,-1-3 0 0,2-2 0 0,-3-1 0 15,0-1 0-15,2-1 0 0,-1-1 0 0,-1-1 0 0,0-2 0 16,-1 1 0-16,0-7 0 0,0 0 0 0,0 0 0 16,0 0-768-16,0 0-208 15,0 0-48-15,2-8 0 0,-1-2-816 16,-1-1-160-16,-1 1-48 0,1 2-8192 0,0-2-1632 0</inkml:trace>
  <inkml:trace contextRef="#ctx0" brushRef="#br0" timeOffset="6569.28">10030 13557 23951 0,'0'0'512'0,"0"0"128"0,0 0 0 0,0 0 64 0,0 0-576 0,0 0-128 16,-4 4 0-16,-2 1 0 0,3 2 848 0,2 1 144 15,1 1 32-15,1 3 0 0,0 5 0 0,1 3 0 16,2 0 0-16,-1 1 0 0,4 1 0 0,0 1 0 0,2-1 0 0,0-1 0 16,3-1-832-16,-2-3-192 15,2-1 0-15,2-2 0 0,-1-1 0 0,2-3 0 0,1-2 0 0,2-3 0 16,1-2 864-16,3-4 128 0,0-3 32 0,4-5 0 16,5-3-832-16,0-4-192 0,-2-5 0 15,4-5 0-15,3-2 864 0,0-4 128 0,0-2 32 16,-3-5 0-16,-1-3-832 0,-3-3-192 0,-3-2 0 0,-2 3 0 15,-2 6 0-15,-2 5 0 0,-5 1 0 0,1 4 0 16,-5 4 0-16,-1 3 0 0,0 2 0 0,-4-3 0 16,-2 6-3232-1,-1 5-688-15,-2 0-144 0,-1 11-32 0</inkml:trace>
  <inkml:trace contextRef="#ctx0" brushRef="#br0" timeOffset="9793.24">9390 10518 12895 0,'0'0'272'0,"0"0"64"0,0 0 16 0,0 0 32 0,2-6-384 0,4-3 0 16,-6 9 0-16,9-8 0 0,-5-2 896 0,0-1 96 15,-3 0 32-15,1 3 0 0,-2 8 0 0,0 0 0 16,3-7 0-16,-3 7 0 0,0 0 0 0,0 0 0 16,0 0 0-16,0 0 0 0,1-8 0 0,-1 8 0 15,0 0 0-15,0 0 0 0,0 0-832 0,0 0-192 0,0 0 0 0,0 0 0 16,0 0 0-16,-7 9 0 0,3 0 0 15,1 3 0-15,2 2 0 0,-3 5 0 0,3 2 0 0,-1 1 0 16,0 0 0-16,-2 2 0 0,1 1 0 0,-2 3 0 16,0 0 864-16,0 3 128 0,-2 2 32 0,-1 5 0 15,1 3-832-15,-2 1-192 0,0 0 0 0,1-3 0 16,0-2 0-16,1 0 0 0,-3-5 0 0,4-2 0 16,-4-3 0-16,1-2 0 0,-1-3 0 0,1 0 0 15,1 0 864-15,0-4 128 0,0-3 32 0,-1 0 0 16,4 2-832-16,-2-3-192 0,2-2 0 0,1 0 0 15,-1-2 0-15,1-2 0 0,1-2 0 0,3-6 0 16,0 0 0-16,0 0 0 0,0 0 0 0,3 6 0 16,-3-6 0-16,10 2 0 0,-2-2 0 0,4 0 0 15,1 0 0-15,3 1 0 0,0-1 0 0,4-1 0 0,3 0 864 16,0 1 128-16,4 1 32 0,1-1 0 0,3-3-832 0,0 2-192 16,0 2 0-16,1 2 0 0,3-2 0 0,-2 1 0 15,-4 0 0-15,-2 0 0 0,-5 5 0 0,-5 0 0 16,-2-5 0-16,-3 2 0 0,-2 5 0 0,-4-3 0 15,-6-6 0-15,0 0 0 16,0 0-2416-16,0 0-528 0,0 0-96 0,0 0-32 0</inkml:trace>
  <inkml:trace contextRef="#ctx0" brushRef="#br0" timeOffset="10212.93">10469 10417 12895 0,'5'-11'576'0,"-5"11"112"15,1-8-560-15,1 2-128 0,-2 6 0 0,0 0 0 16,3-11 848-16,-1 4 144 0,-2 7 32 0,0 0 0 16,0 0 0-16,-5-4 0 0,5 4 0 0,-10 2 0 15,1 4 0-15,-3 1 0 0,1 1 0 0,-1 4 0 0,-2-1 0 0,-3 9 0 16,-3 4 0-16,-1 6 0 0,-1 1 0 0,0 4 0 16,2 2 0-16,4-8 0 0,-3 3-832 0,1 4-192 15,-2 5 0-15,1 3 0 0,-2 4 0 0,4-2 0 16,0 2 0-16,4-6 0 0,3-3 0 0,0-4 0 15,5-2 0-15,0-1 0 0,4-3 864 0,3-3 128 16,3-3 32-16,3-2 0 0,3-1-832 0,3-4-192 16,2-1 0-16,3-4 0 15,1-3-768-15,1-1-208 0,1-3-48 0,2-2 0 16,-1-5-1632-16,1-1-336 0,21-9-64 0,-13 0-16 0</inkml:trace>
  <inkml:trace contextRef="#ctx0" brushRef="#br0" timeOffset="10580.11">10893 10859 20271 0,'-2'-15'448'0,"-1"7"80"0,2 3 32 0,-1-3 16 0,-1 0-576 0,-2 1 0 0,1-3 0 0,0 2 0 16,-2 5 928-16,-2 1 80 0,-2 2 16 0,-2 2 0 15,-3 1 0-15,-2 3 0 0,0 2 0 0,-1 3 0 16,-3 1-832-16,2 4-192 0,0 3 0 0,-2 0 0 15,1 1 864-15,1 2 128 0,4-1 32 0,3 0 0 16,2 0-832-16,3-1-192 0,3-4 0 0,3 0 0 16,3-2 0-16,3-2 0 0,2-2 0 0,2-2 0 15,2-4 0-15,2-2 0 0,3-2 0 0,-1-2 0 16,0-7 864-16,2 0 128 0,2-2 32 0,-1-1 0 0,0-2-832 16,2-3-192-16,-3 0 0 0,0-1 0 0,-4 0 864 15,-3 2 128-15,1 3 32 0,0 1 0 0,-2 1-832 16,0 3-192-16,-2 3 0 0,0 2 0 0,-7 3 0 0,8 4 0 15,-2 2 0-15,1 4 0 0,-1 3 0 0,-1 3 0 16,0-1 0-16,3 3 0 0,-3 1 0 0,4 0 0 16,-1 2 0-16,2-2 0 15,0-1-1600-15,1-3-352 0,-1 0-80 0,2-4-13120 0</inkml:trace>
  <inkml:trace contextRef="#ctx0" brushRef="#br0" timeOffset="10804.77">11362 11012 23951 0,'0'0'512'0,"-2"10"128"0,1 2 0 0,0 3 64 0,0 1-576 0,0 3-128 0,-4 3 0 0,1 1 0 16,0 2 1664-16,0 2 320 0,-2-2 48 0,-1 0 16 15,-1 3-1648-15,1 0-400 0,-1 0 0 0,0-1 0 16,1-1 0-16,-1-4 0 0,0-3 0 0,2 0 0 15,0-4 0-15,1-2 0 0,-1-1 0 0,3-4 0 16,-3-2-2368 0,6-6-576-16,0 0-96 0,0 0-32 0</inkml:trace>
  <inkml:trace contextRef="#ctx0" brushRef="#br0" timeOffset="11367.66">12014 10216 20271 0,'0'0'448'0,"0"0"80"0,0 0 32 0,0 0 16 0,0 0-576 0,1 8 0 0,-1 0 0 16,-1 4 0-16,-3 3 928 0,0 5 80 0,-5 5 16 0,1 6 0 15,-3 4 0-15,0 4 0 0,-1 5 0 0,-1 3 0 16,-2 1-832-16,-4 3-192 0,0 3 0 0,1-2 0 16,-1 4 864-16,-1-3 128 0,3-2 32 0,1-4 0 15,2-7-832-15,3-5-192 0,0-4 0 0,2-4 0 16,1-4 864-16,2-4 128 0,1-5 32 0,2-4 0 15,0 0-832-15,2-3-192 0,1-7 0 0,0 0 0 16,0 0 864-16,4-7 128 0,3-3 32 0,3-2 0 16,1-4-832-16,3-1-192 0,1 1 0 0,2 0 0 15,3 0 0-15,-1 0 0 0,2 2 0 0,-2 2 0 16,1 4 0-16,-2 1 0 0,-1 2 0 0,1 3 0 16,-2 4 0-16,-1 3 0 0,-1 1 0 0,-2 3 0 15,-1 3 0-15,-1 3 0 0,-4 1 0 0,1 1 0 0,-3 2 0 16,-2 0 0-16,-2 0 0 0,-1-2 0 0,-1 2 0 15,-4 0 0-15,-1-2 0 0,-2 0 0 0,0-3 0 16,-4 2 0-16,0 2 0 0,-1-4 0 0,-2-5 864 0,-1-2 128 16,-2-1 32-16,1 0 0 0,-1-3-832 0,0-2-192 15,1-2 0-15,1-2 0 16,0 1-768-16,3-3-208 0,2-1-48 16,2-4 0-16,2-2-816 0,4-2-160 0,-3 2-48 15,4-1-8192-15,1-4-1632 0</inkml:trace>
  <inkml:trace contextRef="#ctx0" brushRef="#br0" timeOffset="11717.67">12709 10044 23951 0,'5'-22'1056'0,"0"15"224"0,0-1-1024 0,3 0-256 0,-1 0 0 0,2 3 0 16,-1 3 880-16,2 2 112 0,-1 2 32 0,0 7 0 16,1 2-832-16,-2 4-192 0,3 6 0 0,-2 4 0 0,-1 5 864 0,-2 2 128 15,0 2 32-15,-3 7 0 0,-2 6 0 16,-2 8 0-16,-2 9 0 0,-3 2 0 0,-2 2-832 0,-4 4-192 15,-4 0 0-15,-1 3 0 0,-2-2 0 16,0-5 0-16,-1-3 0 0,1-7 0 0,1-5 0 0,-1-4 0 16,-2-1 0-16,2-3 0 0,0-4 0 0,-1 0 0 15,1-5 0-15,1-1 0 0,-1-4 0 0,0-1 0 16,-2-2 0-16,-8 2-15520 16</inkml:trace>
  <inkml:trace contextRef="#ctx0" brushRef="#br0" timeOffset="12738.03">7562 10834 16575 0,'0'0'736'0,"0"0"160"0,-3-4-720 0,3 4-176 0,0 0 0 0,0 0 0 15,5-4 848-15,2 1 144 0,4-5 32 0,4 4 0 16,2 2 0-16,3 1 0 0,5-2 0 0,4 1 0 16,4 0-832-16,4 0-192 0,-1 0 0 0,0-1 0 15,1 1 864-15,-1 0 128 0,0 4 32 0,0 0 0 16,0 2-832-16,-3-2-192 0,-6-2 0 0,0 2 0 16,-4 6-1600-16,-7-2-352 0,-8 1-80 0,-6 0-16 15</inkml:trace>
  <inkml:trace contextRef="#ctx0" brushRef="#br0" timeOffset="12888.47">7480 11183 27647 0,'7'-9'608'0,"2"-2"128"0,5 2 32 0,6-2 0 0,5 0-624 0,5-2-144 0,4 1 0 0,7 1 0 0,7 2 848 0,1 1 144 16,-1 2 32-16,0 0 0 0,1 1-832 0,0 1-192 15,0 4 0-15,-2 2 0 16,1 0-1600-16,-1 2-352 0,34 6-80 0,-26 1-16 0</inkml:trace>
  <inkml:trace contextRef="#ctx0" brushRef="#br0" timeOffset="14478.6">5278 10610 6447 0,'0'0'576'0,"0"0"-576"0,0 0 0 0,0 0 0 15,-7 3 1152-15,7-3 128 0,0 0 32 0,-8 3 0 16,0-1-544-16,8-2-96 0,-5 6-32 0,5-6 0 15,0 0-144-15,0 0-48 0,0 0 0 0,0 0 0 0,3 9 128 0,-3-9 0 16,10 4 16-16,2 5 0 0,-2 4-16 0,5 1-16 16,3-1 0-16,3 1 0 0,2-1-128 0,0 2-32 15,0 4 0-15,3-2 0 0,5-4-128 0,0 0-16 16,-1 2-16-16,1 0 0 0,-1-2-48 0,0-2 0 16,1-4 0-16,-1 1 0 0,1 2 64 0,0-2 0 15,1-5 0-15,0-1 0 0,0-3 80 0,2 1 32 16,0 0 0-16,1-2 0 0,-3-2-96 0,0-1-16 15,-1 1 0-15,1-3 0 0,0-3-112 0,1-4-16 16,-1-5-128-16,-2 4 192 0,1 4-192 0,-4 0 176 16,-6-5-176-16,-3 0 160 0,-1 3-32 0,-6 0-128 15,-6 1 192-15,-1-2-64 0,-7 0-256 0,0 2-64 16,-2 2-16-16,-4 5 0 16,-2 0-1936-16,-4 1-384 0</inkml:trace>
  <inkml:trace contextRef="#ctx0" brushRef="#br0" timeOffset="14868.26">5431 10732 10127 0,'0'-11'896'0,"2"3"-704"0,2 0-192 0,3 1 0 0,1 1 624 0,4 2 80 0,1-4 32 0,3 1 0 0,1 2 48 0,4-2 16 15,2 2 0-15,2-2 0 0,0-3-256 0,3 3-48 16,3-1-16-16,1 0 0 0,4-1 192 0,4 2 32 15,3-1 16-15,0 5 0 0,-1 5-16 0,-2 1 0 16,-3 1 0-16,-2 1 0 0,-2 5-288 0,-3 2-64 16,-4 2-16-16,-3 2 0 0,-2-3-208 0,-3 2-128 15,-3 5 160-15,-1-1-160 0,-1-3 144 0,-3 1-144 16,-2-1 128-16,-2 5-128 0,-4 2 0 0,-1-3 128 0,-1-6-128 16,-1 3-7152-1,0 2-1488-15</inkml:trace>
  <inkml:trace contextRef="#ctx0" brushRef="#br0" timeOffset="15911.01">7148 10310 3679 0,'0'0'320'0,"0"0"-320"0,5-6 0 0,-5 6 0 16,0 0 1488-16,0 0 240 0,3-9 32 15,-3 9 16-15,0 0-848 0,0 0-160 0,-3-8-48 0,-1 1 0 16,2-2-224-16,-4 1-48 0,-2 5-16 0,-1-3 0 16,1 0-48-16,-3-2 0 0,0-2 0 0,-1 1 0 15,0 2-32-15,-2-1-16 0,-3-2 0 0,-1 2 0 16,-1-2-48-16,-2 2-16 0,-2-3 0 0,-3-1 0 16,-5-3-80-16,-4 2 0 0,-3 0-16 0,-3 0 0 15,0-2-16-15,-3 5 0 0,0 1 0 0,-1-2 0 16,-5 1 48-16,-1-2 16 0,-4 1 0 0,3 1 0 15,-3 2-32-15,3 1 0 0,-2 1 0 0,3-1 0 16,3-2-16-16,0 2-16 0,0 2 0 0,-1-1 0 16,-1 0-160-16,2 1 0 0,-2 1 144 0,2 2-144 15,1 1 0-15,-1 0 128 0,2-1-128 0,-2 3 0 0,-6 2 0 16,1 3 0-16,-3 0 0 0,2 6 0 0,-2 4 0 0,4 1 0 16,0 1 0-16,-2 0 0 0,-2-3 0 0,3 3 0 15,3 1 0-15,1 3 0 0,-1 1 0 0,3-1 0 16,4-2 0-16,3 1-128 0,4 3 128 0,1-1 0 15,-1 1 0-15,4-1 0 0,0 3 0 0,2 3 0 16,3 1 0-16,1 3 0 0,2 3 0 0,0 0 0 16,0 1 160-16,-2 1-160 0,3-2 160 0,4-3-160 15,0-3 160-15,3-1-160 0,3 1 128 0,2 0-128 16,2-2 0-16,3 1 0 0,0-3 0 0,5 5 0 16,2 3 0-16,3 0 0 0,-1-5 192 0,4 0-64 15,4 0-128-15,0 1 192 0,3 0 64 0,2-3 0 0,5-3 0 16,-1 4 0-16,2 3-80 0,2 0-16 15,4-2 0-15,0 0 0 0,2-2-160 0,3 3 160 0,0 1-160 16,4-4 160-16,3-4-160 0,5-2 128 0,2-2-128 0,3-2 128 16,1 0 0-16,4-1 0 0,4-3 0 0,-2-1 0 15,0 3 112-15,2-3 16 0,-2-3 0 0,6-2 0 16,3-3 0-16,2 1 0 0,2 0 0 0,-2-1 0 16,-1-2-32-16,4-2 0 0,4-2 0 0,1 2 0 15,-2-1-96-15,0-1 0 0,0-3-128 0,1-1 192 16,2 1-64-16,-2-1-128 0,0 1 176 0,-7-1-176 15,-2-2 176-15,2 0-176 0,-5-2 160 0,1 1-160 16,-1-3 176-16,-4-1-176 0,-4-3 192 0,-2-1-192 16,-3-5 352-16,-3-5-32 0,0-6-16 0,-4 0 0 15,-4-1 208-15,-3-3 32 0,-1-3 16 0,-3-5 0 0,-3-6 16 16,-2-7 0-16,-5-7 0 0,-2-4 0 16,-4-4-320-16,-2 4-48 0,-6 10-16 0,-3 3 0 0,-6 3-64 0,-5 3-128 15,-6 2 176-15,-7 7-176 0,-9 8 160 16,-5 8-160-16,-8 6 128 0,-5 5-128 0,-7 1 0 15,1 6-176-15,2 5 16 0,1 2-15328 16</inkml:trace>
  <inkml:trace contextRef="#ctx0" brushRef="#br0" timeOffset="19885.31">3171 10367 9215 0,'4'-11'400'0,"-4"11"96"0,3-7-496 0,-3 7 0 0,0 0 0 0,6-6 0 15,-6 6 912-15,6-5 96 0,-6 5 16 0,0 0 0 0,0 0 0 0,0 0 0 16,0 0 0-16,0 0 0 16,0 0-832-16,0 0-192 0,0 0 0 0,0 12 0 0,-1 2 864 0,0 2 128 15,1-1 32-15,-2 6 0 0,-1 5-832 0,2 6-192 16,1 2 0-16,-1 1 0 0,-3 2 0 0,2 0 0 16,1 0 0-16,0-1 0 0,0 1 0 0,2-5 0 15,2-3 0-15,4-1 0 0,3 3 864 0,3-4 128 16,1-5 32-16,3-3 0 0,0-4-832 0,1-1-192 15,1-3 0-15,0-7 0 0,-1-5 864 0,3-3 128 16,0-5 32-16,2-2 0 0,0-4 0 0,1-4 0 16,3-4 0-16,-5 1 0 0,0 1-832 0,-5-3-192 15,1-4 0-15,-1 3 0 0,0 1 0 0,0 0 0 16,3-2 0-16,-1-2 0 0,-1-4 0 0,-2 2 0 16,1 3 0-16,-3 4 0 0,-1 2 0 0,-2 3 0 15,0 3 0-15,-1 5 0 0,-2 6 0 0,-8 4 0 0,0 0 0 0,0 0-9232 31,6 9-1904-31</inkml:trace>
  <inkml:trace contextRef="#ctx0" brushRef="#br0" timeOffset="20805.08">1722 10516 12895 0,'0'0'272'0,"0"0"64"0,-4 5 16 0,4-5 32 0,-6 3-384 0,2 0 0 0,-2 2 0 16,2-1 0-16,-1-2 896 0,1 1 96 0,-2 2 32 0,2-1 0 15,1 2-832-15,1-1-192 0,2-5 0 0,-2 9 0 16,1 2 864-16,1-1 128 0,0 0 32 16,4 0 0-16,1 1-832 0,3-1-192 0,2 1 0 0,2 0 0 15,1-4 0-15,2 2 0 0,2-1 0 0,2 0 0 16,3-1 864-16,0-2 128 0,2-1 32 0,-1 0 0 16,1 1-832-16,0-3-192 0,-1 1 0 0,-1-3 0 15,2-1 0-15,-5-1 0 0,2 0 0 0,0-1 0 16,0-4 0-16,0-1 0 0,-1-1 0 0,0 1 0 15,0-2 0-15,0 0 0 0,-3-1 0 0,-3 1 0 16,-2 1 0-16,-1 3 0 0,-1-3 0 0,-4 1-7056 16,-2 0-1456-16</inkml:trace>
  <inkml:trace contextRef="#ctx0" brushRef="#br0" timeOffset="21115.68">1702 10604 16575 0,'0'0'736'0,"0"0"160"0,-3-5-720 0,3-1-176 16,2 2 0-16,0-1 0 0,4 1 848 0,3 0 144 0,-1-3 32 0,3 1 0 15,1 3-832-15,4 0-192 0,0 0 0 0,4-1 0 16,4 2 864-16,-1 1 128 0,2 2 32 0,-1-1 0 16,-1-1-832-16,1 1-192 0,0 2 0 0,3 1 0 15,-3 2 0-15,2-1 0 0,2 0 0 0,-4 1 0 16,-1 4 0-16,-4 0 0 0,-2-1 0 0,-1 2 0 16,-2-1 0-16,-2 1 0 15,-3 2 0-15,-1-2-10608 0</inkml:trace>
  <inkml:trace contextRef="#ctx0" brushRef="#br0" timeOffset="22029.53">2621 10254 12895 0,'0'0'272'0,"0"0"64"0,-3 1 16 0,-5-5 32 0,-2-1-384 0,0-1 0 0,-1 2 0 0,-1-3 0 16,-3-4 896-16,-1 3 96 0,-3 0 32 0,-1-1 0 15,-2-3 0-15,-3-2 0 0,-1-2 0 0,-4 1 0 16,-2 0-832-16,-2 1-192 0,-1-1 0 0,-4 1 0 15,-2 3 0-15,-1 3 0 0,-1 1 0 0,0-1 0 16,1-4 864-16,-3 3 128 0,0 2 32 0,1-1 0 16,0 0-832-16,0 3-192 0,1 0 0 0,-1 3 0 15,1 7 0-15,1-1 0 0,2-2 0 0,-2 0 0 0,1 3 0 16,0-2 0-16,-3 0 0 0,4 2 0 16,1 5 0-16,1 0 0 0,-1 1 0 0,3 3 0 0,2-1 0 15,2 0 0-15,1-2 0 0,3 2 0 0,2 3 0 16,0-2 0-16,-1-1 0 0,4 3 0 0,-1 1 0 0,1 4 0 15,0 1 0-15,1 2 0 0,1-3 0 0,2 4 0 16,3 2 0-16,-1 4 0 0,0 0 864 0,1-1 128 16,3 3 32-16,2 0 0 0,1 0-832 0,1-1-192 15,3-2 0-15,-2 0 0 0,3-2 0 0,1 2 0 16,0-1 0-16,2-3 0 0,2-3 0 0,2 2 0 16,2 3 0-16,1-1 0 0,1 1 0 0,2-2 0 15,0 0 0-15,0-1 0 0,6 1 0 0,0 1 0 16,0-5 0-16,1 1 0 0,-2-1 0 0,4-1 0 15,1 0 0-15,1-3 0 0,2-1 0 0,2-1 0 0,1 2 0 16,2-4 0-16,1 2 0 0,1-3 0 16,4-2 0-16,2 1 0 0,4 0 0 0,1-1 0 0,4-1 0 15,1-2 0-15,6 0 0 0,-3 1 0 0,1-2 0 16,1-2 0-16,0-1 0 0,1-2 0 0,2-1 0 0,-1 1 0 16,5-1 864-16,-3-1 128 0,-1-1 32 15,0-2 0-15,-3-2-832 0,1-1-192 0,-1-1 0 16,-2-3 0-16,-2 2 0 0,1-3 0 0,-2-4 0 0,-2 0 0 15,0-2 0-15,-4 1 0 0,-2-2 0 0,0 2 0 16,-4-5 864-16,-1-2 128 0,1-6 32 16,-2-2 0-16,-5-1-832 0,-1-5-192 0,-2-7 0 0,-2 0 0 15,-4-2 864-15,0 0 128 0,-2-4 32 0,-3 1 0 16,-3 0-832-16,-4 3-192 0,-3 2 0 0,-4 4 0 0,-3 4 0 16,-8 3 0-16,-5 5 0 0,-4 4 0 0,-3 8 0 15,-4 1 0-15,-3 1 0 0,-2 6 0 0,-1 3 0 0,-1 4 0 16,2 2 0-16,-10 2 0 15,9 2-2416-15,6 0-528 0,8 7-96 0,6 2-32 16</inkml:trace>
  <inkml:trace contextRef="#ctx0" brushRef="#br0" timeOffset="34815.23">2137 12333 8287 0,'-9'7'368'0,"2"-4"80"0,0-3-448 0,7 0 0 15,-8 0 0-15,8 0 0 0,-8 1 1120 0,8-1 144 16,-5-2 16-16,5 2 16 0,0 0-384 0,0 0-80 16,0 0 0-16,2-10-16 0,2-1-240 0,3 0-32 15,1-1-16-15,1-3 0 0,4-5-80 0,-2 0-32 16,3 0 0-16,-1 4 0 0,-1 3-128 0,2-1-32 16,0-1 0-16,1 2 0 0,0 4-64 0,1 1 0 15,-1 3-16-15,0 0 0 0,-4 2-176 0,1 3 160 16,0 6-160-16,-2 0 160 0,-10-6-160 0,5 13 192 15,1 6-192-15,-1 4 192 0,-4 1-192 0,-2 4 0 0,-4-3 0 16,-1 4-176-16,-2 3 176 0,-1-3 0 0,-4-1 0 16,1-1 0-16,-1 1 208 0,1-2-16 0,-3 0-16 15,1-7 0-15,5-6 144 0,1-1 48 16,-2 0 0-16,6-3 0 0,4-9 208 0,0 0 64 0,0 0 0 0,0 0 0 16,0 0 144-16,0 0 48 0,-4-13 0 0,6-1 0 15,1-1-272-15,5-1-48 0,6 2-16 0,0-1 0 16,-2-8-320-16,3 3-176 0,3-1 192 0,0-1-192 15,1-1 128-15,1-1-128 0,0-2 0 0,0 6 0 16,1 5 192-16,-5 2-64 0,1-3 0 0,-2 7-128 16,-1 3 0-16,-4 6-144 0,1 6-16 0,-1 0 0 15,-2 2 160-15,0 4 0 0,-5 4-144 0,0 3 144 16,-1 2 0-16,-2 1 0 0,-2-2 128 0,-1 2-128 16,-1 2 0-16,-4-1 0 0,1-1-144 0,0-2 144 15,0-4 0-15,0 1 0 0,3 1 0 0,1-6 0 16,3-12 0-16,0 0 0 0,0 0 0 0,0 0 0 0,0 0 160 0,0 0 32 15,0 0 16-15,6-6 0 0,2 0 176 0,2-3 48 16,-1-2 0-16,2-1 0 0,-3-4-176 16,5 1-48-16,-2-2 0 0,2 0 0 0,-1-2-208 0,2 0 128 15,0 0-128-15,2 2 0 0,0-1 0 0,0 3 0 16,-3 2 0-16,0 6 0 0,1 6 0 0,1 4 0 16,-1 2 0-16,-1 4 0 0,-3 2 0 0,1 4 0 15,0 5 0-15,-5-3 0 0,-2-1 0 0,2 0 0 16,-4 2 0-16,-1 0 0 0,-3-1 0 0,2-4-128 15,0-13 128-15,0 19 0 0,0 3-256 0,2-3 16 16,1-5 0-16,2-1 0 16,1 0-1520-16,2-2-304 0,0-2-64 0,0-5-10240 15</inkml:trace>
  <inkml:trace contextRef="#ctx0" brushRef="#br0" timeOffset="35072.97">2957 12402 17391 0,'0'0'768'0,"0"0"160"0,0 0-736 0,0 0-192 0,0 0 0 0,0 0 0 16,0 0 608-16,0 0 96 0,10 4 0 0,0-4 16 0,1-3 32 15,3-1 0-15,3 4 0 0,-1 0 0 16,2-2-272-16,3-1-48 0,2-3-16 0,6 4 0 0,0 2-112 0,-1 0-32 15,-1-3 0-15,-1 3 0 0,-4 3-112 0,0 2-32 16,-5 1 0-16,1-4 0 0,-3-2-128 0,-1 3 0 16,0-1 0-16,-4 0 0 15,-2 0-384-15,-8-2-128 0,9 0 0 0</inkml:trace>
  <inkml:trace contextRef="#ctx0" brushRef="#br0" timeOffset="35339.57">3288 12167 18431 0,'-1'-13'816'0,"1"13"160"16,0 0-784-16,10-2-192 0,2 0 0 0,-1-1 0 0,2 2 448 0,3 4 32 0,0 0 16 0,3 1 0 16,2-8-144-16,2 7-32 0,2 4 0 0,2 0 0 15,-3-3-144-15,0 2-48 0,-4 3 0 0,1 1 0 16,0 5-128-16,-4 3 0 0,0-3 144 0,-5 3-144 15,-4 2 0-15,-4 1 0 0,-1-1 0 0,-4-1 0 16,-5-2 176-16,-2-1-48 0,-7-1 0 0,0-1 0 16,1-1 16-16,-3-2 0 0,-1 0 0 0,-3-2 0 15,2 0-144-15,3-4 160 0,1-1-160 0,4-1 160 16,1 0-352-16,2-2-64 0</inkml:trace>
  <inkml:trace contextRef="#ctx0" brushRef="#br0" timeOffset="35724.92">4142 12246 11967 0,'0'0'1072'0,"-6"-5"-864"15,1-1-208-15,-2 3 0 0,0 0 832 0,-3 2 112 16,-3-5 16-16,-2 4 16 0,0 3-32 0,-2 1-16 15,0 2 0-15,0-2 0 0,1 0-272 0,-1 5-48 16,0 4-16-16,0 0 0 0,0 0 48 0,-1 1 16 16,5 1 0-16,1 2 0 0,1 2-208 0,4-3-64 15,2-2 0-15,1-1 0 0,3 5-176 0,2-4-32 0,3-3-16 16,1-4 0-16,-5-5-16 0,12 4 0 0,1 0 0 0,1-2 0 16,-1-4 176-16,0-2 16 0,0-2 16 0,1-1 0 15,-1 2-32-15,0-4 0 0,0-4 0 16,-2 3 0-16,-4 3-128 0,-1 0-16 0,-6 7-16 0,3-8 0 15,2 0 48-15,-5 8 16 0,0 0 0 0,0 0 0 16,0 0-96-16,0 0-128 0,0 11 176 0,1 1-176 16,1 3 0-16,1 0 0 0,-1 0 0 0,-1 1 0 15,2 1 0-15,2 1 0 0,2 1 0 0,2-3 0 16,2-2 0-16,2 1 0 0,1 1 0 0,1 0-8912 16,0-6-1664-16</inkml:trace>
  <inkml:trace contextRef="#ctx0" brushRef="#br0" timeOffset="37830.51">4398 12575 6447 0,'0'0'576'0,"0"0"-576"0,4 11 0 0,-4-11 0 16,0 0 1920-16,0 0 256 0,7 9 64 0,-7-9 16 16,8 0-944-16,-8 0-192 0,10-2-32 0,3-2-16 15,2-4-240-15,0-2-32 0,-5-1-16 0,3 0 0 16,3 2-144-16,3-3-16 0,2-3-16 0,0-4 0 15,-1-2-256-15,1 1-48 0,-1 2-16 0,1-6 0 16,-1-3-112-16,-3-3-32 0,-1-1 0 0,0 1 0 16,-2-4-16-16,-1-3-128 0,-4-3 192 0,0 2-64 0,-3 5-128 15,0 1 128-15,-3 1-128 0,-1 5 128 0,0 3-128 0,-2 5 0 16,-2 7 0-16,0 3 0 0,-1-1 192 0,3 9 16 16,-9-2 0-16,0 5 0 0,-1 3-48 0,-3 5-16 15,-2 2 0-15,-2 7 0 0,1 8-144 0,-4 4 0 16,1 4 0-16,-1 0 0 0,1 4 0 0,2 2 0 15,-1 3 0-15,6-2 0 0,-1-7 0 0,5-4 0 16,4-4 0-16,2-3 0 0,1-2 0 0,3-2 128 16,3-2-128-16,3-4 128 0,0 0 0 0,3-1-128 15,2-3 192-15,4-3-64 0,-1-4-336 0,3-3-80 16,3 0-16-16</inkml:trace>
  <inkml:trace contextRef="#ctx0" brushRef="#br0" timeOffset="38178.51">5275 12145 14735 0,'0'0'640'0,"0"0"160"0,-9-4-640 0,9 4-160 0,-5 2 0 0,5-2 0 0,0 0 1280 0,-8 4 240 16,0 3 32-16,3 1 16 0,-1 2-672 0,1 1-144 16,-3 2-32-16,1 3 0 0,1 6-272 0,-2 0-48 15,0 0-16-15,1 3 0 0,0-2-160 0,1 2-32 16,0 0-16-16,-1-2 0 0,2-3-176 0,2-2 160 15,-2-1-160-15,2 0 160 0,1-3-160 0,0-1-176 16,0-2 48-16,0 0 0 16,-2-1-1856-16,2 0-384 0</inkml:trace>
  <inkml:trace contextRef="#ctx0" brushRef="#br0" timeOffset="38320.46">4956 12358 21183 0,'0'0'1888'0,"9"-6"-1504"0,0 4-384 0,5 1 0 15,5-1 736-15,3 2 80 0,0 0 16 0,4 3 0 16,3 3-224-16,-2 1-32 0,3-1-16 0,4-1 0 16,-1 1-400-16,4-2-160 0,3 4 128 0,-2-3-7920 15,0 0-1584-15</inkml:trace>
  <inkml:trace contextRef="#ctx0" brushRef="#br0" timeOffset="39246.69">5834 12048 12831 0,'-1'-13'576'0,"1"13"112"0,0 0-560 0,0-9-128 16,0 1 0-16,0 8 0 0,0 0 336 0,0 0 48 16,0 0 0-16,0 0 0 0,0 0 144 0,0 0 48 15,0 0 0-15,-5 10 0 0,1 1-112 0,-1 1-16 16,0 2 0-16,-2 4 0 0,1 6-176 0,-3-1-32 0,2-1-16 15,-3 2 0-15,2 6 128 0,-3 1 32 0,-3-1 0 16,3-1 0-16,4-2-16 0,-2-5 0 0,2 0 0 0,1-5 0 16,1-4 16-16,2-3 0 0,3-10 0 15,0 0 0-15,0 10 112 0,0-10 16 0,0 0 16 0,9 1 0 16,1 0 208-16,2-2 32 0,-1-3 16 0,4-2 0 16,4-3-336-16,-3 2-80 0,2 2-16 0,0 1 0 15,-1-1-352-15,1 2 144 0,-2 2-144 0,1 3 0 16,-3 3 0-16,-1 0 0 0,-1 2 0 0,1 3 0 15,-6 2 0-15,1 2 0 0,-4 1 0 0,-1 0 0 16,-6-4 0-16,-1 3 0 0,-2 4 0 0,-2-4 0 16,-6-7 0-16,-1 0 160 0,-3 3-160 0,2-2 128 15,-1 0 16-15,1-4 0 0,-2-3 0 0,3-1 0 16,-2 3-144-16,2-4 192 0,1-4-192 0,3-2 192 0,2-1-352 16,2 1-64-16,2-3-16 0,2-1 0 15,0-2-2000-15,3 1-416 0</inkml:trace>
  <inkml:trace contextRef="#ctx0" brushRef="#br0" timeOffset="39876.48">6275 12354 18591 0,'0'0'832'0,"0"0"160"0,0 0-800 0,0 0-192 0,-7-4 0 16,7 4 0-16,0 0 1088 0,1-8 192 15,4-1 16-15,-1 2 16 0,-4 7-544 0,10-8-96 0,1 0-32 0,3-1 0 16,2 1-304-16,1-1-64 0,2 2-16 0,-1 0 0 16,-3 1-128-16,0 2-128 0,0-1 192 0,-3 3-192 15,-1 1 0-15,-11 1 0 0,8 0 0 0,-8 0 0 16,7 10 0-16,-5 0 0 0,0 1 0 0,-5 2 0 15,-1 2 0-15,-3 1 0 0,-1 1 0 0,-2-2 0 16,0-5 0-16,-1 3 0 0,0-1 0 0,-1-2 0 16,-3-1 288-16,4-3-48 0,3-1-16 0,-1-1 0 15,2 0 208-15,7-4 32 0,0 0 16 0,0 0 0 16,0 0 832-16,0 0 160 0,0 0 48 0,10-10 0 16,1-4-1856-1,1 2-368-15,4 2-80 0,-1 0-16 0,1 3 800 0,1-3 0 0,-1-1 0 0,0 2 0 16,-3 2 128-16,0 3-128 0,2-1 0 0,-4 2 0 0,-2 1 0 0,1 4 0 15,-4 4 0-15,-1-1 0 0,-5-5 0 0,5 12 0 16,-5 4 0-16,0 0 0 0,-1 0 0 0,-3-3 0 16,1-2-128-16,-1 1 128 0,-3 5 0 0,2-3 0 15,-1-4 0-15,4-3 0 0,-5 1 0 0,7-8 0 16,-3 11 0-16,3-11 0 0,0 0 0 0,0 0 0 16,0 0 176-16,5-9-176 0,2 0 240 0,2-1-64 15,1-4-16-15,2 2 0 0,-2 1-32 0,3-1-128 16,-1-2 192-16,1 0-64 0,0-1-128 0,3 1 0 15,-1 1 0-15,1 0 0 0,-2 2 0 0,-1 0 0 16,0 4 0-16,3 2 0 0,0 4 0 0,-1 3 192 16,-3 2-192-16,1 5 192 0,-1 4-192 0,1 3 128 0,-4 2-128 15,2 1 128-15,1 0-128 0,-2 2 0 0,-1 1 0 0,0 0 0 16,-1-6 0-16,2 3 0 0,-1 5 0 16,3-1 0-16,1-2 0 0,2-2 0 0,-1-2 0 0,1 3-10112 15,1 3-1968-15</inkml:trace>
  <inkml:trace contextRef="#ctx0" brushRef="#br0" timeOffset="81126.27">10120 12729 6495 0,'4'-11'288'0,"-4"11"64"0,5-6-352 0,2 0 0 15,-3-3 0-15,2 2 0 0,-1-2 816 0,2 2 80 16,-7 7 32-16,6-6 0 0,0-5-304 0,-1 1-64 15,1 3-16-15,-1-2 0 0,3 1 32 0,-3-1 16 16,1 1 0-16,1 0 0 0,-2 0-64 0,0-1-16 16,-1 0 0-16,-2 1 0 0,2 1 0 0,-4 7 0 15,0 0 0-15,1-10 0 0,0-2 272 0,-1 2 48 0,0 0 16 0,0 0 0 16,-1-1 0-16,0-2 0 16,-1 0 0-16,1 0 0 0,0 1-80 0,0-1-32 15,0 1 0-15,-2 0 0 0,-1-1-128 0,1 1-32 0,-1 0 0 16,3-1 0-16,-3-2-16 0,2 1-16 0,-1 3 0 0,1 0 0 15,-1-1-32-15,2 1 0 0,-1 0 0 0,0 3 0 16,2 8-96-16,-2-8-32 0,0 1 0 0,2 7 0 16,0 0-64-16,0 0 0 0,0 0-16 0,0 0 0 15,0 0-112-15,0 0-32 0,-6 7 0 0,5 3 0 16,0 0-160-16,0 3 0 0,-1 4 144 0,2 4-144 16,0 2 0-16,0 1 128 0,-3 0-128 0,2 5 0 15,-1 6 240-15,1 2-32 0,-1 1 0 0,0 5 0 16,-4 3-208-16,1 1 0 0,0 2 0 0,0-1 0 15,-2-3 176-15,-1-2-176 0,-2 0 192 0,4-10-192 16,-1 4 224-16,2 1-64 0,-3-2-16 0,1 1 0 0,1 2 208 16,0-3 32-16,3-2 16 0,-1-1 0 0,1-2-400 15,3-2 0-15,-1-3 0 0,2 2 0 0,1-1 0 16,0-3 0-16,1-3 0 0,-1 0 0 0,2 2 0 16,-1-5 0-16,0-4 0 0,0 1 0 0,1 2 0 0,-2-1 0 15,0-1 0-15,1-2 0 0,1-3 0 0,-3-1 0 16,0-1 0-16,0-1 0 0,-1-7 896 0,0 0 112 15,0 0 16-15,0 0 0 0,0 0-832 0,0 0-192 16,3-7 0-16,1-2 0 0,-2-6 0 0,-1 0 0 16,2-1 0-16,-3-2 0 0,1-9 0 0,-1 2 0 15,0 0 0-15,1-3 0 0,1-3 0 0,-1-2 0 16,0-2 0-16,1-3 0 0,-1-4 0 0,2-21 0 16,1 2 0-16,-1 0 0 0,0 1 144 0,1 1-16 15,-2 3 0-15,1-5 0 0,-1-8-128 0,2 8 0 0,-1 4 0 0,0 3 0 16,2 3 0-16,-3 5 0 0,0 3 0 0,0 5 0 15,0 2 0-15,1 4 0 0,-1-4 0 0,-2 8 0 16,1 3 0-16,-1 4 0 0,0 4 0 0,0 0 0 16,1 1-128-16,-1 5 128 0,0 3 0 0,0 8 0 15,0-8 0-15,0 8-144 0,0 0 144 0,0 0 0 16,-4 11-176-16,1 5 176 0,0 1-160 16,1 10 160-16,-1 7-160 0,0 7 160 0,-1 4-160 0,1 2 160 15,-1-1 0-15,3-6 0 0,0 9-128 0,1 4 128 16,-1 1 0-16,1 2 208 0,0 1-32 0,1 21-16 15,0-9-320-15,0-25-64 0,-1 2-16 0,1 2 0 16,2 4 384-16,-1-3 80 0,0-2 16 0,1-6 0 0,0-2-240 16,-2-3 0-16,1-1 0 0,0-2 0 0,0 0 0 15,0-2 0-15,2-3 0 0,-3-1 0 16,-1 2 0-16,0-2 0 0,0-2 0 0,1-7 0 0,1 3 0 16,0-3 0-16,1-3 0 0,0 2 0 15,1-7-2416-15,-4-10-528 16,0 0-96-16,0 0-32 0</inkml:trace>
  <inkml:trace contextRef="#ctx0" brushRef="#br0" timeOffset="82462.78">9410 13372 23951 0,'0'0'512'0,"-11"-4"128"0,5-2 0 0,3 1 64 0,3 5-576 0,-4-5-128 0,0-2 0 16,1 2 0-16,3 5 0 0,0 0 0 0,0 0 0 0,-2-6 0 16,1 2 848-16,1 4 144 0,0 0 32 0,0 0 0 15,0 0 0-15,0 0 0 0,6-2 0 0,3 2 0 16,0 3-832-16,2 4-192 0,1 3 0 0,2 3 0 15,-2 2 0-15,6 5 0 0,1 3 0 0,2 1 0 16,3 3 0-16,-1 2 0 0,2 4 0 0,1-1 0 0,-1-1 0 16,1-1 0-16,3-3 0 0,-4 3 0 15,0-5 0-15,2-1 0 0,-2 0 0 0,2-1 0 0,-1-5 864 16,-2 1 128-16,-2 0 32 0,-2-2 0 0,2 0-832 16,-1-1-192-16,-1 0 0 0,-1-1 0 0,1-3 0 0,-2 0 0 15,-3-1 0-15,1-1 0 0,-1-2 0 0,-3-3 0 16,0-1 0-16,-1-2 0 0,0-2 0 15,-3-3 0-15,2-3 0 0,-1 0 0 0,-1-8 864 0,0 0 128 16,-1-2 32-16,0-5 0 0,2-4-832 0,1 0-192 16,-2-2 0-16,2-2 0 0,1-1 0 0,1 0 0 15,0-2 0-15,1-1 0 0,3 1 0 0,-1 1 0 16,1 0 0-16,8-12 0 0,-5 4 0 0,1 3 0 16,1 3 0-16,0 4 0 0,-5 2 0 0,2 3 0 15,-1 0 0-15,-2 3 0 0,-2-1 0 0,0 1 0 16,-3-2 0-16,0 3 0 0,0 3 0 0,-3 1 0 0,-2 1 0 15,1 4 0-15,-2 2 0 0,1 2 0 0,-5 7 0 0,0 0 0 16,0 0 0-16,0 0 0 0,0 0 0 0,0 0 0 16,0 0 0-16,0 0 0 0,0 0 0 0,-3 18 0 15,2 4 0-15,-2 0 0 0,0 0 0 16,-3 1 0-16,3 0 0 0,-2 0 0 0,0 2 0 0,-2-1 0 16,1 0 0-16,-3 2 0 0,2 1 0 0,-3 0 0 15,-1 1 0-15,-1 0 0 0,1-3 0 0,-3 2 0 16,0 2 0-16,7-7 0 0,1 0 0 0,-3 1 0 15,-2-2 0-15,-1 3 0 0,-2 0 0 0,2-1 0 16,1 0 0-16,-3-3 0 0,1 0 0 0,1-1 0 16,0-2 0-16,2-1 0 0,-2-1 0 0,1-2 0 15,0 3 864-15,0-1 128 0,0-4 32 0,1 0 0 16,0 2-832-16,-2-6-192 0,0-2 0 0,-1 0 0 0,2-3 0 16,-3-2 0-16,0-2 0 0,-2-2 0 0,0 1 0 0,-1-1 0 15,-1-4 0-15,-1 0 0 0,-1 1 0 0,2-2 0 16,1-1 0-16,-4 0 0 0,0 0 0 0,0-1 0 15,-3-1 0-15,2 1 0 0,-1-4 0 0,1-1 0 16,0 0 0-16,1-1 0 0,1-2 0 0,1-1 0 16,0-4 0-16,1 1 0 0,0-2 0 0,0 0 0 15,0-5 0-15,0 1 0 0,1 1 0 0,1-2 0 16,-2 4 0-16,2-1 0 0,-1 0 0 0,2 2 0 16,1 4 0-16,3 1 0 0,3 2 0 0,-1 2 0 15,1 1 0-15,0 3 0 0,1 2 0 0,0 3 0 16,3 1 0-16,0 2 0 0,4 4 0 0,0 0 0 15,0 0 0-15,0 0 0 0,0 0 0 0,0 0 0 0,4 8 0 0,1 7 0 32,0 3-768-32,2 1-208 0,3 1-48 0,1-3 0 0,1 6 832 0,3 1 192 15,1 0 0-15,3 3 0 0,0 1 0 0,1 3 0 0,5-2 0 0,-3 0 0 16,1-3 0-16,-2-3 0 0,1 1 0 0,0-2 0 16,-1-3 0-16,2-3 0 0,-2-1 0 0,4 0 0 15,-2-1 768-15,1-2 208 0,-2-1 48 0,8 2 0 16,-3-4-1648-1,-1-1-320-15,-4 0-64 0,-8-5-16 0,0-3 832 0,-1 0 192 0,-2-1 0 16,2-3 0-16,-1-1 768 0,1-2 208 0,-2-1 48 0,2-2 0 16,0-1-832-16,0-3-192 0,1-1 0 0,0-3 0 0,0-1 0 15,2-2 0-15,0-2 0 0,1-4 0 16,1-2 0-16,3-2 0 0,1-1 0 0,10-14 0 0,-3 3 0 16,-2 4 0-16,1 3 0 0,-3 5 0 0,-2 3 0 0,-2 3 0 15,-1 0 0-15,-5 5 0 0,-3 4 0 0,-2 3 0 16,-1 2 0-16,-2 2 0 0,-1 1 0 15,0 1 0-15,-6 7 0 0,0 0 0 0,4-7 0 0,-4 7 0 16,4-6 0-16,-4 6 0 0,0 0 0 0,0 0 0 16,0 0 0-16,0 0 0 0,0 12 0 0,-2 0 0 15,-1 2 0-15,1-1 0 0,-2 0 0 0,-1 2 0 16,0 1 0-16,-2 0 0 0,-1 2 0 0,-2 0 0 16,-2 4 0-16,-2 2 0 0,-1 4 0 0,-2 1 0 15,-2 0 0-15,5-5 0 0,-1 7 0 0,-3-2 0 16,-2 5 0-16,-1-1 0 0,-1-2 0 0,1-1 0 15,3 0 0-15,0-4 0 0,1-1 0 0,0-2 0 16,2 0 0-16,-1-3 0 0,3 1 0 0,0-1 0 0,1-1 0 16,-4 6 0-1,5-3-768-15,1-3-208 0,5-1-48 0,1-6 0 16,1-1-1632-16,4-2-336 0,-1-9-64 0,13 1-16 0</inkml:trace>
  <inkml:trace contextRef="#ctx0" brushRef="#br0" timeOffset="91916.02">11076 15466 11919 0,'0'0'512'0,"0"0"128"0,7-2-512 0,0-2-128 0,-1-1 0 15,-6 5 0-15,9-2 624 0,-1 0 80 0,-2 0 32 0,-6 2 0 16,9-6 32-16,-9 6 16 0,10-5 0 0,-4 0 0 15,-6 5-144-15,0 0-48 0,0 0 0 0,6-5 0 16,0-4 80-16,-3 1 16 0,-1 0 0 0,-2 8 0 16,-1-8 32-16,0 0 16 0,-1-3 0 0,-2 2 0 15,-3 1 48-15,-1 0 16 0,-3-2 0 0,0-1 0 16,-1 1-416-16,0 0-64 0,-4 0-32 0,1-2 0 16,-4-2-112-16,0-2-32 0,-2-1 0 0,-1 1 0 15,-1 1-144-15,-1-1 192 0,0-1-192 0,2 0 192 16,0 2-192-16,-1 0 128 0,-2-1-128 0,1 2 128 15,-1-3-128-15,2 2 160 0,0 0-160 0,-1-1 160 0,1 0-160 16,-5-1 0-16,3 2 144 0,-3-2-144 0,-4 1 0 16,-1-2 0-16,-1-1 0 0,-1 4 128 0,3 3-128 0,1 2 0 15,0 1 0-15,-1 3 128 0,-1-2-128 0,1 5 0 16,0 0 0-16,-1 1 0 0,-2-3 0 0,-4 0 0 16,-2 2 0-16,0 3 0 0,2 3 0 0,-1 2 0 15,-1 0 0-15,0 3 0 0,1 7 0 0,2 1 0 16,0-4 0-16,0 2 0 0,-1 3 0 0,-1 4 0 15,-3-2 0-15,5 6 0 0,2-1 0 0,2 1 0 16,0 0 0-16,3 2-128 0,0-2 128 0,2 1 0 16,4 2 0-16,2 1-128 0,-2-1 128 0,4 1 128 15,1-1-128-15,1 2 176 0,1-2-176 0,3 0 0 16,3 1-192-16,3 0 192 0,0-1 0 0,5-1 0 0,0 2 0 16,4 0 0-16,3-2 0 0,3 1 0 0,3-1 0 15,3 2 0-15,0 4 0 0,3 1 0 0,0 0 144 0,3 0-144 16,1-1 176-16,1-1-48 0,2-1 0 0,1-3 0 15,0-2-128-15,2-1-144 0,2 0 144 0,-2-1-208 16,0 3 208-16,2-3 0 0,4-1 0 0,0 0 0 16,3-1 0-16,0-2 128 0,-2-1-128 0,0 1 0 15,-2 0 144-15,1-1-144 0,0-1 0 0,1-3 144 16,1-2-144-16,1 2 0 0,-1-4 144 0,6 2-144 16,6 1 0-16,0 0 144 0,-1-1-144 0,-1 0 0 15,-4 0 0-15,1-2 0 0,-2-2 0 0,3 0 0 16,2-3 0-16,-1-3 128 0,-1 1-128 0,0-2 0 15,1-2 192-15,0-1-192 0,-1-1 192 0,-3-3-192 0,2-1 208 16,-1-3-64-16,2-2-16 0,0 0 0 0,-3-1 64 0,3 0 0 16,0-3 0-16,-1-1 0 0,1-4-64 0,-5-2-128 15,-2-2 192-15,-2-4-64 0,-2-2 0 16,-1-5-128-16,-3-3 192 0,-2-1-64 0,-2 0 16 0,-5-4 0 16,-3-4 0-16,-2-4 0 0,-2-2-16 0,-6 3-128 15,-4 0 192-15,-4 2-64 0,-4 2-128 0,-6 6 0 16,-2 6 144-16,-5 2-144 0,-2 0 0 0,-2 3-160 15,1 3 16-15,-4 3 0 16,-1 3-1968-16,-2 0-400 0,-16-6-80 0,5 11-16 0</inkml:trace>
  <inkml:trace contextRef="#ctx0" brushRef="#br0" timeOffset="92353.51">9866 15087 5519 0,'0'0'240'0,"-8"-4"64"0,-1 4-304 0,-1 5 0 16,-4 2 0-16,-2 7 0 0,-1 2 2272 0,-3 5 400 15,-1 4 80-15,-3 6 0 0,-2 4-1808 0,-3 5-368 16,-2 4-80-16,-2 2-16 0,-6 3-208 0,2-1-32 16,3 0-16-16,1 0 0 0,2-3-224 0,4 0 176 15,3 1-176-15,8-6 160 0,4-4-160 0,4-7 0 16,5-7 0-16,3-3 0 16,2-1-752-16,5-6-80 0,1-6 0 0</inkml:trace>
  <inkml:trace contextRef="#ctx0" brushRef="#br0" timeOffset="92566.77">10623 15076 11231 0,'0'0'496'0,"-2"8"96"0,-2 1-464 0,-3 3-128 0,-3 2 0 0,-5 3 0 16,-4 3 1200-16,-6 5 208 0,-5 6 64 0,-2 1 0 15,-2 1-592-15,1 9-112 0,-4 5-32 0,0 0 0 16,0 1-448-16,-1-1-96 0,2 0 0 0,0-1-16 0,1 3-176 16,-1-1 0-16,2 2 0 0,2-2-5840 15,4-4-1200-15</inkml:trace>
  <inkml:trace contextRef="#ctx0" brushRef="#br0" timeOffset="92785.14">11042 15291 12895 0,'-16'28'1152'0,"0"-4"-928"16,-4 9-224-16,-6 4 0 0,-3 4 256 0,-3 2 0 15,0 2 0-15,-5 3 0 0,-2 3 336 0,-2 4 80 0,0 2 16 0,0 0 0 16,-2 0-256-16,0-4-48 0,2-2-16 0,4-6 0 15,4-2-368-15,2-2 0 0</inkml:trace>
  <inkml:trace contextRef="#ctx0" brushRef="#br1" timeOffset="210663.68">22949 12758 6447 0,'1'-8'576'16,"1"-1"-576"-16,0 1 0 0,2-1 0 15,-2 1 1792-15,-1-4 256 0,1-2 64 0,-1 2 0 16,-2 4-928-16,2-4-176 0,0-2-48 0,-1 0 0 16,0 3 0-16,0 1 0 0,0 1 0 0,0-4 0 0,0-3 64 15,-1 2 16-15,-1 2 0 0,0-2 0 0,2-1-48 0,-1 0-16 16,-4-3 0-16,4 3 0 0,0 2-192 0,0 1-32 15,-1-1-16-15,0 1 0 0,1 1-128 0,-1 1-32 16,2 1 0-16,-1-1 0 0,-2-1-80 0,2 3-32 16,1 8 0-16,-2-8 0 0,0-1-96 0,0 1-32 15,2 8 0-15,0-6 0 0,0 6-96 0,0 0-32 16,-2-8 0-16,2 8 0 0,0 0-80 0,0 0 0 16,0 0-128-16,0 0 192 0,0 0-192 0,0 0 144 15,-2 9-144-15,1 1 128 0,0 0-128 0,-2 3 160 16,0 3-160-16,1 5 160 0,1 2-160 0,-1 4 160 15,0 3-160-15,-3 1 160 0,1 4-160 0,-1 6 160 0,2 8-160 16,-2 0 160-16,0 0-160 0,1 1 192 0,-4 2-192 0,0 3 192 16,-1 0-192-16,-2 0 192 0,0-2-192 15,0 1 192-15,0 2-64 0,1-3 0 0,-2-4 0 0,2-1 0 16,1-6 16-16,-2 0 0 0,1-3 0 16,1 2 0-16,1 0-144 0,1 0 160 0,-2 1-160 0,2-6 160 15,3-3-160-15,1-2 0 0,-2-5 0 0,3-2 128 16,2-2-128-16,-1-2 0 0,-5-3 0 0,3-4 0 15,2-4-1088 1,1-9-192-16,0 0-32 0,0 0-9760 0,-4-10-1968 0</inkml:trace>
  <inkml:trace contextRef="#ctx0" brushRef="#br1" timeOffset="210963.81">22380 13425 32255 0,'-21'1'1424'0,"9"4"304"0,0 6-1392 0,2 1-336 15,1 3 0-15,3 0 0 0,-1 4 304 0,4 3-16 16,1 2 0-16,4 1 0 0,3 0-288 0,4 2 0 16,2-1 0-16,0 0 0 0,6-3 144 0,1-4-144 15,-1-1 0-15,3-1 144 0,1-2 96 0,1-3 16 16,2 0 0-16,1-4 0 0,1-4 256 0,5-3 64 15,0-1 16-15,2-2 0 0,-1-4-128 0,3-4-16 16,5-4-16-16,-2 1 0 0,3-7-192 0,-4 0-48 16,0-5 0-16,-3-4 0 0,-1-3-32 0,1-6-16 0,0-2 0 15,-2-2 0-15,-4 0-144 0,-1 4 0 0,-1 3-192 16,-3 2-11440-16,0 3-2272 16</inkml:trace>
  <inkml:trace contextRef="#ctx0" brushRef="#br1" timeOffset="212207.09">22309 9793 6447 0,'0'0'576'0,"0"0"-576"0,7-4 0 0,1 2 0 0,-8 2 1344 0,0 0 176 16,9-2 16-16,0 1 16 0,-9 1-544 0,8-5-112 16,-8 5-32-16,7-5 0 0,-7 5 96 0,7-7 32 15,-7 7 0-15,0 0 0 0,0 0-144 0,0 0-16 16,4-5-16-16,-4 5 0 0,0 0-224 0,0 0-32 16,-4 11-16-16,-3 3 0 0,-2 5-160 0,-3 4-48 15,-3 4 0-15,-3 2 0 0,-2 0 48 0,1 9 16 16,-1 6 0-16,-2 4 0 0,-2 2-80 0,-2-1 0 15,1-4-16-15,2 4 0 0,-1 0-304 0,3-3 160 16,4-4-160-16,2-1 128 0,1-1-128 0,3-6 160 16,1-4-160-16,1-3 160 0,1-6 80 0,3-5 16 0,0-3 0 15,4-2 0-15,-2-1 16 0,3-10 16 0,0 0 0 16,0 0 0-16,0 0 32 0,0 0 16 0,0 0 0 16,11 1 0-16,0-2 0 0,2-1 0 0,-2-1 0 0,2 0 0 15,2-3-128-15,1-1-16 0,2 2-16 0,1 1 0 16,2 0-176-16,4 2 0 0,1 1 0 0,-1 2 0 15,-2 2 0-15,3 1 128 0,1-1-128 0,2 0 0 16,-2 3 0-16,-1 0 0 0,-3 0 0 0,-6 0 0 16,0 0 0-16,-3 1 0 0,-5-1 0 0,-3 0 0 15,-6-6-256-15,0 0-16 0,0 0-16 0,0 0-9312 16,4 12-1856-16</inkml:trace>
  <inkml:trace contextRef="#ctx0" brushRef="#br1" timeOffset="212649.36">23115 9683 15023 0,'0'0'656'0,"0"0"160"0,-2-8-656 0,2 8-160 0,-2-9 0 0,2 9 0 16,0 0 704-16,-8 3 96 0,-1 2 32 0,-1 3 0 15,-1 4-192-15,-3 6-16 0,-3 5-16 0,-1 1 0 16,0 2 64-16,-3 4 16 0,0 6 0 0,0 4 0 16,-2 4 96-16,1 4 32 0,-1 0 0 0,4 2 0 15,3 0-320-15,1-1-64 0,0-7-16 0,5 0 0 16,4-1-416-16,1-3 128 0,4-2-128 0,-1-4 0 16,2-3 160-16,3 1-160 0,0-4 192 0,2-1-192 15,3-5 160-15,-2-3-160 0,3-3 128 0,-1-2-128 0,1-1 0 16,-1-2 0-16,2-3 0 0,0-4-176 15,-2-2-1488-15,2-2-288 0</inkml:trace>
  <inkml:trace contextRef="#ctx0" brushRef="#br1" timeOffset="213117.22">23185 10060 21183 0,'-5'-6'1888'15,"2"0"-1504"-15,1-1-384 0,2 1 0 16,0 6-656-16,0 0-208 0,7-6-32 0,4 1-16 0,3 1 912 0,2 1 304 0,0 2 0 0,2-2 0 15,1 0-64-15,0 1-16 0,1 1 0 0,-2 1 0 16,-1 2 224-16,0 0 32 0,-3-2 16 0,-1 5 0 16,1 1-96-16,-7 2-16 0,1-1 0 0,-5 4 0 15,1 4-192-15,-2 0-64 0,-3 1 0 0,-3-1 0 16,0 1 112-16,-5-1 16 0,1 3 0 0,-4-2 0 16,-1-1-32-16,-1 1 0 0,-4-3 0 0,0 5 0 15,-3-1 160-15,0-1 16 0,1-2 16 0,-1-2 0 16,3-1-176-16,4 1-48 0,5 0 0 0,3-2 0 15,6-10-64-15,-2 11 0 0,0-1-128 0,7-2 192 0,4-3-48 16,3-1-16-16,1-4 0 0,3 1 0 0,2 1 64 16,3-2 0-16,2-2 0 0,-3 1 0 0,0 6-192 15,-1-3 0-15,1-2 0 0,-1-2 0 0,-1-2 128 0,-1 1-128 16,1 1 128-16,0 2-128 0,-1-3 0 16,-1 1 0-16,0-2 0 0,-5 3 0 15,-2 4-1488-15,-9-3-176 0,4-5-48 0</inkml:trace>
  <inkml:trace contextRef="#ctx0" brushRef="#br1" timeOffset="213305.83">23177 10236 23039 0,'0'0'2048'0,"0"0"-1648"0,6-7-400 0,5 2 0 15,2-1 256-15,4 3-16 0,4 2-16 0,3 1 0 16,0-1 112-16,3 1 32 0,0 0 0 0,-2 1 0 15,1 1-368-15,-2-2 0 0,-3-2 0 0,0 2 0 16,1 3 0-16,-6 0 0 0,-2-1 0 0,1 2-7472 16,-4-1-1440-16</inkml:trace>
  <inkml:trace contextRef="#ctx0" brushRef="#br1" timeOffset="213501.07">23751 10303 17503 0,'-8'12'1552'0,"3"1"-1232"0,-2 2-320 0,-3 1 0 0,2-1 512 15,1 1 32-15,-3 3 16 0,0 3 0 0,-3 0 336 0,-1 0 64 16,1-1 0-16,1 2 16 0,1 1-560 0,0-4-112 16,1-3-32-16,3-1 0 0,-3 0-272 0,4-3 0 15,4-3 0-15,2-3-7040 16,0-7-1488-16</inkml:trace>
  <inkml:trace contextRef="#ctx0" brushRef="#br1" timeOffset="-214655.18">24090 10017 4607 0,'-2'-7'400'0,"-1"1"-400"16,3 6 0-16,-5-8 0 0,-2 0 2304 0,0 3 384 16,7 5 80-16,0 0 16 0,-5-7-1296 0,5 7-256 15,-4-3-48-15,4 3-16 0,0 0-368 0,0 0-80 16,-9 9-16-16,4 2 0 0,3 1-128 0,-1 4-48 15,2 4 0-15,1 2 0 0,1 0-80 0,2 0 0 16,-1 0-16-16,3-1 0 0,-1-1-128 0,2-2-32 16,1-1 0-16,1-1 0 0,-4-4 0 0,4 2 0 15,2-4 0-15,1-1 0 0,1-1 112 0,-1-2 0 16,0-1 16-16,1-3 0 0,3-4 208 0,0-3 32 16,0-1 16-16,1-4 0 0,-2 0-16 0,-1-4 0 15,0-2 0-15,0-3 0 0,-2-2-176 0,1-1-32 0,-5-1-16 16,2-4 0-16,-1-1-160 0,1-2-16 0,-5-2-16 0,2 4 0 15,-2 0-224-15,-2 3 144 0,1 1-144 0,0 4 128 16,-3 3-128-16,1 2 0 0,1 0 0 16,-1 6 0-16,-1 9-192 0,0 0 48 0,0 0 0 0,0 0 0 31,0 0-768-31,0 0-160 0,10 2-16 0,0 3-8560 0,-1 1-1696 0</inkml:trace>
  <inkml:trace contextRef="#ctx0" brushRef="#br1" timeOffset="-213976.7">24560 9222 11231 0,'-1'-11'496'0,"1"11"96"0,0 0-464 0,0 0-128 0,0 0 0 0,0-8 0 16,-1 0 736-16,1 8 128 0,0 0 32 0,0 0 0 15,0 0-256-15,0 0-64 0,0 0 0 0,0 0 0 16,0 0 0-16,0 0 0 0,0 0 0 0,0 0 0 16,0 0 48-16,10 8 0 0,-2 0 0 0,1 1 0 15,0 0-16-15,2 0 0 0,-1 3 0 0,4 1 0 0,-1 0-112 0,0 3-32 16,-1-1 0-16,1 3 0 0,0-1-144 16,2 4-16-16,-3 2-16 0,1 8 0 0,-2 4-32 15,0 4-16-15,0 5 0 0,-1 1 0 0,-1 1 16 0,-2 2 0 16,1-1 0-16,-5 0 0 0,0 0-128 15,-3 3 0-15,-1 1-128 0,-3 2 192 0,-2 4-64 16,-1-5-128-16,0-5 176 0,-1-5-176 0,-3 0 256 0,-1-2-64 16,-3 1-16-16,-1-3 0 0,-3-4 176 0,-2 1 32 15,-4 2 16-15,0-3 0 0,-4-3 48 0,-1-3 16 16,3 2 0-16,0-5 0 0,2-1-176 0,0-2-32 16,2-2-16-16,1-2 0 0,2-1-48 0,3-2 0 15,3 0 0-15,1-3 0 0,2 0-192 0,2 0 0 16,1 2 0-16,2-6 0 15,6-8-1472-15,0 0-320 0,0 0-80 0</inkml:trace>
  <inkml:trace contextRef="#ctx0" brushRef="#br2" timeOffset="-203917.92">16017 10584 9263 0,'0'0'400'0,"-8"0"112"0,8 0-512 0,-8 0 0 16,0 0 0-16,8 0 0 0,-5 4 720 0,-1-1 48 15,-3-2 16-15,9-1 0 0,-6 8-32 0,-1 1-16 16,2-2 0-16,2 1 0 0,3-8 16 0,0 13 0 16,0-1 0-16,2-1 0 0,2-2-192 0,5 0-48 15,0 1 0-15,3 0 0 0,3 1-192 0,3-4-64 16,1-2 0-16,3 1 0 0,1 3 128 0,2-2 32 16,1-4 0-16,5-1 0 0,1-4 128 0,1 0 32 15,3 1 0-15,6-3 0 0,6-4-64 0,-1-1 0 0,-1-1 0 16,0 0 0-16,-2 1-208 0,0-1-48 0,-3-2-16 15,0 2 0-15,-3 2-240 0,-3-2 128 0,-3 1-128 0,-2-1 0 16,-6 1 0-16,-2 1 0 0,-5 1 0 16,-4 0 0-16,-3-1 0 0,-3 3 0 0,-7 5 0 0,0 0 0 31,0 0-1904-31,-7-4-368 0</inkml:trace>
  <inkml:trace contextRef="#ctx0" brushRef="#br2" timeOffset="-203632.17">16127 10642 14735 0,'0'0'640'0,"0"0"160"0,-7-8-640 0,3 1-160 15,4 7 0-15,0 0 0 0,5-10 1472 0,4-1 272 16,1-1 48-16,3 2 16 0,2 2-928 0,4-1-192 15,3-4-48-15,4-1 0 0,4 1-192 0,4 3-32 16,5 1-16-16,3 2 0 0,-1-1-80 0,0 4 0 16,-2 3-16-16,-1 1 0 0,-3 0-32 0,2 3 0 15,-1 1 0-15,-4 5 0 0,0 3-144 0,-3 1-128 16,-4 1 144-16,-2 1-144 0,-1 3 0 0,1-2 128 16,-5 2-128-16,0-2 0 15,-3-4-2000-15,0 3-448 0</inkml:trace>
  <inkml:trace contextRef="#ctx0" brushRef="#br2" timeOffset="-202949.86">17705 10309 14735 0,'0'0'640'0,"-4"-8"160"0,-2-2-640 15,0-2-160-15,-3-3 0 0,1 2 0 0,0 4 896 0,-2-2 160 16,-4-2 32-16,0 2 0 0,0-1-528 0,-3 1-112 15,-2 0 0-15,-2 0-16 0,-1-3-240 0,-2-1-64 16,-2-1 0-16,-5-1 0 0,-4 1-128 0,-7 0 160 16,-5 1-160-16,-3 1 160 0,0 4-32 0,-2 1-128 15,-2-1 192-15,-3 1-64 0,-7 5-128 0,-5 0 192 16,-5 0-192-16,-2 1 192 0,-1 3-48 0,-2 0 0 16,-4 0 0-16,2 3 0 0,-4 3 48 0,6 3 16 15,3 2 0-15,0 2 0 0,-2 1 48 0,2 4 0 16,4 3 0-16,1 3 0 0,5 1-256 0,3 3 128 15,0 2-128-15,1 0 0 0,0 3 0 0,3 2 0 16,10 4 0-16,4 1 0 0,5 2 0 0,6 1 0 0,4-1 0 16,7 1 0-16,3 1 0 0,5-1 0 0,4-5 0 15,2 4 0-15,5 4 0 0,4 2 0 16,2 0 0-16,6-2 0 0,3-2 0 0,3-2 0 0,4-1 0 16,4-3 0-16,3-4 0 0,5-2 0 0,3-2 0 0,6 0 0 15,6-3 128-15,1-2-128 0,4-5 0 0,2-3 0 16,0 0 128-16,5-6-128 0,2-1 0 0,8-2 144 15,8-4-144-15,1-2 160 0,0 1-160 0,3-7 160 16,3-4-160-16,5-2 160 0,6-1-160 0,-3-1 160 16,-2-2-160-16,1-1 0 0,6-3 144 0,-5 0-144 15,-3-1 128-15,-2-2-128 0,-3-2 160 0,4-2-160 16,2-3 288-16,-8-5-32 0,-9-4-16 0,-2-5 0 16,-4-5 336-16,-6-2 64 0,-5 0 0 0,-5 3 16 0,-5 5-96 0,-7 2-32 15,-8 2 0-15,-6 2 0 0,-6 2-96 16,-8 2-32-16,-4 3 0 0,-5-1 0 0,-5-2-160 0,-3 3-48 15,-7 6 0-15,-3 2 0 16,-4-2-1856-16,-2 2-384 0,-5 1-80 0</inkml:trace>
  <inkml:trace contextRef="#ctx0" brushRef="#br2" timeOffset="-202379.49">18772 10527 6447 0,'0'0'272'0,"0"0"80"0,0 0-352 0,0 0 0 15,0 0 0-15,0 0 0 0,0 0 1728 0,0 0 288 16,0 0 48-16,11 6 16 0,-2-4-1168 0,2 0-224 15,1 0-48-15,3 2-16 0,1 2-32 0,1 0 0 0,3-3 0 0,3 4 0 16,0 0-256-16,5 1-48 0,2-3-16 16,4 1 0-16,5-2-16 0,2 1 0 0,1-2 0 0,0 0 0 15,-5 0 0-15,-1-2 0 0,-2 0 0 16,-4-2 0-16,-4-2-112 0,0-1-16 0,-4-3-128 0,-1 2 192 16,-5-3-192-16,-2 1-160 0,-3-3 32 0,-4-1-6192 15,-4-4-1232-15</inkml:trace>
  <inkml:trace contextRef="#ctx0" brushRef="#br2" timeOffset="-201560.96">19051 10533 12031 0,'0'0'528'0,"0"0"112"0,0 0-512 0,0 0-128 0,6-9 0 0,2 1 0 16,3 3 720-16,0 0 112 0,3 1 32 0,2 1 0 16,3-5-160-16,1 2-48 0,3 2 0 0,2 0 0 15,2-2-224-15,-2 1-48 0,1-2-16 0,2 1 0 16,1 3 16-16,-2 0 0 0,3 0 0 0,1 0 0 15,0 2-256-15,-3 5-128 0,-4 1 160 0,-1 2-160 16,1-1 0-16,-3 2 128 0,-4 1-128 0,-2 2 0 16,-2 2-928-16,-3-4-224 0</inkml:trace>
  <inkml:trace contextRef="#ctx0" brushRef="#br2" timeOffset="-200712.87">20825 10394 10127 0,'2'-8'896'0,"-2"0"-704"0,-2 0-192 0,0-1 0 16,-4-2 304-16,1 1 16 0,-2-2 16 0,-1 3 0 16,-2 0 352-16,2 2 64 0,-3-4 16 0,0 1 0 15,-3 1-256-15,1 0-32 0,-2 3-16 0,-3-4 0 16,-1-5 80-16,-1 6 16 0,-4 0 0 0,-1-2 0 16,-3-4-176-16,-3 1-48 0,-3-1 0 0,-2 2 0 15,-1 0-144-15,-3 2-16 0,0-1-16 0,-2 1 0 0,-2 3-160 16,-4-3 128-16,-5-2-128 0,-1 1 128 15,-1 0-128-15,-4 2 160 0,1 3-160 0,4 1 160 0,2 1-160 16,0-2 0-16,-2-1 144 0,-2 6-144 0,-1 4 192 16,-3 2-48-16,0-1 0 0,2 4 0 15,2 2-16-15,-1 4 0 0,0 1 0 0,-4 1 0 0,0 0-128 16,1 1 0-16,3 4 0 0,3 0 128 0,3-2-128 0,0 1 0 16,2 0 0-16,-1 2 0 0,2 2 0 15,4-1 0-15,5-1 0 0,4 1 0 0,2 2 0 0,4 2 0 16,5 2 0-16,3-1 0 0,4 0 0 0,2 2 160 15,2 3-160-15,5 0 160 0,0-1-160 0,3 0 0 16,3-3 144-16,1 2-144 0,1 3 0 0,1-1 0 16,-1 0 0-16,2 1 0 0,3 1 0 0,1 0 128 15,0 1-128-15,5-2 0 0,-1-1 0 0,3-3 0 0,2-3 0 16,5-4 0-16,2 0 0 0,2-2 0 0,3-5 0 16,5 1 128-16,3 1-128 0,3-2 128 15,4-4-128-15,-2-1 128 0,3-4-128 0,2 3 176 0,2-2-176 0,5-4 192 16,3-4-192-16,5 0 160 0,3 0-160 15,2-2 160-15,-3-1 0 0,3-2 0 0,0 0 0 16,6 0 0-16,5 2 96 0,-3-2 32 0,-7 0 0 0,2-1 0 16,3 0 16-16,3-1 0 0,3-2 0 0,-3-1 0 15,0-3 96-15,-1-3 32 0,-4-2 0 0,-1 0 0 16,-1-3-64-16,-3-4-16 0,-1-1 0 0,-6 0 0 16,-6-2 48-16,-4-3 16 0,-3 1 0 0,-4 1 0 15,-6 1-288-15,-7 2-128 0,-6 2 128 0,-7 1-128 0,-6-2 0 16,-5 3 0-16,-3 2 0 0,-6 1 0 15,-3-5-1536-15,-8 1-400 16,-9 0-80-16</inkml:trace>
  <inkml:trace contextRef="#ctx0" brushRef="#br2" timeOffset="-200111.86">18167 10463 9839 0,'0'0'432'0,"2"-7"96"16,0-5-528-16,1 1 0 0,-2 2 0 0,1 1 0 0,-2 3 944 0,0-1 80 15,0-1 0-15,0 7 16 0,0 0-224 0,0 0-48 16,-4-6-16-16,4 6 0 0,0 0-160 0,-7 4-16 16,3 5-16-16,-4-3 0 0,0-1-208 0,-1 7-32 15,3 6-16-15,-2 0 0 0,3-1-128 0,-2 3-32 16,1 0 0-16,4 2 0 0,3-2-144 0,3-2 0 15,-1-3 0-15,4-1 0 0,2-1 240 0,5-2-48 16,2-1 0-16,4-5 0 0,0-5 576 0,4 0 96 16,2 0 32-16,2-4 0 0,-1-6 0 0,-2-3 16 15,-2-3 0-15,-1 1 0 0,0-3-176 0,-4-3-32 16,0-4-16-16,-2-1 0 0,0-1-240 0,-2 3-64 0,-1 2 0 16,1-1 0-16,-3-4-208 0,-2 3-48 0,-2 4-128 15,-1 1 192-15,-2 1-192 0,-2 4 0 0,-2 3 0 16,0 2-9344-16,0 9-1808 15</inkml:trace>
  <inkml:trace contextRef="#ctx0" brushRef="#br3" timeOffset="-189509.12">13333 10862 21183 0,'-7'-8'944'0,"7"8"192"0,-2-8-912 0,1 2-224 16,0-2 0-16,1 8 0 0,0 0 160 0,0 0-16 0,0 0 0 0,0 0 0 16,0 0 48-16,0 0 0 0,0 0 0 0,8 2 0 15,-8-2 176-15,10-1 32 0,1-1 16 0,-1 0 0 16,2 2 384-16,1-3 80 0,3-2 16 0,3 3 0 15,1 4-320-15,5 0-48 0,1-2-16 0,5 0 0 16,1-3-176-16,5 4-32 0,5 2-16 0,1-2 0 16,-1-3 32-16,-1-2 16 0,-1-1 0 0,-3 2 0 15,2 0 16-15,-3 0 0 0,1 0 0 0,-6 2 0 16,-3 1-32-16,-4 1-16 0,-5 0 0 0,-2-1 0 16,0-4-144-16,-6 5-32 0,-6 7 0 0,-5-8 0 15,0 0-128-15,0 0 160 0,0 0-160 0,-8 0 160 0,-6 0 208 16,-1 0 32-16,-7-6 16 0,-2 5 0 0,-6 5-192 15,-2 0-32-15,-3-2-16 0,0-2 0 0,-1-2-176 0,0 3 192 16,-2 3-192-16,2-4 192 0,-5-5 0 0,7 1 16 16,4 3 0-16,3 1 0 0,2 0-16 0,3-1-16 15,6-1 0-15,5 1 0 0,2 4-176 0,9-3 192 16,0 0-192-16,0 0 192 0,0 0-64 0,0 0-128 16,9 6 192-16,3-5-64 0,2-3 0 0,9 2 0 15,4-3 0-15,8 2 0 0,2 0 0 0,4-1-128 16,-4-1 192-16,3 2-64 0,-3 4-128 0,3-2 128 15,-1-3-128-15,0 1 128 0,-4 1-128 0,3 0 0 16,1 0 0-16,3-1 0 0,-3-4 0 0,-1 2 0 0,-6 1 144 16,-2 2-144-16,-7 1 176 0,-2-2-48 15,-4-4 0-15,-7 2 0 0,-10 3-128 0,0 0 0 0,7 6 0 0,-7-6 128 16,0 0-128-16,-16 5 0 0,-6 4 144 0,-5-5-144 16,-8-3 144-16,-7 0-144 0,-9 2 192 0,1 0-192 15,0 0 128-15,-1-3-128 0,0-2 0 0,0 2 0 16,1 4 128-16,-4-1-128 0,1-4 192 0,7-1-192 15,3 2 256-15,9 3-64 0,3 1-16 0,7-4 0 16,4-2-48-16,6 2 0 0,3 2 0 0,11-2 0 16,0 0-128-16,0 0 0 0,5-9 144 0,6 5-144 15,10 5 144-15,4-2-144 0,7-1 192 0,6-3-192 16,6 2 128-16,2 3-128 0,0 3 0 0,1-4 0 16,1-4 0-16,-2 1 0 0,1 1 0 0,2 3 0 15,1-2 128-15,-1-1-128 0,-4-4 0 0,-5 4 0 0,-5 6 0 16,-7-1 0-16,-5-1 0 0,-6 0 0 0,-5-1 0 0,-12 0 0 15,0 0 0-15,0 0 0 0,0 0 0 0,-8-1 0 16,-5 2 0-16,-7 2 0 0,-7-1 128 0,-6-1-128 16,-8-2 0-16,-3 1 0 0,-2 2 0 15,-2-1 0-15,0-3 128 0,-1 2-128 0,0 2 0 0,-1 1 0 16,-1 0 0-16,0-3 0 0,2-3 0 0,5 2 0 16,9-1 0-16,2 2 0 0,4 0 128 0,6-1-128 15,8-3 0-15,4 2 0 0,2 6 0 16,9-4 0-16,0 0 0 0,0 0 0 0,13-2 160 0,6-1-160 15,4 0 128-15,8-1-128 0,7-1 0 0,6 1 0 16,6 1 128-16,0-1-128 0,3 1 0 0,-1-1 0 16,2-2 0-16,-2 4 0 0,0 2 128 0,1 0-128 15,0-1 192-15,-3 0-64 0,-2-2-128 0,-4 5 0 16,-5 0-192-16,-4-2 192 0,-4-1 0 0,-4 1 0 0,-9 1 0 16,-6 0 0-16,-12-1 0 0,0 0 0 0,0 0 144 0,-8-2-16 15,-9 4-128-15,-4 0-128 0,-9-2 128 16,-4 1-192-16,-9 0 192 0,-4 1 0 0,-6 1 0 0,-1-4 0 15,1-3 0-15,-2 0 0 0,-3 2 0 16,3-2 0-16,-3 1 0 0,-2 0 0 0,-4-2 0 0,8 3 0 16,7 2 128-16,10-1-128 0,5 0 128 0,8-1-128 15,5 0 0-15,9 2 0 0,12 0 0 0,0 0 0 16,0 0 0-16,9-6 0 0,6 4 0 0,10 0 0 16,3-1 176-16,12 0-48 0,8-2 0 0,3 0 0 15,1 6-128-15,-1-1 0 0,3-1-192 0,-3 0 192 16,-1 0 0-16,0 2 0 0,0 1 0 0,-2-1 0 0,-5-2 0 15,-6 2 0-15,-6 2 0 0,-8 0 0 0,-5-2-128 16,-7-1 128-16,-11 0 0 0,0 0 0 0,0 0 0 16,-7 4 0-16,-8 0 0 0,-9-1 0 0,-4 3 0 15,-5-2 0-15,-3 0 0 0,1-3 0 0,5-1 0 0,2 3 0 16,3 0-144-16,4 0 144 16,2-2-1568-16,5-1-256 0,3-2-48 0,4 1-10208 15,7 1-2032-15</inkml:trace>
  <inkml:trace contextRef="#ctx0" brushRef="#br3" timeOffset="-189036.45">13956 10343 20095 0,'-7'-11'896'0,"2"7"176"0,5 4-864 0,-4-9-208 0,-2 0 0 0,3 4 0 16,3 5 560-16,-3-7 64 0,-1 2 16 0,4 5 0 16,0 0 304-16,0 0 64 0,0 0 16 0,0 0 0 15,4-7 0-15,-4 7 16 0,11-2 0 0,0 0 0 16,3 0-256-16,4 2-48 0,2 2-16 0,5 3 0 16,1 3-240-16,5 3-48 0,2-1-16 0,1 0 0 15,1 3-160-15,0 2-16 0,3 5-16 0,-1-2 0 16,-1-2-48-16,1 2-16 0,-2-2 0 0,-2 3 0 15,-2 0-32-15,0 0 0 0,-1-4 0 0,0 1 0 0,-5 2 64 16,0-3 0-16,-5 0 0 0,1-2 0 0,-5-1-32 16,-3 0 0-16,-1 1 0 0,-2-2 0 0,-3-2-16 15,-1 2 0-15,-3 2 0 0,-1-1 0 0,-5-3-16 0,-1 1 0 16,-6 0 0-16,-1 3 0 0,-4 4 64 16,-5-1 0-16,-4 0 0 0,-5 3 0 0,-6 1 64 0,0 2 0 15,-1 4 16-15,-2 0 0 0,-5 3 0 0,0-1 0 16,0 1 0-16,0-1 0 0,0-2 0 0,1-2 0 15,-5-1 0-15,3-1 0 0,6-1-80 0,3 0 0 16,3-1-16-16,2 2 0 0,1 0-176 0,5-2 160 16,2 0-160-16,4-1 160 0,1-3-160 0,4 1 0 15,2 1 0-15,4-2 128 16,4 1-1312-16,3-4-272 0,2-2-48 0</inkml:trace>
  <inkml:trace contextRef="#ctx0" brushRef="#br3" timeOffset="-184887.42">13538 9764 3679 0,'-2'-11'160'0,"-1"4"32"0,-1-1-192 0,0 2 0 16,1-2 0-16,-6-3 0 0,-3 3 848 0,1 2 128 0,-3 0 32 0,-2-2 0 15,1-6-560-15,-4 3-96 0,-1 3-32 0,-2-2 0 16,-2-4 0-16,-3 2 0 0,-4-3 0 0,-4 4 0 16,-5 3-128-16,-3 2-16 0,1-2-16 0,-4 4 0 15,-6 6-16-15,-2 0 0 0,-2 0 0 0,-5-4 0 16,-6-1-16-16,0 0 0 0,1 7 0 0,3-2 0 15,1-4 64-15,-5-6 16 0,-4-3 0 0,-3 6 0 16,0 6 144-16,-1-1 32 0,2-3 0 0,-5 2 0 16,-6-1-144-16,0 2-32 0,0 6 0 0,0-4 0 15,4-3-208-15,-3 0 0 0,1 3 0 0,0 4 0 16,0 5 128-16,2-2-128 0,0-2 0 0,0 2 0 0,-1 3 128 16,2 1-128-16,-1-2 0 0,2 3 0 0,-2 3 0 15,0-1 0-15,-2 3 0 0,3 1 0 0,-4-4 0 16,0 3 0-16,-4 1 144 0,0 3-144 0,0-1 144 0,5 0-144 15,0-3 160-15,4 3-160 0,3 4 144 0,1-2-144 16,3-2 128-16,5 0-128 0,2 2 0 0,5-3 128 16,3-3-128-16,0 1 0 0,0 1 0 0,3 0 0 15,0 1 128-15,4 1-128 0,1-1 0 0,2 0 0 16,2-1 0-16,1 1 128 0,0-2-128 0,-2 5 0 16,0-1 0-16,3 2 0 0,4 4 0 0,-3 0 0 15,5 0 0-15,-2 2 0 0,3 1 0 0,3 1 0 16,1 1 0-16,5-5 0 0,2-2 0 0,3-3 0 15,4-1 0-15,3 0 0 0,4-1 0 0,3-2 0 16,2-2 0-16,4 2 0 0,4 5 0 0,3 1 0 16,2-1 0-16,4-2 0 0,0-2 0 0,2 2 0 0,1 6 0 15,4-4 128-15,-1 0-128 0,3 0 0 0,3-1 0 0,0 1 128 16,6 1-128-16,3-3 0 0,3-2 0 16,3 2 0-16,3-1 0 0,4 2 0 0,1 1 0 0,2 1 128 15,1-2-128-15,6 0 0 0,4-1 0 0,4 1 0 16,2 0 0-16,0 1 0 0,1-1 0 0,5 1 0 15,4-2 0-15,1-2 0 0,1-3 0 0,1-1 0 16,-1 4 0-16,6-2 0 0,3-3 0 0,4 0 0 16,5-4 0-16,-2 0 128 0,2 0-128 0,3-2 0 15,3-1 160-15,4 0-160 0,-3-2 192 0,8 3-192 16,1 0 192-16,1-4-64 0,0-6 0 0,2 1-128 16,1 0 256-16,1 1-48 0,-2-4-16 0,3-1 0 15,2-6 0-15,0 0 0 0,-3 0 0 0,0-2 0 0,-5-4 144 16,-5-3 32-16,-8-3 0 0,-1-4 0 0,1-6 512 15,-7-7 96-15,-6-9 32 0,-1-4 0 0,-3-8 144 0,-4-3 48 16,-4-3 0-16,-8-6 0 0,-8-4-560 16,-8-2-128-16,-9 3 0 0,-8 1-16 0,-7 3-304 0,-11 3-48 15,-6 3-16-15,-6 9 0 0,-5 8-128 0,-3 5 0 16,-4 3 0-16,-3 7 0 16,-7 8-384-16,-3 6-128 0,-3 2 0 0,-5 4-12048 0</inkml:trace>
  <inkml:trace contextRef="#ctx0" brushRef="#br3" timeOffset="-178796.08">4838 10715 7359 0,'0'0'656'0,"0"0"-528"0,0 0-128 0,0 0 0 0,-1-9 848 16,1 9 144-16,0 0 32 0,0 0 0 0,-3-5-48 0,3 5 0 15,-3-4 0-15,3 4 0 0,0 0-256 0,0 0-48 16,-7-4-16-16,7 4 0 0,0 0 32 0,0 0 0 16,0 0 0-16,0 0 0 0,-7 1 80 0,7-1 0 15,0 0 16-15,0 0 0 0,-4 6-192 0,4-6-32 16,0 0-16-16,-2 12 0 0,-3 0-160 0,4 0-16 16,0 0-16-16,1-1 0 0,1 2-32 0,0 0-16 15,2 1 0-15,0-2 0 0,-2 0-64 0,1-3-16 16,-1 3 0-16,3 1 0 0,-1 0 32 0,1 2 0 15,1-4 0-15,-1 2 0 0,-1 2 0 0,1 1 16 16,0 0 0-16,0-2 0 0,2 0-48 0,-3 0-16 16,2 1 0-16,-1 1 0 0,2-4-80 0,-1-1 0 15,1-2-128-15,0 1 192 0,1 1-48 0,-1-2-16 0,-6-9 0 16,8 11 0-16,-1 0 0 0,-3-2 0 0,-4-9 0 16,4 10 0-16,-4-10 48 0,3 11 0 0,2-2 0 15,3-2 0-15,-8-7-176 0,11 6 192 0,1-1-192 16,-2-1 192-16,0-1-192 0,0 1 160 0,-10-4-160 15,10 3 160-15,1 0-160 0,0 0 160 0,-11-3-160 0,11 3 160 16,0-3-160-16,-3 4 128 0,-2 0-128 0,-6-4 128 16,0 0-128-16,11 2 128 0,-1-2-128 0,-10 0 128 15,0 0-128-15,0 0 128 0,9 0-128 0,-9 0 128 16,9 3-128-16,-9-3 0 0,0 0 0 0,7 2 0 16,-7-2 0-16,0 0 0 0,0 0 0 0,0 0 0 15,0 0 0-15,0 0 0 0,0 0 0 0,10 3 0 16,-10-3 0-16,0 0 0 0,7-3 128 0,-7 3-128 0,0 0 0 15,0 0 0-15,0 0 0 0,0 0 0 0,0 0 0 0,0 0 0 16,0 0 0-16,0 0 0 0,0 0-160 0,0 0-64 16,0 0-16-16,0 0 0 15,0 0-1792-15,0 0-352 0,0 0-80 0,0 0-16 0</inkml:trace>
  <inkml:trace contextRef="#ctx0" brushRef="#br3" timeOffset="-175111.41">4919 11217 1839 0,'0'0'160'0,"6"5"-160"15,1 1 0-15,-7-6 0 0,0 0 1920 0,7 5 336 16,6 1 80-16,-2 0 16 0,1 0-1392 0,0-1-256 16,0-1-64-16,1 0-16 0,-2 1-80 0,1-1-16 15,1-2 0-15,1 3 0 0,0 0-32 0,0 1-16 16,2-3 0-16,-2 0 0 0,-2 0-96 0,1 0 0 16,0-3-16-16,1 2 0 0,-1 2-208 0,1-2-32 15,0-3-128-15,1 2 192 0,-2 3-192 0,1-4 0 16,0-2 128-16,2-1-128 0,-1 2 0 0,2 0 0 0,0 0 128 0,-1-1-128 15,-4 0 0-15,1-2 176 0,4 3-176 16,0-1 160-16,3-2 16 0,-1-1 0 0,2 2 0 16,-3 1 0-16,0 2-176 0,-1 0 128 0,0 0-128 0,-2 0 128 15,1-1-128-15,0 0 0 0,0-1 0 0,-1 2 0 16,-1-1 0-16,1 2 0 0,-3 2 0 0,2-1 0 16,1 0 0-16,1-2 0 0,-2-1 0 0,-1 1 0 15,1-1 0-15,-1 1 0 0,0 2 0 0,-1-2 0 16,2-1 0-16,1 0 0 0,-2 1 0 0,-2-1 128 15,-2-1-128-15,1 0 0 0,1 2 0 0,-2 0 0 16,1-1 0-16,0 0 128 0,-10 1-128 0,9 0 128 16,0 1-128-16,0-1 0 0,-9 0 0 0,10 0 128 15,-1 1-128-15,-1-1 0 0,1-1 0 0,-1 0 0 0,0 0 0 0,1 1 0 16,-9 0 0-16,10-1 0 0,0 0 0 0,-2 0 160 16,1-1 16-16,-1 1 0 0,1-1 16 0,0 0 16 15,0 0 0-15,1 0 0 0,-3-1-32 0,4-1-16 16,-1 2 0-16,0-2 0 0,0-3 96 0,1 3 0 15,1 3 16-15,0-1 0 0,0 0-112 0,2 0-32 16,-3 1 0-16,0-1 0 0,0-2-128 0,0 3 0 16,0-2 0-16,1 1 0 0,1 1 0 0,0-1 0 15,-1-2 0-15,-1 1 0 0,-1 0 0 0,2-1 0 16,0 1 128-16,3-1-128 0,0-2 240 0,0 1-48 16,2 0 0-16,-2 1 0 0,0 1-192 0,0-2 128 15,0-3-128-15,0 2 0 0,0 0 160 0,-2 2-160 16,0 1 160-16,0-2-160 0,-1 0 144 0,0 0-144 15,0-1 128-15,0 0-128 0,1 1 192 0,-1-2-64 0,1-1 0 0,0 3 0 16,-2-2 0-16,1 2-128 0,-1-3 192 0,-1-1-64 16,-1 1 16-16,0-1 0 0,0 0 0 15,1-2 0-15,1-2 0 0,0 2 0 0,0-1 0 0,-1-2 0 16,0 0-144-16,-4 1 0 0,-1 0 144 0,1 2-144 16,5 0 144-16,-4-1-144 0,-3-5 192 0,3 4-192 15,-3 1 0-15,2 0 0 0,0 2 0 0,0-2 0 16,-3-4 0-16,2 1 0 0,-3 0 144 0,1 0-144 15,0 0 160-15,0 2-160 0,0-2 160 0,-1 2-160 16,-2 1 128-16,0-2-128 0,0-2 0 0,0 2 144 16,-1 1-144-16,0 1 0 0,-1-1 144 0,2-2-144 0,0 1 0 15,-1 0 144-15,0-1-144 0,-2 2 0 16,0 1 160-16,0-2-160 0,-6-2 128 0,3 1-128 0,3 3 0 0,-3-1 128 16,-2-3-128-16,-1 3 0 0,4 1 128 0,-1 0-128 15,2 1 0-15,-2 0 128 0,-2-2-128 0,3 2 0 16,1 2 0-16,-3-1 0 0,-1-2 0 0,2 0 128 15,-1-1-128-15,0 2 0 0,2 1 0 0,-1 0 0 16,-1 0 128-16,0 1-128 0,2 1 0 0,-1 1 0 16,1-2 0-16,-1 0 128 0,1 0-128 0,0 2 0 15,-2-1 0-15,1 2 0 0,2-2 0 0,-3 1 0 16,0-4 0-16,-1 3 0 0,1 2 0 0,0-2 0 16,-1 0 0-16,-1 3 0 0,0-1 0 0,-1 1 0 0,0-3 0 15,1 0 0-15,-4 1 0 0,1 0 0 16,-1 2 0-16,0-1 0 0,1 1 0 0,-2 0 0 0,3 0 0 15,-1 0 0-15,-3 1 0 0,1-2 0 16,-1 1 0-16,3 2 0 0,-2 0 0 0,-1 1-144 16,-2 2 144-16,3-1 0 0,4-1-160 0,-2 0 160 0,-4 1-128 0,1 1 128 15,1-2-144-15,-1 1 144 0,0-1-160 0,2 2 160 16,-2 2-128-16,4-1 128 0,0-2 0 0,2 1-144 16,-5 0 144-16,2 3 0 0,1 0 0 0,2-1 0 15,0-2 0-15,-1 1 0 0,0 4 0 0,0-3 0 16,2-2 0-16,-3 2-128 0,1 2 128 0,0-1 0 15,0 1 0-15,1-2 0 0,-1 0 0 0,-1-1 0 16,-1-1 0-16,2 0 0 0,-1 2 0 0,3-1-128 16,-2-1-16-16,1 1 0 0,2 0 0 0,-4 0 0 15,1-1 144-15,0-1 0 0,0 0 0 0,0 1 0 16,0 1 0-16,2-1 0 0,8 0 0 0,-8 0 0 16,-5 0 0-16,2 1 0 0,2 2 0 0,-2-1-128 0,1 0 128 15,1-1 0-15,1 0 0 0,0 1-128 0,-4 0 128 0,1-1 0 16,0 0 0-16,1 3 0 0,-1 0 0 0,3 0 0 15,-3-1 0-15,2 0 0 0,0 0 0 0,0 2 0 16,2 0 144-16,-3 0-144 0,1-2 0 0,0 1 0 16,0 2-160-16,2-4 160 0,-1 0-128 0,0 1 128 15,-1 2 0-15,2-1 0 0,-4 1 0 0,1-2 0 16,-1-1 0-16,1 3 0 0,-1-3 0 0,1 1 0 16,-2 0 0-16,1 2 0 0,0-2 0 0,0 1 0 15,0 3 0-15,1-1 0 0,-1-3 0 0,0 0 0 16,-2 4 0-16,1-2 0 0,2 3 0 0,1 0 0 15,1-1 0-15,-3 2 0 0,0-1-144 0,1 2 144 16,-3 0 0-16,2 0 0 0,1-1 0 0,0 1 0 0,2 0 0 0,0 0 0 16,0 0 0-16,2 0 0 0,-2-1 0 0,2 1 0 15,3-2 0-15,-2 1 0 0,0 0 0 0,1 2 0 16,2 0 0-16,-2 1 0 0,4-1 0 0,0 1 0 16,-1 0-256-16,1 2 64 0,0 0 16 0,0-1 0 31,0-1-544-31,0 1-112 0,1 3-32 0,-1-1-6256 0,-1-1-1264 0</inkml:trace>
  <inkml:trace contextRef="#ctx0" brushRef="#br3" timeOffset="-174898.54">5236 10838 20271 0,'0'0'896'0,"0"0"192"0,0 0-880 0,0 0-208 15,0 0 0-15,-2 9 0 0,2 1 0 0,1-1 0 16,2 0 0-16,-1 1 0 16,1-3-1504-16,-1 2-192 0</inkml:trace>
  <inkml:trace contextRef="#ctx0" brushRef="#br3" timeOffset="-174577.21">5880 11409 4607 0,'0'0'192'0,"10"3"64"0,1 0-256 0,0-1 0 0,1-2 0 0,-1 0 0 0,1 1 2208 0,0 1 400 15,0 1 80-15,-1-1 0 0,1-2-2144 0,0 2-544 16,1 1 0-16,-1-1-6272 16</inkml:trace>
  <inkml:trace contextRef="#ctx0" brushRef="#br3" timeOffset="-174387.5">6376 11349 4607 0,'13'0'192'0,"-4"0"64"0,2-6-256 0,1 3 0 0,1 1 0 0,-2-1 0 16,3-1 1232-16,-1 1 208 0,-1 0 32 0,2-1 16 16,-2 1-1184-16,1-2-304 0,1 0 0 0,-1 1 0 15,-1-2 0-15,1 1-256 0,-1-1 64 0,0 1 0 32,-1-3-416-32,1 0-80 0,3 1-16 0,-4-1-1616 0,1 0-336 0</inkml:trace>
  <inkml:trace contextRef="#ctx0" brushRef="#br3" timeOffset="-174072.29">7066 10746 6447 0,'10'-18'272'0,"-5"5"80"0,1-5-352 0,-3-3 0 0,1-1 0 0,0 1 0 15,-2 1 2176-15,-2-1 352 0,0-4 80 0,1 1 16 16,-2 3-1984-16,-2-1-400 0,-1 0-80 0,2-4-16 0,0-1-144 0,0 2 0 15,-3 0 0-15,1 2 0 0,-1-1 0 0,2 1 0 16,-2-2 0-16,1 4 0 0,1 2 0 0,0 0 0 16,-4-2 0-16,1 4 0 0,-2 0 0 0,0 1 0 15,2-1 0-15,-2 1 0 0,-2-4 0 0,1 4 0 16,-5 1 0-16,-2 0 0 0,0-2 0 0,-6 0-192 16,-1 1 32-16,-2 1 16 0,-2 3-96 0,1 1-16 15,-1 0 0-15,-2 0 0 0,-4 0 16 0,1 2 0 16,0 1 0-16,0 0 0 0,0-2-80 0,0 1-32 15,-2 2 0-15,0 3 0 16,-1 1-864-16,0-1-192 0,-4 1-16 0,4 0-16 0,3 3 848 0,1 0 160 16,0-3 48-16</inkml:trace>
  <inkml:trace contextRef="#ctx0" brushRef="#br3" timeOffset="-173727">5654 10006 2751 0,'-19'4'128'0,"5"1"16"0,0 0-144 0,-1 2 0 0,-2 0 0 0,-1 1 0 15,-3 1 1072-15,-1-1 176 0,0-1 32 0,-1 2 16 16,3 2-1024-16,2-1-272 0,3-2 0 0,-3 0 0 16,-2 2 400-16,2 0-16 0,0 1 0 0,2-2 0 15,1-1-32-15,1 1-16 0,1 2 0 0,1-2 0 16,1 0 96-16,-3 0 16 0,3 0 0 0,3 1 0 16,-2 2-32-16,1 1 0 0,0 0 0 0,-1 3 0 15,3 2-160-15,-4 3-48 0,1 3 0 0,1-2 0 16,-2-1-208-16,1 1 128 0,0 0-128 0,-2 0 0 0,1-3 144 15,2-1-144-15,-2-3 128 0,1 2-128 0,0 0 0 0,-2-1 0 16,1-4 0-16,0 1 0 0,0 1 0 0,1 2 0 16,2-2 0-16,-5-2 0 0,1-2 256 0,4 1-16 15,3 1-16-15,0-2 0 0,-2 1 32 0,2-2 16 16,0-2 0-16,-3 1 0 0,1 5-272 0,0-2 128 16,-1-1-128-16,3 0 0 0,1 2 0 0,0 0 0 15,1 0 0-15,1-2-144 16,2-10-288-16,-5 10-48 0,1 0-16 0,4-10-6128 15</inkml:trace>
  <inkml:trace contextRef="#ctx0" brushRef="#br3" timeOffset="-173458.82">4580 10876 13823 0,'-11'3'1216'0,"11"-3"-960"0,-5 12-256 0,1-1 0 16,4-11 448-16,0 13 32 0,0 2 16 0,1-1 0 0,2 0-688 15,-3 1-128-15,0 3-16 0,4 0-16 0</inkml:trace>
  <inkml:trace contextRef="#ctx0" brushRef="#br3" timeOffset="-156497.56">7732 15353 6447 0,'0'0'272'0,"0"0"80"0,0 0-352 0,0 0 0 15,0 0 0-15,0 0 0 0,0 0 1712 0,0 0 272 16,0 0 48-16,0 0 16 0,0 0-1072 0,0 0-208 15,6-5-32-15,-6 5-16 0,0 0-144 0,0 0-48 16,5-4 0-16,-5 4 0 0,0 0 16 0,0 0 0 0,9-5 0 0,-9 5 0 16,0 0-64-16,0 0-16 0,8-5 0 0,-8 5 0 15,3-8-80-15,2 2 0 0,-5 6-16 0,2-9 0 16,-2 0-16-16,0 2 0 0,-1-1 0 0,0 0 0 16,-5 0-32-16,1-1-16 0,0-2 0 0,-4-2 0 15,2 1-16-15,-5-1 0 0,-1 1 0 0,4-1 0 16,1 0-144-16,-3-2-16 0,-5 0-128 0,2 1 192 15,0 0-48-15,-3 1-16 0,-1-1 0 0,-2 0 0 16,1 2-128-16,-1-2 128 0,2 0-128 0,-2 0 128 16,-2-3-128-16,0 1 0 0,1 0 144 0,-3-3-144 15,0-3 0-15,-2 1 128 0,1-1-128 0,1 4 0 0,-2 4 0 16,4-1 0-16,-1 0 0 0,1 1 0 0,0-2 0 16,0 4 0-16,3 2 0 0,-2 0 0 0,1-1 0 0,0 2 0 15,0 2 0-15,2 0 0 0,0 1 0 0,-1-1 0 16,1 1 0-16,-3 1 0 0,1 4 0 0,-1-3 0 15,-3 0 0-15,2 3 0 0,-4 1 0 0,3 1 0 16,-3 0 0-16,1-1 0 0,-1-2 0 0,1 3 0 16,2 4 0-16,0-2 0 0,-2-1 0 0,1 0 0 15,1 1 0-15,0-1 0 0,0 1 0 0,0 0 0 16,1 0 0-16,0-1 0 0,0 3 0 0,-3 2 0 16,-1 0 0-16,2 0 0 0,0-2 0 0,2 2 0 15,1 2 0-15,0-1 0 0,0-3 0 0,0 4 0 16,2 1 0-16,-1 1 0 0,1-2 0 0,-2 1 0 15,0-1 0-15,3 4 128 0,0 2-128 0,-2 2 0 0,2-2 128 16,0 0-128-16,0 1 0 0,2-2 144 16,0-1-144-16,0 1 0 0,-1-1 224 0,0 0-64 0,1 1-16 15,2 2 0-15,-1 0 0 0,-1 1 0 0,1-2 0 16,0 2 0-16,-1 0-16 0,3 2 0 0,4 0 0 0,0 0 0 16,-1 1 0-16,2 1-128 0,-1 0 192 0,1 0-64 15,0 0-128-15,2 1 128 0,-1 1-128 0,3 3 128 16,-3 3-128-16,2-2 128 0,0 0-128 0,0-1 128 15,-1 1-128-15,3-2 0 0,-1-1 0 0,1-1 128 16,2-2 16-16,2 1 0 0,2 1 0 0,1 2 0 16,-2 0 16-16,2-3 0 0,-1-5 0 0,-1 5 0 15,-1 2-32-15,1 3-128 0,-2-3 192 0,1 0-64 16,2 3-128-16,0-2 0 0,0-1 0 0,1-1 0 16,0-1 128-16,0 2-128 0,1 0 0 0,1-4 128 0,1 2-128 15,2-1 128-15,-4 1-128 0,3 1 128 0,-4 1-128 16,4-4 128-16,2-2-128 0,1 2 128 0,4 3-128 0,0 0 128 15,-3-1-128-15,2 0 128 0,1 0-128 0,2 0 128 16,3 1-128-16,-2-3 128 0,-1-4-128 0,1 1 0 16,1 1 0-16,2-1 128 0,-3 0-128 0,1-2 0 15,-1-1 144-15,3 3-144 0,-1 0 0 0,1 1 0 16,1-3 0-16,-1-1 128 0,-3-3-128 0,3 1 128 16,-2 2-128-16,3-2 128 0,1-4-128 0,1 0 176 15,2-1-176-15,-1 2 192 0,-2 0-192 0,1-1 0 16,-3-5 0-16,1 2 0 0,0 3 128 0,0-5-128 15,0-4 128-15,1 1-128 0,1 1 128 0,3 2-128 0,0-1 128 16,2-3-128-16,1-3 128 0,0 0-128 16,2 1 128-16,0-1-128 0,-1 8 128 0,-2-8-128 0,-2-2 0 15,0 0 128-15,-2 4-128 0,0 1 0 0,-2-2 0 16,1-2 0-16,0 1 0 0,0-1 0 0,1 4 128 16,-1-2-128-16,2-4 0 0,-4 0 0 0,0 1 0 15,2-1 0-15,3-3 128 0,2-4-128 0,-2 1 0 0,1 1 128 16,-2 2-128-16,2 1 0 0,-6-2 144 0,2-1-144 15,0-2 0-15,0 3 0 0,2 0 0 0,-2 0 128 16,0-3-128-16,-1 1 0 0,4-1 0 0,-7 1 0 16,-4 0 0-16,1-1 128 0,5-3-128 0,-2 2 0 15,-1 0 0-15,0 0 0 0,-1-4 0 0,-1 1 128 16,-1-1-128-16,0 0 128 0,0-5-128 0,0 1 128 16,-2 0-128-16,-1 0 0 0,-2-1 0 0,1 0 128 15,0 1-128-15,0 1 0 0,-4-1 0 0,1 3 128 0,-2 3-128 0,0-3 0 16,-2-1 0-16,-1 0 0 0,0-1 0 0,0-1 0 15,-4-2 0-15,0-3 128 0,0-4-128 0,-4 1 0 16,2-1 0-16,-1-1 128 0,-3-4-128 0,0 1 0 16,-1 2 0-16,1 1 0 0,-1 1-144 0,0-1 144 15,-2-2-160-15,0-1 160 0,-1 0-160 0,0 1 160 16,-2 3-160-16,-2-1 160 0,-4-1-160 0,-2 1 160 16,-2 1-160-16,-2 1 160 0,4 1-192 0,-4-1 192 15,1-1-208-15,-4 0 80 0,1-1 128 0,2 3-160 16,-1 0 160-16,1-1-160 0,-2 0 160 0,1 5-128 15,1 4 128-15,-3 0-128 0,1-3 128 0,2 1-160 16,-4 4 160-16,-1 2-160 0,-2-1 160 0,-1 2-160 0,1 1 160 16,0 1-160-16,0 4 160 0,-1 0 0 0,-2-2-144 15,2 2 144-15,0 3-160 0,2 0 160 0,-3 2-208 16,1 1 80-16,-1-1 128 0,-2 2 0 0,-3 0 0 16,0 1 0-16,2 1-128 0,-1 2 128 0,-3 0-128 0,4 4 128 15,2 0 0-15,1-2-128 0,1 0 128 0,-1 2 0 16,0 0 0-16,-1 2-128 0,-4-1 128 0,0 2 0 15,0-1 0-15,-1 3 0 0,-2 1 0 0,4 0 0 16,0 1 0-16,1-2 0 0,2 1 0 0,2 3-128 16,-1 2 128-16,-1 3 0 0,0-2 0 0,1 3 0 15,1 1 0-15,-1 0-160 0,3-2 160 0,1 2 0 16,3 0 0-16,0 3 0 0,-1 3 0 0,1 1 0 16,2 1-128-16,-1 2 128 0,3-1 0 0,0 0 0 15,3 1 0-15,1 1 0 0,0-1 0 0,1 1 0 0,2 2 0 16,1 3-128-16,-1 2 128 0,3 1 0 0,2-1 0 15,2 4 0-15,1-1 0 0,2-3 0 0,0-2 0 0,4 0 0 16,-1-6 0-16,2 5 144 0,-1 2-144 16,4 1 0-16,-1 0 0 0,6 0 0 0,1 2 0 0,3 0 0 15,-2-3 0-15,3-1 128 0,1-2-128 0,3 2 0 16,-1 1 0-16,2 3 0 0,2-1 0 0,-2-1 0 16,2-2 0-16,1 0 0 0,1 2 0 0,2-2 0 15,0-3 0-15,3-1 0 0,-3-1 0 0,4-3 0 16,0-1 128-16,3-2-128 0,0-5 0 0,1 2 0 15,0-3 0-15,1 1 0 0,0 0 0 0,0-1 0 16,1-5 0-16,0 0 0 0,2 2 0 0,0-3 0 16,1-3 0-16,2 0 128 0,3 4-128 0,0-2 0 0,1 0 0 15,-3-1 128-15,0-3-128 0,0-3 0 0,0 1 0 16,3-1 0-16,3-1 0 0,1-3 0 0,-1-1 0 16,-1 0 0-16,-1 2 0 0,-1-5 0 0,0-6 128 15,0-1-128-15,-2-3 0 0,3 1 0 0,2-1 144 16,-4-2-144-16,0 2 128 0,-1 0-128 0,-1-1 160 0,-2-2-160 15,-2 0 0-15,-3 0 0 0,-1 3 0 0,-2-1 0 16,0 1 0-16,-1-1 0 0,3 1 0 0,-2-1 0 16,-3-2 0-16,4 1 0 0,0 0 0 0,1-4 0 15,-1-2 176-15,-2 0-176 0,1 0 192 0,-3-2-192 16,-1-4 384-16,-3-5-48 0,0-6 0 0,-2 0 0 16,0-2-16-16,-1-2-16 0,-2-2 0 0,1-1 0 15,-1 0-48-15,-2-3 0 0,-1-4 0 0,-2 0 0 16,-1 3-48-16,-1-2-16 0,-3 2 0 0,-3-1 0 0,-2 2 0 15,-4-2-16-15,-3-2 0 0,-2 0 0 0,-2 1-48 16,-3 2-128-16,-4-2 192 0,0 4-64 0,-3 4-128 0,-2-1 0 16,-2 1 144-16,-2 1-144 0,-2-1 0 15,-5 4 0-15,-3 3 0 0,-7 1 0 0,-6 4 0 0,0 2 0 16,0 1-192-16,2 6 64 16,4 4-336-16,2 0-64 0,2-1-16 0,1 5-10752 15,2 2-2144-15</inkml:trace>
  <inkml:trace contextRef="#ctx0" brushRef="#br3" timeOffset="-155399.98">5362 10635 6447 0,'0'0'576'0,"0"0"-576"0,0-7 0 0,0 7 0 16,0 0 1136-16,0 0 112 0,0 0 32 0,0 0 0 15,0 0-528-15,0 0-112 0,0 0 0 0,0 0-16 16,0 0-496-16,0 0-128 0,5 10 0 0,0 0 0 16,0-1 128-16,3 0 0 0,-8-9 0 0,9 13 0 15,0 2-128-15,3 0 0 0,0-4 0 0,2 0 0 16,0 1 128-16,3 1 0 0,3 2 0 0,-1-1 0 16,3-3 16-16,2 1 16 0,0 4 0 0,0-2 0 15,-1-1 32-15,0-4 0 0,2-2 0 0,-1 1 0 16,1 2-192-16,0-5 0 0,2-5 0 0,-2 2 0 15,0 1 208-15,-1-2 16 0,3-2 0 0,-3-4 0 0,1-5 176 16,-1 4 48-16,-2 2 0 0,-1 0 0 0,-2-4-256 16,-2-2-64-16,-4-2 0 0,0 3 0 0,-1 5-128 15,0-4 0-15,-4-3 0 0,1 0 0 0,-3 1 0 0,1 2-176 16,-7 8 48-16,4-7-5248 16,0-2-1024-16</inkml:trace>
  <inkml:trace contextRef="#ctx0" brushRef="#br3" timeOffset="-155022.52">5327 10723 3679 0,'0'0'320'0,"0"0"-320"0,3-11 0 0,1 4 0 15,-4 7 1104-15,10-4 160 0,0-4 16 0,1 2 16 16,1 0-464-16,4 2-112 0,1 0-16 0,5-1 0 15,2-3-128-15,5 2-48 0,3 2 0 0,2 0 0 16,1 0-96-16,3-1-32 0,1 0 0 0,3 1 0 16,4 1-128-16,2 3-16 0,0-1-16 0,0 4 0 0,0 5-240 15,-2 2 128-15,-1 0-128 0,-4 1 0 0,-2-1 128 0,-1 4-128 16,-2 4 0-16,-4-2 0 0,-5-2 0 16,-4 3 0-16,-6 3-176 0</inkml:trace>
  <inkml:trace contextRef="#ctx0" brushRef="#br3" timeOffset="-138211.12">6648 10834 24879 0,'-9'-19'1088'16,"3"14"256"-16,0 0-1088 0,-3 2-256 0,-2-1 0 0,-1 3 0 15,-1 3-1712-15,-3 3-400 0,2 4-64 16,-2 1-3872-16,-4-1-768 0</inkml:trace>
  <inkml:trace contextRef="#ctx0" brushRef="#br3" timeOffset="-132915.4">5269 15379 12319 0,'0'0'544'0,"0"0"112"0,0 0-528 0,0 0-128 16,0 0 0-16,0 0 0 0,0 0 688 0,0 0 96 15,0 0 32-15,0 0 0 0,0 0 48 0,0 0 16 0,0 0 0 16,0 0 0-16,0 0-112 0,0 0 0 0,0 0-16 16,0 0 0-16,-3-7-96 0,2-2-16 0,0 0 0 0,1 9 0 15,-3-8-128-15,-3-2-16 0,2-3-16 0,-1 4 0 16,0 1-96-16,-1 0-32 0,1 1 0 0,-3 0 0 15,0-3-96-15,0 0-32 0,0 1 0 0,-2-1 0 16,1-3-80-16,-1 1-16 0,0 0 0 0,2 0 0 16,-4-2-128-16,2 2 192 0,-1-2-192 0,0 1 192 15,-4 1-64-15,1-2-128 0,-1 0 192 0,-2 0-64 16,1 0-128-16,-2-1 0 0,-4 3 0 0,3 0 0 16,3-2 0-16,-2 1 160 0,-3-1-160 0,2 3 160 15,0-2-160-15,0 0 0 0,2 0 144 0,-2 2-144 0,1 0 0 16,3 0 144-16,-1 0-144 0,1 0 0 0,-1 1 128 0,0 0-128 15,2-1 0-15,-2 1 0 0,1-3 0 0,0 2 0 16,0 1 128-16,1-1-128 0,1 0 0 0,-1 0 0 16,-2 0 0-16,3 2 0 0,0 4 0 15,-2 0 0-15,1-4 0 0,0 3 0 0,0 1 0 16,-1 2 0-16,1 0 0 0,-1 1 0 0,-4 1 0 0,-1 1 0 16,0 1 0-16,-2 1 0 0,-1 0 0 0,0-1 0 15,-1-2 0-15,-1 4 0 0,3 4 0 0,-2-2 0 16,2 0 0-16,-1 0 0 0,1 1 0 0,4 3 0 15,-1-3 0-15,2 0 0 0,1-4 0 0,1 2 0 16,-1 2 0-16,4-1 0 0,2 1 0 0,-1-2 0 16,-2 0 0-16,0 1 0 0,0 2 0 0,-2 0 0 15,1 2 0-15,-1 1 0 0,-1 0 0 0,1 1 0 16,-1 1 0-16,2-1 0 0,0-2 0 0,1 1 0 0,-1 1 0 16,1-1 0-16,0 1 0 0,1 0 0 0,-4 0 0 0,2 0 0 15,0 1 0-15,-2 0 0 0,0-1 0 0,-1 1 0 16,2 1 0-16,-3 0 0 0,4 2 0 0,-2-1 0 15,-3-2 0-15,4 1 0 0,-1 2 0 0,5-1 0 16,-1-1 0-16,2 1 0 0,1 3 128 0,-2 2-128 16,1 1 0-16,1 2 0 0,-5 0 0 0,3 2-144 15,4-1 144-15,-3 2 0 0,0 1 0 0,1 1 0 16,-1-1 0-16,4-2 0 0,-3-1 0 0,2 2 128 16,1-3-128-16,1-3 0 0,1 0 128 0,2 2-128 15,-2 1 128-15,2 0-128 0,0-1 160 0,1 1-160 16,0 1 128-16,-2 0-128 0,2 0 0 0,1 1 144 15,-2-2-144-15,-1 2 0 0,1 0 0 0,1 0 0 0,-1-1 128 16,2 0-128-16,0-1 0 0,2 0 128 0,0-2-128 16,2 1 0-16,-2-1 144 0,3 2-144 0,-1-4 0 15,3 1 144-15,-1 1-144 0,3 0 0 0,2-2 144 0,1 3-144 16,0 0 0-16,0-2 144 0,3-3-144 0,-2 2 0 16,-2 0 144-16,0-1-144 0,1 1 0 0,2-2 144 15,2 0-144-15,0-1 0 0,3-1 128 0,2 2-128 16,1-1 0-16,-2 1 0 0,-1-3 144 0,1 0-144 15,-2 0 0-15,1-1 144 0,-1-2-144 0,1-1 160 16,-1-1-160-16,0 0 160 0,1 1-160 0,0-1 0 16,0 0 0-16,2-1 128 0,-1-1-128 0,0 4 0 15,1 3 144-15,0-4-144 0,1-7 128 0,0 6-128 16,-1 4 128-16,2-2-128 0,-1-5 144 0,2 1-144 16,-4 1 192-16,2 1-192 0,2 0 192 0,-1-3-64 0,0 0 0 15,-2 2-128-15,1 2 240 0,0-2-64 0,2-4-16 0,-2-1 0 16,2-2 32-16,-2-1 16 0,3-2 0 15,-3 0 0-15,2-3 32 0,-2-1 0 0,2-1 0 0,-2 0 0 16,0 1-48-16,-1 1-16 0,0-2 0 0,1-1 0 16,-1 0-176-16,-1 2 192 0,0 0-192 15,-1-2 192-15,1-2-192 0,0 1 192 0,1 3-192 0,-3-1 192 16,2-3-192-16,2-1 160 0,-2-3-160 0,2 1 160 16,1 2-160-16,-2-2 128 0,-5-3-128 0,3 1 128 15,3 1-128-15,-2-1 160 0,-2-1-160 0,-1-1 160 16,0-4-160-16,0 0 160 0,0 1-160 0,-2-1 160 15,1-1-160-15,-4-2 192 0,-2-2-192 0,2 2 192 0,0 0-192 16,-2-1 192-16,1 0-192 0,0 1 192 0,-5-2-192 0,3 2 128 16,-2 0-128-16,1-3 128 0,-1-2-128 15,1 0 0-15,-5-2 0 0,1-1 0 0,1 0 0 0,-2 1 0 16,-6-1 128-16,1 4-128 0,-2 1 0 0,1 0 160 16,0 0-160-16,-5 2 160 0,0 2-160 0,-3 2 160 15,0 1-160-15,1-3 160 0,-2-4-160 0,0 1 0 16,-1 1 0-16,-1-3 128 0,-3 1-128 0,1 1 0 15,-2-1 0-15,-1 1 0 0,0-1 0 0,-1 1 0 16,0 1 128-16,4-1-128 0,1 4 0 0,0 1 0 16,-2 4 0-16,0-1 0 0,-1-1 0 0,-2 0 0 15,2 1 0-15,-1 3 0 0,0 0 0 0,-3 2 0 16,1-2 0-16,2 2 0 0,-6 2 0 0,3 0 0 0,-3-1-144 16,0 2 144-16,-2-1 0 0,-1 6 0 0,0 2 0 15,-1-3 0-15,-3-2 0 0,0 2-128 0,0 4 128 0,-1-2 0 16,1-1 0-16,-1-1 0 15,-1-1 0-15,1 4 0 0,1 3 0 0,-2 1 0 0,-2-1 0 0,-2 2 0 16,2 2-128-16,2 2 128 0,-3 1 0 0,3 0 0 16,0-2 0-16,0 4-128 0,1 3 128 0,-1-2 0 15,2-1 0-15,0 2 0 0,0 1 0 0,0 2 0 16,-1 2 0-16,-1-1 0 0,-2-1 0 0,3 2 0 16,3 4 0-16,3 1-128 0,-3 1 128 0,-1 0 0 15,1-1 0-15,1 1 0 0,3 0 0 0,1-1 0 16,-1 5 0-16,1 0 0 0,0 1-128 0,0 4 128 15,4 3 0-15,1 2 0 0,0 0-128 0,4 4 128 0,4 3 0 16,3 1 0-16,-1 1 0 0,4-3 0 0,0 3 0 16,3 0-128-16,2 2 128 0,3 0 0 0,2-3 0 15,3 1 0-15,1-1-128 0,2 3 128 0,1-2 0 0,2-2 0 16,-1-4 0-16,3 4 0 0,4 0 0 0,-1-1 0 16,1-4 0-16,3 0 0 0,2 1 0 0,3-3 0 15,-1-3 0-15,4-2 0 0,2 0 0 0,3-3 0 16,2-3 0-16,4 0 0 0,2 0 0 15,3-3 0-15,3-3 0 0,-1 0 0 0,0 2 0 0,2 1 0 16,1-1 128-16,2-4-128 0,-3-4 0 0,3 1 0 16,1 1 128-16,-1-5-128 0,-3-6 0 0,-1-3 144 15,0-6-144-15,1 1 128 0,0-1 16 0,2-2 0 16,-3-7 0-16,3-1 0 0,1-2 80 0,-4-2 16 16,2-3 0-16,3-1 0 0,1-3-32 0,1-2 0 15,0-1 0-15,-1-2 0 0,-2-3-48 0,-1 1-16 0,-5 1 0 16,-2 0 0-16,-1-1-144 0,-5 1 192 0,0-1-192 15,-7 3 192-15,-8 1-192 0,-1 2 128 0,-3 0-128 0,-2 0 128 16,-4-1-128-16,-3-2 0 0,-2-1 0 16,-4-3 0-1,-5-2-1472-15,-5-4-384 0,-5-2-80 0,-1-4-16 0</inkml:trace>
  <inkml:trace contextRef="#ctx0" brushRef="#br3" timeOffset="-132051.91">1456 10875 2751 0,'0'0'128'0,"-10"-4"16"0,-1-2-144 0,1 1 0 16,10 5 0-16,-10-4 0 0,2-3 2880 0,1 1 560 15,2 1 96-15,5 5 32 0,0 0-1952 0,0 0-384 0,0 0-80 0,0 0 0 16,0 0-320-16,0 0-64 0,0 0-16 0,11-6 0 15,-2 0-400-15,1 3-80 0,-1-1-16 0,1 3 0 16,1-1-128-16,-1 0-128 0,1-1 144 0,2 4-144 16,0 5 192-16,2-1-64 0,0-4-128 0,0 2 192 15,0 2-32-15,2 1-16 0,1 1 0 0,1-1 0 16,3-5 96-16,-1 2 16 0,2 2 0 0,3 0 0 16,-1-1 160-16,5-4 32 0,0-2 16 0,3 4 0 15,0 2-80-15,2-2 0 0,-2-3-16 0,1-2 0 16,1 1 0-16,-2-1 0 0,0 0 0 0,0-3 0 15,-2-2-176-15,-4 1-48 0,-4-1 0 0,-2 1 0 16,-2 1-144-16,-4-1 160 0,-3 1-160 0,-6-1 160 16,-6 7-160-16,2-8 0 0,-4 0 0 0,-3 0-9136 15,-3 1-1696-15</inkml:trace>
  <inkml:trace contextRef="#ctx0" brushRef="#br3" timeOffset="-131736.31">1553 10724 17503 0,'0'0'768'0,"0"0"176"0,0 0-752 0,0 0-192 16,-2-8 0-16,5 3 0 0,-3 5 1024 0,4-7 160 15,2-2 32-15,0 1 16 0,3-1-336 0,2 0-80 0,2 0-16 0,3-1 0 16,1-2-464-16,4 1-80 0,2 1-32 15,6-1 0-15,4-3-80 0,4 2-16 0,-1 1 0 0,4 4 0 16,-3 3 0-16,1 0 0 0,-2-1 0 0,-2 4 0 16,-2 5 32-16,-1 4 0 0,-2 1 0 0,-5 3 0 15,-3 0-160-15,-3 6 0 0,0 3 0 0,-4 1 0 16,-4 0 0-16,-1 0 0 0,-2-1 0 0,-7 4 0 16,-4 3-176-16,1-2-64 0,0-5-16 0,-2-2 0 15,1 1-1648 1,-2-1-336-16,-1 6-64 0,1-8 0 0</inkml:trace>
  <inkml:trace contextRef="#ctx0" brushRef="#br3" timeOffset="-131138.45">2940 10371 12895 0,'1'-22'1152'0,"1"10"-928"16,0-1-224-16,0 2 0 0,1 0 256 0,-2-1 0 16,-1-4 0-16,-3 3 0 0,-1 1 192 0,0-1 32 15,-5-3 16-15,1 0 0 0,-4-3-304 0,-1 1-64 0,-3 1-128 16,-1-1 192-16,-3-2 0 0,-7-2 0 0,-5 0 0 0,-4 2 0 15,3 3 128-15,-3-1 0 0,-5 1 16 0,0 0 0 16,-4 4 48-16,-2 0 0 0,-3 1 0 0,-4 0 0 16,-6 0-48-16,0 1 0 0,-2 0 0 0,1 3 0 15,-3 2-96-15,-3 4-32 0,-5-2 0 0,2 8 0 16,-4 3-16-16,1 2 0 0,-3-4 0 0,0 5 0 31,-1 7-512-31,-1 1-128 0,-2 2 0 0,3 4-16 0,2 4 848 0,-1 1 160 0,0 3 32 16,3 2 16-16,4 4-432 0,3-2-160 0,3 0 0 0,6 5 144 15,5 3 16-15,5 0 0 0,3 0 0 0,9 5 0 16,5 6 64-16,9 2 16 0,8-3 0 0,3 2 0 16,7 1-48-16,9 1 0 0,9-1 0 0,9 2 0 15,8-1 64-15,6-3 0 0,6-7 0 0,8-2 0 0,5-6-112 16,7-2-16-16,4-5 0 0,3-4 0 0,1-3-128 16,6-5 160-16,4-5-160 0,6-1 160 0,4-2-16 0,2-4 0 15,-1-3 0-15,5-5 0 0,4-5 240 0,2-5 32 16,-6-3 16-16,3-4 0 0,3 2 144 0,-1-6 48 15,-4-5 0-15,-4-3 0 0,1 2-144 0,-9-3-32 16,-4 1 0-16,-11-5 0 0,-9-3-64 0,-9-7 0 16,-6-6-16-16,-5-4 0 0,-8-4 112 0,-5-4 32 15,-7-5 0-15,-7-3 0 0,-6-2-256 0,-5 6-32 16,-4 6-16-16,-6 11 0 0,-6 12-208 0,-2 9-128 16,-4 6 128-16,-2 7-10768 15,-1 7-2032-15</inkml:trace>
  <inkml:trace contextRef="#ctx0" brushRef="#br3" timeOffset="-129904.27">4875 14933 10127 0,'2'-10'896'0,"-3"-3"-704"0,-5-2-192 0,1 1 0 15,-1 1 1344-15,-3 0 224 0,-4-1 48 0,-3 0 16 16,-5-1-608-16,-3-1-128 0,-2 2-32 0,-5 0 0 15,-5-6-192-15,-5 4-32 0,-5 5-16 0,0 0 0 16,0 3-112-16,-3 2 0 0,-4 3-16 0,-1 2 0 16,-4 4-64-16,-4 5-16 0,-5 3 0 0,-2 5 0 15,3 6-80-15,2 2-16 0,1 5 0 0,-4 3 0 16,-3 3-112-16,4 6-16 0,0 4-16 0,4 4 0 0,2 0 32 16,4 5 16-16,2 2 0 0,4 8 0 0,0 7-224 15,5 2 128-15,3 2-128 0,6-2 0 0,6 2 128 16,9 2-128-16,6 1 0 0,7-5 0 0,9-6 0 0,9-3 128 15,9-3-128-15,7-1 0 0,6-2 144 0,6-1-16 16,7-3 0-16,3-6 0 0,2-5 96 0,4-3 16 16,5-4 0-16,4-2 0 0,2-4 0 0,0-4 0 15,-1-2 0-15,4-4 0 0,1-3 144 0,5-7 48 16,4-4 0-16,-2-2 0 0,-2-5 160 0,2-4 48 16,1-4 0-16,-1-3 0 0,1-5 96 0,-3-4 32 15,-2-4 0-15,1-1 0 0,0 0-240 0,0-4-32 16,1-3-16-16,-5 0 0 0,-3-4-272 0,-7-2-48 15,-5-3-16-15,-5-4 0 0,-2-3-144 0,-6-1 192 16,-7 2-192-16,-3 1 192 0,-5-3-192 0,-4 2 160 16,-4 0-160-16,-5 5 160 0,-3 6-160 0,-6 3 0 0,-4 2 0 15,-3 2-176 1,-3 4-1024-16,-5 5-208 0,-5 3-32 0,-4 3-14464 0</inkml:trace>
  <inkml:trace contextRef="#ctx0" brushRef="#br3" timeOffset="-129466.79">4121 15387 11967 0,'-11'-11'1072'16,"6"7"-864"-16,-1 0-208 0,6 4 0 0,-5-4 1472 0,5 4 256 15,0 0 64-15,0 0 0 0,-6 8-704 0,-1 0-144 16,0 4-32-16,2 4 0 0,-2 3-240 0,2 3-48 16,2-2-16-16,-3 5 0 0,4 2-176 0,0 3-48 15,1 1 0-15,1 2 0 0,1 2 32 0,2 0 0 16,4 0 0-16,1-2 0 0,4-2-16 0,3-2 0 15,2-3 0-15,2-4 0 0,3-1 240 0,-1-6 32 16,0-4 16-16,1-2 0 0,0-3 64 0,1-4 16 16,0-4 0-16,1-5 0 0,-2-2-64 0,1-4-16 15,-2-2 0-15,3-6 0 0,-2-6-192 0,-1-1-48 16,-5 0 0-16,3-1 0 0,0-3-128 0,-2-4-48 0,-1-1 0 16,-1-3 0-16,1 0 16 0,-2-1 0 0,-3 0 0 15,-5 4 0-15,-1 2-288 0,-1 6 160 0,-2 5-160 0,0 3 128 16,-2 0-128-16,-1 5-224 15,-1 5 48-15,-1 1 16 16,-2 2-2048-16,-1-1-416 0</inkml:trace>
  <inkml:trace contextRef="#ctx0" brushRef="#br3" timeOffset="-128447.91">3002 10280 22863 0,'0'-12'1008'0,"0"12"208"0,-1-11-960 0,-2 1-256 16,1 1 0-16,-2-1 0 0,-1 0 320 0,-2 1 0 15,-1 0 16-15,-3 1 0 0,-5-1-64 0,0 0-16 16,-4-1 0-16,-3-1 0 0,-5 0-256 0,-5-4 128 15,-5-1-128-15,-2 1 0 0,1-4 128 0,-5 3-128 16,-2-2 0-16,1-1 0 0,0-4 176 0,-4 0-176 16,-1-2 160-16,-3 4-160 0,-2 3 192 0,-1 3-48 15,-2 2-16-15,1 4 0 0,-3 5-128 0,-2 3 0 0,-9 3 0 16,1 3 0-16,-6 4 0 0,2 5 0 0,1 6 0 16,-3 1 0-16,-3 0 144 0,0 4 0 0,1 8 0 15,4 2 0-15,2 4 176 0,-2-3 48 0,2 1 0 0,2 1 0 16,1 4-176-16,5 4-16 0,4 6-16 0,6-3 0 15,2-1-160-15,4-4 0 0,0-5 0 0,4 2 128 16,6-6-128-16,7-1 0 0,6-1 0 0,5 0 0 16,5 0 144-16,7-1-144 0,7-1 160 0,6 4-160 15,3 7 144-15,9-1-144 0,8-2 128 0,7 1-128 16,4-2 160-16,4 0-160 0,3-3 192 0,4-1-192 16,3-3 192-16,8 1-192 0,-1 0 192 0,4-2-192 15,2 0 192-15,4-2-192 0,-2-5 192 0,5-1-192 16,2 0 192-16,4-1-192 0,3-2 192 0,0 0-192 0,0-5 288 15,3 0-48-15,2-2-16 0,1-4 0 16,-1-2 64-16,-1-3 16 0,-1-1 0 0,3 0 0 0,3-6 16 16,-4-2 0-16,-5-4 0 0,-1-2 0 0,-1-7-80 0,0-3-16 15,-1-3 0-15,-7-3 0 0,-8 0-32 0,-7 0-16 16,-6-1 0-16,-7-2 0 0,-3-5 32 0,-4 1 16 16,-7 0 0-16,-3-2 0 0,-7-3 96 0,-4-8 32 15,-4-4 0-15,-4 6 0 0,-7 8-160 0,-2 2-48 16,-1 1 0-16,-4 4 0 0,-3 5-400 0,-3 5-96 15,-2 3-16-15,-2 3 0 16,0 0-1600-16,2 5-320 0,-2 4-64 0,1 1-11408 0</inkml:trace>
  <inkml:trace contextRef="#ctx0" brushRef="#br3" timeOffset="-128064.05">1610 10799 23951 0,'-15'-13'512'0,"9"7"128"0,6 6 0 0,-5-5 64 0,3-2-576 0,1 0-128 0,1 7 0 0,0 0 0 0,0 0 0 0,0 0 0 16,6-3 0-16,-6 3 0 0,7 1 848 0,3 5 144 15,2 0 32-15,3-2 0 0,0 0-832 0,4 0-192 16,4 3 0-16,3-3 0 0,2 0 0 0,4-2 0 16,5 0 0-16,-1 1 0 0,3 2 864 0,-3-3 128 15,2-4 32-15,-1 0 0 0,-1-1-832 0,1-1-192 16,-1-3 0-16,0 0 0 0,0-2 0 0,-1 1 0 15,-6 1 0-15,-2-1 0 0,-2-3 0 0,-3 1 0 16,-3-2 0-16,-1-4 0 16,-3 3-768-16,-9 1-208 0,-4-1-48 0,-4 3 0 0</inkml:trace>
  <inkml:trace contextRef="#ctx0" brushRef="#br3" timeOffset="-127816.95">1660 10731 27647 0,'0'0'608'0,"10"-9"128"0,1-1 32 0,0 3 0 0,2 0-624 0,5-1-144 0,4-3 0 0,15-3 0 15,2 2 560-15,1-1 80 0,-2 5 0 0,1-2 16 16,-2 1-160-16,1 3-48 0,1 3 0 0,3 3 0 15,0 3-320-15,-2 4-128 0,1 4 0 0,-4 6 0 16,0 3 0-16,-7 6 0 0,-3-1 0 0,-3 8-9440 16,-4 4-1792-16</inkml:trace>
  <inkml:trace contextRef="#ctx0" brushRef="#br3" timeOffset="-125462.66">4839 15098 13295 0,'0'0'576'0,"0"0"144"0,5-10-576 0,-5 10-144 0,3-12 0 0,-3 12 0 0,0 0 0 0,3-10 0 16,1-1 0-16,-4 11 128 0,5-11 224 0,0 0 32 15,0 1 16-15,1-2 0 0,-2-1 256 0,0 0 48 16,2 0 16-16,-5-1 0 0,-1-3 16 0,0 0 0 15,-1-3 0-15,-4 1 0 0,-2 3 64 0,-3-2 16 16,-3 0 0-16,-4 0 0 0,-3 0-240 0,-5 3-32 16,-2 1-16-16,-9-2 0 0,-2 1-320 0,-7 3-64 15,-7 4-16-15,-3 3 0 0,-1 1-128 0,-1 3 0 16,-4 0 0-16,-1 3 0 0,-6 3 0 0,1 0 0 16,2 2 0-16,4 2 0 0,0 3 144 0,4 4 0 15,2 1 0-15,-2 0 0 0,-4 0 160 0,3 9 16 16,2 6 16-16,1 5 0 0,1 5-128 0,1 2-16 15,3 0-16-15,0 6 0 0,2 4-176 0,3 1 192 0,2 2-192 16,5 4 192-16,4 7-192 0,9-1 0 0,5-2 0 0,8 1 128 16,8 0-128-16,7 4 0 0,4 6 0 15,9-5 0-15,8-5 176 0,8 1-48 0,6 2-128 16,3 0 192-16,5 2-192 0,1-5 0 0,2-5 0 16,1-2 0-16,-1-1 0 0,5-2 0 0,5-1 0 0,-2-3 0 15,-2-4 0-15,-1-5 0 0,-3-9 0 0,5-5 0 16,5-3 0-16,2-4 0 0,3-4 0 0,-4-3 144 15,-1-4 32-15,-2-6 0 0,0-3 0 0,2-4 0 16,2-4 240-16,1-4 48 0,-1-7 16 0,-2-4 0 16,-5-6 160-16,1-7 48 0,-2-8 0 0,0-3 0 15,-1-2-16-15,-1-4 0 0,-6-4 0 0,-1-4 0 16,-5-4-32-16,-5-9 0 0,-6-8 0 0,-7-5 0 0,-5 1-32 16,-5-7-16-16,-4-4 0 0,-7 2 0 0,-4 4-272 15,-5 8-64-15,-2 6-16 0,-3 8 0 0,-3 6-240 16,-5 11 128-16,-6 11-128 0,-5 6 0 15,-5 7-800-15,-6 5-256 0,1 8-48 16</inkml:trace>
  <inkml:trace contextRef="#ctx0" brushRef="#br3" timeOffset="-121931.68">5312 15141 4607 0,'12'-19'192'0,"-2"8"64"16,1 0-256-16,1-3 0 0,2-3 0 0,-4-1 0 0,-6-1 1856 0,1-1 336 15,3-1 64-15,-3 1 16 0,0-3-1104 0,-2 2-208 16,-3 1-64-16,-1-2 0 0,-2 3-224 0,-4-3-48 16,-7 1-16-16,-2 0 0 0,-8 5-304 0,-3 2-64 15,-5 0-16-15,-3 1 0 0,-3 0-224 0,-8 2 0 16,-10 2 0-16,-2 1 0 0,-4-1 0 0,0 2 0 15,-2 2 0-15,-1 2 0 0,-1-1-128 0,-3 3 128 16,-2-1 0-16,2 5 0 0,1 4 0 0,-1 1 144 16,1-2 16-16,-4 6 0 0,-6 5-32 0,3 2 0 15,4 0 0-15,5 3 0 0,-1 1-128 0,0 3 128 16,-2 0-128-16,4 5 128 0,3 3 192 0,6 1 16 16,1 2 16-16,5 0 0 0,3 0-112 0,1 4-32 15,1 1 0-15,0 4 0 0,3 4-208 0,4 6 0 0,4 5 128 0,3 0-128 16,2-4 0-16,7 3 0 0,4 2 0 0,4 1 0 15,6-1 0-15,1-1 0 0,5-2 0 0,4-3 0 16,5-4 0-16,7 1 0 0,2 2 0 0,5-2 0 16,1-4 128-16,5 1-128 0,1 3 176 0,5-4-176 15,2-3 0-15,1 0 0 0,-2 1 0 0,0-3 0 16,0-5 0-16,2 1 0 0,-2-6 0 0,6-1 160 16,2-1 80-16,4-6 16 0,5-3 0 0,1-4 0 15,0-5 160-15,3-4 32 0,-2-5 16 0,3-3 0 16,3 0-208-16,5-1-64 0,3-1 0 0,1 0 0 15,0-3 32-15,0-3 0 0,1-2 0 0,3 1 0 0,-1-1-224 16,-1-2 176-16,1-4-176 0,0-4 160 0,-1-2 32 0,0-5 0 16,-4 1 0-16,-1-6 0 0,-5-4-192 15,-3 0 192-15,-10 3-192 0,-3-2 192 0,-9-5 32 0,-5-6 16 16,-7-9 0-16,-4-2 0 0,-5-2 160 0,-5-5 48 16,-5-4 0-16,-3-6 0 0,-3-6-80 15,-6-4-16-15,-4-2 0 0,-2 1 0 0,-3 3-352 0,1 2 0 16,-1 3 0-16,1 7 128 0,-5 5-128 0,-2 11 0 15,-4 8 0-15,-2 6 0 0,-5 7 0 0,-3 5-208 16,-2 2 80-16,-3 7 128 16,-1 4-640-16,-2 2 0 0,1 2 0 0,1 3-8240 15,0 3-1648-15</inkml:trace>
  <inkml:trace contextRef="#ctx0" brushRef="#br3" timeOffset="-121244.83">4009 15193 12895 0,'0'0'272'0,"-8"11"64"0,-1 4 16 0,1 2 32 0,1 4-384 0,1 4 0 0,0 5 0 0,3 8 0 15,1 3 0-15,2 4 0 0,2 2 0 0,1 0 0 16,1 1 896-16,4 1 96 0,3-2 32 0,1 0 0 16,0-2-832-16,6-1-192 0,5-5 0 0,1-8 0 15,5-8 864-15,-1-6 128 0,1-3 32 0,-1-4 0 16,-2-5-288-16,0-5-48 0,-1-4-16 0,-1-4 0 15,0-1 560-15,-2-6 112 0,0-6 32 0,1-3 0 16,0-5-624-16,-1-1-128 0,-3 1-32 0,4-5 0 16,0-5-16-16,2-1 0 0,-4-1 0 0,0-2 0 0,-1-2 128 15,-2-7 32-15,-2-6 0 0,-3 2 0 16,-2-2-304-16,-2 9-64 0,-3 6-16 0,0 7 0 0,-2 5-224 0,0 7-128 16,-2 4 128-16,-3 4-128 0,-3 3 0 15,-1 3-240-15,-5 2 48 0,-1 0-10368 16,0 2-2048-16</inkml:trace>
  <inkml:trace contextRef="#ctx0" brushRef="#br3" timeOffset="-120458.8">1362 10713 12895 0,'-7'0'272'0,"0"2"64"0,7-2 16 0,-9 5 32 0,0-1-384 0,1 0 0 0,8-4 0 0,-6 11 0 15,-1 3 896-15,4-1 96 0,3-1 32 0,5 0 0 16,2 0 0-16,5 1 0 0,3 2 0 0,2-4 0 15,5-4-832-15,5 1-192 0,1 3 0 0,2-2 0 16,-1-4 864-16,4-1 128 0,-2-7 32 0,1 3 0 16,-1 3-832-16,0-6-192 0,1-2 0 0,-1-1 0 15,-2 4 0-15,-1 0 0 0,2-1 0 0,-1-2 0 16,1 0 864-16,-1-1 128 0,-1 3 32 0,0-2 0 0,-4-3-832 16,0-1-192-16,-2 0 0 0,0 3 0 0,-4 2 0 15,-2 0 0-15,0 0 0 0,-2 0 0 0,0 2 0 16,-4 1 0-16,-1-2 0 0,-9 3 0 15,9-3-768-15,-9 3-208 0,0 0-48 0,0 0 0 16</inkml:trace>
  <inkml:trace contextRef="#ctx0" brushRef="#br3" timeOffset="-120193.87">1482 10692 20271 0,'0'0'448'0,"7"-5"80"0,4-1 32 0,1 0 16 0,3-1-576 0,4-1 0 0,1 1 0 0,4 0 0 16,3 0 0-16,5 1 0 0,5-3 0 0,1 3 0 15,4 3 0-15,3 3 0 0,1 2 0 0,-1 3 0 16,-1-2 0-16,3 4 0 0,-3 0 0 0,-2 3 0 15,-1 0 0-15,-6 1 0 0,-6 0 0 0,-2 5 0 16,-6 0 0-16,-1 4 0 0,-4-4 0 0,-8-1-8896 16</inkml:trace>
  <inkml:trace contextRef="#ctx0" brushRef="#br3" timeOffset="-119456.64">3197 10510 9215 0,'-4'-14'192'0,"3"8"64"0,-1-6 0 0,0-2 0 0,-4 0-256 0,-1 2 0 0,-2-1 0 0,-1-3 0 15,-2-2 864-15,-2-1 128 0,-3-1 32 0,-1 0 0 16,-3-2 0-16,-1 2 0 0,-1-4 0 0,-1 1 0 15,-2 0-832-15,-2-1-192 0,-4-2 0 0,-5-1 0 16,-3 1 0-16,-3-1 0 0,-2 0 0 0,-3 3 0 16,-1 2 0-16,-1 4 0 0,-1 4 0 0,-6 0 0 15,-8-5 864-15,0 3 128 0,-3 5 32 0,0 2 0 16,1 4-832-16,-3 4-192 0,0-2 0 0,-4 6 0 0,0 0 0 16,0 5 0-16,0 2 0 0,-31 6 0 15,11 2-768-15,3 6-208 16,6 6-48-16,28-6 0 0,-2 4 832 0,-3-1 192 0,1 2 0 0,1-2 0 0,2 4 0 0,1 0 0 15,1-3 0-15,3 7 0 0,5 2 0 16,2 1 0-16,5 3 0 0,0 1 0 0,5 1 0 16,-1 1 0-16,7 1 0 0,3 1 0 0,1 1 0 0,6 3 0 15,5 2 0-15,2 2 0 0,8 2 0 0,2 0 0 16,4-2 0-16,5 0 0 0,4 3 0 0,6-1 0 16,3 0 0-16,5 1 0 0,0 1 0 0,4 0 0 15,3-6 0-15,3 0 0 0,6-1 0 0,2-7 0 16,3-2 0-16,6-3 0 0,8-1 0 0,2-8 0 15,3-4 0-15,8-8 0 0,7-4 0 0,6-7 0 16,4-5 0-16,5-5 0 0,5-7 0 0,4-5 0 16,6-5 0-16,2-3 0 0,-1-6 768 0,-1-1 208 15,1-3 48-15,-5-3 0 0,-7-1-832 0,-3-3-192 16,-4-1 0-16,-9-2 0 0,-7-1 0 0,-9-3 0 0,-7-1 0 0,11-20 0 16,-15 4 720-16,-13-1 112 0,-10-4 0 0,-7-2 16 15,-10-1-304-15,-7 4-64 0,-8 4-16 0,-5 21 0 16,-5-1-592-16,-5 0-128 0,-2 1-32 0,-2 5 0 15,0 7 288-15,-4 5 0 0,0 4 0 0,-14-3-10704 16</inkml:trace>
  <inkml:trace contextRef="#ctx0" brushRef="#br3" timeOffset="-110822.9">1909 9859 5519 0,'-85'13'240'0,"20"1"64"0,-8 7-304 0,-12 2 0 0,-4 0 0 0,1 6 0 15,-3 6 880-15,7 0 112 0,6 0 32 0,6 0 0 16,3 1 0-16,9-1 0 0,7 0 0 0,6 5 0 0,6 2-832 16,3 7-192-16,5 1 0 0,6 7 0 0,3 4 0 15,5 0 0-15,3-2 0 0,8 2 0 0,1-2 0 16,7 3 0-16,4 2 0 0,6-5 0 0,4-9 0 16,4-3 0-16,5-6 0 0,3 1 0 0,4-2 0 15,8-4 0-15,0-5 0 0,6-3 0 0,4 1 864 0,0-6 128 16,2-3 32-16,0-7 0 0,-1-8-832 0,1-3-192 15,3-3 0-15,0-3 0 0,0-1 0 0,-3-6 0 16,-5-3 0-16,0 0-4864 16,-3 1-1024-16</inkml:trace>
  <inkml:trace contextRef="#ctx0" brushRef="#br3" timeOffset="-106129.65">7843 15020 12895 0,'0'0'576'0,"6"-3"112"0,4 0-560 0,-4 2-128 0,2-3 0 0,-2 1 0 15,-6 3 848-15,6-2 144 0,-6 2 32 0,6-3 0 0,-2-2 0 16,-4 5 0-16,0 0 0 0,0 0 0 0,0-5 816 0,1-1 160 15,-1 0 48-15,0 0 0 0,-1 2-1648 16,0-5-400-16,0 3 0 0,-1-4 0 0,0 0 896 0,-4-1 112 16,-1-1 16-16,0 1 0 0,-2 0-832 0,-2-1-192 15,-3-1 0-15,-2 1 0 0,0 1 864 0,-4-2 128 16,-5-2 32-16,2 2 0 0,-2-1-832 0,0 1-192 16,-4 2 0-16,0-1 0 0,-1 0 0 0,-1-1 0 15,-1 1 0-15,-4 0 0 0,-2-2 864 0,-3 0 128 16,-2 1 32-16,1-3 0 0,0 2-832 0,2 0-192 15,-2 0 0-15,1 0 0 0,3 2 0 0,-3 1 0 16,1 2 0-16,-1 1 0 0,-5-1 864 0,2 2 128 16,2 3 32-16,0 1 0 0,1 3-832 0,1 3-192 15,1 1 0-15,1 2 0 0,2-1 0 0,1 2 0 16,-5 4 0-16,4 0 0 0,0 0 0 0,-3 2 0 0,-1 1 0 0,3 1 0 16,9 2 0-16,-1 1 0 0,-1 1 0 0,2-1 0 15,0 3 0-15,0 1 0 0,2 1 0 16,2 1 0-16,-3 2 0 0,0 0 0 15,1 3 0-15,-2 0 0 0,0 0 0 0,-1 2 0 0,-1 0 0 0,4 2 0 16,3 0 0-16,3 1 0 0,-2 0 0 0,3 4 0 16,2 1 0-16,0 2 0 0,2 1 0 0,3 1 0 15,2 1 0-15,1 0 0 0,0 1 0 0,3 2 0 16,1 0 0-16,2 0 0 0,1-1 0 0,1 3 0 16,4 0-768-1,4 2-208-15,-1-3-48 0,5 2 0 0,2-1 1648 0,4 2 320 0,2 1 64 0,6-1 16 0,1-1-832 16,6-1-192-16,3 1 0 0,0-3 0 0,-1-1 0 15,1-1 0-15,0-1 0 0,-1-2 0 16,2 2-768-16,0-4-208 0,-1-1-48 16,1-1 0-16,7-5 1648 0,2-2 320 0,-1-3 64 0,0-4 16 0,0-3-832 15,0-1-192-15,0-4 0 0,5-4 0 0,0-4 0 0,4 0 0 16,2-5 0-16,1 0 0 0,-4-4 0 0,0-3 0 16,-2-1 0-16,-1-3 0 0,-1-2 0 0,1-2 0 15,4-2 0-15,1-1 0 0,-1 3 0 16,-5-2 0-16,-1-1 0 0,15-11 0 0,-11 0 240 0,-5-3 0 15,-2 2 0-15,1-2 0 0,2 1-96 0,2-3-16 16,-1-2 0-16,-4 1 0 0,-2 1-128 0,-7-1 0 16,-2-2 0-16,-3 0 0 0,-3 0 0 0,0-2 160 15,-1-4-160-15,-2-1 160 0,-5-2-160 0,0 2 128 0,-2 0-128 16,-1 0 128-16,-2-1 0 0,-2 2-128 0,-2-2 192 16,-6 0-64-16,-1 0-128 0,-3-3 192 0,-3-2-192 15,-1 1 192-15,-4 2-192 0,-3 0 128 16,-2 1-128-16,0 1 128 0,-1 0-128 0,-1 0 160 0,-3 2-160 15,-3-2 160-15,0-1-160 0,0 1 128 0,-3 2-128 0,2 1 128 16,-5 1-128-16,0-1 0 0,-3 3 0 16,-3-1 0-16,-1 0 128 0,-5 3-128 0,-2 2 128 15,1 3-128-15,6 1 0 0,0 3 0 0,-7-2 0 0,4 3 0 16,-2 5 0-16,1 1 0 0,-5-1 0 0,-4 3 0 16,-3 4 0-16,1 1 0 0,5 3 0 0,-2 1 0 15,0 3 0-15,0 1 0 0,2 0 0 0,-2 4 0 16,-3 2 0-16,-3 2 0 0,-3-1 0 0,3 3 0 15,5 2 0-15,0 3 0 0,0 2 0 0,1 0 0 0,1 1-128 16,-2 2 128-16,-4 4 0 0,3 1 0 0,-1-1 0 16,4 2 0-16,0 4-144 0,1 3 144 0,3 1 0 15,-1 2 0-15,3 0 0 0,10-8 0 0,-4 5 0 16,-1 4 128-16,-1 4 0 0,2 2 16 0,4 5-144 16,1 4 0-16,0 3 0 0,5 3 0 0,3-2 0 0,4 7 0 15,5 3 0-15,1 1 0 0,4 5 0 0,5-2 0 16,4 1 0-16,5 1 0 0,7 3 0 0,3-2 0 15,5 2 0-15,7-6 0 0,6-3 0 0,4-2 0 16,1-4 0-16,3-1 0 16,1-5-784-16,2-3-192 0,2 0-48 0,7-10 0 0,7-7 832 15,3-5 192-15,-1-4 0 0,-1-4 0 0,2-5 0 0,9-5 0 16,10-5 0-16,-2-3 0 0,-4-5 0 0,-2-5 0 16,-1-4 0-16,26-19 0 15,-11-7-2432-15,-15-3-448 0</inkml:trace>
  <inkml:trace contextRef="#ctx0" brushRef="#br3" timeOffset="-103811.58">4739 10818 9215 0,'0'0'192'0,"0"0"64"0,0 0 0 0,0 0 0 0,0 0-256 0,0 0 0 15,0 0 0-15,0 0 0 0,-4-7 864 0,4 7 128 16,-5-8 32-16,5 8 0 0,0 0 0 0,0 0 0 16,-2-10 0-16,2 10 0 0,0 0 0 0,0 0 0 15,0 0 0-15,0 0 0 0,0 0-832 0,0 0-192 16,0 0 0-16,0 0 0 0,0 0 864 0,0 0 128 16,0 0 32-16,0 0 0 0,0 0-832 0,0 0-192 15,0 0 0-15,8 6 0 0,-3 3 0 0,-5-9 0 0,7 6 0 0,-4 1 0 16,2 1 0-16,-1 1 0 15,2-1 0-15,-2 2 0 0,3 1 864 0,-1-1 128 0,1 0 32 0,-1 1 0 16,1 1-832-16,-1-1-192 0,-2 0 0 16,3 1 0-16,0 1 0 0,0 2 0 15,1-3 0-15,-3 1 0 0,2 0 0 0,-1-1 0 0,1 4 0 0,2-3 0 16,-1-1 0-16,1 0 0 0,1-1 0 0,-1 1 0 16,2 1 0-16,1-1 0 0,-2 0 0 0,1 1 0 15,1-2 0-15,1 1 0 0,-1 1 0 16,2-2 0-16,-2-2 0 0,0 3 0 0,1 3 0 0,-3-4 0 15,1-4 0-15,0 0 0 0,0 2 0 0,1 0 0 16,0 1 0-16,0-1 0 0,0-3 0 0,-2 2 0 16,2 3 0-16,0-2 0 0,3 1 0 0,-2-5 0 0,-2-1 0 15,2 0 0-15,0 1 0 0,0 0 0 0,3-1 0 16,-1-3 0-16,1-1 0 0,0 3 0 0,0 0 0 16,0 0 0-16,2-4 0 0,-1 3 0 0,-1 3 0 15,-1-1 0-15,0-1 0 0,2 0 0 0,1-1 0 0,1 1 0 16,-3 0 0-16,1 1 0 0,2-4 0 0,-1 2 0 15,-2 0 0-15,1 0 0 0,-2-1 0 0,-1 2 0 16,0-2 0-16,-1-1 0 0,1 0 0 0,1-1 0 16,1 1 0-16,-1-4 0 0,1 0 0 0,0-1 0 15,2 2 0-15,-1-1 0 0,1-1 0 0,0 0 0 16,0-2 0-16,-1 3 0 0,0 2 864 0,2-1 128 16,-1 1 32-16,-5 0 0 15,1 1-1648-15,0 1-320 0,2 3-64 0,-2-3-16 0,-1-2 1648 0,3 2 320 0,-2 0 64 16,-2 0 16-1,-1-1-1648-15,0-1-320 0,1 0-64 0,-2 0-16 0,1 0 1648 0,1 0 320 0,-1 0 64 16,0 0 16 0,0-1-1648-16,1 1-320 0,-2 0-64 0,2-1-16 0,2-3 832 0,-1 0 192 15,0 0 0-15,-1 1 0 0,3-1 0 0,2 1 0 0,2-3 0 16,-4 1 0-16,0 3 0 0,1 0 0 0,0-2 0 0,3-1 0 16,2-2 0-16,0 0 0 0,-2 1 0 0,-1-1 0 15,0-1 768-15,-2 2 208 0,0-1 48 16,-1 0 0-16,-1-1-832 0,0 0-192 0,-1 0 0 0,-1 0 0 15,0 2 0-15,1-5 0 0,-2 1 0 0,1 0 0 16,-2 3 0-16,0 0 0 0,1-1 0 0,1-1 0 16,-2-1 0-16,2-1 0 0,0 2 0 0,2-3 0 0,-3 1 0 15,1-1 0-15,0-2 0 0,0 3 0 0,-4 0 0 16,-1 0 0-16,0-1 0 0,2 3 0 0,-3-2 0 0,2 2 0 16,-4 0 0-16,1 0 0 0,-1-2 0 0,-1 3 0 15,-1 4 0-15,-1-4 0 16,1-4 0-16,-1 0 0 0,-3 0 0 0,1 1 0 0,0 1 0 0,-1-2 0 15,-3 1 0-15,2 0 0 0,0-1 0 0,1 0 0 16,-1 2 0-16,-4-2 0 0,1 1 0 0,0 1 0 16,0 0 0-16,0 0 0 0,-4-2 0 0,1-1 0 15,1 0 0-15,-2-3 0 0,1 3 0 0,-2-1 0 16,0 1 0-16,1-1 0 0,-3 3 0 0,1 1 0 16,0 0 0-16,0-1 0 0,1 0 0 0,-3 0 0 15,2-1 0-15,0 1 0 0,-1 3 0 0,1 1 0 16,-2-2 0-16,-2 4 0 0,0 0 0 0,-3-1 0 15,0-2 0-15,1 3 0 0,-2 3 0 0,0 1 0 0,0 1 0 16,1 0 0-16,2-2 0 0,0 2 0 0,1 0 0 16,-3 0 0-16,2 0 0 0,-1-1 0 15,-1 4 0-15,-1-1 0 0,0-1 0 0,-1-2 0 0,-1 0 0 0,-4 1 0 16,2 2 0-16,-1 1 0 0,-5 0 0 0,2 0 0 16,-2-2 0-16,0 1 0 0,2 1 0 0,1 1 0 15,0-4 0-15,1 2 0 0,3-1 0 0,-1 2 0 16,2 1 0-16,0 0 0 0,2-2 0 0,-7 2 0 15,3 2 0-15,0 0 0 0,2-1 0 0,-1 2 0 16,0-2 0-16,-1 7 0 0,2 1 0 0,-1 0 0 16,-1-4 0-16,-3-1 0 0,2 2 0 0,3 2 0 15,3 2 0-15,0 2 0 0,-1 3 0 0,0 0 0 0,1 3 0 16,-1 0 0-16,3 1 0 0,0 1 0 16,3 0-768-16,0 1-208 0,-1-1-48 15,4-1 0-15,-1-4 832 0,2 2 192 0,2 1 0 0,0 0 0 0,0-4 768 0,1 2 208 16,-1 1 48-16,0 1 0 15,4 2-1648-15,2-1-320 0,0-2-64 0,2-2-16 0,3 1 832 0,0 1 192 16,1-1 0-16,2-2 0 0,0-1 0 0,3 0 0 16,1-2 0-16,2-1 0 0,0-3 0 0,3-1 0 15,0-2 0-15,2 1 0 0,-1-1 0 0,3-1 0 16,3-1 0-16,0-1 0 0,4 0 0 0,-1 0 0 16,2-1 0-16,1 0 0 0,1-2 0 0,1 1 0 15,1-1 0-15,-2 0 0 0,-2 0 0 0,0-1 0 16,-2-3 0-16,0 2 0 0,-3 0 0 0,1-1 0 0,1-1 0 15,-2 1 0-15,0 0 0 0,-4 1 0 16,-2 1 0-16,-2 0 0 0,-5 1 0 0,-9 0 0 0,9 1 0 0,-9-1-8240 16,0 0-1600-1</inkml:trace>
  <inkml:trace contextRef="#ctx0" brushRef="#br3" timeOffset="-79038.99">3044 13689 9215 0,'0'0'816'0,"0"0"-656"0,-3-7-160 0,3 7 0 16,0 0 304-16,0 0 16 0,-1-8 16 0,0 2 0 15,1 6-80-15,0 0-32 0,0 0 0 0,0 0 0 0,-4-8 400 0,2 0 80 16,2 8 0-16,0 0 16 0,0-7-208 0,-1-1-32 15,1 8-16-15,0 0 0 0,0 0-16 0,0 0 0 16,0-6 0-16,0 6 0 0,0 0-144 0,0 0-48 16,0 0 0-16,0 0 0 0,0 0-64 0,0 0-32 15,0 0 0-15,0 0 0 0,0 0 48 0,0 0 16 16,0 0 0-16,0 0 0 0,3 14 32 0,1-1 16 16,-3-1 0-16,-1 0 0 0,-1 1-64 0,0 1-16 15,-1 1 0-15,0 1 0 0,0 2 48 0,-1 2 0 16,-1 2 0-16,2 0 0 0,-1-1-240 0,1-1 0 15,0-2 0-15,-1 1 0 0,6-2 0 0,-2 1 0 16,0-3 0-16,0 0 0 0,0-1 0 0,2-2 0 16,2 1 0-16,1-2 0 0,0-1 128 0,1-3-128 15,-2-1 0-15,5-1 0 0,-3-3 192 0,3-1-64 0,-10-1-128 16,10-4 192-16,3-4 240 0,3 0 32 0,-1-1 16 16,2-2 0-16,0-3-32 0,2-1-16 0,-1-2 0 0,-3-1 0 15,0-2-128-15,0-2-32 0,-1-1 0 16,-2 0 0-16,0 4-48 0,-1-1-16 0,-2-1 0 0,0 1 0 15,0 3-80-15,-4-1-128 0,1-2 176 0,0 3-176 16,-2-2 192-16,0 4-192 0,0-2 192 0,1 2-192 16,-2-1 128-16,0 2-128 0,0 4 0 0,-2-1 0 15,-1 1 0-15,1 1 160 0,-1 4-160 0,0 5 128 16,0 0-128-16,0 0 0 0,0 0 0 0,0 0 0 16,-4 14 0-16,2 6 0 0,-1 2 0 0,0 0 0 15,-2 1 0-15,1 1 0 0,1 2-128 0,0 0 128 16,2-1 0-16,0-2 0 0,1-4 0 0,1 2 0 15,4 1 0-15,0-1 0 0,1-2 0 0,0-4 0 0,3-3 0 0,1-1 0 16,0-1 0-16,1-1 0 0,0-4 0 0,1 1 0 16,1-3 0-16,1-1 0 0,2-2 0 0,-2-1-272 15,-1-2 64-15,3 0-8096 16,-1-2-1616-16</inkml:trace>
  <inkml:trace contextRef="#ctx0" brushRef="#br3" timeOffset="-78629.94">3883 13624 7359 0,'-1'8'320'0,"1"-8"80"0,0 0-400 0,-4 7 0 0,1-1 0 0,3-6 0 15,-3 6 1984-15,3-6 304 0,0 0 64 0,0 0 16 16,0 0-1344-16,5 6-256 0,-5-6-48 0,11 2-16 0,2-1-32 15,1-3-16-15,2-4 0 0,0 1 0 0,5-3-64 0,7 1-16 16,6 1 0-16,2-2 0 0,0-1-192 0,2-1-64 16,0 1 0-16,-1 0 0 0,-2 0-64 0,1 0-32 15,-3-6 0-15,0 5 0 0,-1 5-80 0,-2 2-16 16,-3-7 0-16,0 7 0 0,-3 5-128 0,-4 1 0 16,-6 2 0-16,-4 1 0 15,-4 1-704-15,-2 2-192 0,-4-9-16 0</inkml:trace>
  <inkml:trace contextRef="#ctx0" brushRef="#br3" timeOffset="-78397.89">4042 13796 21183 0,'0'0'1888'0,"0"0"-1504"0,0 0-384 0,0 0 0 16,14 4 0-16,0-3 0 0,2-1-160 0,1 0 160 15,3-1 0-15,3 0-128 0,-1-1 128 0,3-1 0 16,-5-1 0-16,5-1 0 0,-3 1 0 0,3 1 0 16,-2-5 0-16,1 1 0 0,-5 1 144 0,0 0-144 15,-2 3 0-15,0 0 0 0,-2-1 0 0,-3 1 0 16,-2-1-896-16,0-1-48 0,2-2-16 16,-12 7 0-16</inkml:trace>
  <inkml:trace contextRef="#ctx0" brushRef="#br3" timeOffset="-78142.47">4348 13207 22111 0,'0'0'1968'0,"0"0"-1584"15,-9 5-384-15,3 2 0 0,1 3 496 16,-1 3 16-16,0 3 0 0,-4 3 0 0,1 2-512 0,-1 5 0 15,0 5 0-15,1 2 0 0,-3 2 0 0,4 3 0 16,0 1 0-16,0 3 0 0,2 0 0 0,0-1 0 16,1-2 0-16,-1 13 0 0,5-9 368 0,1-7-32 15,2-4 0-15,1-2 0 0,1-4-176 0,2-4-32 16,0-3-128-16,3-5 192 16,-3-4-1232-16,4-3-256 0,0-3-48 0</inkml:trace>
  <inkml:trace contextRef="#ctx0" brushRef="#br3" timeOffset="-77733.93">5124 13480 23951 0,'-14'-6'1056'0,"8"8"224"0,-3 4-1024 0,-1 3-256 15,-1 2 0-15,-4 3 0 0,2 5 0 0,0 3 0 16,1 3 0-16,0 2 0 0,1 3 0 0,-1-1 0 16,3 1 0-16,-1 11 0 0,-1-2 144 0,5-7-16 15,2-5-128-15,2-4 192 0,0-4-192 0,2-3 0 16,2 0 128-16,1-5-128 0,-3-11 128 0,8 0-128 15,3-5 176-15,-1-2-176 0,2-4 672 0,3-6 32 16,3-6 0-16,-1-1 0 0,1-1-176 0,0-3-16 16,-3-1-16-16,0 0 0 0,-1-1-288 0,1 0-48 15,-1 0-16-15,0 2 0 0,-3 5-144 0,1 3 0 16,-2 3 0-16,1 4 128 0,-2 5-128 0,-1 1 0 16,0-1 0-16,1 5 0 0,-9 3 0 0,10 9 0 0,-4 3 0 15,0 1 0-15,-4 0-320 0,1 3 64 16,0 0 16-16,1 1-8384 0,0-2-1680 15</inkml:trace>
  <inkml:trace contextRef="#ctx0" brushRef="#br3" timeOffset="-76859.89">5649 13540 23039 0,'0'0'2048'0,"-10"0"-1648"0,2 0-400 0,-3 1 0 16,1 0 448-16,2 4 0 0,-4 1 0 0,-1 3 0 15,-1 2-448-15,0 1 0 0,-3 0 0 0,2 3 0 16,0 2 144-16,-1 3-144 0,0 1 160 0,-1 3-160 0,2-1 144 0,2 2-144 16,4 1 128-16,2-1-128 0,6-4 128 0,7-2-128 15,1-2 128-15,8-5-128 0,3-3 128 0,4-4-128 16,0-7 128-16,2-1-128 0,-2-2 416 0,3-4 0 16,-4-3 0-16,1-4 0 0,-2 1-128 0,-3 0-32 15,-3 0 0-15,1-1 0 0,-6-2-48 0,1 1-16 16,-2-2 0-16,-2 1 0 0,-4 2 96 0,-2 0 16 15,-1 2 0-15,-2 4 0 0,3 10 32 0,0 0 16 16,-5-6 0-16,-1 3 0 0,6 3-192 0,-8 5-32 16,-1 0-128-16,1 3 192 0,2 1-192 0,2 1 0 15,-1 0 0-15,3-2 0 0,0 1 0 0,2-9 0 16,0 0 0-16,7 9 0 0,-1-4 0 0,5 0 0 16,0-6 0-16,3-3 0 0,2-1 0 0,2-4 0 0,1-3 128 15,3 0-128-15,2-3 192 0,1-4-64 16,2 1-128-16,-1 0 192 0,3-2-32 0,-5 0-16 0,0-1 0 0,-3-1 0 15,0-3 48-15,-1-2 16 0,-4 0 0 0,-2-4 0 16,-2 1-32-16,1-3-16 0,-2-3 0 0,0 0 0 16,-4 1-160-16,2 0 160 0,-5 5-160 0,0 3 160 15,-4 6-160-15,-1 6 192 0,-4 7-192 0,1 5 192 16,-4 0-16-16,0 7 0 0,-3 5 0 0,-2 5 0 16,-1 8-176-16,-3 3 0 0,-1 4 0 0,0 3 0 15,-3 0-128-15,1 3 128 0,2 1 0 0,3 2 0 16,4-1 0-16,4-3 0 0,2-4-144 0,4 0 144 15,5-2 0-15,-1-1 0 0,1-4 0 0,5-3 0 16,2-3 0-16,1-3 0 0,2-1 0 0,0-6 0 0,-1-1 0 16,2-5 0-16,2-2 0 0,0-3 0 0,1-3 192 0,0-3-48 15,-2-3-16-15,1-1 0 0,-2 1-128 0,-1 1 192 16,-1 0-192-16,0 1 192 0,-1 2-192 0,-5 2 0 16,0-1 0-16,-4 2 128 0,1 0-128 15,-4 6 0-15,0 0 0 0,0 0 0 0,0 0 0 0,4 12-176 16,0-1 176-16,-3 1-128 0,-1 2 128 0,2-1 0 15,0-2 0-15,1 0 0 0,0 0 0 0,3-1 0 16,-3-2 0-16,3-1 0 0,1-2 0 0,3 0 0 16,2-2 0-16,2 0 0 0,-2-2 0 0,4-2 0 15,5-2 0-15,2 1 0 0,-2-3 0 0,2 3 0 16,-3-2 0-16,0 0 0 0,-2 2 0 0,2 1 0 16,-3-1 0-16,-5-1 128 0,-1-1-128 0,-2 2 0 15,-1 2 0-15,-8 0 0 0,9 2 0 0,-9-2 0 0,11 4 0 16,-4-1-128-16,-2 5 128 0,1-2 0 15,-6-6 0-15,5 9 0 0,1 1 0 0,0 1 0 0,-1-1 0 0,-1 0 0 16,-4-10 0-16,7 8 0 0,-1 1 0 0,2-2 0 16,0-1 0-16,1 0 0 0,-1-2 0 0,2 2 0 15,1-4 0-15,1 0 0 0,-2-2 0 0,4-1 128 16,1 0-128-16,-1 0 0 0,-2 1 0 0,2-3 0 16,-3-3-368-1,-2 1-80-15,-1-2-32 0,-3-1 0 16,-5 0-2080-16,-6-2-432 0,-5-11-80 0,-9 2 0 0</inkml:trace>
  <inkml:trace contextRef="#ctx0" brushRef="#br3" timeOffset="-76725.97">5904 13381 31327 0,'-10'-13'688'16,"10"13"144"-16,0 0 16 0,2-6 48 0,8-2-720 0,8 2-176 0,3 1 0 0,17-1 0 0,3 1 144 0,2 1 0 15,2 0 0-15,5 2 0 0,3 2-16 0,12-2-128 16,9-1 192-16,-2 2-64 0,-6 3-128 0,-2 0 0 15,2-2 0-15</inkml:trace>
  <inkml:trace contextRef="#ctx0" brushRef="#br3" timeOffset="-75516.2">5252 15482 14735 0,'1'-18'1312'0,"0"-2"-1056"16,-1 0-256-16,-1-2 0 0,0-1 1312 0,-1 1 208 16,-3 0 32-16,-1 0 16 0,-2 1-1216 0,-3-1-352 15,-1 0 144-15,-2 1-144 0,-2 1 416 0,-4-1 16 16,-1-2 0-16,-1 1 0 0,-3-2-48 0,-3 0-16 16,-5-3 0-16,1 0 0 0,0 2-16 0,-2 1 0 15,-3-4 0-15,1 2 0 0,-4 0-48 0,2 1-16 16,-2 2 0-16,-1 0 0 0,-5-4-32 0,2 4 0 0,-2 4 0 15,0 2 0-15,-5 4-128 0,2 3-128 0,1 4 192 0,-2 3-192 16,1 3 192-16,-5 4-64 0,-1 2 0 16,0 5-128-16,3 4 192 0,0 3-192 0,1 4 192 0,1 5-192 15,4 1 0-15,0 4 0 0,-2 2 0 16,2 6 0-16,1 5 0 0,3 5 0 0,-1 1 0 0,3 9 0 16,1 5 0-16,4 4 0 0,2 2-160 0,3 0 160 15,4-2 0-15,4 3 0 0,4 2 0 0,5-2 0 16,5-5 0-16,7-4 0 0,6-6 0 0,3-2 0 15,8-2-144-15,5-4 144 0,4-3 0 0,7-2 0 16,3-3 0-16,7 0-128 0,4-3 128 0,5-1 0 16,4-4 0-16,2-3 0 0,-2-1 0 0,4-5 0 15,5-5 0-15,1 0 0 0,4-3-128 0,3-5 128 16,0-2 0-16,0-5 0 0,-3-4 0 0,3-3 0 16,3-4 0-16,-5-4 176 0,-2-3-32 0,1-4 0 0,2-2 48 15,-1-8 0-15,0-5 0 0,-1-4 0 0,0-4-48 16,-5-3 0-16,-2-3 0 0,-4-4 0 0,-8-3-144 0,-1-2 192 15,-5-3-192-15,-3 1 192 0,-6-2-64 0,-7 4 0 16,-7 3 0-16,-5 4 0 0,-5 2-128 0,-9 9 128 16,-4 7-128-16,-8 5 128 0,-6 4 64 0,-2 3 0 15,-4 5 0-15,-3 3 0 0,0 3-192 0,1 2 0 16,-2 2 0-16,1 2 0 16,2 1-1296-16,6 0-304 0,1-3-48 0</inkml:trace>
  <inkml:trace contextRef="#ctx0" brushRef="#br3" timeOffset="-74982">7546 14627 16575 0,'-22'-22'736'0,"8"9"160"16,-2 1-720-16,-3-1-176 0,-3 2 0 0,-1-2 0 15,-1 0 1264-15,-2 1 208 0,-2 3 64 0,-2 0 0 0,-1-1-1280 0,-1 4-256 16,0-1 0-16,-2 5 0 0,-3 3 0 0,0 1 0 15,-1 2 0-15,1 1 0 0,0 3 128 0,-3 2-128 16,-1-3 0-16,-1 4 144 0,-3 3-144 0,-1 3 0 16,-6 5 0-16,2 2 128 0,1 2 0 0,-1 1 0 15,-5 1 0-15,-3 7 0 0,-1 6 64 0,0 3 0 16,3-1 0-16,4 6 0 0,3 3-16 0,7-1 0 16,3 0 0-16,3 1 0 0,2-1-176 0,4 3 0 15,2 4 144-15,5 1-144 0,4 3 128 0,3-2-128 16,5-2 160-16,5 1-160 0,4 0 160 0,10-3-160 15,8-2 160-15,3-3-160 0,8-3 176 0,4-3-176 16,3-2 192-16,4-4-192 0,4-5 272 0,3 1-48 0,1-3-16 0,3 2 0 16,1 0-80-16,2-5 0 0,-1-6-128 0,0-5 192 15,1 1 0-15,4-11-16 0,2-13 0 16,4-7 0-16,1-6 80 0,2-10 32 0,2-9 0 0,-2-5 0 16,1-5 64-16,-3-6 16 0,-2-7 0 0,-6-7 0 15,-6-6-48-15,-7-7-16 0,-10-3 0 0,-11-10-9200 16,-8-9-1856-16</inkml:trace>
  <inkml:trace contextRef="#ctx0" brushRef="#br3" timeOffset="-74252.15">6841 11099 11055 0,'8'-6'976'0,"-2"0"-784"16,-2 5-192-16,-4 1 0 0,0 0 1808 0,0 0 320 0,0 0 64 0,-13 0 16 16,0 4-1744-16,-2-1-336 0,1-3-128 0,-1 2-5616 15,-1 4-1168-15</inkml:trace>
  <inkml:trace contextRef="#ctx0" brushRef="#br3" timeOffset="-73964.21">1680 10978 15135 0,'0'0'672'0,"0"0"144"0,0 0-656 0,0 0-160 15,6-5 0-15,1 2-4464 16,7 3-912-16</inkml:trace>
  <inkml:trace contextRef="#ctx0" brushRef="#br3" timeOffset="-73682.22">6283 11030 28559 0,'4'-23'1264'0,"-3"13"272"0,-1 10-1232 0,0 0-304 16,-7-7 0-16,-2 4 0 16,-4 2-2208-16,-1 4-496 0,-1 5-112 0,-3-3 0 0</inkml:trace>
  <inkml:trace contextRef="#ctx0" brushRef="#br3" timeOffset="-73395.85">1650 11248 28559 0,'-7'-18'2544'0,"6"8"-2032"0,3 1-512 0,4 4 0 16,5 3-1696-16,6-1-432 16,6 1-96-16,2 1-4880 0,5 3-992 0</inkml:trace>
  <inkml:trace contextRef="#ctx0" brushRef="#br3" timeOffset="-73079.38">6240 11086 35935 0,'2'-19'3200'0,"-1"7"-2560"0,-1 12-512 0,0 0-128 31,0-11-1936-31,0 11-416 0,0 0-80 0,0 0 0 0,-9 5 1840 0,-1 1 368 0,3 1 80 0,-1 3 16 31,2 1-1104-31,-1 1-224 0,0 0-32 0,0 0-16 0</inkml:trace>
  <inkml:trace contextRef="#ctx0" brushRef="#br3" timeOffset="-65258.52">9360 11817 17727 0,'-18'-13'784'0,"7"7"176"0,-1-4-768 0,1 4-192 0,1 4 0 0,-2 0 0 16,3-3 640-16,2 2 112 0,4 1 16 0,3 2 0 15,0 0-240-15,0 0-32 0,0 0-16 0,0 0 0 16,12 2-160-16,6-2-16 0,0-1-16 0,9 0 0 15,6-2-288-15,4-1 128 0,7 2-128 0,4-1 0 0,4-4 192 0,4 4-192 16,3 0 192-16,2-3-192 0,7 0 160 0,5-3-160 16,3 0 128-16,1-1-128 0,0 1 192 0,5 2-32 15,5 1-16-15,1-1 0 0,2-1 48 0,2-1 16 16,1 7 0-16,5-3 0 0,2-2 0 16,-1 2 0-16,-3 3 0 0,0 1 0 0,-3 0-80 0,1 0 0 15,-3 0-128-15,-4-2 192 0,-2 3 144 0,0 1 32 16,1 1 0-16,-5 0 0 0,-9 0-80 0,-6 5-16 15,-4-1 0-15,-5 2 0 0,-10 0-144 0,-5-1-128 16,-6 1 192-16,-3 0-192 0,-4 3 144 0,-6-5-144 16,-6-2 0-16,-5 0 144 0,-4 0-16 0,-8-4-128 15,0 0 192-15,0 0-64 0,0 0 368 0,-14 6 64 16,-7 0 16-16,-4-2 0 0,-6-4 0 0,-6 0 0 16,-8 0 0-16,-5 1 0 0,-5 4-320 0,-6-4-64 0,-8-4-16 15,-5 0 0-15,-7 3-176 0,0 2 192 16,-1-2-192-16,-6-2 192 0,-6 2-192 0,-3-1 0 15,0 1 144-15,-3 0-144 0,-3-2 0 0,-1 0 128 0,-2 4-128 0,1-2 0 16,2-3 0-16,2 1 128 0,-1-2-128 0,4 3 0 16,4-2 128-16,0 7-128 0,1-1 128 0,1 0-128 15,1 1 144-15,4 1-144 0,3 1 192 0,0 0-192 16,0 2 128-16,7 0-128 0,8 0 0 0,4 1 0 16,5-4 128-16,5 0-128 0,5 1 192 0,5 1-192 15,7 2 0-15,6-2 0 0,5-3 0 0,5 1-192 16,5-1 192-16,5-1-192 0,5 1 192 0,7-4-192 15,0 0-80-15,0 0-16 0,0 0 0 0,16 1 0 0,6-2-16 16,8-2 0-16,4-1 0 0,10 0 0 0,10-2 304 16,3-1-160-16,5 0 160 0,8-3-128 0,7-2 128 15,8 2-128-15,5 5 128 0,7-1-128 0,4-6 128 0,6 3 0 16,3 5-144-16,3 1 144 0,4 1 0 16,5 3 0-16,2 3 0 0,4 1 0 0,7 2-128 0,-5 4 128 15,-2 3 0-15,1 1 0 0,-2 0 0 0,-6 2 0 16,-8 2 0-16,-2 0 0 0,-1-4 0 0,-8 0 0 15,-11 3 0-15,-5-3 0 0,-4 1 0 0,-8-1 0 16,-6-3 0-16,-7 3 0 0,-9-3 0 0,-9 2 0 16,-9-3 0-16,-7 0 0 0,-6-1 0 0,-8-1 0 15,-3-4 144-15,-10-5-144 0,0 0 144 0,0 0-144 16,-12 4 192-16,-7-4-192 0,-6-4 160 0,-9 0-160 16,-10-4 128-16,-7-1-128 0,-6 3 0 0,-5-4 0 15,-5-1 0-15,-11-1 0 0,-12 2 0 0,-5-1 0 0,-7-1 0 0,-6-1 0 16,-5-3 0-16,-7 1-224 0,-6 3 80 15,-3-3 16-15,-9 2 128 0,4-1 0 0,-1-2 0 16,3 4 0-16,3 4 0 0,1 0 128 0,1 0 0 0,5 4 0 16,4 3 0-16,8 1 0 0,8 1 0 0,1 2 0 15,5 0-128-15,7 3 0 0,7 0 0 0,6 3 0 16,4 0 0-16,8 0 0 0,9-3 0 0,6 4 0 16,5 2 0-16,9-2 0 0,9-2-144 0,5 2 144 15,9-1-208-15,5 0 16 0,7-9 16 0,8 8 0 16,6 0-272-16,8-2-48 15,10-1-16-15,11-2 0 0,9-3 256 0,7-1 64 0,7-2 0 0,8-3 0 16,6 0 192-16,8-2-144 0,10 0 144 0,5 1-128 0,5-1 128 16,8 3 0-16,6 0 0 0,2 2-128 0,0 0 128 15,2 1 0-15,0 4 0 0,2 0 0 0,3 0 0 0,-3 0 0 16,-10 3 0-16,2 0 0 0,-1 3 0 0,-7 2 0 16,-7-2 0-16,-4 2 0 0,-1 1 0 0,-6 1 0 15,-9 2 0-15,-7-2 0 0,-6 0 0 16,-8 0 144-16,-7 0-144 0,-8 0 0 0,-7-2 128 0,-7-1-128 15,-7-1 0-15,-6-3 0 0,-7 1 208 0,-6-2-64 16,-9-4-16-16,0 0 0 0,-8 0 128 0,-7 1 0 16,-8 0 16-16,-6-3 0 0,-5-5 96 0,-8 3 16 15,-4-3 0-15,-5 1 0 0,-8-3-256 0,-6 0-128 16,-8-3 160-16,-9 2-160 0,-5 1 128 0,-7-1-128 16,-7-3 0-16,-7 1 0 0,-7 2 0 0,-6 0 0 0,-5-1 0 15,-3 0 0-15,0-1 0 0,-1 1-128 16,-2-2 128-16,6 1 0 0,7 0 0 0,-2 1 0 0,1 2 0 15,10 1 0-15,9 5 0 0,5-1 0 0,3-2 160 0,8 4-32 16,4 2-128-16,10 2 0 0,9 0 128 0,6-2-128 16,4-1 0-16,8 1 0 0,8 0 0 0,6 0 0 15,9 0 0-15,9 0-160 0,3-1 160 0,9 1-160 16,10 1 0-16,9-1 0 0,8-1 0 0,8 0 0 16,8 1-16-16,10-2 0 0,8-3 0 0,10-2 0 15,11-1 176-15,7 3-128 0,3 1 128 0,10 0-128 16,9-3 128-16,7 2 0 0,3 1 0 0,8 2-128 15,5 4 128-15,5-2 0 0,0 0 0 0,6 3 0 16,-4 5 0-16,4 2 0 0,-2 0 0 0,-4 1 128 16,-6 0-128-16,-4 4 0 0,0 3 0 0,-9 1 0 0,-8-4 0 15,-5 1 0-15,-4 1 0 0,-10 2 0 0,-10 0 0 16,-4-2 0-16,-2-1 0 0,-4-1 0 0,-5 4 0 16,-8 0 144-16,-6-4-144 0,-6-2 0 0,-9 0 144 15,-5 1-144-15,-8-3 0 0,-7-3 144 0,-5-1-144 0,-14-7 0 16,0 0 0-16,0 0 0 0,0 0 0 0,-20 0 0 15,-8-6 0-15,-11 2 0 0,-12-1-128 0,-13-2-16 16,-8-2 0-16,-10-2 0 0,-2-3 144 0,-10 1-208 16,-8 1 80-16,0-1 128 0,-5-1 0 0,-9 0 0 15,-7 0 0-15,-2 1 0 0,-3 1 0 0,-4 2 0 16,-4-1 0-16,-7 4 0 0,-2 2 0 0,-3 2 0 16,0 0 0-16,-2 1 0 0,-2 0 0 0,3 2 0 15,-3 0 0-15,8 2 0 0,3-2 0 0,6 2 128 16,1 1-128-16,11 1 128 0,9 1 80 0,7 0 16 0,5 0 0 15,11-1 0-15,11 1-96 0,12 1 0 0,10 1-128 16,8-2 192-16,6 0-192 0,9 0 0 0,4 1 0 16,7-2 0-16,8-1-144 0,5 1-32 0,11-4 0 0,0 0 0 15,10 5-160-15,8 0-48 0,9-3 0 0,8-2 0 16,7 0 208-16,9 0 48 0,12-2 0 0,13-3 0 16,12-1 128-16,9 0 0 0,6 2 0 0,9-1 0 15,7-1 0-15,5 1 0 0,3 2 0 0,10 2 0 16,9 1 0-16,5 0 0 0,3 0 0 0,5 2 0 15,3 2 0-15,-2 2 0 0,-1 2 0 0,0-1 0 16,-4-2 0-16,0 2 0 0,-6 4 0 0,-9 2 128 16,-11-2-128-16,-5 1 0 0,-7 1 0 0,-9 2 128 15,-10 3-128-15,-12-2 0 0,-7 0 0 0,-6 0 0 0,-5 0 0 16,-7 2 0-16,-8 0 128 0,-6-2-128 0,-6-1 0 0,-6-2-208 16,-4-1 16-16,-6-1-8896 15,-1-2-1792-15</inkml:trace>
  <inkml:trace contextRef="#ctx0" brushRef="#br3" timeOffset="-48028.79">7918 15634 4607 0,'0'0'400'0,"0"0"-400"15,10-7 0-15,0 1 0 0,-2 4 2016 0,1-2 320 16,-2-3 64-16,1-1 16 0,-1-3-1136 0,0-1-208 16,-3 0-48-16,0 0-16 0,1-3-64 0,-2-2-16 15,-2 1 0-15,-1-2 0 0,-1 0-144 0,0-1-16 16,-5-4-16-16,-2-1 0 0,0 2-160 0,-5 2-16 15,0-2-16-15,-4-3 0 0,-3-3-80 0,-3 1-16 16,-4 2 0-16,-3 0 0 0,-6-2-96 0,-3 2-32 16,0 0 0-16,-5-1 0 0,-3 2-176 0,1-2-32 15,0-3-128-15,-1 2 192 0,0-2-192 0,-2 2 0 16,-5-2 128-16,2 3-128 0,-1 0 0 0,-1 3 0 16,-2 1 0-16,1 1 0 0,-3 0 0 0,-2 2 0 0,-2 2 0 15,-1 5 0-15,-1 3 0 0,3 2 0 0,1-1 0 0,1 5 0 16,-3 3 128-16,3 2-128 0,1 2 0 15,-1 1 0-15,4 0 128 0,5 5-128 0,3 3 0 0,7 0 144 16,2-1-144-16,4 4 0 0,3 3 144 0,0 4-144 16,0 6 0-16,0 4 0 0,2 1 0 0,1 4 128 15,-2 1-128-15,1 2 144 0,1-2-144 0,1 0 160 16,3-1-160-16,2 1 192 0,1 3-192 0,4 3 192 16,1-1-64-16,3 2-128 0,3-2 192 0,3 0-64 15,2-1-128-15,4-3 160 0,1 1-160 0,3 4 160 16,3 5-16-16,2 3 0 0,-1-1 0 0,2-1 0 15,0-1-16-15,0-4 0 0,1-1 0 0,4-1 0 16,1-2-128-16,4 0 0 0,2 0 0 0,6-1 0 0,5 0 0 16,8-1 0-16,3-1 0 0,2-1 192 0,0-3-192 15,0-1 160-15,0-5-160 0,5-2 160 0,2 0-160 16,3-1 160-16,3 1-160 0,0-6 160 0,1-5-160 0,0-1 0 16,1 1 0-16,7-2 128 0,4 0 0 0,1-4 0 15,3-2 0-15,-5 2 0 0,0-3-128 0,-3-3 128 16,1-5-128-16,-1-6 128 0,-3-5-128 0,-4-2 160 15,-3-3-160-15,-5-2 160 0,-2-3-160 0,0-1 192 16,3-1-192-16,-5-1 192 0,-2-3-192 0,-1-1 192 16,1-6-192-16,-5 1 192 0,-3-5-192 0,-3-1 0 15,-4 3 144-15,-2-3-144 0,-5 5 0 0,-2-1 144 16,-3 3-144-16,-1 1 0 0,2 0 176 0,-7 1-176 16,-3 0 160-16,-1-2-160 0,-4 4 176 0,-2-9-176 0,-3-4 192 15,-5 3-192-15,-2 1 144 0,-3-3-144 0,-4-8 0 16,-2-3 144-16,0-1-144 0,0-5 0 0,0-4 0 15,-3-4 0-15,-1-3 0 0,-1 7-224 0,-2 3 48 16,-2 8 16-16,-7 3 16 0,-3 3 0 0,-1 1 0 16,-1 5 0-16,-1 4 144 0,0 2 0 0,-1 2 0 0,0 2 0 15,0 4-128-15,0 2 128 0,0 6-128 0,-1-3 128 16,-4-2-128-16,-1 5 128 0,-1 1-128 0,-1 5 128 16,0 3 0-16,0 0 0 0,0 0 0 0,-4 5 0 15,0 5-128-15,-1 4 128 0,-7-2-128 0,1 4 128 16,0 1 0-16,2 5 0 0,3 3 0 0,0 2-128 15,-1 1 128-15,1 6 0 0,-1 7 0 0,-1 9-128 16,0 9 128-16,3 0 0 0,0 1 0 0,0 2-128 0,5 3 128 16,1 3 0-16,2 1 0 0,4 3 0 0,6 2 0 15,3-3 0-15,6-4 0 0,6-3 0 0,5-2 0 16,4 1 0-16,2 3 0 0,8 1 0 0,7-1 0 0,4-4 128 16,2-5-128-16,5 2 128 0,3 0 0 0,3-3 0 15,2-4 0-15,1-1 0 0,1-2-128 0,3-2 0 16,1-4 0-16,2-4 128 0,2-4-128 0,2-5 144 15,2-3-144-15,5 0 160 0,-2-2-160 0,4-3 160 16,-1-6-160-16,0 2 160 0,0 2-160 0,1-4 160 16,6-4-160-16,2-4 160 0,2-2-16 0,2-1 0 15,1-1 0-15,2-3 0 0,-1-4-144 0,7-1 128 16,3 3-128-16,2-2 128 0,-1-2-128 0,0-1 0 16,-6-3 144-16,0 1-144 0,-1-1 0 0,0-1 0 15,-3-4 0-15,-1 1 128 0,-5 0-128 0,-3-1 0 16,-8-1 128-16,-6-2-128 0,-2-2 0 0,-4 1 128 0,-6-1-128 15,0-1 0-15,-3-4 0 0,-4-1 128 0,-3-3-128 0,2-4 0 16,1-2 0-16,-4-6 0 0,-3-4 0 0,1-2 0 16,-2 0 0-16,-2 3 0 0,-3 2 0 0,-1 0-128 15,-5-5 0-15,-2-2 0 0,-6-3 0 0,-1 5 0 16,-5 5-48-16,-4 1 0 0,-6-1 0 0,-6 4 0 16,-5 5 16-16,-4-1 0 0,-2 1 0 0,-5-1 0 15,-5 1 160-15,-3 3 0 0,-6 5 0 0,-3 1 0 16,0-2-128-16,0 4 0 0,2 5 0 0,0 2 0 15,0 2 128-15,-2 2 0 0,0 2 0 0,-1 4 0 16,-1 3 0-16,1 1 0 0,2 2 0 0,-3 1 0 16,-8 3 0-16,1 5 0 0,-2 5 0 0,4 1 0 15,3-1 0-15,-1 4-160 0,-5 1 160 0,7 4-160 0,4 3 160 16,1 3 0-16,1 3 0 0,3 9 128 0,1 9-128 16,3 3-128-16,-2 2 128 0,4 0-192 0,1 1 192 0,5 0 0 15,2 2 0-15,4 2 0 0,3 2 0 0,6 1 0 16,3 2 0-16,7-2 0 0,4-6 0 0,5 2-128 15,5-1 128-15,5 4 0 0,4 2 0 0,1 0 0 16,3-1 0-16,5-2 0 0,1-5 0 0,4-1 0 16,3-3 0-16,3-2 0 0,1-4 0 0,4 0 0 15,2-1 0-15,4-3 0 0,3-2 0 0,1-1 0 16,1-4 0-16,0-4 0 0,-1-2 128 0,4-2 16 16,3-5 0-16,2-1 0 0,2-1-144 0,4-2 192 15,0-1-192-15,1-3 192 0,-2-4-64 0,5-1 0 16,3 0 0-16,2-3 0 0,3-1-128 0,0-4 0 0,0 0 144 15,-1-2-144-15,-2 0 160 0,1 0-32 0,2-4-128 16,0-1 192-16,-1-3-192 0,-2 1 128 0,-4-1-128 16,2-4 0-16,-4-3 0 0,0-1 128 0,-2 0-128 0,-3-1 0 15,-2-1 0-15,-3-3 128 0,-4-1-128 0,-4-1 0 16,-7 0 160-16,-1-3-160 0,-3-3 160 0,-1-1-160 16,-1 0 0-16,3-6 0 0,1-6 0 0,-5-2 0 15,-2-3 0-15,-1-1 0 0,-1 0 0 0,-3-2-160 16,-3-4-64-16,-4-5-16 0,-3-8 0 0,-4 4 0 15,-3 8-16-15,-4 3 0 0,-4 2 0 0,-6 1 0 16,-1 2 0-16,-8 2-16 0,-6 1 0 0,-6 5 0 16,-2 3 128-16,-1 7 144 0,-6 3-208 0,-5 4 80 0,-1 3-16 15,-7 2 0-15,-1 1 0 0,-3 4 0 16,-3 8 144-16,2-1 0 0,-1-1 0 0,-2 1 0 0,0 2 0 0,-5 3 0 16,-1 2 0-16,2 2 0 0,0 6-144 15,0 2 144-15,1 3-160 0,-1 4 160 0,-1-1-240 16,2 1 48-16,3 1 16 0,2 5 0 0,1 3 176 0,2 4-192 15,-1 4 192-15,1-1-192 0,2 4 192 0,4 9-128 16,1 4 128-16,3-1-128 0,4-2 128 0,4 0 0 16,-2-3 128-16,2 4-128 0,1 3 0 0,4 3-160 15,2 1 16-15,2 6 0 0,1 6 144 0,4-4 0 16,1-3 0-16,7 0 0 0,2 4 0 0,7 0 0 16,3 3 0-16,3-1 0 0,4-1 0 0,5-2 0 15,3 0-128-15,6-1 128 0,1 1 0 0,7 1 0 16,4 4 0-16,4-3-128 0,1-3 128 0,5-3 0 15,5-6 0-15,0-1-128 0,2 0 128 0,3-3 0 16,2-1 0-16,6-10 0 0,7-4 0 0,-2-3 0 0,3 3 0 16,-1-8 0-16,0-3 0 0,5-7 0 0,3-5 0 0,6-3 128 15,5-3 32-15,-1-5 16 0,-3-4 0 0,2-7 0 16,3-5-32-16,0-2 0 0,-2-1 0 0,-4-7 0 16,-5-5-144-16,3 2 192 0,3 1-192 0,-1-2 192 15,-3-3-192-15,1 0 0 0,-2-3 0 0,0-4 128 16,0-3-128-16,1 1 0 0,-1 2 144 0,-6 2-144 15,-5 1 128-15,-9 0-128 0,-6 1 128 0,-5-3-128 16,-6-1 256-16,-4-9-32 0,-4-4 0 0,-5-3 0 16,-2-1-32-16,-4-8-16 0,-4-2 0 0,-4-6 0 15,-2-4-176-15,-6-1 0 0,-7-2 0 0,1-3-176 16,-8-2-880-16,-5 4-176 0,-5 3-48 16,-3 3-12048-16</inkml:trace>
  <inkml:trace contextRef="#ctx0" brushRef="#br3" timeOffset="-44757.74">2176 9134 16575 0,'0'0'736'0,"0"0"160"0,-3-6-720 0,1 0-176 0,2 6 0 0,-2-5 0 15,-1-1 848-15,2 1 144 0,-1 0 32 0,2 5 0 16,0 0 0-16,0 0 0 0,-1-5 0 0,1 5 0 16,0 0-832-16,0 0-192 0,0 0 0 0,0 0 0 15,0 0 0-15,0 0 0 0,-1 12 0 0,-1 1 0 16,-1 3 864-16,1 2 128 0,0 4 32 0,0 4 0 16,-3 2-832-16,2 6-192 0,-1 2 0 0,0 1 0 15,0 3 0-15,3-3 0 0,1-2 0 0,2-2 0 16,3-2 0-16,1-3 0 0,3-3 0 0,1-3 0 15,0-3 864-15,2-6 128 0,2-4 32 0,4-3 0 16,3-3-832-16,2 0-192 0,0-6 0 0,1-2 0 0,0-4 0 16,-1-3 0-16,-1-3 0 0,1-3 0 0,-2-2 864 15,-1-1 128-15,0-1 32 0,-2-1 0 0,-3-1-832 16,1 0-192-16,-1-2 0 0,-1 3 0 0,-3 1 0 16,0 1 0-16,-1 3 0 0,-3 1 0 0,-1 3 0 15,-3 5 0-15,1 1 0 0,-4 8 0 0,2-5 0 0,-2 5 0 16,0 0 0-16,1 7 0 0,-2 5 0 0,-1 2 0 15,0 2 0-15,0 5 0 0,1 5 0 0,2 0 0 16,2 0 0-16,1-1 0 0,3-2 0 0,0-1 0 16,5 2 0-16,2-7 0 0,0-3 864 0,2-2 128 15,8-2 32-15,2-5 0 0,1 0-832 0,3-3-192 16,-3-1 0-16,10-3 0 16,-4-5-1600-16,-4-4-352 0,-6-3-80 0,-9 3-13120 0</inkml:trace>
  <inkml:trace contextRef="#ctx0" brushRef="#br3" timeOffset="-44168.06">2027 9026 16575 0,'0'0'368'0,"-10"3"80"0,1-3 0 0,3 0 16 0,1-2-464 0,-4 4 0 16,1 1 0-16,0-1 0 0,1-3 912 0,0 1 96 15,1-2 16-15,0 2 0 0,6 0 0 0,0 0 0 16,0 0 0-16,-3-4 0 0,0 0 0 0,3 4 0 16,2-7 0-16,2-2 0 0,0-1 0 0,0-2 0 15,4 2 0-15,-1-2 0 0,1-2-832 0,1 0-192 0,2-4 0 0,-2 3 0 16,1 4 0-16,1 0 0 0,-1-1 0 0,-1 0 0 15,2 3 0-15,-3 1 0 0,1 1 0 0,1-1 0 16,0 2 864-16,0 0 128 0,-3 2 32 0,2 2 0 16,0 0-832-16,1 2-192 0,1 3 0 0,0 0 0 15,1 0 0-15,2 3 0 0,2-1 0 0,1 1 0 16,3 0 0-16,3-1 0 0,5 2 0 0,1-3 0 16,-1-2 0-16,2-1 0 0,1 0 0 0,1-2 0 15,1-1 864-15,0-3 128 0,0-2 32 0,0 1 0 16,1 1-832-16,2-1-192 0,0-1 0 0,-1-1 0 15,-2 0 0-15,-2 2 0 0,-4-1 0 0,-1 0 0 16,-6 1 0-16,-2 0 0 0,-3 2 0 0,-2-2 0 16,-1 3 0-16,-4 1 0 0,-1 0 0 0,-7 2 0 15,0 0-1600-15,0 0-352 16,0 0-80-16,0 0-16 0</inkml:trace>
  <inkml:trace contextRef="#ctx0" brushRef="#br3" timeOffset="-39719.4">3641 9042 20271 0,'0'0'448'0,"0"0"80"0,0 0 32 0,0 0 16 0,0 0-576 0,9-2 0 16,-1 0 0-16,4-1 0 0,2-1 928 0,4 0 80 16,2 4 16-16,3-1 0 0,-1-1-832 0,2 0-192 0,1-5 0 0,2 2 0 15,0 5 0-15,3 1 0 0,-4 4 0 0,0-2 0 31,-3-4-768-31,-5 2-208 0,15 3-48 0,-17 0 0 0</inkml:trace>
  <inkml:trace contextRef="#ctx0" brushRef="#br3" timeOffset="-39571.31">3647 9292 27647 0,'4'5'608'16,"8"-6"128"-16,7-3 32 0,1-2 0 0,6 0-624 0,1 0-144 0,2 5 0 0,3-3 0 15,4-6 0-15,-1 2 0 0,2 1 0 0,5-1 0 16,4 1 848-16,-2 0 144 0,-3 3 32 0,-4 1-9840 16,-3 2-1952-16</inkml:trace>
  <inkml:trace contextRef="#ctx0" brushRef="#br3" timeOffset="-38909.18">5535 8866 12895 0,'0'0'576'0,"0"0"112"0,4-4-560 0,-4 4-128 16,0 0 0-16,0 0 0 0,-1-6 1664 0,1 6 320 16,-3-5 48-16,-2 0 16 0,0 0-832 0,-3 3-144 15,-1-1-48-15,-3 2 0 0,-4 0 0 0,-2 0 0 16,-5-1 0-16,0 3 0 0,-3 6-816 0,1 2-208 16,-1 5 0-16,-1 2 0 0,1-2 864 0,1 6 128 15,0 3 32-15,3 2 0 0,3-2-832 0,1 2-192 16,3 4 0-16,4-1 0 0,2 0 0 0,6-2 0 0,3-1 0 15,4 0 0-15,6-3 0 0,1-3 0 0,4-3 0 0,5-3 0 16,3-2 864-16,6-2 128 0,5-3 32 16,5-2 0-16,2-4-832 0,2-1-192 15,2-1 0-15,15-1 0 16,-11-1-1600-16,-7-3-352 0,-6-3-80 0,-3-1-11472 0</inkml:trace>
  <inkml:trace contextRef="#ctx0" brushRef="#br3" timeOffset="-38581.26">6143 8858 23951 0,'0'0'512'0,"0"0"128"0,-8 5 0 0,2-1 64 0,-3 1-576 0,-3 6-128 0,-2 2 0 0,-3 1 0 0,-1 0 0 0,-2 4 0 15,0 3 0-15,-2 1 0 0,1-1 848 0,4 0 144 16,4 1 32-16,3-1 0 0,3 3-832 0,5-3-192 15,2-3 0-15,5-1 0 0,5-3 0 0,1-2 0 16,4-1 0-16,5-4 0 0,-2-3 0 0,3-2 0 16,1 0 0-16,-2-6 0 0,1-3 864 0,1-4 128 15,-4-5 32-15,-1 4 0 0,0-1-832 0,-3-1-192 16,-2-3 0-16,-3 2 0 0,-2 0 864 0,-4 2 128 16,-4 1 32-16,-3-1 0 0,-4-1-832 0,-1-1-192 15,-3 3 0-15,-1 1 0 0,-2 0 0 0,0 3 0 16,-1 2 0-16,3 1 0 0,1 3 0 0,2 0 0 0,0-1 0 15,0 3 0 1,10 0-2416-16,0 0-528 0,0 7-96 0,0-7-32 0</inkml:trace>
  <inkml:trace contextRef="#ctx0" brushRef="#br3" timeOffset="-38114.66">6574 9029 20271 0,'-10'13'896'0,"7"-5"192"0,1-1-880 0,-3 2-208 0,2 0 0 0,0 3 0 0,-1 0 864 15,0-2 128-15,3-2 32 0,0-2 0 16,0 2-832-16,2-2-192 0,1-1 0 0,-2-5 0 0,0 0 864 0,7-4 128 16,0-3 32-16,2-2 0 0,0-5 0 0,3-2 0 15,-1-1 0-15,1-1 0 0,2 3-832 0,1 0-192 16,0-1 0-16,2 0 0 0,-1-1 0 0,-1 5 0 15,1 1 0-15,-1 3 0 0,-5 2 0 0,0 3 0 16,1 3 0-16,-3 4 0 0,-1 0 0 0,-2 3 0 16,-2 2 0-16,-3 2 0 0,-3 5 0 0,-2 1 0 15,-3-2 0-15,0 4 0 0,-3 2 0 0,1 0 0 16,1 1 0-16,-2-5 0 0,1-1 0 0,2-5 0 16,-1-1 0-16,3-3 0 0,6-7 864 0,0 0 128 15,0 0 32-15,0 0 0 0,8-6-832 0,2-5-192 16,2-6 0-16,2 2 0 0,-2-2 0 0,6 3 0 0,1 0 0 15,0-2 0-15,2-2 0 0,0 1 0 0,0 5 0 16,1 1 0-16,-4-1 0 0,-2 3 0 0,-1 1 0 16,-1 6 0-16,-3 4 0 0,0 5 0 0,-1 4 0 15,-4 2 0-15,2 3 0 0,-4 2 0 0,1 3 0 16,-2 2 0-16,2 3 0 0,-2-1 0 16,-1 0 0-16,0-2 0 0,0-4 0 0,3-3 0 0,-3 0 0 0,1-2 0 31,1-2-768-31,0-3-208 0,-4-9-48 0,8 6 0 0</inkml:trace>
  <inkml:trace contextRef="#ctx0" brushRef="#br3" timeOffset="-37506.22">7638 8846 16575 0,'0'0'368'0,"0"0"80"0,0 0 0 0,0 0 16 0,-6-2-464 0,1 3 0 0,-4 2 0 0,2 4 0 16,-1 2 0-16,1 2 0 0,-3 3 0 0,0 3 0 15,0 4 912-15,-1 4 96 0,-1 1 16 0,-2 4 0 16,-2 1 0-16,1 2 0 0,-1 4 0 0,-1-5 0 15,1-6-832-15,-1 0-192 0,2-4 0 0,0-4 0 16,3-2 0-16,2-6 0 0,3-4 0 0,1-1 0 16,3-1 864-16,3-4 128 0,0 0 32 0,0 0 0 15,3-9 0-15,5-3 0 0,2-2 0 0,4-4 0 16,1-5 0-16,3-1 0 0,1-1 0 0,3-1 0 0,2 3-832 16,1 4-192-16,4 2 0 0,-3 2 0 0,2 0 0 0,3 4 0 15,3 3 0-15,1 3 0 0,-2 5 0 0,-3 5 0 16,-6 2 0-16,-3 3 0 0,-5 0 0 0,-3 3 0 15,-5 3 0-15,-4 1 0 0,-5 4 0 0,-4 0 0 16,-5-1 0-16,-4 0 0 0,-6-1 0 0,-2 0 0 16,-5-1 0-16,2-2 0 0,1-5 0 0,0-2 0 15,1-1 0-15,2-4 0 0,2-5 0 0,3-2 0 16,0-4 0-16,-1-7 0 16,2-6-1600-16,6-3-352 0,5-3-80 0,6 7-7120 15,5-2-1408-15</inkml:trace>
  <inkml:trace contextRef="#ctx0" brushRef="#br3" timeOffset="-37255.92">8312 8478 20271 0,'0'0'448'0,"0"0"80"0,0 0 32 0,0 0 16 0,0 0-576 0,0 0 0 0,0 6 0 0,-2 5 0 15,-1 5 928-15,-5 1 80 0,0 2 16 0,-5 7 0 16,-1 6 0-16,-3 5 0 0,-3-1 0 0,2 2 0 16,-1-1 0-16,0 0 0 0,2 3 0 0,-3-5 0 15,2-4-832-15,3-2-192 0,2 1 0 0,2-3 0 16,1-4 0-16,2-2 0 0,-1-1 0 0,-1 4 0 16,6-7-768-16,2-3-208 15,2-4-48-15,0-10-11872 0</inkml:trace>
  <inkml:trace contextRef="#ctx0" brushRef="#br3" timeOffset="-36956.7">8363 8921 20271 0,'0'0'448'0,"0"0"80"0,7 10 32 0,1-6 16 0,2-4-576 0,3 0 0 16,3 1 0-16,-1-1 0 0,4-1 928 0,2-2 80 15,2-4 16-15,-1 3 0 0,-3 1-832 0,1-3-192 16,-2-1 0-16,-2-3 0 0,-1 2 0 0,-2 0 0 0,-5-1 0 0,-1 1 0 16,-3-2 864-16,-4 1 128 0,-4 1 32 0,-1 2 0 15,-3 1 0-15,-2 3 0 0,-3 2 0 0,-2 3 0 16,-5 3-832-16,-1 0-192 0,-1 3 0 0,0 1 0 16,2 2 0-16,-1 4 0 0,2 1 0 15,3-1 0-15,2-3 0 0,3 1 0 0,3 2 0 0,5 0 0 16,0 1 0-16,8-2 0 0,3-2 0 0,3-2 0 15,3 1 0-15,5-4 0 0,4-6 0 0,1 0-9232 16,3-1-1904-16</inkml:trace>
  <inkml:trace contextRef="#ctx0" brushRef="#br3" timeOffset="-36506.9">9078 8812 20271 0,'-19'13'448'0,"11"-5"80"0,-4 3 32 0,0 1 16 0,-2 1-576 0,-3 1 0 16,-1 2 0-16,0 2 0 0,1 0 928 0,1 1 80 15,2 0 16-15,2-3 0 0,2 0 0 0,2-3 0 16,2-4 0-16,3 2 0 0,2-1-832 0,1-4-192 16,0-6 0-16,8-1 0 0,-1-4 864 0,3-4 128 15,2-3 32-15,-1 1 0 0,5-5 0 0,0 0 0 16,4-1 0-16,-2-1 0 0,0-2-832 0,2 1-192 15,2 0 0-15,1 4 0 0,0 0 0 0,-1 1 0 16,-1 4 0-16,-2 2 0 0,-1 1 0 0,-4 3 0 16,-1 4 0-16,-4 3 0 0,0 1 0 0,-5 6 0 0,-2 1 0 15,-2 1 0-15,-2 0 0 0,-2 3 0 0,-3 0 0 16,-1 1 0-16,-1-1 0 0,0-1 0 0,-3 1 0 0,3-4 0 16,2-5 0-16,4 1 0 0,0-1 0 0,3-6 0 15,0 0 0-15,4-4 0 0,3 0 0 0,1-5 0 16,3 2 0-16,2-2 0 0,1-5 0 15,0 1 0-15,0 3 0 0,2-1 0 0,0 3 0 0,1-2 0 16,-1-1 0-16,1 1 0 0,-1 3 0 0,1 0 0 16,-2 4 0-16,1 1 0 0,-2 1 0 0,-1 3 0 15,-1 2 0-15,-1 4 0 0,-5 3 0 0,-1 3 0 16,2-1 0-16,-5 3 0 0,0 1 0 0,-2 0 0 16,-1 0 0-16,1 2 0 0,2 0 0 0,2 0-10336 15,0-3-2112-15</inkml:trace>
  <inkml:trace contextRef="#ctx0" brushRef="#br3" timeOffset="-36103.65">9833 8914 16575 0,'-12'-2'368'0,"12"2"80"0,-9-2 0 0,9 2 16 0,-4-2-464 0,4 2 0 0,-5-3 0 0,5 3 0 15,0 0 912-15,0 0 96 0,4-6 16 0,0 3 0 16,3 1 0-16,2 0 0 0,3-1 0 0,0-1 0 15,1-2 0-15,0-1 0 0,-1 1 0 0,2-1 0 16,-4-2-832-16,-1 0-192 0,1 2 0 0,-5 2 0 16,-5 5 0-16,0 0 0 0,-2-7 0 0,2 7 0 15,-8 3 864-15,-1 5 128 0,-4 3 32 0,1 3 0 16,0 0-832-16,2 3-192 0,-2 1 0 0,2 0 0 16,1 2 0-16,5 1 0 0,1-5 0 0,4 2 0 15,2 1 0-15,1-4 0 0,2-7 0 0,3 1 0 16,6 1 0-16,-1-3 0 0,1-4 0 0,2-4-9232 15,-1-4-1904-15</inkml:trace>
  <inkml:trace contextRef="#ctx0" brushRef="#br3" timeOffset="-35788.25">10312 8878 20271 0,'0'0'448'0,"0"0"80"0,0 0 32 0,-5 9 16 0,1 2-576 0,-4 1 0 16,2 1 0-16,-3-1 0 0,2-1 928 0,0 4 80 15,-1 2 16-15,-2-1 0 0,2-4 0 0,0 0 0 16,1 1 0-16,-1-3 0 0,3 0 0 0,0-1 0 16,3-1 0-16,2-8 0 0,0 0-832 0,0 0-192 15,0 0 0-15,9-1 0 0,3-4 864 0,-1-2 128 0,2 2 32 0,2-3 0 16,1-3-832-16,2 1-192 0,1 0 0 0,-2 4 0 16,-2-2 0-16,1 0 0 0,0-3 0 0,1 6 0 15,-2 5 0-15,-1 1 0 0,1 0 0 16,-5 1 0-16,0 3 0 0,-4 1 0 0,0 5 0 15,-5 1 0-15,-1-4 0 0,-1 0 0 0,0 2 0 16,-3-2 0-16,2 1 0 0,0-2 0 0,2-7 0 0,0 0 0 31,0 0-768-31,0 0-208 0,0 0-48 0,8 2 0 0,0-3-2448 16,6-4-496-16,18-1-112 0,-2-7-16 0</inkml:trace>
  <inkml:trace contextRef="#ctx0" brushRef="#br3" timeOffset="-35589.07">11047 8499 23951 0,'0'0'512'0,"0"0"128"0,-5 6 0 0,-5 6 64 0,-3 0-576 0,-3 6-128 16,-2 2 0-16,-4 2 0 0,-1 1 848 0,1 3 144 16,1 4 32-16,1 2 0 0,1 3-832 0,0 0-192 15,1-1 0-15,4-2 0 0,2-1 0 0,2 0 0 16,1 1 0-16,3-2 0 0,0-3 0 0,2 1 0 15,-1 1 0-15,3-2-8144 16,2-4-1680-16</inkml:trace>
  <inkml:trace contextRef="#ctx0" brushRef="#br3" timeOffset="-35423.46">10612 8855 23951 0,'0'0'512'0,"5"-1"128"0,2 0 0 0,4 0 64 0,3-3-576 0,3 3-128 0,3 1 0 0,3 0 0 15,6 4 848-15,1-2 144 0,5 0 32 0,3-1 0 16,5 1-832-16,2 1-192 0,0-1 0 0,0 0 0 16,-1 1 0-16,2 1 0 0,1-2 0 0,-2-2-8144 15,0-4-1680-15</inkml:trace>
  <inkml:trace contextRef="#ctx0" brushRef="#br3" timeOffset="-34420.94">626 8586 16575 0,'-12'-6'736'0,"7"4"160"0,-2 0-720 16,-3-1-176-16,1 1 0 0,1 2 0 0,-2 4 848 0,-2-1 144 15,1 0 32-15,-5 5 0 0,4 5 0 0,-2 5 0 16,-2 1 0-16,1 7 0 0,1 2-832 0,-1 2-192 16,2 1 0-16,4-1 0 0,2-4 864 0,2 0 128 15,3-3 32-15,3-1 0 0,2-1-832 0,3-2-192 16,2-2 0-16,4-4 0 0,1-3 0 0,1-3 0 15,5 1 0-15,0-2 0 0,4-4 0 0,1-2 0 16,2-2 0-16,0-3 0 0,-1-1 0 0,1-2 0 16,-1-1 0-16,-1 1 0 0,-2 2 0 0,1-3 0 15,-2-4 0-15,5-5-12240 0</inkml:trace>
  <inkml:trace contextRef="#ctx0" brushRef="#br3" timeOffset="-34181.5">1023 8315 20271 0,'0'0'896'0,"0"0"192"0,0 0-880 0,0 0-208 0,-5 3 0 0,1 4 0 15,-1 3 864-15,2 5 128 0,-3 2 32 0,2 1 0 16,1 1-832-16,-1 3-192 0,-2 2 0 0,1 4 0 16,2 1 864-16,0 2 128 0,-2 0 32 0,3 0 0 15,1-1-832-15,2-2-192 0,-1-5 0 0,1-1 0 16,1 0 0-16,1-3 0 0,0-4 0 0,-1 0 0 15,1-5 0-15,2-2 0 0,0-1 0 0,-1-2 0 16,-4-5 0-16,0 0 0 0,0 0 0 0,6-2 0 0,1 0 0 0,-1-5 0 16,2-2 0-16,0-7-12240 15</inkml:trace>
  <inkml:trace contextRef="#ctx0" brushRef="#br3" timeOffset="-33811.25">1534 8403 23951 0,'0'0'512'0,"-8"-2"128"0,0 2 0 0,8 0 64 0,-6 2-576 0,-2 2-128 16,-2 1 0-16,0 1 0 0,-3 2 0 0,0 0 0 16,-1-1 0-16,-1 4 0 0,0 3 848 0,-2 1 144 15,0 2 32-15,-1 0 0 0,3 0-832 0,-1-2-192 0,5 0 0 16,3 1 0-16,0-3 0 0,5-1 0 15,2-1 0-15,1-3 0 0,0-8 0 0,0 0 0 16,6-1 0-16,5-1 0 0,3-2 864 0,3-2 128 0,1-2 32 0,0-3 0 16,0-2-832-16,-2-2-192 0,0-1 0 0,-1-1 0 15,-1 1 0-15,-1 3 0 0,-4 2 0 0,1 0 0 16,-1 1 864-16,-2 2 128 0,-2 2 32 0,-1 2 0 16,-4 4-832-16,0 0-192 0,5 6 0 0,1-1 0 15,-4 3 0-15,-1 1 0 0,1 1 0 0,0 1 0 16,0 0 0-16,2 1 0 0,0 2 0 0,-2-3 0 15,2 0 0-15,0-4 0 0,-4-7 0 0,9 5 0 16,1 2-768-16,-3-6-208 16,3-3-48-16,-4-3-8736 0,3-1-1760 0</inkml:trace>
  <inkml:trace contextRef="#ctx0" brushRef="#br3" timeOffset="-33644.11">1844 8284 20271 0,'0'0'896'0,"-2"7"192"0,0 2-880 0,-4 0-208 16,1 1 0-16,0 1 0 0,-1 3 864 0,0-1 128 16,0 1 32-16,-1 0 0 0,-1 1-832 0,3-1-192 15,0 1 0-15,3-3 0 0,-1-2 0 0,2-2 0 16,1-8 0-16,0 8 0 0,4-1 0 0,-1-1 0 16,-3-6 0-16,9-2-10608 0</inkml:trace>
  <inkml:trace contextRef="#ctx0" brushRef="#br3" timeOffset="-33186.3">2088 8265 16575 0,'0'10'368'0,"-3"1"80"0,1 0 0 0,1-2 16 0,0 0-464 0,1 0 0 0,0 0 0 0,0 0 0 15,-2 1 912-15,1-1 96 0,-1 0 16 0,1-2 0 16,1-7-832-16,-1 7-192 0,1-7 0 0,0 0 0 0,0 0 864 16,0 0 128-16,0 0 32 0,0 0 0 0,0 0 0 15,0 0 0-15,5-3 0 0,3-3 0 0,-2 0-832 0,0-2-192 16,1 0 0-16,1 0 0 0,0-1 0 0,3 0 0 16,-2 0 0-16,1 0 0 0,0 0 864 0,0 0 128 15,1 1 32-15,2 4 0 0,-2 1-832 0,1 3-192 16,0 2 0-16,1 1 0 0,-3 2 0 0,0 2 0 15,0 0 0-15,-4 2 0 0,-1 1 0 0,1 0 0 16,-4 1 0-16,1-2 0 0,-1-1 0 0,-1-1 0 16,-1 0 0-16,0-1 0 0,0-6 0 0,0 0 0 15,0 0 0-15,0 0 0 0,7-3 0 0,1-1 0 16,1-3 0-16,0-1 0 0,1-2 864 0,0 0 128 16,1 0 32-16,0-1 0 0,0-1-832 0,1 1-192 0,-2 3 0 15,1 1 0-15,0 3 0 0,-2 2 0 16,1 0 0-16,2 2 0 0,-3 4 0 0,1 2 0 15,1 0 0-15,-2 5 0 0,-1 2 0 0,0 2 0 0,0 0 0 16,-1 6 0 0,-1-5-768-16,-4-1-208 0,1-3-48 0,0-1-13504 0</inkml:trace>
  <inkml:trace contextRef="#ctx0" brushRef="#br3" timeOffset="-32998.97">1918 8015 35007 0,'-10'-6'1552'0,"10"6"320"0,0 0-1488 0,0 0-384 0,0 0 0 0,8 0 0 15,1 1 0-15,2 0 0 0,3-2 0 0,-4 3 0 0,1 4 0 16,0-1 0-16,0 1 0 0,4 1 0 16,-3-3-752-16,-2 0-208 0,-10-4-64 0,7 7-8736 15,-1-2-1760-15</inkml:trace>
  <inkml:trace contextRef="#ctx0" brushRef="#br3" timeOffset="-32801.3">2709 8072 31327 0,'0'0'1392'0,"0"0"272"16,1-6-1328-16,1 2-336 0,1 1 0 0,1-1 0 0,-4 4 896 0,0 0 96 0,0 0 32 0,0 0 0 15,0 0-832-15,0 0-192 0,6 6 0 0,0 0 0 16,-6-6 0-16,2 9 0 16,-2 1 0-16,-1 0 0 15,-3 3-768-15,0 0-208 0,-1 0-48 0,-1 0 0 0</inkml:trace>
  <inkml:trace contextRef="#ctx0" brushRef="#br3" timeOffset="-31132.24">12362 8846 16575 0,'0'0'736'0,"6"-5"160"0,3-2-720 0,-4-2-176 0,2 3 0 0,-2-3 0 16,0 5 848-16,-5 4 144 0,0 0 32 0,2-7 0 16,-1 0 0-16,-2 3 0 0,-4 1 0 0,1 2 0 15,-6 1 0-15,0 2 0 0,-2 1 0 0,-3 3 0 16,-5 1-832-16,0 1-192 0,-1 2 0 0,0 4 0 0,3 5 0 0,0 0 0 16,-1 0 0-16,3 2 0 0,0 2 0 0,1 0 0 15,2 2 0-15,3-4 0 0,4-3 0 16,4-2 0-16,2-1 0 0,5-2 0 0,5-4 0 0,1-2 0 15,3-3 0-15,2-4 0 0,1-4 1680 0,4-2 304 16,4-2 48-16,12-5 16 16,-4-1-2464-16,-3 0-480 0,-2-2-112 0,-12 5-16 0,-2-3 832 15,-1-1 192-15,-2 0 0 0,-3 1 0 0,-1 1 0 0,-3 1 0 16,0-3 0-16,-4 2 0 0,-4 1 0 0,2 2 0 16,-1 2 0-16,-2 2 0 0,0 0 0 0,-1 4 0 15,1 5 0-15,5-3 0 0,0 0 0 0,0 0 0 16,0 0 0-16,0 0 0 0,0 0 0 0,8 4 0 15,3-4 0-15,2-1 0 0,3-2 0 0,4 0 0 16,3-2 0-16,3-3 0 0,2-2 0 0,3-2 0 16,0-3 0-16,2-1 0 0,1 2 0 0,1-5 0 0,-1-1 0 0,-1-2 0 15,-2-2 0-15,0-2 0 0,-2-4 0 16,0 3 0-16,0 1 0 0,-5 1 0 0,-1 0 0 0,-3 0 0 16,-4 1 0-16,-3 2 0 0,-2 4 0 0,-5 3 0 15,-4 4 0-15,-2 4 0 0,-2 2 0 0,-2 5 0 16,-7 6 768-16,-3 5 208 0,-3 5 48 0,-3 7 0 15,-2 5-832-15,-2 7-192 0,-2 6 0 0,-1 4 0 16,-2 3 0-16,1 4 0 0,-5 0 0 0,0 1 0 16,0 4 0-16,1 0 0 0,2 2 0 0,0-1 0 15,4 0 0-15,2-7 0 0,4-4 0 0,-7 11 0 16,7-11-768-16,4-9-208 16,3-8-48-16,4-3 0 0,2-3 0 0,1-9 0 15,1-8 0-15,5-7-11872 0</inkml:trace>
  <inkml:trace contextRef="#ctx0" brushRef="#br3" timeOffset="-30991.54">12512 9198 27647 0,'4'-21'608'0,"1"11"128"0,0 3 32 0,2 0 0 0,1-2-624 0,1 2-144 16,5-4 0-16,-1 3 0 0,0 1 848 0,5 3 144 15,1 0 32-15,9 1 0 0,3 2-832 0,1 0-192 16,5 0 0-16,3 1 0 0,-1 0 0 0,3 0 0 16,1-1 0-16,2-2 0 0,-3-3 0 0,-1 3 0 15,-1 2 0-15,-2-1-9232 16,-1-2-1904-16</inkml:trace>
  <inkml:trace contextRef="#ctx0" brushRef="#br3" timeOffset="-30476.79">14644 8460 20271 0,'0'-19'896'0,"2"10"192"0,2 0-880 0,-1 0-208 16,-1 0 0-16,-2 9 0 0,0 0 864 0,0 0 128 15,0 0 32-15,0 0 0 0,0 0-832 0,0 0-192 16,3 9 0-16,-4 5 0 0,-5 6 864 0,-1 4 128 0,-2 6 32 16,-5 2 0-16,-2 4-832 0,0 5-192 15,-4 5 0-15,0 0 0 0,-1 2 0 0,-3 1 0 0,2-3 0 0,-2-1 0 16,1-1 0-16,3-2 0 0,1 2 0 16,4-5 0-16,2-11 0 0,3 1 0 0,0-4 0 0,3-2 0 15,0-2 0-15,2-2 0 0,3-2 0 0,0-3 0 31,0-6-1600-31,2-8-352 0,0 0-80 0,0 0-16 0</inkml:trace>
  <inkml:trace contextRef="#ctx0" brushRef="#br3" timeOffset="-30096.77">14261 8909 23951 0,'-11'-10'512'0,"11"10"128"0,-9-1 0 0,9 1 64 0,0 0-576 0,0 0-128 0,0 0 0 0,0 0 0 0,0 0 848 0,9 4 144 15,2 1 32-15,2-3 0 0,3-2-832 0,3 0-192 16,1-1 0-16,3 0 0 0,3 2 0 0,1-1 0 16,3-1 0-16,2-1 0 0,-2-1 0 0,1 0 0 15,0-1 0-15,-1-1 0 0,-6 1 0 0,-2 2 0 16,-7 2 0-16,-3-1 0 0,-3-2 0 0,-9 3 0 16,0 0 0-16,0 0 0 0,-3 11 0 0,-4 3 0 15,-3 2 0-15,-3 2 0 0,-3 3 864 0,-1 2 128 16,0 2 32-16,1-2 0 0,3-2-832 0,4-1-192 15,4 0 0-15,3-2 0 0,0-1 0 0,7-3 0 16,6-3 0-16,2-1 0 0,5-2 0 0,-1-2 0 16,4-2 0-16,1-3 0 0,0-1 0 0,0-3 0 0,0 0 0 15,-3-5 0-15,0-7 0 0,-4 1 0 0,-2 1 0 0,-2-3 0 16,-2-1 0-16,-2 0 0 0,-6-1 0 16,-1 3 0-16,-3-3 0 0,-2 2 0 15,-3-2 0-15,-1 5 0 0,0 7 0 0,-5 1 0 0,-1 1 0 0,0 0 0 31,1 2-2416-31,3 2-528 0,-2 2-96 0,13-2-32 0</inkml:trace>
  <inkml:trace contextRef="#ctx0" brushRef="#br3" timeOffset="-29811.79">15085 8908 27647 0,'0'0'608'0,"0"0"128"0,-9 12 32 0,2-1 0 0,-4 1-624 0,2 3-144 0,-1 9 0 0,-4-5 0 0,0 0 0 0,2-4 0 16,3-2 0-16,-1 3 0 0,3 5 0 0,0-3 0 16,3-3 0-16,-4-4 0 0,0-3 848 0,3-3 144 15,1 1 32-15,4-6 0 0,0 0-832 0,0 0-192 16,5-9 0-16,-1-2 0 0,0-5 864 0,2 1 128 16,4 0 32-16,2-2 0 0,2 1-832 0,3-1-192 15,1 1 0-15,0 0 0 0,1 3 864 0,2 3 128 16,-1 4 32-16,-2 1 0 0,0-4-832 0,0 7-192 15,0 4 0-15,-2 3 0 16,-4 0-768-16,0 1-208 0,-1-1-48 0,0 4 0 16,-2 3-1632-16,1-2-336 0,1-3-64 0,-2-1-16 0</inkml:trace>
  <inkml:trace contextRef="#ctx0" brushRef="#br3" timeOffset="-29526.9">15643 8889 23951 0,'0'0'1056'0,"-6"5"224"0,-1 3-1024 0,2 4-256 0,-5 2 0 0,1 0 0 15,-1 0 0-15,0 2 0 0,3 2 0 0,-2 0 0 16,3-2 0-16,2 1 0 0,2-1 0 0,3 0 0 16,4-3 880-16,0-3 112 0,1-2 32 0,3-1 0 15,2-3 0-15,4-3 0 0,-2-2 0 0,4-5 0 16,1-6-832-16,1-2-192 0,-2-1 0 0,2 2 0 0,1 0 864 0,-3-2 128 15,-1-1 32-15,-1 0 0 0,-2-1-832 0,-2 1-192 16,-1-2 0-16,-1 3 0 0,-2 0 0 0,-2 3 0 16,1 2 0-16,-4 2 0 0,0-1 0 15,-1 3 0-15,-1 6 0 0,0 0 0 16,0 0-768-16,0 0-208 0,-4 0-48 0,4 0-13504 16</inkml:trace>
  <inkml:trace contextRef="#ctx0" brushRef="#br3" timeOffset="-29164.6">16399 8825 20271 0,'21'-5'448'0,"-10"3"80"0,-2 1 32 0,2-2 16 0,1-1-576 0,0 2 0 0,-4-2 0 0,1 1 0 16,-9 3 928-16,3-4 80 0,-1-2 16 0,-2 6 0 15,0 0 0-15,-5-1 0 0,-8 1 0 0,-3 0 0 16,-1 1 0-16,-8 3 0 0,-1 1 0 0,0 2 0 16,0 1-832-16,2 2-192 0,0 1 0 0,4 0 0 15,1-2 0-15,6 2 0 0,0-2 0 0,4 2 0 16,3 1 0-16,1 0 0 0,4-1 0 0,4-1 0 16,1 2 0-16,2 1 0 0,2 1 0 0,2 0 0 15,2-1 864-15,0 0 128 0,0 0 32 0,-4 0 0 16,0-4-832-16,-2-1-192 0,0-1 0 0,-3 2 0 0,-7 2 864 15,-3 0 128-15,-3-2 32 0,-2 1 0 0,-8-2-832 16,-1 4-192-16,-3 0 0 0,-1-1 0 0,-5-1 0 16,-1 0 0-16,-2 0 0 0,-2-2 0 15,2-5-1600-15,2 0-352 0,3-3-80 16,7-3-16-16</inkml:trace>
  <inkml:trace contextRef="#ctx0" brushRef="#br3" timeOffset="-28689.67">18078 8461 27647 0,'0'0'608'0,"0"0"128"0,0 0 32 0,0 0 0 0,0 0-624 16,0 0-144-16,-11 15 0 0,3 0 0 0,-3 4 0 0,-1 3 0 16,0 6 0-16,-3 5 0 0,-1 5 848 0,-1 1 144 15,-2 1 32-15,0-1 0 0,-1-1-832 0,1-3-192 16,-6-2 0-16,5 1 0 0,-2-2 0 0,1 2 0 15,2-1 0-15,0-5 0 0,4-9 0 0,3-2 0 16,-1-1 0-16,3-2 0 0,3-3 0 0,2-4 0 16,5-7 0-16,0 0-9232 15,0 0-1904-15</inkml:trace>
  <inkml:trace contextRef="#ctx0" brushRef="#br3" timeOffset="-28322.83">18560 8588 23951 0,'0'0'1056'0,"-9"1"224"0,-4 1-1024 0,1 6-256 0,-3 4 0 0,0 3 0 16,-3-2 0-16,-1 5 0 0,0 1 0 0,-3-1 0 16,0 0 880-16,-1 0 112 0,-1-4 32 0,-5 1 0 15,-2 1-832-15,1-2-192 0,1-3 0 0,1-1 0 16,1 3 864-16,1-3 128 0,4 0 32 0,2-2 0 15,1-3-832-15,2 0-192 0,2-2 0 0,3 0 0 16,2-2 864-16,1 3 128 0,1 2 32 0,3 0 0 16,5-6-832-16,0 0-192 0,0 0 0 0,-1 12 0 0,3-1 0 0,2 2 0 15,3 2 0-15,3-5 0 0,2-4 0 0,3 1 0 16,1 4 0-16,-1 2 0 0,1-5 0 0,-1 2 0 16,0 1 0-16,0-2 0 0,-3-2 0 0,1-3 0 15,-4-5 0-15,0 8 0 0,-3 6 0 16,1-1 0-16,-5-2 0 0,0 0 0 0,-1 0 0 0,0 2 0 15,1 6 0-15,-2-8 0 0,0-2 0 0,0 2 0 16,1 1 0-16,0 0-10336 16,0-2-2112-16</inkml:trace>
  <inkml:trace contextRef="#ctx0" brushRef="#br3" timeOffset="-27877.32">18937 8793 23951 0,'0'0'512'0,"0"0"128"0,-10-3 0 0,5 4 64 0,-2 3-576 0,-1 1-128 0,0-1 0 0,-1 2 0 15,-3 6 0-15,1 0 0 0,-1 1 0 0,-1 1 0 16,0-3 848-16,-2 4 144 0,2 3 32 0,1-6 0 15,1 0-832-15,1 0-192 0,0 0 0 0,3-3 0 16,2-2 864-16,1 0 128 0,4-7 32 0,0 0 0 16,0 0-832-16,9 3-192 0,0-3 0 0,2-2 0 0,2-2 864 0,1-3 128 15,2-1 32-15,3 1 0 16,-2-4-832-16,1 1-192 0,-1 0 0 0,2-2 0 0,-2 1 0 0,-1-1 0 16,1-3 0-16,0 4 0 0,0 5 864 0,-3 1 128 15,-2 2 32-15,0-1 0 16,0 4-1648-16,-4 5-320 0,-5 4-64 15,-2-1-16-15,-1 1 832 0,-1 3 192 0,-1 2 0 0,0 4 0 0,-5 1 0 0,1-2 0 16,-1-2 0-16,2 1 0 0,0-1 0 0,4 2 0 16,1-1 0-16,1-1 0 0,2-4 0 0,4 0 0 15,2-2 0-15,3-1 0 0,-1-5 0 0,3-1 0 16,5-4 0-16,0 1 0 0,0-3 0 0,2-2 0 16,0 0 0-16,0-1 0 15,-1 0-2496-15,0 1-464 0,13-11-96 0,-9 6-16 0</inkml:trace>
  <inkml:trace contextRef="#ctx0" brushRef="#br3" timeOffset="-27523.2">19732 8810 27647 0,'0'0'608'0,"0"0"128"0,0 0 32 0,-5-1 0 0,-1 0-624 0,-1 3-144 0,-2 5 0 0,-2 1 0 15,-5 0 0-15,-2 3 0 0,-1 0 0 0,0 3 0 16,1 3 848-16,1 2 144 0,2-3 32 0,-1 1 0 0,3-3-832 16,3 0-192-16,4 2 0 0,2-7 0 0,0 0 0 15,4 0 0-15,4-2 0 0,1-1 0 0,1-2 864 0,3-3 128 16,4-4 32-16,2 0 0 0,1-2-832 0,1-2-192 16,1-2 0-16,1-1 0 0,-1-2 864 0,-3 1 128 15,-3 0 32-15,-1-1 0 0,1-2-832 0,-5 2-192 16,-2 2 0-16,0-1 0 0,-3-1 0 0,-2 1 0 15,-2 0 0-15,-4 2 0 0,1 1 0 0,-4 3 0 16,-2 0 0-16,-2 1 0 0,-2 0 0 0,0 0 0 16,-1 3 0-16,0 0 0 15,1 0-768-15,2 0-208 0,3 0-48 0,1 0 0 16,2 0-1632-16,7 1-336 0,-7-11-64 0,11 3-16 16</inkml:trace>
  <inkml:trace contextRef="#ctx0" brushRef="#br3" timeOffset="-27256.69">20331 8224 27647 0,'0'0'608'0,"0"0"128"0,0 0 32 0,0 0 0 0,0 0-624 0,-7 7-144 0,-2 4 0 0,-2 4 0 15,-2 2 0-15,-2 5 0 0,-4 5 0 16,0 2 0-16,1 1 848 0,-4 2 144 0,1 1 32 0,-1 4 0 15,0 5-832-15,2 1-192 0,0 4 0 0,4 0 0 16,1-2 864-16,4-1 128 0,3-1 32 0,2-1 0 16,3-1-832-16,1-2-192 0,4-4 0 0,0-1 0 15,1-1 0-15,3-3 0 0,0-3 0 0,1 0 0 0,2-2 0 16,-5-4 0-16,3-7 0 0,-2-2 0 0,0-1 0 0,-3-4 0 16,-2-7 0-16,0 0-10336 15,-3-5-2112-15</inkml:trace>
  <inkml:trace contextRef="#ctx0" brushRef="#br3" timeOffset="-27106.35">19758 8740 31327 0,'11'-18'1392'0,"-4"12"272"0,5 2-1328 0,4 0-336 16,4-3 0-16,6 3 0 0,5 1 896 0,5 2 96 16,7 2 32-16,5 4 0 0,4-1-832 0,3 1-192 15,4 0 0-15,-2 1 0 0,3-2 0 0,4 3 0 16,3-1 0-16,-1 2-10336 15,0 1-2112-15</inkml:trace>
  <inkml:trace contextRef="#ctx0" brushRef="#br2" timeOffset="25257.08">759 17090 12319 0,'0'0'544'0,"0"0"112"0,0-9-528 0,0 9-128 16,0 0 0-16,0 0 0 0,-1-8 1360 0,1 8 240 16,0 0 64-16,0 0 0 0,-4-5-368 0,4 5-64 15,-8-1-16-15,8 1 0 0,0 0-208 0,-9 6-48 16,-1 2-16-16,3 0 0 0,1-2-304 0,1 3-64 15,-2-1-16-15,1 5 0 0,-4 6-160 0,1 3-16 0,-1-3-16 0,2 3 0 16,1 3-96-16,-1-1-16 16,-1-1 0-16,-2-1 0 0,2-1-16 0,0 1-16 0,-2 1 0 15,4-3 0-15,-5-3-16 0,2 2 0 0,1 0 0 16,-1-3 0-16,-1 0-48 0,1-2-16 0,1-3 0 0,2 0 0 16,-2 1-16-16,3-1-128 0,0-2 192 0,1-1-64 15,5-8-128-15,-3 7 160 0,3-7-160 0,0 0 160 16,0 0-160-16,0 0 128 0,0 0-128 0,4 8 128 15,-4-8-128-15,10 5 192 0,0-1-192 0,2-1 192 16,3 0-64-16,0 1 0 0,0-4 0 0,1 0 0 16,-2 0 0-16,2 0 0 0,-1 1 0 0,0 0 0 15,0-3-128-15,0 2 192 0,0-3-192 0,-1 3 192 16,-4 3-192-16,-1-3 0 0,2 1 0 0,-3 2 128 16,0 1-128-16,-8-4 0 0,0 0 0 0,10 5 128 15,-1-2-336-15,-9-3-80 0,0 0-16 0,0 0-9936 16,13 0-2000-16</inkml:trace>
  <inkml:trace contextRef="#ctx0" brushRef="#br2" timeOffset="25712.11">1061 17127 13583 0,'0'0'592'0,"0"0"144"0,0 0-592 0,0 0-144 0,0 0 0 0,0 0 0 16,0 0 1360-16,-5 8 240 0,2-2 64 0,-3 3 0 16,-1-1-416-16,3 2-80 0,-3 1-16 0,1 2 0 15,1 0-240-15,-1 2-48 0,0-1-16 0,0 1 0 16,0 1-224-16,1-1-48 0,-1 0-16 0,2 1 0 16,2-2-192-16,0 0-48 0,2 0 0 0,0 0 0 0,1-2-176 0,1 0-144 15,1-1 192-15,0-1-192 0,3-1 128 16,-6-9-128-16,0 0 0 0,9 6 0 15,1 0 0-15,-1-3 0 0,-9-3 0 0,10-1 0 0,0-1 0 0,-3-1 0 16,1-1-208-16,-1 0 80 16,0-2-320-16,-1 1-48 0,-6 5-16 0,9-7 0 15,-5 1-272-15,-4 6-64 0,6-8-16 0,1 3 0 16,-1-1-544-16,-1 1-128 0,-5 5 0 0</inkml:trace>
  <inkml:trace contextRef="#ctx0" brushRef="#br2" timeOffset="26342.08">1379 17068 13695 0,'0'0'608'0,"0"0"128"0,0 0-592 0,0 0-144 16,9-6 0-16,-9 6 0 0,0 0 1184 0,7-4 208 16,0-2 32-16,-7 6 16 0,0 0-64 0,0 0-16 15,0 0 0-15,0 0 0 0,0 0-160 0,0 0-48 0,-3 11 0 0,-2 3 0 16,2 3-384-16,-5 1-64 0,3 0-32 0,-4 4 0 16,2 3-192-16,-5 1-32 0,-2-3-16 0,2 5 0 15,2 0-96-15,0 0-16 0,0-2 0 0,1 1 0 16,-3-2-144-16,3-1-48 0,2-2 0 0,0-1 0 15,0-5-128-15,3-1 128 0,3-3-128 0,-3-1 128 16,0-1-128-16,4-10 0 0,-2 9 0 0,2-9 0 31,0 0-640-31,0 0-64 0,0 0-16 0,0 0 0 16,-7-2-1824-16,0-1-352 0,0-3-80 0</inkml:trace>
  <inkml:trace contextRef="#ctx0" brushRef="#br2" timeOffset="26509.97">995 17398 18431 0,'-8'0'1632'16,"8"0"-1312"-16,0 0-320 0,0 0 0 0,0 0 1152 0,0 0 176 16,0 0 16-16,0 0 16 0,9 6-96 0,2 0-32 15,2-4 0-15,0-2 0 0,3-1-336 0,2-2-64 16,0-2 0-16,3 0-16 0,1-2-304 0,-2 2-64 16,0-1-16-16,-1 2 0 0,1 0-304 0,-3 2-128 15,-2-1 128-15,2 1-128 16,-1 1-1264-16,1 0-336 0,-1-1-64 0</inkml:trace>
  <inkml:trace contextRef="#ctx0" brushRef="#br2" timeOffset="26910.93">1813 17130 6447 0,'9'-7'272'0,"-9"7"80"0,7-4-352 0,-7 4 0 0,6-5 0 0,-6 5 0 16,0 0 3424-16,0 0 608 0,0 0 128 0,0 0 32 15,0 0-2320-15,0 0-464 0,0 0-80 0,0 0-32 16,-9 1-384-16,0 3-80 0,-4 4 0 0,0 2-16 16,0 0-112-16,0 1 0 0,-3 0-16 0,3 2 0 15,-1 0-96-15,1 3-16 0,0-3 0 0,4-1 0 16,0-1-176-16,5 1-32 0,1 0-16 0,3 0 0 15,-3-3-176-15,6 1-48 0,2 0 0 0,1 0 0 16,1 0-128-16,2-1 192 0,2-1-192 0,-2 2 192 0,-4 0 16 16,2 0 16-16,0-1 0 0,1 1 0 0,-1-1 144 15,-2 0 16-15,-2 0 16 0,0 1 0 0,-6 1 336 0,-2-1 64 16,-3 0 16-16,-3 1 0 0,1 1-48 0,-4-1-16 16,-4-2 0-16,-2 1 0 0,-4 0-368 0,0 0-80 15,0-1-16-15,1 1 0 0,-3 0-288 16,1-3 160-16,1-2-160 0,0-1 128 15,1-3-896-15,4-1-176 0,4-1-32 0,-1-3-11744 16,2-1-2336-16</inkml:trace>
  <inkml:trace contextRef="#ctx0" brushRef="#br2" timeOffset="28009.83">23555 17385 19343 0,'0'0'1728'0,"-9"9"-1392"16,-4 4-336-16,3 0 0 0,2 0 160 0,-4 2-32 16,-2 3-128-16,0 1 192 0,-1 0 160 0,0 3 32 15,-2-2 0-15,0 0 0 0,-1 0 64 0,3-3 32 16,-3-2 0-16,3-3 0 0,1-3 160 0,0-2 16 16,4 1 16-16,3-4 0 0,-2-2 16 0,9-2 0 15,0 0 0-15,0 0 0 0,-4-8 144 0,2-4 16 0,6-5 16 0,2-4 0 16,3-3-144-16,3-1-16 0,3-3-16 0,0-1 0 15,1-5-336-15,2-1-64 0,2 2-16 0,3 3 0 16,0 2-272-16,2 2 0 0,1 6 0 0,0 1 0 16,0 5 0-16,0 5 0 0,-3 3 0 0,-1 6 0 15,-1 3 0-15,-3 5 0 0,-2 1 0 0,-4 5 0 16,-2 1 0-16,-5 2 0 0,-2 0 0 0,-6 1 0 16,-4-1 0-16,-2 1 0 0,-3 0 0 0,-3-2 0 15,-1 4 0-15,-2-5 0 0,2-4 0 0,-3 0 0 16,2-1 144-16,1-1-144 0,1-4 0 0,2 0 144 15,0-3-144-15,4 0 128 0,1 0-128 0,8-2 128 16,-9-2-128-16,9 2 160 0,0 0-160 0,0 0 160 16,0 0-160-16,0 0 0 0,10 0 0 0,0 1 0 0,2 0 0 15,4 5 0-15,3 2-128 0,2 0 128 0,-2 3 0 0,1 0 0 16,-2 4-144-16,1-1 144 0,-3-2 0 16,0 0 0-16,-4 1 0 0,-1-2 0 15,-1-1-864-15,-1-2-224 0,-3-2-32 0,-6-6-13232 16</inkml:trace>
  <inkml:trace contextRef="#ctx0" brushRef="#br2" timeOffset="28294.44">24229 17233 21183 0,'0'0'1888'0,"0"0"-1504"0,0 0-384 0,-7 1 0 15,-1 2 1200-15,0 5 160 0,-1 3 48 0,-1 4 0 16,1 2-528-16,-1 1-112 0,0 2 0 0,-1 1-16 16,-1 1-336-16,-2-1-64 0,5-2-16 0,0 3 0 15,-2 2-144-15,3-3-48 0,3-5 0 0,0 1 0 16,-4-1-144-16,4 0 0 0,-1-2 144 0,3-1-144 15,0-5 0-15,3-8-240 0,-2 9 48 0,2-9 0 16,0 0-1920-16,0 0-384 0</inkml:trace>
  <inkml:trace contextRef="#ctx0" brushRef="#br2" timeOffset="28462.82">24058 17404 17503 0,'0'0'1552'0,"0"0"-1232"16,8 4-320-16,6-1 0 0,3-2 768 0,4 3 80 15,-1 1 32-15,2-2 0 0,2 0 272 0,3 0 64 16,-3-2 16-16,1 0 0 0,-2 1-832 0,-1-1-160 16,-1-2-48-16,-2-1 0 0,-2 0-192 0,-1 2 176 15,-3-3-176-15,-2 2 160 16,-1-3-1056-16,-5 0-192 0,-5 4-64 0</inkml:trace>
  <inkml:trace contextRef="#ctx0" brushRef="#br2" timeOffset="28645.78">24517 17281 21999 0,'0'0'960'0,"0"0"224"0,0 0-944 0,0 0-240 0,0 0 0 0,0 0 0 16,-9 7 1232-16,-2 3 208 0,-4 1 32 0,1 3 16 15,0 2-720-15,-2 2-160 0,1 2-32 0,-2 2 0 16,1 0-32-16,2 0-16 0,1-1 0 0,2 0 0 16,-3 1-288-16,2 1-64 0,2 0-16 0,0 0 0 15,-1 0-160-15,1-2 0 0,2 0 0 0,0-4-176 16,0-6-2000-16,5-3-416 0,3-8-80 15,0 0-16-15</inkml:trace>
  <inkml:trace contextRef="#ctx0" brushRef="#br2" timeOffset="29004.46">25179 17240 23039 0,'2'-7'2048'0,"2"-4"-1648"16,-1-2-400-16,1 2 0 0,-2 2 560 0,-2 0 16 16,-1 3 16-16,1 6 0 0,-6-5 240 0,0 2 64 15,-3 0 0-15,-2 1 0 0,-2-1-192 0,-3 4-16 16,-3 2-16-16,-1 2 0 0,-6 1-32 0,3 4 0 16,2 2 0-16,3 4 0 0,1 1-256 0,3 2-48 15,1 2-16-15,6 1 0 0,2 0-32 0,2 0-16 16,1 0 0-16,3 1 0 0,4 0-16 0,0 2 0 0,-1 1 0 15,1 1 0-15,3 0 320 0,-3 0 48 0,-1 3 16 16,1 0 0-16,-1 0 64 0,-1 0 0 0,-4-1 16 16,-2-6 0-16,0-1-208 0,-5-5-64 0,-3 1 0 0,-4-4 0 15,1-3-32-15,-5-2-16 0,-1-3 0 0,-1-2 0 16,-4 0-112-16,0-3-32 0,-1-4 0 0,0 0 0 16,-2-2-128-16,-1-1-128 0,-4-3 144 0,0-2-144 31,1-2-1552-31,-3-4-416 0,-4-2-80 0</inkml:trace>
  <inkml:trace contextRef="#ctx0" brushRef="#br2" timeOffset="34086.5">9603 15044 9215 0,'0'0'816'0,"0"0"-656"0,0 0-160 0,0 0 0 16,0 0 1456-16,0 0 256 0,0 0 48 0,0 0 16 0,8 9-704 15,-8-9-144-15,0 0-32 0,0 0 0 0,0 0-192 0,0 0-64 16,0 0 0-16,0 0 0 0,0 0 176 0,0 0 16 15,0 0 16-15,0 0 0 0,0 0-144 0,0 0-16 16,-4-6-16-16,-3 3 0 0,1-1-240 0,6 4-48 16,-9-5-16-16,-1-1 0 0,-2 1 16 0,0-2 0 15,-2 0 0-15,2-1 0 0,2 0 0 0,-1 1 0 16,5-1 0-16,-5-1 0 0,-1-1-80 0,0-1-16 16,1 0 0-16,-3-1 0 0,1 2-32 0,1-2 0 15,1-4 0-15,0 0 0 0,-2 6-16 0,2-1-16 16,3-3 0-16,-2-1 0 0,3-2-32 0,0 1-16 15,2-1 0-15,-2-1 0 0,3-1-48 0,-1-1 0 16,3 0 0-16,-2 1 0 0,0 3-128 0,2-4 128 16,0 0-128-16,1 2 128 0,1-1-128 0,0 1 0 0,0 1 0 15,0-1 0-15,0-1 0 0,0 3 0 0,0-1 0 0,0 1 0 16,2-1 0-16,0 1 0 0,0 0 0 0,2 2 0 16,0 3 0-16,0-1 0 0,1-3 0 0,3 1 0 15,-3 2 0-15,5 2 0 0,-1 1 0 0,3-2 0 16,1 0 0-16,2 0 0 0,3 1 0 0,1 1 0 15,-1-1 0-15,4 1 0 0,5 1 0 0,-1 2 0 16,4-2 0-16,1 0 0 0,2 1 0 0,-1 0 0 16,0 2 0-16,1 0 0 0,-2 1 0 0,1-1 0 15,0 0-128-15,1-1 128 0,-1 2 0 0,3 0 0 16,4 0 0-16,0 0 0 0,0 0 0 0,-2 0 0 16,1 4 0-16,-6 0 0 0,0 0 0 0,-3 0 0 15,-2 0 0-15,1 0 0 0,-1 2 0 0,0 0 0 0,-4-1 0 16,4 1 0-16,1 1 0 0,2-1 0 0,1 1 0 15,0-2 0-15,-2 1 0 0,0 1 0 0,1 2 0 0,-3-2 0 16,0-1 0-16,-2 1 0 0,0 2 0 0,0-1 0 16,1 2 0-16,-1-3 0 0,1 0 0 15,-1 1 0-15,-2-1 0 0,1 1 0 0,2 1 0 0,2-1 0 16,-1 0 0-16,-2 1 0 0,-1-1 0 0,-3 0 0 16,-2-4 128-16,1 4-128 0,-3 4 0 0,-2-2 0 15,1-1 0-15,-4 0 0 0,-1 2 0 0,0 2 0 16,0 2 0-16,-3-3 0 0,1-1 0 0,-1 1 0 15,0 2 0-15,-4-1-176 0,2 4 176 0,1-2 0 16,-1-3 0-16,0 3 0 0,-2 5 0 0,0 1 0 16,-1-1 0-16,2-1 0 0,-3 1 0 0,-1-1 0 15,-2 0 0-15,0 1 0 0,1-3 0 0,-2 1 0 0,-4 1 0 16,2-1 0-16,-1 0 0 0,-1-1 0 0,-1-1 128 0,-1 2-128 16,1-1 128-16,-1 2-128 0,0-2 128 0,0 1-128 15,-1-1 128-15,-1 1-128 0,1 2 160 0,0-2-160 16,0-2 144-16,0 2-144 0,-1-2 128 0,0 4-128 15,-1-1 0-15,0-1 0 0,0-3 128 0,1 0-128 16,-3 5 0-16,-1-2 0 0,1-2 144 0,0 0-144 16,-1-1 0-16,-1 1 144 0,0 3-144 0,0-3 0 15,-2-2 160-15,2 0-160 0,-1 0 128 0,3 1-128 16,0-2 128-16,-1 0-128 0,2-1 128 0,1 0-128 16,0-2 128-16,1 1-128 0,2-2 0 0,2 2 128 0,6-7-128 15,-5 5 128-15,-1 0-128 0,6-5 128 16,0 0-128-16,0 0 0 0,0 0 144 0,0 0-144 0,0 0 128 0,0 0-128 15,0 0 128-15,9-1-128 0,-9 1 128 0,12-4-128 16,0-1 160-16,2-1-160 0,-1 0 0 16,1-1 128-16,2 1-128 0,1-1 0 0,1-2 0 0,4 0 128 15,1 0-128-15,1-1 0 0,0 0 0 0,0 0 128 16,0-3-128-16,-1 3 0 0,0-3 0 0,-1 0 0 16,-1-1 128-16,1 0-128 0,-3-2 0 0,1 0 128 15,0-2-128-15,1 0 0 0,-2-2 128 0,-1 1-128 16,0 2 0-16,-2 0 0 0,-1 3 128 0,-4 1-128 15,-1-4 0-15,-2 4 0 0,2 2 0 0,1-1 128 16,-2 0-128-16,0 1 0 0,-1-3 0 0,-1 5 0 16,-3-2 0-16,-1 1 0 0,-1-2 0 0,-1-2 176 0,-1 2-176 15,0 0 160-15,-1 1-160 0,-3-4 0 0,-3 0 0 16,-4 3 0-16,1 1 0 0,0 0 0 16,-3-2 0-16,0-1 0 0,0 1 0 0,-2 3 0 0,-2 1 0 0,-1-2 0 15,0-3 0-15,-2 0 0 0,0 5 0 0,1-2 0 16,2 0 0-16,0 0 0 0,-3 0 0 0,2 1 0 15,-2 1 0-15,0 1 0 0,-3 0 0 0,1 2 0 16,-4-1-128-16,-2 2 128 0,-2 0 0 0,2 1 0 16,0 0-128-16,-1 0 128 0,-2 2-160 0,1 0 160 15,-1 0-176-15,0-1 176 0,1 1-192 0,-2 1 192 16,0 0-192-16,0 1 64 0,-3-1 128 0,-2 0-208 16,0 0 208-16,0 1 0 0,1 1 0 0,6-2 0 15,2 0 0-15,4 0 0 0,-3 1-128 0,3 0 128 16,-1 1 0-16,2 0 0 0,0 0 0 0,0 0 0 0,-3 1 0 15,-1 1 0-15,-1-1 0 0,2-1 0 0,1 0 0 16,-3 1-144-16,1 3 144 0,5 0 0 0,1-4 0 16,0 1-128-16,0 3 128 0,-2-1 0 0,2 0-128 0,2 0 128 15,-3-5-128-15,2 4 128 0,2 2-128 0,-3 2 128 16,1-2-128-16,0 3 128 0,-1 0 0 0,-1 1 0 16,0 2 0-16,-2-3 0 0,2 0 0 0,-2 2-128 15,2 4 128-15,-1-2 0 0,3-2 0 0,4-1 0 16,0 0 0-16,1 1 0 0,-2 4 0 0,2 2 0 15,-1-2 0-15,2 0 0 0,0 0 0 0,1 2-128 16,-1 0 128-16,3 0 0 0,0-1 0 0,4-1 0 16,-1 1 0-16,3 0-128 0,0 1 128 0,2-2 0 0,2-3 0 15,1 1 0-15,2 4 0 0,1-1-128 0,1-3 128 16,1 1 0-16,2 0 0 0,0 0 0 0,1 1 0 16,1-1 0-16,0-2 0 0,1 2 0 0,1 2 0 0,0-1-128 15,-2-2 128-15,2 0 0 0,3 2 0 0,-3 0 0 16,-1 2 0-16,1-3 0 0,-4-3 0 0,4 1 0 15,2 1 0-15,3 1 0 0,1 0 0 0,1 0 0 16,0-4 0-16,-1 2 0 0,2 0 0 0,-1 0 128 16,-5-2-128-16,0 0 0 0,-2-2 0 0,0 0 0 15,-2 1 0-15,0-1 0 0,-9-7 0 0,8 5 0 16,-1 1 0-16,-7-6 0 0,0 0 0 0,0 0 0 16,0 0 0-16,0 0 144 0,0 0-144 0,0 0 0 15,0 0 144-15,0 0-144 0,0 0 0 0,-9-4 144 16,-1-1-16-16,-2-2-128 0,1-2 192 0,0 0-64 15,-1-2-128-15,-3-2 160 0,-1-1-160 0,1-1 160 16,-1-1-160-16,-1 1 0 0,-3-2 0 0,4 1 128 0,1-2-128 0,1 2 0 16,-1-1 0-16,-2 0 128 0,-3-1-128 0,4 1 0 15,0-2 0-15,2 1 0 0,-1 0 0 0,0 0 0 16,3 0 0-16,2 0 0 0,-1-1 0 0,3 0 0 16,0 1 0-16,3-2 0 0,0-1 0 0,1 0 0 15,-1 1 0-15,3 0 0 0,0 1 0 0,2 1 0 16,0 1 0-16,2 1 0 0,-2-3 0 0,2 3 0 15,0 0 0-15,2 1 0 0,-2 3 0 0,4 0 0 16,-1-1 0-16,1 0 0 0,2-1 0 0,2 4 0 16,1-1 0-16,2 1 0 0,0 0-128 0,3-1 128 15,1 3 0-15,1-2 0 0,-1 1 0 0,5 0 0 0,4-1 0 16,5 1 0-16,1-2-144 0,2 3 144 0,-1 0 0 16,1 1 0-16,-1 0 0 0,2-1 0 0,1 0 0 15,2 1 0-15,1-2 0 0,4 1 0 0,3 1 0 0,5 3 0 16,0 2 0-16,-1 1 0 0,-2 0 0 0,-2 1 0 15,0-1 0-15,-1 1 0 0,-2 1-144 0,5 1 144 16,7 1 0-16,-3 0 0 0,-2 2 0 16,-3 1 0-16,-5 1 0 0,0 0 0 0,-6-2 0 0,1 2 0 15,0 0 0-15,-1 1 0 0,-1 1 0 0,0 0 0 16,-3 0 0-16,0 0 0 0,-1 1 0 0,-3 0 0 16,-6 1 0-16,0-3 0 0,-3 1 0 0,-2 0-144 15,-3 3 144-15,-3-1 0 0,0 1 0 0,-1 0 0 16,-1 1 0-16,-3 0 0 0,1 0 0 0,-1 2 0 15,-2-1 0-15,0 1 0 0,-2 2 0 0,-1-2 0 0,1 2 0 16,-2-1 128-16,0 1-128 0,-2 0 176 0,1 1-176 16,-1 0 0-16,0-2-192 0,0 1 192 15,-2 0 0-15,-1-1 0 0,-1-1 0 0,0-2 0 0,-1 3 0 16,2-2 0-16,-4 0 0 0,2 1 0 0,-3-3 0 16,2 2 0-16,-2 0 0 0,-1 1 0 0,-4-1 0 0,1-2 0 15,-5 1 0-15,0 0 0 0,-3 2 0 0,-1-2 0 16,-4-1 128-16,3 2-128 0,-1 2 0 0,2-2 0 15,-1-1 0-15,4 3 0 0,-2-2 0 0,3 0 0 16,1-2 128-16,3 0-128 0,-1-1 0 0,3 0 0 16,2-1 0-16,1 1 0 0,-1 0 128 0,1 0-128 15,2-2 192-15,-2 0-64 0,3-3-128 0,-1 1-144 16,4 0 144-16,4-7-208 0,0 0 208 0,0 0 128 16,0 0 0-16,0 0-128 0,0 0 0 0,0 0 0 0,0 0 0 15,0 0 0-15,12-3 0 0,-2 0 0 0,2-2 0 16,-1-1 0-16,1 0 0 0,-1 0 0 0,1-1 0 0,2 0 0 15,-1-2 0-15,2-1 0 0,1-1 0 0,1-1 0 16,1-1 0-16,0 0 0 0,0-1 0 0,3 1 0 16,3-2 0-16,3-1 0 0,-1 3 0 0,0 0 0 15,1 0 0-15,-2 0 0 0,0-2 0 0,-2 0 0 16,-1-2 0-16,0 1 0 0,-1-3 0 0,-1 4 0 16,-1 2 208-16,-2-2-64 0,0 0-16 0,-1 1 0 15,-1-1-128-15,-1 2-144 0,-3 2 144 0,1-1-208 16,-1 0 208-16,-2 1 0 0,-5-1 0 0,1 1 0 15,-3-5 0-15,-2 4 0 0,0 1 0 0,-1-1 0 0,-2-2 0 16,-1 0 0-16,-3-2-160 0,-1 2 160 16,-2 0 0-16,-1-1 0 0,-3-1-144 0,-2-1 144 0,0 1-144 0,-1 0 144 15,0 4-208-15,-3-1 80 0,0-3 128 0,-2 1 0 16,0 3-144-16,-3 2 144 0,-3-2 0 0,-1 1-176 16,-2 0 176-16,-1 1-128 0,-3 1 128 0,2 2-208 15,0-1 80-15,0 0 128 0,1 1-224 0,-2 0 80 16,1 2 16-16,0-1 0 0,-3 1 128 0,-1-1-208 15,-5 4 80-15,-2-1 128 0,-1 0-272 0,0 1 64 16,1 0 16-16,1 2 0 0,2 0-64 0,1 1-16 16,0-2 0-16,-2 2 0 0,0 1 272 0,-2 2-160 15,-2 1 160-15,4-1-128 0,6 0 128 0,1 1 0 16,1 2 0-16,2-1 0 0,2 0 0 0,3-1-128 16,0 2 128-16,2 2 0 0,-1 1 0 0,3 0 0 0,-2 1 0 15,3 1 0-15,-2 2 0 0,3 3 0 0,-2 2 0 0,3 0 0 16,2-2-128-16,2 2 128 0,3 2-128 15,2 5 128-15,3-2 0 0,1 2 0 0,3 2 0 0,2 0-128 16,1 1 128-16,0-2 0 0,2 1 0 16,0 2-128-16,1-1 128 0,2 0 0 0,-1-2 0 0,5-2 0 15,3-6 0-15,0 0 0 0,2 2 0 0,1 0 0 16,-1 0 0-16,3 0 0 0,-1-4 0 0,1 2 0 16,-2 1 0-16,0-3 0 0,2-1 0 0,-2-2 0 15,-2 1 0-15,0 1 0 0,-1-2 0 0,0-2 0 16,-2-2 0-16,1-1 0 0,-1-2 0 0,-2-1 0 15,-7-6 0-15,0 0 0 0,0 0 0 0,0 0 0 16,6 10 0-16,-6-10 0 0,0 0 0 0,0 0 128 16,0 0-128-16,0 0 0 0,0 0 0 0,-7 0 128 0,-1-3-128 0,0-2 0 15,-3 1 0-15,-1-2 128 0,-4-2-128 0,1-1 0 16,-1 0 0-16,-1 0 0 0,-3 0 0 0,1 0 0 16,-3-4 0-16,-1 4 0 0,-2-1 0 0,3 0 0 15,2-1 0-15,0-1 0 0,-1-3 0 0,0 2 0 16,1 0 0-16,1-2 0 0,1-5 0 0,3 0 0 15,-1-2 0-15,4 2 0 0,2-1 0 0,3-1 0 16,0-1 0-16,3 2 0 0,-1-2 0 0,3 1 0 16,2 0 0-16,0 0 0 0,0 0 0 0,1 0 0 15,3 1 0-15,-1-2 0 0,2-2 0 0,0 2-128 16,0-3 128-16,3 4 0 0,-1 2 0 0,1 0 0 16,0 0 0-16,0 1 0 0,-1 1 0 0,3 0 0 0,2 3 0 15,-1 1-128-15,2-1 128 0,-1 1 0 0,1 0 0 16,0 1-128-16,-2 1 128 0,4 0 0 0,5-1 0 0,0 2 0 15,3 1 0-15,0 1 0 0,0 0 0 16,4 2-128-16,0-3 128 0,2 1 0 0,-4 1 0 16,2-1-128-16,0 0 128 0,4-1 0 0,2 1 0 0,-1 0 0 15,-1 0 0-15,5 2 0 0,8-1 0 0,2 3-128 16,0 2 128-16,-1 1 0 0,-2-1 0 0,1 0 0 16,-3 0 0-16,0 1 0 0,-4 1 0 0,2 1-128 15,1 0 128-15,1 3 0 0,1 2 0 0,-1 1 0 16,-2 2 0-16,-1 0 0 0,-3-2 0 0,-3 3 0 15,-2 1 0-15,1 0 0 0,0-3 0 0,-3 3 0 16,-1 1 0-16,4 3 0 0,3-1 0 0,-1 1 0 16,-6-3 0-16,1 0-128 0,-2 3 128 0,-1 1 0 15,-3-1 0-15,-2 1 0 0,-1-4 0 0,-2 7 0 16,-3 1 0-16,0-1 0 0,-2 1 0 0,-1-1 0 0,-1-3 0 0,-1 2 0 16,-3 1 0-16,0 0 0 0,-3-3 0 0,0 2 0 15,-3 0 0-15,-1 2 0 0,-2-1 0 0,0-2 0 16,-1 0 0-16,-2 0 0 0,1 3 0 0,-4-2 128 15,1 0-128-15,-3-1 0 0,-1 2 0 0,0 1 0 16,0 0 0-16,-4 0 128 0,-3-3-128 0,-2 3 0 16,-1 2 128-16,-5 1-128 0,-1-1 0 0,-1 1 128 15,1 0-128-15,-1 3 0 0,0 3 0 0,0-2 144 16,3-4-144-16,3-1 0 0,-2-1 144 0,5-2-144 16,1-1 0-16,2-2 144 0,0-3-144 0,0-1 160 15,0-3-160-15,2 3 160 0,2-2-32 0,-1 0 0 0,1-2 0 16,2-1 0-16,1 2-128 0,3-1 0 0,-2-4 0 0,9-3-176 15,-6 2 176-15,6-2 0 0,0 0 128 0,0 0-128 16,0 0 144-16,0 0-144 0,0 0 192 0,0 0-192 16,4-9 208-16,4 2-64 0,2-1-16 15,2 1 0-15,2 2-128 0,1 0 0 0,0-2 0 0,2-1 0 16,-1 0 0-16,4-1 0 0,0 1 0 0,1-1 0 16,0-4 0-16,2-1 0 0,0 0 0 0,3-1 0 15,2-3 0-15,-2-1 0 0,3-1 0 0,1 0 0 16,0 1 0-16,-1 0 0 0,-1-3 0 0,-5 3 128 15,-1-3-128-15,-5 4 0 0,0 0 0 0,-3-1 0 16,-1-2 0-16,-3 0 0 0,0 5 128 0,1 0-128 0,-4-4 0 16,-1 1 0-16,0 3 0 0,-3-3 0 15,-2 3 0-15,1-3 0 0,1-2 0 0,-3 0 128 0,-2 0-128 16,-1 0 0-16,-1-1 0 0,-3-1 0 0,-1-3-256 16,-1 3 80-16,-4 0 16 0,0 3 0 0,-4 2-48 15,-2 0-16-15,-3 0 0 0,-3 4 0 0,-1 2 64 0,-3 1 16 16,-2-3 0-16,1 3 0 0,3 1 144 0,0 2 0 15,0 0 0-15,-1 0 0 0,2 2 0 0,1 1-128 16,-1 1 128-16,0 1 0 0,-2-2 0 0,-1 2 0 16,-2 0 0-16,-3 1-128 0,-4 1 128 0,1 1-208 15,-3-1 80-15,3 1 128 0,2 1-208 0,-1 2 80 16,0-2 128-16,1 0-208 0,0-1 208 0,1 3 0 16,-4-1-160-16,0 0 160 0,-4 1 0 0,3 0 0 0,1 0 0 15,2 1 0-15,-1 0 0 0,4-1 0 0,1 1 0 16,3 0 0-16,1 1-144 0,1 4 144 0,-1-1 0 15,1 1 0-15,-3-2 0 0,0 4 0 16,1 2 0-16,-3 0 0 0,-3 1 0 0,5 1-128 0,3 1 128 0,3 0 0 16,0 4 0-16,3 0 0 0,2 0 0 0,4 2 0 15,2 1 0-15,2 0 0 0,2-1 0 0,0-1 0 16,5 1 0-16,3 1 0 0,2-1 0 0,2 0 0 16,3-1 0-16,1 1 0 0,3 2 0 0,3-2 0 15,3 3 0-15,1-2 0 0,3-2 0 0,-2 1 0 16,3 1 0-16,1 1 0 0,-2-2 0 0,2 0 144 15,0-3 96-15,0 2 16 0,0 1 0 0,-4-2 0 16,1-1-48-16,-1-2 0 0,-1-1 0 0,1-1 0 16,-3-2-208-16,-1-1 176 0,0 1-176 0,-2-4 160 15,0 4-160-15,0-4 0 0,-4 0 0 0,2-1-9952 16,-5-1-2096-16</inkml:trace>
  <inkml:trace contextRef="#ctx0" brushRef="#br4" timeOffset="11463.84">13773 12123 6447 0,'-7'-7'576'0,"0"0"-576"0,1 3 0 0,-2 0 0 15,3 0 2496-15,-3 1 400 0,1-3 80 0,0 4 16 16,-2 2-1872-16,-1 1-368 0,0 0-80 0,-1 3-16 15,0 4-144-15,-1 1-48 0,-4-1 0 0,2 2 0 0,3-1 192 0,-1 2 48 16,1 2 0-16,0 2 0 0,0 4 80 0,-3 0 32 16,1 5 0-16,0 1 0 0,1 2-240 0,1 3-32 15,-2 2-16-15,2 0 0 0,-1 0-32 0,1 2-16 16,-2 3 0-16,3 0 0 0,0-3-32 0,1 3-16 16,0 4 0-16,2-1 0 0,-1 0-48 0,4-3 0 15,0-6 0-15,2 0 0 0,2 0-144 0,0-5-48 16,0-3 0-16,3 0 0 0,2 1-64 0,1-2 0 15,1-3-128-15,3 0 192 0,-1-2-192 0,2 0 144 16,2-1-144-16,2 1 128 0,1 1-128 0,1-4 0 16,2-3 0-16,0 1 0 15,-1 0-480-15,3 0 32 0,7-2 0 0,4 2 0 16,1-2-2368-16,1-1-480 0</inkml:trace>
  <inkml:trace contextRef="#ctx0" brushRef="#br4" timeOffset="11945.82">14636 12022 19343 0,'0'0'848'0,"0"-8"192"0,1 1-832 0,-1 7-208 15,9-6 0-15,1 2 0 0,0 3 768 0,0 1 96 16,3 1 32-16,0 5 0 0,0 3-256 0,3 2-32 16,0 0-16-16,2 6 0 0,0 6-128 0,3 3-16 15,-1 3-16-15,3 3 0 0,3 3 240 0,0 4 48 16,-3 4 16-16,1 2 0 0,2-3-144 0,-2 2-16 0,-2 0-16 16,-2 1 0-16,-5 0-176 0,-3 1-48 15,0-1 0-15,-3-2 0 0,-2-2 48 0,-4-1 16 16,-3-6 0-16,-5 0 0 0,-1-3 48 0,-8-1 0 0,-4-2 0 0,-5 0 0 15,-1-3-128-15,-2-3-32 0,2-1 0 0,0 0 0 16,0-1-160-16,0-4-128 0,0-3 144 0,6-1-144 31,2-1-1280-31,6-2-336 0,3-1-80 0</inkml:trace>
  <inkml:trace contextRef="#ctx0" brushRef="#br4" timeOffset="12621.23">15689 11932 14559 0,'0'0'640'0,"0"0"144"0,0 0-624 0,0 0-160 0,0 0 0 0,0 0 0 16,-6-6 464-16,6 6 64 0,0 0 16 0,-6 4 0 0,6-4-80 15,-8 3-16-15,0 1 0 0,4 3 0 0,-4 5 272 0,2-2 48 16,-1 0 16-16,-1 7 0 0,-2 9 112 0,-1 2 0 16,-1 1 16-16,-2 5 0 0,0 3-176 0,-2 7-32 15,0 4-16-15,-1 0 0 0,2 2-176 0,-2-1-16 16,2 1-16-16,1-1 0 0,0-2-80 0,3 0-16 15,3-2 0-15,0 0 0 0,5-1-64 0,3-2-32 16,4-6 0-16,4-4 0 0,-1-4 32 0,7 0 0 16,2-1 0-16,2-3 0 0,0-5-64 0,4 1-16 15,3 0 0-15,-6-7 0 0,1-1-96 0,3 1-16 16,3-2 0-16,10 5 0 0,-1-2-128 0,-3-1-256 16,1-3 64-16,-2-1-9584 15,-1-2-1920-15</inkml:trace>
  <inkml:trace contextRef="#ctx0" brushRef="#br4" timeOffset="16269.26">16389 12699 13823 0,'-11'-7'608'0,"4"6"128"0,-1 3-592 0,-2 4-144 16,0-2 0-16,0 5 0 0,3 2 944 0,-2 4 144 15,-1 2 48-15,-1 1 0 0,1 1-544 0,-1 2-96 16,-3 0-32-16,-2 0 0 0,2-1-32 0,3-2-16 15,0-1 0-15,1-2 0 0,4 1-16 0,0-7 0 16,1-4 0-16,5-5 0 0,-4 10 320 0,4-10 64 16,0 0 16-16,0 0 0 0,0 0-16 0,0 0 0 15,10-2 0-15,3-3 0 0,4-3-304 0,2-1-64 0,0-1-16 0,2-2 0 16,-1 2-208-16,4-1-32 0,3-3-16 16,1 5 0-16,0 0-144 0,-1 2 0 0,-3 2 0 0,0 2 128 15,-4 2-128-15,-1 5 0 0,-3 1 0 0,-3 2 0 16,-2 0 0-16,-2 3 128 0,-4 1-128 0,-2 3 128 15,-2 2 16-15,-2 1 0 0,-2 0 0 0,-2 2 0 16,-3 0 64-16,-2-1 16 0,-2 0 0 0,-4-2 0 16,-3-6 128-16,-1 0 32 0,-1 3 0 0,-5-6 0 15,-3-3 96-15,3 0 32 0,0-2 0 0,10-1 0 16,-4-1-512-16,0-1 0 0,0-1 0 0,3-3 0 16,0 1 0-16,2-1 0 0,1 2 0 0,3-3 0 15,1-3 0-15,0-4 0 0,1 0 0 0,5 1 0 16,2-1-2048-16,4-4-464 15,-1-5-96-15</inkml:trace>
  <inkml:trace contextRef="#ctx0" brushRef="#br4" timeOffset="21387.24">16498 12089 2751 0,'-18'-11'128'0,"4"9"16"0,-1 2-144 0,-1 0 0 0,-2-2 0 0,1 2 0 16,1 2 3264-16,-1 1 640 0,0 2 112 0,0 2 16 15,1-3-2848-15,-1 2-576 0,2 2-112 0,0 2-32 16,0 2-64-16,3 0-16 0,-1-1 0 0,0 2 0 16,0 5-64-16,3-3-32 0,3-2 0 0,4 0 0 15,2-1-48-15,1 0-16 0,1 0 0 0,1-2 0 16,3-4-32-16,3 0-16 0,-2-1 0 0,5-1 0 16,3-2 144-16,0-2 48 0,-2-2 0 0,3-1 0 15,0 1 144-15,-1-1 48 0,0 0 0 0,1-4 0 0,0-2-144 16,1-1-32-16,-3 3 0 0,0-4 0 0,0-4-144 0,-3 2-48 15,-1 0 0-15,-1-1 0 0,-2-2-64 16,0 1-128-16,-2-1 176 0,1 7-176 0,-4 1 144 0,-1 8-144 16,0 0 0-16,0 0 144 0,2-9-144 0,-2 9 0 15,0 0 0-15,0 0 0 0,0 0 0 0,0 12 0 16,-1 1 144-16,1-1-144 0,2-1 128 0,1-2-128 16,-3-9 160-16,7 13-160 0,0 4 0 0,2-3 128 15,2-2-128-15,2-3 0 16,-1-2-2048-16,3-3-448 0</inkml:trace>
  <inkml:trace contextRef="#ctx0" brushRef="#br4" timeOffset="21958.72">16832 11531 10367 0,'0'0'448'0,"0"0"112"0,0 0-560 16,0 0 0-16,3-9 0 0,-3 9 0 0,0 0 960 0,5-8 64 15,2-2 32-15,-1 4 0 0,-6 6-240 0,11-4-48 16,-4-4-16-16,3 3 0 0,3 3-192 0,-1 1-48 16,2 1 0-16,1 2 0 0,0 2-96 0,1 5-32 15,-1 2 0-15,2 4 0 0,1 3-176 0,0 6-32 16,0 6-16-16,1 6 0 0,1 7 64 0,1 8 16 0,-3 6 0 0,-1 4 0 16,-1 7 128-16,-5 3 16 0,-4 4 16 0,-3 5 0 15,-6 5-112-15,-5 1-32 0,-3-1 0 16,-3 2 0-16,-3 1-128 0,-1-5-128 0,-2-3 192 0,-1-4-192 15,-1-3 160-15,-2-3-160 0,-1-1 128 0,-1-5-128 16,0-7 192-16,-1-5-32 0,1-6-16 0,3-5 0 16,0-5-144-16,2-4 160 0,0-1-160 0,5 0-7376 15,3 0-1584-15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34.61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2367 120 6447 0 0,'0'0'142'0'0,"0"0"22"0"0,0 0 13 0 0,0 0 55 0 0,0 0 181 0 0,0 0 78 0 0,1 0 18 0 0,1 0-192 0 0,11-8-26 0 0,27-15 640 0 0,-39 22-422 0 0,1 1-66 0 0,4-3-294 0 0,1-1-61 0 0,-6 3 283 0 0,-1 1 117 0 0,0 0 21 0 0,0 0-66 0 0,0 0-222 0 0,0 0 166 0 0,0 0 101 0 0,0 0 21 0 0,0 0-66 0 0,-1 0-294 0 0,-7-2-133 0 0,0 1-16 0 0,3 2 0 0 0,3-1 0 0 0,-1 0 0 0 0,1 1 0 0 0,0-1 0 0 0,-1 1 0 0 0,1 0 0 0 0,0-1 0 0 0,-1 1 0 0 0,1 1 0 0 0,-12 4 373 0 0,0 1 0 0 0,0 0-1 0 0,-8 7-372 0 0,4-3 322 0 0,16-10-202 0 0,-11 7 42 0 0,0-1 1 0 0,0 0 0 0 0,-3 0-163 0 0,8-4 0 0 0,1 1 0 0 0,-1 0 0 0 0,1 0 0 0 0,-3 3 0 0 0,-21 13 0 0 0,2-6 0 0 0,-111 60 0 0 0,83-37 0 0 0,20-14 0 0 0,-1 0 0 0 0,-23 14 0 0 0,-8 3 0 0 0,-84 49 0 0 0,26-15 0 0 0,74-40 653 0 0,20-13 134 0 0,-49 33-189 0 0,-12 16-598 0 0,13-10 10 0 0,-77 44-10 0 0,43-35 0 0 0,91-53 0 0 0,15-9 0 0 0,-1-1 0 0 0,-2 2 0 0 0,-1-1 0 0 0,1 1 0 0 0,-9 8 0 0 0,-7 4 0 0 0,-21 17 0 0 0,9-2 0 0 0,12-11 0 0 0,-7 6 0 0 0,27-24 0 0 0,0 0 0 0 0,1 0 0 0 0,-4 4 0 0 0,5-5 0 0 0,0-1 0 0 0,0 1 0 0 0,-1-1 0 0 0,0 0 0 0 0,-4 1 0 0 0,-9 5 512 0 0,1 0 0 0 0,0 2 0 0 0,1 0 0 0 0,0 2-512 0 0,-5 0 0 0 0,15-10 0 0 0,1 0 0 0 0,0 1 0 0 0,-1 1 0 0 0,-2 2 0 0 0,1-1 0 0 0,0 0 0 0 0,-10 4 0 0 0,8-4 0 0 0,1-2 0 0 0,6-4 0 0 0,1 0 0 0 0,0 0 0 0 0,0 0 0 0 0,0 1 0 0 0,-2 0 0 0 0,-58 27 0 0 0,27-8 0 0 0,16-10 0 0 0,-18 12 0 0 0,25-15 0 0 0,10-7 0 0 0,0 1 0 0 0,0-1 0 0 0,0 1 0 0 0,1 0 0 0 0,-2 1 0 0 0,-1 1 0 0 0,-1 1 0 0 0,0 0 0 0 0,0-1 0 0 0,0-1 0 0 0,0 1 0 0 0,0-1 0 0 0,-1 0 0 0 0,0 0 0 0 0,1 0 0 0 0,-4-1 0 0 0,4 1 0 0 0,8-5 0 0 0,7-5 0 0 0,0 1 0 0 0,3-2 0 0 0,24-11 0 0 0,25-12 0 0 0,-35 19 0 0 0,0-2 0 0 0,3-4 0 0 0,17-10 0 0 0,29-13 0 0 0,182-105 0 0 0,-222 124 0 0 0,12-6 0 0 0,-2-2 0 0 0,15-15 0 0 0,-32 24 0 0 0,1 1 0 0 0,18-9 0 0 0,27-18 0 0 0,17-20 0 0 0,-25 18 0 0 0,33-18 0 0 0,-55 39 0 0 0,-12 8 0 0 0,3-1 0 0 0,94-43 0 0 0,-87 43 0 0 0,-17 8 0 0 0,3-1 0 0 0,34-14 0 0 0,1-5 0 0 0,-27 14 0 0 0,38-20 0 0 0,-58 29 0 0 0,0-1 0 0 0,-1 0 0 0 0,6-6 0 0 0,115-98 0 0 0,-80 68 0 0 0,-34 27 0 0 0,20-20 0 0 0,-26 26 0 0 0,-14 13 0 0 0,0-1 0 0 0,0 0 0 0 0,0 1 0 0 0,0-1 0 0 0,0 0 0 0 0,0 0 0 0 0,0 0 0 0 0,-1 0 0 0 0,1 0 0 0 0,-1-1 0 0 0,1 1 0 0 0,2-9 0 0 0,2 3 0 0 0,3 1 0 0 0,1-1 0 0 0,2-4 0 0 0,-6 9 0 0 0,-1 1 0 0 0,7-10 0 0 0,-10 10 0 0 0,12-10 0 0 0,-5 4 0 0 0,-6 5 0 0 0,1 0 0 0 0,-1 0 0 0 0,1 0 0 0 0,-1 0 0 0 0,1 0 0 0 0,3-1 0 0 0,3-3 0 0 0,-7 5 0 0 0,-1 1 0 0 0,14-8 0 0 0,-14 8 0 0 0,-1 0 0 0 0,14-12 0 0 0,-9 8 0 0 0,0-1 0 0 0,0 0 0 0 0,0-1 0 0 0,0 0 0 0 0,5-4 0 0 0,-8 9 0 0 0,0 1 0 0 0,6-6 0 0 0,1 1 0 0 0,0 1 0 0 0,0-1 0 0 0,0 2 0 0 0,1 2 0 0 0,-11 2 0 0 0,0 0 0 0 0,0 0 0 0 0,0 0 0 0 0,0 0 0 0 0,0 0 0 0 0,1 0 0 0 0,-1 0 0 0 0,0 0 0 0 0,0 0 0 0 0,0 0 0 0 0,0 0 0 0 0,1-1 0 0 0,-1 1 0 0 0,0 0 0 0 0,0 0 0 0 0,0 0 0 0 0,0 0 0 0 0,1 1 0 0 0,-1-1 0 0 0,0 0 0 0 0,0 0 0 0 0,0 0 0 0 0,0 0 0 0 0,1 0 0 0 0,-1 0 0 0 0,0 0 0 0 0,0 0 0 0 0,0 0 0 0 0,0 0 0 0 0,1 0 0 0 0,-1 0 0 0 0,0 1 0 0 0,0-1 0 0 0,0 0 0 0 0,0 0 0 0 0,0 0 0 0 0,0 0 0 0 0,0 0 0 0 0,1 1 0 0 0,-1-1 0 0 0,0 0 0 0 0,0 0 0 0 0,0 0 0 0 0,0 0 0 0 0,0 1 0 0 0,0-1 0 0 0,0 0 0 0 0,0 0 0 0 0,0 0 0 0 0,0 0 0 0 0,0 1 0 0 0,0-1 0 0 0,-4 7 0 0 0,4-6 0 0 0,-6 12 0 0 0,-1-2 0 0 0,-3-2 0 0 0,0-1 0 0 0,0 0 0 0 0,-1 0 0 0 0,-2 0 0 0 0,3-1 0 0 0,-4 1 0 0 0,0 0 0 0 0,-2 0 0 0 0,-13 7 0 0 0,-2 1 0 0 0,11-7 0 0 0,-7 7 0 0 0,-107 62 0 0 0,85-50 0 0 0,-135 84 0 0 0,31-20 0 0 0,107-66 0 0 0,-33 19 0 0 0,-25 14 0 0 0,48-28 0 0 0,23-12 0 0 0,-13 9 0 0 0,-164 106 0 0 0,-5-2 0 0 0,98-62 0 0 0,75-44 0 0 0,-23 15 0 0 0,-71 46 0 0 0,64-47 0 0 0,-1-4 0 0 0,-14 3 0 0 0,63-29 0 0 0,-17 12 0 0 0,8-4 0 0 0,4-3 0 0 0,-9 8 0 0 0,2-2 0 0 0,-20 13 0 0 0,50-29 0 0 0,-2 0 0 0 0,6-3 0 0 0,-4 8 0 0 0,4-6 0 0 0,6-4 0 0 0,6-5 0 0 0,-9 5 0 0 0,46-25 0 0 0,-13 6 0 0 0,4-3 0 0 0,41-22 0 0 0,-18 11 0 0 0,87-59 0 0 0,-12 6 0 0 0,18 3 0 0 0,-111 60 0 0 0,69-31 0 0 0,-8 3 0 0 0,36-20 874 0 0,166-89 300 0 0,-59 19-1174 0 0,-136 72 0 0 0,-10 5 0 0 0,108-62 0 0 0,-154 88 0 0 0,12-6 0 0 0,-38 25 0 0 0,10-9 0 0 0,7-5 0 0 0,-43 31 0 0 0,0-1 0 0 0,-1 1 0 0 0,1-1 0 0 0,0 1 0 0 0,-1-1 0 0 0,0 0 0 0 0,1-1 0 0 0,7-5 0 0 0,-1 1 0 0 0,-1 1 0 0 0,0 0 0 0 0,-2 3 0 0 0,-11 11 0 0 0,-2-1-231 0 0,0 0 0 0 0,0 0 0 0 0,0-1 0 0 0,-1 0 0 0 0,0-1 0 0 0,-6 3 231 0 0,-16 10-1443 0 0,-1 1-568 0 0,16-10 987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38.8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182 863 6447 0 0,'0'0'142'0'0,"0"0"22"0"0,0 0 13 0 0,-1-2-20 0 0,1 1-142 0 0,0 0-14 0 0,0 1 0 0 0,0-1 0 0 0,0 1 0 0 0,-1 0 0 0 0,1-1 0 0 0,0 1 0 0 0,0 0 0 0 0,0-1 0 0 0,0 1 0 0 0,-1 0 0 0 0,1-1 0 0 0,0 1 0 0 0,0 0 0 0 0,-1-1 0 0 0,1 1 0 0 0,0 0-1 0 0,-1 0 1 0 0,1-1 0 0 0,0 1-1 0 0,-1 0 0 0 0,0 0 0 0 0,0 0 0 0 0,0 0 0 0 0,0 0 0 0 0,1 0 0 0 0,-1 0 0 0 0,0 0 0 0 0,0 0 0 0 0,0 0 0 0 0,0 0 0 0 0,1 0 0 0 0,-1 1 0 0 0,0-1 0 0 0,0 0 0 0 0,0 1 0 0 0,1-1 0 0 0,-1 1-1 0 0,0-1 1 0 0,1 0 0 0 0,-1 1 0 0 0,-5 4 75 0 0,5-5 85 0 0,1-1 0 0 0,-1 1 0 0 0,0 0 1 0 0,0 0-1 0 0,0 0 0 0 0,0 0 0 0 0,1-1 0 0 0,-1 1 0 0 0,0 0 0 0 0,0-1 1 0 0,1 1-1 0 0,-1-1 0 0 0,0 1 0 0 0,0-1-160 0 0,0 1 163 0 0,0-1 349 0 0,1 1 0 0 0,0 0-69 0 0,2-1-222 0 0,13-12 320 0 0,0 0 0 0 0,1 2-1 0 0,8-5-540 0 0,6-4 370 0 0,309-206 1662 0 0,-130 101-2012 0 0,8-5-24 0 0,-150 89 4 0 0,25-17 0 0 0,-9 5 0 0 0,-23 16 0 0 0,-43 27 0 0 0,0 0 0 0 0,0 2 0 0 0,1 0 0 0 0,-7 1 0 0 0,-3 0 72 0 0,-7 5 299 0 0,-1 2 117 0 0,0 0 21 0 0,-1 2-66 0 0,-2 2-424 0 0,0-1 0 0 0,0 0 0 0 0,0 0 0 0 0,0-1 0 0 0,0 1 0 0 0,-1 0 0 0 0,1-1 0 0 0,-1 0 0 0 0,-2 1-19 0 0,-1 1-2 0 0,1 0 0 0 0,0 1 0 0 0,-1 0 2 0 0,-24 20 0 0 0,0-3 0 0 0,-16 9 0 0 0,3-2 0 0 0,6-7 0 0 0,24-14 0 0 0,0 0 0 0 0,-3 4 0 0 0,-26 21 0 0 0,-28 21 0 0 0,19-20 0 0 0,-2-2 0 0 0,-22 7 0 0 0,1-1 443 0 0,-10 9-443 0 0,18-10 1589 0 0,-20 5-1589 0 0,-46 30 15 0 0,110-59-14 0 0,-31 20-1 0 0,30-18 0 0 0,-1 0 0 0 0,-1-1 0 0 0,0-2 0 0 0,-5 1 0 0 0,3-3 0 0 0,27-11 0 0 0,4-1 0 0 0,7-7 0 0 0,4-2 0 0 0,62-61 0 0 0,4 5 0 0 0,42-26 0 0 0,-97 76 0 0 0,124-91 0 0 0,-29 23 0 0 0,-86 62 0 0 0,39-25 0 0 0,19-7 0 0 0,-75 47 0 0 0,1 0 0 0 0,-1 1 0 0 0,16-4 0 0 0,-19 7 0 0 0,-13 4 0 0 0,0 0 0 0 0,0 0 0 0 0,-1 0 0 0 0,1-1 0 0 0,0 1 0 0 0,0 0 0 0 0,-1 1 0 0 0,1-1 0 0 0,0 0 0 0 0,0 0 0 0 0,-1 0 0 0 0,1 0 0 0 0,0 1 0 0 0,-1-1 0 0 0,2 0 0 0 0,-1 2 0 0 0,1-1 0 0 0,-1 1 0 0 0,0 0 0 0 0,1-1 0 0 0,-1 1 0 0 0,0 0 0 0 0,0 0 0 0 0,0 0 0 0 0,0 0 0 0 0,0 0 0 0 0,-1 0 0 0 0,1 0 0 0 0,-1-1 0 0 0,1 0 0 0 0,-1 0 0 0 0,0 1 0 0 0,0-1 0 0 0,0 0 0 0 0,0 0 0 0 0,0 0 0 0 0,0 1 0 0 0,0-1 0 0 0,0 0 0 0 0,-2 7 0 0 0,-1-1 0 0 0,0 1 0 0 0,0-1 0 0 0,-1 0 0 0 0,0 0 0 0 0,0 0 0 0 0,-2 2 0 0 0,0 0 0 0 0,-3 4 0 0 0,-2 0 0 0 0,0 0 0 0 0,-8 8 0 0 0,1-3 0 0 0,0 0 0 0 0,-1 0 0 0 0,0-2 0 0 0,-4 2 0 0 0,-63 41 0 0 0,-4 3 0 0 0,-173 124 0 0 0,204-145 0 0 0,-31 18 0 0 0,-19 13 0 0 0,39-27-81 0 0,5-4 1093 0 0,63-40-503 0 0,2-1-66 0 0,1-3-425 0 0,0 0 1 0 0,-1 0-1 0 0,1 0 0 0 0,0 0 1 0 0,1 0-1 0 0,-1 0 0 0 0,1 0 1 0 0,-1 0-1 0 0,2 0-18 0 0,0-2 0 0 0,1 1 0 0 0,-1 0 0 0 0,1 0 0 0 0,0 0 0 0 0,1 0 0 0 0,2-2 0 0 0,14-12 0 0 0,3-5 0 0 0,0 2 0 0 0,1 1 0 0 0,12-7 0 0 0,5-6 0 0 0,19-20 0 0 0,18-13 0 0 0,-4 6 0 0 0,103-75 0 0 0,-10 17 0 0 0,-103 68 0 0 0,28-30 0 0 0,-90 77 0 0 0,26-24 0 0 0,1 1 0 0 0,2 1 0 0 0,23-15 0 0 0,-55 42 0 0 0,-4 4 0 0 0,-12 13 0 0 0,8-8 0 0 0,-25 28 0 0 0,-2-2 0 0 0,-1 0 0 0 0,-3-2 0 0 0,-163 125 0 0 0,113-93 0 0 0,-12 6 0 0 0,66-49 0 0 0,3 0 0 0 0,-9 11 0 0 0,14-12 0 0 0,0-1 0 0 0,-3 0 0 0 0,-37 23 0 0 0,4-2 0 0 0,-2-2 0 0 0,-30 11 0 0 0,93-51 0 0 0,-3 1 0 0 0,0 1 0 0 0,-1-1 0 0 0,1 0 0 0 0,-1 0 0 0 0,-2 0 0 0 0,7-2 0 0 0,0 0 0 0 0,0 0 0 0 0,-1 0 0 0 0,1 0 0 0 0,0 0 0 0 0,0 0 0 0 0,-1 0 0 0 0,1 0 0 0 0,0-1 0 0 0,0 1 0 0 0,0 0 0 0 0,0 0 0 0 0,0-1 0 0 0,1 1 0 0 0,-1-1 0 0 0,0 1 0 0 0,0-1 0 0 0,1 1 0 0 0,-1-1 0 0 0,0 1 0 0 0,0-1 0 0 0,0-1 0 0 0,0 1 0 0 0,0-1 0 0 0,0 0 0 0 0,1 1 0 0 0,-1-1 0 0 0,0 0 0 0 0,1 1 0 0 0,-1-1 0 0 0,1 0 0 0 0,0 1 0 0 0,-1-1 0 0 0,1 0 0 0 0,0 0 0 0 0,0 0 0 0 0,0 1 0 0 0,0-1 0 0 0,1 0 0 0 0,-1 0 0 0 0,0 0 0 0 0,2-5 0 0 0,-1 1 0 0 0,1 0 0 0 0,1-1 0 0 0,1-2 0 0 0,2-3 0 0 0,1 0 0 0 0,1 1 0 0 0,0 0 0 0 0,0 0 0 0 0,1 1 0 0 0,4-3 0 0 0,-8 7 0 0 0,27-27 0 0 0,2 1 0 0 0,29-20 0 0 0,79-52 0 0 0,-131 97 0 0 0,179-123 0 0 0,-64 47 0 0 0,122-59 0 0 0,-184 113 0 0 0,-28 13 0 0 0,1-2 0 0 0,-29 13 0 0 0,1 1 0 0 0,0 0 0 0 0,0 0 0 0 0,0 1 0 0 0,1 0 0 0 0,-1 0 0 0 0,1 1 0 0 0,0 1 0 0 0,1-1 0 0 0,-10 2 0 0 0,0 0 0 0 0,0 0 0 0 0,0 0 0 0 0,1 0 0 0 0,-1 0 0 0 0,0 1 0 0 0,0-1 0 0 0,0 0 0 0 0,0 0 0 0 0,0 1 0 0 0,1-1 0 0 0,-2 1 0 0 0,1-1 0 0 0,0 1 0 0 0,-1-1 0 0 0,1 1 0 0 0,0-1 0 0 0,-1 1 0 0 0,1 0 0 0 0,-1-1 0 0 0,1 1 0 0 0,-1 0 0 0 0,1-1 0 0 0,-1 1 0 0 0,0 0 0 0 0,1-1 0 0 0,-1 1 0 0 0,0 0 0 0 0,0 0 0 0 0,1 0 0 0 0,-1-1 0 0 0,0 1 0 0 0,0 0 0 0 0,0 0 0 0 0,0 0 0 0 0,0-1 0 0 0,0 1 0 0 0,0 0 0 0 0,0 0 0 0 0,0 0 0 0 0,-1-1 0 0 0,1 1 0 0 0,0 0 0 0 0,0 0 0 0 0,-1 0 0 0 0,-1 3 0 0 0,0 1 0 0 0,0-1 0 0 0,0 0 0 0 0,-1 0 0 0 0,-1 2 0 0 0,-13 16 0 0 0,-1-1 0 0 0,-1-1 0 0 0,-19 16 0 0 0,-2 3 0 0 0,4-6 0 0 0,0 0 0 0 0,-2-3 0 0 0,-2-1 0 0 0,0-1 0 0 0,-13 3 0 0 0,7-6 0 0 0,-37 22 0 0 0,-169 114 0 0 0,85-46 0 0 0,70-54 0 0 0,90-59 0 0 0,8-6 0 0 0,6-5 0 0 0,76-68 0 0 0,-38 37 0 0 0,8-4 0 0 0,2 1 0 0 0,33-17 0 0 0,-23 16 0 0 0,77-45 0 0 0,-26 16 0 0 0,-85 52 0 0 0,202-130 0 0 0,-165 107 0 0 0,99-61 0 0 0,-100 67 0 0 0,40-15 0 0 0,-94 47 0 0 0,-13 5 0 0 0,1 1 0 0 0,-1 0 0 0 0,0 0 0 0 0,0 0 0 0 0,0 0 0 0 0,1 0 0 0 0,-1 0 0 0 0,0 0 0 0 0,0-1 0 0 0,1 1 0 0 0,-1 0 0 0 0,0 0 0 0 0,0 0 0 0 0,0 0 0 0 0,1 0 0 0 0,-1 0 0 0 0,0 0 0 0 0,0 0 0 0 0,1 0 0 0 0,-1 0 0 0 0,0 0 0 0 0,0 0 0 0 0,1 1 0 0 0,-1-1 0 0 0,0 0 0 0 0,0 0 0 0 0,0 0 0 0 0,1 0 0 0 0,-1 0 0 0 0,0 0 0 0 0,-1 2 0 0 0,0 0 0 0 0,-1 0 0 0 0,1 0 0 0 0,-1 0 0 0 0,1 0 0 0 0,-1-1 0 0 0,1 1 0 0 0,-1-1 0 0 0,-2 2 0 0 0,-1 1 0 0 0,-29 26 222 0 0,-1-2-1 0 0,-6 2-221 0 0,-137 105 1563 0 0,-24 16-1521 0 0,22-37-42 0 0,-53 36 0 0 0,231-149 0 0 0,-106 76 0 0 0,-16 21 0 0 0,101-78 0 0 0,3-3 0 0 0,0 0 0 0 0,-12 6 0 0 0,23-16 0 0 0,30-22 0 0 0,45-48 0 0 0,-22 21 0 0 0,7-3 0 0 0,7-2 0 0 0,208-164 0 0 0,-142 115-849 0 0,-71 52 591 0 0,15-19 258 0 0,2-1 1107 0 0,-61 54-1107 0 0,-73 73 0 0 0,30-30 0 0 0,-1-2 0 0 0,-2-1 0 0 0,-5 1 0 0 0,-122 77 0 0 0,128-85 0 0 0,-211 140 0 0 0,168-118 0 0 0,3-1 0 0 0,62-34-209 0 0,-1-2 1 0 0,0 0-1 0 0,-1 0 0 0 0,1-1 1 0 0,-1-1-1 0 0,-10 2 209 0 0,24-8-246 0 0,0 1 0 0 0,0 0 1 0 0,-1-1-1 0 0,1 0 0 0 0,0 0 0 0 0,-1 1 0 0 0,1-1 0 0 0,0 0 0 0 0,-1-1 0 0 0,1 1 0 0 0,0 0 1 0 0,-1-1 245 0 0,3 1-54 0 0,0 0 0 0 0,-1 0 1 0 0,1 0-1 0 0,0-1 1 0 0,0 1-1 0 0,0 0 0 0 0,0 0 1 0 0,-1 0-1 0 0,1 0 1 0 0,0-1-1 0 0,0 1 0 0 0,0 0 1 0 0,0 0-1 0 0,0 0 1 0 0,0-1-1 0 0,0 1 0 0 0,-1 0 1 0 0,1 0-1 0 0,0 0 1 0 0,0-1-1 0 0,0 1 0 0 0,0 0 1 0 0,0 0-1 0 0,0 0 1 0 0,0-1-1 0 0,0 1 1 0 0,0 0-1 0 0,0 0 54 0 0,0-1-33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42.4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1582 6447 0 0,'0'0'142'0'0,"0"0"22"0"0,0 0 13 0 0,0 0 55 0 0,0 0 181 0 0,0 0 78 0 0,0 0 18 0 0,0 0 3 0 0,0 0 0 0 0,0 0 0 0 0,0 0 0 0 0,0 0-69 0 0,0 2-294 0 0,-3 4-61 0 0,0 1 831 0 0,2-6-843 0 0,1 0-1 0 0,-1 0 0 0 0,1 1 0 0 0,-1-1 1 0 0,1 0-1 0 0,0 0 0 0 0,-1 0 0 0 0,1 0 1 0 0,0 0-1 0 0,0 0 0 0 0,0 1 0 0 0,0-1 1 0 0,0 0-1 0 0,0 0 0 0 0,0 1-75 0 0,0-1 371 0 0,0-1 117 0 0,0 0 21 0 0,0 0-66 0 0,0 0-222 0 0,0 0 166 0 0,0 0 101 0 0,0 0 21 0 0,0 0-66 0 0,2 0-294 0 0,41-14-133 0 0,-36 11-16 0 0,0 0 0 0 0,-1 0 0 0 0,0 0 0 0 0,1-1 0 0 0,-1 0 0 0 0,18-10 0 0 0,-20 12 0 0 0,0-1 0 0 0,0 0 0 0 0,-1 0 0 0 0,4-2 0 0 0,11-9 0 0 0,17-10 1024 0 0,-1-1 0 0 0,14-14-1024 0 0,-34 27 0 0 0,-3 4 0 0 0,-1-2 0 0 0,1 0 0 0 0,58-58 0 0 0,-28 29 0 0 0,16-23 0 0 0,-28 32 0 0 0,0 1 0 0 0,30-22 0 0 0,-22 16 0 0 0,-23 20 0 0 0,18-12 0 0 0,41-34 397 0 0,-37 29 1254 0 0,31-20-1651 0 0,47-34 0 0 0,-63 45 0 0 0,35-34 0 0 0,-33 28 0 0 0,-23 19 0 0 0,5-7 0 0 0,-7 5 0 0 0,-1 7 0 0 0,-18 15 0 0 0,0 0 0 0 0,0-1 0 0 0,1-2 0 0 0,8-10 0 0 0,-5 5 0 0 0,1-1 0 0 0,5-12 0 0 0,7-10 0 0 0,-22 33 0 0 0,0 1 0 0 0,0-1 0 0 0,3-3 0 0 0,10-13 0 0 0,-7 10 0 0 0,-5 6 0 0 0,-3 4 0 0 0,-1 0 0 0 0,1 0 0 0 0,0 0 0 0 0,0 1 0 0 0,0-1 0 0 0,0 0 0 0 0,1 1 0 0 0,-1-1 0 0 0,1 1 0 0 0,14-14 0 0 0,-13 12 0 0 0,-9 8 0 0 0,-28 11 0 0 0,7 1 0 0 0,9-6 0 0 0,-14 12 0 0 0,-39 30 0 0 0,39-28 0 0 0,16-13 0 0 0,0 0 0 0 0,-5 7 0 0 0,-61 62 0 0 0,-31 34 0 0 0,79-80 0 0 0,4-5 0 0 0,-7 12 0 0 0,-98 115 0 0 0,-7-7 0 0 0,110-117-7 0 0,11-10 457 0 0,-14 11-450 0 0,-13 9 1050 0 0,14-12-495 0 0,-12 8-555 0 0,26-22-917 0 0,-8 8 917 0 0,-14 12-640 0 0,20-23 1441 0 0,16-10-554 0 0,-1-1 0 0 0,1 1-1 0 0,-3 3-246 0 0,-11 9 17 0 0,9-9-17 0 0,1 2-1 0 0,-6 5 1 0 0,5-4 0 0 0,-3 2 0 0 0,25-26 0 0 0,0 0 0 0 0,2-5 0 0 0,14-17 0 0 0,18-12 0 0 0,-39 41 0 0 0,0 0 0 0 0,4-3 0 0 0,-3 3 0 0 0,0-1 0 0 0,2-2 0 0 0,100-113 0 0 0,-74 85 0 0 0,-8 9 0 0 0,25-22 0 0 0,-18 19 0 0 0,11-15 0 0 0,0 0 0 0 0,39-43 0 0 0,17-16 0 0 0,-65 72 0 0 0,33-31 0 0 0,20-10 0 0 0,-50 41 0 0 0,16-18 0 0 0,15-13 0 0 0,42-30 0 0 0,-73 60 0 0 0,-18 16 0 0 0,3-2 0 0 0,4-3 0 0 0,-18 14 0 0 0,1 0 0 0 0,8-5 0 0 0,10-8 0 0 0,-11 4 0 0 0,-12 11 0 0 0,0 0 0 0 0,-6 7 0 0 0,-2 1 0 0 0,-4 4 0 0 0,-6 8 0 0 0,-138 134 0 0 0,122-121 0 0 0,-40 33 0 0 0,7-6 0 0 0,28-23 0 0 0,-87 78 0 0 0,-24 23 0 0 0,43-37 0 0 0,-63 56 0 0 0,65-59 0 0 0,-5 6 0 0 0,20-18 0 0 0,-19 27 0 0 0,-15 15 0 0 0,-13 6 0 0 0,61-67 0 0 0,56-49 0 0 0,5-4 0 0 0,2-3 0 0 0,4-4 0 0 0,2-4 0 0 0,1 1 0 0 0,0-1 0 0 0,0 1 0 0 0,0 0 0 0 0,1-1 0 0 0,-1 1 0 0 0,1 0 0 0 0,0 0 0 0 0,0 0 0 0 0,2-2 0 0 0,5-8 0 0 0,12-12 0 0 0,-12 14 0 0 0,65-75 0 0 0,-48 57 0 0 0,26-28 0 0 0,2 2 0 0 0,32-24 0 0 0,31-21 0 0 0,86-61 0 0 0,-88 73 0 0 0,61-52 0 0 0,-100 79 0 0 0,61-49 0 0 0,-5-1 0 0 0,-33 26 0 0 0,-56 48 0 0 0,12-15 0 0 0,-49 47 0 0 0,14-13 0 0 0,-10 10 0 0 0,-2 1 0 0 0,1-1 0 0 0,4-7 0 0 0,91-119 0 0 0,-88 117 0 0 0,2-5 72 0 0,-17 22 299 0 0,-1 1 117 0 0,0 0 21 0 0,0 0-134 0 0,0 0-577 0 0,0 0-248 0 0,0 0-50 0 0,0 0 58 0 0,0 0 436 0 0,-1 0-1 0 0,1 0 0 0 0,0 0 0 0 0,0 0 1 0 0,0 1-1 0 0,-1-1 0 0 0,1 0 1 0 0,0 0-1 0 0,0 0 0 0 0,0 0 0 0 0,0 1 1 0 0,-1-1-1 0 0,1 0 0 0 0,0 0 0 0 0,0 0 1 0 0,0 1-1 0 0,0-1 0 0 0,0 0 0 0 0,0 0 1 0 0,0 1-1 0 0,0-1 0 0 0,0 0 0 0 0,-1 0 1 0 0,1 0-1 0 0,0 1 0 0 0,0-1 7 0 0,0 5 15 0 0,-11 12-20 0 0,3-7-135 0 0,0 0 0 0 0,-1 0 1 0 0,0-1-1 0 0,-11 7 140 0 0,-2 4-1790 0 0,12-11-3451 0 0,-1-2-1641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59.19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4556 53 4607 0 0,'0'0'208'0'0,"0"0"67"0"0,0 0 154 0 0,0 0 69 0 0,0 0 12 0 0,2-1-67 0 0,6-1-222 0 0,-6 1 166 0 0,-1 0 101 0 0,-1-1-240 0 0,2-1-362 0 0,9-6 3217 0 0,-9 8-2732 0 0,-2 1 117 0 0,0 0 21 0 0,1-2-66 0 0,4-7-294 0 0,-1 1-61 0 0,-3 7 283 0 0,-1 1 117 0 0,0 0 21 0 0,0 0-66 0 0,-2-1-294 0 0,-7-1-133 0 0,-8-3-16 0 0,15 5 0 0 0,-13-1 0 0 0,-6-3 0 0 0,9 5 0 0 0,1 3 0 0 0,-5 4 0 0 0,8-4 0 0 0,-1 2 0 0 0,0 0 0 0 0,0 0 0 0 0,0 1 0 0 0,1 1 0 0 0,0-1 0 0 0,0 1 0 0 0,-2 4 0 0 0,-3 2 0 0 0,-1 0 0 0 0,0-1 0 0 0,-9 5 0 0 0,-15 16 0 0 0,11-10 0 0 0,-11 5 0 0 0,-3 4 0 0 0,5-5 0 0 0,-14 9 0 0 0,31-24 0 0 0,1 2 0 0 0,-7 7 0 0 0,-2 2 0 0 0,-5 6 0 0 0,15-14 0 0 0,-17 12 0 0 0,15-12 0 0 0,-8 8 0 0 0,13-10 0 0 0,-1-2 0 0 0,0 0 0 0 0,-4 1 0 0 0,3-3 59 0 0,0-2-1 0 0,-7 2-58 0 0,3-1 326 0 0,-11 7-326 0 0,-65 47 1732 0 0,-1-1-1859 0 0,80-51 127 0 0,0 2 0 0 0,1-1 0 0 0,-5 8 0 0 0,1-3 0 0 0,-16 11 0 0 0,-16 11 0 0 0,34-23 0 0 0,-1-2 0 0 0,-1 0 0 0 0,-6 1 0 0 0,-30 22 0 0 0,37-28 0 0 0,11-5 0 0 0,-1 1 0 0 0,1-1 0 0 0,-8 7 0 0 0,10-7 0 0 0,0 0 0 0 0,-1 0 0 0 0,1-1 0 0 0,-3 1 0 0 0,-17 9 0 0 0,9-4-29 0 0,1 0 1 0 0,-3-1 28 0 0,-26 14 988 0 0,20-7-36 0 0,-46 26-1663 0 0,58-31 813 0 0,0 0 0 0 0,1 1 0 0 0,-2 3-102 0 0,-18 15-815 0 0,-5 1 1277 0 0,-1-3-1 0 0,-1-1 1 0 0,-10 4-462 0 0,5-2 0 0 0,14-9 0 0 0,-34 25 0 0 0,21-15 0 0 0,18-14 0 0 0,15-9 0 0 0,1 0 0 0 0,-5 3 0 0 0,3-1 0 0 0,-1-1 0 0 0,-5 3 0 0 0,6-4 0 0 0,0 1 0 0 0,1 0 0 0 0,-1 1 0 0 0,-5 3 0 0 0,1 0 0 0 0,-11 5 0 0 0,-10 5 0 0 0,13-8 0 0 0,17-10 0 0 0,0 1 0 0 0,0-1 0 0 0,0 1 0 0 0,-3 3 0 0 0,-19 16 0 0 0,-23 12 0 0 0,-9 8 0 0 0,35-26 0 0 0,-14 8 0 0 0,-10 7 0 0 0,-74 46 0 0 0,97-63 107 0 0,-12 8 1834 0 0,-28 11-1941 0 0,3 1 0 0 0,-7 3 0 0 0,11-6 0 0 0,27-15 0 0 0,1 3 0 0 0,-1 2 0 0 0,6-5 0 0 0,13-7 0 0 0,1 0 0 0 0,-5 4 0 0 0,-11 10 0 0 0,0 0 0 0 0,-5 7 0 0 0,-13 12 0 0 0,-6 1 0 0 0,-2-2 0 0 0,-8 2 0 0 0,42-30 0 0 0,-17 16 0 0 0,21-17 0 0 0,0 0 0 0 0,-1-1 0 0 0,-4 1 0 0 0,10-6 0 0 0,1-1 0 0 0,-1 1 0 0 0,1 1 0 0 0,-9 8 0 0 0,-24 19 0 0 0,29-22 0 0 0,6-4 0 0 0,-1-2 0 0 0,0 1 0 0 0,0-1 0 0 0,-9 5 0 0 0,9-6 0 0 0,0 0 0 0 0,0 1 0 0 0,1-1 0 0 0,-5 7 0 0 0,4-5 0 0 0,0 0 0 0 0,-1 0 0 0 0,-7 4 0 0 0,6-6 0 0 0,1 1 0 0 0,0 1 0 0 0,-4 4 0 0 0,-24 14 0 0 0,20-10 0 0 0,14-12 0 0 0,0-1 0 0 0,0 1 0 0 0,0-1 0 0 0,0 0 0 0 0,-1 0 0 0 0,1 0 0 0 0,-1 0 0 0 0,0-1 0 0 0,-3 2 0 0 0,2-2 0 0 0,0 1 0 0 0,1 0 0 0 0,-1 1 0 0 0,1-1 0 0 0,0 1 0 0 0,0 0 0 0 0,0 0 0 0 0,0 1 0 0 0,0 1 0 0 0,-8 6 0 0 0,11-10 0 0 0,0 0 0 0 0,0 1 0 0 0,0-1 0 0 0,0 0 0 0 0,0 3 0 0 0,1-3 0 0 0,0-1 0 0 0,0 1 0 0 0,-1 0 0 0 0,1-1 0 0 0,0 1 0 0 0,-1-1 0 0 0,1 1 0 0 0,-1-1 0 0 0,1 1 0 0 0,-1-1 0 0 0,0 0 0 0 0,-8 5 0 0 0,0 1 0 0 0,1 0 0 0 0,-3 2 0 0 0,-21 16 0 0 0,31-24 0 0 0,-9 8 0 0 0,-29 21 0 0 0,38-28 0 0 0,-10 7 0 0 0,-1 0 0 0 0,2 1 0 0 0,-1 1 0 0 0,1 0 0 0 0,0 2 0 0 0,9-11 0 0 0,1-1 0 0 0,-1 1 0 0 0,1-1 0 0 0,-1 1 0 0 0,0-1 0 0 0,0 0 0 0 0,-1 1 0 0 0,1-1 0 0 0,0 0 0 0 0,0 1 0 0 0,0-1 0 0 0,0 1 0 0 0,0 0 0 0 0,0 0 0 0 0,-1 1 0 0 0,0-1 0 0 0,0 1 0 0 0,0-1 0 0 0,0 0 0 0 0,-1 1 0 0 0,1-1 0 0 0,0 0 0 0 0,0 0 0 0 0,0 0 0 0 0,1 0 0 0 0,-1 1 0 0 0,1-1 0 0 0,-1 2 0 0 0,2-3 0 0 0,0 0 0 0 0,0 0 0 0 0,0 0 0 0 0,0 0 0 0 0,0 0 0 0 0,0-1 0 0 0,0 1 0 0 0,0 0 0 0 0,-1 0 0 0 0,-13 11 0 0 0,10-9 0 0 0,3-1 0 0 0,-1 0 0 0 0,1 0 0 0 0,0 0 0 0 0,-1 1 0 0 0,1-1 0 0 0,0 1 0 0 0,-6 8 0 0 0,-6 5 0 0 0,7-10 0 0 0,-4 6 0 0 0,-2-1 0 0 0,-3 6 0 0 0,10-12 0 0 0,21-18 0 0 0,6-7 0 0 0,1 2 0 0 0,1 1 0 0 0,16-10 0 0 0,-20 15 0 0 0,0-1 0 0 0,-1-1 0 0 0,9-9 0 0 0,-4 3 0 0 0,15-9 0 0 0,-33 25 0 0 0,22-14 0 0 0,-2-1 0 0 0,6-6 0 0 0,81-76 0 0 0,-73 63 0 0 0,-23 21 0 0 0,14-10 0 0 0,19-13 0 0 0,66-51 0 0 0,-52 49 0 0 0,-38 26 0 0 0,-9 6 38 0 0,77-53 367 0 0,-28 18 765 0 0,-4 1-2720 0 0,-42 31 1543 0 0,56-38 7 0 0,-50 35 0 0 0,10-12 0 0 0,-9 8 0 0 0,52-44 0 0 0,-51 44-43 0 0,21-17 2062 0 0,4-6-2019 0 0,-38 31 8 0 0,1 0 0 0 0,13-6-8 0 0,6-5 0 0 0,102-64 0 0 0,-106 68 0 0 0,-5 3 0 0 0,12-11 0 0 0,-17 11 0 0 0,59-50-401 0 0,-60 49-971 0 0,10-10 1372 0 0,-9 7-219 0 0,6-4 219 0 0,122-86 1384 0 0,-62 57-776 0 0,-4 2-608 0 0,4-3 0 0 0,-3 0 0 0 0,-40 27 0 0 0,53-38 0 0 0,36-22 0 0 0,-26 20 0 0 0,25-16 0 0 0,31-17 0 0 0,-100 54 0 0 0,-21 15 0 0 0,-11 7 0 0 0,-15 12 0 0 0,1 0 0 0 0,8-4 0 0 0,35-21 0 0 0,13-15 0 0 0,25-16 0 0 0,5 0 0 0 0,26-16 0 0 0,-58 36 0 0 0,1-4 0 0 0,-15 10 0 0 0,4 2 0 0 0,-25 17 0 0 0,7-1 0 0 0,-28 16 0 0 0,1 0 0 0 0,-2-1 0 0 0,10-8 0 0 0,87-74 0 0 0,-70 53 0 0 0,-23 22 0 0 0,-9 7 0 0 0,-1 1 0 0 0,-3-1 0 0 0,-4 9 0 0 0,0 0 0 0 0,0 0 0 0 0,0-1 0 0 0,0 1 0 0 0,0 0 0 0 0,0 0 0 0 0,0-1 0 0 0,0 1 0 0 0,0 0 0 0 0,0 0 0 0 0,0 0 0 0 0,0-1 0 0 0,0 1 0 0 0,0 0 0 0 0,0 0 0 0 0,0 0 0 0 0,0-1 0 0 0,0 1 0 0 0,0 0 0 0 0,0 0 0 0 0,0 0 0 0 0,-1-1 0 0 0,1 1 0 0 0,0 0 0 0 0,0 0 0 0 0,0 0 0 0 0,0 0 0 0 0,0-1 0 0 0,-1 1 0 0 0,1 0 0 0 0,0 0 0 0 0,0 0 0 0 0,0 0 0 0 0,-1 0 0 0 0,0 0 0 0 0,0 0 0 0 0,0 0 0 0 0,0 0 0 0 0,0 0 0 0 0,0 0 0 0 0,0 0 0 0 0,0 0 0 0 0,0 1 0 0 0,0-1 0 0 0,-1 1 0 0 0,-7 2-74 0 0,1 1 0 0 0,-1 0 0 0 0,0 1-1 0 0,1 0 1 0 0,0 1 74 0 0,-16 11-2534 0 0,1 2-4058 0 0,23-19 6409 0 0,-14 11-5809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59.9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646 1 6447 0 0,'0'0'142'0'0,"0"0"22"0"0,0 0 13 0 0,-1 1-20 0 0,-11 10-50 0 0,11-10 274 0 0,-7 4 619 0 0,-3 1 391 0 0,0-1 0 0 0,-5 2-1391 0 0,-17 8 1757 0 0,8 1-795 0 0,0 0 0 0 0,-7 8-962 0 0,-3 2 1217 0 0,5-2-621 0 0,0 1 0 0 0,-17 21-596 0 0,-20 26 1531 0 0,36-37-1308 0 0,0-3-1 0 0,-33 27-222 0 0,47-47 634 0 0,-1-1 0 0 0,-2 1-634 0 0,15-9 172 0 0,-3 2-70 0 0,0-1-1 0 0,-1 0 0 0 0,1 0 1 0 0,-1-1-1 0 0,0 0 0 0 0,-1 0-101 0 0,2-2 0 0 0,3-2-64 0 0,4 1-273 0 0,1 0-138 0 0,0 0-851 0 0,0-2-3444 0 0,3-6-1474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42.4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1582 6447 0 0,'0'0'142'0'0,"0"0"22"0"0,0 0 13 0 0,0 0 55 0 0,0 0 181 0 0,0 0 78 0 0,0 0 18 0 0,0 0 3 0 0,0 0 0 0 0,0 0 0 0 0,0 0 0 0 0,0 0-69 0 0,0 2-294 0 0,-3 4-61 0 0,0 1 831 0 0,2-6-843 0 0,1 0-1 0 0,-1 0 0 0 0,1 1 0 0 0,-1-1 1 0 0,1 0-1 0 0,0 0 0 0 0,-1 0 0 0 0,1 0 1 0 0,0 0-1 0 0,0 0 0 0 0,0 1 0 0 0,0-1 1 0 0,0 0-1 0 0,0 0 0 0 0,0 1-75 0 0,0-1 371 0 0,0-1 117 0 0,0 0 21 0 0,0 0-66 0 0,0 0-222 0 0,0 0 166 0 0,0 0 101 0 0,0 0 21 0 0,0 0-66 0 0,2 0-294 0 0,41-14-133 0 0,-36 11-16 0 0,0 0 0 0 0,-1 0 0 0 0,0 0 0 0 0,1-1 0 0 0,-1 0 0 0 0,18-10 0 0 0,-20 12 0 0 0,0-1 0 0 0,0 0 0 0 0,-1 0 0 0 0,4-2 0 0 0,11-9 0 0 0,17-10 1024 0 0,-1-1 0 0 0,14-14-1024 0 0,-34 27 0 0 0,-3 4 0 0 0,-1-2 0 0 0,1 0 0 0 0,58-58 0 0 0,-28 29 0 0 0,16-23 0 0 0,-28 32 0 0 0,0 1 0 0 0,30-22 0 0 0,-22 16 0 0 0,-23 20 0 0 0,18-12 0 0 0,41-34 397 0 0,-37 29 1254 0 0,31-20-1651 0 0,47-34 0 0 0,-63 45 0 0 0,35-34 0 0 0,-33 28 0 0 0,-23 19 0 0 0,5-7 0 0 0,-7 5 0 0 0,-1 7 0 0 0,-18 15 0 0 0,0 0 0 0 0,0-1 0 0 0,1-2 0 0 0,8-10 0 0 0,-5 5 0 0 0,1-1 0 0 0,5-12 0 0 0,7-10 0 0 0,-22 33 0 0 0,0 1 0 0 0,0-1 0 0 0,3-3 0 0 0,10-13 0 0 0,-7 10 0 0 0,-5 6 0 0 0,-3 4 0 0 0,-1 0 0 0 0,1 0 0 0 0,0 0 0 0 0,0 1 0 0 0,0-1 0 0 0,0 0 0 0 0,1 1 0 0 0,-1-1 0 0 0,1 1 0 0 0,14-14 0 0 0,-13 12 0 0 0,-9 8 0 0 0,-28 11 0 0 0,7 1 0 0 0,9-6 0 0 0,-14 12 0 0 0,-39 30 0 0 0,39-28 0 0 0,16-13 0 0 0,0 0 0 0 0,-5 7 0 0 0,-61 62 0 0 0,-31 34 0 0 0,79-80 0 0 0,4-5 0 0 0,-7 12 0 0 0,-98 115 0 0 0,-7-7 0 0 0,110-117-7 0 0,11-10 457 0 0,-14 11-450 0 0,-13 9 1050 0 0,14-12-495 0 0,-12 8-555 0 0,26-22-917 0 0,-8 8 917 0 0,-14 12-640 0 0,20-23 1441 0 0,16-10-554 0 0,-1-1 0 0 0,1 1-1 0 0,-3 3-246 0 0,-11 9 17 0 0,9-9-17 0 0,1 2-1 0 0,-6 5 1 0 0,5-4 0 0 0,-3 2 0 0 0,25-26 0 0 0,0 0 0 0 0,2-5 0 0 0,14-17 0 0 0,18-12 0 0 0,-39 41 0 0 0,0 0 0 0 0,4-3 0 0 0,-3 3 0 0 0,0-1 0 0 0,2-2 0 0 0,100-113 0 0 0,-74 85 0 0 0,-8 9 0 0 0,25-22 0 0 0,-18 19 0 0 0,11-15 0 0 0,0 0 0 0 0,39-43 0 0 0,17-16 0 0 0,-65 72 0 0 0,33-31 0 0 0,20-10 0 0 0,-50 41 0 0 0,16-18 0 0 0,15-13 0 0 0,42-30 0 0 0,-73 60 0 0 0,-18 16 0 0 0,3-2 0 0 0,4-3 0 0 0,-18 14 0 0 0,1 0 0 0 0,8-5 0 0 0,10-8 0 0 0,-11 4 0 0 0,-12 11 0 0 0,0 0 0 0 0,-6 7 0 0 0,-2 1 0 0 0,-4 4 0 0 0,-6 8 0 0 0,-138 134 0 0 0,122-121 0 0 0,-40 33 0 0 0,7-6 0 0 0,28-23 0 0 0,-87 78 0 0 0,-24 23 0 0 0,43-37 0 0 0,-63 56 0 0 0,65-59 0 0 0,-5 6 0 0 0,20-18 0 0 0,-19 27 0 0 0,-15 15 0 0 0,-13 6 0 0 0,61-67 0 0 0,56-49 0 0 0,5-4 0 0 0,2-3 0 0 0,4-4 0 0 0,2-4 0 0 0,1 1 0 0 0,0-1 0 0 0,0 1 0 0 0,0 0 0 0 0,1-1 0 0 0,-1 1 0 0 0,1 0 0 0 0,0 0 0 0 0,0 0 0 0 0,2-2 0 0 0,5-8 0 0 0,12-12 0 0 0,-12 14 0 0 0,65-75 0 0 0,-48 57 0 0 0,26-28 0 0 0,2 2 0 0 0,32-24 0 0 0,31-21 0 0 0,86-61 0 0 0,-88 73 0 0 0,61-52 0 0 0,-100 79 0 0 0,61-49 0 0 0,-5-1 0 0 0,-33 26 0 0 0,-56 48 0 0 0,12-15 0 0 0,-49 47 0 0 0,14-13 0 0 0,-10 10 0 0 0,-2 1 0 0 0,1-1 0 0 0,4-7 0 0 0,91-119 0 0 0,-88 117 0 0 0,2-5 72 0 0,-17 22 299 0 0,-1 1 117 0 0,0 0 21 0 0,0 0-134 0 0,0 0-577 0 0,0 0-248 0 0,0 0-50 0 0,0 0 58 0 0,0 0 436 0 0,-1 0-1 0 0,1 0 0 0 0,0 0 0 0 0,0 0 1 0 0,0 1-1 0 0,-1-1 0 0 0,1 0 1 0 0,0 0-1 0 0,0 0 0 0 0,0 0 0 0 0,0 1 1 0 0,-1-1-1 0 0,1 0 0 0 0,0 0 0 0 0,0 0 1 0 0,0 1-1 0 0,0-1 0 0 0,0 0 0 0 0,0 0 1 0 0,0 1-1 0 0,0-1 0 0 0,0 0 0 0 0,-1 0 1 0 0,1 0-1 0 0,0 1 0 0 0,0-1 7 0 0,0 5 15 0 0,-11 12-20 0 0,3-7-135 0 0,0 0 0 0 0,-1 0 1 0 0,0-1-1 0 0,-11 7 140 0 0,-2 4-1790 0 0,12-11-3451 0 0,-1-2-1641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04.23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403 1781 6447 0 0,'0'0'142'0'0,"0"0"22"0"0,0 0 13 0 0,-1-1-20 0 0,-9-8-125 0 0,5 4 559 0 0,0-1-1 0 0,0 0 0 0 0,0-1-590 0 0,-5-10 1733 0 0,10 16-1290 0 0,0-7 165 0 0,-2-41 2437 0 0,2 47-2602 0 0,1 1-294 0 0,14-27-130 0 0,-13 24-20 0 0,0-1 1 0 0,1 1 0 0 0,-1 0 0 0 0,1 0-1 0 0,0 0 1 0 0,0 1 0 0 0,0-1-1 0 0,2-1 1 0 0,13-11 291 0 0,-5 3 290 0 0,1 1-1 0 0,0 0 0 0 0,4-1-580 0 0,30-16 16 0 0,11-4-16 0 0,-30 16 0 0 0,-1-2 0 0 0,16-13 0 0 0,17-12 0 0 0,15-7 0 0 0,28-18 0 0 0,39-16 0 0 0,-61 41 0 0 0,83-44 0 0 0,32-30 0 0 0,-107 61 0 0 0,19-12 0 0 0,32-18 596 0 0,-62 39 856 0 0,10-11-1452 0 0,-89 59 0 0 0,26-19 0 0 0,1 1 0 0 0,3 0 0 0 0,-7 5 0 0 0,-2-2 0 0 0,6-4 0 0 0,-1 0 0 0 0,4-1 0 0 0,64-38 0 0 0,-76 46 0 0 0,-1-1 0 0 0,12-12 0 0 0,-25 22 0 0 0,8-7 0 0 0,-6 4 0 0 0,0 1 0 0 0,0-1 0 0 0,1 2 0 0 0,7-5 0 0 0,10-6 0 0 0,-19 11 0 0 0,1 0 0 0 0,0 1 0 0 0,0 0 0 0 0,0 0 0 0 0,4-1 0 0 0,0 0 0 0 0,1-1 0 0 0,2-2 0 0 0,-6 4 0 0 0,4-2 0 0 0,-8 4 0 0 0,0 0 0 0 0,0-1 0 0 0,0 1 0 0 0,0-1 0 0 0,-1 0 0 0 0,1 0 0 0 0,0 0 0 0 0,-1 0 0 0 0,1-1 0 0 0,-3 3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0,-7 2 0 0 0,-8 5 0 0 0,-14 6 0 0 0,21-10 0 0 0,-1 0 0 0 0,1 1 0 0 0,-1 1 0 0 0,-97 56 0 0 0,-237 145 0 0 0,233-144 0 0 0,-2 1 0 0 0,-139 115 0 0 0,155-106 0 0 0,-109 61 0 0 0,63-43 0 0 0,55-35-14 0 0,-56 40 959 0 0,61-39 174 0 0,-45 20-1119 0 0,112-67-2 0 0,-46 25-2 0 0,-64 41-393 0 0,64-38-556 0 0,26-16 1201 0 0,-16 13-248 0 0,-33 22 1112 0 0,3-2-1118 0 0,57-38 6 0 0,10-6 0 0 0,1 0 0 0 0,-1 0 0 0 0,0 3 0 0 0,-5 3 0 0 0,14-13 0 0 0,0 1 0 0 0,0 0 0 0 0,1 0 0 0 0,-1 0 0 0 0,1 1 0 0 0,0 0 0 0 0,-1 1 0 0 0,0 0 0 0 0,-2-1 0 0 0,1 2 0 0 0,8-8 0 0 0,7-4 0 0 0,10-8 0 0 0,33-26 0 0 0,72-60 0 0 0,9 1 0 0 0,79-54 0 0 0,-10 8 0 0 0,-68 48 0 0 0,24-7 0 0 0,-65 46 0 0 0,-10 7 0 0 0,32-29 0 0 0,-56 33 0 0 0,84-60 0 0 0,-58 48 0 0 0,27-19 0 0 0,-13 17 0 0 0,-40 26 0 0 0,10-11 0 0 0,14-9 0 0 0,-18 13 0 0 0,-8 2 0 0 0,102-71 0 0 0,-129 87 0 0 0,-1-1 0 0 0,9-9 0 0 0,-15 11 0 0 0,16-10 0 0 0,-6 5 0 0 0,-30 25 0 0 0,0 0 0 0 0,1 0 0 0 0,-1 0 0 0 0,0 0 0 0 0,1 1 0 0 0,-1-1 0 0 0,1 1 0 0 0,-1 0 0 0 0,1 0 0 0 0,1 0 0 0 0,4-1 0 0 0,-6 1 0 0 0,-1 0 0 0 0,0 0 0 0 0,0 0 0 0 0,1 0 0 0 0,-1 0 0 0 0,0-1 0 0 0,0 1 0 0 0,0-1 0 0 0,0 1 0 0 0,-1-1 0 0 0,2-1 0 0 0,2-1 0 0 0,0-1 0 0 0,1 1 0 0 0,-1 0 0 0 0,3-1 0 0 0,8-6 0 0 0,-13 10 0 0 0,10-6 0 0 0,-8 2 72 0 0,-3 4 299 0 0,-2 1 117 0 0,0 0 21 0 0,0 0-134 0 0,0 0-577 0 0,0 0-248 0 0,0 0-50 0 0,0 0 127 0 0,0 0 574 0 0,0 0 249 0 0,0 0 50 0 0,0 0-58 0 0,-1 2-293 0 0,1-1-148 0 0,0 1 0 0 0,0 0 0 0 0,-1-1-1 0 0,1 1 1 0 0,-1 0 0 0 0,1-1 0 0 0,-1 1 0 0 0,0-1 0 0 0,1 1-1 0 0,-1 0 1 0 0,0-1 0 0 0,0 0 0 0 0,0 1 0 0 0,0-1-1 0 0,0 0 1 0 0,-1 1 0 0 0,1-1 0 0 0,-2 1-1 0 0,-1 2 1 0 0,-8 6 1 0 0,1 0 0 0 0,-11 6-2 0 0,-1 1-405 0 0,17-13 139 0 0,0 0 0 0 0,0-1 0 0 0,-3 2 266 0 0,-15 8-627 0 0,-7 11 450 0 0,-6 7 177 0 0,-20 15 11 0 0,28-24-25 0 0,-94 67 1453 0 0,69-52-872 0 0,-20 7-567 0 0,-106 63 0 0 0,96-55 0 0 0,0 0-692 0 0,4 3 0 0 0,-28 28 692 0 0,23-15-304 0 0,-2-4 0 0 0,-84 46 304 0 0,-4-6 0 0 0,84-49 0 0 0,-39 26-11 0 0,-77 44 423 0 0,112-76 663 0 0,-74 40-2385 0 0,164-86 1274 0 0,-42 24-94 0 0,-27 23 130 0 0,3-3 0 0 0,53-35 0 0 0,-57 41 0 0 0,60-43 0 0 0,11-7 0 0 0,-1 0 0 0 0,1 1 0 0 0,-1 0 0 0 0,1-1 0 0 0,0 1 0 0 0,0 1 0 0 0,1-1 0 0 0,-1 1 0 0 0,0 1 0 0 0,-6 6 0 0 0,8-10 0 0 0,1-1 0 0 0,0 0 0 0 0,0-1 0 0 0,0 1 0 0 0,1 0 0 0 0,-1 0 0 0 0,0 0 0 0 0,1 0 0 0 0,-1 0 0 0 0,1 0 0 0 0,-1 0 0 0 0,1 0 0 0 0,-1 0 0 0 0,-2 7 0 0 0,-15 24 0 0 0,13-25 0 0 0,1-1 0 0 0,0 1 0 0 0,4-7 0 0 0,0 1 0 0 0,0-1 0 0 0,0 0 0 0 0,0 1 0 0 0,-1-1 0 0 0,1 1 0 0 0,0-1 0 0 0,0 0 0 0 0,0 1 0 0 0,0-1 0 0 0,0 1 0 0 0,0-1 0 0 0,0 0 0 0 0,0 1 0 0 0,0-1 0 0 0,0 1 0 0 0,0-1 0 0 0,1 0 0 0 0,0 1 0 0 0,0-1 0 0 0,-1 0 0 0 0,1 0 0 0 0,0 1 0 0 0,0-1 0 0 0,0 0 0 0 0,-1 0 0 0 0,1 0 0 0 0,0 0 0 0 0,0 0 0 0 0,0 0 0 0 0,0-1 0 0 0,-1 1 0 0 0,1 0 0 0 0,0 0 0 0 0,0-1 0 0 0,16-3 0 0 0,12-11 0 0 0,-7 4 0 0 0,4-2 0 0 0,23-15 0 0 0,-2 0 0 0 0,34-20 0 0 0,-50 29 0 0 0,47-32 0 0 0,20-12 0 0 0,-36 29 0 0 0,19-11 0 0 0,37-30 0 0 0,38-30 0 0 0,6-4 0 0 0,-51 40 0 0 0,-50 32 0 0 0,43-28 0 0 0,62-53 0 0 0,-129 87 0 0 0,-12 10 0 0 0,25-16 0 0 0,91-58 0 0 0,25-12 0 0 0,-142 92 0 0 0,-2-1 0 0 0,14-12 0 0 0,-18 14 0 0 0,1 1 0 0 0,0 1 0 0 0,14-6 0 0 0,-3 2 0 0 0,0-3 0 0 0,123-75 0 0 0,-143 89 0 0 0,4-5 0 0 0,0 1 0 0 0,-1-2 0 0 0,8-7 0 0 0,-7 5 0 0 0,0 1 0 0 0,12-6 0 0 0,15-10-22 0 0,50-29 1803 0 0,-17 13-3524 0 0,-71 43 1740 0 0,-1-1-1 0 0,1 0 1 0 0,-1 1-1 0 0,1-1 1 0 0,0-1 3 0 0,23-19 1 0 0,-17 15-1 0 0,0 1 0 0 0,3-5-4 0 0,-9 9 19 0 0,3-6 38 0 0,-5 7 284 0 0,-1-1 138 0 0,3-6 33 0 0,-3 6-65 0 0,-2 3-294 0 0,-8 6-146 0 0,0-1 1 0 0,0 2-1 0 0,1-1 0 0 0,0 1 1 0 0,0 0-4 0 0,-28 24-1 0 0,-57 34-1383 0 0,-13 9 2138 0 0,8-6-1009 0 0,48-32-852 0 0,-28 13 1107 0 0,-122 73 0 0 0,80-51-19 0 0,14-8 217 0 0,73-42 405 0 0,2 1-1 0 0,-4 6-602 0 0,-20 17-1384 0 0,-58 37 1384 0 0,101-74-65 0 0,-54 32 1889 0 0,67-41-1875 0 0,0 0 1 0 0,0 0-1 0 0,0 0 1 0 0,0 0-1 0 0,0 0 1 0 0,0 0-1 0 0,0 0 1 0 0,0 0 0 0 0,0 0-1 0 0,0 0 1 0 0,0 0-1 0 0,0 0 1 0 0,0 0-1 0 0,0-1 1 0 0,0 1-1 0 0,0 0 1 0 0,0 0-1 0 0,0 0 1 0 0,0 0-1 0 0,0 0 1 0 0,0 0-1 0 0,0 0 1 0 0,0 0-1 0 0,0 0 1 0 0,0 0-1 0 0,0 0 1 0 0,-1 0-1 0 0,1 0 1 0 0,0 0 0 0 0,0 0-1 0 0,0 0 51 0 0,9-9-366 0 0,19-16 680 0 0,-24 21-456 0 0,56-50 142 0 0,-22 18 0 0 0,1 2 0 0 0,20-11 0 0 0,40-26 0 0 0,13-10 0 0 0,110-71 0 0 0,-100 74 0 0 0,-18 14 0 0 0,48-41 0 0 0,-23 22 0 0 0,-57 41 0 0 0,-56 31 20 0 0,-14 9 24 0 0,-1 1 293 0 0,-1 1 138 0 0,0 0 33 0 0,2-2-65 0 0,5-3-294 0 0,-7 4-148 0 0,0 1 0 0 0,1 0-1 0 0,-1 0 1 0 0,0 0 0 0 0,0-1-1 0 0,0 1 1 0 0,1 0 0 0 0,-1 0-1 0 0,0-1 1 0 0,0 1 0 0 0,0 0-1 0 0,0-1 1 0 0,1 1 0 0 0,-1 0 0 0 0,0 0-1 0 0,0-1 1 0 0,0 1 0 0 0,0 0-1 0 0,0-1 1 0 0,0 1 0 0 0,0 0-1 0 0,0-1 1 0 0,0 1-1 0 0,-1 0-4 0 0,1 0 0 0 0,-1 0 0 0 0,1 0 0 0 0,-1 0 0 0 0,1 0 0 0 0,-1 1 0 0 0,0-1 0 0 0,1 0 0 0 0,-1 0 0 0 0,1 0 0 0 0,-1 1 0 0 0,1-1 0 0 0,-1 0 0 0 0,1 1 0 0 0,0-1 0 0 0,-1 0 4 0 0,-4 5-206 0 0,-1-1-1 0 0,1 1 1 0 0,1-1 0 0 0,-2 2 206 0 0,2-1-733 0 0,-1 0 0 0 0,0 0 1 0 0,0-1-1 0 0,-4 3 733 0 0,5-5-336 0 0,1 0-512 0 0,1-1-1 0 0,-1 1 1 0 0,1 0-1 0 0,0 0 0 0 0,0 0 1 0 0,0 0-1 0 0,-1 1 849 0 0,-9 13-5800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5.557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7111.96094"/>
      <inkml:brushProperty name="anchorY" value="14458.62012"/>
      <inkml:brushProperty name="scaleFactor" value="0.5"/>
    </inkml:brush>
  </inkml:definitions>
  <inkml:trace contextRef="#ctx0" brushRef="#br0">872 396 1375 0 0,'0'0'0'0'0,"0"0"128"0"0,0 0 1120 0 0,0 0 1435 0 0,-2 1-1816 0 0,1 1-271 0 0,-3 2 254 0 0,0 2-395 0 0,-3 3-128 0 0,-2 4-53 0 0,0 4-136 0 0,1 4 43 0 0,0 0-108 0 0,1 0 27 0 0,2-1-12 0 0,0-1-28 0 0,0 4 46 0 0,1 0-53 0 0,0 1 16 0 0,0 6 70 0 0,0 6 6 0 0,1 5 31 0 0,1 6 24 0 0,0 4 43 0 0,3 4 18 0 0,0-4-131 0 0,0-3 40 0 0,0-6-18 0 0,1-5-28 0 0,0 5 139 0 0,0-1-182 0 0,0-1 3 0 0,-1 6 62 0 0,1-1-102 0 0,-1 1 30 0 0,0-2-84 0 0,1-1 132 0 0,-1-2-79 0 0,0-1-48 0 0,0 6 109 0 0,-1 8-38 0 0,0 7 14 0 0,-1-1 0 0 0,1-3-93 0 0,-2 5 138 0 0,-1 5 30 0 0,1 6-80 0 0,-1 3 69 0 0,0 2-22 0 0,-1 0-68 0 0,-1 0 39 0 0,1-8-16 0 0,0-9-90 0 0,0-7 26 0 0,1-7-13 0 0,1-5 0 0 0,-1-2 0 0 0,1 4 0 0 0,0 6 0 0 0,-1 6 75 0 0,1 4-96 0 0,-1 1 106 0 0,0 0-106 0 0,1-6 31 0 0,0-7 65 0 0,-1-2-96 0 0,1 0 31 0 0,-2 1-10 0 0,1 1 0 0 0,-1 1 75 0 0,0 0-96 0 0,0-1 31 0 0,-1 0-10 0 0,1-1 0 0 0,0-2 0 0 0,1-1 75 0 0,0-5-96 0 0,1-6 106 0 0,-1-2-32 0 0,0-3-63 0 0,0-3 95 0 0,-1-4-106 0 0,0-1 134 0 0,1 2-68 0 0,-1 2 61 0 0,1 4-53 0 0,-2 2 54 0 0,1-2-54 0 0,-1-2-58 0 0,0-2 127 0 0,0-2-154 0 0,1-2 48 0 0,-1 2-16 0 0,2 0 0 0 0,-1-1 0 0 0,1 2 0 0 0,-1 1 0 0 0,0-1 0 0 0,0-2 0 0 0,0-5 0 0 0,1-3 0 0 0,-1 1 0 0 0,0-4 0 0 0,1-2 0 0 0,1-1 0 0 0,0 1 0 0 0,0-2 0 0 0,0-2 75 0 0,1 2-96 0 0,0-2 106 0 0,0-1-106 0 0,1-1 31 0 0,-1 1-10 0 0,0-1 75 0 0,0 1-96 0 0,0-2 31 0 0,0 0 74 0 0,1 0-108 0 0,0-1 36 0 0,1 2 63 0 0,0 0-12 0 0,2 2-77 0 0,0 0 110 0 0,5 2-36 0 0,1 0-72 0 0,3 0 108 0 0,-1 0-120 0 0,2 0 111 0 0,3 0-108 0 0,3 1 31 0 0,1 0 65 0 0,-1-1-96 0 0,-1-1 31 0 0,-1 0 65 0 0,3 0-22 0 0,3-1 21 0 0,5 1 6 0 0,3 0-11 0 0,4 0-5 0 0,4 0 1 0 0,-3-1-75 0 0,-1 0 20 0 0,-4-2 65 0 0,-1 0-96 0 0,2-2 115 0 0,5 1-118 0 0,7 0 120 0 0,6 0-120 0 0,0 1 36 0 0,-3-1-12 0 0,1-1 84 0 0,0 1-108 0 0,1-1 120 0 0,2 0-26 0 0,-1 0 8 0 0,2-1-16 0 0,3 0 4 0 0,3 0-76 0 0,3 3 95 0 0,3 0-106 0 0,2 1 31 0 0,1 2-10 0 0,0 0 0 0 0,0 1 75 0 0,-7 0-96 0 0,-7-1 31 0 0,0-2-10 0 0,2-1 0 0 0,5 0 0 0 0,-2 0 0 0 0,-5-1 0 0 0,-3 1 0 0 0,-3 0 0 0 0,3-1 0 0 0,5 2 0 0 0,4-1 0 0 0,5 1 75 0 0,5-2-96 0 0,2 2 31 0 0,4 1 65 0 0,2 0-96 0 0,3 0 31 0 0,-8 1-10 0 0,-9-2 0 0 0,-2 2 0 0 0,-3-1 75 0 0,-1 1-22 0 0,2 0-63 0 0,-6 0 95 0 0,-5 0-106 0 0,-6 0 31 0 0,-5-1-10 0 0,3 1 75 0 0,6 0-12 0 0,7 1-77 0 0,4 1 110 0 0,5 1-45 0 0,0 0-60 0 0,2 1 19 0 0,0 1-10 0 0,-1 2 75 0 0,1-2-96 0 0,-7 0 31 0 0,-6-1-10 0 0,-7-2 75 0 0,-6-3-96 0 0,-3-2 31 0 0,-3-1 102 0 0,5-1-32 0 0,6-2 26 0 0,4 2 34 0 0,5 0-19 0 0,3-1-29 0 0,4 0 56 0 0,2 0-9 0 0,2 1-81 0 0,1 0 36 0 0,1 1-16 0 0,2-1 21 0 0,-6 1-6 0 0,-7 0-109 0 0,0-1 32 0 0,-7 0-16 0 0,-5 0 0 0 0,0-1 75 0 0,3 1-96 0 0,3 3 31 0 0,6 0-10 0 0,3 1 75 0 0,3 0-96 0 0,3 2 106 0 0,-6-1-106 0 0,-6 0 106 0 0,-1 2-32 0 0,-1 1-63 0 0,0-1 95 0 0,-1 1-32 0 0,-1-1-63 0 0,0 0 95 0 0,-1-1-32 0 0,-1 1 11 0 0,0-3 0 0 0,-2-1 0 0 0,-3-1 10 0 0,-2 0-88 0 0,-1 0 26 0 0,-5 1 63 0 0,-5 0-96 0 0,-2-2 31 0 0,-2 1 65 0 0,0 0-22 0 0,-2 0 11 0 0,-2 2-74 0 0,-2-1 104 0 0,0 1-24 0 0,-4-1-10 0 0,-1-1 6 0 0,-1-2-76 0 0,-3 1 20 0 0,-2-2-10 0 0,0 2 75 0 0,0 0 16 0 0,-1 0-113 0 0,-1 1 150 0 0,-1-1-66 0 0,-1-1 20 0 0,-2 1-95 0 0,2-1 138 0 0,0 0-157 0 0,0 0 160 0 0,-1 0-160 0 0,0 0 142 0 0,0 0-44 0 0,-1 0-79 0 0,0 0 120 0 0,0 0-41 0 0,0 0 5 0 0,0 0-82 0 0,0 0 98 0 0,0 0-108 0 0,0 0 31 0 0,0 0 65 0 0,0-3-96 0 0,-1-6 31 0 0,0-3 65 0 0,0-2-96 0 0,1-4 31 0 0,-1-3-10 0 0,1 0 0 0 0,-1 1 0 0 0,1-3 0 0 0,-1-4 0 0 0,1-4 0 0 0,1-6 0 0 0,0-6-74 0 0,1-6 95 0 0,2-5-32 0 0,0 2 11 0 0,0 1 0 0 0,1-4 0 0 0,0 1 0 0 0,-1 1 0 0 0,1-8-74 0 0,0-6 95 0 0,0 1-32 0 0,-1 5 11 0 0,1-5 0 0 0,0-4 0 0 0,0-7 0 0 0,0-8 0 0 0,0-6 0 0 0,1-4 0 0 0,0 0 0 0 0,1 1 0 0 0,-1 2 0 0 0,1 3 0 0 0,-1 2 0 0 0,0 0 0 0 0,0 11 0 0 0,-2 9 0 0 0,0 9 0 0 0,-1 9 0 0 0,0-1 0 0 0,1-2 0 0 0,0-4 0 0 0,0 3 0 0 0,-1 4 0 0 0,1-3 0 0 0,0-4 0 0 0,2-6 0 0 0,0-5 0 0 0,0 3 0 0 0,1 5 0 0 0,0 0 0 0 0,0-2 0 0 0,1-3 0 0 0,0-3 0 0 0,1-5 0 0 0,1-2 0 0 0,1-4 0 0 0,1-1 0 0 0,-1 8 0 0 0,-2 7 0 0 0,-1 10 0 0 0,-1 7 0 0 0,0-1 0 0 0,0 3 0 0 0,0 4 0 0 0,0-6 0 0 0,2-2 0 0 0,1-4 0 0 0,1-4 0 0 0,1 2 0 0 0,0 0 0 0 0,0 5 0 0 0,-3 7 0 0 0,-1 8 0 0 0,-1 4 0 0 0,0 3 0 0 0,-1 1 0 0 0,0 1 0 0 0,-2 3 0 0 0,-1 3 0 0 0,-1 1 0 0 0,-1 0 0 0 0,-1 0 0 0 0,0 3 0 0 0,-1 1 0 0 0,0 2 0 0 0,0 4 0 0 0,0 0 0 0 0,-1 0 0 0 0,0 2 0 0 0,1 2 0 0 0,-1 0 75 0 0,0 2-96 0 0,-2-1 106 0 0,0 2-106 0 0,-2 1 31 0 0,-1 1 74 0 0,-3 0-108 0 0,-3 0 36 0 0,-3 1 63 0 0,-3-2-96 0 0,-5 1 31 0 0,-2 1-10 0 0,-4 1 75 0 0,-2 0-96 0 0,-4 0 31 0 0,-3-1-10 0 0,-3-1 75 0 0,-5-1-96 0 0,2-1 31 0 0,2 1 65 0 0,-5-1-96 0 0,1 0 31 0 0,2 1 65 0 0,-6-1-96 0 0,-8 1 31 0 0,-9-2 84 0 0,-7-1-46 0 0,2-1-56 0 0,5-1 102 0 0,-4-2-118 0 0,-7 0 36 0 0,-9-1 63 0 0,-6 2-97 0 0,-6 0 108 0 0,-2 1-107 0 0,-4 1 31 0 0,8 1-10 0 0,9-1 0 0 0,10 0 0 0 0,7 2 0 0 0,-6-2 84 0 0,-9 1-33 0 0,2 1-61 0 0,3 0 21 0 0,4 0-11 0 0,4 1 84 0 0,4 1-108 0 0,2-1 36 0 0,-10 1 72 0 0,0 0-108 0 0,3-1 36 0 0,-9 0 63 0 0,4 0-97 0 0,3 0 33 0 0,4 1-11 0 0,6-1 75 0 0,4 1-97 0 0,3 0 108 0 0,-8 2-33 0 0,-10 0-64 0 0,-8 1 97 0 0,-10-1-108 0 0,-6 2 33 0 0,-4-2 64 0 0,9-1-97 0 0,9-2 33 0 0,12 0-11 0 0,10 0 0 0 0,-3-2 0 0 0,-7-3 75 0 0,-13-3-97 0 0,-11-3 33 0 0,-10-2-11 0 0,7 0 0 0 0,8 0 0 0 0,-2 1 0 0 0,-5 3 0 0 0,-6 2 0 0 0,-7 5 0 0 0,-3 7 0 0 0,0 7 0 0 0,0 6 0 0 0,-1 5 0 0 0,1 4 0 0 0,11 0 0 0 0,14-1 0 0 0,3 2 0 0 0,1 1 0 0 0,-2 1 0 0 0,-3 0 0 0 0,-4 0 0 0 0,0 0 0 0 0,10-4 0 0 0,12-5 0 0 0,6-2 0 0 0,4-2 0 0 0,3-3 0 0 0,4-2 0 0 0,3-2 0 0 0,6-3-84 0 0,7-1 108 0 0,12-3-307 0 0,9-1-162 0 0,12-1-1684 0 0,9 1 2096 0 0,1 0 0 0 0,0 0 0 0 0,0 0 0 0 0,0 0 0 0 0,0 0 0 0 0,0 0 0 0 0,0 0 0 0 0,0-1 0 0 0,0 1 0 0 0,0 0 0 0 0,0 0 0 0 0,-1 0 0 0 0,1 0 0 0 0,0 0 0 0 0,0 0 0 0 0,0 0 0 0 0,0 0 0 0 0,0 0 0 0 0,0 0 0 0 0,0 0 0 0 0,0 0 0 0 0,0 0 0 0 0,0 0 0 0 0,0-1 0 0 0,0 1 0 0 0,0 0 0 0 0,0 0 0 0 0,0 0 0 0 0,0 0 0 0 0,0 0 0 0 0,0 0 0 0 0,0 0 0 0 0,0 0 0 0 0,0 0 0 0 0,0 0 0 0 0,0-1 0 0 0,0 1 0 0 0,0 0 0 0 0,0 0 0 0 0,0 0 0 0 0,0 0 0 0 0,0 0 0 0 0,0 0 0 0 0,0 0 0 0 0,0 0 0 0 0,0 0 0 0 0,0 0 0 0 0,0 0 0 0 0,0 0 0 0 0,0-1 0 0 0,0 1 0 0 0,0 0 0 0 0,1 0 33 0 0,-1-1-9626 0 0,3-1-1340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7.088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5821.30273"/>
      <inkml:brushProperty name="anchorY" value="14881.79492"/>
      <inkml:brushProperty name="scaleFactor" value="0.5"/>
    </inkml:brush>
  </inkml:definitions>
  <inkml:trace contextRef="#ctx0" brushRef="#br0">9 1136 1839 0 0,'0'0'0'0'0,"0"0"160"0"0,0 0 1307 0 0,2 2 1670 0 0,0 0-2123 0 0,0 0-252 0 0,0 0 358 0 0,-1-1-348 0 0,-1 0-36 0 0,1-1-124 0 0,2 1-181 0 0,1 0-36 0 0,5-2-111 0 0,1-2 84 0 0,2-6 69 0 0,0-7 8 0 0,1-7 54 0 0,0-6-56 0 0,1-7-46 0 0,0-6-72 0 0,2-4-125 0 0,0 3-93 0 0,-1 2-23 0 0,1-2 59 0 0,1-2-25 0 0,0-2-27 0 0,0-5 48 0 0,0-5-17 0 0,-1-4-68 0 0,-2 2-54 0 0,-3 7 94 0 0,-1 5-118 0 0,-3 8 36 0 0,-1 1-12 0 0,-1 0 75 0 0,-2 0-96 0 0,-2 2 31 0 0,-2 1 74 0 0,-1 5-108 0 0,-2 5 111 0 0,-1 3-108 0 0,0 5 31 0 0,0 4 84 0 0,-2 1-46 0 0,-1 1 18 0 0,-3 1-2 0 0,0 1 10 0 0,-1 2-88 0 0,-1 1 120 0 0,-1 2-58 0 0,-3 1-56 0 0,-3 1 102 0 0,-1 1-43 0 0,-1 2 14 0 0,-1 1-1 0 0,2 3 0 0 0,2 0 0 0 0,1 5 0 0 0,4 1-74 0 0,3-2 20 0 0,0 5 65 0 0,2 3-12 0 0,1 5-2 0 0,1 1-70 0 0,3 1 94 0 0,1 4-106 0 0,3 5 106 0 0,1 8-32 0 0,2 6 30 0 0,2 8-6 0 0,4 5 3 0 0,3 3-9 0 0,2 0-7 0 0,1-6-73 0 0,-1-7 113 0 0,1-2-19 0 0,0-1-29 0 0,0 0-61 0 0,-1-6 15 0 0,-1-5 65 0 0,-2-6-96 0 0,-1-4 31 0 0,1-2-10 0 0,4 0 0 0 0,3-1 0 0 0,3-2 0 0 0,3-1 0 0 0,2-5-84 0 0,3-2-172 0 0,3-5-133 0 0,-1-3 246 0 0,10-5-3281 0 0,-7-3-13315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8.433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6684.95703"/>
      <inkml:brushProperty name="anchorY" value="14529.60449"/>
      <inkml:brushProperty name="scaleFactor" value="0.5"/>
    </inkml:brush>
  </inkml:definitions>
  <inkml:trace contextRef="#ctx0" brushRef="#br0">13 798 1839 0 0,'0'0'0'0'0,"-2"1"160"0"0,-1 1-186 0 0,0-1 1863 0 0,1 0 1976 0 0,1 0-1926 0 0,0-1-1452 0 0,2 2 157 0 0,0 1-512 0 0,6 0 38 0 0,2-1-131 0 0,2 0 120 0 0,1-2-31 0 0,2-2-92 0 0,-1-2 142 0 0,4-5-36 0 0,-1-3-25 0 0,0-2 3 0 0,2-5 72 0 0,2-7-23 0 0,3-7 21 0 0,1-8 6 0 0,1-5-86 0 0,1-3 54 0 0,2-1 55 0 0,0 3-92 0 0,1 4-6 0 0,-3 8-74 0 0,-2 8 99 0 0,-18 22-71 0 0,0 0 1 0 0,0 0-1 0 0,1 0-23 0 0,-3 2 15 0 0,1 1 0 0 0,0 0 0 0 0,-1 0 0 0 0,5-2-15 0 0,-5 3 26 0 0,2-1 0 0 0,-1 1 0 0 0,0 0 0 0 0,2 0-26 0 0,-2 0 21 0 0,1 1-1 0 0,0-1 1 0 0,3 2-21 0 0,17 2 67 0 0,-3 5-2 0 0,-1 2-1 0 0,0 4 38 0 0,4 8 119 0 0,3 11-22 0 0,-15-13 25 0 0,3 5-224 0 0,-2 2 288 0 0,1 4-288 0 0,13 37 373 0 0,-5 8-48 0 0,-4 3-5 0 0,-4 0-33 0 0,-7-3-40 0 0,-5-11-142 0 0,-4-11-29 0 0,-1-37-3 0 0,-3 12-73 0 0,-4 9 176 0 0,6-31-156 0 0,-1 0 0 0 0,0 0 0 0 0,0 1-20 0 0,1-4 30 0 0,0 0 0 0 0,0-1-1 0 0,0 1 1 0 0,-2 1-30 0 0,2-3 9 0 0,1 0 0 0 0,-1-1 0 0 0,1 1 0 0 0,-1-1 1 0 0,1 0-1 0 0,-1 0 0 0 0,-1 1-9 0 0,2-1 7 0 0,-1 0 1 0 0,1 0 0 0 0,0-1-1 0 0,-1 1 1 0 0,1-1-1 0 0,-1 1 1 0 0,1-1-1 0 0,0 0 1 0 0,-2 0-8 0 0,2 0 6 0 0,-1 0 1 0 0,1 0 0 0 0,-1 0-1 0 0,1-1 1 0 0,-1 1-1 0 0,1 0 1 0 0,-1-1-1 0 0,1 1 1 0 0,0-1-1 0 0,-1 0-6 0 0,-1-1 17 0 0,1 1 0 0 0,0-1 0 0 0,-1 0 0 0 0,1 0 0 0 0,0 0 0 0 0,-1-2-17 0 0,-1-1 22 0 0,1 0 1 0 0,-1 0 0 0 0,1 0-1 0 0,0-1-22 0 0,-1-5-8 0 0,0 0 0 0 0,-2-6 8 0 0,-5-33 16 0 0,2-2-16 0 0,4-1 0 0 0,4-4 0 0 0,6-6 0 0 0,0 30 0 0 0,1 0 0 0 0,11-35 0 0 0,-8 42-84 0 0,7-13 84 0 0,-6 16 24 0 0,7-10-24 0 0,-8 17-12 0 0,10-13 12 0 0,-12 20-28 0 0,0 1 0 0 0,0 0 0 0 0,5-3 28 0 0,-6 5 8 0 0,1 0 0 0 0,0 1 0 0 0,5-3-8 0 0,-6 3-4 0 0,1 2 0 0 0,0-1 0 0 0,4-1 4 0 0,-5 3-21 0 0,-1 1 0 0 0,0-1 0 0 0,0 1 0 0 0,6-1 21 0 0,-6 2 5 0 0,1 0 0 0 0,-1 0 0 0 0,0 0-1 0 0,0 1 1 0 0,2 0-5 0 0,-2 0-3 0 0,1 0 0 0 0,0 0 0 0 0,-1 1 0 0 0,3 1 3 0 0,-3-1 0 0 0,1 1 0 0 0,-1-1 0 0 0,0 1 0 0 0,0 1 0 0 0,0 0 0 0 0,0-1 0 0 0,-1 1 0 0 0,0 0 0 0 0,3 3 0 0 0,-2 0 0 0 0,0 0 0 0 0,0 0 0 0 0,1 5 0 0 0,1 1 0 0 0,-1 1 0 0 0,1 1 0 0 0,9 30 75 0 0,-4-1-96 0 0,-1 1 134 0 0,-4-5-30 0 0,-2-4-101 0 0,-2-6 146 0 0,-2-6-48 0 0,-1-7-2 0 0,-1-6 4 0 0,0-11-50 0 0,-1-2-2 0 0,1-17 36 0 0,1-19-76 0 0,2-18 20 0 0,4-16-10 0 0,4-11 0 0 0,6-9 0 0 0,3 6 0 0 0,4 8 0 0 0,4 3 0 0 0,-14 49 0 0 0,9-16 0 0 0,-11 27 0 0 0,0-1 0 0 0,12-13 0 0 0,-12 19 0 0 0,0-1 0 0 0,0 1 0 0 0,10-6 0 0 0,-10 9 0 0 0,0 0 0 0 0,0 0 0 0 0,1 2 0 0 0,4-3 0 0 0,-6 5 28 0 0,1-1 0 0 0,0 1 0 0 0,0 1 0 0 0,0 0 0 0 0,0 0-28 0 0,-1 2 37 0 0,-1 0 0 0 0,1 0 0 0 0,0 1-1 0 0,0-1 1 0 0,7 3-37 0 0,-7 0 46 0 0,0 0-1 0 0,-1 0 0 0 0,1 1 1 0 0,-1 0-1 0 0,7 4-45 0 0,-5-2 73 0 0,0 1-1 0 0,0 1 1 0 0,-1 0 0 0 0,7 6-73 0 0,-3 0 64 0 0,0 0 1 0 0,0 1 0 0 0,-1 3-65 0 0,6 4 51 0 0,11 21-51 0 0,11 24 15 0 0,0 7-51 0 0,4 11-399 0 0,0-1-7694 0 0,-9-15-1887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54.8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15 145 6447 0 0,'0'0'142'0'0,"0"0"22"0"0,0 0 13 0 0,-1-2-20 0 0,-2-3-50 0 0,-1 0 463 0 0,3 1-283 0 0,-2-7 917 0 0,2 9-833 0 0,1 2 117 0 0,0 0 21 0 0,0 0-98 0 0,0 0-408 0 0,0 0-114 0 0,0 0 28 0 0,0 0 151 0 0,0 0 70 0 0,0 0 12 0 0,1 2 9 0 0,3 7 32 0 0,-1 0-1 0 0,-1-1 1 0 0,1 1-1 0 0,0 8-190 0 0,3 40 620 0 0,-2-19-305 0 0,-2-8 66 0 0,-1 0 0 0 0,-2 6-381 0 0,0 1 270 0 0,-2 74 242 0 0,0-36-377 0 0,1-25-103 0 0,0 7 53 0 0,2 0-1 0 0,5 33-84 0 0,1-7 39 0 0,-2-20-14 0 0,1 45 7 0 0,0 0 0 0 0,-1 2 124 0 0,-3-96-97 0 0,-1-4 8 0 0,0-7 3 0 0,0-3 2 0 0,0-1-66 0 0,-1 0 0 0 0,1 0 0 0 0,0 1 0 0 0,0-1 0 0 0,0 0 0 0 0,-1 1 0 0 0,1-1 0 0 0,0 0 0 0 0,-1 1 0 0 0,1-1 0 0 0,-1 0-1 0 0,1 1-5 0 0,-3-4 1 0 0,0-6 9 0 0,1 1 0 0 0,-1-1-1 0 0,1 1 1 0 0,1-1 0 0 0,0 0 0 0 0,0-10-10 0 0,0 3 5 0 0,-1-47 21 0 0,3 0 0 0 0,2-3-26 0 0,1-7 12 0 0,15-236-12 0 0,-19 306 0 0 0,24-245 0 0 0,-24 249 0 0 0,3-29 0 0 0,21-158 0 0 0,-18 134 0 0 0,-6 52 0 0 0,0 1 0 0 0,0 0 0 0 0,0 0 0 0 0,0-1 0 0 0,0 1 0 0 0,0 0 0 0 0,0-1 0 0 0,0 1 0 0 0,0 0 0 0 0,0 0 0 0 0,0-1 0 0 0,0 1 0 0 0,0 0 0 0 0,0 0 0 0 0,0-1 0 0 0,1 1 0 0 0,-1 0 0 0 0,0 0 0 0 0,0-1 0 0 0,0 1 0 0 0,1 0 0 0 0,-1 0 0 0 0,0 0 0 0 0,0-1 0 0 0,0 1 0 0 0,1 0 0 0 0,-1 0 0 0 0,0 0 0 0 0,1 0 0 0 0,-1 1 0 0 0,1 0 0 0 0,0 0 0 0 0,0 0 0 0 0,0 0 0 0 0,0 0 0 0 0,-1 0 0 0 0,1 0 0 0 0,0 1 0 0 0,-1-1 0 0 0,1 0 0 0 0,-1 1 0 0 0,0-1 0 0 0,1 0 0 0 0,-1 1 0 0 0,0-1 0 0 0,5 29 0 0 0,-4-29 0 0 0,5 49 76 0 0,-3 1-1 0 0,-1 20-75 0 0,-8 102 246 0 0,2-103-189 0 0,-10 157 536 0 0,4-85-297 0 0,-1-18-114 0 0,3-43-171 0 0,-4 16 117 0 0,11-94-64 0 0,0-5-10 0 0,-2-1-50 0 0,0 0 0 0 0,1 0 0 0 0,0 0 1 0 0,-1-1-1 0 0,1 1 0 0 0,0-1 0 0 0,1 1 1 0 0,-1-1-1 0 0,1 0 0 0 0,0 0 0 0 0,-1-2-4 0 0,0-6 10 0 0,0 0-1 0 0,0-1 0 0 0,1-2-9 0 0,-2-72 0 0 0,4-21 0 0 0,10-86 0 0 0,-2 53 0 0 0,-6 60 0 0 0,7-93 0 0 0,0 42-7 0 0,4-26-58 0 0,-13 141 70 0 0,0 6-21 0 0,1 0 0 0 0,-1 1 0 0 0,2-1 0 0 0,-1 1 1 0 0,3-5 15 0 0,-4 14-56 0 0,0 2-8 0 0,3 3 53 0 0,-1 1 1 0 0,1-1-1 0 0,-1 1 1 0 0,0 0-1 0 0,-1-1 1 0 0,1 1 0 0 0,-1 0-1 0 0,0 1 1 0 0,0-1-1 0 0,-1 0 1 0 0,1 4 10 0 0,2 13-22 0 0,-1-1 0 0 0,0 10 22 0 0,-2-17 1 0 0,1 35-1 0 0,-4 44 0 0 0,0-13 108 0 0,2-30-21 0 0,-9 343 536 0 0,0-270-395 0 0,-28 270 249 0 0,30-340-428 0 0,2-9 19 0 0,-6 20-68 0 0,10-60 64 0 0,-3 3 0 0 0,4-7-63 0 0,0 0 0 0 0,-1 0 1 0 0,1 0-1 0 0,0 0 0 0 0,0 0 0 0 0,0 0 0 0 0,0 0 0 0 0,0 0 0 0 0,0 0 1 0 0,0 0-1 0 0,0 1 0 0 0,0-1 0 0 0,0 0 0 0 0,0 0 0 0 0,0 0 0 0 0,0 0 0 0 0,0 0 1 0 0,0 0-1 0 0,0 0 0 0 0,0 0 0 0 0,0 0 0 0 0,0 0 0 0 0,0 0 0 0 0,-1 0 0 0 0,1 0 1 0 0,0 0-1 0 0,0 0 0 0 0,0 0 0 0 0,0 0 0 0 0,0 0 0 0 0,0 0 0 0 0,0 0 1 0 0,0 0-1 0 0,0 0 0 0 0,0 0 0 0 0,0 0 0 0 0,0 0 0 0 0,0 0 0 0 0,0 0 0 0 0,-1 0 1 0 0,1 0-1 0 0,0 0 0 0 0,0 0 0 0 0,0 0 0 0 0,0 0 0 0 0,0 0 0 0 0,0 0 0 0 0,0 0 1 0 0,0 0-1 0 0,0 0 0 0 0,0 0 0 0 0,0-1 0 0 0,0 1 0 0 0,0 0 0 0 0,0 0 1 0 0,0 0-1 0 0,0 0 0 0 0,0 0 0 0 0,0 0-1 0 0,-3-2 12 0 0,1 0-1 0 0,-1-1 1 0 0,1 1 0 0 0,0-1 0 0 0,0 0-1 0 0,1 0 1 0 0,-1 1 0 0 0,0-1 0 0 0,1 0-1 0 0,0 0 1 0 0,-1 0 0 0 0,1-1 0 0 0,0 1-1 0 0,0-2-11 0 0,-2-11 41 0 0,0 0-1 0 0,1-8-40 0 0,1 13 0 0 0,-11-162 66 0 0,7-44-66 0 0,4 130 6 0 0,3-56-6 0 0,-1-7 0 0 0,6-10 0 0 0,-7 147 0 0 0,0 2 0 0 0,1 1 0 0 0,1-7 0 0 0,0 7-14 0 0,-1 9-16 0 0,0 3 1 0 0,5 15 9 0 0,-1 0-1 0 0,0 1 1 0 0,-2-1 0 0 0,2 13 20 0 0,4 77 154 0 0,-8-83-98 0 0,6 153 91 0 0,-1-40 72 0 0,-5 0-1 0 0,-10 58-218 0 0,6-148 352 0 0,-4-56-234 0 0,5 3-108 0 0,-1 1 0 0 0,1-1 0 0 0,0 0 0 0 0,0 0 0 0 0,1 0 0 0 0,-1-3-10 0 0,-4-41 69 0 0,4 31-60 0 0,-15-320-55 0 0,11 156 28 0 0,-1-47-18 0 0,7 117 0 0 0,6-3 36 0 0,-6 110-5 0 0,0 3-6 0 0,0 0 1 0 0,1 0-1 0 0,-1 0 1 0 0,1 0 0 0 0,-1 1-1 0 0,2-4 11 0 0,-2 6-1 0 0,0 0-1 0 0,0 0 1 0 0,0 0-1 0 0,0 0 1 0 0,0 0-1 0 0,0 0 1 0 0,0 0-1 0 0,1 0 1 0 0,-1 0-1 0 0,0 1 1 0 0,0-1-1 0 0,0 0 1 0 0,0 0-1 0 0,0 0 1 0 0,0 0-1 0 0,0 0 1 0 0,0 0-1 0 0,0 0 1 0 0,0 0-1 0 0,0 0 1 0 0,0 0-1 0 0,0 0 1 0 0,0 0-1 0 0,0 0 1 0 0,0 0-1 0 0,0 0 1 0 0,0 0-1 0 0,1 0 1 0 0,-1 0-1 0 0,0 0 1 0 0,0 0-1 0 0,0 0 1 0 0,0 0-1 0 0,0 0 1 0 0,0 0-1 0 0,0 0 1 0 0,0 0-1 0 0,0 0 1 0 0,0 0-1 0 0,0 0 1 0 0,0 0-1 0 0,0 0 1 0 0,0 0-1 0 0,0 0 1 0 0,0-1-1 0 0,0 1 1 0 0,0 0-1 0 0,0 0 1 0 0,1 0-1 0 0,-1 0 0 0 0,0 0 1 0 0,0 0-1 0 0,0 0 1 0 0,0 0-1 0 0,0 0 3 0 0,4 6-15 0 0,0-1 0 0 0,0 1 0 0 0,-1 0 0 0 0,0 0 0 0 0,0 0 0 0 0,0 1 0 0 0,-1-1 0 0 0,0 1 0 0 0,1 5 14 0 0,3 16-34 0 0,1 24 34 0 0,-4-23 6 0 0,12 148-6 0 0,-9-93 11 0 0,-1 34 39 0 0,-6 13-50 0 0,0-99 3 0 0,-8 235 115 0 0,6-235-61 0 0,-4 14-57 0 0,-2 17 71 0 0,7-43-29 0 0,-1-1 1 0 0,-3 8-43 0 0,5-25 53 0 0,0-4 1 0 0,-3-5-49 0 0,0-1 1 0 0,1 0-1 0 0,0 1 1 0 0,0-1-1 0 0,1-1 1 0 0,0 1-1 0 0,0-1-5 0 0,-4-23 33 0 0,2-8-33 0 0,1 17 3 0 0,-7-89-63 0 0,5-31 60 0 0,6-113-67 0 0,-1 235 66 0 0,3-85-25 0 0,5 0-1 0 0,8-27 27 0 0,-15 126-8 0 0,4-15-5 0 0,-4 20-10 0 0,0 4-8 0 0,3 7 10 0 0,0 1 0 0 0,-1-1-1 0 0,0 1 1 0 0,-1 0 0 0 0,0 0 0 0 0,0 0 21 0 0,5 64-63 0 0,-7-65 61 0 0,2 67 7 0 0,-5 44-5 0 0,0-48 69 0 0,-12 299 617 0 0,11-291-510 0 0,2-55-50 0 0,2-8-31 0 0,0-14-74 0 0,0-3-18 0 0,0 0 0 0 0,0 0 0 0 0,0-1 1 0 0,0 1-1 0 0,0 0 0 0 0,0 0 0 0 0,0 0 1 0 0,0-1-1 0 0,0 1 0 0 0,1 0 0 0 0,-1 0 1 0 0,0 0-1 0 0,0-1 0 0 0,0 1 1 0 0,0 0-1 0 0,0 0 0 0 0,0 0 0 0 0,1 0 1 0 0,-1-1-1 0 0,0 1 0 0 0,0 0 0 0 0,0 0 1 0 0,0 0-1 0 0,1 0 0 0 0,-1 0 0 0 0,0 0-3 0 0,1-1-15 0 0,-1 1-1 0 0,1 0 0 0 0,-1-1 0 0 0,0 1 0 0 0,1-1 0 0 0,-1 1 0 0 0,1 0 0 0 0,-1-1 1 0 0,0 1-1 0 0,1-1 0 0 0,-1 1 0 0 0,0-1 0 0 0,1 0 0 0 0,-1 1 16 0 0,3-6-141 0 0,3-7-1167 0 0,-4 3-3421 0 0,-1-1-1749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11.49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115 156 8287 0 0,'0'0'191'0'0,"0"0"26"0"0,0 0 9 0 0,0-2-34 0 0,1-19-154 0 0,0-2 38 0 0,-1 21 312 0 0,0 2 110 0 0,0-2 12 0 0,2-1-272 0 0,2-26 575 0 0,-2 21 27 0 0,-1 7-683 0 0,0-1 286 0 0,-1 2-222 0 0,0 0 166 0 0,0 0 101 0 0,0 0 21 0 0,0 0-66 0 0,0 3-294 0 0,6 37 539 0 0,-2 0 0 0 0,-1 0 0 0 0,-3 9-688 0 0,0-30-3 0 0,-2 1 0 0 0,-1 2 3 0 0,-2 26 449 0 0,-8 210 1156 0 0,10-237-1605 0 0,2-17 0 0 0,1-1 0 0 0,-1 0 0 0 0,1 1 0 0 0,0-1 0 0 0,0 1 0 0 0,0-1 0 0 0,0 1 0 0 0,0-1 0 0 0,1 1 0 0 0,0 0 0 0 0,-1-2 0 0 0,1-1 0 0 0,-1 1 0 0 0,0-1 0 0 0,1 1 0 0 0,0-1 0 0 0,-1 1 0 0 0,1-1 0 0 0,0 0 0 0 0,0 1 0 0 0,-1-1 0 0 0,2 1 0 0 0,0 1 0 0 0,2 13 0 0 0,-1-4 0 0 0,-4 0 0 0 0,1 2 0 0 0,-1-1 0 0 0,2-2 72 0 0,-1-9 299 0 0,0-2 117 0 0,0 0 21 0 0,-1-6 65 0 0,-2 2-589 0 0,0-14 64 0 0,1-14-249 0 0,1-1-1 0 0,3-28 201 0 0,3 19-1174 0 0,3-14 1174 0 0,3-14 969 0 0,-1-1-310 0 0,7-14-659 0 0,20-71-69 0 0,-35 149 85 0 0,7-23-16 0 0,-5 15 0 0 0,0 0 0 0 0,2-14 0 0 0,-4 16 0 0 0,2 2 0 0 0,0 3 0 0 0,-3 8 0 0 0,-1 0 0 0 0,0 1 0 0 0,1-1 0 0 0,-1 0 0 0 0,0 1 0 0 0,1-1 0 0 0,-1 0 0 0 0,0 1 0 0 0,0-1 0 0 0,1 0 0 0 0,-1 1 0 0 0,0-1 0 0 0,0 1 0 0 0,0-1 0 0 0,1 0 0 0 0,-1 1 0 0 0,0-1 0 0 0,0 1 0 0 0,3 7 0 0 0,-1 1 0 0 0,0 0 0 0 0,0-1 0 0 0,0 1 0 0 0,-1 0 0 0 0,-1 5 0 0 0,0 14 0 0 0,-1 13 0 0 0,-8 42 0 0 0,-7 21 0 0 0,9-62 0 0 0,1 0 0 0 0,-15 78 0 0 0,2 6 0 0 0,5-20 0 0 0,6-62 0 0 0,2-3 0 0 0,-3 0 0 0 0,0 4 0 0 0,-1 19 0 0 0,3-20 0 0 0,6-30 0 0 0,2-6 0 0 0,0-9 0 0 0,0-6 0 0 0,-2-22 0 0 0,2 0 0 0 0,1-1 0 0 0,3-7 0 0 0,0 0 0 0 0,-1-30 0 0 0,-4-6 0 0 0,1-116 0 0 0,0 175 0 0 0,0 1 0 0 0,1-2 0 0 0,1 1 0 0 0,-1-14 0 0 0,-1 5 0 0 0,1-1 0 0 0,2-5 0 0 0,-2 9 0 0 0,0 1 0 0 0,-1-1 0 0 0,-2-7 0 0 0,1-1 0 0 0,0 21 0 0 0,2 8 0 0 0,2 5 0 0 0,-4-5 0 0 0,2 5 0 0 0,0 1 0 0 0,0 0 0 0 0,-1 0 0 0 0,1 0 0 0 0,-2 0 0 0 0,1 4 0 0 0,0 15 0 0 0,-2 4 0 0 0,0-15 0 0 0,-17 212 0 0 0,9-145 0 0 0,-15 124 0 0 0,10-127 466 0 0,-2-1-1 0 0,-14 32-465 0 0,26-95 952 0 0,1-10-807 0 0,1-6-113 0 0,0-5-53 0 0,2 6 30 0 0,-2-8-9 0 0,1 0 0 0 0,0 0 0 0 0,0 0 0 0 0,1 1 0 0 0,0-1 0 0 0,1 0 0 0 0,1-5 0 0 0,0-14 0 0 0,1-36 0 0 0,0 19 0 0 0,-1-10 0 0 0,-2-152 0 0 0,1 82 0 0 0,-1 66 0 0 0,1 0 0 0 0,-2 1 0 0 0,-4-4 0 0 0,4 49 0 0 0,3 4 0 0 0,-1 9 0 0 0,-1 0 0 0 0,1 0 0 0 0,-1 0 0 0 0,0 0 0 0 0,0 0 0 0 0,1 0 0 0 0,-1 0 0 0 0,0 0 0 0 0,0 0 0 0 0,0 0 0 0 0,0 1 0 0 0,0-1 0 0 0,0 0 0 0 0,-1 0 0 0 0,0 21 0 0 0,1-20 0 0 0,-2 13 0 0 0,-3 53 0 0 0,0 6 0 0 0,-7 24 0 0 0,-3 24 0 0 0,2 100 0 0 0,11-185 0 0 0,2 11 0 0 0,0-27 0 0 0,0 0 0 0 0,-2 3 0 0 0,1-19 0 0 0,1 1 0 0 0,0-1 0 0 0,0 1 0 0 0,0-1 0 0 0,1 3 0 0 0,-1-7 0 0 0,0 0 0 0 0,0-1 0 0 0,0 1 0 0 0,0 0 0 0 0,0-1 0 0 0,1 1 0 0 0,-1-1 0 0 0,0 1 0 0 0,0 0 0 0 0,1-1 0 0 0,-1 1 0 0 0,0-1 0 0 0,1 1 0 0 0,-1 0 0 0 0,1-1 0 0 0,-1 0 0 0 0,1-1 0 0 0,-1 1 0 0 0,0 0 0 0 0,1 0 0 0 0,-1-1 0 0 0,0 1 0 0 0,1 0 0 0 0,-1 0 0 0 0,0-1 0 0 0,0 1 0 0 0,1 0 0 0 0,-1-1 0 0 0,0 1 0 0 0,0 0 0 0 0,1-1 0 0 0,-1 1 0 0 0,0-1 0 0 0,0 1 0 0 0,0-1 0 0 0,4-6 0 0 0,-1 0 0 0 0,-1 0 0 0 0,1-1 0 0 0,-1 0 0 0 0,-1 1 0 0 0,1-4 0 0 0,2-7 0 0 0,-2 1 0 0 0,0 0 0 0 0,-1-1 0 0 0,-1 1 0 0 0,-1 0 0 0 0,0-4 0 0 0,0 3 0 0 0,-11-336 0 0 0,8 196 0 0 0,1 64 0 0 0,4-5 0 0 0,0 94 0 0 0,-1 1 0 0 0,1-1 0 0 0,-1 1 0 0 0,1 0 0 0 0,1-2 0 0 0,2-4 0 0 0,-4 10 0 0 0,0-1 0 0 0,0 1 0 0 0,0 0 0 0 0,0-1 0 0 0,1 1 0 0 0,-1 0 0 0 0,0-1 0 0 0,0 1 0 0 0,1 0 0 0 0,-1-1 0 0 0,0 1 0 0 0,0 0 0 0 0,1-1 0 0 0,-1 1 0 0 0,0 0 0 0 0,1 0 0 0 0,-1-1 0 0 0,1 1 0 0 0,-1 0 0 0 0,0 0 0 0 0,1 0 0 0 0,0 0 0 0 0,0 1 0 0 0,0-1 0 0 0,0 1 0 0 0,0-1 0 0 0,0 1 0 0 0,0 0 0 0 0,0-1 0 0 0,0 1 0 0 0,0 0 0 0 0,0 0 0 0 0,0 0 0 0 0,0 0 0 0 0,-1 0 0 0 0,1 0 0 0 0,0 0 0 0 0,-1 0 0 0 0,1 1 0 0 0,11 20 0 0 0,-7-11 0 0 0,-1 1 0 0 0,0 0 0 0 0,0 0 0 0 0,1 12 0 0 0,5 51 0 0 0,-6-39 0 0 0,0 17 0 0 0,-1 0 0 0 0,-4 20 0 0 0,3-22 0 0 0,-1-27 0 0 0,-2 14 0 0 0,1-26 0 0 0,-2 20 0 0 0,1-1 0 0 0,2 4 0 0 0,0 5 0 0 0,-3 24 0 0 0,0-22 0 0 0,3 12 0 0 0,0-26 0 0 0,-1-23 0 0 0,0-9 0 0 0,-1-10 0 0 0,-1-2 0 0 0,1 0 0 0 0,1 0 0 0 0,1-11 0 0 0,0 12 0 0 0,1-33 0 0 0,1-112 0 0 0,-3 136 0 0 0,2-1 0 0 0,1 0 0 0 0,1-36 0 0 0,0-6 0 0 0,-1 23 0 0 0,-2-10 0 0 0,-1 31 0 0 0,4-22 0 0 0,-2 26 0 0 0,-2 14 0 0 0,0-1 0 0 0,-1 0 0 0 0,1 1 0 0 0,-1-1 0 0 0,0 1 0 0 0,-1-3 0 0 0,1 3 0 0 0,-1-1 0 0 0,1 1 0 0 0,1-1 0 0 0,-1 0 0 0 0,1-2 0 0 0,3-5 0 0 0,-1 8 0 0 0,0 7 0 0 0,-1 6 0 0 0,1 19 0 0 0,-2 1 0 0 0,-1 0 0 0 0,-1 5 0 0 0,-2 45 0 0 0,2-35 0 0 0,-2 0 0 0 0,-4 13 0 0 0,8-54 0 0 0,-2 15 0 0 0,2-1 0 0 0,0 14 0 0 0,0-12 0 0 0,0 0 0 0 0,-2 4 0 0 0,-15 100 0 0 0,7 10 0 0 0,7 28 0 0 0,-3-224 0 0 0,4 23 0 0 0,0 15 0 0 0,1-14 0 0 0,1 5 0 0 0,5-106 0 0 0,-3 11 0 0 0,-2 47 0 0 0,-2-10 0 0 0,0 14 0 0 0,-3-62 0 0 0,5 123 0 0 0,0-1 0 0 0,0-1 0 0 0,2 1 0 0 0,2-8 0 0 0,-4 27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0,3 9 0 0 0,1 12 0 0 0,-1 47 0 0 0,-3 12 0 0 0,-12 151 0 0 0,9-152 0 0 0,1-6 0 0 0,-1 2 0 0 0,-1 11 0 0 0,3-81 0 0 0,1-14 0 0 0,0-15 0 0 0,2-5 0 0 0,2-2 0 0 0,-1 9 0 0 0,-1 1 0 0 0,0-17 0 0 0,-2 13 0 0 0,3-20 0 0 0,0 19 0 0 0,-2-19 0 0 0,-2-133 0 0 0,-3 190 0 0 0,-2 14 0 0 0,0 23 0 0 0,1 36 0 0 0,-6 80 0 0 0,4-89 0 0 0,6-60 0 0 0,0 5 0 0 0,0 14 0 0 0,2-30 0 0 0,1-11 0 0 0,2-10 0 0 0,1-7 0 0 0,-3 17 0 0 0,0-2 0 0 0,-1 1 0 0 0,0-3 0 0 0,0-1 0 0 0,1-1 0 0 0,2-5 0 0 0,-2 6 0 0 0,0 0 0 0 0,0-8 0 0 0,1-30 0 0 0,5-17 0 0 0,-8 61 0 0 0,1 0 0 0 0,-1-1 0 0 0,0 1 0 0 0,0 0 0 0 0,0-1 0 0 0,-1-29 0 0 0,0-12 0 0 0,1 38-64 0 0,-1 7-273 0 0,1 2-138 0 0,0 0-33 0 0,0 0 66 0 0,1 2 292 0 0,7 12 130 0 0,-7-9 1 0 0,-1 0-30 0 0,19 41-2343 0 0,-19-46 2371 0 0,0 0 0 0 0,0 0-1 0 0,0 1 1 0 0,0-1 0 0 0,0 0-1 0 0,0 0 1 0 0,0 0 0 0 0,0 0-1 0 0,0 1 1 0 0,0-1 0 0 0,0 0-1 0 0,1 0 1 0 0,-1 0 0 0 0,0 0-1 0 0,0 1 1 0 0,0-1 0 0 0,0 0-1 0 0,0 0 1 0 0,1 0 0 0 0,-1 0-1 0 0,0 0 1 0 0,0 0 0 0 0,0 0-1 0 0,1 1 22 0 0,0-1-64 0 0,0 1-327 0 0,1 0 0 0 0,-1 0 0 0 0,0 0 0 0 0,0 0 0 0 0,1 0 0 0 0,-1 0 0 0 0,0 0 0 0 0,0 0 0 0 0,0 0 0 0 0,0 0 0 0 0,0 1 0 0 0,0-1 0 0 0,0 0 0 0 0,-1 1 391 0 0,0-1-432 0 0,0 0 0 0 0,0-1 0 0 0,0 1 0 0 0,0 0 1 0 0,0-1-1 0 0,0 1 0 0 0,0 0 0 0 0,-1 0 1 0 0,1-1-1 0 0,0 1 0 0 0,0-1 0 0 0,-1 1 0 0 0,1 0 432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15.8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169 150 6447 0 0,'0'0'142'0'0,"0"0"22"0"0,0 0 13 0 0,-2 0-20 0 0,-12 1 68 0 0,10-2-88 0 0,2 0-11 0 0,0 0 365 0 0,2 1 18 0 0,-2-1-66 0 0,-5-4-294 0 0,-5-5-130 0 0,10 7-19 0 0,1 0-3 0 0,-5-6 3 0 0,0-10 443 0 0,5 17-275 0 0,0-1-1 0 0,0 1 1 0 0,1-1 0 0 0,-1 1 0 0 0,1-1-1 0 0,-1 1 1 0 0,1-1 0 0 0,0 0-1 0 0,0 1 1 0 0,1-3-168 0 0,-1-1-72 0 0,0-6 72 0 0,3 1 0 0 0,5-21 1440 0 0,-8 31-997 0 0,0 1-222 0 0,0 0 166 0 0,0 0 101 0 0,0 0 21 0 0,0 0-66 0 0,1 2-222 0 0,2 12 424 0 0,-1 1-1 0 0,0 0 1 0 0,-1 13-645 0 0,-2 48 58 0 0,-5 25-58 0 0,6-87 0 0 0,3 13 443 0 0,-3-25 45 0 0,0-2 21 0 0,0 0-66 0 0,-1 2-294 0 0,1-2-149 0 0,0 1 1 0 0,0-1 0 0 0,0 0 0 0 0,0 1-1 0 0,0-1 1 0 0,0 0 0 0 0,0 1 0 0 0,-1-1 0 0 0,1 0-1 0 0,0 1 1 0 0,0-1 0 0 0,0 0 0 0 0,0 0 0 0 0,-1 1-1 0 0,1-1 1 0 0,0 0 0 0 0,0 0 0 0 0,-1 1 0 0 0,1-1-1 0 0,0 0 1 0 0,-1 0-1 0 0,1 0 0 0 0,-1 0 0 0 0,1 0 0 0 0,-1 0 0 0 0,0 0 0 0 0,1-1 0 0 0,-1 1 0 0 0,1 0 0 0 0,-1 0 0 0 0,1-1 0 0 0,-1 1 0 0 0,1 0 0 0 0,-1-1 0 0 0,1 1 0 0 0,0 0 0 0 0,-1-1 0 0 0,1 1 0 0 0,-1-1 0 0 0,-5-9 0 0 0,2-2 0 0 0,0 0 0 0 0,2-1 0 0 0,0 1 0 0 0,0-1 0 0 0,0-6 0 0 0,0-6 0 0 0,1-28 0 0 0,1 49 0 0 0,-1-16 0 0 0,2 13 0 0 0,1 8 0 0 0,3 5 0 0 0,-5-6 0 0 0,2 4 0 0 0,0-1 0 0 0,0 1 0 0 0,-1 0 0 0 0,1 0 0 0 0,-1 0 0 0 0,0 0 0 0 0,0 0 0 0 0,0 0 0 0 0,0 1 0 0 0,-1 3 0 0 0,1 7 0 0 0,-1 1 0 0 0,-2 6 0 0 0,0 13 0 0 0,0 22 14 0 0,-2 0 0 0 0,-5 9-14 0 0,5-34 44 0 0,4-30 327 0 0,0-2 117 0 0,-6-8 464 0 0,4 3-930 0 0,0 0 1 0 0,0 0 0 0 0,0 1-1 0 0,1-1 1 0 0,0 0-1 0 0,0 0 1 0 0,0-1-1 0 0,1-1-22 0 0,-1-12-28 0 0,2-12 28 0 0,-1 7 13 0 0,0 5-13 0 0,0 4 0 0 0,0 1 0 0 0,2-9 0 0 0,-1-5 0 0 0,-1 20 0 0 0,1 0 0 0 0,0 0 0 0 0,1-5 0 0 0,17-61 0 0 0,-19 73 0 0 0,0 1 0 0 0,0-1 0 0 0,0 1 0 0 0,0 0 0 0 0,0-1 0 0 0,0 1 0 0 0,1 0 0 0 0,-1-1 0 0 0,0 1 0 0 0,0 0 0 0 0,0-1 0 0 0,0 1 0 0 0,1 0 0 0 0,-1-1 0 0 0,0 1 0 0 0,0 0 0 0 0,1-1 0 0 0,-1 1 0 0 0,0 0 0 0 0,0 0 0 0 0,1-1 0 0 0,-1 2 0 0 0,1-1 0 0 0,-1 0 0 0 0,1 1 0 0 0,-1-1 0 0 0,1 1 0 0 0,-1-1 0 0 0,1 1 0 0 0,-1-1 0 0 0,1 1 0 0 0,-1-1 0 0 0,0 1 0 0 0,1-1 0 0 0,-1 1 0 0 0,0-1 0 0 0,0 1 0 0 0,1 0 0 0 0,2 5 0 0 0,-1 0 0 0 0,0 1 0 0 0,1-1 0 0 0,-2 1 0 0 0,1 0 0 0 0,-1-1 0 0 0,0 1 0 0 0,-1 0 0 0 0,1 0 0 0 0,-2 0 0 0 0,1-1 0 0 0,-1 2 0 0 0,-4 96 0 0 0,-1 11 0 0 0,5-105 0 0 0,-1 0 0 0 0,0-1 0 0 0,-1 1 0 0 0,0-1 0 0 0,-4 9 0 0 0,0-6 0 0 0,7-12 0 0 0,0 1 0 0 0,-1-1 0 0 0,1 1 0 0 0,-1-1 0 0 0,1 0 0 0 0,-1 1 0 0 0,0-1 0 0 0,1 1 0 0 0,-1-1 0 0 0,1 0 0 0 0,-1 0 0 0 0,1 1 0 0 0,-1-1 0 0 0,0 0 0 0 0,1 0 0 0 0,-1 0 0 0 0,0 0 0 0 0,-1 0 0 0 0,1-1 0 0 0,-1 1 0 0 0,1-1 0 0 0,-1 1 0 0 0,1-1 0 0 0,-1 0 0 0 0,1 1 0 0 0,-1-1 0 0 0,1 0 0 0 0,0 0 0 0 0,0 0 0 0 0,-1 0 0 0 0,1 0 0 0 0,0-1 0 0 0,0 1 0 0 0,0 0 0 0 0,0 0 0 0 0,0-1 0 0 0,0 1 0 0 0,0-1 0 0 0,-1-3 0 0 0,-1 0 0 0 0,1 1 0 0 0,0-1 0 0 0,0 0 0 0 0,-1-5 0 0 0,0-5 0 0 0,1 1 0 0 0,1-1 0 0 0,1 0 0 0 0,0-10 0 0 0,0-14 0 0 0,-1 8 0 0 0,3-20 0 0 0,-1 39 0 0 0,0 1 0 0 0,1-1 0 0 0,1 0 0 0 0,0 1 0 0 0,4-11 0 0 0,-6 18 0 0 0,0 2 0 0 0,-1 0 0 0 0,1 0 0 0 0,-1 0 0 0 0,1 0 0 0 0,0 1 0 0 0,0-1 0 0 0,0 0 0 0 0,1-1 0 0 0,5-8 0 0 0,-6 11 0 0 0,-1-1 0 0 0,1 1 0 0 0,-1-1 0 0 0,1 1 0 0 0,-1-1 0 0 0,1 1 0 0 0,-1 0 0 0 0,1-1 0 0 0,-1 1 0 0 0,1 0 0 0 0,-1-1 0 0 0,1 1 0 0 0,-1 0 0 0 0,1 0 0 0 0,0 0 0 0 0,-1-1 0 0 0,1 1 0 0 0,0 0 0 0 0,0 0 0 0 0,1 1 0 0 0,-1-1 0 0 0,0 1 0 0 0,1-1 0 0 0,-1 1 0 0 0,1 0 0 0 0,-1-1 0 0 0,0 1 0 0 0,0 0 0 0 0,1 0 0 0 0,-1 0 0 0 0,0 0 0 0 0,0 0 0 0 0,0 0 0 0 0,0 0 0 0 0,0 1 0 0 0,0-1 0 0 0,0 0 0 0 0,0 0 0 0 0,-1 1 0 0 0,1-1 0 0 0,0 1 0 0 0,2 4 0 0 0,0 1 0 0 0,0 0 0 0 0,0 0 0 0 0,-1 1 0 0 0,0 0 0 0 0,0 1 0 0 0,-1-1 0 0 0,0 1 0 0 0,0-1 0 0 0,-1 1 0 0 0,-1 2 0 0 0,-1 19 0 0 0,-2 4 0 0 0,3-24 0 0 0,-2 10-82 0 0,2-5 475 0 0,-1 0 0 0 0,-1 0 0 0 0,0 0 0 0 0,-1-1 0 0 0,-2 4-393 0 0,4-15 149 0 0,-4 4-133 0 0,5-7-16 0 0,0 0 0 0 0,0 1 0 0 0,0-1 0 0 0,0 0 0 0 0,-1 0 0 0 0,1 0 0 0 0,0 0 0 0 0,0 0 0 0 0,0 0 0 0 0,0 0 0 0 0,0 0 0 0 0,0 0 0 0 0,0-1 0 0 0,0 1 0 0 0,0 0 0 0 0,0-1 0 0 0,0 1 0 0 0,0-1 0 0 0,0 1 0 0 0,0-1 0 0 0,0 1 0 0 0,0-1 0 0 0,0 0 0 0 0,0 1 0 0 0,0-1 0 0 0,1 0 0 0 0,-1 0 0 0 0,0 0 0 0 0,-2-2 0 0 0,0-1 0 0 0,0 1 0 0 0,1-1 0 0 0,-1 1 0 0 0,1-1 0 0 0,-2-4 0 0 0,-1-6 0 0 0,0-1 0 0 0,1 0 0 0 0,0-1 0 0 0,2 1 0 0 0,-1-1 0 0 0,2 1 0 0 0,0-3 0 0 0,0 2 0 0 0,2 0 0 0 0,0 0 0 0 0,0 0 0 0 0,1 0 0 0 0,1 0 0 0 0,1-1 0 0 0,-1 8 0 0 0,1 0 0 0 0,-1 0 0 0 0,2 1 0 0 0,-1-1 0 0 0,1 1 0 0 0,5-6 0 0 0,-2 4 0 0 0,2 2 0 0 0,3 4 0 0 0,-10 4-53 0 0,0-1-1 0 0,0 1 1 0 0,0 0-1 0 0,0 1 1 0 0,-1-1-1 0 0,1 0 1 0 0,0 1-1 0 0,0 0 1 0 0,0 0-1 0 0,0 0 1 0 0,0 0-1 0 0,-1 0 1 0 0,1 0-1 0 0,0 1 54 0 0,2 1-175 0 0,-1 0 0 0 0,0 0-1 0 0,1 0 1 0 0,-2 1 0 0 0,1-1-1 0 0,0 1 1 0 0,2 4 175 0 0,-4-6-2 0 0,0 1 0 0 0,-1 0 0 0 0,1 0 0 0 0,-1 0 0 0 0,0 0 0 0 0,0 0 0 0 0,0 1-1 0 0,0 0 3 0 0,3 10 65 0 0,-2-5 148 0 0,1 0-1 0 0,-2 0 0 0 0,1 1 1 0 0,-1-1-1 0 0,0 0 1 0 0,-1 0-1 0 0,0 1 1 0 0,-1-1-1 0 0,0 4-212 0 0,-2 9-262 0 0,-1-1-1 0 0,-6 21 263 0 0,2-13-843 0 0,7-24 954 0 0,0 0 0 0 0,0-1 0 0 0,-1 1-1 0 0,0 0 1 0 0,0-1 0 0 0,0 1 0 0 0,0-1-1 0 0,-1 0 1 0 0,1 0 0 0 0,-1 0 0 0 0,-1 1-111 0 0,-5 2 149 0 0,8-6-148 0 0,0-1-1 0 0,0 0 1 0 0,-1 0 0 0 0,1 0-1 0 0,0 0 1 0 0,0 0-1 0 0,-1 0 1 0 0,1 0 0 0 0,0 0-1 0 0,-1 0 1 0 0,1 0 0 0 0,0-1-1 0 0,0 1 1 0 0,0-1-1 0 0,-1 1 1 0 0,1-1 0 0 0,0 1-1 0 0,0-1 1 0 0,0 0 0 0 0,0 1-1 0 0,0-1 1 0 0,0 0-1 0 0,0 0 1 0 0,0 0 0 0 0,0 0-1 0 0,0 0 1 0 0,1 0 0 0 0,-1 0-1 0 0,-2-3-1 0 0,0 1 1 0 0,0-1 0 0 0,1 0 0 0 0,0 0 0 0 0,-1-1-1 0 0,1 1 1 0 0,0-1 0 0 0,-4-15 0 0 0,1 0 0 0 0,1 0 0 0 0,1 0 0 0 0,0-1 0 0 0,2 1 0 0 0,0-1 0 0 0,1 1 0 0 0,2-1 0 0 0,2-15 0 0 0,-1 19-501 0 0,1 1 0 0 0,7-15 501 0 0,-7 18-382 0 0,-1 6 534 0 0,-1 1 0 0 0,1-1 0 0 0,1 1 0 0 0,-1-1 0 0 0,1 1 0 0 0,0 0 0 0 0,1 0 0 0 0,-1 1 0 0 0,4-3-152 0 0,-1 2 16 0 0,-6 5-16 0 0,-1 1 0 0 0,1-1 0 0 0,0 1 0 0 0,0 0 0 0 0,0-1 0 0 0,0 1 0 0 0,0 0 0 0 0,0-1 0 0 0,0 1 0 0 0,1 0 0 0 0,-1 0-6 0 0,0 0-1 0 0,0 0 1 0 0,0 0 0 0 0,0 0-1 0 0,0 1 1 0 0,0-1-1 0 0,1 0 1 0 0,-1 1 0 0 0,0-1-1 0 0,0 1 7 0 0,2 0-97 0 0,-1 1 0 0 0,1-1-1 0 0,-1 1 1 0 0,1 0 0 0 0,-1 0 0 0 0,0 0 0 0 0,1 1-1 0 0,-1-1 1 0 0,-1 0 0 0 0,1 1 0 0 0,0-1 0 0 0,0 2 97 0 0,0 0-107 0 0,1 0 1 0 0,-1 1-1 0 0,0 0 1 0 0,-1-1-1 0 0,1 1 1 0 0,-1 0-1 0 0,1 2 107 0 0,0 9 144 0 0,-1 0-1 0 0,0 0 0 0 0,-1 0 0 0 0,0 0 1 0 0,-2 1-1 0 0,-1 5-143 0 0,-6 60 1100 0 0,6-63-1095 0 0,-1 1 0 0 0,0-1 0 0 0,-2 2-5 0 0,0 0 1 0 0,4-13-1 0 0,-1 0 0 0 0,0 0 0 0 0,-1 0 0 0 0,1-1 0 0 0,-1 1 0 0 0,-3 3 0 0 0,-1-4 0 0 0,8-6 0 0 0,-1-1 0 0 0,1 0 0 0 0,-1 0 0 0 0,0 0 0 0 0,1 1 0 0 0,-1-1 0 0 0,1 0 0 0 0,-1 0 0 0 0,1 0 0 0 0,-1 0 0 0 0,1 0 0 0 0,-1 0 0 0 0,1 0 0 0 0,-1 0 0 0 0,0 0 0 0 0,1 0 0 0 0,-1-1 0 0 0,1 1 0 0 0,-2-1 0 0 0,0 0 0 0 0,1 0 0 0 0,-1 0 0 0 0,1 0 0 0 0,-1 0 0 0 0,1-1 0 0 0,0 1 0 0 0,0 0 0 0 0,-1-1 0 0 0,1 1 0 0 0,0-1 0 0 0,0 1 0 0 0,0-1 0 0 0,1 0 0 0 0,-1 1 0 0 0,0-1 0 0 0,1 0 0 0 0,-1 0 0 0 0,1 0 0 0 0,-1-1 0 0 0,-1-8 0 0 0,0 1 0 0 0,1-1 0 0 0,0-2 0 0 0,1 9 0 0 0,0-16 0 0 0,0 0 0 0 0,2 0 0 0 0,1-9 0 0 0,2-9 0 0 0,-1-6 0 0 0,7-22 0 0 0,-6 46 0 0 0,0 0 0 0 0,1 1 0 0 0,0 0 0 0 0,6-9 0 0 0,-4 13 0 0 0,1 4 0 0 0,-8 10 0 0 0,0 0 0 0 0,0 0 0 0 0,1 0 0 0 0,-1 1 0 0 0,0-1 0 0 0,1 0 0 0 0,-1 1 0 0 0,1-1 0 0 0,0 1-43 0 0,0-1 0 0 0,0 1-1 0 0,0-1 1 0 0,0 1 0 0 0,0 0 0 0 0,0 0-1 0 0,0 0 1 0 0,1 0 0 0 0,-1 0 0 0 0,0 1-1 0 0,0-1 1 0 0,0 0 0 0 0,0 1 0 0 0,0 0-1 0 0,0-1 1 0 0,-1 1 0 0 0,1 0-1 0 0,0 0 1 0 0,0 0 0 0 0,0 0 0 0 0,-1 1-1 0 0,1-1 1 0 0,-1 0 0 0 0,1 1 0 0 0,-1-1-1 0 0,1 1 1 0 0,-1-1 0 0 0,0 1 0 0 0,0 0-1 0 0,1-1 1 0 0,-1 1 0 0 0,-1 0 0 0 0,1 0-1 0 0,0 0 1 0 0,0 0 0 0 0,0 2 43 0 0,2 16 310 0 0,-2 0 1 0 0,0 1 0 0 0,0-1-1 0 0,-2 0 1 0 0,-3 16-311 0 0,1 3 4 0 0,2-15-4 0 0,-2 1 0 0 0,-1-1 0 0 0,-2 5 0 0 0,4-20 0 0 0,0-1 0 0 0,-1 1 0 0 0,0-1 0 0 0,-1 0 0 0 0,0 0 0 0 0,0 0 0 0 0,-1 0 0 0 0,0-1 0 0 0,0 1 0 0 0,-3 2 0 0 0,-3 0 0 0 0,1-4 0 0 0,-1-6 0 0 0,1-3 0 0 0,8 1 0 0 0,0 1 0 0 0,0-1 0 0 0,0 0 0 0 0,1 0 0 0 0,-1 1 0 0 0,0-1 0 0 0,1 0 0 0 0,-1-1 0 0 0,1 1 0 0 0,0 0 0 0 0,0 0 0 0 0,0 0 0 0 0,-1-1 0 0 0,-1-7 0 0 0,-1 0 0 0 0,0-6 0 0 0,3 12 0 0 0,-3-13 0 0 0,2 1 0 0 0,0-1 0 0 0,0-16 0 0 0,2 26 0 0 0,-1-1-8 0 0,1 0 0 0 0,0 0 0 0 0,1 0 0 0 0,0 0 0 0 0,0 0 0 0 0,1 0 0 0 0,0 0 0 0 0,2-5 8 0 0,-4 13-22 0 0,0 0-1 0 0,0-1 1 0 0,1 1-1 0 0,-1 0 1 0 0,0-1-1 0 0,0 1 1 0 0,0 0-1 0 0,0-1 1 0 0,1 1-1 0 0,-1 0 1 0 0,0-1-1 0 0,0 1 1 0 0,1 0-1 0 0,-1 0 1 0 0,0-1-1 0 0,0 1 1 0 0,1 0-1 0 0,-1 0 1 0 0,0 0-1 0 0,1-1 1 0 0,-1 1-1 0 0,0 0 1 0 0,1 0 22 0 0,-1 0-40 0 0,0 0-1 0 0,0 0 1 0 0,0 0 0 0 0,0 0 0 0 0,1 0 0 0 0,-1 0 0 0 0,0 0-1 0 0,0 0 1 0 0,0-1 0 0 0,0 1 0 0 0,0 0 0 0 0,0 0 0 0 0,1 0-1 0 0,-1 0 1 0 0,0 0 0 0 0,0 0 0 0 0,0 0 0 0 0,0-1 0 0 0,0 1-1 0 0,0 0 1 0 0,0 0 0 0 0,0 0 0 0 0,0 0 0 0 0,0 0 0 0 0,1-1-1 0 0,-1 1 1 0 0,0 0 0 0 0,0 0 0 0 0,0 0 0 0 0,0 0 0 0 0,0-1 39 0 0,2 3-148 0 0,1-1 148 0 0,0 1 0 0 0,1 0 1 0 0,-1 1-1 0 0,-1-1 0 0 0,1 0 0 0 0,0 1 0 0 0,-1 0 0 0 0,1 0 1 0 0,-1-1-1 0 0,0 1 0 0 0,0 1 0 0 0,0-1 0 0 0,0 0 0 0 0,0 0 1 0 0,-1 1-1 0 0,1-1 0 0 0,-1 1 0 0 0,0-1 0 0 0,0 2 1 0 0,0 2 0 0 0,0 0 0 0 0,0 0 0 0 0,-1 0 0 0 0,0 0 0 0 0,0 0 0 0 0,-1 0 0 0 0,0 0 0 0 0,0 3 0 0 0,-4 12 0 0 0,-8 21 0 0 0,2-14 0 0 0,4-15 0 0 0,6-12 59 0 0,0-1-1 0 0,0 0 0 0 0,0 0 1 0 0,-1 0-1 0 0,1 1 1 0 0,0-1-1 0 0,0-1 0 0 0,-1 1 1 0 0,1 0-1 0 0,-1 0 1 0 0,1 0-1 0 0,-1-1 0 0 0,1 1 1 0 0,-1-1-1 0 0,0 1-58 0 0,1-2 52 0 0,0 1 0 0 0,0 0 0 0 0,0 0 0 0 0,0-1 0 0 0,0 1 1 0 0,0 0-1 0 0,-1-1 0 0 0,1 1 0 0 0,0-1 0 0 0,0 0 0 0 0,0 1 0 0 0,1-1 0 0 0,-1 0 0 0 0,0 1 0 0 0,0-1 0 0 0,0 0 0 0 0,0 0 0 0 0,1 0 0 0 0,-1 0 0 0 0,0 0 0 0 0,1 0 1 0 0,-1 0-53 0 0,-1-3-6 0 0,0 1 0 0 0,0-1 0 0 0,1 0 0 0 0,-1 0 0 0 0,0-3 6 0 0,0-2-181 0 0,0-1 0 0 0,0 0 0 0 0,1 0 0 0 0,0 0 0 0 0,1 0 0 0 0,0 0 0 0 0,1 0-1 0 0,0 0 1 0 0,0 0 0 0 0,1 1 0 0 0,3-10 181 0 0,-1 6 0 0 0,0 4 0 0 0,-4 8-7 0 0,1 1-1 0 0,-1 0 1 0 0,1-1 0 0 0,-1 1-1 0 0,1 0 1 0 0,-1 0 0 0 0,0-1-1 0 0,1 1 1 0 0,-1 0-1 0 0,1 0 1 0 0,-1 0 0 0 0,1-1-1 0 0,0 1 1 0 0,-1 0 0 0 0,1 0-1 0 0,-1 0 1 0 0,1 0 0 0 0,-1 0-1 0 0,1 0 8 0 0,9 4-725 0 0,-7-1-246 0 0,2 8-42 0 0,-4 3-10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29.79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151 0 4607 0 0,'0'0'102'0'0,"-4"2"20"0"0,-12 7 6 0 0,16-9-124 0 0,0 0 0 0 0,-1 0 0 0 0,1 0-1 0 0,0 0 1 0 0,-1 1 0 0 0,1-1 0 0 0,0 0-1 0 0,-1 0 1 0 0,1 0 0 0 0,0 1 0 0 0,0-1-1 0 0,-1 0 1 0 0,1 0 0 0 0,0 1 0 0 0,0-1 0 0 0,-1 0-1 0 0,1 1 1 0 0,0-1 0 0 0,0 0 0 0 0,0 0-1 0 0,0 1 1 0 0,0-1 0 0 0,0 0 0 0 0,-1 1-1 0 0,1-1 1 0 0,0 0 0 0 0,0 1 0 0 0,0-1-1 0 0,0 1 1 0 0,0-1 0 0 0,0 0 0 0 0,0 1-4 0 0,0 0 7 0 0,-3 11 166 0 0,1-9-101 0 0,-1 1 614 0 0,-4 11 847 0 0,7-14-1021 0 0,0 9 443 0 0,-1 4-799 0 0,2-2-147 0 0,-1-9-9 0 0,11 57 1440 0 0,-7-40-848 0 0,-1-8-586 0 0,-1 0-1 0 0,-1 0 0 0 0,0 3-5 0 0,0 1 7 0 0,0-1-1 0 0,-2 1 1 0 0,0-1 0 0 0,-2 12-7 0 0,0 0 416 0 0,-7 43 347 0 0,-1 24 79 0 0,11-87-842 0 0,0 0 0 0 0,0-10 0 0 0,4-141 0 0 0,-2 76 0 0 0,3-14 0 0 0,0-33 0 0 0,-5 104 0 0 0,0 0 0 0 0,1 1 0 0 0,1-1 0 0 0,0 1 0 0 0,2-9 0 0 0,-4 18 0 0 0,0 1 0 0 0,0 0 0 0 0,1-1 0 0 0,-1 1 0 0 0,0 0 0 0 0,0-1 0 0 0,0 1 0 0 0,0 0 0 0 0,0-1 0 0 0,0 1 0 0 0,0 0 0 0 0,1 0 0 0 0,-1-1 0 0 0,0 1 0 0 0,0 0 0 0 0,0-1 0 0 0,1 1 0 0 0,-1 0 0 0 0,0 0 0 0 0,0 0 0 0 0,1-1 0 0 0,-1 1 0 0 0,1 1 0 0 0,-1-1 0 0 0,1 1 0 0 0,-1-1 0 0 0,1 1 0 0 0,-1-1 0 0 0,1 1 0 0 0,-1-1 0 0 0,1 1 0 0 0,-1 0 0 0 0,1-1 0 0 0,-1 1 0 0 0,0 0 0 0 0,1-1 0 0 0,-1 1 0 0 0,0 0 0 0 0,0 0 0 0 0,6 18 0 0 0,-3-12 0 0 0,1 7 217 0 0,-1 0-1 0 0,0 1 0 0 0,-1-1 1 0 0,1 12-217 0 0,-2 13 1017 0 0,-2 7-1017 0 0,-4 37 163 0 0,-1-17-161 0 0,5-30-2 0 0,-3 1 0 0 0,-1-1 0 0 0,-5 18 0 0 0,5-34 21 0 0,3-11 49 0 0,0 1 1 0 0,-1-1-1 0 0,0 0 0 0 0,0 0 1 0 0,-1 0-1 0 0,-1 0-70 0 0,4-8 488 0 0,1-1 21 0 0,0 0-66 0 0,-8-2-278 0 0,7 2-165 0 0,-1 0 0 0 0,1-1 0 0 0,0 0 0 0 0,-1 1 0 0 0,1-1 0 0 0,0 0 0 0 0,-1 0 0 0 0,1 1 0 0 0,0-1 0 0 0,0 0 0 0 0,0 0 0 0 0,0 0 0 0 0,0 0 0 0 0,0-1 0 0 0,0 1 0 0 0,0 0 0 0 0,1 0 0 0 0,-1 0 0 0 0,0-2 0 0 0,-1-2 0 0 0,0 0 0 0 0,1 0 0 0 0,-1 0 0 0 0,1-5 0 0 0,-3-6 0 0 0,-1-8 0 0 0,1 0 0 0 0,1 0 0 0 0,1 0 0 0 0,2-17 0 0 0,8-98 0 0 0,-8 133 0 0 0,2-9 0 0 0,4-16 0 0 0,-3 21 0 0 0,-3 10 0 0 0,0-1 0 0 0,0 1 0 0 0,1-1 0 0 0,-1 1 0 0 0,0-1 0 0 0,1 1 0 0 0,-1 0 0 0 0,0-1 0 0 0,1 1 0 0 0,-1-1 0 0 0,1 1 0 0 0,-1 0 0 0 0,0-1 0 0 0,1 1 0 0 0,0 0 0 0 0,0-1 0 0 0,0 1 0 0 0,0 0 0 0 0,0 0 0 0 0,0 0 0 0 0,0 0 0 0 0,0 0 0 0 0,0 1 0 0 0,1-1 0 0 0,-1 0 0 0 0,0 0 0 0 0,0 1 0 0 0,0-1 0 0 0,0 0 0 0 0,0 1 0 0 0,0-1 0 0 0,-1 1 0 0 0,1 0 0 0 0,0-1 0 0 0,0 1 0 0 0,0 0 0 0 0,0-1 0 0 0,-1 1 0 0 0,1 0 0 0 0,0 0 0 0 0,0 0 0 0 0,2 3 0 0 0,1 1 0 0 0,-1-1 0 0 0,0 0 0 0 0,1 4 0 0 0,2 5 0 0 0,0 1 0 0 0,-1-1 0 0 0,0 1 0 0 0,-2 0 0 0 0,1 1 0 0 0,-2-1 0 0 0,1 6 0 0 0,0 24 0 0 0,-1 33 0 0 0,-2-69 0 0 0,0 39 0 0 0,-3 5 0 0 0,2-38 0 0 0,-1 0 0 0 0,-1 0 0 0 0,0 0 0 0 0,-1 0 0 0 0,-4 11 0 0 0,-5-1 111 0 0,9-19 221 0 0,4-4-274 0 0,-1-1-1 0 0,0 0 1 0 0,1 1-1 0 0,-1-1 1 0 0,1 0-1 0 0,-1 0 1 0 0,0 1 0 0 0,1-1-1 0 0,-1 0 1 0 0,1 0-1 0 0,-1 0 1 0 0,0 0 0 0 0,1 0-1 0 0,-1 0 1 0 0,0 0-1 0 0,1 0 1 0 0,-1 0 0 0 0,0 0-1 0 0,1 0 1 0 0,-1 0-1 0 0,0-1 1 0 0,1 1 0 0 0,-1 0-1 0 0,1 0 1 0 0,-1-1-58 0 0,-1 0 15 0 0,0-1 0 0 0,0 1 0 0 0,0-1 0 0 0,1 0 0 0 0,-1 1 0 0 0,1-1 0 0 0,-1 0 0 0 0,1 0 0 0 0,-1 0 0 0 0,1 0 0 0 0,0 0 0 0 0,0-2-15 0 0,-2-2-5 0 0,0 0 0 0 0,1-1 0 0 0,-1-5 5 0 0,-2-17 0 0 0,0 0 0 0 0,2-1 0 0 0,1-28 0 0 0,4-15 0 0 0,3-2 0 0 0,-3 51 0 0 0,2 1 0 0 0,0-1 0 0 0,2 1 0 0 0,5-16 0 0 0,-10 36 0 0 0,0 0 0 0 0,0 1 0 0 0,1-1 0 0 0,-1 0 0 0 0,1 1 0 0 0,0-1 0 0 0,-1 1 0 0 0,1-1 0 0 0,0 1 0 0 0,2-2 0 0 0,3 0 0 0 0,2 5 0 0 0,-6 0 0 0 0,-1 1 0 0 0,1 0 0 0 0,-1-1 0 0 0,0 1 0 0 0,0 0 0 0 0,0 0 0 0 0,0 0 0 0 0,0 0 0 0 0,0 0 0 0 0,0 0 0 0 0,-1 1 0 0 0,1-1 0 0 0,-1 1 0 0 0,0-1 0 0 0,0 1 0 0 0,1-1 0 0 0,-1 1 0 0 0,3 9 0 0 0,-1 0 0 0 0,0-1 0 0 0,0 5 0 0 0,-2-14 0 0 0,2 18 0 0 0,-1-1 0 0 0,0 1 0 0 0,-2 0 0 0 0,0 2 0 0 0,-8 80 0 0 0,5-70 0 0 0,1-13 0 0 0,0-1 0 0 0,-2 1 0 0 0,0-1 0 0 0,-1 0 0 0 0,-5 10 0 0 0,9-25 0 0 0,0 0 0 0 0,-1 0 0 0 0,1-1 0 0 0,-1 1 0 0 0,0 0 0 0 0,0-1 0 0 0,0 1 0 0 0,0-1 0 0 0,-2 2 0 0 0,3-3 0 0 0,0-1 0 0 0,1 1 0 0 0,-1-1 0 0 0,0 1 0 0 0,0-1 0 0 0,1 1 0 0 0,-1-1 0 0 0,0 0 0 0 0,0 0 0 0 0,0 1 0 0 0,1-1 0 0 0,-1 0 0 0 0,0 0 0 0 0,0 0 0 0 0,0 0 0 0 0,0 0 0 0 0,0 0 0 0 0,1 0 0 0 0,-1 0 0 0 0,0 0 0 0 0,0 0 0 0 0,0 0 0 0 0,0-1 0 0 0,0 1 0 0 0,1 0 0 0 0,-1-1 0 0 0,0 1 0 0 0,0 0 0 0 0,1-1 0 0 0,-1 1 0 0 0,0-1 0 0 0,0 1 0 0 0,1-1 0 0 0,-1 0 0 0 0,1 1 0 0 0,-1-1 0 0 0,-2-3 0 0 0,0 0 0 0 0,1 0 0 0 0,-1 0 0 0 0,1 0 0 0 0,1-1 0 0 0,-1 1 0 0 0,0 0 0 0 0,1-1 0 0 0,0 0 0 0 0,1 4 0 0 0,-6-19 0 0 0,2-1 0 0 0,0 0 0 0 0,2 0 0 0 0,0-3 0 0 0,0-27 0 0 0,3-7 0 0 0,0 22 0 0 0,2 0 0 0 0,2 0 0 0 0,1 0 0 0 0,6-16 0 0 0,-10 46 0 0 0,-1 0 0 0 0,2 1 0 0 0,-1-1 0 0 0,1 1 0 0 0,0-1 0 0 0,-3 6 0 0 0,0-1 0 0 0,1 1 0 0 0,-1 0 0 0 0,0-1 0 0 0,0 1 0 0 0,1 0 0 0 0,-1-1 0 0 0,0 1 0 0 0,0 0 0 0 0,1 0 0 0 0,-1-1 0 0 0,0 1 0 0 0,1 0 0 0 0,-1 0 0 0 0,1-1 0 0 0,-1 1 0 0 0,1 0 0 0 0,-1 0 0 0 0,0 0 0 0 0,1 0 0 0 0,-1 0 0 0 0,1 0 0 0 0,-1 0 0 0 0,1 0 0 0 0,-1 0 0 0 0,1 0 0 0 0,-1 0 0 0 0,1 1 0 0 0,-1-1 0 0 0,0 0 0 0 0,1 0 0 0 0,-1 0 0 0 0,1 1 0 0 0,-1-1 0 0 0,0 0 0 0 0,1 1 0 0 0,1 1 0 0 0,1 0 0 0 0,-1 1 0 0 0,1 0 0 0 0,-1 0 0 0 0,0-1 0 0 0,0 1 0 0 0,-1 1 0 0 0,1-1 0 0 0,0 2 0 0 0,1 1 0 0 0,-1 1 0 0 0,0-1 0 0 0,0 1 0 0 0,0 3 0 0 0,2 17 0 0 0,-1 0 0 0 0,-2 0 0 0 0,0 0 0 0 0,-3 17 0 0 0,-2-7 0 0 0,-1-1 0 0 0,-2 1 0 0 0,-3 3 0 0 0,8-32 0 0 0,-1 0 0 0 0,0-1 0 0 0,0 1 0 0 0,-3 5 0 0 0,0-4 0 0 0,-3-5 0 0 0,9-3 0 0 0,0-1 0 0 0,-1 0 0 0 0,1 0 0 0 0,-1 0 0 0 0,1 0 0 0 0,-1 0 0 0 0,1 0 0 0 0,-1 0 0 0 0,1 0 0 0 0,0 0 0 0 0,-1 0 0 0 0,1 0 0 0 0,-1 0 0 0 0,1-1 0 0 0,-1 1 0 0 0,1 0 0 0 0,-1 0 0 0 0,0-1 0 0 0,0 0 0 0 0,0 0 0 0 0,0 0 0 0 0,-1-1 0 0 0,1 1 0 0 0,0 0 0 0 0,1-1 0 0 0,-1 1 0 0 0,0 0 0 0 0,0-1 0 0 0,0 1 0 0 0,1-1 0 0 0,-1-1 0 0 0,-6-22 0 0 0,7 24 0 0 0,-4-17 0 0 0,1-1 0 0 0,1 0 0 0 0,1 0 0 0 0,1 0 0 0 0,0-2 0 0 0,4-29 0 0 0,3-16 0 0 0,-4 52 0 0 0,-1 1 0 0 0,2 0 0 0 0,0 0 0 0 0,0 1 0 0 0,1-1 0 0 0,1 1 0 0 0,1-2 0 0 0,-6 11 0 0 0,1-1 0 0 0,9-5 0 0 0,-10 8 0 0 0,-1 1 0 0 0,0 0 0 0 0,1-1 0 0 0,-1 1 0 0 0,0 0 0 0 0,1 0 0 0 0,-1-1 0 0 0,1 1 0 0 0,-1 0 0 0 0,0 0 0 0 0,1 0 0 0 0,-1 0 0 0 0,1 0 0 0 0,-1 0 0 0 0,1-1 0 0 0,-1 1 0 0 0,1 1 0 0 0,0-1 0 0 0,1 1 0 0 0,-1-1 0 0 0,0 1 0 0 0,0-1 0 0 0,0 1 0 0 0,0 0 0 0 0,0-1 0 0 0,-1 1 0 0 0,1 0 0 0 0,0 0 0 0 0,0 0 0 0 0,0-1 0 0 0,-1 1 0 0 0,1 0 0 0 0,0 0 0 0 0,-1 0 0 0 0,1 1 0 0 0,1 2 0 0 0,0 0 0 0 0,0-1 0 0 0,0 2 0 0 0,0 1 0 0 0,-1 0-2 0 0,1 0 1 0 0,-2 0-1 0 0,1 0 0 0 0,-1 0 0 0 0,1 0 1 0 0,-2 1-1 0 0,0 4 2 0 0,-2 10 60 0 0,-3 13-60 0 0,-1-4 395 0 0,5-19-95 0 0,0 0-1 0 0,-1 0 1 0 0,-1 0-1 0 0,0-1 1 0 0,0 1-300 0 0,1-6 11 0 0,1 0 0 0 0,-1 0-1 0 0,0 0 1 0 0,0-1 0 0 0,-1 1-1 0 0,1-1 1 0 0,-1 0 0 0 0,0 0-1 0 0,0 0 1 0 0,-4 3-11 0 0,-1-3 0 0 0,8-4 0 0 0,-1 0 0 0 0,0 0 0 0 0,0 0 0 0 0,1 0 0 0 0,-1 0 0 0 0,0-1 0 0 0,1 1 0 0 0,-1-1 0 0 0,1 1 0 0 0,-1-1 0 0 0,0 0 0 0 0,1 1 0 0 0,-1-1 0 0 0,1 0 0 0 0,0 0 0 0 0,-1 0 0 0 0,1 0 0 0 0,0 0 0 0 0,-1 0 0 0 0,1-1 0 0 0,0 0 0 0 0,-2-1 0 0 0,0 0 0 0 0,0 0 0 0 0,1-1 0 0 0,0 1 0 0 0,0-1 0 0 0,0 0 0 0 0,0 0 0 0 0,0 0 0 0 0,0-2 0 0 0,1-1 0 0 0,0 1 0 0 0,-1-1 0 0 0,2 1 0 0 0,-1-1 0 0 0,1 1 0 0 0,0-1 0 0 0,1 0 0 0 0,0-3 0 0 0,3-12 0 0 0,0 0 0 0 0,3-3 0 0 0,-6 19 0 0 0,4-12 0 0 0,1 0 0 0 0,2-3 0 0 0,-5 13 0 0 0,0 1 0 0 0,1 0 0 0 0,0 0 0 0 0,1 0 0 0 0,-1 1 0 0 0,4-4 0 0 0,-1 4 0 0 0,-7 5 0 0 0,1 1 0 0 0,0 0 0 0 0,-1-1 0 0 0,1 1 0 0 0,0 0 0 0 0,-1-1 0 0 0,1 1 0 0 0,0 0 0 0 0,-1 0 0 0 0,1 0 0 0 0,0-1 0 0 0,0 1 0 0 0,0 0 0 0 0,-1 1 0 0 0,1-1 0 0 0,0 0 0 0 0,0 0 0 0 0,0 0 0 0 0,-1 1 0 0 0,1-1 0 0 0,0 0 0 0 0,-1 1 0 0 0,1-1 0 0 0,0 1 0 0 0,0-1 0 0 0,1 2 0 0 0,1 0 0 0 0,-1 1 0 0 0,1-1 0 0 0,-1 1 0 0 0,0-1 0 0 0,0 1 0 0 0,0 0 0 0 0,0 0 0 0 0,-1 0 0 0 0,1 0 0 0 0,-1 0 0 0 0,0 0 0 0 0,0 0 0 0 0,0 0 0 0 0,0 0 0 0 0,0 1 0 0 0,-1-1 0 0 0,1 2 0 0 0,0 10 0 0 0,0-1 0 0 0,-1 1 0 0 0,-2 9 0 0 0,2-17 0 0 0,0-6 0 0 0,-8 99 0 0 0,5-78 0 0 0,-1-1 0 0 0,-1 1 0 0 0,-4 10 0 0 0,7-25 0 0 0,-1-1 0 0 0,0 1 0 0 0,-2 2 0 0 0,-1 0 0 0 0,-2-3 0 0 0,7-5 0 0 0,0-1 0 0 0,0 0 0 0 0,1 0 0 0 0,-1 0 0 0 0,0 0 0 0 0,0 0 0 0 0,0 0 0 0 0,0 0 0 0 0,0 0 0 0 0,0 0 0 0 0,0-1 0 0 0,0 1 0 0 0,1 0 0 0 0,-1-1 0 0 0,0 1 0 0 0,0 0 0 0 0,0-1 0 0 0,0 1 0 0 0,1-1 0 0 0,-1 1 0 0 0,0-1 0 0 0,0 1 0 0 0,1-1 0 0 0,-1 0 0 0 0,1 1 0 0 0,-1-1 0 0 0,-1-2 0 0 0,0 1 0 0 0,0 0 0 0 0,0-1 0 0 0,0 1 0 0 0,1-1 0 0 0,-1 1 0 0 0,0-2 0 0 0,-1-5 0 0 0,0 0 0 0 0,1-1 0 0 0,0 1 0 0 0,0 0 0 0 0,0-4 0 0 0,-1-48 0 0 0,3 55 0 0 0,0-34 0 0 0,3 0 0 0 0,1 1 0 0 0,3-6 0 0 0,-4 26 0 0 0,1 1 0 0 0,5-15 0 0 0,-5 23 0 0 0,0 0 0 0 0,0 0 0 0 0,0 1 0 0 0,1 0 0 0 0,6-8 0 0 0,-3 7 0 0 0,-8 10 0 0 0,1-1 0 0 0,0 1 0 0 0,-1-1 0 0 0,1 1 0 0 0,0-1 0 0 0,-1 1 0 0 0,1-1 0 0 0,0 1 0 0 0,-1 0 0 0 0,1-1 0 0 0,0 1 0 0 0,0 0 0 0 0,0 0 0 0 0,0 0 0 0 0,0-1 0 0 0,0 1 0 0 0,0 0 0 0 0,0 1 0 0 0,1-1 0 0 0,-1 0 0 0 0,0 0 0 0 0,0 1 0 0 0,11 4 0 0 0,-9-3 0 0 0,1 1 0 0 0,-1 0 0 0 0,0 0 0 0 0,0 0 0 0 0,0 1 0 0 0,-1-1 0 0 0,1 1 0 0 0,-1-1 0 0 0,0 1 0 0 0,0 0 0 0 0,0 0 0 0 0,0 0 0 0 0,0 2 0 0 0,1 5 0 0 0,0 0 0 0 0,0 0 0 0 0,-1 1 0 0 0,0 6 0 0 0,1 9 0 0 0,-2 0 0 0 0,-1 0 0 0 0,-1 0 0 0 0,-2-1 0 0 0,0 1 0 0 0,-2 0 0 0 0,-7 24 0 0 0,3-28 0 0 0,8-22 0 0 0,0 1 0 0 0,0 0 0 0 0,0-1 0 0 0,0 1 0 0 0,0-1 0 0 0,-1 0 0 0 0,1 1 0 0 0,0-1 0 0 0,-1 0 0 0 0,1 0 0 0 0,-2 1 0 0 0,-5 0 0 0 0,7-3 0 0 0,-1 1 0 0 0,1 0 0 0 0,-1-1 0 0 0,1 0 0 0 0,-1 1 0 0 0,1-1 0 0 0,-1 0 0 0 0,1 0 0 0 0,-1 0 0 0 0,1 0 0 0 0,0 0 0 0 0,0 0 0 0 0,-1 0 0 0 0,1 0 0 0 0,0 0 0 0 0,0-1 0 0 0,0 1 0 0 0,0 0 0 0 0,1-1 0 0 0,-1 1 0 0 0,0-1 0 0 0,0 1 0 0 0,0-2 0 0 0,-2-5 0 0 0,1-1 0 0 0,-1 1 0 0 0,1 0 0 0 0,1-1 0 0 0,0 5 0 0 0,-5-27 0 0 0,2 1 0 0 0,1-1 0 0 0,2-1 0 0 0,1 1 0 0 0,1 0 0 0 0,2 0 0 0 0,4-20 0 0 0,-4 34 0 0 0,1 0 0 0 0,6-14 0 0 0,-8 25 0 0 0,1 0 0 0 0,0 0 0 0 0,0 0 0 0 0,0 0 0 0 0,1 0 0 0 0,0 1 0 0 0,0 0 0 0 0,4-4 0 0 0,0 2 0 0 0,1 3 0 0 0,-8 4 0 0 0,1 1 0 0 0,0-1 0 0 0,-1 0 0 0 0,1 1 0 0 0,-1-1 0 0 0,1 1 0 0 0,-1-1 0 0 0,1 1 0 0 0,-1 0 0 0 0,1-1 0 0 0,-1 1 0 0 0,1 0 0 0 0,-1 0 0 0 0,0 0 0 0 0,0 0 0 0 0,0 0 0 0 0,1 1 0 0 0,-1-1 0 0 0,0 0 0 0 0,0 1 0 0 0,2 2 0 0 0,0 0 0 0 0,-1 0 0 0 0,1 0 0 0 0,-1 0 0 0 0,0 1 0 0 0,1 1 0 0 0,2 13 0 0 0,0 0 0 0 0,-1 0 0 0 0,-1 1 0 0 0,-1 0 0 0 0,0 12 0 0 0,-2 14 0 0 0,-5 42 0 0 0,2-60 0 0 0,0 0 0 0 0,-6 16 0 0 0,5-29 0 0 0,0 1 0 0 0,-2-1 0 0 0,1 0 0 0 0,-2 0 0 0 0,-2 3 0 0 0,8-15 0 0 0,-1-1 0 0 0,0 1 0 0 0,0 0 0 0 0,0-1 0 0 0,0 1 0 0 0,0-1 0 0 0,0 1 0 0 0,-1-1 0 0 0,1 0 0 0 0,-1 0 0 0 0,-1 1 0 0 0,3-2 0 0 0,-1-1 0 0 0,1 1 0 0 0,-1-1 0 0 0,1 1 0 0 0,-1-1 0 0 0,1 0 0 0 0,0 1 0 0 0,-1-1 0 0 0,1 0 0 0 0,-1 0 0 0 0,1 0 0 0 0,-1 0 0 0 0,1 0 0 0 0,-1-1 0 0 0,1 1 0 0 0,-1 0 0 0 0,1-1 0 0 0,0 1 0 0 0,-1-1 0 0 0,1 1 0 0 0,-1-1 0 0 0,1 0 0 0 0,0 0 0 0 0,0 1 0 0 0,0-1 0 0 0,-1-1 0 0 0,-1 0 0 0 0,0-1 0 0 0,0 1 0 0 0,1-1 0 0 0,0 0 0 0 0,-1 0 0 0 0,1 0 0 0 0,0 0 0 0 0,0-1 0 0 0,1 1 0 0 0,-1 0 0 0 0,1-1 0 0 0,0 1 0 0 0,0-1 0 0 0,-1-1 0 0 0,-1-10 0 0 0,0-1 0 0 0,0-13 0 0 0,2 16 0 0 0,-1-8 0 0 0,1-1 0 0 0,1 0 0 0 0,1 1 0 0 0,1-1 0 0 0,1 0 0 0 0,1 1 0 0 0,1 0 0 0 0,1 0 0 0 0,4-11 0 0 0,-8 27 0 0 0,0 0 0 0 0,0 1 0 0 0,0 0 0 0 0,1-1 0 0 0,1-1 0 0 0,-3 4 0 0 0,1 0 0 0 0,-1 1 0 0 0,1-1 0 0 0,-1 1 0 0 0,1-1 0 0 0,-1 1 0 0 0,1-1 0 0 0,0 1 0 0 0,0 0 0 0 0,0 0 0 0 0,0 0 0 0 0,0 0 0 0 0,0 0 0 0 0,8 0 0 0 0,-7 1 0 0 0,-1 1 0 0 0,1 0 0 0 0,-1 0 0 0 0,0 0 0 0 0,1 0 0 0 0,-1 0 0 0 0,0 1 0 0 0,0-1 0 0 0,1 1 0 0 0,-1-1 0 0 0,0 1 0 0 0,0 0 0 0 0,-1 0 0 0 0,1 0 0 0 0,0 0 0 0 0,-1 0 0 0 0,2 2 0 0 0,0 1 0 0 0,1 1 0 0 0,-1 0 0 0 0,-1 0 0 0 0,1 0 0 0 0,-1 0 0 0 0,1 5 0 0 0,2 16 0 0 0,0-1 0 0 0,-2 0 0 0 0,-1 1 0 0 0,-1 0 0 0 0,-2 0 0 0 0,0-1 0 0 0,-2 1 0 0 0,-1-1 0 0 0,-3 10 0 0 0,4-23-2 0 0,0 1 0 0 0,-2-1 0 0 0,0 1 2 0 0,4-10 6 0 0,-1-1 0 0 0,0 1 0 0 0,1-1 0 0 0,-1 1 0 0 0,-1-1 0 0 0,1 0 0 0 0,0 0 0 0 0,-1 0 0 0 0,0 0 0 0 0,1-1 0 0 0,-1 1 0 0 0,0-1 0 0 0,-2 1-6 0 0,5-2 60 0 0,-1-1 0 0 0,0 1 0 0 0,0-1 0 0 0,0 1 0 0 0,0-1 0 0 0,0 0 0 0 0,1 0 0 0 0,-1 1 0 0 0,0-1 0 0 0,0 0 0 0 0,0 0 0 0 0,0 0 0 0 0,0 0 0 0 0,0 0 0 0 0,0 0 0 0 0,0 0 0 0 0,0 0 0 0 0,0-1 0 0 0,0 1-60 0 0,-1-1 64 0 0,1 1 1 0 0,-1-1-1 0 0,1 0 0 0 0,-1 0 1 0 0,1 0-1 0 0,0 0 0 0 0,-1 0 1 0 0,1 0-1 0 0,0 0 1 0 0,-1-2-65 0 0,-3-2 53 0 0,1-1 0 0 0,0 0 0 0 0,1 0 0 0 0,-3-6-53 0 0,5 10-20 0 0,-3-8 20 0 0,0 1 0 0 0,0-1 0 0 0,1-1 0 0 0,1 1 0 0 0,-2-10 0 0 0,0-16 0 0 0,1-3 0 0 0,2 24 0 0 0,1 11 0 0 0,-5-71 0 0 0,4-25 0 0 0,2 75 0 0 0,1 1 0 0 0,1 0 0 0 0,1 0 0 0 0,1 1 0 0 0,1-1 0 0 0,3-4 0 0 0,-7 23-6 0 0,0 0-1 0 0,0 0 1 0 0,1 1 0 0 0,-1-1-1 0 0,1 1 1 0 0,0 0-1 0 0,1 0 1 0 0,-1 0 0 0 0,1 0-1 0 0,0 1 7 0 0,-2 1-337 0 0,-2 2-138 0 0,1 1-33 0 0,5 2 468 0 0,-1 1-1 0 0,0-1 1 0 0,-1 1-1 0 0,1 0 1 0 0,-1 0-1 0 0,1 1 0 0 0,-1-1 1 0 0,-1 1-1 0 0,1 0 1 0 0,-1 0-1 0 0,0 0 1 0 0,0 1-1 0 0,0-1 1 0 0,-1 1-1 0 0,1 1 41 0 0,1 5 0 0 0,-1 1 0 0 0,-1-1 0 0 0,0 1 0 0 0,-1 0 0 0 0,0-1 0 0 0,-1 1 0 0 0,0 1 0 0 0,0 21 0 0 0,2 5 223 0 0,-2 0-1 0 0,-2 0 1 0 0,-2 0-1 0 0,-1 0 1 0 0,-2-1-1 0 0,-2 1 0 0 0,-6 11-222 0 0,4-23-950 0 0,10-26 577 0 0,1-2 574 0 0,-2 0-125 0 0,1 0-1 0 0,0 0 1 0 0,0-1 0 0 0,0 1 0 0 0,0 0 0 0 0,-1-1-1 0 0,1 1 1 0 0,0-1 0 0 0,0 1 0 0 0,0-1 0 0 0,0 0-1 0 0,0 1 1 0 0,0-1 0 0 0,1 0 0 0 0,-1 0 0 0 0,0 0 0 0 0,0 0-1 0 0,0 0 1 0 0,1 0 0 0 0,-1 0 0 0 0,0-1-76 0 0,-2-2-9 0 0,1-1 0 0 0,0 1 1 0 0,0-1-1 0 0,-1-3 9 0 0,-2-10-211 0 0,1 1 1 0 0,1-1-1 0 0,0 0 0 0 0,2 0 0 0 0,0 0 1 0 0,1-8 210 0 0,3-37 746 0 0,3-10-746 0 0,-4 62 83 0 0,-2 3-173 0 0,1-7-154 0 0,1 1-1 0 0,0 0 1 0 0,1 0-1 0 0,1 0 1 0 0,0 0-1 0 0,1 0 245 0 0,-5 13 0 0 0,0 0 0 0 0,1 0 0 0 0,-1 0 0 0 0,0 1 0 0 0,1-1 0 0 0,-1 0 0 0 0,1 0 0 0 0,0 1 0 0 0,-1-1 0 0 0,1 0 0 0 0,-1 1 0 0 0,2-1 0 0 0,-2 1 0 0 0,1-1 0 0 0,-1 1 0 0 0,1 0 0 0 0,-1 0 0 0 0,1 0 0 0 0,0 0 0 0 0,-1-1 0 0 0,1 1 0 0 0,-1 0 0 0 0,1 0 0 0 0,-1 0 0 0 0,1 0 0 0 0,-1 1 0 0 0,1-1 0 0 0,-1 0 0 0 0,1 0 0 0 0,0 0 0 0 0,-1 0 0 0 0,1 0 0 0 0,-1 1 0 0 0,1-1 0 0 0,2 2 0 0 0,0 0 0 0 0,-1 0 0 0 0,1 0 0 0 0,0 0 0 0 0,-1 1 0 0 0,1-1 0 0 0,-1 1 0 0 0,0 0 0 0 0,0-1 0 0 0,0 1 0 0 0,0 0 0 0 0,-1 0 0 0 0,1 1 0 0 0,-1-1 0 0 0,1 1 0 0 0,2 7 0 0 0,-1 0 0 0 0,1 0 0 0 0,-2 0 0 0 0,0 1 0 0 0,1 8 0 0 0,-1 0 0 0 0,-1 0 0 0 0,-1 6 0 0 0,-4 60 0 0 0,3-72 0 0 0,0-12 0 0 0,-6 76 0 0 0,5-65 0 0 0,-1 0 0 0 0,0 0 0 0 0,-1 0 0 0 0,-4 9 0 0 0,7-19 114 0 0,0 0 1 0 0,0 0-1 0 0,0 0 0 0 0,-1-1 0 0 0,1 1 0 0 0,-1 0 0 0 0,0-1 0 0 0,0 1 1 0 0,0-1-1 0 0,0 0 0 0 0,0 0 0 0 0,-1 0 0 0 0,1 0 0 0 0,-1 0 1 0 0,1 0-1 0 0,-3 1-114 0 0,5-3 5 0 0,-1 0-1 0 0,1 0 1 0 0,0 0 0 0 0,0 0 0 0 0,0 0 0 0 0,0 0 0 0 0,0 0-1 0 0,0 0 1 0 0,-1 0 0 0 0,1 0 0 0 0,0 0 0 0 0,0 0-1 0 0,0 0 1 0 0,0 0 0 0 0,0 0 0 0 0,0 0 0 0 0,0 0 0 0 0,-1 0-1 0 0,1 0 1 0 0,0 0 0 0 0,0 0 0 0 0,0 0 0 0 0,0 0-1 0 0,0 0 1 0 0,0 0 0 0 0,-1 0 0 0 0,1 0 0 0 0,0 0-1 0 0,0 0 1 0 0,0 0 0 0 0,0 0-5 0 0,-3-2 1 0 0,1 0 0 0 0,-1-1 1 0 0,1 1-1 0 0,-1 0 0 0 0,1-1 0 0 0,0 1 0 0 0,0-1 0 0 0,0 0 1 0 0,0 1-1 0 0,1-1 0 0 0,-1 0 0 0 0,1 0 0 0 0,-1 0 0 0 0,1 0 1 0 0,0-3-2 0 0,-3-8-1 0 0,1-1 1 0 0,0 1-1 0 0,1-2 1 0 0,-3-30 0 0 0,1-47 0 0 0,5 67 0 0 0,1 1 0 0 0,2-1 0 0 0,5-18 0 0 0,-6 31-80 0 0,0 0 0 0 0,2 0-1 0 0,-1 0 1 0 0,2 1 0 0 0,1-4 80 0 0,-6 15-55 0 0,0 0-30 0 0,-1-1-1 0 0,1 1 0 0 0,0-1 1 0 0,0 1-1 0 0,0 0 0 0 0,0 0 1 0 0,0-1-1 0 0,0 1 0 0 0,0 0 1 0 0,0 0-1 0 0,0 0 0 0 0,1 0 1 0 0,-1 0-1 0 0,0 0 0 0 0,1 0 1 0 0,0 0 85 0 0,9-1-150 0 0,-9 2 149 0 0,1 1 1 0 0,-1-1-1 0 0,0 1 0 0 0,1 0 0 0 0,-1-1 0 0 0,0 1 1 0 0,0 0-1 0 0,0 0 0 0 0,0 0 0 0 0,0 1 0 0 0,0-1 1 0 0,0 0-1 0 0,0 1 0 0 0,0-1 0 0 0,-1 1 1 0 0,1 0-1 0 0,-1 0 0 0 0,1-1 0 0 0,-1 1 0 0 0,1 0 1 0 0,-1 0-1 0 0,1 2 1 0 0,0 1 0 0 0,1 1 0 0 0,-1-1 0 0 0,0 0 0 0 0,-1 1 1 0 0,1-1-1 0 0,-1 1 0 0 0,0-1 0 0 0,-1 1 0 0 0,1 1 0 0 0,-1 11 0 0 0,-1 0 0 0 0,-1 0 0 0 0,0 0 0 0 0,-1 0 0 0 0,-1 0 0 0 0,-2 3 0 0 0,1-9 0 0 0,-3-1 0 0 0,0-3 0 0 0,7-8 0 0 0,0 1 0 0 0,0-1 0 0 0,0 0 0 0 0,0 0 0 0 0,0 1 0 0 0,0-1 0 0 0,0 0 0 0 0,0 0 0 0 0,0 0 0 0 0,0 0 0 0 0,0 0 0 0 0,-1 0 0 0 0,0-1 0 0 0,0 1 0 0 0,0-1 0 0 0,1 1 0 0 0,-1-1 0 0 0,0 0 0 0 0,0 0 0 0 0,1 0 0 0 0,-1 0 0 0 0,1 0 0 0 0,-1 0 0 0 0,1 0 0 0 0,-1 0 0 0 0,1-1 0 0 0,0 1 0 0 0,0-1 0 0 0,-1 1 0 0 0,1-1 0 0 0,0 1 0 0 0,0-1 0 0 0,0 1 0 0 0,1-1 0 0 0,-1 0 0 0 0,0 0 0 0 0,-3-7 0 0 0,1 0 0 0 0,0-1 0 0 0,1 0 0 0 0,0 0 0 0 0,1 7 0 0 0,-3-16 0 0 0,1 0 0 0 0,1-1 0 0 0,1 1 0 0 0,0-1 0 0 0,2-6 0 0 0,-1 15 0 0 0,2 1 0 0 0,-1 0 0 0 0,1-1 0 0 0,1 1 0 0 0,-1 0 0 0 0,2 0 0 0 0,-1 1 0 0 0,2-1 0 0 0,-1 1 0 0 0,6-9 0 0 0,-8 15 0 0 0,1 1 0 0 0,-1-1 0 0 0,0 0 0 0 0,1 1 0 0 0,0-1 0 0 0,0 1 0 0 0,2-2 0 0 0,8-2 0 0 0,-11 5 0 0 0,1 0 0 0 0,-1 1 0 0 0,1 0 0 0 0,-1-1 0 0 0,1 1 0 0 0,-1 0 0 0 0,1 0 0 0 0,-1 0 0 0 0,1 1 0 0 0,-1-1 0 0 0,1 0 0 0 0,-1 1 0 0 0,1 0 0 0 0,-1 0 0 0 0,1 0 0 0 0,0 0 0 0 0,0 1 0 0 0,0 0 0 0 0,0 0 0 0 0,0 0 0 0 0,0 0 0 0 0,0 1 0 0 0,-1-1 0 0 0,1 1 0 0 0,-1-1 0 0 0,1 2 0 0 0,1 2 0 0 0,0-1 0 0 0,0 2 0 0 0,-1-1 0 0 0,0 0 0 0 0,0 1 0 0 0,0-1 0 0 0,-1 1 0 0 0,0 0 0 0 0,-1-1 0 0 0,2 7 0 0 0,-2-1 203 0 0,-1 0 0 0 0,0 0 0 0 0,-1 0 0 0 0,0 0 0 0 0,-1 0 0 0 0,0 0 0 0 0,-1 0 0 0 0,0 0 0 0 0,-1 1-203 0 0,3-11 11 0 0,0 0 0 0 0,0-1 0 0 0,0 1 0 0 0,1 0 0 0 0,-2 0 0 0 0,1-1 0 0 0,0 1 0 0 0,0-1 0 0 0,-1 1 0 0 0,1-1 0 0 0,0 0 0 0 0,-1 1 0 0 0,1-1 0 0 0,-1 0-11 0 0,0 0 11 0 0,-8 6-11 0 0,-3-5 0 0 0,10-2 0 0 0,-1 0 0 0 0,1-1 0 0 0,0 0 0 0 0,0 1 0 0 0,0-1 0 0 0,-1-1 0 0 0,1 1 0 0 0,0 0 0 0 0,0-1 0 0 0,1 1 0 0 0,-1-1 0 0 0,-1-1 0 0 0,-3-2 0 0 0,0 0 0 0 0,1-1 0 0 0,0 0 0 0 0,-2-2 0 0 0,2-1 0 0 0,6 9 0 0 0,-1 0 0 0 0,1 0 0 0 0,0 0 0 0 0,0-1 0 0 0,0 1 0 0 0,0 0 0 0 0,-1 0 0 0 0,1 0 0 0 0,0-1 0 0 0,0 1 0 0 0,0 0 0 0 0,0 0 0 0 0,0-1 0 0 0,0 1 0 0 0,0 0 0 0 0,0-1 0 0 0,0 1 0 0 0,0 0 0 0 0,0 0 0 0 0,0-1 0 0 0,0 1 0 0 0,0 0 0 0 0,0 0 0 0 0,0-1 0 0 0,0 1 0 0 0,0 0 0 0 0,0-1 0 0 0,0 1 0 0 0,2 0-46 0 0,-1 0-1 0 0,0 1 0 0 0,1-1 1 0 0,-1 0-1 0 0,0 1 1 0 0,1-1-1 0 0,-1 1 1 0 0,0 0-1 0 0,0-1 1 0 0,0 1-1 0 0,1 0 0 0 0,-1 0 1 0 0,0-1-1 0 0,0 1 1 0 0,0 1 46 0 0,3 1-498 0 0,-1 0 1 0 0,0 0 0 0 0,1 0-1 0 0,1 4 498 0 0,5 10-1514 0 0,0 3-20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55.1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1699 4607 0 0,'0'0'208'0'0,"0"0"67"0"0,0 0 154 0 0,0 0 69 0 0,0 0 12 0 0,0 0-67 0 0,0 2-294 0 0,-2 3-61 0 0,1-4 283 0 0,1-1 117 0 0,-1 8 533 0 0,1-6-509 0 0,0-2 0 0 0,0 0 0 0 0,0 0-69 0 0,0 0-222 0 0,0 0 166 0 0,0 0 101 0 0,0 0 21 0 0,0 0-66 0 0,-1 1-294 0 0,-2 5-61 0 0,2-5 283 0 0,1-1 117 0 0,0 0 21 0 0,0 0-66 0 0,1-1-294 0 0,5-2-134 0 0,-1 0-19 0 0,7-6 81 0 0,-7 4 156 0 0,14-8 1494 0 0,-3 4-1711 0 0,0-3-16 0 0,-1 0 0 0 0,4-5 0 0 0,-10 8 0 0 0,46-32 0 0 0,-52 39 0 0 0,0 0 0 0 0,0 0 0 0 0,0 0 0 0 0,0 0 0 0 0,0 1 0 0 0,14-9 0 0 0,21-24 0 0 0,-17 14 0 0 0,12-6 0 0 0,-24 20 0 0 0,0 0 0 0 0,-1-1 0 0 0,0 0 0 0 0,2-3 0 0 0,-8 7 0 0 0,0-1 0 0 0,10-3 0 0 0,65-31 0 0 0,-49 20 0 0 0,-17 11 0 0 0,0 1 0 0 0,11-5 0 0 0,-1 0 0 0 0,-15 8 0 0 0,0 0 0 0 0,0 0 0 0 0,4-1 0 0 0,-1 1 0 0 0,0-1 0 0 0,-1 0 0 0 0,5-3 0 0 0,9-4 0 0 0,-7 2 0 0 0,1-1 0 0 0,-3 4-13 0 0,0-1 0 0 0,0-1 0 0 0,10-7 13 0 0,-11 6 161 0 0,1 2-1 0 0,0-1 1 0 0,12-4-161 0 0,4-6 1589 0 0,-27 17-1583 0 0,6-3 4 0 0,5-4-10 0 0,7-4 0 0 0,31-19 0 0 0,-45 26 0 0 0,-4 4 0 0 0,-1-1 0 0 0,1 0 0 0 0,0 1 0 0 0,1-1 0 0 0,-1 1 0 0 0,0 0 0 0 0,0-1 0 0 0,1 1 0 0 0,15-8 0 0 0,-7 4 0 0 0,0-1 0 0 0,-1 0 0 0 0,2-1 0 0 0,2-3 0 0 0,-1-1 0 0 0,2-1 0 0 0,-7 5 0 0 0,0 1 0 0 0,0-1 0 0 0,6-1 0 0 0,13-10 0 0 0,9-7 0 0 0,-9 6 0 0 0,-14 10 0 0 0,1 1 0 0 0,8-3 0 0 0,12-6 0 0 0,-20 10 0 0 0,0 0 0 0 0,0 2 0 0 0,6-2 0 0 0,-2 0 0 0 0,16-7 0 0 0,-4-3 0 0 0,25-17 0 0 0,-36 22 9 0 0,-14 9 63 0 0,1 0 0 0 0,-1 0 1 0 0,0-1-1 0 0,0 1 1 0 0,-1-1-1 0 0,4-4-72 0 0,-3 4 268 0 0,0-1-1 0 0,-1 1 1 0 0,2 1 0 0 0,-1-1 0 0 0,0 1-1 0 0,4-2-267 0 0,-2 1 0 0 0,0 0 0 0 0,0 0-1 0 0,-1-1 1 0 0,0 0 0 0 0,1 0 0 0 0,-1 0 0 0 0,1 1 0 0 0,0 0 0 0 0,1 0 0 0 0,-1 0 0 0 0,7-1 0 0 0,-5 1 0 0 0,-1 1 0 0 0,0-1 0 0 0,0-1 0 0 0,0 1 0 0 0,3-4 0 0 0,-1 1 0 0 0,-1 1 0 0 0,1 0 0 0 0,1 1 0 0 0,-1 0 0 0 0,21-11 0 0 0,17-5 0 0 0,-21 8 0 0 0,8-6 0 0 0,-18 11 0 0 0,4-3 0 0 0,12-9 0 0 0,-20 13 0 0 0,11-9 0 0 0,18-13 0 0 0,-1-5 0 0 0,-26 25 0 0 0,25-15 0 0 0,-38 22 0 0 0,12-4 0 0 0,12-7 0 0 0,-11 6 0 0 0,11-7 0 0 0,-10 4 0 0 0,31-19 0 0 0,-15 13 0 0 0,-19 9 0 0 0,9-2 0 0 0,-11 3 0 0 0,-9 4 0 0 0,-1 0 0 0 0,2-1 0 0 0,0 0 0 0 0,0 0 0 0 0,1 1 0 0 0,-1-1 0 0 0,2 0 0 0 0,5-3 0 0 0,-10 4 0 0 0,1 0 0 0 0,6-5 0 0 0,9-1 0 0 0,5-8 0 0 0,-18 14 0 0 0,0 0 0 0 0,1 0 0 0 0,-1 0 0 0 0,0 1 0 0 0,2-1 0 0 0,4-2 0 0 0,6-12 0 0 0,-14 14 0 0 0,11-8 0 0 0,16-13 0 0 0,-8 7 0 0 0,-10 11 0 0 0,-7 4 0 0 0,-1-1 0 0 0,1 1 0 0 0,-1-1 0 0 0,0 1 0 0 0,0-1 0 0 0,1 0 0 0 0,-1 1 0 0 0,0-1 0 0 0,0-1 0 0 0,5-2 0 0 0,24-12 0 0 0,-15 9 0 0 0,-9 4 0 0 0,0-2 0 0 0,-4 4 0 0 0,9-1 0 0 0,-9 2 0 0 0,15-11 0 0 0,-11 8 0 0 0,4-1-7 0 0,0 2 86 0 0,-9 2 292 0 0,0-1 17 0 0,-2 2-113 0 0,0 0-272 0 0,0 0-1 0 0,0 0 1 0 0,0 0 0 0 0,0 0-1 0 0,0 0 1 0 0,0 0 0 0 0,0 0-1 0 0,0 0 1 0 0,0 0 0 0 0,0 0-1 0 0,0 0 1 0 0,0 0 0 0 0,0 0-1 0 0,0 0 1 0 0,0 0 0 0 0,1 0-1 0 0,-1 0 1 0 0,0 0 0 0 0,0 0-1 0 0,0 0 1 0 0,0 0 0 0 0,0 0-1 0 0,0 0 1 0 0,0 0 0 0 0,0 0-1 0 0,0 0 1 0 0,0 0 0 0 0,0 0-1 0 0,0 0 1 0 0,0 0 0 0 0,0 0-1 0 0,0 0 1 0 0,0 0 0 0 0,0 0-1 0 0,0 0 1 0 0,0 0 0 0 0,0 0-1 0 0,0 0 1 0 0,0 0 0 0 0,0 0-1 0 0,0 0 1 0 0,0 0 0 0 0,0 0-3 0 0,17-12 827 0 0,-10 8-827 0 0,0 0 0 0 0,0-2 0 0 0,-2 1 0 0 0,1 2 0 0 0,-1-2 0 0 0,0-1 0 0 0,-1 0 0 0 0,1 1 0 0 0,0 0-64 0 0,-16 27-1051 0 0,9-19 910 0 0,1 0-375 0 0,0-2-285 0 0,-7 9-1146 0 0,3-4 987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6:05.25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39 1054 4607 0 0,'0'0'102'0'0,"0"0"20"0"0,0 0 6 0 0,0 0 51 0 0,0 0 213 0 0,-1 0 96 0 0,-25 9 2749 0 0,24-9-2866 0 0,2 0 117 0 0,0 0 21 0 0,0 0-66 0 0,0 0-222 0 0,0 0 166 0 0,0 0 101 0 0,0 0 21 0 0,0 0-66 0 0,0 0-222 0 0,0 0 166 0 0,0 0 101 0 0,0 0 21 0 0,0 0-66 0 0,-1 1-294 0 0,-4 5-133 0 0,1-1-16 0 0,7-10 0 0 0,21-22 0 0 0,3-2 0 0 0,-22 22 89 0 0,1 1-1 0 0,0 0 1 0 0,0 0-1 0 0,1 0 1 0 0,4-2-89 0 0,-8 5 208 0 0,1 0 1 0 0,-1-1-1 0 0,1 0 1 0 0,-1 0-1 0 0,0 0 1 0 0,0-1-209 0 0,11-13 338 0 0,29-23-320 0 0,-25 24-19 0 0,0-1 0 0 0,1-3 1 0 0,14-16 0 0 0,2 2 0 0 0,2 2 0 0 0,8-5 0 0 0,-24 20 0 0 0,24-25 0 0 0,-40 38 0 0 0,1 0 0 0 0,-1 0 0 0 0,0-1 0 0 0,4-6 0 0 0,7-9 0 0 0,-10 16 0 0 0,-1 0 0 0 0,0 0 0 0 0,2 0 0 0 0,-2 2 0 0 0,0-1 0 0 0,0 0 0 0 0,-1-1 0 0 0,2-1 0 0 0,2-3 0 0 0,1 1 0 0 0,-1 0 0 0 0,4-2 0 0 0,3-3 0 0 0,49-41 0 0 0,27-31 0 0 0,-84 80 0 0 0,-5 4 0 0 0,0 0 0 0 0,-1 0 0 0 0,1-1 0 0 0,0 1 0 0 0,-1 0 0 0 0,1-1 0 0 0,-1 1 0 0 0,1-1 0 0 0,-1 0 0 0 0,1 0 0 0 0,2-3 0 0 0,7-11 0 0 0,8-3 0 0 0,-15 15 0 0 0,13-9 0 0 0,-15 12 0 0 0,22-18 0 0 0,-22 18 0 0 0,0 0 0 0 0,10-5 0 0 0,4-4 0 0 0,6-6 0 0 0,-20 14 0 0 0,-1 2 0 0 0,-1-1 0 0 0,1 0 0 0 0,-1 1 0 0 0,1-1 0 0 0,0 1 0 0 0,-1-1 0 0 0,1 1 0 0 0,0-1 0 0 0,0 1 0 0 0,-1-1 0 0 0,1 1 0 0 0,0 0 0 0 0,0-1 0 0 0,22-11 0 0 0,-16 8 0 0 0,0-1 0 0 0,-1 1 72 0 0,-5 3 299 0 0,-1 1 117 0 0,0 0 21 0 0,0 0-66 0 0,-1 1-294 0 0,-7 2-133 0 0,5-1-16 0 0,-4 7 0 0 0,3-5 0 0 0,-18 17 0 0 0,8-9 0 0 0,0-1 0 0 0,-15 9 0 0 0,8-6 0 0 0,18-11 0 0 0,-1 0 0 0 0,1 0 0 0 0,-1 1 0 0 0,1-1 0 0 0,0 1 0 0 0,0 0 0 0 0,-1 1 0 0 0,0 0 0 0 0,0-1 0 0 0,-3 4 0 0 0,-29 19 0 0 0,19-14 0 0 0,-11 11 0 0 0,-85 74 0 0 0,83-70 0 0 0,0-1 0 0 0,2 1 0 0 0,-5 9 0 0 0,2-3 0 0 0,-1-1 0 0 0,-27 20 0 0 0,-10 6 0 0 0,48-41 0 0 0,-17 12 0 0 0,36-28 0 0 0,0 0 0 0 0,-1 0 0 0 0,1 0 0 0 0,0 0 0 0 0,0 0 0 0 0,0 0 0 0 0,1 1 0 0 0,-1-1 0 0 0,-1 3 0 0 0,-5 8 0 0 0,0-3 0 0 0,-2-1 0 0 0,9-6 0 0 0,-10 8 0 0 0,11-11 0 0 0,0 1 0 0 0,0-1 0 0 0,0 0 0 0 0,-1 0 0 0 0,1 0 0 0 0,0 0 0 0 0,0 0 0 0 0,0 0 0 0 0,0 0 0 0 0,0 0 0 0 0,0 1 0 0 0,0-1 0 0 0,0 0 0 0 0,0 0 0 0 0,0 0 0 0 0,0 0 0 0 0,0 0 0 0 0,0 0 0 0 0,-1 0 0 0 0,1 0 0 0 0,0 0 0 0 0,0 0 0 0 0,0 0 0 0 0,0 0 0 0 0,0 0 0 0 0,0 0 0 0 0,0 0 0 0 0,0 0 0 0 0,-1 0 0 0 0,1 0 0 0 0,0 0 0 0 0,0 0 0 0 0,0 0 0 0 0,0 0 0 0 0,0 0 0 0 0,0 0 0 0 0,0 0 0 0 0,-1 0 0 0 0,1 0 0 0 0,0 0 0 0 0,0 0 0 0 0,0 0 0 0 0,0 0 0 0 0,0 0 0 0 0,0 0 0 0 0,0 0 0 0 0,0 0 0 0 0,-1 0 0 0 0,1 0 0 0 0,8-14 0 0 0,22-23 0 0 0,-19 24 0 0 0,0 0 0 0 0,1 1 0 0 0,1 0 0 0 0,4-3 0 0 0,1-1 0 0 0,9-10 0 0 0,-10 7 0 0 0,40-43 0 0 0,32-48 0 0 0,-70 86 0 0 0,0 0 0 0 0,1 1 0 0 0,8-5 0 0 0,13-16 0 0 0,-23 24 0 0 0,0 2 0 0 0,2-1 0 0 0,56-53 0 0 0,-59 54 0 0 0,66-63 0 0 0,-30 28 0 0 0,3-2 0 0 0,-13 18 0 0 0,-41 36 0 0 0,0 0 0 0 0,-1-1 0 0 0,1 1 0 0 0,0-1 0 0 0,-1 0 0 0 0,0 1 0 0 0,2-3 0 0 0,9-11 0 0 0,-5 9 0 0 0,-2 3 0 0 0,-4 5 0 0 0,-3 2 0 0 0,0 3 0 0 0,-8 15 0 0 0,-4 1 0 0 0,-8 10 0 0 0,16-25 0 0 0,0-1 0 0 0,0 1 0 0 0,0-1 0 0 0,-2 0 0 0 0,1 1 0 0 0,0 0 0 0 0,-3 3 0 0 0,4-3 0 0 0,-1-1 0 0 0,-6 7 0 0 0,-8 7 0 0 0,-31 35 0 0 0,-5 6 0 0 0,26-30 0 0 0,-16 23 0 0 0,-9 16 0 0 0,-14 19 0 0 0,37-48 0 0 0,-3-1 0 0 0,23-28 0 0 0,-9 8 0 0 0,-7 7 0 0 0,15-15 0 0 0,-1 0 0 0 0,0-1 0 0 0,-4 2 0 0 0,0 0 0 0 0,-16 14 0 0 0,20-14 0 0 0,-1-1 0 0 0,0 0 0 0 0,-12 5 0 0 0,6-3 0 0 0,0 1 0 0 0,-6 6 0 0 0,19-13 0 0 0,5-4 0 0 0,2-2 0 0 0,0 0 0 0 0,0-1 0 0 0,0 1 0 0 0,1 0 0 0 0,-1 0 0 0 0,0 1 0 0 0,-1 4 0 0 0,-1-4 0 0 0,5-9 0 0 0,-6-10 0 0 0,5-1 0 0 0,0 16 0 0 0,-1-1 0 0 0,1 1 0 0 0,0-1 0 0 0,0 0 0 0 0,0 1 0 0 0,0-1 0 0 0,0 1 0 0 0,0-1 0 0 0,0 0 0 0 0,1 1 0 0 0,-1-1 0 0 0,0 1 0 0 0,0-1 0 0 0,0 1 0 0 0,0-1 0 0 0,1 0 0 0 0,-1 1 0 0 0,0-1 0 0 0,1 1 0 0 0,-1-1 0 0 0,0 1 0 0 0,1-1 0 0 0,1-1 0 0 0,9-14 0 0 0,0 1 0 0 0,1 0 0 0 0,1 1 0 0 0,4-4 0 0 0,20-22 0 0 0,6-9 0 0 0,38-34 0 0 0,-41 43 0 0 0,23-32 0 0 0,24-25 0 0 0,82-77 0 0 0,-93 99 0 0 0,-72 71 0 0 0,6-7 0 0 0,0 0 0 0 0,1 1 0 0 0,1 1 0 0 0,-1-1 0 0 0,4 0 0 0 0,23-11 0 0 0,-29 16 0 0 0,-1-2 0 0 0,0 3 0 0 0,-8 4 0 0 0,0 0 0 0 0,0 0 0 0 0,0 0 0 0 0,1 0 0 0 0,-1-1 0 0 0,0 1 0 0 0,0 0 0 0 0,1 0 0 0 0,-1 0 0 0 0,0 0 0 0 0,1 0 0 0 0,-1 0 0 0 0,0 0 0 0 0,0 0 0 0 0,1 0 0 0 0,-1 0 0 0 0,0 0 0 0 0,1 0 0 0 0,-1 0 0 0 0,0 0 0 0 0,0 0 0 0 0,1 0 0 0 0,-1 0 0 0 0,0 1 0 0 0,0-1 0 0 0,1 1 0 0 0,-1-1 0 0 0,0 1 0 0 0,0 0 0 0 0,0-1 0 0 0,0 1 0 0 0,0-1 0 0 0,0 1 0 0 0,0-1 0 0 0,0 1 0 0 0,0 0 0 0 0,-1-1 0 0 0,1 1 0 0 0,0-1 0 0 0,0 1 0 0 0,0-1 0 0 0,-1 1 0 0 0,-4 13 0 0 0,2-8 0 0 0,0 0 0 0 0,0 0 0 0 0,0-1 0 0 0,-1 1 0 0 0,1-1 0 0 0,-1 0 0 0 0,-4 4 0 0 0,-8 11 0 0 0,-22 28 0 0 0,-3-1 0 0 0,-39 35 0 0 0,60-62 0 0 0,-128 137 0 0 0,49-51 0 0 0,35-41 1024 0 0,-3-4 0 0 0,-70 49-1024 0 0,132-107 0 0 0,1 0 0 0 0,-1 0 0 0 0,1 0 0 0 0,-1 0 0 0 0,0-1 0 0 0,-1 0 0 0 0,0-1 0 0 0,5-3 0 0 0,3-3 0 0 0,-2 5 0 0 0,4-8 0 0 0,0 0 0 0 0,1 0 0 0 0,0 1 0 0 0,0 0 0 0 0,0 0 0 0 0,6-5 0 0 0,3-5 0 0 0,22-24 0 0 0,36-32 0 0 0,-19 21 0 0 0,52-53 0 0 0,34-35 0 0 0,-95 96 42 0 0,9-3-42 0 0,11-11-918 0 0,-58 52 545 0 0,98-89 1622 0 0,-91 83-1249 0 0,1 0 0 0 0,2-4 0 0 0,-10 10 0 0 0,-1 1-64 0 0,-3 5-273 0 0,-2 0-138 0 0,0 0-33 0 0,9-2-2948 0 0,-9 2 2432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9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7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2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3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9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9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7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3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0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87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.xml"/><Relationship Id="rId21" Type="http://schemas.openxmlformats.org/officeDocument/2006/relationships/image" Target="../media/image11.png"/><Relationship Id="rId42" Type="http://schemas.openxmlformats.org/officeDocument/2006/relationships/customXml" Target="../ink/ink20.xml"/><Relationship Id="rId47" Type="http://schemas.openxmlformats.org/officeDocument/2006/relationships/image" Target="../media/image24.png"/><Relationship Id="rId63" Type="http://schemas.openxmlformats.org/officeDocument/2006/relationships/image" Target="../media/image32.png"/><Relationship Id="rId68" Type="http://schemas.openxmlformats.org/officeDocument/2006/relationships/customXml" Target="../ink/ink33.xml"/><Relationship Id="rId84" Type="http://schemas.openxmlformats.org/officeDocument/2006/relationships/customXml" Target="../ink/ink41.xml"/><Relationship Id="rId89" Type="http://schemas.openxmlformats.org/officeDocument/2006/relationships/image" Target="../media/image45.png"/><Relationship Id="rId16" Type="http://schemas.openxmlformats.org/officeDocument/2006/relationships/customXml" Target="../ink/ink7.xml"/><Relationship Id="rId11" Type="http://schemas.openxmlformats.org/officeDocument/2006/relationships/image" Target="../media/image6.png"/><Relationship Id="rId32" Type="http://schemas.openxmlformats.org/officeDocument/2006/relationships/customXml" Target="../ink/ink15.xml"/><Relationship Id="rId37" Type="http://schemas.openxmlformats.org/officeDocument/2006/relationships/image" Target="../media/image19.png"/><Relationship Id="rId53" Type="http://schemas.openxmlformats.org/officeDocument/2006/relationships/image" Target="../media/image27.png"/><Relationship Id="rId58" Type="http://schemas.openxmlformats.org/officeDocument/2006/relationships/customXml" Target="../ink/ink28.xml"/><Relationship Id="rId74" Type="http://schemas.openxmlformats.org/officeDocument/2006/relationships/customXml" Target="../ink/ink36.xml"/><Relationship Id="rId79" Type="http://schemas.openxmlformats.org/officeDocument/2006/relationships/image" Target="../media/image40.png"/><Relationship Id="rId5" Type="http://schemas.openxmlformats.org/officeDocument/2006/relationships/image" Target="../media/image3.png"/><Relationship Id="rId90" Type="http://schemas.openxmlformats.org/officeDocument/2006/relationships/customXml" Target="../ink/ink44.xml"/><Relationship Id="rId22" Type="http://schemas.openxmlformats.org/officeDocument/2006/relationships/customXml" Target="../ink/ink10.xml"/><Relationship Id="rId27" Type="http://schemas.openxmlformats.org/officeDocument/2006/relationships/image" Target="../media/image14.png"/><Relationship Id="rId43" Type="http://schemas.openxmlformats.org/officeDocument/2006/relationships/image" Target="../media/image22.png"/><Relationship Id="rId48" Type="http://schemas.openxmlformats.org/officeDocument/2006/relationships/customXml" Target="../ink/ink23.xml"/><Relationship Id="rId64" Type="http://schemas.openxmlformats.org/officeDocument/2006/relationships/customXml" Target="../ink/ink31.xml"/><Relationship Id="rId69" Type="http://schemas.openxmlformats.org/officeDocument/2006/relationships/image" Target="../media/image35.png"/><Relationship Id="rId8" Type="http://schemas.openxmlformats.org/officeDocument/2006/relationships/customXml" Target="../ink/ink3.xml"/><Relationship Id="rId51" Type="http://schemas.openxmlformats.org/officeDocument/2006/relationships/image" Target="../media/image26.png"/><Relationship Id="rId72" Type="http://schemas.openxmlformats.org/officeDocument/2006/relationships/customXml" Target="../ink/ink35.xml"/><Relationship Id="rId80" Type="http://schemas.openxmlformats.org/officeDocument/2006/relationships/customXml" Target="../ink/ink39.xml"/><Relationship Id="rId85" Type="http://schemas.openxmlformats.org/officeDocument/2006/relationships/image" Target="../media/image43.png"/><Relationship Id="rId93" Type="http://schemas.openxmlformats.org/officeDocument/2006/relationships/image" Target="../media/image47.png"/><Relationship Id="rId3" Type="http://schemas.openxmlformats.org/officeDocument/2006/relationships/image" Target="../media/image2.png"/><Relationship Id="rId12" Type="http://schemas.openxmlformats.org/officeDocument/2006/relationships/customXml" Target="../ink/ink5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59" Type="http://schemas.openxmlformats.org/officeDocument/2006/relationships/image" Target="../media/image30.png"/><Relationship Id="rId67" Type="http://schemas.openxmlformats.org/officeDocument/2006/relationships/image" Target="../media/image34.png"/><Relationship Id="rId20" Type="http://schemas.openxmlformats.org/officeDocument/2006/relationships/customXml" Target="../ink/ink9.xml"/><Relationship Id="rId41" Type="http://schemas.openxmlformats.org/officeDocument/2006/relationships/image" Target="../media/image21.png"/><Relationship Id="rId54" Type="http://schemas.openxmlformats.org/officeDocument/2006/relationships/customXml" Target="../ink/ink26.xml"/><Relationship Id="rId62" Type="http://schemas.openxmlformats.org/officeDocument/2006/relationships/customXml" Target="../ink/ink30.xml"/><Relationship Id="rId70" Type="http://schemas.openxmlformats.org/officeDocument/2006/relationships/customXml" Target="../ink/ink34.xml"/><Relationship Id="rId75" Type="http://schemas.openxmlformats.org/officeDocument/2006/relationships/image" Target="../media/image38.png"/><Relationship Id="rId83" Type="http://schemas.openxmlformats.org/officeDocument/2006/relationships/image" Target="../media/image42.png"/><Relationship Id="rId88" Type="http://schemas.openxmlformats.org/officeDocument/2006/relationships/customXml" Target="../ink/ink43.xml"/><Relationship Id="rId91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25.png"/><Relationship Id="rId57" Type="http://schemas.openxmlformats.org/officeDocument/2006/relationships/image" Target="../media/image29.png"/><Relationship Id="rId10" Type="http://schemas.openxmlformats.org/officeDocument/2006/relationships/customXml" Target="../ink/ink4.xml"/><Relationship Id="rId31" Type="http://schemas.openxmlformats.org/officeDocument/2006/relationships/image" Target="../media/image16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65" Type="http://schemas.openxmlformats.org/officeDocument/2006/relationships/image" Target="../media/image33.png"/><Relationship Id="rId73" Type="http://schemas.openxmlformats.org/officeDocument/2006/relationships/image" Target="../media/image37.png"/><Relationship Id="rId78" Type="http://schemas.openxmlformats.org/officeDocument/2006/relationships/customXml" Target="../ink/ink38.xml"/><Relationship Id="rId81" Type="http://schemas.openxmlformats.org/officeDocument/2006/relationships/image" Target="../media/image41.png"/><Relationship Id="rId86" Type="http://schemas.openxmlformats.org/officeDocument/2006/relationships/customXml" Target="../ink/ink42.xml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3" Type="http://schemas.openxmlformats.org/officeDocument/2006/relationships/image" Target="../media/image7.png"/><Relationship Id="rId18" Type="http://schemas.openxmlformats.org/officeDocument/2006/relationships/customXml" Target="../ink/ink8.xml"/><Relationship Id="rId39" Type="http://schemas.openxmlformats.org/officeDocument/2006/relationships/image" Target="../media/image20.png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../media/image28.png"/><Relationship Id="rId76" Type="http://schemas.openxmlformats.org/officeDocument/2006/relationships/customXml" Target="../ink/ink37.xml"/><Relationship Id="rId7" Type="http://schemas.openxmlformats.org/officeDocument/2006/relationships/image" Target="../media/image4.png"/><Relationship Id="rId71" Type="http://schemas.openxmlformats.org/officeDocument/2006/relationships/image" Target="../media/image36.png"/><Relationship Id="rId92" Type="http://schemas.openxmlformats.org/officeDocument/2006/relationships/customXml" Target="../ink/ink45.xml"/><Relationship Id="rId2" Type="http://schemas.openxmlformats.org/officeDocument/2006/relationships/image" Target="../media/image1.png"/><Relationship Id="rId29" Type="http://schemas.openxmlformats.org/officeDocument/2006/relationships/image" Target="../media/image15.png"/><Relationship Id="rId24" Type="http://schemas.openxmlformats.org/officeDocument/2006/relationships/customXml" Target="../ink/ink11.xml"/><Relationship Id="rId40" Type="http://schemas.openxmlformats.org/officeDocument/2006/relationships/customXml" Target="../ink/ink19.xml"/><Relationship Id="rId45" Type="http://schemas.openxmlformats.org/officeDocument/2006/relationships/image" Target="../media/image23.png"/><Relationship Id="rId66" Type="http://schemas.openxmlformats.org/officeDocument/2006/relationships/customXml" Target="../ink/ink32.xml"/><Relationship Id="rId87" Type="http://schemas.openxmlformats.org/officeDocument/2006/relationships/image" Target="../media/image44.png"/><Relationship Id="rId61" Type="http://schemas.openxmlformats.org/officeDocument/2006/relationships/image" Target="../media/image31.png"/><Relationship Id="rId82" Type="http://schemas.openxmlformats.org/officeDocument/2006/relationships/customXml" Target="../ink/ink40.xml"/><Relationship Id="rId19" Type="http://schemas.openxmlformats.org/officeDocument/2006/relationships/image" Target="../media/image10.png"/><Relationship Id="rId14" Type="http://schemas.openxmlformats.org/officeDocument/2006/relationships/customXml" Target="../ink/ink6.xml"/><Relationship Id="rId30" Type="http://schemas.openxmlformats.org/officeDocument/2006/relationships/customXml" Target="../ink/ink14.xml"/><Relationship Id="rId35" Type="http://schemas.openxmlformats.org/officeDocument/2006/relationships/image" Target="../media/image18.png"/><Relationship Id="rId56" Type="http://schemas.openxmlformats.org/officeDocument/2006/relationships/customXml" Target="../ink/ink27.xml"/><Relationship Id="rId77" Type="http://schemas.openxmlformats.org/officeDocument/2006/relationships/image" Target="../media/image3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jpe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2.png"/><Relationship Id="rId4" Type="http://schemas.openxmlformats.org/officeDocument/2006/relationships/customXml" Target="../ink/ink428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86.xml"/><Relationship Id="rId21" Type="http://schemas.openxmlformats.org/officeDocument/2006/relationships/customXml" Target="../ink/ink438.xml"/><Relationship Id="rId42" Type="http://schemas.openxmlformats.org/officeDocument/2006/relationships/image" Target="../media/image209.png"/><Relationship Id="rId63" Type="http://schemas.openxmlformats.org/officeDocument/2006/relationships/customXml" Target="../ink/ink459.xml"/><Relationship Id="rId84" Type="http://schemas.openxmlformats.org/officeDocument/2006/relationships/image" Target="../media/image230.png"/><Relationship Id="rId16" Type="http://schemas.openxmlformats.org/officeDocument/2006/relationships/image" Target="../media/image196.png"/><Relationship Id="rId107" Type="http://schemas.openxmlformats.org/officeDocument/2006/relationships/customXml" Target="../ink/ink481.xml"/><Relationship Id="rId11" Type="http://schemas.openxmlformats.org/officeDocument/2006/relationships/customXml" Target="../ink/ink433.xml"/><Relationship Id="rId32" Type="http://schemas.openxmlformats.org/officeDocument/2006/relationships/image" Target="../media/image204.png"/><Relationship Id="rId37" Type="http://schemas.openxmlformats.org/officeDocument/2006/relationships/customXml" Target="../ink/ink446.xml"/><Relationship Id="rId53" Type="http://schemas.openxmlformats.org/officeDocument/2006/relationships/customXml" Target="../ink/ink454.xml"/><Relationship Id="rId58" Type="http://schemas.openxmlformats.org/officeDocument/2006/relationships/image" Target="../media/image217.png"/><Relationship Id="rId74" Type="http://schemas.openxmlformats.org/officeDocument/2006/relationships/image" Target="../media/image225.png"/><Relationship Id="rId79" Type="http://schemas.openxmlformats.org/officeDocument/2006/relationships/customXml" Target="../ink/ink467.xml"/><Relationship Id="rId102" Type="http://schemas.openxmlformats.org/officeDocument/2006/relationships/image" Target="../media/image239.png"/><Relationship Id="rId123" Type="http://schemas.openxmlformats.org/officeDocument/2006/relationships/customXml" Target="../ink/ink489.xml"/><Relationship Id="rId128" Type="http://schemas.openxmlformats.org/officeDocument/2006/relationships/image" Target="../media/image252.png"/><Relationship Id="rId5" Type="http://schemas.openxmlformats.org/officeDocument/2006/relationships/customXml" Target="../ink/ink430.xml"/><Relationship Id="rId90" Type="http://schemas.openxmlformats.org/officeDocument/2006/relationships/image" Target="../media/image233.png"/><Relationship Id="rId95" Type="http://schemas.openxmlformats.org/officeDocument/2006/relationships/customXml" Target="../ink/ink475.xml"/><Relationship Id="rId22" Type="http://schemas.openxmlformats.org/officeDocument/2006/relationships/image" Target="../media/image199.png"/><Relationship Id="rId27" Type="http://schemas.openxmlformats.org/officeDocument/2006/relationships/customXml" Target="../ink/ink441.xml"/><Relationship Id="rId43" Type="http://schemas.openxmlformats.org/officeDocument/2006/relationships/customXml" Target="../ink/ink449.xml"/><Relationship Id="rId48" Type="http://schemas.openxmlformats.org/officeDocument/2006/relationships/image" Target="../media/image212.png"/><Relationship Id="rId64" Type="http://schemas.openxmlformats.org/officeDocument/2006/relationships/image" Target="../media/image220.png"/><Relationship Id="rId69" Type="http://schemas.openxmlformats.org/officeDocument/2006/relationships/customXml" Target="../ink/ink462.xml"/><Relationship Id="rId113" Type="http://schemas.openxmlformats.org/officeDocument/2006/relationships/customXml" Target="../ink/ink484.xml"/><Relationship Id="rId118" Type="http://schemas.openxmlformats.org/officeDocument/2006/relationships/image" Target="../media/image247.png"/><Relationship Id="rId134" Type="http://schemas.openxmlformats.org/officeDocument/2006/relationships/image" Target="../media/image255.png"/><Relationship Id="rId80" Type="http://schemas.openxmlformats.org/officeDocument/2006/relationships/image" Target="../media/image228.png"/><Relationship Id="rId85" Type="http://schemas.openxmlformats.org/officeDocument/2006/relationships/customXml" Target="../ink/ink470.xml"/><Relationship Id="rId12" Type="http://schemas.openxmlformats.org/officeDocument/2006/relationships/image" Target="../media/image194.png"/><Relationship Id="rId17" Type="http://schemas.openxmlformats.org/officeDocument/2006/relationships/customXml" Target="../ink/ink436.xml"/><Relationship Id="rId33" Type="http://schemas.openxmlformats.org/officeDocument/2006/relationships/customXml" Target="../ink/ink444.xml"/><Relationship Id="rId38" Type="http://schemas.openxmlformats.org/officeDocument/2006/relationships/image" Target="../media/image207.png"/><Relationship Id="rId59" Type="http://schemas.openxmlformats.org/officeDocument/2006/relationships/customXml" Target="../ink/ink457.xml"/><Relationship Id="rId103" Type="http://schemas.openxmlformats.org/officeDocument/2006/relationships/customXml" Target="../ink/ink479.xml"/><Relationship Id="rId108" Type="http://schemas.openxmlformats.org/officeDocument/2006/relationships/image" Target="../media/image242.png"/><Relationship Id="rId124" Type="http://schemas.openxmlformats.org/officeDocument/2006/relationships/image" Target="../media/image250.png"/><Relationship Id="rId129" Type="http://schemas.openxmlformats.org/officeDocument/2006/relationships/customXml" Target="../ink/ink492.xml"/><Relationship Id="rId54" Type="http://schemas.openxmlformats.org/officeDocument/2006/relationships/image" Target="../media/image215.png"/><Relationship Id="rId70" Type="http://schemas.openxmlformats.org/officeDocument/2006/relationships/image" Target="../media/image223.png"/><Relationship Id="rId75" Type="http://schemas.openxmlformats.org/officeDocument/2006/relationships/customXml" Target="../ink/ink465.xml"/><Relationship Id="rId91" Type="http://schemas.openxmlformats.org/officeDocument/2006/relationships/customXml" Target="../ink/ink473.xml"/><Relationship Id="rId96" Type="http://schemas.openxmlformats.org/officeDocument/2006/relationships/image" Target="../media/image2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1.png"/><Relationship Id="rId23" Type="http://schemas.openxmlformats.org/officeDocument/2006/relationships/customXml" Target="../ink/ink439.xml"/><Relationship Id="rId28" Type="http://schemas.openxmlformats.org/officeDocument/2006/relationships/image" Target="../media/image202.png"/><Relationship Id="rId49" Type="http://schemas.openxmlformats.org/officeDocument/2006/relationships/customXml" Target="../ink/ink452.xml"/><Relationship Id="rId114" Type="http://schemas.openxmlformats.org/officeDocument/2006/relationships/image" Target="../media/image245.png"/><Relationship Id="rId119" Type="http://schemas.openxmlformats.org/officeDocument/2006/relationships/customXml" Target="../ink/ink487.xml"/><Relationship Id="rId44" Type="http://schemas.openxmlformats.org/officeDocument/2006/relationships/image" Target="../media/image210.png"/><Relationship Id="rId60" Type="http://schemas.openxmlformats.org/officeDocument/2006/relationships/image" Target="../media/image218.png"/><Relationship Id="rId65" Type="http://schemas.openxmlformats.org/officeDocument/2006/relationships/customXml" Target="../ink/ink460.xml"/><Relationship Id="rId81" Type="http://schemas.openxmlformats.org/officeDocument/2006/relationships/customXml" Target="../ink/ink468.xml"/><Relationship Id="rId86" Type="http://schemas.openxmlformats.org/officeDocument/2006/relationships/image" Target="../media/image231.png"/><Relationship Id="rId130" Type="http://schemas.openxmlformats.org/officeDocument/2006/relationships/image" Target="../media/image253.png"/><Relationship Id="rId13" Type="http://schemas.openxmlformats.org/officeDocument/2006/relationships/customXml" Target="../ink/ink434.xml"/><Relationship Id="rId18" Type="http://schemas.openxmlformats.org/officeDocument/2006/relationships/image" Target="../media/image197.png"/><Relationship Id="rId39" Type="http://schemas.openxmlformats.org/officeDocument/2006/relationships/customXml" Target="../ink/ink447.xml"/><Relationship Id="rId109" Type="http://schemas.openxmlformats.org/officeDocument/2006/relationships/customXml" Target="../ink/ink482.xml"/><Relationship Id="rId34" Type="http://schemas.openxmlformats.org/officeDocument/2006/relationships/image" Target="../media/image205.png"/><Relationship Id="rId50" Type="http://schemas.openxmlformats.org/officeDocument/2006/relationships/image" Target="../media/image213.png"/><Relationship Id="rId55" Type="http://schemas.openxmlformats.org/officeDocument/2006/relationships/customXml" Target="../ink/ink455.xml"/><Relationship Id="rId76" Type="http://schemas.openxmlformats.org/officeDocument/2006/relationships/image" Target="../media/image226.png"/><Relationship Id="rId97" Type="http://schemas.openxmlformats.org/officeDocument/2006/relationships/customXml" Target="../ink/ink476.xml"/><Relationship Id="rId104" Type="http://schemas.openxmlformats.org/officeDocument/2006/relationships/image" Target="../media/image240.png"/><Relationship Id="rId120" Type="http://schemas.openxmlformats.org/officeDocument/2006/relationships/image" Target="../media/image248.png"/><Relationship Id="rId125" Type="http://schemas.openxmlformats.org/officeDocument/2006/relationships/customXml" Target="../ink/ink490.xml"/><Relationship Id="rId7" Type="http://schemas.openxmlformats.org/officeDocument/2006/relationships/customXml" Target="../ink/ink431.xml"/><Relationship Id="rId71" Type="http://schemas.openxmlformats.org/officeDocument/2006/relationships/customXml" Target="../ink/ink463.xml"/><Relationship Id="rId92" Type="http://schemas.openxmlformats.org/officeDocument/2006/relationships/image" Target="../media/image234.png"/><Relationship Id="rId2" Type="http://schemas.openxmlformats.org/officeDocument/2006/relationships/image" Target="../media/image188.png"/><Relationship Id="rId29" Type="http://schemas.openxmlformats.org/officeDocument/2006/relationships/customXml" Target="../ink/ink442.xml"/><Relationship Id="rId24" Type="http://schemas.openxmlformats.org/officeDocument/2006/relationships/image" Target="../media/image200.png"/><Relationship Id="rId40" Type="http://schemas.openxmlformats.org/officeDocument/2006/relationships/image" Target="../media/image208.png"/><Relationship Id="rId45" Type="http://schemas.openxmlformats.org/officeDocument/2006/relationships/customXml" Target="../ink/ink450.xml"/><Relationship Id="rId66" Type="http://schemas.openxmlformats.org/officeDocument/2006/relationships/image" Target="../media/image221.png"/><Relationship Id="rId87" Type="http://schemas.openxmlformats.org/officeDocument/2006/relationships/customXml" Target="../ink/ink471.xml"/><Relationship Id="rId110" Type="http://schemas.openxmlformats.org/officeDocument/2006/relationships/image" Target="../media/image243.png"/><Relationship Id="rId115" Type="http://schemas.openxmlformats.org/officeDocument/2006/relationships/customXml" Target="../ink/ink485.xml"/><Relationship Id="rId131" Type="http://schemas.openxmlformats.org/officeDocument/2006/relationships/customXml" Target="../ink/ink493.xml"/><Relationship Id="rId61" Type="http://schemas.openxmlformats.org/officeDocument/2006/relationships/customXml" Target="../ink/ink458.xml"/><Relationship Id="rId82" Type="http://schemas.openxmlformats.org/officeDocument/2006/relationships/image" Target="../media/image229.png"/><Relationship Id="rId19" Type="http://schemas.openxmlformats.org/officeDocument/2006/relationships/customXml" Target="../ink/ink437.xml"/><Relationship Id="rId14" Type="http://schemas.openxmlformats.org/officeDocument/2006/relationships/image" Target="../media/image195.png"/><Relationship Id="rId30" Type="http://schemas.openxmlformats.org/officeDocument/2006/relationships/image" Target="../media/image203.png"/><Relationship Id="rId35" Type="http://schemas.openxmlformats.org/officeDocument/2006/relationships/customXml" Target="../ink/ink445.xml"/><Relationship Id="rId56" Type="http://schemas.openxmlformats.org/officeDocument/2006/relationships/image" Target="../media/image216.png"/><Relationship Id="rId77" Type="http://schemas.openxmlformats.org/officeDocument/2006/relationships/customXml" Target="../ink/ink466.xml"/><Relationship Id="rId100" Type="http://schemas.openxmlformats.org/officeDocument/2006/relationships/image" Target="../media/image238.png"/><Relationship Id="rId105" Type="http://schemas.openxmlformats.org/officeDocument/2006/relationships/customXml" Target="../ink/ink480.xml"/><Relationship Id="rId126" Type="http://schemas.openxmlformats.org/officeDocument/2006/relationships/image" Target="../media/image251.png"/><Relationship Id="rId8" Type="http://schemas.openxmlformats.org/officeDocument/2006/relationships/image" Target="../media/image1920.png"/><Relationship Id="rId51" Type="http://schemas.openxmlformats.org/officeDocument/2006/relationships/customXml" Target="../ink/ink453.xml"/><Relationship Id="rId72" Type="http://schemas.openxmlformats.org/officeDocument/2006/relationships/image" Target="../media/image224.png"/><Relationship Id="rId93" Type="http://schemas.openxmlformats.org/officeDocument/2006/relationships/customXml" Target="../ink/ink474.xml"/><Relationship Id="rId98" Type="http://schemas.openxmlformats.org/officeDocument/2006/relationships/image" Target="../media/image237.png"/><Relationship Id="rId121" Type="http://schemas.openxmlformats.org/officeDocument/2006/relationships/customXml" Target="../ink/ink488.xml"/><Relationship Id="rId3" Type="http://schemas.openxmlformats.org/officeDocument/2006/relationships/customXml" Target="../ink/ink429.xml"/><Relationship Id="rId25" Type="http://schemas.openxmlformats.org/officeDocument/2006/relationships/customXml" Target="../ink/ink440.xml"/><Relationship Id="rId46" Type="http://schemas.openxmlformats.org/officeDocument/2006/relationships/image" Target="../media/image211.png"/><Relationship Id="rId67" Type="http://schemas.openxmlformats.org/officeDocument/2006/relationships/customXml" Target="../ink/ink461.xml"/><Relationship Id="rId116" Type="http://schemas.openxmlformats.org/officeDocument/2006/relationships/image" Target="../media/image246.png"/><Relationship Id="rId20" Type="http://schemas.openxmlformats.org/officeDocument/2006/relationships/image" Target="../media/image198.png"/><Relationship Id="rId41" Type="http://schemas.openxmlformats.org/officeDocument/2006/relationships/customXml" Target="../ink/ink448.xml"/><Relationship Id="rId62" Type="http://schemas.openxmlformats.org/officeDocument/2006/relationships/image" Target="../media/image219.png"/><Relationship Id="rId83" Type="http://schemas.openxmlformats.org/officeDocument/2006/relationships/customXml" Target="../ink/ink469.xml"/><Relationship Id="rId88" Type="http://schemas.openxmlformats.org/officeDocument/2006/relationships/image" Target="../media/image232.png"/><Relationship Id="rId111" Type="http://schemas.openxmlformats.org/officeDocument/2006/relationships/customXml" Target="../ink/ink483.xml"/><Relationship Id="rId132" Type="http://schemas.openxmlformats.org/officeDocument/2006/relationships/image" Target="../media/image254.png"/><Relationship Id="rId15" Type="http://schemas.openxmlformats.org/officeDocument/2006/relationships/customXml" Target="../ink/ink435.xml"/><Relationship Id="rId36" Type="http://schemas.openxmlformats.org/officeDocument/2006/relationships/image" Target="../media/image206.png"/><Relationship Id="rId57" Type="http://schemas.openxmlformats.org/officeDocument/2006/relationships/customXml" Target="../ink/ink456.xml"/><Relationship Id="rId106" Type="http://schemas.openxmlformats.org/officeDocument/2006/relationships/image" Target="../media/image241.png"/><Relationship Id="rId127" Type="http://schemas.openxmlformats.org/officeDocument/2006/relationships/customXml" Target="../ink/ink491.xml"/><Relationship Id="rId10" Type="http://schemas.openxmlformats.org/officeDocument/2006/relationships/image" Target="../media/image193.png"/><Relationship Id="rId31" Type="http://schemas.openxmlformats.org/officeDocument/2006/relationships/customXml" Target="../ink/ink443.xml"/><Relationship Id="rId52" Type="http://schemas.openxmlformats.org/officeDocument/2006/relationships/image" Target="../media/image214.png"/><Relationship Id="rId73" Type="http://schemas.openxmlformats.org/officeDocument/2006/relationships/customXml" Target="../ink/ink464.xml"/><Relationship Id="rId78" Type="http://schemas.openxmlformats.org/officeDocument/2006/relationships/image" Target="../media/image227.png"/><Relationship Id="rId94" Type="http://schemas.openxmlformats.org/officeDocument/2006/relationships/image" Target="../media/image235.png"/><Relationship Id="rId99" Type="http://schemas.openxmlformats.org/officeDocument/2006/relationships/customXml" Target="../ink/ink477.xml"/><Relationship Id="rId101" Type="http://schemas.openxmlformats.org/officeDocument/2006/relationships/customXml" Target="../ink/ink478.xml"/><Relationship Id="rId122" Type="http://schemas.openxmlformats.org/officeDocument/2006/relationships/image" Target="../media/image249.png"/><Relationship Id="rId4" Type="http://schemas.openxmlformats.org/officeDocument/2006/relationships/image" Target="../media/image1900.png"/><Relationship Id="rId9" Type="http://schemas.openxmlformats.org/officeDocument/2006/relationships/customXml" Target="../ink/ink432.xml"/><Relationship Id="rId26" Type="http://schemas.openxmlformats.org/officeDocument/2006/relationships/image" Target="../media/image201.png"/><Relationship Id="rId47" Type="http://schemas.openxmlformats.org/officeDocument/2006/relationships/customXml" Target="../ink/ink451.xml"/><Relationship Id="rId68" Type="http://schemas.openxmlformats.org/officeDocument/2006/relationships/image" Target="../media/image222.png"/><Relationship Id="rId89" Type="http://schemas.openxmlformats.org/officeDocument/2006/relationships/customXml" Target="../ink/ink472.xml"/><Relationship Id="rId112" Type="http://schemas.openxmlformats.org/officeDocument/2006/relationships/image" Target="../media/image244.png"/><Relationship Id="rId133" Type="http://schemas.openxmlformats.org/officeDocument/2006/relationships/customXml" Target="../ink/ink494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05.xml"/><Relationship Id="rId117" Type="http://schemas.openxmlformats.org/officeDocument/2006/relationships/image" Target="../media/image313.png"/><Relationship Id="rId21" Type="http://schemas.openxmlformats.org/officeDocument/2006/relationships/image" Target="../media/image266.png"/><Relationship Id="rId42" Type="http://schemas.openxmlformats.org/officeDocument/2006/relationships/customXml" Target="../ink/ink513.xml"/><Relationship Id="rId47" Type="http://schemas.openxmlformats.org/officeDocument/2006/relationships/image" Target="../media/image279.png"/><Relationship Id="rId63" Type="http://schemas.openxmlformats.org/officeDocument/2006/relationships/image" Target="../media/image287.png"/><Relationship Id="rId68" Type="http://schemas.openxmlformats.org/officeDocument/2006/relationships/customXml" Target="../ink/ink526.xml"/><Relationship Id="rId84" Type="http://schemas.openxmlformats.org/officeDocument/2006/relationships/customXml" Target="../ink/ink534.xml"/><Relationship Id="rId89" Type="http://schemas.openxmlformats.org/officeDocument/2006/relationships/image" Target="../media/image299.png"/><Relationship Id="rId112" Type="http://schemas.openxmlformats.org/officeDocument/2006/relationships/customXml" Target="../ink/ink548.xml"/><Relationship Id="rId16" Type="http://schemas.openxmlformats.org/officeDocument/2006/relationships/customXml" Target="../ink/ink500.xml"/><Relationship Id="rId107" Type="http://schemas.openxmlformats.org/officeDocument/2006/relationships/image" Target="../media/image308.png"/><Relationship Id="rId11" Type="http://schemas.openxmlformats.org/officeDocument/2006/relationships/image" Target="../media/image261.png"/><Relationship Id="rId32" Type="http://schemas.openxmlformats.org/officeDocument/2006/relationships/customXml" Target="../ink/ink508.xml"/><Relationship Id="rId37" Type="http://schemas.openxmlformats.org/officeDocument/2006/relationships/image" Target="../media/image274.png"/><Relationship Id="rId53" Type="http://schemas.openxmlformats.org/officeDocument/2006/relationships/image" Target="../media/image282.png"/><Relationship Id="rId58" Type="http://schemas.openxmlformats.org/officeDocument/2006/relationships/customXml" Target="../ink/ink521.xml"/><Relationship Id="rId74" Type="http://schemas.openxmlformats.org/officeDocument/2006/relationships/customXml" Target="../ink/ink529.xml"/><Relationship Id="rId79" Type="http://schemas.openxmlformats.org/officeDocument/2006/relationships/image" Target="../media/image200.png"/><Relationship Id="rId102" Type="http://schemas.openxmlformats.org/officeDocument/2006/relationships/customXml" Target="../ink/ink543.xml"/><Relationship Id="rId5" Type="http://schemas.openxmlformats.org/officeDocument/2006/relationships/image" Target="../media/image259.png"/><Relationship Id="rId90" Type="http://schemas.openxmlformats.org/officeDocument/2006/relationships/customXml" Target="../ink/ink537.xml"/><Relationship Id="rId95" Type="http://schemas.openxmlformats.org/officeDocument/2006/relationships/image" Target="../media/image302.png"/><Relationship Id="rId22" Type="http://schemas.openxmlformats.org/officeDocument/2006/relationships/customXml" Target="../ink/ink503.xml"/><Relationship Id="rId27" Type="http://schemas.openxmlformats.org/officeDocument/2006/relationships/image" Target="../media/image269.png"/><Relationship Id="rId43" Type="http://schemas.openxmlformats.org/officeDocument/2006/relationships/image" Target="../media/image277.png"/><Relationship Id="rId48" Type="http://schemas.openxmlformats.org/officeDocument/2006/relationships/customXml" Target="../ink/ink516.xml"/><Relationship Id="rId64" Type="http://schemas.openxmlformats.org/officeDocument/2006/relationships/customXml" Target="../ink/ink524.xml"/><Relationship Id="rId69" Type="http://schemas.openxmlformats.org/officeDocument/2006/relationships/image" Target="../media/image290.png"/><Relationship Id="rId113" Type="http://schemas.openxmlformats.org/officeDocument/2006/relationships/image" Target="../media/image311.png"/><Relationship Id="rId80" Type="http://schemas.openxmlformats.org/officeDocument/2006/relationships/customXml" Target="../ink/ink532.xml"/><Relationship Id="rId85" Type="http://schemas.openxmlformats.org/officeDocument/2006/relationships/image" Target="../media/image297.png"/><Relationship Id="rId12" Type="http://schemas.openxmlformats.org/officeDocument/2006/relationships/customXml" Target="../ink/ink498.xml"/><Relationship Id="rId17" Type="http://schemas.openxmlformats.org/officeDocument/2006/relationships/image" Target="../media/image264.png"/><Relationship Id="rId33" Type="http://schemas.openxmlformats.org/officeDocument/2006/relationships/image" Target="../media/image272.png"/><Relationship Id="rId38" Type="http://schemas.openxmlformats.org/officeDocument/2006/relationships/customXml" Target="../ink/ink511.xml"/><Relationship Id="rId59" Type="http://schemas.openxmlformats.org/officeDocument/2006/relationships/image" Target="../media/image285.png"/><Relationship Id="rId103" Type="http://schemas.openxmlformats.org/officeDocument/2006/relationships/image" Target="../media/image306.png"/><Relationship Id="rId108" Type="http://schemas.openxmlformats.org/officeDocument/2006/relationships/customXml" Target="../ink/ink546.xml"/><Relationship Id="rId54" Type="http://schemas.openxmlformats.org/officeDocument/2006/relationships/customXml" Target="../ink/ink519.xml"/><Relationship Id="rId70" Type="http://schemas.openxmlformats.org/officeDocument/2006/relationships/customXml" Target="../ink/ink527.xml"/><Relationship Id="rId75" Type="http://schemas.openxmlformats.org/officeDocument/2006/relationships/image" Target="../media/image293.png"/><Relationship Id="rId91" Type="http://schemas.openxmlformats.org/officeDocument/2006/relationships/image" Target="../media/image300.png"/><Relationship Id="rId96" Type="http://schemas.openxmlformats.org/officeDocument/2006/relationships/customXml" Target="../ink/ink54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95.xml"/><Relationship Id="rId23" Type="http://schemas.openxmlformats.org/officeDocument/2006/relationships/image" Target="../media/image267.png"/><Relationship Id="rId28" Type="http://schemas.openxmlformats.org/officeDocument/2006/relationships/customXml" Target="../ink/ink506.xml"/><Relationship Id="rId49" Type="http://schemas.openxmlformats.org/officeDocument/2006/relationships/image" Target="../media/image280.png"/><Relationship Id="rId114" Type="http://schemas.openxmlformats.org/officeDocument/2006/relationships/customXml" Target="../ink/ink549.xml"/><Relationship Id="rId10" Type="http://schemas.openxmlformats.org/officeDocument/2006/relationships/customXml" Target="../ink/ink497.xml"/><Relationship Id="rId31" Type="http://schemas.openxmlformats.org/officeDocument/2006/relationships/image" Target="../media/image271.png"/><Relationship Id="rId44" Type="http://schemas.openxmlformats.org/officeDocument/2006/relationships/customXml" Target="../ink/ink514.xml"/><Relationship Id="rId52" Type="http://schemas.openxmlformats.org/officeDocument/2006/relationships/customXml" Target="../ink/ink518.xml"/><Relationship Id="rId60" Type="http://schemas.openxmlformats.org/officeDocument/2006/relationships/customXml" Target="../ink/ink522.xml"/><Relationship Id="rId65" Type="http://schemas.openxmlformats.org/officeDocument/2006/relationships/image" Target="../media/image288.png"/><Relationship Id="rId73" Type="http://schemas.openxmlformats.org/officeDocument/2006/relationships/image" Target="../media/image292.png"/><Relationship Id="rId78" Type="http://schemas.openxmlformats.org/officeDocument/2006/relationships/customXml" Target="../ink/ink531.xml"/><Relationship Id="rId81" Type="http://schemas.openxmlformats.org/officeDocument/2006/relationships/image" Target="../media/image295.png"/><Relationship Id="rId86" Type="http://schemas.openxmlformats.org/officeDocument/2006/relationships/customXml" Target="../ink/ink535.xml"/><Relationship Id="rId94" Type="http://schemas.openxmlformats.org/officeDocument/2006/relationships/customXml" Target="../ink/ink539.xml"/><Relationship Id="rId99" Type="http://schemas.openxmlformats.org/officeDocument/2006/relationships/image" Target="../media/image304.png"/><Relationship Id="rId101" Type="http://schemas.openxmlformats.org/officeDocument/2006/relationships/image" Target="../media/image305.png"/><Relationship Id="rId4" Type="http://schemas.openxmlformats.org/officeDocument/2006/relationships/image" Target="../media/image258.png"/><Relationship Id="rId9" Type="http://schemas.openxmlformats.org/officeDocument/2006/relationships/image" Target="../media/image260.png"/><Relationship Id="rId13" Type="http://schemas.openxmlformats.org/officeDocument/2006/relationships/image" Target="../media/image262.png"/><Relationship Id="rId18" Type="http://schemas.openxmlformats.org/officeDocument/2006/relationships/customXml" Target="../ink/ink501.xml"/><Relationship Id="rId39" Type="http://schemas.openxmlformats.org/officeDocument/2006/relationships/image" Target="../media/image275.png"/><Relationship Id="rId109" Type="http://schemas.openxmlformats.org/officeDocument/2006/relationships/image" Target="../media/image309.png"/><Relationship Id="rId34" Type="http://schemas.openxmlformats.org/officeDocument/2006/relationships/customXml" Target="../ink/ink509.xml"/><Relationship Id="rId50" Type="http://schemas.openxmlformats.org/officeDocument/2006/relationships/customXml" Target="../ink/ink517.xml"/><Relationship Id="rId55" Type="http://schemas.openxmlformats.org/officeDocument/2006/relationships/image" Target="../media/image283.png"/><Relationship Id="rId76" Type="http://schemas.openxmlformats.org/officeDocument/2006/relationships/customXml" Target="../ink/ink530.xml"/><Relationship Id="rId97" Type="http://schemas.openxmlformats.org/officeDocument/2006/relationships/image" Target="../media/image303.png"/><Relationship Id="rId104" Type="http://schemas.openxmlformats.org/officeDocument/2006/relationships/customXml" Target="../ink/ink544.xml"/><Relationship Id="rId7" Type="http://schemas.openxmlformats.org/officeDocument/2006/relationships/image" Target="../media/image2590.png"/><Relationship Id="rId71" Type="http://schemas.openxmlformats.org/officeDocument/2006/relationships/image" Target="../media/image291.png"/><Relationship Id="rId92" Type="http://schemas.openxmlformats.org/officeDocument/2006/relationships/customXml" Target="../ink/ink538.xml"/><Relationship Id="rId2" Type="http://schemas.openxmlformats.org/officeDocument/2006/relationships/image" Target="../media/image256.png"/><Relationship Id="rId29" Type="http://schemas.openxmlformats.org/officeDocument/2006/relationships/image" Target="../media/image270.png"/><Relationship Id="rId24" Type="http://schemas.openxmlformats.org/officeDocument/2006/relationships/customXml" Target="../ink/ink504.xml"/><Relationship Id="rId40" Type="http://schemas.openxmlformats.org/officeDocument/2006/relationships/customXml" Target="../ink/ink512.xml"/><Relationship Id="rId45" Type="http://schemas.openxmlformats.org/officeDocument/2006/relationships/image" Target="../media/image278.png"/><Relationship Id="rId66" Type="http://schemas.openxmlformats.org/officeDocument/2006/relationships/customXml" Target="../ink/ink525.xml"/><Relationship Id="rId87" Type="http://schemas.openxmlformats.org/officeDocument/2006/relationships/image" Target="../media/image298.png"/><Relationship Id="rId110" Type="http://schemas.openxmlformats.org/officeDocument/2006/relationships/customXml" Target="../ink/ink547.xml"/><Relationship Id="rId115" Type="http://schemas.openxmlformats.org/officeDocument/2006/relationships/image" Target="../media/image312.png"/><Relationship Id="rId61" Type="http://schemas.openxmlformats.org/officeDocument/2006/relationships/image" Target="../media/image286.png"/><Relationship Id="rId82" Type="http://schemas.openxmlformats.org/officeDocument/2006/relationships/customXml" Target="../ink/ink533.xml"/><Relationship Id="rId19" Type="http://schemas.openxmlformats.org/officeDocument/2006/relationships/image" Target="../media/image265.png"/><Relationship Id="rId14" Type="http://schemas.openxmlformats.org/officeDocument/2006/relationships/customXml" Target="../ink/ink499.xml"/><Relationship Id="rId30" Type="http://schemas.openxmlformats.org/officeDocument/2006/relationships/customXml" Target="../ink/ink507.xml"/><Relationship Id="rId35" Type="http://schemas.openxmlformats.org/officeDocument/2006/relationships/image" Target="../media/image273.png"/><Relationship Id="rId56" Type="http://schemas.openxmlformats.org/officeDocument/2006/relationships/customXml" Target="../ink/ink520.xml"/><Relationship Id="rId77" Type="http://schemas.openxmlformats.org/officeDocument/2006/relationships/image" Target="../media/image294.png"/><Relationship Id="rId100" Type="http://schemas.openxmlformats.org/officeDocument/2006/relationships/customXml" Target="../ink/ink542.xml"/><Relationship Id="rId105" Type="http://schemas.openxmlformats.org/officeDocument/2006/relationships/image" Target="../media/image307.png"/><Relationship Id="rId8" Type="http://schemas.openxmlformats.org/officeDocument/2006/relationships/customXml" Target="../ink/ink496.xml"/><Relationship Id="rId51" Type="http://schemas.openxmlformats.org/officeDocument/2006/relationships/image" Target="../media/image281.png"/><Relationship Id="rId72" Type="http://schemas.openxmlformats.org/officeDocument/2006/relationships/customXml" Target="../ink/ink528.xml"/><Relationship Id="rId93" Type="http://schemas.openxmlformats.org/officeDocument/2006/relationships/image" Target="../media/image301.png"/><Relationship Id="rId98" Type="http://schemas.openxmlformats.org/officeDocument/2006/relationships/customXml" Target="../ink/ink541.xml"/><Relationship Id="rId3" Type="http://schemas.openxmlformats.org/officeDocument/2006/relationships/image" Target="../media/image257.png"/><Relationship Id="rId25" Type="http://schemas.openxmlformats.org/officeDocument/2006/relationships/image" Target="../media/image268.png"/><Relationship Id="rId46" Type="http://schemas.openxmlformats.org/officeDocument/2006/relationships/customXml" Target="../ink/ink515.xml"/><Relationship Id="rId67" Type="http://schemas.openxmlformats.org/officeDocument/2006/relationships/image" Target="../media/image289.png"/><Relationship Id="rId116" Type="http://schemas.openxmlformats.org/officeDocument/2006/relationships/customXml" Target="../ink/ink550.xml"/><Relationship Id="rId20" Type="http://schemas.openxmlformats.org/officeDocument/2006/relationships/customXml" Target="../ink/ink502.xml"/><Relationship Id="rId41" Type="http://schemas.openxmlformats.org/officeDocument/2006/relationships/image" Target="../media/image276.png"/><Relationship Id="rId62" Type="http://schemas.openxmlformats.org/officeDocument/2006/relationships/customXml" Target="../ink/ink523.xml"/><Relationship Id="rId83" Type="http://schemas.openxmlformats.org/officeDocument/2006/relationships/image" Target="../media/image296.png"/><Relationship Id="rId88" Type="http://schemas.openxmlformats.org/officeDocument/2006/relationships/customXml" Target="../ink/ink536.xml"/><Relationship Id="rId111" Type="http://schemas.openxmlformats.org/officeDocument/2006/relationships/image" Target="../media/image310.png"/><Relationship Id="rId15" Type="http://schemas.openxmlformats.org/officeDocument/2006/relationships/image" Target="../media/image263.png"/><Relationship Id="rId36" Type="http://schemas.openxmlformats.org/officeDocument/2006/relationships/customXml" Target="../ink/ink510.xml"/><Relationship Id="rId57" Type="http://schemas.openxmlformats.org/officeDocument/2006/relationships/image" Target="../media/image284.png"/><Relationship Id="rId106" Type="http://schemas.openxmlformats.org/officeDocument/2006/relationships/customXml" Target="../ink/ink545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3.png"/><Relationship Id="rId21" Type="http://schemas.openxmlformats.org/officeDocument/2006/relationships/image" Target="../media/image11.png"/><Relationship Id="rId42" Type="http://schemas.openxmlformats.org/officeDocument/2006/relationships/customXml" Target="../ink/ink570.xml"/><Relationship Id="rId63" Type="http://schemas.openxmlformats.org/officeDocument/2006/relationships/image" Target="../media/image75.png"/><Relationship Id="rId84" Type="http://schemas.openxmlformats.org/officeDocument/2006/relationships/customXml" Target="../ink/ink591.xml"/><Relationship Id="rId138" Type="http://schemas.openxmlformats.org/officeDocument/2006/relationships/customXml" Target="../ink/ink618.xml"/><Relationship Id="rId159" Type="http://schemas.openxmlformats.org/officeDocument/2006/relationships/image" Target="../media/image154.png"/><Relationship Id="rId170" Type="http://schemas.openxmlformats.org/officeDocument/2006/relationships/customXml" Target="../ink/ink634.xml"/><Relationship Id="rId191" Type="http://schemas.openxmlformats.org/officeDocument/2006/relationships/image" Target="../media/image170.png"/><Relationship Id="rId205" Type="http://schemas.openxmlformats.org/officeDocument/2006/relationships/image" Target="../media/image177.png"/><Relationship Id="rId107" Type="http://schemas.openxmlformats.org/officeDocument/2006/relationships/image" Target="../media/image128.png"/><Relationship Id="rId11" Type="http://schemas.openxmlformats.org/officeDocument/2006/relationships/image" Target="../media/image6.png"/><Relationship Id="rId32" Type="http://schemas.openxmlformats.org/officeDocument/2006/relationships/customXml" Target="../ink/ink565.xml"/><Relationship Id="rId53" Type="http://schemas.openxmlformats.org/officeDocument/2006/relationships/image" Target="../media/image61.png"/><Relationship Id="rId74" Type="http://schemas.openxmlformats.org/officeDocument/2006/relationships/customXml" Target="../ink/ink586.xml"/><Relationship Id="rId128" Type="http://schemas.openxmlformats.org/officeDocument/2006/relationships/customXml" Target="../ink/ink613.xml"/><Relationship Id="rId149" Type="http://schemas.openxmlformats.org/officeDocument/2006/relationships/image" Target="../media/image149.png"/><Relationship Id="rId5" Type="http://schemas.openxmlformats.org/officeDocument/2006/relationships/image" Target="../media/image3.png"/><Relationship Id="rId95" Type="http://schemas.openxmlformats.org/officeDocument/2006/relationships/image" Target="../media/image1220.png"/><Relationship Id="rId160" Type="http://schemas.openxmlformats.org/officeDocument/2006/relationships/customXml" Target="../ink/ink629.xml"/><Relationship Id="rId181" Type="http://schemas.openxmlformats.org/officeDocument/2006/relationships/image" Target="../media/image165.png"/><Relationship Id="rId22" Type="http://schemas.openxmlformats.org/officeDocument/2006/relationships/customXml" Target="../ink/ink560.xml"/><Relationship Id="rId43" Type="http://schemas.openxmlformats.org/officeDocument/2006/relationships/image" Target="../media/image470.png"/><Relationship Id="rId64" Type="http://schemas.openxmlformats.org/officeDocument/2006/relationships/customXml" Target="../ink/ink581.xml"/><Relationship Id="rId118" Type="http://schemas.openxmlformats.org/officeDocument/2006/relationships/customXml" Target="../ink/ink608.xml"/><Relationship Id="rId139" Type="http://schemas.openxmlformats.org/officeDocument/2006/relationships/image" Target="../media/image144.png"/><Relationship Id="rId85" Type="http://schemas.openxmlformats.org/officeDocument/2006/relationships/image" Target="../media/image1170.png"/><Relationship Id="rId150" Type="http://schemas.openxmlformats.org/officeDocument/2006/relationships/customXml" Target="../ink/ink624.xml"/><Relationship Id="rId171" Type="http://schemas.openxmlformats.org/officeDocument/2006/relationships/image" Target="../media/image160.png"/><Relationship Id="rId192" Type="http://schemas.openxmlformats.org/officeDocument/2006/relationships/customXml" Target="../ink/ink645.xml"/><Relationship Id="rId206" Type="http://schemas.openxmlformats.org/officeDocument/2006/relationships/customXml" Target="../ink/ink652.xml"/><Relationship Id="rId12" Type="http://schemas.openxmlformats.org/officeDocument/2006/relationships/customXml" Target="../ink/ink555.xml"/><Relationship Id="rId33" Type="http://schemas.openxmlformats.org/officeDocument/2006/relationships/image" Target="../media/image17.png"/><Relationship Id="rId108" Type="http://schemas.openxmlformats.org/officeDocument/2006/relationships/customXml" Target="../ink/ink603.xml"/><Relationship Id="rId129" Type="http://schemas.openxmlformats.org/officeDocument/2006/relationships/image" Target="../media/image139.png"/><Relationship Id="rId54" Type="http://schemas.openxmlformats.org/officeDocument/2006/relationships/customXml" Target="../ink/ink576.xml"/><Relationship Id="rId75" Type="http://schemas.openxmlformats.org/officeDocument/2006/relationships/image" Target="../media/image81.png"/><Relationship Id="rId96" Type="http://schemas.openxmlformats.org/officeDocument/2006/relationships/customXml" Target="../ink/ink597.xml"/><Relationship Id="rId140" Type="http://schemas.openxmlformats.org/officeDocument/2006/relationships/customXml" Target="../ink/ink619.xml"/><Relationship Id="rId161" Type="http://schemas.openxmlformats.org/officeDocument/2006/relationships/image" Target="../media/image155.png"/><Relationship Id="rId182" Type="http://schemas.openxmlformats.org/officeDocument/2006/relationships/customXml" Target="../ink/ink640.xml"/><Relationship Id="rId6" Type="http://schemas.openxmlformats.org/officeDocument/2006/relationships/customXml" Target="../ink/ink552.xml"/><Relationship Id="rId23" Type="http://schemas.openxmlformats.org/officeDocument/2006/relationships/image" Target="../media/image12.png"/><Relationship Id="rId119" Type="http://schemas.openxmlformats.org/officeDocument/2006/relationships/image" Target="../media/image134.png"/><Relationship Id="rId44" Type="http://schemas.openxmlformats.org/officeDocument/2006/relationships/customXml" Target="../ink/ink571.xml"/><Relationship Id="rId65" Type="http://schemas.openxmlformats.org/officeDocument/2006/relationships/image" Target="../media/image76.png"/><Relationship Id="rId86" Type="http://schemas.openxmlformats.org/officeDocument/2006/relationships/customXml" Target="../ink/ink592.xml"/><Relationship Id="rId130" Type="http://schemas.openxmlformats.org/officeDocument/2006/relationships/customXml" Target="../ink/ink614.xml"/><Relationship Id="rId151" Type="http://schemas.openxmlformats.org/officeDocument/2006/relationships/image" Target="../media/image150.png"/><Relationship Id="rId172" Type="http://schemas.openxmlformats.org/officeDocument/2006/relationships/customXml" Target="../ink/ink635.xml"/><Relationship Id="rId193" Type="http://schemas.openxmlformats.org/officeDocument/2006/relationships/image" Target="../media/image171.png"/><Relationship Id="rId207" Type="http://schemas.openxmlformats.org/officeDocument/2006/relationships/image" Target="../media/image178.png"/><Relationship Id="rId13" Type="http://schemas.openxmlformats.org/officeDocument/2006/relationships/image" Target="../media/image7.png"/><Relationship Id="rId109" Type="http://schemas.openxmlformats.org/officeDocument/2006/relationships/image" Target="../media/image129.png"/><Relationship Id="rId34" Type="http://schemas.openxmlformats.org/officeDocument/2006/relationships/customXml" Target="../ink/ink566.xml"/><Relationship Id="rId55" Type="http://schemas.openxmlformats.org/officeDocument/2006/relationships/image" Target="../media/image62.png"/><Relationship Id="rId76" Type="http://schemas.openxmlformats.org/officeDocument/2006/relationships/customXml" Target="../ink/ink587.xml"/><Relationship Id="rId97" Type="http://schemas.openxmlformats.org/officeDocument/2006/relationships/image" Target="../media/image1230.png"/><Relationship Id="rId120" Type="http://schemas.openxmlformats.org/officeDocument/2006/relationships/customXml" Target="../ink/ink609.xml"/><Relationship Id="rId141" Type="http://schemas.openxmlformats.org/officeDocument/2006/relationships/image" Target="../media/image145.png"/><Relationship Id="rId7" Type="http://schemas.openxmlformats.org/officeDocument/2006/relationships/image" Target="../media/image4.png"/><Relationship Id="rId162" Type="http://schemas.openxmlformats.org/officeDocument/2006/relationships/customXml" Target="../ink/ink630.xml"/><Relationship Id="rId183" Type="http://schemas.openxmlformats.org/officeDocument/2006/relationships/image" Target="../media/image166.png"/><Relationship Id="rId24" Type="http://schemas.openxmlformats.org/officeDocument/2006/relationships/customXml" Target="../ink/ink561.xml"/><Relationship Id="rId45" Type="http://schemas.openxmlformats.org/officeDocument/2006/relationships/image" Target="../media/image48.png"/><Relationship Id="rId66" Type="http://schemas.openxmlformats.org/officeDocument/2006/relationships/customXml" Target="../ink/ink582.xml"/><Relationship Id="rId87" Type="http://schemas.openxmlformats.org/officeDocument/2006/relationships/image" Target="../media/image1180.png"/><Relationship Id="rId110" Type="http://schemas.openxmlformats.org/officeDocument/2006/relationships/customXml" Target="../ink/ink604.xml"/><Relationship Id="rId131" Type="http://schemas.openxmlformats.org/officeDocument/2006/relationships/image" Target="../media/image140.png"/><Relationship Id="rId61" Type="http://schemas.openxmlformats.org/officeDocument/2006/relationships/image" Target="../media/image74.png"/><Relationship Id="rId82" Type="http://schemas.openxmlformats.org/officeDocument/2006/relationships/customXml" Target="../ink/ink590.xml"/><Relationship Id="rId152" Type="http://schemas.openxmlformats.org/officeDocument/2006/relationships/customXml" Target="../ink/ink625.xml"/><Relationship Id="rId173" Type="http://schemas.openxmlformats.org/officeDocument/2006/relationships/image" Target="../media/image161.png"/><Relationship Id="rId194" Type="http://schemas.openxmlformats.org/officeDocument/2006/relationships/customXml" Target="../ink/ink646.xml"/><Relationship Id="rId199" Type="http://schemas.openxmlformats.org/officeDocument/2006/relationships/image" Target="../media/image174.png"/><Relationship Id="rId203" Type="http://schemas.openxmlformats.org/officeDocument/2006/relationships/image" Target="../media/image176.png"/><Relationship Id="rId208" Type="http://schemas.openxmlformats.org/officeDocument/2006/relationships/customXml" Target="../ink/ink653.xml"/><Relationship Id="rId19" Type="http://schemas.openxmlformats.org/officeDocument/2006/relationships/image" Target="../media/image10.png"/><Relationship Id="rId14" Type="http://schemas.openxmlformats.org/officeDocument/2006/relationships/customXml" Target="../ink/ink556.xml"/><Relationship Id="rId30" Type="http://schemas.openxmlformats.org/officeDocument/2006/relationships/customXml" Target="../ink/ink564.xml"/><Relationship Id="rId35" Type="http://schemas.openxmlformats.org/officeDocument/2006/relationships/image" Target="../media/image18.png"/><Relationship Id="rId56" Type="http://schemas.openxmlformats.org/officeDocument/2006/relationships/customXml" Target="../ink/ink577.xml"/><Relationship Id="rId77" Type="http://schemas.openxmlformats.org/officeDocument/2006/relationships/image" Target="../media/image113.png"/><Relationship Id="rId100" Type="http://schemas.openxmlformats.org/officeDocument/2006/relationships/customXml" Target="../ink/ink599.xml"/><Relationship Id="rId105" Type="http://schemas.openxmlformats.org/officeDocument/2006/relationships/image" Target="../media/image1270.png"/><Relationship Id="rId126" Type="http://schemas.openxmlformats.org/officeDocument/2006/relationships/customXml" Target="../ink/ink612.xml"/><Relationship Id="rId147" Type="http://schemas.openxmlformats.org/officeDocument/2006/relationships/image" Target="../media/image148.png"/><Relationship Id="rId168" Type="http://schemas.openxmlformats.org/officeDocument/2006/relationships/customXml" Target="../ink/ink633.xml"/><Relationship Id="rId8" Type="http://schemas.openxmlformats.org/officeDocument/2006/relationships/customXml" Target="../ink/ink553.xml"/><Relationship Id="rId51" Type="http://schemas.openxmlformats.org/officeDocument/2006/relationships/image" Target="../media/image600.png"/><Relationship Id="rId72" Type="http://schemas.openxmlformats.org/officeDocument/2006/relationships/customXml" Target="../ink/ink585.xml"/><Relationship Id="rId93" Type="http://schemas.openxmlformats.org/officeDocument/2006/relationships/image" Target="../media/image1210.png"/><Relationship Id="rId98" Type="http://schemas.openxmlformats.org/officeDocument/2006/relationships/customXml" Target="../ink/ink598.xml"/><Relationship Id="rId121" Type="http://schemas.openxmlformats.org/officeDocument/2006/relationships/image" Target="../media/image135.png"/><Relationship Id="rId142" Type="http://schemas.openxmlformats.org/officeDocument/2006/relationships/customXml" Target="../ink/ink620.xml"/><Relationship Id="rId163" Type="http://schemas.openxmlformats.org/officeDocument/2006/relationships/image" Target="../media/image156.png"/><Relationship Id="rId184" Type="http://schemas.openxmlformats.org/officeDocument/2006/relationships/customXml" Target="../ink/ink641.xml"/><Relationship Id="rId189" Type="http://schemas.openxmlformats.org/officeDocument/2006/relationships/image" Target="../media/image169.png"/><Relationship Id="rId3" Type="http://schemas.openxmlformats.org/officeDocument/2006/relationships/image" Target="../media/image2.png"/><Relationship Id="rId25" Type="http://schemas.openxmlformats.org/officeDocument/2006/relationships/image" Target="../media/image13.png"/><Relationship Id="rId46" Type="http://schemas.openxmlformats.org/officeDocument/2006/relationships/customXml" Target="../ink/ink572.xml"/><Relationship Id="rId67" Type="http://schemas.openxmlformats.org/officeDocument/2006/relationships/image" Target="../media/image77.png"/><Relationship Id="rId116" Type="http://schemas.openxmlformats.org/officeDocument/2006/relationships/customXml" Target="../ink/ink607.xml"/><Relationship Id="rId137" Type="http://schemas.openxmlformats.org/officeDocument/2006/relationships/image" Target="../media/image143.png"/><Relationship Id="rId158" Type="http://schemas.openxmlformats.org/officeDocument/2006/relationships/customXml" Target="../ink/ink628.xml"/><Relationship Id="rId20" Type="http://schemas.openxmlformats.org/officeDocument/2006/relationships/customXml" Target="../ink/ink559.xml"/><Relationship Id="rId41" Type="http://schemas.openxmlformats.org/officeDocument/2006/relationships/image" Target="../media/image21.png"/><Relationship Id="rId62" Type="http://schemas.openxmlformats.org/officeDocument/2006/relationships/customXml" Target="../ink/ink580.xml"/><Relationship Id="rId83" Type="http://schemas.openxmlformats.org/officeDocument/2006/relationships/image" Target="../media/image1160.png"/><Relationship Id="rId88" Type="http://schemas.openxmlformats.org/officeDocument/2006/relationships/customXml" Target="../ink/ink593.xml"/><Relationship Id="rId111" Type="http://schemas.openxmlformats.org/officeDocument/2006/relationships/image" Target="../media/image130.png"/><Relationship Id="rId132" Type="http://schemas.openxmlformats.org/officeDocument/2006/relationships/customXml" Target="../ink/ink615.xml"/><Relationship Id="rId153" Type="http://schemas.openxmlformats.org/officeDocument/2006/relationships/image" Target="../media/image151.png"/><Relationship Id="rId174" Type="http://schemas.openxmlformats.org/officeDocument/2006/relationships/customXml" Target="../ink/ink636.xml"/><Relationship Id="rId179" Type="http://schemas.openxmlformats.org/officeDocument/2006/relationships/image" Target="../media/image164.png"/><Relationship Id="rId195" Type="http://schemas.openxmlformats.org/officeDocument/2006/relationships/image" Target="../media/image172.png"/><Relationship Id="rId209" Type="http://schemas.openxmlformats.org/officeDocument/2006/relationships/image" Target="../media/image314.png"/><Relationship Id="rId190" Type="http://schemas.openxmlformats.org/officeDocument/2006/relationships/customXml" Target="../ink/ink644.xml"/><Relationship Id="rId204" Type="http://schemas.openxmlformats.org/officeDocument/2006/relationships/customXml" Target="../ink/ink651.xml"/><Relationship Id="rId15" Type="http://schemas.openxmlformats.org/officeDocument/2006/relationships/image" Target="../media/image8.png"/><Relationship Id="rId36" Type="http://schemas.openxmlformats.org/officeDocument/2006/relationships/customXml" Target="../ink/ink567.xml"/><Relationship Id="rId57" Type="http://schemas.openxmlformats.org/officeDocument/2006/relationships/image" Target="../media/image72.png"/><Relationship Id="rId106" Type="http://schemas.openxmlformats.org/officeDocument/2006/relationships/customXml" Target="../ink/ink602.xml"/><Relationship Id="rId127" Type="http://schemas.openxmlformats.org/officeDocument/2006/relationships/image" Target="../media/image138.png"/><Relationship Id="rId10" Type="http://schemas.openxmlformats.org/officeDocument/2006/relationships/customXml" Target="../ink/ink554.xml"/><Relationship Id="rId31" Type="http://schemas.openxmlformats.org/officeDocument/2006/relationships/image" Target="../media/image16.png"/><Relationship Id="rId52" Type="http://schemas.openxmlformats.org/officeDocument/2006/relationships/customXml" Target="../ink/ink575.xml"/><Relationship Id="rId73" Type="http://schemas.openxmlformats.org/officeDocument/2006/relationships/image" Target="../media/image80.png"/><Relationship Id="rId78" Type="http://schemas.openxmlformats.org/officeDocument/2006/relationships/customXml" Target="../ink/ink588.xml"/><Relationship Id="rId94" Type="http://schemas.openxmlformats.org/officeDocument/2006/relationships/customXml" Target="../ink/ink596.xml"/><Relationship Id="rId99" Type="http://schemas.openxmlformats.org/officeDocument/2006/relationships/image" Target="../media/image1240.png"/><Relationship Id="rId101" Type="http://schemas.openxmlformats.org/officeDocument/2006/relationships/image" Target="../media/image1250.png"/><Relationship Id="rId122" Type="http://schemas.openxmlformats.org/officeDocument/2006/relationships/customXml" Target="../ink/ink610.xml"/><Relationship Id="rId143" Type="http://schemas.openxmlformats.org/officeDocument/2006/relationships/image" Target="../media/image146.png"/><Relationship Id="rId148" Type="http://schemas.openxmlformats.org/officeDocument/2006/relationships/customXml" Target="../ink/ink623.xml"/><Relationship Id="rId164" Type="http://schemas.openxmlformats.org/officeDocument/2006/relationships/customXml" Target="../ink/ink631.xml"/><Relationship Id="rId169" Type="http://schemas.openxmlformats.org/officeDocument/2006/relationships/image" Target="../media/image159.png"/><Relationship Id="rId185" Type="http://schemas.openxmlformats.org/officeDocument/2006/relationships/image" Target="../media/image167.png"/><Relationship Id="rId4" Type="http://schemas.openxmlformats.org/officeDocument/2006/relationships/customXml" Target="../ink/ink551.xml"/><Relationship Id="rId9" Type="http://schemas.openxmlformats.org/officeDocument/2006/relationships/image" Target="../media/image5.png"/><Relationship Id="rId180" Type="http://schemas.openxmlformats.org/officeDocument/2006/relationships/customXml" Target="../ink/ink639.xml"/><Relationship Id="rId26" Type="http://schemas.openxmlformats.org/officeDocument/2006/relationships/customXml" Target="../ink/ink562.xml"/><Relationship Id="rId47" Type="http://schemas.openxmlformats.org/officeDocument/2006/relationships/image" Target="../media/image49.png"/><Relationship Id="rId68" Type="http://schemas.openxmlformats.org/officeDocument/2006/relationships/customXml" Target="../ink/ink583.xml"/><Relationship Id="rId89" Type="http://schemas.openxmlformats.org/officeDocument/2006/relationships/image" Target="../media/image1190.png"/><Relationship Id="rId112" Type="http://schemas.openxmlformats.org/officeDocument/2006/relationships/customXml" Target="../ink/ink605.xml"/><Relationship Id="rId133" Type="http://schemas.openxmlformats.org/officeDocument/2006/relationships/image" Target="../media/image141.png"/><Relationship Id="rId154" Type="http://schemas.openxmlformats.org/officeDocument/2006/relationships/customXml" Target="../ink/ink626.xml"/><Relationship Id="rId175" Type="http://schemas.openxmlformats.org/officeDocument/2006/relationships/image" Target="../media/image162.png"/><Relationship Id="rId196" Type="http://schemas.openxmlformats.org/officeDocument/2006/relationships/customXml" Target="../ink/ink647.xml"/><Relationship Id="rId200" Type="http://schemas.openxmlformats.org/officeDocument/2006/relationships/customXml" Target="../ink/ink649.xml"/><Relationship Id="rId16" Type="http://schemas.openxmlformats.org/officeDocument/2006/relationships/customXml" Target="../ink/ink557.xml"/><Relationship Id="rId37" Type="http://schemas.openxmlformats.org/officeDocument/2006/relationships/image" Target="../media/image19.png"/><Relationship Id="rId58" Type="http://schemas.openxmlformats.org/officeDocument/2006/relationships/customXml" Target="../ink/ink578.xml"/><Relationship Id="rId79" Type="http://schemas.openxmlformats.org/officeDocument/2006/relationships/image" Target="../media/image114.png"/><Relationship Id="rId102" Type="http://schemas.openxmlformats.org/officeDocument/2006/relationships/customXml" Target="../ink/ink600.xml"/><Relationship Id="rId123" Type="http://schemas.openxmlformats.org/officeDocument/2006/relationships/image" Target="../media/image136.png"/><Relationship Id="rId144" Type="http://schemas.openxmlformats.org/officeDocument/2006/relationships/customXml" Target="../ink/ink621.xml"/><Relationship Id="rId90" Type="http://schemas.openxmlformats.org/officeDocument/2006/relationships/customXml" Target="../ink/ink594.xml"/><Relationship Id="rId165" Type="http://schemas.openxmlformats.org/officeDocument/2006/relationships/image" Target="../media/image157.png"/><Relationship Id="rId186" Type="http://schemas.openxmlformats.org/officeDocument/2006/relationships/customXml" Target="../ink/ink642.xml"/><Relationship Id="rId27" Type="http://schemas.openxmlformats.org/officeDocument/2006/relationships/image" Target="../media/image14.png"/><Relationship Id="rId48" Type="http://schemas.openxmlformats.org/officeDocument/2006/relationships/customXml" Target="../ink/ink573.xml"/><Relationship Id="rId69" Type="http://schemas.openxmlformats.org/officeDocument/2006/relationships/image" Target="../media/image78.png"/><Relationship Id="rId113" Type="http://schemas.openxmlformats.org/officeDocument/2006/relationships/image" Target="../media/image131.png"/><Relationship Id="rId134" Type="http://schemas.openxmlformats.org/officeDocument/2006/relationships/customXml" Target="../ink/ink616.xml"/><Relationship Id="rId80" Type="http://schemas.openxmlformats.org/officeDocument/2006/relationships/customXml" Target="../ink/ink589.xml"/><Relationship Id="rId155" Type="http://schemas.openxmlformats.org/officeDocument/2006/relationships/image" Target="../media/image152.png"/><Relationship Id="rId176" Type="http://schemas.openxmlformats.org/officeDocument/2006/relationships/customXml" Target="../ink/ink637.xml"/><Relationship Id="rId197" Type="http://schemas.openxmlformats.org/officeDocument/2006/relationships/image" Target="../media/image173.png"/><Relationship Id="rId201" Type="http://schemas.openxmlformats.org/officeDocument/2006/relationships/image" Target="../media/image175.png"/><Relationship Id="rId17" Type="http://schemas.openxmlformats.org/officeDocument/2006/relationships/image" Target="../media/image9.png"/><Relationship Id="rId38" Type="http://schemas.openxmlformats.org/officeDocument/2006/relationships/customXml" Target="../ink/ink568.xml"/><Relationship Id="rId59" Type="http://schemas.openxmlformats.org/officeDocument/2006/relationships/image" Target="../media/image73.png"/><Relationship Id="rId103" Type="http://schemas.openxmlformats.org/officeDocument/2006/relationships/image" Target="../media/image1260.png"/><Relationship Id="rId124" Type="http://schemas.openxmlformats.org/officeDocument/2006/relationships/customXml" Target="../ink/ink611.xml"/><Relationship Id="rId70" Type="http://schemas.openxmlformats.org/officeDocument/2006/relationships/customXml" Target="../ink/ink584.xml"/><Relationship Id="rId91" Type="http://schemas.openxmlformats.org/officeDocument/2006/relationships/image" Target="../media/image1200.png"/><Relationship Id="rId145" Type="http://schemas.openxmlformats.org/officeDocument/2006/relationships/image" Target="../media/image147.png"/><Relationship Id="rId166" Type="http://schemas.openxmlformats.org/officeDocument/2006/relationships/customXml" Target="../ink/ink632.xml"/><Relationship Id="rId187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563.xml"/><Relationship Id="rId49" Type="http://schemas.openxmlformats.org/officeDocument/2006/relationships/image" Target="../media/image50.png"/><Relationship Id="rId114" Type="http://schemas.openxmlformats.org/officeDocument/2006/relationships/customXml" Target="../ink/ink606.xml"/><Relationship Id="rId60" Type="http://schemas.openxmlformats.org/officeDocument/2006/relationships/customXml" Target="../ink/ink579.xml"/><Relationship Id="rId81" Type="http://schemas.openxmlformats.org/officeDocument/2006/relationships/image" Target="../media/image1150.png"/><Relationship Id="rId135" Type="http://schemas.openxmlformats.org/officeDocument/2006/relationships/image" Target="../media/image142.png"/><Relationship Id="rId156" Type="http://schemas.openxmlformats.org/officeDocument/2006/relationships/customXml" Target="../ink/ink627.xml"/><Relationship Id="rId177" Type="http://schemas.openxmlformats.org/officeDocument/2006/relationships/image" Target="../media/image163.png"/><Relationship Id="rId198" Type="http://schemas.openxmlformats.org/officeDocument/2006/relationships/customXml" Target="../ink/ink648.xml"/><Relationship Id="rId202" Type="http://schemas.openxmlformats.org/officeDocument/2006/relationships/customXml" Target="../ink/ink650.xml"/><Relationship Id="rId18" Type="http://schemas.openxmlformats.org/officeDocument/2006/relationships/customXml" Target="../ink/ink558.xml"/><Relationship Id="rId39" Type="http://schemas.openxmlformats.org/officeDocument/2006/relationships/image" Target="../media/image20.png"/><Relationship Id="rId50" Type="http://schemas.openxmlformats.org/officeDocument/2006/relationships/customXml" Target="../ink/ink574.xml"/><Relationship Id="rId104" Type="http://schemas.openxmlformats.org/officeDocument/2006/relationships/customXml" Target="../ink/ink601.xml"/><Relationship Id="rId125" Type="http://schemas.openxmlformats.org/officeDocument/2006/relationships/image" Target="../media/image137.png"/><Relationship Id="rId146" Type="http://schemas.openxmlformats.org/officeDocument/2006/relationships/customXml" Target="../ink/ink622.xml"/><Relationship Id="rId167" Type="http://schemas.openxmlformats.org/officeDocument/2006/relationships/image" Target="../media/image158.png"/><Relationship Id="rId188" Type="http://schemas.openxmlformats.org/officeDocument/2006/relationships/customXml" Target="../ink/ink643.xml"/><Relationship Id="rId71" Type="http://schemas.openxmlformats.org/officeDocument/2006/relationships/image" Target="../media/image79.png"/><Relationship Id="rId92" Type="http://schemas.openxmlformats.org/officeDocument/2006/relationships/customXml" Target="../ink/ink595.xml"/><Relationship Id="rId2" Type="http://schemas.openxmlformats.org/officeDocument/2006/relationships/image" Target="../media/image1.png"/><Relationship Id="rId29" Type="http://schemas.openxmlformats.org/officeDocument/2006/relationships/image" Target="../media/image15.png"/><Relationship Id="rId40" Type="http://schemas.openxmlformats.org/officeDocument/2006/relationships/customXml" Target="../ink/ink569.xml"/><Relationship Id="rId115" Type="http://schemas.openxmlformats.org/officeDocument/2006/relationships/image" Target="../media/image132.png"/><Relationship Id="rId136" Type="http://schemas.openxmlformats.org/officeDocument/2006/relationships/customXml" Target="../ink/ink617.xml"/><Relationship Id="rId157" Type="http://schemas.openxmlformats.org/officeDocument/2006/relationships/image" Target="../media/image153.png"/><Relationship Id="rId178" Type="http://schemas.openxmlformats.org/officeDocument/2006/relationships/customXml" Target="../ink/ink638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8.png"/><Relationship Id="rId21" Type="http://schemas.openxmlformats.org/officeDocument/2006/relationships/image" Target="../media/image281.png"/><Relationship Id="rId42" Type="http://schemas.openxmlformats.org/officeDocument/2006/relationships/customXml" Target="../ink/ink672.xml"/><Relationship Id="rId47" Type="http://schemas.openxmlformats.org/officeDocument/2006/relationships/image" Target="../media/image294.png"/><Relationship Id="rId63" Type="http://schemas.openxmlformats.org/officeDocument/2006/relationships/image" Target="../media/image301.png"/><Relationship Id="rId68" Type="http://schemas.openxmlformats.org/officeDocument/2006/relationships/customXml" Target="../ink/ink685.xml"/><Relationship Id="rId84" Type="http://schemas.openxmlformats.org/officeDocument/2006/relationships/customXml" Target="../ink/ink693.xml"/><Relationship Id="rId89" Type="http://schemas.openxmlformats.org/officeDocument/2006/relationships/image" Target="../media/image3140.png"/><Relationship Id="rId112" Type="http://schemas.openxmlformats.org/officeDocument/2006/relationships/customXml" Target="../ink/ink707.xml"/><Relationship Id="rId16" Type="http://schemas.openxmlformats.org/officeDocument/2006/relationships/customXml" Target="../ink/ink659.xml"/><Relationship Id="rId107" Type="http://schemas.openxmlformats.org/officeDocument/2006/relationships/image" Target="../media/image323.png"/><Relationship Id="rId11" Type="http://schemas.openxmlformats.org/officeDocument/2006/relationships/image" Target="../media/image276.png"/><Relationship Id="rId32" Type="http://schemas.openxmlformats.org/officeDocument/2006/relationships/customXml" Target="../ink/ink667.xml"/><Relationship Id="rId37" Type="http://schemas.openxmlformats.org/officeDocument/2006/relationships/image" Target="../media/image289.png"/><Relationship Id="rId53" Type="http://schemas.openxmlformats.org/officeDocument/2006/relationships/image" Target="../media/image296.png"/><Relationship Id="rId58" Type="http://schemas.openxmlformats.org/officeDocument/2006/relationships/customXml" Target="../ink/ink680.xml"/><Relationship Id="rId74" Type="http://schemas.openxmlformats.org/officeDocument/2006/relationships/customXml" Target="../ink/ink688.xml"/><Relationship Id="rId79" Type="http://schemas.openxmlformats.org/officeDocument/2006/relationships/image" Target="../media/image309.png"/><Relationship Id="rId102" Type="http://schemas.openxmlformats.org/officeDocument/2006/relationships/customXml" Target="../ink/ink702.xml"/><Relationship Id="rId123" Type="http://schemas.openxmlformats.org/officeDocument/2006/relationships/image" Target="../media/image331.png"/><Relationship Id="rId128" Type="http://schemas.openxmlformats.org/officeDocument/2006/relationships/customXml" Target="../ink/ink715.xml"/><Relationship Id="rId5" Type="http://schemas.openxmlformats.org/officeDocument/2006/relationships/image" Target="../media/image259.png"/><Relationship Id="rId90" Type="http://schemas.openxmlformats.org/officeDocument/2006/relationships/customXml" Target="../ink/ink696.xml"/><Relationship Id="rId95" Type="http://schemas.openxmlformats.org/officeDocument/2006/relationships/image" Target="../media/image317.png"/><Relationship Id="rId22" Type="http://schemas.openxmlformats.org/officeDocument/2006/relationships/customXml" Target="../ink/ink662.xml"/><Relationship Id="rId27" Type="http://schemas.openxmlformats.org/officeDocument/2006/relationships/image" Target="../media/image284.png"/><Relationship Id="rId43" Type="http://schemas.openxmlformats.org/officeDocument/2006/relationships/image" Target="../media/image292.png"/><Relationship Id="rId48" Type="http://schemas.openxmlformats.org/officeDocument/2006/relationships/customXml" Target="../ink/ink675.xml"/><Relationship Id="rId64" Type="http://schemas.openxmlformats.org/officeDocument/2006/relationships/customXml" Target="../ink/ink683.xml"/><Relationship Id="rId69" Type="http://schemas.openxmlformats.org/officeDocument/2006/relationships/image" Target="../media/image304.png"/><Relationship Id="rId113" Type="http://schemas.openxmlformats.org/officeDocument/2006/relationships/image" Target="../media/image326.png"/><Relationship Id="rId118" Type="http://schemas.openxmlformats.org/officeDocument/2006/relationships/customXml" Target="../ink/ink710.xml"/><Relationship Id="rId80" Type="http://schemas.openxmlformats.org/officeDocument/2006/relationships/customXml" Target="../ink/ink691.xml"/><Relationship Id="rId85" Type="http://schemas.openxmlformats.org/officeDocument/2006/relationships/image" Target="../media/image312.png"/><Relationship Id="rId12" Type="http://schemas.openxmlformats.org/officeDocument/2006/relationships/customXml" Target="../ink/ink657.xml"/><Relationship Id="rId17" Type="http://schemas.openxmlformats.org/officeDocument/2006/relationships/image" Target="../media/image279.png"/><Relationship Id="rId33" Type="http://schemas.openxmlformats.org/officeDocument/2006/relationships/image" Target="../media/image287.png"/><Relationship Id="rId38" Type="http://schemas.openxmlformats.org/officeDocument/2006/relationships/customXml" Target="../ink/ink670.xml"/><Relationship Id="rId59" Type="http://schemas.openxmlformats.org/officeDocument/2006/relationships/image" Target="../media/image299.png"/><Relationship Id="rId103" Type="http://schemas.openxmlformats.org/officeDocument/2006/relationships/image" Target="../media/image321.png"/><Relationship Id="rId108" Type="http://schemas.openxmlformats.org/officeDocument/2006/relationships/customXml" Target="../ink/ink705.xml"/><Relationship Id="rId124" Type="http://schemas.openxmlformats.org/officeDocument/2006/relationships/customXml" Target="../ink/ink713.xml"/><Relationship Id="rId129" Type="http://schemas.openxmlformats.org/officeDocument/2006/relationships/image" Target="../media/image334.png"/><Relationship Id="rId54" Type="http://schemas.openxmlformats.org/officeDocument/2006/relationships/customXml" Target="../ink/ink678.xml"/><Relationship Id="rId70" Type="http://schemas.openxmlformats.org/officeDocument/2006/relationships/customXml" Target="../ink/ink686.xml"/><Relationship Id="rId75" Type="http://schemas.openxmlformats.org/officeDocument/2006/relationships/image" Target="../media/image307.png"/><Relationship Id="rId91" Type="http://schemas.openxmlformats.org/officeDocument/2006/relationships/image" Target="../media/image315.png"/><Relationship Id="rId96" Type="http://schemas.openxmlformats.org/officeDocument/2006/relationships/customXml" Target="../ink/ink69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54.xml"/><Relationship Id="rId23" Type="http://schemas.openxmlformats.org/officeDocument/2006/relationships/image" Target="../media/image282.png"/><Relationship Id="rId28" Type="http://schemas.openxmlformats.org/officeDocument/2006/relationships/customXml" Target="../ink/ink665.xml"/><Relationship Id="rId49" Type="http://schemas.openxmlformats.org/officeDocument/2006/relationships/image" Target="../media/image200.png"/><Relationship Id="rId114" Type="http://schemas.openxmlformats.org/officeDocument/2006/relationships/customXml" Target="../ink/ink708.xml"/><Relationship Id="rId119" Type="http://schemas.openxmlformats.org/officeDocument/2006/relationships/image" Target="../media/image329.png"/><Relationship Id="rId44" Type="http://schemas.openxmlformats.org/officeDocument/2006/relationships/customXml" Target="../ink/ink673.xml"/><Relationship Id="rId60" Type="http://schemas.openxmlformats.org/officeDocument/2006/relationships/customXml" Target="../ink/ink681.xml"/><Relationship Id="rId65" Type="http://schemas.openxmlformats.org/officeDocument/2006/relationships/image" Target="../media/image302.png"/><Relationship Id="rId81" Type="http://schemas.openxmlformats.org/officeDocument/2006/relationships/image" Target="../media/image310.png"/><Relationship Id="rId86" Type="http://schemas.openxmlformats.org/officeDocument/2006/relationships/customXml" Target="../ink/ink694.xml"/><Relationship Id="rId13" Type="http://schemas.openxmlformats.org/officeDocument/2006/relationships/image" Target="../media/image277.png"/><Relationship Id="rId18" Type="http://schemas.openxmlformats.org/officeDocument/2006/relationships/customXml" Target="../ink/ink660.xml"/><Relationship Id="rId39" Type="http://schemas.openxmlformats.org/officeDocument/2006/relationships/image" Target="../media/image290.png"/><Relationship Id="rId109" Type="http://schemas.openxmlformats.org/officeDocument/2006/relationships/image" Target="../media/image324.png"/><Relationship Id="rId34" Type="http://schemas.openxmlformats.org/officeDocument/2006/relationships/customXml" Target="../ink/ink668.xml"/><Relationship Id="rId50" Type="http://schemas.openxmlformats.org/officeDocument/2006/relationships/customXml" Target="../ink/ink676.xml"/><Relationship Id="rId55" Type="http://schemas.openxmlformats.org/officeDocument/2006/relationships/image" Target="../media/image297.png"/><Relationship Id="rId76" Type="http://schemas.openxmlformats.org/officeDocument/2006/relationships/customXml" Target="../ink/ink689.xml"/><Relationship Id="rId97" Type="http://schemas.openxmlformats.org/officeDocument/2006/relationships/image" Target="../media/image318.png"/><Relationship Id="rId104" Type="http://schemas.openxmlformats.org/officeDocument/2006/relationships/customXml" Target="../ink/ink703.xml"/><Relationship Id="rId120" Type="http://schemas.openxmlformats.org/officeDocument/2006/relationships/customXml" Target="../ink/ink711.xml"/><Relationship Id="rId125" Type="http://schemas.openxmlformats.org/officeDocument/2006/relationships/image" Target="../media/image332.png"/><Relationship Id="rId7" Type="http://schemas.openxmlformats.org/officeDocument/2006/relationships/image" Target="../media/image274.png"/><Relationship Id="rId71" Type="http://schemas.openxmlformats.org/officeDocument/2006/relationships/image" Target="../media/image305.png"/><Relationship Id="rId92" Type="http://schemas.openxmlformats.org/officeDocument/2006/relationships/customXml" Target="../ink/ink697.xml"/><Relationship Id="rId2" Type="http://schemas.openxmlformats.org/officeDocument/2006/relationships/image" Target="../media/image256.png"/><Relationship Id="rId29" Type="http://schemas.openxmlformats.org/officeDocument/2006/relationships/image" Target="../media/image285.png"/><Relationship Id="rId24" Type="http://schemas.openxmlformats.org/officeDocument/2006/relationships/customXml" Target="../ink/ink663.xml"/><Relationship Id="rId40" Type="http://schemas.openxmlformats.org/officeDocument/2006/relationships/customXml" Target="../ink/ink671.xml"/><Relationship Id="rId45" Type="http://schemas.openxmlformats.org/officeDocument/2006/relationships/image" Target="../media/image293.png"/><Relationship Id="rId66" Type="http://schemas.openxmlformats.org/officeDocument/2006/relationships/customXml" Target="../ink/ink684.xml"/><Relationship Id="rId87" Type="http://schemas.openxmlformats.org/officeDocument/2006/relationships/image" Target="../media/image3130.png"/><Relationship Id="rId110" Type="http://schemas.openxmlformats.org/officeDocument/2006/relationships/customXml" Target="../ink/ink706.xml"/><Relationship Id="rId115" Type="http://schemas.openxmlformats.org/officeDocument/2006/relationships/image" Target="../media/image327.png"/><Relationship Id="rId61" Type="http://schemas.openxmlformats.org/officeDocument/2006/relationships/image" Target="../media/image300.png"/><Relationship Id="rId82" Type="http://schemas.openxmlformats.org/officeDocument/2006/relationships/customXml" Target="../ink/ink692.xml"/><Relationship Id="rId19" Type="http://schemas.openxmlformats.org/officeDocument/2006/relationships/image" Target="../media/image280.png"/><Relationship Id="rId14" Type="http://schemas.openxmlformats.org/officeDocument/2006/relationships/customXml" Target="../ink/ink658.xml"/><Relationship Id="rId30" Type="http://schemas.openxmlformats.org/officeDocument/2006/relationships/customXml" Target="../ink/ink666.xml"/><Relationship Id="rId35" Type="http://schemas.openxmlformats.org/officeDocument/2006/relationships/image" Target="../media/image288.png"/><Relationship Id="rId56" Type="http://schemas.openxmlformats.org/officeDocument/2006/relationships/customXml" Target="../ink/ink679.xml"/><Relationship Id="rId77" Type="http://schemas.openxmlformats.org/officeDocument/2006/relationships/image" Target="../media/image308.png"/><Relationship Id="rId100" Type="http://schemas.openxmlformats.org/officeDocument/2006/relationships/customXml" Target="../ink/ink701.xml"/><Relationship Id="rId105" Type="http://schemas.openxmlformats.org/officeDocument/2006/relationships/image" Target="../media/image322.png"/><Relationship Id="rId126" Type="http://schemas.openxmlformats.org/officeDocument/2006/relationships/customXml" Target="../ink/ink714.xml"/><Relationship Id="rId8" Type="http://schemas.openxmlformats.org/officeDocument/2006/relationships/customXml" Target="../ink/ink655.xml"/><Relationship Id="rId51" Type="http://schemas.openxmlformats.org/officeDocument/2006/relationships/image" Target="../media/image295.png"/><Relationship Id="rId72" Type="http://schemas.openxmlformats.org/officeDocument/2006/relationships/customXml" Target="../ink/ink687.xml"/><Relationship Id="rId93" Type="http://schemas.openxmlformats.org/officeDocument/2006/relationships/image" Target="../media/image316.png"/><Relationship Id="rId98" Type="http://schemas.openxmlformats.org/officeDocument/2006/relationships/customXml" Target="../ink/ink700.xml"/><Relationship Id="rId121" Type="http://schemas.openxmlformats.org/officeDocument/2006/relationships/image" Target="../media/image330.png"/><Relationship Id="rId3" Type="http://schemas.openxmlformats.org/officeDocument/2006/relationships/image" Target="../media/image257.png"/><Relationship Id="rId25" Type="http://schemas.openxmlformats.org/officeDocument/2006/relationships/image" Target="../media/image283.png"/><Relationship Id="rId46" Type="http://schemas.openxmlformats.org/officeDocument/2006/relationships/customXml" Target="../ink/ink674.xml"/><Relationship Id="rId67" Type="http://schemas.openxmlformats.org/officeDocument/2006/relationships/image" Target="../media/image303.png"/><Relationship Id="rId116" Type="http://schemas.openxmlformats.org/officeDocument/2006/relationships/customXml" Target="../ink/ink709.xml"/><Relationship Id="rId20" Type="http://schemas.openxmlformats.org/officeDocument/2006/relationships/customXml" Target="../ink/ink661.xml"/><Relationship Id="rId41" Type="http://schemas.openxmlformats.org/officeDocument/2006/relationships/image" Target="../media/image291.png"/><Relationship Id="rId62" Type="http://schemas.openxmlformats.org/officeDocument/2006/relationships/customXml" Target="../ink/ink682.xml"/><Relationship Id="rId83" Type="http://schemas.openxmlformats.org/officeDocument/2006/relationships/image" Target="../media/image311.png"/><Relationship Id="rId88" Type="http://schemas.openxmlformats.org/officeDocument/2006/relationships/customXml" Target="../ink/ink695.xml"/><Relationship Id="rId111" Type="http://schemas.openxmlformats.org/officeDocument/2006/relationships/image" Target="../media/image325.png"/><Relationship Id="rId15" Type="http://schemas.openxmlformats.org/officeDocument/2006/relationships/image" Target="../media/image278.png"/><Relationship Id="rId36" Type="http://schemas.openxmlformats.org/officeDocument/2006/relationships/customXml" Target="../ink/ink669.xml"/><Relationship Id="rId57" Type="http://schemas.openxmlformats.org/officeDocument/2006/relationships/image" Target="../media/image298.png"/><Relationship Id="rId106" Type="http://schemas.openxmlformats.org/officeDocument/2006/relationships/customXml" Target="../ink/ink704.xml"/><Relationship Id="rId127" Type="http://schemas.openxmlformats.org/officeDocument/2006/relationships/image" Target="../media/image333.png"/><Relationship Id="rId10" Type="http://schemas.openxmlformats.org/officeDocument/2006/relationships/customXml" Target="../ink/ink656.xml"/><Relationship Id="rId31" Type="http://schemas.openxmlformats.org/officeDocument/2006/relationships/image" Target="../media/image286.png"/><Relationship Id="rId52" Type="http://schemas.openxmlformats.org/officeDocument/2006/relationships/customXml" Target="../ink/ink677.xml"/><Relationship Id="rId73" Type="http://schemas.openxmlformats.org/officeDocument/2006/relationships/image" Target="../media/image306.png"/><Relationship Id="rId78" Type="http://schemas.openxmlformats.org/officeDocument/2006/relationships/customXml" Target="../ink/ink690.xml"/><Relationship Id="rId94" Type="http://schemas.openxmlformats.org/officeDocument/2006/relationships/customXml" Target="../ink/ink698.xml"/><Relationship Id="rId99" Type="http://schemas.openxmlformats.org/officeDocument/2006/relationships/image" Target="../media/image319.png"/><Relationship Id="rId101" Type="http://schemas.openxmlformats.org/officeDocument/2006/relationships/image" Target="../media/image320.png"/><Relationship Id="rId122" Type="http://schemas.openxmlformats.org/officeDocument/2006/relationships/customXml" Target="../ink/ink712.xml"/><Relationship Id="rId4" Type="http://schemas.openxmlformats.org/officeDocument/2006/relationships/image" Target="../media/image258.png"/><Relationship Id="rId9" Type="http://schemas.openxmlformats.org/officeDocument/2006/relationships/image" Target="../media/image275.png"/><Relationship Id="rId26" Type="http://schemas.openxmlformats.org/officeDocument/2006/relationships/customXml" Target="../ink/ink664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3.png"/><Relationship Id="rId21" Type="http://schemas.openxmlformats.org/officeDocument/2006/relationships/customXml" Target="../ink/ink723.xml"/><Relationship Id="rId42" Type="http://schemas.openxmlformats.org/officeDocument/2006/relationships/image" Target="../media/image351.png"/><Relationship Id="rId47" Type="http://schemas.openxmlformats.org/officeDocument/2006/relationships/customXml" Target="../ink/ink736.xml"/><Relationship Id="rId63" Type="http://schemas.openxmlformats.org/officeDocument/2006/relationships/customXml" Target="../ink/ink744.xml"/><Relationship Id="rId68" Type="http://schemas.openxmlformats.org/officeDocument/2006/relationships/image" Target="../media/image364.png"/><Relationship Id="rId7" Type="http://schemas.openxmlformats.org/officeDocument/2006/relationships/customXml" Target="../ink/ink716.xml"/><Relationship Id="rId2" Type="http://schemas.openxmlformats.org/officeDocument/2006/relationships/image" Target="../media/image180.png"/><Relationship Id="rId16" Type="http://schemas.openxmlformats.org/officeDocument/2006/relationships/image" Target="../media/image338.png"/><Relationship Id="rId29" Type="http://schemas.openxmlformats.org/officeDocument/2006/relationships/customXml" Target="../ink/ink727.xml"/><Relationship Id="rId11" Type="http://schemas.openxmlformats.org/officeDocument/2006/relationships/customXml" Target="../ink/ink718.xml"/><Relationship Id="rId24" Type="http://schemas.openxmlformats.org/officeDocument/2006/relationships/image" Target="../media/image342.png"/><Relationship Id="rId32" Type="http://schemas.openxmlformats.org/officeDocument/2006/relationships/image" Target="../media/image346.png"/><Relationship Id="rId37" Type="http://schemas.openxmlformats.org/officeDocument/2006/relationships/customXml" Target="../ink/ink731.xml"/><Relationship Id="rId40" Type="http://schemas.openxmlformats.org/officeDocument/2006/relationships/image" Target="../media/image350.png"/><Relationship Id="rId45" Type="http://schemas.openxmlformats.org/officeDocument/2006/relationships/customXml" Target="../ink/ink735.xml"/><Relationship Id="rId53" Type="http://schemas.openxmlformats.org/officeDocument/2006/relationships/customXml" Target="../ink/ink739.xml"/><Relationship Id="rId58" Type="http://schemas.openxmlformats.org/officeDocument/2006/relationships/image" Target="../media/image359.png"/><Relationship Id="rId66" Type="http://schemas.openxmlformats.org/officeDocument/2006/relationships/image" Target="../media/image363.png"/><Relationship Id="rId5" Type="http://schemas.openxmlformats.org/officeDocument/2006/relationships/image" Target="../media/image183.png"/><Relationship Id="rId61" Type="http://schemas.openxmlformats.org/officeDocument/2006/relationships/customXml" Target="../ink/ink743.xml"/><Relationship Id="rId19" Type="http://schemas.openxmlformats.org/officeDocument/2006/relationships/customXml" Target="../ink/ink722.xml"/><Relationship Id="rId14" Type="http://schemas.openxmlformats.org/officeDocument/2006/relationships/image" Target="../media/image337.png"/><Relationship Id="rId22" Type="http://schemas.openxmlformats.org/officeDocument/2006/relationships/image" Target="../media/image341.png"/><Relationship Id="rId27" Type="http://schemas.openxmlformats.org/officeDocument/2006/relationships/customXml" Target="../ink/ink726.xml"/><Relationship Id="rId30" Type="http://schemas.openxmlformats.org/officeDocument/2006/relationships/image" Target="../media/image345.png"/><Relationship Id="rId35" Type="http://schemas.openxmlformats.org/officeDocument/2006/relationships/customXml" Target="../ink/ink730.xml"/><Relationship Id="rId43" Type="http://schemas.openxmlformats.org/officeDocument/2006/relationships/customXml" Target="../ink/ink734.xml"/><Relationship Id="rId48" Type="http://schemas.openxmlformats.org/officeDocument/2006/relationships/image" Target="../media/image354.png"/><Relationship Id="rId56" Type="http://schemas.openxmlformats.org/officeDocument/2006/relationships/image" Target="../media/image358.png"/><Relationship Id="rId64" Type="http://schemas.openxmlformats.org/officeDocument/2006/relationships/image" Target="../media/image362.png"/><Relationship Id="rId69" Type="http://schemas.openxmlformats.org/officeDocument/2006/relationships/customXml" Target="../ink/ink747.xml"/><Relationship Id="rId8" Type="http://schemas.openxmlformats.org/officeDocument/2006/relationships/image" Target="../media/image3340.png"/><Relationship Id="rId51" Type="http://schemas.openxmlformats.org/officeDocument/2006/relationships/customXml" Target="../ink/ink738.xml"/><Relationship Id="rId3" Type="http://schemas.openxmlformats.org/officeDocument/2006/relationships/image" Target="../media/image181.png"/><Relationship Id="rId12" Type="http://schemas.openxmlformats.org/officeDocument/2006/relationships/image" Target="../media/image336.png"/><Relationship Id="rId17" Type="http://schemas.openxmlformats.org/officeDocument/2006/relationships/customXml" Target="../ink/ink721.xml"/><Relationship Id="rId25" Type="http://schemas.openxmlformats.org/officeDocument/2006/relationships/customXml" Target="../ink/ink725.xml"/><Relationship Id="rId33" Type="http://schemas.openxmlformats.org/officeDocument/2006/relationships/customXml" Target="../ink/ink729.xml"/><Relationship Id="rId38" Type="http://schemas.openxmlformats.org/officeDocument/2006/relationships/image" Target="../media/image349.png"/><Relationship Id="rId46" Type="http://schemas.openxmlformats.org/officeDocument/2006/relationships/image" Target="../media/image353.png"/><Relationship Id="rId59" Type="http://schemas.openxmlformats.org/officeDocument/2006/relationships/customXml" Target="../ink/ink742.xml"/><Relationship Id="rId67" Type="http://schemas.openxmlformats.org/officeDocument/2006/relationships/customXml" Target="../ink/ink746.xml"/><Relationship Id="rId20" Type="http://schemas.openxmlformats.org/officeDocument/2006/relationships/image" Target="../media/image340.png"/><Relationship Id="rId41" Type="http://schemas.openxmlformats.org/officeDocument/2006/relationships/customXml" Target="../ink/ink733.xml"/><Relationship Id="rId54" Type="http://schemas.openxmlformats.org/officeDocument/2006/relationships/image" Target="../media/image357.png"/><Relationship Id="rId62" Type="http://schemas.openxmlformats.org/officeDocument/2006/relationships/image" Target="../media/image361.png"/><Relationship Id="rId70" Type="http://schemas.openxmlformats.org/officeDocument/2006/relationships/image" Target="../media/image3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4.png"/><Relationship Id="rId15" Type="http://schemas.openxmlformats.org/officeDocument/2006/relationships/customXml" Target="../ink/ink720.xml"/><Relationship Id="rId23" Type="http://schemas.openxmlformats.org/officeDocument/2006/relationships/customXml" Target="../ink/ink724.xml"/><Relationship Id="rId28" Type="http://schemas.openxmlformats.org/officeDocument/2006/relationships/image" Target="../media/image344.png"/><Relationship Id="rId36" Type="http://schemas.openxmlformats.org/officeDocument/2006/relationships/image" Target="../media/image348.png"/><Relationship Id="rId49" Type="http://schemas.openxmlformats.org/officeDocument/2006/relationships/customXml" Target="../ink/ink737.xml"/><Relationship Id="rId57" Type="http://schemas.openxmlformats.org/officeDocument/2006/relationships/customXml" Target="../ink/ink741.xml"/><Relationship Id="rId10" Type="http://schemas.openxmlformats.org/officeDocument/2006/relationships/image" Target="../media/image335.png"/><Relationship Id="rId31" Type="http://schemas.openxmlformats.org/officeDocument/2006/relationships/customXml" Target="../ink/ink728.xml"/><Relationship Id="rId44" Type="http://schemas.openxmlformats.org/officeDocument/2006/relationships/image" Target="../media/image352.png"/><Relationship Id="rId52" Type="http://schemas.openxmlformats.org/officeDocument/2006/relationships/image" Target="../media/image356.png"/><Relationship Id="rId60" Type="http://schemas.openxmlformats.org/officeDocument/2006/relationships/image" Target="../media/image360.png"/><Relationship Id="rId65" Type="http://schemas.openxmlformats.org/officeDocument/2006/relationships/customXml" Target="../ink/ink745.xml"/><Relationship Id="rId4" Type="http://schemas.openxmlformats.org/officeDocument/2006/relationships/image" Target="../media/image182.png"/><Relationship Id="rId9" Type="http://schemas.openxmlformats.org/officeDocument/2006/relationships/customXml" Target="../ink/ink717.xml"/><Relationship Id="rId13" Type="http://schemas.openxmlformats.org/officeDocument/2006/relationships/customXml" Target="../ink/ink719.xml"/><Relationship Id="rId18" Type="http://schemas.openxmlformats.org/officeDocument/2006/relationships/image" Target="../media/image339.png"/><Relationship Id="rId39" Type="http://schemas.openxmlformats.org/officeDocument/2006/relationships/customXml" Target="../ink/ink732.xml"/><Relationship Id="rId34" Type="http://schemas.openxmlformats.org/officeDocument/2006/relationships/image" Target="../media/image347.png"/><Relationship Id="rId50" Type="http://schemas.openxmlformats.org/officeDocument/2006/relationships/image" Target="../media/image355.png"/><Relationship Id="rId55" Type="http://schemas.openxmlformats.org/officeDocument/2006/relationships/customXml" Target="../ink/ink740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91.png"/><Relationship Id="rId21" Type="http://schemas.openxmlformats.org/officeDocument/2006/relationships/image" Target="../media/image343.png"/><Relationship Id="rId42" Type="http://schemas.openxmlformats.org/officeDocument/2006/relationships/customXml" Target="../ink/ink768.xml"/><Relationship Id="rId63" Type="http://schemas.openxmlformats.org/officeDocument/2006/relationships/image" Target="../media/image364.png"/><Relationship Id="rId84" Type="http://schemas.openxmlformats.org/officeDocument/2006/relationships/customXml" Target="../ink/ink789.xml"/><Relationship Id="rId138" Type="http://schemas.openxmlformats.org/officeDocument/2006/relationships/customXml" Target="../ink/ink816.xml"/><Relationship Id="rId107" Type="http://schemas.openxmlformats.org/officeDocument/2006/relationships/image" Target="../media/image386.png"/><Relationship Id="rId11" Type="http://schemas.openxmlformats.org/officeDocument/2006/relationships/image" Target="../media/image339.png"/><Relationship Id="rId32" Type="http://schemas.openxmlformats.org/officeDocument/2006/relationships/customXml" Target="../ink/ink763.xml"/><Relationship Id="rId37" Type="http://schemas.openxmlformats.org/officeDocument/2006/relationships/image" Target="../media/image352.png"/><Relationship Id="rId53" Type="http://schemas.openxmlformats.org/officeDocument/2006/relationships/image" Target="../media/image359.png"/><Relationship Id="rId58" Type="http://schemas.openxmlformats.org/officeDocument/2006/relationships/customXml" Target="../ink/ink776.xml"/><Relationship Id="rId74" Type="http://schemas.openxmlformats.org/officeDocument/2006/relationships/customXml" Target="../ink/ink784.xml"/><Relationship Id="rId79" Type="http://schemas.openxmlformats.org/officeDocument/2006/relationships/image" Target="../media/image372.png"/><Relationship Id="rId102" Type="http://schemas.openxmlformats.org/officeDocument/2006/relationships/customXml" Target="../ink/ink798.xml"/><Relationship Id="rId123" Type="http://schemas.openxmlformats.org/officeDocument/2006/relationships/image" Target="../media/image394.png"/><Relationship Id="rId128" Type="http://schemas.openxmlformats.org/officeDocument/2006/relationships/customXml" Target="../ink/ink811.xml"/><Relationship Id="rId144" Type="http://schemas.openxmlformats.org/officeDocument/2006/relationships/image" Target="../media/image404.png"/><Relationship Id="rId5" Type="http://schemas.openxmlformats.org/officeDocument/2006/relationships/image" Target="../media/image335.png"/><Relationship Id="rId90" Type="http://schemas.openxmlformats.org/officeDocument/2006/relationships/customXml" Target="../ink/ink792.xml"/><Relationship Id="rId95" Type="http://schemas.openxmlformats.org/officeDocument/2006/relationships/image" Target="../media/image380.png"/><Relationship Id="rId22" Type="http://schemas.openxmlformats.org/officeDocument/2006/relationships/customXml" Target="../ink/ink758.xml"/><Relationship Id="rId27" Type="http://schemas.openxmlformats.org/officeDocument/2006/relationships/image" Target="../media/image347.png"/><Relationship Id="rId43" Type="http://schemas.openxmlformats.org/officeDocument/2006/relationships/image" Target="../media/image346.png"/><Relationship Id="rId48" Type="http://schemas.openxmlformats.org/officeDocument/2006/relationships/customXml" Target="../ink/ink771.xml"/><Relationship Id="rId64" Type="http://schemas.openxmlformats.org/officeDocument/2006/relationships/customXml" Target="../ink/ink779.xml"/><Relationship Id="rId69" Type="http://schemas.openxmlformats.org/officeDocument/2006/relationships/image" Target="../media/image367.png"/><Relationship Id="rId113" Type="http://schemas.openxmlformats.org/officeDocument/2006/relationships/image" Target="../media/image389.png"/><Relationship Id="rId118" Type="http://schemas.openxmlformats.org/officeDocument/2006/relationships/customXml" Target="../ink/ink806.xml"/><Relationship Id="rId134" Type="http://schemas.openxmlformats.org/officeDocument/2006/relationships/customXml" Target="../ink/ink814.xml"/><Relationship Id="rId139" Type="http://schemas.openxmlformats.org/officeDocument/2006/relationships/image" Target="../media/image402.png"/><Relationship Id="rId80" Type="http://schemas.openxmlformats.org/officeDocument/2006/relationships/customXml" Target="../ink/ink787.xml"/><Relationship Id="rId85" Type="http://schemas.openxmlformats.org/officeDocument/2006/relationships/image" Target="../media/image375.png"/><Relationship Id="rId12" Type="http://schemas.openxmlformats.org/officeDocument/2006/relationships/customXml" Target="../ink/ink753.xml"/><Relationship Id="rId17" Type="http://schemas.openxmlformats.org/officeDocument/2006/relationships/image" Target="../media/image341.png"/><Relationship Id="rId33" Type="http://schemas.openxmlformats.org/officeDocument/2006/relationships/image" Target="../media/image350.png"/><Relationship Id="rId38" Type="http://schemas.openxmlformats.org/officeDocument/2006/relationships/customXml" Target="../ink/ink766.xml"/><Relationship Id="rId59" Type="http://schemas.openxmlformats.org/officeDocument/2006/relationships/image" Target="../media/image362.png"/><Relationship Id="rId103" Type="http://schemas.openxmlformats.org/officeDocument/2006/relationships/image" Target="../media/image384.png"/><Relationship Id="rId108" Type="http://schemas.openxmlformats.org/officeDocument/2006/relationships/customXml" Target="../ink/ink801.xml"/><Relationship Id="rId124" Type="http://schemas.openxmlformats.org/officeDocument/2006/relationships/customXml" Target="../ink/ink809.xml"/><Relationship Id="rId129" Type="http://schemas.openxmlformats.org/officeDocument/2006/relationships/image" Target="../media/image397.png"/><Relationship Id="rId54" Type="http://schemas.openxmlformats.org/officeDocument/2006/relationships/customXml" Target="../ink/ink774.xml"/><Relationship Id="rId70" Type="http://schemas.openxmlformats.org/officeDocument/2006/relationships/customXml" Target="../ink/ink782.xml"/><Relationship Id="rId75" Type="http://schemas.openxmlformats.org/officeDocument/2006/relationships/image" Target="../media/image370.png"/><Relationship Id="rId91" Type="http://schemas.openxmlformats.org/officeDocument/2006/relationships/image" Target="../media/image378.png"/><Relationship Id="rId96" Type="http://schemas.openxmlformats.org/officeDocument/2006/relationships/customXml" Target="../ink/ink795.xml"/><Relationship Id="rId140" Type="http://schemas.openxmlformats.org/officeDocument/2006/relationships/customXml" Target="../ink/ink81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50.xml"/><Relationship Id="rId23" Type="http://schemas.openxmlformats.org/officeDocument/2006/relationships/image" Target="../media/image344.png"/><Relationship Id="rId28" Type="http://schemas.openxmlformats.org/officeDocument/2006/relationships/customXml" Target="../ink/ink761.xml"/><Relationship Id="rId49" Type="http://schemas.openxmlformats.org/officeDocument/2006/relationships/image" Target="../media/image357.png"/><Relationship Id="rId114" Type="http://schemas.openxmlformats.org/officeDocument/2006/relationships/customXml" Target="../ink/ink804.xml"/><Relationship Id="rId119" Type="http://schemas.openxmlformats.org/officeDocument/2006/relationships/image" Target="../media/image392.png"/><Relationship Id="rId44" Type="http://schemas.openxmlformats.org/officeDocument/2006/relationships/customXml" Target="../ink/ink769.xml"/><Relationship Id="rId60" Type="http://schemas.openxmlformats.org/officeDocument/2006/relationships/customXml" Target="../ink/ink777.xml"/><Relationship Id="rId65" Type="http://schemas.openxmlformats.org/officeDocument/2006/relationships/image" Target="../media/image3650.png"/><Relationship Id="rId81" Type="http://schemas.openxmlformats.org/officeDocument/2006/relationships/image" Target="../media/image373.png"/><Relationship Id="rId86" Type="http://schemas.openxmlformats.org/officeDocument/2006/relationships/customXml" Target="../ink/ink790.xml"/><Relationship Id="rId130" Type="http://schemas.openxmlformats.org/officeDocument/2006/relationships/customXml" Target="../ink/ink812.xml"/><Relationship Id="rId135" Type="http://schemas.openxmlformats.org/officeDocument/2006/relationships/image" Target="../media/image400.png"/><Relationship Id="rId13" Type="http://schemas.openxmlformats.org/officeDocument/2006/relationships/image" Target="../media/image337.png"/><Relationship Id="rId18" Type="http://schemas.openxmlformats.org/officeDocument/2006/relationships/customXml" Target="../ink/ink756.xml"/><Relationship Id="rId39" Type="http://schemas.openxmlformats.org/officeDocument/2006/relationships/image" Target="../media/image353.png"/><Relationship Id="rId109" Type="http://schemas.openxmlformats.org/officeDocument/2006/relationships/image" Target="../media/image387.png"/><Relationship Id="rId34" Type="http://schemas.openxmlformats.org/officeDocument/2006/relationships/customXml" Target="../ink/ink764.xml"/><Relationship Id="rId50" Type="http://schemas.openxmlformats.org/officeDocument/2006/relationships/customXml" Target="../ink/ink772.xml"/><Relationship Id="rId55" Type="http://schemas.openxmlformats.org/officeDocument/2006/relationships/image" Target="../media/image360.png"/><Relationship Id="rId76" Type="http://schemas.openxmlformats.org/officeDocument/2006/relationships/customXml" Target="../ink/ink785.xml"/><Relationship Id="rId97" Type="http://schemas.openxmlformats.org/officeDocument/2006/relationships/image" Target="../media/image381.png"/><Relationship Id="rId104" Type="http://schemas.openxmlformats.org/officeDocument/2006/relationships/customXml" Target="../ink/ink799.xml"/><Relationship Id="rId120" Type="http://schemas.openxmlformats.org/officeDocument/2006/relationships/customXml" Target="../ink/ink807.xml"/><Relationship Id="rId125" Type="http://schemas.openxmlformats.org/officeDocument/2006/relationships/image" Target="../media/image395.png"/><Relationship Id="rId141" Type="http://schemas.openxmlformats.org/officeDocument/2006/relationships/customXml" Target="../ink/ink818.xml"/><Relationship Id="rId7" Type="http://schemas.openxmlformats.org/officeDocument/2006/relationships/image" Target="../media/image336.png"/><Relationship Id="rId71" Type="http://schemas.openxmlformats.org/officeDocument/2006/relationships/image" Target="../media/image368.png"/><Relationship Id="rId92" Type="http://schemas.openxmlformats.org/officeDocument/2006/relationships/customXml" Target="../ink/ink793.xml"/><Relationship Id="rId2" Type="http://schemas.openxmlformats.org/officeDocument/2006/relationships/customXml" Target="../ink/ink748.xml"/><Relationship Id="rId29" Type="http://schemas.openxmlformats.org/officeDocument/2006/relationships/image" Target="../media/image348.png"/><Relationship Id="rId24" Type="http://schemas.openxmlformats.org/officeDocument/2006/relationships/customXml" Target="../ink/ink759.xml"/><Relationship Id="rId40" Type="http://schemas.openxmlformats.org/officeDocument/2006/relationships/customXml" Target="../ink/ink767.xml"/><Relationship Id="rId45" Type="http://schemas.openxmlformats.org/officeDocument/2006/relationships/image" Target="../media/image355.png"/><Relationship Id="rId66" Type="http://schemas.openxmlformats.org/officeDocument/2006/relationships/customXml" Target="../ink/ink780.xml"/><Relationship Id="rId87" Type="http://schemas.openxmlformats.org/officeDocument/2006/relationships/image" Target="../media/image376.png"/><Relationship Id="rId110" Type="http://schemas.openxmlformats.org/officeDocument/2006/relationships/customXml" Target="../ink/ink802.xml"/><Relationship Id="rId115" Type="http://schemas.openxmlformats.org/officeDocument/2006/relationships/image" Target="../media/image390.png"/><Relationship Id="rId131" Type="http://schemas.openxmlformats.org/officeDocument/2006/relationships/image" Target="../media/image398.png"/><Relationship Id="rId136" Type="http://schemas.openxmlformats.org/officeDocument/2006/relationships/customXml" Target="../ink/ink815.xml"/><Relationship Id="rId61" Type="http://schemas.openxmlformats.org/officeDocument/2006/relationships/image" Target="../media/image363.png"/><Relationship Id="rId82" Type="http://schemas.openxmlformats.org/officeDocument/2006/relationships/customXml" Target="../ink/ink788.xml"/><Relationship Id="rId19" Type="http://schemas.openxmlformats.org/officeDocument/2006/relationships/image" Target="../media/image342.png"/><Relationship Id="rId14" Type="http://schemas.openxmlformats.org/officeDocument/2006/relationships/customXml" Target="../ink/ink754.xml"/><Relationship Id="rId30" Type="http://schemas.openxmlformats.org/officeDocument/2006/relationships/customXml" Target="../ink/ink762.xml"/><Relationship Id="rId35" Type="http://schemas.openxmlformats.org/officeDocument/2006/relationships/image" Target="../media/image351.png"/><Relationship Id="rId56" Type="http://schemas.openxmlformats.org/officeDocument/2006/relationships/customXml" Target="../ink/ink775.xml"/><Relationship Id="rId77" Type="http://schemas.openxmlformats.org/officeDocument/2006/relationships/image" Target="../media/image371.png"/><Relationship Id="rId100" Type="http://schemas.openxmlformats.org/officeDocument/2006/relationships/customXml" Target="../ink/ink797.xml"/><Relationship Id="rId105" Type="http://schemas.openxmlformats.org/officeDocument/2006/relationships/image" Target="../media/image385.png"/><Relationship Id="rId126" Type="http://schemas.openxmlformats.org/officeDocument/2006/relationships/customXml" Target="../ink/ink810.xml"/><Relationship Id="rId8" Type="http://schemas.openxmlformats.org/officeDocument/2006/relationships/customXml" Target="../ink/ink751.xml"/><Relationship Id="rId51" Type="http://schemas.openxmlformats.org/officeDocument/2006/relationships/image" Target="../media/image358.png"/><Relationship Id="rId72" Type="http://schemas.openxmlformats.org/officeDocument/2006/relationships/customXml" Target="../ink/ink783.xml"/><Relationship Id="rId93" Type="http://schemas.openxmlformats.org/officeDocument/2006/relationships/image" Target="../media/image379.png"/><Relationship Id="rId98" Type="http://schemas.openxmlformats.org/officeDocument/2006/relationships/customXml" Target="../ink/ink796.xml"/><Relationship Id="rId121" Type="http://schemas.openxmlformats.org/officeDocument/2006/relationships/image" Target="../media/image393.png"/><Relationship Id="rId142" Type="http://schemas.openxmlformats.org/officeDocument/2006/relationships/image" Target="../media/image403.png"/><Relationship Id="rId3" Type="http://schemas.openxmlformats.org/officeDocument/2006/relationships/image" Target="../media/image3340.png"/><Relationship Id="rId25" Type="http://schemas.openxmlformats.org/officeDocument/2006/relationships/image" Target="../media/image345.png"/><Relationship Id="rId46" Type="http://schemas.openxmlformats.org/officeDocument/2006/relationships/customXml" Target="../ink/ink770.xml"/><Relationship Id="rId67" Type="http://schemas.openxmlformats.org/officeDocument/2006/relationships/image" Target="../media/image366.png"/><Relationship Id="rId116" Type="http://schemas.openxmlformats.org/officeDocument/2006/relationships/customXml" Target="../ink/ink805.xml"/><Relationship Id="rId137" Type="http://schemas.openxmlformats.org/officeDocument/2006/relationships/image" Target="../media/image401.png"/><Relationship Id="rId20" Type="http://schemas.openxmlformats.org/officeDocument/2006/relationships/customXml" Target="../ink/ink757.xml"/><Relationship Id="rId41" Type="http://schemas.openxmlformats.org/officeDocument/2006/relationships/image" Target="../media/image354.png"/><Relationship Id="rId62" Type="http://schemas.openxmlformats.org/officeDocument/2006/relationships/customXml" Target="../ink/ink778.xml"/><Relationship Id="rId83" Type="http://schemas.openxmlformats.org/officeDocument/2006/relationships/image" Target="../media/image374.png"/><Relationship Id="rId88" Type="http://schemas.openxmlformats.org/officeDocument/2006/relationships/customXml" Target="../ink/ink791.xml"/><Relationship Id="rId111" Type="http://schemas.openxmlformats.org/officeDocument/2006/relationships/image" Target="../media/image388.png"/><Relationship Id="rId132" Type="http://schemas.openxmlformats.org/officeDocument/2006/relationships/customXml" Target="../ink/ink813.xml"/><Relationship Id="rId15" Type="http://schemas.openxmlformats.org/officeDocument/2006/relationships/image" Target="../media/image340.png"/><Relationship Id="rId36" Type="http://schemas.openxmlformats.org/officeDocument/2006/relationships/customXml" Target="../ink/ink765.xml"/><Relationship Id="rId57" Type="http://schemas.openxmlformats.org/officeDocument/2006/relationships/image" Target="../media/image361.png"/><Relationship Id="rId106" Type="http://schemas.openxmlformats.org/officeDocument/2006/relationships/customXml" Target="../ink/ink800.xml"/><Relationship Id="rId127" Type="http://schemas.openxmlformats.org/officeDocument/2006/relationships/image" Target="../media/image396.png"/><Relationship Id="rId10" Type="http://schemas.openxmlformats.org/officeDocument/2006/relationships/customXml" Target="../ink/ink752.xml"/><Relationship Id="rId31" Type="http://schemas.openxmlformats.org/officeDocument/2006/relationships/image" Target="../media/image349.png"/><Relationship Id="rId52" Type="http://schemas.openxmlformats.org/officeDocument/2006/relationships/customXml" Target="../ink/ink773.xml"/><Relationship Id="rId73" Type="http://schemas.openxmlformats.org/officeDocument/2006/relationships/image" Target="../media/image369.png"/><Relationship Id="rId78" Type="http://schemas.openxmlformats.org/officeDocument/2006/relationships/customXml" Target="../ink/ink786.xml"/><Relationship Id="rId94" Type="http://schemas.openxmlformats.org/officeDocument/2006/relationships/customXml" Target="../ink/ink794.xml"/><Relationship Id="rId99" Type="http://schemas.openxmlformats.org/officeDocument/2006/relationships/image" Target="../media/image382.png"/><Relationship Id="rId101" Type="http://schemas.openxmlformats.org/officeDocument/2006/relationships/image" Target="../media/image383.png"/><Relationship Id="rId122" Type="http://schemas.openxmlformats.org/officeDocument/2006/relationships/customXml" Target="../ink/ink808.xml"/><Relationship Id="rId143" Type="http://schemas.openxmlformats.org/officeDocument/2006/relationships/customXml" Target="../ink/ink819.xml"/><Relationship Id="rId4" Type="http://schemas.openxmlformats.org/officeDocument/2006/relationships/customXml" Target="../ink/ink749.xml"/><Relationship Id="rId9" Type="http://schemas.openxmlformats.org/officeDocument/2006/relationships/image" Target="../media/image338.png"/><Relationship Id="rId26" Type="http://schemas.openxmlformats.org/officeDocument/2006/relationships/customXml" Target="../ink/ink760.xml"/><Relationship Id="rId47" Type="http://schemas.openxmlformats.org/officeDocument/2006/relationships/image" Target="../media/image356.png"/><Relationship Id="rId68" Type="http://schemas.openxmlformats.org/officeDocument/2006/relationships/customXml" Target="../ink/ink781.xml"/><Relationship Id="rId89" Type="http://schemas.openxmlformats.org/officeDocument/2006/relationships/image" Target="../media/image377.png"/><Relationship Id="rId112" Type="http://schemas.openxmlformats.org/officeDocument/2006/relationships/customXml" Target="../ink/ink803.xml"/><Relationship Id="rId133" Type="http://schemas.openxmlformats.org/officeDocument/2006/relationships/image" Target="../media/image399.png"/><Relationship Id="rId16" Type="http://schemas.openxmlformats.org/officeDocument/2006/relationships/customXml" Target="../ink/ink755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26.xml"/><Relationship Id="rId18" Type="http://schemas.openxmlformats.org/officeDocument/2006/relationships/image" Target="../media/image409.png"/><Relationship Id="rId26" Type="http://schemas.openxmlformats.org/officeDocument/2006/relationships/image" Target="../media/image413.png"/><Relationship Id="rId21" Type="http://schemas.openxmlformats.org/officeDocument/2006/relationships/customXml" Target="../ink/ink832.xml"/><Relationship Id="rId34" Type="http://schemas.openxmlformats.org/officeDocument/2006/relationships/image" Target="../media/image417.png"/><Relationship Id="rId7" Type="http://schemas.openxmlformats.org/officeDocument/2006/relationships/image" Target="../media/image406.png"/><Relationship Id="rId12" Type="http://schemas.openxmlformats.org/officeDocument/2006/relationships/customXml" Target="../ink/ink825.xml"/><Relationship Id="rId17" Type="http://schemas.openxmlformats.org/officeDocument/2006/relationships/customXml" Target="../ink/ink830.xml"/><Relationship Id="rId25" Type="http://schemas.openxmlformats.org/officeDocument/2006/relationships/customXml" Target="../ink/ink834.xml"/><Relationship Id="rId33" Type="http://schemas.openxmlformats.org/officeDocument/2006/relationships/customXml" Target="../ink/ink838.xml"/><Relationship Id="rId38" Type="http://schemas.openxmlformats.org/officeDocument/2006/relationships/image" Target="../media/image419.png"/><Relationship Id="rId2" Type="http://schemas.openxmlformats.org/officeDocument/2006/relationships/customXml" Target="../ink/ink820.xml"/><Relationship Id="rId16" Type="http://schemas.openxmlformats.org/officeDocument/2006/relationships/customXml" Target="../ink/ink829.xml"/><Relationship Id="rId20" Type="http://schemas.openxmlformats.org/officeDocument/2006/relationships/image" Target="../media/image410.png"/><Relationship Id="rId29" Type="http://schemas.openxmlformats.org/officeDocument/2006/relationships/customXml" Target="../ink/ink83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22.xml"/><Relationship Id="rId11" Type="http://schemas.openxmlformats.org/officeDocument/2006/relationships/image" Target="../media/image408.png"/><Relationship Id="rId24" Type="http://schemas.openxmlformats.org/officeDocument/2006/relationships/image" Target="../media/image412.png"/><Relationship Id="rId32" Type="http://schemas.openxmlformats.org/officeDocument/2006/relationships/image" Target="../media/image416.png"/><Relationship Id="rId37" Type="http://schemas.openxmlformats.org/officeDocument/2006/relationships/customXml" Target="../ink/ink840.xml"/><Relationship Id="rId5" Type="http://schemas.openxmlformats.org/officeDocument/2006/relationships/image" Target="../media/image405.png"/><Relationship Id="rId15" Type="http://schemas.openxmlformats.org/officeDocument/2006/relationships/customXml" Target="../ink/ink828.xml"/><Relationship Id="rId23" Type="http://schemas.openxmlformats.org/officeDocument/2006/relationships/customXml" Target="../ink/ink833.xml"/><Relationship Id="rId28" Type="http://schemas.openxmlformats.org/officeDocument/2006/relationships/image" Target="../media/image414.png"/><Relationship Id="rId36" Type="http://schemas.openxmlformats.org/officeDocument/2006/relationships/image" Target="../media/image418.png"/><Relationship Id="rId10" Type="http://schemas.openxmlformats.org/officeDocument/2006/relationships/customXml" Target="../ink/ink824.xml"/><Relationship Id="rId19" Type="http://schemas.openxmlformats.org/officeDocument/2006/relationships/customXml" Target="../ink/ink831.xml"/><Relationship Id="rId31" Type="http://schemas.openxmlformats.org/officeDocument/2006/relationships/customXml" Target="../ink/ink837.xml"/><Relationship Id="rId4" Type="http://schemas.openxmlformats.org/officeDocument/2006/relationships/customXml" Target="../ink/ink821.xml"/><Relationship Id="rId9" Type="http://schemas.openxmlformats.org/officeDocument/2006/relationships/image" Target="../media/image407.png"/><Relationship Id="rId14" Type="http://schemas.openxmlformats.org/officeDocument/2006/relationships/customXml" Target="../ink/ink827.xml"/><Relationship Id="rId22" Type="http://schemas.openxmlformats.org/officeDocument/2006/relationships/image" Target="../media/image411.png"/><Relationship Id="rId27" Type="http://schemas.openxmlformats.org/officeDocument/2006/relationships/customXml" Target="../ink/ink835.xml"/><Relationship Id="rId30" Type="http://schemas.openxmlformats.org/officeDocument/2006/relationships/image" Target="../media/image415.png"/><Relationship Id="rId35" Type="http://schemas.openxmlformats.org/officeDocument/2006/relationships/customXml" Target="../ink/ink839.xml"/><Relationship Id="rId8" Type="http://schemas.openxmlformats.org/officeDocument/2006/relationships/customXml" Target="../ink/ink823.xml"/><Relationship Id="rId3" Type="http://schemas.openxmlformats.org/officeDocument/2006/relationships/image" Target="../media/image40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arc-culler.info/static/home/papers/CyclicSurgery.pdf" TargetMode="External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2.png"/><Relationship Id="rId5" Type="http://schemas.openxmlformats.org/officeDocument/2006/relationships/customXml" Target="../ink/ink841.xml"/><Relationship Id="rId4" Type="http://schemas.openxmlformats.org/officeDocument/2006/relationships/image" Target="../media/image4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arc-culler.info/static/home/papers/CyclicSurgery.pdf" TargetMode="External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3.png"/><Relationship Id="rId5" Type="http://schemas.openxmlformats.org/officeDocument/2006/relationships/customXml" Target="../ink/ink842.xml"/><Relationship Id="rId4" Type="http://schemas.openxmlformats.org/officeDocument/2006/relationships/image" Target="../media/image421.emf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7.xml"/><Relationship Id="rId21" Type="http://schemas.openxmlformats.org/officeDocument/2006/relationships/image" Target="../media/image11.png"/><Relationship Id="rId42" Type="http://schemas.openxmlformats.org/officeDocument/2006/relationships/customXml" Target="../ink/ink65.xml"/><Relationship Id="rId47" Type="http://schemas.openxmlformats.org/officeDocument/2006/relationships/image" Target="../media/image49.png"/><Relationship Id="rId63" Type="http://schemas.openxmlformats.org/officeDocument/2006/relationships/image" Target="../media/image57.png"/><Relationship Id="rId68" Type="http://schemas.openxmlformats.org/officeDocument/2006/relationships/customXml" Target="../ink/ink78.xm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customXml" Target="../ink/ink52.xml"/><Relationship Id="rId29" Type="http://schemas.openxmlformats.org/officeDocument/2006/relationships/image" Target="../media/image15.png"/><Relationship Id="rId11" Type="http://schemas.openxmlformats.org/officeDocument/2006/relationships/image" Target="../media/image6.png"/><Relationship Id="rId24" Type="http://schemas.openxmlformats.org/officeDocument/2006/relationships/customXml" Target="../ink/ink56.xml"/><Relationship Id="rId32" Type="http://schemas.openxmlformats.org/officeDocument/2006/relationships/customXml" Target="../ink/ink60.xml"/><Relationship Id="rId37" Type="http://schemas.openxmlformats.org/officeDocument/2006/relationships/image" Target="../media/image19.png"/><Relationship Id="rId40" Type="http://schemas.openxmlformats.org/officeDocument/2006/relationships/customXml" Target="../ink/ink64.xml"/><Relationship Id="rId45" Type="http://schemas.openxmlformats.org/officeDocument/2006/relationships/image" Target="../media/image48.png"/><Relationship Id="rId53" Type="http://schemas.openxmlformats.org/officeDocument/2006/relationships/image" Target="../media/image52.png"/><Relationship Id="rId58" Type="http://schemas.openxmlformats.org/officeDocument/2006/relationships/customXml" Target="../ink/ink73.xml"/><Relationship Id="rId66" Type="http://schemas.openxmlformats.org/officeDocument/2006/relationships/customXml" Target="../ink/ink77.xml"/><Relationship Id="rId5" Type="http://schemas.openxmlformats.org/officeDocument/2006/relationships/image" Target="../media/image3.png"/><Relationship Id="rId61" Type="http://schemas.openxmlformats.org/officeDocument/2006/relationships/image" Target="../media/image56.png"/><Relationship Id="rId19" Type="http://schemas.openxmlformats.org/officeDocument/2006/relationships/image" Target="../media/image10.png"/><Relationship Id="rId14" Type="http://schemas.openxmlformats.org/officeDocument/2006/relationships/customXml" Target="../ink/ink51.xml"/><Relationship Id="rId22" Type="http://schemas.openxmlformats.org/officeDocument/2006/relationships/customXml" Target="../ink/ink55.xml"/><Relationship Id="rId27" Type="http://schemas.openxmlformats.org/officeDocument/2006/relationships/image" Target="../media/image14.png"/><Relationship Id="rId30" Type="http://schemas.openxmlformats.org/officeDocument/2006/relationships/customXml" Target="../ink/ink59.xml"/><Relationship Id="rId35" Type="http://schemas.openxmlformats.org/officeDocument/2006/relationships/image" Target="../media/image18.png"/><Relationship Id="rId43" Type="http://schemas.openxmlformats.org/officeDocument/2006/relationships/image" Target="../media/image470.png"/><Relationship Id="rId48" Type="http://schemas.openxmlformats.org/officeDocument/2006/relationships/customXml" Target="../ink/ink68.xml"/><Relationship Id="rId56" Type="http://schemas.openxmlformats.org/officeDocument/2006/relationships/customXml" Target="../ink/ink72.xml"/><Relationship Id="rId64" Type="http://schemas.openxmlformats.org/officeDocument/2006/relationships/customXml" Target="../ink/ink76.xml"/><Relationship Id="rId69" Type="http://schemas.openxmlformats.org/officeDocument/2006/relationships/image" Target="../media/image60.png"/><Relationship Id="rId8" Type="http://schemas.openxmlformats.org/officeDocument/2006/relationships/customXml" Target="../ink/ink48.xml"/><Relationship Id="rId51" Type="http://schemas.openxmlformats.org/officeDocument/2006/relationships/image" Target="../media/image51.png"/><Relationship Id="rId3" Type="http://schemas.openxmlformats.org/officeDocument/2006/relationships/image" Target="../media/image2.png"/><Relationship Id="rId12" Type="http://schemas.openxmlformats.org/officeDocument/2006/relationships/customXml" Target="../ink/ink50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customXml" Target="../ink/ink63.xml"/><Relationship Id="rId46" Type="http://schemas.openxmlformats.org/officeDocument/2006/relationships/customXml" Target="../ink/ink67.xml"/><Relationship Id="rId59" Type="http://schemas.openxmlformats.org/officeDocument/2006/relationships/image" Target="../media/image55.png"/><Relationship Id="rId67" Type="http://schemas.openxmlformats.org/officeDocument/2006/relationships/image" Target="../media/image59.png"/><Relationship Id="rId20" Type="http://schemas.openxmlformats.org/officeDocument/2006/relationships/customXml" Target="../ink/ink54.xml"/><Relationship Id="rId41" Type="http://schemas.openxmlformats.org/officeDocument/2006/relationships/image" Target="../media/image21.png"/><Relationship Id="rId54" Type="http://schemas.openxmlformats.org/officeDocument/2006/relationships/customXml" Target="../ink/ink71.xml"/><Relationship Id="rId62" Type="http://schemas.openxmlformats.org/officeDocument/2006/relationships/customXml" Target="../ink/ink7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7.xml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58.xml"/><Relationship Id="rId36" Type="http://schemas.openxmlformats.org/officeDocument/2006/relationships/customXml" Target="../ink/ink62.xml"/><Relationship Id="rId49" Type="http://schemas.openxmlformats.org/officeDocument/2006/relationships/image" Target="../media/image50.png"/><Relationship Id="rId57" Type="http://schemas.openxmlformats.org/officeDocument/2006/relationships/image" Target="../media/image54.png"/><Relationship Id="rId10" Type="http://schemas.openxmlformats.org/officeDocument/2006/relationships/customXml" Target="../ink/ink49.xml"/><Relationship Id="rId31" Type="http://schemas.openxmlformats.org/officeDocument/2006/relationships/image" Target="../media/image16.png"/><Relationship Id="rId44" Type="http://schemas.openxmlformats.org/officeDocument/2006/relationships/customXml" Target="../ink/ink66.xml"/><Relationship Id="rId52" Type="http://schemas.openxmlformats.org/officeDocument/2006/relationships/customXml" Target="../ink/ink70.xml"/><Relationship Id="rId60" Type="http://schemas.openxmlformats.org/officeDocument/2006/relationships/customXml" Target="../ink/ink74.xml"/><Relationship Id="rId65" Type="http://schemas.openxmlformats.org/officeDocument/2006/relationships/image" Target="../media/image58.png"/><Relationship Id="rId4" Type="http://schemas.openxmlformats.org/officeDocument/2006/relationships/customXml" Target="../ink/ink46.xml"/><Relationship Id="rId9" Type="http://schemas.openxmlformats.org/officeDocument/2006/relationships/image" Target="../media/image5.png"/><Relationship Id="rId13" Type="http://schemas.openxmlformats.org/officeDocument/2006/relationships/image" Target="../media/image7.png"/><Relationship Id="rId18" Type="http://schemas.openxmlformats.org/officeDocument/2006/relationships/customXml" Target="../ink/ink53.xml"/><Relationship Id="rId39" Type="http://schemas.openxmlformats.org/officeDocument/2006/relationships/image" Target="../media/image20.png"/><Relationship Id="rId34" Type="http://schemas.openxmlformats.org/officeDocument/2006/relationships/customXml" Target="../ink/ink61.xml"/><Relationship Id="rId50" Type="http://schemas.openxmlformats.org/officeDocument/2006/relationships/customXml" Target="../ink/ink69.xml"/><Relationship Id="rId55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3.png"/><Relationship Id="rId21" Type="http://schemas.openxmlformats.org/officeDocument/2006/relationships/image" Target="../media/image11.png"/><Relationship Id="rId42" Type="http://schemas.openxmlformats.org/officeDocument/2006/relationships/customXml" Target="../ink/ink98.xml"/><Relationship Id="rId63" Type="http://schemas.openxmlformats.org/officeDocument/2006/relationships/image" Target="../media/image66.png"/><Relationship Id="rId84" Type="http://schemas.openxmlformats.org/officeDocument/2006/relationships/customXml" Target="../ink/ink119.xml"/><Relationship Id="rId138" Type="http://schemas.openxmlformats.org/officeDocument/2006/relationships/customXml" Target="../ink/ink146.xml"/><Relationship Id="rId107" Type="http://schemas.openxmlformats.org/officeDocument/2006/relationships/image" Target="../media/image88.png"/><Relationship Id="rId11" Type="http://schemas.openxmlformats.org/officeDocument/2006/relationships/image" Target="../media/image6.png"/><Relationship Id="rId32" Type="http://schemas.openxmlformats.org/officeDocument/2006/relationships/customXml" Target="../ink/ink93.xml"/><Relationship Id="rId37" Type="http://schemas.openxmlformats.org/officeDocument/2006/relationships/image" Target="../media/image19.png"/><Relationship Id="rId53" Type="http://schemas.openxmlformats.org/officeDocument/2006/relationships/image" Target="../media/image61.png"/><Relationship Id="rId58" Type="http://schemas.openxmlformats.org/officeDocument/2006/relationships/customXml" Target="../ink/ink106.xml"/><Relationship Id="rId74" Type="http://schemas.openxmlformats.org/officeDocument/2006/relationships/customXml" Target="../ink/ink114.xml"/><Relationship Id="rId79" Type="http://schemas.openxmlformats.org/officeDocument/2006/relationships/image" Target="../media/image74.png"/><Relationship Id="rId102" Type="http://schemas.openxmlformats.org/officeDocument/2006/relationships/customXml" Target="../ink/ink128.xml"/><Relationship Id="rId123" Type="http://schemas.openxmlformats.org/officeDocument/2006/relationships/image" Target="../media/image96.png"/><Relationship Id="rId128" Type="http://schemas.openxmlformats.org/officeDocument/2006/relationships/customXml" Target="../ink/ink141.xml"/><Relationship Id="rId5" Type="http://schemas.openxmlformats.org/officeDocument/2006/relationships/image" Target="../media/image3.png"/><Relationship Id="rId90" Type="http://schemas.openxmlformats.org/officeDocument/2006/relationships/customXml" Target="../ink/ink122.xml"/><Relationship Id="rId95" Type="http://schemas.openxmlformats.org/officeDocument/2006/relationships/image" Target="../media/image82.png"/><Relationship Id="rId22" Type="http://schemas.openxmlformats.org/officeDocument/2006/relationships/customXml" Target="../ink/ink88.xml"/><Relationship Id="rId27" Type="http://schemas.openxmlformats.org/officeDocument/2006/relationships/image" Target="../media/image14.png"/><Relationship Id="rId43" Type="http://schemas.openxmlformats.org/officeDocument/2006/relationships/image" Target="../media/image470.png"/><Relationship Id="rId48" Type="http://schemas.openxmlformats.org/officeDocument/2006/relationships/customXml" Target="../ink/ink101.xml"/><Relationship Id="rId64" Type="http://schemas.openxmlformats.org/officeDocument/2006/relationships/customXml" Target="../ink/ink109.xml"/><Relationship Id="rId69" Type="http://schemas.openxmlformats.org/officeDocument/2006/relationships/image" Target="../media/image69.png"/><Relationship Id="rId113" Type="http://schemas.openxmlformats.org/officeDocument/2006/relationships/image" Target="../media/image91.png"/><Relationship Id="rId118" Type="http://schemas.openxmlformats.org/officeDocument/2006/relationships/customXml" Target="../ink/ink136.xml"/><Relationship Id="rId134" Type="http://schemas.openxmlformats.org/officeDocument/2006/relationships/customXml" Target="../ink/ink144.xml"/><Relationship Id="rId139" Type="http://schemas.openxmlformats.org/officeDocument/2006/relationships/image" Target="../media/image104.png"/><Relationship Id="rId80" Type="http://schemas.openxmlformats.org/officeDocument/2006/relationships/customXml" Target="../ink/ink117.xml"/><Relationship Id="rId85" Type="http://schemas.openxmlformats.org/officeDocument/2006/relationships/image" Target="../media/image77.png"/><Relationship Id="rId12" Type="http://schemas.openxmlformats.org/officeDocument/2006/relationships/customXml" Target="../ink/ink83.xml"/><Relationship Id="rId17" Type="http://schemas.openxmlformats.org/officeDocument/2006/relationships/image" Target="../media/image9.png"/><Relationship Id="rId33" Type="http://schemas.openxmlformats.org/officeDocument/2006/relationships/image" Target="../media/image17.png"/><Relationship Id="rId38" Type="http://schemas.openxmlformats.org/officeDocument/2006/relationships/customXml" Target="../ink/ink96.xml"/><Relationship Id="rId59" Type="http://schemas.openxmlformats.org/officeDocument/2006/relationships/image" Target="../media/image64.png"/><Relationship Id="rId103" Type="http://schemas.openxmlformats.org/officeDocument/2006/relationships/image" Target="../media/image86.png"/><Relationship Id="rId108" Type="http://schemas.openxmlformats.org/officeDocument/2006/relationships/customXml" Target="../ink/ink131.xml"/><Relationship Id="rId124" Type="http://schemas.openxmlformats.org/officeDocument/2006/relationships/customXml" Target="../ink/ink139.xml"/><Relationship Id="rId129" Type="http://schemas.openxmlformats.org/officeDocument/2006/relationships/image" Target="../media/image99.png"/><Relationship Id="rId54" Type="http://schemas.openxmlformats.org/officeDocument/2006/relationships/customXml" Target="../ink/ink104.xml"/><Relationship Id="rId70" Type="http://schemas.openxmlformats.org/officeDocument/2006/relationships/customXml" Target="../ink/ink112.xml"/><Relationship Id="rId75" Type="http://schemas.openxmlformats.org/officeDocument/2006/relationships/image" Target="../media/image72.png"/><Relationship Id="rId91" Type="http://schemas.openxmlformats.org/officeDocument/2006/relationships/image" Target="../media/image80.png"/><Relationship Id="rId96" Type="http://schemas.openxmlformats.org/officeDocument/2006/relationships/customXml" Target="../ink/ink125.xml"/><Relationship Id="rId140" Type="http://schemas.openxmlformats.org/officeDocument/2006/relationships/customXml" Target="../ink/ink14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0.xml"/><Relationship Id="rId23" Type="http://schemas.openxmlformats.org/officeDocument/2006/relationships/image" Target="../media/image12.png"/><Relationship Id="rId28" Type="http://schemas.openxmlformats.org/officeDocument/2006/relationships/customXml" Target="../ink/ink91.xml"/><Relationship Id="rId49" Type="http://schemas.openxmlformats.org/officeDocument/2006/relationships/image" Target="../media/image50.png"/><Relationship Id="rId114" Type="http://schemas.openxmlformats.org/officeDocument/2006/relationships/customXml" Target="../ink/ink134.xml"/><Relationship Id="rId119" Type="http://schemas.openxmlformats.org/officeDocument/2006/relationships/image" Target="../media/image94.png"/><Relationship Id="rId44" Type="http://schemas.openxmlformats.org/officeDocument/2006/relationships/customXml" Target="../ink/ink99.xml"/><Relationship Id="rId60" Type="http://schemas.openxmlformats.org/officeDocument/2006/relationships/customXml" Target="../ink/ink107.xml"/><Relationship Id="rId65" Type="http://schemas.openxmlformats.org/officeDocument/2006/relationships/image" Target="../media/image67.png"/><Relationship Id="rId81" Type="http://schemas.openxmlformats.org/officeDocument/2006/relationships/image" Target="../media/image75.png"/><Relationship Id="rId86" Type="http://schemas.openxmlformats.org/officeDocument/2006/relationships/customXml" Target="../ink/ink120.xml"/><Relationship Id="rId130" Type="http://schemas.openxmlformats.org/officeDocument/2006/relationships/customXml" Target="../ink/ink142.xml"/><Relationship Id="rId135" Type="http://schemas.openxmlformats.org/officeDocument/2006/relationships/image" Target="../media/image102.png"/><Relationship Id="rId13" Type="http://schemas.openxmlformats.org/officeDocument/2006/relationships/image" Target="../media/image7.png"/><Relationship Id="rId18" Type="http://schemas.openxmlformats.org/officeDocument/2006/relationships/customXml" Target="../ink/ink86.xml"/><Relationship Id="rId39" Type="http://schemas.openxmlformats.org/officeDocument/2006/relationships/image" Target="../media/image20.png"/><Relationship Id="rId109" Type="http://schemas.openxmlformats.org/officeDocument/2006/relationships/image" Target="../media/image89.png"/><Relationship Id="rId34" Type="http://schemas.openxmlformats.org/officeDocument/2006/relationships/customXml" Target="../ink/ink94.xml"/><Relationship Id="rId50" Type="http://schemas.openxmlformats.org/officeDocument/2006/relationships/customXml" Target="../ink/ink102.xml"/><Relationship Id="rId55" Type="http://schemas.openxmlformats.org/officeDocument/2006/relationships/image" Target="../media/image62.png"/><Relationship Id="rId76" Type="http://schemas.openxmlformats.org/officeDocument/2006/relationships/customXml" Target="../ink/ink115.xml"/><Relationship Id="rId97" Type="http://schemas.openxmlformats.org/officeDocument/2006/relationships/image" Target="../media/image83.png"/><Relationship Id="rId104" Type="http://schemas.openxmlformats.org/officeDocument/2006/relationships/customXml" Target="../ink/ink129.xml"/><Relationship Id="rId120" Type="http://schemas.openxmlformats.org/officeDocument/2006/relationships/customXml" Target="../ink/ink137.xml"/><Relationship Id="rId125" Type="http://schemas.openxmlformats.org/officeDocument/2006/relationships/image" Target="../media/image97.png"/><Relationship Id="rId141" Type="http://schemas.openxmlformats.org/officeDocument/2006/relationships/image" Target="../media/image105.png"/><Relationship Id="rId7" Type="http://schemas.openxmlformats.org/officeDocument/2006/relationships/image" Target="../media/image4.png"/><Relationship Id="rId71" Type="http://schemas.openxmlformats.org/officeDocument/2006/relationships/image" Target="../media/image70.png"/><Relationship Id="rId92" Type="http://schemas.openxmlformats.org/officeDocument/2006/relationships/customXml" Target="../ink/ink123.xml"/><Relationship Id="rId2" Type="http://schemas.openxmlformats.org/officeDocument/2006/relationships/image" Target="../media/image1.png"/><Relationship Id="rId29" Type="http://schemas.openxmlformats.org/officeDocument/2006/relationships/image" Target="../media/image15.png"/><Relationship Id="rId24" Type="http://schemas.openxmlformats.org/officeDocument/2006/relationships/customXml" Target="../ink/ink89.xml"/><Relationship Id="rId40" Type="http://schemas.openxmlformats.org/officeDocument/2006/relationships/customXml" Target="../ink/ink97.xml"/><Relationship Id="rId45" Type="http://schemas.openxmlformats.org/officeDocument/2006/relationships/image" Target="../media/image48.png"/><Relationship Id="rId66" Type="http://schemas.openxmlformats.org/officeDocument/2006/relationships/customXml" Target="../ink/ink110.xml"/><Relationship Id="rId87" Type="http://schemas.openxmlformats.org/officeDocument/2006/relationships/image" Target="../media/image78.png"/><Relationship Id="rId110" Type="http://schemas.openxmlformats.org/officeDocument/2006/relationships/customXml" Target="../ink/ink132.xml"/><Relationship Id="rId115" Type="http://schemas.openxmlformats.org/officeDocument/2006/relationships/image" Target="../media/image92.png"/><Relationship Id="rId131" Type="http://schemas.openxmlformats.org/officeDocument/2006/relationships/image" Target="../media/image100.png"/><Relationship Id="rId136" Type="http://schemas.openxmlformats.org/officeDocument/2006/relationships/customXml" Target="../ink/ink145.xml"/><Relationship Id="rId61" Type="http://schemas.openxmlformats.org/officeDocument/2006/relationships/image" Target="../media/image65.png"/><Relationship Id="rId82" Type="http://schemas.openxmlformats.org/officeDocument/2006/relationships/customXml" Target="../ink/ink118.xml"/><Relationship Id="rId19" Type="http://schemas.openxmlformats.org/officeDocument/2006/relationships/image" Target="../media/image10.png"/><Relationship Id="rId14" Type="http://schemas.openxmlformats.org/officeDocument/2006/relationships/customXml" Target="../ink/ink84.xml"/><Relationship Id="rId30" Type="http://schemas.openxmlformats.org/officeDocument/2006/relationships/customXml" Target="../ink/ink92.xml"/><Relationship Id="rId35" Type="http://schemas.openxmlformats.org/officeDocument/2006/relationships/image" Target="../media/image18.png"/><Relationship Id="rId56" Type="http://schemas.openxmlformats.org/officeDocument/2006/relationships/customXml" Target="../ink/ink105.xml"/><Relationship Id="rId77" Type="http://schemas.openxmlformats.org/officeDocument/2006/relationships/image" Target="../media/image73.png"/><Relationship Id="rId100" Type="http://schemas.openxmlformats.org/officeDocument/2006/relationships/customXml" Target="../ink/ink127.xml"/><Relationship Id="rId105" Type="http://schemas.openxmlformats.org/officeDocument/2006/relationships/image" Target="../media/image87.png"/><Relationship Id="rId126" Type="http://schemas.openxmlformats.org/officeDocument/2006/relationships/customXml" Target="../ink/ink140.xml"/><Relationship Id="rId8" Type="http://schemas.openxmlformats.org/officeDocument/2006/relationships/customXml" Target="../ink/ink81.xml"/><Relationship Id="rId51" Type="http://schemas.openxmlformats.org/officeDocument/2006/relationships/image" Target="../media/image600.png"/><Relationship Id="rId72" Type="http://schemas.openxmlformats.org/officeDocument/2006/relationships/customXml" Target="../ink/ink113.xml"/><Relationship Id="rId93" Type="http://schemas.openxmlformats.org/officeDocument/2006/relationships/image" Target="../media/image81.png"/><Relationship Id="rId98" Type="http://schemas.openxmlformats.org/officeDocument/2006/relationships/customXml" Target="../ink/ink126.xml"/><Relationship Id="rId121" Type="http://schemas.openxmlformats.org/officeDocument/2006/relationships/image" Target="../media/image95.png"/><Relationship Id="rId3" Type="http://schemas.openxmlformats.org/officeDocument/2006/relationships/image" Target="../media/image2.png"/><Relationship Id="rId25" Type="http://schemas.openxmlformats.org/officeDocument/2006/relationships/image" Target="../media/image13.png"/><Relationship Id="rId46" Type="http://schemas.openxmlformats.org/officeDocument/2006/relationships/customXml" Target="../ink/ink100.xml"/><Relationship Id="rId67" Type="http://schemas.openxmlformats.org/officeDocument/2006/relationships/image" Target="../media/image68.png"/><Relationship Id="rId116" Type="http://schemas.openxmlformats.org/officeDocument/2006/relationships/customXml" Target="../ink/ink135.xml"/><Relationship Id="rId137" Type="http://schemas.openxmlformats.org/officeDocument/2006/relationships/image" Target="../media/image103.png"/><Relationship Id="rId20" Type="http://schemas.openxmlformats.org/officeDocument/2006/relationships/customXml" Target="../ink/ink87.xml"/><Relationship Id="rId41" Type="http://schemas.openxmlformats.org/officeDocument/2006/relationships/image" Target="../media/image21.png"/><Relationship Id="rId62" Type="http://schemas.openxmlformats.org/officeDocument/2006/relationships/customXml" Target="../ink/ink108.xml"/><Relationship Id="rId83" Type="http://schemas.openxmlformats.org/officeDocument/2006/relationships/image" Target="../media/image76.png"/><Relationship Id="rId88" Type="http://schemas.openxmlformats.org/officeDocument/2006/relationships/customXml" Target="../ink/ink121.xml"/><Relationship Id="rId111" Type="http://schemas.openxmlformats.org/officeDocument/2006/relationships/image" Target="../media/image90.png"/><Relationship Id="rId132" Type="http://schemas.openxmlformats.org/officeDocument/2006/relationships/customXml" Target="../ink/ink143.xml"/><Relationship Id="rId15" Type="http://schemas.openxmlformats.org/officeDocument/2006/relationships/image" Target="../media/image8.png"/><Relationship Id="rId36" Type="http://schemas.openxmlformats.org/officeDocument/2006/relationships/customXml" Target="../ink/ink95.xml"/><Relationship Id="rId57" Type="http://schemas.openxmlformats.org/officeDocument/2006/relationships/image" Target="../media/image63.png"/><Relationship Id="rId106" Type="http://schemas.openxmlformats.org/officeDocument/2006/relationships/customXml" Target="../ink/ink130.xml"/><Relationship Id="rId127" Type="http://schemas.openxmlformats.org/officeDocument/2006/relationships/image" Target="../media/image98.png"/><Relationship Id="rId10" Type="http://schemas.openxmlformats.org/officeDocument/2006/relationships/customXml" Target="../ink/ink82.xml"/><Relationship Id="rId31" Type="http://schemas.openxmlformats.org/officeDocument/2006/relationships/image" Target="../media/image16.png"/><Relationship Id="rId52" Type="http://schemas.openxmlformats.org/officeDocument/2006/relationships/customXml" Target="../ink/ink103.xml"/><Relationship Id="rId73" Type="http://schemas.openxmlformats.org/officeDocument/2006/relationships/image" Target="../media/image71.png"/><Relationship Id="rId78" Type="http://schemas.openxmlformats.org/officeDocument/2006/relationships/customXml" Target="../ink/ink116.xml"/><Relationship Id="rId94" Type="http://schemas.openxmlformats.org/officeDocument/2006/relationships/customXml" Target="../ink/ink124.xml"/><Relationship Id="rId99" Type="http://schemas.openxmlformats.org/officeDocument/2006/relationships/image" Target="../media/image84.png"/><Relationship Id="rId101" Type="http://schemas.openxmlformats.org/officeDocument/2006/relationships/image" Target="../media/image85.png"/><Relationship Id="rId122" Type="http://schemas.openxmlformats.org/officeDocument/2006/relationships/customXml" Target="../ink/ink138.xml"/><Relationship Id="rId4" Type="http://schemas.openxmlformats.org/officeDocument/2006/relationships/customXml" Target="../ink/ink79.xml"/><Relationship Id="rId9" Type="http://schemas.openxmlformats.org/officeDocument/2006/relationships/image" Target="../media/image5.png"/><Relationship Id="rId26" Type="http://schemas.openxmlformats.org/officeDocument/2006/relationships/customXml" Target="../ink/ink90.xml"/><Relationship Id="rId47" Type="http://schemas.openxmlformats.org/officeDocument/2006/relationships/image" Target="../media/image49.png"/><Relationship Id="rId68" Type="http://schemas.openxmlformats.org/officeDocument/2006/relationships/customXml" Target="../ink/ink111.xml"/><Relationship Id="rId89" Type="http://schemas.openxmlformats.org/officeDocument/2006/relationships/image" Target="../media/image79.png"/><Relationship Id="rId112" Type="http://schemas.openxmlformats.org/officeDocument/2006/relationships/customXml" Target="../ink/ink133.xml"/><Relationship Id="rId133" Type="http://schemas.openxmlformats.org/officeDocument/2006/relationships/image" Target="../media/image101.png"/><Relationship Id="rId16" Type="http://schemas.openxmlformats.org/officeDocument/2006/relationships/customXml" Target="../ink/ink85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30.png"/><Relationship Id="rId21" Type="http://schemas.openxmlformats.org/officeDocument/2006/relationships/image" Target="../media/image11.png"/><Relationship Id="rId42" Type="http://schemas.openxmlformats.org/officeDocument/2006/relationships/customXml" Target="../ink/ink167.xml"/><Relationship Id="rId63" Type="http://schemas.openxmlformats.org/officeDocument/2006/relationships/image" Target="../media/image66.png"/><Relationship Id="rId84" Type="http://schemas.openxmlformats.org/officeDocument/2006/relationships/customXml" Target="../ink/ink188.xml"/><Relationship Id="rId138" Type="http://schemas.openxmlformats.org/officeDocument/2006/relationships/customXml" Target="../ink/ink215.xml"/><Relationship Id="rId159" Type="http://schemas.openxmlformats.org/officeDocument/2006/relationships/image" Target="../media/image114.png"/><Relationship Id="rId170" Type="http://schemas.openxmlformats.org/officeDocument/2006/relationships/customXml" Target="../ink/ink231.xml"/><Relationship Id="rId107" Type="http://schemas.openxmlformats.org/officeDocument/2006/relationships/image" Target="../media/image880.png"/><Relationship Id="rId11" Type="http://schemas.openxmlformats.org/officeDocument/2006/relationships/image" Target="../media/image6.png"/><Relationship Id="rId32" Type="http://schemas.openxmlformats.org/officeDocument/2006/relationships/customXml" Target="../ink/ink162.xml"/><Relationship Id="rId53" Type="http://schemas.openxmlformats.org/officeDocument/2006/relationships/image" Target="../media/image61.png"/><Relationship Id="rId74" Type="http://schemas.openxmlformats.org/officeDocument/2006/relationships/customXml" Target="../ink/ink183.xml"/><Relationship Id="rId128" Type="http://schemas.openxmlformats.org/officeDocument/2006/relationships/customXml" Target="../ink/ink210.xml"/><Relationship Id="rId149" Type="http://schemas.openxmlformats.org/officeDocument/2006/relationships/image" Target="../media/image109.png"/><Relationship Id="rId5" Type="http://schemas.openxmlformats.org/officeDocument/2006/relationships/image" Target="../media/image3.png"/><Relationship Id="rId95" Type="http://schemas.openxmlformats.org/officeDocument/2006/relationships/image" Target="../media/image820.png"/><Relationship Id="rId160" Type="http://schemas.openxmlformats.org/officeDocument/2006/relationships/customXml" Target="../ink/ink226.xml"/><Relationship Id="rId22" Type="http://schemas.openxmlformats.org/officeDocument/2006/relationships/customXml" Target="../ink/ink157.xml"/><Relationship Id="rId43" Type="http://schemas.openxmlformats.org/officeDocument/2006/relationships/image" Target="../media/image470.png"/><Relationship Id="rId64" Type="http://schemas.openxmlformats.org/officeDocument/2006/relationships/customXml" Target="../ink/ink178.xml"/><Relationship Id="rId118" Type="http://schemas.openxmlformats.org/officeDocument/2006/relationships/customXml" Target="../ink/ink205.xml"/><Relationship Id="rId139" Type="http://schemas.openxmlformats.org/officeDocument/2006/relationships/image" Target="../media/image1040.png"/><Relationship Id="rId85" Type="http://schemas.openxmlformats.org/officeDocument/2006/relationships/image" Target="../media/image77.png"/><Relationship Id="rId150" Type="http://schemas.openxmlformats.org/officeDocument/2006/relationships/customXml" Target="../ink/ink221.xml"/><Relationship Id="rId171" Type="http://schemas.openxmlformats.org/officeDocument/2006/relationships/image" Target="../media/image120.png"/><Relationship Id="rId12" Type="http://schemas.openxmlformats.org/officeDocument/2006/relationships/customXml" Target="../ink/ink152.xml"/><Relationship Id="rId33" Type="http://schemas.openxmlformats.org/officeDocument/2006/relationships/image" Target="../media/image17.png"/><Relationship Id="rId108" Type="http://schemas.openxmlformats.org/officeDocument/2006/relationships/customXml" Target="../ink/ink200.xml"/><Relationship Id="rId129" Type="http://schemas.openxmlformats.org/officeDocument/2006/relationships/image" Target="../media/image990.png"/><Relationship Id="rId54" Type="http://schemas.openxmlformats.org/officeDocument/2006/relationships/customXml" Target="../ink/ink173.xml"/><Relationship Id="rId75" Type="http://schemas.openxmlformats.org/officeDocument/2006/relationships/image" Target="../media/image72.png"/><Relationship Id="rId96" Type="http://schemas.openxmlformats.org/officeDocument/2006/relationships/customXml" Target="../ink/ink194.xml"/><Relationship Id="rId140" Type="http://schemas.openxmlformats.org/officeDocument/2006/relationships/customXml" Target="../ink/ink216.xml"/><Relationship Id="rId161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9.xml"/><Relationship Id="rId23" Type="http://schemas.openxmlformats.org/officeDocument/2006/relationships/image" Target="../media/image12.png"/><Relationship Id="rId28" Type="http://schemas.openxmlformats.org/officeDocument/2006/relationships/customXml" Target="../ink/ink160.xml"/><Relationship Id="rId49" Type="http://schemas.openxmlformats.org/officeDocument/2006/relationships/image" Target="../media/image50.png"/><Relationship Id="rId114" Type="http://schemas.openxmlformats.org/officeDocument/2006/relationships/customXml" Target="../ink/ink203.xml"/><Relationship Id="rId119" Type="http://schemas.openxmlformats.org/officeDocument/2006/relationships/image" Target="../media/image940.png"/><Relationship Id="rId44" Type="http://schemas.openxmlformats.org/officeDocument/2006/relationships/customXml" Target="../ink/ink168.xml"/><Relationship Id="rId60" Type="http://schemas.openxmlformats.org/officeDocument/2006/relationships/customXml" Target="../ink/ink176.xml"/><Relationship Id="rId65" Type="http://schemas.openxmlformats.org/officeDocument/2006/relationships/image" Target="../media/image67.png"/><Relationship Id="rId81" Type="http://schemas.openxmlformats.org/officeDocument/2006/relationships/image" Target="../media/image75.png"/><Relationship Id="rId86" Type="http://schemas.openxmlformats.org/officeDocument/2006/relationships/customXml" Target="../ink/ink189.xml"/><Relationship Id="rId130" Type="http://schemas.openxmlformats.org/officeDocument/2006/relationships/customXml" Target="../ink/ink211.xml"/><Relationship Id="rId135" Type="http://schemas.openxmlformats.org/officeDocument/2006/relationships/image" Target="../media/image1020.png"/><Relationship Id="rId151" Type="http://schemas.openxmlformats.org/officeDocument/2006/relationships/image" Target="../media/image110.png"/><Relationship Id="rId156" Type="http://schemas.openxmlformats.org/officeDocument/2006/relationships/customXml" Target="../ink/ink224.xml"/><Relationship Id="rId172" Type="http://schemas.openxmlformats.org/officeDocument/2006/relationships/customXml" Target="../ink/ink232.xml"/><Relationship Id="rId13" Type="http://schemas.openxmlformats.org/officeDocument/2006/relationships/image" Target="../media/image7.png"/><Relationship Id="rId18" Type="http://schemas.openxmlformats.org/officeDocument/2006/relationships/customXml" Target="../ink/ink155.xml"/><Relationship Id="rId39" Type="http://schemas.openxmlformats.org/officeDocument/2006/relationships/image" Target="../media/image20.png"/><Relationship Id="rId109" Type="http://schemas.openxmlformats.org/officeDocument/2006/relationships/image" Target="../media/image890.png"/><Relationship Id="rId34" Type="http://schemas.openxmlformats.org/officeDocument/2006/relationships/customXml" Target="../ink/ink163.xml"/><Relationship Id="rId50" Type="http://schemas.openxmlformats.org/officeDocument/2006/relationships/customXml" Target="../ink/ink171.xml"/><Relationship Id="rId55" Type="http://schemas.openxmlformats.org/officeDocument/2006/relationships/image" Target="../media/image62.png"/><Relationship Id="rId76" Type="http://schemas.openxmlformats.org/officeDocument/2006/relationships/customXml" Target="../ink/ink184.xml"/><Relationship Id="rId97" Type="http://schemas.openxmlformats.org/officeDocument/2006/relationships/image" Target="../media/image830.png"/><Relationship Id="rId104" Type="http://schemas.openxmlformats.org/officeDocument/2006/relationships/customXml" Target="../ink/ink198.xml"/><Relationship Id="rId120" Type="http://schemas.openxmlformats.org/officeDocument/2006/relationships/customXml" Target="../ink/ink206.xml"/><Relationship Id="rId125" Type="http://schemas.openxmlformats.org/officeDocument/2006/relationships/image" Target="../media/image970.png"/><Relationship Id="rId141" Type="http://schemas.openxmlformats.org/officeDocument/2006/relationships/image" Target="../media/image1050.png"/><Relationship Id="rId146" Type="http://schemas.openxmlformats.org/officeDocument/2006/relationships/customXml" Target="../ink/ink219.xml"/><Relationship Id="rId167" Type="http://schemas.openxmlformats.org/officeDocument/2006/relationships/image" Target="../media/image118.png"/><Relationship Id="rId7" Type="http://schemas.openxmlformats.org/officeDocument/2006/relationships/image" Target="../media/image4.png"/><Relationship Id="rId71" Type="http://schemas.openxmlformats.org/officeDocument/2006/relationships/image" Target="../media/image70.png"/><Relationship Id="rId92" Type="http://schemas.openxmlformats.org/officeDocument/2006/relationships/customXml" Target="../ink/ink192.xml"/><Relationship Id="rId162" Type="http://schemas.openxmlformats.org/officeDocument/2006/relationships/customXml" Target="../ink/ink227.xml"/><Relationship Id="rId2" Type="http://schemas.openxmlformats.org/officeDocument/2006/relationships/image" Target="../media/image1.png"/><Relationship Id="rId29" Type="http://schemas.openxmlformats.org/officeDocument/2006/relationships/image" Target="../media/image15.png"/><Relationship Id="rId24" Type="http://schemas.openxmlformats.org/officeDocument/2006/relationships/customXml" Target="../ink/ink158.xml"/><Relationship Id="rId40" Type="http://schemas.openxmlformats.org/officeDocument/2006/relationships/customXml" Target="../ink/ink166.xml"/><Relationship Id="rId45" Type="http://schemas.openxmlformats.org/officeDocument/2006/relationships/image" Target="../media/image48.png"/><Relationship Id="rId66" Type="http://schemas.openxmlformats.org/officeDocument/2006/relationships/customXml" Target="../ink/ink179.xml"/><Relationship Id="rId87" Type="http://schemas.openxmlformats.org/officeDocument/2006/relationships/image" Target="../media/image78.png"/><Relationship Id="rId110" Type="http://schemas.openxmlformats.org/officeDocument/2006/relationships/customXml" Target="../ink/ink201.xml"/><Relationship Id="rId115" Type="http://schemas.openxmlformats.org/officeDocument/2006/relationships/image" Target="../media/image920.png"/><Relationship Id="rId131" Type="http://schemas.openxmlformats.org/officeDocument/2006/relationships/image" Target="../media/image1000.png"/><Relationship Id="rId136" Type="http://schemas.openxmlformats.org/officeDocument/2006/relationships/customXml" Target="../ink/ink214.xml"/><Relationship Id="rId157" Type="http://schemas.openxmlformats.org/officeDocument/2006/relationships/image" Target="../media/image113.png"/><Relationship Id="rId61" Type="http://schemas.openxmlformats.org/officeDocument/2006/relationships/image" Target="../media/image65.png"/><Relationship Id="rId82" Type="http://schemas.openxmlformats.org/officeDocument/2006/relationships/customXml" Target="../ink/ink187.xml"/><Relationship Id="rId152" Type="http://schemas.openxmlformats.org/officeDocument/2006/relationships/customXml" Target="../ink/ink222.xml"/><Relationship Id="rId173" Type="http://schemas.openxmlformats.org/officeDocument/2006/relationships/image" Target="../media/image121.png"/><Relationship Id="rId19" Type="http://schemas.openxmlformats.org/officeDocument/2006/relationships/image" Target="../media/image10.png"/><Relationship Id="rId14" Type="http://schemas.openxmlformats.org/officeDocument/2006/relationships/customXml" Target="../ink/ink153.xml"/><Relationship Id="rId30" Type="http://schemas.openxmlformats.org/officeDocument/2006/relationships/customXml" Target="../ink/ink161.xml"/><Relationship Id="rId35" Type="http://schemas.openxmlformats.org/officeDocument/2006/relationships/image" Target="../media/image18.png"/><Relationship Id="rId56" Type="http://schemas.openxmlformats.org/officeDocument/2006/relationships/customXml" Target="../ink/ink174.xml"/><Relationship Id="rId77" Type="http://schemas.openxmlformats.org/officeDocument/2006/relationships/image" Target="../media/image73.png"/><Relationship Id="rId100" Type="http://schemas.openxmlformats.org/officeDocument/2006/relationships/customXml" Target="../ink/ink196.xml"/><Relationship Id="rId105" Type="http://schemas.openxmlformats.org/officeDocument/2006/relationships/image" Target="../media/image870.png"/><Relationship Id="rId126" Type="http://schemas.openxmlformats.org/officeDocument/2006/relationships/customXml" Target="../ink/ink209.xml"/><Relationship Id="rId147" Type="http://schemas.openxmlformats.org/officeDocument/2006/relationships/image" Target="../media/image108.png"/><Relationship Id="rId168" Type="http://schemas.openxmlformats.org/officeDocument/2006/relationships/customXml" Target="../ink/ink230.xml"/><Relationship Id="rId8" Type="http://schemas.openxmlformats.org/officeDocument/2006/relationships/customXml" Target="../ink/ink150.xml"/><Relationship Id="rId51" Type="http://schemas.openxmlformats.org/officeDocument/2006/relationships/image" Target="../media/image600.png"/><Relationship Id="rId72" Type="http://schemas.openxmlformats.org/officeDocument/2006/relationships/customXml" Target="../ink/ink182.xml"/><Relationship Id="rId93" Type="http://schemas.openxmlformats.org/officeDocument/2006/relationships/image" Target="../media/image81.png"/><Relationship Id="rId98" Type="http://schemas.openxmlformats.org/officeDocument/2006/relationships/customXml" Target="../ink/ink195.xml"/><Relationship Id="rId121" Type="http://schemas.openxmlformats.org/officeDocument/2006/relationships/image" Target="../media/image950.png"/><Relationship Id="rId142" Type="http://schemas.openxmlformats.org/officeDocument/2006/relationships/customXml" Target="../ink/ink217.xml"/><Relationship Id="rId163" Type="http://schemas.openxmlformats.org/officeDocument/2006/relationships/image" Target="../media/image116.png"/><Relationship Id="rId3" Type="http://schemas.openxmlformats.org/officeDocument/2006/relationships/image" Target="../media/image2.png"/><Relationship Id="rId25" Type="http://schemas.openxmlformats.org/officeDocument/2006/relationships/image" Target="../media/image13.png"/><Relationship Id="rId46" Type="http://schemas.openxmlformats.org/officeDocument/2006/relationships/customXml" Target="../ink/ink169.xml"/><Relationship Id="rId67" Type="http://schemas.openxmlformats.org/officeDocument/2006/relationships/image" Target="../media/image68.png"/><Relationship Id="rId116" Type="http://schemas.openxmlformats.org/officeDocument/2006/relationships/customXml" Target="../ink/ink204.xml"/><Relationship Id="rId137" Type="http://schemas.openxmlformats.org/officeDocument/2006/relationships/image" Target="../media/image1030.png"/><Relationship Id="rId158" Type="http://schemas.openxmlformats.org/officeDocument/2006/relationships/customXml" Target="../ink/ink225.xml"/><Relationship Id="rId20" Type="http://schemas.openxmlformats.org/officeDocument/2006/relationships/customXml" Target="../ink/ink156.xml"/><Relationship Id="rId41" Type="http://schemas.openxmlformats.org/officeDocument/2006/relationships/image" Target="../media/image21.png"/><Relationship Id="rId62" Type="http://schemas.openxmlformats.org/officeDocument/2006/relationships/customXml" Target="../ink/ink177.xml"/><Relationship Id="rId83" Type="http://schemas.openxmlformats.org/officeDocument/2006/relationships/image" Target="../media/image76.png"/><Relationship Id="rId88" Type="http://schemas.openxmlformats.org/officeDocument/2006/relationships/customXml" Target="../ink/ink190.xml"/><Relationship Id="rId111" Type="http://schemas.openxmlformats.org/officeDocument/2006/relationships/image" Target="../media/image900.png"/><Relationship Id="rId132" Type="http://schemas.openxmlformats.org/officeDocument/2006/relationships/customXml" Target="../ink/ink212.xml"/><Relationship Id="rId153" Type="http://schemas.openxmlformats.org/officeDocument/2006/relationships/image" Target="../media/image111.png"/><Relationship Id="rId15" Type="http://schemas.openxmlformats.org/officeDocument/2006/relationships/image" Target="../media/image8.png"/><Relationship Id="rId36" Type="http://schemas.openxmlformats.org/officeDocument/2006/relationships/customXml" Target="../ink/ink164.xml"/><Relationship Id="rId57" Type="http://schemas.openxmlformats.org/officeDocument/2006/relationships/image" Target="../media/image63.png"/><Relationship Id="rId106" Type="http://schemas.openxmlformats.org/officeDocument/2006/relationships/customXml" Target="../ink/ink199.xml"/><Relationship Id="rId127" Type="http://schemas.openxmlformats.org/officeDocument/2006/relationships/image" Target="../media/image980.png"/><Relationship Id="rId10" Type="http://schemas.openxmlformats.org/officeDocument/2006/relationships/customXml" Target="../ink/ink151.xml"/><Relationship Id="rId31" Type="http://schemas.openxmlformats.org/officeDocument/2006/relationships/image" Target="../media/image16.png"/><Relationship Id="rId52" Type="http://schemas.openxmlformats.org/officeDocument/2006/relationships/customXml" Target="../ink/ink172.xml"/><Relationship Id="rId73" Type="http://schemas.openxmlformats.org/officeDocument/2006/relationships/image" Target="../media/image71.png"/><Relationship Id="rId78" Type="http://schemas.openxmlformats.org/officeDocument/2006/relationships/customXml" Target="../ink/ink185.xml"/><Relationship Id="rId94" Type="http://schemas.openxmlformats.org/officeDocument/2006/relationships/customXml" Target="../ink/ink193.xml"/><Relationship Id="rId99" Type="http://schemas.openxmlformats.org/officeDocument/2006/relationships/image" Target="../media/image840.png"/><Relationship Id="rId101" Type="http://schemas.openxmlformats.org/officeDocument/2006/relationships/image" Target="../media/image850.png"/><Relationship Id="rId122" Type="http://schemas.openxmlformats.org/officeDocument/2006/relationships/customXml" Target="../ink/ink207.xml"/><Relationship Id="rId143" Type="http://schemas.openxmlformats.org/officeDocument/2006/relationships/image" Target="../media/image106.png"/><Relationship Id="rId148" Type="http://schemas.openxmlformats.org/officeDocument/2006/relationships/customXml" Target="../ink/ink220.xml"/><Relationship Id="rId164" Type="http://schemas.openxmlformats.org/officeDocument/2006/relationships/customXml" Target="../ink/ink228.xml"/><Relationship Id="rId169" Type="http://schemas.openxmlformats.org/officeDocument/2006/relationships/image" Target="../media/image119.png"/><Relationship Id="rId4" Type="http://schemas.openxmlformats.org/officeDocument/2006/relationships/customXml" Target="../ink/ink148.xml"/><Relationship Id="rId9" Type="http://schemas.openxmlformats.org/officeDocument/2006/relationships/image" Target="../media/image5.png"/><Relationship Id="rId26" Type="http://schemas.openxmlformats.org/officeDocument/2006/relationships/customXml" Target="../ink/ink159.xml"/><Relationship Id="rId47" Type="http://schemas.openxmlformats.org/officeDocument/2006/relationships/image" Target="../media/image49.png"/><Relationship Id="rId68" Type="http://schemas.openxmlformats.org/officeDocument/2006/relationships/customXml" Target="../ink/ink180.xml"/><Relationship Id="rId89" Type="http://schemas.openxmlformats.org/officeDocument/2006/relationships/image" Target="../media/image79.png"/><Relationship Id="rId112" Type="http://schemas.openxmlformats.org/officeDocument/2006/relationships/customXml" Target="../ink/ink202.xml"/><Relationship Id="rId133" Type="http://schemas.openxmlformats.org/officeDocument/2006/relationships/image" Target="../media/image1010.png"/><Relationship Id="rId154" Type="http://schemas.openxmlformats.org/officeDocument/2006/relationships/customXml" Target="../ink/ink223.xml"/><Relationship Id="rId16" Type="http://schemas.openxmlformats.org/officeDocument/2006/relationships/customXml" Target="../ink/ink154.xml"/><Relationship Id="rId37" Type="http://schemas.openxmlformats.org/officeDocument/2006/relationships/image" Target="../media/image19.png"/><Relationship Id="rId58" Type="http://schemas.openxmlformats.org/officeDocument/2006/relationships/customXml" Target="../ink/ink175.xml"/><Relationship Id="rId79" Type="http://schemas.openxmlformats.org/officeDocument/2006/relationships/image" Target="../media/image74.png"/><Relationship Id="rId102" Type="http://schemas.openxmlformats.org/officeDocument/2006/relationships/customXml" Target="../ink/ink197.xml"/><Relationship Id="rId123" Type="http://schemas.openxmlformats.org/officeDocument/2006/relationships/image" Target="../media/image960.png"/><Relationship Id="rId144" Type="http://schemas.openxmlformats.org/officeDocument/2006/relationships/customXml" Target="../ink/ink218.xml"/><Relationship Id="rId90" Type="http://schemas.openxmlformats.org/officeDocument/2006/relationships/customXml" Target="../ink/ink191.xml"/><Relationship Id="rId165" Type="http://schemas.openxmlformats.org/officeDocument/2006/relationships/image" Target="../media/image117.png"/><Relationship Id="rId27" Type="http://schemas.openxmlformats.org/officeDocument/2006/relationships/image" Target="../media/image14.png"/><Relationship Id="rId48" Type="http://schemas.openxmlformats.org/officeDocument/2006/relationships/customXml" Target="../ink/ink170.xml"/><Relationship Id="rId69" Type="http://schemas.openxmlformats.org/officeDocument/2006/relationships/image" Target="../media/image69.png"/><Relationship Id="rId113" Type="http://schemas.openxmlformats.org/officeDocument/2006/relationships/image" Target="../media/image910.png"/><Relationship Id="rId134" Type="http://schemas.openxmlformats.org/officeDocument/2006/relationships/customXml" Target="../ink/ink213.xml"/><Relationship Id="rId80" Type="http://schemas.openxmlformats.org/officeDocument/2006/relationships/customXml" Target="../ink/ink186.xml"/><Relationship Id="rId155" Type="http://schemas.openxmlformats.org/officeDocument/2006/relationships/image" Target="../media/image112.png"/><Relationship Id="rId17" Type="http://schemas.openxmlformats.org/officeDocument/2006/relationships/image" Target="../media/image9.png"/><Relationship Id="rId38" Type="http://schemas.openxmlformats.org/officeDocument/2006/relationships/customXml" Target="../ink/ink165.xml"/><Relationship Id="rId59" Type="http://schemas.openxmlformats.org/officeDocument/2006/relationships/image" Target="../media/image64.png"/><Relationship Id="rId103" Type="http://schemas.openxmlformats.org/officeDocument/2006/relationships/image" Target="../media/image860.png"/><Relationship Id="rId124" Type="http://schemas.openxmlformats.org/officeDocument/2006/relationships/customXml" Target="../ink/ink208.xml"/><Relationship Id="rId70" Type="http://schemas.openxmlformats.org/officeDocument/2006/relationships/customXml" Target="../ink/ink181.xml"/><Relationship Id="rId91" Type="http://schemas.openxmlformats.org/officeDocument/2006/relationships/image" Target="../media/image80.png"/><Relationship Id="rId145" Type="http://schemas.openxmlformats.org/officeDocument/2006/relationships/image" Target="../media/image107.png"/><Relationship Id="rId166" Type="http://schemas.openxmlformats.org/officeDocument/2006/relationships/customXml" Target="../ink/ink229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30.png"/><Relationship Id="rId21" Type="http://schemas.openxmlformats.org/officeDocument/2006/relationships/image" Target="../media/image11.png"/><Relationship Id="rId42" Type="http://schemas.openxmlformats.org/officeDocument/2006/relationships/customXml" Target="../ink/ink252.xml"/><Relationship Id="rId63" Type="http://schemas.openxmlformats.org/officeDocument/2006/relationships/image" Target="../media/image66.png"/><Relationship Id="rId84" Type="http://schemas.openxmlformats.org/officeDocument/2006/relationships/customXml" Target="../ink/ink273.xml"/><Relationship Id="rId138" Type="http://schemas.openxmlformats.org/officeDocument/2006/relationships/customXml" Target="../ink/ink300.xml"/><Relationship Id="rId159" Type="http://schemas.openxmlformats.org/officeDocument/2006/relationships/image" Target="../media/image114.png"/><Relationship Id="rId170" Type="http://schemas.openxmlformats.org/officeDocument/2006/relationships/customXml" Target="../ink/ink316.xml"/><Relationship Id="rId107" Type="http://schemas.openxmlformats.org/officeDocument/2006/relationships/image" Target="../media/image880.png"/><Relationship Id="rId11" Type="http://schemas.openxmlformats.org/officeDocument/2006/relationships/image" Target="../media/image6.png"/><Relationship Id="rId32" Type="http://schemas.openxmlformats.org/officeDocument/2006/relationships/customXml" Target="../ink/ink247.xml"/><Relationship Id="rId53" Type="http://schemas.openxmlformats.org/officeDocument/2006/relationships/image" Target="../media/image61.png"/><Relationship Id="rId74" Type="http://schemas.openxmlformats.org/officeDocument/2006/relationships/customXml" Target="../ink/ink268.xml"/><Relationship Id="rId128" Type="http://schemas.openxmlformats.org/officeDocument/2006/relationships/customXml" Target="../ink/ink295.xml"/><Relationship Id="rId149" Type="http://schemas.openxmlformats.org/officeDocument/2006/relationships/image" Target="../media/image109.png"/><Relationship Id="rId5" Type="http://schemas.openxmlformats.org/officeDocument/2006/relationships/image" Target="../media/image3.png"/><Relationship Id="rId95" Type="http://schemas.openxmlformats.org/officeDocument/2006/relationships/image" Target="../media/image820.png"/><Relationship Id="rId160" Type="http://schemas.openxmlformats.org/officeDocument/2006/relationships/customXml" Target="../ink/ink311.xml"/><Relationship Id="rId22" Type="http://schemas.openxmlformats.org/officeDocument/2006/relationships/customXml" Target="../ink/ink242.xml"/><Relationship Id="rId43" Type="http://schemas.openxmlformats.org/officeDocument/2006/relationships/image" Target="../media/image470.png"/><Relationship Id="rId64" Type="http://schemas.openxmlformats.org/officeDocument/2006/relationships/customXml" Target="../ink/ink263.xml"/><Relationship Id="rId118" Type="http://schemas.openxmlformats.org/officeDocument/2006/relationships/customXml" Target="../ink/ink290.xml"/><Relationship Id="rId139" Type="http://schemas.openxmlformats.org/officeDocument/2006/relationships/image" Target="../media/image1040.png"/><Relationship Id="rId85" Type="http://schemas.openxmlformats.org/officeDocument/2006/relationships/image" Target="../media/image77.png"/><Relationship Id="rId150" Type="http://schemas.openxmlformats.org/officeDocument/2006/relationships/customXml" Target="../ink/ink306.xml"/><Relationship Id="rId171" Type="http://schemas.openxmlformats.org/officeDocument/2006/relationships/image" Target="../media/image124.png"/><Relationship Id="rId12" Type="http://schemas.openxmlformats.org/officeDocument/2006/relationships/customXml" Target="../ink/ink237.xml"/><Relationship Id="rId33" Type="http://schemas.openxmlformats.org/officeDocument/2006/relationships/image" Target="../media/image17.png"/><Relationship Id="rId108" Type="http://schemas.openxmlformats.org/officeDocument/2006/relationships/customXml" Target="../ink/ink285.xml"/><Relationship Id="rId129" Type="http://schemas.openxmlformats.org/officeDocument/2006/relationships/image" Target="../media/image990.png"/><Relationship Id="rId54" Type="http://schemas.openxmlformats.org/officeDocument/2006/relationships/customXml" Target="../ink/ink258.xml"/><Relationship Id="rId75" Type="http://schemas.openxmlformats.org/officeDocument/2006/relationships/image" Target="../media/image72.png"/><Relationship Id="rId96" Type="http://schemas.openxmlformats.org/officeDocument/2006/relationships/customXml" Target="../ink/ink279.xml"/><Relationship Id="rId140" Type="http://schemas.openxmlformats.org/officeDocument/2006/relationships/customXml" Target="../ink/ink301.xml"/><Relationship Id="rId161" Type="http://schemas.openxmlformats.org/officeDocument/2006/relationships/image" Target="../media/image1150.png"/><Relationship Id="rId6" Type="http://schemas.openxmlformats.org/officeDocument/2006/relationships/customXml" Target="../ink/ink234.xml"/><Relationship Id="rId23" Type="http://schemas.openxmlformats.org/officeDocument/2006/relationships/image" Target="../media/image12.png"/><Relationship Id="rId28" Type="http://schemas.openxmlformats.org/officeDocument/2006/relationships/customXml" Target="../ink/ink245.xml"/><Relationship Id="rId49" Type="http://schemas.openxmlformats.org/officeDocument/2006/relationships/image" Target="../media/image50.png"/><Relationship Id="rId114" Type="http://schemas.openxmlformats.org/officeDocument/2006/relationships/customXml" Target="../ink/ink288.xml"/><Relationship Id="rId119" Type="http://schemas.openxmlformats.org/officeDocument/2006/relationships/image" Target="../media/image940.png"/><Relationship Id="rId44" Type="http://schemas.openxmlformats.org/officeDocument/2006/relationships/customXml" Target="../ink/ink253.xml"/><Relationship Id="rId60" Type="http://schemas.openxmlformats.org/officeDocument/2006/relationships/customXml" Target="../ink/ink261.xml"/><Relationship Id="rId65" Type="http://schemas.openxmlformats.org/officeDocument/2006/relationships/image" Target="../media/image67.png"/><Relationship Id="rId81" Type="http://schemas.openxmlformats.org/officeDocument/2006/relationships/image" Target="../media/image75.png"/><Relationship Id="rId86" Type="http://schemas.openxmlformats.org/officeDocument/2006/relationships/customXml" Target="../ink/ink274.xml"/><Relationship Id="rId130" Type="http://schemas.openxmlformats.org/officeDocument/2006/relationships/customXml" Target="../ink/ink296.xml"/><Relationship Id="rId135" Type="http://schemas.openxmlformats.org/officeDocument/2006/relationships/image" Target="../media/image1020.png"/><Relationship Id="rId151" Type="http://schemas.openxmlformats.org/officeDocument/2006/relationships/image" Target="../media/image110.png"/><Relationship Id="rId156" Type="http://schemas.openxmlformats.org/officeDocument/2006/relationships/customXml" Target="../ink/ink309.xml"/><Relationship Id="rId177" Type="http://schemas.openxmlformats.org/officeDocument/2006/relationships/image" Target="../media/image127.png"/><Relationship Id="rId172" Type="http://schemas.openxmlformats.org/officeDocument/2006/relationships/customXml" Target="../ink/ink317.xml"/><Relationship Id="rId13" Type="http://schemas.openxmlformats.org/officeDocument/2006/relationships/image" Target="../media/image7.png"/><Relationship Id="rId18" Type="http://schemas.openxmlformats.org/officeDocument/2006/relationships/customXml" Target="../ink/ink240.xml"/><Relationship Id="rId39" Type="http://schemas.openxmlformats.org/officeDocument/2006/relationships/image" Target="../media/image20.png"/><Relationship Id="rId109" Type="http://schemas.openxmlformats.org/officeDocument/2006/relationships/image" Target="../media/image890.png"/><Relationship Id="rId34" Type="http://schemas.openxmlformats.org/officeDocument/2006/relationships/customXml" Target="../ink/ink248.xml"/><Relationship Id="rId50" Type="http://schemas.openxmlformats.org/officeDocument/2006/relationships/customXml" Target="../ink/ink256.xml"/><Relationship Id="rId55" Type="http://schemas.openxmlformats.org/officeDocument/2006/relationships/image" Target="../media/image62.png"/><Relationship Id="rId76" Type="http://schemas.openxmlformats.org/officeDocument/2006/relationships/customXml" Target="../ink/ink269.xml"/><Relationship Id="rId97" Type="http://schemas.openxmlformats.org/officeDocument/2006/relationships/image" Target="../media/image830.png"/><Relationship Id="rId104" Type="http://schemas.openxmlformats.org/officeDocument/2006/relationships/customXml" Target="../ink/ink283.xml"/><Relationship Id="rId120" Type="http://schemas.openxmlformats.org/officeDocument/2006/relationships/customXml" Target="../ink/ink291.xml"/><Relationship Id="rId125" Type="http://schemas.openxmlformats.org/officeDocument/2006/relationships/image" Target="../media/image970.png"/><Relationship Id="rId141" Type="http://schemas.openxmlformats.org/officeDocument/2006/relationships/image" Target="../media/image1050.png"/><Relationship Id="rId146" Type="http://schemas.openxmlformats.org/officeDocument/2006/relationships/customXml" Target="../ink/ink304.xml"/><Relationship Id="rId167" Type="http://schemas.openxmlformats.org/officeDocument/2006/relationships/image" Target="../media/image122.png"/><Relationship Id="rId7" Type="http://schemas.openxmlformats.org/officeDocument/2006/relationships/image" Target="../media/image4.png"/><Relationship Id="rId71" Type="http://schemas.openxmlformats.org/officeDocument/2006/relationships/image" Target="../media/image70.png"/><Relationship Id="rId92" Type="http://schemas.openxmlformats.org/officeDocument/2006/relationships/customXml" Target="../ink/ink277.xml"/><Relationship Id="rId162" Type="http://schemas.openxmlformats.org/officeDocument/2006/relationships/customXml" Target="../ink/ink312.xml"/><Relationship Id="rId2" Type="http://schemas.openxmlformats.org/officeDocument/2006/relationships/image" Target="../media/image1.png"/><Relationship Id="rId29" Type="http://schemas.openxmlformats.org/officeDocument/2006/relationships/image" Target="../media/image15.png"/><Relationship Id="rId24" Type="http://schemas.openxmlformats.org/officeDocument/2006/relationships/customXml" Target="../ink/ink243.xml"/><Relationship Id="rId40" Type="http://schemas.openxmlformats.org/officeDocument/2006/relationships/customXml" Target="../ink/ink251.xml"/><Relationship Id="rId45" Type="http://schemas.openxmlformats.org/officeDocument/2006/relationships/image" Target="../media/image48.png"/><Relationship Id="rId66" Type="http://schemas.openxmlformats.org/officeDocument/2006/relationships/customXml" Target="../ink/ink264.xml"/><Relationship Id="rId87" Type="http://schemas.openxmlformats.org/officeDocument/2006/relationships/image" Target="../media/image78.png"/><Relationship Id="rId110" Type="http://schemas.openxmlformats.org/officeDocument/2006/relationships/customXml" Target="../ink/ink286.xml"/><Relationship Id="rId115" Type="http://schemas.openxmlformats.org/officeDocument/2006/relationships/image" Target="../media/image920.png"/><Relationship Id="rId131" Type="http://schemas.openxmlformats.org/officeDocument/2006/relationships/image" Target="../media/image1000.png"/><Relationship Id="rId136" Type="http://schemas.openxmlformats.org/officeDocument/2006/relationships/customXml" Target="../ink/ink299.xml"/><Relationship Id="rId157" Type="http://schemas.openxmlformats.org/officeDocument/2006/relationships/image" Target="../media/image113.png"/><Relationship Id="rId61" Type="http://schemas.openxmlformats.org/officeDocument/2006/relationships/image" Target="../media/image65.png"/><Relationship Id="rId82" Type="http://schemas.openxmlformats.org/officeDocument/2006/relationships/customXml" Target="../ink/ink272.xml"/><Relationship Id="rId152" Type="http://schemas.openxmlformats.org/officeDocument/2006/relationships/customXml" Target="../ink/ink307.xml"/><Relationship Id="rId173" Type="http://schemas.openxmlformats.org/officeDocument/2006/relationships/image" Target="../media/image125.png"/><Relationship Id="rId19" Type="http://schemas.openxmlformats.org/officeDocument/2006/relationships/image" Target="../media/image10.png"/><Relationship Id="rId14" Type="http://schemas.openxmlformats.org/officeDocument/2006/relationships/customXml" Target="../ink/ink238.xml"/><Relationship Id="rId30" Type="http://schemas.openxmlformats.org/officeDocument/2006/relationships/customXml" Target="../ink/ink246.xml"/><Relationship Id="rId35" Type="http://schemas.openxmlformats.org/officeDocument/2006/relationships/image" Target="../media/image18.png"/><Relationship Id="rId56" Type="http://schemas.openxmlformats.org/officeDocument/2006/relationships/customXml" Target="../ink/ink259.xml"/><Relationship Id="rId77" Type="http://schemas.openxmlformats.org/officeDocument/2006/relationships/image" Target="../media/image73.png"/><Relationship Id="rId100" Type="http://schemas.openxmlformats.org/officeDocument/2006/relationships/customXml" Target="../ink/ink281.xml"/><Relationship Id="rId105" Type="http://schemas.openxmlformats.org/officeDocument/2006/relationships/image" Target="../media/image870.png"/><Relationship Id="rId126" Type="http://schemas.openxmlformats.org/officeDocument/2006/relationships/customXml" Target="../ink/ink294.xml"/><Relationship Id="rId147" Type="http://schemas.openxmlformats.org/officeDocument/2006/relationships/image" Target="../media/image108.png"/><Relationship Id="rId168" Type="http://schemas.openxmlformats.org/officeDocument/2006/relationships/customXml" Target="../ink/ink315.xml"/><Relationship Id="rId8" Type="http://schemas.openxmlformats.org/officeDocument/2006/relationships/customXml" Target="../ink/ink235.xml"/><Relationship Id="rId51" Type="http://schemas.openxmlformats.org/officeDocument/2006/relationships/image" Target="../media/image600.png"/><Relationship Id="rId72" Type="http://schemas.openxmlformats.org/officeDocument/2006/relationships/customXml" Target="../ink/ink267.xml"/><Relationship Id="rId93" Type="http://schemas.openxmlformats.org/officeDocument/2006/relationships/image" Target="../media/image81.png"/><Relationship Id="rId98" Type="http://schemas.openxmlformats.org/officeDocument/2006/relationships/customXml" Target="../ink/ink280.xml"/><Relationship Id="rId121" Type="http://schemas.openxmlformats.org/officeDocument/2006/relationships/image" Target="../media/image950.png"/><Relationship Id="rId142" Type="http://schemas.openxmlformats.org/officeDocument/2006/relationships/customXml" Target="../ink/ink302.xml"/><Relationship Id="rId163" Type="http://schemas.openxmlformats.org/officeDocument/2006/relationships/image" Target="../media/image1160.png"/><Relationship Id="rId3" Type="http://schemas.openxmlformats.org/officeDocument/2006/relationships/image" Target="../media/image2.png"/><Relationship Id="rId25" Type="http://schemas.openxmlformats.org/officeDocument/2006/relationships/image" Target="../media/image13.png"/><Relationship Id="rId46" Type="http://schemas.openxmlformats.org/officeDocument/2006/relationships/customXml" Target="../ink/ink254.xml"/><Relationship Id="rId67" Type="http://schemas.openxmlformats.org/officeDocument/2006/relationships/image" Target="../media/image68.png"/><Relationship Id="rId116" Type="http://schemas.openxmlformats.org/officeDocument/2006/relationships/customXml" Target="../ink/ink289.xml"/><Relationship Id="rId137" Type="http://schemas.openxmlformats.org/officeDocument/2006/relationships/image" Target="../media/image1030.png"/><Relationship Id="rId158" Type="http://schemas.openxmlformats.org/officeDocument/2006/relationships/customXml" Target="../ink/ink310.xml"/><Relationship Id="rId20" Type="http://schemas.openxmlformats.org/officeDocument/2006/relationships/customXml" Target="../ink/ink241.xml"/><Relationship Id="rId41" Type="http://schemas.openxmlformats.org/officeDocument/2006/relationships/image" Target="../media/image21.png"/><Relationship Id="rId62" Type="http://schemas.openxmlformats.org/officeDocument/2006/relationships/customXml" Target="../ink/ink262.xml"/><Relationship Id="rId83" Type="http://schemas.openxmlformats.org/officeDocument/2006/relationships/image" Target="../media/image76.png"/><Relationship Id="rId88" Type="http://schemas.openxmlformats.org/officeDocument/2006/relationships/customXml" Target="../ink/ink275.xml"/><Relationship Id="rId111" Type="http://schemas.openxmlformats.org/officeDocument/2006/relationships/image" Target="../media/image900.png"/><Relationship Id="rId132" Type="http://schemas.openxmlformats.org/officeDocument/2006/relationships/customXml" Target="../ink/ink297.xml"/><Relationship Id="rId153" Type="http://schemas.openxmlformats.org/officeDocument/2006/relationships/image" Target="../media/image111.png"/><Relationship Id="rId174" Type="http://schemas.openxmlformats.org/officeDocument/2006/relationships/customXml" Target="../ink/ink318.xml"/><Relationship Id="rId15" Type="http://schemas.openxmlformats.org/officeDocument/2006/relationships/image" Target="../media/image8.png"/><Relationship Id="rId36" Type="http://schemas.openxmlformats.org/officeDocument/2006/relationships/customXml" Target="../ink/ink249.xml"/><Relationship Id="rId57" Type="http://schemas.openxmlformats.org/officeDocument/2006/relationships/image" Target="../media/image63.png"/><Relationship Id="rId106" Type="http://schemas.openxmlformats.org/officeDocument/2006/relationships/customXml" Target="../ink/ink284.xml"/><Relationship Id="rId127" Type="http://schemas.openxmlformats.org/officeDocument/2006/relationships/image" Target="../media/image980.png"/><Relationship Id="rId10" Type="http://schemas.openxmlformats.org/officeDocument/2006/relationships/customXml" Target="../ink/ink236.xml"/><Relationship Id="rId31" Type="http://schemas.openxmlformats.org/officeDocument/2006/relationships/image" Target="../media/image16.png"/><Relationship Id="rId52" Type="http://schemas.openxmlformats.org/officeDocument/2006/relationships/customXml" Target="../ink/ink257.xml"/><Relationship Id="rId73" Type="http://schemas.openxmlformats.org/officeDocument/2006/relationships/image" Target="../media/image71.png"/><Relationship Id="rId78" Type="http://schemas.openxmlformats.org/officeDocument/2006/relationships/customXml" Target="../ink/ink270.xml"/><Relationship Id="rId94" Type="http://schemas.openxmlformats.org/officeDocument/2006/relationships/customXml" Target="../ink/ink278.xml"/><Relationship Id="rId99" Type="http://schemas.openxmlformats.org/officeDocument/2006/relationships/image" Target="../media/image840.png"/><Relationship Id="rId101" Type="http://schemas.openxmlformats.org/officeDocument/2006/relationships/image" Target="../media/image850.png"/><Relationship Id="rId122" Type="http://schemas.openxmlformats.org/officeDocument/2006/relationships/customXml" Target="../ink/ink292.xml"/><Relationship Id="rId143" Type="http://schemas.openxmlformats.org/officeDocument/2006/relationships/image" Target="../media/image106.png"/><Relationship Id="rId148" Type="http://schemas.openxmlformats.org/officeDocument/2006/relationships/customXml" Target="../ink/ink305.xml"/><Relationship Id="rId164" Type="http://schemas.openxmlformats.org/officeDocument/2006/relationships/customXml" Target="../ink/ink313.xml"/><Relationship Id="rId169" Type="http://schemas.openxmlformats.org/officeDocument/2006/relationships/image" Target="../media/image123.png"/><Relationship Id="rId4" Type="http://schemas.openxmlformats.org/officeDocument/2006/relationships/customXml" Target="../ink/ink233.xml"/><Relationship Id="rId9" Type="http://schemas.openxmlformats.org/officeDocument/2006/relationships/image" Target="../media/image5.png"/><Relationship Id="rId26" Type="http://schemas.openxmlformats.org/officeDocument/2006/relationships/customXml" Target="../ink/ink244.xml"/><Relationship Id="rId47" Type="http://schemas.openxmlformats.org/officeDocument/2006/relationships/image" Target="../media/image49.png"/><Relationship Id="rId68" Type="http://schemas.openxmlformats.org/officeDocument/2006/relationships/customXml" Target="../ink/ink265.xml"/><Relationship Id="rId89" Type="http://schemas.openxmlformats.org/officeDocument/2006/relationships/image" Target="../media/image79.png"/><Relationship Id="rId112" Type="http://schemas.openxmlformats.org/officeDocument/2006/relationships/customXml" Target="../ink/ink287.xml"/><Relationship Id="rId133" Type="http://schemas.openxmlformats.org/officeDocument/2006/relationships/image" Target="../media/image1010.png"/><Relationship Id="rId154" Type="http://schemas.openxmlformats.org/officeDocument/2006/relationships/customXml" Target="../ink/ink308.xml"/><Relationship Id="rId175" Type="http://schemas.openxmlformats.org/officeDocument/2006/relationships/image" Target="../media/image126.png"/><Relationship Id="rId16" Type="http://schemas.openxmlformats.org/officeDocument/2006/relationships/customXml" Target="../ink/ink239.xml"/><Relationship Id="rId37" Type="http://schemas.openxmlformats.org/officeDocument/2006/relationships/image" Target="../media/image19.png"/><Relationship Id="rId58" Type="http://schemas.openxmlformats.org/officeDocument/2006/relationships/customXml" Target="../ink/ink260.xml"/><Relationship Id="rId79" Type="http://schemas.openxmlformats.org/officeDocument/2006/relationships/image" Target="../media/image74.png"/><Relationship Id="rId102" Type="http://schemas.openxmlformats.org/officeDocument/2006/relationships/customXml" Target="../ink/ink282.xml"/><Relationship Id="rId123" Type="http://schemas.openxmlformats.org/officeDocument/2006/relationships/image" Target="../media/image960.png"/><Relationship Id="rId144" Type="http://schemas.openxmlformats.org/officeDocument/2006/relationships/customXml" Target="../ink/ink303.xml"/><Relationship Id="rId90" Type="http://schemas.openxmlformats.org/officeDocument/2006/relationships/customXml" Target="../ink/ink276.xml"/><Relationship Id="rId165" Type="http://schemas.openxmlformats.org/officeDocument/2006/relationships/image" Target="../media/image1170.png"/><Relationship Id="rId27" Type="http://schemas.openxmlformats.org/officeDocument/2006/relationships/image" Target="../media/image14.png"/><Relationship Id="rId48" Type="http://schemas.openxmlformats.org/officeDocument/2006/relationships/customXml" Target="../ink/ink255.xml"/><Relationship Id="rId69" Type="http://schemas.openxmlformats.org/officeDocument/2006/relationships/image" Target="../media/image69.png"/><Relationship Id="rId113" Type="http://schemas.openxmlformats.org/officeDocument/2006/relationships/image" Target="../media/image910.png"/><Relationship Id="rId134" Type="http://schemas.openxmlformats.org/officeDocument/2006/relationships/customXml" Target="../ink/ink298.xml"/><Relationship Id="rId80" Type="http://schemas.openxmlformats.org/officeDocument/2006/relationships/customXml" Target="../ink/ink271.xml"/><Relationship Id="rId155" Type="http://schemas.openxmlformats.org/officeDocument/2006/relationships/image" Target="../media/image112.png"/><Relationship Id="rId176" Type="http://schemas.openxmlformats.org/officeDocument/2006/relationships/customXml" Target="../ink/ink319.xml"/><Relationship Id="rId17" Type="http://schemas.openxmlformats.org/officeDocument/2006/relationships/image" Target="../media/image9.png"/><Relationship Id="rId38" Type="http://schemas.openxmlformats.org/officeDocument/2006/relationships/customXml" Target="../ink/ink250.xml"/><Relationship Id="rId59" Type="http://schemas.openxmlformats.org/officeDocument/2006/relationships/image" Target="../media/image64.png"/><Relationship Id="rId103" Type="http://schemas.openxmlformats.org/officeDocument/2006/relationships/image" Target="../media/image860.png"/><Relationship Id="rId124" Type="http://schemas.openxmlformats.org/officeDocument/2006/relationships/customXml" Target="../ink/ink293.xml"/><Relationship Id="rId70" Type="http://schemas.openxmlformats.org/officeDocument/2006/relationships/customXml" Target="../ink/ink266.xml"/><Relationship Id="rId91" Type="http://schemas.openxmlformats.org/officeDocument/2006/relationships/image" Target="../media/image80.png"/><Relationship Id="rId145" Type="http://schemas.openxmlformats.org/officeDocument/2006/relationships/image" Target="../media/image107.png"/><Relationship Id="rId166" Type="http://schemas.openxmlformats.org/officeDocument/2006/relationships/customXml" Target="../ink/ink31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3.png"/><Relationship Id="rId21" Type="http://schemas.openxmlformats.org/officeDocument/2006/relationships/image" Target="../media/image11.png"/><Relationship Id="rId42" Type="http://schemas.openxmlformats.org/officeDocument/2006/relationships/customXml" Target="../ink/ink339.xml"/><Relationship Id="rId63" Type="http://schemas.openxmlformats.org/officeDocument/2006/relationships/image" Target="../media/image75.png"/><Relationship Id="rId84" Type="http://schemas.openxmlformats.org/officeDocument/2006/relationships/customXml" Target="../ink/ink360.xml"/><Relationship Id="rId138" Type="http://schemas.openxmlformats.org/officeDocument/2006/relationships/customXml" Target="../ink/ink387.xml"/><Relationship Id="rId159" Type="http://schemas.openxmlformats.org/officeDocument/2006/relationships/image" Target="../media/image154.png"/><Relationship Id="rId170" Type="http://schemas.openxmlformats.org/officeDocument/2006/relationships/customXml" Target="../ink/ink403.xml"/><Relationship Id="rId191" Type="http://schemas.openxmlformats.org/officeDocument/2006/relationships/image" Target="../media/image170.png"/><Relationship Id="rId205" Type="http://schemas.openxmlformats.org/officeDocument/2006/relationships/image" Target="../media/image177.png"/><Relationship Id="rId107" Type="http://schemas.openxmlformats.org/officeDocument/2006/relationships/image" Target="../media/image128.png"/><Relationship Id="rId11" Type="http://schemas.openxmlformats.org/officeDocument/2006/relationships/image" Target="../media/image6.png"/><Relationship Id="rId32" Type="http://schemas.openxmlformats.org/officeDocument/2006/relationships/customXml" Target="../ink/ink334.xml"/><Relationship Id="rId53" Type="http://schemas.openxmlformats.org/officeDocument/2006/relationships/image" Target="../media/image61.png"/><Relationship Id="rId74" Type="http://schemas.openxmlformats.org/officeDocument/2006/relationships/customXml" Target="../ink/ink355.xml"/><Relationship Id="rId128" Type="http://schemas.openxmlformats.org/officeDocument/2006/relationships/customXml" Target="../ink/ink382.xml"/><Relationship Id="rId149" Type="http://schemas.openxmlformats.org/officeDocument/2006/relationships/image" Target="../media/image149.png"/><Relationship Id="rId5" Type="http://schemas.openxmlformats.org/officeDocument/2006/relationships/image" Target="../media/image3.png"/><Relationship Id="rId95" Type="http://schemas.openxmlformats.org/officeDocument/2006/relationships/image" Target="../media/image1220.png"/><Relationship Id="rId160" Type="http://schemas.openxmlformats.org/officeDocument/2006/relationships/customXml" Target="../ink/ink398.xml"/><Relationship Id="rId181" Type="http://schemas.openxmlformats.org/officeDocument/2006/relationships/image" Target="../media/image165.png"/><Relationship Id="rId22" Type="http://schemas.openxmlformats.org/officeDocument/2006/relationships/customXml" Target="../ink/ink329.xml"/><Relationship Id="rId43" Type="http://schemas.openxmlformats.org/officeDocument/2006/relationships/image" Target="../media/image470.png"/><Relationship Id="rId64" Type="http://schemas.openxmlformats.org/officeDocument/2006/relationships/customXml" Target="../ink/ink350.xml"/><Relationship Id="rId118" Type="http://schemas.openxmlformats.org/officeDocument/2006/relationships/customXml" Target="../ink/ink377.xml"/><Relationship Id="rId139" Type="http://schemas.openxmlformats.org/officeDocument/2006/relationships/image" Target="../media/image144.png"/><Relationship Id="rId85" Type="http://schemas.openxmlformats.org/officeDocument/2006/relationships/image" Target="../media/image1170.png"/><Relationship Id="rId150" Type="http://schemas.openxmlformats.org/officeDocument/2006/relationships/customXml" Target="../ink/ink393.xml"/><Relationship Id="rId171" Type="http://schemas.openxmlformats.org/officeDocument/2006/relationships/image" Target="../media/image160.png"/><Relationship Id="rId192" Type="http://schemas.openxmlformats.org/officeDocument/2006/relationships/customXml" Target="../ink/ink414.xml"/><Relationship Id="rId206" Type="http://schemas.openxmlformats.org/officeDocument/2006/relationships/customXml" Target="../ink/ink421.xml"/><Relationship Id="rId12" Type="http://schemas.openxmlformats.org/officeDocument/2006/relationships/customXml" Target="../ink/ink324.xml"/><Relationship Id="rId33" Type="http://schemas.openxmlformats.org/officeDocument/2006/relationships/image" Target="../media/image17.png"/><Relationship Id="rId108" Type="http://schemas.openxmlformats.org/officeDocument/2006/relationships/customXml" Target="../ink/ink372.xml"/><Relationship Id="rId129" Type="http://schemas.openxmlformats.org/officeDocument/2006/relationships/image" Target="../media/image139.png"/><Relationship Id="rId54" Type="http://schemas.openxmlformats.org/officeDocument/2006/relationships/customXml" Target="../ink/ink345.xml"/><Relationship Id="rId75" Type="http://schemas.openxmlformats.org/officeDocument/2006/relationships/image" Target="../media/image81.png"/><Relationship Id="rId96" Type="http://schemas.openxmlformats.org/officeDocument/2006/relationships/customXml" Target="../ink/ink366.xml"/><Relationship Id="rId140" Type="http://schemas.openxmlformats.org/officeDocument/2006/relationships/customXml" Target="../ink/ink388.xml"/><Relationship Id="rId161" Type="http://schemas.openxmlformats.org/officeDocument/2006/relationships/image" Target="../media/image155.png"/><Relationship Id="rId182" Type="http://schemas.openxmlformats.org/officeDocument/2006/relationships/customXml" Target="../ink/ink409.xml"/><Relationship Id="rId6" Type="http://schemas.openxmlformats.org/officeDocument/2006/relationships/customXml" Target="../ink/ink321.xml"/><Relationship Id="rId23" Type="http://schemas.openxmlformats.org/officeDocument/2006/relationships/image" Target="../media/image12.png"/><Relationship Id="rId119" Type="http://schemas.openxmlformats.org/officeDocument/2006/relationships/image" Target="../media/image134.png"/><Relationship Id="rId44" Type="http://schemas.openxmlformats.org/officeDocument/2006/relationships/customXml" Target="../ink/ink340.xml"/><Relationship Id="rId65" Type="http://schemas.openxmlformats.org/officeDocument/2006/relationships/image" Target="../media/image76.png"/><Relationship Id="rId86" Type="http://schemas.openxmlformats.org/officeDocument/2006/relationships/customXml" Target="../ink/ink361.xml"/><Relationship Id="rId130" Type="http://schemas.openxmlformats.org/officeDocument/2006/relationships/customXml" Target="../ink/ink383.xml"/><Relationship Id="rId151" Type="http://schemas.openxmlformats.org/officeDocument/2006/relationships/image" Target="../media/image150.png"/><Relationship Id="rId172" Type="http://schemas.openxmlformats.org/officeDocument/2006/relationships/customXml" Target="../ink/ink404.xml"/><Relationship Id="rId193" Type="http://schemas.openxmlformats.org/officeDocument/2006/relationships/image" Target="../media/image171.png"/><Relationship Id="rId207" Type="http://schemas.openxmlformats.org/officeDocument/2006/relationships/image" Target="../media/image178.png"/><Relationship Id="rId13" Type="http://schemas.openxmlformats.org/officeDocument/2006/relationships/image" Target="../media/image7.png"/><Relationship Id="rId109" Type="http://schemas.openxmlformats.org/officeDocument/2006/relationships/image" Target="../media/image129.png"/><Relationship Id="rId34" Type="http://schemas.openxmlformats.org/officeDocument/2006/relationships/customXml" Target="../ink/ink335.xml"/><Relationship Id="rId55" Type="http://schemas.openxmlformats.org/officeDocument/2006/relationships/image" Target="../media/image62.png"/><Relationship Id="rId76" Type="http://schemas.openxmlformats.org/officeDocument/2006/relationships/customXml" Target="../ink/ink356.xml"/><Relationship Id="rId97" Type="http://schemas.openxmlformats.org/officeDocument/2006/relationships/image" Target="../media/image1230.png"/><Relationship Id="rId120" Type="http://schemas.openxmlformats.org/officeDocument/2006/relationships/customXml" Target="../ink/ink378.xml"/><Relationship Id="rId141" Type="http://schemas.openxmlformats.org/officeDocument/2006/relationships/image" Target="../media/image145.png"/><Relationship Id="rId7" Type="http://schemas.openxmlformats.org/officeDocument/2006/relationships/image" Target="../media/image4.png"/><Relationship Id="rId162" Type="http://schemas.openxmlformats.org/officeDocument/2006/relationships/customXml" Target="../ink/ink399.xml"/><Relationship Id="rId183" Type="http://schemas.openxmlformats.org/officeDocument/2006/relationships/image" Target="../media/image166.png"/><Relationship Id="rId24" Type="http://schemas.openxmlformats.org/officeDocument/2006/relationships/customXml" Target="../ink/ink330.xml"/><Relationship Id="rId45" Type="http://schemas.openxmlformats.org/officeDocument/2006/relationships/image" Target="../media/image48.png"/><Relationship Id="rId66" Type="http://schemas.openxmlformats.org/officeDocument/2006/relationships/customXml" Target="../ink/ink351.xml"/><Relationship Id="rId87" Type="http://schemas.openxmlformats.org/officeDocument/2006/relationships/image" Target="../media/image1180.png"/><Relationship Id="rId110" Type="http://schemas.openxmlformats.org/officeDocument/2006/relationships/customXml" Target="../ink/ink373.xml"/><Relationship Id="rId131" Type="http://schemas.openxmlformats.org/officeDocument/2006/relationships/image" Target="../media/image140.png"/><Relationship Id="rId61" Type="http://schemas.openxmlformats.org/officeDocument/2006/relationships/image" Target="../media/image74.png"/><Relationship Id="rId82" Type="http://schemas.openxmlformats.org/officeDocument/2006/relationships/customXml" Target="../ink/ink359.xml"/><Relationship Id="rId152" Type="http://schemas.openxmlformats.org/officeDocument/2006/relationships/customXml" Target="../ink/ink394.xml"/><Relationship Id="rId173" Type="http://schemas.openxmlformats.org/officeDocument/2006/relationships/image" Target="../media/image161.png"/><Relationship Id="rId194" Type="http://schemas.openxmlformats.org/officeDocument/2006/relationships/customXml" Target="../ink/ink415.xml"/><Relationship Id="rId199" Type="http://schemas.openxmlformats.org/officeDocument/2006/relationships/image" Target="../media/image174.png"/><Relationship Id="rId203" Type="http://schemas.openxmlformats.org/officeDocument/2006/relationships/image" Target="../media/image176.png"/><Relationship Id="rId208" Type="http://schemas.openxmlformats.org/officeDocument/2006/relationships/customXml" Target="../ink/ink422.xml"/><Relationship Id="rId19" Type="http://schemas.openxmlformats.org/officeDocument/2006/relationships/image" Target="../media/image10.png"/><Relationship Id="rId14" Type="http://schemas.openxmlformats.org/officeDocument/2006/relationships/customXml" Target="../ink/ink325.xml"/><Relationship Id="rId30" Type="http://schemas.openxmlformats.org/officeDocument/2006/relationships/customXml" Target="../ink/ink333.xml"/><Relationship Id="rId35" Type="http://schemas.openxmlformats.org/officeDocument/2006/relationships/image" Target="../media/image18.png"/><Relationship Id="rId56" Type="http://schemas.openxmlformats.org/officeDocument/2006/relationships/customXml" Target="../ink/ink346.xml"/><Relationship Id="rId77" Type="http://schemas.openxmlformats.org/officeDocument/2006/relationships/image" Target="../media/image113.png"/><Relationship Id="rId100" Type="http://schemas.openxmlformats.org/officeDocument/2006/relationships/customXml" Target="../ink/ink368.xml"/><Relationship Id="rId105" Type="http://schemas.openxmlformats.org/officeDocument/2006/relationships/image" Target="../media/image1270.png"/><Relationship Id="rId126" Type="http://schemas.openxmlformats.org/officeDocument/2006/relationships/customXml" Target="../ink/ink381.xml"/><Relationship Id="rId147" Type="http://schemas.openxmlformats.org/officeDocument/2006/relationships/image" Target="../media/image148.png"/><Relationship Id="rId168" Type="http://schemas.openxmlformats.org/officeDocument/2006/relationships/customXml" Target="../ink/ink402.xml"/><Relationship Id="rId8" Type="http://schemas.openxmlformats.org/officeDocument/2006/relationships/customXml" Target="../ink/ink322.xml"/><Relationship Id="rId51" Type="http://schemas.openxmlformats.org/officeDocument/2006/relationships/image" Target="../media/image600.png"/><Relationship Id="rId72" Type="http://schemas.openxmlformats.org/officeDocument/2006/relationships/customXml" Target="../ink/ink354.xml"/><Relationship Id="rId93" Type="http://schemas.openxmlformats.org/officeDocument/2006/relationships/image" Target="../media/image1210.png"/><Relationship Id="rId98" Type="http://schemas.openxmlformats.org/officeDocument/2006/relationships/customXml" Target="../ink/ink367.xml"/><Relationship Id="rId121" Type="http://schemas.openxmlformats.org/officeDocument/2006/relationships/image" Target="../media/image135.png"/><Relationship Id="rId142" Type="http://schemas.openxmlformats.org/officeDocument/2006/relationships/customXml" Target="../ink/ink389.xml"/><Relationship Id="rId163" Type="http://schemas.openxmlformats.org/officeDocument/2006/relationships/image" Target="../media/image156.png"/><Relationship Id="rId184" Type="http://schemas.openxmlformats.org/officeDocument/2006/relationships/customXml" Target="../ink/ink410.xml"/><Relationship Id="rId189" Type="http://schemas.openxmlformats.org/officeDocument/2006/relationships/image" Target="../media/image169.png"/><Relationship Id="rId3" Type="http://schemas.openxmlformats.org/officeDocument/2006/relationships/image" Target="../media/image2.png"/><Relationship Id="rId25" Type="http://schemas.openxmlformats.org/officeDocument/2006/relationships/image" Target="../media/image13.png"/><Relationship Id="rId46" Type="http://schemas.openxmlformats.org/officeDocument/2006/relationships/customXml" Target="../ink/ink341.xml"/><Relationship Id="rId67" Type="http://schemas.openxmlformats.org/officeDocument/2006/relationships/image" Target="../media/image77.png"/><Relationship Id="rId116" Type="http://schemas.openxmlformats.org/officeDocument/2006/relationships/customXml" Target="../ink/ink376.xml"/><Relationship Id="rId137" Type="http://schemas.openxmlformats.org/officeDocument/2006/relationships/image" Target="../media/image143.png"/><Relationship Id="rId158" Type="http://schemas.openxmlformats.org/officeDocument/2006/relationships/customXml" Target="../ink/ink397.xml"/><Relationship Id="rId20" Type="http://schemas.openxmlformats.org/officeDocument/2006/relationships/customXml" Target="../ink/ink328.xml"/><Relationship Id="rId41" Type="http://schemas.openxmlformats.org/officeDocument/2006/relationships/image" Target="../media/image21.png"/><Relationship Id="rId62" Type="http://schemas.openxmlformats.org/officeDocument/2006/relationships/customXml" Target="../ink/ink349.xml"/><Relationship Id="rId83" Type="http://schemas.openxmlformats.org/officeDocument/2006/relationships/image" Target="../media/image1160.png"/><Relationship Id="rId88" Type="http://schemas.openxmlformats.org/officeDocument/2006/relationships/customXml" Target="../ink/ink362.xml"/><Relationship Id="rId111" Type="http://schemas.openxmlformats.org/officeDocument/2006/relationships/image" Target="../media/image130.png"/><Relationship Id="rId132" Type="http://schemas.openxmlformats.org/officeDocument/2006/relationships/customXml" Target="../ink/ink384.xml"/><Relationship Id="rId153" Type="http://schemas.openxmlformats.org/officeDocument/2006/relationships/image" Target="../media/image151.png"/><Relationship Id="rId174" Type="http://schemas.openxmlformats.org/officeDocument/2006/relationships/customXml" Target="../ink/ink405.xml"/><Relationship Id="rId179" Type="http://schemas.openxmlformats.org/officeDocument/2006/relationships/image" Target="../media/image164.png"/><Relationship Id="rId195" Type="http://schemas.openxmlformats.org/officeDocument/2006/relationships/image" Target="../media/image172.png"/><Relationship Id="rId209" Type="http://schemas.openxmlformats.org/officeDocument/2006/relationships/image" Target="../media/image179.png"/><Relationship Id="rId190" Type="http://schemas.openxmlformats.org/officeDocument/2006/relationships/customXml" Target="../ink/ink413.xml"/><Relationship Id="rId204" Type="http://schemas.openxmlformats.org/officeDocument/2006/relationships/customXml" Target="../ink/ink420.xml"/><Relationship Id="rId15" Type="http://schemas.openxmlformats.org/officeDocument/2006/relationships/image" Target="../media/image8.png"/><Relationship Id="rId36" Type="http://schemas.openxmlformats.org/officeDocument/2006/relationships/customXml" Target="../ink/ink336.xml"/><Relationship Id="rId57" Type="http://schemas.openxmlformats.org/officeDocument/2006/relationships/image" Target="../media/image72.png"/><Relationship Id="rId106" Type="http://schemas.openxmlformats.org/officeDocument/2006/relationships/customXml" Target="../ink/ink371.xml"/><Relationship Id="rId127" Type="http://schemas.openxmlformats.org/officeDocument/2006/relationships/image" Target="../media/image138.png"/><Relationship Id="rId10" Type="http://schemas.openxmlformats.org/officeDocument/2006/relationships/customXml" Target="../ink/ink323.xml"/><Relationship Id="rId31" Type="http://schemas.openxmlformats.org/officeDocument/2006/relationships/image" Target="../media/image16.png"/><Relationship Id="rId52" Type="http://schemas.openxmlformats.org/officeDocument/2006/relationships/customXml" Target="../ink/ink344.xml"/><Relationship Id="rId73" Type="http://schemas.openxmlformats.org/officeDocument/2006/relationships/image" Target="../media/image80.png"/><Relationship Id="rId78" Type="http://schemas.openxmlformats.org/officeDocument/2006/relationships/customXml" Target="../ink/ink357.xml"/><Relationship Id="rId94" Type="http://schemas.openxmlformats.org/officeDocument/2006/relationships/customXml" Target="../ink/ink365.xml"/><Relationship Id="rId99" Type="http://schemas.openxmlformats.org/officeDocument/2006/relationships/image" Target="../media/image1240.png"/><Relationship Id="rId101" Type="http://schemas.openxmlformats.org/officeDocument/2006/relationships/image" Target="../media/image1250.png"/><Relationship Id="rId122" Type="http://schemas.openxmlformats.org/officeDocument/2006/relationships/customXml" Target="../ink/ink379.xml"/><Relationship Id="rId143" Type="http://schemas.openxmlformats.org/officeDocument/2006/relationships/image" Target="../media/image146.png"/><Relationship Id="rId148" Type="http://schemas.openxmlformats.org/officeDocument/2006/relationships/customXml" Target="../ink/ink392.xml"/><Relationship Id="rId164" Type="http://schemas.openxmlformats.org/officeDocument/2006/relationships/customXml" Target="../ink/ink400.xml"/><Relationship Id="rId169" Type="http://schemas.openxmlformats.org/officeDocument/2006/relationships/image" Target="../media/image159.png"/><Relationship Id="rId185" Type="http://schemas.openxmlformats.org/officeDocument/2006/relationships/image" Target="../media/image167.png"/><Relationship Id="rId4" Type="http://schemas.openxmlformats.org/officeDocument/2006/relationships/customXml" Target="../ink/ink320.xml"/><Relationship Id="rId9" Type="http://schemas.openxmlformats.org/officeDocument/2006/relationships/image" Target="../media/image5.png"/><Relationship Id="rId180" Type="http://schemas.openxmlformats.org/officeDocument/2006/relationships/customXml" Target="../ink/ink408.xml"/><Relationship Id="rId26" Type="http://schemas.openxmlformats.org/officeDocument/2006/relationships/customXml" Target="../ink/ink331.xml"/><Relationship Id="rId47" Type="http://schemas.openxmlformats.org/officeDocument/2006/relationships/image" Target="../media/image49.png"/><Relationship Id="rId68" Type="http://schemas.openxmlformats.org/officeDocument/2006/relationships/customXml" Target="../ink/ink352.xml"/><Relationship Id="rId89" Type="http://schemas.openxmlformats.org/officeDocument/2006/relationships/image" Target="../media/image1190.png"/><Relationship Id="rId112" Type="http://schemas.openxmlformats.org/officeDocument/2006/relationships/customXml" Target="../ink/ink374.xml"/><Relationship Id="rId133" Type="http://schemas.openxmlformats.org/officeDocument/2006/relationships/image" Target="../media/image141.png"/><Relationship Id="rId154" Type="http://schemas.openxmlformats.org/officeDocument/2006/relationships/customXml" Target="../ink/ink395.xml"/><Relationship Id="rId175" Type="http://schemas.openxmlformats.org/officeDocument/2006/relationships/image" Target="../media/image162.png"/><Relationship Id="rId196" Type="http://schemas.openxmlformats.org/officeDocument/2006/relationships/customXml" Target="../ink/ink416.xml"/><Relationship Id="rId200" Type="http://schemas.openxmlformats.org/officeDocument/2006/relationships/customXml" Target="../ink/ink418.xml"/><Relationship Id="rId16" Type="http://schemas.openxmlformats.org/officeDocument/2006/relationships/customXml" Target="../ink/ink326.xml"/><Relationship Id="rId37" Type="http://schemas.openxmlformats.org/officeDocument/2006/relationships/image" Target="../media/image19.png"/><Relationship Id="rId58" Type="http://schemas.openxmlformats.org/officeDocument/2006/relationships/customXml" Target="../ink/ink347.xml"/><Relationship Id="rId79" Type="http://schemas.openxmlformats.org/officeDocument/2006/relationships/image" Target="../media/image114.png"/><Relationship Id="rId102" Type="http://schemas.openxmlformats.org/officeDocument/2006/relationships/customXml" Target="../ink/ink369.xml"/><Relationship Id="rId123" Type="http://schemas.openxmlformats.org/officeDocument/2006/relationships/image" Target="../media/image136.png"/><Relationship Id="rId144" Type="http://schemas.openxmlformats.org/officeDocument/2006/relationships/customXml" Target="../ink/ink390.xml"/><Relationship Id="rId90" Type="http://schemas.openxmlformats.org/officeDocument/2006/relationships/customXml" Target="../ink/ink363.xml"/><Relationship Id="rId165" Type="http://schemas.openxmlformats.org/officeDocument/2006/relationships/image" Target="../media/image157.png"/><Relationship Id="rId186" Type="http://schemas.openxmlformats.org/officeDocument/2006/relationships/customXml" Target="../ink/ink411.xml"/><Relationship Id="rId27" Type="http://schemas.openxmlformats.org/officeDocument/2006/relationships/image" Target="../media/image14.png"/><Relationship Id="rId48" Type="http://schemas.openxmlformats.org/officeDocument/2006/relationships/customXml" Target="../ink/ink342.xml"/><Relationship Id="rId69" Type="http://schemas.openxmlformats.org/officeDocument/2006/relationships/image" Target="../media/image78.png"/><Relationship Id="rId113" Type="http://schemas.openxmlformats.org/officeDocument/2006/relationships/image" Target="../media/image131.png"/><Relationship Id="rId134" Type="http://schemas.openxmlformats.org/officeDocument/2006/relationships/customXml" Target="../ink/ink385.xml"/><Relationship Id="rId80" Type="http://schemas.openxmlformats.org/officeDocument/2006/relationships/customXml" Target="../ink/ink358.xml"/><Relationship Id="rId155" Type="http://schemas.openxmlformats.org/officeDocument/2006/relationships/image" Target="../media/image152.png"/><Relationship Id="rId176" Type="http://schemas.openxmlformats.org/officeDocument/2006/relationships/customXml" Target="../ink/ink406.xml"/><Relationship Id="rId197" Type="http://schemas.openxmlformats.org/officeDocument/2006/relationships/image" Target="../media/image173.png"/><Relationship Id="rId201" Type="http://schemas.openxmlformats.org/officeDocument/2006/relationships/image" Target="../media/image175.png"/><Relationship Id="rId17" Type="http://schemas.openxmlformats.org/officeDocument/2006/relationships/image" Target="../media/image9.png"/><Relationship Id="rId38" Type="http://schemas.openxmlformats.org/officeDocument/2006/relationships/customXml" Target="../ink/ink337.xml"/><Relationship Id="rId59" Type="http://schemas.openxmlformats.org/officeDocument/2006/relationships/image" Target="../media/image73.png"/><Relationship Id="rId103" Type="http://schemas.openxmlformats.org/officeDocument/2006/relationships/image" Target="../media/image1260.png"/><Relationship Id="rId124" Type="http://schemas.openxmlformats.org/officeDocument/2006/relationships/customXml" Target="../ink/ink380.xml"/><Relationship Id="rId70" Type="http://schemas.openxmlformats.org/officeDocument/2006/relationships/customXml" Target="../ink/ink353.xml"/><Relationship Id="rId91" Type="http://schemas.openxmlformats.org/officeDocument/2006/relationships/image" Target="../media/image1200.png"/><Relationship Id="rId145" Type="http://schemas.openxmlformats.org/officeDocument/2006/relationships/image" Target="../media/image147.png"/><Relationship Id="rId166" Type="http://schemas.openxmlformats.org/officeDocument/2006/relationships/customXml" Target="../ink/ink401.xml"/><Relationship Id="rId187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332.xml"/><Relationship Id="rId49" Type="http://schemas.openxmlformats.org/officeDocument/2006/relationships/image" Target="../media/image50.png"/><Relationship Id="rId114" Type="http://schemas.openxmlformats.org/officeDocument/2006/relationships/customXml" Target="../ink/ink375.xml"/><Relationship Id="rId60" Type="http://schemas.openxmlformats.org/officeDocument/2006/relationships/customXml" Target="../ink/ink348.xml"/><Relationship Id="rId81" Type="http://schemas.openxmlformats.org/officeDocument/2006/relationships/image" Target="../media/image1150.png"/><Relationship Id="rId135" Type="http://schemas.openxmlformats.org/officeDocument/2006/relationships/image" Target="../media/image142.png"/><Relationship Id="rId156" Type="http://schemas.openxmlformats.org/officeDocument/2006/relationships/customXml" Target="../ink/ink396.xml"/><Relationship Id="rId177" Type="http://schemas.openxmlformats.org/officeDocument/2006/relationships/image" Target="../media/image163.png"/><Relationship Id="rId198" Type="http://schemas.openxmlformats.org/officeDocument/2006/relationships/customXml" Target="../ink/ink417.xml"/><Relationship Id="rId202" Type="http://schemas.openxmlformats.org/officeDocument/2006/relationships/customXml" Target="../ink/ink419.xml"/><Relationship Id="rId18" Type="http://schemas.openxmlformats.org/officeDocument/2006/relationships/customXml" Target="../ink/ink327.xml"/><Relationship Id="rId39" Type="http://schemas.openxmlformats.org/officeDocument/2006/relationships/image" Target="../media/image20.png"/><Relationship Id="rId50" Type="http://schemas.openxmlformats.org/officeDocument/2006/relationships/customXml" Target="../ink/ink343.xml"/><Relationship Id="rId104" Type="http://schemas.openxmlformats.org/officeDocument/2006/relationships/customXml" Target="../ink/ink370.xml"/><Relationship Id="rId125" Type="http://schemas.openxmlformats.org/officeDocument/2006/relationships/image" Target="../media/image137.png"/><Relationship Id="rId146" Type="http://schemas.openxmlformats.org/officeDocument/2006/relationships/customXml" Target="../ink/ink391.xml"/><Relationship Id="rId167" Type="http://schemas.openxmlformats.org/officeDocument/2006/relationships/image" Target="../media/image158.png"/><Relationship Id="rId188" Type="http://schemas.openxmlformats.org/officeDocument/2006/relationships/customXml" Target="../ink/ink412.xml"/><Relationship Id="rId71" Type="http://schemas.openxmlformats.org/officeDocument/2006/relationships/image" Target="../media/image79.png"/><Relationship Id="rId92" Type="http://schemas.openxmlformats.org/officeDocument/2006/relationships/customXml" Target="../ink/ink364.xml"/><Relationship Id="rId2" Type="http://schemas.openxmlformats.org/officeDocument/2006/relationships/image" Target="../media/image1.png"/><Relationship Id="rId29" Type="http://schemas.openxmlformats.org/officeDocument/2006/relationships/image" Target="../media/image15.png"/><Relationship Id="rId40" Type="http://schemas.openxmlformats.org/officeDocument/2006/relationships/customXml" Target="../ink/ink338.xml"/><Relationship Id="rId115" Type="http://schemas.openxmlformats.org/officeDocument/2006/relationships/image" Target="../media/image132.png"/><Relationship Id="rId136" Type="http://schemas.openxmlformats.org/officeDocument/2006/relationships/customXml" Target="../ink/ink386.xml"/><Relationship Id="rId157" Type="http://schemas.openxmlformats.org/officeDocument/2006/relationships/image" Target="../media/image153.png"/><Relationship Id="rId178" Type="http://schemas.openxmlformats.org/officeDocument/2006/relationships/customXml" Target="../ink/ink40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image" Target="../media/image181.png"/><Relationship Id="rId7" Type="http://schemas.openxmlformats.org/officeDocument/2006/relationships/customXml" Target="../ink/ink423.xml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4" Type="http://schemas.openxmlformats.org/officeDocument/2006/relationships/image" Target="../media/image18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0.png"/><Relationship Id="rId3" Type="http://schemas.openxmlformats.org/officeDocument/2006/relationships/image" Target="../media/image182.png"/><Relationship Id="rId7" Type="http://schemas.openxmlformats.org/officeDocument/2006/relationships/customXml" Target="../ink/ink425.xml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50.png"/><Relationship Id="rId5" Type="http://schemas.openxmlformats.org/officeDocument/2006/relationships/customXml" Target="../ink/ink424.xml"/><Relationship Id="rId10" Type="http://schemas.openxmlformats.org/officeDocument/2006/relationships/image" Target="../media/image187.png"/><Relationship Id="rId4" Type="http://schemas.openxmlformats.org/officeDocument/2006/relationships/image" Target="../media/image183.png"/><Relationship Id="rId9" Type="http://schemas.openxmlformats.org/officeDocument/2006/relationships/customXml" Target="../ink/ink4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27.xml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4C640B-D32F-4D3A-8DAC-C444576B2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263" r="34794"/>
          <a:stretch/>
        </p:blipFill>
        <p:spPr>
          <a:xfrm>
            <a:off x="480356" y="464530"/>
            <a:ext cx="3850724" cy="296447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259F2DE-1531-4578-85A0-0FC365E768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58" t="8121" r="7256" b="7551"/>
          <a:stretch/>
        </p:blipFill>
        <p:spPr>
          <a:xfrm>
            <a:off x="6263914" y="4446955"/>
            <a:ext cx="1763094" cy="17567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18EDF83E-3839-44E9-9C04-1181CE6C2F11}"/>
                  </a:ext>
                </a:extLst>
              </p14:cNvPr>
              <p14:cNvContentPartPr/>
              <p14:nvPr/>
            </p14:nvContentPartPr>
            <p14:xfrm>
              <a:off x="861885" y="5632676"/>
              <a:ext cx="47160" cy="435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18EDF83E-3839-44E9-9C04-1181CE6C2F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3885" y="5614676"/>
                <a:ext cx="828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2EAA09B-B6FD-4DEA-952F-792C034B078A}"/>
                  </a:ext>
                </a:extLst>
              </p14:cNvPr>
              <p14:cNvContentPartPr/>
              <p14:nvPr/>
            </p14:nvContentPartPr>
            <p14:xfrm>
              <a:off x="7174485" y="4468796"/>
              <a:ext cx="75240" cy="493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2EAA09B-B6FD-4DEA-952F-792C034B07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56845" y="4451156"/>
                <a:ext cx="1108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F4DFEA7A-FD64-44EC-812B-A33EC6D64241}"/>
                  </a:ext>
                </a:extLst>
              </p14:cNvPr>
              <p14:cNvContentPartPr/>
              <p14:nvPr/>
            </p14:nvContentPartPr>
            <p14:xfrm>
              <a:off x="814005" y="834956"/>
              <a:ext cx="3134160" cy="216180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F4DFEA7A-FD64-44EC-812B-A33EC6D6424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6005" y="816956"/>
                <a:ext cx="3169800" cy="21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DFE49250-20BA-487F-AE10-ED60DC266B14}"/>
                  </a:ext>
                </a:extLst>
              </p14:cNvPr>
              <p14:cNvContentPartPr/>
              <p14:nvPr/>
            </p14:nvContentPartPr>
            <p14:xfrm>
              <a:off x="6301485" y="4910516"/>
              <a:ext cx="1713600" cy="12801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DFE49250-20BA-487F-AE10-ED60DC266B1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83845" y="4892876"/>
                <a:ext cx="1749240" cy="13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D1251615-100B-4EA1-9D8E-735196AE4B7B}"/>
                  </a:ext>
                </a:extLst>
              </p14:cNvPr>
              <p14:cNvContentPartPr/>
              <p14:nvPr/>
            </p14:nvContentPartPr>
            <p14:xfrm>
              <a:off x="1890045" y="2243996"/>
              <a:ext cx="16920" cy="3600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D1251615-100B-4EA1-9D8E-735196AE4B7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72045" y="2226356"/>
                <a:ext cx="525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B7654AEA-DA56-4090-BFE0-B727E6B0CA1C}"/>
                  </a:ext>
                </a:extLst>
              </p14:cNvPr>
              <p14:cNvContentPartPr/>
              <p14:nvPr/>
            </p14:nvContentPartPr>
            <p14:xfrm>
              <a:off x="1858725" y="1959956"/>
              <a:ext cx="448200" cy="3081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B7654AEA-DA56-4090-BFE0-B727E6B0CA1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41085" y="1941956"/>
                <a:ext cx="48384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19559D9F-912C-489D-9E73-3D61A4A12C7F}"/>
                  </a:ext>
                </a:extLst>
              </p14:cNvPr>
              <p14:cNvContentPartPr/>
              <p14:nvPr/>
            </p14:nvContentPartPr>
            <p14:xfrm>
              <a:off x="6359085" y="4482836"/>
              <a:ext cx="878760" cy="5695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19559D9F-912C-489D-9E73-3D61A4A12C7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41445" y="4464836"/>
                <a:ext cx="91440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F0C538A8-2DDF-4494-97A7-A9C2E5622B65}"/>
                  </a:ext>
                </a:extLst>
              </p14:cNvPr>
              <p14:cNvContentPartPr/>
              <p14:nvPr/>
            </p14:nvContentPartPr>
            <p14:xfrm>
              <a:off x="2369565" y="1527236"/>
              <a:ext cx="533520" cy="3639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F0C538A8-2DDF-4494-97A7-A9C2E5622B6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51565" y="1509236"/>
                <a:ext cx="56916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366A274D-ACFD-4C16-8DD6-C85C0670A062}"/>
                  </a:ext>
                </a:extLst>
              </p14:cNvPr>
              <p14:cNvContentPartPr/>
              <p14:nvPr/>
            </p14:nvContentPartPr>
            <p14:xfrm>
              <a:off x="7424325" y="5621516"/>
              <a:ext cx="631440" cy="58212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366A274D-ACFD-4C16-8DD6-C85C0670A06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06325" y="5603876"/>
                <a:ext cx="667080" cy="61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2D2DFCF8-6B5B-4F3E-A5B2-E359BA9253D6}"/>
              </a:ext>
            </a:extLst>
          </p:cNvPr>
          <p:cNvGrpSpPr/>
          <p:nvPr/>
        </p:nvGrpSpPr>
        <p:grpSpPr>
          <a:xfrm>
            <a:off x="6246045" y="4502636"/>
            <a:ext cx="1767240" cy="1239480"/>
            <a:chOff x="6246045" y="4502636"/>
            <a:chExt cx="1767240" cy="123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CFA1A98-C564-4B2B-86A8-BD16E74C400B}"/>
                    </a:ext>
                  </a:extLst>
                </p14:cNvPr>
                <p14:cNvContentPartPr/>
                <p14:nvPr/>
              </p14:nvContentPartPr>
              <p14:xfrm>
                <a:off x="6359085" y="4502636"/>
                <a:ext cx="1654200" cy="1171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CFA1A98-C564-4B2B-86A8-BD16E74C400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41445" y="4484636"/>
                  <a:ext cx="1689840" cy="12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50127DF-A531-4DEA-AB83-5F9BE32E8662}"/>
                    </a:ext>
                  </a:extLst>
                </p14:cNvPr>
                <p14:cNvContentPartPr/>
                <p14:nvPr/>
              </p14:nvContentPartPr>
              <p14:xfrm>
                <a:off x="6246045" y="5564996"/>
                <a:ext cx="232920" cy="177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50127DF-A531-4DEA-AB83-5F9BE32E866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28405" y="5547356"/>
                  <a:ext cx="268560" cy="21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8FB510B0-C78E-4200-BA2B-361E22D7DC92}"/>
                  </a:ext>
                </a:extLst>
              </p14:cNvPr>
              <p14:cNvContentPartPr/>
              <p14:nvPr/>
            </p14:nvContentPartPr>
            <p14:xfrm>
              <a:off x="2906325" y="862316"/>
              <a:ext cx="984600" cy="6663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8FB510B0-C78E-4200-BA2B-361E22D7DC9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88325" y="844676"/>
                <a:ext cx="1020240" cy="70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5F973F35-AB96-426A-B262-2FD1B9A5411F}"/>
              </a:ext>
            </a:extLst>
          </p:cNvPr>
          <p:cNvGrpSpPr/>
          <p:nvPr/>
        </p:nvGrpSpPr>
        <p:grpSpPr>
          <a:xfrm>
            <a:off x="217125" y="4370516"/>
            <a:ext cx="3353760" cy="2156040"/>
            <a:chOff x="217125" y="4370516"/>
            <a:chExt cx="3353760" cy="21560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245DF3D-F4C8-4005-9BB8-06586884278A}"/>
                    </a:ext>
                  </a:extLst>
                </p14:cNvPr>
                <p14:cNvContentPartPr/>
                <p14:nvPr/>
              </p14:nvContentPartPr>
              <p14:xfrm>
                <a:off x="963765" y="4370516"/>
                <a:ext cx="2607120" cy="1699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245DF3D-F4C8-4005-9BB8-06586884278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46125" y="4352516"/>
                  <a:ext cx="2642760" cy="173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8431932-A4E5-4B9B-93F0-E2A42DAFC9C4}"/>
                    </a:ext>
                  </a:extLst>
                </p14:cNvPr>
                <p14:cNvContentPartPr/>
                <p14:nvPr/>
              </p14:nvContentPartPr>
              <p14:xfrm>
                <a:off x="1879965" y="6112916"/>
                <a:ext cx="162000" cy="413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8431932-A4E5-4B9B-93F0-E2A42DAFC9C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62325" y="6094916"/>
                  <a:ext cx="19764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B92733A-27C8-4B4A-BE51-1ADFBDCEE7B5}"/>
                    </a:ext>
                  </a:extLst>
                </p14:cNvPr>
                <p14:cNvContentPartPr/>
                <p14:nvPr/>
              </p14:nvContentPartPr>
              <p14:xfrm>
                <a:off x="217125" y="4879556"/>
                <a:ext cx="706320" cy="4176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B92733A-27C8-4B4A-BE51-1ADFBDCEE7B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9485" y="4861916"/>
                  <a:ext cx="741960" cy="45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92411678-E5AE-4890-B6F3-A746C4CCE456}"/>
                  </a:ext>
                </a:extLst>
              </p14:cNvPr>
              <p14:cNvContentPartPr/>
              <p14:nvPr/>
            </p14:nvContentPartPr>
            <p14:xfrm>
              <a:off x="3403125" y="5484356"/>
              <a:ext cx="56880" cy="5421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92411678-E5AE-4890-B6F3-A746C4CCE45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385485" y="5466716"/>
                <a:ext cx="925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9BF73407-628A-4219-9CE6-703BA052BD07}"/>
                  </a:ext>
                </a:extLst>
              </p14:cNvPr>
              <p14:cNvContentPartPr/>
              <p14:nvPr/>
            </p14:nvContentPartPr>
            <p14:xfrm>
              <a:off x="3479445" y="4473476"/>
              <a:ext cx="94680" cy="43920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9BF73407-628A-4219-9CE6-703BA052BD0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61805" y="4455836"/>
                <a:ext cx="130320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BB4C8C48-DC25-430F-9882-ED887FF07954}"/>
                  </a:ext>
                </a:extLst>
              </p14:cNvPr>
              <p14:cNvContentPartPr/>
              <p14:nvPr/>
            </p14:nvContentPartPr>
            <p14:xfrm>
              <a:off x="3443445" y="4946876"/>
              <a:ext cx="84960" cy="1839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BB4C8C48-DC25-430F-9882-ED887FF0795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425445" y="4929236"/>
                <a:ext cx="1206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BC703824-D990-4E87-840E-059A1BEFB155}"/>
                  </a:ext>
                </a:extLst>
              </p14:cNvPr>
              <p14:cNvContentPartPr/>
              <p14:nvPr/>
            </p14:nvContentPartPr>
            <p14:xfrm>
              <a:off x="3414645" y="5186996"/>
              <a:ext cx="93240" cy="26208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BC703824-D990-4E87-840E-059A1BEFB15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396645" y="5168996"/>
                <a:ext cx="128880" cy="29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Group 202">
            <a:extLst>
              <a:ext uri="{FF2B5EF4-FFF2-40B4-BE49-F238E27FC236}">
                <a16:creationId xmlns:a16="http://schemas.microsoft.com/office/drawing/2014/main" id="{5CCD0752-0DC3-4A12-B3E2-BBF200634005}"/>
              </a:ext>
            </a:extLst>
          </p:cNvPr>
          <p:cNvGrpSpPr/>
          <p:nvPr/>
        </p:nvGrpSpPr>
        <p:grpSpPr>
          <a:xfrm>
            <a:off x="5549445" y="430316"/>
            <a:ext cx="3414600" cy="564120"/>
            <a:chOff x="5549445" y="430316"/>
            <a:chExt cx="3414600" cy="56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08E7429-6353-4293-8FEB-AE3198339468}"/>
                    </a:ext>
                  </a:extLst>
                </p14:cNvPr>
                <p14:cNvContentPartPr/>
                <p14:nvPr/>
              </p14:nvContentPartPr>
              <p14:xfrm>
                <a:off x="5549445" y="585476"/>
                <a:ext cx="614160" cy="4089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08E7429-6353-4293-8FEB-AE319833946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31805" y="567836"/>
                  <a:ext cx="64980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B456715-F75F-472C-9073-DD2521365DEE}"/>
                    </a:ext>
                  </a:extLst>
                </p14:cNvPr>
                <p14:cNvContentPartPr/>
                <p14:nvPr/>
              </p14:nvContentPartPr>
              <p14:xfrm>
                <a:off x="6464565" y="770156"/>
                <a:ext cx="424080" cy="241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B456715-F75F-472C-9073-DD2521365DE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46925" y="752156"/>
                  <a:ext cx="4597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0312200-BEDC-4675-AC93-15BDC6D936C7}"/>
                    </a:ext>
                  </a:extLst>
                </p14:cNvPr>
                <p14:cNvContentPartPr/>
                <p14:nvPr/>
              </p14:nvContentPartPr>
              <p14:xfrm>
                <a:off x="6741405" y="648476"/>
                <a:ext cx="243720" cy="2826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0312200-BEDC-4675-AC93-15BDC6D936C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723765" y="630476"/>
                  <a:ext cx="2793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9488176-51EC-4CE0-B6D1-27DB75B050FF}"/>
                    </a:ext>
                  </a:extLst>
                </p14:cNvPr>
                <p14:cNvContentPartPr/>
                <p14:nvPr/>
              </p14:nvContentPartPr>
              <p14:xfrm>
                <a:off x="7197525" y="542276"/>
                <a:ext cx="282600" cy="4453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9488176-51EC-4CE0-B6D1-27DB75B050F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179885" y="524276"/>
                  <a:ext cx="31824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8440933-D1F6-4130-9D4B-4E5FF52D856A}"/>
                    </a:ext>
                  </a:extLst>
                </p14:cNvPr>
                <p14:cNvContentPartPr/>
                <p14:nvPr/>
              </p14:nvContentPartPr>
              <p14:xfrm>
                <a:off x="7635285" y="430316"/>
                <a:ext cx="248400" cy="4629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8440933-D1F6-4130-9D4B-4E5FF52D856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17645" y="412316"/>
                  <a:ext cx="28404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D557D82-A575-46C9-B5A5-10914BDA3FA8}"/>
                    </a:ext>
                  </a:extLst>
                </p14:cNvPr>
                <p14:cNvContentPartPr/>
                <p14:nvPr/>
              </p14:nvContentPartPr>
              <p14:xfrm>
                <a:off x="8002125" y="587996"/>
                <a:ext cx="80280" cy="2372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D557D82-A575-46C9-B5A5-10914BDA3FA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984485" y="569996"/>
                  <a:ext cx="1159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6525D63-E528-4E73-9EC2-963B96D4274A}"/>
                    </a:ext>
                  </a:extLst>
                </p14:cNvPr>
                <p14:cNvContentPartPr/>
                <p14:nvPr/>
              </p14:nvContentPartPr>
              <p14:xfrm>
                <a:off x="7949205" y="695636"/>
                <a:ext cx="203760" cy="327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6525D63-E528-4E73-9EC2-963B96D4274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931205" y="677996"/>
                  <a:ext cx="2394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42B662B-2311-4022-88C5-86FAF1DC334F}"/>
                    </a:ext>
                  </a:extLst>
                </p14:cNvPr>
                <p14:cNvContentPartPr/>
                <p14:nvPr/>
              </p14:nvContentPartPr>
              <p14:xfrm>
                <a:off x="8221365" y="506996"/>
                <a:ext cx="222840" cy="4204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42B662B-2311-4022-88C5-86FAF1DC334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203365" y="488996"/>
                  <a:ext cx="25848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1F050D1-5C51-46BA-9AD6-F956309F691F}"/>
                    </a:ext>
                  </a:extLst>
                </p14:cNvPr>
                <p14:cNvContentPartPr/>
                <p14:nvPr/>
              </p14:nvContentPartPr>
              <p14:xfrm>
                <a:off x="8560485" y="674036"/>
                <a:ext cx="403560" cy="231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1F050D1-5C51-46BA-9AD6-F956309F691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542485" y="656036"/>
                  <a:ext cx="439200" cy="26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50BEDEF6-123B-42FD-AEFD-4461FA73B110}"/>
                  </a:ext>
                </a:extLst>
              </p14:cNvPr>
              <p14:cNvContentPartPr/>
              <p14:nvPr/>
            </p14:nvContentPartPr>
            <p14:xfrm>
              <a:off x="2137005" y="5871356"/>
              <a:ext cx="230040" cy="29412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50BEDEF6-123B-42FD-AEFD-4461FA73B11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119365" y="5853356"/>
                <a:ext cx="26568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AD69D84D-2F98-4D56-A854-6C73DF17C43A}"/>
                  </a:ext>
                </a:extLst>
              </p14:cNvPr>
              <p14:cNvContentPartPr/>
              <p14:nvPr/>
            </p14:nvContentPartPr>
            <p14:xfrm>
              <a:off x="2287125" y="4276196"/>
              <a:ext cx="222120" cy="33084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AD69D84D-2F98-4D56-A854-6C73DF17C43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269485" y="4258556"/>
                <a:ext cx="257760" cy="36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" name="Group 207">
            <a:extLst>
              <a:ext uri="{FF2B5EF4-FFF2-40B4-BE49-F238E27FC236}">
                <a16:creationId xmlns:a16="http://schemas.microsoft.com/office/drawing/2014/main" id="{20AFF171-9E99-4470-AF62-87D9189DC970}"/>
              </a:ext>
            </a:extLst>
          </p:cNvPr>
          <p:cNvGrpSpPr/>
          <p:nvPr/>
        </p:nvGrpSpPr>
        <p:grpSpPr>
          <a:xfrm>
            <a:off x="1087965" y="4923836"/>
            <a:ext cx="306360" cy="573480"/>
            <a:chOff x="1087965" y="4923836"/>
            <a:chExt cx="306360" cy="57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F4DC841-72F6-4D99-8C01-EE6216284482}"/>
                    </a:ext>
                  </a:extLst>
                </p14:cNvPr>
                <p14:cNvContentPartPr/>
                <p14:nvPr/>
              </p14:nvContentPartPr>
              <p14:xfrm>
                <a:off x="1087965" y="5213636"/>
                <a:ext cx="182520" cy="2836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F4DC841-72F6-4D99-8C01-EE621628448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69965" y="5195996"/>
                  <a:ext cx="2181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ED42930-55D5-442E-9979-47BFB5D91DD0}"/>
                    </a:ext>
                  </a:extLst>
                </p14:cNvPr>
                <p14:cNvContentPartPr/>
                <p14:nvPr/>
              </p14:nvContentPartPr>
              <p14:xfrm>
                <a:off x="1134405" y="4923836"/>
                <a:ext cx="259920" cy="2253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ED42930-55D5-442E-9979-47BFB5D91DD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16765" y="4905836"/>
                  <a:ext cx="295560" cy="26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EA758B40-5113-4BBE-9657-FB4054D7FBAB}"/>
              </a:ext>
            </a:extLst>
          </p:cNvPr>
          <p:cNvGrpSpPr/>
          <p:nvPr/>
        </p:nvGrpSpPr>
        <p:grpSpPr>
          <a:xfrm>
            <a:off x="4478445" y="4804676"/>
            <a:ext cx="1378800" cy="994680"/>
            <a:chOff x="4478445" y="4804676"/>
            <a:chExt cx="1378800" cy="99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B5F6E82-E417-41FA-B03A-7129D0D8D9FF}"/>
                    </a:ext>
                  </a:extLst>
                </p14:cNvPr>
                <p14:cNvContentPartPr/>
                <p14:nvPr/>
              </p14:nvContentPartPr>
              <p14:xfrm>
                <a:off x="4844565" y="5240996"/>
                <a:ext cx="450720" cy="954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B5F6E82-E417-41FA-B03A-7129D0D8D9F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826565" y="5223356"/>
                  <a:ext cx="4863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714FB34-F2A6-4786-B3CD-19523F953FBE}"/>
                    </a:ext>
                  </a:extLst>
                </p14:cNvPr>
                <p14:cNvContentPartPr/>
                <p14:nvPr/>
              </p14:nvContentPartPr>
              <p14:xfrm>
                <a:off x="4904685" y="5216876"/>
                <a:ext cx="408600" cy="54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714FB34-F2A6-4786-B3CD-19523F953FB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887045" y="5199236"/>
                  <a:ext cx="444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92F50924-4FA0-4592-A457-573744BBE27B}"/>
                    </a:ext>
                  </a:extLst>
                </p14:cNvPr>
                <p14:cNvContentPartPr/>
                <p14:nvPr/>
              </p14:nvContentPartPr>
              <p14:xfrm>
                <a:off x="4478445" y="4804676"/>
                <a:ext cx="1378800" cy="9946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92F50924-4FA0-4592-A457-573744BBE27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460805" y="4787036"/>
                  <a:ext cx="1414440" cy="10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02F6020D-9E57-4B54-9E5F-B6E086C72ED9}"/>
              </a:ext>
            </a:extLst>
          </p:cNvPr>
          <p:cNvGrpSpPr/>
          <p:nvPr/>
        </p:nvGrpSpPr>
        <p:grpSpPr>
          <a:xfrm>
            <a:off x="3350565" y="4882796"/>
            <a:ext cx="1528560" cy="610560"/>
            <a:chOff x="3350565" y="4882796"/>
            <a:chExt cx="1528560" cy="61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9A080EC-BA6B-4E61-8B5C-94EE9E7DCEC3}"/>
                    </a:ext>
                  </a:extLst>
                </p14:cNvPr>
                <p14:cNvContentPartPr/>
                <p14:nvPr/>
              </p14:nvContentPartPr>
              <p14:xfrm>
                <a:off x="3350565" y="5203556"/>
                <a:ext cx="213120" cy="2545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9A080EC-BA6B-4E61-8B5C-94EE9E7DCEC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332925" y="5185916"/>
                  <a:ext cx="2487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FF497F1-858A-445E-8A0C-B7B0560FD677}"/>
                    </a:ext>
                  </a:extLst>
                </p14:cNvPr>
                <p14:cNvContentPartPr/>
                <p14:nvPr/>
              </p14:nvContentPartPr>
              <p14:xfrm>
                <a:off x="3415365" y="4882796"/>
                <a:ext cx="227160" cy="2599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FF497F1-858A-445E-8A0C-B7B0560FD67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397365" y="4865156"/>
                  <a:ext cx="2628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8BDE4F7-EBC6-44B2-A676-572680E3C4F2}"/>
                    </a:ext>
                  </a:extLst>
                </p14:cNvPr>
                <p14:cNvContentPartPr/>
                <p14:nvPr/>
              </p14:nvContentPartPr>
              <p14:xfrm>
                <a:off x="3867885" y="5314796"/>
                <a:ext cx="225720" cy="493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8BDE4F7-EBC6-44B2-A676-572680E3C4F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850245" y="5297156"/>
                  <a:ext cx="261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5C1BC76-9FB9-4D2E-982F-6332B030F2F2}"/>
                    </a:ext>
                  </a:extLst>
                </p14:cNvPr>
                <p14:cNvContentPartPr/>
                <p14:nvPr/>
              </p14:nvContentPartPr>
              <p14:xfrm>
                <a:off x="3930885" y="5084756"/>
                <a:ext cx="261720" cy="367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5C1BC76-9FB9-4D2E-982F-6332B030F2F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912885" y="5067116"/>
                  <a:ext cx="2973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B44A851-0A93-4DB5-8AC3-7C3695ABE6AC}"/>
                    </a:ext>
                  </a:extLst>
                </p14:cNvPr>
                <p14:cNvContentPartPr/>
                <p14:nvPr/>
              </p14:nvContentPartPr>
              <p14:xfrm>
                <a:off x="4478085" y="5190956"/>
                <a:ext cx="401040" cy="1825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B44A851-0A93-4DB5-8AC3-7C3695ABE6A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460085" y="5173316"/>
                  <a:ext cx="4366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E4B02B5-CD83-4300-8B33-02BFCD0D6332}"/>
                    </a:ext>
                  </a:extLst>
                </p14:cNvPr>
                <p14:cNvContentPartPr/>
                <p14:nvPr/>
              </p14:nvContentPartPr>
              <p14:xfrm>
                <a:off x="4498605" y="5293556"/>
                <a:ext cx="379800" cy="1998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E4B02B5-CD83-4300-8B33-02BFCD0D633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80965" y="5275556"/>
                  <a:ext cx="4154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EF61499-EB4C-40F8-97B3-169109AD358D}"/>
                    </a:ext>
                  </a:extLst>
                </p14:cNvPr>
                <p14:cNvContentPartPr/>
                <p14:nvPr/>
              </p14:nvContentPartPr>
              <p14:xfrm>
                <a:off x="4538565" y="5117516"/>
                <a:ext cx="150840" cy="1522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EF61499-EB4C-40F8-97B3-169109AD358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520565" y="5099876"/>
                  <a:ext cx="1864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6A219C1-D862-41A1-B007-7F1C15EF294F}"/>
                    </a:ext>
                  </a:extLst>
                </p14:cNvPr>
                <p14:cNvContentPartPr/>
                <p14:nvPr/>
              </p14:nvContentPartPr>
              <p14:xfrm>
                <a:off x="4684005" y="5143436"/>
                <a:ext cx="114480" cy="975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6A219C1-D862-41A1-B007-7F1C15EF294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666365" y="5125796"/>
                  <a:ext cx="150120" cy="13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9EEE46C7-3313-40F5-8EFA-8CA71BCD61FF}"/>
                  </a:ext>
                </a:extLst>
              </p14:cNvPr>
              <p14:cNvContentPartPr/>
              <p14:nvPr/>
            </p14:nvContentPartPr>
            <p14:xfrm>
              <a:off x="4687605" y="4951196"/>
              <a:ext cx="870840" cy="59292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9EEE46C7-3313-40F5-8EFA-8CA71BCD61F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669965" y="4933196"/>
                <a:ext cx="906480" cy="62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AF715A1-64F5-4230-B66C-A886DB153122}"/>
                  </a:ext>
                </a:extLst>
              </p14:cNvPr>
              <p14:cNvContentPartPr/>
              <p14:nvPr/>
            </p14:nvContentPartPr>
            <p14:xfrm>
              <a:off x="749880" y="550800"/>
              <a:ext cx="5180040" cy="5505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AF715A1-64F5-4230-B66C-A886DB15312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40520" y="541440"/>
                <a:ext cx="5198760" cy="552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3227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B315A9-69D5-4E22-9F3F-5BFA66B663A7}"/>
              </a:ext>
            </a:extLst>
          </p:cNvPr>
          <p:cNvSpPr txBox="1"/>
          <p:nvPr/>
        </p:nvSpPr>
        <p:spPr>
          <a:xfrm flipH="1">
            <a:off x="390670" y="390450"/>
            <a:ext cx="8216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Classification of rational tangles is simpler: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1CE0C5-0FDC-4E58-8584-146A281EA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358" y="1023407"/>
            <a:ext cx="6333284" cy="5604623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7443FF9-54A9-43B2-8F79-9D0DAACA2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642" y="0"/>
            <a:ext cx="1356083" cy="194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FC8D5DA-4B31-4BD9-9279-CE8368030BB8}"/>
                  </a:ext>
                </a:extLst>
              </p14:cNvPr>
              <p14:cNvContentPartPr/>
              <p14:nvPr/>
            </p14:nvContentPartPr>
            <p14:xfrm>
              <a:off x="633600" y="768960"/>
              <a:ext cx="7310880" cy="5159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FC8D5DA-4B31-4BD9-9279-CE8368030B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4240" y="759600"/>
                <a:ext cx="7329600" cy="517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8499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surgery4bP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8739"/>
            <a:ext cx="7924800" cy="651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29214C9-A846-48FC-8417-7B3AFEB89855}"/>
              </a:ext>
            </a:extLst>
          </p:cNvPr>
          <p:cNvGrpSpPr/>
          <p:nvPr/>
        </p:nvGrpSpPr>
        <p:grpSpPr>
          <a:xfrm>
            <a:off x="6470325" y="3482396"/>
            <a:ext cx="686160" cy="1209600"/>
            <a:chOff x="6470325" y="3482396"/>
            <a:chExt cx="686160" cy="120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40681B6-304A-4BB2-ADEF-6BB612A769B2}"/>
                    </a:ext>
                  </a:extLst>
                </p14:cNvPr>
                <p14:cNvContentPartPr/>
                <p14:nvPr/>
              </p14:nvContentPartPr>
              <p14:xfrm>
                <a:off x="6979005" y="3482396"/>
                <a:ext cx="177480" cy="34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40681B6-304A-4BB2-ADEF-6BB612A769B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961365" y="3464396"/>
                  <a:ext cx="2131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E265C5F-5E03-46E4-92CA-72568A76BCB8}"/>
                    </a:ext>
                  </a:extLst>
                </p14:cNvPr>
                <p14:cNvContentPartPr/>
                <p14:nvPr/>
              </p14:nvContentPartPr>
              <p14:xfrm>
                <a:off x="6480765" y="4683356"/>
                <a:ext cx="111240" cy="8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E265C5F-5E03-46E4-92CA-72568A76BCB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463125" y="4665716"/>
                  <a:ext cx="146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089DDD1-DD3F-4325-AE58-EF52EE95F697}"/>
                    </a:ext>
                  </a:extLst>
                </p14:cNvPr>
                <p14:cNvContentPartPr/>
                <p14:nvPr/>
              </p14:nvContentPartPr>
              <p14:xfrm>
                <a:off x="6470325" y="3553676"/>
                <a:ext cx="644400" cy="1099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089DDD1-DD3F-4325-AE58-EF52EE95F69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452685" y="3536036"/>
                  <a:ext cx="680040" cy="113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E52209-FC65-418B-9753-79764D1B291A}"/>
              </a:ext>
            </a:extLst>
          </p:cNvPr>
          <p:cNvGrpSpPr/>
          <p:nvPr/>
        </p:nvGrpSpPr>
        <p:grpSpPr>
          <a:xfrm>
            <a:off x="4431285" y="3536036"/>
            <a:ext cx="705600" cy="1169280"/>
            <a:chOff x="4431285" y="3536036"/>
            <a:chExt cx="705600" cy="116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45F7720-BAA4-463A-BAEC-59BE468D352D}"/>
                    </a:ext>
                  </a:extLst>
                </p14:cNvPr>
                <p14:cNvContentPartPr/>
                <p14:nvPr/>
              </p14:nvContentPartPr>
              <p14:xfrm>
                <a:off x="4898925" y="3536036"/>
                <a:ext cx="237960" cy="36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45F7720-BAA4-463A-BAEC-59BE468D352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81285" y="3518036"/>
                  <a:ext cx="2736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D6EB17E-BD07-45E1-9DB3-1A9FE3D50831}"/>
                    </a:ext>
                  </a:extLst>
                </p14:cNvPr>
                <p14:cNvContentPartPr/>
                <p14:nvPr/>
              </p14:nvContentPartPr>
              <p14:xfrm>
                <a:off x="4431285" y="3639716"/>
                <a:ext cx="669240" cy="1065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D6EB17E-BD07-45E1-9DB3-1A9FE3D5083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413645" y="3621716"/>
                  <a:ext cx="704880" cy="11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74624DD-93DD-4D3A-97B0-B050C9D71C5C}"/>
                    </a:ext>
                  </a:extLst>
                </p14:cNvPr>
                <p14:cNvContentPartPr/>
                <p14:nvPr/>
              </p14:nvContentPartPr>
              <p14:xfrm>
                <a:off x="4448205" y="4651676"/>
                <a:ext cx="184320" cy="36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74624DD-93DD-4D3A-97B0-B050C9D71C5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30205" y="4634036"/>
                  <a:ext cx="21996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072C231-A8DD-4A7D-A93B-92382774C58C}"/>
              </a:ext>
            </a:extLst>
          </p:cNvPr>
          <p:cNvGrpSpPr/>
          <p:nvPr/>
        </p:nvGrpSpPr>
        <p:grpSpPr>
          <a:xfrm>
            <a:off x="4075605" y="5372396"/>
            <a:ext cx="575640" cy="637920"/>
            <a:chOff x="4075605" y="5372396"/>
            <a:chExt cx="575640" cy="63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F5327B2-0A78-4C7E-9DC4-752889B0F1FC}"/>
                    </a:ext>
                  </a:extLst>
                </p14:cNvPr>
                <p14:cNvContentPartPr/>
                <p14:nvPr/>
              </p14:nvContentPartPr>
              <p14:xfrm>
                <a:off x="4343085" y="5588756"/>
                <a:ext cx="290880" cy="25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F5327B2-0A78-4C7E-9DC4-752889B0F1F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325445" y="5570756"/>
                  <a:ext cx="3265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D7DBCC7-AE49-4745-8C64-02D53F408CF7}"/>
                    </a:ext>
                  </a:extLst>
                </p14:cNvPr>
                <p14:cNvContentPartPr/>
                <p14:nvPr/>
              </p14:nvContentPartPr>
              <p14:xfrm>
                <a:off x="4086045" y="5967116"/>
                <a:ext cx="215280" cy="18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D7DBCC7-AE49-4745-8C64-02D53F408CF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068045" y="5949116"/>
                  <a:ext cx="2509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E23B3B0-10A4-44FD-9026-9240DE9AB4D4}"/>
                    </a:ext>
                  </a:extLst>
                </p14:cNvPr>
                <p14:cNvContentPartPr/>
                <p14:nvPr/>
              </p14:nvContentPartPr>
              <p14:xfrm>
                <a:off x="4075605" y="5372396"/>
                <a:ext cx="395640" cy="637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E23B3B0-10A4-44FD-9026-9240DE9AB4D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57965" y="5354396"/>
                  <a:ext cx="431280" cy="67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AB3BE54-089D-4BAC-A33D-426E6AEC6F6F}"/>
                    </a:ext>
                  </a:extLst>
                </p14:cNvPr>
                <p14:cNvContentPartPr/>
                <p14:nvPr/>
              </p14:nvContentPartPr>
              <p14:xfrm>
                <a:off x="4561245" y="5411636"/>
                <a:ext cx="7920" cy="1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AB3BE54-089D-4BAC-A33D-426E6AEC6F6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543245" y="5393996"/>
                  <a:ext cx="43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6602BCC-562B-46F2-8431-3A302BB08DE3}"/>
                    </a:ext>
                  </a:extLst>
                </p14:cNvPr>
                <p14:cNvContentPartPr/>
                <p14:nvPr/>
              </p14:nvContentPartPr>
              <p14:xfrm>
                <a:off x="4605525" y="5459516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6602BCC-562B-46F2-8431-3A302BB08DE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587525" y="54418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E0480B5-8C9A-447B-8842-0165603D5944}"/>
                    </a:ext>
                  </a:extLst>
                </p14:cNvPr>
                <p14:cNvContentPartPr/>
                <p14:nvPr/>
              </p14:nvContentPartPr>
              <p14:xfrm>
                <a:off x="4641885" y="5569316"/>
                <a:ext cx="1440" cy="6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E0480B5-8C9A-447B-8842-0165603D594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623885" y="5551316"/>
                  <a:ext cx="37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39ED046-B602-42E0-AEC1-36DB41D08C1D}"/>
                    </a:ext>
                  </a:extLst>
                </p14:cNvPr>
                <p14:cNvContentPartPr/>
                <p14:nvPr/>
              </p14:nvContentPartPr>
              <p14:xfrm>
                <a:off x="4633605" y="5567876"/>
                <a:ext cx="17640" cy="29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39ED046-B602-42E0-AEC1-36DB41D08C1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615965" y="5550236"/>
                  <a:ext cx="532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C0691D4-F2B5-4381-8C9B-3161745CEF86}"/>
                    </a:ext>
                  </a:extLst>
                </p14:cNvPr>
                <p14:cNvContentPartPr/>
                <p14:nvPr/>
              </p14:nvContentPartPr>
              <p14:xfrm>
                <a:off x="4613445" y="5574356"/>
                <a:ext cx="5040" cy="9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C0691D4-F2B5-4381-8C9B-3161745CEF8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595805" y="5556716"/>
                  <a:ext cx="406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7CD08C1-2A65-4FBF-9870-74169AF79906}"/>
                    </a:ext>
                  </a:extLst>
                </p14:cNvPr>
                <p14:cNvContentPartPr/>
                <p14:nvPr/>
              </p14:nvContentPartPr>
              <p14:xfrm>
                <a:off x="4558365" y="5479676"/>
                <a:ext cx="54720" cy="91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7CD08C1-2A65-4FBF-9870-74169AF7990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540365" y="5462036"/>
                  <a:ext cx="90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D3A70B0-309C-46DF-9FF3-CC99E5E08B72}"/>
                    </a:ext>
                  </a:extLst>
                </p14:cNvPr>
                <p14:cNvContentPartPr/>
                <p14:nvPr/>
              </p14:nvContentPartPr>
              <p14:xfrm>
                <a:off x="4477365" y="5392556"/>
                <a:ext cx="11160" cy="7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D3A70B0-309C-46DF-9FF3-CC99E5E08B7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459725" y="5374916"/>
                  <a:ext cx="468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E5CCDFC-F5FE-4006-8FAB-488A9E8B26AF}"/>
                    </a:ext>
                  </a:extLst>
                </p14:cNvPr>
                <p14:cNvContentPartPr/>
                <p14:nvPr/>
              </p14:nvContentPartPr>
              <p14:xfrm>
                <a:off x="4457925" y="5383916"/>
                <a:ext cx="6120" cy="2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E5CCDFC-F5FE-4006-8FAB-488A9E8B26A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439925" y="5366276"/>
                  <a:ext cx="4176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8F732FE-F675-416F-BC81-278BD04C7982}"/>
                  </a:ext>
                </a:extLst>
              </p14:cNvPr>
              <p14:cNvContentPartPr/>
              <p14:nvPr/>
            </p14:nvContentPartPr>
            <p14:xfrm>
              <a:off x="1893285" y="5658236"/>
              <a:ext cx="35280" cy="4194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8F732FE-F675-416F-BC81-278BD04C798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875285" y="5640236"/>
                <a:ext cx="70920" cy="45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11BE64BE-3E91-43CB-9B67-1BB19EEF6DB9}"/>
              </a:ext>
            </a:extLst>
          </p:cNvPr>
          <p:cNvGrpSpPr/>
          <p:nvPr/>
        </p:nvGrpSpPr>
        <p:grpSpPr>
          <a:xfrm>
            <a:off x="1880325" y="5288876"/>
            <a:ext cx="902880" cy="531360"/>
            <a:chOff x="1880325" y="5288876"/>
            <a:chExt cx="902880" cy="53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B15C8E5-071E-46A3-899C-CA04E60B102A}"/>
                    </a:ext>
                  </a:extLst>
                </p14:cNvPr>
                <p14:cNvContentPartPr/>
                <p14:nvPr/>
              </p14:nvContentPartPr>
              <p14:xfrm>
                <a:off x="1880325" y="5288876"/>
                <a:ext cx="825480" cy="358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B15C8E5-071E-46A3-899C-CA04E60B102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862685" y="5271236"/>
                  <a:ext cx="8611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176AA3F-5B73-4D53-8935-0F9FEA6377C1}"/>
                    </a:ext>
                  </a:extLst>
                </p14:cNvPr>
                <p14:cNvContentPartPr/>
                <p14:nvPr/>
              </p14:nvContentPartPr>
              <p14:xfrm>
                <a:off x="2695725" y="5310116"/>
                <a:ext cx="87480" cy="510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176AA3F-5B73-4D53-8935-0F9FEA6377C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677725" y="5292476"/>
                  <a:ext cx="123120" cy="54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E106611-7EB6-42C0-9D95-EACF29863F72}"/>
              </a:ext>
            </a:extLst>
          </p:cNvPr>
          <p:cNvGrpSpPr/>
          <p:nvPr/>
        </p:nvGrpSpPr>
        <p:grpSpPr>
          <a:xfrm>
            <a:off x="922725" y="3312116"/>
            <a:ext cx="1549440" cy="790920"/>
            <a:chOff x="922725" y="3312116"/>
            <a:chExt cx="1549440" cy="79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F9B57C6-3229-40F7-A8B1-FDF3D77D347A}"/>
                    </a:ext>
                  </a:extLst>
                </p14:cNvPr>
                <p14:cNvContentPartPr/>
                <p14:nvPr/>
              </p14:nvContentPartPr>
              <p14:xfrm>
                <a:off x="952245" y="3627116"/>
                <a:ext cx="84600" cy="436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F9B57C6-3229-40F7-A8B1-FDF3D77D347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34605" y="3609116"/>
                  <a:ext cx="12024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4D3F37A-BD26-4490-B485-F67C5498DC65}"/>
                    </a:ext>
                  </a:extLst>
                </p14:cNvPr>
                <p14:cNvContentPartPr/>
                <p14:nvPr/>
              </p14:nvContentPartPr>
              <p14:xfrm>
                <a:off x="922725" y="3601556"/>
                <a:ext cx="103320" cy="501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4D3F37A-BD26-4490-B485-F67C5498DC6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05085" y="3583916"/>
                  <a:ext cx="13896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5256A36-1473-4014-A241-FABB512B5FB2}"/>
                    </a:ext>
                  </a:extLst>
                </p14:cNvPr>
                <p14:cNvContentPartPr/>
                <p14:nvPr/>
              </p14:nvContentPartPr>
              <p14:xfrm>
                <a:off x="937485" y="3312116"/>
                <a:ext cx="1465920" cy="291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5256A36-1473-4014-A241-FABB512B5FB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19845" y="3294476"/>
                  <a:ext cx="15015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7B26CFF-BE8A-4B0A-952A-E49F2CE348B8}"/>
                    </a:ext>
                  </a:extLst>
                </p14:cNvPr>
                <p14:cNvContentPartPr/>
                <p14:nvPr/>
              </p14:nvContentPartPr>
              <p14:xfrm>
                <a:off x="2430765" y="3602636"/>
                <a:ext cx="41400" cy="494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7B26CFF-BE8A-4B0A-952A-E49F2CE348B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412765" y="3584996"/>
                  <a:ext cx="77040" cy="52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460A9CD-4AA6-4AC9-9E13-48AF683AD620}"/>
              </a:ext>
            </a:extLst>
          </p:cNvPr>
          <p:cNvGrpSpPr/>
          <p:nvPr/>
        </p:nvGrpSpPr>
        <p:grpSpPr>
          <a:xfrm>
            <a:off x="6095925" y="241676"/>
            <a:ext cx="1528200" cy="876960"/>
            <a:chOff x="6095925" y="241676"/>
            <a:chExt cx="1528200" cy="87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8E69AF8-1606-422E-8EA1-CF10A3490D56}"/>
                    </a:ext>
                  </a:extLst>
                </p14:cNvPr>
                <p14:cNvContentPartPr/>
                <p14:nvPr/>
              </p14:nvContentPartPr>
              <p14:xfrm>
                <a:off x="6103125" y="486836"/>
                <a:ext cx="56160" cy="631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8E69AF8-1606-422E-8EA1-CF10A3490D5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085485" y="468836"/>
                  <a:ext cx="91800" cy="66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4EC50BA-A792-41C3-962D-7ACB0054C2E9}"/>
                    </a:ext>
                  </a:extLst>
                </p14:cNvPr>
                <p14:cNvContentPartPr/>
                <p14:nvPr/>
              </p14:nvContentPartPr>
              <p14:xfrm>
                <a:off x="6095925" y="241676"/>
                <a:ext cx="1528200" cy="477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4EC50BA-A792-41C3-962D-7ACB0054C2E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078285" y="224036"/>
                  <a:ext cx="156384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AF195AA-FDF6-4539-9524-B39A0ABF0F7B}"/>
                    </a:ext>
                  </a:extLst>
                </p14:cNvPr>
                <p14:cNvContentPartPr/>
                <p14:nvPr/>
              </p14:nvContentPartPr>
              <p14:xfrm>
                <a:off x="7524765" y="666476"/>
                <a:ext cx="78120" cy="444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AF195AA-FDF6-4539-9524-B39A0ABF0F7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506765" y="648476"/>
                  <a:ext cx="11376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FBBEFC9-6C98-4769-8451-D56F8A73A6CF}"/>
                    </a:ext>
                  </a:extLst>
                </p14:cNvPr>
                <p14:cNvContentPartPr/>
                <p14:nvPr/>
              </p14:nvContentPartPr>
              <p14:xfrm>
                <a:off x="7292925" y="452276"/>
                <a:ext cx="316440" cy="219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FBBEFC9-6C98-4769-8451-D56F8A73A6C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274925" y="434636"/>
                  <a:ext cx="352080" cy="25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883235D-0283-4F5C-BCC0-1FB44CC8017C}"/>
              </a:ext>
            </a:extLst>
          </p:cNvPr>
          <p:cNvGrpSpPr/>
          <p:nvPr/>
        </p:nvGrpSpPr>
        <p:grpSpPr>
          <a:xfrm>
            <a:off x="1808685" y="160316"/>
            <a:ext cx="2685960" cy="2513520"/>
            <a:chOff x="1808685" y="160316"/>
            <a:chExt cx="2685960" cy="251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84CAF97-F736-454B-8890-4FA44BAFABE6}"/>
                    </a:ext>
                  </a:extLst>
                </p14:cNvPr>
                <p14:cNvContentPartPr/>
                <p14:nvPr/>
              </p14:nvContentPartPr>
              <p14:xfrm>
                <a:off x="1808685" y="160316"/>
                <a:ext cx="2390040" cy="2384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84CAF97-F736-454B-8890-4FA44BAFABE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790685" y="142316"/>
                  <a:ext cx="2425680" cy="24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51F56FC-2CCC-4FBD-8D1A-18D94F41DF24}"/>
                    </a:ext>
                  </a:extLst>
                </p14:cNvPr>
                <p14:cNvContentPartPr/>
                <p14:nvPr/>
              </p14:nvContentPartPr>
              <p14:xfrm>
                <a:off x="1816245" y="631916"/>
                <a:ext cx="2678400" cy="2041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51F56FC-2CCC-4FBD-8D1A-18D94F41DF2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798245" y="613916"/>
                  <a:ext cx="2714040" cy="207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53D99A2-D88E-4B0D-8904-D31D7E413887}"/>
                  </a:ext>
                </a:extLst>
              </p14:cNvPr>
              <p14:cNvContentPartPr/>
              <p14:nvPr/>
            </p14:nvContentPartPr>
            <p14:xfrm>
              <a:off x="7601445" y="2129516"/>
              <a:ext cx="14760" cy="136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53D99A2-D88E-4B0D-8904-D31D7E41388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583445" y="2111516"/>
                <a:ext cx="50400" cy="4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966" name="Group 40965">
            <a:extLst>
              <a:ext uri="{FF2B5EF4-FFF2-40B4-BE49-F238E27FC236}">
                <a16:creationId xmlns:a16="http://schemas.microsoft.com/office/drawing/2014/main" id="{2696EA05-0119-4CB5-8859-9E806FBC35E7}"/>
              </a:ext>
            </a:extLst>
          </p:cNvPr>
          <p:cNvGrpSpPr/>
          <p:nvPr/>
        </p:nvGrpSpPr>
        <p:grpSpPr>
          <a:xfrm>
            <a:off x="5128605" y="2019356"/>
            <a:ext cx="738360" cy="1010880"/>
            <a:chOff x="5128605" y="2019356"/>
            <a:chExt cx="738360" cy="101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960" name="Ink 40959">
                  <a:extLst>
                    <a:ext uri="{FF2B5EF4-FFF2-40B4-BE49-F238E27FC236}">
                      <a16:creationId xmlns:a16="http://schemas.microsoft.com/office/drawing/2014/main" id="{F7953C6D-F988-4AB4-8605-E8763832EA60}"/>
                    </a:ext>
                  </a:extLst>
                </p14:cNvPr>
                <p14:cNvContentPartPr/>
                <p14:nvPr/>
              </p14:nvContentPartPr>
              <p14:xfrm>
                <a:off x="5138325" y="2019356"/>
                <a:ext cx="728640" cy="950760"/>
              </p14:xfrm>
            </p:contentPart>
          </mc:Choice>
          <mc:Fallback xmlns="">
            <p:pic>
              <p:nvPicPr>
                <p:cNvPr id="40960" name="Ink 40959">
                  <a:extLst>
                    <a:ext uri="{FF2B5EF4-FFF2-40B4-BE49-F238E27FC236}">
                      <a16:creationId xmlns:a16="http://schemas.microsoft.com/office/drawing/2014/main" id="{F7953C6D-F988-4AB4-8605-E8763832EA6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120685" y="2001356"/>
                  <a:ext cx="764280" cy="9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961" name="Ink 40960">
                  <a:extLst>
                    <a:ext uri="{FF2B5EF4-FFF2-40B4-BE49-F238E27FC236}">
                      <a16:creationId xmlns:a16="http://schemas.microsoft.com/office/drawing/2014/main" id="{39EA6B0F-0888-4DED-AB61-D30AC332FE7F}"/>
                    </a:ext>
                  </a:extLst>
                </p14:cNvPr>
                <p14:cNvContentPartPr/>
                <p14:nvPr/>
              </p14:nvContentPartPr>
              <p14:xfrm>
                <a:off x="5128605" y="2673836"/>
                <a:ext cx="195480" cy="356400"/>
              </p14:xfrm>
            </p:contentPart>
          </mc:Choice>
          <mc:Fallback xmlns="">
            <p:pic>
              <p:nvPicPr>
                <p:cNvPr id="40961" name="Ink 40960">
                  <a:extLst>
                    <a:ext uri="{FF2B5EF4-FFF2-40B4-BE49-F238E27FC236}">
                      <a16:creationId xmlns:a16="http://schemas.microsoft.com/office/drawing/2014/main" id="{39EA6B0F-0888-4DED-AB61-D30AC332FE7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110605" y="2655836"/>
                  <a:ext cx="23112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0964" name="Ink 40963">
                  <a:extLst>
                    <a:ext uri="{FF2B5EF4-FFF2-40B4-BE49-F238E27FC236}">
                      <a16:creationId xmlns:a16="http://schemas.microsoft.com/office/drawing/2014/main" id="{3EB48296-06CE-4A54-AEF1-E95CC9BCD071}"/>
                    </a:ext>
                  </a:extLst>
                </p14:cNvPr>
                <p14:cNvContentPartPr/>
                <p14:nvPr/>
              </p14:nvContentPartPr>
              <p14:xfrm>
                <a:off x="5229765" y="2251196"/>
                <a:ext cx="39960" cy="198720"/>
              </p14:xfrm>
            </p:contentPart>
          </mc:Choice>
          <mc:Fallback xmlns="">
            <p:pic>
              <p:nvPicPr>
                <p:cNvPr id="40964" name="Ink 40963">
                  <a:extLst>
                    <a:ext uri="{FF2B5EF4-FFF2-40B4-BE49-F238E27FC236}">
                      <a16:creationId xmlns:a16="http://schemas.microsoft.com/office/drawing/2014/main" id="{3EB48296-06CE-4A54-AEF1-E95CC9BCD07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211765" y="2233196"/>
                  <a:ext cx="756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0965" name="Ink 40964">
                  <a:extLst>
                    <a:ext uri="{FF2B5EF4-FFF2-40B4-BE49-F238E27FC236}">
                      <a16:creationId xmlns:a16="http://schemas.microsoft.com/office/drawing/2014/main" id="{7C2EBBA1-5228-4FEB-8DA5-8AB06F9F741B}"/>
                    </a:ext>
                  </a:extLst>
                </p14:cNvPr>
                <p14:cNvContentPartPr/>
                <p14:nvPr/>
              </p14:nvContentPartPr>
              <p14:xfrm>
                <a:off x="5173965" y="2140676"/>
                <a:ext cx="164520" cy="181440"/>
              </p14:xfrm>
            </p:contentPart>
          </mc:Choice>
          <mc:Fallback xmlns="">
            <p:pic>
              <p:nvPicPr>
                <p:cNvPr id="40965" name="Ink 40964">
                  <a:extLst>
                    <a:ext uri="{FF2B5EF4-FFF2-40B4-BE49-F238E27FC236}">
                      <a16:creationId xmlns:a16="http://schemas.microsoft.com/office/drawing/2014/main" id="{7C2EBBA1-5228-4FEB-8DA5-8AB06F9F741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156325" y="2122676"/>
                  <a:ext cx="20016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000" name="Group 40999">
            <a:extLst>
              <a:ext uri="{FF2B5EF4-FFF2-40B4-BE49-F238E27FC236}">
                <a16:creationId xmlns:a16="http://schemas.microsoft.com/office/drawing/2014/main" id="{CE30865D-8A4C-4BDC-A95D-77A6A0772D9B}"/>
              </a:ext>
            </a:extLst>
          </p:cNvPr>
          <p:cNvGrpSpPr/>
          <p:nvPr/>
        </p:nvGrpSpPr>
        <p:grpSpPr>
          <a:xfrm>
            <a:off x="5995125" y="1851236"/>
            <a:ext cx="2300040" cy="1361520"/>
            <a:chOff x="5995125" y="1851236"/>
            <a:chExt cx="2300040" cy="13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0967" name="Ink 40966">
                  <a:extLst>
                    <a:ext uri="{FF2B5EF4-FFF2-40B4-BE49-F238E27FC236}">
                      <a16:creationId xmlns:a16="http://schemas.microsoft.com/office/drawing/2014/main" id="{A0746C63-DB80-4528-9F84-EA37DACD0410}"/>
                    </a:ext>
                  </a:extLst>
                </p14:cNvPr>
                <p14:cNvContentPartPr/>
                <p14:nvPr/>
              </p14:nvContentPartPr>
              <p14:xfrm>
                <a:off x="6213645" y="2497076"/>
                <a:ext cx="162000" cy="160920"/>
              </p14:xfrm>
            </p:contentPart>
          </mc:Choice>
          <mc:Fallback xmlns="">
            <p:pic>
              <p:nvPicPr>
                <p:cNvPr id="40967" name="Ink 40966">
                  <a:extLst>
                    <a:ext uri="{FF2B5EF4-FFF2-40B4-BE49-F238E27FC236}">
                      <a16:creationId xmlns:a16="http://schemas.microsoft.com/office/drawing/2014/main" id="{A0746C63-DB80-4528-9F84-EA37DACD041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195645" y="2479436"/>
                  <a:ext cx="1976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0968" name="Ink 40967">
                  <a:extLst>
                    <a:ext uri="{FF2B5EF4-FFF2-40B4-BE49-F238E27FC236}">
                      <a16:creationId xmlns:a16="http://schemas.microsoft.com/office/drawing/2014/main" id="{E9E48D67-B541-4030-898A-01A6B0D80124}"/>
                    </a:ext>
                  </a:extLst>
                </p14:cNvPr>
                <p14:cNvContentPartPr/>
                <p14:nvPr/>
              </p14:nvContentPartPr>
              <p14:xfrm>
                <a:off x="6558885" y="2280356"/>
                <a:ext cx="20520" cy="302400"/>
              </p14:xfrm>
            </p:contentPart>
          </mc:Choice>
          <mc:Fallback xmlns="">
            <p:pic>
              <p:nvPicPr>
                <p:cNvPr id="40968" name="Ink 40967">
                  <a:extLst>
                    <a:ext uri="{FF2B5EF4-FFF2-40B4-BE49-F238E27FC236}">
                      <a16:creationId xmlns:a16="http://schemas.microsoft.com/office/drawing/2014/main" id="{E9E48D67-B541-4030-898A-01A6B0D8012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540885" y="2262716"/>
                  <a:ext cx="5616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0969" name="Ink 40968">
                  <a:extLst>
                    <a:ext uri="{FF2B5EF4-FFF2-40B4-BE49-F238E27FC236}">
                      <a16:creationId xmlns:a16="http://schemas.microsoft.com/office/drawing/2014/main" id="{1AFA6FD0-1C6B-42C2-9BB7-E00F936C3850}"/>
                    </a:ext>
                  </a:extLst>
                </p14:cNvPr>
                <p14:cNvContentPartPr/>
                <p14:nvPr/>
              </p14:nvContentPartPr>
              <p14:xfrm>
                <a:off x="6652125" y="2425076"/>
                <a:ext cx="113760" cy="99360"/>
              </p14:xfrm>
            </p:contentPart>
          </mc:Choice>
          <mc:Fallback xmlns="">
            <p:pic>
              <p:nvPicPr>
                <p:cNvPr id="40969" name="Ink 40968">
                  <a:extLst>
                    <a:ext uri="{FF2B5EF4-FFF2-40B4-BE49-F238E27FC236}">
                      <a16:creationId xmlns:a16="http://schemas.microsoft.com/office/drawing/2014/main" id="{1AFA6FD0-1C6B-42C2-9BB7-E00F936C385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634485" y="2407436"/>
                  <a:ext cx="1494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0970" name="Ink 40969">
                  <a:extLst>
                    <a:ext uri="{FF2B5EF4-FFF2-40B4-BE49-F238E27FC236}">
                      <a16:creationId xmlns:a16="http://schemas.microsoft.com/office/drawing/2014/main" id="{178CCD45-7D84-4A51-B1E4-E64F31E2C473}"/>
                    </a:ext>
                  </a:extLst>
                </p14:cNvPr>
                <p14:cNvContentPartPr/>
                <p14:nvPr/>
              </p14:nvContentPartPr>
              <p14:xfrm>
                <a:off x="6872445" y="2329316"/>
                <a:ext cx="76320" cy="164160"/>
              </p14:xfrm>
            </p:contentPart>
          </mc:Choice>
          <mc:Fallback xmlns="">
            <p:pic>
              <p:nvPicPr>
                <p:cNvPr id="40970" name="Ink 40969">
                  <a:extLst>
                    <a:ext uri="{FF2B5EF4-FFF2-40B4-BE49-F238E27FC236}">
                      <a16:creationId xmlns:a16="http://schemas.microsoft.com/office/drawing/2014/main" id="{178CCD45-7D84-4A51-B1E4-E64F31E2C47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854445" y="2311316"/>
                  <a:ext cx="1119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0971" name="Ink 40970">
                  <a:extLst>
                    <a:ext uri="{FF2B5EF4-FFF2-40B4-BE49-F238E27FC236}">
                      <a16:creationId xmlns:a16="http://schemas.microsoft.com/office/drawing/2014/main" id="{476D888D-3DBC-46D7-B8E4-D47DFA8106C1}"/>
                    </a:ext>
                  </a:extLst>
                </p14:cNvPr>
                <p14:cNvContentPartPr/>
                <p14:nvPr/>
              </p14:nvContentPartPr>
              <p14:xfrm>
                <a:off x="7081245" y="2252636"/>
                <a:ext cx="107640" cy="158760"/>
              </p14:xfrm>
            </p:contentPart>
          </mc:Choice>
          <mc:Fallback xmlns="">
            <p:pic>
              <p:nvPicPr>
                <p:cNvPr id="40971" name="Ink 40970">
                  <a:extLst>
                    <a:ext uri="{FF2B5EF4-FFF2-40B4-BE49-F238E27FC236}">
                      <a16:creationId xmlns:a16="http://schemas.microsoft.com/office/drawing/2014/main" id="{476D888D-3DBC-46D7-B8E4-D47DFA8106C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063605" y="2234996"/>
                  <a:ext cx="143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0972" name="Ink 40971">
                  <a:extLst>
                    <a:ext uri="{FF2B5EF4-FFF2-40B4-BE49-F238E27FC236}">
                      <a16:creationId xmlns:a16="http://schemas.microsoft.com/office/drawing/2014/main" id="{89F9A17B-9E57-4C38-B5C5-C920CF384033}"/>
                    </a:ext>
                  </a:extLst>
                </p14:cNvPr>
                <p14:cNvContentPartPr/>
                <p14:nvPr/>
              </p14:nvContentPartPr>
              <p14:xfrm>
                <a:off x="7278885" y="2260196"/>
                <a:ext cx="14040" cy="110520"/>
              </p14:xfrm>
            </p:contentPart>
          </mc:Choice>
          <mc:Fallback xmlns="">
            <p:pic>
              <p:nvPicPr>
                <p:cNvPr id="40972" name="Ink 40971">
                  <a:extLst>
                    <a:ext uri="{FF2B5EF4-FFF2-40B4-BE49-F238E27FC236}">
                      <a16:creationId xmlns:a16="http://schemas.microsoft.com/office/drawing/2014/main" id="{89F9A17B-9E57-4C38-B5C5-C920CF38403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261245" y="2242556"/>
                  <a:ext cx="49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0973" name="Ink 40972">
                  <a:extLst>
                    <a:ext uri="{FF2B5EF4-FFF2-40B4-BE49-F238E27FC236}">
                      <a16:creationId xmlns:a16="http://schemas.microsoft.com/office/drawing/2014/main" id="{162E5EB0-6DD7-4F40-9F34-7367C95BD7D9}"/>
                    </a:ext>
                  </a:extLst>
                </p14:cNvPr>
                <p14:cNvContentPartPr/>
                <p14:nvPr/>
              </p14:nvContentPartPr>
              <p14:xfrm>
                <a:off x="7488405" y="2031596"/>
                <a:ext cx="189000" cy="255600"/>
              </p14:xfrm>
            </p:contentPart>
          </mc:Choice>
          <mc:Fallback xmlns="">
            <p:pic>
              <p:nvPicPr>
                <p:cNvPr id="40973" name="Ink 40972">
                  <a:extLst>
                    <a:ext uri="{FF2B5EF4-FFF2-40B4-BE49-F238E27FC236}">
                      <a16:creationId xmlns:a16="http://schemas.microsoft.com/office/drawing/2014/main" id="{162E5EB0-6DD7-4F40-9F34-7367C95BD7D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470405" y="2013956"/>
                  <a:ext cx="2246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0974" name="Ink 40973">
                  <a:extLst>
                    <a:ext uri="{FF2B5EF4-FFF2-40B4-BE49-F238E27FC236}">
                      <a16:creationId xmlns:a16="http://schemas.microsoft.com/office/drawing/2014/main" id="{88BF215C-C109-481C-AB69-006C2B16D9D7}"/>
                    </a:ext>
                  </a:extLst>
                </p14:cNvPr>
                <p14:cNvContentPartPr/>
                <p14:nvPr/>
              </p14:nvContentPartPr>
              <p14:xfrm>
                <a:off x="7416765" y="2199716"/>
                <a:ext cx="182160" cy="49320"/>
              </p14:xfrm>
            </p:contentPart>
          </mc:Choice>
          <mc:Fallback xmlns="">
            <p:pic>
              <p:nvPicPr>
                <p:cNvPr id="40974" name="Ink 40973">
                  <a:extLst>
                    <a:ext uri="{FF2B5EF4-FFF2-40B4-BE49-F238E27FC236}">
                      <a16:creationId xmlns:a16="http://schemas.microsoft.com/office/drawing/2014/main" id="{88BF215C-C109-481C-AB69-006C2B16D9D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399125" y="2182076"/>
                  <a:ext cx="2178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0975" name="Ink 40974">
                  <a:extLst>
                    <a:ext uri="{FF2B5EF4-FFF2-40B4-BE49-F238E27FC236}">
                      <a16:creationId xmlns:a16="http://schemas.microsoft.com/office/drawing/2014/main" id="{337B919D-80F1-443E-BC34-FF6AF33C066D}"/>
                    </a:ext>
                  </a:extLst>
                </p14:cNvPr>
                <p14:cNvContentPartPr/>
                <p14:nvPr/>
              </p14:nvContentPartPr>
              <p14:xfrm>
                <a:off x="7680285" y="2143916"/>
                <a:ext cx="15840" cy="120240"/>
              </p14:xfrm>
            </p:contentPart>
          </mc:Choice>
          <mc:Fallback xmlns="">
            <p:pic>
              <p:nvPicPr>
                <p:cNvPr id="40975" name="Ink 40974">
                  <a:extLst>
                    <a:ext uri="{FF2B5EF4-FFF2-40B4-BE49-F238E27FC236}">
                      <a16:creationId xmlns:a16="http://schemas.microsoft.com/office/drawing/2014/main" id="{337B919D-80F1-443E-BC34-FF6AF33C066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662645" y="2125916"/>
                  <a:ext cx="514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0976" name="Ink 40975">
                  <a:extLst>
                    <a:ext uri="{FF2B5EF4-FFF2-40B4-BE49-F238E27FC236}">
                      <a16:creationId xmlns:a16="http://schemas.microsoft.com/office/drawing/2014/main" id="{EABD6599-D71B-429F-BBA6-036CC83E7B24}"/>
                    </a:ext>
                  </a:extLst>
                </p14:cNvPr>
                <p14:cNvContentPartPr/>
                <p14:nvPr/>
              </p14:nvContentPartPr>
              <p14:xfrm>
                <a:off x="7790445" y="2101076"/>
                <a:ext cx="70200" cy="116640"/>
              </p14:xfrm>
            </p:contentPart>
          </mc:Choice>
          <mc:Fallback xmlns="">
            <p:pic>
              <p:nvPicPr>
                <p:cNvPr id="40976" name="Ink 40975">
                  <a:extLst>
                    <a:ext uri="{FF2B5EF4-FFF2-40B4-BE49-F238E27FC236}">
                      <a16:creationId xmlns:a16="http://schemas.microsoft.com/office/drawing/2014/main" id="{EABD6599-D71B-429F-BBA6-036CC83E7B2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772805" y="2083076"/>
                  <a:ext cx="105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0977" name="Ink 40976">
                  <a:extLst>
                    <a:ext uri="{FF2B5EF4-FFF2-40B4-BE49-F238E27FC236}">
                      <a16:creationId xmlns:a16="http://schemas.microsoft.com/office/drawing/2014/main" id="{5D9DB6A6-5CB9-4186-A07B-005AA7770818}"/>
                    </a:ext>
                  </a:extLst>
                </p14:cNvPr>
                <p14:cNvContentPartPr/>
                <p14:nvPr/>
              </p14:nvContentPartPr>
              <p14:xfrm>
                <a:off x="7908165" y="1851236"/>
                <a:ext cx="343440" cy="327960"/>
              </p14:xfrm>
            </p:contentPart>
          </mc:Choice>
          <mc:Fallback xmlns="">
            <p:pic>
              <p:nvPicPr>
                <p:cNvPr id="40977" name="Ink 40976">
                  <a:extLst>
                    <a:ext uri="{FF2B5EF4-FFF2-40B4-BE49-F238E27FC236}">
                      <a16:creationId xmlns:a16="http://schemas.microsoft.com/office/drawing/2014/main" id="{5D9DB6A6-5CB9-4186-A07B-005AA777081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890525" y="1833236"/>
                  <a:ext cx="3790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0978" name="Ink 40977">
                  <a:extLst>
                    <a:ext uri="{FF2B5EF4-FFF2-40B4-BE49-F238E27FC236}">
                      <a16:creationId xmlns:a16="http://schemas.microsoft.com/office/drawing/2014/main" id="{7A299723-F2AA-4B60-B1D1-C91C3B84B1C0}"/>
                    </a:ext>
                  </a:extLst>
                </p14:cNvPr>
                <p14:cNvContentPartPr/>
                <p14:nvPr/>
              </p14:nvContentPartPr>
              <p14:xfrm>
                <a:off x="8031645" y="1920716"/>
                <a:ext cx="161280" cy="32760"/>
              </p14:xfrm>
            </p:contentPart>
          </mc:Choice>
          <mc:Fallback xmlns="">
            <p:pic>
              <p:nvPicPr>
                <p:cNvPr id="40978" name="Ink 40977">
                  <a:extLst>
                    <a:ext uri="{FF2B5EF4-FFF2-40B4-BE49-F238E27FC236}">
                      <a16:creationId xmlns:a16="http://schemas.microsoft.com/office/drawing/2014/main" id="{7A299723-F2AA-4B60-B1D1-C91C3B84B1C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013645" y="1902716"/>
                  <a:ext cx="196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0981" name="Ink 40980">
                  <a:extLst>
                    <a:ext uri="{FF2B5EF4-FFF2-40B4-BE49-F238E27FC236}">
                      <a16:creationId xmlns:a16="http://schemas.microsoft.com/office/drawing/2014/main" id="{583BD2CC-43DB-40C1-9CF4-A86A946F04BE}"/>
                    </a:ext>
                  </a:extLst>
                </p14:cNvPr>
                <p14:cNvContentPartPr/>
                <p14:nvPr/>
              </p14:nvContentPartPr>
              <p14:xfrm>
                <a:off x="5995125" y="3073436"/>
                <a:ext cx="99000" cy="139320"/>
              </p14:xfrm>
            </p:contentPart>
          </mc:Choice>
          <mc:Fallback xmlns="">
            <p:pic>
              <p:nvPicPr>
                <p:cNvPr id="40981" name="Ink 40980">
                  <a:extLst>
                    <a:ext uri="{FF2B5EF4-FFF2-40B4-BE49-F238E27FC236}">
                      <a16:creationId xmlns:a16="http://schemas.microsoft.com/office/drawing/2014/main" id="{583BD2CC-43DB-40C1-9CF4-A86A946F04B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977125" y="3055436"/>
                  <a:ext cx="1346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0982" name="Ink 40981">
                  <a:extLst>
                    <a:ext uri="{FF2B5EF4-FFF2-40B4-BE49-F238E27FC236}">
                      <a16:creationId xmlns:a16="http://schemas.microsoft.com/office/drawing/2014/main" id="{D602D8F3-950E-4088-944E-B11C5A4D1F90}"/>
                    </a:ext>
                  </a:extLst>
                </p14:cNvPr>
                <p14:cNvContentPartPr/>
                <p14:nvPr/>
              </p14:nvContentPartPr>
              <p14:xfrm>
                <a:off x="6217965" y="2882276"/>
                <a:ext cx="33840" cy="259200"/>
              </p14:xfrm>
            </p:contentPart>
          </mc:Choice>
          <mc:Fallback xmlns="">
            <p:pic>
              <p:nvPicPr>
                <p:cNvPr id="40982" name="Ink 40981">
                  <a:extLst>
                    <a:ext uri="{FF2B5EF4-FFF2-40B4-BE49-F238E27FC236}">
                      <a16:creationId xmlns:a16="http://schemas.microsoft.com/office/drawing/2014/main" id="{D602D8F3-950E-4088-944E-B11C5A4D1F9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200325" y="2864276"/>
                  <a:ext cx="694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0983" name="Ink 40982">
                  <a:extLst>
                    <a:ext uri="{FF2B5EF4-FFF2-40B4-BE49-F238E27FC236}">
                      <a16:creationId xmlns:a16="http://schemas.microsoft.com/office/drawing/2014/main" id="{9D3D1C4D-7D9F-4855-98B9-D31C96C5FF33}"/>
                    </a:ext>
                  </a:extLst>
                </p14:cNvPr>
                <p14:cNvContentPartPr/>
                <p14:nvPr/>
              </p14:nvContentPartPr>
              <p14:xfrm>
                <a:off x="6147405" y="2956796"/>
                <a:ext cx="180360" cy="105480"/>
              </p14:xfrm>
            </p:contentPart>
          </mc:Choice>
          <mc:Fallback xmlns="">
            <p:pic>
              <p:nvPicPr>
                <p:cNvPr id="40983" name="Ink 40982">
                  <a:extLst>
                    <a:ext uri="{FF2B5EF4-FFF2-40B4-BE49-F238E27FC236}">
                      <a16:creationId xmlns:a16="http://schemas.microsoft.com/office/drawing/2014/main" id="{9D3D1C4D-7D9F-4855-98B9-D31C96C5FF3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129765" y="2939156"/>
                  <a:ext cx="2160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0985" name="Ink 40984">
                  <a:extLst>
                    <a:ext uri="{FF2B5EF4-FFF2-40B4-BE49-F238E27FC236}">
                      <a16:creationId xmlns:a16="http://schemas.microsoft.com/office/drawing/2014/main" id="{6017A7A0-93A8-4EC9-96A1-C5EA63705CD1}"/>
                    </a:ext>
                  </a:extLst>
                </p14:cNvPr>
                <p14:cNvContentPartPr/>
                <p14:nvPr/>
              </p14:nvContentPartPr>
              <p14:xfrm>
                <a:off x="6596685" y="2853836"/>
                <a:ext cx="99720" cy="127080"/>
              </p14:xfrm>
            </p:contentPart>
          </mc:Choice>
          <mc:Fallback xmlns="">
            <p:pic>
              <p:nvPicPr>
                <p:cNvPr id="40985" name="Ink 40984">
                  <a:extLst>
                    <a:ext uri="{FF2B5EF4-FFF2-40B4-BE49-F238E27FC236}">
                      <a16:creationId xmlns:a16="http://schemas.microsoft.com/office/drawing/2014/main" id="{6017A7A0-93A8-4EC9-96A1-C5EA63705CD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579045" y="2835836"/>
                  <a:ext cx="1353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0986" name="Ink 40985">
                  <a:extLst>
                    <a:ext uri="{FF2B5EF4-FFF2-40B4-BE49-F238E27FC236}">
                      <a16:creationId xmlns:a16="http://schemas.microsoft.com/office/drawing/2014/main" id="{4A434C52-5740-495F-A53A-A412FA18412A}"/>
                    </a:ext>
                  </a:extLst>
                </p14:cNvPr>
                <p14:cNvContentPartPr/>
                <p14:nvPr/>
              </p14:nvContentPartPr>
              <p14:xfrm>
                <a:off x="6793965" y="2828276"/>
                <a:ext cx="112680" cy="108360"/>
              </p14:xfrm>
            </p:contentPart>
          </mc:Choice>
          <mc:Fallback xmlns="">
            <p:pic>
              <p:nvPicPr>
                <p:cNvPr id="40986" name="Ink 40985">
                  <a:extLst>
                    <a:ext uri="{FF2B5EF4-FFF2-40B4-BE49-F238E27FC236}">
                      <a16:creationId xmlns:a16="http://schemas.microsoft.com/office/drawing/2014/main" id="{4A434C52-5740-495F-A53A-A412FA18412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776325" y="2810636"/>
                  <a:ext cx="148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40987" name="Ink 40986">
                  <a:extLst>
                    <a:ext uri="{FF2B5EF4-FFF2-40B4-BE49-F238E27FC236}">
                      <a16:creationId xmlns:a16="http://schemas.microsoft.com/office/drawing/2014/main" id="{89C7DFAC-747D-40C9-8221-32EDBC699609}"/>
                    </a:ext>
                  </a:extLst>
                </p14:cNvPr>
                <p14:cNvContentPartPr/>
                <p14:nvPr/>
              </p14:nvContentPartPr>
              <p14:xfrm>
                <a:off x="7017165" y="2660516"/>
                <a:ext cx="21240" cy="164880"/>
              </p14:xfrm>
            </p:contentPart>
          </mc:Choice>
          <mc:Fallback xmlns="">
            <p:pic>
              <p:nvPicPr>
                <p:cNvPr id="40987" name="Ink 40986">
                  <a:extLst>
                    <a:ext uri="{FF2B5EF4-FFF2-40B4-BE49-F238E27FC236}">
                      <a16:creationId xmlns:a16="http://schemas.microsoft.com/office/drawing/2014/main" id="{89C7DFAC-747D-40C9-8221-32EDBC69960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999525" y="2642516"/>
                  <a:ext cx="568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40988" name="Ink 40987">
                  <a:extLst>
                    <a:ext uri="{FF2B5EF4-FFF2-40B4-BE49-F238E27FC236}">
                      <a16:creationId xmlns:a16="http://schemas.microsoft.com/office/drawing/2014/main" id="{5137337D-2B78-4A17-8BC6-792E26C654E7}"/>
                    </a:ext>
                  </a:extLst>
                </p14:cNvPr>
                <p14:cNvContentPartPr/>
                <p14:nvPr/>
              </p14:nvContentPartPr>
              <p14:xfrm>
                <a:off x="6959925" y="2742956"/>
                <a:ext cx="139320" cy="40320"/>
              </p14:xfrm>
            </p:contentPart>
          </mc:Choice>
          <mc:Fallback xmlns="">
            <p:pic>
              <p:nvPicPr>
                <p:cNvPr id="40988" name="Ink 40987">
                  <a:extLst>
                    <a:ext uri="{FF2B5EF4-FFF2-40B4-BE49-F238E27FC236}">
                      <a16:creationId xmlns:a16="http://schemas.microsoft.com/office/drawing/2014/main" id="{5137337D-2B78-4A17-8BC6-792E26C654E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942285" y="2725316"/>
                  <a:ext cx="1749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0989" name="Ink 40988">
                  <a:extLst>
                    <a:ext uri="{FF2B5EF4-FFF2-40B4-BE49-F238E27FC236}">
                      <a16:creationId xmlns:a16="http://schemas.microsoft.com/office/drawing/2014/main" id="{9EA4F775-AFCF-4FA4-979D-29612F54A6BC}"/>
                    </a:ext>
                  </a:extLst>
                </p14:cNvPr>
                <p14:cNvContentPartPr/>
                <p14:nvPr/>
              </p14:nvContentPartPr>
              <p14:xfrm>
                <a:off x="7188885" y="2678876"/>
                <a:ext cx="3240" cy="137520"/>
              </p14:xfrm>
            </p:contentPart>
          </mc:Choice>
          <mc:Fallback xmlns="">
            <p:pic>
              <p:nvPicPr>
                <p:cNvPr id="40989" name="Ink 40988">
                  <a:extLst>
                    <a:ext uri="{FF2B5EF4-FFF2-40B4-BE49-F238E27FC236}">
                      <a16:creationId xmlns:a16="http://schemas.microsoft.com/office/drawing/2014/main" id="{9EA4F775-AFCF-4FA4-979D-29612F54A6B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171245" y="2661236"/>
                  <a:ext cx="388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0990" name="Ink 40989">
                  <a:extLst>
                    <a:ext uri="{FF2B5EF4-FFF2-40B4-BE49-F238E27FC236}">
                      <a16:creationId xmlns:a16="http://schemas.microsoft.com/office/drawing/2014/main" id="{0CFABEFF-39FD-40F5-A856-6635900AC991}"/>
                    </a:ext>
                  </a:extLst>
                </p14:cNvPr>
                <p14:cNvContentPartPr/>
                <p14:nvPr/>
              </p14:nvContentPartPr>
              <p14:xfrm>
                <a:off x="7319925" y="2623796"/>
                <a:ext cx="50400" cy="84240"/>
              </p14:xfrm>
            </p:contentPart>
          </mc:Choice>
          <mc:Fallback xmlns="">
            <p:pic>
              <p:nvPicPr>
                <p:cNvPr id="40990" name="Ink 40989">
                  <a:extLst>
                    <a:ext uri="{FF2B5EF4-FFF2-40B4-BE49-F238E27FC236}">
                      <a16:creationId xmlns:a16="http://schemas.microsoft.com/office/drawing/2014/main" id="{0CFABEFF-39FD-40F5-A856-6635900AC99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301925" y="2605796"/>
                  <a:ext cx="86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0991" name="Ink 40990">
                  <a:extLst>
                    <a:ext uri="{FF2B5EF4-FFF2-40B4-BE49-F238E27FC236}">
                      <a16:creationId xmlns:a16="http://schemas.microsoft.com/office/drawing/2014/main" id="{CB388342-BB12-4488-BAB8-3F962F0B6F45}"/>
                    </a:ext>
                  </a:extLst>
                </p14:cNvPr>
                <p14:cNvContentPartPr/>
                <p14:nvPr/>
              </p14:nvContentPartPr>
              <p14:xfrm>
                <a:off x="7476165" y="2605436"/>
                <a:ext cx="87840" cy="71640"/>
              </p14:xfrm>
            </p:contentPart>
          </mc:Choice>
          <mc:Fallback xmlns="">
            <p:pic>
              <p:nvPicPr>
                <p:cNvPr id="40991" name="Ink 40990">
                  <a:extLst>
                    <a:ext uri="{FF2B5EF4-FFF2-40B4-BE49-F238E27FC236}">
                      <a16:creationId xmlns:a16="http://schemas.microsoft.com/office/drawing/2014/main" id="{CB388342-BB12-4488-BAB8-3F962F0B6F4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458525" y="2587436"/>
                  <a:ext cx="1234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40992" name="Ink 40991">
                  <a:extLst>
                    <a:ext uri="{FF2B5EF4-FFF2-40B4-BE49-F238E27FC236}">
                      <a16:creationId xmlns:a16="http://schemas.microsoft.com/office/drawing/2014/main" id="{100F0496-7CD9-4FED-9295-CF5C2069D4BD}"/>
                    </a:ext>
                  </a:extLst>
                </p14:cNvPr>
                <p14:cNvContentPartPr/>
                <p14:nvPr/>
              </p14:nvContentPartPr>
              <p14:xfrm>
                <a:off x="7635645" y="2268836"/>
                <a:ext cx="237240" cy="369720"/>
              </p14:xfrm>
            </p:contentPart>
          </mc:Choice>
          <mc:Fallback xmlns="">
            <p:pic>
              <p:nvPicPr>
                <p:cNvPr id="40992" name="Ink 40991">
                  <a:extLst>
                    <a:ext uri="{FF2B5EF4-FFF2-40B4-BE49-F238E27FC236}">
                      <a16:creationId xmlns:a16="http://schemas.microsoft.com/office/drawing/2014/main" id="{100F0496-7CD9-4FED-9295-CF5C2069D4B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617645" y="2251196"/>
                  <a:ext cx="27288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40993" name="Ink 40992">
                  <a:extLst>
                    <a:ext uri="{FF2B5EF4-FFF2-40B4-BE49-F238E27FC236}">
                      <a16:creationId xmlns:a16="http://schemas.microsoft.com/office/drawing/2014/main" id="{9C139D36-7A56-472D-99EA-02E4913609A3}"/>
                    </a:ext>
                  </a:extLst>
                </p14:cNvPr>
                <p14:cNvContentPartPr/>
                <p14:nvPr/>
              </p14:nvContentPartPr>
              <p14:xfrm>
                <a:off x="7287165" y="3012956"/>
                <a:ext cx="24120" cy="154440"/>
              </p14:xfrm>
            </p:contentPart>
          </mc:Choice>
          <mc:Fallback xmlns="">
            <p:pic>
              <p:nvPicPr>
                <p:cNvPr id="40993" name="Ink 40992">
                  <a:extLst>
                    <a:ext uri="{FF2B5EF4-FFF2-40B4-BE49-F238E27FC236}">
                      <a16:creationId xmlns:a16="http://schemas.microsoft.com/office/drawing/2014/main" id="{9C139D36-7A56-472D-99EA-02E4913609A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269165" y="2994956"/>
                  <a:ext cx="59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40994" name="Ink 40993">
                  <a:extLst>
                    <a:ext uri="{FF2B5EF4-FFF2-40B4-BE49-F238E27FC236}">
                      <a16:creationId xmlns:a16="http://schemas.microsoft.com/office/drawing/2014/main" id="{9826628D-2742-49C2-B059-72C5940CCE17}"/>
                    </a:ext>
                  </a:extLst>
                </p14:cNvPr>
                <p14:cNvContentPartPr/>
                <p14:nvPr/>
              </p14:nvContentPartPr>
              <p14:xfrm>
                <a:off x="7259805" y="2982716"/>
                <a:ext cx="251280" cy="108000"/>
              </p14:xfrm>
            </p:contentPart>
          </mc:Choice>
          <mc:Fallback xmlns="">
            <p:pic>
              <p:nvPicPr>
                <p:cNvPr id="40994" name="Ink 40993">
                  <a:extLst>
                    <a:ext uri="{FF2B5EF4-FFF2-40B4-BE49-F238E27FC236}">
                      <a16:creationId xmlns:a16="http://schemas.microsoft.com/office/drawing/2014/main" id="{9826628D-2742-49C2-B059-72C5940CCE1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242165" y="2965076"/>
                  <a:ext cx="2869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40995" name="Ink 40994">
                  <a:extLst>
                    <a:ext uri="{FF2B5EF4-FFF2-40B4-BE49-F238E27FC236}">
                      <a16:creationId xmlns:a16="http://schemas.microsoft.com/office/drawing/2014/main" id="{2F245263-5284-49B4-A175-219DF4957876}"/>
                    </a:ext>
                  </a:extLst>
                </p14:cNvPr>
                <p14:cNvContentPartPr/>
                <p14:nvPr/>
              </p14:nvContentPartPr>
              <p14:xfrm>
                <a:off x="7640685" y="2908916"/>
                <a:ext cx="64440" cy="99360"/>
              </p14:xfrm>
            </p:contentPart>
          </mc:Choice>
          <mc:Fallback xmlns="">
            <p:pic>
              <p:nvPicPr>
                <p:cNvPr id="40995" name="Ink 40994">
                  <a:extLst>
                    <a:ext uri="{FF2B5EF4-FFF2-40B4-BE49-F238E27FC236}">
                      <a16:creationId xmlns:a16="http://schemas.microsoft.com/office/drawing/2014/main" id="{2F245263-5284-49B4-A175-219DF495787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623045" y="2891276"/>
                  <a:ext cx="100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40996" name="Ink 40995">
                  <a:extLst>
                    <a:ext uri="{FF2B5EF4-FFF2-40B4-BE49-F238E27FC236}">
                      <a16:creationId xmlns:a16="http://schemas.microsoft.com/office/drawing/2014/main" id="{1DE11E78-A4CA-4E8C-867C-AFE5B27CC45A}"/>
                    </a:ext>
                  </a:extLst>
                </p14:cNvPr>
                <p14:cNvContentPartPr/>
                <p14:nvPr/>
              </p14:nvContentPartPr>
              <p14:xfrm>
                <a:off x="7808085" y="2834396"/>
                <a:ext cx="74880" cy="246240"/>
              </p14:xfrm>
            </p:contentPart>
          </mc:Choice>
          <mc:Fallback xmlns="">
            <p:pic>
              <p:nvPicPr>
                <p:cNvPr id="40996" name="Ink 40995">
                  <a:extLst>
                    <a:ext uri="{FF2B5EF4-FFF2-40B4-BE49-F238E27FC236}">
                      <a16:creationId xmlns:a16="http://schemas.microsoft.com/office/drawing/2014/main" id="{1DE11E78-A4CA-4E8C-867C-AFE5B27CC45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790445" y="2816396"/>
                  <a:ext cx="1105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40997" name="Ink 40996">
                  <a:extLst>
                    <a:ext uri="{FF2B5EF4-FFF2-40B4-BE49-F238E27FC236}">
                      <a16:creationId xmlns:a16="http://schemas.microsoft.com/office/drawing/2014/main" id="{EBB51028-E36D-4BCC-9B18-1FC3CF1093F0}"/>
                    </a:ext>
                  </a:extLst>
                </p14:cNvPr>
                <p14:cNvContentPartPr/>
                <p14:nvPr/>
              </p14:nvContentPartPr>
              <p14:xfrm>
                <a:off x="8003925" y="2592836"/>
                <a:ext cx="32760" cy="320400"/>
              </p14:xfrm>
            </p:contentPart>
          </mc:Choice>
          <mc:Fallback xmlns="">
            <p:pic>
              <p:nvPicPr>
                <p:cNvPr id="40997" name="Ink 40996">
                  <a:extLst>
                    <a:ext uri="{FF2B5EF4-FFF2-40B4-BE49-F238E27FC236}">
                      <a16:creationId xmlns:a16="http://schemas.microsoft.com/office/drawing/2014/main" id="{EBB51028-E36D-4BCC-9B18-1FC3CF1093F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985925" y="2575196"/>
                  <a:ext cx="684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40998" name="Ink 40997">
                  <a:extLst>
                    <a:ext uri="{FF2B5EF4-FFF2-40B4-BE49-F238E27FC236}">
                      <a16:creationId xmlns:a16="http://schemas.microsoft.com/office/drawing/2014/main" id="{B2893BED-D210-4734-98F6-C562601AAA93}"/>
                    </a:ext>
                  </a:extLst>
                </p14:cNvPr>
                <p14:cNvContentPartPr/>
                <p14:nvPr/>
              </p14:nvContentPartPr>
              <p14:xfrm>
                <a:off x="8056845" y="2710196"/>
                <a:ext cx="94680" cy="116280"/>
              </p14:xfrm>
            </p:contentPart>
          </mc:Choice>
          <mc:Fallback xmlns="">
            <p:pic>
              <p:nvPicPr>
                <p:cNvPr id="40998" name="Ink 40997">
                  <a:extLst>
                    <a:ext uri="{FF2B5EF4-FFF2-40B4-BE49-F238E27FC236}">
                      <a16:creationId xmlns:a16="http://schemas.microsoft.com/office/drawing/2014/main" id="{B2893BED-D210-4734-98F6-C562601AAA9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039205" y="2692196"/>
                  <a:ext cx="1303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40999" name="Ink 40998">
                  <a:extLst>
                    <a:ext uri="{FF2B5EF4-FFF2-40B4-BE49-F238E27FC236}">
                      <a16:creationId xmlns:a16="http://schemas.microsoft.com/office/drawing/2014/main" id="{38EFBA01-EE2D-48C1-84EA-4D49B0A2FBC8}"/>
                    </a:ext>
                  </a:extLst>
                </p14:cNvPr>
                <p14:cNvContentPartPr/>
                <p14:nvPr/>
              </p14:nvContentPartPr>
              <p14:xfrm>
                <a:off x="8185365" y="2608316"/>
                <a:ext cx="109800" cy="236160"/>
              </p14:xfrm>
            </p:contentPart>
          </mc:Choice>
          <mc:Fallback xmlns="">
            <p:pic>
              <p:nvPicPr>
                <p:cNvPr id="40999" name="Ink 40998">
                  <a:extLst>
                    <a:ext uri="{FF2B5EF4-FFF2-40B4-BE49-F238E27FC236}">
                      <a16:creationId xmlns:a16="http://schemas.microsoft.com/office/drawing/2014/main" id="{38EFBA01-EE2D-48C1-84EA-4D49B0A2FBC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167725" y="2590676"/>
                  <a:ext cx="145440" cy="27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C3C2EC3-4BDF-477B-9FB6-457EC2C53490}"/>
                  </a:ext>
                </a:extLst>
              </p14:cNvPr>
              <p14:cNvContentPartPr/>
              <p14:nvPr/>
            </p14:nvContentPartPr>
            <p14:xfrm>
              <a:off x="885960" y="145440"/>
              <a:ext cx="7857360" cy="6048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C3C2EC3-4BDF-477B-9FB6-457EC2C53490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876600" y="136080"/>
                <a:ext cx="7876080" cy="606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2927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8CE5BF-CD45-415B-9ED6-E01E77719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29" y="1080318"/>
            <a:ext cx="9144000" cy="22746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262C9A-E3CA-4E4C-98AB-DFBDE2B9C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2655"/>
            <a:ext cx="2879415" cy="2931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559B32-9824-41FD-8849-33784A653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7523"/>
            <a:ext cx="9144000" cy="775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5B6726-04E5-4A0E-9FC8-CA316F934E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9415" y="4265375"/>
            <a:ext cx="1343440" cy="13863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F16F7A-8061-4857-BF09-68A04745C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116" y="3554965"/>
            <a:ext cx="2879415" cy="29319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653969-323B-4FB9-909B-810850DB2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531" y="4257685"/>
            <a:ext cx="1343440" cy="138633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C92568A-39C4-4753-91D3-45EA9052B309}"/>
              </a:ext>
            </a:extLst>
          </p:cNvPr>
          <p:cNvGrpSpPr/>
          <p:nvPr/>
        </p:nvGrpSpPr>
        <p:grpSpPr>
          <a:xfrm>
            <a:off x="4361445" y="4847516"/>
            <a:ext cx="316080" cy="205920"/>
            <a:chOff x="4361445" y="4847516"/>
            <a:chExt cx="316080" cy="2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B16CFEA-B47B-4CAE-AABC-79A3B3834BB3}"/>
                    </a:ext>
                  </a:extLst>
                </p14:cNvPr>
                <p14:cNvContentPartPr/>
                <p14:nvPr/>
              </p14:nvContentPartPr>
              <p14:xfrm>
                <a:off x="4361445" y="4959836"/>
                <a:ext cx="245880" cy="19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B16CFEA-B47B-4CAE-AABC-79A3B3834BB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343805" y="4941836"/>
                  <a:ext cx="2815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8B0EB95-F6D3-45A1-83AC-6A35D898C2DF}"/>
                    </a:ext>
                  </a:extLst>
                </p14:cNvPr>
                <p14:cNvContentPartPr/>
                <p14:nvPr/>
              </p14:nvContentPartPr>
              <p14:xfrm>
                <a:off x="4500045" y="4847516"/>
                <a:ext cx="177480" cy="205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8B0EB95-F6D3-45A1-83AC-6A35D898C2D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82045" y="4829516"/>
                  <a:ext cx="21312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6CC58A0-2A10-4AB2-A2D0-D5CAEF2C54DE}"/>
              </a:ext>
            </a:extLst>
          </p:cNvPr>
          <p:cNvGrpSpPr/>
          <p:nvPr/>
        </p:nvGrpSpPr>
        <p:grpSpPr>
          <a:xfrm>
            <a:off x="4344525" y="4005476"/>
            <a:ext cx="298080" cy="642240"/>
            <a:chOff x="4344525" y="4005476"/>
            <a:chExt cx="298080" cy="64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09E4697-2F4F-42A0-AA5E-0D1AD56973CA}"/>
                    </a:ext>
                  </a:extLst>
                </p14:cNvPr>
                <p14:cNvContentPartPr/>
                <p14:nvPr/>
              </p14:nvContentPartPr>
              <p14:xfrm>
                <a:off x="4382325" y="4565636"/>
                <a:ext cx="181440" cy="82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09E4697-2F4F-42A0-AA5E-0D1AD56973C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64685" y="4547996"/>
                  <a:ext cx="2170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10F2B7E-5BE3-46B3-AF44-6FC5B6E78AE0}"/>
                    </a:ext>
                  </a:extLst>
                </p14:cNvPr>
                <p14:cNvContentPartPr/>
                <p14:nvPr/>
              </p14:nvContentPartPr>
              <p14:xfrm>
                <a:off x="4344525" y="4460876"/>
                <a:ext cx="258480" cy="166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10F2B7E-5BE3-46B3-AF44-6FC5B6E78AE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326885" y="4442876"/>
                  <a:ext cx="2941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0A11A81-D592-4D9E-AA7D-B130301FCD9D}"/>
                    </a:ext>
                  </a:extLst>
                </p14:cNvPr>
                <p14:cNvContentPartPr/>
                <p14:nvPr/>
              </p14:nvContentPartPr>
              <p14:xfrm>
                <a:off x="4454685" y="4312916"/>
                <a:ext cx="80640" cy="118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0A11A81-D592-4D9E-AA7D-B130301FCD9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36685" y="4294916"/>
                  <a:ext cx="116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CDE523A-EC6E-4BBF-942C-116F66E50297}"/>
                    </a:ext>
                  </a:extLst>
                </p14:cNvPr>
                <p14:cNvContentPartPr/>
                <p14:nvPr/>
              </p14:nvContentPartPr>
              <p14:xfrm>
                <a:off x="4388085" y="4133996"/>
                <a:ext cx="218880" cy="118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CDE523A-EC6E-4BBF-942C-116F66E5029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70445" y="4115996"/>
                  <a:ext cx="254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42D69B0-D072-44CB-89F7-E3CEA5CFB7BD}"/>
                    </a:ext>
                  </a:extLst>
                </p14:cNvPr>
                <p14:cNvContentPartPr/>
                <p14:nvPr/>
              </p14:nvContentPartPr>
              <p14:xfrm>
                <a:off x="4511925" y="4005476"/>
                <a:ext cx="130680" cy="90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42D69B0-D072-44CB-89F7-E3CEA5CFB7B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94285" y="3987836"/>
                  <a:ext cx="16632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2979ACA-EADA-4520-A114-B87301B33C1C}"/>
              </a:ext>
            </a:extLst>
          </p:cNvPr>
          <p:cNvGrpSpPr/>
          <p:nvPr/>
        </p:nvGrpSpPr>
        <p:grpSpPr>
          <a:xfrm>
            <a:off x="4577445" y="2786876"/>
            <a:ext cx="594360" cy="979200"/>
            <a:chOff x="4577445" y="2786876"/>
            <a:chExt cx="594360" cy="97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76A0E83-4FEE-4339-AB84-5CBFB1E2891D}"/>
                    </a:ext>
                  </a:extLst>
                </p14:cNvPr>
                <p14:cNvContentPartPr/>
                <p14:nvPr/>
              </p14:nvContentPartPr>
              <p14:xfrm>
                <a:off x="4577445" y="3616676"/>
                <a:ext cx="117360" cy="149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76A0E83-4FEE-4339-AB84-5CBFB1E2891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59445" y="3598676"/>
                  <a:ext cx="153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53D3E57-0DDC-498F-A1A5-81E69D0092E3}"/>
                    </a:ext>
                  </a:extLst>
                </p14:cNvPr>
                <p14:cNvContentPartPr/>
                <p14:nvPr/>
              </p14:nvContentPartPr>
              <p14:xfrm>
                <a:off x="4626765" y="3449276"/>
                <a:ext cx="78120" cy="113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53D3E57-0DDC-498F-A1A5-81E69D0092E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09125" y="3431636"/>
                  <a:ext cx="1137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A497112-376F-489C-95E2-D15058683CF3}"/>
                    </a:ext>
                  </a:extLst>
                </p14:cNvPr>
                <p14:cNvContentPartPr/>
                <p14:nvPr/>
              </p14:nvContentPartPr>
              <p14:xfrm>
                <a:off x="4649445" y="3305276"/>
                <a:ext cx="64440" cy="107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A497112-376F-489C-95E2-D15058683CF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31445" y="3287276"/>
                  <a:ext cx="1000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2B19686-F8A9-49E5-B67A-DA824ED56381}"/>
                    </a:ext>
                  </a:extLst>
                </p14:cNvPr>
                <p14:cNvContentPartPr/>
                <p14:nvPr/>
              </p14:nvContentPartPr>
              <p14:xfrm>
                <a:off x="4723965" y="3121316"/>
                <a:ext cx="147600" cy="190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2B19686-F8A9-49E5-B67A-DA824ED5638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05965" y="3103316"/>
                  <a:ext cx="1832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3287C4B-F83A-4BE3-83D1-C05ADACC2763}"/>
                    </a:ext>
                  </a:extLst>
                </p14:cNvPr>
                <p14:cNvContentPartPr/>
                <p14:nvPr/>
              </p14:nvContentPartPr>
              <p14:xfrm>
                <a:off x="4803525" y="2998916"/>
                <a:ext cx="63720" cy="88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3287C4B-F83A-4BE3-83D1-C05ADACC276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85525" y="2981276"/>
                  <a:ext cx="993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4042573-8A36-4F41-9E8C-8A9A26FAA06F}"/>
                    </a:ext>
                  </a:extLst>
                </p14:cNvPr>
                <p14:cNvContentPartPr/>
                <p14:nvPr/>
              </p14:nvContentPartPr>
              <p14:xfrm>
                <a:off x="4861485" y="2907836"/>
                <a:ext cx="35640" cy="117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4042573-8A36-4F41-9E8C-8A9A26FAA06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843485" y="2890196"/>
                  <a:ext cx="712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E68F733-4004-40D9-AF84-26E5B97FB94A}"/>
                    </a:ext>
                  </a:extLst>
                </p14:cNvPr>
                <p14:cNvContentPartPr/>
                <p14:nvPr/>
              </p14:nvContentPartPr>
              <p14:xfrm>
                <a:off x="4914765" y="2863916"/>
                <a:ext cx="134280" cy="44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E68F733-4004-40D9-AF84-26E5B97FB94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96765" y="2846276"/>
                  <a:ext cx="1699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6FFF9D5-C4C9-4AAE-9CD9-868FE69C2532}"/>
                    </a:ext>
                  </a:extLst>
                </p14:cNvPr>
                <p14:cNvContentPartPr/>
                <p14:nvPr/>
              </p14:nvContentPartPr>
              <p14:xfrm>
                <a:off x="4988565" y="2786876"/>
                <a:ext cx="183240" cy="341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6FFF9D5-C4C9-4AAE-9CD9-868FE69C253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70565" y="2768876"/>
                  <a:ext cx="218880" cy="37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C60D364-5E4A-45A1-BF5F-12A8B1C62E8C}"/>
                  </a:ext>
                </a:extLst>
              </p14:cNvPr>
              <p14:cNvContentPartPr/>
              <p14:nvPr/>
            </p14:nvContentPartPr>
            <p14:xfrm>
              <a:off x="2708685" y="4836356"/>
              <a:ext cx="143280" cy="214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C60D364-5E4A-45A1-BF5F-12A8B1C62E8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91045" y="4818356"/>
                <a:ext cx="178920" cy="25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EB0DCCB3-2A4B-4C05-AD64-93ACF66B4801}"/>
              </a:ext>
            </a:extLst>
          </p:cNvPr>
          <p:cNvGrpSpPr/>
          <p:nvPr/>
        </p:nvGrpSpPr>
        <p:grpSpPr>
          <a:xfrm>
            <a:off x="2446245" y="5449796"/>
            <a:ext cx="739800" cy="164160"/>
            <a:chOff x="2446245" y="5449796"/>
            <a:chExt cx="739800" cy="16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78C21C6-8EC0-4A36-AAA7-C461A3ECBA46}"/>
                    </a:ext>
                  </a:extLst>
                </p14:cNvPr>
                <p14:cNvContentPartPr/>
                <p14:nvPr/>
              </p14:nvContentPartPr>
              <p14:xfrm>
                <a:off x="2446245" y="5474996"/>
                <a:ext cx="238680" cy="136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78C21C6-8EC0-4A36-AAA7-C461A3ECBA4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428605" y="5456996"/>
                  <a:ext cx="274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DCE2F2A-945A-4EF3-B284-05D201632C1B}"/>
                    </a:ext>
                  </a:extLst>
                </p14:cNvPr>
                <p14:cNvContentPartPr/>
                <p14:nvPr/>
              </p14:nvContentPartPr>
              <p14:xfrm>
                <a:off x="2740005" y="5510996"/>
                <a:ext cx="119160" cy="16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DCE2F2A-945A-4EF3-B284-05D201632C1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22005" y="5492996"/>
                  <a:ext cx="154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B6ACD98-6B9C-4FF3-A399-D97EA0C871BE}"/>
                    </a:ext>
                  </a:extLst>
                </p14:cNvPr>
                <p14:cNvContentPartPr/>
                <p14:nvPr/>
              </p14:nvContentPartPr>
              <p14:xfrm>
                <a:off x="2830005" y="5449796"/>
                <a:ext cx="75240" cy="147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B6ACD98-6B9C-4FF3-A399-D97EA0C871B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12005" y="5432156"/>
                  <a:ext cx="110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5D3F357-9CBE-4314-92D3-A23E275635C9}"/>
                    </a:ext>
                  </a:extLst>
                </p14:cNvPr>
                <p14:cNvContentPartPr/>
                <p14:nvPr/>
              </p14:nvContentPartPr>
              <p14:xfrm>
                <a:off x="2961405" y="5465996"/>
                <a:ext cx="224640" cy="147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5D3F357-9CBE-4314-92D3-A23E275635C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43765" y="5447996"/>
                  <a:ext cx="260280" cy="18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BE375F2-C1A7-46FD-9659-3849EB062A16}"/>
                  </a:ext>
                </a:extLst>
              </p14:cNvPr>
              <p14:cNvContentPartPr/>
              <p14:nvPr/>
            </p14:nvContentPartPr>
            <p14:xfrm>
              <a:off x="3475125" y="4332716"/>
              <a:ext cx="207000" cy="248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BE375F2-C1A7-46FD-9659-3849EB062A1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457125" y="4315076"/>
                <a:ext cx="24264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8589B78-E2C9-4A0F-929A-DCF60A1F178E}"/>
                  </a:ext>
                </a:extLst>
              </p14:cNvPr>
              <p14:cNvContentPartPr/>
              <p14:nvPr/>
            </p14:nvContentPartPr>
            <p14:xfrm>
              <a:off x="2054205" y="4046876"/>
              <a:ext cx="155880" cy="1544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8589B78-E2C9-4A0F-929A-DCF60A1F178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036205" y="4029236"/>
                <a:ext cx="1915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D047D76-EBB6-4EC6-A9E7-B4961A2CE299}"/>
                  </a:ext>
                </a:extLst>
              </p14:cNvPr>
              <p14:cNvContentPartPr/>
              <p14:nvPr/>
            </p14:nvContentPartPr>
            <p14:xfrm>
              <a:off x="8358885" y="4333796"/>
              <a:ext cx="194400" cy="2548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D047D76-EBB6-4EC6-A9E7-B4961A2CE29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341245" y="4315796"/>
                <a:ext cx="2300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384BBF1-A5E5-46CF-8275-A7A77102F139}"/>
                  </a:ext>
                </a:extLst>
              </p14:cNvPr>
              <p14:cNvContentPartPr/>
              <p14:nvPr/>
            </p14:nvContentPartPr>
            <p14:xfrm>
              <a:off x="6053805" y="5482556"/>
              <a:ext cx="28440" cy="1011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384BBF1-A5E5-46CF-8275-A7A77102F13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035805" y="5464916"/>
                <a:ext cx="640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1A9DCEB-D81F-45B6-9EEE-963EF3655052}"/>
                  </a:ext>
                </a:extLst>
              </p14:cNvPr>
              <p14:cNvContentPartPr/>
              <p14:nvPr/>
            </p14:nvContentPartPr>
            <p14:xfrm>
              <a:off x="6131205" y="5995916"/>
              <a:ext cx="3960" cy="255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1A9DCEB-D81F-45B6-9EEE-963EF365505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113565" y="5977916"/>
                <a:ext cx="3960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3D2CA00-D048-4AC4-8027-6EE51782402B}"/>
                  </a:ext>
                </a:extLst>
              </p14:cNvPr>
              <p14:cNvContentPartPr/>
              <p14:nvPr/>
            </p14:nvContentPartPr>
            <p14:xfrm>
              <a:off x="6107805" y="5598476"/>
              <a:ext cx="1440" cy="158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3D2CA00-D048-4AC4-8027-6EE51782402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89805" y="5580836"/>
                <a:ext cx="370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AF01404-1438-4825-8FB3-62E53D8BFA15}"/>
                  </a:ext>
                </a:extLst>
              </p14:cNvPr>
              <p14:cNvContentPartPr/>
              <p14:nvPr/>
            </p14:nvContentPartPr>
            <p14:xfrm>
              <a:off x="6088365" y="5243876"/>
              <a:ext cx="127080" cy="3009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AF01404-1438-4825-8FB3-62E53D8BFA1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070725" y="5226236"/>
                <a:ext cx="16272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7FAEAC5-5E32-43DE-9A84-BED987AC3C8E}"/>
                  </a:ext>
                </a:extLst>
              </p14:cNvPr>
              <p14:cNvContentPartPr/>
              <p14:nvPr/>
            </p14:nvContentPartPr>
            <p14:xfrm>
              <a:off x="6086565" y="5204276"/>
              <a:ext cx="590760" cy="10249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7FAEAC5-5E32-43DE-9A84-BED987AC3C8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068565" y="5186276"/>
                <a:ext cx="626400" cy="10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2C45663-1C38-4C5F-9D89-71977F3AE68E}"/>
                  </a:ext>
                </a:extLst>
              </p14:cNvPr>
              <p14:cNvContentPartPr/>
              <p14:nvPr/>
            </p14:nvContentPartPr>
            <p14:xfrm>
              <a:off x="6113925" y="4095116"/>
              <a:ext cx="1059840" cy="6249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2C45663-1C38-4C5F-9D89-71977F3AE68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095925" y="4077476"/>
                <a:ext cx="1095480" cy="6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0837FC8-5A89-489C-86CA-7193B80B3A32}"/>
                  </a:ext>
                </a:extLst>
              </p14:cNvPr>
              <p14:cNvContentPartPr/>
              <p14:nvPr/>
            </p14:nvContentPartPr>
            <p14:xfrm>
              <a:off x="6206805" y="4819076"/>
              <a:ext cx="9000" cy="28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0837FC8-5A89-489C-86CA-7193B80B3A3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189165" y="4801076"/>
                <a:ext cx="4464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3C96034-F5DE-4145-B146-22B430A4BA7E}"/>
                  </a:ext>
                </a:extLst>
              </p14:cNvPr>
              <p14:cNvContentPartPr/>
              <p14:nvPr/>
            </p14:nvContentPartPr>
            <p14:xfrm>
              <a:off x="6161085" y="4898996"/>
              <a:ext cx="26640" cy="460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3C96034-F5DE-4145-B146-22B430A4BA7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143085" y="4881356"/>
                <a:ext cx="6228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14A7681-BBC6-4077-8F41-7E24895DF380}"/>
                  </a:ext>
                </a:extLst>
              </p14:cNvPr>
              <p14:cNvContentPartPr/>
              <p14:nvPr/>
            </p14:nvContentPartPr>
            <p14:xfrm>
              <a:off x="6178725" y="4961276"/>
              <a:ext cx="5040" cy="82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14A7681-BBC6-4077-8F41-7E24895DF38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160725" y="4943636"/>
                <a:ext cx="406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DD5CBF8-74F8-4BBA-ADAF-5895AAF53FC5}"/>
                  </a:ext>
                </a:extLst>
              </p14:cNvPr>
              <p14:cNvContentPartPr/>
              <p14:nvPr/>
            </p14:nvContentPartPr>
            <p14:xfrm>
              <a:off x="6116805" y="4952276"/>
              <a:ext cx="117360" cy="478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DD5CBF8-74F8-4BBA-ADAF-5895AAF53FC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099165" y="4934276"/>
                <a:ext cx="1530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8874268-C56D-4CB8-A9F8-A80A68DA2DAD}"/>
                  </a:ext>
                </a:extLst>
              </p14:cNvPr>
              <p14:cNvContentPartPr/>
              <p14:nvPr/>
            </p14:nvContentPartPr>
            <p14:xfrm>
              <a:off x="6148125" y="4971716"/>
              <a:ext cx="336960" cy="2880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8874268-C56D-4CB8-A9F8-A80A68DA2DA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130125" y="4954076"/>
                <a:ext cx="37260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96C902E-9708-4190-A1F2-38A6138E11DA}"/>
                  </a:ext>
                </a:extLst>
              </p14:cNvPr>
              <p14:cNvContentPartPr/>
              <p14:nvPr/>
            </p14:nvContentPartPr>
            <p14:xfrm>
              <a:off x="6482565" y="4886396"/>
              <a:ext cx="6840" cy="241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96C902E-9708-4190-A1F2-38A6138E11D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464925" y="4868756"/>
                <a:ext cx="4248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9054807-56BD-47D3-B036-BD83CAB3265E}"/>
                  </a:ext>
                </a:extLst>
              </p14:cNvPr>
              <p14:cNvContentPartPr/>
              <p14:nvPr/>
            </p14:nvContentPartPr>
            <p14:xfrm>
              <a:off x="6443325" y="4681196"/>
              <a:ext cx="111240" cy="138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9054807-56BD-47D3-B036-BD83CAB3265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425685" y="4663196"/>
                <a:ext cx="1468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F8D14D5-E159-473C-8481-DDDE81EC49CC}"/>
                  </a:ext>
                </a:extLst>
              </p14:cNvPr>
              <p14:cNvContentPartPr/>
              <p14:nvPr/>
            </p14:nvContentPartPr>
            <p14:xfrm>
              <a:off x="6527565" y="4641956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F8D14D5-E159-473C-8481-DDDE81EC49C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509925" y="462395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3F2B7E0-DC3E-4640-96E2-766AD6B041D3}"/>
                  </a:ext>
                </a:extLst>
              </p14:cNvPr>
              <p14:cNvContentPartPr/>
              <p14:nvPr/>
            </p14:nvContentPartPr>
            <p14:xfrm>
              <a:off x="6418845" y="4421636"/>
              <a:ext cx="34200" cy="145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3F2B7E0-DC3E-4640-96E2-766AD6B041D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401205" y="4403636"/>
                <a:ext cx="698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26BCC84-752C-4CC9-9F21-9061AB996735}"/>
                  </a:ext>
                </a:extLst>
              </p14:cNvPr>
              <p14:cNvContentPartPr/>
              <p14:nvPr/>
            </p14:nvContentPartPr>
            <p14:xfrm>
              <a:off x="6438285" y="4401476"/>
              <a:ext cx="20520" cy="806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26BCC84-752C-4CC9-9F21-9061AB99673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420285" y="4383476"/>
                <a:ext cx="5616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8A4CEC4-3435-4C38-93A6-D60BF065FCD1}"/>
                  </a:ext>
                </a:extLst>
              </p14:cNvPr>
              <p14:cNvContentPartPr/>
              <p14:nvPr/>
            </p14:nvContentPartPr>
            <p14:xfrm>
              <a:off x="5157405" y="4100516"/>
              <a:ext cx="1101240" cy="16822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8A4CEC4-3435-4C38-93A6-D60BF065FCD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139405" y="4082516"/>
                <a:ext cx="1136880" cy="171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B56BCF6-870F-49EC-AB6D-B92C7D905399}"/>
                  </a:ext>
                </a:extLst>
              </p14:cNvPr>
              <p14:cNvContentPartPr/>
              <p14:nvPr/>
            </p14:nvContentPartPr>
            <p14:xfrm>
              <a:off x="5674725" y="5806916"/>
              <a:ext cx="775440" cy="435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B56BCF6-870F-49EC-AB6D-B92C7D90539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656725" y="5788916"/>
                <a:ext cx="811080" cy="7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C6AF6F25-CF8B-405D-8899-1189E35468BD}"/>
              </a:ext>
            </a:extLst>
          </p:cNvPr>
          <p:cNvGrpSpPr/>
          <p:nvPr/>
        </p:nvGrpSpPr>
        <p:grpSpPr>
          <a:xfrm>
            <a:off x="6877485" y="4127516"/>
            <a:ext cx="1891440" cy="1683360"/>
            <a:chOff x="6877485" y="4127516"/>
            <a:chExt cx="1891440" cy="168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CACF1E5-E506-4C00-89AD-2BB92655DA0A}"/>
                    </a:ext>
                  </a:extLst>
                </p14:cNvPr>
                <p14:cNvContentPartPr/>
                <p14:nvPr/>
              </p14:nvContentPartPr>
              <p14:xfrm>
                <a:off x="7597125" y="4803956"/>
                <a:ext cx="137160" cy="194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CACF1E5-E506-4C00-89AD-2BB92655DA0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579485" y="4785956"/>
                  <a:ext cx="1728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6CF5ED6-5260-4C62-9852-55782750A75B}"/>
                    </a:ext>
                  </a:extLst>
                </p14:cNvPr>
                <p14:cNvContentPartPr/>
                <p14:nvPr/>
              </p14:nvContentPartPr>
              <p14:xfrm>
                <a:off x="7343685" y="5429636"/>
                <a:ext cx="204120" cy="138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6CF5ED6-5260-4C62-9852-55782750A75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326045" y="5411636"/>
                  <a:ext cx="239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4FB76B7-FB2D-4CFF-B4E7-15DC181A2211}"/>
                    </a:ext>
                  </a:extLst>
                </p14:cNvPr>
                <p14:cNvContentPartPr/>
                <p14:nvPr/>
              </p14:nvContentPartPr>
              <p14:xfrm>
                <a:off x="7610085" y="5440796"/>
                <a:ext cx="126000" cy="15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4FB76B7-FB2D-4CFF-B4E7-15DC181A221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592085" y="5423156"/>
                  <a:ext cx="1616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CB7440A-555A-42E6-A392-7A0EA24E42E5}"/>
                    </a:ext>
                  </a:extLst>
                </p14:cNvPr>
                <p14:cNvContentPartPr/>
                <p14:nvPr/>
              </p14:nvContentPartPr>
              <p14:xfrm>
                <a:off x="7706925" y="5375276"/>
                <a:ext cx="73440" cy="169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CB7440A-555A-42E6-A392-7A0EA24E42E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688925" y="5357636"/>
                  <a:ext cx="1090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29F31BF-D160-4B75-873F-DB2B22F2CCD9}"/>
                    </a:ext>
                  </a:extLst>
                </p14:cNvPr>
                <p14:cNvContentPartPr/>
                <p14:nvPr/>
              </p14:nvContentPartPr>
              <p14:xfrm>
                <a:off x="7846605" y="5450156"/>
                <a:ext cx="100800" cy="148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29F31BF-D160-4B75-873F-DB2B22F2CCD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828605" y="5432156"/>
                  <a:ext cx="1364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92CA86E-DB78-4B37-ADFF-B8BB71A274C5}"/>
                    </a:ext>
                  </a:extLst>
                </p14:cNvPr>
                <p14:cNvContentPartPr/>
                <p14:nvPr/>
              </p14:nvContentPartPr>
              <p14:xfrm>
                <a:off x="7987005" y="5386796"/>
                <a:ext cx="60840" cy="193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92CA86E-DB78-4B37-ADFF-B8BB71A274C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969365" y="5368796"/>
                  <a:ext cx="964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415CAE0-C0CA-4BA7-B35E-16D81338F082}"/>
                    </a:ext>
                  </a:extLst>
                </p14:cNvPr>
                <p14:cNvContentPartPr/>
                <p14:nvPr/>
              </p14:nvContentPartPr>
              <p14:xfrm>
                <a:off x="8142165" y="5453756"/>
                <a:ext cx="3960" cy="145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415CAE0-C0CA-4BA7-B35E-16D81338F08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124525" y="5436116"/>
                  <a:ext cx="396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4124050-265A-47DC-AA24-363797A1B99D}"/>
                    </a:ext>
                  </a:extLst>
                </p14:cNvPr>
                <p14:cNvContentPartPr/>
                <p14:nvPr/>
              </p14:nvContentPartPr>
              <p14:xfrm>
                <a:off x="8083845" y="5540876"/>
                <a:ext cx="108720" cy="7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4124050-265A-47DC-AA24-363797A1B99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066205" y="5523236"/>
                  <a:ext cx="144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FB0F991-A89E-4F47-A2BC-BB6942BA9896}"/>
                    </a:ext>
                  </a:extLst>
                </p14:cNvPr>
                <p14:cNvContentPartPr/>
                <p14:nvPr/>
              </p14:nvContentPartPr>
              <p14:xfrm>
                <a:off x="8235405" y="5500196"/>
                <a:ext cx="100440" cy="232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FB0F991-A89E-4F47-A2BC-BB6942BA989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217405" y="5482196"/>
                  <a:ext cx="1360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359ABEC-5F06-4078-A74B-21ED3735CBF9}"/>
                    </a:ext>
                  </a:extLst>
                </p14:cNvPr>
                <p14:cNvContentPartPr/>
                <p14:nvPr/>
              </p14:nvContentPartPr>
              <p14:xfrm>
                <a:off x="8410365" y="5507396"/>
                <a:ext cx="358560" cy="110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359ABEC-5F06-4078-A74B-21ED3735CBF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392725" y="5489396"/>
                  <a:ext cx="394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888C66B-A9B0-448B-B8E5-FF95CF008796}"/>
                    </a:ext>
                  </a:extLst>
                </p14:cNvPr>
                <p14:cNvContentPartPr/>
                <p14:nvPr/>
              </p14:nvContentPartPr>
              <p14:xfrm>
                <a:off x="6877485" y="4533956"/>
                <a:ext cx="546480" cy="1276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888C66B-A9B0-448B-B8E5-FF95CF00879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859845" y="4516316"/>
                  <a:ext cx="582120" cy="13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5F9FD03-91AD-4921-B592-E66AABF44917}"/>
                    </a:ext>
                  </a:extLst>
                </p14:cNvPr>
                <p14:cNvContentPartPr/>
                <p14:nvPr/>
              </p14:nvContentPartPr>
              <p14:xfrm>
                <a:off x="7409925" y="4439636"/>
                <a:ext cx="11880" cy="28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5F9FD03-91AD-4921-B592-E66AABF4491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391925" y="4421636"/>
                  <a:ext cx="475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99458C9-A781-46A5-9914-4515D233955F}"/>
                    </a:ext>
                  </a:extLst>
                </p14:cNvPr>
                <p14:cNvContentPartPr/>
                <p14:nvPr/>
              </p14:nvContentPartPr>
              <p14:xfrm>
                <a:off x="7386165" y="4389236"/>
                <a:ext cx="3240" cy="6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99458C9-A781-46A5-9914-4515D233955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368525" y="4371596"/>
                  <a:ext cx="38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50DB728-8A00-4BBA-AD96-0E1ED4E0833C}"/>
                    </a:ext>
                  </a:extLst>
                </p14:cNvPr>
                <p14:cNvContentPartPr/>
                <p14:nvPr/>
              </p14:nvContentPartPr>
              <p14:xfrm>
                <a:off x="7120485" y="4127516"/>
                <a:ext cx="257040" cy="285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50DB728-8A00-4BBA-AD96-0E1ED4E0833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102485" y="4109876"/>
                  <a:ext cx="292680" cy="32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7AA2F7A-E41C-4929-B058-CA85A9C3DC4B}"/>
                  </a:ext>
                </a:extLst>
              </p14:cNvPr>
              <p14:cNvContentPartPr/>
              <p14:nvPr/>
            </p14:nvContentPartPr>
            <p14:xfrm>
              <a:off x="555120" y="3162960"/>
              <a:ext cx="8161920" cy="3348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7AA2F7A-E41C-4929-B058-CA85A9C3DC4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45760" y="3153600"/>
                <a:ext cx="8180640" cy="336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4971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4C640B-D32F-4D3A-8DAC-C444576B2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263" r="34794"/>
          <a:stretch/>
        </p:blipFill>
        <p:spPr>
          <a:xfrm>
            <a:off x="480356" y="464530"/>
            <a:ext cx="3850724" cy="296447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259F2DE-1531-4578-85A0-0FC365E768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58" t="8121" r="7256" b="7551"/>
          <a:stretch/>
        </p:blipFill>
        <p:spPr>
          <a:xfrm>
            <a:off x="6263914" y="4446955"/>
            <a:ext cx="1763094" cy="17567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18EDF83E-3839-44E9-9C04-1181CE6C2F11}"/>
                  </a:ext>
                </a:extLst>
              </p14:cNvPr>
              <p14:cNvContentPartPr/>
              <p14:nvPr/>
            </p14:nvContentPartPr>
            <p14:xfrm>
              <a:off x="861885" y="5632676"/>
              <a:ext cx="47160" cy="435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18EDF83E-3839-44E9-9C04-1181CE6C2F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3885" y="5614676"/>
                <a:ext cx="828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2EAA09B-B6FD-4DEA-952F-792C034B078A}"/>
                  </a:ext>
                </a:extLst>
              </p14:cNvPr>
              <p14:cNvContentPartPr/>
              <p14:nvPr/>
            </p14:nvContentPartPr>
            <p14:xfrm>
              <a:off x="7174485" y="4468796"/>
              <a:ext cx="75240" cy="493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2EAA09B-B6FD-4DEA-952F-792C034B07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56845" y="4451156"/>
                <a:ext cx="1108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F4DFEA7A-FD64-44EC-812B-A33EC6D64241}"/>
                  </a:ext>
                </a:extLst>
              </p14:cNvPr>
              <p14:cNvContentPartPr/>
              <p14:nvPr/>
            </p14:nvContentPartPr>
            <p14:xfrm>
              <a:off x="814005" y="834956"/>
              <a:ext cx="3134160" cy="216180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F4DFEA7A-FD64-44EC-812B-A33EC6D6424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6005" y="816956"/>
                <a:ext cx="3169800" cy="21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DFE49250-20BA-487F-AE10-ED60DC266B14}"/>
                  </a:ext>
                </a:extLst>
              </p14:cNvPr>
              <p14:cNvContentPartPr/>
              <p14:nvPr/>
            </p14:nvContentPartPr>
            <p14:xfrm>
              <a:off x="6301485" y="4910516"/>
              <a:ext cx="1713600" cy="12801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DFE49250-20BA-487F-AE10-ED60DC266B1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83845" y="4892876"/>
                <a:ext cx="1749240" cy="13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D1251615-100B-4EA1-9D8E-735196AE4B7B}"/>
                  </a:ext>
                </a:extLst>
              </p14:cNvPr>
              <p14:cNvContentPartPr/>
              <p14:nvPr/>
            </p14:nvContentPartPr>
            <p14:xfrm>
              <a:off x="1890045" y="2243996"/>
              <a:ext cx="16920" cy="3600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D1251615-100B-4EA1-9D8E-735196AE4B7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72045" y="2226356"/>
                <a:ext cx="525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B7654AEA-DA56-4090-BFE0-B727E6B0CA1C}"/>
                  </a:ext>
                </a:extLst>
              </p14:cNvPr>
              <p14:cNvContentPartPr/>
              <p14:nvPr/>
            </p14:nvContentPartPr>
            <p14:xfrm>
              <a:off x="1858725" y="1959956"/>
              <a:ext cx="448200" cy="3081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B7654AEA-DA56-4090-BFE0-B727E6B0CA1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41085" y="1941956"/>
                <a:ext cx="48384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19559D9F-912C-489D-9E73-3D61A4A12C7F}"/>
                  </a:ext>
                </a:extLst>
              </p14:cNvPr>
              <p14:cNvContentPartPr/>
              <p14:nvPr/>
            </p14:nvContentPartPr>
            <p14:xfrm>
              <a:off x="6359085" y="4482836"/>
              <a:ext cx="878760" cy="5695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19559D9F-912C-489D-9E73-3D61A4A12C7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41445" y="4464836"/>
                <a:ext cx="91440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F0C538A8-2DDF-4494-97A7-A9C2E5622B65}"/>
                  </a:ext>
                </a:extLst>
              </p14:cNvPr>
              <p14:cNvContentPartPr/>
              <p14:nvPr/>
            </p14:nvContentPartPr>
            <p14:xfrm>
              <a:off x="2369565" y="1527236"/>
              <a:ext cx="533520" cy="3639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F0C538A8-2DDF-4494-97A7-A9C2E5622B6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51565" y="1509236"/>
                <a:ext cx="56916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366A274D-ACFD-4C16-8DD6-C85C0670A062}"/>
                  </a:ext>
                </a:extLst>
              </p14:cNvPr>
              <p14:cNvContentPartPr/>
              <p14:nvPr/>
            </p14:nvContentPartPr>
            <p14:xfrm>
              <a:off x="7424325" y="5621516"/>
              <a:ext cx="631440" cy="58212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366A274D-ACFD-4C16-8DD6-C85C0670A06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06325" y="5603876"/>
                <a:ext cx="667080" cy="61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2D2DFCF8-6B5B-4F3E-A5B2-E359BA9253D6}"/>
              </a:ext>
            </a:extLst>
          </p:cNvPr>
          <p:cNvGrpSpPr/>
          <p:nvPr/>
        </p:nvGrpSpPr>
        <p:grpSpPr>
          <a:xfrm>
            <a:off x="6246045" y="4502636"/>
            <a:ext cx="1767240" cy="1239480"/>
            <a:chOff x="6246045" y="4502636"/>
            <a:chExt cx="1767240" cy="123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CFA1A98-C564-4B2B-86A8-BD16E74C400B}"/>
                    </a:ext>
                  </a:extLst>
                </p14:cNvPr>
                <p14:cNvContentPartPr/>
                <p14:nvPr/>
              </p14:nvContentPartPr>
              <p14:xfrm>
                <a:off x="6359085" y="4502636"/>
                <a:ext cx="1654200" cy="1171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CFA1A98-C564-4B2B-86A8-BD16E74C400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41445" y="4484636"/>
                  <a:ext cx="1689840" cy="12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50127DF-A531-4DEA-AB83-5F9BE32E8662}"/>
                    </a:ext>
                  </a:extLst>
                </p14:cNvPr>
                <p14:cNvContentPartPr/>
                <p14:nvPr/>
              </p14:nvContentPartPr>
              <p14:xfrm>
                <a:off x="6246045" y="5564996"/>
                <a:ext cx="232920" cy="177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50127DF-A531-4DEA-AB83-5F9BE32E866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28405" y="5547356"/>
                  <a:ext cx="268560" cy="21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8FB510B0-C78E-4200-BA2B-361E22D7DC92}"/>
                  </a:ext>
                </a:extLst>
              </p14:cNvPr>
              <p14:cNvContentPartPr/>
              <p14:nvPr/>
            </p14:nvContentPartPr>
            <p14:xfrm>
              <a:off x="2906325" y="862316"/>
              <a:ext cx="984600" cy="6663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8FB510B0-C78E-4200-BA2B-361E22D7DC9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88325" y="844676"/>
                <a:ext cx="1020240" cy="70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5F973F35-AB96-426A-B262-2FD1B9A5411F}"/>
              </a:ext>
            </a:extLst>
          </p:cNvPr>
          <p:cNvGrpSpPr/>
          <p:nvPr/>
        </p:nvGrpSpPr>
        <p:grpSpPr>
          <a:xfrm>
            <a:off x="217125" y="4370516"/>
            <a:ext cx="3353760" cy="2156040"/>
            <a:chOff x="217125" y="4370516"/>
            <a:chExt cx="3353760" cy="21560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245DF3D-F4C8-4005-9BB8-06586884278A}"/>
                    </a:ext>
                  </a:extLst>
                </p14:cNvPr>
                <p14:cNvContentPartPr/>
                <p14:nvPr/>
              </p14:nvContentPartPr>
              <p14:xfrm>
                <a:off x="963765" y="4370516"/>
                <a:ext cx="2607120" cy="1699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245DF3D-F4C8-4005-9BB8-06586884278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46125" y="4352516"/>
                  <a:ext cx="2642760" cy="173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8431932-A4E5-4B9B-93F0-E2A42DAFC9C4}"/>
                    </a:ext>
                  </a:extLst>
                </p14:cNvPr>
                <p14:cNvContentPartPr/>
                <p14:nvPr/>
              </p14:nvContentPartPr>
              <p14:xfrm>
                <a:off x="1879965" y="6112916"/>
                <a:ext cx="162000" cy="413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8431932-A4E5-4B9B-93F0-E2A42DAFC9C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62325" y="6094916"/>
                  <a:ext cx="19764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B92733A-27C8-4B4A-BE51-1ADFBDCEE7B5}"/>
                    </a:ext>
                  </a:extLst>
                </p14:cNvPr>
                <p14:cNvContentPartPr/>
                <p14:nvPr/>
              </p14:nvContentPartPr>
              <p14:xfrm>
                <a:off x="217125" y="4879556"/>
                <a:ext cx="706320" cy="4176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B92733A-27C8-4B4A-BE51-1ADFBDCEE7B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9485" y="4861916"/>
                  <a:ext cx="741960" cy="45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92411678-E5AE-4890-B6F3-A746C4CCE456}"/>
                  </a:ext>
                </a:extLst>
              </p14:cNvPr>
              <p14:cNvContentPartPr/>
              <p14:nvPr/>
            </p14:nvContentPartPr>
            <p14:xfrm>
              <a:off x="3403125" y="5484356"/>
              <a:ext cx="56880" cy="5421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92411678-E5AE-4890-B6F3-A746C4CCE45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385485" y="5466716"/>
                <a:ext cx="925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9BF73407-628A-4219-9CE6-703BA052BD07}"/>
                  </a:ext>
                </a:extLst>
              </p14:cNvPr>
              <p14:cNvContentPartPr/>
              <p14:nvPr/>
            </p14:nvContentPartPr>
            <p14:xfrm>
              <a:off x="3479445" y="4473476"/>
              <a:ext cx="94680" cy="43920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9BF73407-628A-4219-9CE6-703BA052BD0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61805" y="4455836"/>
                <a:ext cx="130320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BB4C8C48-DC25-430F-9882-ED887FF07954}"/>
                  </a:ext>
                </a:extLst>
              </p14:cNvPr>
              <p14:cNvContentPartPr/>
              <p14:nvPr/>
            </p14:nvContentPartPr>
            <p14:xfrm>
              <a:off x="3443445" y="4946876"/>
              <a:ext cx="84960" cy="1839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BB4C8C48-DC25-430F-9882-ED887FF0795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425445" y="4929236"/>
                <a:ext cx="1206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BC703824-D990-4E87-840E-059A1BEFB155}"/>
                  </a:ext>
                </a:extLst>
              </p14:cNvPr>
              <p14:cNvContentPartPr/>
              <p14:nvPr/>
            </p14:nvContentPartPr>
            <p14:xfrm>
              <a:off x="3414645" y="5186996"/>
              <a:ext cx="93240" cy="26208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BC703824-D990-4E87-840E-059A1BEFB15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396645" y="5168996"/>
                <a:ext cx="12888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9E24AA-DC70-4AAD-8072-8BB8F273AF53}"/>
                  </a:ext>
                </a:extLst>
              </p14:cNvPr>
              <p14:cNvContentPartPr/>
              <p14:nvPr/>
            </p14:nvContentPartPr>
            <p14:xfrm>
              <a:off x="2931885" y="1298636"/>
              <a:ext cx="997200" cy="621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9E24AA-DC70-4AAD-8072-8BB8F273AF5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914245" y="1280996"/>
                <a:ext cx="1032840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ED3B1C-DABA-4341-8245-97E93312CDC3}"/>
                  </a:ext>
                </a:extLst>
              </p14:cNvPr>
              <p14:cNvContentPartPr/>
              <p14:nvPr/>
            </p14:nvContentPartPr>
            <p14:xfrm>
              <a:off x="3966525" y="893276"/>
              <a:ext cx="370800" cy="387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ED3B1C-DABA-4341-8245-97E93312CDC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48525" y="875276"/>
                <a:ext cx="40644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C94DAFB-DC8C-430F-B487-455B82AB8406}"/>
                  </a:ext>
                </a:extLst>
              </p14:cNvPr>
              <p14:cNvContentPartPr/>
              <p14:nvPr/>
            </p14:nvContentPartPr>
            <p14:xfrm>
              <a:off x="1360125" y="2616596"/>
              <a:ext cx="494280" cy="324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C94DAFB-DC8C-430F-B487-455B82AB840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42125" y="2598956"/>
                <a:ext cx="52992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7A7DE6D-6E2F-4082-8E2E-B8D0F7C2D534}"/>
                  </a:ext>
                </a:extLst>
              </p14:cNvPr>
              <p14:cNvContentPartPr/>
              <p14:nvPr/>
            </p14:nvContentPartPr>
            <p14:xfrm>
              <a:off x="1899765" y="1926116"/>
              <a:ext cx="960480" cy="692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7A7DE6D-6E2F-4082-8E2E-B8D0F7C2D53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882125" y="1908476"/>
                <a:ext cx="996120" cy="72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EF06F8C-CBA9-4E39-94BD-257777A308A0}"/>
                  </a:ext>
                </a:extLst>
              </p14:cNvPr>
              <p14:cNvContentPartPr/>
              <p14:nvPr/>
            </p14:nvContentPartPr>
            <p14:xfrm>
              <a:off x="6578325" y="5114276"/>
              <a:ext cx="1361880" cy="1067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EF06F8C-CBA9-4E39-94BD-257777A308A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524325" y="5006276"/>
                <a:ext cx="1469520" cy="12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0D80353-65CC-4E32-97CF-E242D9E660D0}"/>
                  </a:ext>
                </a:extLst>
              </p14:cNvPr>
              <p14:cNvContentPartPr/>
              <p14:nvPr/>
            </p14:nvContentPartPr>
            <p14:xfrm>
              <a:off x="1896165" y="1948796"/>
              <a:ext cx="783360" cy="483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0D80353-65CC-4E32-97CF-E242D9E660D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842525" y="1840796"/>
                <a:ext cx="891000" cy="6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C0CC41E-346E-4C88-A00B-8AD42BBF08FD}"/>
                  </a:ext>
                </a:extLst>
              </p14:cNvPr>
              <p14:cNvContentPartPr/>
              <p14:nvPr/>
            </p14:nvContentPartPr>
            <p14:xfrm>
              <a:off x="6327405" y="4464836"/>
              <a:ext cx="1410840" cy="1072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C0CC41E-346E-4C88-A00B-8AD42BBF08F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273765" y="4357196"/>
                <a:ext cx="1518480" cy="128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E754BA22-9FD4-4204-B153-D3A7E626DE55}"/>
              </a:ext>
            </a:extLst>
          </p:cNvPr>
          <p:cNvGrpSpPr/>
          <p:nvPr/>
        </p:nvGrpSpPr>
        <p:grpSpPr>
          <a:xfrm>
            <a:off x="6371685" y="6033356"/>
            <a:ext cx="1009080" cy="400680"/>
            <a:chOff x="6371685" y="6033356"/>
            <a:chExt cx="1009080" cy="40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D90C9A6-5D2C-4A8D-8416-B814ABA3718F}"/>
                    </a:ext>
                  </a:extLst>
                </p14:cNvPr>
                <p14:cNvContentPartPr/>
                <p14:nvPr/>
              </p14:nvContentPartPr>
              <p14:xfrm>
                <a:off x="6371685" y="6191756"/>
                <a:ext cx="607320" cy="34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D90C9A6-5D2C-4A8D-8416-B814ABA3718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54045" y="6173756"/>
                  <a:ext cx="6429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B9107FD-355C-4D68-91B6-B68CAE4AEC7D}"/>
                    </a:ext>
                  </a:extLst>
                </p14:cNvPr>
                <p14:cNvContentPartPr/>
                <p14:nvPr/>
              </p14:nvContentPartPr>
              <p14:xfrm>
                <a:off x="6462405" y="6174836"/>
                <a:ext cx="918360" cy="71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B9107FD-355C-4D68-91B6-B68CAE4AEC7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444405" y="6156836"/>
                  <a:ext cx="954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59413DB-017B-486A-9597-FA8951A47468}"/>
                    </a:ext>
                  </a:extLst>
                </p14:cNvPr>
                <p14:cNvContentPartPr/>
                <p14:nvPr/>
              </p14:nvContentPartPr>
              <p14:xfrm>
                <a:off x="6856245" y="6033356"/>
                <a:ext cx="224640" cy="400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59413DB-017B-486A-9597-FA8951A4746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838245" y="6015716"/>
                  <a:ext cx="260280" cy="43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E27941-08B9-47B4-B0B8-DC8F48E0288D}"/>
              </a:ext>
            </a:extLst>
          </p:cNvPr>
          <p:cNvGrpSpPr/>
          <p:nvPr/>
        </p:nvGrpSpPr>
        <p:grpSpPr>
          <a:xfrm>
            <a:off x="856845" y="2820356"/>
            <a:ext cx="443160" cy="304920"/>
            <a:chOff x="856845" y="2820356"/>
            <a:chExt cx="44316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192721C-ED8D-4CEB-9CCE-5F64681682EA}"/>
                    </a:ext>
                  </a:extLst>
                </p14:cNvPr>
                <p14:cNvContentPartPr/>
                <p14:nvPr/>
              </p14:nvContentPartPr>
              <p14:xfrm>
                <a:off x="856845" y="2904596"/>
                <a:ext cx="443160" cy="102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192721C-ED8D-4CEB-9CCE-5F64681682E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38845" y="2886956"/>
                  <a:ext cx="478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5896DBC-8CD2-417A-B4FC-EDE219901D1D}"/>
                    </a:ext>
                  </a:extLst>
                </p14:cNvPr>
                <p14:cNvContentPartPr/>
                <p14:nvPr/>
              </p14:nvContentPartPr>
              <p14:xfrm>
                <a:off x="1044045" y="2820356"/>
                <a:ext cx="198720" cy="304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5896DBC-8CD2-417A-B4FC-EDE219901D1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26405" y="2802356"/>
                  <a:ext cx="234360" cy="34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A9670DC-E05D-4729-91F2-D94A16481FA3}"/>
              </a:ext>
            </a:extLst>
          </p:cNvPr>
          <p:cNvGrpSpPr/>
          <p:nvPr/>
        </p:nvGrpSpPr>
        <p:grpSpPr>
          <a:xfrm>
            <a:off x="6259365" y="4268996"/>
            <a:ext cx="866880" cy="354240"/>
            <a:chOff x="6259365" y="4268996"/>
            <a:chExt cx="86688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F63E61A-2F22-470D-85E3-743FAAFAA776}"/>
                    </a:ext>
                  </a:extLst>
                </p14:cNvPr>
                <p14:cNvContentPartPr/>
                <p14:nvPr/>
              </p14:nvContentPartPr>
              <p14:xfrm>
                <a:off x="6259365" y="4437116"/>
                <a:ext cx="866880" cy="92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F63E61A-2F22-470D-85E3-743FAAFAA77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241725" y="4419116"/>
                  <a:ext cx="902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A9AA6AF-C807-40CA-A8DB-4242A1C12372}"/>
                    </a:ext>
                  </a:extLst>
                </p14:cNvPr>
                <p14:cNvContentPartPr/>
                <p14:nvPr/>
              </p14:nvContentPartPr>
              <p14:xfrm>
                <a:off x="6526845" y="4268996"/>
                <a:ext cx="284040" cy="354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A9AA6AF-C807-40CA-A8DB-4242A1C1237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509205" y="4250996"/>
                  <a:ext cx="319680" cy="38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3003235-353D-4D51-B3AF-575C54170F53}"/>
              </a:ext>
            </a:extLst>
          </p:cNvPr>
          <p:cNvGrpSpPr/>
          <p:nvPr/>
        </p:nvGrpSpPr>
        <p:grpSpPr>
          <a:xfrm>
            <a:off x="3920085" y="722996"/>
            <a:ext cx="460080" cy="262440"/>
            <a:chOff x="3920085" y="722996"/>
            <a:chExt cx="46008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18F7E7B-76B1-4E46-8F72-7169BFA70A52}"/>
                    </a:ext>
                  </a:extLst>
                </p14:cNvPr>
                <p14:cNvContentPartPr/>
                <p14:nvPr/>
              </p14:nvContentPartPr>
              <p14:xfrm>
                <a:off x="3920085" y="814436"/>
                <a:ext cx="460080" cy="60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18F7E7B-76B1-4E46-8F72-7169BFA70A5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902445" y="796796"/>
                  <a:ext cx="495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C907299-23C2-4069-B09D-95788951ECD1}"/>
                    </a:ext>
                  </a:extLst>
                </p14:cNvPr>
                <p14:cNvContentPartPr/>
                <p14:nvPr/>
              </p14:nvContentPartPr>
              <p14:xfrm>
                <a:off x="4013685" y="722996"/>
                <a:ext cx="192240" cy="262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C907299-23C2-4069-B09D-95788951ECD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96045" y="704996"/>
                  <a:ext cx="227880" cy="29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905E5EF-E1CF-4888-AE1D-8150ABE3E512}"/>
                  </a:ext>
                </a:extLst>
              </p14:cNvPr>
              <p14:cNvContentPartPr/>
              <p14:nvPr/>
            </p14:nvContentPartPr>
            <p14:xfrm>
              <a:off x="1155285" y="2373956"/>
              <a:ext cx="781200" cy="4939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905E5EF-E1CF-4888-AE1D-8150ABE3E51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101285" y="2265956"/>
                <a:ext cx="888840" cy="7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2DC6D42-E493-4266-A2C4-F98749D8A931}"/>
                  </a:ext>
                </a:extLst>
              </p14:cNvPr>
              <p14:cNvContentPartPr/>
              <p14:nvPr/>
            </p14:nvContentPartPr>
            <p14:xfrm>
              <a:off x="6334965" y="4531436"/>
              <a:ext cx="1608480" cy="1656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2DC6D42-E493-4266-A2C4-F98749D8A93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271965" y="4468436"/>
                <a:ext cx="1734120" cy="178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9DCD5DC8-AE9C-4B04-A5CA-4E24587736E8}"/>
                  </a:ext>
                </a:extLst>
              </p14:cNvPr>
              <p14:cNvContentPartPr/>
              <p14:nvPr/>
            </p14:nvContentPartPr>
            <p14:xfrm>
              <a:off x="2927565" y="838556"/>
              <a:ext cx="973800" cy="10569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9DCD5DC8-AE9C-4B04-A5CA-4E24587736E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864565" y="775916"/>
                <a:ext cx="1099440" cy="11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32E3955-2A5B-460D-AAA0-D407BD81E0EA}"/>
                  </a:ext>
                </a:extLst>
              </p14:cNvPr>
              <p14:cNvContentPartPr/>
              <p14:nvPr/>
            </p14:nvContentPartPr>
            <p14:xfrm>
              <a:off x="841365" y="2995676"/>
              <a:ext cx="504000" cy="365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32E3955-2A5B-460D-AAA0-D407BD81E0E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23365" y="2977676"/>
                <a:ext cx="53964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6D28FAF-A0C1-424E-A7EF-F62711ED2216}"/>
                  </a:ext>
                </a:extLst>
              </p14:cNvPr>
              <p14:cNvContentPartPr/>
              <p14:nvPr/>
            </p14:nvContentPartPr>
            <p14:xfrm>
              <a:off x="137925" y="2994236"/>
              <a:ext cx="666360" cy="923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6D28FAF-A0C1-424E-A7EF-F62711ED221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5285" y="2931596"/>
                <a:ext cx="792000" cy="10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889BD17-73A0-4FFD-BE4C-14F66080AEB2}"/>
                  </a:ext>
                </a:extLst>
              </p14:cNvPr>
              <p14:cNvContentPartPr/>
              <p14:nvPr/>
            </p14:nvContentPartPr>
            <p14:xfrm>
              <a:off x="170325" y="3412556"/>
              <a:ext cx="636480" cy="605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889BD17-73A0-4FFD-BE4C-14F66080AEB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52325" y="3394556"/>
                <a:ext cx="672120" cy="6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6D351AA-D31B-414E-85BC-2D7B6B0F4E52}"/>
                  </a:ext>
                </a:extLst>
              </p14:cNvPr>
              <p14:cNvContentPartPr/>
              <p14:nvPr/>
            </p14:nvContentPartPr>
            <p14:xfrm>
              <a:off x="5846445" y="2342636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6D351AA-D31B-414E-85BC-2D7B6B0F4E5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828805" y="232499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A633E0D-BB67-481C-8CA9-1BB88FC510D1}"/>
                  </a:ext>
                </a:extLst>
              </p14:cNvPr>
              <p14:cNvContentPartPr/>
              <p14:nvPr/>
            </p14:nvContentPartPr>
            <p14:xfrm>
              <a:off x="5605965" y="1121156"/>
              <a:ext cx="615960" cy="1317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A633E0D-BB67-481C-8CA9-1BB88FC510D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588325" y="1103156"/>
                <a:ext cx="651600" cy="13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D5C5DC3-ED82-45E6-80E9-38F97A657993}"/>
                  </a:ext>
                </a:extLst>
              </p14:cNvPr>
              <p14:cNvContentPartPr/>
              <p14:nvPr/>
            </p14:nvContentPartPr>
            <p14:xfrm>
              <a:off x="7701165" y="1059596"/>
              <a:ext cx="709560" cy="1148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D5C5DC3-ED82-45E6-80E9-38F97A65799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683165" y="1041956"/>
                <a:ext cx="745200" cy="11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C454DC2-D2CE-4144-AF01-A4F2BC56023F}"/>
                  </a:ext>
                </a:extLst>
              </p14:cNvPr>
              <p14:cNvContentPartPr/>
              <p14:nvPr/>
            </p14:nvContentPartPr>
            <p14:xfrm>
              <a:off x="5752485" y="2256236"/>
              <a:ext cx="2261520" cy="216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C454DC2-D2CE-4144-AF01-A4F2BC56023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734845" y="2238236"/>
                <a:ext cx="22971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8B4E671-3875-462D-B14E-12DDD382716E}"/>
                  </a:ext>
                </a:extLst>
              </p14:cNvPr>
              <p14:cNvContentPartPr/>
              <p14:nvPr/>
            </p14:nvContentPartPr>
            <p14:xfrm>
              <a:off x="6007725" y="1041596"/>
              <a:ext cx="2030400" cy="131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8B4E671-3875-462D-B14E-12DDD382716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990085" y="1023596"/>
                <a:ext cx="2066040" cy="16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AD356CC5-3E3A-4451-98B9-041AB25A7833}"/>
              </a:ext>
            </a:extLst>
          </p:cNvPr>
          <p:cNvGrpSpPr/>
          <p:nvPr/>
        </p:nvGrpSpPr>
        <p:grpSpPr>
          <a:xfrm>
            <a:off x="5940045" y="1043396"/>
            <a:ext cx="2085120" cy="1399320"/>
            <a:chOff x="5940045" y="1043396"/>
            <a:chExt cx="2085120" cy="139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770D07C-7DF0-46EF-8FB4-A33EC819264D}"/>
                    </a:ext>
                  </a:extLst>
                </p14:cNvPr>
                <p14:cNvContentPartPr/>
                <p14:nvPr/>
              </p14:nvContentPartPr>
              <p14:xfrm>
                <a:off x="7010325" y="1043396"/>
                <a:ext cx="1014840" cy="1393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770D07C-7DF0-46EF-8FB4-A33EC819264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947325" y="980396"/>
                  <a:ext cx="1140480" cy="151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76F5F3F-E383-4533-B151-3EE27335D625}"/>
                    </a:ext>
                  </a:extLst>
                </p14:cNvPr>
                <p14:cNvContentPartPr/>
                <p14:nvPr/>
              </p14:nvContentPartPr>
              <p14:xfrm>
                <a:off x="6892605" y="2420036"/>
                <a:ext cx="66600" cy="22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76F5F3F-E383-4533-B151-3EE27335D62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829965" y="2357036"/>
                  <a:ext cx="192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9347A01-684C-4683-B6ED-461F9C5EE0B3}"/>
                    </a:ext>
                  </a:extLst>
                </p14:cNvPr>
                <p14:cNvContentPartPr/>
                <p14:nvPr/>
              </p14:nvContentPartPr>
              <p14:xfrm>
                <a:off x="6772005" y="2266676"/>
                <a:ext cx="33120" cy="62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9347A01-684C-4683-B6ED-461F9C5EE0B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709365" y="2203676"/>
                  <a:ext cx="1587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DDB74D2-5B51-477A-AA61-F18F6FE6F8AC}"/>
                    </a:ext>
                  </a:extLst>
                </p14:cNvPr>
                <p14:cNvContentPartPr/>
                <p14:nvPr/>
              </p14:nvContentPartPr>
              <p14:xfrm>
                <a:off x="6655005" y="2105036"/>
                <a:ext cx="46080" cy="19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DDB74D2-5B51-477A-AA61-F18F6FE6F8A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592365" y="2042396"/>
                  <a:ext cx="1717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CD3A323-D718-4DF4-89EA-EB1D790024C0}"/>
                    </a:ext>
                  </a:extLst>
                </p14:cNvPr>
                <p14:cNvContentPartPr/>
                <p14:nvPr/>
              </p14:nvContentPartPr>
              <p14:xfrm>
                <a:off x="6449085" y="1777796"/>
                <a:ext cx="111240" cy="163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CD3A323-D718-4DF4-89EA-EB1D790024C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386445" y="1714796"/>
                  <a:ext cx="2368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AC3E98B-1FFE-42AB-B5A1-37AEE9C17A69}"/>
                    </a:ext>
                  </a:extLst>
                </p14:cNvPr>
                <p14:cNvContentPartPr/>
                <p14:nvPr/>
              </p14:nvContentPartPr>
              <p14:xfrm>
                <a:off x="6187365" y="1341836"/>
                <a:ext cx="212400" cy="316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AC3E98B-1FFE-42AB-B5A1-37AEE9C17A6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124365" y="1278836"/>
                  <a:ext cx="33804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CE6FC46-F2C3-4335-B190-A408B7787EBE}"/>
                    </a:ext>
                  </a:extLst>
                </p14:cNvPr>
                <p14:cNvContentPartPr/>
                <p14:nvPr/>
              </p14:nvContentPartPr>
              <p14:xfrm>
                <a:off x="6007365" y="1160036"/>
                <a:ext cx="85680" cy="82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CE6FC46-F2C3-4335-B190-A408B7787EB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944725" y="1097036"/>
                  <a:ext cx="2113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781A478-BD45-4BA6-A782-570921B32201}"/>
                    </a:ext>
                  </a:extLst>
                </p14:cNvPr>
                <p14:cNvContentPartPr/>
                <p14:nvPr/>
              </p14:nvContentPartPr>
              <p14:xfrm>
                <a:off x="5940045" y="1125836"/>
                <a:ext cx="28440" cy="13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781A478-BD45-4BA6-A782-570921B3220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877045" y="1063196"/>
                  <a:ext cx="15408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D5BB953-F997-4E47-8342-564EDDD1CD84}"/>
              </a:ext>
            </a:extLst>
          </p:cNvPr>
          <p:cNvGrpSpPr/>
          <p:nvPr/>
        </p:nvGrpSpPr>
        <p:grpSpPr>
          <a:xfrm>
            <a:off x="6096285" y="912716"/>
            <a:ext cx="1776600" cy="429480"/>
            <a:chOff x="6096285" y="912716"/>
            <a:chExt cx="177660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6FB1986-502D-4E79-B74C-7EC7424D2395}"/>
                    </a:ext>
                  </a:extLst>
                </p14:cNvPr>
                <p14:cNvContentPartPr/>
                <p14:nvPr/>
              </p14:nvContentPartPr>
              <p14:xfrm>
                <a:off x="6096285" y="1085516"/>
                <a:ext cx="1776600" cy="108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6FB1986-502D-4E79-B74C-7EC7424D239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078285" y="1067876"/>
                  <a:ext cx="1812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71BD564-D55A-43C0-BE7C-E3DEC13A0D42}"/>
                    </a:ext>
                  </a:extLst>
                </p14:cNvPr>
                <p14:cNvContentPartPr/>
                <p14:nvPr/>
              </p14:nvContentPartPr>
              <p14:xfrm>
                <a:off x="6800805" y="912716"/>
                <a:ext cx="429480" cy="429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71BD564-D55A-43C0-BE7C-E3DEC13A0D4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783165" y="895076"/>
                  <a:ext cx="465120" cy="46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DFFE5F7-F5E6-422B-93BF-EA4EBEA6142D}"/>
                  </a:ext>
                </a:extLst>
              </p14:cNvPr>
              <p14:cNvContentPartPr/>
              <p14:nvPr/>
            </p14:nvContentPartPr>
            <p14:xfrm>
              <a:off x="7710885" y="1093076"/>
              <a:ext cx="244080" cy="6069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DFFE5F7-F5E6-422B-93BF-EA4EBEA6142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693245" y="1075436"/>
                <a:ext cx="279720" cy="64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53C9855-B78C-4D0C-9DC4-969CDF50F8FB}"/>
                  </a:ext>
                </a:extLst>
              </p14:cNvPr>
              <p14:cNvContentPartPr/>
              <p14:nvPr/>
            </p14:nvContentPartPr>
            <p14:xfrm>
              <a:off x="8299125" y="1939076"/>
              <a:ext cx="6120" cy="32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53C9855-B78C-4D0C-9DC4-969CDF50F8FB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281125" y="1921436"/>
                <a:ext cx="4176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4CBB076-4D8A-4F4E-A055-AC72416E5FFF}"/>
                  </a:ext>
                </a:extLst>
              </p14:cNvPr>
              <p14:cNvContentPartPr/>
              <p14:nvPr/>
            </p14:nvContentPartPr>
            <p14:xfrm>
              <a:off x="8250525" y="1688876"/>
              <a:ext cx="191160" cy="2898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4CBB076-4D8A-4F4E-A055-AC72416E5FFF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232525" y="1671236"/>
                <a:ext cx="2268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05AC479-0E3E-4E57-9A23-FDACFEE6A488}"/>
                  </a:ext>
                </a:extLst>
              </p14:cNvPr>
              <p14:cNvContentPartPr/>
              <p14:nvPr/>
            </p14:nvContentPartPr>
            <p14:xfrm>
              <a:off x="8064765" y="1075076"/>
              <a:ext cx="402480" cy="5778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05AC479-0E3E-4E57-9A23-FDACFEE6A48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046765" y="1057076"/>
                <a:ext cx="43812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965C0A70-411D-4271-AA3E-838766DE312F}"/>
                  </a:ext>
                </a:extLst>
              </p14:cNvPr>
              <p14:cNvContentPartPr/>
              <p14:nvPr/>
            </p14:nvContentPartPr>
            <p14:xfrm>
              <a:off x="5703165" y="1159676"/>
              <a:ext cx="195480" cy="3200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965C0A70-411D-4271-AA3E-838766DE312F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685165" y="1141676"/>
                <a:ext cx="23112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5B3CF816-826C-4EAD-8B0F-111C89930EAC}"/>
                  </a:ext>
                </a:extLst>
              </p14:cNvPr>
              <p14:cNvContentPartPr/>
              <p14:nvPr/>
            </p14:nvContentPartPr>
            <p14:xfrm>
              <a:off x="5569605" y="1546316"/>
              <a:ext cx="200160" cy="8107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5B3CF816-826C-4EAD-8B0F-111C89930EAC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551605" y="1528676"/>
                <a:ext cx="235800" cy="84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2779D477-9F3B-4DB7-8B8C-FFA51F95E925}"/>
                  </a:ext>
                </a:extLst>
              </p14:cNvPr>
              <p14:cNvContentPartPr/>
              <p14:nvPr/>
            </p14:nvContentPartPr>
            <p14:xfrm>
              <a:off x="5707485" y="1677356"/>
              <a:ext cx="519120" cy="7984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2779D477-9F3B-4DB7-8B8C-FFA51F95E92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689845" y="1659356"/>
                <a:ext cx="554760" cy="83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7D70733-C1D2-4252-A581-88313FACA7F1}"/>
              </a:ext>
            </a:extLst>
          </p:cNvPr>
          <p:cNvGrpSpPr/>
          <p:nvPr/>
        </p:nvGrpSpPr>
        <p:grpSpPr>
          <a:xfrm>
            <a:off x="3928365" y="4232636"/>
            <a:ext cx="1914120" cy="571680"/>
            <a:chOff x="3928365" y="4232636"/>
            <a:chExt cx="1914120" cy="57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64A6292-B60D-4E70-A289-C7397639B8BC}"/>
                    </a:ext>
                  </a:extLst>
                </p14:cNvPr>
                <p14:cNvContentPartPr/>
                <p14:nvPr/>
              </p14:nvContentPartPr>
              <p14:xfrm>
                <a:off x="3928365" y="4474196"/>
                <a:ext cx="207720" cy="330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64A6292-B60D-4E70-A289-C7397639B8B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910365" y="4456196"/>
                  <a:ext cx="24336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FFC77CD-81C4-46D3-963D-8146AA990ACA}"/>
                    </a:ext>
                  </a:extLst>
                </p14:cNvPr>
                <p14:cNvContentPartPr/>
                <p14:nvPr/>
              </p14:nvContentPartPr>
              <p14:xfrm>
                <a:off x="4221045" y="4328756"/>
                <a:ext cx="167040" cy="356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FFC77CD-81C4-46D3-963D-8146AA990AC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203045" y="4311116"/>
                  <a:ext cx="20268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F735C0F-4872-42B5-B680-1E0C3E841732}"/>
                    </a:ext>
                  </a:extLst>
                </p14:cNvPr>
                <p14:cNvContentPartPr/>
                <p14:nvPr/>
              </p14:nvContentPartPr>
              <p14:xfrm>
                <a:off x="4528125" y="4520636"/>
                <a:ext cx="375840" cy="40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F735C0F-4872-42B5-B680-1E0C3E84173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510485" y="4502996"/>
                  <a:ext cx="411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9CE1E48-CA08-4A22-85E6-C70877F36115}"/>
                    </a:ext>
                  </a:extLst>
                </p14:cNvPr>
                <p14:cNvContentPartPr/>
                <p14:nvPr/>
              </p14:nvContentPartPr>
              <p14:xfrm>
                <a:off x="4822245" y="4406156"/>
                <a:ext cx="249120" cy="2732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9CE1E48-CA08-4A22-85E6-C70877F3611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804605" y="4388156"/>
                  <a:ext cx="2847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E06685B-3EF8-4FAC-9DAA-795E0F61C265}"/>
                    </a:ext>
                  </a:extLst>
                </p14:cNvPr>
                <p14:cNvContentPartPr/>
                <p14:nvPr/>
              </p14:nvContentPartPr>
              <p14:xfrm>
                <a:off x="5215725" y="4333796"/>
                <a:ext cx="267840" cy="342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E06685B-3EF8-4FAC-9DAA-795E0F61C26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198085" y="4316156"/>
                  <a:ext cx="30348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9CB9FC0-0E4B-4A1B-BABE-EF7F3BA102FD}"/>
                    </a:ext>
                  </a:extLst>
                </p14:cNvPr>
                <p14:cNvContentPartPr/>
                <p14:nvPr/>
              </p14:nvContentPartPr>
              <p14:xfrm>
                <a:off x="5600565" y="4232636"/>
                <a:ext cx="241920" cy="324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9CB9FC0-0E4B-4A1B-BABE-EF7F3BA102F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582565" y="4214636"/>
                  <a:ext cx="277560" cy="36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7B4BB1E-295B-49A0-A087-3102371E8278}"/>
              </a:ext>
            </a:extLst>
          </p:cNvPr>
          <p:cNvGrpSpPr/>
          <p:nvPr/>
        </p:nvGrpSpPr>
        <p:grpSpPr>
          <a:xfrm>
            <a:off x="3925485" y="4948676"/>
            <a:ext cx="2157120" cy="1259280"/>
            <a:chOff x="3925485" y="4948676"/>
            <a:chExt cx="2157120" cy="12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514C084-94A0-4D72-891C-40B10D687E36}"/>
                    </a:ext>
                  </a:extLst>
                </p14:cNvPr>
                <p14:cNvContentPartPr/>
                <p14:nvPr/>
              </p14:nvContentPartPr>
              <p14:xfrm>
                <a:off x="4029885" y="5012756"/>
                <a:ext cx="1685520" cy="126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514C084-94A0-4D72-891C-40B10D687E3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011885" y="4995116"/>
                  <a:ext cx="1721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4918D44-C201-4472-8963-15F2F2CA1F9C}"/>
                    </a:ext>
                  </a:extLst>
                </p14:cNvPr>
                <p14:cNvContentPartPr/>
                <p14:nvPr/>
              </p14:nvContentPartPr>
              <p14:xfrm>
                <a:off x="5571045" y="4948676"/>
                <a:ext cx="258120" cy="273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4918D44-C201-4472-8963-15F2F2CA1F9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553045" y="4931036"/>
                  <a:ext cx="2937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55D3616-6096-4BD4-ADC7-B7E5874AA640}"/>
                    </a:ext>
                  </a:extLst>
                </p14:cNvPr>
                <p14:cNvContentPartPr/>
                <p14:nvPr/>
              </p14:nvContentPartPr>
              <p14:xfrm>
                <a:off x="3925485" y="5377796"/>
                <a:ext cx="453960" cy="231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55D3616-6096-4BD4-ADC7-B7E5874AA64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907845" y="5359796"/>
                  <a:ext cx="4896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0133878-389A-4232-A676-DC824D558555}"/>
                    </a:ext>
                  </a:extLst>
                </p14:cNvPr>
                <p14:cNvContentPartPr/>
                <p14:nvPr/>
              </p14:nvContentPartPr>
              <p14:xfrm>
                <a:off x="4477365" y="5402276"/>
                <a:ext cx="157320" cy="18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0133878-389A-4232-A676-DC824D55855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459725" y="5384636"/>
                  <a:ext cx="192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D850749-6D19-4EC3-92F9-5EC573221D98}"/>
                    </a:ext>
                  </a:extLst>
                </p14:cNvPr>
                <p14:cNvContentPartPr/>
                <p14:nvPr/>
              </p14:nvContentPartPr>
              <p14:xfrm>
                <a:off x="4612365" y="5339636"/>
                <a:ext cx="114480" cy="138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D850749-6D19-4EC3-92F9-5EC573221D9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594725" y="5321996"/>
                  <a:ext cx="150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F5324D8-341D-4392-9A68-FEFC8E11AD0E}"/>
                    </a:ext>
                  </a:extLst>
                </p14:cNvPr>
                <p14:cNvContentPartPr/>
                <p14:nvPr/>
              </p14:nvContentPartPr>
              <p14:xfrm>
                <a:off x="4838445" y="5165396"/>
                <a:ext cx="146880" cy="313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F5324D8-341D-4392-9A68-FEFC8E11AD0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820805" y="5147756"/>
                  <a:ext cx="18252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0C9CC04-3B35-4CC1-B54F-4ED5F25ED144}"/>
                    </a:ext>
                  </a:extLst>
                </p14:cNvPr>
                <p14:cNvContentPartPr/>
                <p14:nvPr/>
              </p14:nvContentPartPr>
              <p14:xfrm>
                <a:off x="5052285" y="5275196"/>
                <a:ext cx="241560" cy="195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0C9CC04-3B35-4CC1-B54F-4ED5F25ED14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034645" y="5257196"/>
                  <a:ext cx="2772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D355A42-A581-4A66-86FF-D620A5A888F0}"/>
                    </a:ext>
                  </a:extLst>
                </p14:cNvPr>
                <p14:cNvContentPartPr/>
                <p14:nvPr/>
              </p14:nvContentPartPr>
              <p14:xfrm>
                <a:off x="5456205" y="5321276"/>
                <a:ext cx="8280" cy="124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D355A42-A581-4A66-86FF-D620A5A888F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438565" y="5303276"/>
                  <a:ext cx="439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CA90EF1-EAAD-41DD-AFB9-8B79909FB7A0}"/>
                    </a:ext>
                  </a:extLst>
                </p14:cNvPr>
                <p14:cNvContentPartPr/>
                <p14:nvPr/>
              </p14:nvContentPartPr>
              <p14:xfrm>
                <a:off x="5402565" y="5356556"/>
                <a:ext cx="146160" cy="39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CA90EF1-EAAD-41DD-AFB9-8B79909FB7A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384565" y="5338556"/>
                  <a:ext cx="181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8064C29-036F-4176-B415-17E3689F92C0}"/>
                    </a:ext>
                  </a:extLst>
                </p14:cNvPr>
                <p14:cNvContentPartPr/>
                <p14:nvPr/>
              </p14:nvContentPartPr>
              <p14:xfrm>
                <a:off x="5652405" y="5257196"/>
                <a:ext cx="189360" cy="291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8064C29-036F-4176-B415-17E3689F92C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634405" y="5239556"/>
                  <a:ext cx="2250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800679D-FB33-4A42-91ED-0CDE1654B2A0}"/>
                    </a:ext>
                  </a:extLst>
                </p14:cNvPr>
                <p14:cNvContentPartPr/>
                <p14:nvPr/>
              </p14:nvContentPartPr>
              <p14:xfrm>
                <a:off x="5929605" y="5183396"/>
                <a:ext cx="153000" cy="402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800679D-FB33-4A42-91ED-0CDE1654B2A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911605" y="5165756"/>
                  <a:ext cx="18864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4A15674-4589-4C85-B78C-3756B0C8C3D0}"/>
                    </a:ext>
                  </a:extLst>
                </p14:cNvPr>
                <p14:cNvContentPartPr/>
                <p14:nvPr/>
              </p14:nvContentPartPr>
              <p14:xfrm>
                <a:off x="4163085" y="5797556"/>
                <a:ext cx="164520" cy="410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4A15674-4589-4C85-B78C-3756B0C8C3D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145445" y="5779556"/>
                  <a:ext cx="20016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E7BA1A1-8A58-4812-8E8E-5F74CF3F3DB3}"/>
                    </a:ext>
                  </a:extLst>
                </p14:cNvPr>
                <p14:cNvContentPartPr/>
                <p14:nvPr/>
              </p14:nvContentPartPr>
              <p14:xfrm>
                <a:off x="4551165" y="5919956"/>
                <a:ext cx="278280" cy="16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E7BA1A1-8A58-4812-8E8E-5F74CF3F3DB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533525" y="5901956"/>
                  <a:ext cx="3139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6E80203-CCE8-46B4-A1BF-7ADD81166697}"/>
                    </a:ext>
                  </a:extLst>
                </p14:cNvPr>
                <p14:cNvContentPartPr/>
                <p14:nvPr/>
              </p14:nvContentPartPr>
              <p14:xfrm>
                <a:off x="4733685" y="5847596"/>
                <a:ext cx="156240" cy="210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6E80203-CCE8-46B4-A1BF-7ADD8116669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715685" y="5829956"/>
                  <a:ext cx="1918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1B29E1A-0F7C-4685-8192-43DEC29E61D7}"/>
                    </a:ext>
                  </a:extLst>
                </p14:cNvPr>
                <p14:cNvContentPartPr/>
                <p14:nvPr/>
              </p14:nvContentPartPr>
              <p14:xfrm>
                <a:off x="5076765" y="5836076"/>
                <a:ext cx="302400" cy="2077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1B29E1A-0F7C-4685-8192-43DEC29E61D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058765" y="5818076"/>
                  <a:ext cx="3380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22434D7-DCEB-4020-A9FB-27C7EED8B2AC}"/>
                    </a:ext>
                  </a:extLst>
                </p14:cNvPr>
                <p14:cNvContentPartPr/>
                <p14:nvPr/>
              </p14:nvContentPartPr>
              <p14:xfrm>
                <a:off x="5558085" y="5815556"/>
                <a:ext cx="14760" cy="199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22434D7-DCEB-4020-A9FB-27C7EED8B2A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540445" y="5797556"/>
                  <a:ext cx="50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DEACEF4-76A3-4BCD-9293-638D68D6044F}"/>
                    </a:ext>
                  </a:extLst>
                </p14:cNvPr>
                <p14:cNvContentPartPr/>
                <p14:nvPr/>
              </p14:nvContentPartPr>
              <p14:xfrm>
                <a:off x="5513805" y="5886476"/>
                <a:ext cx="97200" cy="15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DEACEF4-76A3-4BCD-9293-638D68D6044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495805" y="5868476"/>
                  <a:ext cx="1328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4D23055-588B-4635-9536-1B21C4B0214F}"/>
                    </a:ext>
                  </a:extLst>
                </p14:cNvPr>
                <p14:cNvContentPartPr/>
                <p14:nvPr/>
              </p14:nvContentPartPr>
              <p14:xfrm>
                <a:off x="5767965" y="5698916"/>
                <a:ext cx="199440" cy="3780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4D23055-588B-4635-9536-1B21C4B0214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750325" y="5680916"/>
                  <a:ext cx="235080" cy="41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73EECCB7-A3AE-4510-9E7F-C3187756F048}"/>
              </a:ext>
            </a:extLst>
          </p:cNvPr>
          <p:cNvGrpSpPr/>
          <p:nvPr/>
        </p:nvGrpSpPr>
        <p:grpSpPr>
          <a:xfrm>
            <a:off x="4037445" y="6374276"/>
            <a:ext cx="2619720" cy="303480"/>
            <a:chOff x="4037445" y="6374276"/>
            <a:chExt cx="2619720" cy="3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EE4B9D0-B3C3-4292-A36D-26D80896A1B8}"/>
                    </a:ext>
                  </a:extLst>
                </p14:cNvPr>
                <p14:cNvContentPartPr/>
                <p14:nvPr/>
              </p14:nvContentPartPr>
              <p14:xfrm>
                <a:off x="4158045" y="6376076"/>
                <a:ext cx="79200" cy="16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EE4B9D0-B3C3-4292-A36D-26D80896A1B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140045" y="6358076"/>
                  <a:ext cx="114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B4F6781-2C4E-4DD1-96B0-578DFF5A6DB2}"/>
                    </a:ext>
                  </a:extLst>
                </p14:cNvPr>
                <p14:cNvContentPartPr/>
                <p14:nvPr/>
              </p14:nvContentPartPr>
              <p14:xfrm>
                <a:off x="4037445" y="6374276"/>
                <a:ext cx="284040" cy="259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B4F6781-2C4E-4DD1-96B0-578DFF5A6DB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019805" y="6356276"/>
                  <a:ext cx="3196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0835BBB-5681-45FD-890A-7C0E6599098F}"/>
                    </a:ext>
                  </a:extLst>
                </p14:cNvPr>
                <p14:cNvContentPartPr/>
                <p14:nvPr/>
              </p14:nvContentPartPr>
              <p14:xfrm>
                <a:off x="4465125" y="6433676"/>
                <a:ext cx="92880" cy="1645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0835BBB-5681-45FD-890A-7C0E6599098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447125" y="6415676"/>
                  <a:ext cx="1285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38E2E5F-0B74-4462-9F14-D465BD2D0046}"/>
                    </a:ext>
                  </a:extLst>
                </p14:cNvPr>
                <p14:cNvContentPartPr/>
                <p14:nvPr/>
              </p14:nvContentPartPr>
              <p14:xfrm>
                <a:off x="4662405" y="6434036"/>
                <a:ext cx="263880" cy="1951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38E2E5F-0B74-4462-9F14-D465BD2D004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644765" y="6416396"/>
                  <a:ext cx="2995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B929CAE-0231-4EED-BFB5-AD3BD2367D96}"/>
                    </a:ext>
                  </a:extLst>
                </p14:cNvPr>
                <p14:cNvContentPartPr/>
                <p14:nvPr/>
              </p14:nvContentPartPr>
              <p14:xfrm>
                <a:off x="4974525" y="6433316"/>
                <a:ext cx="129600" cy="200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B929CAE-0231-4EED-BFB5-AD3BD2367D9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956525" y="6415316"/>
                  <a:ext cx="1652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C6C3797-5D48-4DFF-8741-EBDE832D255F}"/>
                    </a:ext>
                  </a:extLst>
                </p14:cNvPr>
                <p14:cNvContentPartPr/>
                <p14:nvPr/>
              </p14:nvContentPartPr>
              <p14:xfrm>
                <a:off x="5175765" y="6437636"/>
                <a:ext cx="129960" cy="179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C6C3797-5D48-4DFF-8741-EBDE832D255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158125" y="6419996"/>
                  <a:ext cx="1656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9A1F3F5-15E5-492B-817F-4A6C06570653}"/>
                    </a:ext>
                  </a:extLst>
                </p14:cNvPr>
                <p14:cNvContentPartPr/>
                <p14:nvPr/>
              </p14:nvContentPartPr>
              <p14:xfrm>
                <a:off x="5359005" y="6489116"/>
                <a:ext cx="199800" cy="1360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9A1F3F5-15E5-492B-817F-4A6C0657065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341005" y="6471476"/>
                  <a:ext cx="235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FDA6B5E-E9B1-4A46-A0FC-D6D05E415D22}"/>
                    </a:ext>
                  </a:extLst>
                </p14:cNvPr>
                <p14:cNvContentPartPr/>
                <p14:nvPr/>
              </p14:nvContentPartPr>
              <p14:xfrm>
                <a:off x="5613885" y="6491276"/>
                <a:ext cx="55080" cy="105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FDA6B5E-E9B1-4A46-A0FC-D6D05E415D2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596245" y="6473276"/>
                  <a:ext cx="90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71F0EB5-CFD7-4BE3-9FEB-8FC71D57639B}"/>
                    </a:ext>
                  </a:extLst>
                </p14:cNvPr>
                <p14:cNvContentPartPr/>
                <p14:nvPr/>
              </p14:nvContentPartPr>
              <p14:xfrm>
                <a:off x="5726925" y="6489116"/>
                <a:ext cx="83160" cy="1350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71F0EB5-CFD7-4BE3-9FEB-8FC71D57639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708925" y="6471116"/>
                  <a:ext cx="118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D1CB616-0D68-47F0-95A2-5453B6638825}"/>
                    </a:ext>
                  </a:extLst>
                </p14:cNvPr>
                <p14:cNvContentPartPr/>
                <p14:nvPr/>
              </p14:nvContentPartPr>
              <p14:xfrm>
                <a:off x="5843925" y="6510716"/>
                <a:ext cx="115920" cy="1670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D1CB616-0D68-47F0-95A2-5453B663882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826285" y="6493076"/>
                  <a:ext cx="1515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BADEACF-AE10-484B-B618-D6D52CF2C1F3}"/>
                    </a:ext>
                  </a:extLst>
                </p14:cNvPr>
                <p14:cNvContentPartPr/>
                <p14:nvPr/>
              </p14:nvContentPartPr>
              <p14:xfrm>
                <a:off x="6008085" y="6408836"/>
                <a:ext cx="93600" cy="249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BADEACF-AE10-484B-B618-D6D52CF2C1F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990085" y="6390836"/>
                  <a:ext cx="1292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790AB7D-996B-4195-AAFB-2B58855036B6}"/>
                    </a:ext>
                  </a:extLst>
                </p14:cNvPr>
                <p14:cNvContentPartPr/>
                <p14:nvPr/>
              </p14:nvContentPartPr>
              <p14:xfrm>
                <a:off x="6159645" y="6515036"/>
                <a:ext cx="10800" cy="1116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790AB7D-996B-4195-AAFB-2B58855036B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142005" y="6497036"/>
                  <a:ext cx="464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E903A5B-684B-4699-84B2-1694BA86D000}"/>
                    </a:ext>
                  </a:extLst>
                </p14:cNvPr>
                <p14:cNvContentPartPr/>
                <p14:nvPr/>
              </p14:nvContentPartPr>
              <p14:xfrm>
                <a:off x="6221205" y="6528716"/>
                <a:ext cx="107640" cy="106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E903A5B-684B-4699-84B2-1694BA86D00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203565" y="6511076"/>
                  <a:ext cx="143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077E48A-5D2D-461E-8E56-70E20EE7B96D}"/>
                    </a:ext>
                  </a:extLst>
                </p14:cNvPr>
                <p14:cNvContentPartPr/>
                <p14:nvPr/>
              </p14:nvContentPartPr>
              <p14:xfrm>
                <a:off x="6412365" y="6533396"/>
                <a:ext cx="244800" cy="139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077E48A-5D2D-461E-8E56-70E20EE7B96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394365" y="6515756"/>
                  <a:ext cx="2804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39F37DA-B2FA-43C5-A4C1-2BE3A4C9DB5F}"/>
                    </a:ext>
                  </a:extLst>
                </p14:cNvPr>
                <p14:cNvContentPartPr/>
                <p14:nvPr/>
              </p14:nvContentPartPr>
              <p14:xfrm>
                <a:off x="6190245" y="6434756"/>
                <a:ext cx="26280" cy="28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39F37DA-B2FA-43C5-A4C1-2BE3A4C9DB5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172245" y="6416756"/>
                  <a:ext cx="61920" cy="6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440C80A-3C2C-474A-8FF4-965996F5E49D}"/>
                  </a:ext>
                </a:extLst>
              </p14:cNvPr>
              <p14:cNvContentPartPr/>
              <p14:nvPr/>
            </p14:nvContentPartPr>
            <p14:xfrm>
              <a:off x="3620520" y="6225480"/>
              <a:ext cx="3315240" cy="339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440C80A-3C2C-474A-8FF4-965996F5E49D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3611160" y="6216120"/>
                <a:ext cx="3333960" cy="35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9664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8CE5BF-CD45-415B-9ED6-E01E77719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29" y="1080318"/>
            <a:ext cx="9144000" cy="22746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262C9A-E3CA-4E4C-98AB-DFBDE2B9C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2655"/>
            <a:ext cx="2879415" cy="2931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559B32-9824-41FD-8849-33784A653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7523"/>
            <a:ext cx="9144000" cy="775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5B6726-04E5-4A0E-9FC8-CA316F934E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9415" y="4265375"/>
            <a:ext cx="1343440" cy="13863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F16F7A-8061-4857-BF09-68A04745C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116" y="3554965"/>
            <a:ext cx="2879415" cy="29319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653969-323B-4FB9-909B-810850DB2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531" y="4257685"/>
            <a:ext cx="1343440" cy="13863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C60D364-5E4A-45A1-BF5F-12A8B1C62E8C}"/>
                  </a:ext>
                </a:extLst>
              </p14:cNvPr>
              <p14:cNvContentPartPr/>
              <p14:nvPr/>
            </p14:nvContentPartPr>
            <p14:xfrm>
              <a:off x="2708685" y="4836356"/>
              <a:ext cx="143280" cy="214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C60D364-5E4A-45A1-BF5F-12A8B1C62E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91045" y="4818356"/>
                <a:ext cx="178920" cy="25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EB0DCCB3-2A4B-4C05-AD64-93ACF66B4801}"/>
              </a:ext>
            </a:extLst>
          </p:cNvPr>
          <p:cNvGrpSpPr/>
          <p:nvPr/>
        </p:nvGrpSpPr>
        <p:grpSpPr>
          <a:xfrm>
            <a:off x="2446245" y="5449796"/>
            <a:ext cx="739800" cy="164160"/>
            <a:chOff x="2446245" y="5449796"/>
            <a:chExt cx="739800" cy="16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78C21C6-8EC0-4A36-AAA7-C461A3ECBA46}"/>
                    </a:ext>
                  </a:extLst>
                </p14:cNvPr>
                <p14:cNvContentPartPr/>
                <p14:nvPr/>
              </p14:nvContentPartPr>
              <p14:xfrm>
                <a:off x="2446245" y="5474996"/>
                <a:ext cx="238680" cy="136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78C21C6-8EC0-4A36-AAA7-C461A3ECBA4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28605" y="5456996"/>
                  <a:ext cx="274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DCE2F2A-945A-4EF3-B284-05D201632C1B}"/>
                    </a:ext>
                  </a:extLst>
                </p14:cNvPr>
                <p14:cNvContentPartPr/>
                <p14:nvPr/>
              </p14:nvContentPartPr>
              <p14:xfrm>
                <a:off x="2740005" y="5510996"/>
                <a:ext cx="119160" cy="16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DCE2F2A-945A-4EF3-B284-05D201632C1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22005" y="5492996"/>
                  <a:ext cx="154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B6ACD98-6B9C-4FF3-A399-D97EA0C871BE}"/>
                    </a:ext>
                  </a:extLst>
                </p14:cNvPr>
                <p14:cNvContentPartPr/>
                <p14:nvPr/>
              </p14:nvContentPartPr>
              <p14:xfrm>
                <a:off x="2830005" y="5449796"/>
                <a:ext cx="75240" cy="147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B6ACD98-6B9C-4FF3-A399-D97EA0C871B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12005" y="5432156"/>
                  <a:ext cx="110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5D3F357-9CBE-4314-92D3-A23E275635C9}"/>
                    </a:ext>
                  </a:extLst>
                </p14:cNvPr>
                <p14:cNvContentPartPr/>
                <p14:nvPr/>
              </p14:nvContentPartPr>
              <p14:xfrm>
                <a:off x="2961405" y="5465996"/>
                <a:ext cx="224640" cy="147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5D3F357-9CBE-4314-92D3-A23E275635C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43765" y="5447996"/>
                  <a:ext cx="260280" cy="18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BE375F2-C1A7-46FD-9659-3849EB062A16}"/>
                  </a:ext>
                </a:extLst>
              </p14:cNvPr>
              <p14:cNvContentPartPr/>
              <p14:nvPr/>
            </p14:nvContentPartPr>
            <p14:xfrm>
              <a:off x="3475125" y="4332716"/>
              <a:ext cx="207000" cy="248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BE375F2-C1A7-46FD-9659-3849EB062A1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57125" y="4315076"/>
                <a:ext cx="24264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8589B78-E2C9-4A0F-929A-DCF60A1F178E}"/>
                  </a:ext>
                </a:extLst>
              </p14:cNvPr>
              <p14:cNvContentPartPr/>
              <p14:nvPr/>
            </p14:nvContentPartPr>
            <p14:xfrm>
              <a:off x="2054205" y="4046876"/>
              <a:ext cx="155880" cy="1544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8589B78-E2C9-4A0F-929A-DCF60A1F178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36205" y="4029236"/>
                <a:ext cx="1915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D047D76-EBB6-4EC6-A9E7-B4961A2CE299}"/>
                  </a:ext>
                </a:extLst>
              </p14:cNvPr>
              <p14:cNvContentPartPr/>
              <p14:nvPr/>
            </p14:nvContentPartPr>
            <p14:xfrm>
              <a:off x="8358885" y="4333796"/>
              <a:ext cx="194400" cy="2548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D047D76-EBB6-4EC6-A9E7-B4961A2CE29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341245" y="4315796"/>
                <a:ext cx="2300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384BBF1-A5E5-46CF-8275-A7A77102F139}"/>
                  </a:ext>
                </a:extLst>
              </p14:cNvPr>
              <p14:cNvContentPartPr/>
              <p14:nvPr/>
            </p14:nvContentPartPr>
            <p14:xfrm>
              <a:off x="6053805" y="5482556"/>
              <a:ext cx="28440" cy="1011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384BBF1-A5E5-46CF-8275-A7A77102F13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35805" y="5464916"/>
                <a:ext cx="640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1A9DCEB-D81F-45B6-9EEE-963EF3655052}"/>
                  </a:ext>
                </a:extLst>
              </p14:cNvPr>
              <p14:cNvContentPartPr/>
              <p14:nvPr/>
            </p14:nvContentPartPr>
            <p14:xfrm>
              <a:off x="6131205" y="5995916"/>
              <a:ext cx="3960" cy="255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1A9DCEB-D81F-45B6-9EEE-963EF365505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13565" y="5977916"/>
                <a:ext cx="3960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3D2CA00-D048-4AC4-8027-6EE51782402B}"/>
                  </a:ext>
                </a:extLst>
              </p14:cNvPr>
              <p14:cNvContentPartPr/>
              <p14:nvPr/>
            </p14:nvContentPartPr>
            <p14:xfrm>
              <a:off x="6107805" y="5598476"/>
              <a:ext cx="1440" cy="158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3D2CA00-D048-4AC4-8027-6EE51782402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89805" y="5580836"/>
                <a:ext cx="370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AF01404-1438-4825-8FB3-62E53D8BFA15}"/>
                  </a:ext>
                </a:extLst>
              </p14:cNvPr>
              <p14:cNvContentPartPr/>
              <p14:nvPr/>
            </p14:nvContentPartPr>
            <p14:xfrm>
              <a:off x="6088365" y="5243876"/>
              <a:ext cx="127080" cy="3009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AF01404-1438-4825-8FB3-62E53D8BFA1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070725" y="5226236"/>
                <a:ext cx="16272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7FAEAC5-5E32-43DE-9A84-BED987AC3C8E}"/>
                  </a:ext>
                </a:extLst>
              </p14:cNvPr>
              <p14:cNvContentPartPr/>
              <p14:nvPr/>
            </p14:nvContentPartPr>
            <p14:xfrm>
              <a:off x="6086565" y="5204276"/>
              <a:ext cx="590760" cy="10249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7FAEAC5-5E32-43DE-9A84-BED987AC3C8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68565" y="5186276"/>
                <a:ext cx="626400" cy="10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2C45663-1C38-4C5F-9D89-71977F3AE68E}"/>
                  </a:ext>
                </a:extLst>
              </p14:cNvPr>
              <p14:cNvContentPartPr/>
              <p14:nvPr/>
            </p14:nvContentPartPr>
            <p14:xfrm>
              <a:off x="6113925" y="4095116"/>
              <a:ext cx="1059840" cy="6249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2C45663-1C38-4C5F-9D89-71977F3AE68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095925" y="4077476"/>
                <a:ext cx="1095480" cy="6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0837FC8-5A89-489C-86CA-7193B80B3A32}"/>
                  </a:ext>
                </a:extLst>
              </p14:cNvPr>
              <p14:cNvContentPartPr/>
              <p14:nvPr/>
            </p14:nvContentPartPr>
            <p14:xfrm>
              <a:off x="6206805" y="4819076"/>
              <a:ext cx="9000" cy="28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0837FC8-5A89-489C-86CA-7193B80B3A3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189165" y="4801076"/>
                <a:ext cx="4464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3C96034-F5DE-4145-B146-22B430A4BA7E}"/>
                  </a:ext>
                </a:extLst>
              </p14:cNvPr>
              <p14:cNvContentPartPr/>
              <p14:nvPr/>
            </p14:nvContentPartPr>
            <p14:xfrm>
              <a:off x="6161085" y="4898996"/>
              <a:ext cx="26640" cy="460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3C96034-F5DE-4145-B146-22B430A4BA7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143085" y="4881356"/>
                <a:ext cx="6228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14A7681-BBC6-4077-8F41-7E24895DF380}"/>
                  </a:ext>
                </a:extLst>
              </p14:cNvPr>
              <p14:cNvContentPartPr/>
              <p14:nvPr/>
            </p14:nvContentPartPr>
            <p14:xfrm>
              <a:off x="6178725" y="4961276"/>
              <a:ext cx="5040" cy="82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14A7681-BBC6-4077-8F41-7E24895DF38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160725" y="4943636"/>
                <a:ext cx="406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DD5CBF8-74F8-4BBA-ADAF-5895AAF53FC5}"/>
                  </a:ext>
                </a:extLst>
              </p14:cNvPr>
              <p14:cNvContentPartPr/>
              <p14:nvPr/>
            </p14:nvContentPartPr>
            <p14:xfrm>
              <a:off x="6116805" y="4952276"/>
              <a:ext cx="117360" cy="478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DD5CBF8-74F8-4BBA-ADAF-5895AAF53FC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99165" y="4934276"/>
                <a:ext cx="1530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8874268-C56D-4CB8-A9F8-A80A68DA2DAD}"/>
                  </a:ext>
                </a:extLst>
              </p14:cNvPr>
              <p14:cNvContentPartPr/>
              <p14:nvPr/>
            </p14:nvContentPartPr>
            <p14:xfrm>
              <a:off x="6148125" y="4971716"/>
              <a:ext cx="336960" cy="2880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8874268-C56D-4CB8-A9F8-A80A68DA2DA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30125" y="4954076"/>
                <a:ext cx="37260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96C902E-9708-4190-A1F2-38A6138E11DA}"/>
                  </a:ext>
                </a:extLst>
              </p14:cNvPr>
              <p14:cNvContentPartPr/>
              <p14:nvPr/>
            </p14:nvContentPartPr>
            <p14:xfrm>
              <a:off x="6482565" y="4886396"/>
              <a:ext cx="6840" cy="241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96C902E-9708-4190-A1F2-38A6138E11D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464925" y="4868756"/>
                <a:ext cx="4248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9054807-56BD-47D3-B036-BD83CAB3265E}"/>
                  </a:ext>
                </a:extLst>
              </p14:cNvPr>
              <p14:cNvContentPartPr/>
              <p14:nvPr/>
            </p14:nvContentPartPr>
            <p14:xfrm>
              <a:off x="6443325" y="4681196"/>
              <a:ext cx="111240" cy="138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9054807-56BD-47D3-B036-BD83CAB3265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425685" y="4663196"/>
                <a:ext cx="1468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F8D14D5-E159-473C-8481-DDDE81EC49CC}"/>
                  </a:ext>
                </a:extLst>
              </p14:cNvPr>
              <p14:cNvContentPartPr/>
              <p14:nvPr/>
            </p14:nvContentPartPr>
            <p14:xfrm>
              <a:off x="6527565" y="4641956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F8D14D5-E159-473C-8481-DDDE81EC49C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509925" y="462395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3F2B7E0-DC3E-4640-96E2-766AD6B041D3}"/>
                  </a:ext>
                </a:extLst>
              </p14:cNvPr>
              <p14:cNvContentPartPr/>
              <p14:nvPr/>
            </p14:nvContentPartPr>
            <p14:xfrm>
              <a:off x="6418845" y="4421636"/>
              <a:ext cx="34200" cy="145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3F2B7E0-DC3E-4640-96E2-766AD6B041D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401205" y="4403636"/>
                <a:ext cx="698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26BCC84-752C-4CC9-9F21-9061AB996735}"/>
                  </a:ext>
                </a:extLst>
              </p14:cNvPr>
              <p14:cNvContentPartPr/>
              <p14:nvPr/>
            </p14:nvContentPartPr>
            <p14:xfrm>
              <a:off x="6438285" y="4401476"/>
              <a:ext cx="20520" cy="806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26BCC84-752C-4CC9-9F21-9061AB99673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420285" y="4383476"/>
                <a:ext cx="5616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8A4CEC4-3435-4C38-93A6-D60BF065FCD1}"/>
                  </a:ext>
                </a:extLst>
              </p14:cNvPr>
              <p14:cNvContentPartPr/>
              <p14:nvPr/>
            </p14:nvContentPartPr>
            <p14:xfrm>
              <a:off x="5157405" y="4100516"/>
              <a:ext cx="1101240" cy="16822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8A4CEC4-3435-4C38-93A6-D60BF065FCD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139405" y="4082516"/>
                <a:ext cx="1136880" cy="171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B56BCF6-870F-49EC-AB6D-B92C7D905399}"/>
                  </a:ext>
                </a:extLst>
              </p14:cNvPr>
              <p14:cNvContentPartPr/>
              <p14:nvPr/>
            </p14:nvContentPartPr>
            <p14:xfrm>
              <a:off x="5674725" y="5806916"/>
              <a:ext cx="775440" cy="435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B56BCF6-870F-49EC-AB6D-B92C7D90539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656725" y="5788916"/>
                <a:ext cx="811080" cy="7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C6AF6F25-CF8B-405D-8899-1189E35468BD}"/>
              </a:ext>
            </a:extLst>
          </p:cNvPr>
          <p:cNvGrpSpPr/>
          <p:nvPr/>
        </p:nvGrpSpPr>
        <p:grpSpPr>
          <a:xfrm>
            <a:off x="6877485" y="4127516"/>
            <a:ext cx="1891440" cy="1683360"/>
            <a:chOff x="6877485" y="4127516"/>
            <a:chExt cx="1891440" cy="168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CACF1E5-E506-4C00-89AD-2BB92655DA0A}"/>
                    </a:ext>
                  </a:extLst>
                </p14:cNvPr>
                <p14:cNvContentPartPr/>
                <p14:nvPr/>
              </p14:nvContentPartPr>
              <p14:xfrm>
                <a:off x="7597125" y="4803956"/>
                <a:ext cx="137160" cy="194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CACF1E5-E506-4C00-89AD-2BB92655DA0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79485" y="4785956"/>
                  <a:ext cx="1728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6CF5ED6-5260-4C62-9852-55782750A75B}"/>
                    </a:ext>
                  </a:extLst>
                </p14:cNvPr>
                <p14:cNvContentPartPr/>
                <p14:nvPr/>
              </p14:nvContentPartPr>
              <p14:xfrm>
                <a:off x="7343685" y="5429636"/>
                <a:ext cx="204120" cy="138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6CF5ED6-5260-4C62-9852-55782750A75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26045" y="5411636"/>
                  <a:ext cx="239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4FB76B7-FB2D-4CFF-B4E7-15DC181A2211}"/>
                    </a:ext>
                  </a:extLst>
                </p14:cNvPr>
                <p14:cNvContentPartPr/>
                <p14:nvPr/>
              </p14:nvContentPartPr>
              <p14:xfrm>
                <a:off x="7610085" y="5440796"/>
                <a:ext cx="126000" cy="15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4FB76B7-FB2D-4CFF-B4E7-15DC181A221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592085" y="5423156"/>
                  <a:ext cx="1616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CB7440A-555A-42E6-A392-7A0EA24E42E5}"/>
                    </a:ext>
                  </a:extLst>
                </p14:cNvPr>
                <p14:cNvContentPartPr/>
                <p14:nvPr/>
              </p14:nvContentPartPr>
              <p14:xfrm>
                <a:off x="7706925" y="5375276"/>
                <a:ext cx="73440" cy="169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CB7440A-555A-42E6-A392-7A0EA24E42E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688925" y="5357636"/>
                  <a:ext cx="1090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29F31BF-D160-4B75-873F-DB2B22F2CCD9}"/>
                    </a:ext>
                  </a:extLst>
                </p14:cNvPr>
                <p14:cNvContentPartPr/>
                <p14:nvPr/>
              </p14:nvContentPartPr>
              <p14:xfrm>
                <a:off x="7846605" y="5450156"/>
                <a:ext cx="100800" cy="148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29F31BF-D160-4B75-873F-DB2B22F2CCD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828605" y="5432156"/>
                  <a:ext cx="1364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92CA86E-DB78-4B37-ADFF-B8BB71A274C5}"/>
                    </a:ext>
                  </a:extLst>
                </p14:cNvPr>
                <p14:cNvContentPartPr/>
                <p14:nvPr/>
              </p14:nvContentPartPr>
              <p14:xfrm>
                <a:off x="7987005" y="5386796"/>
                <a:ext cx="60840" cy="193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92CA86E-DB78-4B37-ADFF-B8BB71A274C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969365" y="5368796"/>
                  <a:ext cx="964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415CAE0-C0CA-4BA7-B35E-16D81338F082}"/>
                    </a:ext>
                  </a:extLst>
                </p14:cNvPr>
                <p14:cNvContentPartPr/>
                <p14:nvPr/>
              </p14:nvContentPartPr>
              <p14:xfrm>
                <a:off x="8142165" y="5453756"/>
                <a:ext cx="3960" cy="145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415CAE0-C0CA-4BA7-B35E-16D81338F08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124525" y="5436116"/>
                  <a:ext cx="396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4124050-265A-47DC-AA24-363797A1B99D}"/>
                    </a:ext>
                  </a:extLst>
                </p14:cNvPr>
                <p14:cNvContentPartPr/>
                <p14:nvPr/>
              </p14:nvContentPartPr>
              <p14:xfrm>
                <a:off x="8083845" y="5540876"/>
                <a:ext cx="108720" cy="7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4124050-265A-47DC-AA24-363797A1B99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066205" y="5523236"/>
                  <a:ext cx="144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FB0F991-A89E-4F47-A2BC-BB6942BA9896}"/>
                    </a:ext>
                  </a:extLst>
                </p14:cNvPr>
                <p14:cNvContentPartPr/>
                <p14:nvPr/>
              </p14:nvContentPartPr>
              <p14:xfrm>
                <a:off x="8235405" y="5500196"/>
                <a:ext cx="100440" cy="232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FB0F991-A89E-4F47-A2BC-BB6942BA989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217405" y="5482196"/>
                  <a:ext cx="1360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359ABEC-5F06-4078-A74B-21ED3735CBF9}"/>
                    </a:ext>
                  </a:extLst>
                </p14:cNvPr>
                <p14:cNvContentPartPr/>
                <p14:nvPr/>
              </p14:nvContentPartPr>
              <p14:xfrm>
                <a:off x="8410365" y="5507396"/>
                <a:ext cx="358560" cy="110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359ABEC-5F06-4078-A74B-21ED3735CBF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392725" y="5489396"/>
                  <a:ext cx="394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888C66B-A9B0-448B-B8E5-FF95CF008796}"/>
                    </a:ext>
                  </a:extLst>
                </p14:cNvPr>
                <p14:cNvContentPartPr/>
                <p14:nvPr/>
              </p14:nvContentPartPr>
              <p14:xfrm>
                <a:off x="6877485" y="4533956"/>
                <a:ext cx="546480" cy="1276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888C66B-A9B0-448B-B8E5-FF95CF00879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59845" y="4516316"/>
                  <a:ext cx="582120" cy="13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5F9FD03-91AD-4921-B592-E66AABF44917}"/>
                    </a:ext>
                  </a:extLst>
                </p14:cNvPr>
                <p14:cNvContentPartPr/>
                <p14:nvPr/>
              </p14:nvContentPartPr>
              <p14:xfrm>
                <a:off x="7409925" y="4439636"/>
                <a:ext cx="11880" cy="28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5F9FD03-91AD-4921-B592-E66AABF4491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391925" y="4421636"/>
                  <a:ext cx="475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99458C9-A781-46A5-9914-4515D233955F}"/>
                    </a:ext>
                  </a:extLst>
                </p14:cNvPr>
                <p14:cNvContentPartPr/>
                <p14:nvPr/>
              </p14:nvContentPartPr>
              <p14:xfrm>
                <a:off x="7386165" y="4389236"/>
                <a:ext cx="3240" cy="6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99458C9-A781-46A5-9914-4515D233955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368525" y="4371596"/>
                  <a:ext cx="38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50DB728-8A00-4BBA-AD96-0E1ED4E0833C}"/>
                    </a:ext>
                  </a:extLst>
                </p14:cNvPr>
                <p14:cNvContentPartPr/>
                <p14:nvPr/>
              </p14:nvContentPartPr>
              <p14:xfrm>
                <a:off x="7120485" y="4127516"/>
                <a:ext cx="257040" cy="285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50DB728-8A00-4BBA-AD96-0E1ED4E0833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102485" y="4109876"/>
                  <a:ext cx="292680" cy="32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CE4B087-5EC4-48C0-BA6B-D45392577173}"/>
              </a:ext>
            </a:extLst>
          </p:cNvPr>
          <p:cNvGrpSpPr/>
          <p:nvPr/>
        </p:nvGrpSpPr>
        <p:grpSpPr>
          <a:xfrm>
            <a:off x="1914165" y="3515156"/>
            <a:ext cx="4071600" cy="418680"/>
            <a:chOff x="1914165" y="3515156"/>
            <a:chExt cx="4071600" cy="4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7F95F39-2C7D-40F6-94A9-F3040E00DA3F}"/>
                    </a:ext>
                  </a:extLst>
                </p14:cNvPr>
                <p14:cNvContentPartPr/>
                <p14:nvPr/>
              </p14:nvContentPartPr>
              <p14:xfrm>
                <a:off x="1914165" y="3654836"/>
                <a:ext cx="214200" cy="272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7F95F39-2C7D-40F6-94A9-F3040E00DA3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896525" y="3636836"/>
                  <a:ext cx="2498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F2701FB-F6E4-4F50-96EB-BBDB3EB8403F}"/>
                    </a:ext>
                  </a:extLst>
                </p14:cNvPr>
                <p14:cNvContentPartPr/>
                <p14:nvPr/>
              </p14:nvContentPartPr>
              <p14:xfrm>
                <a:off x="2119005" y="3580316"/>
                <a:ext cx="137520" cy="176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F2701FB-F6E4-4F50-96EB-BBDB3EB8403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101005" y="3562676"/>
                  <a:ext cx="1731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FF1B492-A239-42B2-9996-2E388849D6B1}"/>
                    </a:ext>
                  </a:extLst>
                </p14:cNvPr>
                <p14:cNvContentPartPr/>
                <p14:nvPr/>
              </p14:nvContentPartPr>
              <p14:xfrm>
                <a:off x="2175525" y="3832676"/>
                <a:ext cx="176760" cy="25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FF1B492-A239-42B2-9996-2E388849D6B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157525" y="3815036"/>
                  <a:ext cx="212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28DCB5F-0633-48C3-8845-EDDA84FAD269}"/>
                    </a:ext>
                  </a:extLst>
                </p14:cNvPr>
                <p14:cNvContentPartPr/>
                <p14:nvPr/>
              </p14:nvContentPartPr>
              <p14:xfrm>
                <a:off x="2467485" y="3647276"/>
                <a:ext cx="29520" cy="275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28DCB5F-0633-48C3-8845-EDDA84FAD26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449485" y="3629276"/>
                  <a:ext cx="651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BFD1FCD-B776-4057-9856-127AEC5F970F}"/>
                    </a:ext>
                  </a:extLst>
                </p14:cNvPr>
                <p14:cNvContentPartPr/>
                <p14:nvPr/>
              </p14:nvContentPartPr>
              <p14:xfrm>
                <a:off x="2499525" y="3647276"/>
                <a:ext cx="200520" cy="198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BFD1FCD-B776-4057-9856-127AEC5F970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481525" y="3629276"/>
                  <a:ext cx="2361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B5614F6-E542-41D6-96CD-65481AFD1CBE}"/>
                    </a:ext>
                  </a:extLst>
                </p14:cNvPr>
                <p14:cNvContentPartPr/>
                <p14:nvPr/>
              </p14:nvContentPartPr>
              <p14:xfrm>
                <a:off x="2791485" y="3725396"/>
                <a:ext cx="2193840" cy="153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B5614F6-E542-41D6-96CD-65481AFD1CB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773485" y="3707396"/>
                  <a:ext cx="22294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1870AAF-951C-46D7-87B9-618A8D28107A}"/>
                    </a:ext>
                  </a:extLst>
                </p14:cNvPr>
                <p14:cNvContentPartPr/>
                <p14:nvPr/>
              </p14:nvContentPartPr>
              <p14:xfrm>
                <a:off x="4901445" y="3664916"/>
                <a:ext cx="137160" cy="185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1870AAF-951C-46D7-87B9-618A8D28107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883445" y="3647276"/>
                  <a:ext cx="1728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6953F46-32D9-45D6-AEE1-6B304D40DFB1}"/>
                    </a:ext>
                  </a:extLst>
                </p14:cNvPr>
                <p14:cNvContentPartPr/>
                <p14:nvPr/>
              </p14:nvContentPartPr>
              <p14:xfrm>
                <a:off x="5157405" y="3621356"/>
                <a:ext cx="144000" cy="288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6953F46-32D9-45D6-AEE1-6B304D40DFB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139405" y="3603356"/>
                  <a:ext cx="1796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4C93747-78EB-4611-B155-C69B7485B9D5}"/>
                    </a:ext>
                  </a:extLst>
                </p14:cNvPr>
                <p14:cNvContentPartPr/>
                <p14:nvPr/>
              </p14:nvContentPartPr>
              <p14:xfrm>
                <a:off x="5372685" y="3515156"/>
                <a:ext cx="108000" cy="171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4C93747-78EB-4611-B155-C69B7485B9D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355045" y="3497156"/>
                  <a:ext cx="1436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6AE4335-91D2-46F1-BE40-ECF00909F84E}"/>
                    </a:ext>
                  </a:extLst>
                </p14:cNvPr>
                <p14:cNvContentPartPr/>
                <p14:nvPr/>
              </p14:nvContentPartPr>
              <p14:xfrm>
                <a:off x="5448645" y="3779396"/>
                <a:ext cx="137160" cy="63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6AE4335-91D2-46F1-BE40-ECF00909F84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430645" y="3761396"/>
                  <a:ext cx="1728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931F241-21AA-4AB6-B59C-62F332ABDEF9}"/>
                    </a:ext>
                  </a:extLst>
                </p14:cNvPr>
                <p14:cNvContentPartPr/>
                <p14:nvPr/>
              </p14:nvContentPartPr>
              <p14:xfrm>
                <a:off x="5721525" y="3613076"/>
                <a:ext cx="54720" cy="279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931F241-21AA-4AB6-B59C-62F332ABDEF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703885" y="3595436"/>
                  <a:ext cx="903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3100E80-3D94-4628-B3CA-AC1313D1CBD6}"/>
                    </a:ext>
                  </a:extLst>
                </p14:cNvPr>
                <p14:cNvContentPartPr/>
                <p14:nvPr/>
              </p14:nvContentPartPr>
              <p14:xfrm>
                <a:off x="5775885" y="3618476"/>
                <a:ext cx="209880" cy="315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3100E80-3D94-4628-B3CA-AC1313D1CBD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758245" y="3600476"/>
                  <a:ext cx="245520" cy="35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79CC26A-5FDC-4144-9928-629906BE737A}"/>
              </a:ext>
            </a:extLst>
          </p:cNvPr>
          <p:cNvGrpSpPr/>
          <p:nvPr/>
        </p:nvGrpSpPr>
        <p:grpSpPr>
          <a:xfrm>
            <a:off x="3463245" y="3464396"/>
            <a:ext cx="406440" cy="401400"/>
            <a:chOff x="3463245" y="3464396"/>
            <a:chExt cx="40644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EF81647-889F-4BC8-AFD4-1441250B619D}"/>
                    </a:ext>
                  </a:extLst>
                </p14:cNvPr>
                <p14:cNvContentPartPr/>
                <p14:nvPr/>
              </p14:nvContentPartPr>
              <p14:xfrm>
                <a:off x="3463245" y="3605156"/>
                <a:ext cx="33120" cy="191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EF81647-889F-4BC8-AFD4-1441250B619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445245" y="3587156"/>
                  <a:ext cx="687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DA11E5D-E1C2-4601-9CB6-2238639C4468}"/>
                    </a:ext>
                  </a:extLst>
                </p14:cNvPr>
                <p14:cNvContentPartPr/>
                <p14:nvPr/>
              </p14:nvContentPartPr>
              <p14:xfrm>
                <a:off x="3472245" y="3510476"/>
                <a:ext cx="3600" cy="19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DA11E5D-E1C2-4601-9CB6-2238639C446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454245" y="3492836"/>
                  <a:ext cx="392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907636F-1F5A-4D50-81E8-B4115469C06C}"/>
                    </a:ext>
                  </a:extLst>
                </p14:cNvPr>
                <p14:cNvContentPartPr/>
                <p14:nvPr/>
              </p14:nvContentPartPr>
              <p14:xfrm>
                <a:off x="3665205" y="3464396"/>
                <a:ext cx="204480" cy="401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907636F-1F5A-4D50-81E8-B4115469C06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647205" y="3446756"/>
                  <a:ext cx="240120" cy="43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A965497-13DD-4687-BFF8-25D24C135868}"/>
              </a:ext>
            </a:extLst>
          </p:cNvPr>
          <p:cNvGrpSpPr/>
          <p:nvPr/>
        </p:nvGrpSpPr>
        <p:grpSpPr>
          <a:xfrm>
            <a:off x="1969245" y="6064676"/>
            <a:ext cx="3700800" cy="334440"/>
            <a:chOff x="1969245" y="6064676"/>
            <a:chExt cx="3700800" cy="3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62831A7-7ECB-4DFE-8B01-896D638E31B7}"/>
                    </a:ext>
                  </a:extLst>
                </p14:cNvPr>
                <p14:cNvContentPartPr/>
                <p14:nvPr/>
              </p14:nvContentPartPr>
              <p14:xfrm>
                <a:off x="1969245" y="6101396"/>
                <a:ext cx="224640" cy="267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62831A7-7ECB-4DFE-8B01-896D638E31B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951245" y="6083756"/>
                  <a:ext cx="2602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B9FA635-90B6-4B15-A963-A2DFD10868A8}"/>
                    </a:ext>
                  </a:extLst>
                </p14:cNvPr>
                <p14:cNvContentPartPr/>
                <p14:nvPr/>
              </p14:nvContentPartPr>
              <p14:xfrm>
                <a:off x="2239605" y="6064676"/>
                <a:ext cx="173880" cy="289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B9FA635-90B6-4B15-A963-A2DFD10868A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221605" y="6046676"/>
                  <a:ext cx="2095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2429F3C-0FD3-49FF-A349-1ECDB1BA9E85}"/>
                    </a:ext>
                  </a:extLst>
                </p14:cNvPr>
                <p14:cNvContentPartPr/>
                <p14:nvPr/>
              </p14:nvContentPartPr>
              <p14:xfrm>
                <a:off x="2645325" y="6273116"/>
                <a:ext cx="2408400" cy="74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2429F3C-0FD3-49FF-A349-1ECDB1BA9E8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627685" y="6255116"/>
                  <a:ext cx="2444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EBC6DB1-3887-471F-B8FA-228F726FD221}"/>
                    </a:ext>
                  </a:extLst>
                </p14:cNvPr>
                <p14:cNvContentPartPr/>
                <p14:nvPr/>
              </p14:nvContentPartPr>
              <p14:xfrm>
                <a:off x="4981005" y="6111116"/>
                <a:ext cx="178920" cy="2718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EBC6DB1-3887-471F-B8FA-228F726FD22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963005" y="6093476"/>
                  <a:ext cx="2145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1726ADB-8536-499D-B1EA-B83A301276D0}"/>
                    </a:ext>
                  </a:extLst>
                </p14:cNvPr>
                <p14:cNvContentPartPr/>
                <p14:nvPr/>
              </p14:nvContentPartPr>
              <p14:xfrm>
                <a:off x="5196645" y="6089156"/>
                <a:ext cx="190080" cy="309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1726ADB-8536-499D-B1EA-B83A301276D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178645" y="6071516"/>
                  <a:ext cx="2257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EC09304-FA60-41FC-9C67-D44B41081F1B}"/>
                    </a:ext>
                  </a:extLst>
                </p14:cNvPr>
                <p14:cNvContentPartPr/>
                <p14:nvPr/>
              </p14:nvContentPartPr>
              <p14:xfrm>
                <a:off x="5470245" y="6074396"/>
                <a:ext cx="199800" cy="2559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EC09304-FA60-41FC-9C67-D44B41081F1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452245" y="6056396"/>
                  <a:ext cx="235440" cy="29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701B0AD-15AF-425E-A8FC-73F8465E11FD}"/>
                  </a:ext>
                </a:extLst>
              </p14:cNvPr>
              <p14:cNvContentPartPr/>
              <p14:nvPr/>
            </p14:nvContentPartPr>
            <p14:xfrm>
              <a:off x="248760" y="2706120"/>
              <a:ext cx="8832600" cy="3517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701B0AD-15AF-425E-A8FC-73F8465E11F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39400" y="2696760"/>
                <a:ext cx="8851320" cy="353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989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DAF067-FE51-4A8B-BACE-850445BDD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7391"/>
            <a:ext cx="9144000" cy="13129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174F39-FCC6-41FA-B2DB-281B22CF67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23" t="23262" r="16013" b="10975"/>
          <a:stretch/>
        </p:blipFill>
        <p:spPr>
          <a:xfrm>
            <a:off x="3014227" y="324091"/>
            <a:ext cx="6232967" cy="925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C08120-5CF6-4E94-8E28-D05137DD5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983" y="4200432"/>
            <a:ext cx="2543606" cy="1418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D35696-41C2-47AD-91C0-3EE2CC964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07" y="1287233"/>
            <a:ext cx="5138181" cy="27573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6FDD1B-6491-4747-9D27-3165E9E461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11" y="5895978"/>
            <a:ext cx="8898673" cy="79744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DDEB099-4BF9-476B-8451-CDF5D026BAD2}"/>
              </a:ext>
            </a:extLst>
          </p:cNvPr>
          <p:cNvGrpSpPr/>
          <p:nvPr/>
        </p:nvGrpSpPr>
        <p:grpSpPr>
          <a:xfrm>
            <a:off x="5820525" y="1760876"/>
            <a:ext cx="3018600" cy="1214640"/>
            <a:chOff x="5820525" y="1760876"/>
            <a:chExt cx="3018600" cy="12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0E53EBA-7928-4B87-B907-2B75FB43F9E6}"/>
                    </a:ext>
                  </a:extLst>
                </p14:cNvPr>
                <p14:cNvContentPartPr/>
                <p14:nvPr/>
              </p14:nvContentPartPr>
              <p14:xfrm>
                <a:off x="5820525" y="1760876"/>
                <a:ext cx="987120" cy="1214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0E53EBA-7928-4B87-B907-2B75FB43F9E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802885" y="1743236"/>
                  <a:ext cx="1022760" cy="12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AF67D35-210B-4B10-A8FF-570DBF794938}"/>
                    </a:ext>
                  </a:extLst>
                </p14:cNvPr>
                <p14:cNvContentPartPr/>
                <p14:nvPr/>
              </p14:nvContentPartPr>
              <p14:xfrm>
                <a:off x="7060005" y="2367116"/>
                <a:ext cx="410400" cy="30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AF67D35-210B-4B10-A8FF-570DBF79493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42005" y="2349116"/>
                  <a:ext cx="4460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A3C7A2F-2F76-407C-BF96-A34C9DA1D6B6}"/>
                    </a:ext>
                  </a:extLst>
                </p14:cNvPr>
                <p14:cNvContentPartPr/>
                <p14:nvPr/>
              </p14:nvContentPartPr>
              <p14:xfrm>
                <a:off x="7323525" y="2258396"/>
                <a:ext cx="304560" cy="276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A3C7A2F-2F76-407C-BF96-A34C9DA1D6B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305525" y="2240396"/>
                  <a:ext cx="3402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E47D61D-DF1D-4513-AE3C-659E6AF5AAB2}"/>
                    </a:ext>
                  </a:extLst>
                </p14:cNvPr>
                <p14:cNvContentPartPr/>
                <p14:nvPr/>
              </p14:nvContentPartPr>
              <p14:xfrm>
                <a:off x="7827525" y="1829276"/>
                <a:ext cx="1011600" cy="1076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E47D61D-DF1D-4513-AE3C-659E6AF5AAB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809525" y="1811276"/>
                  <a:ext cx="1047240" cy="11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A5F85F5-F3A7-4CAA-9136-263C726E68E7}"/>
              </a:ext>
            </a:extLst>
          </p:cNvPr>
          <p:cNvGrpSpPr/>
          <p:nvPr/>
        </p:nvGrpSpPr>
        <p:grpSpPr>
          <a:xfrm>
            <a:off x="5913765" y="1934036"/>
            <a:ext cx="795240" cy="872640"/>
            <a:chOff x="5913765" y="1934036"/>
            <a:chExt cx="795240" cy="87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0852E59-75E6-4DD5-88BD-D077EF716452}"/>
                    </a:ext>
                  </a:extLst>
                </p14:cNvPr>
                <p14:cNvContentPartPr/>
                <p14:nvPr/>
              </p14:nvContentPartPr>
              <p14:xfrm>
                <a:off x="5913765" y="1994876"/>
                <a:ext cx="343800" cy="811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0852E59-75E6-4DD5-88BD-D077EF71645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896125" y="1977236"/>
                  <a:ext cx="379440" cy="84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EF970B1-F94D-484B-8A7A-A9E03066E1EA}"/>
                    </a:ext>
                  </a:extLst>
                </p14:cNvPr>
                <p14:cNvContentPartPr/>
                <p14:nvPr/>
              </p14:nvContentPartPr>
              <p14:xfrm>
                <a:off x="6396885" y="1934036"/>
                <a:ext cx="312120" cy="816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EF970B1-F94D-484B-8A7A-A9E03066E1E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379245" y="1916396"/>
                  <a:ext cx="347760" cy="85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CF5938-174F-4630-BF93-3A91497CE645}"/>
              </a:ext>
            </a:extLst>
          </p:cNvPr>
          <p:cNvGrpSpPr/>
          <p:nvPr/>
        </p:nvGrpSpPr>
        <p:grpSpPr>
          <a:xfrm>
            <a:off x="8038485" y="1956356"/>
            <a:ext cx="615600" cy="867600"/>
            <a:chOff x="8038485" y="1956356"/>
            <a:chExt cx="615600" cy="86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CE02500-EC42-4D35-913C-2FB30A9EEDA2}"/>
                    </a:ext>
                  </a:extLst>
                </p14:cNvPr>
                <p14:cNvContentPartPr/>
                <p14:nvPr/>
              </p14:nvContentPartPr>
              <p14:xfrm>
                <a:off x="8038485" y="2013956"/>
                <a:ext cx="425880" cy="358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CE02500-EC42-4D35-913C-2FB30A9EEDA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020485" y="1996316"/>
                  <a:ext cx="4615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6EB82CB-B6E5-4F2E-A568-E48A5A52EDD7}"/>
                    </a:ext>
                  </a:extLst>
                </p14:cNvPr>
                <p14:cNvContentPartPr/>
                <p14:nvPr/>
              </p14:nvContentPartPr>
              <p14:xfrm>
                <a:off x="8582805" y="1956356"/>
                <a:ext cx="71280" cy="84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6EB82CB-B6E5-4F2E-A568-E48A5A52EDD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565165" y="1938716"/>
                  <a:ext cx="106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07A4503-5C0F-46CE-82E1-6012522A8C60}"/>
                    </a:ext>
                  </a:extLst>
                </p14:cNvPr>
                <p14:cNvContentPartPr/>
                <p14:nvPr/>
              </p14:nvContentPartPr>
              <p14:xfrm>
                <a:off x="8266725" y="2344436"/>
                <a:ext cx="338400" cy="370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07A4503-5C0F-46CE-82E1-6012522A8C6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48725" y="2326796"/>
                  <a:ext cx="37404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C4D5D28-C5CD-4371-AB55-F8DABC7E5364}"/>
                    </a:ext>
                  </a:extLst>
                </p14:cNvPr>
                <p14:cNvContentPartPr/>
                <p14:nvPr/>
              </p14:nvContentPartPr>
              <p14:xfrm>
                <a:off x="8448525" y="2374316"/>
                <a:ext cx="36000" cy="90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C4D5D28-C5CD-4371-AB55-F8DABC7E536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30525" y="2356676"/>
                  <a:ext cx="71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E9B8B60-7D59-4C72-88B4-89F7B8642481}"/>
                    </a:ext>
                  </a:extLst>
                </p14:cNvPr>
                <p14:cNvContentPartPr/>
                <p14:nvPr/>
              </p14:nvContentPartPr>
              <p14:xfrm>
                <a:off x="8052885" y="2699036"/>
                <a:ext cx="153720" cy="124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E9B8B60-7D59-4C72-88B4-89F7B864248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034885" y="2681396"/>
                  <a:ext cx="189360" cy="16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18926BC-813F-4A11-B894-E41FAD07494F}"/>
                  </a:ext>
                </a:extLst>
              </p14:cNvPr>
              <p14:cNvContentPartPr/>
              <p14:nvPr/>
            </p14:nvContentPartPr>
            <p14:xfrm>
              <a:off x="5283045" y="3895676"/>
              <a:ext cx="1834920" cy="14410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18926BC-813F-4A11-B894-E41FAD07494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65405" y="3878036"/>
                <a:ext cx="1870560" cy="147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773BB62-E89B-4920-870F-EF66B5E9848F}"/>
                  </a:ext>
                </a:extLst>
              </p14:cNvPr>
              <p14:cNvContentPartPr/>
              <p14:nvPr/>
            </p14:nvContentPartPr>
            <p14:xfrm>
              <a:off x="7924725" y="4018796"/>
              <a:ext cx="1060200" cy="1087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773BB62-E89B-4920-870F-EF66B5E9848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907085" y="4000796"/>
                <a:ext cx="1095840" cy="112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1FAC98AF-BC4D-4B87-BAF3-ECC04403D3D4}"/>
              </a:ext>
            </a:extLst>
          </p:cNvPr>
          <p:cNvGrpSpPr/>
          <p:nvPr/>
        </p:nvGrpSpPr>
        <p:grpSpPr>
          <a:xfrm>
            <a:off x="5344245" y="4026716"/>
            <a:ext cx="1637640" cy="843480"/>
            <a:chOff x="5344245" y="4026716"/>
            <a:chExt cx="1637640" cy="84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585DCC9-1020-4F04-8C5E-7983E6F695AB}"/>
                    </a:ext>
                  </a:extLst>
                </p14:cNvPr>
                <p14:cNvContentPartPr/>
                <p14:nvPr/>
              </p14:nvContentPartPr>
              <p14:xfrm>
                <a:off x="5443245" y="4319396"/>
                <a:ext cx="311040" cy="305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585DCC9-1020-4F04-8C5E-7983E6F695A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425605" y="4301756"/>
                  <a:ext cx="34668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B48650B-F099-41C2-BC16-004FF9C4DFD3}"/>
                    </a:ext>
                  </a:extLst>
                </p14:cNvPr>
                <p14:cNvContentPartPr/>
                <p14:nvPr/>
              </p14:nvContentPartPr>
              <p14:xfrm>
                <a:off x="5344245" y="4678676"/>
                <a:ext cx="101520" cy="102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B48650B-F099-41C2-BC16-004FF9C4DFD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326245" y="4661036"/>
                  <a:ext cx="1371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A40F672-CBC1-4858-A5CC-E925057B3D16}"/>
                    </a:ext>
                  </a:extLst>
                </p14:cNvPr>
                <p14:cNvContentPartPr/>
                <p14:nvPr/>
              </p14:nvContentPartPr>
              <p14:xfrm>
                <a:off x="5700645" y="4381676"/>
                <a:ext cx="379800" cy="242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A40F672-CBC1-4858-A5CC-E925057B3D1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683005" y="4364036"/>
                  <a:ext cx="4154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029BE77-E65F-46FC-B8FC-CFA67D110D9E}"/>
                    </a:ext>
                  </a:extLst>
                </p14:cNvPr>
                <p14:cNvContentPartPr/>
                <p14:nvPr/>
              </p14:nvContentPartPr>
              <p14:xfrm>
                <a:off x="6751845" y="4026716"/>
                <a:ext cx="230040" cy="843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029BE77-E65F-46FC-B8FC-CFA67D110D9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734205" y="4008716"/>
                  <a:ext cx="265680" cy="87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7EF3F3E-6EC3-467C-92C5-5253E50AA90A}"/>
                    </a:ext>
                  </a:extLst>
                </p14:cNvPr>
                <p14:cNvContentPartPr/>
                <p14:nvPr/>
              </p14:nvContentPartPr>
              <p14:xfrm>
                <a:off x="6024285" y="4328756"/>
                <a:ext cx="565560" cy="307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7EF3F3E-6EC3-467C-92C5-5253E50AA90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006285" y="4311116"/>
                  <a:ext cx="6012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352B61D-BE56-4F44-942F-C1D9F893DA51}"/>
                    </a:ext>
                  </a:extLst>
                </p14:cNvPr>
                <p14:cNvContentPartPr/>
                <p14:nvPr/>
              </p14:nvContentPartPr>
              <p14:xfrm>
                <a:off x="6073245" y="4572116"/>
                <a:ext cx="50400" cy="30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352B61D-BE56-4F44-942F-C1D9F893DA5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055245" y="4554116"/>
                  <a:ext cx="8604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8F1368E-CC06-48AC-9DCA-38C9A8E53696}"/>
              </a:ext>
            </a:extLst>
          </p:cNvPr>
          <p:cNvGrpSpPr/>
          <p:nvPr/>
        </p:nvGrpSpPr>
        <p:grpSpPr>
          <a:xfrm>
            <a:off x="7293285" y="4340276"/>
            <a:ext cx="366120" cy="289440"/>
            <a:chOff x="7293285" y="4340276"/>
            <a:chExt cx="36612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FE8A32A-B93D-4BA1-885B-27A3B1CD8FBF}"/>
                    </a:ext>
                  </a:extLst>
                </p14:cNvPr>
                <p14:cNvContentPartPr/>
                <p14:nvPr/>
              </p14:nvContentPartPr>
              <p14:xfrm>
                <a:off x="7293285" y="4495436"/>
                <a:ext cx="278280" cy="16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FE8A32A-B93D-4BA1-885B-27A3B1CD8FB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275645" y="4477796"/>
                  <a:ext cx="3139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3678297-9750-41E9-BA6C-7137E5130A5E}"/>
                    </a:ext>
                  </a:extLst>
                </p14:cNvPr>
                <p14:cNvContentPartPr/>
                <p14:nvPr/>
              </p14:nvContentPartPr>
              <p14:xfrm>
                <a:off x="7459245" y="4340276"/>
                <a:ext cx="200160" cy="289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3678297-9750-41E9-BA6C-7137E5130A5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441245" y="4322636"/>
                  <a:ext cx="235800" cy="32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1F12EA0-A0FC-433D-89F6-6B69C124B701}"/>
              </a:ext>
            </a:extLst>
          </p:cNvPr>
          <p:cNvGrpSpPr/>
          <p:nvPr/>
        </p:nvGrpSpPr>
        <p:grpSpPr>
          <a:xfrm>
            <a:off x="7929405" y="4209236"/>
            <a:ext cx="915840" cy="608760"/>
            <a:chOff x="7929405" y="4209236"/>
            <a:chExt cx="915840" cy="60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4BF5E09-163F-4958-B86B-2668274006A1}"/>
                    </a:ext>
                  </a:extLst>
                </p14:cNvPr>
                <p14:cNvContentPartPr/>
                <p14:nvPr/>
              </p14:nvContentPartPr>
              <p14:xfrm>
                <a:off x="8585685" y="4471676"/>
                <a:ext cx="259560" cy="346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4BF5E09-163F-4958-B86B-2668274006A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567685" y="4454036"/>
                  <a:ext cx="29520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310AA3A-4B7F-4ABD-A517-7BC22DC8C963}"/>
                    </a:ext>
                  </a:extLst>
                </p14:cNvPr>
                <p14:cNvContentPartPr/>
                <p14:nvPr/>
              </p14:nvContentPartPr>
              <p14:xfrm>
                <a:off x="8730045" y="4209236"/>
                <a:ext cx="82440" cy="140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310AA3A-4B7F-4ABD-A517-7BC22DC8C96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712405" y="4191596"/>
                  <a:ext cx="118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53CCB6D-5580-4BA1-9E92-6823538F783E}"/>
                    </a:ext>
                  </a:extLst>
                </p14:cNvPr>
                <p14:cNvContentPartPr/>
                <p14:nvPr/>
              </p14:nvContentPartPr>
              <p14:xfrm>
                <a:off x="8472645" y="4321916"/>
                <a:ext cx="299160" cy="203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53CCB6D-5580-4BA1-9E92-6823538F783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454645" y="4303916"/>
                  <a:ext cx="3348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4EF4972-9B7E-4D36-AE34-7933E4209DF3}"/>
                    </a:ext>
                  </a:extLst>
                </p14:cNvPr>
                <p14:cNvContentPartPr/>
                <p14:nvPr/>
              </p14:nvContentPartPr>
              <p14:xfrm>
                <a:off x="8247285" y="4450436"/>
                <a:ext cx="289440" cy="228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4EF4972-9B7E-4D36-AE34-7933E4209DF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229285" y="4432436"/>
                  <a:ext cx="3250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10EDC7A-4D41-49A8-9FDC-03307D4B7D87}"/>
                    </a:ext>
                  </a:extLst>
                </p14:cNvPr>
                <p14:cNvContentPartPr/>
                <p14:nvPr/>
              </p14:nvContentPartPr>
              <p14:xfrm>
                <a:off x="8462925" y="4308236"/>
                <a:ext cx="37080" cy="60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10EDC7A-4D41-49A8-9FDC-03307D4B7D8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445285" y="4290236"/>
                  <a:ext cx="72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D266562-DFBC-4F03-BE47-A5363C14B753}"/>
                    </a:ext>
                  </a:extLst>
                </p14:cNvPr>
                <p14:cNvContentPartPr/>
                <p14:nvPr/>
              </p14:nvContentPartPr>
              <p14:xfrm>
                <a:off x="8105445" y="4407596"/>
                <a:ext cx="240120" cy="226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D266562-DFBC-4F03-BE47-A5363C14B75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087445" y="4389596"/>
                  <a:ext cx="2757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F1FECAA-74C6-47AC-865B-CDED9CE15A7A}"/>
                    </a:ext>
                  </a:extLst>
                </p14:cNvPr>
                <p14:cNvContentPartPr/>
                <p14:nvPr/>
              </p14:nvContentPartPr>
              <p14:xfrm>
                <a:off x="7929405" y="4495436"/>
                <a:ext cx="167040" cy="119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F1FECAA-74C6-47AC-865B-CDED9CE15A7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11765" y="4477796"/>
                  <a:ext cx="2026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3732101-1B43-4DB9-9EE9-279B2F0B6A41}"/>
                    </a:ext>
                  </a:extLst>
                </p14:cNvPr>
                <p14:cNvContentPartPr/>
                <p14:nvPr/>
              </p14:nvContentPartPr>
              <p14:xfrm>
                <a:off x="8063685" y="4438196"/>
                <a:ext cx="25200" cy="54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3732101-1B43-4DB9-9EE9-279B2F0B6A4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046045" y="4420556"/>
                  <a:ext cx="60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A97E733-9D7B-4F5D-A0FB-22947162BF78}"/>
                    </a:ext>
                  </a:extLst>
                </p14:cNvPr>
                <p14:cNvContentPartPr/>
                <p14:nvPr/>
              </p14:nvContentPartPr>
              <p14:xfrm>
                <a:off x="7974405" y="4669316"/>
                <a:ext cx="36000" cy="74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A97E733-9D7B-4F5D-A0FB-22947162BF7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956765" y="4651676"/>
                  <a:ext cx="71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DFEEAC9-3E94-497F-B64C-4869151A9A77}"/>
                    </a:ext>
                  </a:extLst>
                </p14:cNvPr>
                <p14:cNvContentPartPr/>
                <p14:nvPr/>
              </p14:nvContentPartPr>
              <p14:xfrm>
                <a:off x="8724645" y="4505156"/>
                <a:ext cx="55080" cy="78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DFEEAC9-3E94-497F-B64C-4869151A9A7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706645" y="4487516"/>
                  <a:ext cx="90720" cy="11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662FA95-3A10-430F-95C1-7EAB887B5FAA}"/>
                  </a:ext>
                </a:extLst>
              </p14:cNvPr>
              <p14:cNvContentPartPr/>
              <p14:nvPr/>
            </p14:nvContentPartPr>
            <p14:xfrm>
              <a:off x="195480" y="2933640"/>
              <a:ext cx="8945640" cy="36586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662FA95-3A10-430F-95C1-7EAB887B5FA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86120" y="2924280"/>
                <a:ext cx="8964360" cy="367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2052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8BFB19C-999B-47EB-912D-4C97090041C7}"/>
                  </a:ext>
                </a:extLst>
              </p14:cNvPr>
              <p14:cNvContentPartPr/>
              <p14:nvPr/>
            </p14:nvContentPartPr>
            <p14:xfrm>
              <a:off x="3586565" y="1196907"/>
              <a:ext cx="987120" cy="1214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8BFB19C-999B-47EB-912D-4C97090041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8925" y="1179267"/>
                <a:ext cx="1022760" cy="12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B71ABF-D73F-4656-B0DC-38445847B2FA}"/>
                  </a:ext>
                </a:extLst>
              </p14:cNvPr>
              <p14:cNvContentPartPr/>
              <p14:nvPr/>
            </p14:nvContentPartPr>
            <p14:xfrm>
              <a:off x="4826045" y="1803147"/>
              <a:ext cx="410400" cy="30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8B71ABF-D73F-4656-B0DC-38445847B2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08045" y="1785147"/>
                <a:ext cx="4460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3583936-F27C-4C3D-A900-9956A3FC0446}"/>
                  </a:ext>
                </a:extLst>
              </p14:cNvPr>
              <p14:cNvContentPartPr/>
              <p14:nvPr/>
            </p14:nvContentPartPr>
            <p14:xfrm>
              <a:off x="5089565" y="1694427"/>
              <a:ext cx="304560" cy="276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3583936-F27C-4C3D-A900-9956A3FC044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71565" y="1676427"/>
                <a:ext cx="340200" cy="31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6D57E5A-602C-41D2-B0CF-6D3B489E591F}"/>
              </a:ext>
            </a:extLst>
          </p:cNvPr>
          <p:cNvGrpSpPr/>
          <p:nvPr/>
        </p:nvGrpSpPr>
        <p:grpSpPr>
          <a:xfrm>
            <a:off x="3679805" y="1370067"/>
            <a:ext cx="795240" cy="872640"/>
            <a:chOff x="5913765" y="1934036"/>
            <a:chExt cx="795240" cy="87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251B0F5-DE53-4C74-9AD9-93113D5C137B}"/>
                    </a:ext>
                  </a:extLst>
                </p14:cNvPr>
                <p14:cNvContentPartPr/>
                <p14:nvPr/>
              </p14:nvContentPartPr>
              <p14:xfrm>
                <a:off x="5913765" y="1994876"/>
                <a:ext cx="343800" cy="811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251B0F5-DE53-4C74-9AD9-93113D5C137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96125" y="1977236"/>
                  <a:ext cx="379440" cy="84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CF02ED7-43FC-4E0F-A6D8-37125E125F78}"/>
                    </a:ext>
                  </a:extLst>
                </p14:cNvPr>
                <p14:cNvContentPartPr/>
                <p14:nvPr/>
              </p14:nvContentPartPr>
              <p14:xfrm>
                <a:off x="6396885" y="1934036"/>
                <a:ext cx="312120" cy="816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CF02ED7-43FC-4E0F-A6D8-37125E125F7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379245" y="1916396"/>
                  <a:ext cx="347760" cy="85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B193331-9669-4FD0-A058-F1F2FF40A0CA}"/>
              </a:ext>
            </a:extLst>
          </p:cNvPr>
          <p:cNvGrpSpPr/>
          <p:nvPr/>
        </p:nvGrpSpPr>
        <p:grpSpPr>
          <a:xfrm>
            <a:off x="7181433" y="1265307"/>
            <a:ext cx="1011600" cy="1076760"/>
            <a:chOff x="5593565" y="1829276"/>
            <a:chExt cx="1011600" cy="107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7BCDD65-F71C-4660-8F16-8AEDF4F3BB4C}"/>
                    </a:ext>
                  </a:extLst>
                </p14:cNvPr>
                <p14:cNvContentPartPr/>
                <p14:nvPr/>
              </p14:nvContentPartPr>
              <p14:xfrm>
                <a:off x="5593565" y="1829276"/>
                <a:ext cx="1011600" cy="1076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7BCDD65-F71C-4660-8F16-8AEDF4F3BB4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575565" y="1811276"/>
                  <a:ext cx="1047240" cy="11124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9575D83-C07E-461E-BF5E-11088BFBB2E3}"/>
                </a:ext>
              </a:extLst>
            </p:cNvPr>
            <p:cNvGrpSpPr/>
            <p:nvPr/>
          </p:nvGrpSpPr>
          <p:grpSpPr>
            <a:xfrm>
              <a:off x="5804525" y="1956356"/>
              <a:ext cx="615600" cy="867600"/>
              <a:chOff x="8038485" y="1956356"/>
              <a:chExt cx="615600" cy="867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FDF45AFA-5393-4A48-9741-F3DB74770913}"/>
                      </a:ext>
                    </a:extLst>
                  </p14:cNvPr>
                  <p14:cNvContentPartPr/>
                  <p14:nvPr/>
                </p14:nvContentPartPr>
                <p14:xfrm>
                  <a:off x="8038485" y="2013956"/>
                  <a:ext cx="425880" cy="35856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FDF45AFA-5393-4A48-9741-F3DB74770913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8020485" y="1996316"/>
                    <a:ext cx="461520" cy="39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9C8AC430-E405-4CEB-BF0A-C724D7841878}"/>
                      </a:ext>
                    </a:extLst>
                  </p14:cNvPr>
                  <p14:cNvContentPartPr/>
                  <p14:nvPr/>
                </p14:nvContentPartPr>
                <p14:xfrm>
                  <a:off x="8582805" y="1956356"/>
                  <a:ext cx="71280" cy="8460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9C8AC430-E405-4CEB-BF0A-C724D7841878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8565165" y="1938716"/>
                    <a:ext cx="106920" cy="12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0E292780-F0A8-438E-8A2F-E953674DF46E}"/>
                      </a:ext>
                    </a:extLst>
                  </p14:cNvPr>
                  <p14:cNvContentPartPr/>
                  <p14:nvPr/>
                </p14:nvContentPartPr>
                <p14:xfrm>
                  <a:off x="8266725" y="2344436"/>
                  <a:ext cx="338400" cy="37008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0E292780-F0A8-438E-8A2F-E953674DF46E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8248725" y="2326796"/>
                    <a:ext cx="374040" cy="40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58DDCFAD-8E76-4F8E-AFDB-C144EF81219B}"/>
                      </a:ext>
                    </a:extLst>
                  </p14:cNvPr>
                  <p14:cNvContentPartPr/>
                  <p14:nvPr/>
                </p14:nvContentPartPr>
                <p14:xfrm>
                  <a:off x="8448525" y="2374316"/>
                  <a:ext cx="36000" cy="9072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58DDCFAD-8E76-4F8E-AFDB-C144EF81219B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8430525" y="2356676"/>
                    <a:ext cx="71640" cy="12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2C1D1079-5CB4-4A91-8914-FDE733857530}"/>
                      </a:ext>
                    </a:extLst>
                  </p14:cNvPr>
                  <p14:cNvContentPartPr/>
                  <p14:nvPr/>
                </p14:nvContentPartPr>
                <p14:xfrm>
                  <a:off x="8052885" y="2699036"/>
                  <a:ext cx="153720" cy="12492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2C1D1079-5CB4-4A91-8914-FDE733857530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8034885" y="2681396"/>
                    <a:ext cx="189360" cy="1605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DC72CF9-01B5-46EB-80B1-2708C3206250}"/>
                  </a:ext>
                </a:extLst>
              </p14:cNvPr>
              <p14:cNvContentPartPr/>
              <p14:nvPr/>
            </p14:nvContentPartPr>
            <p14:xfrm>
              <a:off x="3049085" y="3895676"/>
              <a:ext cx="1834920" cy="1441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DC72CF9-01B5-46EB-80B1-2708C320625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31445" y="3878036"/>
                <a:ext cx="1870560" cy="147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C209A73F-65A7-41AD-8134-379FDE84BF35}"/>
              </a:ext>
            </a:extLst>
          </p:cNvPr>
          <p:cNvGrpSpPr/>
          <p:nvPr/>
        </p:nvGrpSpPr>
        <p:grpSpPr>
          <a:xfrm>
            <a:off x="3110285" y="4026716"/>
            <a:ext cx="1637640" cy="843480"/>
            <a:chOff x="5344245" y="4026716"/>
            <a:chExt cx="1637640" cy="84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3A990EA-D3F6-4778-874D-7798F1323B8A}"/>
                    </a:ext>
                  </a:extLst>
                </p14:cNvPr>
                <p14:cNvContentPartPr/>
                <p14:nvPr/>
              </p14:nvContentPartPr>
              <p14:xfrm>
                <a:off x="5443245" y="4319396"/>
                <a:ext cx="311040" cy="305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3A990EA-D3F6-4778-874D-7798F1323B8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425605" y="4301756"/>
                  <a:ext cx="34668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61AA1E7-283A-4E62-9D8D-22AAFFD686DA}"/>
                    </a:ext>
                  </a:extLst>
                </p14:cNvPr>
                <p14:cNvContentPartPr/>
                <p14:nvPr/>
              </p14:nvContentPartPr>
              <p14:xfrm>
                <a:off x="5344245" y="4678676"/>
                <a:ext cx="101520" cy="102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61AA1E7-283A-4E62-9D8D-22AAFFD686D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26245" y="4661036"/>
                  <a:ext cx="1371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701A026-3B2F-400A-861C-4388CD04D85D}"/>
                    </a:ext>
                  </a:extLst>
                </p14:cNvPr>
                <p14:cNvContentPartPr/>
                <p14:nvPr/>
              </p14:nvContentPartPr>
              <p14:xfrm>
                <a:off x="5700645" y="4381676"/>
                <a:ext cx="379800" cy="242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701A026-3B2F-400A-861C-4388CD04D85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83005" y="4364036"/>
                  <a:ext cx="4154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CC14F00-5308-4AD1-9E46-21ED7A414D45}"/>
                    </a:ext>
                  </a:extLst>
                </p14:cNvPr>
                <p14:cNvContentPartPr/>
                <p14:nvPr/>
              </p14:nvContentPartPr>
              <p14:xfrm>
                <a:off x="6751845" y="4026716"/>
                <a:ext cx="230040" cy="843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CC14F00-5308-4AD1-9E46-21ED7A414D4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734205" y="4008716"/>
                  <a:ext cx="265680" cy="87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642D111-2478-4214-A165-073002EE85B9}"/>
                    </a:ext>
                  </a:extLst>
                </p14:cNvPr>
                <p14:cNvContentPartPr/>
                <p14:nvPr/>
              </p14:nvContentPartPr>
              <p14:xfrm>
                <a:off x="6024285" y="4328756"/>
                <a:ext cx="565560" cy="307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642D111-2478-4214-A165-073002EE85B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06285" y="4311116"/>
                  <a:ext cx="6012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32B79A0-272A-463B-88CD-2AFED5AD5C46}"/>
                    </a:ext>
                  </a:extLst>
                </p14:cNvPr>
                <p14:cNvContentPartPr/>
                <p14:nvPr/>
              </p14:nvContentPartPr>
              <p14:xfrm>
                <a:off x="6073245" y="4572116"/>
                <a:ext cx="50400" cy="30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32B79A0-272A-463B-88CD-2AFED5AD5C4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055245" y="4554116"/>
                  <a:ext cx="8604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1A099C8-4DA4-4642-AA70-E0C65AAD524B}"/>
              </a:ext>
            </a:extLst>
          </p:cNvPr>
          <p:cNvGrpSpPr/>
          <p:nvPr/>
        </p:nvGrpSpPr>
        <p:grpSpPr>
          <a:xfrm>
            <a:off x="5059325" y="4340276"/>
            <a:ext cx="366120" cy="289440"/>
            <a:chOff x="7293285" y="4340276"/>
            <a:chExt cx="36612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F268798-4D38-4E48-900A-2D053972EB7A}"/>
                    </a:ext>
                  </a:extLst>
                </p14:cNvPr>
                <p14:cNvContentPartPr/>
                <p14:nvPr/>
              </p14:nvContentPartPr>
              <p14:xfrm>
                <a:off x="7293285" y="4495436"/>
                <a:ext cx="278280" cy="16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F268798-4D38-4E48-900A-2D053972EB7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275645" y="4477796"/>
                  <a:ext cx="3139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2476FC7-0B19-46A1-837F-477BDE9CDEA2}"/>
                    </a:ext>
                  </a:extLst>
                </p14:cNvPr>
                <p14:cNvContentPartPr/>
                <p14:nvPr/>
              </p14:nvContentPartPr>
              <p14:xfrm>
                <a:off x="7459245" y="4340276"/>
                <a:ext cx="200160" cy="289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2476FC7-0B19-46A1-837F-477BDE9CDEA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441245" y="4322636"/>
                  <a:ext cx="235800" cy="32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4E47BA4-0A9F-4878-A51A-FDF4C51216E2}"/>
              </a:ext>
            </a:extLst>
          </p:cNvPr>
          <p:cNvGrpSpPr/>
          <p:nvPr/>
        </p:nvGrpSpPr>
        <p:grpSpPr>
          <a:xfrm>
            <a:off x="7278633" y="4018796"/>
            <a:ext cx="1060200" cy="1087920"/>
            <a:chOff x="5690765" y="4018796"/>
            <a:chExt cx="1060200" cy="108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B1AE074-D3D9-4480-9D65-E1DB1697B6C9}"/>
                    </a:ext>
                  </a:extLst>
                </p14:cNvPr>
                <p14:cNvContentPartPr/>
                <p14:nvPr/>
              </p14:nvContentPartPr>
              <p14:xfrm>
                <a:off x="5690765" y="4018796"/>
                <a:ext cx="1060200" cy="1087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B1AE074-D3D9-4480-9D65-E1DB1697B6C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673125" y="4000796"/>
                  <a:ext cx="1095840" cy="11235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91477C8-617C-41B5-84F9-80A97E235EA6}"/>
                </a:ext>
              </a:extLst>
            </p:cNvPr>
            <p:cNvGrpSpPr/>
            <p:nvPr/>
          </p:nvGrpSpPr>
          <p:grpSpPr>
            <a:xfrm>
              <a:off x="5695445" y="4209236"/>
              <a:ext cx="915840" cy="608760"/>
              <a:chOff x="7929405" y="4209236"/>
              <a:chExt cx="915840" cy="608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4E57E361-CF38-41B5-89EE-9A33C049F8F5}"/>
                      </a:ext>
                    </a:extLst>
                  </p14:cNvPr>
                  <p14:cNvContentPartPr/>
                  <p14:nvPr/>
                </p14:nvContentPartPr>
                <p14:xfrm>
                  <a:off x="8585685" y="4471676"/>
                  <a:ext cx="259560" cy="34632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4E57E361-CF38-41B5-89EE-9A33C049F8F5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8567685" y="4454036"/>
                    <a:ext cx="295200" cy="381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6C5CB0B7-B7BF-4B91-8989-5DBF0E1B8D84}"/>
                      </a:ext>
                    </a:extLst>
                  </p14:cNvPr>
                  <p14:cNvContentPartPr/>
                  <p14:nvPr/>
                </p14:nvContentPartPr>
                <p14:xfrm>
                  <a:off x="8730045" y="4209236"/>
                  <a:ext cx="82440" cy="14004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6C5CB0B7-B7BF-4B91-8989-5DBF0E1B8D84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8712405" y="4191596"/>
                    <a:ext cx="118080" cy="175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F5076A1F-7D37-4811-B53D-8F739B64C3B8}"/>
                      </a:ext>
                    </a:extLst>
                  </p14:cNvPr>
                  <p14:cNvContentPartPr/>
                  <p14:nvPr/>
                </p14:nvContentPartPr>
                <p14:xfrm>
                  <a:off x="8472645" y="4321916"/>
                  <a:ext cx="299160" cy="20340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F5076A1F-7D37-4811-B53D-8F739B64C3B8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8454645" y="4303916"/>
                    <a:ext cx="334800" cy="23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CFE9BDBE-76F1-4927-8DF2-5308ED068CF5}"/>
                      </a:ext>
                    </a:extLst>
                  </p14:cNvPr>
                  <p14:cNvContentPartPr/>
                  <p14:nvPr/>
                </p14:nvContentPartPr>
                <p14:xfrm>
                  <a:off x="8247285" y="4450436"/>
                  <a:ext cx="289440" cy="22896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CFE9BDBE-76F1-4927-8DF2-5308ED068CF5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8229285" y="4432436"/>
                    <a:ext cx="325080" cy="264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D8618C89-EF93-4DF7-8533-0127E8BF7654}"/>
                      </a:ext>
                    </a:extLst>
                  </p14:cNvPr>
                  <p14:cNvContentPartPr/>
                  <p14:nvPr/>
                </p14:nvContentPartPr>
                <p14:xfrm>
                  <a:off x="8462925" y="4308236"/>
                  <a:ext cx="37080" cy="608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D8618C89-EF93-4DF7-8533-0127E8BF7654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8445285" y="4290236"/>
                    <a:ext cx="72720" cy="96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A7A4D94C-3BFD-4EE4-8741-5CE77CC3F0AD}"/>
                      </a:ext>
                    </a:extLst>
                  </p14:cNvPr>
                  <p14:cNvContentPartPr/>
                  <p14:nvPr/>
                </p14:nvContentPartPr>
                <p14:xfrm>
                  <a:off x="8105445" y="4407596"/>
                  <a:ext cx="240120" cy="22608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A7A4D94C-3BFD-4EE4-8741-5CE77CC3F0AD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8087445" y="4389596"/>
                    <a:ext cx="275760" cy="26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A21B8C2D-29F3-427E-9A92-5422857365AF}"/>
                      </a:ext>
                    </a:extLst>
                  </p14:cNvPr>
                  <p14:cNvContentPartPr/>
                  <p14:nvPr/>
                </p14:nvContentPartPr>
                <p14:xfrm>
                  <a:off x="7929405" y="4495436"/>
                  <a:ext cx="167040" cy="11916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A21B8C2D-29F3-427E-9A92-5422857365AF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7911765" y="4477796"/>
                    <a:ext cx="202680" cy="15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A2C2FFF6-5B5A-4BE9-80F3-6686B7D92651}"/>
                      </a:ext>
                    </a:extLst>
                  </p14:cNvPr>
                  <p14:cNvContentPartPr/>
                  <p14:nvPr/>
                </p14:nvContentPartPr>
                <p14:xfrm>
                  <a:off x="8063685" y="4438196"/>
                  <a:ext cx="25200" cy="540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A2C2FFF6-5B5A-4BE9-80F3-6686B7D92651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8046045" y="4420556"/>
                    <a:ext cx="60840" cy="8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B429D37B-F279-4788-ADA3-C4C6C805C88F}"/>
                      </a:ext>
                    </a:extLst>
                  </p14:cNvPr>
                  <p14:cNvContentPartPr/>
                  <p14:nvPr/>
                </p14:nvContentPartPr>
                <p14:xfrm>
                  <a:off x="7974405" y="4669316"/>
                  <a:ext cx="36000" cy="7416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B429D37B-F279-4788-ADA3-C4C6C805C88F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7956765" y="4651676"/>
                    <a:ext cx="71640" cy="109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62938281-AC77-4C20-B0FC-5EC7AA7034E2}"/>
                      </a:ext>
                    </a:extLst>
                  </p14:cNvPr>
                  <p14:cNvContentPartPr/>
                  <p14:nvPr/>
                </p14:nvContentPartPr>
                <p14:xfrm>
                  <a:off x="8724645" y="4505156"/>
                  <a:ext cx="55080" cy="788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62938281-AC77-4C20-B0FC-5EC7AA7034E2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8706645" y="4487516"/>
                    <a:ext cx="90720" cy="1144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B95B6E6-AE1A-4566-BECC-72235140BC94}"/>
                  </a:ext>
                </a:extLst>
              </p14:cNvPr>
              <p14:cNvContentPartPr/>
              <p14:nvPr/>
            </p14:nvContentPartPr>
            <p14:xfrm>
              <a:off x="988605" y="3823316"/>
              <a:ext cx="945000" cy="13989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B95B6E6-AE1A-4566-BECC-72235140BC9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70965" y="3805316"/>
                <a:ext cx="980640" cy="14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75F5A4D-8B5E-4900-9DF0-30B8ACF0A200}"/>
                  </a:ext>
                </a:extLst>
              </p14:cNvPr>
              <p14:cNvContentPartPr/>
              <p14:nvPr/>
            </p14:nvContentPartPr>
            <p14:xfrm>
              <a:off x="1377405" y="1108347"/>
              <a:ext cx="1029240" cy="12466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75F5A4D-8B5E-4900-9DF0-30B8ACF0A20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59405" y="1090347"/>
                <a:ext cx="1064880" cy="12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113C792-1044-4D33-B949-F3796C3B03C5}"/>
                  </a:ext>
                </a:extLst>
              </p14:cNvPr>
              <p14:cNvContentPartPr/>
              <p14:nvPr/>
            </p14:nvContentPartPr>
            <p14:xfrm>
              <a:off x="5913765" y="1300227"/>
              <a:ext cx="912240" cy="1148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113C792-1044-4D33-B949-F3796C3B03C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896125" y="1282227"/>
                <a:ext cx="947880" cy="11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2D87BF1-7C95-41F5-BE5F-BA4DA42CD4AE}"/>
                  </a:ext>
                </a:extLst>
              </p14:cNvPr>
              <p14:cNvContentPartPr/>
              <p14:nvPr/>
            </p14:nvContentPartPr>
            <p14:xfrm>
              <a:off x="5787405" y="4027076"/>
              <a:ext cx="456120" cy="11005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2D87BF1-7C95-41F5-BE5F-BA4DA42CD4A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769765" y="4009436"/>
                <a:ext cx="491760" cy="11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CE17D3B-4D2B-4245-A9E5-F33E9E31B0EE}"/>
                  </a:ext>
                </a:extLst>
              </p14:cNvPr>
              <p14:cNvContentPartPr/>
              <p14:nvPr/>
            </p14:nvContentPartPr>
            <p14:xfrm>
              <a:off x="6183765" y="4823036"/>
              <a:ext cx="177840" cy="442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CE17D3B-4D2B-4245-A9E5-F33E9E31B0E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166125" y="4805036"/>
                <a:ext cx="21348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849EC30-5164-4624-9617-929FC91662BE}"/>
                  </a:ext>
                </a:extLst>
              </p14:cNvPr>
              <p14:cNvContentPartPr/>
              <p14:nvPr/>
            </p14:nvContentPartPr>
            <p14:xfrm>
              <a:off x="1874565" y="4648076"/>
              <a:ext cx="182160" cy="590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849EC30-5164-4624-9617-929FC91662B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856565" y="4630436"/>
                <a:ext cx="21780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826EE6FC-D048-4E8D-9361-60A1A8A2E489}"/>
                  </a:ext>
                </a:extLst>
              </p14:cNvPr>
              <p14:cNvContentPartPr/>
              <p14:nvPr/>
            </p14:nvContentPartPr>
            <p14:xfrm>
              <a:off x="1666845" y="1568067"/>
              <a:ext cx="269640" cy="3787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826EE6FC-D048-4E8D-9361-60A1A8A2E48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649205" y="1550427"/>
                <a:ext cx="30528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04DD8C1-FBD9-4AE7-BCB8-CEECFDB418F3}"/>
                  </a:ext>
                </a:extLst>
              </p14:cNvPr>
              <p14:cNvContentPartPr/>
              <p14:nvPr/>
            </p14:nvContentPartPr>
            <p14:xfrm>
              <a:off x="1334205" y="4154516"/>
              <a:ext cx="357120" cy="4104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04DD8C1-FBD9-4AE7-BCB8-CEECFDB418F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316205" y="4136876"/>
                <a:ext cx="39276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5E935F4-5E30-4D0C-B935-549805830833}"/>
                  </a:ext>
                </a:extLst>
              </p14:cNvPr>
              <p14:cNvContentPartPr/>
              <p14:nvPr/>
            </p14:nvContentPartPr>
            <p14:xfrm>
              <a:off x="5897925" y="4381676"/>
              <a:ext cx="203040" cy="333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5E935F4-5E30-4D0C-B935-54980583083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879925" y="4364036"/>
                <a:ext cx="238680" cy="36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9836A82C-5458-4529-859B-0AF89945806D}"/>
              </a:ext>
            </a:extLst>
          </p:cNvPr>
          <p:cNvGrpSpPr/>
          <p:nvPr/>
        </p:nvGrpSpPr>
        <p:grpSpPr>
          <a:xfrm>
            <a:off x="5828445" y="777867"/>
            <a:ext cx="2290320" cy="1928520"/>
            <a:chOff x="5828445" y="1341836"/>
            <a:chExt cx="2290320" cy="192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43067FD-8076-4A02-9A98-00739528C9D0}"/>
                    </a:ext>
                  </a:extLst>
                </p14:cNvPr>
                <p14:cNvContentPartPr/>
                <p14:nvPr/>
              </p14:nvContentPartPr>
              <p14:xfrm>
                <a:off x="6219405" y="2192876"/>
                <a:ext cx="218880" cy="374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43067FD-8076-4A02-9A98-00739528C9D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201405" y="2174876"/>
                  <a:ext cx="25452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D63B835-92D8-45B7-B477-696C69BD4119}"/>
                    </a:ext>
                  </a:extLst>
                </p14:cNvPr>
                <p14:cNvContentPartPr/>
                <p14:nvPr/>
              </p14:nvContentPartPr>
              <p14:xfrm>
                <a:off x="6719085" y="2753396"/>
                <a:ext cx="751320" cy="100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D63B835-92D8-45B7-B477-696C69BD411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701085" y="2735396"/>
                  <a:ext cx="7869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621A033-0558-486F-9C21-5EE52518154C}"/>
                    </a:ext>
                  </a:extLst>
                </p14:cNvPr>
                <p14:cNvContentPartPr/>
                <p14:nvPr/>
              </p14:nvContentPartPr>
              <p14:xfrm>
                <a:off x="6852285" y="1939436"/>
                <a:ext cx="555120" cy="93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621A033-0558-486F-9C21-5EE52518154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834285" y="1921796"/>
                  <a:ext cx="5907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8B0F194-A816-476B-AA46-0C9F2C7AC214}"/>
                    </a:ext>
                  </a:extLst>
                </p14:cNvPr>
                <p14:cNvContentPartPr/>
                <p14:nvPr/>
              </p14:nvContentPartPr>
              <p14:xfrm>
                <a:off x="5936445" y="1341836"/>
                <a:ext cx="2182320" cy="689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8B0F194-A816-476B-AA46-0C9F2C7AC21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918445" y="1324196"/>
                  <a:ext cx="2217960" cy="72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146DC7D-3EFD-4196-BF80-DC6987607CBA}"/>
                    </a:ext>
                  </a:extLst>
                </p14:cNvPr>
                <p14:cNvContentPartPr/>
                <p14:nvPr/>
              </p14:nvContentPartPr>
              <p14:xfrm>
                <a:off x="7934085" y="2765276"/>
                <a:ext cx="12960" cy="22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146DC7D-3EFD-4196-BF80-DC6987607CB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916085" y="2747636"/>
                  <a:ext cx="486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69B0260-91C7-4109-B6FE-F6E75A80AF7E}"/>
                    </a:ext>
                  </a:extLst>
                </p14:cNvPr>
                <p14:cNvContentPartPr/>
                <p14:nvPr/>
              </p14:nvContentPartPr>
              <p14:xfrm>
                <a:off x="7946325" y="2753396"/>
                <a:ext cx="360" cy="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69B0260-91C7-4109-B6FE-F6E75A80AF7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928325" y="273539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7EEBD78-462F-499C-AF86-471526D20447}"/>
                    </a:ext>
                  </a:extLst>
                </p14:cNvPr>
                <p14:cNvContentPartPr/>
                <p14:nvPr/>
              </p14:nvContentPartPr>
              <p14:xfrm>
                <a:off x="5828445" y="2708396"/>
                <a:ext cx="2251080" cy="561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7EEBD78-462F-499C-AF86-471526D2044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810445" y="2690396"/>
                  <a:ext cx="2286720" cy="59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31FE9167-0A6F-41E1-8EBA-7CB5BF01825C}"/>
                  </a:ext>
                </a:extLst>
              </p14:cNvPr>
              <p14:cNvContentPartPr/>
              <p14:nvPr/>
            </p14:nvContentPartPr>
            <p14:xfrm>
              <a:off x="5778045" y="3702716"/>
              <a:ext cx="2636280" cy="5011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31FE9167-0A6F-41E1-8EBA-7CB5BF01825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760045" y="3685076"/>
                <a:ext cx="2671920" cy="53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481247E0-5B2C-4240-B788-17CD93AE6C66}"/>
              </a:ext>
            </a:extLst>
          </p:cNvPr>
          <p:cNvGrpSpPr/>
          <p:nvPr/>
        </p:nvGrpSpPr>
        <p:grpSpPr>
          <a:xfrm>
            <a:off x="5684085" y="4465196"/>
            <a:ext cx="2626920" cy="1040760"/>
            <a:chOff x="5684085" y="4465196"/>
            <a:chExt cx="2626920" cy="104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C876FF1-8D0A-4056-826A-B2ADB42C5086}"/>
                    </a:ext>
                  </a:extLst>
                </p14:cNvPr>
                <p14:cNvContentPartPr/>
                <p14:nvPr/>
              </p14:nvContentPartPr>
              <p14:xfrm>
                <a:off x="7004925" y="4492196"/>
                <a:ext cx="284760" cy="245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C876FF1-8D0A-4056-826A-B2ADB42C508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987285" y="4474556"/>
                  <a:ext cx="3204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A198F5C-56D1-4990-8579-387209BB346F}"/>
                    </a:ext>
                  </a:extLst>
                </p14:cNvPr>
                <p14:cNvContentPartPr/>
                <p14:nvPr/>
              </p14:nvContentPartPr>
              <p14:xfrm>
                <a:off x="7176285" y="4732316"/>
                <a:ext cx="133560" cy="22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A198F5C-56D1-4990-8579-387209BB346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158645" y="4714676"/>
                  <a:ext cx="1692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7DABDD6-A630-43F8-A5E9-F5F8F6DC817E}"/>
                    </a:ext>
                  </a:extLst>
                </p14:cNvPr>
                <p14:cNvContentPartPr/>
                <p14:nvPr/>
              </p14:nvContentPartPr>
              <p14:xfrm>
                <a:off x="6645285" y="4488956"/>
                <a:ext cx="322200" cy="309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7DABDD6-A630-43F8-A5E9-F5F8F6DC817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627285" y="4470956"/>
                  <a:ext cx="3578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E5222FF-0506-4C97-8C00-47B7F7C0D6A4}"/>
                    </a:ext>
                  </a:extLst>
                </p14:cNvPr>
                <p14:cNvContentPartPr/>
                <p14:nvPr/>
              </p14:nvContentPartPr>
              <p14:xfrm>
                <a:off x="6838965" y="4726556"/>
                <a:ext cx="162000" cy="26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E5222FF-0506-4C97-8C00-47B7F7C0D6A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821325" y="4708916"/>
                  <a:ext cx="1976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ADF12F2-E31D-44A7-9430-AEA53867667B}"/>
                    </a:ext>
                  </a:extLst>
                </p14:cNvPr>
                <p14:cNvContentPartPr/>
                <p14:nvPr/>
              </p14:nvContentPartPr>
              <p14:xfrm>
                <a:off x="6338565" y="4537196"/>
                <a:ext cx="294480" cy="307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ADF12F2-E31D-44A7-9430-AEA53867667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20565" y="4519196"/>
                  <a:ext cx="3301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456801F-2F90-4B8D-8E8E-D0BFC0E495F0}"/>
                    </a:ext>
                  </a:extLst>
                </p14:cNvPr>
                <p14:cNvContentPartPr/>
                <p14:nvPr/>
              </p14:nvContentPartPr>
              <p14:xfrm>
                <a:off x="6205005" y="4465196"/>
                <a:ext cx="190800" cy="122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456801F-2F90-4B8D-8E8E-D0BFC0E495F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187365" y="4447196"/>
                  <a:ext cx="226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3A22911-9C5E-4B63-B341-16DF16ADCF4A}"/>
                    </a:ext>
                  </a:extLst>
                </p14:cNvPr>
                <p14:cNvContentPartPr/>
                <p14:nvPr/>
              </p14:nvContentPartPr>
              <p14:xfrm>
                <a:off x="5684085" y="4841036"/>
                <a:ext cx="2626920" cy="664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3A22911-9C5E-4B63-B341-16DF16ADCF4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666445" y="4823036"/>
                  <a:ext cx="2662560" cy="70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D3F5DDF-6A6A-4A90-86B6-A2C3188441C6}"/>
              </a:ext>
            </a:extLst>
          </p:cNvPr>
          <p:cNvGrpSpPr/>
          <p:nvPr/>
        </p:nvGrpSpPr>
        <p:grpSpPr>
          <a:xfrm>
            <a:off x="870885" y="3583916"/>
            <a:ext cx="3989160" cy="2173680"/>
            <a:chOff x="870885" y="3583916"/>
            <a:chExt cx="3989160" cy="217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C6E2995-DED5-4848-8847-CEC7C21CA0F7}"/>
                    </a:ext>
                  </a:extLst>
                </p14:cNvPr>
                <p14:cNvContentPartPr/>
                <p14:nvPr/>
              </p14:nvContentPartPr>
              <p14:xfrm>
                <a:off x="2687445" y="4222196"/>
                <a:ext cx="541800" cy="397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C6E2995-DED5-4848-8847-CEC7C21CA0F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669805" y="4204556"/>
                  <a:ext cx="57744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B544C4F-28C9-4E44-8C87-B542614AD1AF}"/>
                    </a:ext>
                  </a:extLst>
                </p14:cNvPr>
                <p14:cNvContentPartPr/>
                <p14:nvPr/>
              </p14:nvContentPartPr>
              <p14:xfrm>
                <a:off x="2843325" y="4606676"/>
                <a:ext cx="237960" cy="166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B544C4F-28C9-4E44-8C87-B542614AD1A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825685" y="4589036"/>
                  <a:ext cx="2736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45DF37E-8C72-4000-AFC4-81E74A278454}"/>
                    </a:ext>
                  </a:extLst>
                </p14:cNvPr>
                <p14:cNvContentPartPr/>
                <p14:nvPr/>
              </p14:nvContentPartPr>
              <p14:xfrm>
                <a:off x="2396565" y="4354676"/>
                <a:ext cx="230400" cy="360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45DF37E-8C72-4000-AFC4-81E74A27845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378565" y="4336676"/>
                  <a:ext cx="26604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E6119AC-73E6-4D38-91A1-B344802C4F1C}"/>
                    </a:ext>
                  </a:extLst>
                </p14:cNvPr>
                <p14:cNvContentPartPr/>
                <p14:nvPr/>
              </p14:nvContentPartPr>
              <p14:xfrm>
                <a:off x="2620485" y="4598036"/>
                <a:ext cx="80640" cy="9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E6119AC-73E6-4D38-91A1-B344802C4F1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602845" y="4580396"/>
                  <a:ext cx="116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7547F30-BDDF-45FC-BCAB-36DA831B1458}"/>
                    </a:ext>
                  </a:extLst>
                </p14:cNvPr>
                <p14:cNvContentPartPr/>
                <p14:nvPr/>
              </p14:nvContentPartPr>
              <p14:xfrm>
                <a:off x="2050965" y="4364036"/>
                <a:ext cx="325440" cy="314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7547F30-BDDF-45FC-BCAB-36DA831B145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032965" y="4346396"/>
                  <a:ext cx="3610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8B4BDE6-2C2A-4884-8ED4-87F2EA914D8D}"/>
                    </a:ext>
                  </a:extLst>
                </p14:cNvPr>
                <p14:cNvContentPartPr/>
                <p14:nvPr/>
              </p14:nvContentPartPr>
              <p14:xfrm>
                <a:off x="2294685" y="4681196"/>
                <a:ext cx="101880" cy="21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8B4BDE6-2C2A-4884-8ED4-87F2EA914D8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277045" y="4663196"/>
                  <a:ext cx="1375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849949B-0FFC-4D29-B5DB-5BB1F360F731}"/>
                    </a:ext>
                  </a:extLst>
                </p14:cNvPr>
                <p14:cNvContentPartPr/>
                <p14:nvPr/>
              </p14:nvContentPartPr>
              <p14:xfrm>
                <a:off x="1904445" y="4304636"/>
                <a:ext cx="109800" cy="116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849949B-0FFC-4D29-B5DB-5BB1F360F73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886445" y="4286636"/>
                  <a:ext cx="145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988314B-60DD-4984-BF57-9545DABC527A}"/>
                    </a:ext>
                  </a:extLst>
                </p14:cNvPr>
                <p14:cNvContentPartPr/>
                <p14:nvPr/>
              </p14:nvContentPartPr>
              <p14:xfrm>
                <a:off x="970245" y="3583916"/>
                <a:ext cx="3840480" cy="522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988314B-60DD-4984-BF57-9545DABC527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52245" y="3566276"/>
                  <a:ext cx="387612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FA8C922-D4AC-4B6C-A4A2-34F7431EF71A}"/>
                    </a:ext>
                  </a:extLst>
                </p14:cNvPr>
                <p14:cNvContentPartPr/>
                <p14:nvPr/>
              </p14:nvContentPartPr>
              <p14:xfrm>
                <a:off x="870885" y="4899716"/>
                <a:ext cx="3989160" cy="857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FA8C922-D4AC-4B6C-A4A2-34F7431EF71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53245" y="4881716"/>
                  <a:ext cx="4024800" cy="89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09E19435-21A8-4F59-96CA-16D21C3A0C92}"/>
                  </a:ext>
                </a:extLst>
              </p14:cNvPr>
              <p14:cNvContentPartPr/>
              <p14:nvPr/>
            </p14:nvContentPartPr>
            <p14:xfrm>
              <a:off x="2490885" y="1299147"/>
              <a:ext cx="1339560" cy="2059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09E19435-21A8-4F59-96CA-16D21C3A0C92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472885" y="1281507"/>
                <a:ext cx="137520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E845F7AA-4909-450A-93CD-2134730FAB11}"/>
                  </a:ext>
                </a:extLst>
              </p14:cNvPr>
              <p14:cNvContentPartPr/>
              <p14:nvPr/>
            </p14:nvContentPartPr>
            <p14:xfrm>
              <a:off x="2222685" y="1964787"/>
              <a:ext cx="1452600" cy="3751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E845F7AA-4909-450A-93CD-2134730FAB11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204685" y="1946787"/>
                <a:ext cx="148824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1A89020B-1E28-45B8-BE35-6716748C47EB}"/>
                  </a:ext>
                </a:extLst>
              </p14:cNvPr>
              <p14:cNvContentPartPr/>
              <p14:nvPr/>
            </p14:nvContentPartPr>
            <p14:xfrm>
              <a:off x="1077885" y="528027"/>
              <a:ext cx="3565800" cy="9108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1A89020B-1E28-45B8-BE35-6716748C47E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060245" y="510387"/>
                <a:ext cx="3601440" cy="94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088DDE82-7311-455E-8600-61C50F676C9D}"/>
              </a:ext>
            </a:extLst>
          </p:cNvPr>
          <p:cNvGrpSpPr/>
          <p:nvPr/>
        </p:nvGrpSpPr>
        <p:grpSpPr>
          <a:xfrm>
            <a:off x="1084365" y="2010507"/>
            <a:ext cx="3443040" cy="633240"/>
            <a:chOff x="1084365" y="2574476"/>
            <a:chExt cx="3443040" cy="63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D9E8F2F-063E-4133-9C5E-7CF66817035F}"/>
                    </a:ext>
                  </a:extLst>
                </p14:cNvPr>
                <p14:cNvContentPartPr/>
                <p14:nvPr/>
              </p14:nvContentPartPr>
              <p14:xfrm>
                <a:off x="1084365" y="2654756"/>
                <a:ext cx="3443040" cy="552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D9E8F2F-063E-4133-9C5E-7CF66817035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66725" y="2636756"/>
                  <a:ext cx="347868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CF4B7F0-69E3-4B1A-BD54-4DB2086CFE99}"/>
                    </a:ext>
                  </a:extLst>
                </p14:cNvPr>
                <p14:cNvContentPartPr/>
                <p14:nvPr/>
              </p14:nvContentPartPr>
              <p14:xfrm>
                <a:off x="4448205" y="2574476"/>
                <a:ext cx="14040" cy="11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CF4B7F0-69E3-4B1A-BD54-4DB2086CFE9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430205" y="2556836"/>
                  <a:ext cx="49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8D9CF84-6B09-4ED7-8584-2F2E5D537F6D}"/>
                    </a:ext>
                  </a:extLst>
                </p14:cNvPr>
                <p14:cNvContentPartPr/>
                <p14:nvPr/>
              </p14:nvContentPartPr>
              <p14:xfrm>
                <a:off x="4375485" y="2617676"/>
                <a:ext cx="360" cy="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8D9CF84-6B09-4ED7-8584-2F2E5D537F6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357485" y="260003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EEB76CB-6D5E-4E87-BC6F-3C06B26273E5}"/>
                    </a:ext>
                  </a:extLst>
                </p14:cNvPr>
                <p14:cNvContentPartPr/>
                <p14:nvPr/>
              </p14:nvContentPartPr>
              <p14:xfrm>
                <a:off x="4310325" y="2643596"/>
                <a:ext cx="129960" cy="186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EEB76CB-6D5E-4E87-BC6F-3C06B26273E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292685" y="2625956"/>
                  <a:ext cx="165600" cy="22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B88041C-0D7D-4ECF-AFA3-C033C4677F33}"/>
                  </a:ext>
                </a:extLst>
              </p14:cNvPr>
              <p14:cNvContentPartPr/>
              <p14:nvPr/>
            </p14:nvContentPartPr>
            <p14:xfrm>
              <a:off x="1064160" y="84240"/>
              <a:ext cx="8014680" cy="4123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B88041C-0D7D-4ECF-AFA3-C033C4677F33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054800" y="74880"/>
                <a:ext cx="8033400" cy="414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520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218261-F408-49CD-B7EB-00FB71C18664}"/>
              </a:ext>
            </a:extLst>
          </p:cNvPr>
          <p:cNvSpPr txBox="1"/>
          <p:nvPr/>
        </p:nvSpPr>
        <p:spPr>
          <a:xfrm>
            <a:off x="311611" y="188705"/>
            <a:ext cx="8432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HW 2:  Choose 1 problem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Option 2:  Relate tangle equations on previous slide to double branch cover.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Hint: 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B32D1C-801D-42CB-9420-D8AB1DDCDD76}"/>
              </a:ext>
            </a:extLst>
          </p:cNvPr>
          <p:cNvGrpSpPr/>
          <p:nvPr/>
        </p:nvGrpSpPr>
        <p:grpSpPr>
          <a:xfrm>
            <a:off x="311611" y="2638438"/>
            <a:ext cx="3586909" cy="2083680"/>
            <a:chOff x="848205" y="3404996"/>
            <a:chExt cx="3938400" cy="20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CBEE703-A4A0-4FC5-8095-4AC9DD7C40C0}"/>
                    </a:ext>
                  </a:extLst>
                </p14:cNvPr>
                <p14:cNvContentPartPr/>
                <p14:nvPr/>
              </p14:nvContentPartPr>
              <p14:xfrm>
                <a:off x="848205" y="4347116"/>
                <a:ext cx="1230120" cy="1141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CBEE703-A4A0-4FC5-8095-4AC9DD7C40C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38718" y="4338116"/>
                  <a:ext cx="1249489" cy="11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E1D8B0B-3862-4421-9B29-6A8F8B45CAAB}"/>
                    </a:ext>
                  </a:extLst>
                </p14:cNvPr>
                <p14:cNvContentPartPr/>
                <p14:nvPr/>
              </p14:nvContentPartPr>
              <p14:xfrm>
                <a:off x="2083005" y="4233716"/>
                <a:ext cx="1417320" cy="621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E1D8B0B-3862-4421-9B29-6A8F8B45CAA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73124" y="4224716"/>
                  <a:ext cx="1436687" cy="6386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9C77C1D-C635-447B-9C26-7179ECC69F38}"/>
                </a:ext>
              </a:extLst>
            </p:cNvPr>
            <p:cNvGrpSpPr/>
            <p:nvPr/>
          </p:nvGrpSpPr>
          <p:grpSpPr>
            <a:xfrm>
              <a:off x="945405" y="3404996"/>
              <a:ext cx="3841200" cy="2010960"/>
              <a:chOff x="945405" y="3404996"/>
              <a:chExt cx="3841200" cy="2010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4DD2BA85-FB68-4D64-BBDB-67E764E9BD4D}"/>
                      </a:ext>
                    </a:extLst>
                  </p14:cNvPr>
                  <p14:cNvContentPartPr/>
                  <p14:nvPr/>
                </p14:nvContentPartPr>
                <p14:xfrm>
                  <a:off x="3463245" y="4429556"/>
                  <a:ext cx="1323360" cy="98640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4DD2BA85-FB68-4D64-BBDB-67E764E9BD4D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3453363" y="4420556"/>
                    <a:ext cx="1342728" cy="10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FDB2DC87-C25D-4FCC-8ACA-999429B019F5}"/>
                      </a:ext>
                    </a:extLst>
                  </p14:cNvPr>
                  <p14:cNvContentPartPr/>
                  <p14:nvPr/>
                </p14:nvContentPartPr>
                <p14:xfrm>
                  <a:off x="1093005" y="4525316"/>
                  <a:ext cx="11160" cy="612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FDB2DC87-C25D-4FCC-8ACA-999429B019F5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083384" y="4516676"/>
                    <a:ext cx="30017" cy="2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8667C1EF-9642-46B3-AF97-E9D0DEB55695}"/>
                      </a:ext>
                    </a:extLst>
                  </p14:cNvPr>
                  <p14:cNvContentPartPr/>
                  <p14:nvPr/>
                </p14:nvContentPartPr>
                <p14:xfrm>
                  <a:off x="945405" y="3404996"/>
                  <a:ext cx="3760920" cy="146196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8667C1EF-9642-46B3-AF97-E9D0DEB55695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935523" y="3396356"/>
                    <a:ext cx="3780288" cy="14796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AA0C1B1-C255-4B3E-96BC-43E905D629DF}"/>
              </a:ext>
            </a:extLst>
          </p:cNvPr>
          <p:cNvGrpSpPr/>
          <p:nvPr/>
        </p:nvGrpSpPr>
        <p:grpSpPr>
          <a:xfrm>
            <a:off x="5245480" y="2716918"/>
            <a:ext cx="3586909" cy="2083680"/>
            <a:chOff x="848205" y="3404996"/>
            <a:chExt cx="3938400" cy="20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C7A65E8-8A6F-4FA3-B577-C84CDE7676F6}"/>
                    </a:ext>
                  </a:extLst>
                </p14:cNvPr>
                <p14:cNvContentPartPr/>
                <p14:nvPr/>
              </p14:nvContentPartPr>
              <p14:xfrm>
                <a:off x="848205" y="4347116"/>
                <a:ext cx="1230120" cy="1141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C7A65E8-8A6F-4FA3-B577-C84CDE7676F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38718" y="4338116"/>
                  <a:ext cx="1249489" cy="11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282516B-1900-4C62-91EC-A63F5318AC93}"/>
                    </a:ext>
                  </a:extLst>
                </p14:cNvPr>
                <p14:cNvContentPartPr/>
                <p14:nvPr/>
              </p14:nvContentPartPr>
              <p14:xfrm>
                <a:off x="2083005" y="4233716"/>
                <a:ext cx="1417320" cy="621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282516B-1900-4C62-91EC-A63F5318AC9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73124" y="4224716"/>
                  <a:ext cx="1436687" cy="6386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8646EF1-A728-45DE-9899-106E91B15BE9}"/>
                </a:ext>
              </a:extLst>
            </p:cNvPr>
            <p:cNvGrpSpPr/>
            <p:nvPr/>
          </p:nvGrpSpPr>
          <p:grpSpPr>
            <a:xfrm>
              <a:off x="945405" y="3404996"/>
              <a:ext cx="3841200" cy="2010960"/>
              <a:chOff x="945405" y="3404996"/>
              <a:chExt cx="3841200" cy="2010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7E05E3F1-ECFB-4FB5-90ED-F1D0799F64E7}"/>
                      </a:ext>
                    </a:extLst>
                  </p14:cNvPr>
                  <p14:cNvContentPartPr/>
                  <p14:nvPr/>
                </p14:nvContentPartPr>
                <p14:xfrm>
                  <a:off x="3463245" y="4429556"/>
                  <a:ext cx="1323360" cy="98640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7E05E3F1-ECFB-4FB5-90ED-F1D0799F64E7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3453363" y="4420556"/>
                    <a:ext cx="1342728" cy="10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C1F9EBC1-760D-494D-8904-B68517F23B00}"/>
                      </a:ext>
                    </a:extLst>
                  </p14:cNvPr>
                  <p14:cNvContentPartPr/>
                  <p14:nvPr/>
                </p14:nvContentPartPr>
                <p14:xfrm>
                  <a:off x="1093005" y="4525316"/>
                  <a:ext cx="11160" cy="612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C1F9EBC1-760D-494D-8904-B68517F23B00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083384" y="4516676"/>
                    <a:ext cx="30017" cy="2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45FB41BF-DFC3-4F3B-B23F-3087CD505C80}"/>
                      </a:ext>
                    </a:extLst>
                  </p14:cNvPr>
                  <p14:cNvContentPartPr/>
                  <p14:nvPr/>
                </p14:nvContentPartPr>
                <p14:xfrm>
                  <a:off x="945405" y="3404996"/>
                  <a:ext cx="3760920" cy="146196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45FB41BF-DFC3-4F3B-B23F-3087CD505C80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935523" y="3395996"/>
                    <a:ext cx="3780288" cy="14796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C1A5200-4D7D-487F-AD50-C2A361405395}"/>
                  </a:ext>
                </a:extLst>
              </p14:cNvPr>
              <p14:cNvContentPartPr/>
              <p14:nvPr/>
            </p14:nvContentPartPr>
            <p14:xfrm>
              <a:off x="295965" y="4062148"/>
              <a:ext cx="1067760" cy="93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C1A5200-4D7D-487F-AD50-C2A36140539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8325" y="4044508"/>
                <a:ext cx="110340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30C349-4FED-4C21-85B5-5FD3E68E3CAD}"/>
                  </a:ext>
                </a:extLst>
              </p14:cNvPr>
              <p14:cNvContentPartPr/>
              <p14:nvPr/>
            </p14:nvContentPartPr>
            <p14:xfrm>
              <a:off x="2689245" y="4062508"/>
              <a:ext cx="1220040" cy="151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30C349-4FED-4C21-85B5-5FD3E68E3CA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71245" y="4044868"/>
                <a:ext cx="125568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CBAAE42-F3F7-4974-8281-02B2DA349806}"/>
                  </a:ext>
                </a:extLst>
              </p14:cNvPr>
              <p14:cNvContentPartPr/>
              <p14:nvPr/>
            </p14:nvContentPartPr>
            <p14:xfrm>
              <a:off x="3061845" y="3947308"/>
              <a:ext cx="286200" cy="373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CBAAE42-F3F7-4974-8281-02B2DA34980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043845" y="3929308"/>
                <a:ext cx="32184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043D732-DD65-4A20-AAC2-95E8BB81651D}"/>
                  </a:ext>
                </a:extLst>
              </p14:cNvPr>
              <p14:cNvContentPartPr/>
              <p14:nvPr/>
            </p14:nvContentPartPr>
            <p14:xfrm>
              <a:off x="665325" y="3975388"/>
              <a:ext cx="309960" cy="321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043D732-DD65-4A20-AAC2-95E8BB81651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7685" y="3957388"/>
                <a:ext cx="34560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2BD71AC-0039-4F24-879C-E482D2AF4018}"/>
                  </a:ext>
                </a:extLst>
              </p14:cNvPr>
              <p14:cNvContentPartPr/>
              <p14:nvPr/>
            </p14:nvContentPartPr>
            <p14:xfrm>
              <a:off x="362205" y="2696308"/>
              <a:ext cx="3488400" cy="1349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2BD71AC-0039-4F24-879C-E482D2AF401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4565" y="2678308"/>
                <a:ext cx="3524040" cy="13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EFA6B0E-071C-40B0-A15E-FCAE7F8CF848}"/>
                  </a:ext>
                </a:extLst>
              </p14:cNvPr>
              <p14:cNvContentPartPr/>
              <p14:nvPr/>
            </p14:nvContentPartPr>
            <p14:xfrm>
              <a:off x="6351885" y="3053428"/>
              <a:ext cx="2413440" cy="1127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EFA6B0E-071C-40B0-A15E-FCAE7F8CF84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333885" y="3035428"/>
                <a:ext cx="2449080" cy="116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54D4615D-BF79-43DF-B0F1-BFCE598434E1}"/>
              </a:ext>
            </a:extLst>
          </p:cNvPr>
          <p:cNvGrpSpPr/>
          <p:nvPr/>
        </p:nvGrpSpPr>
        <p:grpSpPr>
          <a:xfrm>
            <a:off x="7584525" y="4055308"/>
            <a:ext cx="1208520" cy="411480"/>
            <a:chOff x="7584525" y="5194196"/>
            <a:chExt cx="1208520" cy="41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789C58A-8FF7-481C-A492-AD145803C368}"/>
                    </a:ext>
                  </a:extLst>
                </p14:cNvPr>
                <p14:cNvContentPartPr/>
                <p14:nvPr/>
              </p14:nvContentPartPr>
              <p14:xfrm>
                <a:off x="7584525" y="5289596"/>
                <a:ext cx="1208520" cy="121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789C58A-8FF7-481C-A492-AD145803C36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566885" y="5271596"/>
                  <a:ext cx="1244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306D293-4EEE-4EBC-907D-4CCBB54DCF30}"/>
                    </a:ext>
                  </a:extLst>
                </p14:cNvPr>
                <p14:cNvContentPartPr/>
                <p14:nvPr/>
              </p14:nvContentPartPr>
              <p14:xfrm>
                <a:off x="8093205" y="5194196"/>
                <a:ext cx="300240" cy="411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306D293-4EEE-4EBC-907D-4CCBB54DCF3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075565" y="5176556"/>
                  <a:ext cx="335880" cy="44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2A49365-9BDC-4463-859E-3410CD0E2BF1}"/>
              </a:ext>
            </a:extLst>
          </p:cNvPr>
          <p:cNvGrpSpPr/>
          <p:nvPr/>
        </p:nvGrpSpPr>
        <p:grpSpPr>
          <a:xfrm>
            <a:off x="5248485" y="4097068"/>
            <a:ext cx="1071360" cy="374760"/>
            <a:chOff x="5248485" y="5235956"/>
            <a:chExt cx="1071360" cy="37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53F0376-3CFF-4105-B4FD-838CBE13B917}"/>
                    </a:ext>
                  </a:extLst>
                </p14:cNvPr>
                <p14:cNvContentPartPr/>
                <p14:nvPr/>
              </p14:nvContentPartPr>
              <p14:xfrm>
                <a:off x="5248485" y="5305076"/>
                <a:ext cx="1071360" cy="109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53F0376-3CFF-4105-B4FD-838CBE13B91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230845" y="5287076"/>
                  <a:ext cx="11070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8CF6760-34F3-4055-82BF-3768F0ECE267}"/>
                    </a:ext>
                  </a:extLst>
                </p14:cNvPr>
                <p14:cNvContentPartPr/>
                <p14:nvPr/>
              </p14:nvContentPartPr>
              <p14:xfrm>
                <a:off x="5771565" y="5235956"/>
                <a:ext cx="218880" cy="374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8CF6760-34F3-4055-82BF-3768F0ECE26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753565" y="5217956"/>
                  <a:ext cx="254520" cy="41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86060AC-96A2-44E6-A0D4-6F7B59F62255}"/>
                  </a:ext>
                </a:extLst>
              </p14:cNvPr>
              <p14:cNvContentPartPr/>
              <p14:nvPr/>
            </p14:nvContentPartPr>
            <p14:xfrm>
              <a:off x="316800" y="49680"/>
              <a:ext cx="8686440" cy="17974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86060AC-96A2-44E6-A0D4-6F7B59F6225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07440" y="40320"/>
                <a:ext cx="8705160" cy="181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0293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571752-AF71-4A6E-9021-27880E87D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7821"/>
            <a:ext cx="9144000" cy="11110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831EBA-2375-40B2-9ACF-632318704C38}"/>
              </a:ext>
            </a:extLst>
          </p:cNvPr>
          <p:cNvSpPr/>
          <p:nvPr/>
        </p:nvSpPr>
        <p:spPr>
          <a:xfrm>
            <a:off x="1876647" y="1088134"/>
            <a:ext cx="7033437" cy="36933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https://marc-culler.info/static/home/papers/CyclicSurgery.pdf</a:t>
            </a:r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BD9895-AC3C-4B7E-8D9E-028C274DAE71}"/>
              </a:ext>
            </a:extLst>
          </p:cNvPr>
          <p:cNvSpPr/>
          <p:nvPr/>
        </p:nvSpPr>
        <p:spPr>
          <a:xfrm>
            <a:off x="233916" y="257137"/>
            <a:ext cx="8830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M. Culler, C. Gordon, J. </a:t>
            </a:r>
            <a:r>
              <a:rPr lang="en-US" sz="2400" dirty="0" err="1"/>
              <a:t>Luecke</a:t>
            </a:r>
            <a:r>
              <a:rPr lang="en-US" sz="2400" dirty="0"/>
              <a:t>, P. </a:t>
            </a:r>
            <a:r>
              <a:rPr lang="en-US" sz="2400" dirty="0" err="1"/>
              <a:t>Shalen</a:t>
            </a:r>
            <a:r>
              <a:rPr lang="en-US" sz="2400" dirty="0"/>
              <a:t> (1987). </a:t>
            </a:r>
            <a:r>
              <a:rPr lang="en-US" sz="2400" dirty="0" err="1"/>
              <a:t>Dehn</a:t>
            </a:r>
            <a:r>
              <a:rPr lang="en-US" sz="2400" dirty="0"/>
              <a:t> surgery on knots. The Annals of Mathematics (Annals of Mathematics) 125 (2): 237-300.</a:t>
            </a:r>
          </a:p>
        </p:txBody>
      </p:sp>
      <p:pic>
        <p:nvPicPr>
          <p:cNvPr id="5" name="Picture 4" descr="tanrat1700PC.eps">
            <a:extLst>
              <a:ext uri="{FF2B5EF4-FFF2-40B4-BE49-F238E27FC236}">
                <a16:creationId xmlns:a16="http://schemas.microsoft.com/office/drawing/2014/main" id="{A88A1316-2CE9-43C5-992D-1CE0F4638B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68760" t="-1273" r="1" b="82716"/>
          <a:stretch/>
        </p:blipFill>
        <p:spPr>
          <a:xfrm>
            <a:off x="3238500" y="5041900"/>
            <a:ext cx="1632722" cy="1192858"/>
          </a:xfrm>
          <a:prstGeom prst="rect">
            <a:avLst/>
          </a:prstGeom>
        </p:spPr>
      </p:pic>
      <p:pic>
        <p:nvPicPr>
          <p:cNvPr id="6" name="Picture 5" descr="tanrat1700PC.eps">
            <a:extLst>
              <a:ext uri="{FF2B5EF4-FFF2-40B4-BE49-F238E27FC236}">
                <a16:creationId xmlns:a16="http://schemas.microsoft.com/office/drawing/2014/main" id="{8678CD6B-3EEE-42B9-BA37-B2BC55354C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68760" t="18243" b="63199"/>
          <a:stretch/>
        </p:blipFill>
        <p:spPr>
          <a:xfrm>
            <a:off x="7620000" y="5080000"/>
            <a:ext cx="1632722" cy="119285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E32199F-028A-49C0-9B9F-36339D33BB12}"/>
                  </a:ext>
                </a:extLst>
              </p14:cNvPr>
              <p14:cNvContentPartPr/>
              <p14:nvPr/>
            </p14:nvContentPartPr>
            <p14:xfrm>
              <a:off x="542520" y="3351600"/>
              <a:ext cx="8281080" cy="30470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E32199F-028A-49C0-9B9F-36339D33BB1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3160" y="3342240"/>
                <a:ext cx="8299800" cy="306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1670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571752-AF71-4A6E-9021-27880E87D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7821"/>
            <a:ext cx="9144000" cy="11110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831EBA-2375-40B2-9ACF-632318704C38}"/>
              </a:ext>
            </a:extLst>
          </p:cNvPr>
          <p:cNvSpPr/>
          <p:nvPr/>
        </p:nvSpPr>
        <p:spPr>
          <a:xfrm>
            <a:off x="1876647" y="1088134"/>
            <a:ext cx="7033437" cy="36933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https://marc-culler.info/static/home/papers/CyclicSurgery.pdf</a:t>
            </a:r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BD9895-AC3C-4B7E-8D9E-028C274DAE71}"/>
              </a:ext>
            </a:extLst>
          </p:cNvPr>
          <p:cNvSpPr/>
          <p:nvPr/>
        </p:nvSpPr>
        <p:spPr>
          <a:xfrm>
            <a:off x="233916" y="257137"/>
            <a:ext cx="8830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M. Culler, C. Gordon, J. </a:t>
            </a:r>
            <a:r>
              <a:rPr lang="en-US" sz="2400" dirty="0" err="1"/>
              <a:t>Luecke</a:t>
            </a:r>
            <a:r>
              <a:rPr lang="en-US" sz="2400" dirty="0"/>
              <a:t>, P. </a:t>
            </a:r>
            <a:r>
              <a:rPr lang="en-US" sz="2400" dirty="0" err="1"/>
              <a:t>Shalen</a:t>
            </a:r>
            <a:r>
              <a:rPr lang="en-US" sz="2400" dirty="0"/>
              <a:t> (1987). </a:t>
            </a:r>
            <a:r>
              <a:rPr lang="en-US" sz="2400" dirty="0" err="1"/>
              <a:t>Dehn</a:t>
            </a:r>
            <a:r>
              <a:rPr lang="en-US" sz="2400" dirty="0"/>
              <a:t> surgery on knots. The Annals of Mathematics (Annals of Mathematics) 125 (2): 237-300.</a:t>
            </a:r>
          </a:p>
        </p:txBody>
      </p:sp>
      <p:pic>
        <p:nvPicPr>
          <p:cNvPr id="5" name="Picture 4" descr="tanrat1700PC.eps">
            <a:extLst>
              <a:ext uri="{FF2B5EF4-FFF2-40B4-BE49-F238E27FC236}">
                <a16:creationId xmlns:a16="http://schemas.microsoft.com/office/drawing/2014/main" id="{A88A1316-2CE9-43C5-992D-1CE0F4638B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8946" b="82716"/>
          <a:stretch/>
        </p:blipFill>
        <p:spPr>
          <a:xfrm>
            <a:off x="635000" y="5123750"/>
            <a:ext cx="4236222" cy="1111008"/>
          </a:xfrm>
          <a:prstGeom prst="rect">
            <a:avLst/>
          </a:prstGeom>
        </p:spPr>
      </p:pic>
      <p:pic>
        <p:nvPicPr>
          <p:cNvPr id="6" name="Picture 5" descr="tanrat1700PC.eps">
            <a:extLst>
              <a:ext uri="{FF2B5EF4-FFF2-40B4-BE49-F238E27FC236}">
                <a16:creationId xmlns:a16="http://schemas.microsoft.com/office/drawing/2014/main" id="{8678CD6B-3EEE-42B9-BA37-B2BC55354C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0441" t="17283" b="63199"/>
          <a:stretch/>
        </p:blipFill>
        <p:spPr>
          <a:xfrm>
            <a:off x="4572000" y="5011930"/>
            <a:ext cx="4680722" cy="125457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85A13B9-AC19-4ACA-BE20-A84E08B2F847}"/>
                  </a:ext>
                </a:extLst>
              </p14:cNvPr>
              <p14:cNvContentPartPr/>
              <p14:nvPr/>
            </p14:nvContentPartPr>
            <p14:xfrm>
              <a:off x="145440" y="2883240"/>
              <a:ext cx="8924760" cy="3529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85A13B9-AC19-4ACA-BE20-A84E08B2F84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6080" y="2873880"/>
                <a:ext cx="8943480" cy="354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7385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4C640B-D32F-4D3A-8DAC-C444576B2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263" r="34794"/>
          <a:stretch/>
        </p:blipFill>
        <p:spPr>
          <a:xfrm>
            <a:off x="480356" y="464530"/>
            <a:ext cx="3850724" cy="296447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259F2DE-1531-4578-85A0-0FC365E768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58" t="8121" r="7256" b="7551"/>
          <a:stretch/>
        </p:blipFill>
        <p:spPr>
          <a:xfrm>
            <a:off x="6263914" y="4446955"/>
            <a:ext cx="1763094" cy="17567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18EDF83E-3839-44E9-9C04-1181CE6C2F11}"/>
                  </a:ext>
                </a:extLst>
              </p14:cNvPr>
              <p14:cNvContentPartPr/>
              <p14:nvPr/>
            </p14:nvContentPartPr>
            <p14:xfrm>
              <a:off x="861885" y="5632676"/>
              <a:ext cx="47160" cy="435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18EDF83E-3839-44E9-9C04-1181CE6C2F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3885" y="5614676"/>
                <a:ext cx="828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2EAA09B-B6FD-4DEA-952F-792C034B078A}"/>
                  </a:ext>
                </a:extLst>
              </p14:cNvPr>
              <p14:cNvContentPartPr/>
              <p14:nvPr/>
            </p14:nvContentPartPr>
            <p14:xfrm>
              <a:off x="7174485" y="4468796"/>
              <a:ext cx="75240" cy="493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2EAA09B-B6FD-4DEA-952F-792C034B07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56845" y="4451156"/>
                <a:ext cx="1108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F4DFEA7A-FD64-44EC-812B-A33EC6D64241}"/>
                  </a:ext>
                </a:extLst>
              </p14:cNvPr>
              <p14:cNvContentPartPr/>
              <p14:nvPr/>
            </p14:nvContentPartPr>
            <p14:xfrm>
              <a:off x="814005" y="834956"/>
              <a:ext cx="3134160" cy="216180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F4DFEA7A-FD64-44EC-812B-A33EC6D6424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6005" y="816956"/>
                <a:ext cx="3169800" cy="21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DFE49250-20BA-487F-AE10-ED60DC266B14}"/>
                  </a:ext>
                </a:extLst>
              </p14:cNvPr>
              <p14:cNvContentPartPr/>
              <p14:nvPr/>
            </p14:nvContentPartPr>
            <p14:xfrm>
              <a:off x="6301485" y="4910516"/>
              <a:ext cx="1713600" cy="12801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DFE49250-20BA-487F-AE10-ED60DC266B1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83845" y="4892876"/>
                <a:ext cx="1749240" cy="13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D1251615-100B-4EA1-9D8E-735196AE4B7B}"/>
                  </a:ext>
                </a:extLst>
              </p14:cNvPr>
              <p14:cNvContentPartPr/>
              <p14:nvPr/>
            </p14:nvContentPartPr>
            <p14:xfrm>
              <a:off x="1890045" y="2243996"/>
              <a:ext cx="16920" cy="3600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D1251615-100B-4EA1-9D8E-735196AE4B7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72045" y="2226356"/>
                <a:ext cx="525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B7654AEA-DA56-4090-BFE0-B727E6B0CA1C}"/>
                  </a:ext>
                </a:extLst>
              </p14:cNvPr>
              <p14:cNvContentPartPr/>
              <p14:nvPr/>
            </p14:nvContentPartPr>
            <p14:xfrm>
              <a:off x="1858725" y="1959956"/>
              <a:ext cx="448200" cy="3081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B7654AEA-DA56-4090-BFE0-B727E6B0CA1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41085" y="1941956"/>
                <a:ext cx="48384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19559D9F-912C-489D-9E73-3D61A4A12C7F}"/>
                  </a:ext>
                </a:extLst>
              </p14:cNvPr>
              <p14:cNvContentPartPr/>
              <p14:nvPr/>
            </p14:nvContentPartPr>
            <p14:xfrm>
              <a:off x="6359085" y="4482836"/>
              <a:ext cx="878760" cy="5695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19559D9F-912C-489D-9E73-3D61A4A12C7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41445" y="4464836"/>
                <a:ext cx="91440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F0C538A8-2DDF-4494-97A7-A9C2E5622B65}"/>
                  </a:ext>
                </a:extLst>
              </p14:cNvPr>
              <p14:cNvContentPartPr/>
              <p14:nvPr/>
            </p14:nvContentPartPr>
            <p14:xfrm>
              <a:off x="2369565" y="1527236"/>
              <a:ext cx="533520" cy="3639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F0C538A8-2DDF-4494-97A7-A9C2E5622B6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51565" y="1509236"/>
                <a:ext cx="56916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366A274D-ACFD-4C16-8DD6-C85C0670A062}"/>
                  </a:ext>
                </a:extLst>
              </p14:cNvPr>
              <p14:cNvContentPartPr/>
              <p14:nvPr/>
            </p14:nvContentPartPr>
            <p14:xfrm>
              <a:off x="7424325" y="5621516"/>
              <a:ext cx="631440" cy="58212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366A274D-ACFD-4C16-8DD6-C85C0670A06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06325" y="5603876"/>
                <a:ext cx="667080" cy="61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2D2DFCF8-6B5B-4F3E-A5B2-E359BA9253D6}"/>
              </a:ext>
            </a:extLst>
          </p:cNvPr>
          <p:cNvGrpSpPr/>
          <p:nvPr/>
        </p:nvGrpSpPr>
        <p:grpSpPr>
          <a:xfrm>
            <a:off x="6246045" y="4502636"/>
            <a:ext cx="1767240" cy="1239480"/>
            <a:chOff x="6246045" y="4502636"/>
            <a:chExt cx="1767240" cy="123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CFA1A98-C564-4B2B-86A8-BD16E74C400B}"/>
                    </a:ext>
                  </a:extLst>
                </p14:cNvPr>
                <p14:cNvContentPartPr/>
                <p14:nvPr/>
              </p14:nvContentPartPr>
              <p14:xfrm>
                <a:off x="6359085" y="4502636"/>
                <a:ext cx="1654200" cy="1171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CFA1A98-C564-4B2B-86A8-BD16E74C400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41445" y="4484636"/>
                  <a:ext cx="1689840" cy="12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50127DF-A531-4DEA-AB83-5F9BE32E8662}"/>
                    </a:ext>
                  </a:extLst>
                </p14:cNvPr>
                <p14:cNvContentPartPr/>
                <p14:nvPr/>
              </p14:nvContentPartPr>
              <p14:xfrm>
                <a:off x="6246045" y="5564996"/>
                <a:ext cx="232920" cy="177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50127DF-A531-4DEA-AB83-5F9BE32E866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28405" y="5547356"/>
                  <a:ext cx="268560" cy="21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8FB510B0-C78E-4200-BA2B-361E22D7DC92}"/>
                  </a:ext>
                </a:extLst>
              </p14:cNvPr>
              <p14:cNvContentPartPr/>
              <p14:nvPr/>
            </p14:nvContentPartPr>
            <p14:xfrm>
              <a:off x="2906325" y="862316"/>
              <a:ext cx="984600" cy="6663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8FB510B0-C78E-4200-BA2B-361E22D7DC9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88325" y="844676"/>
                <a:ext cx="1020240" cy="70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5F973F35-AB96-426A-B262-2FD1B9A5411F}"/>
              </a:ext>
            </a:extLst>
          </p:cNvPr>
          <p:cNvGrpSpPr/>
          <p:nvPr/>
        </p:nvGrpSpPr>
        <p:grpSpPr>
          <a:xfrm>
            <a:off x="217125" y="4370516"/>
            <a:ext cx="3353760" cy="2156040"/>
            <a:chOff x="217125" y="4370516"/>
            <a:chExt cx="3353760" cy="21560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245DF3D-F4C8-4005-9BB8-06586884278A}"/>
                    </a:ext>
                  </a:extLst>
                </p14:cNvPr>
                <p14:cNvContentPartPr/>
                <p14:nvPr/>
              </p14:nvContentPartPr>
              <p14:xfrm>
                <a:off x="963765" y="4370516"/>
                <a:ext cx="2607120" cy="1699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245DF3D-F4C8-4005-9BB8-06586884278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46125" y="4352516"/>
                  <a:ext cx="2642760" cy="173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8431932-A4E5-4B9B-93F0-E2A42DAFC9C4}"/>
                    </a:ext>
                  </a:extLst>
                </p14:cNvPr>
                <p14:cNvContentPartPr/>
                <p14:nvPr/>
              </p14:nvContentPartPr>
              <p14:xfrm>
                <a:off x="1879965" y="6112916"/>
                <a:ext cx="162000" cy="413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8431932-A4E5-4B9B-93F0-E2A42DAFC9C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62325" y="6094916"/>
                  <a:ext cx="19764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B92733A-27C8-4B4A-BE51-1ADFBDCEE7B5}"/>
                    </a:ext>
                  </a:extLst>
                </p14:cNvPr>
                <p14:cNvContentPartPr/>
                <p14:nvPr/>
              </p14:nvContentPartPr>
              <p14:xfrm>
                <a:off x="217125" y="4879556"/>
                <a:ext cx="706320" cy="4176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B92733A-27C8-4B4A-BE51-1ADFBDCEE7B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9485" y="4861916"/>
                  <a:ext cx="741960" cy="45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92411678-E5AE-4890-B6F3-A746C4CCE456}"/>
                  </a:ext>
                </a:extLst>
              </p14:cNvPr>
              <p14:cNvContentPartPr/>
              <p14:nvPr/>
            </p14:nvContentPartPr>
            <p14:xfrm>
              <a:off x="3403125" y="5484356"/>
              <a:ext cx="56880" cy="5421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92411678-E5AE-4890-B6F3-A746C4CCE45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385485" y="5466716"/>
                <a:ext cx="925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9BF73407-628A-4219-9CE6-703BA052BD07}"/>
                  </a:ext>
                </a:extLst>
              </p14:cNvPr>
              <p14:cNvContentPartPr/>
              <p14:nvPr/>
            </p14:nvContentPartPr>
            <p14:xfrm>
              <a:off x="3479445" y="4473476"/>
              <a:ext cx="94680" cy="43920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9BF73407-628A-4219-9CE6-703BA052BD0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61805" y="4455836"/>
                <a:ext cx="130320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BB4C8C48-DC25-430F-9882-ED887FF07954}"/>
                  </a:ext>
                </a:extLst>
              </p14:cNvPr>
              <p14:cNvContentPartPr/>
              <p14:nvPr/>
            </p14:nvContentPartPr>
            <p14:xfrm>
              <a:off x="3443445" y="4946876"/>
              <a:ext cx="84960" cy="1839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BB4C8C48-DC25-430F-9882-ED887FF0795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425445" y="4929236"/>
                <a:ext cx="1206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BC703824-D990-4E87-840E-059A1BEFB155}"/>
                  </a:ext>
                </a:extLst>
              </p14:cNvPr>
              <p14:cNvContentPartPr/>
              <p14:nvPr/>
            </p14:nvContentPartPr>
            <p14:xfrm>
              <a:off x="3414645" y="5186996"/>
              <a:ext cx="93240" cy="26208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BC703824-D990-4E87-840E-059A1BEFB15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396645" y="5168996"/>
                <a:ext cx="12888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9E24AA-DC70-4AAD-8072-8BB8F273AF53}"/>
                  </a:ext>
                </a:extLst>
              </p14:cNvPr>
              <p14:cNvContentPartPr/>
              <p14:nvPr/>
            </p14:nvContentPartPr>
            <p14:xfrm>
              <a:off x="2931885" y="1298636"/>
              <a:ext cx="997200" cy="621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9E24AA-DC70-4AAD-8072-8BB8F273AF5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914245" y="1280996"/>
                <a:ext cx="1032840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ED3B1C-DABA-4341-8245-97E93312CDC3}"/>
                  </a:ext>
                </a:extLst>
              </p14:cNvPr>
              <p14:cNvContentPartPr/>
              <p14:nvPr/>
            </p14:nvContentPartPr>
            <p14:xfrm>
              <a:off x="3966525" y="893276"/>
              <a:ext cx="370800" cy="387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ED3B1C-DABA-4341-8245-97E93312CDC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48525" y="875276"/>
                <a:ext cx="40644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C94DAFB-DC8C-430F-B487-455B82AB8406}"/>
                  </a:ext>
                </a:extLst>
              </p14:cNvPr>
              <p14:cNvContentPartPr/>
              <p14:nvPr/>
            </p14:nvContentPartPr>
            <p14:xfrm>
              <a:off x="1360125" y="2616596"/>
              <a:ext cx="494280" cy="324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C94DAFB-DC8C-430F-B487-455B82AB840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42125" y="2598956"/>
                <a:ext cx="52992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7A7DE6D-6E2F-4082-8E2E-B8D0F7C2D534}"/>
                  </a:ext>
                </a:extLst>
              </p14:cNvPr>
              <p14:cNvContentPartPr/>
              <p14:nvPr/>
            </p14:nvContentPartPr>
            <p14:xfrm>
              <a:off x="1899765" y="1926116"/>
              <a:ext cx="960480" cy="692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7A7DE6D-6E2F-4082-8E2E-B8D0F7C2D53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882125" y="1908476"/>
                <a:ext cx="996120" cy="72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951647C7-5E98-4BC2-B3F6-D90720509C45}"/>
              </a:ext>
            </a:extLst>
          </p:cNvPr>
          <p:cNvGrpSpPr/>
          <p:nvPr/>
        </p:nvGrpSpPr>
        <p:grpSpPr>
          <a:xfrm>
            <a:off x="5642325" y="499076"/>
            <a:ext cx="3253320" cy="542520"/>
            <a:chOff x="5642325" y="499076"/>
            <a:chExt cx="3253320" cy="54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5ADD4B3-6E0F-470A-82AC-227E86A9F49C}"/>
                    </a:ext>
                  </a:extLst>
                </p14:cNvPr>
                <p14:cNvContentPartPr/>
                <p14:nvPr/>
              </p14:nvContentPartPr>
              <p14:xfrm>
                <a:off x="5642325" y="619676"/>
                <a:ext cx="620280" cy="375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5ADD4B3-6E0F-470A-82AC-227E86A9F49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24685" y="601676"/>
                  <a:ext cx="65592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B1A77A6-FB3D-4463-9021-5A88B8EC01A9}"/>
                    </a:ext>
                  </a:extLst>
                </p14:cNvPr>
                <p14:cNvContentPartPr/>
                <p14:nvPr/>
              </p14:nvContentPartPr>
              <p14:xfrm>
                <a:off x="6465285" y="784196"/>
                <a:ext cx="371880" cy="26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B1A77A6-FB3D-4463-9021-5A88B8EC01A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47645" y="766196"/>
                  <a:ext cx="407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8EB9FB8-8A2C-4D2C-82BC-965400981BC3}"/>
                    </a:ext>
                  </a:extLst>
                </p14:cNvPr>
                <p14:cNvContentPartPr/>
                <p14:nvPr/>
              </p14:nvContentPartPr>
              <p14:xfrm>
                <a:off x="6715125" y="670076"/>
                <a:ext cx="247320" cy="275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8EB9FB8-8A2C-4D2C-82BC-965400981BC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697125" y="652436"/>
                  <a:ext cx="2829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B53F3C3-875F-4444-B789-813949DF1DC2}"/>
                    </a:ext>
                  </a:extLst>
                </p14:cNvPr>
                <p14:cNvContentPartPr/>
                <p14:nvPr/>
              </p14:nvContentPartPr>
              <p14:xfrm>
                <a:off x="7126245" y="552716"/>
                <a:ext cx="275760" cy="480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B53F3C3-875F-4444-B789-813949DF1DC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108245" y="535076"/>
                  <a:ext cx="31140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5DE6093-E063-4E0F-884F-42DE302ADF80}"/>
                    </a:ext>
                  </a:extLst>
                </p14:cNvPr>
                <p14:cNvContentPartPr/>
                <p14:nvPr/>
              </p14:nvContentPartPr>
              <p14:xfrm>
                <a:off x="7466445" y="499076"/>
                <a:ext cx="279720" cy="498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5DE6093-E063-4E0F-884F-42DE302ADF8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448445" y="481076"/>
                  <a:ext cx="31536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FA765D5-50DC-4D9D-958F-50BEE1CFA28C}"/>
                    </a:ext>
                  </a:extLst>
                </p14:cNvPr>
                <p14:cNvContentPartPr/>
                <p14:nvPr/>
              </p14:nvContentPartPr>
              <p14:xfrm>
                <a:off x="7911765" y="685556"/>
                <a:ext cx="87840" cy="241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FA765D5-50DC-4D9D-958F-50BEE1CFA28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893765" y="667556"/>
                  <a:ext cx="1234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36C8D72-E44B-4372-AC6F-A5605A04A2E7}"/>
                    </a:ext>
                  </a:extLst>
                </p14:cNvPr>
                <p14:cNvContentPartPr/>
                <p14:nvPr/>
              </p14:nvContentPartPr>
              <p14:xfrm>
                <a:off x="7855245" y="763316"/>
                <a:ext cx="219600" cy="62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36C8D72-E44B-4372-AC6F-A5605A04A2E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837245" y="745316"/>
                  <a:ext cx="255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46BEBBD-0481-4013-A608-AC61A84C6E24}"/>
                    </a:ext>
                  </a:extLst>
                </p14:cNvPr>
                <p14:cNvContentPartPr/>
                <p14:nvPr/>
              </p14:nvContentPartPr>
              <p14:xfrm>
                <a:off x="8160885" y="574316"/>
                <a:ext cx="221040" cy="467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46BEBBD-0481-4013-A608-AC61A84C6E2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143245" y="556676"/>
                  <a:ext cx="25668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2FAE9C8-65F5-4EDD-8C97-F8BF75F14451}"/>
                    </a:ext>
                  </a:extLst>
                </p14:cNvPr>
                <p14:cNvContentPartPr/>
                <p14:nvPr/>
              </p14:nvContentPartPr>
              <p14:xfrm>
                <a:off x="8499645" y="808316"/>
                <a:ext cx="396000" cy="209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2FAE9C8-65F5-4EDD-8C97-F8BF75F1445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482005" y="790316"/>
                  <a:ext cx="431640" cy="24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BB95418-9222-450A-B859-B6C3D5CCBC59}"/>
                  </a:ext>
                </a:extLst>
              </p14:cNvPr>
              <p14:cNvContentPartPr/>
              <p14:nvPr/>
            </p14:nvContentPartPr>
            <p14:xfrm>
              <a:off x="1346040" y="1193040"/>
              <a:ext cx="7700040" cy="18316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BB95418-9222-450A-B859-B6C3D5CCBC5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336680" y="1183680"/>
                <a:ext cx="7718760" cy="185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5484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4C640B-D32F-4D3A-8DAC-C444576B2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263" r="34794"/>
          <a:stretch/>
        </p:blipFill>
        <p:spPr>
          <a:xfrm>
            <a:off x="480356" y="464530"/>
            <a:ext cx="3850724" cy="296447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259F2DE-1531-4578-85A0-0FC365E768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58" t="8121" r="7256" b="7551"/>
          <a:stretch/>
        </p:blipFill>
        <p:spPr>
          <a:xfrm>
            <a:off x="6263914" y="4446955"/>
            <a:ext cx="1763094" cy="17567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18EDF83E-3839-44E9-9C04-1181CE6C2F11}"/>
                  </a:ext>
                </a:extLst>
              </p14:cNvPr>
              <p14:cNvContentPartPr/>
              <p14:nvPr/>
            </p14:nvContentPartPr>
            <p14:xfrm>
              <a:off x="861885" y="5632676"/>
              <a:ext cx="47160" cy="435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18EDF83E-3839-44E9-9C04-1181CE6C2F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3885" y="5614676"/>
                <a:ext cx="828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2EAA09B-B6FD-4DEA-952F-792C034B078A}"/>
                  </a:ext>
                </a:extLst>
              </p14:cNvPr>
              <p14:cNvContentPartPr/>
              <p14:nvPr/>
            </p14:nvContentPartPr>
            <p14:xfrm>
              <a:off x="7174485" y="4468796"/>
              <a:ext cx="75240" cy="493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2EAA09B-B6FD-4DEA-952F-792C034B07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56845" y="4451156"/>
                <a:ext cx="1108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F4DFEA7A-FD64-44EC-812B-A33EC6D64241}"/>
                  </a:ext>
                </a:extLst>
              </p14:cNvPr>
              <p14:cNvContentPartPr/>
              <p14:nvPr/>
            </p14:nvContentPartPr>
            <p14:xfrm>
              <a:off x="814005" y="834956"/>
              <a:ext cx="3134160" cy="216180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F4DFEA7A-FD64-44EC-812B-A33EC6D6424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6005" y="816956"/>
                <a:ext cx="3169800" cy="21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DFE49250-20BA-487F-AE10-ED60DC266B14}"/>
                  </a:ext>
                </a:extLst>
              </p14:cNvPr>
              <p14:cNvContentPartPr/>
              <p14:nvPr/>
            </p14:nvContentPartPr>
            <p14:xfrm>
              <a:off x="6301485" y="4910516"/>
              <a:ext cx="1713600" cy="12801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DFE49250-20BA-487F-AE10-ED60DC266B1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83845" y="4892876"/>
                <a:ext cx="1749240" cy="13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D1251615-100B-4EA1-9D8E-735196AE4B7B}"/>
                  </a:ext>
                </a:extLst>
              </p14:cNvPr>
              <p14:cNvContentPartPr/>
              <p14:nvPr/>
            </p14:nvContentPartPr>
            <p14:xfrm>
              <a:off x="1890045" y="2243996"/>
              <a:ext cx="16920" cy="3600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D1251615-100B-4EA1-9D8E-735196AE4B7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72045" y="2226356"/>
                <a:ext cx="525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B7654AEA-DA56-4090-BFE0-B727E6B0CA1C}"/>
                  </a:ext>
                </a:extLst>
              </p14:cNvPr>
              <p14:cNvContentPartPr/>
              <p14:nvPr/>
            </p14:nvContentPartPr>
            <p14:xfrm>
              <a:off x="1858725" y="1959956"/>
              <a:ext cx="448200" cy="3081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B7654AEA-DA56-4090-BFE0-B727E6B0CA1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41085" y="1941956"/>
                <a:ext cx="48384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19559D9F-912C-489D-9E73-3D61A4A12C7F}"/>
                  </a:ext>
                </a:extLst>
              </p14:cNvPr>
              <p14:cNvContentPartPr/>
              <p14:nvPr/>
            </p14:nvContentPartPr>
            <p14:xfrm>
              <a:off x="6359085" y="4482836"/>
              <a:ext cx="878760" cy="5695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19559D9F-912C-489D-9E73-3D61A4A12C7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41445" y="4464836"/>
                <a:ext cx="91440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F0C538A8-2DDF-4494-97A7-A9C2E5622B65}"/>
                  </a:ext>
                </a:extLst>
              </p14:cNvPr>
              <p14:cNvContentPartPr/>
              <p14:nvPr/>
            </p14:nvContentPartPr>
            <p14:xfrm>
              <a:off x="2369565" y="1527236"/>
              <a:ext cx="533520" cy="3639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F0C538A8-2DDF-4494-97A7-A9C2E5622B6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51565" y="1509236"/>
                <a:ext cx="56916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366A274D-ACFD-4C16-8DD6-C85C0670A062}"/>
                  </a:ext>
                </a:extLst>
              </p14:cNvPr>
              <p14:cNvContentPartPr/>
              <p14:nvPr/>
            </p14:nvContentPartPr>
            <p14:xfrm>
              <a:off x="7424325" y="5621516"/>
              <a:ext cx="631440" cy="58212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366A274D-ACFD-4C16-8DD6-C85C0670A06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06325" y="5603876"/>
                <a:ext cx="667080" cy="61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2D2DFCF8-6B5B-4F3E-A5B2-E359BA9253D6}"/>
              </a:ext>
            </a:extLst>
          </p:cNvPr>
          <p:cNvGrpSpPr/>
          <p:nvPr/>
        </p:nvGrpSpPr>
        <p:grpSpPr>
          <a:xfrm>
            <a:off x="6246045" y="4502636"/>
            <a:ext cx="1767240" cy="1239480"/>
            <a:chOff x="6246045" y="4502636"/>
            <a:chExt cx="1767240" cy="123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CFA1A98-C564-4B2B-86A8-BD16E74C400B}"/>
                    </a:ext>
                  </a:extLst>
                </p14:cNvPr>
                <p14:cNvContentPartPr/>
                <p14:nvPr/>
              </p14:nvContentPartPr>
              <p14:xfrm>
                <a:off x="6359085" y="4502636"/>
                <a:ext cx="1654200" cy="1171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CFA1A98-C564-4B2B-86A8-BD16E74C400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41445" y="4484636"/>
                  <a:ext cx="1689840" cy="12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50127DF-A531-4DEA-AB83-5F9BE32E8662}"/>
                    </a:ext>
                  </a:extLst>
                </p14:cNvPr>
                <p14:cNvContentPartPr/>
                <p14:nvPr/>
              </p14:nvContentPartPr>
              <p14:xfrm>
                <a:off x="6246045" y="5564996"/>
                <a:ext cx="232920" cy="177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50127DF-A531-4DEA-AB83-5F9BE32E866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28405" y="5547356"/>
                  <a:ext cx="268560" cy="21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8FB510B0-C78E-4200-BA2B-361E22D7DC92}"/>
                  </a:ext>
                </a:extLst>
              </p14:cNvPr>
              <p14:cNvContentPartPr/>
              <p14:nvPr/>
            </p14:nvContentPartPr>
            <p14:xfrm>
              <a:off x="2906325" y="862316"/>
              <a:ext cx="984600" cy="6663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8FB510B0-C78E-4200-BA2B-361E22D7DC9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88325" y="844676"/>
                <a:ext cx="1020240" cy="70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5F973F35-AB96-426A-B262-2FD1B9A5411F}"/>
              </a:ext>
            </a:extLst>
          </p:cNvPr>
          <p:cNvGrpSpPr/>
          <p:nvPr/>
        </p:nvGrpSpPr>
        <p:grpSpPr>
          <a:xfrm>
            <a:off x="217125" y="4370516"/>
            <a:ext cx="3353760" cy="2156040"/>
            <a:chOff x="217125" y="4370516"/>
            <a:chExt cx="3353760" cy="21560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245DF3D-F4C8-4005-9BB8-06586884278A}"/>
                    </a:ext>
                  </a:extLst>
                </p14:cNvPr>
                <p14:cNvContentPartPr/>
                <p14:nvPr/>
              </p14:nvContentPartPr>
              <p14:xfrm>
                <a:off x="963765" y="4370516"/>
                <a:ext cx="2607120" cy="1699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245DF3D-F4C8-4005-9BB8-06586884278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46125" y="4352516"/>
                  <a:ext cx="2642760" cy="173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8431932-A4E5-4B9B-93F0-E2A42DAFC9C4}"/>
                    </a:ext>
                  </a:extLst>
                </p14:cNvPr>
                <p14:cNvContentPartPr/>
                <p14:nvPr/>
              </p14:nvContentPartPr>
              <p14:xfrm>
                <a:off x="1879965" y="6112916"/>
                <a:ext cx="162000" cy="413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8431932-A4E5-4B9B-93F0-E2A42DAFC9C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62325" y="6094916"/>
                  <a:ext cx="19764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B92733A-27C8-4B4A-BE51-1ADFBDCEE7B5}"/>
                    </a:ext>
                  </a:extLst>
                </p14:cNvPr>
                <p14:cNvContentPartPr/>
                <p14:nvPr/>
              </p14:nvContentPartPr>
              <p14:xfrm>
                <a:off x="217125" y="4879556"/>
                <a:ext cx="706320" cy="4176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B92733A-27C8-4B4A-BE51-1ADFBDCEE7B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9485" y="4861916"/>
                  <a:ext cx="741960" cy="45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92411678-E5AE-4890-B6F3-A746C4CCE456}"/>
                  </a:ext>
                </a:extLst>
              </p14:cNvPr>
              <p14:cNvContentPartPr/>
              <p14:nvPr/>
            </p14:nvContentPartPr>
            <p14:xfrm>
              <a:off x="3403125" y="5484356"/>
              <a:ext cx="56880" cy="5421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92411678-E5AE-4890-B6F3-A746C4CCE45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385485" y="5466716"/>
                <a:ext cx="925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9BF73407-628A-4219-9CE6-703BA052BD07}"/>
                  </a:ext>
                </a:extLst>
              </p14:cNvPr>
              <p14:cNvContentPartPr/>
              <p14:nvPr/>
            </p14:nvContentPartPr>
            <p14:xfrm>
              <a:off x="3479445" y="4473476"/>
              <a:ext cx="94680" cy="43920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9BF73407-628A-4219-9CE6-703BA052BD0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61805" y="4455836"/>
                <a:ext cx="130320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BB4C8C48-DC25-430F-9882-ED887FF07954}"/>
                  </a:ext>
                </a:extLst>
              </p14:cNvPr>
              <p14:cNvContentPartPr/>
              <p14:nvPr/>
            </p14:nvContentPartPr>
            <p14:xfrm>
              <a:off x="3443445" y="4946876"/>
              <a:ext cx="84960" cy="1839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BB4C8C48-DC25-430F-9882-ED887FF0795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425445" y="4929236"/>
                <a:ext cx="1206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BC703824-D990-4E87-840E-059A1BEFB155}"/>
                  </a:ext>
                </a:extLst>
              </p14:cNvPr>
              <p14:cNvContentPartPr/>
              <p14:nvPr/>
            </p14:nvContentPartPr>
            <p14:xfrm>
              <a:off x="3414645" y="5186996"/>
              <a:ext cx="93240" cy="26208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BC703824-D990-4E87-840E-059A1BEFB15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396645" y="5168996"/>
                <a:ext cx="12888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9E24AA-DC70-4AAD-8072-8BB8F273AF53}"/>
                  </a:ext>
                </a:extLst>
              </p14:cNvPr>
              <p14:cNvContentPartPr/>
              <p14:nvPr/>
            </p14:nvContentPartPr>
            <p14:xfrm>
              <a:off x="2931885" y="1298636"/>
              <a:ext cx="997200" cy="621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9E24AA-DC70-4AAD-8072-8BB8F273AF5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914245" y="1280996"/>
                <a:ext cx="1032840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ED3B1C-DABA-4341-8245-97E93312CDC3}"/>
                  </a:ext>
                </a:extLst>
              </p14:cNvPr>
              <p14:cNvContentPartPr/>
              <p14:nvPr/>
            </p14:nvContentPartPr>
            <p14:xfrm>
              <a:off x="3966525" y="893276"/>
              <a:ext cx="370800" cy="387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ED3B1C-DABA-4341-8245-97E93312CDC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48525" y="875276"/>
                <a:ext cx="40644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C94DAFB-DC8C-430F-B487-455B82AB8406}"/>
                  </a:ext>
                </a:extLst>
              </p14:cNvPr>
              <p14:cNvContentPartPr/>
              <p14:nvPr/>
            </p14:nvContentPartPr>
            <p14:xfrm>
              <a:off x="1360125" y="2616596"/>
              <a:ext cx="494280" cy="324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C94DAFB-DC8C-430F-B487-455B82AB840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42125" y="2598956"/>
                <a:ext cx="52992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7A7DE6D-6E2F-4082-8E2E-B8D0F7C2D534}"/>
                  </a:ext>
                </a:extLst>
              </p14:cNvPr>
              <p14:cNvContentPartPr/>
              <p14:nvPr/>
            </p14:nvContentPartPr>
            <p14:xfrm>
              <a:off x="1899765" y="1926116"/>
              <a:ext cx="960480" cy="692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7A7DE6D-6E2F-4082-8E2E-B8D0F7C2D53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882125" y="1908476"/>
                <a:ext cx="996120" cy="72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EF06F8C-CBA9-4E39-94BD-257777A308A0}"/>
                  </a:ext>
                </a:extLst>
              </p14:cNvPr>
              <p14:cNvContentPartPr/>
              <p14:nvPr/>
            </p14:nvContentPartPr>
            <p14:xfrm>
              <a:off x="6578325" y="5114276"/>
              <a:ext cx="1361880" cy="1067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EF06F8C-CBA9-4E39-94BD-257777A308A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524325" y="5006276"/>
                <a:ext cx="1469520" cy="12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0D80353-65CC-4E32-97CF-E242D9E660D0}"/>
                  </a:ext>
                </a:extLst>
              </p14:cNvPr>
              <p14:cNvContentPartPr/>
              <p14:nvPr/>
            </p14:nvContentPartPr>
            <p14:xfrm>
              <a:off x="1896165" y="1948796"/>
              <a:ext cx="783360" cy="483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0D80353-65CC-4E32-97CF-E242D9E660D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842525" y="1840796"/>
                <a:ext cx="891000" cy="6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C0CC41E-346E-4C88-A00B-8AD42BBF08FD}"/>
                  </a:ext>
                </a:extLst>
              </p14:cNvPr>
              <p14:cNvContentPartPr/>
              <p14:nvPr/>
            </p14:nvContentPartPr>
            <p14:xfrm>
              <a:off x="6327405" y="4464836"/>
              <a:ext cx="1410840" cy="1072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C0CC41E-346E-4C88-A00B-8AD42BBF08F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273765" y="4357196"/>
                <a:ext cx="1518480" cy="128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31014248-D3BE-4B2B-B232-635494C92DAA}"/>
              </a:ext>
            </a:extLst>
          </p:cNvPr>
          <p:cNvGrpSpPr/>
          <p:nvPr/>
        </p:nvGrpSpPr>
        <p:grpSpPr>
          <a:xfrm>
            <a:off x="5547645" y="649916"/>
            <a:ext cx="3382560" cy="617400"/>
            <a:chOff x="5547645" y="649916"/>
            <a:chExt cx="3382560" cy="61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80992A5-8AC0-40CE-AC99-64455FFE183F}"/>
                    </a:ext>
                  </a:extLst>
                </p14:cNvPr>
                <p14:cNvContentPartPr/>
                <p14:nvPr/>
              </p14:nvContentPartPr>
              <p14:xfrm>
                <a:off x="5547645" y="910556"/>
                <a:ext cx="431640" cy="354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80992A5-8AC0-40CE-AC99-64455FFE183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30005" y="892556"/>
                  <a:ext cx="46728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5D033A1-DFB9-465B-829A-AE5579ACA351}"/>
                    </a:ext>
                  </a:extLst>
                </p14:cNvPr>
                <p14:cNvContentPartPr/>
                <p14:nvPr/>
              </p14:nvContentPartPr>
              <p14:xfrm>
                <a:off x="6223725" y="1061756"/>
                <a:ext cx="389520" cy="55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5D033A1-DFB9-465B-829A-AE5579ACA35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205725" y="1043756"/>
                  <a:ext cx="4251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D8D0D36-B47E-46B0-8FAE-4515CF6D4CCB}"/>
                    </a:ext>
                  </a:extLst>
                </p14:cNvPr>
                <p14:cNvContentPartPr/>
                <p14:nvPr/>
              </p14:nvContentPartPr>
              <p14:xfrm>
                <a:off x="6472125" y="954476"/>
                <a:ext cx="180360" cy="294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D8D0D36-B47E-46B0-8FAE-4515CF6D4CC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54485" y="936476"/>
                  <a:ext cx="2160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612B46F-5112-4EBF-B447-D62F1C530A85}"/>
                    </a:ext>
                  </a:extLst>
                </p14:cNvPr>
                <p14:cNvContentPartPr/>
                <p14:nvPr/>
              </p14:nvContentPartPr>
              <p14:xfrm>
                <a:off x="6848685" y="815156"/>
                <a:ext cx="321120" cy="452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612B46F-5112-4EBF-B447-D62F1C530A8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830685" y="797516"/>
                  <a:ext cx="35676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CF9FFFD-6CEE-4B8D-B408-753F12E08598}"/>
                    </a:ext>
                  </a:extLst>
                </p14:cNvPr>
                <p14:cNvContentPartPr/>
                <p14:nvPr/>
              </p14:nvContentPartPr>
              <p14:xfrm>
                <a:off x="7394085" y="649916"/>
                <a:ext cx="234720" cy="524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CF9FFFD-6CEE-4B8D-B408-753F12E0859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376445" y="632276"/>
                  <a:ext cx="27036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45246BA-F210-42B5-88FE-113B74F513AD}"/>
                    </a:ext>
                  </a:extLst>
                </p14:cNvPr>
                <p14:cNvContentPartPr/>
                <p14:nvPr/>
              </p14:nvContentPartPr>
              <p14:xfrm>
                <a:off x="7780725" y="869516"/>
                <a:ext cx="56160" cy="221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45246BA-F210-42B5-88FE-113B74F513A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762725" y="851876"/>
                  <a:ext cx="918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4A20EA6-F060-498B-B92B-6B3A189DFE66}"/>
                    </a:ext>
                  </a:extLst>
                </p14:cNvPr>
                <p14:cNvContentPartPr/>
                <p14:nvPr/>
              </p14:nvContentPartPr>
              <p14:xfrm>
                <a:off x="7658325" y="958796"/>
                <a:ext cx="275400" cy="74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4A20EA6-F060-498B-B92B-6B3A189DFE6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640685" y="940796"/>
                  <a:ext cx="311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74D8A15-7A29-494F-A3A9-93D91730057C}"/>
                    </a:ext>
                  </a:extLst>
                </p14:cNvPr>
                <p14:cNvContentPartPr/>
                <p14:nvPr/>
              </p14:nvContentPartPr>
              <p14:xfrm>
                <a:off x="8054685" y="719396"/>
                <a:ext cx="262080" cy="435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74D8A15-7A29-494F-A3A9-93D91730057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036685" y="701396"/>
                  <a:ext cx="29772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C8451EE-6098-4BAA-9FA5-7DE7EF4CFF98}"/>
                    </a:ext>
                  </a:extLst>
                </p14:cNvPr>
                <p14:cNvContentPartPr/>
                <p14:nvPr/>
              </p14:nvContentPartPr>
              <p14:xfrm>
                <a:off x="8511165" y="911276"/>
                <a:ext cx="419040" cy="243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C8451EE-6098-4BAA-9FA5-7DE7EF4CFF9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493525" y="893276"/>
                  <a:ext cx="454680" cy="27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754BA22-9FD4-4204-B153-D3A7E626DE55}"/>
              </a:ext>
            </a:extLst>
          </p:cNvPr>
          <p:cNvGrpSpPr/>
          <p:nvPr/>
        </p:nvGrpSpPr>
        <p:grpSpPr>
          <a:xfrm>
            <a:off x="6371685" y="6033356"/>
            <a:ext cx="1009080" cy="400680"/>
            <a:chOff x="6371685" y="6033356"/>
            <a:chExt cx="1009080" cy="40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D90C9A6-5D2C-4A8D-8416-B814ABA3718F}"/>
                    </a:ext>
                  </a:extLst>
                </p14:cNvPr>
                <p14:cNvContentPartPr/>
                <p14:nvPr/>
              </p14:nvContentPartPr>
              <p14:xfrm>
                <a:off x="6371685" y="6191756"/>
                <a:ext cx="607320" cy="34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D90C9A6-5D2C-4A8D-8416-B814ABA3718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354045" y="6173756"/>
                  <a:ext cx="6429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B9107FD-355C-4D68-91B6-B68CAE4AEC7D}"/>
                    </a:ext>
                  </a:extLst>
                </p14:cNvPr>
                <p14:cNvContentPartPr/>
                <p14:nvPr/>
              </p14:nvContentPartPr>
              <p14:xfrm>
                <a:off x="6462405" y="6174836"/>
                <a:ext cx="918360" cy="71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B9107FD-355C-4D68-91B6-B68CAE4AEC7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44405" y="6156836"/>
                  <a:ext cx="954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59413DB-017B-486A-9597-FA8951A47468}"/>
                    </a:ext>
                  </a:extLst>
                </p14:cNvPr>
                <p14:cNvContentPartPr/>
                <p14:nvPr/>
              </p14:nvContentPartPr>
              <p14:xfrm>
                <a:off x="6856245" y="6033356"/>
                <a:ext cx="224640" cy="400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59413DB-017B-486A-9597-FA8951A4746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38245" y="6015716"/>
                  <a:ext cx="260280" cy="43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E27941-08B9-47B4-B0B8-DC8F48E0288D}"/>
              </a:ext>
            </a:extLst>
          </p:cNvPr>
          <p:cNvGrpSpPr/>
          <p:nvPr/>
        </p:nvGrpSpPr>
        <p:grpSpPr>
          <a:xfrm>
            <a:off x="856845" y="2820356"/>
            <a:ext cx="443160" cy="304920"/>
            <a:chOff x="856845" y="2820356"/>
            <a:chExt cx="44316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192721C-ED8D-4CEB-9CCE-5F64681682EA}"/>
                    </a:ext>
                  </a:extLst>
                </p14:cNvPr>
                <p14:cNvContentPartPr/>
                <p14:nvPr/>
              </p14:nvContentPartPr>
              <p14:xfrm>
                <a:off x="856845" y="2904596"/>
                <a:ext cx="443160" cy="102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192721C-ED8D-4CEB-9CCE-5F64681682E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38845" y="2886956"/>
                  <a:ext cx="478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5896DBC-8CD2-417A-B4FC-EDE219901D1D}"/>
                    </a:ext>
                  </a:extLst>
                </p14:cNvPr>
                <p14:cNvContentPartPr/>
                <p14:nvPr/>
              </p14:nvContentPartPr>
              <p14:xfrm>
                <a:off x="1044045" y="2820356"/>
                <a:ext cx="198720" cy="304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5896DBC-8CD2-417A-B4FC-EDE219901D1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26405" y="2802356"/>
                  <a:ext cx="234360" cy="34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A9670DC-E05D-4729-91F2-D94A16481FA3}"/>
              </a:ext>
            </a:extLst>
          </p:cNvPr>
          <p:cNvGrpSpPr/>
          <p:nvPr/>
        </p:nvGrpSpPr>
        <p:grpSpPr>
          <a:xfrm>
            <a:off x="6259365" y="4268996"/>
            <a:ext cx="866880" cy="354240"/>
            <a:chOff x="6259365" y="4268996"/>
            <a:chExt cx="86688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F63E61A-2F22-470D-85E3-743FAAFAA776}"/>
                    </a:ext>
                  </a:extLst>
                </p14:cNvPr>
                <p14:cNvContentPartPr/>
                <p14:nvPr/>
              </p14:nvContentPartPr>
              <p14:xfrm>
                <a:off x="6259365" y="4437116"/>
                <a:ext cx="866880" cy="92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F63E61A-2F22-470D-85E3-743FAAFAA77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241725" y="4419116"/>
                  <a:ext cx="902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A9AA6AF-C807-40CA-A8DB-4242A1C12372}"/>
                    </a:ext>
                  </a:extLst>
                </p14:cNvPr>
                <p14:cNvContentPartPr/>
                <p14:nvPr/>
              </p14:nvContentPartPr>
              <p14:xfrm>
                <a:off x="6526845" y="4268996"/>
                <a:ext cx="284040" cy="354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A9AA6AF-C807-40CA-A8DB-4242A1C1237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509205" y="4250996"/>
                  <a:ext cx="319680" cy="38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3003235-353D-4D51-B3AF-575C54170F53}"/>
              </a:ext>
            </a:extLst>
          </p:cNvPr>
          <p:cNvGrpSpPr/>
          <p:nvPr/>
        </p:nvGrpSpPr>
        <p:grpSpPr>
          <a:xfrm>
            <a:off x="3920085" y="722996"/>
            <a:ext cx="460080" cy="262440"/>
            <a:chOff x="3920085" y="722996"/>
            <a:chExt cx="46008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18F7E7B-76B1-4E46-8F72-7169BFA70A52}"/>
                    </a:ext>
                  </a:extLst>
                </p14:cNvPr>
                <p14:cNvContentPartPr/>
                <p14:nvPr/>
              </p14:nvContentPartPr>
              <p14:xfrm>
                <a:off x="3920085" y="814436"/>
                <a:ext cx="460080" cy="60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18F7E7B-76B1-4E46-8F72-7169BFA70A5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02445" y="796796"/>
                  <a:ext cx="495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C907299-23C2-4069-B09D-95788951ECD1}"/>
                    </a:ext>
                  </a:extLst>
                </p14:cNvPr>
                <p14:cNvContentPartPr/>
                <p14:nvPr/>
              </p14:nvContentPartPr>
              <p14:xfrm>
                <a:off x="4013685" y="722996"/>
                <a:ext cx="192240" cy="262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C907299-23C2-4069-B09D-95788951ECD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96045" y="704996"/>
                  <a:ext cx="227880" cy="29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905E5EF-E1CF-4888-AE1D-8150ABE3E512}"/>
                  </a:ext>
                </a:extLst>
              </p14:cNvPr>
              <p14:cNvContentPartPr/>
              <p14:nvPr/>
            </p14:nvContentPartPr>
            <p14:xfrm>
              <a:off x="1155285" y="2373956"/>
              <a:ext cx="781200" cy="4939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905E5EF-E1CF-4888-AE1D-8150ABE3E51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101285" y="2265956"/>
                <a:ext cx="888840" cy="7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4FC16D6-AF5F-4499-83E9-8F6E15A10AC8}"/>
                  </a:ext>
                </a:extLst>
              </p14:cNvPr>
              <p14:cNvContentPartPr/>
              <p14:nvPr/>
            </p14:nvContentPartPr>
            <p14:xfrm>
              <a:off x="2630160" y="1704240"/>
              <a:ext cx="226440" cy="150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4FC16D6-AF5F-4499-83E9-8F6E15A10AC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614320" y="1640880"/>
                <a:ext cx="25776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8F16890-552E-4500-B9A3-3A77F342B5A7}"/>
                  </a:ext>
                </a:extLst>
              </p14:cNvPr>
              <p14:cNvContentPartPr/>
              <p14:nvPr/>
            </p14:nvContentPartPr>
            <p14:xfrm>
              <a:off x="7652520" y="5893560"/>
              <a:ext cx="303480" cy="2797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8F16890-552E-4500-B9A3-3A77F342B5A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636680" y="5830200"/>
                <a:ext cx="33480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4421DA0-D8DC-429A-910A-C4E9EAE0E46C}"/>
                  </a:ext>
                </a:extLst>
              </p14:cNvPr>
              <p14:cNvContentPartPr/>
              <p14:nvPr/>
            </p14:nvContentPartPr>
            <p14:xfrm>
              <a:off x="3049200" y="1112760"/>
              <a:ext cx="824400" cy="5320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4421DA0-D8DC-429A-910A-C4E9EAE0E46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033360" y="1049400"/>
                <a:ext cx="855720" cy="65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EC2C929-BA19-4F5E-BAA8-E165DF23AD0F}"/>
                  </a:ext>
                </a:extLst>
              </p14:cNvPr>
              <p14:cNvContentPartPr/>
              <p14:nvPr/>
            </p14:nvContentPartPr>
            <p14:xfrm>
              <a:off x="6627960" y="5056560"/>
              <a:ext cx="918000" cy="6739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EC2C929-BA19-4F5E-BAA8-E165DF23AD0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612120" y="4993200"/>
                <a:ext cx="949320" cy="80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71275FF-5ACD-42B9-B58E-EB90717130BA}"/>
                  </a:ext>
                </a:extLst>
              </p14:cNvPr>
              <p14:cNvContentPartPr/>
              <p14:nvPr/>
            </p14:nvContentPartPr>
            <p14:xfrm>
              <a:off x="3543840" y="965520"/>
              <a:ext cx="550800" cy="763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71275FF-5ACD-42B9-B58E-EB90717130BA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528000" y="902160"/>
                <a:ext cx="58212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6315A2B-E920-4C02-A5C2-7D9182D74F8A}"/>
                  </a:ext>
                </a:extLst>
              </p14:cNvPr>
              <p14:cNvContentPartPr/>
              <p14:nvPr/>
            </p14:nvContentPartPr>
            <p14:xfrm>
              <a:off x="6414120" y="4586760"/>
              <a:ext cx="273600" cy="1843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6315A2B-E920-4C02-A5C2-7D9182D74F8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398280" y="4523400"/>
                <a:ext cx="30492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EF9252A-1E45-450D-B96B-5B15BCC865BE}"/>
                  </a:ext>
                </a:extLst>
              </p14:cNvPr>
              <p14:cNvContentPartPr/>
              <p14:nvPr/>
            </p14:nvContentPartPr>
            <p14:xfrm>
              <a:off x="918720" y="2950560"/>
              <a:ext cx="375840" cy="514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EF9252A-1E45-450D-B96B-5B15BCC865B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902880" y="2887200"/>
                <a:ext cx="40716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A57F090-6CCA-4214-B897-696FF53A8CD5}"/>
                  </a:ext>
                </a:extLst>
              </p14:cNvPr>
              <p14:cNvContentPartPr/>
              <p14:nvPr/>
            </p14:nvContentPartPr>
            <p14:xfrm>
              <a:off x="925200" y="2778840"/>
              <a:ext cx="278640" cy="4291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A57F090-6CCA-4214-B897-696FF53A8CD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09360" y="2715480"/>
                <a:ext cx="30996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147D13B-498B-4859-89E8-5338E2A5058C}"/>
                  </a:ext>
                </a:extLst>
              </p14:cNvPr>
              <p14:cNvContentPartPr/>
              <p14:nvPr/>
            </p14:nvContentPartPr>
            <p14:xfrm>
              <a:off x="3877200" y="786960"/>
              <a:ext cx="521280" cy="115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147D13B-498B-4859-89E8-5338E2A5058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861360" y="723600"/>
                <a:ext cx="55260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DEA7AF8-BEBF-4303-8119-ACDFD0210AE8}"/>
                  </a:ext>
                </a:extLst>
              </p14:cNvPr>
              <p14:cNvContentPartPr/>
              <p14:nvPr/>
            </p14:nvContentPartPr>
            <p14:xfrm>
              <a:off x="3999960" y="614520"/>
              <a:ext cx="314640" cy="3747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DEA7AF8-BEBF-4303-8119-ACDFD0210AE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984120" y="551160"/>
                <a:ext cx="34596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A926FE9-4753-4947-962B-6FEFDF9D3837}"/>
                  </a:ext>
                </a:extLst>
              </p14:cNvPr>
              <p14:cNvContentPartPr/>
              <p14:nvPr/>
            </p14:nvContentPartPr>
            <p14:xfrm>
              <a:off x="6426000" y="6192360"/>
              <a:ext cx="909720" cy="406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A926FE9-4753-4947-962B-6FEFDF9D383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410160" y="6129000"/>
                <a:ext cx="94104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3925D77-8EF8-4D76-B351-ABE872861CD4}"/>
                  </a:ext>
                </a:extLst>
              </p14:cNvPr>
              <p14:cNvContentPartPr/>
              <p14:nvPr/>
            </p14:nvContentPartPr>
            <p14:xfrm>
              <a:off x="6818400" y="6000120"/>
              <a:ext cx="216000" cy="3524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3925D77-8EF8-4D76-B351-ABE872861CD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802560" y="5936760"/>
                <a:ext cx="247320" cy="4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4588CA5-35CB-4E05-8B1A-498380CBFD11}"/>
                  </a:ext>
                </a:extLst>
              </p14:cNvPr>
              <p14:cNvContentPartPr/>
              <p14:nvPr/>
            </p14:nvContentPartPr>
            <p14:xfrm>
              <a:off x="6341040" y="4483800"/>
              <a:ext cx="747000" cy="273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4588CA5-35CB-4E05-8B1A-498380CBFD1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325200" y="4420440"/>
                <a:ext cx="7783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C22883D-CB0D-45B0-B482-7B9C87DAC339}"/>
                  </a:ext>
                </a:extLst>
              </p14:cNvPr>
              <p14:cNvContentPartPr/>
              <p14:nvPr/>
            </p14:nvContentPartPr>
            <p14:xfrm>
              <a:off x="6563880" y="4297680"/>
              <a:ext cx="233640" cy="2833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C22883D-CB0D-45B0-B482-7B9C87DAC33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548040" y="4234320"/>
                <a:ext cx="26496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AFA8EAE-C761-4289-8B33-F8CB1966BC14}"/>
                  </a:ext>
                </a:extLst>
              </p14:cNvPr>
              <p14:cNvContentPartPr/>
              <p14:nvPr/>
            </p14:nvContentPartPr>
            <p14:xfrm>
              <a:off x="894240" y="2944800"/>
              <a:ext cx="296280" cy="162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AFA8EAE-C761-4289-8B33-F8CB1966BC1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78400" y="2881440"/>
                <a:ext cx="327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7FA5BCD-D1AD-4460-A6D9-866DFFC47CD8}"/>
                  </a:ext>
                </a:extLst>
              </p14:cNvPr>
              <p14:cNvContentPartPr/>
              <p14:nvPr/>
            </p14:nvContentPartPr>
            <p14:xfrm>
              <a:off x="1017720" y="2785320"/>
              <a:ext cx="208800" cy="2901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7FA5BCD-D1AD-4460-A6D9-866DFFC47CD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001880" y="2721960"/>
                <a:ext cx="24012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EF196A2-63F2-4697-8B5E-9224443D2D8E}"/>
                  </a:ext>
                </a:extLst>
              </p14:cNvPr>
              <p14:cNvContentPartPr/>
              <p14:nvPr/>
            </p14:nvContentPartPr>
            <p14:xfrm>
              <a:off x="3879000" y="792000"/>
              <a:ext cx="304560" cy="111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EF196A2-63F2-4697-8B5E-9224443D2D8E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863160" y="728640"/>
                <a:ext cx="3358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97980C1-F1A7-4476-9132-6F96DCF59647}"/>
                  </a:ext>
                </a:extLst>
              </p14:cNvPr>
              <p14:cNvContentPartPr/>
              <p14:nvPr/>
            </p14:nvContentPartPr>
            <p14:xfrm>
              <a:off x="4115520" y="630360"/>
              <a:ext cx="173160" cy="2383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97980C1-F1A7-4476-9132-6F96DCF59647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099680" y="567000"/>
                <a:ext cx="20448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A0728C9-24C3-4C00-919A-9D005690F634}"/>
                  </a:ext>
                </a:extLst>
              </p14:cNvPr>
              <p14:cNvContentPartPr/>
              <p14:nvPr/>
            </p14:nvContentPartPr>
            <p14:xfrm>
              <a:off x="6277320" y="4456800"/>
              <a:ext cx="757080" cy="590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A0728C9-24C3-4C00-919A-9D005690F63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261480" y="4393440"/>
                <a:ext cx="78840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8A5EEF6-9461-48AB-ACEB-9EE4608B0FE4}"/>
                  </a:ext>
                </a:extLst>
              </p14:cNvPr>
              <p14:cNvContentPartPr/>
              <p14:nvPr/>
            </p14:nvContentPartPr>
            <p14:xfrm>
              <a:off x="6595560" y="4301280"/>
              <a:ext cx="185760" cy="315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8A5EEF6-9461-48AB-ACEB-9EE4608B0FE4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579720" y="4237920"/>
                <a:ext cx="21708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DFBC841-9D42-4AD8-AA2D-7AB85D52EA6F}"/>
                  </a:ext>
                </a:extLst>
              </p14:cNvPr>
              <p14:cNvContentPartPr/>
              <p14:nvPr/>
            </p14:nvContentPartPr>
            <p14:xfrm>
              <a:off x="6718320" y="5992200"/>
              <a:ext cx="285480" cy="4593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DFBC841-9D42-4AD8-AA2D-7AB85D52EA6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702480" y="5928840"/>
                <a:ext cx="31680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619CA4D-4A75-4F37-A438-503B88E2ED3E}"/>
                  </a:ext>
                </a:extLst>
              </p14:cNvPr>
              <p14:cNvContentPartPr/>
              <p14:nvPr/>
            </p14:nvContentPartPr>
            <p14:xfrm>
              <a:off x="1064160" y="3066480"/>
              <a:ext cx="20880" cy="54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619CA4D-4A75-4F37-A438-503B88E2ED3E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048320" y="3003120"/>
                <a:ext cx="522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64724F6-543B-4248-B8D8-673DB5690A66}"/>
                  </a:ext>
                </a:extLst>
              </p14:cNvPr>
              <p14:cNvContentPartPr/>
              <p14:nvPr/>
            </p14:nvContentPartPr>
            <p14:xfrm>
              <a:off x="4279680" y="780840"/>
              <a:ext cx="360" cy="3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64724F6-543B-4248-B8D8-673DB5690A6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263840" y="71748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5C8A1B3-1389-4F2F-8A23-7C3754D424CF}"/>
                  </a:ext>
                </a:extLst>
              </p14:cNvPr>
              <p14:cNvContentPartPr/>
              <p14:nvPr/>
            </p14:nvContentPartPr>
            <p14:xfrm>
              <a:off x="1233360" y="2027880"/>
              <a:ext cx="6565680" cy="40500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5C8A1B3-1389-4F2F-8A23-7C3754D424CF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224000" y="2018520"/>
                <a:ext cx="6584400" cy="406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8269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4C640B-D32F-4D3A-8DAC-C444576B2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263" r="34794"/>
          <a:stretch/>
        </p:blipFill>
        <p:spPr>
          <a:xfrm>
            <a:off x="480356" y="464530"/>
            <a:ext cx="3850724" cy="296447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259F2DE-1531-4578-85A0-0FC365E768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58" t="8121" r="7256" b="7551"/>
          <a:stretch/>
        </p:blipFill>
        <p:spPr>
          <a:xfrm>
            <a:off x="6263914" y="4446955"/>
            <a:ext cx="1763094" cy="17567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18EDF83E-3839-44E9-9C04-1181CE6C2F11}"/>
                  </a:ext>
                </a:extLst>
              </p14:cNvPr>
              <p14:cNvContentPartPr/>
              <p14:nvPr/>
            </p14:nvContentPartPr>
            <p14:xfrm>
              <a:off x="861885" y="5632676"/>
              <a:ext cx="47160" cy="435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18EDF83E-3839-44E9-9C04-1181CE6C2F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3885" y="5614676"/>
                <a:ext cx="828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2EAA09B-B6FD-4DEA-952F-792C034B078A}"/>
                  </a:ext>
                </a:extLst>
              </p14:cNvPr>
              <p14:cNvContentPartPr/>
              <p14:nvPr/>
            </p14:nvContentPartPr>
            <p14:xfrm>
              <a:off x="7174485" y="4468796"/>
              <a:ext cx="75240" cy="493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2EAA09B-B6FD-4DEA-952F-792C034B07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56845" y="4451156"/>
                <a:ext cx="1108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F4DFEA7A-FD64-44EC-812B-A33EC6D64241}"/>
                  </a:ext>
                </a:extLst>
              </p14:cNvPr>
              <p14:cNvContentPartPr/>
              <p14:nvPr/>
            </p14:nvContentPartPr>
            <p14:xfrm>
              <a:off x="814005" y="834956"/>
              <a:ext cx="3134160" cy="216180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F4DFEA7A-FD64-44EC-812B-A33EC6D6424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6005" y="816956"/>
                <a:ext cx="3169800" cy="21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DFE49250-20BA-487F-AE10-ED60DC266B14}"/>
                  </a:ext>
                </a:extLst>
              </p14:cNvPr>
              <p14:cNvContentPartPr/>
              <p14:nvPr/>
            </p14:nvContentPartPr>
            <p14:xfrm>
              <a:off x="6301485" y="4910516"/>
              <a:ext cx="1713600" cy="12801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DFE49250-20BA-487F-AE10-ED60DC266B1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83845" y="4892876"/>
                <a:ext cx="1749240" cy="13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D1251615-100B-4EA1-9D8E-735196AE4B7B}"/>
                  </a:ext>
                </a:extLst>
              </p14:cNvPr>
              <p14:cNvContentPartPr/>
              <p14:nvPr/>
            </p14:nvContentPartPr>
            <p14:xfrm>
              <a:off x="1890045" y="2243996"/>
              <a:ext cx="16920" cy="3600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D1251615-100B-4EA1-9D8E-735196AE4B7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72045" y="2226356"/>
                <a:ext cx="525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B7654AEA-DA56-4090-BFE0-B727E6B0CA1C}"/>
                  </a:ext>
                </a:extLst>
              </p14:cNvPr>
              <p14:cNvContentPartPr/>
              <p14:nvPr/>
            </p14:nvContentPartPr>
            <p14:xfrm>
              <a:off x="1858725" y="1959956"/>
              <a:ext cx="448200" cy="3081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B7654AEA-DA56-4090-BFE0-B727E6B0CA1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41085" y="1941956"/>
                <a:ext cx="48384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19559D9F-912C-489D-9E73-3D61A4A12C7F}"/>
                  </a:ext>
                </a:extLst>
              </p14:cNvPr>
              <p14:cNvContentPartPr/>
              <p14:nvPr/>
            </p14:nvContentPartPr>
            <p14:xfrm>
              <a:off x="6359085" y="4482836"/>
              <a:ext cx="878760" cy="5695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19559D9F-912C-489D-9E73-3D61A4A12C7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41445" y="4464836"/>
                <a:ext cx="91440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F0C538A8-2DDF-4494-97A7-A9C2E5622B65}"/>
                  </a:ext>
                </a:extLst>
              </p14:cNvPr>
              <p14:cNvContentPartPr/>
              <p14:nvPr/>
            </p14:nvContentPartPr>
            <p14:xfrm>
              <a:off x="2369565" y="1527236"/>
              <a:ext cx="533520" cy="3639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F0C538A8-2DDF-4494-97A7-A9C2E5622B6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51565" y="1509236"/>
                <a:ext cx="56916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366A274D-ACFD-4C16-8DD6-C85C0670A062}"/>
                  </a:ext>
                </a:extLst>
              </p14:cNvPr>
              <p14:cNvContentPartPr/>
              <p14:nvPr/>
            </p14:nvContentPartPr>
            <p14:xfrm>
              <a:off x="7424325" y="5621516"/>
              <a:ext cx="631440" cy="58212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366A274D-ACFD-4C16-8DD6-C85C0670A06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06325" y="5603876"/>
                <a:ext cx="667080" cy="61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2D2DFCF8-6B5B-4F3E-A5B2-E359BA9253D6}"/>
              </a:ext>
            </a:extLst>
          </p:cNvPr>
          <p:cNvGrpSpPr/>
          <p:nvPr/>
        </p:nvGrpSpPr>
        <p:grpSpPr>
          <a:xfrm>
            <a:off x="6246045" y="4502636"/>
            <a:ext cx="1767240" cy="1239480"/>
            <a:chOff x="6246045" y="4502636"/>
            <a:chExt cx="1767240" cy="123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CFA1A98-C564-4B2B-86A8-BD16E74C400B}"/>
                    </a:ext>
                  </a:extLst>
                </p14:cNvPr>
                <p14:cNvContentPartPr/>
                <p14:nvPr/>
              </p14:nvContentPartPr>
              <p14:xfrm>
                <a:off x="6359085" y="4502636"/>
                <a:ext cx="1654200" cy="1171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CFA1A98-C564-4B2B-86A8-BD16E74C400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41445" y="4484636"/>
                  <a:ext cx="1689840" cy="12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50127DF-A531-4DEA-AB83-5F9BE32E8662}"/>
                    </a:ext>
                  </a:extLst>
                </p14:cNvPr>
                <p14:cNvContentPartPr/>
                <p14:nvPr/>
              </p14:nvContentPartPr>
              <p14:xfrm>
                <a:off x="6246045" y="5564996"/>
                <a:ext cx="232920" cy="177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50127DF-A531-4DEA-AB83-5F9BE32E866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28405" y="5547356"/>
                  <a:ext cx="268560" cy="21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8FB510B0-C78E-4200-BA2B-361E22D7DC92}"/>
                  </a:ext>
                </a:extLst>
              </p14:cNvPr>
              <p14:cNvContentPartPr/>
              <p14:nvPr/>
            </p14:nvContentPartPr>
            <p14:xfrm>
              <a:off x="2906325" y="862316"/>
              <a:ext cx="984600" cy="6663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8FB510B0-C78E-4200-BA2B-361E22D7DC9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88325" y="844676"/>
                <a:ext cx="1020240" cy="70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5F973F35-AB96-426A-B262-2FD1B9A5411F}"/>
              </a:ext>
            </a:extLst>
          </p:cNvPr>
          <p:cNvGrpSpPr/>
          <p:nvPr/>
        </p:nvGrpSpPr>
        <p:grpSpPr>
          <a:xfrm>
            <a:off x="217125" y="4370516"/>
            <a:ext cx="3353760" cy="2156040"/>
            <a:chOff x="217125" y="4370516"/>
            <a:chExt cx="3353760" cy="21560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245DF3D-F4C8-4005-9BB8-06586884278A}"/>
                    </a:ext>
                  </a:extLst>
                </p14:cNvPr>
                <p14:cNvContentPartPr/>
                <p14:nvPr/>
              </p14:nvContentPartPr>
              <p14:xfrm>
                <a:off x="963765" y="4370516"/>
                <a:ext cx="2607120" cy="1699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245DF3D-F4C8-4005-9BB8-06586884278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46125" y="4352516"/>
                  <a:ext cx="2642760" cy="173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8431932-A4E5-4B9B-93F0-E2A42DAFC9C4}"/>
                    </a:ext>
                  </a:extLst>
                </p14:cNvPr>
                <p14:cNvContentPartPr/>
                <p14:nvPr/>
              </p14:nvContentPartPr>
              <p14:xfrm>
                <a:off x="1879965" y="6112916"/>
                <a:ext cx="162000" cy="413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8431932-A4E5-4B9B-93F0-E2A42DAFC9C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62325" y="6094916"/>
                  <a:ext cx="19764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B92733A-27C8-4B4A-BE51-1ADFBDCEE7B5}"/>
                    </a:ext>
                  </a:extLst>
                </p14:cNvPr>
                <p14:cNvContentPartPr/>
                <p14:nvPr/>
              </p14:nvContentPartPr>
              <p14:xfrm>
                <a:off x="217125" y="4879556"/>
                <a:ext cx="706320" cy="4176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B92733A-27C8-4B4A-BE51-1ADFBDCEE7B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9485" y="4861916"/>
                  <a:ext cx="741960" cy="45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92411678-E5AE-4890-B6F3-A746C4CCE456}"/>
                  </a:ext>
                </a:extLst>
              </p14:cNvPr>
              <p14:cNvContentPartPr/>
              <p14:nvPr/>
            </p14:nvContentPartPr>
            <p14:xfrm>
              <a:off x="3403125" y="5484356"/>
              <a:ext cx="56880" cy="5421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92411678-E5AE-4890-B6F3-A746C4CCE45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385485" y="5466716"/>
                <a:ext cx="925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9BF73407-628A-4219-9CE6-703BA052BD07}"/>
                  </a:ext>
                </a:extLst>
              </p14:cNvPr>
              <p14:cNvContentPartPr/>
              <p14:nvPr/>
            </p14:nvContentPartPr>
            <p14:xfrm>
              <a:off x="3479445" y="4473476"/>
              <a:ext cx="94680" cy="43920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9BF73407-628A-4219-9CE6-703BA052BD0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61805" y="4455836"/>
                <a:ext cx="130320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BB4C8C48-DC25-430F-9882-ED887FF07954}"/>
                  </a:ext>
                </a:extLst>
              </p14:cNvPr>
              <p14:cNvContentPartPr/>
              <p14:nvPr/>
            </p14:nvContentPartPr>
            <p14:xfrm>
              <a:off x="3443445" y="4946876"/>
              <a:ext cx="84960" cy="1839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BB4C8C48-DC25-430F-9882-ED887FF0795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425445" y="4929236"/>
                <a:ext cx="1206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BC703824-D990-4E87-840E-059A1BEFB155}"/>
                  </a:ext>
                </a:extLst>
              </p14:cNvPr>
              <p14:cNvContentPartPr/>
              <p14:nvPr/>
            </p14:nvContentPartPr>
            <p14:xfrm>
              <a:off x="3414645" y="5186996"/>
              <a:ext cx="93240" cy="26208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BC703824-D990-4E87-840E-059A1BEFB15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396645" y="5168996"/>
                <a:ext cx="12888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9E24AA-DC70-4AAD-8072-8BB8F273AF53}"/>
                  </a:ext>
                </a:extLst>
              </p14:cNvPr>
              <p14:cNvContentPartPr/>
              <p14:nvPr/>
            </p14:nvContentPartPr>
            <p14:xfrm>
              <a:off x="2931885" y="1298636"/>
              <a:ext cx="997200" cy="621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9E24AA-DC70-4AAD-8072-8BB8F273AF5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914245" y="1280996"/>
                <a:ext cx="1032840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ED3B1C-DABA-4341-8245-97E93312CDC3}"/>
                  </a:ext>
                </a:extLst>
              </p14:cNvPr>
              <p14:cNvContentPartPr/>
              <p14:nvPr/>
            </p14:nvContentPartPr>
            <p14:xfrm>
              <a:off x="3966525" y="893276"/>
              <a:ext cx="370800" cy="387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ED3B1C-DABA-4341-8245-97E93312CDC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48525" y="875276"/>
                <a:ext cx="40644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C94DAFB-DC8C-430F-B487-455B82AB8406}"/>
                  </a:ext>
                </a:extLst>
              </p14:cNvPr>
              <p14:cNvContentPartPr/>
              <p14:nvPr/>
            </p14:nvContentPartPr>
            <p14:xfrm>
              <a:off x="1360125" y="2616596"/>
              <a:ext cx="494280" cy="324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C94DAFB-DC8C-430F-B487-455B82AB840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42125" y="2598956"/>
                <a:ext cx="52992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7A7DE6D-6E2F-4082-8E2E-B8D0F7C2D534}"/>
                  </a:ext>
                </a:extLst>
              </p14:cNvPr>
              <p14:cNvContentPartPr/>
              <p14:nvPr/>
            </p14:nvContentPartPr>
            <p14:xfrm>
              <a:off x="1899765" y="1926116"/>
              <a:ext cx="960480" cy="692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7A7DE6D-6E2F-4082-8E2E-B8D0F7C2D53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882125" y="1908476"/>
                <a:ext cx="996120" cy="72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EF06F8C-CBA9-4E39-94BD-257777A308A0}"/>
                  </a:ext>
                </a:extLst>
              </p14:cNvPr>
              <p14:cNvContentPartPr/>
              <p14:nvPr/>
            </p14:nvContentPartPr>
            <p14:xfrm>
              <a:off x="6578325" y="5114276"/>
              <a:ext cx="1361880" cy="1067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EF06F8C-CBA9-4E39-94BD-257777A308A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524325" y="5006276"/>
                <a:ext cx="1469520" cy="12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0D80353-65CC-4E32-97CF-E242D9E660D0}"/>
                  </a:ext>
                </a:extLst>
              </p14:cNvPr>
              <p14:cNvContentPartPr/>
              <p14:nvPr/>
            </p14:nvContentPartPr>
            <p14:xfrm>
              <a:off x="1896165" y="1948796"/>
              <a:ext cx="783360" cy="483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0D80353-65CC-4E32-97CF-E242D9E660D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842525" y="1840796"/>
                <a:ext cx="891000" cy="6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C0CC41E-346E-4C88-A00B-8AD42BBF08FD}"/>
                  </a:ext>
                </a:extLst>
              </p14:cNvPr>
              <p14:cNvContentPartPr/>
              <p14:nvPr/>
            </p14:nvContentPartPr>
            <p14:xfrm>
              <a:off x="6327405" y="4464836"/>
              <a:ext cx="1410840" cy="1072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C0CC41E-346E-4C88-A00B-8AD42BBF08F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273765" y="4357196"/>
                <a:ext cx="1518480" cy="128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31014248-D3BE-4B2B-B232-635494C92DAA}"/>
              </a:ext>
            </a:extLst>
          </p:cNvPr>
          <p:cNvGrpSpPr/>
          <p:nvPr/>
        </p:nvGrpSpPr>
        <p:grpSpPr>
          <a:xfrm>
            <a:off x="5547645" y="649916"/>
            <a:ext cx="3382560" cy="617400"/>
            <a:chOff x="5547645" y="649916"/>
            <a:chExt cx="3382560" cy="61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80992A5-8AC0-40CE-AC99-64455FFE183F}"/>
                    </a:ext>
                  </a:extLst>
                </p14:cNvPr>
                <p14:cNvContentPartPr/>
                <p14:nvPr/>
              </p14:nvContentPartPr>
              <p14:xfrm>
                <a:off x="5547645" y="910556"/>
                <a:ext cx="431640" cy="354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80992A5-8AC0-40CE-AC99-64455FFE183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30005" y="892556"/>
                  <a:ext cx="46728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5D033A1-DFB9-465B-829A-AE5579ACA351}"/>
                    </a:ext>
                  </a:extLst>
                </p14:cNvPr>
                <p14:cNvContentPartPr/>
                <p14:nvPr/>
              </p14:nvContentPartPr>
              <p14:xfrm>
                <a:off x="6223725" y="1061756"/>
                <a:ext cx="389520" cy="55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5D033A1-DFB9-465B-829A-AE5579ACA35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205725" y="1043756"/>
                  <a:ext cx="4251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D8D0D36-B47E-46B0-8FAE-4515CF6D4CCB}"/>
                    </a:ext>
                  </a:extLst>
                </p14:cNvPr>
                <p14:cNvContentPartPr/>
                <p14:nvPr/>
              </p14:nvContentPartPr>
              <p14:xfrm>
                <a:off x="6472125" y="954476"/>
                <a:ext cx="180360" cy="294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D8D0D36-B47E-46B0-8FAE-4515CF6D4CC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54485" y="936476"/>
                  <a:ext cx="2160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612B46F-5112-4EBF-B447-D62F1C530A85}"/>
                    </a:ext>
                  </a:extLst>
                </p14:cNvPr>
                <p14:cNvContentPartPr/>
                <p14:nvPr/>
              </p14:nvContentPartPr>
              <p14:xfrm>
                <a:off x="6848685" y="815156"/>
                <a:ext cx="321120" cy="452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612B46F-5112-4EBF-B447-D62F1C530A8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830685" y="797516"/>
                  <a:ext cx="35676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CF9FFFD-6CEE-4B8D-B408-753F12E08598}"/>
                    </a:ext>
                  </a:extLst>
                </p14:cNvPr>
                <p14:cNvContentPartPr/>
                <p14:nvPr/>
              </p14:nvContentPartPr>
              <p14:xfrm>
                <a:off x="7394085" y="649916"/>
                <a:ext cx="234720" cy="524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CF9FFFD-6CEE-4B8D-B408-753F12E0859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376445" y="632276"/>
                  <a:ext cx="27036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45246BA-F210-42B5-88FE-113B74F513AD}"/>
                    </a:ext>
                  </a:extLst>
                </p14:cNvPr>
                <p14:cNvContentPartPr/>
                <p14:nvPr/>
              </p14:nvContentPartPr>
              <p14:xfrm>
                <a:off x="7780725" y="869516"/>
                <a:ext cx="56160" cy="221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45246BA-F210-42B5-88FE-113B74F513A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762725" y="851876"/>
                  <a:ext cx="918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4A20EA6-F060-498B-B92B-6B3A189DFE66}"/>
                    </a:ext>
                  </a:extLst>
                </p14:cNvPr>
                <p14:cNvContentPartPr/>
                <p14:nvPr/>
              </p14:nvContentPartPr>
              <p14:xfrm>
                <a:off x="7658325" y="958796"/>
                <a:ext cx="275400" cy="74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4A20EA6-F060-498B-B92B-6B3A189DFE6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640685" y="940796"/>
                  <a:ext cx="311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74D8A15-7A29-494F-A3A9-93D91730057C}"/>
                    </a:ext>
                  </a:extLst>
                </p14:cNvPr>
                <p14:cNvContentPartPr/>
                <p14:nvPr/>
              </p14:nvContentPartPr>
              <p14:xfrm>
                <a:off x="8054685" y="719396"/>
                <a:ext cx="262080" cy="435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74D8A15-7A29-494F-A3A9-93D91730057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036685" y="701396"/>
                  <a:ext cx="29772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C8451EE-6098-4BAA-9FA5-7DE7EF4CFF98}"/>
                    </a:ext>
                  </a:extLst>
                </p14:cNvPr>
                <p14:cNvContentPartPr/>
                <p14:nvPr/>
              </p14:nvContentPartPr>
              <p14:xfrm>
                <a:off x="8511165" y="911276"/>
                <a:ext cx="419040" cy="243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C8451EE-6098-4BAA-9FA5-7DE7EF4CFF9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493525" y="893276"/>
                  <a:ext cx="454680" cy="27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754BA22-9FD4-4204-B153-D3A7E626DE55}"/>
              </a:ext>
            </a:extLst>
          </p:cNvPr>
          <p:cNvGrpSpPr/>
          <p:nvPr/>
        </p:nvGrpSpPr>
        <p:grpSpPr>
          <a:xfrm>
            <a:off x="6371685" y="6033356"/>
            <a:ext cx="1009080" cy="400680"/>
            <a:chOff x="6371685" y="6033356"/>
            <a:chExt cx="1009080" cy="40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D90C9A6-5D2C-4A8D-8416-B814ABA3718F}"/>
                    </a:ext>
                  </a:extLst>
                </p14:cNvPr>
                <p14:cNvContentPartPr/>
                <p14:nvPr/>
              </p14:nvContentPartPr>
              <p14:xfrm>
                <a:off x="6371685" y="6191756"/>
                <a:ext cx="607320" cy="34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D90C9A6-5D2C-4A8D-8416-B814ABA3718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354045" y="6173756"/>
                  <a:ext cx="6429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B9107FD-355C-4D68-91B6-B68CAE4AEC7D}"/>
                    </a:ext>
                  </a:extLst>
                </p14:cNvPr>
                <p14:cNvContentPartPr/>
                <p14:nvPr/>
              </p14:nvContentPartPr>
              <p14:xfrm>
                <a:off x="6462405" y="6174836"/>
                <a:ext cx="918360" cy="71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B9107FD-355C-4D68-91B6-B68CAE4AEC7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44405" y="6156836"/>
                  <a:ext cx="954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59413DB-017B-486A-9597-FA8951A47468}"/>
                    </a:ext>
                  </a:extLst>
                </p14:cNvPr>
                <p14:cNvContentPartPr/>
                <p14:nvPr/>
              </p14:nvContentPartPr>
              <p14:xfrm>
                <a:off x="6856245" y="6033356"/>
                <a:ext cx="224640" cy="400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59413DB-017B-486A-9597-FA8951A4746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38245" y="6015716"/>
                  <a:ext cx="260280" cy="43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E27941-08B9-47B4-B0B8-DC8F48E0288D}"/>
              </a:ext>
            </a:extLst>
          </p:cNvPr>
          <p:cNvGrpSpPr/>
          <p:nvPr/>
        </p:nvGrpSpPr>
        <p:grpSpPr>
          <a:xfrm>
            <a:off x="856845" y="2820356"/>
            <a:ext cx="443160" cy="304920"/>
            <a:chOff x="856845" y="2820356"/>
            <a:chExt cx="44316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192721C-ED8D-4CEB-9CCE-5F64681682EA}"/>
                    </a:ext>
                  </a:extLst>
                </p14:cNvPr>
                <p14:cNvContentPartPr/>
                <p14:nvPr/>
              </p14:nvContentPartPr>
              <p14:xfrm>
                <a:off x="856845" y="2904596"/>
                <a:ext cx="443160" cy="102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192721C-ED8D-4CEB-9CCE-5F64681682E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38845" y="2886956"/>
                  <a:ext cx="478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5896DBC-8CD2-417A-B4FC-EDE219901D1D}"/>
                    </a:ext>
                  </a:extLst>
                </p14:cNvPr>
                <p14:cNvContentPartPr/>
                <p14:nvPr/>
              </p14:nvContentPartPr>
              <p14:xfrm>
                <a:off x="1044045" y="2820356"/>
                <a:ext cx="198720" cy="304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5896DBC-8CD2-417A-B4FC-EDE219901D1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26405" y="2802356"/>
                  <a:ext cx="234360" cy="34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A9670DC-E05D-4729-91F2-D94A16481FA3}"/>
              </a:ext>
            </a:extLst>
          </p:cNvPr>
          <p:cNvGrpSpPr/>
          <p:nvPr/>
        </p:nvGrpSpPr>
        <p:grpSpPr>
          <a:xfrm>
            <a:off x="6259365" y="4268996"/>
            <a:ext cx="866880" cy="354240"/>
            <a:chOff x="6259365" y="4268996"/>
            <a:chExt cx="86688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F63E61A-2F22-470D-85E3-743FAAFAA776}"/>
                    </a:ext>
                  </a:extLst>
                </p14:cNvPr>
                <p14:cNvContentPartPr/>
                <p14:nvPr/>
              </p14:nvContentPartPr>
              <p14:xfrm>
                <a:off x="6259365" y="4437116"/>
                <a:ext cx="866880" cy="92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F63E61A-2F22-470D-85E3-743FAAFAA77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241725" y="4419116"/>
                  <a:ext cx="902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A9AA6AF-C807-40CA-A8DB-4242A1C12372}"/>
                    </a:ext>
                  </a:extLst>
                </p14:cNvPr>
                <p14:cNvContentPartPr/>
                <p14:nvPr/>
              </p14:nvContentPartPr>
              <p14:xfrm>
                <a:off x="6526845" y="4268996"/>
                <a:ext cx="284040" cy="354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A9AA6AF-C807-40CA-A8DB-4242A1C1237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509205" y="4250996"/>
                  <a:ext cx="319680" cy="38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3003235-353D-4D51-B3AF-575C54170F53}"/>
              </a:ext>
            </a:extLst>
          </p:cNvPr>
          <p:cNvGrpSpPr/>
          <p:nvPr/>
        </p:nvGrpSpPr>
        <p:grpSpPr>
          <a:xfrm>
            <a:off x="3920085" y="722996"/>
            <a:ext cx="460080" cy="262440"/>
            <a:chOff x="3920085" y="722996"/>
            <a:chExt cx="46008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18F7E7B-76B1-4E46-8F72-7169BFA70A52}"/>
                    </a:ext>
                  </a:extLst>
                </p14:cNvPr>
                <p14:cNvContentPartPr/>
                <p14:nvPr/>
              </p14:nvContentPartPr>
              <p14:xfrm>
                <a:off x="3920085" y="814436"/>
                <a:ext cx="460080" cy="60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18F7E7B-76B1-4E46-8F72-7169BFA70A5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02445" y="796796"/>
                  <a:ext cx="495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C907299-23C2-4069-B09D-95788951ECD1}"/>
                    </a:ext>
                  </a:extLst>
                </p14:cNvPr>
                <p14:cNvContentPartPr/>
                <p14:nvPr/>
              </p14:nvContentPartPr>
              <p14:xfrm>
                <a:off x="4013685" y="722996"/>
                <a:ext cx="192240" cy="262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C907299-23C2-4069-B09D-95788951ECD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96045" y="704996"/>
                  <a:ext cx="227880" cy="29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905E5EF-E1CF-4888-AE1D-8150ABE3E512}"/>
                  </a:ext>
                </a:extLst>
              </p14:cNvPr>
              <p14:cNvContentPartPr/>
              <p14:nvPr/>
            </p14:nvContentPartPr>
            <p14:xfrm>
              <a:off x="1155285" y="2373956"/>
              <a:ext cx="781200" cy="4939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905E5EF-E1CF-4888-AE1D-8150ABE3E51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101285" y="2265956"/>
                <a:ext cx="888840" cy="70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A93A50D2-38B7-46EA-9F62-255A84CB05CE}"/>
              </a:ext>
            </a:extLst>
          </p:cNvPr>
          <p:cNvGrpSpPr/>
          <p:nvPr/>
        </p:nvGrpSpPr>
        <p:grpSpPr>
          <a:xfrm>
            <a:off x="5629365" y="1477916"/>
            <a:ext cx="2986920" cy="689400"/>
            <a:chOff x="5629365" y="1477916"/>
            <a:chExt cx="2986920" cy="68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95F047F-70C0-4702-8DD2-E3E53767E438}"/>
                    </a:ext>
                  </a:extLst>
                </p14:cNvPr>
                <p14:cNvContentPartPr/>
                <p14:nvPr/>
              </p14:nvContentPartPr>
              <p14:xfrm>
                <a:off x="5629365" y="1549916"/>
                <a:ext cx="299160" cy="617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95F047F-70C0-4702-8DD2-E3E53767E43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611725" y="1531916"/>
                  <a:ext cx="334800" cy="65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55AF3D1-9A2C-4AE5-BFDF-6C0E281B831F}"/>
                    </a:ext>
                  </a:extLst>
                </p14:cNvPr>
                <p14:cNvContentPartPr/>
                <p14:nvPr/>
              </p14:nvContentPartPr>
              <p14:xfrm>
                <a:off x="6174765" y="1797956"/>
                <a:ext cx="465840" cy="67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55AF3D1-9A2C-4AE5-BFDF-6C0E281B831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156765" y="1779956"/>
                  <a:ext cx="501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E5D7933-4E86-46C0-BE06-93C7404347FF}"/>
                    </a:ext>
                  </a:extLst>
                </p14:cNvPr>
                <p14:cNvContentPartPr/>
                <p14:nvPr/>
              </p14:nvContentPartPr>
              <p14:xfrm>
                <a:off x="6502365" y="1710476"/>
                <a:ext cx="228960" cy="262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E5D7933-4E86-46C0-BE06-93C7404347F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484365" y="1692836"/>
                  <a:ext cx="2646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90FFB9B-DC29-498C-894E-2A2387A1FF56}"/>
                    </a:ext>
                  </a:extLst>
                </p14:cNvPr>
                <p14:cNvContentPartPr/>
                <p14:nvPr/>
              </p14:nvContentPartPr>
              <p14:xfrm>
                <a:off x="7018245" y="1477916"/>
                <a:ext cx="287640" cy="536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90FFB9B-DC29-498C-894E-2A2387A1FF5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000605" y="1460276"/>
                  <a:ext cx="32328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AC75CEA-BA51-4B2E-9544-FCC743EEC929}"/>
                    </a:ext>
                  </a:extLst>
                </p14:cNvPr>
                <p14:cNvContentPartPr/>
                <p14:nvPr/>
              </p14:nvContentPartPr>
              <p14:xfrm>
                <a:off x="7771005" y="1598876"/>
                <a:ext cx="18360" cy="254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AC75CEA-BA51-4B2E-9544-FCC743EEC92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753005" y="1580876"/>
                  <a:ext cx="540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13CFDD4-074F-4292-96CE-7B8FFD13D7B4}"/>
                    </a:ext>
                  </a:extLst>
                </p14:cNvPr>
                <p14:cNvContentPartPr/>
                <p14:nvPr/>
              </p14:nvContentPartPr>
              <p14:xfrm>
                <a:off x="7617645" y="1682396"/>
                <a:ext cx="305280" cy="84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13CFDD4-074F-4292-96CE-7B8FFD13D7B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599645" y="1664756"/>
                  <a:ext cx="3409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444702D-CAC1-4CA6-836F-448A428D293D}"/>
                    </a:ext>
                  </a:extLst>
                </p14:cNvPr>
                <p14:cNvContentPartPr/>
                <p14:nvPr/>
              </p14:nvContentPartPr>
              <p14:xfrm>
                <a:off x="8092485" y="1535876"/>
                <a:ext cx="523800" cy="251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444702D-CAC1-4CA6-836F-448A428D293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074485" y="1517876"/>
                  <a:ext cx="559440" cy="28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F91B68F-B448-408D-A908-5B9720B55979}"/>
                  </a:ext>
                </a:extLst>
              </p14:cNvPr>
              <p14:cNvContentPartPr/>
              <p14:nvPr/>
            </p14:nvContentPartPr>
            <p14:xfrm>
              <a:off x="4533525" y="2713076"/>
              <a:ext cx="341280" cy="281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F91B68F-B448-408D-A908-5B9720B5597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515885" y="2695076"/>
                <a:ext cx="37692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3E184E98-AE4B-4A42-A3E5-88C5C5F24AAD}"/>
                  </a:ext>
                </a:extLst>
              </p14:cNvPr>
              <p14:cNvContentPartPr/>
              <p14:nvPr/>
            </p14:nvContentPartPr>
            <p14:xfrm>
              <a:off x="4925565" y="2627756"/>
              <a:ext cx="177840" cy="7142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3E184E98-AE4B-4A42-A3E5-88C5C5F24AAD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907925" y="2609756"/>
                <a:ext cx="213480" cy="74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868CB1C-2529-4BC9-99AA-80CE819EE7FC}"/>
                  </a:ext>
                </a:extLst>
              </p14:cNvPr>
              <p14:cNvContentPartPr/>
              <p14:nvPr/>
            </p14:nvContentPartPr>
            <p14:xfrm>
              <a:off x="5106285" y="2882996"/>
              <a:ext cx="327960" cy="2264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868CB1C-2529-4BC9-99AA-80CE819EE7F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088645" y="2865356"/>
                <a:ext cx="36360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362AE1F-E357-4055-B0F8-0CF7C87DAEFA}"/>
                  </a:ext>
                </a:extLst>
              </p14:cNvPr>
              <p14:cNvContentPartPr/>
              <p14:nvPr/>
            </p14:nvContentPartPr>
            <p14:xfrm>
              <a:off x="5498325" y="2976596"/>
              <a:ext cx="78840" cy="2743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362AE1F-E357-4055-B0F8-0CF7C87DAEF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480325" y="2958596"/>
                <a:ext cx="11448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5480D45-82BA-46E4-8E88-59FB2A4A27A5}"/>
                  </a:ext>
                </a:extLst>
              </p14:cNvPr>
              <p14:cNvContentPartPr/>
              <p14:nvPr/>
            </p14:nvContentPartPr>
            <p14:xfrm>
              <a:off x="5686605" y="2639276"/>
              <a:ext cx="147960" cy="3664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5480D45-82BA-46E4-8E88-59FB2A4A27A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668965" y="2621276"/>
                <a:ext cx="18360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46B7C3C8-CF56-40C7-941D-B0A948710CDA}"/>
                  </a:ext>
                </a:extLst>
              </p14:cNvPr>
              <p14:cNvContentPartPr/>
              <p14:nvPr/>
            </p14:nvContentPartPr>
            <p14:xfrm>
              <a:off x="5926005" y="2522636"/>
              <a:ext cx="82800" cy="5925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6B7C3C8-CF56-40C7-941D-B0A948710CDA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908365" y="2504996"/>
                <a:ext cx="118440" cy="6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AAD066E-2CD6-4207-A866-C44804837C4A}"/>
                  </a:ext>
                </a:extLst>
              </p14:cNvPr>
              <p14:cNvContentPartPr/>
              <p14:nvPr/>
            </p14:nvContentPartPr>
            <p14:xfrm>
              <a:off x="6265845" y="2737196"/>
              <a:ext cx="114120" cy="302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AAD066E-2CD6-4207-A866-C44804837C4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247845" y="2719556"/>
                <a:ext cx="1497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AD0C456-98EF-465F-8420-B743FB3A25D8}"/>
                  </a:ext>
                </a:extLst>
              </p14:cNvPr>
              <p14:cNvContentPartPr/>
              <p14:nvPr/>
            </p14:nvContentPartPr>
            <p14:xfrm>
              <a:off x="6297165" y="2843756"/>
              <a:ext cx="164520" cy="482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AD0C456-98EF-465F-8420-B743FB3A25D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279165" y="2826116"/>
                <a:ext cx="20016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42B76CA-C543-49CD-9DEF-5940C4E1B737}"/>
                  </a:ext>
                </a:extLst>
              </p14:cNvPr>
              <p14:cNvContentPartPr/>
              <p14:nvPr/>
            </p14:nvContentPartPr>
            <p14:xfrm>
              <a:off x="6594525" y="2356676"/>
              <a:ext cx="119160" cy="8312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42B76CA-C543-49CD-9DEF-5940C4E1B737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576525" y="2338676"/>
                <a:ext cx="154800" cy="86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FE5A113-31A4-492A-8DB4-C06E98719616}"/>
                  </a:ext>
                </a:extLst>
              </p14:cNvPr>
              <p14:cNvContentPartPr/>
              <p14:nvPr/>
            </p14:nvContentPartPr>
            <p14:xfrm>
              <a:off x="6835005" y="2389796"/>
              <a:ext cx="183240" cy="3020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FE5A113-31A4-492A-8DB4-C06E98719616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817005" y="2371796"/>
                <a:ext cx="21888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DA566DCF-0E19-4796-9F8B-B7DAF87BEA12}"/>
                  </a:ext>
                </a:extLst>
              </p14:cNvPr>
              <p14:cNvContentPartPr/>
              <p14:nvPr/>
            </p14:nvContentPartPr>
            <p14:xfrm>
              <a:off x="6882885" y="2518316"/>
              <a:ext cx="122400" cy="223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DA566DCF-0E19-4796-9F8B-B7DAF87BEA1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864885" y="2500676"/>
                <a:ext cx="1580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BA19D2BF-EC0C-4D44-8F49-BDD892B92FF9}"/>
                  </a:ext>
                </a:extLst>
              </p14:cNvPr>
              <p14:cNvContentPartPr/>
              <p14:nvPr/>
            </p14:nvContentPartPr>
            <p14:xfrm>
              <a:off x="6903045" y="2908916"/>
              <a:ext cx="43920" cy="2962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BA19D2BF-EC0C-4D44-8F49-BDD892B92FF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885405" y="2891276"/>
                <a:ext cx="79560" cy="33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11EE2A1-20D5-4169-876B-A33C41DE3A64}"/>
              </a:ext>
            </a:extLst>
          </p:cNvPr>
          <p:cNvGrpSpPr/>
          <p:nvPr/>
        </p:nvGrpSpPr>
        <p:grpSpPr>
          <a:xfrm>
            <a:off x="7285365" y="2213756"/>
            <a:ext cx="1571040" cy="1095840"/>
            <a:chOff x="7285365" y="2213756"/>
            <a:chExt cx="1571040" cy="109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6ADCB7F-4503-488F-A999-8F577258F63E}"/>
                    </a:ext>
                  </a:extLst>
                </p14:cNvPr>
                <p14:cNvContentPartPr/>
                <p14:nvPr/>
              </p14:nvContentPartPr>
              <p14:xfrm>
                <a:off x="7285365" y="2285756"/>
                <a:ext cx="261000" cy="335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6ADCB7F-4503-488F-A999-8F577258F63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267365" y="2267756"/>
                  <a:ext cx="2966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B02D848-1F70-48CB-8264-3C66C24D532E}"/>
                    </a:ext>
                  </a:extLst>
                </p14:cNvPr>
                <p14:cNvContentPartPr/>
                <p14:nvPr/>
              </p14:nvContentPartPr>
              <p14:xfrm>
                <a:off x="7513245" y="2832956"/>
                <a:ext cx="42840" cy="311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B02D848-1F70-48CB-8264-3C66C24D532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495605" y="2814956"/>
                  <a:ext cx="784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BA568CE-4F21-4B44-8985-40F3A04D462C}"/>
                    </a:ext>
                  </a:extLst>
                </p14:cNvPr>
                <p14:cNvContentPartPr/>
                <p14:nvPr/>
              </p14:nvContentPartPr>
              <p14:xfrm>
                <a:off x="7761285" y="2213756"/>
                <a:ext cx="48600" cy="870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BA568CE-4F21-4B44-8985-40F3A04D462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743285" y="2195756"/>
                  <a:ext cx="84240" cy="90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5FB4ABD-F658-49E4-9D28-9BB9E0708DCF}"/>
                    </a:ext>
                  </a:extLst>
                </p14:cNvPr>
                <p14:cNvContentPartPr/>
                <p14:nvPr/>
              </p14:nvContentPartPr>
              <p14:xfrm>
                <a:off x="7949205" y="2530196"/>
                <a:ext cx="108360" cy="35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5FB4ABD-F658-49E4-9D28-9BB9E0708DC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931205" y="2512196"/>
                  <a:ext cx="1440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8716374-C7E5-4E11-9E08-756E291C8690}"/>
                    </a:ext>
                  </a:extLst>
                </p14:cNvPr>
                <p14:cNvContentPartPr/>
                <p14:nvPr/>
              </p14:nvContentPartPr>
              <p14:xfrm>
                <a:off x="8002845" y="2624876"/>
                <a:ext cx="75960" cy="16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8716374-C7E5-4E11-9E08-756E291C869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984845" y="2606876"/>
                  <a:ext cx="111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08E2B1D-8974-4737-8057-EB5D91355EBE}"/>
                    </a:ext>
                  </a:extLst>
                </p14:cNvPr>
                <p14:cNvContentPartPr/>
                <p14:nvPr/>
              </p14:nvContentPartPr>
              <p14:xfrm>
                <a:off x="8297325" y="2373956"/>
                <a:ext cx="151560" cy="309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08E2B1D-8974-4737-8057-EB5D91355EB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279325" y="2355956"/>
                  <a:ext cx="1872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E62D955-7741-432C-9BC5-663E7AFCBA33}"/>
                    </a:ext>
                  </a:extLst>
                </p14:cNvPr>
                <p14:cNvContentPartPr/>
                <p14:nvPr/>
              </p14:nvContentPartPr>
              <p14:xfrm>
                <a:off x="8507205" y="2494196"/>
                <a:ext cx="56880" cy="18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E62D955-7741-432C-9BC5-663E7AFCBA3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489565" y="2476556"/>
                  <a:ext cx="925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AFCC307-9B69-4F07-9087-CD1D0E8A5FC4}"/>
                    </a:ext>
                  </a:extLst>
                </p14:cNvPr>
                <p14:cNvContentPartPr/>
                <p14:nvPr/>
              </p14:nvContentPartPr>
              <p14:xfrm>
                <a:off x="8645085" y="2341196"/>
                <a:ext cx="211320" cy="200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AFCC307-9B69-4F07-9087-CD1D0E8A5FC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627445" y="2323556"/>
                  <a:ext cx="2469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2DB0FCE-08C8-4839-B1F5-03C9656F81B3}"/>
                    </a:ext>
                  </a:extLst>
                </p14:cNvPr>
                <p14:cNvContentPartPr/>
                <p14:nvPr/>
              </p14:nvContentPartPr>
              <p14:xfrm>
                <a:off x="8198685" y="3032756"/>
                <a:ext cx="135360" cy="66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2DB0FCE-08C8-4839-B1F5-03C9656F81B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180685" y="3015116"/>
                  <a:ext cx="171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D16E3F6-91F7-4499-91A5-C29119728012}"/>
                    </a:ext>
                  </a:extLst>
                </p14:cNvPr>
                <p14:cNvContentPartPr/>
                <p14:nvPr/>
              </p14:nvContentPartPr>
              <p14:xfrm>
                <a:off x="8212005" y="3106196"/>
                <a:ext cx="143280" cy="38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D16E3F6-91F7-4499-91A5-C2911972801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194365" y="3088556"/>
                  <a:ext cx="1789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21A3F86-5879-4DB1-B5DE-8880BD63112A}"/>
                    </a:ext>
                  </a:extLst>
                </p14:cNvPr>
                <p14:cNvContentPartPr/>
                <p14:nvPr/>
              </p14:nvContentPartPr>
              <p14:xfrm>
                <a:off x="8511885" y="2810636"/>
                <a:ext cx="154440" cy="372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21A3F86-5879-4DB1-B5DE-8880BD63112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494245" y="2792636"/>
                  <a:ext cx="19008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EC74EDE-2088-411C-85CC-087F8394CA75}"/>
                    </a:ext>
                  </a:extLst>
                </p14:cNvPr>
                <p14:cNvContentPartPr/>
                <p14:nvPr/>
              </p14:nvContentPartPr>
              <p14:xfrm>
                <a:off x="8498565" y="3203396"/>
                <a:ext cx="343440" cy="106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EC74EDE-2088-411C-85CC-087F8394CA7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480925" y="3185396"/>
                  <a:ext cx="379080" cy="14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2DC6D42-E493-4266-A2C4-F98749D8A931}"/>
                  </a:ext>
                </a:extLst>
              </p14:cNvPr>
              <p14:cNvContentPartPr/>
              <p14:nvPr/>
            </p14:nvContentPartPr>
            <p14:xfrm>
              <a:off x="6334965" y="4531436"/>
              <a:ext cx="1608480" cy="1656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2DC6D42-E493-4266-A2C4-F98749D8A931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271965" y="4468436"/>
                <a:ext cx="1734120" cy="178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9DCD5DC8-AE9C-4B04-A5CA-4E24587736E8}"/>
                  </a:ext>
                </a:extLst>
              </p14:cNvPr>
              <p14:cNvContentPartPr/>
              <p14:nvPr/>
            </p14:nvContentPartPr>
            <p14:xfrm>
              <a:off x="2927565" y="838556"/>
              <a:ext cx="973800" cy="10569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9DCD5DC8-AE9C-4B04-A5CA-4E24587736E8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864565" y="775916"/>
                <a:ext cx="1099440" cy="11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095F674-F7E6-426D-A8CA-04A6D0F0CB03}"/>
                  </a:ext>
                </a:extLst>
              </p14:cNvPr>
              <p14:cNvContentPartPr/>
              <p14:nvPr/>
            </p14:nvContentPartPr>
            <p14:xfrm>
              <a:off x="4952880" y="1861200"/>
              <a:ext cx="240840" cy="195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095F674-F7E6-426D-A8CA-04A6D0F0CB03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937040" y="1797840"/>
                <a:ext cx="27216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D66D4AB-C34A-48E0-8736-2D81D31AA207}"/>
                  </a:ext>
                </a:extLst>
              </p14:cNvPr>
              <p14:cNvContentPartPr/>
              <p14:nvPr/>
            </p14:nvContentPartPr>
            <p14:xfrm>
              <a:off x="5533920" y="1917360"/>
              <a:ext cx="3178440" cy="4096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D66D4AB-C34A-48E0-8736-2D81D31AA207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518080" y="1854000"/>
                <a:ext cx="3209760" cy="5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0332AB-CA32-4C15-8638-C7762B8008E7}"/>
                  </a:ext>
                </a:extLst>
              </p14:cNvPr>
              <p14:cNvContentPartPr/>
              <p14:nvPr/>
            </p14:nvContentPartPr>
            <p14:xfrm>
              <a:off x="1117800" y="4383000"/>
              <a:ext cx="299880" cy="242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0332AB-CA32-4C15-8638-C7762B8008E7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101960" y="4319640"/>
                <a:ext cx="33120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360E8CC-88E5-48C8-890D-5A7351937EAE}"/>
                  </a:ext>
                </a:extLst>
              </p14:cNvPr>
              <p14:cNvContentPartPr/>
              <p14:nvPr/>
            </p14:nvContentPartPr>
            <p14:xfrm>
              <a:off x="1000080" y="5852520"/>
              <a:ext cx="240480" cy="1886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360E8CC-88E5-48C8-890D-5A7351937EAE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984240" y="5789160"/>
                <a:ext cx="27180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89C8A11-E711-40C7-A4A0-A01BE362E81A}"/>
                  </a:ext>
                </a:extLst>
              </p14:cNvPr>
              <p14:cNvContentPartPr/>
              <p14:nvPr/>
            </p14:nvContentPartPr>
            <p14:xfrm>
              <a:off x="3309120" y="6019200"/>
              <a:ext cx="263160" cy="1630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89C8A11-E711-40C7-A4A0-A01BE362E81A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3293280" y="5955840"/>
                <a:ext cx="29448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2DE2FB8-7D69-47D0-82CB-ADBE75A0E777}"/>
                  </a:ext>
                </a:extLst>
              </p14:cNvPr>
              <p14:cNvContentPartPr/>
              <p14:nvPr/>
            </p14:nvContentPartPr>
            <p14:xfrm>
              <a:off x="3483720" y="4370760"/>
              <a:ext cx="178560" cy="182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2DE2FB8-7D69-47D0-82CB-ADBE75A0E777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3467880" y="4307400"/>
                <a:ext cx="20988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DFE6C1F-4384-43D8-9467-5CC66F7C5B78}"/>
                  </a:ext>
                </a:extLst>
              </p14:cNvPr>
              <p14:cNvContentPartPr/>
              <p14:nvPr/>
            </p14:nvContentPartPr>
            <p14:xfrm>
              <a:off x="645480" y="289080"/>
              <a:ext cx="8562960" cy="62848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DFE6C1F-4384-43D8-9467-5CC66F7C5B78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36120" y="279720"/>
                <a:ext cx="8581680" cy="630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4230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4C640B-D32F-4D3A-8DAC-C444576B2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263" r="34794"/>
          <a:stretch/>
        </p:blipFill>
        <p:spPr>
          <a:xfrm>
            <a:off x="480356" y="464530"/>
            <a:ext cx="3850724" cy="296447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259F2DE-1531-4578-85A0-0FC365E768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58" t="8121" r="7256" b="7551"/>
          <a:stretch/>
        </p:blipFill>
        <p:spPr>
          <a:xfrm>
            <a:off x="6263914" y="4446955"/>
            <a:ext cx="1763094" cy="17567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18EDF83E-3839-44E9-9C04-1181CE6C2F11}"/>
                  </a:ext>
                </a:extLst>
              </p14:cNvPr>
              <p14:cNvContentPartPr/>
              <p14:nvPr/>
            </p14:nvContentPartPr>
            <p14:xfrm>
              <a:off x="861885" y="5632676"/>
              <a:ext cx="47160" cy="435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18EDF83E-3839-44E9-9C04-1181CE6C2F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3885" y="5614676"/>
                <a:ext cx="828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2EAA09B-B6FD-4DEA-952F-792C034B078A}"/>
                  </a:ext>
                </a:extLst>
              </p14:cNvPr>
              <p14:cNvContentPartPr/>
              <p14:nvPr/>
            </p14:nvContentPartPr>
            <p14:xfrm>
              <a:off x="7174485" y="4468796"/>
              <a:ext cx="75240" cy="493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2EAA09B-B6FD-4DEA-952F-792C034B07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56845" y="4451156"/>
                <a:ext cx="1108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F4DFEA7A-FD64-44EC-812B-A33EC6D64241}"/>
                  </a:ext>
                </a:extLst>
              </p14:cNvPr>
              <p14:cNvContentPartPr/>
              <p14:nvPr/>
            </p14:nvContentPartPr>
            <p14:xfrm>
              <a:off x="814005" y="834956"/>
              <a:ext cx="3134160" cy="216180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F4DFEA7A-FD64-44EC-812B-A33EC6D6424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6005" y="816956"/>
                <a:ext cx="3169800" cy="21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DFE49250-20BA-487F-AE10-ED60DC266B14}"/>
                  </a:ext>
                </a:extLst>
              </p14:cNvPr>
              <p14:cNvContentPartPr/>
              <p14:nvPr/>
            </p14:nvContentPartPr>
            <p14:xfrm>
              <a:off x="6301485" y="4910516"/>
              <a:ext cx="1713600" cy="12801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DFE49250-20BA-487F-AE10-ED60DC266B1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83845" y="4892876"/>
                <a:ext cx="1749240" cy="13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D1251615-100B-4EA1-9D8E-735196AE4B7B}"/>
                  </a:ext>
                </a:extLst>
              </p14:cNvPr>
              <p14:cNvContentPartPr/>
              <p14:nvPr/>
            </p14:nvContentPartPr>
            <p14:xfrm>
              <a:off x="1890045" y="2243996"/>
              <a:ext cx="16920" cy="3600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D1251615-100B-4EA1-9D8E-735196AE4B7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72045" y="2226356"/>
                <a:ext cx="525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B7654AEA-DA56-4090-BFE0-B727E6B0CA1C}"/>
                  </a:ext>
                </a:extLst>
              </p14:cNvPr>
              <p14:cNvContentPartPr/>
              <p14:nvPr/>
            </p14:nvContentPartPr>
            <p14:xfrm>
              <a:off x="1858725" y="1959956"/>
              <a:ext cx="448200" cy="3081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B7654AEA-DA56-4090-BFE0-B727E6B0CA1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41085" y="1941956"/>
                <a:ext cx="48384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19559D9F-912C-489D-9E73-3D61A4A12C7F}"/>
                  </a:ext>
                </a:extLst>
              </p14:cNvPr>
              <p14:cNvContentPartPr/>
              <p14:nvPr/>
            </p14:nvContentPartPr>
            <p14:xfrm>
              <a:off x="6359085" y="4482836"/>
              <a:ext cx="878760" cy="5695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19559D9F-912C-489D-9E73-3D61A4A12C7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41445" y="4464836"/>
                <a:ext cx="91440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F0C538A8-2DDF-4494-97A7-A9C2E5622B65}"/>
                  </a:ext>
                </a:extLst>
              </p14:cNvPr>
              <p14:cNvContentPartPr/>
              <p14:nvPr/>
            </p14:nvContentPartPr>
            <p14:xfrm>
              <a:off x="2369565" y="1527236"/>
              <a:ext cx="533520" cy="3639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F0C538A8-2DDF-4494-97A7-A9C2E5622B6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51565" y="1509236"/>
                <a:ext cx="56916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366A274D-ACFD-4C16-8DD6-C85C0670A062}"/>
                  </a:ext>
                </a:extLst>
              </p14:cNvPr>
              <p14:cNvContentPartPr/>
              <p14:nvPr/>
            </p14:nvContentPartPr>
            <p14:xfrm>
              <a:off x="7424325" y="5621516"/>
              <a:ext cx="631440" cy="58212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366A274D-ACFD-4C16-8DD6-C85C0670A06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06325" y="5603876"/>
                <a:ext cx="667080" cy="61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2D2DFCF8-6B5B-4F3E-A5B2-E359BA9253D6}"/>
              </a:ext>
            </a:extLst>
          </p:cNvPr>
          <p:cNvGrpSpPr/>
          <p:nvPr/>
        </p:nvGrpSpPr>
        <p:grpSpPr>
          <a:xfrm>
            <a:off x="6246045" y="4502636"/>
            <a:ext cx="1767240" cy="1239480"/>
            <a:chOff x="6246045" y="4502636"/>
            <a:chExt cx="1767240" cy="123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CFA1A98-C564-4B2B-86A8-BD16E74C400B}"/>
                    </a:ext>
                  </a:extLst>
                </p14:cNvPr>
                <p14:cNvContentPartPr/>
                <p14:nvPr/>
              </p14:nvContentPartPr>
              <p14:xfrm>
                <a:off x="6359085" y="4502636"/>
                <a:ext cx="1654200" cy="1171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CFA1A98-C564-4B2B-86A8-BD16E74C400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41445" y="4484636"/>
                  <a:ext cx="1689840" cy="12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50127DF-A531-4DEA-AB83-5F9BE32E8662}"/>
                    </a:ext>
                  </a:extLst>
                </p14:cNvPr>
                <p14:cNvContentPartPr/>
                <p14:nvPr/>
              </p14:nvContentPartPr>
              <p14:xfrm>
                <a:off x="6246045" y="5564996"/>
                <a:ext cx="232920" cy="177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50127DF-A531-4DEA-AB83-5F9BE32E866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28405" y="5547356"/>
                  <a:ext cx="268560" cy="21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8FB510B0-C78E-4200-BA2B-361E22D7DC92}"/>
                  </a:ext>
                </a:extLst>
              </p14:cNvPr>
              <p14:cNvContentPartPr/>
              <p14:nvPr/>
            </p14:nvContentPartPr>
            <p14:xfrm>
              <a:off x="2906325" y="862316"/>
              <a:ext cx="984600" cy="6663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8FB510B0-C78E-4200-BA2B-361E22D7DC9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88325" y="844676"/>
                <a:ext cx="1020240" cy="70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5F973F35-AB96-426A-B262-2FD1B9A5411F}"/>
              </a:ext>
            </a:extLst>
          </p:cNvPr>
          <p:cNvGrpSpPr/>
          <p:nvPr/>
        </p:nvGrpSpPr>
        <p:grpSpPr>
          <a:xfrm>
            <a:off x="217125" y="4370516"/>
            <a:ext cx="3353760" cy="2156040"/>
            <a:chOff x="217125" y="4370516"/>
            <a:chExt cx="3353760" cy="21560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245DF3D-F4C8-4005-9BB8-06586884278A}"/>
                    </a:ext>
                  </a:extLst>
                </p14:cNvPr>
                <p14:cNvContentPartPr/>
                <p14:nvPr/>
              </p14:nvContentPartPr>
              <p14:xfrm>
                <a:off x="963765" y="4370516"/>
                <a:ext cx="2607120" cy="1699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245DF3D-F4C8-4005-9BB8-06586884278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46125" y="4352516"/>
                  <a:ext cx="2642760" cy="173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8431932-A4E5-4B9B-93F0-E2A42DAFC9C4}"/>
                    </a:ext>
                  </a:extLst>
                </p14:cNvPr>
                <p14:cNvContentPartPr/>
                <p14:nvPr/>
              </p14:nvContentPartPr>
              <p14:xfrm>
                <a:off x="1879965" y="6112916"/>
                <a:ext cx="162000" cy="413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8431932-A4E5-4B9B-93F0-E2A42DAFC9C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62325" y="6094916"/>
                  <a:ext cx="19764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B92733A-27C8-4B4A-BE51-1ADFBDCEE7B5}"/>
                    </a:ext>
                  </a:extLst>
                </p14:cNvPr>
                <p14:cNvContentPartPr/>
                <p14:nvPr/>
              </p14:nvContentPartPr>
              <p14:xfrm>
                <a:off x="217125" y="4879556"/>
                <a:ext cx="706320" cy="4176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B92733A-27C8-4B4A-BE51-1ADFBDCEE7B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9485" y="4861916"/>
                  <a:ext cx="741960" cy="45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92411678-E5AE-4890-B6F3-A746C4CCE456}"/>
                  </a:ext>
                </a:extLst>
              </p14:cNvPr>
              <p14:cNvContentPartPr/>
              <p14:nvPr/>
            </p14:nvContentPartPr>
            <p14:xfrm>
              <a:off x="3403125" y="5484356"/>
              <a:ext cx="56880" cy="5421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92411678-E5AE-4890-B6F3-A746C4CCE45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385485" y="5466716"/>
                <a:ext cx="925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9BF73407-628A-4219-9CE6-703BA052BD07}"/>
                  </a:ext>
                </a:extLst>
              </p14:cNvPr>
              <p14:cNvContentPartPr/>
              <p14:nvPr/>
            </p14:nvContentPartPr>
            <p14:xfrm>
              <a:off x="3479445" y="4473476"/>
              <a:ext cx="94680" cy="43920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9BF73407-628A-4219-9CE6-703BA052BD0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61805" y="4455836"/>
                <a:ext cx="130320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BB4C8C48-DC25-430F-9882-ED887FF07954}"/>
                  </a:ext>
                </a:extLst>
              </p14:cNvPr>
              <p14:cNvContentPartPr/>
              <p14:nvPr/>
            </p14:nvContentPartPr>
            <p14:xfrm>
              <a:off x="3443445" y="4946876"/>
              <a:ext cx="84960" cy="1839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BB4C8C48-DC25-430F-9882-ED887FF0795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425445" y="4929236"/>
                <a:ext cx="1206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BC703824-D990-4E87-840E-059A1BEFB155}"/>
                  </a:ext>
                </a:extLst>
              </p14:cNvPr>
              <p14:cNvContentPartPr/>
              <p14:nvPr/>
            </p14:nvContentPartPr>
            <p14:xfrm>
              <a:off x="3414645" y="5186996"/>
              <a:ext cx="93240" cy="26208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BC703824-D990-4E87-840E-059A1BEFB15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396645" y="5168996"/>
                <a:ext cx="12888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9E24AA-DC70-4AAD-8072-8BB8F273AF53}"/>
                  </a:ext>
                </a:extLst>
              </p14:cNvPr>
              <p14:cNvContentPartPr/>
              <p14:nvPr/>
            </p14:nvContentPartPr>
            <p14:xfrm>
              <a:off x="2931885" y="1298636"/>
              <a:ext cx="997200" cy="621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9E24AA-DC70-4AAD-8072-8BB8F273AF5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914245" y="1280996"/>
                <a:ext cx="1032840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ED3B1C-DABA-4341-8245-97E93312CDC3}"/>
                  </a:ext>
                </a:extLst>
              </p14:cNvPr>
              <p14:cNvContentPartPr/>
              <p14:nvPr/>
            </p14:nvContentPartPr>
            <p14:xfrm>
              <a:off x="3966525" y="893276"/>
              <a:ext cx="370800" cy="387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ED3B1C-DABA-4341-8245-97E93312CDC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48525" y="875276"/>
                <a:ext cx="40644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C94DAFB-DC8C-430F-B487-455B82AB8406}"/>
                  </a:ext>
                </a:extLst>
              </p14:cNvPr>
              <p14:cNvContentPartPr/>
              <p14:nvPr/>
            </p14:nvContentPartPr>
            <p14:xfrm>
              <a:off x="1360125" y="2616596"/>
              <a:ext cx="494280" cy="324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C94DAFB-DC8C-430F-B487-455B82AB840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42125" y="2598956"/>
                <a:ext cx="52992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7A7DE6D-6E2F-4082-8E2E-B8D0F7C2D534}"/>
                  </a:ext>
                </a:extLst>
              </p14:cNvPr>
              <p14:cNvContentPartPr/>
              <p14:nvPr/>
            </p14:nvContentPartPr>
            <p14:xfrm>
              <a:off x="1899765" y="1926116"/>
              <a:ext cx="960480" cy="692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7A7DE6D-6E2F-4082-8E2E-B8D0F7C2D53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882125" y="1908476"/>
                <a:ext cx="996120" cy="72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EF06F8C-CBA9-4E39-94BD-257777A308A0}"/>
                  </a:ext>
                </a:extLst>
              </p14:cNvPr>
              <p14:cNvContentPartPr/>
              <p14:nvPr/>
            </p14:nvContentPartPr>
            <p14:xfrm>
              <a:off x="6578325" y="5114276"/>
              <a:ext cx="1361880" cy="1067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EF06F8C-CBA9-4E39-94BD-257777A308A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524325" y="5006276"/>
                <a:ext cx="1469520" cy="12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0D80353-65CC-4E32-97CF-E242D9E660D0}"/>
                  </a:ext>
                </a:extLst>
              </p14:cNvPr>
              <p14:cNvContentPartPr/>
              <p14:nvPr/>
            </p14:nvContentPartPr>
            <p14:xfrm>
              <a:off x="1896165" y="1948796"/>
              <a:ext cx="783360" cy="483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0D80353-65CC-4E32-97CF-E242D9E660D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842525" y="1840796"/>
                <a:ext cx="891000" cy="6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C0CC41E-346E-4C88-A00B-8AD42BBF08FD}"/>
                  </a:ext>
                </a:extLst>
              </p14:cNvPr>
              <p14:cNvContentPartPr/>
              <p14:nvPr/>
            </p14:nvContentPartPr>
            <p14:xfrm>
              <a:off x="6327405" y="4464836"/>
              <a:ext cx="1410840" cy="1072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C0CC41E-346E-4C88-A00B-8AD42BBF08F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273765" y="4357196"/>
                <a:ext cx="1518480" cy="128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31014248-D3BE-4B2B-B232-635494C92DAA}"/>
              </a:ext>
            </a:extLst>
          </p:cNvPr>
          <p:cNvGrpSpPr/>
          <p:nvPr/>
        </p:nvGrpSpPr>
        <p:grpSpPr>
          <a:xfrm>
            <a:off x="5547645" y="649916"/>
            <a:ext cx="3382560" cy="617400"/>
            <a:chOff x="5547645" y="649916"/>
            <a:chExt cx="3382560" cy="61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80992A5-8AC0-40CE-AC99-64455FFE183F}"/>
                    </a:ext>
                  </a:extLst>
                </p14:cNvPr>
                <p14:cNvContentPartPr/>
                <p14:nvPr/>
              </p14:nvContentPartPr>
              <p14:xfrm>
                <a:off x="5547645" y="910556"/>
                <a:ext cx="431640" cy="354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80992A5-8AC0-40CE-AC99-64455FFE183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30005" y="892556"/>
                  <a:ext cx="46728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5D033A1-DFB9-465B-829A-AE5579ACA351}"/>
                    </a:ext>
                  </a:extLst>
                </p14:cNvPr>
                <p14:cNvContentPartPr/>
                <p14:nvPr/>
              </p14:nvContentPartPr>
              <p14:xfrm>
                <a:off x="6223725" y="1061756"/>
                <a:ext cx="389520" cy="55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5D033A1-DFB9-465B-829A-AE5579ACA35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205725" y="1043756"/>
                  <a:ext cx="4251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D8D0D36-B47E-46B0-8FAE-4515CF6D4CCB}"/>
                    </a:ext>
                  </a:extLst>
                </p14:cNvPr>
                <p14:cNvContentPartPr/>
                <p14:nvPr/>
              </p14:nvContentPartPr>
              <p14:xfrm>
                <a:off x="6472125" y="954476"/>
                <a:ext cx="180360" cy="294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D8D0D36-B47E-46B0-8FAE-4515CF6D4CC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54485" y="936476"/>
                  <a:ext cx="2160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612B46F-5112-4EBF-B447-D62F1C530A85}"/>
                    </a:ext>
                  </a:extLst>
                </p14:cNvPr>
                <p14:cNvContentPartPr/>
                <p14:nvPr/>
              </p14:nvContentPartPr>
              <p14:xfrm>
                <a:off x="6848685" y="815156"/>
                <a:ext cx="321120" cy="452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612B46F-5112-4EBF-B447-D62F1C530A8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830685" y="797516"/>
                  <a:ext cx="35676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CF9FFFD-6CEE-4B8D-B408-753F12E08598}"/>
                    </a:ext>
                  </a:extLst>
                </p14:cNvPr>
                <p14:cNvContentPartPr/>
                <p14:nvPr/>
              </p14:nvContentPartPr>
              <p14:xfrm>
                <a:off x="7394085" y="649916"/>
                <a:ext cx="234720" cy="524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CF9FFFD-6CEE-4B8D-B408-753F12E0859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376445" y="632276"/>
                  <a:ext cx="27036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45246BA-F210-42B5-88FE-113B74F513AD}"/>
                    </a:ext>
                  </a:extLst>
                </p14:cNvPr>
                <p14:cNvContentPartPr/>
                <p14:nvPr/>
              </p14:nvContentPartPr>
              <p14:xfrm>
                <a:off x="7780725" y="869516"/>
                <a:ext cx="56160" cy="221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45246BA-F210-42B5-88FE-113B74F513A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762725" y="851876"/>
                  <a:ext cx="918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4A20EA6-F060-498B-B92B-6B3A189DFE66}"/>
                    </a:ext>
                  </a:extLst>
                </p14:cNvPr>
                <p14:cNvContentPartPr/>
                <p14:nvPr/>
              </p14:nvContentPartPr>
              <p14:xfrm>
                <a:off x="7658325" y="958796"/>
                <a:ext cx="275400" cy="74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4A20EA6-F060-498B-B92B-6B3A189DFE6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640685" y="940796"/>
                  <a:ext cx="311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74D8A15-7A29-494F-A3A9-93D91730057C}"/>
                    </a:ext>
                  </a:extLst>
                </p14:cNvPr>
                <p14:cNvContentPartPr/>
                <p14:nvPr/>
              </p14:nvContentPartPr>
              <p14:xfrm>
                <a:off x="8054685" y="719396"/>
                <a:ext cx="262080" cy="435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74D8A15-7A29-494F-A3A9-93D91730057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036685" y="701396"/>
                  <a:ext cx="29772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C8451EE-6098-4BAA-9FA5-7DE7EF4CFF98}"/>
                    </a:ext>
                  </a:extLst>
                </p14:cNvPr>
                <p14:cNvContentPartPr/>
                <p14:nvPr/>
              </p14:nvContentPartPr>
              <p14:xfrm>
                <a:off x="8511165" y="911276"/>
                <a:ext cx="419040" cy="243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C8451EE-6098-4BAA-9FA5-7DE7EF4CFF9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493525" y="893276"/>
                  <a:ext cx="454680" cy="27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754BA22-9FD4-4204-B153-D3A7E626DE55}"/>
              </a:ext>
            </a:extLst>
          </p:cNvPr>
          <p:cNvGrpSpPr/>
          <p:nvPr/>
        </p:nvGrpSpPr>
        <p:grpSpPr>
          <a:xfrm>
            <a:off x="6371685" y="6033356"/>
            <a:ext cx="1009080" cy="400680"/>
            <a:chOff x="6371685" y="6033356"/>
            <a:chExt cx="1009080" cy="40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D90C9A6-5D2C-4A8D-8416-B814ABA3718F}"/>
                    </a:ext>
                  </a:extLst>
                </p14:cNvPr>
                <p14:cNvContentPartPr/>
                <p14:nvPr/>
              </p14:nvContentPartPr>
              <p14:xfrm>
                <a:off x="6371685" y="6191756"/>
                <a:ext cx="607320" cy="34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D90C9A6-5D2C-4A8D-8416-B814ABA3718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354045" y="6173756"/>
                  <a:ext cx="6429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B9107FD-355C-4D68-91B6-B68CAE4AEC7D}"/>
                    </a:ext>
                  </a:extLst>
                </p14:cNvPr>
                <p14:cNvContentPartPr/>
                <p14:nvPr/>
              </p14:nvContentPartPr>
              <p14:xfrm>
                <a:off x="6462405" y="6174836"/>
                <a:ext cx="918360" cy="71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B9107FD-355C-4D68-91B6-B68CAE4AEC7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44405" y="6156836"/>
                  <a:ext cx="954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59413DB-017B-486A-9597-FA8951A47468}"/>
                    </a:ext>
                  </a:extLst>
                </p14:cNvPr>
                <p14:cNvContentPartPr/>
                <p14:nvPr/>
              </p14:nvContentPartPr>
              <p14:xfrm>
                <a:off x="6856245" y="6033356"/>
                <a:ext cx="224640" cy="400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59413DB-017B-486A-9597-FA8951A4746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38245" y="6015716"/>
                  <a:ext cx="260280" cy="43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E27941-08B9-47B4-B0B8-DC8F48E0288D}"/>
              </a:ext>
            </a:extLst>
          </p:cNvPr>
          <p:cNvGrpSpPr/>
          <p:nvPr/>
        </p:nvGrpSpPr>
        <p:grpSpPr>
          <a:xfrm>
            <a:off x="856845" y="2820356"/>
            <a:ext cx="443160" cy="304920"/>
            <a:chOff x="856845" y="2820356"/>
            <a:chExt cx="44316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192721C-ED8D-4CEB-9CCE-5F64681682EA}"/>
                    </a:ext>
                  </a:extLst>
                </p14:cNvPr>
                <p14:cNvContentPartPr/>
                <p14:nvPr/>
              </p14:nvContentPartPr>
              <p14:xfrm>
                <a:off x="856845" y="2904596"/>
                <a:ext cx="443160" cy="102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192721C-ED8D-4CEB-9CCE-5F64681682E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38845" y="2886956"/>
                  <a:ext cx="478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5896DBC-8CD2-417A-B4FC-EDE219901D1D}"/>
                    </a:ext>
                  </a:extLst>
                </p14:cNvPr>
                <p14:cNvContentPartPr/>
                <p14:nvPr/>
              </p14:nvContentPartPr>
              <p14:xfrm>
                <a:off x="1044045" y="2820356"/>
                <a:ext cx="198720" cy="304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5896DBC-8CD2-417A-B4FC-EDE219901D1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26405" y="2802356"/>
                  <a:ext cx="234360" cy="34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A9670DC-E05D-4729-91F2-D94A16481FA3}"/>
              </a:ext>
            </a:extLst>
          </p:cNvPr>
          <p:cNvGrpSpPr/>
          <p:nvPr/>
        </p:nvGrpSpPr>
        <p:grpSpPr>
          <a:xfrm>
            <a:off x="6259365" y="4268996"/>
            <a:ext cx="866880" cy="354240"/>
            <a:chOff x="6259365" y="4268996"/>
            <a:chExt cx="86688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F63E61A-2F22-470D-85E3-743FAAFAA776}"/>
                    </a:ext>
                  </a:extLst>
                </p14:cNvPr>
                <p14:cNvContentPartPr/>
                <p14:nvPr/>
              </p14:nvContentPartPr>
              <p14:xfrm>
                <a:off x="6259365" y="4437116"/>
                <a:ext cx="866880" cy="92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F63E61A-2F22-470D-85E3-743FAAFAA77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241725" y="4419116"/>
                  <a:ext cx="902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A9AA6AF-C807-40CA-A8DB-4242A1C12372}"/>
                    </a:ext>
                  </a:extLst>
                </p14:cNvPr>
                <p14:cNvContentPartPr/>
                <p14:nvPr/>
              </p14:nvContentPartPr>
              <p14:xfrm>
                <a:off x="6526845" y="4268996"/>
                <a:ext cx="284040" cy="354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A9AA6AF-C807-40CA-A8DB-4242A1C1237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509205" y="4250996"/>
                  <a:ext cx="319680" cy="38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3003235-353D-4D51-B3AF-575C54170F53}"/>
              </a:ext>
            </a:extLst>
          </p:cNvPr>
          <p:cNvGrpSpPr/>
          <p:nvPr/>
        </p:nvGrpSpPr>
        <p:grpSpPr>
          <a:xfrm>
            <a:off x="3920085" y="722996"/>
            <a:ext cx="460080" cy="262440"/>
            <a:chOff x="3920085" y="722996"/>
            <a:chExt cx="46008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18F7E7B-76B1-4E46-8F72-7169BFA70A52}"/>
                    </a:ext>
                  </a:extLst>
                </p14:cNvPr>
                <p14:cNvContentPartPr/>
                <p14:nvPr/>
              </p14:nvContentPartPr>
              <p14:xfrm>
                <a:off x="3920085" y="814436"/>
                <a:ext cx="460080" cy="60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18F7E7B-76B1-4E46-8F72-7169BFA70A5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02445" y="796796"/>
                  <a:ext cx="495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C907299-23C2-4069-B09D-95788951ECD1}"/>
                    </a:ext>
                  </a:extLst>
                </p14:cNvPr>
                <p14:cNvContentPartPr/>
                <p14:nvPr/>
              </p14:nvContentPartPr>
              <p14:xfrm>
                <a:off x="4013685" y="722996"/>
                <a:ext cx="192240" cy="262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C907299-23C2-4069-B09D-95788951ECD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96045" y="704996"/>
                  <a:ext cx="227880" cy="29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905E5EF-E1CF-4888-AE1D-8150ABE3E512}"/>
                  </a:ext>
                </a:extLst>
              </p14:cNvPr>
              <p14:cNvContentPartPr/>
              <p14:nvPr/>
            </p14:nvContentPartPr>
            <p14:xfrm>
              <a:off x="1155285" y="2373956"/>
              <a:ext cx="781200" cy="4939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905E5EF-E1CF-4888-AE1D-8150ABE3E51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101285" y="2265956"/>
                <a:ext cx="888840" cy="70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A93A50D2-38B7-46EA-9F62-255A84CB05CE}"/>
              </a:ext>
            </a:extLst>
          </p:cNvPr>
          <p:cNvGrpSpPr/>
          <p:nvPr/>
        </p:nvGrpSpPr>
        <p:grpSpPr>
          <a:xfrm>
            <a:off x="5629365" y="1477916"/>
            <a:ext cx="2986920" cy="689400"/>
            <a:chOff x="5629365" y="1477916"/>
            <a:chExt cx="2986920" cy="68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95F047F-70C0-4702-8DD2-E3E53767E438}"/>
                    </a:ext>
                  </a:extLst>
                </p14:cNvPr>
                <p14:cNvContentPartPr/>
                <p14:nvPr/>
              </p14:nvContentPartPr>
              <p14:xfrm>
                <a:off x="5629365" y="1549916"/>
                <a:ext cx="299160" cy="617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95F047F-70C0-4702-8DD2-E3E53767E43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611725" y="1531916"/>
                  <a:ext cx="334800" cy="65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55AF3D1-9A2C-4AE5-BFDF-6C0E281B831F}"/>
                    </a:ext>
                  </a:extLst>
                </p14:cNvPr>
                <p14:cNvContentPartPr/>
                <p14:nvPr/>
              </p14:nvContentPartPr>
              <p14:xfrm>
                <a:off x="6174765" y="1797956"/>
                <a:ext cx="465840" cy="67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55AF3D1-9A2C-4AE5-BFDF-6C0E281B831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156765" y="1779956"/>
                  <a:ext cx="501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E5D7933-4E86-46C0-BE06-93C7404347FF}"/>
                    </a:ext>
                  </a:extLst>
                </p14:cNvPr>
                <p14:cNvContentPartPr/>
                <p14:nvPr/>
              </p14:nvContentPartPr>
              <p14:xfrm>
                <a:off x="6502365" y="1710476"/>
                <a:ext cx="228960" cy="262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E5D7933-4E86-46C0-BE06-93C7404347F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484365" y="1692836"/>
                  <a:ext cx="2646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90FFB9B-DC29-498C-894E-2A2387A1FF56}"/>
                    </a:ext>
                  </a:extLst>
                </p14:cNvPr>
                <p14:cNvContentPartPr/>
                <p14:nvPr/>
              </p14:nvContentPartPr>
              <p14:xfrm>
                <a:off x="7018245" y="1477916"/>
                <a:ext cx="287640" cy="536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90FFB9B-DC29-498C-894E-2A2387A1FF5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000605" y="1460276"/>
                  <a:ext cx="32328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AC75CEA-BA51-4B2E-9544-FCC743EEC929}"/>
                    </a:ext>
                  </a:extLst>
                </p14:cNvPr>
                <p14:cNvContentPartPr/>
                <p14:nvPr/>
              </p14:nvContentPartPr>
              <p14:xfrm>
                <a:off x="7771005" y="1598876"/>
                <a:ext cx="18360" cy="254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AC75CEA-BA51-4B2E-9544-FCC743EEC92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753005" y="1580876"/>
                  <a:ext cx="540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13CFDD4-074F-4292-96CE-7B8FFD13D7B4}"/>
                    </a:ext>
                  </a:extLst>
                </p14:cNvPr>
                <p14:cNvContentPartPr/>
                <p14:nvPr/>
              </p14:nvContentPartPr>
              <p14:xfrm>
                <a:off x="7617645" y="1682396"/>
                <a:ext cx="305280" cy="84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13CFDD4-074F-4292-96CE-7B8FFD13D7B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599645" y="1664756"/>
                  <a:ext cx="3409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444702D-CAC1-4CA6-836F-448A428D293D}"/>
                    </a:ext>
                  </a:extLst>
                </p14:cNvPr>
                <p14:cNvContentPartPr/>
                <p14:nvPr/>
              </p14:nvContentPartPr>
              <p14:xfrm>
                <a:off x="8092485" y="1535876"/>
                <a:ext cx="523800" cy="251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444702D-CAC1-4CA6-836F-448A428D293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074485" y="1517876"/>
                  <a:ext cx="559440" cy="28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F91B68F-B448-408D-A908-5B9720B55979}"/>
                  </a:ext>
                </a:extLst>
              </p14:cNvPr>
              <p14:cNvContentPartPr/>
              <p14:nvPr/>
            </p14:nvContentPartPr>
            <p14:xfrm>
              <a:off x="4533525" y="2713076"/>
              <a:ext cx="341280" cy="281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F91B68F-B448-408D-A908-5B9720B5597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515885" y="2695076"/>
                <a:ext cx="37692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3E184E98-AE4B-4A42-A3E5-88C5C5F24AAD}"/>
                  </a:ext>
                </a:extLst>
              </p14:cNvPr>
              <p14:cNvContentPartPr/>
              <p14:nvPr/>
            </p14:nvContentPartPr>
            <p14:xfrm>
              <a:off x="4925565" y="2627756"/>
              <a:ext cx="177840" cy="7142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3E184E98-AE4B-4A42-A3E5-88C5C5F24AAD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907925" y="2609756"/>
                <a:ext cx="213480" cy="74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868CB1C-2529-4BC9-99AA-80CE819EE7FC}"/>
                  </a:ext>
                </a:extLst>
              </p14:cNvPr>
              <p14:cNvContentPartPr/>
              <p14:nvPr/>
            </p14:nvContentPartPr>
            <p14:xfrm>
              <a:off x="5106285" y="2882996"/>
              <a:ext cx="327960" cy="2264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868CB1C-2529-4BC9-99AA-80CE819EE7F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088645" y="2865356"/>
                <a:ext cx="36360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362AE1F-E357-4055-B0F8-0CF7C87DAEFA}"/>
                  </a:ext>
                </a:extLst>
              </p14:cNvPr>
              <p14:cNvContentPartPr/>
              <p14:nvPr/>
            </p14:nvContentPartPr>
            <p14:xfrm>
              <a:off x="5498325" y="2976596"/>
              <a:ext cx="78840" cy="2743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362AE1F-E357-4055-B0F8-0CF7C87DAEF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480325" y="2958596"/>
                <a:ext cx="11448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5480D45-82BA-46E4-8E88-59FB2A4A27A5}"/>
                  </a:ext>
                </a:extLst>
              </p14:cNvPr>
              <p14:cNvContentPartPr/>
              <p14:nvPr/>
            </p14:nvContentPartPr>
            <p14:xfrm>
              <a:off x="5686605" y="2639276"/>
              <a:ext cx="147960" cy="3664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5480D45-82BA-46E4-8E88-59FB2A4A27A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668965" y="2621276"/>
                <a:ext cx="18360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46B7C3C8-CF56-40C7-941D-B0A948710CDA}"/>
                  </a:ext>
                </a:extLst>
              </p14:cNvPr>
              <p14:cNvContentPartPr/>
              <p14:nvPr/>
            </p14:nvContentPartPr>
            <p14:xfrm>
              <a:off x="5926005" y="2522636"/>
              <a:ext cx="82800" cy="5925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6B7C3C8-CF56-40C7-941D-B0A948710CDA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908365" y="2504996"/>
                <a:ext cx="118440" cy="6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AAD066E-2CD6-4207-A866-C44804837C4A}"/>
                  </a:ext>
                </a:extLst>
              </p14:cNvPr>
              <p14:cNvContentPartPr/>
              <p14:nvPr/>
            </p14:nvContentPartPr>
            <p14:xfrm>
              <a:off x="6265845" y="2737196"/>
              <a:ext cx="114120" cy="302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AAD066E-2CD6-4207-A866-C44804837C4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247845" y="2719556"/>
                <a:ext cx="1497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AD0C456-98EF-465F-8420-B743FB3A25D8}"/>
                  </a:ext>
                </a:extLst>
              </p14:cNvPr>
              <p14:cNvContentPartPr/>
              <p14:nvPr/>
            </p14:nvContentPartPr>
            <p14:xfrm>
              <a:off x="6297165" y="2843756"/>
              <a:ext cx="164520" cy="482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AD0C456-98EF-465F-8420-B743FB3A25D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279165" y="2826116"/>
                <a:ext cx="20016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42B76CA-C543-49CD-9DEF-5940C4E1B737}"/>
                  </a:ext>
                </a:extLst>
              </p14:cNvPr>
              <p14:cNvContentPartPr/>
              <p14:nvPr/>
            </p14:nvContentPartPr>
            <p14:xfrm>
              <a:off x="6594525" y="2356676"/>
              <a:ext cx="119160" cy="8312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42B76CA-C543-49CD-9DEF-5940C4E1B737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576525" y="2338676"/>
                <a:ext cx="154800" cy="86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FE5A113-31A4-492A-8DB4-C06E98719616}"/>
                  </a:ext>
                </a:extLst>
              </p14:cNvPr>
              <p14:cNvContentPartPr/>
              <p14:nvPr/>
            </p14:nvContentPartPr>
            <p14:xfrm>
              <a:off x="6835005" y="2389796"/>
              <a:ext cx="183240" cy="3020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FE5A113-31A4-492A-8DB4-C06E98719616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817005" y="2371796"/>
                <a:ext cx="21888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DA566DCF-0E19-4796-9F8B-B7DAF87BEA12}"/>
                  </a:ext>
                </a:extLst>
              </p14:cNvPr>
              <p14:cNvContentPartPr/>
              <p14:nvPr/>
            </p14:nvContentPartPr>
            <p14:xfrm>
              <a:off x="6882885" y="2518316"/>
              <a:ext cx="122400" cy="223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DA566DCF-0E19-4796-9F8B-B7DAF87BEA1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864885" y="2500676"/>
                <a:ext cx="1580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BA19D2BF-EC0C-4D44-8F49-BDD892B92FF9}"/>
                  </a:ext>
                </a:extLst>
              </p14:cNvPr>
              <p14:cNvContentPartPr/>
              <p14:nvPr/>
            </p14:nvContentPartPr>
            <p14:xfrm>
              <a:off x="6903045" y="2908916"/>
              <a:ext cx="43920" cy="2962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BA19D2BF-EC0C-4D44-8F49-BDD892B92FF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885405" y="2891276"/>
                <a:ext cx="79560" cy="33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11EE2A1-20D5-4169-876B-A33C41DE3A64}"/>
              </a:ext>
            </a:extLst>
          </p:cNvPr>
          <p:cNvGrpSpPr/>
          <p:nvPr/>
        </p:nvGrpSpPr>
        <p:grpSpPr>
          <a:xfrm>
            <a:off x="7285365" y="2213756"/>
            <a:ext cx="1571040" cy="1095840"/>
            <a:chOff x="7285365" y="2213756"/>
            <a:chExt cx="1571040" cy="109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6ADCB7F-4503-488F-A999-8F577258F63E}"/>
                    </a:ext>
                  </a:extLst>
                </p14:cNvPr>
                <p14:cNvContentPartPr/>
                <p14:nvPr/>
              </p14:nvContentPartPr>
              <p14:xfrm>
                <a:off x="7285365" y="2285756"/>
                <a:ext cx="261000" cy="335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6ADCB7F-4503-488F-A999-8F577258F63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267365" y="2267756"/>
                  <a:ext cx="2966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B02D848-1F70-48CB-8264-3C66C24D532E}"/>
                    </a:ext>
                  </a:extLst>
                </p14:cNvPr>
                <p14:cNvContentPartPr/>
                <p14:nvPr/>
              </p14:nvContentPartPr>
              <p14:xfrm>
                <a:off x="7513245" y="2832956"/>
                <a:ext cx="42840" cy="311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B02D848-1F70-48CB-8264-3C66C24D532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495605" y="2814956"/>
                  <a:ext cx="784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BA568CE-4F21-4B44-8985-40F3A04D462C}"/>
                    </a:ext>
                  </a:extLst>
                </p14:cNvPr>
                <p14:cNvContentPartPr/>
                <p14:nvPr/>
              </p14:nvContentPartPr>
              <p14:xfrm>
                <a:off x="7761285" y="2213756"/>
                <a:ext cx="48600" cy="870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BA568CE-4F21-4B44-8985-40F3A04D462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743285" y="2195756"/>
                  <a:ext cx="84240" cy="90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5FB4ABD-F658-49E4-9D28-9BB9E0708DCF}"/>
                    </a:ext>
                  </a:extLst>
                </p14:cNvPr>
                <p14:cNvContentPartPr/>
                <p14:nvPr/>
              </p14:nvContentPartPr>
              <p14:xfrm>
                <a:off x="7949205" y="2530196"/>
                <a:ext cx="108360" cy="35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5FB4ABD-F658-49E4-9D28-9BB9E0708DC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931205" y="2512196"/>
                  <a:ext cx="1440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8716374-C7E5-4E11-9E08-756E291C8690}"/>
                    </a:ext>
                  </a:extLst>
                </p14:cNvPr>
                <p14:cNvContentPartPr/>
                <p14:nvPr/>
              </p14:nvContentPartPr>
              <p14:xfrm>
                <a:off x="8002845" y="2624876"/>
                <a:ext cx="75960" cy="16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8716374-C7E5-4E11-9E08-756E291C869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984845" y="2606876"/>
                  <a:ext cx="111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08E2B1D-8974-4737-8057-EB5D91355EBE}"/>
                    </a:ext>
                  </a:extLst>
                </p14:cNvPr>
                <p14:cNvContentPartPr/>
                <p14:nvPr/>
              </p14:nvContentPartPr>
              <p14:xfrm>
                <a:off x="8297325" y="2373956"/>
                <a:ext cx="151560" cy="309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08E2B1D-8974-4737-8057-EB5D91355EB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279325" y="2355956"/>
                  <a:ext cx="1872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E62D955-7741-432C-9BC5-663E7AFCBA33}"/>
                    </a:ext>
                  </a:extLst>
                </p14:cNvPr>
                <p14:cNvContentPartPr/>
                <p14:nvPr/>
              </p14:nvContentPartPr>
              <p14:xfrm>
                <a:off x="8507205" y="2494196"/>
                <a:ext cx="56880" cy="18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E62D955-7741-432C-9BC5-663E7AFCBA3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489565" y="2476556"/>
                  <a:ext cx="925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AFCC307-9B69-4F07-9087-CD1D0E8A5FC4}"/>
                    </a:ext>
                  </a:extLst>
                </p14:cNvPr>
                <p14:cNvContentPartPr/>
                <p14:nvPr/>
              </p14:nvContentPartPr>
              <p14:xfrm>
                <a:off x="8645085" y="2341196"/>
                <a:ext cx="211320" cy="200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AFCC307-9B69-4F07-9087-CD1D0E8A5FC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627445" y="2323556"/>
                  <a:ext cx="2469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2DB0FCE-08C8-4839-B1F5-03C9656F81B3}"/>
                    </a:ext>
                  </a:extLst>
                </p14:cNvPr>
                <p14:cNvContentPartPr/>
                <p14:nvPr/>
              </p14:nvContentPartPr>
              <p14:xfrm>
                <a:off x="8198685" y="3032756"/>
                <a:ext cx="135360" cy="66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2DB0FCE-08C8-4839-B1F5-03C9656F81B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180685" y="3015116"/>
                  <a:ext cx="171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D16E3F6-91F7-4499-91A5-C29119728012}"/>
                    </a:ext>
                  </a:extLst>
                </p14:cNvPr>
                <p14:cNvContentPartPr/>
                <p14:nvPr/>
              </p14:nvContentPartPr>
              <p14:xfrm>
                <a:off x="8212005" y="3106196"/>
                <a:ext cx="143280" cy="38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D16E3F6-91F7-4499-91A5-C2911972801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194365" y="3088556"/>
                  <a:ext cx="1789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21A3F86-5879-4DB1-B5DE-8880BD63112A}"/>
                    </a:ext>
                  </a:extLst>
                </p14:cNvPr>
                <p14:cNvContentPartPr/>
                <p14:nvPr/>
              </p14:nvContentPartPr>
              <p14:xfrm>
                <a:off x="8511885" y="2810636"/>
                <a:ext cx="154440" cy="372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21A3F86-5879-4DB1-B5DE-8880BD63112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494245" y="2792636"/>
                  <a:ext cx="19008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EC74EDE-2088-411C-85CC-087F8394CA75}"/>
                    </a:ext>
                  </a:extLst>
                </p14:cNvPr>
                <p14:cNvContentPartPr/>
                <p14:nvPr/>
              </p14:nvContentPartPr>
              <p14:xfrm>
                <a:off x="8498565" y="3203396"/>
                <a:ext cx="343440" cy="106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EC74EDE-2088-411C-85CC-087F8394CA7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480925" y="3185396"/>
                  <a:ext cx="379080" cy="14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2DC6D42-E493-4266-A2C4-F98749D8A931}"/>
                  </a:ext>
                </a:extLst>
              </p14:cNvPr>
              <p14:cNvContentPartPr/>
              <p14:nvPr/>
            </p14:nvContentPartPr>
            <p14:xfrm>
              <a:off x="6334965" y="4531436"/>
              <a:ext cx="1608480" cy="1656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2DC6D42-E493-4266-A2C4-F98749D8A931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271965" y="4468436"/>
                <a:ext cx="1734120" cy="178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9DCD5DC8-AE9C-4B04-A5CA-4E24587736E8}"/>
                  </a:ext>
                </a:extLst>
              </p14:cNvPr>
              <p14:cNvContentPartPr/>
              <p14:nvPr/>
            </p14:nvContentPartPr>
            <p14:xfrm>
              <a:off x="2927565" y="838556"/>
              <a:ext cx="973800" cy="10569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9DCD5DC8-AE9C-4B04-A5CA-4E24587736E8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864565" y="775916"/>
                <a:ext cx="1099440" cy="11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32E3955-2A5B-460D-AAA0-D407BD81E0EA}"/>
                  </a:ext>
                </a:extLst>
              </p14:cNvPr>
              <p14:cNvContentPartPr/>
              <p14:nvPr/>
            </p14:nvContentPartPr>
            <p14:xfrm>
              <a:off x="841365" y="2995676"/>
              <a:ext cx="504000" cy="365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32E3955-2A5B-460D-AAA0-D407BD81E0EA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23365" y="2977676"/>
                <a:ext cx="53964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6D28FAF-A0C1-424E-A7EF-F62711ED2216}"/>
                  </a:ext>
                </a:extLst>
              </p14:cNvPr>
              <p14:cNvContentPartPr/>
              <p14:nvPr/>
            </p14:nvContentPartPr>
            <p14:xfrm>
              <a:off x="137925" y="2994236"/>
              <a:ext cx="666360" cy="923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6D28FAF-A0C1-424E-A7EF-F62711ED2216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5285" y="2931596"/>
                <a:ext cx="792000" cy="10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889BD17-73A0-4FFD-BE4C-14F66080AEB2}"/>
                  </a:ext>
                </a:extLst>
              </p14:cNvPr>
              <p14:cNvContentPartPr/>
              <p14:nvPr/>
            </p14:nvContentPartPr>
            <p14:xfrm>
              <a:off x="170325" y="3412556"/>
              <a:ext cx="636480" cy="605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889BD17-73A0-4FFD-BE4C-14F66080AEB2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52325" y="3394556"/>
                <a:ext cx="672120" cy="6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1232BDB-EA07-4743-A334-868D7AC2161B}"/>
                  </a:ext>
                </a:extLst>
              </p14:cNvPr>
              <p14:cNvContentPartPr/>
              <p14:nvPr/>
            </p14:nvContentPartPr>
            <p14:xfrm>
              <a:off x="3410640" y="1009080"/>
              <a:ext cx="646560" cy="5292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1232BDB-EA07-4743-A334-868D7AC2161B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394800" y="945720"/>
                <a:ext cx="677880" cy="6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71853E0-6FCC-4946-9F82-7115B4B38805}"/>
                  </a:ext>
                </a:extLst>
              </p14:cNvPr>
              <p14:cNvContentPartPr/>
              <p14:nvPr/>
            </p14:nvContentPartPr>
            <p14:xfrm>
              <a:off x="510120" y="3038760"/>
              <a:ext cx="511560" cy="521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71853E0-6FCC-4946-9F82-7115B4B38805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94280" y="2975400"/>
                <a:ext cx="542880" cy="64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2D52B02-2B69-4E5B-851A-CC019080F7F2}"/>
                  </a:ext>
                </a:extLst>
              </p14:cNvPr>
              <p14:cNvContentPartPr/>
              <p14:nvPr/>
            </p14:nvContentPartPr>
            <p14:xfrm>
              <a:off x="3469680" y="981360"/>
              <a:ext cx="548640" cy="4730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2D52B02-2B69-4E5B-851A-CC019080F7F2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3453840" y="918000"/>
                <a:ext cx="579960" cy="59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587C3B2-6DF8-4C2B-86AB-0EB412D436A9}"/>
                  </a:ext>
                </a:extLst>
              </p14:cNvPr>
              <p14:cNvContentPartPr/>
              <p14:nvPr/>
            </p14:nvContentPartPr>
            <p14:xfrm>
              <a:off x="4077360" y="657360"/>
              <a:ext cx="92520" cy="7340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587C3B2-6DF8-4C2B-86AB-0EB412D436A9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061520" y="594000"/>
                <a:ext cx="123840" cy="86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1F78C6C-D7BD-47BA-B7EF-17E2C8010ED6}"/>
                  </a:ext>
                </a:extLst>
              </p14:cNvPr>
              <p14:cNvContentPartPr/>
              <p14:nvPr/>
            </p14:nvContentPartPr>
            <p14:xfrm>
              <a:off x="3826080" y="669240"/>
              <a:ext cx="461160" cy="9997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1F78C6C-D7BD-47BA-B7EF-17E2C8010ED6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810240" y="605880"/>
                <a:ext cx="492480" cy="11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0D6E6FE-C246-42D6-8CC7-EEF08090E5C3}"/>
                  </a:ext>
                </a:extLst>
              </p14:cNvPr>
              <p14:cNvContentPartPr/>
              <p14:nvPr/>
            </p14:nvContentPartPr>
            <p14:xfrm>
              <a:off x="578880" y="592920"/>
              <a:ext cx="8528040" cy="51346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0D6E6FE-C246-42D6-8CC7-EEF08090E5C3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69520" y="583560"/>
                <a:ext cx="8546760" cy="515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929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4C640B-D32F-4D3A-8DAC-C444576B2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263" r="34794"/>
          <a:stretch/>
        </p:blipFill>
        <p:spPr>
          <a:xfrm>
            <a:off x="480356" y="464530"/>
            <a:ext cx="3850724" cy="296447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259F2DE-1531-4578-85A0-0FC365E768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58" t="8121" r="7256" b="7551"/>
          <a:stretch/>
        </p:blipFill>
        <p:spPr>
          <a:xfrm>
            <a:off x="6263914" y="4446955"/>
            <a:ext cx="1763094" cy="17567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18EDF83E-3839-44E9-9C04-1181CE6C2F11}"/>
                  </a:ext>
                </a:extLst>
              </p14:cNvPr>
              <p14:cNvContentPartPr/>
              <p14:nvPr/>
            </p14:nvContentPartPr>
            <p14:xfrm>
              <a:off x="861885" y="5632676"/>
              <a:ext cx="47160" cy="435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18EDF83E-3839-44E9-9C04-1181CE6C2F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3885" y="5614676"/>
                <a:ext cx="828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2EAA09B-B6FD-4DEA-952F-792C034B078A}"/>
                  </a:ext>
                </a:extLst>
              </p14:cNvPr>
              <p14:cNvContentPartPr/>
              <p14:nvPr/>
            </p14:nvContentPartPr>
            <p14:xfrm>
              <a:off x="7174485" y="4468796"/>
              <a:ext cx="75240" cy="493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2EAA09B-B6FD-4DEA-952F-792C034B07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56845" y="4451156"/>
                <a:ext cx="1108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F4DFEA7A-FD64-44EC-812B-A33EC6D64241}"/>
                  </a:ext>
                </a:extLst>
              </p14:cNvPr>
              <p14:cNvContentPartPr/>
              <p14:nvPr/>
            </p14:nvContentPartPr>
            <p14:xfrm>
              <a:off x="814005" y="834956"/>
              <a:ext cx="3134160" cy="216180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F4DFEA7A-FD64-44EC-812B-A33EC6D6424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6005" y="816956"/>
                <a:ext cx="3169800" cy="21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DFE49250-20BA-487F-AE10-ED60DC266B14}"/>
                  </a:ext>
                </a:extLst>
              </p14:cNvPr>
              <p14:cNvContentPartPr/>
              <p14:nvPr/>
            </p14:nvContentPartPr>
            <p14:xfrm>
              <a:off x="6301485" y="4910516"/>
              <a:ext cx="1713600" cy="12801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DFE49250-20BA-487F-AE10-ED60DC266B1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83845" y="4892876"/>
                <a:ext cx="1749240" cy="13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D1251615-100B-4EA1-9D8E-735196AE4B7B}"/>
                  </a:ext>
                </a:extLst>
              </p14:cNvPr>
              <p14:cNvContentPartPr/>
              <p14:nvPr/>
            </p14:nvContentPartPr>
            <p14:xfrm>
              <a:off x="1890045" y="2243996"/>
              <a:ext cx="16920" cy="3600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D1251615-100B-4EA1-9D8E-735196AE4B7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72045" y="2226356"/>
                <a:ext cx="525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B7654AEA-DA56-4090-BFE0-B727E6B0CA1C}"/>
                  </a:ext>
                </a:extLst>
              </p14:cNvPr>
              <p14:cNvContentPartPr/>
              <p14:nvPr/>
            </p14:nvContentPartPr>
            <p14:xfrm>
              <a:off x="1858725" y="1959956"/>
              <a:ext cx="448200" cy="3081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B7654AEA-DA56-4090-BFE0-B727E6B0CA1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41085" y="1941956"/>
                <a:ext cx="48384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19559D9F-912C-489D-9E73-3D61A4A12C7F}"/>
                  </a:ext>
                </a:extLst>
              </p14:cNvPr>
              <p14:cNvContentPartPr/>
              <p14:nvPr/>
            </p14:nvContentPartPr>
            <p14:xfrm>
              <a:off x="6359085" y="4482836"/>
              <a:ext cx="878760" cy="5695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19559D9F-912C-489D-9E73-3D61A4A12C7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41445" y="4464836"/>
                <a:ext cx="91440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F0C538A8-2DDF-4494-97A7-A9C2E5622B65}"/>
                  </a:ext>
                </a:extLst>
              </p14:cNvPr>
              <p14:cNvContentPartPr/>
              <p14:nvPr/>
            </p14:nvContentPartPr>
            <p14:xfrm>
              <a:off x="2369565" y="1527236"/>
              <a:ext cx="533520" cy="3639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F0C538A8-2DDF-4494-97A7-A9C2E5622B6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51565" y="1509236"/>
                <a:ext cx="56916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366A274D-ACFD-4C16-8DD6-C85C0670A062}"/>
                  </a:ext>
                </a:extLst>
              </p14:cNvPr>
              <p14:cNvContentPartPr/>
              <p14:nvPr/>
            </p14:nvContentPartPr>
            <p14:xfrm>
              <a:off x="7424325" y="5621516"/>
              <a:ext cx="631440" cy="58212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366A274D-ACFD-4C16-8DD6-C85C0670A06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06325" y="5603876"/>
                <a:ext cx="667080" cy="61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2D2DFCF8-6B5B-4F3E-A5B2-E359BA9253D6}"/>
              </a:ext>
            </a:extLst>
          </p:cNvPr>
          <p:cNvGrpSpPr/>
          <p:nvPr/>
        </p:nvGrpSpPr>
        <p:grpSpPr>
          <a:xfrm>
            <a:off x="6246045" y="4502636"/>
            <a:ext cx="1767240" cy="1239480"/>
            <a:chOff x="6246045" y="4502636"/>
            <a:chExt cx="1767240" cy="123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CFA1A98-C564-4B2B-86A8-BD16E74C400B}"/>
                    </a:ext>
                  </a:extLst>
                </p14:cNvPr>
                <p14:cNvContentPartPr/>
                <p14:nvPr/>
              </p14:nvContentPartPr>
              <p14:xfrm>
                <a:off x="6359085" y="4502636"/>
                <a:ext cx="1654200" cy="1171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CFA1A98-C564-4B2B-86A8-BD16E74C400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41445" y="4484636"/>
                  <a:ext cx="1689840" cy="12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50127DF-A531-4DEA-AB83-5F9BE32E8662}"/>
                    </a:ext>
                  </a:extLst>
                </p14:cNvPr>
                <p14:cNvContentPartPr/>
                <p14:nvPr/>
              </p14:nvContentPartPr>
              <p14:xfrm>
                <a:off x="6246045" y="5564996"/>
                <a:ext cx="232920" cy="177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50127DF-A531-4DEA-AB83-5F9BE32E866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28405" y="5547356"/>
                  <a:ext cx="268560" cy="21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8FB510B0-C78E-4200-BA2B-361E22D7DC92}"/>
                  </a:ext>
                </a:extLst>
              </p14:cNvPr>
              <p14:cNvContentPartPr/>
              <p14:nvPr/>
            </p14:nvContentPartPr>
            <p14:xfrm>
              <a:off x="2906325" y="862316"/>
              <a:ext cx="984600" cy="6663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8FB510B0-C78E-4200-BA2B-361E22D7DC9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88325" y="844676"/>
                <a:ext cx="1020240" cy="70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5F973F35-AB96-426A-B262-2FD1B9A5411F}"/>
              </a:ext>
            </a:extLst>
          </p:cNvPr>
          <p:cNvGrpSpPr/>
          <p:nvPr/>
        </p:nvGrpSpPr>
        <p:grpSpPr>
          <a:xfrm>
            <a:off x="217125" y="4370516"/>
            <a:ext cx="3353760" cy="2156040"/>
            <a:chOff x="217125" y="4370516"/>
            <a:chExt cx="3353760" cy="21560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245DF3D-F4C8-4005-9BB8-06586884278A}"/>
                    </a:ext>
                  </a:extLst>
                </p14:cNvPr>
                <p14:cNvContentPartPr/>
                <p14:nvPr/>
              </p14:nvContentPartPr>
              <p14:xfrm>
                <a:off x="963765" y="4370516"/>
                <a:ext cx="2607120" cy="1699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245DF3D-F4C8-4005-9BB8-06586884278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46125" y="4352516"/>
                  <a:ext cx="2642760" cy="173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8431932-A4E5-4B9B-93F0-E2A42DAFC9C4}"/>
                    </a:ext>
                  </a:extLst>
                </p14:cNvPr>
                <p14:cNvContentPartPr/>
                <p14:nvPr/>
              </p14:nvContentPartPr>
              <p14:xfrm>
                <a:off x="1879965" y="6112916"/>
                <a:ext cx="162000" cy="413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8431932-A4E5-4B9B-93F0-E2A42DAFC9C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62325" y="6094916"/>
                  <a:ext cx="19764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B92733A-27C8-4B4A-BE51-1ADFBDCEE7B5}"/>
                    </a:ext>
                  </a:extLst>
                </p14:cNvPr>
                <p14:cNvContentPartPr/>
                <p14:nvPr/>
              </p14:nvContentPartPr>
              <p14:xfrm>
                <a:off x="217125" y="4879556"/>
                <a:ext cx="706320" cy="4176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B92733A-27C8-4B4A-BE51-1ADFBDCEE7B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9485" y="4861916"/>
                  <a:ext cx="741960" cy="45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92411678-E5AE-4890-B6F3-A746C4CCE456}"/>
                  </a:ext>
                </a:extLst>
              </p14:cNvPr>
              <p14:cNvContentPartPr/>
              <p14:nvPr/>
            </p14:nvContentPartPr>
            <p14:xfrm>
              <a:off x="3403125" y="5484356"/>
              <a:ext cx="56880" cy="5421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92411678-E5AE-4890-B6F3-A746C4CCE45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385485" y="5466716"/>
                <a:ext cx="925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9BF73407-628A-4219-9CE6-703BA052BD07}"/>
                  </a:ext>
                </a:extLst>
              </p14:cNvPr>
              <p14:cNvContentPartPr/>
              <p14:nvPr/>
            </p14:nvContentPartPr>
            <p14:xfrm>
              <a:off x="3479445" y="4473476"/>
              <a:ext cx="94680" cy="43920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9BF73407-628A-4219-9CE6-703BA052BD0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61805" y="4455836"/>
                <a:ext cx="130320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BB4C8C48-DC25-430F-9882-ED887FF07954}"/>
                  </a:ext>
                </a:extLst>
              </p14:cNvPr>
              <p14:cNvContentPartPr/>
              <p14:nvPr/>
            </p14:nvContentPartPr>
            <p14:xfrm>
              <a:off x="3443445" y="4946876"/>
              <a:ext cx="84960" cy="1839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BB4C8C48-DC25-430F-9882-ED887FF0795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425445" y="4929236"/>
                <a:ext cx="1206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BC703824-D990-4E87-840E-059A1BEFB155}"/>
                  </a:ext>
                </a:extLst>
              </p14:cNvPr>
              <p14:cNvContentPartPr/>
              <p14:nvPr/>
            </p14:nvContentPartPr>
            <p14:xfrm>
              <a:off x="3414645" y="5186996"/>
              <a:ext cx="93240" cy="26208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BC703824-D990-4E87-840E-059A1BEFB15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396645" y="5168996"/>
                <a:ext cx="12888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9E24AA-DC70-4AAD-8072-8BB8F273AF53}"/>
                  </a:ext>
                </a:extLst>
              </p14:cNvPr>
              <p14:cNvContentPartPr/>
              <p14:nvPr/>
            </p14:nvContentPartPr>
            <p14:xfrm>
              <a:off x="2931885" y="1298636"/>
              <a:ext cx="997200" cy="621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9E24AA-DC70-4AAD-8072-8BB8F273AF5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914245" y="1280996"/>
                <a:ext cx="1032840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ED3B1C-DABA-4341-8245-97E93312CDC3}"/>
                  </a:ext>
                </a:extLst>
              </p14:cNvPr>
              <p14:cNvContentPartPr/>
              <p14:nvPr/>
            </p14:nvContentPartPr>
            <p14:xfrm>
              <a:off x="3966525" y="893276"/>
              <a:ext cx="370800" cy="387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ED3B1C-DABA-4341-8245-97E93312CDC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48525" y="875276"/>
                <a:ext cx="40644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C94DAFB-DC8C-430F-B487-455B82AB8406}"/>
                  </a:ext>
                </a:extLst>
              </p14:cNvPr>
              <p14:cNvContentPartPr/>
              <p14:nvPr/>
            </p14:nvContentPartPr>
            <p14:xfrm>
              <a:off x="1360125" y="2616596"/>
              <a:ext cx="494280" cy="324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C94DAFB-DC8C-430F-B487-455B82AB840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42125" y="2598956"/>
                <a:ext cx="52992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7A7DE6D-6E2F-4082-8E2E-B8D0F7C2D534}"/>
                  </a:ext>
                </a:extLst>
              </p14:cNvPr>
              <p14:cNvContentPartPr/>
              <p14:nvPr/>
            </p14:nvContentPartPr>
            <p14:xfrm>
              <a:off x="1899765" y="1926116"/>
              <a:ext cx="960480" cy="692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7A7DE6D-6E2F-4082-8E2E-B8D0F7C2D53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882125" y="1908476"/>
                <a:ext cx="996120" cy="72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EF06F8C-CBA9-4E39-94BD-257777A308A0}"/>
                  </a:ext>
                </a:extLst>
              </p14:cNvPr>
              <p14:cNvContentPartPr/>
              <p14:nvPr/>
            </p14:nvContentPartPr>
            <p14:xfrm>
              <a:off x="6578325" y="5114276"/>
              <a:ext cx="1361880" cy="1067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EF06F8C-CBA9-4E39-94BD-257777A308A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524325" y="5006276"/>
                <a:ext cx="1469520" cy="12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0D80353-65CC-4E32-97CF-E242D9E660D0}"/>
                  </a:ext>
                </a:extLst>
              </p14:cNvPr>
              <p14:cNvContentPartPr/>
              <p14:nvPr/>
            </p14:nvContentPartPr>
            <p14:xfrm>
              <a:off x="1896165" y="1948796"/>
              <a:ext cx="783360" cy="483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0D80353-65CC-4E32-97CF-E242D9E660D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842525" y="1840796"/>
                <a:ext cx="891000" cy="6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C0CC41E-346E-4C88-A00B-8AD42BBF08FD}"/>
                  </a:ext>
                </a:extLst>
              </p14:cNvPr>
              <p14:cNvContentPartPr/>
              <p14:nvPr/>
            </p14:nvContentPartPr>
            <p14:xfrm>
              <a:off x="6327405" y="4464836"/>
              <a:ext cx="1410840" cy="1072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C0CC41E-346E-4C88-A00B-8AD42BBF08F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273765" y="4357196"/>
                <a:ext cx="1518480" cy="128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E754BA22-9FD4-4204-B153-D3A7E626DE55}"/>
              </a:ext>
            </a:extLst>
          </p:cNvPr>
          <p:cNvGrpSpPr/>
          <p:nvPr/>
        </p:nvGrpSpPr>
        <p:grpSpPr>
          <a:xfrm>
            <a:off x="6371685" y="6033356"/>
            <a:ext cx="1009080" cy="400680"/>
            <a:chOff x="6371685" y="6033356"/>
            <a:chExt cx="1009080" cy="40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D90C9A6-5D2C-4A8D-8416-B814ABA3718F}"/>
                    </a:ext>
                  </a:extLst>
                </p14:cNvPr>
                <p14:cNvContentPartPr/>
                <p14:nvPr/>
              </p14:nvContentPartPr>
              <p14:xfrm>
                <a:off x="6371685" y="6191756"/>
                <a:ext cx="607320" cy="34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D90C9A6-5D2C-4A8D-8416-B814ABA3718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54045" y="6173756"/>
                  <a:ext cx="6429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B9107FD-355C-4D68-91B6-B68CAE4AEC7D}"/>
                    </a:ext>
                  </a:extLst>
                </p14:cNvPr>
                <p14:cNvContentPartPr/>
                <p14:nvPr/>
              </p14:nvContentPartPr>
              <p14:xfrm>
                <a:off x="6462405" y="6174836"/>
                <a:ext cx="918360" cy="71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B9107FD-355C-4D68-91B6-B68CAE4AEC7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444405" y="6156836"/>
                  <a:ext cx="954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59413DB-017B-486A-9597-FA8951A47468}"/>
                    </a:ext>
                  </a:extLst>
                </p14:cNvPr>
                <p14:cNvContentPartPr/>
                <p14:nvPr/>
              </p14:nvContentPartPr>
              <p14:xfrm>
                <a:off x="6856245" y="6033356"/>
                <a:ext cx="224640" cy="400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59413DB-017B-486A-9597-FA8951A4746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838245" y="6015716"/>
                  <a:ext cx="260280" cy="43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E27941-08B9-47B4-B0B8-DC8F48E0288D}"/>
              </a:ext>
            </a:extLst>
          </p:cNvPr>
          <p:cNvGrpSpPr/>
          <p:nvPr/>
        </p:nvGrpSpPr>
        <p:grpSpPr>
          <a:xfrm>
            <a:off x="856845" y="2820356"/>
            <a:ext cx="443160" cy="304920"/>
            <a:chOff x="856845" y="2820356"/>
            <a:chExt cx="44316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192721C-ED8D-4CEB-9CCE-5F64681682EA}"/>
                    </a:ext>
                  </a:extLst>
                </p14:cNvPr>
                <p14:cNvContentPartPr/>
                <p14:nvPr/>
              </p14:nvContentPartPr>
              <p14:xfrm>
                <a:off x="856845" y="2904596"/>
                <a:ext cx="443160" cy="102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192721C-ED8D-4CEB-9CCE-5F64681682E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38845" y="2886956"/>
                  <a:ext cx="478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5896DBC-8CD2-417A-B4FC-EDE219901D1D}"/>
                    </a:ext>
                  </a:extLst>
                </p14:cNvPr>
                <p14:cNvContentPartPr/>
                <p14:nvPr/>
              </p14:nvContentPartPr>
              <p14:xfrm>
                <a:off x="1044045" y="2820356"/>
                <a:ext cx="198720" cy="304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5896DBC-8CD2-417A-B4FC-EDE219901D1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26405" y="2802356"/>
                  <a:ext cx="234360" cy="34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A9670DC-E05D-4729-91F2-D94A16481FA3}"/>
              </a:ext>
            </a:extLst>
          </p:cNvPr>
          <p:cNvGrpSpPr/>
          <p:nvPr/>
        </p:nvGrpSpPr>
        <p:grpSpPr>
          <a:xfrm>
            <a:off x="6259365" y="4268996"/>
            <a:ext cx="866880" cy="354240"/>
            <a:chOff x="6259365" y="4268996"/>
            <a:chExt cx="86688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F63E61A-2F22-470D-85E3-743FAAFAA776}"/>
                    </a:ext>
                  </a:extLst>
                </p14:cNvPr>
                <p14:cNvContentPartPr/>
                <p14:nvPr/>
              </p14:nvContentPartPr>
              <p14:xfrm>
                <a:off x="6259365" y="4437116"/>
                <a:ext cx="866880" cy="92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F63E61A-2F22-470D-85E3-743FAAFAA77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241725" y="4419116"/>
                  <a:ext cx="902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A9AA6AF-C807-40CA-A8DB-4242A1C12372}"/>
                    </a:ext>
                  </a:extLst>
                </p14:cNvPr>
                <p14:cNvContentPartPr/>
                <p14:nvPr/>
              </p14:nvContentPartPr>
              <p14:xfrm>
                <a:off x="6526845" y="4268996"/>
                <a:ext cx="284040" cy="354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A9AA6AF-C807-40CA-A8DB-4242A1C1237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509205" y="4250996"/>
                  <a:ext cx="319680" cy="38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3003235-353D-4D51-B3AF-575C54170F53}"/>
              </a:ext>
            </a:extLst>
          </p:cNvPr>
          <p:cNvGrpSpPr/>
          <p:nvPr/>
        </p:nvGrpSpPr>
        <p:grpSpPr>
          <a:xfrm>
            <a:off x="3920085" y="722996"/>
            <a:ext cx="460080" cy="262440"/>
            <a:chOff x="3920085" y="722996"/>
            <a:chExt cx="46008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18F7E7B-76B1-4E46-8F72-7169BFA70A52}"/>
                    </a:ext>
                  </a:extLst>
                </p14:cNvPr>
                <p14:cNvContentPartPr/>
                <p14:nvPr/>
              </p14:nvContentPartPr>
              <p14:xfrm>
                <a:off x="3920085" y="814436"/>
                <a:ext cx="460080" cy="60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18F7E7B-76B1-4E46-8F72-7169BFA70A5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902445" y="796796"/>
                  <a:ext cx="495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C907299-23C2-4069-B09D-95788951ECD1}"/>
                    </a:ext>
                  </a:extLst>
                </p14:cNvPr>
                <p14:cNvContentPartPr/>
                <p14:nvPr/>
              </p14:nvContentPartPr>
              <p14:xfrm>
                <a:off x="4013685" y="722996"/>
                <a:ext cx="192240" cy="262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C907299-23C2-4069-B09D-95788951ECD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96045" y="704996"/>
                  <a:ext cx="227880" cy="29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905E5EF-E1CF-4888-AE1D-8150ABE3E512}"/>
                  </a:ext>
                </a:extLst>
              </p14:cNvPr>
              <p14:cNvContentPartPr/>
              <p14:nvPr/>
            </p14:nvContentPartPr>
            <p14:xfrm>
              <a:off x="1155285" y="2373956"/>
              <a:ext cx="781200" cy="4939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905E5EF-E1CF-4888-AE1D-8150ABE3E51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101285" y="2265956"/>
                <a:ext cx="888840" cy="7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2DC6D42-E493-4266-A2C4-F98749D8A931}"/>
                  </a:ext>
                </a:extLst>
              </p14:cNvPr>
              <p14:cNvContentPartPr/>
              <p14:nvPr/>
            </p14:nvContentPartPr>
            <p14:xfrm>
              <a:off x="6334965" y="4531436"/>
              <a:ext cx="1608480" cy="1656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2DC6D42-E493-4266-A2C4-F98749D8A93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271965" y="4468436"/>
                <a:ext cx="1734120" cy="178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9DCD5DC8-AE9C-4B04-A5CA-4E24587736E8}"/>
                  </a:ext>
                </a:extLst>
              </p14:cNvPr>
              <p14:cNvContentPartPr/>
              <p14:nvPr/>
            </p14:nvContentPartPr>
            <p14:xfrm>
              <a:off x="2927565" y="838556"/>
              <a:ext cx="973800" cy="10569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9DCD5DC8-AE9C-4B04-A5CA-4E24587736E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864565" y="775916"/>
                <a:ext cx="1099440" cy="11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32E3955-2A5B-460D-AAA0-D407BD81E0EA}"/>
                  </a:ext>
                </a:extLst>
              </p14:cNvPr>
              <p14:cNvContentPartPr/>
              <p14:nvPr/>
            </p14:nvContentPartPr>
            <p14:xfrm>
              <a:off x="841365" y="2995676"/>
              <a:ext cx="504000" cy="365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32E3955-2A5B-460D-AAA0-D407BD81E0E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23365" y="2977676"/>
                <a:ext cx="53964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6D28FAF-A0C1-424E-A7EF-F62711ED2216}"/>
                  </a:ext>
                </a:extLst>
              </p14:cNvPr>
              <p14:cNvContentPartPr/>
              <p14:nvPr/>
            </p14:nvContentPartPr>
            <p14:xfrm>
              <a:off x="137925" y="2994236"/>
              <a:ext cx="666360" cy="923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6D28FAF-A0C1-424E-A7EF-F62711ED221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5285" y="2931596"/>
                <a:ext cx="792000" cy="10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889BD17-73A0-4FFD-BE4C-14F66080AEB2}"/>
                  </a:ext>
                </a:extLst>
              </p14:cNvPr>
              <p14:cNvContentPartPr/>
              <p14:nvPr/>
            </p14:nvContentPartPr>
            <p14:xfrm>
              <a:off x="170325" y="3412556"/>
              <a:ext cx="636480" cy="605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889BD17-73A0-4FFD-BE4C-14F66080AEB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52325" y="3394556"/>
                <a:ext cx="672120" cy="6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6D351AA-D31B-414E-85BC-2D7B6B0F4E52}"/>
                  </a:ext>
                </a:extLst>
              </p14:cNvPr>
              <p14:cNvContentPartPr/>
              <p14:nvPr/>
            </p14:nvContentPartPr>
            <p14:xfrm>
              <a:off x="5846445" y="1630831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6D351AA-D31B-414E-85BC-2D7B6B0F4E5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828805" y="161319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A633E0D-BB67-481C-8CA9-1BB88FC510D1}"/>
                  </a:ext>
                </a:extLst>
              </p14:cNvPr>
              <p14:cNvContentPartPr/>
              <p14:nvPr/>
            </p14:nvContentPartPr>
            <p14:xfrm>
              <a:off x="5605965" y="409351"/>
              <a:ext cx="615960" cy="1317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A633E0D-BB67-481C-8CA9-1BB88FC510D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588325" y="391351"/>
                <a:ext cx="651600" cy="13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D5C5DC3-ED82-45E6-80E9-38F97A657993}"/>
                  </a:ext>
                </a:extLst>
              </p14:cNvPr>
              <p14:cNvContentPartPr/>
              <p14:nvPr/>
            </p14:nvContentPartPr>
            <p14:xfrm>
              <a:off x="7701165" y="347791"/>
              <a:ext cx="709560" cy="1148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D5C5DC3-ED82-45E6-80E9-38F97A65799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683165" y="330151"/>
                <a:ext cx="745200" cy="11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C454DC2-D2CE-4144-AF01-A4F2BC56023F}"/>
                  </a:ext>
                </a:extLst>
              </p14:cNvPr>
              <p14:cNvContentPartPr/>
              <p14:nvPr/>
            </p14:nvContentPartPr>
            <p14:xfrm>
              <a:off x="5752485" y="1544431"/>
              <a:ext cx="2261520" cy="216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C454DC2-D2CE-4144-AF01-A4F2BC56023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734845" y="1526431"/>
                <a:ext cx="22971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8B4E671-3875-462D-B14E-12DDD382716E}"/>
                  </a:ext>
                </a:extLst>
              </p14:cNvPr>
              <p14:cNvContentPartPr/>
              <p14:nvPr/>
            </p14:nvContentPartPr>
            <p14:xfrm>
              <a:off x="6007725" y="329791"/>
              <a:ext cx="2030400" cy="131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8B4E671-3875-462D-B14E-12DDD382716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990085" y="311791"/>
                <a:ext cx="2066040" cy="16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AD356CC5-3E3A-4451-98B9-041AB25A7833}"/>
              </a:ext>
            </a:extLst>
          </p:cNvPr>
          <p:cNvGrpSpPr/>
          <p:nvPr/>
        </p:nvGrpSpPr>
        <p:grpSpPr>
          <a:xfrm>
            <a:off x="5940045" y="331591"/>
            <a:ext cx="2085120" cy="1399320"/>
            <a:chOff x="5940045" y="1043396"/>
            <a:chExt cx="2085120" cy="139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770D07C-7DF0-46EF-8FB4-A33EC819264D}"/>
                    </a:ext>
                  </a:extLst>
                </p14:cNvPr>
                <p14:cNvContentPartPr/>
                <p14:nvPr/>
              </p14:nvContentPartPr>
              <p14:xfrm>
                <a:off x="7010325" y="1043396"/>
                <a:ext cx="1014840" cy="1393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770D07C-7DF0-46EF-8FB4-A33EC819264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947325" y="980396"/>
                  <a:ext cx="1140480" cy="151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76F5F3F-E383-4533-B151-3EE27335D625}"/>
                    </a:ext>
                  </a:extLst>
                </p14:cNvPr>
                <p14:cNvContentPartPr/>
                <p14:nvPr/>
              </p14:nvContentPartPr>
              <p14:xfrm>
                <a:off x="6892605" y="2420036"/>
                <a:ext cx="66600" cy="22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76F5F3F-E383-4533-B151-3EE27335D62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829965" y="2357036"/>
                  <a:ext cx="192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9347A01-684C-4683-B6ED-461F9C5EE0B3}"/>
                    </a:ext>
                  </a:extLst>
                </p14:cNvPr>
                <p14:cNvContentPartPr/>
                <p14:nvPr/>
              </p14:nvContentPartPr>
              <p14:xfrm>
                <a:off x="6772005" y="2266676"/>
                <a:ext cx="33120" cy="62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9347A01-684C-4683-B6ED-461F9C5EE0B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709365" y="2203676"/>
                  <a:ext cx="1587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DDB74D2-5B51-477A-AA61-F18F6FE6F8AC}"/>
                    </a:ext>
                  </a:extLst>
                </p14:cNvPr>
                <p14:cNvContentPartPr/>
                <p14:nvPr/>
              </p14:nvContentPartPr>
              <p14:xfrm>
                <a:off x="6655005" y="2105036"/>
                <a:ext cx="46080" cy="19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DDB74D2-5B51-477A-AA61-F18F6FE6F8A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592365" y="2042396"/>
                  <a:ext cx="1717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CD3A323-D718-4DF4-89EA-EB1D790024C0}"/>
                    </a:ext>
                  </a:extLst>
                </p14:cNvPr>
                <p14:cNvContentPartPr/>
                <p14:nvPr/>
              </p14:nvContentPartPr>
              <p14:xfrm>
                <a:off x="6449085" y="1777796"/>
                <a:ext cx="111240" cy="163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CD3A323-D718-4DF4-89EA-EB1D790024C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386445" y="1714796"/>
                  <a:ext cx="2368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AC3E98B-1FFE-42AB-B5A1-37AEE9C17A69}"/>
                    </a:ext>
                  </a:extLst>
                </p14:cNvPr>
                <p14:cNvContentPartPr/>
                <p14:nvPr/>
              </p14:nvContentPartPr>
              <p14:xfrm>
                <a:off x="6187365" y="1341836"/>
                <a:ext cx="212400" cy="316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AC3E98B-1FFE-42AB-B5A1-37AEE9C17A6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124365" y="1278836"/>
                  <a:ext cx="33804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CE6FC46-F2C3-4335-B190-A408B7787EBE}"/>
                    </a:ext>
                  </a:extLst>
                </p14:cNvPr>
                <p14:cNvContentPartPr/>
                <p14:nvPr/>
              </p14:nvContentPartPr>
              <p14:xfrm>
                <a:off x="6007365" y="1160036"/>
                <a:ext cx="85680" cy="82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CE6FC46-F2C3-4335-B190-A408B7787EB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944725" y="1097036"/>
                  <a:ext cx="2113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781A478-BD45-4BA6-A782-570921B32201}"/>
                    </a:ext>
                  </a:extLst>
                </p14:cNvPr>
                <p14:cNvContentPartPr/>
                <p14:nvPr/>
              </p14:nvContentPartPr>
              <p14:xfrm>
                <a:off x="5940045" y="1125836"/>
                <a:ext cx="28440" cy="13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781A478-BD45-4BA6-A782-570921B3220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877045" y="1063196"/>
                  <a:ext cx="15408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D5BB953-F997-4E47-8342-564EDDD1CD84}"/>
              </a:ext>
            </a:extLst>
          </p:cNvPr>
          <p:cNvGrpSpPr/>
          <p:nvPr/>
        </p:nvGrpSpPr>
        <p:grpSpPr>
          <a:xfrm>
            <a:off x="6096285" y="200911"/>
            <a:ext cx="1776600" cy="429480"/>
            <a:chOff x="6096285" y="912716"/>
            <a:chExt cx="177660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6FB1986-502D-4E79-B74C-7EC7424D2395}"/>
                    </a:ext>
                  </a:extLst>
                </p14:cNvPr>
                <p14:cNvContentPartPr/>
                <p14:nvPr/>
              </p14:nvContentPartPr>
              <p14:xfrm>
                <a:off x="6096285" y="1085516"/>
                <a:ext cx="1776600" cy="108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6FB1986-502D-4E79-B74C-7EC7424D239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078285" y="1067876"/>
                  <a:ext cx="1812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71BD564-D55A-43C0-BE7C-E3DEC13A0D42}"/>
                    </a:ext>
                  </a:extLst>
                </p14:cNvPr>
                <p14:cNvContentPartPr/>
                <p14:nvPr/>
              </p14:nvContentPartPr>
              <p14:xfrm>
                <a:off x="6800805" y="912716"/>
                <a:ext cx="429480" cy="429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71BD564-D55A-43C0-BE7C-E3DEC13A0D4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783165" y="895076"/>
                  <a:ext cx="465120" cy="46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DFFE5F7-F5E6-422B-93BF-EA4EBEA6142D}"/>
                  </a:ext>
                </a:extLst>
              </p14:cNvPr>
              <p14:cNvContentPartPr/>
              <p14:nvPr/>
            </p14:nvContentPartPr>
            <p14:xfrm>
              <a:off x="7710885" y="381271"/>
              <a:ext cx="244080" cy="6069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DFFE5F7-F5E6-422B-93BF-EA4EBEA6142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693245" y="363631"/>
                <a:ext cx="279720" cy="64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53C9855-B78C-4D0C-9DC4-969CDF50F8FB}"/>
                  </a:ext>
                </a:extLst>
              </p14:cNvPr>
              <p14:cNvContentPartPr/>
              <p14:nvPr/>
            </p14:nvContentPartPr>
            <p14:xfrm>
              <a:off x="8299125" y="1227271"/>
              <a:ext cx="6120" cy="32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53C9855-B78C-4D0C-9DC4-969CDF50F8FB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281125" y="1209631"/>
                <a:ext cx="4176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4CBB076-4D8A-4F4E-A055-AC72416E5FFF}"/>
                  </a:ext>
                </a:extLst>
              </p14:cNvPr>
              <p14:cNvContentPartPr/>
              <p14:nvPr/>
            </p14:nvContentPartPr>
            <p14:xfrm>
              <a:off x="8250525" y="977071"/>
              <a:ext cx="191160" cy="2898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4CBB076-4D8A-4F4E-A055-AC72416E5FFF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232525" y="959431"/>
                <a:ext cx="2268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05AC479-0E3E-4E57-9A23-FDACFEE6A488}"/>
                  </a:ext>
                </a:extLst>
              </p14:cNvPr>
              <p14:cNvContentPartPr/>
              <p14:nvPr/>
            </p14:nvContentPartPr>
            <p14:xfrm>
              <a:off x="8064765" y="363271"/>
              <a:ext cx="402480" cy="5778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05AC479-0E3E-4E57-9A23-FDACFEE6A48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046765" y="345271"/>
                <a:ext cx="43812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965C0A70-411D-4271-AA3E-838766DE312F}"/>
                  </a:ext>
                </a:extLst>
              </p14:cNvPr>
              <p14:cNvContentPartPr/>
              <p14:nvPr/>
            </p14:nvContentPartPr>
            <p14:xfrm>
              <a:off x="5703165" y="447871"/>
              <a:ext cx="195480" cy="3200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965C0A70-411D-4271-AA3E-838766DE312F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685165" y="429871"/>
                <a:ext cx="23112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5B3CF816-826C-4EAD-8B0F-111C89930EAC}"/>
                  </a:ext>
                </a:extLst>
              </p14:cNvPr>
              <p14:cNvContentPartPr/>
              <p14:nvPr/>
            </p14:nvContentPartPr>
            <p14:xfrm>
              <a:off x="5569605" y="834511"/>
              <a:ext cx="200160" cy="8107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5B3CF816-826C-4EAD-8B0F-111C89930EAC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551605" y="816871"/>
                <a:ext cx="235800" cy="84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2779D477-9F3B-4DB7-8B8C-FFA51F95E925}"/>
                  </a:ext>
                </a:extLst>
              </p14:cNvPr>
              <p14:cNvContentPartPr/>
              <p14:nvPr/>
            </p14:nvContentPartPr>
            <p14:xfrm>
              <a:off x="5707485" y="965551"/>
              <a:ext cx="519120" cy="7984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2779D477-9F3B-4DB7-8B8C-FFA51F95E92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689845" y="947551"/>
                <a:ext cx="554760" cy="83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7D70733-C1D2-4252-A581-88313FACA7F1}"/>
              </a:ext>
            </a:extLst>
          </p:cNvPr>
          <p:cNvGrpSpPr/>
          <p:nvPr/>
        </p:nvGrpSpPr>
        <p:grpSpPr>
          <a:xfrm>
            <a:off x="3928365" y="4232636"/>
            <a:ext cx="1914120" cy="571680"/>
            <a:chOff x="3928365" y="4232636"/>
            <a:chExt cx="1914120" cy="57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64A6292-B60D-4E70-A289-C7397639B8BC}"/>
                    </a:ext>
                  </a:extLst>
                </p14:cNvPr>
                <p14:cNvContentPartPr/>
                <p14:nvPr/>
              </p14:nvContentPartPr>
              <p14:xfrm>
                <a:off x="3928365" y="4474196"/>
                <a:ext cx="207720" cy="330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64A6292-B60D-4E70-A289-C7397639B8B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910365" y="4456196"/>
                  <a:ext cx="24336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FFC77CD-81C4-46D3-963D-8146AA990ACA}"/>
                    </a:ext>
                  </a:extLst>
                </p14:cNvPr>
                <p14:cNvContentPartPr/>
                <p14:nvPr/>
              </p14:nvContentPartPr>
              <p14:xfrm>
                <a:off x="4221045" y="4328756"/>
                <a:ext cx="167040" cy="356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FFC77CD-81C4-46D3-963D-8146AA990AC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203045" y="4311116"/>
                  <a:ext cx="20268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F735C0F-4872-42B5-B680-1E0C3E841732}"/>
                    </a:ext>
                  </a:extLst>
                </p14:cNvPr>
                <p14:cNvContentPartPr/>
                <p14:nvPr/>
              </p14:nvContentPartPr>
              <p14:xfrm>
                <a:off x="4528125" y="4520636"/>
                <a:ext cx="375840" cy="40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F735C0F-4872-42B5-B680-1E0C3E84173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510485" y="4502996"/>
                  <a:ext cx="411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9CE1E48-CA08-4A22-85E6-C70877F36115}"/>
                    </a:ext>
                  </a:extLst>
                </p14:cNvPr>
                <p14:cNvContentPartPr/>
                <p14:nvPr/>
              </p14:nvContentPartPr>
              <p14:xfrm>
                <a:off x="4822245" y="4406156"/>
                <a:ext cx="249120" cy="2732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9CE1E48-CA08-4A22-85E6-C70877F3611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804605" y="4388156"/>
                  <a:ext cx="2847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E06685B-3EF8-4FAC-9DAA-795E0F61C265}"/>
                    </a:ext>
                  </a:extLst>
                </p14:cNvPr>
                <p14:cNvContentPartPr/>
                <p14:nvPr/>
              </p14:nvContentPartPr>
              <p14:xfrm>
                <a:off x="5215725" y="4333796"/>
                <a:ext cx="267840" cy="342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E06685B-3EF8-4FAC-9DAA-795E0F61C26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198085" y="4316156"/>
                  <a:ext cx="30348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9CB9FC0-0E4B-4A1B-BABE-EF7F3BA102FD}"/>
                    </a:ext>
                  </a:extLst>
                </p14:cNvPr>
                <p14:cNvContentPartPr/>
                <p14:nvPr/>
              </p14:nvContentPartPr>
              <p14:xfrm>
                <a:off x="5600565" y="4232636"/>
                <a:ext cx="241920" cy="324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9CB9FC0-0E4B-4A1B-BABE-EF7F3BA102F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582565" y="4214636"/>
                  <a:ext cx="277560" cy="36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7B4BB1E-295B-49A0-A087-3102371E8278}"/>
              </a:ext>
            </a:extLst>
          </p:cNvPr>
          <p:cNvGrpSpPr/>
          <p:nvPr/>
        </p:nvGrpSpPr>
        <p:grpSpPr>
          <a:xfrm>
            <a:off x="3925485" y="4948676"/>
            <a:ext cx="2157120" cy="1259280"/>
            <a:chOff x="3925485" y="4948676"/>
            <a:chExt cx="2157120" cy="12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514C084-94A0-4D72-891C-40B10D687E36}"/>
                    </a:ext>
                  </a:extLst>
                </p14:cNvPr>
                <p14:cNvContentPartPr/>
                <p14:nvPr/>
              </p14:nvContentPartPr>
              <p14:xfrm>
                <a:off x="4029885" y="5012756"/>
                <a:ext cx="1685520" cy="126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514C084-94A0-4D72-891C-40B10D687E3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011885" y="4995116"/>
                  <a:ext cx="1721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4918D44-C201-4472-8963-15F2F2CA1F9C}"/>
                    </a:ext>
                  </a:extLst>
                </p14:cNvPr>
                <p14:cNvContentPartPr/>
                <p14:nvPr/>
              </p14:nvContentPartPr>
              <p14:xfrm>
                <a:off x="5571045" y="4948676"/>
                <a:ext cx="258120" cy="273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4918D44-C201-4472-8963-15F2F2CA1F9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553045" y="4931036"/>
                  <a:ext cx="2937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55D3616-6096-4BD4-ADC7-B7E5874AA640}"/>
                    </a:ext>
                  </a:extLst>
                </p14:cNvPr>
                <p14:cNvContentPartPr/>
                <p14:nvPr/>
              </p14:nvContentPartPr>
              <p14:xfrm>
                <a:off x="3925485" y="5377796"/>
                <a:ext cx="453960" cy="231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55D3616-6096-4BD4-ADC7-B7E5874AA64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907845" y="5359796"/>
                  <a:ext cx="4896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0133878-389A-4232-A676-DC824D558555}"/>
                    </a:ext>
                  </a:extLst>
                </p14:cNvPr>
                <p14:cNvContentPartPr/>
                <p14:nvPr/>
              </p14:nvContentPartPr>
              <p14:xfrm>
                <a:off x="4477365" y="5402276"/>
                <a:ext cx="157320" cy="18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0133878-389A-4232-A676-DC824D55855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459725" y="5384636"/>
                  <a:ext cx="192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D850749-6D19-4EC3-92F9-5EC573221D98}"/>
                    </a:ext>
                  </a:extLst>
                </p14:cNvPr>
                <p14:cNvContentPartPr/>
                <p14:nvPr/>
              </p14:nvContentPartPr>
              <p14:xfrm>
                <a:off x="4612365" y="5339636"/>
                <a:ext cx="114480" cy="138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D850749-6D19-4EC3-92F9-5EC573221D9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594725" y="5321996"/>
                  <a:ext cx="150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F5324D8-341D-4392-9A68-FEFC8E11AD0E}"/>
                    </a:ext>
                  </a:extLst>
                </p14:cNvPr>
                <p14:cNvContentPartPr/>
                <p14:nvPr/>
              </p14:nvContentPartPr>
              <p14:xfrm>
                <a:off x="4838445" y="5165396"/>
                <a:ext cx="146880" cy="313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F5324D8-341D-4392-9A68-FEFC8E11AD0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820805" y="5147756"/>
                  <a:ext cx="18252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0C9CC04-3B35-4CC1-B54F-4ED5F25ED144}"/>
                    </a:ext>
                  </a:extLst>
                </p14:cNvPr>
                <p14:cNvContentPartPr/>
                <p14:nvPr/>
              </p14:nvContentPartPr>
              <p14:xfrm>
                <a:off x="5052285" y="5275196"/>
                <a:ext cx="241560" cy="195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0C9CC04-3B35-4CC1-B54F-4ED5F25ED14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034645" y="5257196"/>
                  <a:ext cx="2772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D355A42-A581-4A66-86FF-D620A5A888F0}"/>
                    </a:ext>
                  </a:extLst>
                </p14:cNvPr>
                <p14:cNvContentPartPr/>
                <p14:nvPr/>
              </p14:nvContentPartPr>
              <p14:xfrm>
                <a:off x="5456205" y="5321276"/>
                <a:ext cx="8280" cy="124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D355A42-A581-4A66-86FF-D620A5A888F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438565" y="5303276"/>
                  <a:ext cx="439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CA90EF1-EAAD-41DD-AFB9-8B79909FB7A0}"/>
                    </a:ext>
                  </a:extLst>
                </p14:cNvPr>
                <p14:cNvContentPartPr/>
                <p14:nvPr/>
              </p14:nvContentPartPr>
              <p14:xfrm>
                <a:off x="5402565" y="5356556"/>
                <a:ext cx="146160" cy="39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CA90EF1-EAAD-41DD-AFB9-8B79909FB7A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384565" y="5338556"/>
                  <a:ext cx="181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8064C29-036F-4176-B415-17E3689F92C0}"/>
                    </a:ext>
                  </a:extLst>
                </p14:cNvPr>
                <p14:cNvContentPartPr/>
                <p14:nvPr/>
              </p14:nvContentPartPr>
              <p14:xfrm>
                <a:off x="5652405" y="5257196"/>
                <a:ext cx="189360" cy="291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8064C29-036F-4176-B415-17E3689F92C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634405" y="5239556"/>
                  <a:ext cx="2250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800679D-FB33-4A42-91ED-0CDE1654B2A0}"/>
                    </a:ext>
                  </a:extLst>
                </p14:cNvPr>
                <p14:cNvContentPartPr/>
                <p14:nvPr/>
              </p14:nvContentPartPr>
              <p14:xfrm>
                <a:off x="5929605" y="5183396"/>
                <a:ext cx="153000" cy="402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800679D-FB33-4A42-91ED-0CDE1654B2A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911605" y="5165756"/>
                  <a:ext cx="18864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4A15674-4589-4C85-B78C-3756B0C8C3D0}"/>
                    </a:ext>
                  </a:extLst>
                </p14:cNvPr>
                <p14:cNvContentPartPr/>
                <p14:nvPr/>
              </p14:nvContentPartPr>
              <p14:xfrm>
                <a:off x="4163085" y="5797556"/>
                <a:ext cx="164520" cy="410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4A15674-4589-4C85-B78C-3756B0C8C3D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145445" y="5779556"/>
                  <a:ext cx="20016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E7BA1A1-8A58-4812-8E8E-5F74CF3F3DB3}"/>
                    </a:ext>
                  </a:extLst>
                </p14:cNvPr>
                <p14:cNvContentPartPr/>
                <p14:nvPr/>
              </p14:nvContentPartPr>
              <p14:xfrm>
                <a:off x="4551165" y="5919956"/>
                <a:ext cx="278280" cy="16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E7BA1A1-8A58-4812-8E8E-5F74CF3F3DB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533525" y="5901956"/>
                  <a:ext cx="3139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6E80203-CCE8-46B4-A1BF-7ADD81166697}"/>
                    </a:ext>
                  </a:extLst>
                </p14:cNvPr>
                <p14:cNvContentPartPr/>
                <p14:nvPr/>
              </p14:nvContentPartPr>
              <p14:xfrm>
                <a:off x="4733685" y="5847596"/>
                <a:ext cx="156240" cy="210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6E80203-CCE8-46B4-A1BF-7ADD8116669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715685" y="5829956"/>
                  <a:ext cx="1918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1B29E1A-0F7C-4685-8192-43DEC29E61D7}"/>
                    </a:ext>
                  </a:extLst>
                </p14:cNvPr>
                <p14:cNvContentPartPr/>
                <p14:nvPr/>
              </p14:nvContentPartPr>
              <p14:xfrm>
                <a:off x="5076765" y="5836076"/>
                <a:ext cx="302400" cy="2077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1B29E1A-0F7C-4685-8192-43DEC29E61D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058765" y="5818076"/>
                  <a:ext cx="3380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22434D7-DCEB-4020-A9FB-27C7EED8B2AC}"/>
                    </a:ext>
                  </a:extLst>
                </p14:cNvPr>
                <p14:cNvContentPartPr/>
                <p14:nvPr/>
              </p14:nvContentPartPr>
              <p14:xfrm>
                <a:off x="5558085" y="5815556"/>
                <a:ext cx="14760" cy="199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22434D7-DCEB-4020-A9FB-27C7EED8B2A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540445" y="5797556"/>
                  <a:ext cx="50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DEACEF4-76A3-4BCD-9293-638D68D6044F}"/>
                    </a:ext>
                  </a:extLst>
                </p14:cNvPr>
                <p14:cNvContentPartPr/>
                <p14:nvPr/>
              </p14:nvContentPartPr>
              <p14:xfrm>
                <a:off x="5513805" y="5886476"/>
                <a:ext cx="97200" cy="15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DEACEF4-76A3-4BCD-9293-638D68D6044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495805" y="5868476"/>
                  <a:ext cx="1328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4D23055-588B-4635-9536-1B21C4B0214F}"/>
                    </a:ext>
                  </a:extLst>
                </p14:cNvPr>
                <p14:cNvContentPartPr/>
                <p14:nvPr/>
              </p14:nvContentPartPr>
              <p14:xfrm>
                <a:off x="5767965" y="5698916"/>
                <a:ext cx="199440" cy="3780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4D23055-588B-4635-9536-1B21C4B0214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750325" y="5680916"/>
                  <a:ext cx="235080" cy="41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73EECCB7-A3AE-4510-9E7F-C3187756F048}"/>
              </a:ext>
            </a:extLst>
          </p:cNvPr>
          <p:cNvGrpSpPr/>
          <p:nvPr/>
        </p:nvGrpSpPr>
        <p:grpSpPr>
          <a:xfrm>
            <a:off x="4037445" y="6374276"/>
            <a:ext cx="2619720" cy="303480"/>
            <a:chOff x="4037445" y="6374276"/>
            <a:chExt cx="2619720" cy="3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EE4B9D0-B3C3-4292-A36D-26D80896A1B8}"/>
                    </a:ext>
                  </a:extLst>
                </p14:cNvPr>
                <p14:cNvContentPartPr/>
                <p14:nvPr/>
              </p14:nvContentPartPr>
              <p14:xfrm>
                <a:off x="4158045" y="6376076"/>
                <a:ext cx="79200" cy="16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EE4B9D0-B3C3-4292-A36D-26D80896A1B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140045" y="6358076"/>
                  <a:ext cx="114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B4F6781-2C4E-4DD1-96B0-578DFF5A6DB2}"/>
                    </a:ext>
                  </a:extLst>
                </p14:cNvPr>
                <p14:cNvContentPartPr/>
                <p14:nvPr/>
              </p14:nvContentPartPr>
              <p14:xfrm>
                <a:off x="4037445" y="6374276"/>
                <a:ext cx="284040" cy="259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B4F6781-2C4E-4DD1-96B0-578DFF5A6DB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019805" y="6356276"/>
                  <a:ext cx="3196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0835BBB-5681-45FD-890A-7C0E6599098F}"/>
                    </a:ext>
                  </a:extLst>
                </p14:cNvPr>
                <p14:cNvContentPartPr/>
                <p14:nvPr/>
              </p14:nvContentPartPr>
              <p14:xfrm>
                <a:off x="4465125" y="6433676"/>
                <a:ext cx="92880" cy="1645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0835BBB-5681-45FD-890A-7C0E6599098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447125" y="6415676"/>
                  <a:ext cx="1285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38E2E5F-0B74-4462-9F14-D465BD2D0046}"/>
                    </a:ext>
                  </a:extLst>
                </p14:cNvPr>
                <p14:cNvContentPartPr/>
                <p14:nvPr/>
              </p14:nvContentPartPr>
              <p14:xfrm>
                <a:off x="4662405" y="6434036"/>
                <a:ext cx="263880" cy="1951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38E2E5F-0B74-4462-9F14-D465BD2D004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644765" y="6416396"/>
                  <a:ext cx="2995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B929CAE-0231-4EED-BFB5-AD3BD2367D96}"/>
                    </a:ext>
                  </a:extLst>
                </p14:cNvPr>
                <p14:cNvContentPartPr/>
                <p14:nvPr/>
              </p14:nvContentPartPr>
              <p14:xfrm>
                <a:off x="4974525" y="6433316"/>
                <a:ext cx="129600" cy="200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B929CAE-0231-4EED-BFB5-AD3BD2367D9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956525" y="6415316"/>
                  <a:ext cx="1652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C6C3797-5D48-4DFF-8741-EBDE832D255F}"/>
                    </a:ext>
                  </a:extLst>
                </p14:cNvPr>
                <p14:cNvContentPartPr/>
                <p14:nvPr/>
              </p14:nvContentPartPr>
              <p14:xfrm>
                <a:off x="5175765" y="6437636"/>
                <a:ext cx="129960" cy="179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C6C3797-5D48-4DFF-8741-EBDE832D255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158125" y="6419996"/>
                  <a:ext cx="1656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9A1F3F5-15E5-492B-817F-4A6C06570653}"/>
                    </a:ext>
                  </a:extLst>
                </p14:cNvPr>
                <p14:cNvContentPartPr/>
                <p14:nvPr/>
              </p14:nvContentPartPr>
              <p14:xfrm>
                <a:off x="5359005" y="6489116"/>
                <a:ext cx="199800" cy="1360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9A1F3F5-15E5-492B-817F-4A6C0657065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341005" y="6471476"/>
                  <a:ext cx="235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FDA6B5E-E9B1-4A46-A0FC-D6D05E415D22}"/>
                    </a:ext>
                  </a:extLst>
                </p14:cNvPr>
                <p14:cNvContentPartPr/>
                <p14:nvPr/>
              </p14:nvContentPartPr>
              <p14:xfrm>
                <a:off x="5613885" y="6491276"/>
                <a:ext cx="55080" cy="105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FDA6B5E-E9B1-4A46-A0FC-D6D05E415D2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596245" y="6473276"/>
                  <a:ext cx="90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71F0EB5-CFD7-4BE3-9FEB-8FC71D57639B}"/>
                    </a:ext>
                  </a:extLst>
                </p14:cNvPr>
                <p14:cNvContentPartPr/>
                <p14:nvPr/>
              </p14:nvContentPartPr>
              <p14:xfrm>
                <a:off x="5726925" y="6489116"/>
                <a:ext cx="83160" cy="1350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71F0EB5-CFD7-4BE3-9FEB-8FC71D57639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708925" y="6471116"/>
                  <a:ext cx="118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D1CB616-0D68-47F0-95A2-5453B6638825}"/>
                    </a:ext>
                  </a:extLst>
                </p14:cNvPr>
                <p14:cNvContentPartPr/>
                <p14:nvPr/>
              </p14:nvContentPartPr>
              <p14:xfrm>
                <a:off x="5843925" y="6510716"/>
                <a:ext cx="115920" cy="1670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D1CB616-0D68-47F0-95A2-5453B663882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826285" y="6493076"/>
                  <a:ext cx="1515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BADEACF-AE10-484B-B618-D6D52CF2C1F3}"/>
                    </a:ext>
                  </a:extLst>
                </p14:cNvPr>
                <p14:cNvContentPartPr/>
                <p14:nvPr/>
              </p14:nvContentPartPr>
              <p14:xfrm>
                <a:off x="6008085" y="6408836"/>
                <a:ext cx="93600" cy="249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BADEACF-AE10-484B-B618-D6D52CF2C1F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990085" y="6390836"/>
                  <a:ext cx="1292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790AB7D-996B-4195-AAFB-2B58855036B6}"/>
                    </a:ext>
                  </a:extLst>
                </p14:cNvPr>
                <p14:cNvContentPartPr/>
                <p14:nvPr/>
              </p14:nvContentPartPr>
              <p14:xfrm>
                <a:off x="6159645" y="6515036"/>
                <a:ext cx="10800" cy="1116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790AB7D-996B-4195-AAFB-2B58855036B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142005" y="6497036"/>
                  <a:ext cx="464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E903A5B-684B-4699-84B2-1694BA86D000}"/>
                    </a:ext>
                  </a:extLst>
                </p14:cNvPr>
                <p14:cNvContentPartPr/>
                <p14:nvPr/>
              </p14:nvContentPartPr>
              <p14:xfrm>
                <a:off x="6221205" y="6528716"/>
                <a:ext cx="107640" cy="106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E903A5B-684B-4699-84B2-1694BA86D00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203565" y="6511076"/>
                  <a:ext cx="143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077E48A-5D2D-461E-8E56-70E20EE7B96D}"/>
                    </a:ext>
                  </a:extLst>
                </p14:cNvPr>
                <p14:cNvContentPartPr/>
                <p14:nvPr/>
              </p14:nvContentPartPr>
              <p14:xfrm>
                <a:off x="6412365" y="6533396"/>
                <a:ext cx="244800" cy="139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077E48A-5D2D-461E-8E56-70E20EE7B96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394365" y="6515756"/>
                  <a:ext cx="2804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39F37DA-B2FA-43C5-A4C1-2BE3A4C9DB5F}"/>
                    </a:ext>
                  </a:extLst>
                </p14:cNvPr>
                <p14:cNvContentPartPr/>
                <p14:nvPr/>
              </p14:nvContentPartPr>
              <p14:xfrm>
                <a:off x="6190245" y="6434756"/>
                <a:ext cx="26280" cy="28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39F37DA-B2FA-43C5-A4C1-2BE3A4C9DB5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172245" y="6416756"/>
                  <a:ext cx="61920" cy="6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768D733-90BC-4F44-AB9C-ED09CB96E463}"/>
                  </a:ext>
                </a:extLst>
              </p14:cNvPr>
              <p14:cNvContentPartPr/>
              <p14:nvPr/>
            </p14:nvContentPartPr>
            <p14:xfrm>
              <a:off x="689760" y="219960"/>
              <a:ext cx="7482240" cy="4872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768D733-90BC-4F44-AB9C-ED09CB96E463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680400" y="210600"/>
                <a:ext cx="7500960" cy="489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4420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DAF067-FE51-4A8B-BACE-850445BDD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7391"/>
            <a:ext cx="9144000" cy="13129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174F39-FCC6-41FA-B2DB-281B22CF67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23" t="23262" r="16013" b="10975"/>
          <a:stretch/>
        </p:blipFill>
        <p:spPr>
          <a:xfrm>
            <a:off x="3014227" y="324091"/>
            <a:ext cx="6232967" cy="925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C08120-5CF6-4E94-8E28-D05137DD5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983" y="4200432"/>
            <a:ext cx="2543606" cy="1418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D35696-41C2-47AD-91C0-3EE2CC964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07" y="1287233"/>
            <a:ext cx="5138181" cy="27573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6FDD1B-6491-4747-9D27-3165E9E461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11" y="5895978"/>
            <a:ext cx="8898673" cy="7974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76D123B-8973-448D-ADA9-FDB3163C8FA7}"/>
                  </a:ext>
                </a:extLst>
              </p14:cNvPr>
              <p14:cNvContentPartPr/>
              <p14:nvPr/>
            </p14:nvContentPartPr>
            <p14:xfrm>
              <a:off x="123120" y="1026000"/>
              <a:ext cx="9031680" cy="56692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76D123B-8973-448D-ADA9-FDB3163C8FA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3760" y="1016640"/>
                <a:ext cx="9050400" cy="568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3289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ED9994-A3A0-42C8-9315-0265248A0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329"/>
            <a:ext cx="9144000" cy="41903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A2E845-8500-499D-A604-8FB6384E3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195" y="4983421"/>
            <a:ext cx="2543606" cy="14184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BD5888-66E5-4973-BDF4-2693ED39F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97" y="4604648"/>
            <a:ext cx="3966129" cy="212838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719CDF8-43BB-4B6D-AA25-4A507D1441B3}"/>
              </a:ext>
            </a:extLst>
          </p:cNvPr>
          <p:cNvGrpSpPr/>
          <p:nvPr/>
        </p:nvGrpSpPr>
        <p:grpSpPr>
          <a:xfrm>
            <a:off x="4718205" y="5442236"/>
            <a:ext cx="701640" cy="339840"/>
            <a:chOff x="4718205" y="5442236"/>
            <a:chExt cx="701640" cy="33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FD10EFF-1658-4971-939F-A60B26CCBCEC}"/>
                    </a:ext>
                  </a:extLst>
                </p14:cNvPr>
                <p14:cNvContentPartPr/>
                <p14:nvPr/>
              </p14:nvContentPartPr>
              <p14:xfrm>
                <a:off x="4718205" y="5604596"/>
                <a:ext cx="534960" cy="57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FD10EFF-1658-4971-939F-A60B26CCBCE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00205" y="5586596"/>
                  <a:ext cx="5706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A5048EA-8E1F-47A9-AF80-3EF6A1A66CD5}"/>
                    </a:ext>
                  </a:extLst>
                </p14:cNvPr>
                <p14:cNvContentPartPr/>
                <p14:nvPr/>
              </p14:nvContentPartPr>
              <p14:xfrm>
                <a:off x="5150205" y="5442236"/>
                <a:ext cx="269640" cy="339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A5048EA-8E1F-47A9-AF80-3EF6A1A66CD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132205" y="5424596"/>
                  <a:ext cx="305280" cy="37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2CE806D-F2AA-4924-B9CD-97AFA37D1E7E}"/>
                  </a:ext>
                </a:extLst>
              </p14:cNvPr>
              <p14:cNvContentPartPr/>
              <p14:nvPr/>
            </p14:nvContentPartPr>
            <p14:xfrm>
              <a:off x="284040" y="1179000"/>
              <a:ext cx="8683560" cy="5267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2CE806D-F2AA-4924-B9CD-97AFA37D1E7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4680" y="1169640"/>
                <a:ext cx="8702280" cy="528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7914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surgery4bP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8739"/>
            <a:ext cx="7924800" cy="651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E57F05D-68CE-4B31-9547-66793056E1F6}"/>
                  </a:ext>
                </a:extLst>
              </p14:cNvPr>
              <p14:cNvContentPartPr/>
              <p14:nvPr/>
            </p14:nvContentPartPr>
            <p14:xfrm>
              <a:off x="623520" y="134280"/>
              <a:ext cx="8610480" cy="6307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E57F05D-68CE-4B31-9547-66793056E1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4160" y="124920"/>
                <a:ext cx="8629200" cy="632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9662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9350</TotalTime>
  <Words>135</Words>
  <Application>Microsoft Office PowerPoint</Application>
  <PresentationFormat>On-screen Show (4:3)</PresentationFormat>
  <Paragraphs>10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98</cp:revision>
  <dcterms:created xsi:type="dcterms:W3CDTF">2020-09-07T00:11:40Z</dcterms:created>
  <dcterms:modified xsi:type="dcterms:W3CDTF">2020-09-30T16:56:43Z</dcterms:modified>
</cp:coreProperties>
</file>