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88" r:id="rId2"/>
    <p:sldId id="510" r:id="rId3"/>
    <p:sldId id="511" r:id="rId4"/>
    <p:sldId id="512" r:id="rId5"/>
    <p:sldId id="513" r:id="rId6"/>
    <p:sldId id="514" r:id="rId7"/>
    <p:sldId id="515" r:id="rId8"/>
    <p:sldId id="495" r:id="rId9"/>
    <p:sldId id="523" r:id="rId10"/>
    <p:sldId id="517" r:id="rId11"/>
    <p:sldId id="457" r:id="rId12"/>
    <p:sldId id="490" r:id="rId13"/>
    <p:sldId id="518" r:id="rId14"/>
    <p:sldId id="521" r:id="rId15"/>
    <p:sldId id="520" r:id="rId16"/>
    <p:sldId id="516" r:id="rId17"/>
    <p:sldId id="52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58" d="100"/>
          <a:sy n="58" d="100"/>
        </p:scale>
        <p:origin x="600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-8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03:21.6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130 0 11055 0 0,'-31'18'984'0'0,"14"-7"-792"0"0,-2-1-192 0 0,3 1 0 0 0,1-1-800 0 0,4 1-192 0 0,3 2-48 0 0,3-1-8 0 0,2 1 544 0 0,-2-2 112 0 0,5-11 16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59.19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4556 53 4607 0 0,'0'0'208'0'0,"0"0"67"0"0,0 0 154 0 0,0 0 69 0 0,0 0 12 0 0,2-1-67 0 0,6-1-222 0 0,-6 1 166 0 0,-1 0 101 0 0,-1-1-240 0 0,2-1-362 0 0,9-6 3217 0 0,-9 8-2732 0 0,-2 1 117 0 0,0 0 21 0 0,1-2-66 0 0,4-7-294 0 0,-1 1-61 0 0,-3 7 283 0 0,-1 1 117 0 0,0 0 21 0 0,0 0-66 0 0,-2-1-294 0 0,-7-1-133 0 0,-8-3-16 0 0,15 5 0 0 0,-13-1 0 0 0,-6-3 0 0 0,9 5 0 0 0,1 3 0 0 0,-5 4 0 0 0,8-4 0 0 0,-1 2 0 0 0,0 0 0 0 0,0 0 0 0 0,0 1 0 0 0,1 1 0 0 0,0-1 0 0 0,0 1 0 0 0,-2 4 0 0 0,-3 2 0 0 0,-1 0 0 0 0,0-1 0 0 0,-9 5 0 0 0,-15 16 0 0 0,11-10 0 0 0,-11 5 0 0 0,-3 4 0 0 0,5-5 0 0 0,-14 9 0 0 0,31-24 0 0 0,1 2 0 0 0,-7 7 0 0 0,-2 2 0 0 0,-5 6 0 0 0,15-14 0 0 0,-17 12 0 0 0,15-12 0 0 0,-8 8 0 0 0,13-10 0 0 0,-1-2 0 0 0,0 0 0 0 0,-4 1 0 0 0,3-3 59 0 0,0-2-1 0 0,-7 2-58 0 0,3-1 326 0 0,-11 7-326 0 0,-65 47 1732 0 0,-1-1-1859 0 0,80-51 127 0 0,0 2 0 0 0,1-1 0 0 0,-5 8 0 0 0,1-3 0 0 0,-16 11 0 0 0,-16 11 0 0 0,34-23 0 0 0,-1-2 0 0 0,-1 0 0 0 0,-6 1 0 0 0,-30 22 0 0 0,37-28 0 0 0,11-5 0 0 0,-1 1 0 0 0,1-1 0 0 0,-8 7 0 0 0,10-7 0 0 0,0 0 0 0 0,-1 0 0 0 0,1-1 0 0 0,-3 1 0 0 0,-17 9 0 0 0,9-4-29 0 0,1 0 1 0 0,-3-1 28 0 0,-26 14 988 0 0,20-7-36 0 0,-46 26-1663 0 0,58-31 813 0 0,0 0 0 0 0,1 1 0 0 0,-2 3-102 0 0,-18 15-815 0 0,-5 1 1277 0 0,-1-3-1 0 0,-1-1 1 0 0,-10 4-462 0 0,5-2 0 0 0,14-9 0 0 0,-34 25 0 0 0,21-15 0 0 0,18-14 0 0 0,15-9 0 0 0,1 0 0 0 0,-5 3 0 0 0,3-1 0 0 0,-1-1 0 0 0,-5 3 0 0 0,6-4 0 0 0,0 1 0 0 0,1 0 0 0 0,-1 1 0 0 0,-5 3 0 0 0,1 0 0 0 0,-11 5 0 0 0,-10 5 0 0 0,13-8 0 0 0,17-10 0 0 0,0 1 0 0 0,0-1 0 0 0,0 1 0 0 0,-3 3 0 0 0,-19 16 0 0 0,-23 12 0 0 0,-9 8 0 0 0,35-26 0 0 0,-14 8 0 0 0,-10 7 0 0 0,-74 46 0 0 0,97-63 107 0 0,-12 8 1834 0 0,-28 11-1941 0 0,3 1 0 0 0,-7 3 0 0 0,11-6 0 0 0,27-15 0 0 0,1 3 0 0 0,-1 2 0 0 0,6-5 0 0 0,13-7 0 0 0,1 0 0 0 0,-5 4 0 0 0,-11 10 0 0 0,0 0 0 0 0,-5 7 0 0 0,-13 12 0 0 0,-6 1 0 0 0,-2-2 0 0 0,-8 2 0 0 0,42-30 0 0 0,-17 16 0 0 0,21-17 0 0 0,0 0 0 0 0,-1-1 0 0 0,-4 1 0 0 0,10-6 0 0 0,1-1 0 0 0,-1 1 0 0 0,1 1 0 0 0,-9 8 0 0 0,-24 19 0 0 0,29-22 0 0 0,6-4 0 0 0,-1-2 0 0 0,0 1 0 0 0,0-1 0 0 0,-9 5 0 0 0,9-6 0 0 0,0 0 0 0 0,0 1 0 0 0,1-1 0 0 0,-5 7 0 0 0,4-5 0 0 0,0 0 0 0 0,-1 0 0 0 0,-7 4 0 0 0,6-6 0 0 0,1 1 0 0 0,0 1 0 0 0,-4 4 0 0 0,-24 14 0 0 0,20-10 0 0 0,14-12 0 0 0,0-1 0 0 0,0 1 0 0 0,0-1 0 0 0,0 0 0 0 0,-1 0 0 0 0,1 0 0 0 0,-1 0 0 0 0,0-1 0 0 0,-3 2 0 0 0,2-2 0 0 0,0 1 0 0 0,1 0 0 0 0,-1 1 0 0 0,1-1 0 0 0,0 1 0 0 0,0 0 0 0 0,0 0 0 0 0,0 1 0 0 0,0 1 0 0 0,-8 6 0 0 0,11-10 0 0 0,0 0 0 0 0,0 1 0 0 0,0-1 0 0 0,0 0 0 0 0,0 3 0 0 0,1-3 0 0 0,0-1 0 0 0,0 1 0 0 0,-1 0 0 0 0,1-1 0 0 0,0 1 0 0 0,-1-1 0 0 0,1 1 0 0 0,-1-1 0 0 0,1 1 0 0 0,-1-1 0 0 0,0 0 0 0 0,-8 5 0 0 0,0 1 0 0 0,1 0 0 0 0,-3 2 0 0 0,-21 16 0 0 0,31-24 0 0 0,-9 8 0 0 0,-29 21 0 0 0,38-28 0 0 0,-10 7 0 0 0,-1 0 0 0 0,2 1 0 0 0,-1 1 0 0 0,1 0 0 0 0,0 2 0 0 0,9-11 0 0 0,1-1 0 0 0,-1 1 0 0 0,1-1 0 0 0,-1 1 0 0 0,0-1 0 0 0,0 0 0 0 0,-1 1 0 0 0,1-1 0 0 0,0 0 0 0 0,0 1 0 0 0,0-1 0 0 0,0 1 0 0 0,0 0 0 0 0,0 0 0 0 0,-1 1 0 0 0,0-1 0 0 0,0 1 0 0 0,0-1 0 0 0,0 0 0 0 0,-1 1 0 0 0,1-1 0 0 0,0 0 0 0 0,0 0 0 0 0,0 0 0 0 0,1 0 0 0 0,-1 1 0 0 0,1-1 0 0 0,-1 2 0 0 0,2-3 0 0 0,0 0 0 0 0,0 0 0 0 0,0 0 0 0 0,0 0 0 0 0,0 0 0 0 0,0-1 0 0 0,0 1 0 0 0,0 0 0 0 0,-1 0 0 0 0,-13 11 0 0 0,10-9 0 0 0,3-1 0 0 0,-1 0 0 0 0,1 0 0 0 0,0 0 0 0 0,-1 1 0 0 0,1-1 0 0 0,0 1 0 0 0,-6 8 0 0 0,-6 5 0 0 0,7-10 0 0 0,-4 6 0 0 0,-2-1 0 0 0,-3 6 0 0 0,10-12 0 0 0,21-18 0 0 0,6-7 0 0 0,1 2 0 0 0,1 1 0 0 0,16-10 0 0 0,-20 15 0 0 0,0-1 0 0 0,-1-1 0 0 0,9-9 0 0 0,-4 3 0 0 0,15-9 0 0 0,-33 25 0 0 0,22-14 0 0 0,-2-1 0 0 0,6-6 0 0 0,81-76 0 0 0,-73 63 0 0 0,-23 21 0 0 0,14-10 0 0 0,19-13 0 0 0,66-51 0 0 0,-52 49 0 0 0,-38 26 0 0 0,-9 6 38 0 0,77-53 367 0 0,-28 18 765 0 0,-4 1-2720 0 0,-42 31 1543 0 0,56-38 7 0 0,-50 35 0 0 0,10-12 0 0 0,-9 8 0 0 0,52-44 0 0 0,-51 44-43 0 0,21-17 2062 0 0,4-6-2019 0 0,-38 31 8 0 0,1 0 0 0 0,13-6-8 0 0,6-5 0 0 0,102-64 0 0 0,-106 68 0 0 0,-5 3 0 0 0,12-11 0 0 0,-17 11 0 0 0,59-50-401 0 0,-60 49-971 0 0,10-10 1372 0 0,-9 7-219 0 0,6-4 219 0 0,122-86 1384 0 0,-62 57-776 0 0,-4 2-608 0 0,4-3 0 0 0,-3 0 0 0 0,-40 27 0 0 0,53-38 0 0 0,36-22 0 0 0,-26 20 0 0 0,25-16 0 0 0,31-17 0 0 0,-100 54 0 0 0,-21 15 0 0 0,-11 7 0 0 0,-15 12 0 0 0,1 0 0 0 0,8-4 0 0 0,35-21 0 0 0,13-15 0 0 0,25-16 0 0 0,5 0 0 0 0,26-16 0 0 0,-58 36 0 0 0,1-4 0 0 0,-15 10 0 0 0,4 2 0 0 0,-25 17 0 0 0,7-1 0 0 0,-28 16 0 0 0,1 0 0 0 0,-2-1 0 0 0,10-8 0 0 0,87-74 0 0 0,-70 53 0 0 0,-23 22 0 0 0,-9 7 0 0 0,-1 1 0 0 0,-3-1 0 0 0,-4 9 0 0 0,0 0 0 0 0,0 0 0 0 0,0-1 0 0 0,0 1 0 0 0,0 0 0 0 0,0 0 0 0 0,0-1 0 0 0,0 1 0 0 0,0 0 0 0 0,0 0 0 0 0,0 0 0 0 0,0-1 0 0 0,0 1 0 0 0,0 0 0 0 0,0 0 0 0 0,0 0 0 0 0,0-1 0 0 0,0 1 0 0 0,0 0 0 0 0,0 0 0 0 0,0 0 0 0 0,-1-1 0 0 0,1 1 0 0 0,0 0 0 0 0,0 0 0 0 0,0 0 0 0 0,0 0 0 0 0,0-1 0 0 0,-1 1 0 0 0,1 0 0 0 0,0 0 0 0 0,0 0 0 0 0,0 0 0 0 0,-1 0 0 0 0,0 0 0 0 0,0 0 0 0 0,0 0 0 0 0,0 0 0 0 0,0 0 0 0 0,0 0 0 0 0,0 0 0 0 0,0 0 0 0 0,0 1 0 0 0,0-1 0 0 0,-1 1 0 0 0,-7 2-74 0 0,1 1 0 0 0,-1 0 0 0 0,0 1-1 0 0,1 0 1 0 0,0 1 74 0 0,-16 11-2534 0 0,1 2-4058 0 0,23-19 6409 0 0,-14 11-5809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02.6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87 2751 919 0 0,'0'0'243'0'0,"-2"0"684"0"0,-4 0 302 0 0,4 0 62 0 0,0 0-98 0 0,0 1-901 0 0,-1-1 45 0 0,0 1 0 0 0,0-1 0 0 0,1 1 1 0 0,-1 0-1 0 0,0 0 0 0 0,1 0 0 0 0,-1 1 1 0 0,1-1-1 0 0,-1 1 0 0 0,1-1-337 0 0,-20 25 781 0 0,21-24-546 0 0,1-2-55 0 0,-1 2-20 0 0,-2 4-34 0 0,1 0-1 0 0,-1 0 1 0 0,1 0-1 0 0,0 1 1 0 0,0 1-126 0 0,-3 14 107 0 0,4-20-33 0 0,1-2 49 0 0,0 0 18 0 0,0 0 3 0 0,0 0 12 0 0,0 0 50 0 0,0 0 18 0 0,2 2 6 0 0,2 7-4 0 0,-3-7-30 0 0,-1-2-18 0 0,2 0-2 0 0,2-1-88 0 0,0 0 0 0 0,-1 0 0 0 0,1 0 0 0 0,0 0 0 0 0,-1-1 0 0 0,1 1 0 0 0,-1-1 0 0 0,0 0 0 0 0,1 0-88 0 0,8-7 399 0 0,10-8-399 0 0,4-4 225 0 0,-9 8-33 0 0,0 0 0 0 0,-1-2 0 0 0,11-13-192 0 0,-5 7 314 0 0,11-10-314 0 0,8-5 174 0 0,36-41 101 0 0,33-32 74 0 0,-56 57-194 0 0,-18 16-5 0 0,2 2 1 0 0,5-2-151 0 0,263-170 416 0 0,-282 193-416 0 0,20-9 0 0 0,-16 9 0 0 0,5-5 0 0 0,108-75 36 0 0,5-3 22 0 0,123-48 405 0 0,-176 96-276 0 0,-12 6-26 0 0,108-58 182 0 0,152-89 329 0 0,-292 159-505 0 0,29-22-167 0 0,-27 17 121 0 0,17-8-121 0 0,19-10 61 0 0,14-8 14 0 0,-55 34-18 0 0,36-29-57 0 0,-50 33 7 0 0,53-41 57 0 0,162-123 278 0 0,-198 151-329 0 0,6-5-16 0 0,-26 20 3 0 0,8-9 0 0 0,-33 27 6 0 0,0 0 0 0 0,0 1 0 0 0,0-1 0 0 0,2 0-6 0 0,-3 2 4 0 0,0-1 0 0 0,0 1 0 0 0,0-1 0 0 0,-1 0 0 0 0,1 0 0 0 0,-1 0 0 0 0,1 0 0 0 0,-1-1 0 0 0,0 1 0 0 0,1-1-4 0 0,2-7 0 0 0,2 2 0 0 0,5-2 98 0 0,-11 7-27 0 0,9-15-29 0 0,-10 18-40 0 0,-1-1 0 0 0,1 1 0 0 0,0 0 0 0 0,0-1 0 0 0,0 1 0 0 0,0 0 1 0 0,0 0-1 0 0,-1-1 0 0 0,1 1 0 0 0,0 0 0 0 0,0-1 0 0 0,0 1 0 0 0,-1 0 0 0 0,1 0 0 0 0,0 0 1 0 0,0-1-1 0 0,-1 1 0 0 0,1 0 0 0 0,0 0 0 0 0,-1 0 0 0 0,1 0 0 0 0,0-1 0 0 0,-1 1 0 0 0,1 0-2 0 0,0 0 3 0 0,-1 0-3 0 0,1 0 0 0 0,-1-1 0 0 0,1 1 0 0 0,-1 0 0 0 0,1 0 0 0 0,-1 0 0 0 0,1-1 0 0 0,-1 1 0 0 0,1 0 0 0 0,-1 0 0 0 0,0 0 0 0 0,1 0 0 0 0,-1 0 0 0 0,1 0 0 0 0,-1 0 0 0 0,0 1 0 0 0,0-1 0 0 0,0 0 0 0 0,-1 1 0 0 0,1-1 0 0 0,0 1 0 0 0,0-1 0 0 0,0 1 0 0 0,0 0 0 0 0,-1 0 0 0 0,-7 7 0 0 0,1-1 0 0 0,-4 5 0 0 0,-12 11 0 0 0,11-11 0 0 0,1 1 0 0 0,0 0 0 0 0,1 1 0 0 0,-1 2 0 0 0,-6 8 0 0 0,-59 77 0 0 0,-45 54 0 0 0,17-30 0 0 0,-29 36 0 0 0,-3-9 0 0 0,57-66 0 0 0,49-53 1 0 0,-115 123 9 0 0,6-28 54 0 0,-2-6-4 0 0,-24 20-3 0 0,130-110-57 0 0,-17 21 0 0 0,27-27 0 0 0,-30 34 0 0 0,-36 51 0 0 0,72-87 0 0 0,-13 19 0 0 0,-21 26 0 0 0,45-55 0 0 0,-2 0 0 0 0,1-1 0 0 0,-12 11 0 0 0,10-13 0 0 0,2 1 0 0 0,-8 11 0 0 0,10-12 0 0 0,-1 0 0 0 0,-1 0 0 0 0,-5 5 0 0 0,-8 8 0 0 0,7-6 0 0 0,8-10 0 0 0,2 2 0 0 0,1-2-10 0 0,4-5-33 0 0,-2 5 22 0 0,2-6-34 0 0,1-2-14 0 0,0 0 3 0 0,2 0 13 0 0,11 0 42 0 0,-7-2 8 0 0,0 0-1 0 0,1 0 0 0 0,-1-1 1 0 0,0 1-1 0 0,0-1 1 0 0,-1-1-1 0 0,3-1 4 0 0,13-9-35 0 0,5-7 35 0 0,-11 10-4 0 0,20-17 5 0 0,101-82-12 0 0,-68 52-16 0 0,2 3 0 0 0,74-44 27 0 0,56-22 0 0 0,-145 88 0 0 0,20-14 0 0 0,5-7 0 0 0,15-18 16 0 0,-12 8 32 0 0,32-16-48 0 0,82-52 27 0 0,-74 48 0 0 0,23-22-3 0 0,-9 6 26 0 0,-71 54-53 0 0,59-38 81 0 0,-110 77-35 0 0,-10 5-37 0 0,1 0-1 0 0,-1-1 0 0 0,0 0 0 0 0,4-3-5 0 0,-7 5 53 0 0,-2 1 11 0 0,0 0 0 0 0,0 0 0 0 0,0 0 3 0 0,0 0 9 0 0,-1 2-15 0 0,-4 8-38 0 0,-1 0 0 0 0,-1-1-1 0 0,1 1 1 0 0,-1-1-1 0 0,-1-1 1 0 0,-7 8-23 0 0,1-2 15 0 0,-8 13-15 0 0,-3 5 20 0 0,-2-1 0 0 0,-12 11-20 0 0,-62 52 52 0 0,3-1-27 0 0,74-70-25 0 0,-106 104 0 0 0,105-106 0 0 0,-7 5 0 0 0,4-5 0 0 0,0 3 0 0 0,5-3 0 0 0,-62 54 0 0 0,-32 18 0 0 0,-64 51 0 0 0,86-74 0 0 0,52-40 0 0 0,-15 9 0 0 0,-29 12 0 0 0,-21 15 0 0 0,82-49 0 0 0,1 2 0 0 0,0 0 0 0 0,0 3 0 0 0,-135 140 0 0 0,136-137 0 0 0,-44 40 0 0 0,40-39 0 0 0,-107 96-72 0 0,130-117 56 0 0,0-1 1 0 0,-1 0-1 0 0,1-1 0 0 0,-1 1 1 0 0,0-1-1 0 0,-3 1 16 0 0,-3 2-38 0 0,1 0 0 0 0,1 0 0 0 0,-11 8 38 0 0,4-2-82 0 0,10-8 56 0 0,5-3-36 0 0,2-1-20 0 0,2-2 25 0 0,9-13 20 0 0,-6 12 23 0 0,0 0 1 0 0,24-22-136 0 0,24-14 149 0 0,-36 25-60 0 0,-1 1 1 0 0,11-12 59 0 0,4-5-88 0 0,16-12 7 0 0,22-28 81 0 0,-16 18-35 0 0,2-2 16 0 0,-1-5 19 0 0,22-16 0 0 0,70-53 31 0 0,119-113 64 0 0,-191 160-85 0 0,0 0 4 0 0,13-1 58 0 0,-22 21-24 0 0,121-113 43 0 0,-136 127-54 0 0,96-103-21 0 0,-99 99 32 0 0,12-13-12 0 0,25-28 2 0 0,-31 37-38 0 0,8-13 0 0 0,-11 12 0 0 0,-14 17 0 0 0,-25 25 0 0 0,0-1 0 0 0,0-1 0 0 0,9-13 0 0 0,-9 12 21 0 0,6-10-21 0 0,7-12 33 0 0,-18 30-29 0 0,0 0 0 0 0,-1-1 0 0 0,3-9-4 0 0,5-8-2 0 0,-7 14 24 0 0,0 0 1 0 0,-1-3-23 0 0,5-10 19 0 0,-7 18-7 0 0,-1-1-1 0 0,1 0 1 0 0,-2 0 0 0 0,2-8-12 0 0,1-10 17 0 0,6-34-17 0 0,-8 49 0 0 0,-1-1 0 0 0,0 1 0 0 0,-1 0 0 0 0,0 0 0 0 0,-1 0 0 0 0,0 0 0 0 0,-1 0 0 0 0,0 0 0 0 0,-1 0 0 0 0,-2-3 0 0 0,0-6 0 0 0,-3-5 0 0 0,-1 3 0 0 0,4 9 0 0 0,-8-13 0 0 0,6 10 0 0 0,6 15 0 0 0,1-1 0 0 0,-1 1 0 0 0,-1-1 0 0 0,1 1 0 0 0,0-1 0 0 0,-1 1 0 0 0,1-1 0 0 0,-2 0 0 0 0,-1-1 0 0 0,1-1 0 0 0,0 1 0 0 0,0-1 0 0 0,-1-2 0 0 0,-18-25 0 0 0,19 25-1 0 0,-1 1 0 0 0,1 0 0 0 0,0-1-1 0 0,0 1 1 0 0,1-1 0 0 0,0 0 0 0 0,0 0 0 0 0,0 0 0 0 0,1-1 1 0 0,1 7-4 0 0,0 1 1 0 0,0-1 0 0 0,0 0 0 0 0,0 1 0 0 0,0-1 0 0 0,0 0 0 0 0,0 0 0 0 0,0 1-1 0 0,0-1 1 0 0,0 0 0 0 0,0 1 0 0 0,1-1 0 0 0,-1 0 0 0 0,0 1 3 0 0,1-4-10 0 0,0-5 10 0 0,-2 6 0 0 0,2 0 0 0 0,-1 1 0 0 0,0-1 0 0 0,0 1 0 0 0,1-1 0 0 0,0 1 0 0 0,-1-1 0 0 0,1 1 0 0 0,0-1 0 0 0,1-1 0 0 0,5-17 0 0 0,0 2-10 0 0,-5 14-8 0 0,0 1-9 0 0,6-8 18 0 0,-2 4-144 0 0,-4 9 94 0 0,7 3 47 0 0,-8-3 12 0 0,0 0 0 0 0,0 0 0 0 0,0 0 0 0 0,0 0 0 0 0,0 0 0 0 0,0 0 0 0 0,-1 1 0 0 0,1-1 0 0 0,5 12-10 0 0,0 0-1 0 0,-1 1 1 0 0,-1 0-1 0 0,0-1 1 0 0,-1 1-1 0 0,0 5 11 0 0,0-2-1 0 0,5 35 1 0 0,-3 1 0 0 0,-1 9 0 0 0,-3-45 0 0 0,1 42 0 0 0,-2 0 0 0 0,-2 1 0 0 0,-7 32 0 0 0,6-62 19 0 0,2-21 15 0 0,0 1 1 0 0,0-1 0 0 0,-1 1 0 0 0,-1 2-35 0 0,2-10 81 0 0,1-2-8 0 0,-1 2-13 0 0,-3 7-34 0 0,3-7 40 0 0,-1-3-54 0 0,0-1 0 0 0,0 0 1 0 0,1 0-1 0 0,-1 1 0 0 0,1-1 0 0 0,-1 0 0 0 0,1 0 0 0 0,0 0 0 0 0,0-1 0 0 0,0 1 1 0 0,0 0-14 0 0,-2-3 28 0 0,-2-6-10 0 0,1-1 0 0 0,0 0-1 0 0,0 0 1 0 0,1 0 0 0 0,1-1-1 0 0,-1-5-16 0 0,-2-10 12 0 0,-12-86-12 0 0,13 85-29 0 0,1-7 29 0 0,1 10-35 0 0,-4-20 35 0 0,-2 7 5 0 0,-9-56-74 0 0,16 86 57 0 0,1 8-46 0 0,-1 2 3 0 0,-1 2 52 0 0,-1 0 0 0 0,1 0-1 0 0,0 0 1 0 0,0 0 0 0 0,0 1 0 0 0,1-1 0 0 0,-1 1 0 0 0,1-1 0 0 0,0 1 0 0 0,0 0-1 0 0,-1 1 4 0 0,-1 12-16 0 0,1 0-1 0 0,0 2 17 0 0,-1 8-7 0 0,-2 10 7 0 0,-2-1 0 0 0,-1 0 0 0 0,-7 16 0 0 0,2-15 0 0 0,-32 86 0 0 0,28-84 0 0 0,-1 0 0 0 0,-3 1 0 0 0,-25 35 34 0 0,-2-1 0 0 0,-14 10-34 0 0,-118 133 68 0 0,74-106-36 0 0,-4-4 0 0 0,-36 21-32 0 0,44-39 43 0 0,-54 44-22 0 0,-64 37 5 0 0,-69 57 12 0 0,-8 21-38 0 0,246-203 0 0 0,3 2 0 0 0,-7 11 0 0 0,-18 19 0 0 0,42-51 0 0 0,9-8 0 0 0,15-12-12 0 0,6-5-50 0 0,1-1-22 0 0,2-2 16 0 0,35-43-50 0 0,43-45-12 0 0,-42 45 63 0 0,40-36 67 0 0,-20 24-12 0 0,9-7 13 0 0,-46 44-1 0 0,-1 0 0 0 0,2-4 0 0 0,-13 13 0 0 0,-3 1 14 0 0,-6 10-13 0 0,0 0 0 0 0,0 0 1 0 0,0 0-1 0 0,0 0 1 0 0,0 0-1 0 0,0 0 1 0 0,0 0-1 0 0,0 0 1 0 0,0 0-1 0 0,0 0 0 0 0,0 0 1 0 0,0-1-1 0 0,0 1 1 0 0,0 0-1 0 0,0 0 1 0 0,1 0-1 0 0,-1 0 1 0 0,0 0-1 0 0,0 0 0 0 0,0 0 1 0 0,0 0-1 0 0,0 0 1 0 0,0 0-1 0 0,0-1 1 0 0,0 1-1 0 0,0 0 1 0 0,-1 0-1 0 0,1 0 1 0 0,0 0-1 0 0,0 0 0 0 0,0 0 1 0 0,0 0-1 0 0,0 0 1 0 0,0 0-1 0 0,0 0 1 0 0,0 0-1 0 0,0 0 1 0 0,0-1-1 0 0,0 1 0 0 0,0 0 1 0 0,0 0-1 0 0,0 0 1 0 0,0 0-1 0 0,0 0 1 0 0,0 0-1 0 0,-1 0-1 0 0,1-1 8 0 0,-1 1 0 0 0,0-1-1 0 0,0 0 1 0 0,0 1 0 0 0,0-1 0 0 0,0 1-1 0 0,0 0 1 0 0,-1-1 0 0 0,1 1 0 0 0,0 0-1 0 0,0-1 1 0 0,0 1 0 0 0,0 0-1 0 0,0 0 1 0 0,0 0 0 0 0,-1 0 0 0 0,1 0-1 0 0,0 0 1 0 0,0 0 0 0 0,0 1 0 0 0,0-1-1 0 0,0 0 1 0 0,0 1 0 0 0,-1-1 0 0 0,1 1-8 0 0,-6 2 78 0 0,0 0 0 0 0,0 1 1 0 0,-5 2-79 0 0,2 1 59 0 0,-198 124 804 0 0,63-37-263 0 0,80-51-157 0 0,-6 9-443 0 0,-46 31 138 0 0,63-52-123 0 0,27-17-18 0 0,1 2 3 0 0,-1 1 0 0 0,-1-1 0 0 0,-11 4 0 0 0,34-18 3 0 0,-9 6-19 0 0,13-7-52 0 0,3-2 41 0 0,1 1 0 0 0,0-1 0 0 0,-1 1 0 0 0,1-1 0 0 0,-1 0 0 0 0,1 0 0 0 0,-1 0 0 0 0,2-1 27 0 0,4-2-47 0 0,5-2-6 0 0,0 0-1 0 0,-1-1 1 0 0,1 0-1 0 0,-1-1 1 0 0,-1-1-1 0 0,0 0 1 0 0,0 0-1 0 0,0-2 54 0 0,21-22-155 0 0,23-33 155 0 0,-22 26-49 0 0,-10 12 50 0 0,3-4 9 0 0,21-19-10 0 0,-45 50 53 0 0,-4 3 24 0 0,-25 38 279 0 0,12-20-88 0 0,-5 12-268 0 0,14-22 25 0 0,-12 22 79 0 0,-2-1-1 0 0,-10 12-103 0 0,9-16 20 0 0,-1 0 0 0 0,-1-1 0 0 0,-2-1 0 0 0,-7 4-20 0 0,9-9-182 0 0,6-6-1286 0 0,-11 8 1468 0 0,1-6-891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06.8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135 1112 4607 0 0,'0'0'102'0'0,"-1"1"20"0"0,-1-1-78 0 0,-1 0 9 0 0,-7 3 85 0 0,7-2-75 0 0,0 0 0 0 0,-1 1 0 0 0,1-1 0 0 0,0 1 0 0 0,0 0 0 0 0,0 0 0 0 0,0 0 0 0 0,-2 2-63 0 0,-24 15 1549 0 0,26-16-1546 0 0,0-1 0 0 0,1 0 0 0 0,-1 1 0 0 0,1-1-1 0 0,-1 1 1 0 0,1 0 0 0 0,-1 1-3 0 0,-11 11-4 0 0,2-3 447 0 0,11-11 45 0 0,-1 1 276 0 0,-6 8-355 0 0,7-9-22 0 0,1-1 101 0 0,0 0 21 0 0,0 0-66 0 0,6-7-206 0 0,50-59 1818 0 0,-24 27-2134 0 0,29-28 79 0 0,3-1 0 0 0,-11 12 0 0 0,-36 39 0 0 0,32-32 0 0 0,1 2 0 0 0,25-14 0 0 0,-38 32 0 0 0,-7 5 0 0 0,7-2 0 0 0,115-71 0 0 0,-63 47 0 0 0,-52 30 0 0 0,-1-1 0 0 0,10-9 0 0 0,-33 21 0 0 0,0 0 0 0 0,1 1 0 0 0,9-4 0 0 0,-1 1 0 0 0,13-10 0 0 0,-15 9 0 0 0,18-8 0 0 0,-17 11 0 0 0,1-1 0 0 0,5-4 0 0 0,-5 0 0 0 0,-17 10 0 0 0,0 0 0 0 0,0 1 0 0 0,1-1 0 0 0,1 0 0 0 0,25-8 627 0 0,-21 9-153 0 0,-1-1 0 0 0,1 0-1 0 0,6-5-473 0 0,-4 3 0 0 0,-8 6 0 0 0,-3 0 0 0 0,-1 1 0 0 0,0-1 0 0 0,0 0 0 0 0,0 0 0 0 0,1 0 0 0 0,-1 0 0 0 0,0 0 0 0 0,0 0 0 0 0,1 0 0 0 0,-1-1 0 0 0,0 1 0 0 0,0 0 0 0 0,0-1 0 0 0,1 1 0 0 0,9-5 0 0 0,5-4 0 0 0,-7 5 0 0 0,2-1 0 0 0,-8 5 0 0 0,1-1 0 0 0,15-10 0 0 0,-4-1 0 0 0,0 4 0 0 0,-2-2 0 0 0,0 0 0 0 0,-6 3 0 0 0,-5 7 0 0 0,-2 0 0 0 0,1 0 0 0 0,0 0 0 0 0,-1 0 0 0 0,1 0 0 0 0,-1-1 0 0 0,1 1 0 0 0,0 0 0 0 0,-1 0 0 0 0,1 0 0 0 0,-1 0 0 0 0,1-1 0 0 0,0 1 0 0 0,-1 0 0 0 0,1-1 0 0 0,-1 1 0 0 0,1 0 0 0 0,0-1 0 0 0,6-4 0 0 0,0-1 0 0 0,4 0 0 0 0,2 1 0 0 0,9-8 0 0 0,-14 10 0 0 0,1-1 0 0 0,3 1 0 0 0,-11 2 0 0 0,9-5 0 0 0,-2 3 0 0 0,0 2 0 0 0,0 0 0 0 0,2 0 0 0 0,-4 0 72 0 0,-4 1 299 0 0,-2 0 117 0 0,0 0 21 0 0,0 0-66 0 0,0 2-294 0 0,-1-1-148 0 0,1 1 0 0 0,0 0 0 0 0,0 0 0 0 0,0-1 0 0 0,-1 1 0 0 0,1-1 0 0 0,-1 1 0 0 0,0 0-1 0 0,1-1 1 0 0,-1 1 0 0 0,0-1 0 0 0,0 1 0 0 0,0-1 0 0 0,0 0 0 0 0,0 1 0 0 0,0-1 0 0 0,-1 1-1 0 0,-4 5 0 0 0,-12 19 0 0 0,-1-1 0 0 0,-9 9 0 0 0,-40 37 9 0 0,-10 3-9 0 0,35-35 63 0 0,-155 165 528 0 0,134-135-1213 0 0,20-23 637 0 0,-32 45-15 0 0,31-36 0 0 0,-42 40 0 0 0,84-92 0 0 0,-7 7 0 0 0,0-1 0 0 0,-1-1 0 0 0,-1 0 0 0 0,-9 6 0 0 0,3-3 0 0 0,11-8-7 0 0,1 1-1 0 0,-8 2 8 0 0,7-3 139 0 0,0 0 0 0 0,1 0 0 0 0,-2 2-139 0 0,-3 1 397 0 0,1 0 1 0 0,-1-1 0 0 0,0-1 0 0 0,-5 2-398 0 0,-14 6-1 0 0,24-9-147 0 0,1 0 0 0 0,0 0 0 0 0,0 1 0 0 0,0 0 0 0 0,-2 3 148 0 0,-11 7-644 0 0,-10 9 450 0 0,0 0-1 0 0,2 2 0 0 0,-17 20 195 0 0,-3 4-24 0 0,36-39 24 0 0,2-2 0 0 0,0-1 0 0 0,0 0 0 0 0,0-1 0 0 0,-1 0 0 0 0,-5 3 0 0 0,8-6 0 0 0,6-4 0 0 0,-1 1 0 0 0,1 0 0 0 0,0 0 0 0 0,0-1 0 0 0,0 1 0 0 0,0 0 0 0 0,0-1 0 0 0,0 1 0 0 0,-1 0 0 0 0,1-1 0 0 0,0 1 0 0 0,0 0 0 0 0,0 0 0 0 0,0-1 0 0 0,0 1 0 0 0,0 0 0 0 0,0-1 0 0 0,0 1 0 0 0,0-1 0 0 0,1-2 0 0 0,-1 0 0 0 0,1-1 0 0 0,0 1 0 0 0,0 0 0 0 0,0-1 0 0 0,0 1 0 0 0,0 0 0 0 0,1 0 0 0 0,-1 0 0 0 0,1 0 0 0 0,0 0 0 0 0,0 0 0 0 0,2-1 0 0 0,5-7 0 0 0,1 0 0 0 0,7-6 0 0 0,-15 15 0 0 0,80-70 0 0 0,-29 25 0 0 0,3 2 0 0 0,1 3 0 0 0,7-1 0 0 0,13-11 0 0 0,127-98 0 0 0,92-64 0 0 0,-209 161 0 0 0,-10 8 0 0 0,10-14 0 0 0,62-56 0 0 0,-117 91 0 0 0,32-17 0 0 0,8-7 0 0 0,-43 28 0 0 0,2 1 0 0 0,1 2 0 0 0,0 1 0 0 0,10-3 0 0 0,-6 2 0 0 0,-27 13 0 0 0,0 0 0 0 0,1 1 0 0 0,0 1 0 0 0,1-1 0 0 0,5 0 0 0 0,33-13 0 0 0,-34 9 0 0 0,-15 8 0 0 0,0 1 0 0 0,1 0 0 0 0,-1 0 0 0 0,0 0 0 0 0,0 0 0 0 0,1 0 0 0 0,-1 0 0 0 0,0 0 0 0 0,0-1 0 0 0,0 1 0 0 0,1 0 0 0 0,-1 0 0 0 0,0 0 0 0 0,0 0 0 0 0,1 0 0 0 0,-1 0 0 0 0,0 0 0 0 0,0 0 0 0 0,1 0 0 0 0,-1 0 0 0 0,0 0 0 0 0,0 1 0 0 0,1-1 0 0 0,-1 0 0 0 0,0 0 0 0 0,0 0 0 0 0,0 1 0 0 0,0-1 0 0 0,0 1 0 0 0,0-1 0 0 0,0 0 0 0 0,0 1 0 0 0,0-1 0 0 0,0 0 0 0 0,0 1 0 0 0,0-1 0 0 0,0 0 0 0 0,-1 1 0 0 0,1-1 0 0 0,0 0 0 0 0,0 1 0 0 0,0-1 0 0 0,0 0 0 0 0,-1 1 0 0 0,1-1 0 0 0,0 0 0 0 0,-8 11 0 0 0,4-7 0 0 0,-28 47-1164 0 0,22-36-4656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12.7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 2687 1839 0 0,'0'0'304'0'0,"0"0"603"0"0,0 0 257 0 0,0 0 55 0 0,0 0-87 0 0,0 0-412 0 0,1 2-178 0 0,4 5-35 0 0,-4-5-20 0 0,-1-2-47 0 0,0 0-22 0 0,0 0-2 0 0,0 0-21 0 0,0 0-90 0 0,0 0-38 0 0,0 0-10 0 0,0 0-13 0 0,0-2-52 0 0,-1-5-88 0 0,0 0 0 0 0,1-1-1 0 0,0 1 1 0 0,1 0-1 0 0,0 0 1 0 0,0 0 0 0 0,0-1-1 0 0,1 1 1 0 0,0 0-1 0 0,1-2-103 0 0,13-39 445 0 0,-12 33-309 0 0,1 0 0 0 0,1 0-1 0 0,1-3-135 0 0,50-105 560 0 0,-26 58 131 0 0,22-33-691 0 0,44-58 531 0 0,-84 135-470 0 0,48-74 391 0 0,71-83-452 0 0,-99 141 29 0 0,2 1 1 0 0,1 2-1 0 0,2 2 0 0 0,15-10-29 0 0,31-27 0 0 0,-78 65 6 0 0,0 0 1 0 0,0 1-1 0 0,7-3-6 0 0,8-5 60 0 0,-20 10 11 0 0,1 0 3 0 0,6-2-2 0 0,-7 2 6 0 0,-1 1 22 0 0,0 0 10 0 0,0 0 2 0 0,0 0 2 0 0,0 0 4 0 0,0 0 2 0 0,0 0 0 0 0,0 0-9 0 0,-1 2-38 0 0,-35 36-1 0 0,10-11 16 0 0,-7 12-88 0 0,19-23 0 0 0,-1 0 0 0 0,-6 5 0 0 0,-20 21 0 0 0,-51 68-97 0 0,27-32 18 0 0,30-35-28 0 0,6-7-143 0 0,-2-1-1 0 0,-34 30 251 0 0,29-34-162 0 0,-1-2 0 0 0,-23 12 162 0 0,56-37-9 0 0,-15 8-92 0 0,18-11 82 0 0,0-1 0 0 0,-1 1 1 0 0,1-1-1 0 0,-1 1 0 0 0,1-1 1 0 0,0 1-1 0 0,-1-1 0 0 0,1 0 1 0 0,-1 0-1 0 0,1 0 0 0 0,-1 0 1 0 0,1 0-1 0 0,-1 0 0 0 0,1 0 19 0 0,-2 0-70 0 0,2-3 15 0 0,0 2 51 0 0,1-1 1 0 0,-1 0-1 0 0,0 0 1 0 0,1 0-1 0 0,-1 0 1 0 0,1 1-1 0 0,0-1 0 0 0,-1 0 1 0 0,1 0-1 0 0,0 0 1 0 0,0 0-1 0 0,0 0 1 0 0,1 0-1 0 0,-1 0 1 0 0,0 0-1 0 0,1 0 0 0 0,-1 0 1 0 0,1 1-1 0 0,0-1 1 0 0,-1 0-1 0 0,1 0 4 0 0,21-35-55 0 0,1 2 0 0 0,19-21 55 0 0,-1-1-34 0 0,-22 32 34 0 0,11-10 0 0 0,4-5 0 0 0,34-44 0 0 0,53-49 0 0 0,-79 92 0 0 0,3 1 0 0 0,1 2 0 0 0,43-26 0 0 0,-2 11 64 0 0,89-38-64 0 0,-71 36 64 0 0,33-28-64 0 0,-105 64-2 0 0,-13 8 15 0 0,18-13-13 0 0,-35 21 15 0 0,17-12 88 0 0,0 0-1 0 0,3-6-102 0 0,-15 15 221 0 0,-8 6-207 0 0,0 1 0 0 0,0-1 1 0 0,0 0-1 0 0,0 0 0 0 0,0 0 0 0 0,0 0 0 0 0,0 1 0 0 0,0-1 0 0 0,0 0 1 0 0,0 0-1 0 0,0 0 0 0 0,0 0 0 0 0,0 1 0 0 0,0-1 0 0 0,0 0 1 0 0,0 0-1 0 0,0 0 0 0 0,0 0 0 0 0,0 1 0 0 0,0-1 0 0 0,0 0 0 0 0,0 0 1 0 0,0 0-1 0 0,0 0 0 0 0,-1 0 0 0 0,1 1 0 0 0,0-1 0 0 0,0 0 0 0 0,0 0-14 0 0,-10 18 281 0 0,3-8-226 0 0,-1-1 1 0 0,0 1 0 0 0,-1-1-1 0 0,-3 2-55 0 0,-12 12 19 0 0,-60 73-6 0 0,17-19 38 0 0,-70 81-1 0 0,-50 54 28 0 0,52-56-78 0 0,-76 99-246 0 0,186-222 57 0 0,-2 7 189 0 0,21-30-22 0 0,4-8-58 0 0,2-2-3 0 0,0 0-35 0 0,0 0 10 0 0,2-2 10 0 0,275-250-78 0 0,61-48 176 0 0,-248 224 112 0 0,3 4 0 0 0,43-22-112 0 0,-68 50 36 0 0,256-171 76 0 0,-222 145 39 0 0,39-17-151 0 0,-85 55 69 0 0,11-7 86 0 0,57-24-155 0 0,-32 20 107 0 0,-67 34-98 0 0,-17 7 10 0 0,0-1 1 0 0,0 0-1 0 0,-1 0 0 0 0,2-1-19 0 0,-7 3 79 0 0,-2 1 86 0 0,0 0 19 0 0,0 0 0 0 0,-1 1-158 0 0,1-1-1 0 0,0 1 1 0 0,0 0-1 0 0,-1 0 1 0 0,1-1 0 0 0,0 1-1 0 0,-1 0 1 0 0,1 0-1 0 0,-1-1 1 0 0,1 1-1 0 0,-1 0 1 0 0,0 0-26 0 0,-2 2 61 0 0,-2 6 39 0 0,-1-1-1 0 0,-1 0 1 0 0,0 0-1 0 0,0-1 0 0 0,-6 5-99 0 0,-42 32 66 0 0,34-28-66 0 0,-71 51 58 0 0,-52 42-63 0 0,79-56 7 0 0,-17 15 50 0 0,-142 124-42 0 0,-87 66-20 0 0,131-86-44 0 0,102-94-12 0 0,16-15 33 0 0,6-6-12 0 0,-11 6 45 0 0,-82 67-144 0 0,108-93 15 0 0,40-35 48 0 0,1-2 5 0 0,0 0 10 0 0,0 0 61 0 0,0 0 245 0 0,0 0 105 0 0,3-2 27 0 0,27-11-828 0 0,-1-2-1 0 0,6-5 457 0 0,57-38-911 0 0,-23 13 991 0 0,91-67-80 0 0,-67 45 0 0 0,118-87 0 0 0,-32 22 0 0 0,292-190 118 0 0,-165 105 52 0 0,-57 38 118 0 0,-196 142-218 0 0,119-81 68 0 0,-104 67-127 0 0,-66 50 45 0 0,-2 1 21 0 0,-3 1-10 0 0,-24 14-10 0 0,1 0 0 0 0,1 2 1 0 0,-15 12-58 0 0,-2 2 1 0 0,-352 270-1 0 0,165-138-162 0 0,56-51 95 0 0,21-15-4 0 0,-123 83 59 0 0,172-116 12 0 0,20-13-53 0 0,-22 22 53 0 0,83-57-16 0 0,-66 48-151 0 0,87-63 109 0 0,1-1-10 0 0,1-2-11 0 0,1-3 60 0 0,1 0 1 0 0,0 0-1 0 0,0 1 0 0 0,1-1 0 0 0,0 1 1 0 0,-1-1-1 0 0,1 1 0 0 0,1 0 1 0 0,-1 1 18 0 0,14-12-42 0 0,13-7 42 0 0,-14 10-26 0 0,112-86 13 0 0,-44 33 15 0 0,325-260-2 0 0,-200 165 0 0 0,-48 36 46 0 0,-61 45-6 0 0,-11 8 31 0 0,37-28 68 0 0,104-53 105 0 0,-157 105-178 0 0,-38 23 19 0 0,16-16-85 0 0,-51 38 56 0 0,-1 2 21 0 0,-2 1 3 0 0,-70 30 239 0 0,-38 23-319 0 0,104-51 1 0 0,-227 110-1 0 0,207-100 0 0 0,-155 75 0 0 0,121-63 0 0 0,-1-2 0 0 0,-6-1 0 0 0,17-8 32 0 0,-29 4-32 0 0,55-14 8 0 0,-1-1 0 0 0,1-2 0 0 0,0 0 0 0 0,-11-2-8 0 0,35 1-1 0 0,-1 1 1 0 0,1-1-1 0 0,-1-1 0 0 0,1 1 0 0 0,-1 0 1 0 0,1 0-1 0 0,0 0 0 0 0,-1 0 0 0 0,1 0 0 0 0,-1 0 1 0 0,1 0-1 0 0,-1-1 0 0 0,1 1 0 0 0,-1 0 1 0 0,1 0-1 0 0,0-1 0 0 0,-1 1 0 0 0,1 0 1 0 0,-1-1 0 0 0,1 1-4 0 0,0-1 1 0 0,-1 0 0 0 0,1 0 0 0 0,0 1 0 0 0,0-1-1 0 0,0 0 1 0 0,0 1 0 0 0,0-1 0 0 0,0 0 0 0 0,0 0-1 0 0,0 1 1 0 0,0-1 0 0 0,0 0 0 0 0,0 0 0 0 0,0 1-1 0 0,1-1 1 0 0,-1 0 0 0 0,0 1 0 0 0,0-1 0 0 0,1 0-1 0 0,-1 1 1 0 0,1-1 0 0 0,-1 0 0 0 0,0 1 0 0 0,1-1-1 0 0,-1 1 1 0 0,1-1 0 0 0,-1 1 0 0 0,1-1 3 0 0,4-4-15 0 0,0 1 1 0 0,0-1-1 0 0,2 0 15 0 0,0-1-11 0 0,29-22-15 0 0,1 2 1 0 0,7-3 25 0 0,-7 5-13 0 0,2-1-26 0 0,107-76 24 0 0,77-77 15 0 0,-71 57 54 0 0,100-57-54 0 0,-236 167 42 0 0,1 2 1 0 0,-1-1 0 0 0,11-2-43 0 0,-18 8 21 0 0,-8 3 38 0 0,-1 1 26 0 0,0 0-16 0 0,-1 2-1 0 0,-6 6-2 0 0,-1 0 0 0 0,0-1-1 0 0,0 0 1 0 0,-1 0-1 0 0,-4 2-65 0 0,-17 10 48 0 0,-2-1-48 0 0,-23 14 50 0 0,46-25-45 0 0,-21 12 0 0 0,-31 16-5 0 0,-231 122 0 0 0,278-150 0 0 0,0-1 0 0 0,0 0 0 0 0,-1 0 0 0 0,0-1 0 0 0,0-1 0 0 0,-12 2 0 0 0,16-5-12 0 0,9-1-14 0 0,4-2-13 0 0,10-16-8 0 0,2 2 1 0 0,0-1-1 0 0,1 2 0 0 0,1-1 1 0 0,13-8 46 0 0,30-21 2 0 0,4 2-2 0 0,-47 31-4 0 0,114-68-66 0 0,-87 54 76 0 0,59-39-6 0 0,-60 37 54 0 0,-89 57 23 0 0,-2 0-26 0 0,-4 6-51 0 0,-18 12 13 0 0,0-1-16 0 0,52-32 6 0 0,-98 75 58 0 0,70-53-71 0 0,-8 2 10 0 0,51-37-43 0 0,-4 1 20 0 0,7-2-1 0 0,3-2 0 0 0,81-57-67 0 0,25-18 26 0 0,14-2 65 0 0,-98 65 0 0 0,77-44 0 0 0,10-1 0 0 0,-97 53 0 0 0,15-9 0 0 0,0 2 0 0 0,1 2 0 0 0,1 0 0 0 0,13-1 0 0 0,-29 8-2 0 0,-9 2-10 0 0,1 1-1 0 0,0-1 1 0 0,0 1 0 0 0,0 1 0 0 0,0 0-1 0 0,4 0 13 0 0,-11 0-1 0 0,0 0 0 0 0,0 0 0 0 0,0 0 0 0 0,0 0-1 0 0,1 0 1 0 0,-1 0 0 0 0,0 0 0 0 0,0 0 0 0 0,0 0 0 0 0,0 0 0 0 0,0 0 0 0 0,0 0-1 0 0,0 0 1 0 0,0 0 0 0 0,0 0 0 0 0,1 0 0 0 0,-1 0 0 0 0,0 0 0 0 0,0 0-1 0 0,0 0 1 0 0,0 0 0 0 0,0 0 0 0 0,0 0 0 0 0,0 0 0 0 0,0 0 0 0 0,0 0-1 0 0,0 0 1 0 0,0 0 0 0 0,1 1 0 0 0,-1-1 0 0 0,0 0 0 0 0,0 0 0 0 0,0 0-1 0 0,0 0 1 0 0,0 0 0 0 0,0 0 0 0 0,0 0 0 0 0,0 0 0 0 0,0 0 0 0 0,0 1-1 0 0,0-1 1 0 0,0 0 1 0 0,3 12-12 0 0,-3-7 15 0 0,0 1 0 0 0,-1-1 0 0 0,1 0 0 0 0,-1 1 0 0 0,0-1 1 0 0,0 0-1 0 0,-1 1 0 0 0,0-1 0 0 0,0 0 0 0 0,-1 3-3 0 0,-7 11 16 0 0,0 0 1 0 0,-2 1-17 0 0,10-17 0 0 0,-31 47 31 0 0,-6 9 2 0 0,37-54-33 0 0,-1 0 0 0 0,1 0 0 0 0,0 0 0 0 0,0 3 0 0 0,1-7 0 0 0,1 0 0 0 0,0 0 0 0 0,0 0 0 0 0,-1 0 0 0 0,1 0 0 0 0,0 0 0 0 0,0 0 0 0 0,0 0 0 0 0,0 0 0 0 0,0 0 0 0 0,0 1 0 0 0,1-1 0 0 0,-1-1 0 0 0,0 1 0 0 0,0 0 0 0 0,1 0 0 0 0,-1-1 0 0 0,0 1 0 0 0,1 0 0 0 0,-1-1 0 0 0,1 1 0 0 0,-1-1 0 0 0,1 1 0 0 0,-1 0 0 0 0,1-1 0 0 0,0 1 0 0 0,-1-1 0 0 0,1 1 0 0 0,-1-1 0 0 0,1 0 0 0 0,0 1 0 0 0,0-1 0 0 0,0 1 0 0 0,0-1 0 0 0,1 0 0 0 0,-1 1 0 0 0,1-1 0 0 0,-1 0 0 0 0,1 0 0 0 0,0 0 0 0 0,-1 0 0 0 0,1 0 0 0 0,-1 0 0 0 0,1 0 0 0 0,-1-1 0 0 0,4 0 0 0 0,0 0 0 0 0,-1-1 0 0 0,1 0 0 0 0,-1 1 0 0 0,0-2 0 0 0,0 1 0 0 0,1 0 0 0 0,42-32 0 0 0,16-15 0 0 0,-23 16 0 0 0,43-26 0 0 0,-48 38 0 0 0,20-14 0 0 0,-28 19 0 0 0,-18 9 0 0 0,1 1 0 0 0,6-3 0 0 0,-4 4 0 0 0,-11 5 0 0 0,-1 0 0 0 0,1-1 0 0 0,0 1 0 0 0,0 0 0 0 0,-1 0 0 0 0,1 0 0 0 0,0 0 0 0 0,0-1 0 0 0,0 1 0 0 0,-1 0 0 0 0,1 1 0 0 0,0-1 0 0 0,0 0 0 0 0,0 0 0 0 0,0 0 0 0 0,-1 1 0 0 0,1-1 0 0 0,0 1 0 0 0,0-1 0 0 0,-1 1 0 0 0,1-1 0 0 0,-1 1 0 0 0,1-1 0 0 0,0 1 0 0 0,-1-1 0 0 0,1 1 0 0 0,-1 0 0 0 0,1 0 0 0 0,4 11 0 0 0,-5-11 0 0 0,1 0 0 0 0,-1 0 0 0 0,1 0 0 0 0,-1 0 0 0 0,1 0 0 0 0,-1-1 0 0 0,1 1 0 0 0,-1 0 0 0 0,1 0 0 0 0,0 0 0 0 0,-1-1 0 0 0,2 1 0 0 0,-1 0 0 0 0,0 0 0 0 0,1 0 0 0 0,-1-1 0 0 0,1 1 0 0 0,0-1 0 0 0,-1 1 0 0 0,1-1 0 0 0,-1 0 0 0 0,1 0 0 0 0,0 0 0 0 0,-1 1 0 0 0,1-1 0 0 0,0-1 0 0 0,0 1 0 0 0,26-5 0 0 0,-23 4 0 0 0,8-3 0 0 0,-9 2 0 0 0,0 1 0 0 0,0-1 0 0 0,-1 0 0 0 0,1-1 0 0 0,0 1 0 0 0,1-2 0 0 0,3-2 0 0 0,0 0 0 0 0,1 1 0 0 0,6-3 0 0 0,-4 3 0 0 0,2-2 0 0 0,14-5 0 0 0,-3 6 0 0 0,-20 5 0 0 0,1 0 0 0 0,0 0 0 0 0,-1 0 0 0 0,1-1 0 0 0,-1 0 0 0 0,4-2 0 0 0,-6 2 0 0 0,1 0 0 0 0,12-3 0 0 0,-5 2 0 0 0,0 0 0 0 0,-2 1 11 0 0,-8 2-10 0 0,0 0 0 0 0,0 0 0 0 0,0 0 0 0 0,0 0 0 0 0,0 0-1 0 0,0 0 1 0 0,0 0 0 0 0,0 0 0 0 0,0 0 0 0 0,0 0 0 0 0,0 0 0 0 0,0 0 0 0 0,0 0 0 0 0,0 0 0 0 0,0 0 0 0 0,0 0 0 0 0,0 1 0 0 0,0-1-1 0 0,0 0 1 0 0,0 0 0 0 0,0 0 0 0 0,0 0 0 0 0,0 0 0 0 0,0 0 0 0 0,0 0 0 0 0,0 0 0 0 0,0 0 0 0 0,0 0 0 0 0,0 0 0 0 0,0 0 0 0 0,0 0 0 0 0,0 0-1 0 0,0 0 1 0 0,0 0 0 0 0,0 0 0 0 0,0 0 0 0 0,0 0 0 0 0,0 0 0 0 0,0 0 0 0 0,0 0 0 0 0,0 0 0 0 0,0 0 0 0 0,0 0 0 0 0,0 0 0 0 0,0 0 0 0 0,0 0-1 0 0,-5 7 9 0 0,0-1 0 0 0,-1 0 0 0 0,0-1 0 0 0,0 0 0 0 0,0 1 1 0 0,0-2-1 0 0,-1 1 0 0 0,0-1 0 0 0,-3 2-9 0 0,-67 37 64 0 0,-57 23 134 0 0,-45 34-198 0 0,94-50 11 0 0,-25 16-12 0 0,-274 161 1 0 0,44-27 0 0 0,250-147 0 0 0,-139 98 0 0 0,133-78 2 0 0,-31 33-2 0 0,26-20-82 0 0,40-36 55 0 0,-205 160-114 0 0,201-161 141 0 0,-35 38 0 0 0,83-73 0 0 0,-99 89 0 0 0,58-50 0 0 0,-7 5 0 0 0,-191 151 0 0 0,144-122 0 0 0,36-30 0 0 0,-1 7 0 0 0,35-28 2 0 0,12-11-8 0 0,2 1 0 0 0,1 2 0 0 0,-2 3 6 0 0,-2 11-26 0 0,29-39-17 0 0,-1 2 15 0 0,2-4-56 0 0,1-1-5 0 0,0 0 7 0 0,0 0 4 0 0,3 0 4 0 0,7-3 46 0 0,-1-1-1 0 0,0 0 1 0 0,0 0-1 0 0,0-1 0 0 0,0 0 1 0 0,-1 0-1 0 0,1-1 1 0 0,0-2 28 0 0,15-12-26 0 0,-1-2 0 0 0,1-2 26 0 0,-9 9-51 0 0,14-9 51 0 0,1-1-21 0 0,16-13-55 0 0,34-22 76 0 0,-46 36 4 0 0,-27 20-7 0 0,-1-2 0 0 0,1 1 0 0 0,-1-1 0 0 0,0 0 0 0 0,4-5 3 0 0,5-5-38 0 0,-12 14 27 0 0,-6 8 9 0 0,-8 11 4 0 0,-9 13 40 0 0,-2-1-1 0 0,-1-1 0 0 0,-19 17-41 0 0,11-12 93 0 0,-17 25-93 0 0,-10 10 158 0 0,10-16-115 0 0,-102 106 59 0 0,33-51-102 0 0,75-70 0 0 0,-1 3 0 0 0,14-13 0 0 0,-19 15 0 0 0,33-30 3 0 0,-14 9-18 0 0,21-16-43 0 0,8-5 55 0 0,0 0 1 0 0,-1 0 0 0 0,1 0-1 0 0,0 0 1 0 0,-1 0 0 0 0,1 0 0 0 0,0 0-1 0 0,0-1 1 0 0,-1 1 0 0 0,1 0-1 0 0,0 0 1 0 0,-1 0 0 0 0,1 0 0 0 0,0 0-1 0 0,0 0 1 0 0,-1-1 0 0 0,1 1-1 0 0,0 0 1 0 0,0 0 0 0 0,0 0 0 0 0,-1 0-1 0 0,1-1 1 0 0,0 1 0 0 0,0 0-1 0 0,0 0 1 0 0,0-1 0 0 0,-1 1 0 0 0,1 0-1 0 0,0 0 1 0 0,0-1 0 0 0,0 1 2 0 0,0 0-7 0 0,-1-3 1 0 0,0 1 0 0 0,0 0 1 0 0,1 0-1 0 0,-1 0 0 0 0,0 0 0 0 0,1-1 0 0 0,0 1 0 0 0,0 0 0 0 0,0 0 0 0 0,0-1 0 0 0,0 1 0 0 0,0 0 1 0 0,0-1 5 0 0,7-32-45 0 0,-4 25 34 0 0,3-15 11 0 0,2 1 0 0 0,9-19 0 0 0,-7 17 0 0 0,0 0 0 0 0,0-8 0 0 0,-4 13 0 0 0,0 1 0 0 0,2 1 0 0 0,3-6 0 0 0,0 1 0 0 0,-5 6 0 0 0,1-1 0 0 0,-2 1 0 0 0,-1-1 0 0 0,0 0 0 0 0,-1 0 0 0 0,-1-1 0 0 0,-1 1 0 0 0,-1-5 0 0 0,-1 15 0 0 0,1 9 0 0 0,0 0 0 0 0,0 0 0 0 0,0 0 0 0 0,0 0 0 0 0,0 0 0 0 0,0 0 0 0 0,0 0 0 0 0,-1 0 0 0 0,1 0 0 0 0,0 0 0 0 0,0-1 0 0 0,0 1 0 0 0,0 0 0 0 0,0 0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 1 0 0 0,-4 3 0 0 0,-2 4 0 0 0,-13 11 0 0 0,2 2 0 0 0,-8 12 0 0 0,11-13 0 0 0,-1-2 0 0 0,-1 0 0 0 0,14-16 0 0 0,-2 3 0 0 0,2-2 0 0 0,-1-1 0 0 0,1 1 0 0 0,-1-1 0 0 0,0 1 0 0 0,0-1 0 0 0,1 0 0 0 0,-1 0 0 0 0,-1 0 0 0 0,1-1 0 0 0,0 1 0 0 0,0-1 0 0 0,-3 1 0 0 0,-2 1 11 0 0,4-3 32 0 0,2-2-36 0 0,0 0 0 0 0,0 1 1 0 0,0-1-1 0 0,0 0 1 0 0,0 0-1 0 0,1 0 0 0 0,-1 0 1 0 0,1 0-1 0 0,-1 0 1 0 0,1-1-1 0 0,0 1 1 0 0,0-1-1 0 0,0 1 0 0 0,0 0 1 0 0,0-1-1 0 0,0 1 1 0 0,1-2-8 0 0,-3-8 50 0 0,1-1 1 0 0,1 0 0 0 0,0-2-51 0 0,-1 1 12 0 0,-7-71 6 0 0,1 20 39 0 0,2-12-57 0 0,6 62 41 0 0,0-1 1 0 0,2 0-1 0 0,-1 1 0 0 0,5-14-41 0 0,-6 29 4 0 0,0-1 1 0 0,0 1-1 0 0,0-1 0 0 0,0 1 0 0 0,1-1 0 0 0,-1 1 1 0 0,0-1-1 0 0,0 1 0 0 0,0 0 0 0 0,1-1 0 0 0,-1 1 1 0 0,0-1-1 0 0,1 1 0 0 0,-1 0 0 0 0,0-1 0 0 0,1 1 1 0 0,-1 0-1 0 0,1-1 0 0 0,-1 1-4 0 0,0 0 2 0 0,1 0 1 0 0,-1 0-1 0 0,0 0 0 0 0,0-1 1 0 0,0 1-1 0 0,1 0 1 0 0,-1 0-1 0 0,0 0 0 0 0,0 0 1 0 0,0-1-1 0 0,0 1 1 0 0,0 0-1 0 0,1 0 0 0 0,-1 0 1 0 0,0 0-1 0 0,0-1 0 0 0,0 1 1 0 0,0 0-1 0 0,0 0 1 0 0,0-1-1 0 0,0 1 0 0 0,0 0 1 0 0,0 0-1 0 0,0 0 0 0 0,0-1 1 0 0,0 1-1 0 0,0 0-2 0 0,3 1 54 0 0,1 2-47 0 0,-1-1 0 0 0,1 1 0 0 0,0 1 0 0 0,-1-1 0 0 0,0 0 0 0 0,1 1 0 0 0,-2-1 0 0 0,1 1 0 0 0,0 0 0 0 0,-1 0 0 0 0,1 0 0 0 0,-1 1 0 0 0,0-1 0 0 0,-1 0 0 0 0,1 1 0 0 0,-1-1 0 0 0,0 1 0 0 0,0 0-7 0 0,7 32-466 0 0,2 32 466 0 0,-9-52-497 0 0,-1-1 1 0 0,0 1 496 0 0,-1 15-4753 0 0,3-8-927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1.40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68 184 8287 0 0,'-2'3'191'0'0,"-4"4"-73"0"0,2-2 54 0 0,0 0 0 0 0,0 0 1 0 0,-5 3-173 0 0,-1-1 38 0 0,7-5 29 0 0,0 0-1 0 0,-1 0 0 0 0,1 0 1 0 0,0 0-1 0 0,0 1 0 0 0,0-1 0 0 0,-2 4-66 0 0,4-4 498 0 0,1-2 12 0 0,0 0 2 0 0,0 0 0 0 0,0 0 0 0 0,0 0 0 0 0,2-3-69 0 0,30-24-279 0 0,-19 16 302 0 0,0 0 0 0 0,9-10-466 0 0,6-11 559 0 0,2 2-1 0 0,27-22-558 0 0,-41 40 0 0 0,0 2 0 0 0,1 0 0 0 0,1 1 0 0 0,6-3 0 0 0,-21 11 0 0 0,1 0 0 0 0,-1 0 0 0 0,0 0 0 0 0,0 0 0 0 0,1 0 0 0 0,-1 1 0 0 0,0 0 0 0 0,1-1 0 0 0,-1 1 0 0 0,0 0 0 0 0,1 1 0 0 0,0-1 0 0 0,-2 1 0 0 0,1-1 0 0 0,-1 1 0 0 0,1-1 0 0 0,-1 1 0 0 0,0 0 0 0 0,0 0 0 0 0,1 0 0 0 0,-1 0 0 0 0,0 1 0 0 0,0-1 0 0 0,0 1 0 0 0,0-1 0 0 0,0 1 0 0 0,0-1 0 0 0,-1 1 0 0 0,1 0 0 0 0,0 0 0 0 0,6 11 0 0 0,-1-1 0 0 0,0 1 0 0 0,0 1 0 0 0,-2-1 0 0 0,1 1 0 0 0,0 6 0 0 0,1 12 0 0 0,0-1 0 0 0,-2 1 0 0 0,-2 0 0 0 0,-1 1 0 0 0,-2 27 0 0 0,-2-23 74 0 0,-2-1 0 0 0,-2-1 0 0 0,-1 1-1 0 0,-2-1 1 0 0,-1 0 0 0 0,-10 23-74 0 0,4-22 1267 0 0,-10 15-1267 0 0,2-3 322 0 0,10-21 153 0 0,0-1 0 0 0,-2 0-1 0 0,0-1 1 0 0,-14 14-475 0 0,30-39 3 0 0,0 0 0 0 0,0 0 0 0 0,-1 0 1 0 0,1 0-1 0 0,0 0 0 0 0,0 0 0 0 0,0 0 0 0 0,0 0 0 0 0,0 0 1 0 0,0 0-1 0 0,0 0 0 0 0,0 0 0 0 0,0 0 0 0 0,0 0 1 0 0,0 0-1 0 0,0-1 0 0 0,0 1 0 0 0,0 0 0 0 0,0 0 0 0 0,0 0 1 0 0,0 0-1 0 0,0 0 0 0 0,0 0 0 0 0,0 0 0 0 0,0 0 0 0 0,0 0 1 0 0,0 0-1 0 0,0 0 0 0 0,0 0 0 0 0,0 0 0 0 0,0 0 1 0 0,0 0-1 0 0,-1 0 0 0 0,1 0 0 0 0,0 0 0 0 0,0 0 0 0 0,0 0 1 0 0,0 0-1 0 0,0 0 0 0 0,0 0 0 0 0,0 0 0 0 0,0 0 1 0 0,0 0-1 0 0,0 0 0 0 0,0 0 0 0 0,0 1 0 0 0,0-1-3 0 0,-1-13 47 0 0,0 1-1 0 0,1-1 1 0 0,1 1 0 0 0,0 0-1 0 0,1-1 1 0 0,2-8-47 0 0,3-7 588 0 0,1 0 0 0 0,5-8-588 0 0,-5 19 101 0 0,0 2 1 0 0,0-1-1 0 0,2 1 0 0 0,0 1 0 0 0,0-1 0 0 0,2 1-101 0 0,20-28 1 0 0,-30 40-1 0 0,17-25 0 0 0,1 0 0 0 0,7-5 0 0 0,-9 13 0 0 0,1 1 0 0 0,0 0 0 0 0,6-2 0 0 0,-18 15 0 0 0,0 0 0 0 0,0 1 0 0 0,0-1 0 0 0,1 2 0 0 0,0-1 0 0 0,0 1 0 0 0,0 0 0 0 0,0 1 0 0 0,0 0 0 0 0,1 0 0 0 0,6 0 0 0 0,-12 2-40 0 0,0 0-1 0 0,0 0 1 0 0,-1 0-1 0 0,1 0 1 0 0,0 1 0 0 0,0-1-1 0 0,0 1 1 0 0,0 0-1 0 0,0 0 1 0 0,0 0-1 0 0,-1 0 1 0 0,1 0-1 0 0,0 0 1 0 0,-1 1 0 0 0,1 0-1 0 0,-1-1 1 0 0,0 1-1 0 0,1 0 1 0 0,-1 0-1 0 0,0 0 1 0 0,0 1 0 0 0,0-1-1 0 0,-1 0 1 0 0,1 1-1 0 0,0-1 1 0 0,-1 1-1 0 0,1 1 41 0 0,3 6-150 0 0,-1 0 0 0 0,-1 1 0 0 0,1-1 0 0 0,-2 1 0 0 0,1 0 0 0 0,-1 10 150 0 0,1 0 0 0 0,-2 0 0 0 0,-1 0 0 0 0,-1 0 0 0 0,0 0 0 0 0,-2 0 0 0 0,0 0 0 0 0,-2 0 0 0 0,0-1 0 0 0,-1 0 0 0 0,-1 0 0 0 0,-2 4 0 0 0,-4-1 0 0 0,10-19 0 0 0,1-5 0 0 0,1-7 0 0 0,1 8 0 0 0,1-12 0 0 0,1 0 0 0 0,0 0 0 0 0,1 0 0 0 0,1 0 0 0 0,-1 0 0 0 0,2-1 0 0 0,-2 6 0 0 0,6-15 0 0 0,1-1 0 0 0,7-9 0 0 0,2-6 0 0 0,-3 7 0 0 0,1 2 0 0 0,1 0 0 0 0,1 1 0 0 0,2 1 0 0 0,5-5 0 0 0,-11 16 0 0 0,0 2 0 0 0,1 0 0 0 0,1 0 0 0 0,0 2 0 0 0,5-3 0 0 0,-15 11 0 0 0,0 0 0 0 0,1 0 0 0 0,-1 1 0 0 0,1 0 0 0 0,0 1 0 0 0,0-1 0 0 0,0 2 0 0 0,7-2 0 0 0,-10 3 0 0 0,-1-1 0 0 0,1 1 0 0 0,-1 0 0 0 0,1 0 0 0 0,0 1 0 0 0,-1-1 0 0 0,1 1 0 0 0,-1 0 0 0 0,0 0 0 0 0,1 0 0 0 0,-1 1 0 0 0,3 1 0 0 0,-2 0 0 0 0,0 0 0 0 0,1 0 0 0 0,-2 0 0 0 0,1 1 0 0 0,0 0 0 0 0,-1 0 0 0 0,1 0 0 0 0,2 5 0 0 0,1 1 0 0 0,-1 1 0 0 0,0 0 0 0 0,0 0 0 0 0,-2 1 0 0 0,1-1 0 0 0,-2 1 0 0 0,1 1 0 0 0,0 5 0 0 0,2 8 0 0 0,-2 0 0 0 0,0 0 0 0 0,-2 1 0 0 0,-1-1 0 0 0,-1 1 0 0 0,-2 14 0 0 0,-3-10 0 0 0,-1 0 0 0 0,-8 26 0 0 0,6-28 0 0 0,-7 21 692 0 0,-2 0 0 0 0,-11 23-692 0 0,24-65 194 0 0,0-1 0 0 0,1 1-1 0 0,-1 4-193 0 0,-2 9-174 0 0,4-19-877 0 0,1-2-385 0 0,0 0-78 0 0,0 0-20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1.74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87 12 8287 0 0,'0'0'191'0'0,"-1"2"26"0"0,1-1-204 0 0,-1 0-1 0 0,1 0 0 0 0,-1 0 0 0 0,0-1 0 0 0,1 1 0 0 0,-1 0 0 0 0,0-1 1 0 0,1 1-1 0 0,-1 0 0 0 0,0-1 0 0 0,0 1 0 0 0,1-1 0 0 0,-1 1 1 0 0,0-1-1 0 0,0 1 0 0 0,0-1-12 0 0,-18 6 191 0 0,3-1-121 0 0,12-4 329 0 0,-1 0-1 0 0,1 0 1 0 0,0 0-1 0 0,0-1 0 0 0,-3 0-398 0 0,-2 1 926 0 0,7-1 64 0 0,2 0 30 0 0,0 0-133 0 0,3 0-583 0 0,20 1 76 0 0,1-1 0 0 0,6-2-380 0 0,12 0 737 0 0,45-5-124 0 0,-34 1-618 0 0,48-5 590 0 0,-49 4 139 0 0,1 3-1 0 0,30 1-723 0 0,-16 6 16 0 0,64 10-16 0 0,-104-7 0 0 0,0 2 0 0 0,0 0 0 0 0,19 10 0 0 0,-30-12 0 0 0,3 3 0 0 0,12 6 0 0 0,-19-8 0 0 0,1-1 0 0 0,0 0 0 0 0,0-1 0 0 0,10 3 0 0 0,-18-7-224 0 0,0 0 0 0 0,1 1 0 0 0,-1 0 0 0 0,0 0 0 0 0,0 0 0 0 0,0 1 0 0 0,0 0 0 0 0,0 0 0 0 0,-1 0 0 0 0,1 0 0 0 0,-1 1 0 0 0,1 0 224 0 0,-3-2-1514 0 0,-2-2-20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2.07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48 8287 0 0,'1'-2'191'0'0,"15"-14"252"0"0,-7 8-251 0 0,-4 5-59 0 0,0 0 0 0 0,0 1 1 0 0,0-1-1 0 0,0 1 1 0 0,0 0-1 0 0,0 0 1 0 0,1 1-1 0 0,-1 0 0 0 0,1 0 1 0 0,-1 0-1 0 0,1 0 1 0 0,-1 1-1 0 0,1 0 0 0 0,0 0 1 0 0,-1 1-1 0 0,1-1 1 0 0,-1 1-1 0 0,1 0 0 0 0,4 2-133 0 0,10 5 280 0 0,0 1-1 0 0,-1 0 0 0 0,0 1 0 0 0,-1 1 1 0 0,0 1-1 0 0,0 1 0 0 0,-1 0 0 0 0,-1 1 1 0 0,0 1-1 0 0,-1 1 0 0 0,2 3-279 0 0,-13-14 113 0 0,17 19 854 0 0,-2 0 1 0 0,15 24-968 0 0,-18-22 439 0 0,-3-6-270 0 0,2 6-169 0 0,-11-20 12 0 0,-2 0 0 0 0,1 0 0 0 0,-1 0 0 0 0,0 0 0 0 0,0 0 0 0 0,0 6-12 0 0,7 49 1368 0 0,-8-57-1268 0 0,-1 1-1 0 0,0-1 1 0 0,0 1-1 0 0,0-1 1 0 0,-1 0-1 0 0,0 3-99 0 0,0 12 11 0 0,0 3 26 0 0,2-9-63 0 0,-2 0 0 0 0,0 0 0 0 0,-1 1 26 0 0,2-11 37 0 0,-1 0 1 0 0,0 1-1 0 0,1-1 0 0 0,-2 0 0 0 0,1 0 0 0 0,0 1 1 0 0,-1-1-1 0 0,1 0 0 0 0,-1 0 0 0 0,0-1 0 0 0,0 1 1 0 0,0 0-1 0 0,-2 2-37 0 0,-22 19 535 0 0,-1-1 0 0 0,0-2 0 0 0,-14 8-535 0 0,-23 9-2202 0 0,-52 21 2202 0 0,103-52-4770 0 0,2 1-1474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2.56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271 143 4607 0 0,'0'0'102'0'0,"0"0"20"0"0,2-1 6 0 0,17-16 8 0 0,-15 13-138 0 0,0 0 0 0 0,0 0 0 0 0,1 1 0 0 0,4-4 2 0 0,65-31 2850 0 0,-26 12-172 0 0,3 1-2678 0 0,-45 23 98 0 0,0 0-1 0 0,-1 0 1 0 0,1 0-1 0 0,1 1 0 0 0,-1 0 1 0 0,5-1-98 0 0,9 1 22 0 0,9 1-22 0 0,-14 0 9 0 0,-5 0-31 0 0,11 0 497 0 0,-1 1 1 0 0,20 2-476 0 0,-34-2 92 0 0,-1 0 0 0 0,1 1 0 0 0,0-1 0 0 0,-1 1 0 0 0,0 0-1 0 0,1 1 1 0 0,-1-1 0 0 0,0 1 0 0 0,0 0 0 0 0,0 0 0 0 0,-1 1 0 0 0,4 2-92 0 0,-6-4 1 0 0,1 1 1 0 0,-1 0-1 0 0,0 0 0 0 0,0 0 0 0 0,-1 0 0 0 0,1 0 0 0 0,0 0 0 0 0,-1 0 1 0 0,0 0-1 0 0,0 1 0 0 0,0 0-1 0 0,2 9 129 0 0,0-1 1 0 0,-1 6-130 0 0,-1-7 187 0 0,1 3-33 0 0,-1 1 0 0 0,-1 0 0 0 0,-1-1 0 0 0,0 1 0 0 0,-1-1 0 0 0,0 1 0 0 0,-1-1 0 0 0,-1 0 0 0 0,0 0 0 0 0,-1 0 0 0 0,-1-1 0 0 0,-5 11-154 0 0,-13 19 494 0 0,-1-2 0 0 0,-3 0 0 0 0,-5 5-494 0 0,21-31 323 0 0,-4 12-323 0 0,16-26 0 0 0,-1 0 0 0 0,0 0 0 0 0,0 1 0 0 0,1-1 0 0 0,-1 1 0 0 0,1-1 0 0 0,-1 1 0 0 0,1-1 0 0 0,-1 2 0 0 0,2-2 0 0 0,-1 1 0 0 0,0 0 0 0 0,0-1 0 0 0,1 1 0 0 0,-1 0 0 0 0,1-1 0 0 0,-1 1 0 0 0,1 0 0 0 0,0-1 0 0 0,0 1 0 0 0,-1-1 0 0 0,1 1 0 0 0,0-1 0 0 0,0 0 0 0 0,1 1 0 0 0,-1-1 0 0 0,1 1 0 0 0,0 0 0 0 0,0 0 0 0 0,1 0 0 0 0,-1 0 0 0 0,1-1 0 0 0,-1 1 0 0 0,1 0 0 0 0,0-1 0 0 0,-1 0 0 0 0,1 0 0 0 0,0 0 0 0 0,19 5 0 0 0,-10-4 0 0 0,-1 1 0 0 0,0 1 0 0 0,4 2 0 0 0,6 4 0 0 0,-1 0 0 0 0,16 12 0 0 0,-25-15 0 0 0,-1 1 0 0 0,0 0 0 0 0,-1 0 0 0 0,0 1 0 0 0,7 9 0 0 0,-13-15-2 0 0,-1 1 0 0 0,1-1 0 0 0,-1 1 0 0 0,0 0 0 0 0,0 0 0 0 0,0 0-1 0 0,-1 0 1 0 0,1 1 0 0 0,-1-1 0 0 0,0 0 0 0 0,0 0 0 0 0,-1 1 0 0 0,1-1 0 0 0,-1 1-1 0 0,0-1 1 0 0,0 1 0 0 0,-1-1 0 0 0,1 2 2 0 0,-2 1 44 0 0,1-1 0 0 0,-1 0-1 0 0,0 1 1 0 0,-1-1 0 0 0,1 0-1 0 0,-1 0 1 0 0,0 0 0 0 0,-1-1-1 0 0,0 1 1 0 0,1-1 0 0 0,-6 5-44 0 0,-14 17 1011 0 0,-2-1-1 0 0,-24 19-1010 0 0,7-13 408 0 0,-1-1 0 0 0,-1-3 0 0 0,-2-1 0 0 0,-15 5-408 0 0,8-7 0 0 0,-2-2 0 0 0,0-3 0 0 0,-1-2 0 0 0,-1-3 0 0 0,-14 1 0 0 0,45-11 0 0 0,8-1 0 0 0,1-1 0 0 0,-1-1 0 0 0,0 0 0 0 0,1-1 0 0 0,-10-1 0 0 0,24 0-78 0 0,0-1 0 0 0,0 1 0 0 0,0-1-1 0 0,0 1 1 0 0,-3-2 78 0 0,6 2-67 0 0,-1-1-1 0 0,0 1 1 0 0,1 0-1 0 0,-1 0 1 0 0,1-1-1 0 0,-1 1 0 0 0,1 0 1 0 0,-1-1-1 0 0,1 1 1 0 0,0-1-1 0 0,-1 1 1 0 0,1 0-1 0 0,-1-1 0 0 0,1 1 1 0 0,0-1-1 0 0,-1 1 1 0 0,1-1-1 0 0,0 1 1 0 0,-1-1-1 0 0,1 1 1 0 0,0-1-1 0 0,0 0 0 0 0,0 1 1 0 0,0-1-1 0 0,-1 1 1 0 0,1-1-1 0 0,0 0 1 0 0,0 1-1 0 0,0-1 0 0 0,0 1 1 0 0,0-1-1 0 0,0 1 1 0 0,0-1-1 0 0,1 0 68 0 0,-1-1-252 0 0,1 0-1 0 0,0 0 1 0 0,0 0-1 0 0,-1 1 1 0 0,1-1 0 0 0,1-1 252 0 0,8-8-1534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3.21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 1432 10135 0 0,'0'0'464'0'0,"0"0"-9"0"0,-2 2-223 0 0,-2 7 156 0 0,4-9-351 0 0,0 0 1 0 0,0 1-1 0 0,-1-1 1 0 0,1 1-1 0 0,0-1 1 0 0,0 1-1 0 0,0-1 1 0 0,0 0-1 0 0,0 1 1 0 0,0-1-1 0 0,0 1 1 0 0,0-1-1 0 0,0 1 0 0 0,0-1 1 0 0,0 1-1 0 0,0-1 1 0 0,0 1-1 0 0,0-1 1 0 0,0 0-1 0 0,0 1 1 0 0,1-1-1 0 0,-1 1 1 0 0,0-1-38 0 0,0 1 135 0 0,1 1 377 0 0,-1-2 0 0 0,2-3 0 0 0,94-113 618 0 0,-67 80-697 0 0,26-38 599 0 0,0 0-475 0 0,2 0-549 0 0,-3-2 0 0 0,35-66-8 0 0,-39 50 0 0 0,-4-3 0 0 0,-1-11 0 0 0,-38 89 0 0 0,-1 0 0 0 0,0 0 0 0 0,-2-1 0 0 0,0 0 0 0 0,-1 0 0 0 0,0-25 0 0 0,-2 21 0 0 0,3-13 0 0 0,4-13 0 0 0,7-47 0 0 0,-6-3 0 0 0,-9 75 0 0 0,0 0 0 0 0,-1 0 0 0 0,-2-5 0 0 0,0 15 0 0 0,2 12 0 0 0,1 1 0 0 0,-1-1 0 0 0,0 0 0 0 0,1 0 0 0 0,-1 0 0 0 0,0 1 0 0 0,0-1 0 0 0,1 0 0 0 0,-1 1 0 0 0,0-1 0 0 0,0 1 0 0 0,0-1 0 0 0,0 1 0 0 0,0-1 0 0 0,0 1 0 0 0,0 0 0 0 0,0-1 0 0 0,0 1 0 0 0,0 0 0 0 0,0 0 0 0 0,0 0 0 0 0,0 0 0 0 0,0 0 0 0 0,0 0 0 0 0,0 0 0 0 0,0 0 0 0 0,0 0 0 0 0,0 0 0 0 0,0 0 0 0 0,0 1 0 0 0,0-1 0 0 0,0 0 0 0 0,0 1 0 0 0,0-1 0 0 0,0 1 0 0 0,1-1 0 0 0,-1 1 0 0 0,0-1 0 0 0,-4 3 0 0 0,1 0 0 0 0,0 1 0 0 0,0-1 0 0 0,0 1 0 0 0,0-1 0 0 0,-3 5 0 0 0,-15 22 0 0 0,1 1 0 0 0,1 1 0 0 0,-8 19 0 0 0,16-28 0 0 0,-31 61 203 0 0,3 2-1 0 0,4 1 1 0 0,-14 61-203 0 0,12-11 720 0 0,5 2 0 0 0,5 12-720 0 0,23-121 0 0 0,2 0 0 0 0,0 0 0 0 0,2 0 0 0 0,1 1 0 0 0,2-1 0 0 0,1 0 0 0 0,2 5 0 0 0,-3-27 0 0 0,0 0 0 0 0,1 0 0 0 0,0 0 0 0 0,1 0 0 0 0,0 0 0 0 0,0-1 0 0 0,0 1 0 0 0,1-1 0 0 0,0 0 0 0 0,1-1 0 0 0,0 1 0 0 0,0-1 0 0 0,0 0 0 0 0,1 0 0 0 0,-1-1 0 0 0,1 0 0 0 0,1 0 0 0 0,-1-1 0 0 0,-3-2-107 0 0,0 0 0 0 0,0-1 1 0 0,0 1-1 0 0,0-1 0 0 0,0 0 0 0 0,1 0 0 0 0,3 0 107 0 0,3 0-1500 0 0,0-1 0 0 0,5 0 1500 0 0,4-3-5796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3.54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154 5 10135 0 0,'1'-2'464'0'0,"-1"0"-254"0"0,0 3 139 0 0,-4 9 556 0 0,-7 18 311 0 0,-4 12-916 0 0,3-10 840 0 0,-4 19-1140 0 0,0 12 2048 0 0,-2 25-2048 0 0,8-36 546 0 0,3-17-484 0 0,0 14-62 0 0,0 0 34 0 0,-6 20-34 0 0,5-31 409 0 0,7-32-210 0 0,0 0 1 0 0,0 0-1 0 0,-1 0 1 0 0,1 0-1 0 0,-3 3-199 0 0,3-5 375 0 0,1-2-576 0 0,0 0-250 0 0,0 0-777 0 0,0 0-3069 0 0,0 0-1317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3.87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1 205 11975 0 0,'10'-7'235'0'0,"-6"3"-114"0"0,1 1 0 0 0,-1 0-1 0 0,1 0 1 0 0,0 0-1 0 0,0 1 1 0 0,0-1 0 0 0,0 1-1 0 0,4-1-120 0 0,63-17 110 0 0,-44 11-37 0 0,34-6 770 0 0,6-2 187 0 0,36-10 438 0 0,-52 15-792 0 0,17-8-676 0 0,-28 8-18 0 0,2 1-1 0 0,34-2 19 0 0,-64 10-27 0 0,48-5-1293 0 0,-44 3 808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59.9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646 1 6447 0 0,'0'0'142'0'0,"0"0"22"0"0,0 0 13 0 0,-1 1-20 0 0,-11 10-50 0 0,11-10 274 0 0,-7 4 619 0 0,-3 1 391 0 0,0-1 0 0 0,-5 2-1391 0 0,-17 8 1757 0 0,8 1-795 0 0,0 0 0 0 0,-7 8-962 0 0,-3 2 1217 0 0,5-2-621 0 0,0 1 0 0 0,-17 21-596 0 0,-20 26 1531 0 0,36-37-1308 0 0,0-3-1 0 0,-33 27-222 0 0,47-47 634 0 0,-1-1 0 0 0,-2 1-634 0 0,15-9 172 0 0,-3 2-70 0 0,0-1-1 0 0,-1 0 0 0 0,1 0 1 0 0,-1-1-1 0 0,0 0 0 0 0,-1 0-101 0 0,2-2 0 0 0,3-2-64 0 0,4 1-273 0 0,1 0-138 0 0,0 0-851 0 0,0-2-3444 0 0,3-6-1474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4.27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281 166 10135 0 0,'11'-11'287'0'0,"29"-29"503"0"0,3 1-790 0 0,-30 28-4 0 0,1 0 0 0 0,1 1 0 0 0,-1 1-1 0 0,2 0 1 0 0,7-3 4 0 0,-17 10 140 0 0,1-1-1 0 0,0 1 0 0 0,-1 0 0 0 0,1 0 0 0 0,0 1 1 0 0,0 0-1 0 0,0 1 0 0 0,0-1 0 0 0,0 1 0 0 0,0 0 1 0 0,0 1-1 0 0,3 0-139 0 0,-6 0 128 0 0,1 0-1 0 0,0 0 1 0 0,-1 1 0 0 0,1-1 0 0 0,-1 1 0 0 0,0 0-1 0 0,0 0 1 0 0,1 1 0 0 0,-2-1 0 0 0,1 1-1 0 0,0 0 1 0 0,0 0 0 0 0,-1 0 0 0 0,1 1 0 0 0,-1-1-1 0 0,0 1 1 0 0,0 0 0 0 0,2 3-128 0 0,2 6 14 0 0,-1-1-1 0 0,0 1 1 0 0,0 1 0 0 0,-2-1 0 0 0,1 1 0 0 0,-2 0-1 0 0,0 0 1 0 0,0 0 0 0 0,-2 1 0 0 0,0-1-1 0 0,0 0 1 0 0,-1 2-14 0 0,-2 3 91 0 0,0-1-1 0 0,-2 0 0 0 0,-3 15-90 0 0,-21 51 525 0 0,20-60-390 0 0,-18 48 913 0 0,-14 23-1048 0 0,20-53 71 0 0,-2-1-1 0 0,-24 33-70 0 0,22-39 392 0 0,-1-1 0 0 0,-1-2 0 0 0,-2 0 0 0 0,-2-2 0 0 0,-7 5-392 0 0,-14 5 16 0 0,-48 30-16 0 0,61-41 0 0 0,29-22 0 0 0,0 0 0 0 0,0 0 0 0 0,-1-1 0 0 0,0 0 0 0 0,-2 1 0 0 0,-4-1 140 0 0,-1 0 1 0 0,-3 0-141 0 0,16-5 162 0 0,0-2 570 0 0,4 1-718 0 0,0 0 0 0 0,0 0 0 0 0,0 0 0 0 0,0 0-1 0 0,0 0 1 0 0,-1 0 0 0 0,1 0 0 0 0,0-1 0 0 0,0 1 0 0 0,0 0-1 0 0,0 0 1 0 0,0 0 0 0 0,0 0 0 0 0,0 0 0 0 0,0 0-1 0 0,0 0 1 0 0,0 0 0 0 0,0 0 0 0 0,0 0 0 0 0,0 0 0 0 0,0 0-1 0 0,0 0 1 0 0,0 0 0 0 0,0 0 0 0 0,0 0 0 0 0,0 0-1 0 0,0 0 1 0 0,0 0 0 0 0,0 0 0 0 0,0 0 0 0 0,0-1 0 0 0,0 1-1 0 0,0 0 1 0 0,0 0 0 0 0,1 0 0 0 0,-1 0 0 0 0,0 0-1 0 0,0 0 1 0 0,0 0 0 0 0,0 0 0 0 0,0 0 0 0 0,0 0 0 0 0,0 0-1 0 0,0 0 1 0 0,0 0 0 0 0,0 0 0 0 0,0 0 0 0 0,0 0-1 0 0,0 0 1 0 0,0 0 0 0 0,0 0 0 0 0,0 0 0 0 0,0 0 0 0 0,0 0-1 0 0,0 0 1 0 0,0 0 0 0 0,0 0 0 0 0,0 0 0 0 0,0 0-1 0 0,1 0 1 0 0,-1 0 0 0 0,0 0-14 0 0,35-1 16 0 0,-19 0-16 0 0,0 0 0 0 0,1 2 0 0 0,-1 0 0 0 0,9 2 0 0 0,49 9 0 0 0,14 3 0 0 0,76 13 0 0 0,-141-25 0 0 0,-1-1 0 0 0,0-2 0 0 0,1 0 0 0 0,-1-1 0 0 0,6-2 0 0 0,-10 1-292 0 0,0 0 0 0 0,0 2 0 0 0,14 1 292 0 0,-6 1-1770 0 0,-3-5-5056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4.97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1 265 10135 0 0,'7'-7'215'0'0,"0"-2"-1"0"0,-1 1 1 0 0,0-1-1 0 0,2-6-214 0 0,11-14 198 0 0,-3 6-251 0 0,16-20 1586 0 0,-1-6-1533 0 0,-29 45 183 0 0,0-1 0 0 0,0 1-1 0 0,0-1 1 0 0,0-2-183 0 0,-1 4 88 0 0,-1 1 0 0 0,1-1 0 0 0,0 1-1 0 0,0-1 1 0 0,0 1 0 0 0,0-1 0 0 0,0 1 0 0 0,1 0-1 0 0,-1 0 1 0 0,1-1 0 0 0,-1 1 0 0 0,1 0 0 0 0,0 1-1 0 0,0-1 1 0 0,0-1-88 0 0,11-3 443 0 0,0 2-294 0 0,-12 3-141 0 0,1 1 0 0 0,-1 0 0 0 0,0 0 0 0 0,0 0 0 0 0,0 1 0 0 0,0-1 0 0 0,1 0 0 0 0,-1 0 0 0 0,0 1 0 0 0,0-1 0 0 0,0 1-8 0 0,1 0 60 0 0,1 0 0 0 0,-2 1 0 0 0,1-1 0 0 0,0 1 0 0 0,0-1 0 0 0,0 1 0 0 0,-1 0 0 0 0,1 0 0 0 0,-1-1 0 0 0,1 1 0 0 0,-1 0 0 0 0,0 1 0 0 0,0-1 0 0 0,0 0 0 0 0,0 0 0 0 0,1 2-60 0 0,1 6 269 0 0,0 1 0 0 0,0 0 1 0 0,-1 0-270 0 0,-1-8 43 0 0,1 10 2 0 0,-1 0 0 0 0,0 0 0 0 0,-1 1 0 0 0,0 10-45 0 0,-9 53-26 0 0,7-63 37 0 0,-2 4-4 0 0,0 0 0 0 0,-1 0 0 0 0,-6 12-7 0 0,4-10 455 0 0,1 0 0 0 0,-2 13-455 0 0,5-18 315 0 0,1-5-181 0 0,1 0 0 0 0,-1-1-1 0 0,-1 1 1 0 0,0-1 0 0 0,0 0-1 0 0,-2 2-133 0 0,-2-1 72 0 0,6-8 299 0 0,1-2 117 0 0,0 0 21 0 0,0 0 3 0 0,1-3 0 0 0,2-9-6 0 0,-1 8-386 0 0,-1 0 1 0 0,0 1-1 0 0,0-1 0 0 0,-1 0 0 0 0,1 0 0 0 0,-1 0 0 0 0,0 1 0 0 0,0-5-120 0 0,-2-3 122 0 0,1 8-116 0 0,1 1-1 0 0,-1-1 0 0 0,1 0 1 0 0,0 0-1 0 0,0 1 0 0 0,0-1 1 0 0,0 0-1 0 0,0-1-5 0 0,2-4 0 0 0,0 1 0 0 0,1-1 0 0 0,-1 1 0 0 0,2 0 0 0 0,-1 0 0 0 0,1 0 0 0 0,3-4 0 0 0,3-5 0 0 0,2 1 0 0 0,8-9 0 0 0,-9 12 0 0 0,1-1 0 0 0,1 2 0 0 0,0 0 0 0 0,1 0 0 0 0,0 1 0 0 0,0 1 0 0 0,1 0 0 0 0,1 1 0 0 0,10-3 0 0 0,-24 10 0 0 0,1 0 0 0 0,-1 0 0 0 0,1 0 0 0 0,-1 1 0 0 0,1-1 0 0 0,0 1 0 0 0,-1 0 0 0 0,1 0 0 0 0,0 0 0 0 0,-1 0 0 0 0,1 0 0 0 0,0 0 0 0 0,-1 1 0 0 0,1-1 0 0 0,-1 1 0 0 0,1 0 0 0 0,2 1 0 0 0,-2-1 0 0 0,-1 1 0 0 0,1-1 0 0 0,-1 1 0 0 0,1 0 0 0 0,-1 0 0 0 0,1 0 0 0 0,-1 1 0 0 0,0-1 0 0 0,0 0 0 0 0,0 1 0 0 0,-1 0 0 0 0,1-1 0 0 0,0 1 0 0 0,-1 0 0 0 0,1 1 0 0 0,1 3 0 0 0,-1 1 0 0 0,1-1 0 0 0,-1 1 0 0 0,-1 0 0 0 0,1-1 0 0 0,-1 1 0 0 0,-1 0 0 0 0,1 0 0 0 0,-1 0 0 0 0,-1 5 0 0 0,-2 9 0 0 0,-1-1 0 0 0,0 0 0 0 0,-4 6 0 0 0,6-19 0 0 0,-1 0 0 0 0,-1 0 0 0 0,-3 7 0 0 0,-5 10 0 0 0,16-45 0 0 0,6-15 0 0 0,-3 15 0 0 0,2 0 0 0 0,0 1 0 0 0,1 0 0 0 0,1 0 0 0 0,7-8 0 0 0,1 2 0 0 0,2 0 0 0 0,0 1 0 0 0,9-6 0 0 0,-19 20 0 0 0,1 1 0 0 0,0 0 0 0 0,0 1 0 0 0,0 1 0 0 0,1 0 0 0 0,0 1 0 0 0,1 0 0 0 0,0 1 0 0 0,-1 0 0 0 0,2 1 0 0 0,4 0 0 0 0,-12 3 0 0 0,-1 0 0 0 0,0 1 0 0 0,0 0 0 0 0,0 1 0 0 0,0-1 0 0 0,1 1 0 0 0,-1 0 0 0 0,0 1 0 0 0,0-1 0 0 0,-1 1 0 0 0,1 0 0 0 0,0 1 0 0 0,0-1 0 0 0,3 4 0 0 0,9 4 0 0 0,-1 2 0 0 0,0 0 0 0 0,12 11 0 0 0,-6-2 0 0 0,-1 1 0 0 0,-1 1 0 0 0,-1 0 0 0 0,4 8 0 0 0,-16-19 0 0 0,0 1 0 0 0,-1-1 0 0 0,-1 1 0 0 0,0 0 0 0 0,1 4 0 0 0,7 25 0 0 0,-1 2 0 0 0,-1-4 0 0 0,-2-6-931 0 0,-1 1 0 0 0,-1 0 0 0 0,-1 11 931 0 0,-6-32-1023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09.3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320 4 6447 0 0,'0'0'142'0'0,"0"0"22"0"0,-1 1 13 0 0,-4 1-144 0 0,-1 0-1 0 0,1-1 1 0 0,0 0-1 0 0,0 0 1 0 0,-1 0 0 0 0,0 0-33 0 0,-19 3-7 0 0,9 1 354 0 0,6-3 225 0 0,1 1 1 0 0,-1 0-1 0 0,-3 2-572 0 0,-35 13 1440 0 0,36-14-1213 0 0,1 0 0 0 0,-1-1-1 0 0,-2 0-226 0 0,0 1 1407 0 0,-2 1-854 0 0,-7-1-537 0 0,16-3-16 0 0,-3-4 1308 0 0,6 2-584 0 0,-1-1-708 0 0,0-2-16 0 0,0 0 0 0 0,2-4 0 0 0,0 1 0 0 0,0 1 72 0 0,3 5 299 0 0,-1 1-308 0 0,1 0 1 0 0,0-1 0 0 0,0 1-1 0 0,0 0 1 0 0,0 0-1 0 0,-1-1 1 0 0,1 1 0 0 0,0 0-1 0 0,0 0 1 0 0,0-1-1 0 0,0 1 1 0 0,0 0-1 0 0,0 0 1 0 0,0-1 0 0 0,0 1-1 0 0,0 0 1 0 0,0-1-1 0 0,0 1 1 0 0,0 0-1 0 0,0 0 1 0 0,0-1 0 0 0,0 1-1 0 0,0 0 1 0 0,0-1-1 0 0,0 1-63 0 0,2-1 11 0 0,0 0-6 0 0,12-1-5 0 0,-11 1 0 0 0,0 1 0 0 0,10 1 0 0 0,26 9 0 0 0,-1-1 0 0 0,-28-7 0 0 0,-1 1 0 0 0,0 0 0 0 0,1 0 0 0 0,26 8 0 0 0,-21-7 0 0 0,0-1 0 0 0,0 0 0 0 0,1-1 0 0 0,0 0 0 0 0,1-1 0 0 0,21 1 0 0 0,-25-1 0 0 0,1 0 0 0 0,-1-1 0 0 0,5-1 0 0 0,43-3 0 0 0,-26 2 0 0 0,10-3 0 0 0,-36 4 0 0 0,-1 1 0 0 0,1 0 0 0 0,0 0 0 0 0,8 2 0 0 0,-6-1 0 0 0,0 0 0 0 0,8-1 0 0 0,-14 0 0 0 0,22-1 0 0 0,16 1 0 0 0,-20 3 0 0 0,5 0 0 0 0,68-4 0 0 0,17-6 0 0 0,-59 0 0 0 0,8-4 0 0 0,-26 5 0 0 0,-12 2 0 0 0,13-3 0 0 0,-17 2 0 0 0,0 2 0 0 0,0 1 0 0 0,11 0 0 0 0,-13 0 0 0 0,78-7 0 0 0,-55 4 0 0 0,-26 3 0 0 0,0 0 0 0 0,0 1 0 0 0,14 1 0 0 0,-21 0 338 0 0,0 0 0 0 0,0 0-1 0 0,5-2-337 0 0,16 0 1019 0 0,23 0-1003 0 0,-51 2-16 0 0,1 1 0 0 0,-1-1 0 0 0,1 0 0 0 0,0 0 0 0 0,-1 0 0 0 0,1-1 0 0 0,-1 1 0 0 0,1 0 0 0 0,0-1 0 0 0,-1 1 0 0 0,2-1 0 0 0,0 0 0 0 0,0 0 0 0 0,0 0 0 0 0,0 0 0 0 0,0 0 0 0 0,1 1 0 0 0,-1 0 0 0 0,0-1 0 0 0,3 1 0 0 0,-2 0 0 0 0,-1 0 0 0 0,-1-1 0 0 0,1 1 0 0 0,-1 0 0 0 0,1 0 0 0 0,0 1 0 0 0,1-1 0 0 0,3 2 0 0 0,-7-2 0 0 0,1 1 0 0 0,-1-1 0 0 0,0 0 0 0 0,1 0 0 0 0,-1 0 0 0 0,0 0 0 0 0,1 1 0 0 0,-1-1 0 0 0,0 0 0 0 0,0 0 0 0 0,1 1 0 0 0,-1-1 0 0 0,0 0 0 0 0,0 0 0 0 0,0 1 0 0 0,1-1 0 0 0,-1 0 0 0 0,0 1 0 0 0,0-1 0 0 0,0 0 0 0 0,0 1 0 0 0,0-1 0 0 0,0 1 0 0 0,0 0 0 0 0,0-1 0 0 0,0 1 0 0 0,0-1 0 0 0,0 1 0 0 0,0-1 0 0 0,0 1 0 0 0,-1-1 0 0 0,1 1 0 0 0,0-1 0 0 0,0 1 0 0 0,-1-1 0 0 0,1 1 0 0 0,-6 5-64 0 0,4-6-553 0 0,0 1 0 0 0,0-1 0 0 0,1 0 0 0 0,-1 0 0 0 0,0 0 0 0 0,0 0 0 0 0,0 0 0 0 0,0 0 0 0 0,1 0 0 0 0,-1 0 0 0 0,-2-1 617 0 0,3 0 602 0 0,-3 1-2137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2.2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 83 6447 0 0,'0'0'298'0'0,"0"0"-10"0"0,-2 1-188 0 0,0-1 63 0 0,1 1 0 0 0,-1-1-1 0 0,0 0 1 0 0,0 0 0 0 0,0 0 0 0 0,0 0 0 0 0,0 0 0 0 0,0 0 0 0 0,0 0 0 0 0,0-1 0 0 0,1 1 0 0 0,-1 0 0 0 0,0-1 0 0 0,0 0-1 0 0,0 1-162 0 0,1-1 131 0 0,0 0 0 0 0,0 1 0 0 0,-1 0 0 0 0,1-1 0 0 0,0 1 0 0 0,0 0-1 0 0,-1 0 1 0 0,0 0-131 0 0,0-1 76 0 0,0 1 0 0 0,0 0 0 0 0,0-1 0 0 0,0 1 0 0 0,0-1-1 0 0,0 0 1 0 0,1 0 0 0 0,-1 0-76 0 0,-6-2 1 0 0,-7-4 2490 0 0,15 6-2420 0 0,0 1 0 0 0,0 0 0 0 0,0 0 0 0 0,0 0 0 0 0,-1 0 0 0 0,1 0 0 0 0,0 0 0 0 0,0 0 0 0 0,0 0 0 0 0,0 0 0 0 0,0 0 0 0 0,-1 0 0 0 0,1 0 0 0 0,0 0 0 0 0,0 0 0 0 0,0 0 0 0 0,0 0 0 0 0,-1 0-1 0 0,1 0 1 0 0,0 0 0 0 0,0 0 0 0 0,0 0 0 0 0,0 0 0 0 0,0 0 0 0 0,-1 0 0 0 0,1 0 0 0 0,0 0 0 0 0,0 0 0 0 0,0 1 0 0 0,0-1 0 0 0,0 0 0 0 0,-1 0 0 0 0,1 0-71 0 0,3 4 854 0 0,8 6-413 0 0,-4-5-440 0 0,1 1 1 0 0,0-2-1 0 0,1 1 0 0 0,-1-1 0 0 0,1 0 0 0 0,0-1 0 0 0,0 0 0 0 0,0 0 1 0 0,0-1-1 0 0,0 0 0 0 0,1-1 0 0 0,-1 0 0 0 0,1-1 0 0 0,1 0-1 0 0,3 1 0 0 0,-1 0 0 0 0,1 0 0 0 0,0 1 0 0 0,7 3 0 0 0,12 1 0 0 0,-12-3-59 0 0,6 1 809 0 0,0 2-1 0 0,23 7-749 0 0,-19-5 188 0 0,0-2-1 0 0,0 0 1 0 0,28 0-188 0 0,-22-2 45 0 0,15 0-45 0 0,1-3 0 0 0,26-3 0 0 0,-47 1 0 0 0,-8 1 0 0 0,7-1 0 0 0,17-3 0 0 0,133-23 0 0 0,83-29 0 0 0,-222 47 0 0 0,5 1 0 0 0,40-9 0 0 0,-5 1 0 0 0,1 3 0 0 0,23 1 0 0 0,3 1 0 0 0,-13 4 72 0 0,-81 5 46 0 0,1 1 0 0 0,0 1 1 0 0,0 0-1 0 0,0 1 0 0 0,9 2-118 0 0,24 2 779 0 0,-37-4-666 0 0,0 0 0 0 0,-1 0 0 0 0,1-1 1 0 0,0-1-1 0 0,0 0-113 0 0,-4 0 40 0 0,5 0-40 0 0,52-3 0 0 0,-34 6 0 0 0,-24-1 0 0 0,-4-1 0 0 0,0 0 0 0 0,1 0 0 0 0,-1 0 0 0 0,0-1 0 0 0,0 1 0 0 0,3-2 0 0 0,4 1 0 0 0,0-1 0 0 0,7 0 0 0 0,-14 3 0 0 0,4-2 0 0 0,-7 1 0 0 0,0 0 0 0 0,0-1 0 0 0,0 1 0 0 0,0 0 0 0 0,0 0 0 0 0,0 0 0 0 0,0 0 0 0 0,0 0 0 0 0,0-1 0 0 0,0 1 0 0 0,0 0 0 0 0,0 0 0 0 0,0 0 0 0 0,0 0 0 0 0,0 0 0 0 0,-1 0 0 0 0,1-1 0 0 0,0 1 0 0 0,0 0 0 0 0,0 0 0 0 0,0 0 0 0 0,0 0 0 0 0,0 0 0 0 0,-1 0 0 0 0,1 0 0 0 0,0 0 0 0 0,0 0 0 0 0,0 0 0 0 0,0 0 0 0 0,0-1 0 0 0,-1 1 0 0 0,1 0 0 0 0,0 0 0 0 0,-3-1 17 0 0,-1 0 0 0 0,1 0 0 0 0,0 1 0 0 0,-1-1 0 0 0,1 1 0 0 0,-1-1 0 0 0,-1 1-17 0 0,-28 2 992 0 0,27-2-663 0 0,-10 2-13 0 0,0 0 1 0 0,-2 2-317 0 0,-19 2-25 0 0,5-2 25 0 0,-1-1 0 0 0,-1-2 0 0 0,-229 4 0 0 0,129-9 0 0 0,67 1 0 0 0,-21 3 0 0 0,59 2 0 0 0,-140 8 0 0 0,105-3 0 0 0,-40 10 0 0 0,17-1 0 0 0,-1-4 0 0 0,-21-2 0 0 0,69-6 0 0 0,16-2 0 0 0,-1 0 0 0 0,-2-2 0 0 0,7 0 0 0 0,-8-1 0 0 0,-15-3 0 0 0,1-1 0 0 0,-51-9 0 0 0,-4-2 0 0 0,-5-1 0 0 0,64 13 55 0 0,26 3-396 0 0,0 0 0 0 0,0-1 0 0 0,1 0-1 0 0,-1-1 1 0 0,0 0 0 0 0,-7-4 341 0 0,5-2 0 0 0,7 6 0 0 0,-5 1 0 0 0,9 3 0 0 0,1 0 0 0 0,-6 0 0 0 0,7-1 0 0 0,0 0 0 0 0,0 1 0 0 0,0-1 0 0 0,0 0 0 0 0,0 0 0 0 0,0 1 0 0 0,0-1 0 0 0,0 0 0 0 0,0 1 0 0 0,0-1 0 0 0,1 1 0 0 0,-1-1 0 0 0,0 1 0 0 0,0 0 0 0 0,-1 1 0 0 0,-8 4 0 0 0,8-2 0 0 0,1-2 0 0 0,-3 7 0 0 0,3 0 0 0 0,5 1 0 0 0,-2-8 0 0 0,0 1 0 0 0,0 0 0 0 0,0-1 0 0 0,0 0 0 0 0,1 1 0 0 0,-1-1 0 0 0,1 0 0 0 0,0 0 0 0 0,0-1 0 0 0,0 1 0 0 0,0-1 0 0 0,0 1 0 0 0,0-1 0 0 0,0 0 0 0 0,0 0 0 0 0,1 0 0 0 0,9 2 0 0 0,-1-1 0 0 0,1 0 0 0 0,9-1 0 0 0,-3 0 0 0 0,26 0 0 0 0,0-1 0 0 0,16-4 0 0 0,-4 1 0 0 0,146-13 0 0 0,-86 14 0 0 0,-27 1 0 0 0,-39 1 0 0 0,8-3 0 0 0,-33 1 0 0 0,42-4 0 0 0,45 3 0 0 0,-102 4 0 0 0,40 0 0 0 0,0 2 0 0 0,19 6 0 0 0,-21-3 0 0 0,0-2 0 0 0,4-2 0 0 0,-25 1 0 0 0,11 2 0 0 0,16 2 0 0 0,15-1 0 0 0,-13 0 0 0 0,23-2 0 0 0,185-4 0 0 0,-244 0 0 0 0,0 2 0 0 0,0 1 0 0 0,-1 0 0 0 0,52 1 0 0 0,-27-2 0 0 0,-27-1 0 0 0,1-1 0 0 0,1-1 0 0 0,-4-1 0 0 0,2 1 0 0 0,-11 1 0 0 0,16 0 0 0 0,-13-2 0 0 0,3 0 125 0 0,-12 2 42 0 0,14 1-875 0 0,-24-3-1578 0 0,-2 0-4540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4.1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97 1 8287 0 0,'0'0'382'0'0,"0"0"-8"0"0,0 0-170 0 0,-8 0 1172 0 0,3 0-864 0 0,3 0 0 0 0,2 0 0 0 0,0 0 0 0 0,0 0 0 0 0,0 0 0 0 0,-1 0 0 0 0,-2 2-387 0 0,-2 0 1264 0 0,-11 9 708 0 0,-4 6-657 0 0,19-14-1291 0 0,-1 4-133 0 0,-2 12 562 0 0,5-13 147 0 0,0-3-588 0 0,0-1 306 0 0,0-1-294 0 0,6 5-147 0 0,1 0 0 0 0,-1 0 0 0 0,1-1-1 0 0,0 0 1 0 0,1-1 0 0 0,-1 1 0 0 0,1-2-1 0 0,0 1 1 0 0,5 0-2 0 0,25 10 0 0 0,-1 0 0 0 0,-1 3 0 0 0,5 4 0 0 0,-7-3 0 0 0,52 28 0 0 0,-19-11 0 0 0,-24-12 0 0 0,3 3 0 0 0,-37-20 0 0 0,0-1 0 0 0,1 0 0 0 0,2 0 0 0 0,-1 0 0 0 0,-4-2 72 0 0,-6-2 299 0 0,-2-1 117 0 0,0 0 21 0 0,0 0-66 0 0,0 1-294 0 0,-1 11-132 0 0,-1-8-19 0 0,0-2 3 0 0,-4 8-1 0 0,-1 0 0 0 0,1 0 0 0 0,-2 0 0 0 0,0-1 0 0 0,-6 6 0 0 0,-12 16 0 0 0,-40 65 0 0 0,3-3 0 0 0,38-56 0 0 0,11-16 0 0 0,-12 13 0 0 0,-2-1 0 0 0,-2-2 0 0 0,0-1 0 0 0,-15 9 0 0 0,28-27 0 0 0,1-1 0 0 0,-2-1 0 0 0,-8 4 0 0 0,8-4 0 0 0,9-6 0 0 0,1 2 0 0 0,-4 3 0 0 0,8-6 0 0 0,1-1 0 0 0,1-1 0 0 0,-1 1 0 0 0,1 0 0 0 0,0 0 0 0 0,0 1 0 0 0,0-1 0 0 0,-7 7 0 0 0,16-14 0 0 0,-1 0 0 0 0,8-4 0 0 0,6-4 0 0 0,12-10 0 0 0,-12 9 0 0 0,0-1 0 0 0,4-6 0 0 0,34-30 0 0 0,-18 18 0 0 0,-11 10 0 0 0,-12 8 0 0 0,-5 6 0 0 0,0-1 0 0 0,-1-1 0 0 0,1-2 0 0 0,4-8 0 0 0,-11 14 0 0 0,0 0 0 0 0,1 1 0 0 0,-1 0 0 0 0,1 0 0 0 0,2-1 0 0 0,0 2 0 0 0,6-1 0 0 0,-12 5 0 0 0,7-5 0 0 0,-6 4 0 0 0,-1 1 0 0 0,0 0 0 0 0,-1-1 0 0 0,1 1 0 0 0,-1 0 0 0 0,0-1 0 0 0,1 1 0 0 0,-1-1 0 0 0,0 0 0 0 0,0 1 0 0 0,0-1 0 0 0,0 0 0 0 0,0 0 0 0 0,0-1 0 0 0,3-4 0 0 0,-2-5 0 0 0,-2 9 0 0 0,-1 0 0 0 0,0-5 0 0 0,-2 0 0 0 0,-1 0 0 0 0,-7-13 0 0 0,6 7 0 0 0,4 11 0 0 0,0 0 0 0 0,-1 0 0 0 0,1-1 0 0 0,-1 1 0 0 0,0 0 0 0 0,1 0 0 0 0,-1 0 0 0 0,0 1 0 0 0,-1-2 0 0 0,-23-29 0 0 0,15 17 0 0 0,0 2 0 0 0,-1 0 0 0 0,0 0 0 0 0,-1 1 0 0 0,-8-5 0 0 0,-14-12 0 0 0,18 16 0 0 0,-6-5 0 0 0,-2-1 0 0 0,-16-17 0 0 0,-2-1 0 0 0,13 11 0 0 0,18 15 0 0 0,-2 1 0 0 0,-5-4 0 0 0,6 4 0 0 0,10 9 0 0 0,0-1 0 0 0,0 1 0 0 0,0 0 0 0 0,-1 0 0 0 0,1 0 0 0 0,-1 0 0 0 0,-47-21 0 0 0,46 21 0 0 0,0 2 0 0 0,0 4 0 0 0,6-1 0 0 0,3 0 0 0 0,11 4 0 0 0,-9-4 0 0 0,18 11 0 0 0,-13-7 0 0 0,-1-1 0 0 0,1-1 0 0 0,7 3 0 0 0,27 6 0 0 0,1-2 0 0 0,38 4 0 0 0,-25-1 0 0 0,-16-4 0 0 0,-11-3 0 0 0,27 12 0 0 0,-19-5 0 0 0,27 11 0 0 0,-30-10 0 0 0,-37-16 0 0 0,0 0 0 0 0,1 0 0 0 0,-1 0 0 0 0,0 0 0 0 0,0 0 0 0 0,0 0 0 0 0,1 0 0 0 0,-1 0 0 0 0,0 0 0 0 0,0 1 0 0 0,0-1 0 0 0,0 0 0 0 0,1 0 0 0 0,-1 0 0 0 0,0 0 0 0 0,0 0 0 0 0,0 1 0 0 0,0-1 0 0 0,0 0 0 0 0,1 0 0 0 0,-1 0 0 0 0,0 0 0 0 0,0 1 0 0 0,0-1 0 0 0,0 0 0 0 0,0 0 0 0 0,0 1 0 0 0,0-1 0 0 0,0 0 0 0 0,0 0 0 0 0,-2 2 0 0 0,0 1 0 0 0,0-1 0 0 0,0-1 0 0 0,-1 1 0 0 0,1 0 0 0 0,-1 0 0 0 0,1-1 0 0 0,-1 0 0 0 0,-1 1 0 0 0,-3 2 0 0 0,-11 8 0 0 0,1 1 0 0 0,1 0 0 0 0,0 1 0 0 0,-9 10 0 0 0,15-15 0 0 0,4-3 0 0 0,0 1 0 0 0,0-1 0 0 0,-4 7 0 0 0,-5 9 0 0 0,0 0 0 0 0,-8 21 0 0 0,-4 11 0 0 0,-3-2 0 0 0,-18 24 0 0 0,-76 94 0 0 0,49-76 0 0 0,50-60 0 0 0,2 1 0 0 0,-1 5 0 0 0,23-37-481 0 0,5-7 36 0 0,5-6-412 0 0,1-6-1381 0 0,1-3-4925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6.6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24 159 6447 0 0,'0'0'142'0'0,"0"0"22"0"0,0 0 13 0 0,-1 0-20 0 0,-4 1-50 0 0,5-1-71 0 0,-1 0-1 0 0,1 0 1 0 0,-1 0-1 0 0,1 0 1 0 0,-1 0-1 0 0,1 0 1 0 0,0 0-1 0 0,-1 0 1 0 0,1 0-1 0 0,-1 0 0 0 0,1-1 1 0 0,-1 1-1 0 0,1 0 1 0 0,-1 0-1 0 0,1 0 1 0 0,-1-1-1 0 0,1 1 1 0 0,0 0-1 0 0,-1-1-35 0 0,0 1 263 0 0,1-1 0 0 0,-1 1 0 0 0,1 0 0 0 0,-1-1 0 0 0,1 1 0 0 0,-1 0 0 0 0,0 0 0 0 0,1-1 0 0 0,-1 1 0 0 0,0 0 0 0 0,1 0 0 0 0,-1 0 0 0 0,0 0-263 0 0,26-1 3831 0 0,-11 0-3668 0 0,1 0 0 0 0,-1-1 0 0 0,0-1 0 0 0,13-4-163 0 0,73-25 803 0 0,2 5-1 0 0,21 0-802 0 0,46 0 0 0 0,-130 22 0 0 0,102-12 0 0 0,-105 15 0 0 0,0 1 0 0 0,32 3 0 0 0,-44 1 0 0 0,0 0 0 0 0,-1 1 0 0 0,0 1 0 0 0,0 2 0 0 0,0 0 0 0 0,-1 1 0 0 0,8 5 0 0 0,-11-2 103 0 0,-13-3 375 0 0,-3-4-128 0 0,-3-3-138 0 0,1-1-169 0 0,-1 0 0 0 0,0 1 0 0 0,1-1 0 0 0,-1 1 0 0 0,0-1 0 0 0,0 0 1 0 0,0 1-1 0 0,1-1 0 0 0,-1 1 0 0 0,0-1 0 0 0,0 1 0 0 0,0-1 0 0 0,0 0 0 0 0,0 1 0 0 0,0-1 0 0 0,1 1-43 0 0,-1 2 200 0 0,0 4-184 0 0,-1-5-16 0 0,1-1 0 0 0,-1 0 0 0 0,0 0 0 0 0,0 1 0 0 0,1-1 0 0 0,-1 0 0 0 0,0 0 0 0 0,0 0 0 0 0,0 0 0 0 0,0 0 0 0 0,0 0 0 0 0,-1 0 0 0 0,1 0 0 0 0,0-1 0 0 0,-1 2 0 0 0,-22 9 0 0 0,22-11 0 0 0,-9 4 0 0 0,0 0 0 0 0,-1-1 0 0 0,1-1 0 0 0,-11 1 0 0 0,-47 2 0 0 0,33-3 0 0 0,7 0 0 0 0,-16 1 0 0 0,-1-1 0 0 0,1-2 0 0 0,-23-4 0 0 0,-46-8 0 0 0,-33 5 0 0 0,-45-5 0 0 0,146 7 0 0 0,-25-9 0 0 0,69 14 0 0 0,-24-6 0 0 0,11 3 0 0 0,1 0 0 0 0,-16-1 0 0 0,16 2 0 0 0,-5-2 0 0 0,65 2 0 0 0,85-7 0 0 0,-50 3 0 0 0,-26 2 0 0 0,43 2 0 0 0,211 33 0 0 0,-194-16 0 0 0,64 13 0 0 0,-158-24 0 0 0,68 13 0 0 0,-85-16 7 0 0,0 0 9 0 0,0 0 0 0 0,0 0 1 0 0,0 1-1 0 0,3 1-16 0 0,-7-3 7 0 0,0 0 0 0 0,0 0 1 0 0,0 0-1 0 0,0 0 0 0 0,0 0 0 0 0,0 0 0 0 0,0 0 0 0 0,0 0 0 0 0,0 0 0 0 0,0 0 1 0 0,0 0-1 0 0,0 0 0 0 0,0 0 0 0 0,0 0 0 0 0,0 0 0 0 0,0 0 0 0 0,0 0 1 0 0,0 0-1 0 0,0 0 0 0 0,0 0 0 0 0,0 1 0 0 0,0-1 0 0 0,0 0 0 0 0,0 0 0 0 0,0 0 1 0 0,0 0-1 0 0,0 0 0 0 0,0 0 0 0 0,0 0 0 0 0,0 0 0 0 0,0 0 0 0 0,-1 0 0 0 0,1 0 1 0 0,0 0-1 0 0,0 0 0 0 0,1 0 0 0 0,-1 0 0 0 0,0 0 0 0 0,0 0 0 0 0,0 0 0 0 0,0 0 1 0 0,0 0-1 0 0,0 0 0 0 0,0 0 0 0 0,0 0 0 0 0,0 0 0 0 0,0 1 0 0 0,0-1 1 0 0,0 0-1 0 0,0 0 0 0 0,0 0 0 0 0,0 0-7 0 0,-10 4 395 0 0,1 0-1 0 0,-1 0 1 0 0,0-1 0 0 0,-5 1-395 0 0,-12 3 26 0 0,-19 6-26 0 0,-1-3 0 0 0,-1-2 0 0 0,-19 1 0 0 0,37-7 0 0 0,-22-1 0 0 0,17-1 0 0 0,-1 2 0 0 0,-195 25 0 0 0,58-2 0 0 0,168-24 0 0 0,0 0 0 0 0,0-1 0 0 0,0 0 0 0 0,-1 0 0 0 0,5 0 0 0 0,1 0 0 0 0,0 0 0 0 0,0 0 0 0 0,0 0 0 0 0,-1 0 0 0 0,1 0 0 0 0,0 0 0 0 0,0 0 0 0 0,0 0 0 0 0,-1 0 0 0 0,1 0 0 0 0,0 0 0 0 0,0 0 0 0 0,0 0 0 0 0,0 0 0 0 0,-1 0 0 0 0,1 0 0 0 0,0 0 0 0 0,0-1 0 0 0,0 1 0 0 0,0 0 0 0 0,-1 0 0 0 0,1 0 0 0 0,0 0 0 0 0,0 0 0 0 0,0 0 0 0 0,0-1 0 0 0,0 1 0 0 0,-1 0 0 0 0,1 0 0 0 0,3-2 0 0 0,0-1 0 0 0,-1 2 0 0 0,1-1 0 0 0,0 0 0 0 0,0 0 0 0 0,1 1 0 0 0,-1 0 0 0 0,3-1 0 0 0,0-1 0 0 0,74-29 0 0 0,0 3 0 0 0,11 1 0 0 0,-56 20 0 0 0,0 2 0 0 0,1 2 0 0 0,4 0 0 0 0,-16 2 0 0 0,11 0 0 0 0,0 2 0 0 0,0 2 0 0 0,23 3 0 0 0,-12 0 0 0 0,21 7 0 0 0,-54-10 0 0 0,9 3 0 0 0,-1 0 0 0 0,0 2 0 0 0,7 2 0 0 0,-8-1 0 0 0,-15-7 0 0 0,0 1 0 0 0,0-1 0 0 0,0 1 0 0 0,-1 1 0 0 0,1-1 0 0 0,-1 1 0 0 0,4 2 0 0 0,7 8 0 0 0,-5-4 0 0 0,-8-6 0 0 0,0 0 0 0 0,7 10 20 0 0,-3-1-241 0 0,-3-21-2266 0 0,-2-1 973 0 0,-1-2-20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8.2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 0 6447 0 0,'0'0'298'0'0,"0"0"-10"0"0,0 0-118 0 0,-1 2 206 0 0,-7 12 620 0 0,7-12-484 0 0,0 1 206 0 0,0-2-663 0 0,1-1-1 0 0,0 0 1 0 0,0 0 0 0 0,0 0 0 0 0,0 0 0 0 0,0 1 0 0 0,-1-1 0 0 0,1 0 0 0 0,0 0 0 0 0,0 0 0 0 0,0 1 0 0 0,0-1 0 0 0,0 0-1 0 0,0 0 1 0 0,0 1 0 0 0,0-1 0 0 0,0 0 0 0 0,0 0 0 0 0,0 0 0 0 0,0 1 0 0 0,0-1 0 0 0,0 0 0 0 0,0 0 0 0 0,0 1-1 0 0,0-1 1 0 0,0 0 0 0 0,0 0-55 0 0,4 16 2408 0 0,-3-14-1896 0 0,0 0 0 0 0,2 1-474 0 0,0 1-1 0 0,0-1 0 0 0,0 1 1 0 0,0-1-1 0 0,1 0 0 0 0,0 0 1 0 0,0-1-1 0 0,-1 1 0 0 0,1-1 1 0 0,2 1-38 0 0,11 5 106 0 0,0-1 1 0 0,1 0-107 0 0,3 0 21 0 0,156 68 2027 0 0,-145-60-2048 0 0,-14-7 0 0 0,0 0 0 0 0,12 9 0 0 0,73 46 0 0 0,-96-58 0 0 0,-1 0 72 0 0,-5-4 299 0 0,-1-1 117 0 0,0 0 21 0 0,0 0-66 0 0,-1 1-294 0 0,-1 2-147 0 0,0 0 0 0 0,0-1 0 0 0,0 1 0 0 0,-1-1-1 0 0,1 0 1 0 0,-1 1 0 0 0,1-1 0 0 0,-2 1-2 0 0,-2 0 1 0 0,2 0-1 0 0,1-1 0 0 0,-1 1 0 0 0,0-1 0 0 0,-3 1 0 0 0,-2 2 0 0 0,-35 16 0 0 0,35-14 0 0 0,0 0 0 0 0,1 1 0 0 0,-1 0 0 0 0,1 1 0 0 0,-1 1 0 0 0,-8 10 0 0 0,7-8 0 0 0,-1 1 0 0 0,2 1 0 0 0,-14 16 0 0 0,10-13 0 0 0,-9 15 0 0 0,12-15 0 0 0,-2-1 0 0 0,-4 4 0 0 0,-72 92 0 0 0,79-100 0 0 0,-35 46 0 0 0,36-49 0 0 0,0 0 0 0 0,-1-1 0 0 0,0 1 0 0 0,-9 4 0 0 0,11-9 0 0 0,6-4 0 0 0,1 0 0 0 0,0-1 0 0 0,0 1 0 0 0,0 0 0 0 0,-1 0 0 0 0,1 0 0 0 0,0 0 0 0 0,0 0 0 0 0,-1 0 0 0 0,1-1 0 0 0,0 1 0 0 0,0 0 0 0 0,0 0 0 0 0,0 0 0 0 0,-1-1 0 0 0,1 1 0 0 0,0 0 0 0 0,0 0 0 0 0,0 0 0 0 0,0-1 0 0 0,0 1 0 0 0,0 0 0 0 0,0 0 0 0 0,0-1 0 0 0,0 1 0 0 0,-1 0 0 0 0,1 0 0 0 0,0-2 0 0 0,0 1 0 0 0,0-1 0 0 0,0 1 0 0 0,0-1 0 0 0,1 1 0 0 0,-1 0 0 0 0,0-1 0 0 0,1 1 0 0 0,-1-1 0 0 0,1 1 0 0 0,-1 0 0 0 0,1 0 0 0 0,-1-1 0 0 0,1 1 0 0 0,0-1 0 0 0,15-19 0 0 0,-10 14 0 0 0,17-20 0 0 0,1 2 0 0 0,1 1 0 0 0,17-13 0 0 0,-37 33 0 0 0,99-80 0 0 0,-70 57 0 0 0,-17 13 0 0 0,1 0 0 0 0,9-4 0 0 0,-6 5 0 0 0,0 1 0 0 0,1 1 0 0 0,3 0 0 0 0,-19 9 0 0 0,0 0 0 0 0,0-1 0 0 0,-1 0 0 0 0,1 0 0 0 0,3-3 0 0 0,-8 6 0 0 0,0-1 0 0 0,0 1 0 0 0,-1-1 0 0 0,1 0 0 0 0,0 1 0 0 0,0-1 0 0 0,0 0 0 0 0,0 0 0 0 0,0 0 0 0 0,-1 0 0 0 0,1 0 0 0 0,0 0 0 0 0,0-1 0 0 0,6-8 0 0 0,-6 8 0 0 0,-1-1 0 0 0,3-9 0 0 0,-4 9 0 0 0,1 1 0 0 0,-2-7 0 0 0,2 8 0 0 0,0-1 0 0 0,0 1 0 0 0,-1-1 0 0 0,1 0 0 0 0,-1 1 0 0 0,1-1 0 0 0,-1 1 0 0 0,1-1 0 0 0,-1 1 0 0 0,0-1 0 0 0,0 1 0 0 0,-1-2 0 0 0,-1-1 0 0 0,2 1 0 0 0,-1 0 0 0 0,1 0 0 0 0,-1 0 0 0 0,0 0 0 0 0,0 1 0 0 0,0-1 0 0 0,-1 1 0 0 0,1-1 0 0 0,-2 0 0 0 0,-2-3 0 0 0,-6-5 0 0 0,0 1 0 0 0,-1 0 0 0 0,-1 1 0 0 0,1 0 0 0 0,-1 1 0 0 0,-11-4 0 0 0,-8-6 30 0 0,-1-3-30 0 0,25 15 42 0 0,-16-10 550 0 0,1 1 776 0 0,-14-6-1368 0 0,4 2 17 0 0,21 11-17 0 0,-1 1-1 0 0,0 0 1 0 0,-13-4 0 0 0,3 3 0 0 0,14 4 0 0 0,0 1 0 0 0,0 0 0 0 0,-9-1 0 0 0,12 2 0 0 0,-18-1 0 0 0,22 2 0 0 0,2 2 0 0 0,-18 3 0 0 0,20-2 0 0 0,7 1 0 0 0,10 2 0 0 0,48 5 0 0 0,-14-2 0 0 0,7 4 0 0 0,-29-3 0 0 0,-1 1 0 0 0,0 1 0 0 0,11 8 0 0 0,-11-6 0 0 0,15 6 0 0 0,71 34 0 0 0,-89-35 0 0 0,-26-18 0 0 0,0 0 0 0 0,1 0 0 0 0,-1 1 0 0 0,1-1 0 0 0,-1 0 0 0 0,0 1 0 0 0,1-1 0 0 0,-1 0 0 0 0,0 1 0 0 0,0-1 0 0 0,1 0 0 0 0,-1 1 0 0 0,0-1 0 0 0,0 1 0 0 0,1-1 0 0 0,-1 1 0 0 0,-2 0 0 0 0,1 1 0 0 0,-1-1 0 0 0,1 1 0 0 0,-1-1 0 0 0,0 0 0 0 0,1 0 0 0 0,-1 0 0 0 0,0 0 0 0 0,-1 1 0 0 0,-2 1 0 0 0,-11 7 0 0 0,14-10 0 0 0,-11 8 0 0 0,-1 1 0 0 0,1 0 0 0 0,0 0 0 0 0,1 1 0 0 0,-8 9 0 0 0,10-9 0 0 0,3-3 0 0 0,1 1 0 0 0,-6 7 0 0 0,4-5 0 0 0,1-1 0 0 0,-4 3 0 0 0,4-6 0 0 0,1 1 0 0 0,1 0 0 0 0,-1 0 0 0 0,1 1 0 0 0,-2 4 0 0 0,-4 7 0 0 0,-1-1 0 0 0,0 0 0 0 0,-11 12 0 0 0,-14 18 0 0 0,13-16 0 0 0,-1-1 0 0 0,-1-2 0 0 0,-8 6 0 0 0,25-26-11 0 0,3-2-9 0 0,0-1 0 0 0,-1-1-1 0 0,1 1 1 0 0,-1-1-1 0 0,0 0 1 0 0,-3 0 20 0 0,21-22-3343 0 0,-2 4-1229 0 0,2-2-1228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29.0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223 154 4607 0 0,'0'0'102'0'0,"-1"1"20"0"0,-5 1-21 0 0,3-1-70 0 0,-1 0 0 0 0,1 0 0 0 0,-1 0 0 0 0,1-1 0 0 0,-3 1-31 0 0,-3 0 471 0 0,0-1 0 0 0,1 0-1 0 0,-1-1 1 0 0,-1 0-471 0 0,-6-2 346 0 0,13 2-227 0 0,0-1 24 0 0,1 1 345 0 0,0 1 21 0 0,-1-2-285 0 0,1 1 100 0 0,0 0 0 0 0,0 0 0 0 0,0 1 0 0 0,0-1-1 0 0,0 0 1 0 0,0 1 0 0 0,0-1-324 0 0,-7 0 149 0 0,-1 1-61 0 0,8 0 283 0 0,0-1 117 0 0,-3 0-230 0 0,0 0-115 0 0,0 0 0 0 0,0 0 1 0 0,0 0-1 0 0,0 1 0 0 0,0-1 0 0 0,-1 1-143 0 0,-8 0 391 0 0,11-2 404 0 0,-1 1-98 0 0,3 0-548 0 0,-6-1-133 0 0,-1 4 56 0 0,7-1 299 0 0,1-1 117 0 0,0 0 21 0 0,0 0-66 0 0,1 2-294 0 0,8 5-133 0 0,4 0-16 0 0,-10-5 0 0 0,14 4 0 0 0,4-1 0 0 0,-12-2 0 0 0,1-2 0 0 0,-1 1 0 0 0,0-1 0 0 0,1-1 0 0 0,5 0 0 0 0,9 2 0 0 0,-19-1 0 0 0,1-1 0 0 0,-1 0 0 0 0,0 0 0 0 0,0 0 0 0 0,0 0 0 0 0,5-1 0 0 0,-1-1 0 0 0,0 1 0 0 0,0 1 0 0 0,0 0 0 0 0,0 0 0 0 0,3 0 0 0 0,-1 0 0 0 0,4-1 0 0 0,79-12 0 0 0,-63 10 0 0 0,-10 0 0 0 0,1 1 0 0 0,0 2 0 0 0,9 0 0 0 0,8 1 1470 0 0,17-2-1470 0 0,25 1 578 0 0,-39 0-578 0 0,41-6 0 0 0,-13 1 0 0 0,-59 4 0 0 0,0 0 0 0 0,0-1 0 0 0,0 0 0 0 0,0 0 0 0 0,0-1 0 0 0,10-5 0 0 0,-16 6 0 0 0,0 1 0 0 0,0-1 0 0 0,1 1 0 0 0,2-1 0 0 0,3 0 0 0 0,0 0 0 0 0,0-1 0 0 0,5-2 0 0 0,-13 4 0 0 0,9-4 0 0 0,1 1 0 0 0,-1 1 0 0 0,1 0 0 0 0,3 0 0 0 0,-3 1 0 0 0,-1 0 0 0 0,1-1 0 0 0,-1-1 0 0 0,4-2 0 0 0,-5 2 0 0 0,0 0 0 0 0,1 1 0 0 0,-1 1 0 0 0,1-1 0 0 0,5 1 0 0 0,-9 2 0 0 0,0-1 0 0 0,1 0 0 0 0,-1 0 0 0 0,0-1 0 0 0,0 0 0 0 0,5-2 0 0 0,-8 2 0 0 0,1 1 0 0 0,0-1 0 0 0,-1 1 0 0 0,1 1 0 0 0,0-1 0 0 0,-1 1 0 0 0,1 0 0 0 0,0 0 0 0 0,0 1 0 0 0,-1-1 0 0 0,4 2 0 0 0,-8-2 0 0 0,3 0 0 0 0,0 0 0 0 0,0 0 0 0 0,0 0 0 0 0,0-1 0 0 0,0 0 0 0 0,0 0 0 0 0,0 0 0 0 0,0 0 0 0 0,3-2 0 0 0,-3 2 0 0 0,0-1 0 0 0,0 1 0 0 0,0 0 0 0 0,0 0 0 0 0,0 0 0 0 0,0 1 0 0 0,0-1 0 0 0,0 1 0 0 0,0 0 0 0 0,1 1 0 0 0,2-1 236 0 0,-1 0-1 0 0,0 0 0 0 0,0 0 1 0 0,0-1-1 0 0,0 0 0 0 0,0 0 1 0 0,0 0-1 0 0,1-1-235 0 0,-4 1 19 0 0,-1 1 0 0 0,1-1 1 0 0,0 1-1 0 0,0 0 0 0 0,0 0 0 0 0,0 0 0 0 0,-1 0 1 0 0,1 1-1 0 0,0-1-19 0 0,15 1-8 0 0,-13-2 8 0 0,-3 0 0 0 0,0 1 0 0 0,0-1 0 0 0,0 1 0 0 0,0-1 0 0 0,0 1 0 0 0,0 0 0 0 0,0 0 0 0 0,0 0 0 0 0,2 0 0 0 0,15-2 0 0 0,-13 1 0 0 0,0 1 0 0 0,0-1 0 0 0,-1 1 0 0 0,1 0 0 0 0,0 0 0 0 0,0 1 0 0 0,4 1 0 0 0,-7-2 0 0 0,0 1 0 0 0,-1 0 0 0 0,1-1 0 0 0,0 0 0 0 0,0 1 0 0 0,0-1 0 0 0,0-1 0 0 0,0 1 0 0 0,0 0 0 0 0,0-1 0 0 0,0 1 0 0 0,0-1 0 0 0,2 0 0 0 0,-4 0 0 0 0,1 1 0 0 0,-1 0 0 0 0,0-1 0 0 0,1 1 0 0 0,-1 0 0 0 0,1 0 0 0 0,-1 0 0 0 0,1 0 0 0 0,-1 1 0 0 0,1-1 0 0 0,-1 0 0 0 0,0 1 0 0 0,1-1 0 0 0,-1 1 0 0 0,1-1 0 0 0,-1 1 0 0 0,13 3 0 0 0,18 0 0 0 0,-29-4 0 0 0,0 1 0 0 0,0-1 0 0 0,0 0 0 0 0,-1 0 0 0 0,1 0 0 0 0,0-1 0 0 0,3 1 0 0 0,-1-1 0 0 0,43-2 0 0 0,-33 3 0 0 0,34 1 0 0 0,-13 0 0 0 0,-14-1 0 0 0,-16-1 0 0 0,1 1 0 0 0,-1 0 0 0 0,5 1 0 0 0,-8-1 0 0 0,0 0 0 0 0,0 0 0 0 0,0 0 0 0 0,1-1 0 0 0,-1 1 0 0 0,0-1 0 0 0,0 0 0 0 0,2-1 0 0 0,11-2 0 0 0,-4 4 0 0 0,28 6 0 0 0,-22-2 0 0 0,-14-4 0 0 0,1-1 0 0 0,19 2 0 0 0,-20-1 0 0 0,-1 1 0 0 0,1 0 0 0 0,0 0 0 0 0,3 1 0 0 0,-7-1 0 0 0,1-1 0 0 0,0 0 0 0 0,-1 0 0 0 0,1 0 0 0 0,0 0 0 0 0,0 1 0 0 0,-1-1 0 0 0,1 0 0 0 0,0 0 0 0 0,-1 0 0 0 0,1-1 0 0 0,0 1 0 0 0,-1 0 0 0 0,1 0 0 0 0,0 0 0 0 0,-1 0 0 0 0,1-1 0 0 0,3 0 0 0 0,15-3 0 0 0,-16 4 0 0 0,1-1 0 0 0,-1 2 0 0 0,1-1 0 0 0,0 0 0 0 0,1 1 0 0 0,-1-1 0 0 0,-1 1 0 0 0,1-1 0 0 0,-1 0 0 0 0,1 0 0 0 0,0 0 0 0 0,7-2 0 0 0,0 2 0 0 0,53 5 0 0 0,-61-5 0 0 0,1 0 0 0 0,-1 0 0 0 0,1 0 0 0 0,-1 0 0 0 0,1-1 0 0 0,2 0 0 0 0,5 2 0 0 0,-1 4 0 0 0,1 0 0 0 0,-11-5 0 0 0,0 0 0 0 0,0 0 0 0 0,1 0 0 0 0,-1 0 0 0 0,0 0 0 0 0,1 0 0 0 0,-1 0 0 0 0,0 1 0 0 0,0-1 0 0 0,1 0 0 0 0,-1 0 0 0 0,0 0 0 0 0,0 0 0 0 0,0 1 0 0 0,1-1 0 0 0,-1 0 0 0 0,0 0 0 0 0,0 0 0 0 0,0 1 0 0 0,1-1 0 0 0,-1 0 0 0 0,0 0 0 0 0,0 1 0 0 0,0-1 0 0 0,0 0 0 0 0,0 0 0 0 0,0 1 0 0 0,0-1 0 0 0,0 1 0 0 0,-1-1 0 0 0,1 1 0 0 0,-1-1 0 0 0,1 1 0 0 0,-1-1 0 0 0,1 1 0 0 0,-1-1 0 0 0,0 1 0 0 0,1-1 0 0 0,-1 0 0 0 0,0 1 0 0 0,1-1 0 0 0,-1 0 0 0 0,0 0 0 0 0,0 1 0 0 0,-15 2 0 0 0,13-2 0 0 0,0 0 0 0 0,0-1 0 0 0,1 1 0 0 0,-1-1 0 0 0,-1 0 0 0 0,1 0 0 0 0,-1 0 0 0 0,-2 0 0 0 0,-10 1 0 0 0,-1 2 0 0 0,0 0 0 0 0,1 0 0 0 0,-11 5 0 0 0,23-7 0 0 0,-1 1 0 0 0,0-2 0 0 0,0 1 0 0 0,-1 0 0 0 0,1-1 0 0 0,0 0 0 0 0,-22 2 0 0 0,-91 21 0 0 0,102-20 0 0 0,0-2 0 0 0,-12 0 0 0 0,9-1 0 0 0,-11 3 0 0 0,-13 2 0 0 0,0-1 0 0 0,-1-3 0 0 0,-22-2 0 0 0,18 0 0 0 0,28 1 0 0 0,-1-1 0 0 0,0 0 0 0 0,-3-2 0 0 0,3-1 0 0 0,1 2 0 0 0,-1 0 0 0 0,0 1 0 0 0,-4 1 0 0 0,-23-1 0 0 0,25 1 0 0 0,-16 0 0 0 0,-27 8 0 0 0,-11 0 0 0 0,40-6 0 0 0,-83 6 0 0 0,84-3 0 0 0,0 0 0 0 0,-12 6 0 0 0,-15 3 0 0 0,-59 5 0 0 0,63-15 0 0 0,46-3 0 0 0,-4-2 0 0 0,1 0 0 0 0,0-1 0 0 0,0 0 0 0 0,-14-5 0 0 0,-12-1 0 0 0,17 3 0 0 0,1 0 0 0 0,-1-2 0 0 0,-3-3 0 0 0,-38-11 0 0 0,55 18 0 0 0,-1 0 0 0 0,0 1 0 0 0,-10-1 0 0 0,-12-2 0 0 0,18 3 0 0 0,0 0 0 0 0,0 1 0 0 0,-10 1 0 0 0,-14-1 0 0 0,20 2 0 0 0,17-1 0 0 0,0 1 0 0 0,0-1 0 0 0,-1 0 0 0 0,1 0 0 0 0,0-1 0 0 0,0 1 0 0 0,-1 0 0 0 0,0-1 0 0 0,-7-3 0 0 0,-3 1 0 0 0,9 3 0 0 0,2 2 0 0 0,-18-2 0 0 0,20 0 0 0 0,1 0 0 0 0,-1 0 0 0 0,1 0 0 0 0,0 0 0 0 0,-1 0 0 0 0,1 0 0 0 0,0 0 0 0 0,-1 0 0 0 0,1 0 0 0 0,0 0 0 0 0,-1 1 0 0 0,1-1 0 0 0,0 0 0 0 0,-1 0 0 0 0,1 0 0 0 0,0 0 0 0 0,-1 1 0 0 0,1-1 0 0 0,0 0 0 0 0,0 0 0 0 0,-1 0 0 0 0,1 1 0 0 0,0-1 0 0 0,0 1 0 0 0,1-1 0 0 0,-1 1 0 0 0,0-1 0 0 0,0 1 0 0 0,1-1 0 0 0,-1 1 0 0 0,0-1 0 0 0,1 0 0 0 0,-1 1 0 0 0,1-1 0 0 0,-1 0 0 0 0,0 1 0 0 0,1-1 0 0 0,-1 0 0 0 0,1 1 0 0 0,-1-1 0 0 0,1 0 0 0 0,3 3 0 0 0,-3-3 0 0 0,23 8 0 0 0,-23-8 0 0 0,5 3 0 0 0,0-1 0 0 0,0 0 0 0 0,0-1 0 0 0,1 1 0 0 0,-1-1 0 0 0,1 0 0 0 0,-1-1 0 0 0,0 1 0 0 0,2-2 0 0 0,102-11 0 0 0,-79 9 0 0 0,20 0 0 0 0,4 1 0 0 0,19-1 0 0 0,-28 1 0 0 0,6-2 0 0 0,106-9 0 0 0,-98 9 0 0 0,-29 0 0 0 0,1-1 0 0 0,-6 1 0 0 0,18-1 0 0 0,-29 5 0 0 0,55-3 0 0 0,44 4 0 0 0,-89 2 0 0 0,0 1 0 0 0,5 2 0 0 0,21 4 0 0 0,3 0 0 0 0,-19-3 0 0 0,17 0 0 0 0,191 19 0 0 0,-155-22 0 0 0,-10 0 0 0 0,-54-3 0 0 0,9-2 0 0 0,-15 1 0 0 0,0 0 0 0 0,0 1 0 0 0,7 1 0 0 0,-19 0 0 0 0,1-1 0 0 0,0 0 0 0 0,-1-1 0 0 0,1 0 0 0 0,0 0 0 0 0,0 0 0 0 0,-1-1 0 0 0,3 0 0 0 0,9-2 0 0 0,1 1 0 0 0,7 0 0 0 0,-7 1 0 0 0,0-1 0 0 0,4-1 0 0 0,-12 1 0 0 0,0 1 0 0 0,1 1 0 0 0,-1 0 0 0 0,1 0 0 0 0,-1 1 0 0 0,-9-1 0 0 0,2 0 0 0 0,0 0 0 0 0,0 0 0 0 0,0 0 0 0 0,0-1 0 0 0,0 1 0 0 0,1-1 0 0 0,-1 0 0 0 0,0 0 0 0 0,15-4 0 0 0,-8 3 0 0 0,0 0 0 0 0,-10 2 0 0 0,0 0 0 0 0,-1 0 0 0 0,1 0 0 0 0,0 0 0 0 0,-1 0 0 0 0,1 0 0 0 0,0-1 0 0 0,-1 1 0 0 0,1 0 0 0 0,-1-1 0 0 0,1 1 0 0 0,-1 0 0 0 0,1-1 0 0 0,-1 1 0 0 0,1 0 0 0 0,-1-1 0 0 0,0 1 0 0 0,0-1 0 0 0,1 1 0 0 0,-1 0 0 0 0,0-1 0 0 0,0 1 0 0 0,0-1 0 0 0,1 1 0 0 0,-1-1 0 0 0,0 1 0 0 0,0-1 0 0 0,0 1 0 0 0,0-1 0 0 0,0 1 0 0 0,0 0 0 0 0,0-1 0 0 0,0 1 0 0 0,0-1 0 0 0,0 1 0 0 0,-1-2 0 0 0,1 1 0 0 0,-1 0 0 0 0,1 0 0 0 0,-1 0 0 0 0,1 0 0 0 0,-1 0 0 0 0,0 0 0 0 0,1 0 0 0 0,-2 0 0 0 0,-6-7 0 0 0,5 7 0 0 0,2 1 0 0 0,-20-4 0 0 0,12 1 0 0 0,-1 1 0 0 0,1 0 0 0 0,0 1 0 0 0,-1 0 0 0 0,1 1 0 0 0,-1 0 0 0 0,-1 0 0 0 0,-10 1 0 0 0,3-1 0 0 0,1 2 0 0 0,-6 1 0 0 0,1 0 0 0 0,10-2 0 0 0,0-1 0 0 0,0 0 0 0 0,-7-1 0 0 0,-15-1 0 0 0,-87-3 0 0 0,57 4 0 0 0,41 2 0 0 0,0-2 0 0 0,0-1 0 0 0,-8-1 0 0 0,11-1 0 0 0,1 2 0 0 0,-1 1 0 0 0,0 0 0 0 0,-3 2 0 0 0,-25-2 0 0 0,29 0 0 0 0,-16 1 0 0 0,-109 12 0 0 0,25 3 0 0 0,-4 5 0 0 0,89-15 0 0 0,0 2 0 0 0,-28 9 0 0 0,-63 29 0 0 0,86-29 0 0 0,15-5 0 0 0,0-2 0 0 0,-5 1 0 0 0,-4 1 0 0 0,21-7 0 0 0,0 0 0 0 0,0-1 0 0 0,-12 2 0 0 0,-113 5 0 0 0,65-6 0 0 0,47-3 0 0 0,-11-1 0 0 0,-17-1 0 0 0,45 1 0 0 0,0-1 0 0 0,0 1 0 0 0,0-2 0 0 0,0 1 0 0 0,-2-2 0 0 0,-17-2 0 0 0,7-1 0 0 0,7 4 0 0 0,3 0 0 0 0,0-2 0 0 0,2-2 0 0 0,1 0 0 0 0,7 5 0 0 0,-1 1 0 0 0,1 0 0 0 0,0 0 0 0 0,0-1 0 0 0,-1 1 0 0 0,1 0 0 0 0,0 0 0 0 0,0-1 0 0 0,0 1 0 0 0,0 0 0 0 0,-1-1 0 0 0,1 1 0 0 0,0 0 0 0 0,0-1 0 0 0,0 1 0 0 0,0 0 0 0 0,0-1 0 0 0,0 1 0 0 0,0 0 0 0 0,0-1 0 0 0,0 1 0 0 0,0 0 0 0 0,0-1 0 0 0,0 1 0 0 0,1-1 0 0 0,-1 0 0 0 0,1 0 0 0 0,-1 1 0 0 0,1-1 0 0 0,0 0 0 0 0,-1 1 0 0 0,1-1 0 0 0,0 0 0 0 0,-1 1 0 0 0,1-1 0 0 0,0 1 0 0 0,1-1 0 0 0,7-4 0 0 0,1 1 0 0 0,0 0 0 0 0,0 1 0 0 0,0 0 0 0 0,0 1 0 0 0,1 0 0 0 0,-1 0 0 0 0,1 1 0 0 0,1-1 0 0 0,78-16 0 0 0,51-4 0 0 0,-90 12 0 0 0,2-2 0 0 0,-5 1 0 0 0,14 0 0 0 0,-23 5 0 0 0,-1-2 0 0 0,32-11 0 0 0,-33 9-378 0 0,0 2-1 0 0,1 1 1 0 0,26-1 378 0 0,113-2-157 0 0,-131 9 843 0 0,-18 1-158 0 0,5 2-528 0 0,-6-1 78 0 0,8-1-78 0 0,-20-1 0 0 0,3 0 0 0 0,1 1 0 0 0,-1 0 0 0 0,14 3 0 0 0,20 3 0 0 0,-32-5 0 0 0,1 2 0 0 0,-1 0 0 0 0,9 3 0 0 0,38 11 0 0 0,-55-14 0 0 0,1 1 0 0 0,-2 1 0 0 0,1 0 0 0 0,10 5 0 0 0,-5-1 0 0 0,10 3 0 0 0,-24-11 0 0 0,-1-1 0 0 0,0 1 0 0 0,0 0 0 0 0,0 0 0 0 0,0 0 0 0 0,-1 0 0 0 0,1 0 0 0 0,0 1 0 0 0,0-1 0 0 0,16 12 0 0 0,-9-7-64 0 0,-8-5-273 0 0,-1-1-138 0 0,-2 0 320 0 0,0-1-1 0 0,0 1 1 0 0,0-1-1 0 0,0 0 1 0 0,1 1-1 0 0,-1-1 1 0 0,0 0-1 0 0,0 0 1 0 0,0 0 155 0 0,-6-3-554 0 0,0 0-187 0 0,1 1-1 0 0,-1-1 1 0 0,1 0 0 0 0,0-1 741 0 0,-14-9-5798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0.3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172 13 6447 0 0,'0'0'142'0'0,"0"0"22"0"0,-2 1 13 0 0,-10 1-20 0 0,-1-4-125 0 0,2 0 1089 0 0,0 0 0 0 0,0 1 0 0 0,0 0 0 0 0,-4 1-1121 0 0,14 0 149 0 0,0 0-1 0 0,-1 0 0 0 0,1 0 0 0 0,0-1 0 0 0,-1 1 1 0 0,1 0-1 0 0,0-1 0 0 0,0 1 0 0 0,-1-1 1 0 0,1 1-149 0 0,0-1 111 0 0,0 1 0 0 0,0-1 1 0 0,0 1-1 0 0,-1 0 0 0 0,1-1 1 0 0,0 1-1 0 0,0 0 1 0 0,0 0-1 0 0,0 0 0 0 0,0 0-111 0 0,-2-1 175 0 0,0 0-44 0 0,-12 3 674 0 0,4 1-716 0 0,-14 12 1959 0 0,23-14-1677 0 0,2-1 117 0 0,0 2 21 0 0,0 9-66 0 0,2 1-294 0 0,4 0-133 0 0,0-5-16 0 0,1 0 0 0 0,-1 0 0 0 0,1-1 0 0 0,0 0 0 0 0,5 2 0 0 0,9 10 0 0 0,-11-10 0 0 0,1 0 0 0 0,0-1 0 0 0,2 1 0 0 0,11 6 0 0 0,1 1 0 0 0,0-2 0 0 0,3 1 0 0 0,29 14 0 0 0,7 4-20 0 0,-35-18 483 0 0,18 11-463 0 0,40 22 1355 0 0,5 5-1105 0 0,-55-30-250 0 0,16 10 0 0 0,-30-17 0 0 0,2 3 0 0 0,-15-11 0 0 0,-6-6 0 0 0,0-1 0 0 0,9 9 0 0 0,-4 0 0 0 0,-3 4 0 0 0,-1-1 0 0 0,-3-1 0 0 0,-6 2 0 0 0,-11 10 0 0 0,8-13 0 0 0,-7 9 0 0 0,-4 3 0 0 0,5-8 0 0 0,1 0 0 0 0,-1-1 0 0 0,0-1 0 0 0,-1 0 0 0 0,-7 7 0 0 0,15-13 0 0 0,0 0 0 0 0,0-1 0 0 0,-7 4 0 0 0,-1 0 0 0 0,-10 6 0 0 0,-4 4 0 0 0,16-10 0 0 0,-1-1 0 0 0,-1-1 0 0 0,-14 7 0 0 0,10-6 0 0 0,1 1 0 0 0,-2 2 0 0 0,-1 1 0 0 0,-8 2 0 0 0,8-3 0 0 0,-8 5 0 0 0,-17 6 0 0 0,30-13 0 0 0,12-9 0 0 0,-2 1 0 0 0,-10 4 0 0 0,11-3 0 0 0,-4 3 0 0 0,-3 4 0 0 0,1-1 0 0 0,1 2 0 0 0,8-8 0 0 0,3-3 0 0 0,7-10 0 0 0,2-2 0 0 0,2 0 0 0 0,1 0 0 0 0,0 2 0 0 0,5-4 0 0 0,-12 11 0 0 0,-3 0 0 0 0,0 0 0 0 0,0 0 0 0 0,0 0 0 0 0,1-2 0 0 0,14-14 0 0 0,41-34 0 0 0,-34 30 0 0 0,10-4 0 0 0,1-2 0 0 0,1-1 0 0 0,-16 14 0 0 0,0-2 0 0 0,-1-1 0 0 0,10-11 0 0 0,-7 4 0 0 0,-15 18 0 0 0,0-1 0 0 0,-1 1 0 0 0,0-2 0 0 0,-1 1 0 0 0,0-2 0 0 0,-4 8 0 0 0,-2 3 0 0 0,0-1 0 0 0,0 1 0 0 0,0-1 0 0 0,0 1 0 0 0,-1-1 0 0 0,1 1 0 0 0,0-1 0 0 0,-1 0 0 0 0,1 1 0 0 0,-1-2 0 0 0,6-20 0 0 0,-6 11 0 0 0,-1 5 23 0 0,0-1 0 0 0,-1 1 1 0 0,0 0-1 0 0,0 0 0 0 0,0 0 0 0 0,-1 0 0 0 0,-1 1 0 0 0,1-1-23 0 0,0 3 154 0 0,1-1 0 0 0,-1 1 0 0 0,0 0 0 0 0,-1 1 0 0 0,1-1 0 0 0,-1 1 0 0 0,1-1-1 0 0,-1 1 1 0 0,0 0 0 0 0,0 0 0 0 0,-1 1 0 0 0,-1-2-154 0 0,-1 1 2 0 0,-1-1 0 0 0,1 2 0 0 0,-1-1 0 0 0,0 1 0 0 0,1 0 0 0 0,-1 0 0 0 0,0 1 0 0 0,-8-1-2 0 0,9 1 0 0 0,-1 0 0 0 0,1 0 0 0 0,-6-3 0 0 0,6 3 0 0 0,1-1 0 0 0,0 1 0 0 0,-1 0 0 0 0,1 0 0 0 0,-1 1 0 0 0,0-1 0 0 0,-97 1 0 0 0,89 0 0 0 0,-60-10 0 0 0,67 9-713 0 0,-1-2-1 0 0,1 1 1 0 0,0-1 0 0 0,0 0 0 0 0,-7-4 713 0 0,14 6-505 0 0,0 1 1 0 0,0-1-1 0 0,0 0 1 0 0,1 1 0 0 0,-1-1-1 0 0,0 0 1 0 0,0 0-1 0 0,0 0 1 0 0,1 1 0 0 0,-1-1 504 0 0,-5-12-6438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2.3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247 1 6447 0 0,'-13'8'148'0'0,"8"-4"-61"0"0,-1-1 1 0 0,1 1-1 0 0,-1-1 0 0 0,1-1 1 0 0,-1 1-1 0 0,-3 0-87 0 0,0 0 364 0 0,-1 0 0 0 0,1 1 0 0 0,0 0 0 0 0,-2 1-364 0 0,9-4 140 0 0,0 0 0 0 0,-1-1 0 0 0,1 1 1 0 0,0-1-1 0 0,0 1 0 0 0,-1-1 0 0 0,1 0 0 0 0,0 0 0 0 0,-1 0 0 0 0,1-1 0 0 0,0 1 0 0 0,-1 0 0 0 0,0-1-140 0 0,0 0 136 0 0,-1 1 1 0 0,1-1 0 0 0,0 1-1 0 0,-1 0 1 0 0,1 0-1 0 0,-2 1-136 0 0,0 0 272 0 0,-1-1-1 0 0,0 1 0 0 0,1-1 0 0 0,-1 0 0 0 0,0 0 1 0 0,0-1-1 0 0,-3 0-271 0 0,1 0 149 0 0,1 1-61 0 0,6 1 283 0 0,-3-3 759 0 0,6 1-551 0 0,12 0-281 0 0,1-1 231 0 0,99-19 588 0 0,-69 14-1117 0 0,1 2 0 0 0,0 2 0 0 0,12 2 0 0 0,-52 1 0 0 0,69 1 0 0 0,65 9 0 0 0,-108-5 0 0 0,23 6 0 0 0,-20-3 0 0 0,10 0 0 0 0,-34-7 0 0 0,16 2 0 0 0,-1 1 0 0 0,0 1 0 0 0,19 7 0 0 0,-35-9-2 0 0,1 0-1 0 0,4 0 3 0 0,0 0 39 0 0,1 1-1 0 0,6 2-38 0 0,-20-5 371 0 0,-2-1 117 0 0,0 0 21 0 0,0 0-66 0 0,-10 3-278 0 0,4-1-165 0 0,0 0 0 0 0,0-1 0 0 0,0 1 0 0 0,0-1 0 0 0,-2-1 0 0 0,-8 3 0 0 0,7-1 0 0 0,0 0 0 0 0,1-1 0 0 0,-1 0 0 0 0,0 0 0 0 0,-9-1 0 0 0,-23-1 0 0 0,17 2 0 0 0,-15-3 0 0 0,-35-3 0 0 0,-15-2 0 0 0,26 0 0 0 0,1 2 0 0 0,-39 3 0 0 0,47 2 0 0 0,17 0 0 0 0,-38 5 0 0 0,31-2 0 0 0,31-3 0 0 0,-1 1 0 0 0,1 0 0 0 0,-7 2 0 0 0,13-1 0 0 0,0-1 0 0 0,0 0 0 0 0,0-1 0 0 0,0 1 0 0 0,1-1 0 0 0,-1-1 0 0 0,-4 0 0 0 0,-11 0 0 0 0,22 1 0 0 0,3-2 0 0 0,11-3 0 0 0,-1 0 0 0 0,-3 1 0 0 0,-7 3 0 0 0,1-1 0 0 0,-1 1 0 0 0,1-1 0 0 0,-1 1 0 0 0,1 0 0 0 0,0 1 0 0 0,3-1 0 0 0,68-8 0 0 0,32-2 0 0 0,67-4 0 0 0,-59 4 0 0 0,127-1 0 0 0,-212 12 0 0 0,-1 2 0 0 0,10 3 0 0 0,12 0 0 0 0,-42-4 0 0 0,1 0 0 0 0,-1 0 0 0 0,4 2 0 0 0,-1 1 0 0 0,0 0 0 0 0,-1 1 0 0 0,6 3 0 0 0,-10-2 0 0 0,-6-5 0 0 0,0 0 0 0 0,-1 0 0 0 0,1 0 0 0 0,-1 0 0 0 0,0 0 0 0 0,1 0 0 0 0,-1 1 0 0 0,0-1 0 0 0,0 0 0 0 0,0 0 0 0 0,0 0 0 0 0,0 0 0 0 0,0 0 0 0 0,0 1 0 0 0,0-1 0 0 0,0 0 0 0 0,0 0 0 0 0,-1 0 0 0 0,1 0 0 0 0,0 0 0 0 0,-1 0 0 0 0,1 0 0 0 0,-1 0 0 0 0,1 0 0 0 0,-1 0 0 0 0,0 0 0 0 0,0 2 0 0 0,-1 0 0 0 0,0 0 0 0 0,0 0 0 0 0,-1-1 0 0 0,1 1 0 0 0,-1-1 0 0 0,1 1 0 0 0,-1-1 0 0 0,-3 2 190 0 0,0-1 0 0 0,0 0 0 0 0,0-1 0 0 0,0 0 0 0 0,0 0 0 0 0,0 0 0 0 0,-1 0 0 0 0,-4 0-190 0 0,-22 6 512 0 0,17-4-509 0 0,0 0-1 0 0,0-1 1 0 0,-1 0-1 0 0,1-1 1 0 0,-1-1-1 0 0,1-1 1 0 0,-2 0-3 0 0,-11-2-1 0 0,0-1 1 0 0,0-1-1 0 0,-16-6 1 0 0,-30-5 0 0 0,42 10 0 0 0,0-3 0 0 0,-23-7 0 0 0,36 7 0 0 0,0 2 0 0 0,0 0 0 0 0,-19-2 0 0 0,19 5 0 0 0,20 3 0 0 0,0 0 0 0 0,0 0 0 0 0,0 0 0 0 0,0 0 0 0 0,0 0 0 0 0,0 0 0 0 0,0 0 0 0 0,0 0 0 0 0,1 0 0 0 0,-1 0 0 0 0,0 0 0 0 0,0 0 0 0 0,0 0 0 0 0,0 0 0 0 0,0 0 0 0 0,0 0 0 0 0,0 0 0 0 0,0 0 0 0 0,0 0 0 0 0,0 0 0 0 0,0 0 0 0 0,0 0 0 0 0,0-1 0 0 0,0 1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0,4-2 0 0 0,9 0 0 0 0,30-4 0 0 0,-17 2 0 0 0,12 0 0 0 0,110-10-395 0 0,-37 3-1036 0 0,-74 9 1266 0 0,13 3 165 0 0,-9-1-1 0 0,18 1 1 0 0,43 6 0 0 0,-80-5 0 0 0,0 2 0 0 0,0 1 0 0 0,0 0 0 0 0,-1 2 0 0 0,0 0 0 0 0,4 3 0 0 0,5 2 0 0 0,-22-9 0 0 0,-1-1 0 0 0,1 1 0 0 0,-1 1 0 0 0,0-1 0 0 0,0 1 0 0 0,0 1 0 0 0,4 2 0 0 0,6 8-442 0 0,-16-13-46 0 0,-1-2-750 0 0,0 0-3060 0 0,0 0-1316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04.2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403 1781 6447 0 0,'0'0'142'0'0,"0"0"22"0"0,0 0 13 0 0,-1-1-20 0 0,-9-8-125 0 0,5 4 559 0 0,0-1-1 0 0,0 0 0 0 0,0-1-590 0 0,-5-10 1733 0 0,10 16-1290 0 0,0-7 165 0 0,-2-41 2437 0 0,2 47-2602 0 0,1 1-294 0 0,14-27-130 0 0,-13 24-20 0 0,0-1 1 0 0,1 1 0 0 0,-1 0 0 0 0,1 0-1 0 0,0 0 1 0 0,0 1 0 0 0,0-1-1 0 0,2-1 1 0 0,13-11 291 0 0,-5 3 290 0 0,1 1-1 0 0,0 0 0 0 0,4-1-580 0 0,30-16 16 0 0,11-4-16 0 0,-30 16 0 0 0,-1-2 0 0 0,16-13 0 0 0,17-12 0 0 0,15-7 0 0 0,28-18 0 0 0,39-16 0 0 0,-61 41 0 0 0,83-44 0 0 0,32-30 0 0 0,-107 61 0 0 0,19-12 0 0 0,32-18 596 0 0,-62 39 856 0 0,10-11-1452 0 0,-89 59 0 0 0,26-19 0 0 0,1 1 0 0 0,3 0 0 0 0,-7 5 0 0 0,-2-2 0 0 0,6-4 0 0 0,-1 0 0 0 0,4-1 0 0 0,64-38 0 0 0,-76 46 0 0 0,-1-1 0 0 0,12-12 0 0 0,-25 22 0 0 0,8-7 0 0 0,-6 4 0 0 0,0 1 0 0 0,0-1 0 0 0,1 2 0 0 0,7-5 0 0 0,10-6 0 0 0,-19 11 0 0 0,1 0 0 0 0,0 1 0 0 0,0 0 0 0 0,0 0 0 0 0,4-1 0 0 0,0 0 0 0 0,1-1 0 0 0,2-2 0 0 0,-6 4 0 0 0,4-2 0 0 0,-8 4 0 0 0,0 0 0 0 0,0-1 0 0 0,0 1 0 0 0,0-1 0 0 0,-1 0 0 0 0,1 0 0 0 0,0 0 0 0 0,-1 0 0 0 0,1-1 0 0 0,-3 3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0,-7 2 0 0 0,-8 5 0 0 0,-14 6 0 0 0,21-10 0 0 0,-1 0 0 0 0,1 1 0 0 0,-1 1 0 0 0,-97 56 0 0 0,-237 145 0 0 0,233-144 0 0 0,-2 1 0 0 0,-139 115 0 0 0,155-106 0 0 0,-109 61 0 0 0,63-43 0 0 0,55-35-14 0 0,-56 40 959 0 0,61-39 174 0 0,-45 20-1119 0 0,112-67-2 0 0,-46 25-2 0 0,-64 41-393 0 0,64-38-556 0 0,26-16 1201 0 0,-16 13-248 0 0,-33 22 1112 0 0,3-2-1118 0 0,57-38 6 0 0,10-6 0 0 0,1 0 0 0 0,-1 0 0 0 0,0 3 0 0 0,-5 3 0 0 0,14-13 0 0 0,0 1 0 0 0,0 0 0 0 0,1 0 0 0 0,-1 0 0 0 0,1 1 0 0 0,0 0 0 0 0,-1 1 0 0 0,0 0 0 0 0,-2-1 0 0 0,1 2 0 0 0,8-8 0 0 0,7-4 0 0 0,10-8 0 0 0,33-26 0 0 0,72-60 0 0 0,9 1 0 0 0,79-54 0 0 0,-10 8 0 0 0,-68 48 0 0 0,24-7 0 0 0,-65 46 0 0 0,-10 7 0 0 0,32-29 0 0 0,-56 33 0 0 0,84-60 0 0 0,-58 48 0 0 0,27-19 0 0 0,-13 17 0 0 0,-40 26 0 0 0,10-11 0 0 0,14-9 0 0 0,-18 13 0 0 0,-8 2 0 0 0,102-71 0 0 0,-129 87 0 0 0,-1-1 0 0 0,9-9 0 0 0,-15 11 0 0 0,16-10 0 0 0,-6 5 0 0 0,-30 25 0 0 0,0 0 0 0 0,1 0 0 0 0,-1 0 0 0 0,0 0 0 0 0,1 1 0 0 0,-1-1 0 0 0,1 1 0 0 0,-1 0 0 0 0,1 0 0 0 0,1 0 0 0 0,4-1 0 0 0,-6 1 0 0 0,-1 0 0 0 0,0 0 0 0 0,0 0 0 0 0,1 0 0 0 0,-1 0 0 0 0,0-1 0 0 0,0 1 0 0 0,0-1 0 0 0,0 1 0 0 0,-1-1 0 0 0,2-1 0 0 0,2-1 0 0 0,0-1 0 0 0,1 1 0 0 0,-1 0 0 0 0,3-1 0 0 0,8-6 0 0 0,-13 10 0 0 0,10-6 0 0 0,-8 2 72 0 0,-3 4 299 0 0,-2 1 117 0 0,0 0 21 0 0,0 0-134 0 0,0 0-577 0 0,0 0-248 0 0,0 0-50 0 0,0 0 127 0 0,0 0 574 0 0,0 0 249 0 0,0 0 50 0 0,0 0-58 0 0,-1 2-293 0 0,1-1-148 0 0,0 1 0 0 0,0 0 0 0 0,-1-1-1 0 0,1 1 1 0 0,-1 0 0 0 0,1-1 0 0 0,-1 1 0 0 0,0-1 0 0 0,1 1-1 0 0,-1 0 1 0 0,0-1 0 0 0,0 0 0 0 0,0 1 0 0 0,0-1-1 0 0,0 0 1 0 0,-1 1 0 0 0,1-1 0 0 0,-2 1-1 0 0,-1 2 1 0 0,-8 6 1 0 0,1 0 0 0 0,-11 6-2 0 0,-1 1-405 0 0,17-13 139 0 0,0 0 0 0 0,0-1 0 0 0,-3 2 266 0 0,-15 8-627 0 0,-7 11 450 0 0,-6 7 177 0 0,-20 15 11 0 0,28-24-25 0 0,-94 67 1453 0 0,69-52-872 0 0,-20 7-567 0 0,-106 63 0 0 0,96-55 0 0 0,0 0-692 0 0,4 3 0 0 0,-28 28 692 0 0,23-15-304 0 0,-2-4 0 0 0,-84 46 304 0 0,-4-6 0 0 0,84-49 0 0 0,-39 26-11 0 0,-77 44 423 0 0,112-76 663 0 0,-74 40-2385 0 0,164-86 1274 0 0,-42 24-94 0 0,-27 23 130 0 0,3-3 0 0 0,53-35 0 0 0,-57 41 0 0 0,60-43 0 0 0,11-7 0 0 0,-1 0 0 0 0,1 1 0 0 0,-1 0 0 0 0,1-1 0 0 0,0 1 0 0 0,0 1 0 0 0,1-1 0 0 0,-1 1 0 0 0,0 1 0 0 0,-6 6 0 0 0,8-10 0 0 0,1-1 0 0 0,0 0 0 0 0,0-1 0 0 0,0 1 0 0 0,1 0 0 0 0,-1 0 0 0 0,0 0 0 0 0,1 0 0 0 0,-1 0 0 0 0,1 0 0 0 0,-1 0 0 0 0,1 0 0 0 0,-1 0 0 0 0,-2 7 0 0 0,-15 24 0 0 0,13-25 0 0 0,1-1 0 0 0,0 1 0 0 0,4-7 0 0 0,0 1 0 0 0,0-1 0 0 0,0 0 0 0 0,0 1 0 0 0,-1-1 0 0 0,1 1 0 0 0,0-1 0 0 0,0 0 0 0 0,0 1 0 0 0,0-1 0 0 0,0 1 0 0 0,0-1 0 0 0,0 0 0 0 0,0 1 0 0 0,0-1 0 0 0,0 1 0 0 0,0-1 0 0 0,1 0 0 0 0,0 1 0 0 0,0-1 0 0 0,-1 0 0 0 0,1 0 0 0 0,0 1 0 0 0,0-1 0 0 0,0 0 0 0 0,-1 0 0 0 0,1 0 0 0 0,0 0 0 0 0,0 0 0 0 0,0 0 0 0 0,0-1 0 0 0,-1 1 0 0 0,1 0 0 0 0,0 0 0 0 0,0-1 0 0 0,16-3 0 0 0,12-11 0 0 0,-7 4 0 0 0,4-2 0 0 0,23-15 0 0 0,-2 0 0 0 0,34-20 0 0 0,-50 29 0 0 0,47-32 0 0 0,20-12 0 0 0,-36 29 0 0 0,19-11 0 0 0,37-30 0 0 0,38-30 0 0 0,6-4 0 0 0,-51 40 0 0 0,-50 32 0 0 0,43-28 0 0 0,62-53 0 0 0,-129 87 0 0 0,-12 10 0 0 0,25-16 0 0 0,91-58 0 0 0,25-12 0 0 0,-142 92 0 0 0,-2-1 0 0 0,14-12 0 0 0,-18 14 0 0 0,1 1 0 0 0,0 1 0 0 0,14-6 0 0 0,-3 2 0 0 0,0-3 0 0 0,123-75 0 0 0,-143 89 0 0 0,4-5 0 0 0,0 1 0 0 0,-1-2 0 0 0,8-7 0 0 0,-7 5 0 0 0,0 1 0 0 0,12-6 0 0 0,15-10-22 0 0,50-29 1803 0 0,-17 13-3524 0 0,-71 43 1740 0 0,-1-1-1 0 0,1 0 1 0 0,-1 1-1 0 0,1-1 1 0 0,0-1 3 0 0,23-19 1 0 0,-17 15-1 0 0,0 1 0 0 0,3-5-4 0 0,-9 9 19 0 0,3-6 38 0 0,-5 7 284 0 0,-1-1 138 0 0,3-6 33 0 0,-3 6-65 0 0,-2 3-294 0 0,-8 6-146 0 0,0-1 1 0 0,0 2-1 0 0,1-1 0 0 0,0 1 1 0 0,0 0-4 0 0,-28 24-1 0 0,-57 34-1383 0 0,-13 9 2138 0 0,8-6-1009 0 0,48-32-852 0 0,-28 13 1107 0 0,-122 73 0 0 0,80-51-19 0 0,14-8 217 0 0,73-42 405 0 0,2 1-1 0 0,-4 6-602 0 0,-20 17-1384 0 0,-58 37 1384 0 0,101-74-65 0 0,-54 32 1889 0 0,67-41-1875 0 0,0 0 1 0 0,0 0-1 0 0,0 0 1 0 0,0 0-1 0 0,0 0 1 0 0,0 0-1 0 0,0 0 1 0 0,0 0 0 0 0,0 0-1 0 0,0 0 1 0 0,0 0-1 0 0,0 0 1 0 0,0 0-1 0 0,0-1 1 0 0,0 1-1 0 0,0 0 1 0 0,0 0-1 0 0,0 0 1 0 0,0 0-1 0 0,0 0 1 0 0,0 0-1 0 0,0 0 1 0 0,0 0-1 0 0,0 0 1 0 0,0 0-1 0 0,0 0 1 0 0,-1 0-1 0 0,1 0 1 0 0,0 0 0 0 0,0 0-1 0 0,0 0 51 0 0,9-9-366 0 0,19-16 680 0 0,-24 21-456 0 0,56-50 142 0 0,-22 18 0 0 0,1 2 0 0 0,20-11 0 0 0,40-26 0 0 0,13-10 0 0 0,110-71 0 0 0,-100 74 0 0 0,-18 14 0 0 0,48-41 0 0 0,-23 22 0 0 0,-57 41 0 0 0,-56 31 20 0 0,-14 9 24 0 0,-1 1 293 0 0,-1 1 138 0 0,0 0 33 0 0,2-2-65 0 0,5-3-294 0 0,-7 4-148 0 0,0 1 0 0 0,1 0-1 0 0,-1 0 1 0 0,0 0 0 0 0,0-1-1 0 0,0 1 1 0 0,1 0 0 0 0,-1 0-1 0 0,0-1 1 0 0,0 1 0 0 0,0 0-1 0 0,0-1 1 0 0,1 1 0 0 0,-1 0 0 0 0,0 0-1 0 0,0-1 1 0 0,0 1 0 0 0,0 0-1 0 0,0-1 1 0 0,0 1 0 0 0,0 0-1 0 0,0-1 1 0 0,0 1-1 0 0,-1 0-4 0 0,1 0 0 0 0,-1 0 0 0 0,1 0 0 0 0,-1 0 0 0 0,1 0 0 0 0,-1 1 0 0 0,0-1 0 0 0,1 0 0 0 0,-1 0 0 0 0,1 0 0 0 0,-1 1 0 0 0,1-1 0 0 0,-1 0 0 0 0,1 1 0 0 0,0-1 0 0 0,-1 0 4 0 0,-4 5-206 0 0,-1-1-1 0 0,1 1 1 0 0,1-1 0 0 0,-2 2 206 0 0,2-1-733 0 0,-1 0 0 0 0,0 0 1 0 0,0-1-1 0 0,-4 3 733 0 0,5-5-336 0 0,1 0-512 0 0,1-1-1 0 0,-1 1 1 0 0,1 0-1 0 0,0 0 0 0 0,0 0 1 0 0,0 0-1 0 0,-1 1 849 0 0,-9 13-5800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3.9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10 6447 0 0,'0'0'298'0'0,"0"0"-10"0"0,-1 0-118 0 0,-18 0 1202 0 0,17 0-860 0 0,2 0 0 0 0,0 0 0 0 0,0 0 0 0 0,0 0-69 0 0,-1-1-222 0 0,-13-7 3211 0 0,13 7-2989 0 0,1 1-222 0 0,0 0 166 0 0,0 0 101 0 0,0 0 21 0 0,1 3-66 0 0,6 8-294 0 0,-3-6-151 0 0,0-1 0 0 0,0 0 0 0 0,0 0 0 0 0,1 0 0 0 0,0-1-1 0 0,0 0 1 0 0,0 0 0 0 0,0 0 0 0 0,0 0 0 0 0,5 1 2 0 0,2 1 120 0 0,1-1 0 0 0,0-1 0 0 0,0 0 0 0 0,4 0-120 0 0,-1 0 450 0 0,16 2 127 0 0,0 1 1 0 0,27 9-578 0 0,-38-8 0 0 0,-5-2 0 0 0,0 0 0 0 0,-1 1 0 0 0,1 1 0 0 0,-1 0 0 0 0,0 1 0 0 0,2 3 0 0 0,17 9 0 0 0,-26-15 0 0 0,1 0 0 0 0,-1 0 0 0 0,0 0 0 0 0,4 5 0 0 0,14 13 0 0 0,-18-16 0 0 0,-3 0 0 0 0,-4-5 0 0 0,0 1 0 0 0,-4 11 0 0 0,2-11 160 0 0,0-1 0 0 0,0 1 0 0 0,0-1 0 0 0,0 0 0 0 0,0 1 0 0 0,-1-1 0 0 0,1 0 0 0 0,-1 0 0 0 0,0 2-160 0 0,1-3 443 0 0,-6 5-278 0 0,-4 3-165 0 0,0 0 0 0 0,0-1 0 0 0,-6 3 0 0 0,12-8 0 0 0,0 1 0 0 0,0 0 0 0 0,1 1 0 0 0,-1-1 0 0 0,0 1 0 0 0,-17 16 0 0 0,11-12 0 0 0,1 0 0 0 0,0 1 0 0 0,1 1 0 0 0,-5 6 0 0 0,12-15 0 0 0,-9 10 0 0 0,-12 10 0 0 0,-9 11 0 0 0,0 3 0 0 0,-1-2 0 0 0,-23 16 0 0 0,33-30 0 0 0,4-2 0 0 0,-18 12 0 0 0,26-21 0 0 0,7-6 0 0 0,1 0 0 0 0,-1 0 0 0 0,0 0 0 0 0,0 0 0 0 0,0-1 0 0 0,-1 0 0 0 0,1 0 0 0 0,-3 1 0 0 0,-2 0 0 0 0,8-3 0 0 0,1 1 0 0 0,-1-1 0 0 0,1 0 0 0 0,0 0 0 0 0,-1 0 0 0 0,1 0 0 0 0,-1 0 0 0 0,1 0 0 0 0,-1 0 0 0 0,1 0 0 0 0,-1 0 0 0 0,1 0 0 0 0,0 0 0 0 0,-1 0 0 0 0,0-1 0 0 0,1 1 0 0 0,0 0 0 0 0,0-1 0 0 0,0 1 0 0 0,0 0 0 0 0,-1-1 0 0 0,1 1 0 0 0,0 0 0 0 0,0-1 0 0 0,0 1 0 0 0,0-1 0 0 0,0 1 0 0 0,0 0 0 0 0,0-1 0 0 0,0 1 0 0 0,0 0 0 0 0,0-1 0 0 0,1 1 0 0 0,-1-1 0 0 0,0 1 0 0 0,0 0 0 0 0,0-1 0 0 0,0 1 0 0 0,0 0 0 0 0,1-1 0 0 0,-1 1 0 0 0,0 0 0 0 0,0 0 0 0 0,1-1 0 0 0,7-9 0 0 0,0 4 0 0 0,0 0 0 0 0,1 1 0 0 0,-1 0 0 0 0,1 1 0 0 0,0 0 0 0 0,7-2 0 0 0,9-5 0 0 0,41-19 0 0 0,53-34 0 0 0,-59 31 0 0 0,-10 7 0 0 0,-40 21 0 0 0,0 0 0 0 0,1 1 0 0 0,-1 0 0 0 0,10-1 0 0 0,-4 0 0 0 0,8-6 0 0 0,-12 7 0 0 0,-10 2 0 0 0,0 0 0 0 0,4-3 0 0 0,-1-3 0 0 0,-5-1 0 0 0,-2 1 0 0 0,-3 2 0 0 0,-1 0 0 0 0,1 0 0 0 0,-1 1 0 0 0,0 0 0 0 0,0 0 0 0 0,-1 0 0 0 0,1 1 0 0 0,-5-2 0 0 0,0-1 0 0 0,-1-1 0 0 0,-2-3 0 0 0,4 2 0 0 0,0 1 0 0 0,0 1 0 0 0,-1 0 0 0 0,-9-5 0 0 0,-28-14 0 0 0,-1-4 0 0 0,20 11 0 0 0,-1 2 0 0 0,-1 1 0 0 0,0 1 0 0 0,-2 1 0 0 0,19 10 0 0 0,1 0 0 0 0,-1 0 0 0 0,0 1 0 0 0,-9 0 0 0 0,22 3 0 0 0,-1 0 0 0 0,1 0 0 0 0,0 0 0 0 0,0 0 0 0 0,0-1 0 0 0,0 1 0 0 0,0 0 0 0 0,0 0 0 0 0,0-1 0 0 0,0 1 0 0 0,0 0 0 0 0,0-1 0 0 0,-1 1 0 0 0,2-1 0 0 0,-1 0 0 0 0,0 1 0 0 0,0 0 0 0 0,0-1 0 0 0,0 1 0 0 0,0 0 0 0 0,0-1 0 0 0,0 1 0 0 0,-1 0 0 0 0,1 0 0 0 0,0 0 0 0 0,0 0 0 0 0,0 0 0 0 0,1 0 0 0 0,0 0 0 0 0,0 0 0 0 0,1 0 0 0 0,-1 0 0 0 0,0 0 0 0 0,0 0 0 0 0,0 0 0 0 0,0 0 0 0 0,0 0 0 0 0,0 0 0 0 0,0 0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0,0-1 0 0 0,0 1 0 0 0,0 0 0 0 0,0 0 0 0 0,0 0 0 0 0,0 0 0 0 0,-1 0 0 0 0,1 0 0 0 0,0 0 0 0 0,0 0 0 0 0,0 0 0 0 0,0 0 0 0 0,6-3 0 0 0,1 2 0 0 0,0 0 0 0 0,0 0 0 0 0,1 0 0 0 0,-1 1 0 0 0,0 0 0 0 0,0 0 0 0 0,2 1 0 0 0,3 0 0 0 0,94 5 0 0 0,9 5 0 0 0,-82-9 0 0 0,-26-3 0 0 0,1 2 0 0 0,0-1 0 0 0,-1 1 0 0 0,7 1 0 0 0,6 4 0 0 0,-13-3 0 0 0,0-1 0 0 0,0 0 0 0 0,5 0 0 0 0,-6-2 0 0 0,-4 0 0 0 0,0 0 0 0 0,0 1 0 0 0,0-1 0 0 0,0 0 0 0 0,-1 1 0 0 0,1-1 0 0 0,0 1 0 0 0,0 0 0 0 0,0 0 0 0 0,0 0 0 0 0,-1 0 0 0 0,1 0 0 0 0,5 4 0 0 0,-7-4 0 0 0,1-1 0 0 0,-1 1 0 0 0,0-1 0 0 0,0 1 0 0 0,0 0 0 0 0,1-1 0 0 0,-1 1 0 0 0,0-1 0 0 0,0 1 0 0 0,0-1 0 0 0,0 1 0 0 0,0 0 0 0 0,0-1 0 0 0,0 1 0 0 0,-3 7 0 0 0,1-5 0 0 0,-1-1 0 0 0,1 1 0 0 0,-1-1 0 0 0,1 1 0 0 0,-1-1 0 0 0,-2 1 0 0 0,2 0 0 0 0,-1 0 0 0 0,1-1 0 0 0,0 1 0 0 0,-2 2 0 0 0,-5 7 0 0 0,-1-1 0 0 0,-10 7 0 0 0,10-8 0 0 0,1-1 0 0 0,0 1 0 0 0,-7 9 0 0 0,-4 5 0 0 0,14-17 0 0 0,1-1 0 0 0,-4 7 0 0 0,4-5 0 0 0,3-3 0 0 0,0-1 0 0 0,0 1 0 0 0,0-1 0 0 0,-1 0 0 0 0,1 0 0 0 0,-1-1 0 0 0,0 1 0 0 0,0-1 0 0 0,-1 0 0 0 0,-1 1 0 0 0,0 0 1 0 0,1-1 0 0 0,0 1-1 0 0,0 0 1 0 0,-2 1-1 0 0,-3 3-136 0 0,9-7-560 0 0,-4 1-1268 0 0,4-2 941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56.8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 1360 2303 0 0,'-2'1'251'0'0,"-14"9"1338"0"0,14-9-1047 0 0,2-1-146 0 0,0 0-63 0 0,0 0-12 0 0,0 0-22 0 0,0 0-90 0 0,0 0-38 0 0,0 0-10 0 0,0 0-17 0 0,0 0-64 0 0,0 0-14 0 0,0 0 8 0 0,3-1 2 0 0,11-2 19 0 0,-1 0 0 0 0,1-2-1 0 0,-1 0 1 0 0,0 0 0 0 0,0-1-1 0 0,5-3-94 0 0,24-16 345 0 0,-1-2-1 0 0,-2-1 1 0 0,9-10-345 0 0,-27 21 60 0 0,11-10 66 0 0,-2-2 0 0 0,8-10-126 0 0,1-2 18 0 0,10-7 106 0 0,38-29-124 0 0,-66 59 20 0 0,-1-1-1 0 0,0-2-19 0 0,26-23 25 0 0,2 3-25 0 0,2 2 0 0 0,26-13 0 0 0,-39 27-2 0 0,39-23 16 0 0,24-9 113 0 0,-75 41-49 0 0,14-12-78 0 0,-5 3 53 0 0,59-43 21 0 0,-80 58-60 0 0,-1 1-1 0 0,4-5-13 0 0,-7 5 10 0 0,0 2-1 0 0,0-1 0 0 0,1 1 0 0 0,3-1-9 0 0,-2 2 16 0 0,0-1 0 0 0,-1 0 0 0 0,0-1 0 0 0,3-3-16 0 0,-4 4 0 0 0,0 0 0 0 0,1 0 0 0 0,2 0 0 0 0,0 0 0 0 0,-1-1 0 0 0,1 0 0 0 0,-5 2 0 0 0,3-2 0 0 0,0 0 0 0 0,0 1 0 0 0,1 0 0 0 0,7-2 0 0 0,-13 5 0 0 0,1 0 0 0 0,-1 0 0 0 0,2-1 0 0 0,6-6 84 0 0,-13 11-81 0 0,0 0-1 0 0,1 0 1 0 0,-1-1 0 0 0,0 1-1 0 0,0 0 1 0 0,0 0-1 0 0,0 0 1 0 0,1 0-1 0 0,-1 0 1 0 0,0-1-1 0 0,0 1 1 0 0,0 0 0 0 0,1 0-1 0 0,-1 0 1 0 0,0 0-1 0 0,0 0 1 0 0,0 0-1 0 0,1 0 1 0 0,-1 0-1 0 0,0 0 1 0 0,0 0 0 0 0,1 0-1 0 0,-1 0 1 0 0,0 0-1 0 0,0 0 1 0 0,1 0-1 0 0,-1 0-2 0 0,3 0 2 0 0,9-7 87 0 0,4-8-2 0 0,-13 14-44 0 0,7-2-21 0 0,-1-1 37 0 0,-1 1 6 0 0,-4 1-1 0 0,2 0 0 0 0,-4 2 3 0 0,-2 0 10 0 0,0 0 3 0 0,-3 1-43 0 0,0 1 0 0 0,1 0 0 0 0,-1 0-1 0 0,1 0 1 0 0,-2 2-37 0 0,-8 6 46 0 0,-167 118 550 0 0,134-93-446 0 0,-8 6 24 0 0,10-6 108 0 0,-3-3-282 0 0,6-4 144 0 0,1 1 0 0 0,2 3 0 0 0,-5 6-144 0 0,-27 22 168 0 0,22-20-64 0 0,-105 92 32 0 0,78-75-88 0 0,37-30-21 0 0,-17 17-27 0 0,-31 27 52 0 0,48-42-20 0 0,2 1 1 0 0,-16 18-33 0 0,-50 52 0 0 0,90-90 0 0 0,-26 23 0 0 0,27-24 0 0 0,0-3 0 0 0,1-3 11 0 0,8-2 42 0 0,1-1 11 0 0,2-1-10 0 0,11-3-42 0 0,0 0 1 0 0,-1-2-1 0 0,0 1 0 0 0,0-1 1 0 0,0-1-1 0 0,2-2-12 0 0,24-19-3 0 0,45-35 81 0 0,-16 9-5 0 0,6-4-18 0 0,232-187 164 0 0,-276 222-222 0 0,82-65 60 0 0,88-64-61 0 0,372-205 132 0 0,-521 330-101 0 0,30-19 21 0 0,35-21 6 0 0,-95 57-44 0 0,-12 5 11 0 0,25-11 22 0 0,-29 15 0 0 0,5-1-22 0 0,-7 1 32 0 0,-2 3 1 0 0,-1 2-49 0 0,0-1 0 0 0,0 1 0 0 0,0-1 0 0 0,0 0 0 0 0,-1 0 0 0 0,1 1 0 0 0,-1-1 0 0 0,0 0 0 0 0,0-1 0 0 0,0 1 0 0 0,0 0 0 0 0,0 0 0 0 0,-1-1 1 0 0,1 1-7 0 0,-9 7 38 0 0,-1-1-1 0 0,-10 8-36 0 0,10-9 11 0 0,-73 61-11 0 0,39-31 0 0 0,-11 5 0 0 0,21-17 8 0 0,1 1 0 0 0,-30 30-8 0 0,45-38 60 0 0,0 0-1 0 0,-2-1 1 0 0,-21 14-60 0 0,-252 159 259 0 0,232-149-256 0 0,1 2 1 0 0,2 3-1 0 0,-26 28-3 0 0,72-61 1 0 0,-7 6-7 0 0,1 1-1 0 0,-8 11 7 0 0,9-10-48 0 0,17-20 80 0 0,4-4-96 0 0,64-54-156 0 0,15-13 220 0 0,12-4 0 0 0,-68 54 0 0 0,118-86 0 0 0,-134 99 0 0 0,35-28 0 0 0,4 0 0 0 0,-26 21 0 0 0,11-9 0 0 0,13-10 0 0 0,99-83 64 0 0,-77 61-68 0 0,-20 16-56 0 0,11-5 60 0 0,-32 25 0 0 0,14-9 0 0 0,32-28 0 0 0,-50 36 1 0 0,-9 8 1 0 0,0-1 0 0 0,-1 0 0 0 0,0-1 0 0 0,-1 0 0 0 0,3-6-2 0 0,-10 9 43 0 0,-4 10-42 0 0,-1-1 1 0 0,0 1-1 0 0,0-1 1 0 0,0 1-1 0 0,0-1 1 0 0,0 1 0 0 0,-1-1-1 0 0,1 1 1 0 0,0-1-1 0 0,0 1 1 0 0,0-1-1 0 0,0 1 1 0 0,0-1 0 0 0,-1 1-1 0 0,1-1 1 0 0,0 1-1 0 0,0-1 1 0 0,-1 1-1 0 0,1 0 1 0 0,0-1 0 0 0,-1 1-1 0 0,1 0 1 0 0,-1-1-1 0 0,1 1 1 0 0,0 0-1 0 0,-1-1 1 0 0,1 1 0 0 0,-1 0-1 0 0,1 0 1 0 0,-1-1-1 0 0,1 1 1 0 0,-1 0-1 0 0,1 0-1 0 0,-2-1 3 0 0,1 1-1 0 0,-1-1 0 0 0,1 1 1 0 0,-1 0-1 0 0,0 0 0 0 0,1-1 0 0 0,-1 1 1 0 0,1 0-1 0 0,-1 1 0 0 0,0-1-2 0 0,-8 2 16 0 0,0 1-1 0 0,0 0 1 0 0,1 0-1 0 0,-1 1 0 0 0,-4 3-15 0 0,-10 4 13 0 0,-9 2 74 0 0,-8 4 53 0 0,0 1-1 0 0,-13 10-139 0 0,-121 83 321 0 0,139-85-271 0 0,1 2 1 0 0,2 0-1 0 0,-20 24-50 0 0,42-40-22 0 0,9-10-6 0 0,2-2 12 0 0,-1 1-1 0 0,1-1 1 0 0,-1 1 0 0 0,1-1-1 0 0,-1 1 1 0 0,1 0 0 0 0,-1-1-1 0 0,1 1 1 0 0,0 0 0 0 0,-1-1-1 0 0,1 1 1 0 0,0 0 0 0 0,0 0 16 0 0,2-1-1115 0 0,7 0-3972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03:21.6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130 0 11055 0 0,'-31'18'984'0'0,"14"-7"-792"0"0,-2-1-192 0 0,3 1 0 0 0,1-1-800 0 0,4 1-192 0 0,3 2-48 0 0,3-1-8 0 0,2 1 544 0 0,-2-2 112 0 0,5-11 16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2:57:18.1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63 919 0 0,'0'0'204'0'0,"0"0"520"0"0,0 0 226 0 0,0 0 46 0 0,-1 2-72 0 0,-1 6-346 0 0,1-6-148 0 0,1-2-29 0 0,0 0-38 0 0,0 1-131 0 0,-1 7-59 0 0,1-6-12 0 0,0-2-10 0 0,0 0-39 0 0,0 1-16 0 0,0 6-7 0 0,0-6-3 0 0,0-1-12 0 0,0 2-2 0 0,3 6 1120 0 0,0-9-1008 0 0,7 0-17 0 0,0-2 0 0 0,0 1-1 0 0,0-2 1 0 0,0 1 0 0 0,0-1-1 0 0,2-2-166 0 0,41-27 416 0 0,-42 26-342 0 0,11-3 66 0 0,-18 9-135 0 0,0-1 1 0 0,-1-1 0 0 0,1 1 0 0 0,-1 0 0 0 0,3-2-6 0 0,12-11 64 0 0,-16 14-11 0 0,-2 1 15 0 0,0 0 12 0 0,-2 1-6 0 0,-11 9 71 0 0,0 0 0 0 0,-4 5-145 0 0,12-10 36 0 0,0 0-1 0 0,-1-1 0 0 0,-4 3-35 0 0,4-4 35 0 0,0 1 0 0 0,1 1 0 0 0,-5 3-35 0 0,3-1 24 0 0,-2-1 0 0 0,1 0 1 0 0,-1 0-1 0 0,-9 4-24 0 0,15-8-1 0 0,-4 3 56 0 0,6-3-54 0 0,1-1 0 0 0,-1 0 0 0 0,0 0-1 0 0,0 0 1 0 0,0 0 0 0 0,0-1 0 0 0,-1 1 0 0 0,1 0 0 0 0,0 0 0 0 0,0 0-1 0 0,0-1 1 0 0,-1 1-1 0 0,-6 3 63 0 0,6-3 21 0 0,2-1 1 0 0,0 0 11 0 0,0 0-13 0 0,0 0-10 0 0,0 0 3 0 0,2-1 18 0 0,20-15 147 0 0,-13 8-70 0 0,1 1-1 0 0,8-5-170 0 0,-15 11 16 0 0,0-1 0 0 0,0 1-1 0 0,0-1 1 0 0,0 0 0 0 0,0 0-1 0 0,0 0 1 0 0,1-2-16 0 0,4-3 38 0 0,22-15 38 0 0,-20 15-120 0 0,-7 5-182 0 0,-3 2-72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2:56.9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5908 4607 0 0,'0'0'102'0'0,"0"0"20"0"0,0 0 6 0 0,1 1-21 0 0,0 6-14 0 0,-1-6 278 0 0,-1 5 430 0 0,0-3-670 0 0,0 0 1 0 0,0 0-1 0 0,0 0 1 0 0,0 0-1 0 0,0 0 0 0 0,-1 1-131 0 0,-3 6 100 0 0,4-6 239 0 0,-2 1 0 0 0,1 0 0 0 0,0-1 0 0 0,-4 5-339 0 0,5-8 443 0 0,0 0-294 0 0,-11 18 1307 0 0,11-18-1013 0 0,1-1-222 0 0,0 0 166 0 0,0 0 101 0 0,0 0 21 0 0,0 0-66 0 0,0 0-222 0 0,0 0 166 0 0,-2-10 1053 0 0,2 9-1291 0 0,2-6-133 0 0,1-1-16 0 0,2 1 0 0 0,3 0 0 0 0,-5 6 0 0 0,0-1 0 0 0,-1 0 0 0 0,1 0 0 0 0,-1 0 0 0 0,0 0 0 0 0,1-1 0 0 0,0-1 0 0 0,7-6 42 0 0,0 1 1 0 0,1 0-1 0 0,1 1 0 0 0,7-5-42 0 0,20-15 274 0 0,-17 12 1274 0 0,11-6-1548 0 0,11-7 57 0 0,2-2-57 0 0,17-8 0 0 0,-34 22 0 0 0,116-74 0 0 0,-100 60 0 0 0,16-17 0 0 0,-30 25 0 0 0,1-5-30 0 0,7-7 30 0 0,-21 16 369 0 0,1 2 0 0 0,1 0 0 0 0,1 2 0 0 0,1 0 0 0 0,1 0-369 0 0,8-1-461 0 0,-16 9 358 0 0,0-1 0 0 0,0 0 0 0 0,-1-2 0 0 0,5-3 103 0 0,2-3 366 0 0,1 1 0 0 0,0 1 0 0 0,12-5-366 0 0,8-5 8 0 0,116-66-8 0 0,-30 18 0 0 0,-108 60 0 0 0,133-82 0 0 0,-125 73 0 0 0,8-8 0 0 0,-12 8 0 0 0,-13 12 0 0 0,21-18 0 0 0,2 2 0 0 0,22-12 0 0 0,-32 22 0 0 0,-1-1 0 0 0,0 0 0 0 0,13-14 0 0 0,-7 7 0 0 0,-18 15 0 0 0,0 0 0 0 0,1-2 0 0 0,8-10 28 0 0,-4 4 111 0 0,0 1-1 0 0,2 1 0 0 0,4-4-138 0 0,34-23 1443 0 0,-30 21-1281 0 0,15-9-162 0 0,24-16 0 0 0,-22 16 0 0 0,-24 16 0 0 0,19-10 0 0 0,41-23 0 0 0,-63 36 0 0 0,15-12 0 0 0,-18 11 0 0 0,1 2 0 0 0,9-5 0 0 0,-13 8 0 0 0,0 0 0 0 0,-1-1 0 0 0,7-6 0 0 0,-6 5 0 0 0,0 0 0 0 0,9-5 0 0 0,-4 5 0 0 0,3-3 0 0 0,8-5 0 0 0,-20 12 0 0 0,-1-1 0 0 0,1 0 0 0 0,-1 0 0 0 0,1-1 0 0 0,3-5 0 0 0,-7 8 0 0 0,1 0 0 0 0,-1 0 0 0 0,0 0 0 0 0,1 0 0 0 0,0 0 0 0 0,-1 0 0 0 0,1 0 0 0 0,0 1 0 0 0,0-1 0 0 0,1 1 0 0 0,-1 0 0 0 0,1 0 0 0 0,1-1 0 0 0,2 0 0 0 0,0 0 0 0 0,-1 0 0 0 0,1-1 0 0 0,-1 0 0 0 0,0-1 0 0 0,0 1 0 0 0,3-5 0 0 0,-1 3 0 0 0,0 1 0 0 0,0 0 0 0 0,0 0 0 0 0,6-2 0 0 0,17-10 0 0 0,-20 9 0 0 0,0 0 0 0 0,0-1 0 0 0,-1 0 0 0 0,-1 0 0 0 0,1-1 0 0 0,-1-1 0 0 0,-3 5 0 0 0,1 0 0 0 0,0 0 0 0 0,0 1 0 0 0,0-1 0 0 0,8-3 0 0 0,-5 2 0 0 0,25-12 0 0 0,-22 12 0 0 0,0 0 0 0 0,1-2 0 0 0,5-3 0 0 0,0 1 0 0 0,10-4 0 0 0,-19 9 0 0 0,0 0 0 0 0,6-5 0 0 0,-8 5 0 0 0,-1 1 0 0 0,1 0 0 0 0,0 1 0 0 0,7-4 0 0 0,-4 3 0 0 0,0-1 0 0 0,10-6 0 0 0,8-4 0 0 0,-8 2 0 0 0,-9 9 0 0 0,-7 3 0 0 0,1-1 0 0 0,-1 0 0 0 0,0 0 0 0 0,1 0 0 0 0,-1-1 0 0 0,-1 0 0 0 0,4-2 0 0 0,4-4 0 0 0,-9 8 0 0 0,1 0 0 0 0,27-15 0 0 0,-27 15 0 0 0,-1 0 0 0 0,1 0 0 0 0,-1 0 0 0 0,0-1 0 0 0,1 1 0 0 0,-1-1 0 0 0,0 0 0 0 0,2-2 0 0 0,6-8 0 0 0,28-27 0 0 0,-29 30 0 0 0,1 0 0 0 0,1 1 0 0 0,-1 0 0 0 0,5-1 0 0 0,-15 9 0 0 0,1 0 0 0 0,-1 0 0 0 0,0 0 0 0 0,0 0 0 0 0,1 0 0 0 0,-1-1 0 0 0,0 1 0 0 0,0 0 0 0 0,0 0 0 0 0,0-1 0 0 0,1-2 0 0 0,2 0 0 0 0,-1 0 0 0 0,0 0 0 0 0,1 1 0 0 0,-1-1 0 0 0,5-2 0 0 0,4-4 0 0 0,-7 5 0 0 0,1 0 0 0 0,1 0 0 0 0,-1 1 0 0 0,3-2 0 0 0,28-21 0 0 0,-25 21 0 0 0,-1 4 0 0 0,-9 2 0 0 0,1 0 0 0 0,-1-1 0 0 0,0 1 0 0 0,0-1 0 0 0,1 0 0 0 0,-1 0 0 0 0,0 1 0 0 0,0-1 0 0 0,0-1 0 0 0,0 1 0 0 0,0 0 0 0 0,0 0 0 0 0,1-2 0 0 0,5-4 0 0 0,-6 4 0 0 0,1 0 0 0 0,-1 1 0 0 0,1 0 0 0 0,0 0 0 0 0,0 0 0 0 0,0 0 0 0 0,1-1 0 0 0,1 2 0 0 0,17-10 0 0 0,-16 8 133 0 0,-1-1-1 0 0,0 0 0 0 0,0 0 1 0 0,0 0-1 0 0,-1-1 0 0 0,4-2-132 0 0,-4 1 248 0 0,1 1 0 0 0,0 1-1 0 0,0-1 1 0 0,1 1-1 0 0,5-4-247 0 0,8-4 9 0 0,0-1-1 0 0,1-2-8 0 0,24-17-1 0 0,-22 17 1 0 0,-1 0 0 0 0,10-10 0 0 0,-13 11 0 0 0,2 0 0 0 0,5-3 0 0 0,-9 7 0 0 0,0-1 0 0 0,0-1 0 0 0,11-11 0 0 0,-20 16 0 0 0,0 1 0 0 0,1 0 0 0 0,0 0 0 0 0,8-4 0 0 0,-13 8 0 0 0,0 0 0 0 0,0-1 0 0 0,0 1 0 0 0,0-1 0 0 0,2-2 0 0 0,10-10 0 0 0,14-8 0 0 0,2 1 0 0 0,28-15 0 0 0,-46 29 0 0 0,-1 0 0 0 0,11-9 0 0 0,-13 8 0 0 0,1 1 0 0 0,1 0 0 0 0,8-4 0 0 0,-9 6 0 0 0,0 0 0 0 0,-1-1 0 0 0,0-1 0 0 0,5-4 0 0 0,36-36 0 0 0,-31 28 0 0 0,2 0 0 0 0,4-2 0 0 0,-22 19 0 0 0,16-11 0 0 0,-1-2 0 0 0,4-5 0 0 0,-19 17 0 0 0,1 1 0 0 0,0-1 0 0 0,0 1 0 0 0,0 0 0 0 0,0 0 0 0 0,1 0 0 0 0,0 1 0 0 0,-1-1 0 0 0,0 0 0 0 0,0-1 0 0 0,0 1 0 0 0,3-3 0 0 0,2-3 0 0 0,1 0 0 0 0,0 1 0 0 0,0 0 0 0 0,1 1 0 0 0,5-3 0 0 0,-1 2 0 0 0,-1 0 0 0 0,1 0 0 0 0,-1-2 0 0 0,0 0 0 0 0,-1 0 0 0 0,-7 5 0 0 0,0 0 0 0 0,0 1 0 0 0,1 0 0 0 0,-1 0 0 0 0,1 1 0 0 0,2-2 0 0 0,0 0 0 0 0,5-4 0 0 0,65-40 0 0 0,-53 32 0 0 0,-15 9 0 0 0,13-6 0 0 0,-13 8 0 0 0,-1-1 0 0 0,9-7 0 0 0,-7 5 0 0 0,13-6 0 0 0,-10 6 0 0 0,0-1 0 0 0,0-1 0 0 0,7-7 0 0 0,41-38 0 0 0,-44 38 0 0 0,-10 9 0 0 0,1 2 0 0 0,0-1 0 0 0,5-2 0 0 0,11-6 0 0 0,-19 11 0 0 0,1 0 0 0 0,0 1 0 0 0,-1 0 0 0 0,1 1 0 0 0,4-2 0 0 0,18-6 0 0 0,-26 9 0 0 0,-2-1 0 0 0,1 1 0 0 0,0-1 0 0 0,0 0 0 0 0,-1 0 0 0 0,0 0 0 0 0,1 0 0 0 0,1-3 0 0 0,11-11 0 0 0,-5 9 0 0 0,0 0 0 0 0,0 1 0 0 0,0 1 0 0 0,1 0 0 0 0,-1 1 0 0 0,27-15 0 0 0,-6 3 0 0 0,-17 10 0 0 0,0-2 0 0 0,7-4 0 0 0,-9 5 0 0 0,0 0 0 0 0,13-5 0 0 0,-8 4 0 0 0,-10 5 0 0 0,-1-1 0 0 0,0 0 0 0 0,0-1 0 0 0,0 0 0 0 0,-1 0 0 0 0,6-6 0 0 0,-3 2 0 0 0,1 0 0 0 0,6-3 0 0 0,14-10 0 0 0,26-20 0 0 0,-46 35 0 0 0,0 1 0 0 0,1 1 0 0 0,3-2 0 0 0,20-13 0 0 0,11-10 0 0 0,-15 11 0 0 0,20-17 0 0 0,-20 16 0 0 0,-23 17 0 0 0,1-1 0 0 0,-1-1 0 0 0,0 1 0 0 0,1-2 0 0 0,-2 2 0 0 0,0-1 0 0 0,1 1 0 0 0,0 0 0 0 0,0 1 0 0 0,0 0 0 0 0,1 0 0 0 0,0 1 0 0 0,2-1 0 0 0,-9 3 0 0 0,5-2 0 0 0,1-1 0 0 0,-1 0 0 0 0,0 0 0 0 0,0-1 0 0 0,-1 0 0 0 0,4-3 0 0 0,15-12 0 0 0,32-18 0 0 0,-29 21 0 0 0,-1-1 0 0 0,1-3 0 0 0,-22 17 0 0 0,0 1 0 0 0,0-1 0 0 0,1 1 0 0 0,-1 1 0 0 0,1-1 0 0 0,5-1 0 0 0,-4 2 0 0 0,-1-1 0 0 0,1 0 0 0 0,0 0 0 0 0,3-4 0 0 0,1-1 0 0 0,0-1 0 0 0,2-4 0 0 0,-4 5 0 0 0,0 0 0 0 0,1 0 0 0 0,4-2 0 0 0,9-6 0 0 0,17-9 0 0 0,70-34 0 0 0,-52 24 0 0 0,-14 13 0 0 0,-13 6 0 0 0,28-10 0 0 0,-38 18 0 0 0,14-10 0 0 0,-15 8 0 0 0,18-7 0 0 0,-29 13 0 0 0,-1 0 0 0 0,0-1 0 0 0,0 1 0 0 0,0-2 0 0 0,0 1 0 0 0,-1-1 0 0 0,3-3 0 0 0,1 0 0 0 0,0 0 0 0 0,8-5 0 0 0,-5 6 0 0 0,-6 4 0 0 0,0-1 0 0 0,0 0 0 0 0,-1-1 0 0 0,0 1 0 0 0,0-1 0 0 0,5-5 0 0 0,-10 7 0 0 0,1 1 0 0 0,0-1 0 0 0,0 1 0 0 0,1 0 0 0 0,-1 0 0 0 0,1 0 0 0 0,0 1 0 0 0,-1-1 0 0 0,1 1 0 0 0,3-1 0 0 0,0-1 0 0 0,1-1 0 0 0,-1 1 0 0 0,-1-1 0 0 0,1 0 0 0 0,-1 0 0 0 0,1-2 0 0 0,1 0 0 0 0,0 1 0 0 0,0 0 0 0 0,6-4 0 0 0,12-3 0 0 0,4-2 0 0 0,6-1 0 0 0,-32 13 0 0 0,1 0 0 0 0,-1 0 0 0 0,0 0 0 0 0,0-1 0 0 0,3-2 0 0 0,-3 2 0 0 0,0 1 0 0 0,0-1 0 0 0,1 1 0 0 0,-1 0 0 0 0,4-2 0 0 0,8-3 0 0 0,-10 6 0 0 0,1-2 0 0 0,-1 1 0 0 0,0-1 0 0 0,0 0 0 0 0,5-3 0 0 0,9-10 0 0 0,1 2 0 0 0,7-4 0 0 0,26-18 0 0 0,-49 33 0 0 0,0 1 0 0 0,1 0 0 0 0,-1 0 0 0 0,0 1 0 0 0,2-1 0 0 0,-1 1 0 0 0,0-1 0 0 0,-1 1 0 0 0,1-1 0 0 0,2-3 0 0 0,34-20 0 0 0,-10 4 0 0 0,-19 14 0 0 0,9-8 0 0 0,-9 6 0 0 0,2 0 0 0 0,-1 1 0 0 0,9-3 0 0 0,-9 5 0 0 0,-1-1 0 0 0,0-1 0 0 0,0 0 0 0 0,0-1 0 0 0,8-7 0 0 0,13-12 0 0 0,-21 12 0 0 0,3-1 0 0 0,50-44 0 0 0,-60 55 0 0 0,-3 5 0 0 0,-1-1 0 0 0,1 0 0 0 0,-1 1 0 0 0,1 0 0 0 0,0 0 0 0 0,0 0 0 0 0,2-1 0 0 0,9-5 0 0 0,0-1 0 0 0,3-2 0 0 0,-6 3 0 0 0,0 0 0 0 0,1 2 0 0 0,10-6 0 0 0,-17 10 0 0 0,0-1 0 0 0,0 0 0 0 0,0-1 0 0 0,0 1 0 0 0,3-4 0 0 0,13-9 0 0 0,-4 4 221 0 0,-1 0 0 0 0,14-15-221 0 0,7-5 1171 0 0,-22 19-2094 0 0,-8 7 1320 0 0,1 0 1 0 0,0 0 0 0 0,0 0-398 0 0,20-13 165 0 0,-24 17-153 0 0,-3 2-18 0 0,0-1 0 0 0,0 1 0 0 0,0-1 0 0 0,0 1 1 0 0,0-1-1 0 0,0 0 0 0 0,0 1 0 0 0,0-1 0 0 0,0 0 1 0 0,0 0-1 0 0,0 0 0 0 0,0 0 0 0 0,0 0 6 0 0,0 0-337 0 0,-1 1-138 0 0,0 0-33 0 0,0 0-72 0 0,-3 3-241 0 0,-1 0 1 0 0,1-1-1 0 0,-1 1 0 0 0,1-1 0 0 0,-3 1 821 0 0,-5 3-7164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02.4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3490 6447 0 0,'-1'4'142'0'0,"-4"14"22"0"0,4-13 13 0 0,1-5 55 0 0,0 0 181 0 0,0 0 78 0 0,-7 16 2509 0 0,6-15-2779 0 0,0 1 166 0 0,-7 13 7197 0 0,17-13-7419 0 0,-5-1-165 0 0,-3 0 0 0 0,0-1 0 0 0,0 0 0 0 0,1 1 0 0 0,-1-1 0 0 0,0 0 0 0 0,1 0 0 0 0,-1 0 0 0 0,0 0 0 0 0,1 0 0 0 0,-1 0 0 0 0,23-9 0 0 0,-6 2 471 0 0,0-1 0 0 0,-1-1-1 0 0,-1-1 1 0 0,2-1-471 0 0,-2 1 174 0 0,13-7-174 0 0,8-4-9 0 0,6-2 9 0 0,-27 15 0 0 0,-1-1 0 0 0,11-7 0 0 0,96-69 0 0 0,-80 60 0 0 0,-22 14 0 0 0,-1 0 0 0 0,-1-2 0 0 0,6-5 0 0 0,-3 1 0 0 0,6-7 0 0 0,15-15 0 0 0,-25 23 0 0 0,9-7 0 0 0,4-4 0 0 0,10-8 164 0 0,1 2-1 0 0,1 1 1 0 0,7-1-164 0 0,-28 19 596 0 0,-9 5-123 0 0,1 1-1 0 0,2-1-472 0 0,45-26 17 0 0,28-22-17 0 0,20-13-1 0 0,-36 25 1 0 0,-49 30 0 0 0,0 0 0 0 0,-1-2 0 0 0,8-9 0 0 0,-8 6 0 0 0,2 2 0 0 0,18-11 0 0 0,70-49 0 0 0,-76 53 0 0 0,46-36 0 0 0,37-26 0 0 0,179-140 0 0 0,-279 211 0 0 0,53-40 0 0 0,-55 43 0 0 0,-1 0 0 0 0,6-7 0 0 0,-6 5 0 0 0,0 0 0 0 0,5 0 0 0 0,50-40 0 0 0,-38 29 0 0 0,37-30 0 0 0,-12 9 0 0 0,17-8 0 0 0,-41 31 0 0 0,17-10 0 0 0,-15 10 0 0 0,14-13 0 0 0,-41 30 0 0 0,9-6 0 0 0,13-6 0 0 0,-14 9 0 0 0,-1 0 0 0 0,7-7 0 0 0,52-40 0 0 0,-37 30 0 0 0,25-25 0 0 0,6-9 0 0 0,-38 37 0 0 0,6-3 0 0 0,14-10 0 0 0,-27 19-45 0 0,-6 4 787 0 0,0-1 1 0 0,4-4-743 0 0,-14 12 171 0 0,0 0 0 0 0,1 0 0 0 0,2 0-171 0 0,10-8 95 0 0,34-27-95 0 0,-42 33 0 0 0,0 0 0 0 0,0 1 0 0 0,7-3 0 0 0,-12 6 0 0 0,32-18-692 0 0,-1-1 0 0 0,4-7 692 0 0,8-3 858 0 0,-21 15-332 0 0,109-72-526 0 0,-135 88 0 0 0,1 0 0 0 0,0-1 0 0 0,1 0 0 0 0,-1 0 0 0 0,-1-1 0 0 0,5-4 0 0 0,0-1 0 0 0,1 0 0 0 0,0 1 0 0 0,2-1 0 0 0,16-15 0 0 0,6-5 0 0 0,-22 19 0 0 0,1 0 0 0 0,8-11 0 0 0,-6 4 0 0 0,1 0 0 0 0,1 1 0 0 0,0 1 0 0 0,4-2 0 0 0,-10 10 0 0 0,0-2 0 0 0,1-1 0 0 0,-1 0 0 0 0,-7 9 0 0 0,0 0 0 0 0,19-16 0 0 0,20-14 0 0 0,-22 17 0 0 0,-19 14 0 0 0,0-1 0 0 0,-1 0 0 0 0,1 1 0 0 0,-1-1 0 0 0,0 0 0 0 0,1 0 0 0 0,-1 1 0 0 0,0-1 0 0 0,0-2 0 0 0,0 2 0 0 0,0 0 0 0 0,1 0 0 0 0,-1 0 0 0 0,0 0 0 0 0,1 0 0 0 0,-1 0 0 0 0,3-1 0 0 0,13-11 0 0 0,-6 6 0 0 0,-1-1 0 0 0,8-8 0 0 0,-14 13 0 0 0,0 0 0 0 0,1 1 0 0 0,2-3 0 0 0,10-7 0 0 0,2-6 0 0 0,2 1 0 0 0,11-9 0 0 0,-10 7 0 0 0,-7 5 0 0 0,-13 13 0 0 0,0 1 0 0 0,-1-1 0 0 0,1 0 0 0 0,0 0 0 0 0,0 1 0 0 0,0-1 0 0 0,1 1 0 0 0,-1-1 0 0 0,2 0 0 0 0,2-1 0 0 0,-3 1 0 0 0,11-11 0 0 0,-7 6 0 0 0,5-5 0 0 0,-7 9 0 0 0,5-6 0 0 0,-9 6 0 0 0,0 0 0 0 0,9-6 0 0 0,-7 7 0 0 0,3-5 0 0 0,0 0 0 0 0,-5 5 0 0 0,1 0 0 0 0,-1 0 0 0 0,1 0 0 0 0,-1 0 0 0 0,1 1 0 0 0,0-1 0 0 0,0 0 0 0 0,0 1 0 0 0,1-1 0 0 0,4-3 0 0 0,25-25 0 0 0,-24 23 0 0 0,0 0 0 0 0,-1-3 0 0 0,0 2 0 0 0,5-3 0 0 0,-9 9 0 0 0,8-7 0 0 0,-3 4 0 0 0,0 1-133 0 0,-6 3-563 0 0,-2 1-258 0 0,0 0-1421 0 0,0 0-5475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25.80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0 100 4607 0 0,'0'0'102'0'0,"0"0"20"0"0,0 0 6 0 0,1-1 51 0 0,0-13 701 0 0,-1 13-371 0 0,0-1-97 0 0,0 0-1 0 0,0 0 0 0 0,0 0 0 0 0,1 0 1 0 0,-1 1-1 0 0,1-1 0 0 0,0-2-411 0 0,-1 4-239 0 0,5-14 327 0 0,2-4 1246 0 0,-3 11-857 0 0,-3 4-376 0 0,1 0-29 0 0,9-4-80 0 0,-4 0 8 0 0,-3 1-64 0 0,-3 5-273 0 0,-1 1-138 0 0,0 0-33 0 0,0 0-4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29.04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215 718 4607 0 0,'0'0'208'0'0,"0"0"67"0"0,-1 1 154 0 0,-2 2-115 0 0,2-1-178 0 0,-1 0 0 0 0,0 0-1 0 0,0-1 1 0 0,0 1 0 0 0,1-1 0 0 0,-2 0 0 0 0,1 1 0 0 0,0-1 0 0 0,0 0-1 0 0,-2 0-135 0 0,-9 6 2048 0 0,12-7-1661 0 0,1 0 101 0 0,0 0 21 0 0,0 0-66 0 0,0 0-222 0 0,0 0 166 0 0,0 0 101 0 0,0 0 21 0 0,1 0-442 0 0,1-1-1 0 0,-1 1 1 0 0,0-1-1 0 0,1 0 1 0 0,-1 1-1 0 0,0-1 1 0 0,0 0-1 0 0,1 0-66 0 0,3-3 76 0 0,10-4 70 0 0,0-1-1 0 0,-1-1 1 0 0,4-4-146 0 0,26-17 494 0 0,7-4 249 0 0,-7 4-369 0 0,-27 18-374 0 0,0 0 0 0 0,9-11 0 0 0,0 1 0 0 0,42-38 0 0 0,16-14 0 0 0,-44 45 0 0 0,27-14 0 0 0,23-19 0 0 0,-57 38 0 0 0,27-22 0 0 0,2 3 0 0 0,36-19 0 0 0,-48 35 0 0 0,-43 25 72 0 0,-6 2 299 0 0,-1 1 117 0 0,0 0 21 0 0,0 0-66 0 0,-10-1-278 0 0,6 1-165 0 0,0 1 0 0 0,0-1 0 0 0,0 1 0 0 0,0 0 0 0 0,0 0 0 0 0,0 1 0 0 0,0-1 0 0 0,-1 1 0 0 0,-4 2 0 0 0,4-2 0 0 0,0 0 0 0 0,1 1 0 0 0,-1-1 0 0 0,-4 4 0 0 0,4-2 0 0 0,0-1 0 0 0,0 0 0 0 0,-3 2 0 0 0,-1-2 0 0 0,-1 1 0 0 0,-1 1 0 0 0,1 0 0 0 0,-7 5 0 0 0,-51 36 0 0 0,-81 57 0 0 0,75-47 0 0 0,-81 64 0 0 0,86-67 0 0 0,41-32 0 0 0,0 1 0 0 0,-10 12 0 0 0,26-22 342 0 0,-1 0-1 0 0,0-1 0 0 0,-1-1 1 0 0,0 0-1 0 0,0-1 0 0 0,-6 2-341 0 0,15-9 0 0 0,4-4 0 0 0,4-3 0 0 0,-3 5 0 0 0,6-7 0 0 0,-1-1 0 0 0,1 1 0 0 0,1 0 0 0 0,-1 1 0 0 0,1-1 0 0 0,1 1 0 0 0,17-14 0 0 0,5 0 0 0 0,-29 19 0 0 0,23-15 0 0 0,1-1 0 0 0,18-15 0 0 0,185-147 0 0 0,-206 164 0 0 0,22-17 0 0 0,2 3 0 0 0,15-7 0 0 0,19-10 0 0 0,-6 3 0 0 0,-44 29 0 0 0,-18 9 0 0 0,0 0 0 0 0,3-4 0 0 0,-76 59 0 0 0,-20 6 0 0 0,69-48 0 0 0,0 0 0 0 0,-10 4 0 0 0,-16 11 0 0 0,-6 9 0 0 0,3 2 0 0 0,-1 3 0 0 0,-18 16 0 0 0,-14 7 0 0 0,-64 56 0 0 0,108-92 1269 0 0,-25 14-1269 0 0,7-4 763 0 0,-16 12-747 0 0,69-52-16 0 0,8-7 0 0 0,318-256 0 0 0,-284 230 0 0 0,0-1 0 0 0,16-7 0 0 0,103-66 0 0 0,-33 24 0 0 0,-96 68 0 0 0,0 1 0 0 0,30-11 0 0 0,-62 29 0 0 0,1 0 0 0 0,-1 1 0 0 0,0-1 0 0 0,1 1 0 0 0,3-1 0 0 0,-9 2 0 0 0,0 0 0 0 0,0 0 0 0 0,1 0 0 0 0,-1 0 0 0 0,0 0 0 0 0,0 0 0 0 0,1 0 0 0 0,-1 0 0 0 0,0 0 0 0 0,0 0 0 0 0,0 0 0 0 0,1 0 0 0 0,-1 0 0 0 0,0 0 0 0 0,0 0 0 0 0,1 0 0 0 0,-1 1 0 0 0,0-1 0 0 0,0 0 0 0 0,0 0 0 0 0,1 0 0 0 0,-1 0 0 0 0,0 0 0 0 0,0 0 0 0 0,0 1 0 0 0,1-1 0 0 0,-1 0 0 0 0,0 0 0 0 0,0 2 0 0 0,-1-1 0 0 0,1 1 0 0 0,-1-1 0 0 0,1 1 0 0 0,-1-1 0 0 0,1 1 0 0 0,-1-1 0 0 0,0 1 0 0 0,0-1 0 0 0,0 0 0 0 0,0 2 0 0 0,-2 1 0 0 0,-7 10 0 0 0,0-1 0 0 0,0-1 0 0 0,-2 0 0 0 0,-9 9 0 0 0,-3 3 0 0 0,-11 10 0 0 0,-2-1 0 0 0,-4 0 0 0 0,-81 56 0 0 0,-37 20 0 0 0,-21 15 0 0 0,127-90 0 0 0,25-17 0 0 0,-14 13 0 0 0,32-23 0 0 0,5-5 0 0 0,4-3 0 0 0,4-5 0 0 0,-3 6 0 0 0,7-8 0 0 0,0 1 0 0 0,0-1 0 0 0,1 1 0 0 0,-1 0 0 0 0,4-1 0 0 0,6-6 0 0 0,9-6 0 0 0,1 1 0 0 0,8-4 0 0 0,35-24 0 0 0,-17 8 0 0 0,43-24 0 0 0,22-12 0 0 0,-50 31 0 0 0,0-3 0 0 0,5-3 0 0 0,-53 36 0 0 0,-10 8 0 0 0,0-1 0 0 0,0 1 0 0 0,1 1 0 0 0,-1 0 0 0 0,10-3 0 0 0,-14 7 0 0 0,-6 3 0 0 0,-5 3 0 0 0,5-5 0 0 0,-28 26 0 0 0,-1-2 0 0 0,-29 18 0 0 0,-11 9 0 0 0,21-14 0 0 0,-2-2 0 0 0,-9 3 0 0 0,-65 41 0 0 0,64-41 21 0 0,-43 18-21 0 0,10-5 1419 0 0,81-45-1267 0 0,1 1 0 0 0,-2-2 0 0 0,1 0 0 0 0,-12 4-152 0 0,23-9 0 0 0,1 0 0 0 0,0 0 0 0 0,0 0 0 0 0,-1 0 0 0 0,1 0 0 0 0,0 1 0 0 0,0-1 0 0 0,-1 0 0 0 0,1 0 0 0 0,0 0 0 0 0,-1 0 0 0 0,1 0 0 0 0,0 0 0 0 0,0 0 0 0 0,-1 0 0 0 0,1-1 0 0 0,0 1 0 0 0,0 0 0 0 0,-1 0 0 0 0,1 0 0 0 0,0 0 0 0 0,0 0 0 0 0,-1 0 0 0 0,1 0 0 0 0,0 0 0 0 0,0-1 0 0 0,-1 0 0 0 0,1 1 0 0 0,0-1 0 0 0,0 0 0 0 0,-1 0 0 0 0,1 0 0 0 0,0 0 0 0 0,0 0 0 0 0,0 0 0 0 0,0 1 0 0 0,0-1 0 0 0,0 0 0 0 0,1 0 0 0 0,-1 0 0 0 0,0 0 0 0 0,0 0 0 0 0,1 1 0 0 0,-1-1 0 0 0,1-1 0 0 0,8-17 0 0 0,2 0 0 0 0,1 1 0 0 0,1 0 0 0 0,10-10 0 0 0,47-47 0 0 0,-31 34 0 0 0,-16 16 0 0 0,1 1 0 0 0,4-1 0 0 0,145-121 0 0 0,-29 34 0 0 0,-119 96 0 0 0,-22 15 0 0 0,-7 6 0 0 0,-6 5 0 0 0,-13 11 0 0 0,-1-2 0 0 0,-25 16 0 0 0,8-5 0 0 0,-11 10 0 0 0,1 1 0 0 0,-126 103 0 0 0,-40 29 0 0 0,171-138 0 0 0,-26 18 0 0 0,63-45 0 0 0,34-30 0 0 0,82-60 0 0 0,-38 28 0 0 0,10-11 0 0 0,-11 8 0 0 0,-19 15 0 0 0,8-11 0 0 0,32-28 0 0 0,-46 43 0 0 0,-22 20 0 0 0,0 0 0 0 0,1 1 0 0 0,22-12 0 0 0,-1 0 0 0 0,-38 26 0 0 0,-4 4 0 0 0,-4 4 0 0 0,3-5 0 0 0,-11 15 0 0 0,0-1 0 0 0,-1-1 0 0 0,-8 7 0 0 0,-43 35 0 0 0,-4 5 0 0 0,-19 26 0 0 0,-5 6 0 0 0,-19 9 0 0 0,14-23 0 0 0,-15 4 0 0 0,11-5 0 0 0,99-76 0 0 0,-10 8 0 0 0,5-6 0 0 0,5-5 0 0 0,5-4 0 0 0,-4 6 0 0 0,10-12 0 0 0,1 0 0 0 0,1 1 0 0 0,0 0 0 0 0,0 1 0 0 0,2 0 0 0 0,8-8 0 0 0,67-56 0 0 0,144-115 0 0 0,-173 141 0 0 0,-17 13 0 0 0,1 2 0 0 0,24-12 0 0 0,29-18 0 0 0,-42 26 0 0 0,-51 35 0 0 0,0 0 0 0 0,0-1 0 0 0,0 2 0 0 0,0-1 0 0 0,2 0 0 0 0,-6 2 0 0 0,0 0 0 0 0,0 0 0 0 0,0 0 0 0 0,0 0 0 0 0,0 0 0 0 0,-1 0 0 0 0,1 1 0 0 0,0-1 0 0 0,0 0 0 0 0,0 0 0 0 0,0 0 0 0 0,0 0 0 0 0,0 0 0 0 0,0 0 0 0 0,0 0 0 0 0,1 0 0 0 0,-1 0 0 0 0,0 0 0 0 0,0 0 0 0 0,0 0 0 0 0,0 0 0 0 0,0 0 0 0 0,0 0 0 0 0,0 0 0 0 0,0 0 0 0 0,0 0 0 0 0,0 0 0 0 0,0 0 0 0 0,0 0 0 0 0,0 1 0 0 0,0-1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0,0-1 0 0 0,-4 7 0 0 0,-8 7 0 0 0,-165 126 0 0 0,28-30 0 0 0,-110 76 0 0 0,210-154 0 0 0,-51 37 0 0 0,91-61 0 0 0,-1-1 0 0 0,1-1 0 0 0,-5 2 0 0 0,8-4 0 0 0,2-2 0 0 0,6-5 0 0 0,8-6 0 0 0,-10 10 0 0 0,182-154 0 0 0,-121 105 0 0 0,44-30 0 0 0,-5 4 0 0 0,-50 36 0 0 0,2 3 0 0 0,2 0 0 0 0,118-72 0 0 0,-167 105 0 0 0,1 0 0 0 0,0 0 0 0 0,-1 1 0 0 0,5-2 0 0 0,-2 3 0 0 0,-6 4 0 0 0,-4 2 0 0 0,2-5 0 0 0,-2 4 0 0 0,0-1 0 0 0,0 1 0 0 0,0-1 0 0 0,0 0 0 0 0,0 1 0 0 0,0-1 0 0 0,-3 2 0 0 0,-22 21 0 0 0,17-17 0 0 0,-46 42 0 0 0,-19 10 0 0 0,-10 11 0 0 0,7-5 0 0 0,-2-4 0 0 0,-192 142 0 0 0,241-185 0 0 0,-7 6 0 0 0,179-143 0 0 0,-50 37 0 0 0,37-45 0 0 0,-85 85 0 0 0,3 1 0 0 0,14-7 0 0 0,28-24 0 0 0,82-69 0 0 0,-141 118 0 0 0,-28 21 0 0 0,-1 0 0 0 0,0-1 0 0 0,0 1 0 0 0,0 0 0 0 0,0 0 0 0 0,0 0 0 0 0,0 0 0 0 0,0 0 0 0 0,0 0 0 0 0,0 0 0 0 0,0 0 0 0 0,0 0 0 0 0,0-1 0 0 0,1 1 0 0 0,-1 0 0 0 0,0 0 0 0 0,0 0 0 0 0,0 0 0 0 0,0 0 0 0 0,0 0 0 0 0,0 0 0 0 0,0 0 0 0 0,1 0 0 0 0,-1 0 0 0 0,0 0 0 0 0,0 0 0 0 0,0 0 0 0 0,0 0 0 0 0,0 0 0 0 0,0 0 0 0 0,0 0 0 0 0,1 0 0 0 0,-1 0 0 0 0,0 0 0 0 0,0 0 0 0 0,0 0 0 0 0,0 0 0 0 0,0 0 0 0 0,0 0 0 0 0,0 0 0 0 0,1 0 0 0 0,-1 1 0 0 0,0-1 0 0 0,-3 5 0 0 0,-7 9 0 0 0,-12 8 0 0 0,-2-1 0 0 0,-12 9 0 0 0,5-4 0 0 0,-188 154 0 0 0,144-119 0 0 0,-115 81 7 0 0,-6-9-51 0 0,123-84-52 0 0,-36 28-1723 0 0,57-39-4839 0 0,31-23 220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34.61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2367 120 6447 0 0,'0'0'142'0'0,"0"0"22"0"0,0 0 13 0 0,0 0 55 0 0,0 0 181 0 0,0 0 78 0 0,1 0 18 0 0,1 0-192 0 0,11-8-26 0 0,27-15 640 0 0,-39 22-422 0 0,1 1-66 0 0,4-3-294 0 0,1-1-61 0 0,-6 3 283 0 0,-1 1 117 0 0,0 0 21 0 0,0 0-66 0 0,0 0-222 0 0,0 0 166 0 0,0 0 101 0 0,0 0 21 0 0,0 0-66 0 0,-1 0-294 0 0,-7-2-133 0 0,0 1-16 0 0,3 2 0 0 0,3-1 0 0 0,-1 0 0 0 0,1 1 0 0 0,0-1 0 0 0,-1 1 0 0 0,1 0 0 0 0,0-1 0 0 0,-1 1 0 0 0,1 1 0 0 0,-12 4 373 0 0,0 1 0 0 0,0 0-1 0 0,-8 7-372 0 0,4-3 322 0 0,16-10-202 0 0,-11 7 42 0 0,0-1 1 0 0,0 0 0 0 0,-3 0-163 0 0,8-4 0 0 0,1 1 0 0 0,-1 0 0 0 0,1 0 0 0 0,-3 3 0 0 0,-21 13 0 0 0,2-6 0 0 0,-111 60 0 0 0,83-37 0 0 0,20-14 0 0 0,-1 0 0 0 0,-23 14 0 0 0,-8 3 0 0 0,-84 49 0 0 0,26-15 0 0 0,74-40 653 0 0,20-13 134 0 0,-49 33-189 0 0,-12 16-598 0 0,13-10 10 0 0,-77 44-10 0 0,43-35 0 0 0,91-53 0 0 0,15-9 0 0 0,-1-1 0 0 0,-2 2 0 0 0,-1-1 0 0 0,1 1 0 0 0,-9 8 0 0 0,-7 4 0 0 0,-21 17 0 0 0,9-2 0 0 0,12-11 0 0 0,-7 6 0 0 0,27-24 0 0 0,0 0 0 0 0,1 0 0 0 0,-4 4 0 0 0,5-5 0 0 0,0-1 0 0 0,0 1 0 0 0,-1-1 0 0 0,0 0 0 0 0,-4 1 0 0 0,-9 5 512 0 0,1 0 0 0 0,0 2 0 0 0,1 0 0 0 0,0 2-512 0 0,-5 0 0 0 0,15-10 0 0 0,1 0 0 0 0,0 1 0 0 0,-1 1 0 0 0,-2 2 0 0 0,1-1 0 0 0,0 0 0 0 0,-10 4 0 0 0,8-4 0 0 0,1-2 0 0 0,6-4 0 0 0,1 0 0 0 0,0 0 0 0 0,0 0 0 0 0,0 1 0 0 0,-2 0 0 0 0,-58 27 0 0 0,27-8 0 0 0,16-10 0 0 0,-18 12 0 0 0,25-15 0 0 0,10-7 0 0 0,0 1 0 0 0,0-1 0 0 0,0 1 0 0 0,1 0 0 0 0,-2 1 0 0 0,-1 1 0 0 0,-1 1 0 0 0,0 0 0 0 0,0-1 0 0 0,0-1 0 0 0,0 1 0 0 0,0-1 0 0 0,-1 0 0 0 0,0 0 0 0 0,1 0 0 0 0,-4-1 0 0 0,4 1 0 0 0,8-5 0 0 0,7-5 0 0 0,0 1 0 0 0,3-2 0 0 0,24-11 0 0 0,25-12 0 0 0,-35 19 0 0 0,0-2 0 0 0,3-4 0 0 0,17-10 0 0 0,29-13 0 0 0,182-105 0 0 0,-222 124 0 0 0,12-6 0 0 0,-2-2 0 0 0,15-15 0 0 0,-32 24 0 0 0,1 1 0 0 0,18-9 0 0 0,27-18 0 0 0,17-20 0 0 0,-25 18 0 0 0,33-18 0 0 0,-55 39 0 0 0,-12 8 0 0 0,3-1 0 0 0,94-43 0 0 0,-87 43 0 0 0,-17 8 0 0 0,3-1 0 0 0,34-14 0 0 0,1-5 0 0 0,-27 14 0 0 0,38-20 0 0 0,-58 29 0 0 0,0-1 0 0 0,-1 0 0 0 0,6-6 0 0 0,115-98 0 0 0,-80 68 0 0 0,-34 27 0 0 0,20-20 0 0 0,-26 26 0 0 0,-14 13 0 0 0,0-1 0 0 0,0 0 0 0 0,0 1 0 0 0,0-1 0 0 0,0 0 0 0 0,0 0 0 0 0,0 0 0 0 0,-1 0 0 0 0,1 0 0 0 0,-1-1 0 0 0,1 1 0 0 0,2-9 0 0 0,2 3 0 0 0,3 1 0 0 0,1-1 0 0 0,2-4 0 0 0,-6 9 0 0 0,-1 1 0 0 0,7-10 0 0 0,-10 10 0 0 0,12-10 0 0 0,-5 4 0 0 0,-6 5 0 0 0,1 0 0 0 0,-1 0 0 0 0,1 0 0 0 0,-1 0 0 0 0,1 0 0 0 0,3-1 0 0 0,3-3 0 0 0,-7 5 0 0 0,-1 1 0 0 0,14-8 0 0 0,-14 8 0 0 0,-1 0 0 0 0,14-12 0 0 0,-9 8 0 0 0,0-1 0 0 0,0 0 0 0 0,0-1 0 0 0,0 0 0 0 0,5-4 0 0 0,-8 9 0 0 0,0 1 0 0 0,6-6 0 0 0,1 1 0 0 0,0 1 0 0 0,0-1 0 0 0,0 2 0 0 0,1 2 0 0 0,-11 2 0 0 0,0 0 0 0 0,0 0 0 0 0,0 0 0 0 0,0 0 0 0 0,0 0 0 0 0,1 0 0 0 0,-1 0 0 0 0,0 0 0 0 0,0 0 0 0 0,0 0 0 0 0,0 0 0 0 0,1-1 0 0 0,-1 1 0 0 0,0 0 0 0 0,0 0 0 0 0,0 0 0 0 0,0 0 0 0 0,1 1 0 0 0,-1-1 0 0 0,0 0 0 0 0,0 0 0 0 0,0 0 0 0 0,0 0 0 0 0,1 0 0 0 0,-1 0 0 0 0,0 0 0 0 0,0 0 0 0 0,0 0 0 0 0,0 0 0 0 0,1 0 0 0 0,-1 0 0 0 0,0 1 0 0 0,0-1 0 0 0,0 0 0 0 0,0 0 0 0 0,0 0 0 0 0,0 0 0 0 0,0 0 0 0 0,1 1 0 0 0,-1-1 0 0 0,0 0 0 0 0,0 0 0 0 0,0 0 0 0 0,0 0 0 0 0,0 1 0 0 0,0-1 0 0 0,0 0 0 0 0,0 0 0 0 0,0 0 0 0 0,0 0 0 0 0,0 1 0 0 0,0-1 0 0 0,-4 7 0 0 0,4-6 0 0 0,-6 12 0 0 0,-1-2 0 0 0,-3-2 0 0 0,0-1 0 0 0,0 0 0 0 0,-1 0 0 0 0,-2 0 0 0 0,3-1 0 0 0,-4 1 0 0 0,0 0 0 0 0,-2 0 0 0 0,-13 7 0 0 0,-2 1 0 0 0,11-7 0 0 0,-7 7 0 0 0,-107 62 0 0 0,85-50 0 0 0,-135 84 0 0 0,31-20 0 0 0,107-66 0 0 0,-33 19 0 0 0,-25 14 0 0 0,48-28 0 0 0,23-12 0 0 0,-13 9 0 0 0,-164 106 0 0 0,-5-2 0 0 0,98-62 0 0 0,75-44 0 0 0,-23 15 0 0 0,-71 46 0 0 0,64-47 0 0 0,-1-4 0 0 0,-14 3 0 0 0,63-29 0 0 0,-17 12 0 0 0,8-4 0 0 0,4-3 0 0 0,-9 8 0 0 0,2-2 0 0 0,-20 13 0 0 0,50-29 0 0 0,-2 0 0 0 0,6-3 0 0 0,-4 8 0 0 0,4-6 0 0 0,6-4 0 0 0,6-5 0 0 0,-9 5 0 0 0,46-25 0 0 0,-13 6 0 0 0,4-3 0 0 0,41-22 0 0 0,-18 11 0 0 0,87-59 0 0 0,-12 6 0 0 0,18 3 0 0 0,-111 60 0 0 0,69-31 0 0 0,-8 3 0 0 0,36-20 874 0 0,166-89 300 0 0,-59 19-1174 0 0,-136 72 0 0 0,-10 5 0 0 0,108-62 0 0 0,-154 88 0 0 0,12-6 0 0 0,-38 25 0 0 0,10-9 0 0 0,7-5 0 0 0,-43 31 0 0 0,0-1 0 0 0,-1 1 0 0 0,1-1 0 0 0,0 1 0 0 0,-1-1 0 0 0,0 0 0 0 0,1-1 0 0 0,7-5 0 0 0,-1 1 0 0 0,-1 1 0 0 0,0 0 0 0 0,-2 3 0 0 0,-11 11 0 0 0,-2-1-231 0 0,0 0 0 0 0,0 0 0 0 0,0-1 0 0 0,-1 0 0 0 0,0-1 0 0 0,-6 3 231 0 0,-16 10-1443 0 0,-1 1-568 0 0,16-10 987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38.8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182 863 6447 0 0,'0'0'142'0'0,"0"0"22"0"0,0 0 13 0 0,-1-2-20 0 0,1 1-142 0 0,0 0-14 0 0,0 1 0 0 0,0-1 0 0 0,0 1 0 0 0,-1 0 0 0 0,1-1 0 0 0,0 1 0 0 0,0 0 0 0 0,0-1 0 0 0,0 1 0 0 0,-1 0 0 0 0,1-1 0 0 0,0 1 0 0 0,0 0 0 0 0,-1-1 0 0 0,1 1 0 0 0,0 0-1 0 0,-1 0 1 0 0,1-1 0 0 0,0 1-1 0 0,-1 0 0 0 0,0 0 0 0 0,0 0 0 0 0,0 0 0 0 0,0 0 0 0 0,1 0 0 0 0,-1 0 0 0 0,0 0 0 0 0,0 0 0 0 0,0 0 0 0 0,0 0 0 0 0,1 0 0 0 0,-1 1 0 0 0,0-1 0 0 0,0 0 0 0 0,0 1 0 0 0,1-1 0 0 0,-1 1-1 0 0,0-1 1 0 0,1 0 0 0 0,-1 1 0 0 0,-5 4 75 0 0,5-5 85 0 0,1-1 0 0 0,-1 1 0 0 0,0 0 1 0 0,0 0-1 0 0,0 0 0 0 0,0 0 0 0 0,1-1 0 0 0,-1 1 0 0 0,0 0 0 0 0,0-1 1 0 0,1 1-1 0 0,-1-1 0 0 0,0 1 0 0 0,0-1-160 0 0,0 1 163 0 0,0-1 349 0 0,1 1 0 0 0,0 0-69 0 0,2-1-222 0 0,13-12 320 0 0,0 0 0 0 0,1 2-1 0 0,8-5-540 0 0,6-4 370 0 0,309-206 1662 0 0,-130 101-2012 0 0,8-5-24 0 0,-150 89 4 0 0,25-17 0 0 0,-9 5 0 0 0,-23 16 0 0 0,-43 27 0 0 0,0 0 0 0 0,0 2 0 0 0,1 0 0 0 0,-7 1 0 0 0,-3 0 72 0 0,-7 5 299 0 0,-1 2 117 0 0,0 0 21 0 0,-1 2-66 0 0,-2 2-424 0 0,0-1 0 0 0,0 0 0 0 0,0 0 0 0 0,0-1 0 0 0,0 1 0 0 0,-1 0 0 0 0,1-1 0 0 0,-1 0 0 0 0,-2 1-19 0 0,-1 1-2 0 0,1 0 0 0 0,0 1 0 0 0,-1 0 2 0 0,-24 20 0 0 0,0-3 0 0 0,-16 9 0 0 0,3-2 0 0 0,6-7 0 0 0,24-14 0 0 0,0 0 0 0 0,-3 4 0 0 0,-26 21 0 0 0,-28 21 0 0 0,19-20 0 0 0,-2-2 0 0 0,-22 7 0 0 0,1-1 443 0 0,-10 9-443 0 0,18-10 1589 0 0,-20 5-1589 0 0,-46 30 15 0 0,110-59-14 0 0,-31 20-1 0 0,30-18 0 0 0,-1 0 0 0 0,-1-1 0 0 0,0-2 0 0 0,-5 1 0 0 0,3-3 0 0 0,27-11 0 0 0,4-1 0 0 0,7-7 0 0 0,4-2 0 0 0,62-61 0 0 0,4 5 0 0 0,42-26 0 0 0,-97 76 0 0 0,124-91 0 0 0,-29 23 0 0 0,-86 62 0 0 0,39-25 0 0 0,19-7 0 0 0,-75 47 0 0 0,1 0 0 0 0,-1 1 0 0 0,16-4 0 0 0,-19 7 0 0 0,-13 4 0 0 0,0 0 0 0 0,0 0 0 0 0,-1 0 0 0 0,1-1 0 0 0,0 1 0 0 0,0 0 0 0 0,-1 1 0 0 0,1-1 0 0 0,0 0 0 0 0,0 0 0 0 0,-1 0 0 0 0,1 0 0 0 0,0 1 0 0 0,-1-1 0 0 0,2 0 0 0 0,-1 2 0 0 0,1-1 0 0 0,-1 1 0 0 0,0 0 0 0 0,1-1 0 0 0,-1 1 0 0 0,0 0 0 0 0,0 0 0 0 0,0 0 0 0 0,0 0 0 0 0,0 0 0 0 0,-1 0 0 0 0,1 0 0 0 0,-1-1 0 0 0,1 0 0 0 0,-1 0 0 0 0,0 1 0 0 0,0-1 0 0 0,0 0 0 0 0,0 0 0 0 0,0 0 0 0 0,0 1 0 0 0,0-1 0 0 0,0 0 0 0 0,-2 7 0 0 0,-1-1 0 0 0,0 1 0 0 0,0-1 0 0 0,-1 0 0 0 0,0 0 0 0 0,0 0 0 0 0,-2 2 0 0 0,0 0 0 0 0,-3 4 0 0 0,-2 0 0 0 0,0 0 0 0 0,-8 8 0 0 0,1-3 0 0 0,0 0 0 0 0,-1 0 0 0 0,0-2 0 0 0,-4 2 0 0 0,-63 41 0 0 0,-4 3 0 0 0,-173 124 0 0 0,204-145 0 0 0,-31 18 0 0 0,-19 13 0 0 0,39-27-81 0 0,5-4 1093 0 0,63-40-503 0 0,2-1-66 0 0,1-3-425 0 0,0 0 1 0 0,-1 0-1 0 0,1 0 0 0 0,0 0 1 0 0,1 0-1 0 0,-1 0 0 0 0,1 0 1 0 0,-1 0-1 0 0,2 0-18 0 0,0-2 0 0 0,1 1 0 0 0,-1 0 0 0 0,1 0 0 0 0,0 0 0 0 0,1 0 0 0 0,2-2 0 0 0,14-12 0 0 0,3-5 0 0 0,0 2 0 0 0,1 1 0 0 0,12-7 0 0 0,5-6 0 0 0,19-20 0 0 0,18-13 0 0 0,-4 6 0 0 0,103-75 0 0 0,-10 17 0 0 0,-103 68 0 0 0,28-30 0 0 0,-90 77 0 0 0,26-24 0 0 0,1 1 0 0 0,2 1 0 0 0,23-15 0 0 0,-55 42 0 0 0,-4 4 0 0 0,-12 13 0 0 0,8-8 0 0 0,-25 28 0 0 0,-2-2 0 0 0,-1 0 0 0 0,-3-2 0 0 0,-163 125 0 0 0,113-93 0 0 0,-12 6 0 0 0,66-49 0 0 0,3 0 0 0 0,-9 11 0 0 0,14-12 0 0 0,0-1 0 0 0,-3 0 0 0 0,-37 23 0 0 0,4-2 0 0 0,-2-2 0 0 0,-30 11 0 0 0,93-51 0 0 0,-3 1 0 0 0,0 1 0 0 0,-1-1 0 0 0,1 0 0 0 0,-1 0 0 0 0,-2 0 0 0 0,7-2 0 0 0,0 0 0 0 0,0 0 0 0 0,-1 0 0 0 0,1 0 0 0 0,0 0 0 0 0,0 0 0 0 0,-1 0 0 0 0,1 0 0 0 0,0-1 0 0 0,0 1 0 0 0,0 0 0 0 0,0 0 0 0 0,0-1 0 0 0,1 1 0 0 0,-1-1 0 0 0,0 1 0 0 0,0-1 0 0 0,1 1 0 0 0,-1-1 0 0 0,0 1 0 0 0,0-1 0 0 0,0-1 0 0 0,0 1 0 0 0,0-1 0 0 0,0 0 0 0 0,1 1 0 0 0,-1-1 0 0 0,0 0 0 0 0,1 1 0 0 0,-1-1 0 0 0,1 0 0 0 0,0 1 0 0 0,-1-1 0 0 0,1 0 0 0 0,0 0 0 0 0,0 0 0 0 0,0 1 0 0 0,0-1 0 0 0,1 0 0 0 0,-1 0 0 0 0,0 0 0 0 0,2-5 0 0 0,-1 1 0 0 0,1 0 0 0 0,1-1 0 0 0,1-2 0 0 0,2-3 0 0 0,1 0 0 0 0,1 1 0 0 0,0 0 0 0 0,0 0 0 0 0,1 1 0 0 0,4-3 0 0 0,-8 7 0 0 0,27-27 0 0 0,2 1 0 0 0,29-20 0 0 0,79-52 0 0 0,-131 97 0 0 0,179-123 0 0 0,-64 47 0 0 0,122-59 0 0 0,-184 113 0 0 0,-28 13 0 0 0,1-2 0 0 0,-29 13 0 0 0,1 1 0 0 0,0 0 0 0 0,0 0 0 0 0,0 1 0 0 0,1 0 0 0 0,-1 0 0 0 0,1 1 0 0 0,0 1 0 0 0,1-1 0 0 0,-10 2 0 0 0,0 0 0 0 0,0 0 0 0 0,0 0 0 0 0,1 0 0 0 0,-1 0 0 0 0,0 1 0 0 0,0-1 0 0 0,0 0 0 0 0,0 0 0 0 0,0 1 0 0 0,1-1 0 0 0,-2 1 0 0 0,1-1 0 0 0,0 1 0 0 0,-1-1 0 0 0,1 1 0 0 0,0-1 0 0 0,-1 1 0 0 0,1 0 0 0 0,-1-1 0 0 0,1 1 0 0 0,-1 0 0 0 0,1-1 0 0 0,-1 1 0 0 0,0 0 0 0 0,1-1 0 0 0,-1 1 0 0 0,0 0 0 0 0,0 0 0 0 0,1 0 0 0 0,-1-1 0 0 0,0 1 0 0 0,0 0 0 0 0,0 0 0 0 0,0 0 0 0 0,0-1 0 0 0,0 1 0 0 0,0 0 0 0 0,0 0 0 0 0,0 0 0 0 0,-1-1 0 0 0,1 1 0 0 0,0 0 0 0 0,0 0 0 0 0,-1 0 0 0 0,-1 3 0 0 0,0 1 0 0 0,0-1 0 0 0,0 0 0 0 0,-1 0 0 0 0,-1 2 0 0 0,-13 16 0 0 0,-1-1 0 0 0,-1-1 0 0 0,-19 16 0 0 0,-2 3 0 0 0,4-6 0 0 0,0 0 0 0 0,-2-3 0 0 0,-2-1 0 0 0,0-1 0 0 0,-13 3 0 0 0,7-6 0 0 0,-37 22 0 0 0,-169 114 0 0 0,85-46 0 0 0,70-54 0 0 0,90-59 0 0 0,8-6 0 0 0,6-5 0 0 0,76-68 0 0 0,-38 37 0 0 0,8-4 0 0 0,2 1 0 0 0,33-17 0 0 0,-23 16 0 0 0,77-45 0 0 0,-26 16 0 0 0,-85 52 0 0 0,202-130 0 0 0,-165 107 0 0 0,99-61 0 0 0,-100 67 0 0 0,40-15 0 0 0,-94 47 0 0 0,-13 5 0 0 0,1 1 0 0 0,-1 0 0 0 0,0 0 0 0 0,0 0 0 0 0,0 0 0 0 0,1 0 0 0 0,-1 0 0 0 0,0 0 0 0 0,0-1 0 0 0,1 1 0 0 0,-1 0 0 0 0,0 0 0 0 0,0 0 0 0 0,0 0 0 0 0,1 0 0 0 0,-1 0 0 0 0,0 0 0 0 0,0 0 0 0 0,1 0 0 0 0,-1 0 0 0 0,0 0 0 0 0,0 0 0 0 0,1 1 0 0 0,-1-1 0 0 0,0 0 0 0 0,0 0 0 0 0,0 0 0 0 0,1 0 0 0 0,-1 0 0 0 0,0 0 0 0 0,-1 2 0 0 0,0 0 0 0 0,-1 0 0 0 0,1 0 0 0 0,-1 0 0 0 0,1 0 0 0 0,-1-1 0 0 0,1 1 0 0 0,-1-1 0 0 0,-2 2 0 0 0,-1 1 0 0 0,-29 26 222 0 0,-1-2-1 0 0,-6 2-221 0 0,-137 105 1563 0 0,-24 16-1521 0 0,22-37-42 0 0,-53 36 0 0 0,231-149 0 0 0,-106 76 0 0 0,-16 21 0 0 0,101-78 0 0 0,3-3 0 0 0,0 0 0 0 0,-12 6 0 0 0,23-16 0 0 0,30-22 0 0 0,45-48 0 0 0,-22 21 0 0 0,7-3 0 0 0,7-2 0 0 0,208-164 0 0 0,-142 115-849 0 0,-71 52 591 0 0,15-19 258 0 0,2-1 1107 0 0,-61 54-1107 0 0,-73 73 0 0 0,30-30 0 0 0,-1-2 0 0 0,-2-1 0 0 0,-5 1 0 0 0,-122 77 0 0 0,128-85 0 0 0,-211 140 0 0 0,168-118 0 0 0,3-1 0 0 0,62-34-209 0 0,-1-2 1 0 0,0 0-1 0 0,-1 0 0 0 0,1-1 1 0 0,-1-1-1 0 0,-10 2 209 0 0,24-8-246 0 0,0 1 0 0 0,0 0 1 0 0,-1-1-1 0 0,1 0 0 0 0,0 0 0 0 0,-1 1 0 0 0,1-1 0 0 0,0 0 0 0 0,-1-1 0 0 0,1 1 0 0 0,0 0 1 0 0,-1-1 245 0 0,3 1-54 0 0,0 0 0 0 0,-1 0 1 0 0,1 0-1 0 0,0-1 1 0 0,0 1-1 0 0,0 0 0 0 0,0 0 1 0 0,-1 0-1 0 0,1 0 1 0 0,0-1-1 0 0,0 1 0 0 0,0 0 1 0 0,0 0-1 0 0,0 0 1 0 0,0-1-1 0 0,0 1 0 0 0,-1 0 1 0 0,1 0-1 0 0,0 0 1 0 0,0-1-1 0 0,0 1 0 0 0,0 0 1 0 0,0 0-1 0 0,0 0 1 0 0,0-1-1 0 0,0 1 1 0 0,0 0-1 0 0,0 0 54 0 0,0-1-33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5.55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7111.96094"/>
      <inkml:brushProperty name="anchorY" value="14458.62012"/>
      <inkml:brushProperty name="scaleFactor" value="0.5"/>
    </inkml:brush>
  </inkml:definitions>
  <inkml:trace contextRef="#ctx0" brushRef="#br0">872 396 1375 0 0,'0'0'0'0'0,"0"0"128"0"0,0 0 1120 0 0,0 0 1435 0 0,-2 1-1816 0 0,1 1-271 0 0,-3 2 254 0 0,0 2-395 0 0,-3 3-128 0 0,-2 4-53 0 0,0 4-136 0 0,1 4 43 0 0,0 0-108 0 0,1 0 27 0 0,2-1-12 0 0,0-1-28 0 0,0 4 46 0 0,1 0-53 0 0,0 1 16 0 0,0 6 70 0 0,0 6 6 0 0,1 5 31 0 0,1 6 24 0 0,0 4 43 0 0,3 4 18 0 0,0-4-131 0 0,0-3 40 0 0,0-6-18 0 0,1-5-28 0 0,0 5 139 0 0,0-1-182 0 0,0-1 3 0 0,-1 6 62 0 0,1-1-102 0 0,-1 1 30 0 0,0-2-84 0 0,1-1 132 0 0,-1-2-79 0 0,0-1-48 0 0,0 6 109 0 0,-1 8-38 0 0,0 7 14 0 0,-1-1 0 0 0,1-3-93 0 0,-2 5 138 0 0,-1 5 30 0 0,1 6-80 0 0,-1 3 69 0 0,0 2-22 0 0,-1 0-68 0 0,-1 0 39 0 0,1-8-16 0 0,0-9-90 0 0,0-7 26 0 0,1-7-13 0 0,1-5 0 0 0,-1-2 0 0 0,1 4 0 0 0,0 6 0 0 0,-1 6 75 0 0,1 4-96 0 0,-1 1 106 0 0,0 0-106 0 0,1-6 31 0 0,0-7 65 0 0,-1-2-96 0 0,1 0 31 0 0,-2 1-10 0 0,1 1 0 0 0,-1 1 75 0 0,0 0-96 0 0,0-1 31 0 0,-1 0-10 0 0,1-1 0 0 0,0-2 0 0 0,1-1 75 0 0,0-5-96 0 0,1-6 106 0 0,-1-2-32 0 0,0-3-63 0 0,0-3 95 0 0,-1-4-106 0 0,0-1 134 0 0,1 2-68 0 0,-1 2 61 0 0,1 4-53 0 0,-2 2 54 0 0,1-2-54 0 0,-1-2-58 0 0,0-2 127 0 0,0-2-154 0 0,1-2 48 0 0,-1 2-16 0 0,2 0 0 0 0,-1-1 0 0 0,1 2 0 0 0,-1 1 0 0 0,0-1 0 0 0,0-2 0 0 0,0-5 0 0 0,1-3 0 0 0,-1 1 0 0 0,0-4 0 0 0,1-2 0 0 0,1-1 0 0 0,0 1 0 0 0,0-2 0 0 0,0-2 75 0 0,1 2-96 0 0,0-2 106 0 0,0-1-106 0 0,1-1 31 0 0,-1 1-10 0 0,0-1 75 0 0,0 1-96 0 0,0-2 31 0 0,0 0 74 0 0,1 0-108 0 0,0-1 36 0 0,1 2 63 0 0,0 0-12 0 0,2 2-77 0 0,0 0 110 0 0,5 2-36 0 0,1 0-72 0 0,3 0 108 0 0,-1 0-120 0 0,2 0 111 0 0,3 0-108 0 0,3 1 31 0 0,1 0 65 0 0,-1-1-96 0 0,-1-1 31 0 0,-1 0 65 0 0,3 0-22 0 0,3-1 21 0 0,5 1 6 0 0,3 0-11 0 0,4 0-5 0 0,4 0 1 0 0,-3-1-75 0 0,-1 0 20 0 0,-4-2 65 0 0,-1 0-96 0 0,2-2 115 0 0,5 1-118 0 0,7 0 120 0 0,6 0-120 0 0,0 1 36 0 0,-3-1-12 0 0,1-1 84 0 0,0 1-108 0 0,1-1 120 0 0,2 0-26 0 0,-1 0 8 0 0,2-1-16 0 0,3 0 4 0 0,3 0-76 0 0,3 3 95 0 0,3 0-106 0 0,2 1 31 0 0,1 2-10 0 0,0 0 0 0 0,0 1 75 0 0,-7 0-96 0 0,-7-1 31 0 0,0-2-10 0 0,2-1 0 0 0,5 0 0 0 0,-2 0 0 0 0,-5-1 0 0 0,-3 1 0 0 0,-3 0 0 0 0,3-1 0 0 0,5 2 0 0 0,4-1 0 0 0,5 1 75 0 0,5-2-96 0 0,2 2 31 0 0,4 1 65 0 0,2 0-96 0 0,3 0 31 0 0,-8 1-10 0 0,-9-2 0 0 0,-2 2 0 0 0,-3-1 75 0 0,-1 1-22 0 0,2 0-63 0 0,-6 0 95 0 0,-5 0-106 0 0,-6 0 31 0 0,-5-1-10 0 0,3 1 75 0 0,6 0-12 0 0,7 1-77 0 0,4 1 110 0 0,5 1-45 0 0,0 0-60 0 0,2 1 19 0 0,0 1-10 0 0,-1 2 75 0 0,1-2-96 0 0,-7 0 31 0 0,-6-1-10 0 0,-7-2 75 0 0,-6-3-96 0 0,-3-2 31 0 0,-3-1 102 0 0,5-1-32 0 0,6-2 26 0 0,4 2 34 0 0,5 0-19 0 0,3-1-29 0 0,4 0 56 0 0,2 0-9 0 0,2 1-81 0 0,1 0 36 0 0,1 1-16 0 0,2-1 21 0 0,-6 1-6 0 0,-7 0-109 0 0,0-1 32 0 0,-7 0-16 0 0,-5 0 0 0 0,0-1 75 0 0,3 1-96 0 0,3 3 31 0 0,6 0-10 0 0,3 1 75 0 0,3 0-96 0 0,3 2 106 0 0,-6-1-106 0 0,-6 0 106 0 0,-1 2-32 0 0,-1 1-63 0 0,0-1 95 0 0,-1 1-32 0 0,-1-1-63 0 0,0 0 95 0 0,-1-1-32 0 0,-1 1 11 0 0,0-3 0 0 0,-2-1 0 0 0,-3-1 10 0 0,-2 0-88 0 0,-1 0 26 0 0,-5 1 63 0 0,-5 0-96 0 0,-2-2 31 0 0,-2 1 65 0 0,0 0-22 0 0,-2 0 11 0 0,-2 2-74 0 0,-2-1 104 0 0,0 1-24 0 0,-4-1-10 0 0,-1-1 6 0 0,-1-2-76 0 0,-3 1 20 0 0,-2-2-10 0 0,0 2 75 0 0,0 0 16 0 0,-1 0-113 0 0,-1 1 150 0 0,-1-1-66 0 0,-1-1 20 0 0,-2 1-95 0 0,2-1 138 0 0,0 0-157 0 0,0 0 160 0 0,-1 0-160 0 0,0 0 142 0 0,0 0-44 0 0,-1 0-79 0 0,0 0 120 0 0,0 0-41 0 0,0 0 5 0 0,0 0-82 0 0,0 0 98 0 0,0 0-108 0 0,0 0 31 0 0,0 0 65 0 0,0-3-96 0 0,-1-6 31 0 0,0-3 65 0 0,0-2-96 0 0,1-4 31 0 0,-1-3-10 0 0,1 0 0 0 0,-1 1 0 0 0,1-3 0 0 0,-1-4 0 0 0,1-4 0 0 0,1-6 0 0 0,0-6-74 0 0,1-6 95 0 0,2-5-32 0 0,0 2 11 0 0,0 1 0 0 0,1-4 0 0 0,0 1 0 0 0,-1 1 0 0 0,1-8-74 0 0,0-6 95 0 0,0 1-32 0 0,-1 5 11 0 0,1-5 0 0 0,0-4 0 0 0,0-7 0 0 0,0-8 0 0 0,0-6 0 0 0,1-4 0 0 0,0 0 0 0 0,1 1 0 0 0,-1 2 0 0 0,1 3 0 0 0,-1 2 0 0 0,0 0 0 0 0,0 11 0 0 0,-2 9 0 0 0,0 9 0 0 0,-1 9 0 0 0,0-1 0 0 0,1-2 0 0 0,0-4 0 0 0,0 3 0 0 0,-1 4 0 0 0,1-3 0 0 0,0-4 0 0 0,2-6 0 0 0,0-5 0 0 0,0 3 0 0 0,1 5 0 0 0,0 0 0 0 0,0-2 0 0 0,1-3 0 0 0,0-3 0 0 0,1-5 0 0 0,1-2 0 0 0,1-4 0 0 0,1-1 0 0 0,-1 8 0 0 0,-2 7 0 0 0,-1 10 0 0 0,-1 7 0 0 0,0-1 0 0 0,0 3 0 0 0,0 4 0 0 0,0-6 0 0 0,2-2 0 0 0,1-4 0 0 0,1-4 0 0 0,1 2 0 0 0,0 0 0 0 0,0 5 0 0 0,-3 7 0 0 0,-1 8 0 0 0,-1 4 0 0 0,0 3 0 0 0,-1 1 0 0 0,0 1 0 0 0,-2 3 0 0 0,-1 3 0 0 0,-1 1 0 0 0,-1 0 0 0 0,-1 0 0 0 0,0 3 0 0 0,-1 1 0 0 0,0 2 0 0 0,0 4 0 0 0,0 0 0 0 0,-1 0 0 0 0,0 2 0 0 0,1 2 0 0 0,-1 0 75 0 0,0 2-96 0 0,-2-1 106 0 0,0 2-106 0 0,-2 1 31 0 0,-1 1 74 0 0,-3 0-108 0 0,-3 0 36 0 0,-3 1 63 0 0,-3-2-96 0 0,-5 1 31 0 0,-2 1-10 0 0,-4 1 75 0 0,-2 0-96 0 0,-4 0 31 0 0,-3-1-10 0 0,-3-1 75 0 0,-5-1-96 0 0,2-1 31 0 0,2 1 65 0 0,-5-1-96 0 0,1 0 31 0 0,2 1 65 0 0,-6-1-96 0 0,-8 1 31 0 0,-9-2 84 0 0,-7-1-46 0 0,2-1-56 0 0,5-1 102 0 0,-4-2-118 0 0,-7 0 36 0 0,-9-1 63 0 0,-6 2-97 0 0,-6 0 108 0 0,-2 1-107 0 0,-4 1 31 0 0,8 1-10 0 0,9-1 0 0 0,10 0 0 0 0,7 2 0 0 0,-6-2 84 0 0,-9 1-33 0 0,2 1-61 0 0,3 0 21 0 0,4 0-11 0 0,4 1 84 0 0,4 1-108 0 0,2-1 36 0 0,-10 1 72 0 0,0 0-108 0 0,3-1 36 0 0,-9 0 63 0 0,4 0-97 0 0,3 0 33 0 0,4 1-11 0 0,6-1 75 0 0,4 1-97 0 0,3 0 108 0 0,-8 2-33 0 0,-10 0-64 0 0,-8 1 97 0 0,-10-1-108 0 0,-6 2 33 0 0,-4-2 64 0 0,9-1-97 0 0,9-2 33 0 0,12 0-11 0 0,10 0 0 0 0,-3-2 0 0 0,-7-3 75 0 0,-13-3-97 0 0,-11-3 33 0 0,-10-2-11 0 0,7 0 0 0 0,8 0 0 0 0,-2 1 0 0 0,-5 3 0 0 0,-6 2 0 0 0,-7 5 0 0 0,-3 7 0 0 0,0 7 0 0 0,0 6 0 0 0,-1 5 0 0 0,1 4 0 0 0,11 0 0 0 0,14-1 0 0 0,3 2 0 0 0,1 1 0 0 0,-2 1 0 0 0,-3 0 0 0 0,-4 0 0 0 0,0 0 0 0 0,10-4 0 0 0,12-5 0 0 0,6-2 0 0 0,4-2 0 0 0,3-3 0 0 0,4-2 0 0 0,3-2 0 0 0,6-3-84 0 0,7-1 108 0 0,12-3-307 0 0,9-1-162 0 0,12-1-1684 0 0,9 1 2096 0 0,1 0 0 0 0,0 0 0 0 0,0 0 0 0 0,0 0 0 0 0,0 0 0 0 0,0 0 0 0 0,0 0 0 0 0,0-1 0 0 0,0 1 0 0 0,0 0 0 0 0,0 0 0 0 0,-1 0 0 0 0,1 0 0 0 0,0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0,0 0 0 0 0,0 0 0 0 0,0 0 0 0 0,0 0 0 0 0,0 0 0 0 0,0-1 0 0 0,0 1 0 0 0,0 0 0 0 0,1 0 33 0 0,-1-1-9626 0 0,3-1-1340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42.4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1582 6447 0 0,'0'0'142'0'0,"0"0"22"0"0,0 0 13 0 0,0 0 55 0 0,0 0 181 0 0,0 0 78 0 0,0 0 18 0 0,0 0 3 0 0,0 0 0 0 0,0 0 0 0 0,0 0 0 0 0,0 0-69 0 0,0 2-294 0 0,-3 4-61 0 0,0 1 831 0 0,2-6-843 0 0,1 0-1 0 0,-1 0 0 0 0,1 1 0 0 0,-1-1 1 0 0,1 0-1 0 0,0 0 0 0 0,-1 0 0 0 0,1 0 1 0 0,0 0-1 0 0,0 0 0 0 0,0 1 0 0 0,0-1 1 0 0,0 0-1 0 0,0 0 0 0 0,0 1-75 0 0,0-1 371 0 0,0-1 117 0 0,0 0 21 0 0,0 0-66 0 0,0 0-222 0 0,0 0 166 0 0,0 0 101 0 0,0 0 21 0 0,0 0-66 0 0,2 0-294 0 0,41-14-133 0 0,-36 11-16 0 0,0 0 0 0 0,-1 0 0 0 0,0 0 0 0 0,1-1 0 0 0,-1 0 0 0 0,18-10 0 0 0,-20 12 0 0 0,0-1 0 0 0,0 0 0 0 0,-1 0 0 0 0,4-2 0 0 0,11-9 0 0 0,17-10 1024 0 0,-1-1 0 0 0,14-14-1024 0 0,-34 27 0 0 0,-3 4 0 0 0,-1-2 0 0 0,1 0 0 0 0,58-58 0 0 0,-28 29 0 0 0,16-23 0 0 0,-28 32 0 0 0,0 1 0 0 0,30-22 0 0 0,-22 16 0 0 0,-23 20 0 0 0,18-12 0 0 0,41-34 397 0 0,-37 29 1254 0 0,31-20-1651 0 0,47-34 0 0 0,-63 45 0 0 0,35-34 0 0 0,-33 28 0 0 0,-23 19 0 0 0,5-7 0 0 0,-7 5 0 0 0,-1 7 0 0 0,-18 15 0 0 0,0 0 0 0 0,0-1 0 0 0,1-2 0 0 0,8-10 0 0 0,-5 5 0 0 0,1-1 0 0 0,5-12 0 0 0,7-10 0 0 0,-22 33 0 0 0,0 1 0 0 0,0-1 0 0 0,3-3 0 0 0,10-13 0 0 0,-7 10 0 0 0,-5 6 0 0 0,-3 4 0 0 0,-1 0 0 0 0,1 0 0 0 0,0 0 0 0 0,0 1 0 0 0,0-1 0 0 0,0 0 0 0 0,1 1 0 0 0,-1-1 0 0 0,1 1 0 0 0,14-14 0 0 0,-13 12 0 0 0,-9 8 0 0 0,-28 11 0 0 0,7 1 0 0 0,9-6 0 0 0,-14 12 0 0 0,-39 30 0 0 0,39-28 0 0 0,16-13 0 0 0,0 0 0 0 0,-5 7 0 0 0,-61 62 0 0 0,-31 34 0 0 0,79-80 0 0 0,4-5 0 0 0,-7 12 0 0 0,-98 115 0 0 0,-7-7 0 0 0,110-117-7 0 0,11-10 457 0 0,-14 11-450 0 0,-13 9 1050 0 0,14-12-495 0 0,-12 8-555 0 0,26-22-917 0 0,-8 8 917 0 0,-14 12-640 0 0,20-23 1441 0 0,16-10-554 0 0,-1-1 0 0 0,1 1-1 0 0,-3 3-246 0 0,-11 9 17 0 0,9-9-17 0 0,1 2-1 0 0,-6 5 1 0 0,5-4 0 0 0,-3 2 0 0 0,25-26 0 0 0,0 0 0 0 0,2-5 0 0 0,14-17 0 0 0,18-12 0 0 0,-39 41 0 0 0,0 0 0 0 0,4-3 0 0 0,-3 3 0 0 0,0-1 0 0 0,2-2 0 0 0,100-113 0 0 0,-74 85 0 0 0,-8 9 0 0 0,25-22 0 0 0,-18 19 0 0 0,11-15 0 0 0,0 0 0 0 0,39-43 0 0 0,17-16 0 0 0,-65 72 0 0 0,33-31 0 0 0,20-10 0 0 0,-50 41 0 0 0,16-18 0 0 0,15-13 0 0 0,42-30 0 0 0,-73 60 0 0 0,-18 16 0 0 0,3-2 0 0 0,4-3 0 0 0,-18 14 0 0 0,1 0 0 0 0,8-5 0 0 0,10-8 0 0 0,-11 4 0 0 0,-12 11 0 0 0,0 0 0 0 0,-6 7 0 0 0,-2 1 0 0 0,-4 4 0 0 0,-6 8 0 0 0,-138 134 0 0 0,122-121 0 0 0,-40 33 0 0 0,7-6 0 0 0,28-23 0 0 0,-87 78 0 0 0,-24 23 0 0 0,43-37 0 0 0,-63 56 0 0 0,65-59 0 0 0,-5 6 0 0 0,20-18 0 0 0,-19 27 0 0 0,-15 15 0 0 0,-13 6 0 0 0,61-67 0 0 0,56-49 0 0 0,5-4 0 0 0,2-3 0 0 0,4-4 0 0 0,2-4 0 0 0,1 1 0 0 0,0-1 0 0 0,0 1 0 0 0,0 0 0 0 0,1-1 0 0 0,-1 1 0 0 0,1 0 0 0 0,0 0 0 0 0,0 0 0 0 0,2-2 0 0 0,5-8 0 0 0,12-12 0 0 0,-12 14 0 0 0,65-75 0 0 0,-48 57 0 0 0,26-28 0 0 0,2 2 0 0 0,32-24 0 0 0,31-21 0 0 0,86-61 0 0 0,-88 73 0 0 0,61-52 0 0 0,-100 79 0 0 0,61-49 0 0 0,-5-1 0 0 0,-33 26 0 0 0,-56 48 0 0 0,12-15 0 0 0,-49 47 0 0 0,14-13 0 0 0,-10 10 0 0 0,-2 1 0 0 0,1-1 0 0 0,4-7 0 0 0,91-119 0 0 0,-88 117 0 0 0,2-5 72 0 0,-17 22 299 0 0,-1 1 117 0 0,0 0 21 0 0,0 0-134 0 0,0 0-577 0 0,0 0-248 0 0,0 0-50 0 0,0 0 58 0 0,0 0 436 0 0,-1 0-1 0 0,1 0 0 0 0,0 0 0 0 0,0 0 1 0 0,0 1-1 0 0,-1-1 0 0 0,1 0 1 0 0,0 0-1 0 0,0 0 0 0 0,0 0 0 0 0,0 1 1 0 0,-1-1-1 0 0,1 0 0 0 0,0 0 0 0 0,0 0 1 0 0,0 1-1 0 0,0-1 0 0 0,0 0 0 0 0,0 0 1 0 0,0 1-1 0 0,0-1 0 0 0,0 0 0 0 0,-1 0 1 0 0,1 0-1 0 0,0 1 0 0 0,0-1 7 0 0,0 5 15 0 0,-11 12-20 0 0,3-7-135 0 0,0 0 0 0 0,-1 0 1 0 0,0-1-1 0 0,-11 7 140 0 0,-2 4-1790 0 0,12-11-3451 0 0,-1-2-1641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59.19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4556 53 4607 0 0,'0'0'208'0'0,"0"0"67"0"0,0 0 154 0 0,0 0 69 0 0,0 0 12 0 0,2-1-67 0 0,6-1-222 0 0,-6 1 166 0 0,-1 0 101 0 0,-1-1-240 0 0,2-1-362 0 0,9-6 3217 0 0,-9 8-2732 0 0,-2 1 117 0 0,0 0 21 0 0,1-2-66 0 0,4-7-294 0 0,-1 1-61 0 0,-3 7 283 0 0,-1 1 117 0 0,0 0 21 0 0,0 0-66 0 0,-2-1-294 0 0,-7-1-133 0 0,-8-3-16 0 0,15 5 0 0 0,-13-1 0 0 0,-6-3 0 0 0,9 5 0 0 0,1 3 0 0 0,-5 4 0 0 0,8-4 0 0 0,-1 2 0 0 0,0 0 0 0 0,0 0 0 0 0,0 1 0 0 0,1 1 0 0 0,0-1 0 0 0,0 1 0 0 0,-2 4 0 0 0,-3 2 0 0 0,-1 0 0 0 0,0-1 0 0 0,-9 5 0 0 0,-15 16 0 0 0,11-10 0 0 0,-11 5 0 0 0,-3 4 0 0 0,5-5 0 0 0,-14 9 0 0 0,31-24 0 0 0,1 2 0 0 0,-7 7 0 0 0,-2 2 0 0 0,-5 6 0 0 0,15-14 0 0 0,-17 12 0 0 0,15-12 0 0 0,-8 8 0 0 0,13-10 0 0 0,-1-2 0 0 0,0 0 0 0 0,-4 1 0 0 0,3-3 59 0 0,0-2-1 0 0,-7 2-58 0 0,3-1 326 0 0,-11 7-326 0 0,-65 47 1732 0 0,-1-1-1859 0 0,80-51 127 0 0,0 2 0 0 0,1-1 0 0 0,-5 8 0 0 0,1-3 0 0 0,-16 11 0 0 0,-16 11 0 0 0,34-23 0 0 0,-1-2 0 0 0,-1 0 0 0 0,-6 1 0 0 0,-30 22 0 0 0,37-28 0 0 0,11-5 0 0 0,-1 1 0 0 0,1-1 0 0 0,-8 7 0 0 0,10-7 0 0 0,0 0 0 0 0,-1 0 0 0 0,1-1 0 0 0,-3 1 0 0 0,-17 9 0 0 0,9-4-29 0 0,1 0 1 0 0,-3-1 28 0 0,-26 14 988 0 0,20-7-36 0 0,-46 26-1663 0 0,58-31 813 0 0,0 0 0 0 0,1 1 0 0 0,-2 3-102 0 0,-18 15-815 0 0,-5 1 1277 0 0,-1-3-1 0 0,-1-1 1 0 0,-10 4-462 0 0,5-2 0 0 0,14-9 0 0 0,-34 25 0 0 0,21-15 0 0 0,18-14 0 0 0,15-9 0 0 0,1 0 0 0 0,-5 3 0 0 0,3-1 0 0 0,-1-1 0 0 0,-5 3 0 0 0,6-4 0 0 0,0 1 0 0 0,1 0 0 0 0,-1 1 0 0 0,-5 3 0 0 0,1 0 0 0 0,-11 5 0 0 0,-10 5 0 0 0,13-8 0 0 0,17-10 0 0 0,0 1 0 0 0,0-1 0 0 0,0 1 0 0 0,-3 3 0 0 0,-19 16 0 0 0,-23 12 0 0 0,-9 8 0 0 0,35-26 0 0 0,-14 8 0 0 0,-10 7 0 0 0,-74 46 0 0 0,97-63 107 0 0,-12 8 1834 0 0,-28 11-1941 0 0,3 1 0 0 0,-7 3 0 0 0,11-6 0 0 0,27-15 0 0 0,1 3 0 0 0,-1 2 0 0 0,6-5 0 0 0,13-7 0 0 0,1 0 0 0 0,-5 4 0 0 0,-11 10 0 0 0,0 0 0 0 0,-5 7 0 0 0,-13 12 0 0 0,-6 1 0 0 0,-2-2 0 0 0,-8 2 0 0 0,42-30 0 0 0,-17 16 0 0 0,21-17 0 0 0,0 0 0 0 0,-1-1 0 0 0,-4 1 0 0 0,10-6 0 0 0,1-1 0 0 0,-1 1 0 0 0,1 1 0 0 0,-9 8 0 0 0,-24 19 0 0 0,29-22 0 0 0,6-4 0 0 0,-1-2 0 0 0,0 1 0 0 0,0-1 0 0 0,-9 5 0 0 0,9-6 0 0 0,0 0 0 0 0,0 1 0 0 0,1-1 0 0 0,-5 7 0 0 0,4-5 0 0 0,0 0 0 0 0,-1 0 0 0 0,-7 4 0 0 0,6-6 0 0 0,1 1 0 0 0,0 1 0 0 0,-4 4 0 0 0,-24 14 0 0 0,20-10 0 0 0,14-12 0 0 0,0-1 0 0 0,0 1 0 0 0,0-1 0 0 0,0 0 0 0 0,-1 0 0 0 0,1 0 0 0 0,-1 0 0 0 0,0-1 0 0 0,-3 2 0 0 0,2-2 0 0 0,0 1 0 0 0,1 0 0 0 0,-1 1 0 0 0,1-1 0 0 0,0 1 0 0 0,0 0 0 0 0,0 0 0 0 0,0 1 0 0 0,0 1 0 0 0,-8 6 0 0 0,11-10 0 0 0,0 0 0 0 0,0 1 0 0 0,0-1 0 0 0,0 0 0 0 0,0 3 0 0 0,1-3 0 0 0,0-1 0 0 0,0 1 0 0 0,-1 0 0 0 0,1-1 0 0 0,0 1 0 0 0,-1-1 0 0 0,1 1 0 0 0,-1-1 0 0 0,1 1 0 0 0,-1-1 0 0 0,0 0 0 0 0,-8 5 0 0 0,0 1 0 0 0,1 0 0 0 0,-3 2 0 0 0,-21 16 0 0 0,31-24 0 0 0,-9 8 0 0 0,-29 21 0 0 0,38-28 0 0 0,-10 7 0 0 0,-1 0 0 0 0,2 1 0 0 0,-1 1 0 0 0,1 0 0 0 0,0 2 0 0 0,9-11 0 0 0,1-1 0 0 0,-1 1 0 0 0,1-1 0 0 0,-1 1 0 0 0,0-1 0 0 0,0 0 0 0 0,-1 1 0 0 0,1-1 0 0 0,0 0 0 0 0,0 1 0 0 0,0-1 0 0 0,0 1 0 0 0,0 0 0 0 0,0 0 0 0 0,-1 1 0 0 0,0-1 0 0 0,0 1 0 0 0,0-1 0 0 0,0 0 0 0 0,-1 1 0 0 0,1-1 0 0 0,0 0 0 0 0,0 0 0 0 0,0 0 0 0 0,1 0 0 0 0,-1 1 0 0 0,1-1 0 0 0,-1 2 0 0 0,2-3 0 0 0,0 0 0 0 0,0 0 0 0 0,0 0 0 0 0,0 0 0 0 0,0 0 0 0 0,0-1 0 0 0,0 1 0 0 0,0 0 0 0 0,-1 0 0 0 0,-13 11 0 0 0,10-9 0 0 0,3-1 0 0 0,-1 0 0 0 0,1 0 0 0 0,0 0 0 0 0,-1 1 0 0 0,1-1 0 0 0,0 1 0 0 0,-6 8 0 0 0,-6 5 0 0 0,7-10 0 0 0,-4 6 0 0 0,-2-1 0 0 0,-3 6 0 0 0,10-12 0 0 0,21-18 0 0 0,6-7 0 0 0,1 2 0 0 0,1 1 0 0 0,16-10 0 0 0,-20 15 0 0 0,0-1 0 0 0,-1-1 0 0 0,9-9 0 0 0,-4 3 0 0 0,15-9 0 0 0,-33 25 0 0 0,22-14 0 0 0,-2-1 0 0 0,6-6 0 0 0,81-76 0 0 0,-73 63 0 0 0,-23 21 0 0 0,14-10 0 0 0,19-13 0 0 0,66-51 0 0 0,-52 49 0 0 0,-38 26 0 0 0,-9 6 38 0 0,77-53 367 0 0,-28 18 765 0 0,-4 1-2720 0 0,-42 31 1543 0 0,56-38 7 0 0,-50 35 0 0 0,10-12 0 0 0,-9 8 0 0 0,52-44 0 0 0,-51 44-43 0 0,21-17 2062 0 0,4-6-2019 0 0,-38 31 8 0 0,1 0 0 0 0,13-6-8 0 0,6-5 0 0 0,102-64 0 0 0,-106 68 0 0 0,-5 3 0 0 0,12-11 0 0 0,-17 11 0 0 0,59-50-401 0 0,-60 49-971 0 0,10-10 1372 0 0,-9 7-219 0 0,6-4 219 0 0,122-86 1384 0 0,-62 57-776 0 0,-4 2-608 0 0,4-3 0 0 0,-3 0 0 0 0,-40 27 0 0 0,53-38 0 0 0,36-22 0 0 0,-26 20 0 0 0,25-16 0 0 0,31-17 0 0 0,-100 54 0 0 0,-21 15 0 0 0,-11 7 0 0 0,-15 12 0 0 0,1 0 0 0 0,8-4 0 0 0,35-21 0 0 0,13-15 0 0 0,25-16 0 0 0,5 0 0 0 0,26-16 0 0 0,-58 36 0 0 0,1-4 0 0 0,-15 10 0 0 0,4 2 0 0 0,-25 17 0 0 0,7-1 0 0 0,-28 16 0 0 0,1 0 0 0 0,-2-1 0 0 0,10-8 0 0 0,87-74 0 0 0,-70 53 0 0 0,-23 22 0 0 0,-9 7 0 0 0,-1 1 0 0 0,-3-1 0 0 0,-4 9 0 0 0,0 0 0 0 0,0 0 0 0 0,0-1 0 0 0,0 1 0 0 0,0 0 0 0 0,0 0 0 0 0,0-1 0 0 0,0 1 0 0 0,0 0 0 0 0,0 0 0 0 0,0 0 0 0 0,0-1 0 0 0,0 1 0 0 0,0 0 0 0 0,0 0 0 0 0,0 0 0 0 0,0-1 0 0 0,0 1 0 0 0,0 0 0 0 0,0 0 0 0 0,0 0 0 0 0,-1-1 0 0 0,1 1 0 0 0,0 0 0 0 0,0 0 0 0 0,0 0 0 0 0,0 0 0 0 0,0-1 0 0 0,-1 1 0 0 0,1 0 0 0 0,0 0 0 0 0,0 0 0 0 0,0 0 0 0 0,-1 0 0 0 0,0 0 0 0 0,0 0 0 0 0,0 0 0 0 0,0 0 0 0 0,0 0 0 0 0,0 0 0 0 0,0 0 0 0 0,0 0 0 0 0,0 1 0 0 0,0-1 0 0 0,-1 1 0 0 0,-7 2-74 0 0,1 1 0 0 0,-1 0 0 0 0,0 1-1 0 0,1 0 1 0 0,0 1 74 0 0,-16 11-2534 0 0,1 2-4058 0 0,23-19 6409 0 0,-14 11-5809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59.9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646 1 6447 0 0,'0'0'142'0'0,"0"0"22"0"0,0 0 13 0 0,-1 1-20 0 0,-11 10-50 0 0,11-10 274 0 0,-7 4 619 0 0,-3 1 391 0 0,0-1 0 0 0,-5 2-1391 0 0,-17 8 1757 0 0,8 1-795 0 0,0 0 0 0 0,-7 8-962 0 0,-3 2 1217 0 0,5-2-621 0 0,0 1 0 0 0,-17 21-596 0 0,-20 26 1531 0 0,36-37-1308 0 0,0-3-1 0 0,-33 27-222 0 0,47-47 634 0 0,-1-1 0 0 0,-2 1-634 0 0,15-9 172 0 0,-3 2-70 0 0,0-1-1 0 0,-1 0 0 0 0,1 0 1 0 0,-1-1-1 0 0,0 0 0 0 0,-1 0-101 0 0,2-2 0 0 0,3-2-64 0 0,4 1-273 0 0,1 0-138 0 0,0 0-851 0 0,0-2-3444 0 0,3-6-1474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04.2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403 1781 6447 0 0,'0'0'142'0'0,"0"0"22"0"0,0 0 13 0 0,-1-1-20 0 0,-9-8-125 0 0,5 4 559 0 0,0-1-1 0 0,0 0 0 0 0,0-1-590 0 0,-5-10 1733 0 0,10 16-1290 0 0,0-7 165 0 0,-2-41 2437 0 0,2 47-2602 0 0,1 1-294 0 0,14-27-130 0 0,-13 24-20 0 0,0-1 1 0 0,1 1 0 0 0,-1 0 0 0 0,1 0-1 0 0,0 0 1 0 0,0 1 0 0 0,0-1-1 0 0,2-1 1 0 0,13-11 291 0 0,-5 3 290 0 0,1 1-1 0 0,0 0 0 0 0,4-1-580 0 0,30-16 16 0 0,11-4-16 0 0,-30 16 0 0 0,-1-2 0 0 0,16-13 0 0 0,17-12 0 0 0,15-7 0 0 0,28-18 0 0 0,39-16 0 0 0,-61 41 0 0 0,83-44 0 0 0,32-30 0 0 0,-107 61 0 0 0,19-12 0 0 0,32-18 596 0 0,-62 39 856 0 0,10-11-1452 0 0,-89 59 0 0 0,26-19 0 0 0,1 1 0 0 0,3 0 0 0 0,-7 5 0 0 0,-2-2 0 0 0,6-4 0 0 0,-1 0 0 0 0,4-1 0 0 0,64-38 0 0 0,-76 46 0 0 0,-1-1 0 0 0,12-12 0 0 0,-25 22 0 0 0,8-7 0 0 0,-6 4 0 0 0,0 1 0 0 0,0-1 0 0 0,1 2 0 0 0,7-5 0 0 0,10-6 0 0 0,-19 11 0 0 0,1 0 0 0 0,0 1 0 0 0,0 0 0 0 0,0 0 0 0 0,4-1 0 0 0,0 0 0 0 0,1-1 0 0 0,2-2 0 0 0,-6 4 0 0 0,4-2 0 0 0,-8 4 0 0 0,0 0 0 0 0,0-1 0 0 0,0 1 0 0 0,0-1 0 0 0,-1 0 0 0 0,1 0 0 0 0,0 0 0 0 0,-1 0 0 0 0,1-1 0 0 0,-3 3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0,-7 2 0 0 0,-8 5 0 0 0,-14 6 0 0 0,21-10 0 0 0,-1 0 0 0 0,1 1 0 0 0,-1 1 0 0 0,-97 56 0 0 0,-237 145 0 0 0,233-144 0 0 0,-2 1 0 0 0,-139 115 0 0 0,155-106 0 0 0,-109 61 0 0 0,63-43 0 0 0,55-35-14 0 0,-56 40 959 0 0,61-39 174 0 0,-45 20-1119 0 0,112-67-2 0 0,-46 25-2 0 0,-64 41-393 0 0,64-38-556 0 0,26-16 1201 0 0,-16 13-248 0 0,-33 22 1112 0 0,3-2-1118 0 0,57-38 6 0 0,10-6 0 0 0,1 0 0 0 0,-1 0 0 0 0,0 3 0 0 0,-5 3 0 0 0,14-13 0 0 0,0 1 0 0 0,0 0 0 0 0,1 0 0 0 0,-1 0 0 0 0,1 1 0 0 0,0 0 0 0 0,-1 1 0 0 0,0 0 0 0 0,-2-1 0 0 0,1 2 0 0 0,8-8 0 0 0,7-4 0 0 0,10-8 0 0 0,33-26 0 0 0,72-60 0 0 0,9 1 0 0 0,79-54 0 0 0,-10 8 0 0 0,-68 48 0 0 0,24-7 0 0 0,-65 46 0 0 0,-10 7 0 0 0,32-29 0 0 0,-56 33 0 0 0,84-60 0 0 0,-58 48 0 0 0,27-19 0 0 0,-13 17 0 0 0,-40 26 0 0 0,10-11 0 0 0,14-9 0 0 0,-18 13 0 0 0,-8 2 0 0 0,102-71 0 0 0,-129 87 0 0 0,-1-1 0 0 0,9-9 0 0 0,-15 11 0 0 0,16-10 0 0 0,-6 5 0 0 0,-30 25 0 0 0,0 0 0 0 0,1 0 0 0 0,-1 0 0 0 0,0 0 0 0 0,1 1 0 0 0,-1-1 0 0 0,1 1 0 0 0,-1 0 0 0 0,1 0 0 0 0,1 0 0 0 0,4-1 0 0 0,-6 1 0 0 0,-1 0 0 0 0,0 0 0 0 0,0 0 0 0 0,1 0 0 0 0,-1 0 0 0 0,0-1 0 0 0,0 1 0 0 0,0-1 0 0 0,0 1 0 0 0,-1-1 0 0 0,2-1 0 0 0,2-1 0 0 0,0-1 0 0 0,1 1 0 0 0,-1 0 0 0 0,3-1 0 0 0,8-6 0 0 0,-13 10 0 0 0,10-6 0 0 0,-8 2 72 0 0,-3 4 299 0 0,-2 1 117 0 0,0 0 21 0 0,0 0-134 0 0,0 0-577 0 0,0 0-248 0 0,0 0-50 0 0,0 0 127 0 0,0 0 574 0 0,0 0 249 0 0,0 0 50 0 0,0 0-58 0 0,-1 2-293 0 0,1-1-148 0 0,0 1 0 0 0,0 0 0 0 0,-1-1-1 0 0,1 1 1 0 0,-1 0 0 0 0,1-1 0 0 0,-1 1 0 0 0,0-1 0 0 0,1 1-1 0 0,-1 0 1 0 0,0-1 0 0 0,0 0 0 0 0,0 1 0 0 0,0-1-1 0 0,0 0 1 0 0,-1 1 0 0 0,1-1 0 0 0,-2 1-1 0 0,-1 2 1 0 0,-8 6 1 0 0,1 0 0 0 0,-11 6-2 0 0,-1 1-405 0 0,17-13 139 0 0,0 0 0 0 0,0-1 0 0 0,-3 2 266 0 0,-15 8-627 0 0,-7 11 450 0 0,-6 7 177 0 0,-20 15 11 0 0,28-24-25 0 0,-94 67 1453 0 0,69-52-872 0 0,-20 7-567 0 0,-106 63 0 0 0,96-55 0 0 0,0 0-692 0 0,4 3 0 0 0,-28 28 692 0 0,23-15-304 0 0,-2-4 0 0 0,-84 46 304 0 0,-4-6 0 0 0,84-49 0 0 0,-39 26-11 0 0,-77 44 423 0 0,112-76 663 0 0,-74 40-2385 0 0,164-86 1274 0 0,-42 24-94 0 0,-27 23 130 0 0,3-3 0 0 0,53-35 0 0 0,-57 41 0 0 0,60-43 0 0 0,11-7 0 0 0,-1 0 0 0 0,1 1 0 0 0,-1 0 0 0 0,1-1 0 0 0,0 1 0 0 0,0 1 0 0 0,1-1 0 0 0,-1 1 0 0 0,0 1 0 0 0,-6 6 0 0 0,8-10 0 0 0,1-1 0 0 0,0 0 0 0 0,0-1 0 0 0,0 1 0 0 0,1 0 0 0 0,-1 0 0 0 0,0 0 0 0 0,1 0 0 0 0,-1 0 0 0 0,1 0 0 0 0,-1 0 0 0 0,1 0 0 0 0,-1 0 0 0 0,-2 7 0 0 0,-15 24 0 0 0,13-25 0 0 0,1-1 0 0 0,0 1 0 0 0,4-7 0 0 0,0 1 0 0 0,0-1 0 0 0,0 0 0 0 0,0 1 0 0 0,-1-1 0 0 0,1 1 0 0 0,0-1 0 0 0,0 0 0 0 0,0 1 0 0 0,0-1 0 0 0,0 1 0 0 0,0-1 0 0 0,0 0 0 0 0,0 1 0 0 0,0-1 0 0 0,0 1 0 0 0,0-1 0 0 0,1 0 0 0 0,0 1 0 0 0,0-1 0 0 0,-1 0 0 0 0,1 0 0 0 0,0 1 0 0 0,0-1 0 0 0,0 0 0 0 0,-1 0 0 0 0,1 0 0 0 0,0 0 0 0 0,0 0 0 0 0,0 0 0 0 0,0-1 0 0 0,-1 1 0 0 0,1 0 0 0 0,0 0 0 0 0,0-1 0 0 0,16-3 0 0 0,12-11 0 0 0,-7 4 0 0 0,4-2 0 0 0,23-15 0 0 0,-2 0 0 0 0,34-20 0 0 0,-50 29 0 0 0,47-32 0 0 0,20-12 0 0 0,-36 29 0 0 0,19-11 0 0 0,37-30 0 0 0,38-30 0 0 0,6-4 0 0 0,-51 40 0 0 0,-50 32 0 0 0,43-28 0 0 0,62-53 0 0 0,-129 87 0 0 0,-12 10 0 0 0,25-16 0 0 0,91-58 0 0 0,25-12 0 0 0,-142 92 0 0 0,-2-1 0 0 0,14-12 0 0 0,-18 14 0 0 0,1 1 0 0 0,0 1 0 0 0,14-6 0 0 0,-3 2 0 0 0,0-3 0 0 0,123-75 0 0 0,-143 89 0 0 0,4-5 0 0 0,0 1 0 0 0,-1-2 0 0 0,8-7 0 0 0,-7 5 0 0 0,0 1 0 0 0,12-6 0 0 0,15-10-22 0 0,50-29 1803 0 0,-17 13-3524 0 0,-71 43 1740 0 0,-1-1-1 0 0,1 0 1 0 0,-1 1-1 0 0,1-1 1 0 0,0-1 3 0 0,23-19 1 0 0,-17 15-1 0 0,0 1 0 0 0,3-5-4 0 0,-9 9 19 0 0,3-6 38 0 0,-5 7 284 0 0,-1-1 138 0 0,3-6 33 0 0,-3 6-65 0 0,-2 3-294 0 0,-8 6-146 0 0,0-1 1 0 0,0 2-1 0 0,1-1 0 0 0,0 1 1 0 0,0 0-4 0 0,-28 24-1 0 0,-57 34-1383 0 0,-13 9 2138 0 0,8-6-1009 0 0,48-32-852 0 0,-28 13 1107 0 0,-122 73 0 0 0,80-51-19 0 0,14-8 217 0 0,73-42 405 0 0,2 1-1 0 0,-4 6-602 0 0,-20 17-1384 0 0,-58 37 1384 0 0,101-74-65 0 0,-54 32 1889 0 0,67-41-1875 0 0,0 0 1 0 0,0 0-1 0 0,0 0 1 0 0,0 0-1 0 0,0 0 1 0 0,0 0-1 0 0,0 0 1 0 0,0 0 0 0 0,0 0-1 0 0,0 0 1 0 0,0 0-1 0 0,0 0 1 0 0,0 0-1 0 0,0-1 1 0 0,0 1-1 0 0,0 0 1 0 0,0 0-1 0 0,0 0 1 0 0,0 0-1 0 0,0 0 1 0 0,0 0-1 0 0,0 0 1 0 0,0 0-1 0 0,0 0 1 0 0,0 0-1 0 0,0 0 1 0 0,-1 0-1 0 0,1 0 1 0 0,0 0 0 0 0,0 0-1 0 0,0 0 51 0 0,9-9-366 0 0,19-16 680 0 0,-24 21-456 0 0,56-50 142 0 0,-22 18 0 0 0,1 2 0 0 0,20-11 0 0 0,40-26 0 0 0,13-10 0 0 0,110-71 0 0 0,-100 74 0 0 0,-18 14 0 0 0,48-41 0 0 0,-23 22 0 0 0,-57 41 0 0 0,-56 31 20 0 0,-14 9 24 0 0,-1 1 293 0 0,-1 1 138 0 0,0 0 33 0 0,2-2-65 0 0,5-3-294 0 0,-7 4-148 0 0,0 1 0 0 0,1 0-1 0 0,-1 0 1 0 0,0 0 0 0 0,0-1-1 0 0,0 1 1 0 0,1 0 0 0 0,-1 0-1 0 0,0-1 1 0 0,0 1 0 0 0,0 0-1 0 0,0-1 1 0 0,1 1 0 0 0,-1 0 0 0 0,0 0-1 0 0,0-1 1 0 0,0 1 0 0 0,0 0-1 0 0,0-1 1 0 0,0 1 0 0 0,0 0-1 0 0,0-1 1 0 0,0 1-1 0 0,-1 0-4 0 0,1 0 0 0 0,-1 0 0 0 0,1 0 0 0 0,-1 0 0 0 0,1 0 0 0 0,-1 1 0 0 0,0-1 0 0 0,1 0 0 0 0,-1 0 0 0 0,1 0 0 0 0,-1 1 0 0 0,1-1 0 0 0,-1 0 0 0 0,1 1 0 0 0,0-1 0 0 0,-1 0 4 0 0,-4 5-206 0 0,-1-1-1 0 0,1 1 1 0 0,1-1 0 0 0,-2 2 206 0 0,2-1-733 0 0,-1 0 0 0 0,0 0 1 0 0,0-1-1 0 0,-4 3 733 0 0,5-5-336 0 0,1 0-512 0 0,1-1-1 0 0,-1 1 1 0 0,1 0-1 0 0,0 0 0 0 0,0 0 1 0 0,0 0-1 0 0,-1 1 849 0 0,-9 13-5800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5.55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7111.96094"/>
      <inkml:brushProperty name="anchorY" value="14458.62012"/>
      <inkml:brushProperty name="scaleFactor" value="0.5"/>
    </inkml:brush>
  </inkml:definitions>
  <inkml:trace contextRef="#ctx0" brushRef="#br0">872 396 1375 0 0,'0'0'0'0'0,"0"0"128"0"0,0 0 1120 0 0,0 0 1435 0 0,-2 1-1816 0 0,1 1-271 0 0,-3 2 254 0 0,0 2-395 0 0,-3 3-128 0 0,-2 4-53 0 0,0 4-136 0 0,1 4 43 0 0,0 0-108 0 0,1 0 27 0 0,2-1-12 0 0,0-1-28 0 0,0 4 46 0 0,1 0-53 0 0,0 1 16 0 0,0 6 70 0 0,0 6 6 0 0,1 5 31 0 0,1 6 24 0 0,0 4 43 0 0,3 4 18 0 0,0-4-131 0 0,0-3 40 0 0,0-6-18 0 0,1-5-28 0 0,0 5 139 0 0,0-1-182 0 0,0-1 3 0 0,-1 6 62 0 0,1-1-102 0 0,-1 1 30 0 0,0-2-84 0 0,1-1 132 0 0,-1-2-79 0 0,0-1-48 0 0,0 6 109 0 0,-1 8-38 0 0,0 7 14 0 0,-1-1 0 0 0,1-3-93 0 0,-2 5 138 0 0,-1 5 30 0 0,1 6-80 0 0,-1 3 69 0 0,0 2-22 0 0,-1 0-68 0 0,-1 0 39 0 0,1-8-16 0 0,0-9-90 0 0,0-7 26 0 0,1-7-13 0 0,1-5 0 0 0,-1-2 0 0 0,1 4 0 0 0,0 6 0 0 0,-1 6 75 0 0,1 4-96 0 0,-1 1 106 0 0,0 0-106 0 0,1-6 31 0 0,0-7 65 0 0,-1-2-96 0 0,1 0 31 0 0,-2 1-10 0 0,1 1 0 0 0,-1 1 75 0 0,0 0-96 0 0,0-1 31 0 0,-1 0-10 0 0,1-1 0 0 0,0-2 0 0 0,1-1 75 0 0,0-5-96 0 0,1-6 106 0 0,-1-2-32 0 0,0-3-63 0 0,0-3 95 0 0,-1-4-106 0 0,0-1 134 0 0,1 2-68 0 0,-1 2 61 0 0,1 4-53 0 0,-2 2 54 0 0,1-2-54 0 0,-1-2-58 0 0,0-2 127 0 0,0-2-154 0 0,1-2 48 0 0,-1 2-16 0 0,2 0 0 0 0,-1-1 0 0 0,1 2 0 0 0,-1 1 0 0 0,0-1 0 0 0,0-2 0 0 0,0-5 0 0 0,1-3 0 0 0,-1 1 0 0 0,0-4 0 0 0,1-2 0 0 0,1-1 0 0 0,0 1 0 0 0,0-2 0 0 0,0-2 75 0 0,1 2-96 0 0,0-2 106 0 0,0-1-106 0 0,1-1 31 0 0,-1 1-10 0 0,0-1 75 0 0,0 1-96 0 0,0-2 31 0 0,0 0 74 0 0,1 0-108 0 0,0-1 36 0 0,1 2 63 0 0,0 0-12 0 0,2 2-77 0 0,0 0 110 0 0,5 2-36 0 0,1 0-72 0 0,3 0 108 0 0,-1 0-120 0 0,2 0 111 0 0,3 0-108 0 0,3 1 31 0 0,1 0 65 0 0,-1-1-96 0 0,-1-1 31 0 0,-1 0 65 0 0,3 0-22 0 0,3-1 21 0 0,5 1 6 0 0,3 0-11 0 0,4 0-5 0 0,4 0 1 0 0,-3-1-75 0 0,-1 0 20 0 0,-4-2 65 0 0,-1 0-96 0 0,2-2 115 0 0,5 1-118 0 0,7 0 120 0 0,6 0-120 0 0,0 1 36 0 0,-3-1-12 0 0,1-1 84 0 0,0 1-108 0 0,1-1 120 0 0,2 0-26 0 0,-1 0 8 0 0,2-1-16 0 0,3 0 4 0 0,3 0-76 0 0,3 3 95 0 0,3 0-106 0 0,2 1 31 0 0,1 2-10 0 0,0 0 0 0 0,0 1 75 0 0,-7 0-96 0 0,-7-1 31 0 0,0-2-10 0 0,2-1 0 0 0,5 0 0 0 0,-2 0 0 0 0,-5-1 0 0 0,-3 1 0 0 0,-3 0 0 0 0,3-1 0 0 0,5 2 0 0 0,4-1 0 0 0,5 1 75 0 0,5-2-96 0 0,2 2 31 0 0,4 1 65 0 0,2 0-96 0 0,3 0 31 0 0,-8 1-10 0 0,-9-2 0 0 0,-2 2 0 0 0,-3-1 75 0 0,-1 1-22 0 0,2 0-63 0 0,-6 0 95 0 0,-5 0-106 0 0,-6 0 31 0 0,-5-1-10 0 0,3 1 75 0 0,6 0-12 0 0,7 1-77 0 0,4 1 110 0 0,5 1-45 0 0,0 0-60 0 0,2 1 19 0 0,0 1-10 0 0,-1 2 75 0 0,1-2-96 0 0,-7 0 31 0 0,-6-1-10 0 0,-7-2 75 0 0,-6-3-96 0 0,-3-2 31 0 0,-3-1 102 0 0,5-1-32 0 0,6-2 26 0 0,4 2 34 0 0,5 0-19 0 0,3-1-29 0 0,4 0 56 0 0,2 0-9 0 0,2 1-81 0 0,1 0 36 0 0,1 1-16 0 0,2-1 21 0 0,-6 1-6 0 0,-7 0-109 0 0,0-1 32 0 0,-7 0-16 0 0,-5 0 0 0 0,0-1 75 0 0,3 1-96 0 0,3 3 31 0 0,6 0-10 0 0,3 1 75 0 0,3 0-96 0 0,3 2 106 0 0,-6-1-106 0 0,-6 0 106 0 0,-1 2-32 0 0,-1 1-63 0 0,0-1 95 0 0,-1 1-32 0 0,-1-1-63 0 0,0 0 95 0 0,-1-1-32 0 0,-1 1 11 0 0,0-3 0 0 0,-2-1 0 0 0,-3-1 10 0 0,-2 0-88 0 0,-1 0 26 0 0,-5 1 63 0 0,-5 0-96 0 0,-2-2 31 0 0,-2 1 65 0 0,0 0-22 0 0,-2 0 11 0 0,-2 2-74 0 0,-2-1 104 0 0,0 1-24 0 0,-4-1-10 0 0,-1-1 6 0 0,-1-2-76 0 0,-3 1 20 0 0,-2-2-10 0 0,0 2 75 0 0,0 0 16 0 0,-1 0-113 0 0,-1 1 150 0 0,-1-1-66 0 0,-1-1 20 0 0,-2 1-95 0 0,2-1 138 0 0,0 0-157 0 0,0 0 160 0 0,-1 0-160 0 0,0 0 142 0 0,0 0-44 0 0,-1 0-79 0 0,0 0 120 0 0,0 0-41 0 0,0 0 5 0 0,0 0-82 0 0,0 0 98 0 0,0 0-108 0 0,0 0 31 0 0,0 0 65 0 0,0-3-96 0 0,-1-6 31 0 0,0-3 65 0 0,0-2-96 0 0,1-4 31 0 0,-1-3-10 0 0,1 0 0 0 0,-1 1 0 0 0,1-3 0 0 0,-1-4 0 0 0,1-4 0 0 0,1-6 0 0 0,0-6-74 0 0,1-6 95 0 0,2-5-32 0 0,0 2 11 0 0,0 1 0 0 0,1-4 0 0 0,0 1 0 0 0,-1 1 0 0 0,1-8-74 0 0,0-6 95 0 0,0 1-32 0 0,-1 5 11 0 0,1-5 0 0 0,0-4 0 0 0,0-7 0 0 0,0-8 0 0 0,0-6 0 0 0,1-4 0 0 0,0 0 0 0 0,1 1 0 0 0,-1 2 0 0 0,1 3 0 0 0,-1 2 0 0 0,0 0 0 0 0,0 11 0 0 0,-2 9 0 0 0,0 9 0 0 0,-1 9 0 0 0,0-1 0 0 0,1-2 0 0 0,0-4 0 0 0,0 3 0 0 0,-1 4 0 0 0,1-3 0 0 0,0-4 0 0 0,2-6 0 0 0,0-5 0 0 0,0 3 0 0 0,1 5 0 0 0,0 0 0 0 0,0-2 0 0 0,1-3 0 0 0,0-3 0 0 0,1-5 0 0 0,1-2 0 0 0,1-4 0 0 0,1-1 0 0 0,-1 8 0 0 0,-2 7 0 0 0,-1 10 0 0 0,-1 7 0 0 0,0-1 0 0 0,0 3 0 0 0,0 4 0 0 0,0-6 0 0 0,2-2 0 0 0,1-4 0 0 0,1-4 0 0 0,1 2 0 0 0,0 0 0 0 0,0 5 0 0 0,-3 7 0 0 0,-1 8 0 0 0,-1 4 0 0 0,0 3 0 0 0,-1 1 0 0 0,0 1 0 0 0,-2 3 0 0 0,-1 3 0 0 0,-1 1 0 0 0,-1 0 0 0 0,-1 0 0 0 0,0 3 0 0 0,-1 1 0 0 0,0 2 0 0 0,0 4 0 0 0,0 0 0 0 0,-1 0 0 0 0,0 2 0 0 0,1 2 0 0 0,-1 0 75 0 0,0 2-96 0 0,-2-1 106 0 0,0 2-106 0 0,-2 1 31 0 0,-1 1 74 0 0,-3 0-108 0 0,-3 0 36 0 0,-3 1 63 0 0,-3-2-96 0 0,-5 1 31 0 0,-2 1-10 0 0,-4 1 75 0 0,-2 0-96 0 0,-4 0 31 0 0,-3-1-10 0 0,-3-1 75 0 0,-5-1-96 0 0,2-1 31 0 0,2 1 65 0 0,-5-1-96 0 0,1 0 31 0 0,2 1 65 0 0,-6-1-96 0 0,-8 1 31 0 0,-9-2 84 0 0,-7-1-46 0 0,2-1-56 0 0,5-1 102 0 0,-4-2-118 0 0,-7 0 36 0 0,-9-1 63 0 0,-6 2-97 0 0,-6 0 108 0 0,-2 1-107 0 0,-4 1 31 0 0,8 1-10 0 0,9-1 0 0 0,10 0 0 0 0,7 2 0 0 0,-6-2 84 0 0,-9 1-33 0 0,2 1-61 0 0,3 0 21 0 0,4 0-11 0 0,4 1 84 0 0,4 1-108 0 0,2-1 36 0 0,-10 1 72 0 0,0 0-108 0 0,3-1 36 0 0,-9 0 63 0 0,4 0-97 0 0,3 0 33 0 0,4 1-11 0 0,6-1 75 0 0,4 1-97 0 0,3 0 108 0 0,-8 2-33 0 0,-10 0-64 0 0,-8 1 97 0 0,-10-1-108 0 0,-6 2 33 0 0,-4-2 64 0 0,9-1-97 0 0,9-2 33 0 0,12 0-11 0 0,10 0 0 0 0,-3-2 0 0 0,-7-3 75 0 0,-13-3-97 0 0,-11-3 33 0 0,-10-2-11 0 0,7 0 0 0 0,8 0 0 0 0,-2 1 0 0 0,-5 3 0 0 0,-6 2 0 0 0,-7 5 0 0 0,-3 7 0 0 0,0 7 0 0 0,0 6 0 0 0,-1 5 0 0 0,1 4 0 0 0,11 0 0 0 0,14-1 0 0 0,3 2 0 0 0,1 1 0 0 0,-2 1 0 0 0,-3 0 0 0 0,-4 0 0 0 0,0 0 0 0 0,10-4 0 0 0,12-5 0 0 0,6-2 0 0 0,4-2 0 0 0,3-3 0 0 0,4-2 0 0 0,3-2 0 0 0,6-3-84 0 0,7-1 108 0 0,12-3-307 0 0,9-1-162 0 0,12-1-1684 0 0,9 1 2096 0 0,1 0 0 0 0,0 0 0 0 0,0 0 0 0 0,0 0 0 0 0,0 0 0 0 0,0 0 0 0 0,0 0 0 0 0,0-1 0 0 0,0 1 0 0 0,0 0 0 0 0,0 0 0 0 0,-1 0 0 0 0,1 0 0 0 0,0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0,0 0 0 0 0,0 0 0 0 0,0 0 0 0 0,0 0 0 0 0,0 0 0 0 0,0-1 0 0 0,0 1 0 0 0,0 0 0 0 0,1 0 33 0 0,-1-1-9626 0 0,3-1-1340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7.08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5821.30273"/>
      <inkml:brushProperty name="anchorY" value="14881.79492"/>
      <inkml:brushProperty name="scaleFactor" value="0.5"/>
    </inkml:brush>
  </inkml:definitions>
  <inkml:trace contextRef="#ctx0" brushRef="#br0">9 1136 1839 0 0,'0'0'0'0'0,"0"0"160"0"0,0 0 1307 0 0,2 2 1670 0 0,0 0-2123 0 0,0 0-252 0 0,0 0 358 0 0,-1-1-348 0 0,-1 0-36 0 0,1-1-124 0 0,2 1-181 0 0,1 0-36 0 0,5-2-111 0 0,1-2 84 0 0,2-6 69 0 0,0-7 8 0 0,1-7 54 0 0,0-6-56 0 0,1-7-46 0 0,0-6-72 0 0,2-4-125 0 0,0 3-93 0 0,-1 2-23 0 0,1-2 59 0 0,1-2-25 0 0,0-2-27 0 0,0-5 48 0 0,0-5-17 0 0,-1-4-68 0 0,-2 2-54 0 0,-3 7 94 0 0,-1 5-118 0 0,-3 8 36 0 0,-1 1-12 0 0,-1 0 75 0 0,-2 0-96 0 0,-2 2 31 0 0,-2 1 74 0 0,-1 5-108 0 0,-2 5 111 0 0,-1 3-108 0 0,0 5 31 0 0,0 4 84 0 0,-2 1-46 0 0,-1 1 18 0 0,-3 1-2 0 0,0 1 10 0 0,-1 2-88 0 0,-1 1 120 0 0,-1 2-58 0 0,-3 1-56 0 0,-3 1 102 0 0,-1 1-43 0 0,-1 2 14 0 0,-1 1-1 0 0,2 3 0 0 0,2 0 0 0 0,1 5 0 0 0,4 1-74 0 0,3-2 20 0 0,0 5 65 0 0,2 3-12 0 0,1 5-2 0 0,1 1-70 0 0,3 1 94 0 0,1 4-106 0 0,3 5 106 0 0,1 8-32 0 0,2 6 30 0 0,2 8-6 0 0,4 5 3 0 0,3 3-9 0 0,2 0-7 0 0,1-6-73 0 0,-1-7 113 0 0,1-2-19 0 0,0-1-29 0 0,0 0-61 0 0,-1-6 15 0 0,-1-5 65 0 0,-2-6-96 0 0,-1-4 31 0 0,1-2-10 0 0,4 0 0 0 0,3-1 0 0 0,3-2 0 0 0,3-1 0 0 0,2-5-84 0 0,3-2-172 0 0,3-5-133 0 0,-1-3 246 0 0,10-5-3281 0 0,-7-3-13315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8.43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6684.95703"/>
      <inkml:brushProperty name="anchorY" value="14529.60449"/>
      <inkml:brushProperty name="scaleFactor" value="0.5"/>
    </inkml:brush>
  </inkml:definitions>
  <inkml:trace contextRef="#ctx0" brushRef="#br0">13 798 1839 0 0,'0'0'0'0'0,"-2"1"160"0"0,-1 1-186 0 0,0-1 1863 0 0,1 0 1976 0 0,1 0-1926 0 0,0-1-1452 0 0,2 2 157 0 0,0 1-512 0 0,6 0 38 0 0,2-1-131 0 0,2 0 120 0 0,1-2-31 0 0,2-2-92 0 0,-1-2 142 0 0,4-5-36 0 0,-1-3-25 0 0,0-2 3 0 0,2-5 72 0 0,2-7-23 0 0,3-7 21 0 0,1-8 6 0 0,1-5-86 0 0,1-3 54 0 0,2-1 55 0 0,0 3-92 0 0,1 4-6 0 0,-3 8-74 0 0,-2 8 99 0 0,-18 22-71 0 0,0 0 1 0 0,0 0-1 0 0,1 0-23 0 0,-3 2 15 0 0,1 1 0 0 0,0 0 0 0 0,-1 0 0 0 0,5-2-15 0 0,-5 3 26 0 0,2-1 0 0 0,-1 1 0 0 0,0 0 0 0 0,2 0-26 0 0,-2 0 21 0 0,1 1-1 0 0,0-1 1 0 0,3 2-21 0 0,17 2 67 0 0,-3 5-2 0 0,-1 2-1 0 0,0 4 38 0 0,4 8 119 0 0,3 11-22 0 0,-15-13 25 0 0,3 5-224 0 0,-2 2 288 0 0,1 4-288 0 0,13 37 373 0 0,-5 8-48 0 0,-4 3-5 0 0,-4 0-33 0 0,-7-3-40 0 0,-5-11-142 0 0,-4-11-29 0 0,-1-37-3 0 0,-3 12-73 0 0,-4 9 176 0 0,6-31-156 0 0,-1 0 0 0 0,0 0 0 0 0,0 1-20 0 0,1-4 30 0 0,0 0 0 0 0,0-1-1 0 0,0 1 1 0 0,-2 1-30 0 0,2-3 9 0 0,1 0 0 0 0,-1-1 0 0 0,1 1 0 0 0,-1-1 1 0 0,1 0-1 0 0,-1 0 0 0 0,-1 1-9 0 0,2-1 7 0 0,-1 0 1 0 0,1 0 0 0 0,0-1-1 0 0,-1 1 1 0 0,1-1-1 0 0,-1 1 1 0 0,1-1-1 0 0,0 0 1 0 0,-2 0-8 0 0,2 0 6 0 0,-1 0 1 0 0,1 0 0 0 0,-1 0-1 0 0,1-1 1 0 0,-1 1-1 0 0,1 0 1 0 0,-1-1-1 0 0,1 1 1 0 0,0-1-1 0 0,-1 0-6 0 0,-1-1 17 0 0,1 1 0 0 0,0-1 0 0 0,-1 0 0 0 0,1 0 0 0 0,0 0 0 0 0,-1-2-17 0 0,-1-1 22 0 0,1 0 1 0 0,-1 0 0 0 0,1 0-1 0 0,0-1-22 0 0,-1-5-8 0 0,0 0 0 0 0,-2-6 8 0 0,-5-33 16 0 0,2-2-16 0 0,4-1 0 0 0,4-4 0 0 0,6-6 0 0 0,0 30 0 0 0,1 0 0 0 0,11-35 0 0 0,-8 42-84 0 0,7-13 84 0 0,-6 16 24 0 0,7-10-24 0 0,-8 17-12 0 0,10-13 12 0 0,-12 20-28 0 0,0 1 0 0 0,0 0 0 0 0,5-3 28 0 0,-6 5 8 0 0,1 0 0 0 0,0 1 0 0 0,5-3-8 0 0,-6 3-4 0 0,1 2 0 0 0,0-1 0 0 0,4-1 4 0 0,-5 3-21 0 0,-1 1 0 0 0,0-1 0 0 0,0 1 0 0 0,6-1 21 0 0,-6 2 5 0 0,1 0 0 0 0,-1 0 0 0 0,0 0-1 0 0,0 1 1 0 0,2 0-5 0 0,-2 0-3 0 0,1 0 0 0 0,0 0 0 0 0,-1 1 0 0 0,3 1 3 0 0,-3-1 0 0 0,1 1 0 0 0,-1-1 0 0 0,0 1 0 0 0,0 1 0 0 0,0 0 0 0 0,0-1 0 0 0,-1 1 0 0 0,0 0 0 0 0,3 3 0 0 0,-2 0 0 0 0,0 0 0 0 0,0 0 0 0 0,1 5 0 0 0,1 1 0 0 0,-1 1 0 0 0,1 1 0 0 0,9 30 75 0 0,-4-1-96 0 0,-1 1 134 0 0,-4-5-30 0 0,-2-4-101 0 0,-2-6 146 0 0,-2-6-48 0 0,-1-7-2 0 0,-1-6 4 0 0,0-11-50 0 0,-1-2-2 0 0,1-17 36 0 0,1-19-76 0 0,2-18 20 0 0,4-16-10 0 0,4-11 0 0 0,6-9 0 0 0,3 6 0 0 0,4 8 0 0 0,4 3 0 0 0,-14 49 0 0 0,9-16 0 0 0,-11 27 0 0 0,0-1 0 0 0,12-13 0 0 0,-12 19 0 0 0,0-1 0 0 0,0 1 0 0 0,10-6 0 0 0,-10 9 0 0 0,0 0 0 0 0,0 0 0 0 0,1 2 0 0 0,4-3 0 0 0,-6 5 28 0 0,1-1 0 0 0,0 1 0 0 0,0 1 0 0 0,0 0 0 0 0,0 0-28 0 0,-1 2 37 0 0,-1 0 0 0 0,1 0 0 0 0,0 1-1 0 0,0-1 1 0 0,7 3-37 0 0,-7 0 46 0 0,0 0-1 0 0,-1 0 0 0 0,1 1 1 0 0,-1 0-1 0 0,7 4-45 0 0,-5-2 73 0 0,0 1-1 0 0,0 1 1 0 0,-1 0 0 0 0,7 6-73 0 0,-3 0 64 0 0,0 0 1 0 0,0 1 0 0 0,-1 3-65 0 0,6 4 51 0 0,11 21-51 0 0,11 24 15 0 0,0 7-51 0 0,4 11-399 0 0,0-1-7694 0 0,-9-15-1887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54.8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15 145 6447 0 0,'0'0'142'0'0,"0"0"22"0"0,0 0 13 0 0,-1-2-20 0 0,-2-3-50 0 0,-1 0 463 0 0,3 1-283 0 0,-2-7 917 0 0,2 9-833 0 0,1 2 117 0 0,0 0 21 0 0,0 0-98 0 0,0 0-408 0 0,0 0-114 0 0,0 0 28 0 0,0 0 151 0 0,0 0 70 0 0,0 0 12 0 0,1 2 9 0 0,3 7 32 0 0,-1 0-1 0 0,-1-1 1 0 0,1 1-1 0 0,0 8-190 0 0,3 40 620 0 0,-2-19-305 0 0,-2-8 66 0 0,-1 0 0 0 0,-2 6-381 0 0,0 1 270 0 0,-2 74 242 0 0,0-36-377 0 0,1-25-103 0 0,0 7 53 0 0,2 0-1 0 0,5 33-84 0 0,1-7 39 0 0,-2-20-14 0 0,1 45 7 0 0,0 0 0 0 0,-1 2 124 0 0,-3-96-97 0 0,-1-4 8 0 0,0-7 3 0 0,0-3 2 0 0,0-1-66 0 0,-1 0 0 0 0,1 0 0 0 0,0 1 0 0 0,0-1 0 0 0,0 0 0 0 0,-1 1 0 0 0,1-1 0 0 0,0 0 0 0 0,-1 1 0 0 0,1-1 0 0 0,-1 0-1 0 0,1 1-5 0 0,-3-4 1 0 0,0-6 9 0 0,1 1 0 0 0,-1-1-1 0 0,1 1 1 0 0,1-1 0 0 0,0 0 0 0 0,0-10-10 0 0,0 3 5 0 0,-1-47 21 0 0,3 0 0 0 0,2-3-26 0 0,1-7 12 0 0,15-236-12 0 0,-19 306 0 0 0,24-245 0 0 0,-24 249 0 0 0,3-29 0 0 0,21-158 0 0 0,-18 134 0 0 0,-6 52 0 0 0,0 1 0 0 0,0 0 0 0 0,0 0 0 0 0,0-1 0 0 0,0 1 0 0 0,0 0 0 0 0,0-1 0 0 0,0 1 0 0 0,0 0 0 0 0,0 0 0 0 0,0-1 0 0 0,0 1 0 0 0,0 0 0 0 0,0 0 0 0 0,0-1 0 0 0,1 1 0 0 0,-1 0 0 0 0,0 0 0 0 0,0-1 0 0 0,0 1 0 0 0,1 0 0 0 0,-1 0 0 0 0,0 0 0 0 0,0-1 0 0 0,0 1 0 0 0,1 0 0 0 0,-1 0 0 0 0,0 0 0 0 0,1 0 0 0 0,-1 1 0 0 0,1 0 0 0 0,0 0 0 0 0,0 0 0 0 0,0 0 0 0 0,0 0 0 0 0,-1 0 0 0 0,1 0 0 0 0,0 1 0 0 0,-1-1 0 0 0,1 0 0 0 0,-1 1 0 0 0,0-1 0 0 0,1 0 0 0 0,-1 1 0 0 0,0-1 0 0 0,5 29 0 0 0,-4-29 0 0 0,5 49 76 0 0,-3 1-1 0 0,-1 20-75 0 0,-8 102 246 0 0,2-103-189 0 0,-10 157 536 0 0,4-85-297 0 0,-1-18-114 0 0,3-43-171 0 0,-4 16 117 0 0,11-94-64 0 0,0-5-10 0 0,-2-1-50 0 0,0 0 0 0 0,1 0 0 0 0,0 0 1 0 0,-1-1-1 0 0,1 1 0 0 0,0-1 0 0 0,1 1 1 0 0,-1-1-1 0 0,1 0 0 0 0,0 0 0 0 0,-1-2-4 0 0,0-6 10 0 0,0 0-1 0 0,0-1 0 0 0,1-2-9 0 0,-2-72 0 0 0,4-21 0 0 0,10-86 0 0 0,-2 53 0 0 0,-6 60 0 0 0,7-93 0 0 0,0 42-7 0 0,4-26-58 0 0,-13 141 70 0 0,0 6-21 0 0,1 0 0 0 0,-1 1 0 0 0,2-1 0 0 0,-1 1 1 0 0,3-5 15 0 0,-4 14-56 0 0,0 2-8 0 0,3 3 53 0 0,-1 1 1 0 0,1-1-1 0 0,-1 1 1 0 0,0 0-1 0 0,-1-1 1 0 0,1 1 0 0 0,-1 0-1 0 0,0 1 1 0 0,0-1-1 0 0,-1 0 1 0 0,1 4 10 0 0,2 13-22 0 0,-1-1 0 0 0,0 10 22 0 0,-2-17 1 0 0,1 35-1 0 0,-4 44 0 0 0,0-13 108 0 0,2-30-21 0 0,-9 343 536 0 0,0-270-395 0 0,-28 270 249 0 0,30-340-428 0 0,2-9 19 0 0,-6 20-68 0 0,10-60 64 0 0,-3 3 0 0 0,4-7-63 0 0,0 0 0 0 0,-1 0 1 0 0,1 0-1 0 0,0 0 0 0 0,0 0 0 0 0,0 0 0 0 0,0 0 0 0 0,0 0 0 0 0,0 0 1 0 0,0 0-1 0 0,0 1 0 0 0,0-1 0 0 0,0 0 0 0 0,0 0 0 0 0,0 0 0 0 0,0 0 0 0 0,0 0 1 0 0,0 0-1 0 0,0 0 0 0 0,0 0 0 0 0,0 0 0 0 0,0 0 0 0 0,0 0 0 0 0,-1 0 0 0 0,1 0 1 0 0,0 0-1 0 0,0 0 0 0 0,0 0 0 0 0,0 0 0 0 0,0 0 0 0 0,0 0 0 0 0,0 0 1 0 0,0 0-1 0 0,0 0 0 0 0,0 0 0 0 0,0 0 0 0 0,0 0 0 0 0,0 0 0 0 0,0 0 0 0 0,-1 0 1 0 0,1 0-1 0 0,0 0 0 0 0,0 0 0 0 0,0 0 0 0 0,0 0 0 0 0,0 0 0 0 0,0 0 0 0 0,0 0 1 0 0,0 0-1 0 0,0 0 0 0 0,0 0 0 0 0,0-1 0 0 0,0 1 0 0 0,0 0 0 0 0,0 0 1 0 0,0 0-1 0 0,0 0 0 0 0,0 0 0 0 0,0 0-1 0 0,-3-2 12 0 0,1 0-1 0 0,-1-1 1 0 0,1 1 0 0 0,0-1 0 0 0,0 0-1 0 0,1 0 1 0 0,-1 1 0 0 0,0-1 0 0 0,1 0-1 0 0,0 0 1 0 0,-1 0 0 0 0,1-1 0 0 0,0 1-1 0 0,0-2-11 0 0,-2-11 41 0 0,0 0-1 0 0,1-8-40 0 0,1 13 0 0 0,-11-162 66 0 0,7-44-66 0 0,4 130 6 0 0,3-56-6 0 0,-1-7 0 0 0,6-10 0 0 0,-7 147 0 0 0,0 2 0 0 0,1 1 0 0 0,1-7 0 0 0,0 7-14 0 0,-1 9-16 0 0,0 3 1 0 0,5 15 9 0 0,-1 0-1 0 0,0 1 1 0 0,-2-1 0 0 0,2 13 20 0 0,4 77 154 0 0,-8-83-98 0 0,6 153 91 0 0,-1-40 72 0 0,-5 0-1 0 0,-10 58-218 0 0,6-148 352 0 0,-4-56-234 0 0,5 3-108 0 0,-1 1 0 0 0,1-1 0 0 0,0 0 0 0 0,0 0 0 0 0,1 0 0 0 0,-1-3-10 0 0,-4-41 69 0 0,4 31-60 0 0,-15-320-55 0 0,11 156 28 0 0,-1-47-18 0 0,7 117 0 0 0,6-3 36 0 0,-6 110-5 0 0,0 3-6 0 0,0 0 1 0 0,1 0-1 0 0,-1 0 1 0 0,1 0 0 0 0,-1 1-1 0 0,2-4 11 0 0,-2 6-1 0 0,0 0-1 0 0,0 0 1 0 0,0 0-1 0 0,0 0 1 0 0,0 0-1 0 0,0 0 1 0 0,0 0-1 0 0,1 0 1 0 0,-1 0-1 0 0,0 1 1 0 0,0-1-1 0 0,0 0 1 0 0,0 0-1 0 0,0 0 1 0 0,0 0-1 0 0,0 0 1 0 0,0 0-1 0 0,0 0 1 0 0,0 0-1 0 0,0 0 1 0 0,0 0-1 0 0,0 0 1 0 0,0 0-1 0 0,0 0 1 0 0,0 0-1 0 0,0 0 1 0 0,0 0-1 0 0,1 0 1 0 0,-1 0-1 0 0,0 0 1 0 0,0 0-1 0 0,0 0 1 0 0,0 0-1 0 0,0 0 1 0 0,0 0-1 0 0,0 0 1 0 0,0 0-1 0 0,0 0 1 0 0,0 0-1 0 0,0 0 1 0 0,0 0-1 0 0,0 0 1 0 0,0 0-1 0 0,0 0 1 0 0,0-1-1 0 0,0 1 1 0 0,0 0-1 0 0,0 0 1 0 0,1 0-1 0 0,-1 0 0 0 0,0 0 1 0 0,0 0-1 0 0,0 0 1 0 0,0 0-1 0 0,0 0 3 0 0,4 6-15 0 0,0-1 0 0 0,0 1 0 0 0,-1 0 0 0 0,0 0 0 0 0,0 0 0 0 0,0 1 0 0 0,-1-1 0 0 0,0 1 0 0 0,1 5 14 0 0,3 16-34 0 0,1 24 34 0 0,-4-23 6 0 0,12 148-6 0 0,-9-93 11 0 0,-1 34 39 0 0,-6 13-50 0 0,0-99 3 0 0,-8 235 115 0 0,6-235-61 0 0,-4 14-57 0 0,-2 17 71 0 0,7-43-29 0 0,-1-1 1 0 0,-3 8-43 0 0,5-25 53 0 0,0-4 1 0 0,-3-5-49 0 0,0-1 1 0 0,1 0-1 0 0,0 1 1 0 0,0-1-1 0 0,1-1 1 0 0,0 1-1 0 0,0-1-5 0 0,-4-23 33 0 0,2-8-33 0 0,1 17 3 0 0,-7-89-63 0 0,5-31 60 0 0,6-113-67 0 0,-1 235 66 0 0,3-85-25 0 0,5 0-1 0 0,8-27 27 0 0,-15 126-8 0 0,4-15-5 0 0,-4 20-10 0 0,0 4-8 0 0,3 7 10 0 0,0 1 0 0 0,-1-1-1 0 0,0 1 1 0 0,-1 0 0 0 0,0 0 0 0 0,0 0 21 0 0,5 64-63 0 0,-7-65 61 0 0,2 67 7 0 0,-5 44-5 0 0,0-48 69 0 0,-12 299 617 0 0,11-291-510 0 0,2-55-50 0 0,2-8-31 0 0,0-14-74 0 0,0-3-18 0 0,0 0 0 0 0,0 0 0 0 0,0-1 1 0 0,0 1-1 0 0,0 0 0 0 0,0 0 0 0 0,0 0 1 0 0,0-1-1 0 0,0 1 0 0 0,1 0 0 0 0,-1 0 1 0 0,0 0-1 0 0,0-1 0 0 0,0 1 1 0 0,0 0-1 0 0,0 0 0 0 0,0 0 0 0 0,1 0 1 0 0,-1-1-1 0 0,0 1 0 0 0,0 0 0 0 0,0 0 1 0 0,0 0-1 0 0,1 0 0 0 0,-1 0 0 0 0,0 0-3 0 0,1-1-15 0 0,-1 1-1 0 0,1 0 0 0 0,-1-1 0 0 0,0 1 0 0 0,1-1 0 0 0,-1 1 0 0 0,1 0 0 0 0,-1-1 1 0 0,0 1-1 0 0,1-1 0 0 0,-1 1 0 0 0,0-1 0 0 0,1 0 0 0 0,-1 1 16 0 0,3-6-141 0 0,3-7-1167 0 0,-4 3-3421 0 0,-1-1-1749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11.49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115 156 8287 0 0,'0'0'191'0'0,"0"0"26"0"0,0 0 9 0 0,0-2-34 0 0,1-19-154 0 0,0-2 38 0 0,-1 21 312 0 0,0 2 110 0 0,0-2 12 0 0,2-1-272 0 0,2-26 575 0 0,-2 21 27 0 0,-1 7-683 0 0,0-1 286 0 0,-1 2-222 0 0,0 0 166 0 0,0 0 101 0 0,0 0 21 0 0,0 0-66 0 0,0 3-294 0 0,6 37 539 0 0,-2 0 0 0 0,-1 0 0 0 0,-3 9-688 0 0,0-30-3 0 0,-2 1 0 0 0,-1 2 3 0 0,-2 26 449 0 0,-8 210 1156 0 0,10-237-1605 0 0,2-17 0 0 0,1-1 0 0 0,-1 0 0 0 0,1 1 0 0 0,0-1 0 0 0,0 1 0 0 0,0-1 0 0 0,0 1 0 0 0,0-1 0 0 0,1 1 0 0 0,0 0 0 0 0,-1-2 0 0 0,1-1 0 0 0,-1 1 0 0 0,0-1 0 0 0,1 1 0 0 0,0-1 0 0 0,-1 1 0 0 0,1-1 0 0 0,0 0 0 0 0,0 1 0 0 0,-1-1 0 0 0,2 1 0 0 0,0 1 0 0 0,2 13 0 0 0,-1-4 0 0 0,-4 0 0 0 0,1 2 0 0 0,-1-1 0 0 0,2-2 72 0 0,-1-9 299 0 0,0-2 117 0 0,0 0 21 0 0,-1-6 65 0 0,-2 2-589 0 0,0-14 64 0 0,1-14-249 0 0,1-1-1 0 0,3-28 201 0 0,3 19-1174 0 0,3-14 1174 0 0,3-14 969 0 0,-1-1-310 0 0,7-14-659 0 0,20-71-69 0 0,-35 149 85 0 0,7-23-16 0 0,-5 15 0 0 0,0 0 0 0 0,2-14 0 0 0,-4 16 0 0 0,2 2 0 0 0,0 3 0 0 0,-3 8 0 0 0,-1 0 0 0 0,0 1 0 0 0,1-1 0 0 0,-1 0 0 0 0,0 1 0 0 0,1-1 0 0 0,-1 0 0 0 0,0 1 0 0 0,0-1 0 0 0,1 0 0 0 0,-1 1 0 0 0,0-1 0 0 0,0 1 0 0 0,0-1 0 0 0,1 0 0 0 0,-1 1 0 0 0,0-1 0 0 0,0 1 0 0 0,3 7 0 0 0,-1 1 0 0 0,0 0 0 0 0,0-1 0 0 0,0 1 0 0 0,-1 0 0 0 0,-1 5 0 0 0,0 14 0 0 0,-1 13 0 0 0,-8 42 0 0 0,-7 21 0 0 0,9-62 0 0 0,1 0 0 0 0,-15 78 0 0 0,2 6 0 0 0,5-20 0 0 0,6-62 0 0 0,2-3 0 0 0,-3 0 0 0 0,0 4 0 0 0,-1 19 0 0 0,3-20 0 0 0,6-30 0 0 0,2-6 0 0 0,0-9 0 0 0,0-6 0 0 0,-2-22 0 0 0,2 0 0 0 0,1-1 0 0 0,3-7 0 0 0,0 0 0 0 0,-1-30 0 0 0,-4-6 0 0 0,1-116 0 0 0,0 175 0 0 0,0 1 0 0 0,1-2 0 0 0,1 1 0 0 0,-1-14 0 0 0,-1 5 0 0 0,1-1 0 0 0,2-5 0 0 0,-2 9 0 0 0,0 1 0 0 0,-1-1 0 0 0,-2-7 0 0 0,1-1 0 0 0,0 21 0 0 0,2 8 0 0 0,2 5 0 0 0,-4-5 0 0 0,2 5 0 0 0,0 1 0 0 0,0 0 0 0 0,-1 0 0 0 0,1 0 0 0 0,-2 0 0 0 0,1 4 0 0 0,0 15 0 0 0,-2 4 0 0 0,0-15 0 0 0,-17 212 0 0 0,9-145 0 0 0,-15 124 0 0 0,10-127 466 0 0,-2-1-1 0 0,-14 32-465 0 0,26-95 952 0 0,1-10-807 0 0,1-6-113 0 0,0-5-53 0 0,2 6 30 0 0,-2-8-9 0 0,1 0 0 0 0,0 0 0 0 0,0 0 0 0 0,1 1 0 0 0,0-1 0 0 0,1 0 0 0 0,1-5 0 0 0,0-14 0 0 0,1-36 0 0 0,0 19 0 0 0,-1-10 0 0 0,-2-152 0 0 0,1 82 0 0 0,-1 66 0 0 0,1 0 0 0 0,-2 1 0 0 0,-4-4 0 0 0,4 49 0 0 0,3 4 0 0 0,-1 9 0 0 0,-1 0 0 0 0,1 0 0 0 0,-1 0 0 0 0,0 0 0 0 0,0 0 0 0 0,1 0 0 0 0,-1 0 0 0 0,0 0 0 0 0,0 0 0 0 0,0 0 0 0 0,0 1 0 0 0,0-1 0 0 0,0 0 0 0 0,-1 0 0 0 0,0 21 0 0 0,1-20 0 0 0,-2 13 0 0 0,-3 53 0 0 0,0 6 0 0 0,-7 24 0 0 0,-3 24 0 0 0,2 100 0 0 0,11-185 0 0 0,2 11 0 0 0,0-27 0 0 0,0 0 0 0 0,-2 3 0 0 0,1-19 0 0 0,1 1 0 0 0,0-1 0 0 0,0 1 0 0 0,0-1 0 0 0,1 3 0 0 0,-1-7 0 0 0,0 0 0 0 0,0-1 0 0 0,0 1 0 0 0,0 0 0 0 0,0-1 0 0 0,1 1 0 0 0,-1-1 0 0 0,0 1 0 0 0,0 0 0 0 0,1-1 0 0 0,-1 1 0 0 0,0-1 0 0 0,1 1 0 0 0,-1 0 0 0 0,1-1 0 0 0,-1 0 0 0 0,1-1 0 0 0,-1 1 0 0 0,0 0 0 0 0,1 0 0 0 0,-1-1 0 0 0,0 1 0 0 0,1 0 0 0 0,-1 0 0 0 0,0-1 0 0 0,0 1 0 0 0,1 0 0 0 0,-1-1 0 0 0,0 1 0 0 0,0 0 0 0 0,1-1 0 0 0,-1 1 0 0 0,0-1 0 0 0,0 1 0 0 0,0-1 0 0 0,4-6 0 0 0,-1 0 0 0 0,-1 0 0 0 0,1-1 0 0 0,-1 0 0 0 0,-1 1 0 0 0,1-4 0 0 0,2-7 0 0 0,-2 1 0 0 0,0 0 0 0 0,-1-1 0 0 0,-1 1 0 0 0,-1 0 0 0 0,0-4 0 0 0,0 3 0 0 0,-11-336 0 0 0,8 196 0 0 0,1 64 0 0 0,4-5 0 0 0,0 94 0 0 0,-1 1 0 0 0,1-1 0 0 0,-1 1 0 0 0,1 0 0 0 0,1-2 0 0 0,2-4 0 0 0,-4 10 0 0 0,0-1 0 0 0,0 1 0 0 0,0 0 0 0 0,0-1 0 0 0,1 1 0 0 0,-1 0 0 0 0,0-1 0 0 0,0 1 0 0 0,1 0 0 0 0,-1-1 0 0 0,0 1 0 0 0,0 0 0 0 0,1-1 0 0 0,-1 1 0 0 0,0 0 0 0 0,1 0 0 0 0,-1-1 0 0 0,1 1 0 0 0,-1 0 0 0 0,0 0 0 0 0,1 0 0 0 0,0 0 0 0 0,0 1 0 0 0,0-1 0 0 0,0 1 0 0 0,0-1 0 0 0,0 1 0 0 0,0 0 0 0 0,0-1 0 0 0,0 1 0 0 0,0 0 0 0 0,0 0 0 0 0,0 0 0 0 0,0 0 0 0 0,-1 0 0 0 0,1 0 0 0 0,0 0 0 0 0,-1 0 0 0 0,1 1 0 0 0,11 20 0 0 0,-7-11 0 0 0,-1 1 0 0 0,0 0 0 0 0,0 0 0 0 0,1 12 0 0 0,5 51 0 0 0,-6-39 0 0 0,0 17 0 0 0,-1 0 0 0 0,-4 20 0 0 0,3-22 0 0 0,-1-27 0 0 0,-2 14 0 0 0,1-26 0 0 0,-2 20 0 0 0,1-1 0 0 0,2 4 0 0 0,0 5 0 0 0,-3 24 0 0 0,0-22 0 0 0,3 12 0 0 0,0-26 0 0 0,-1-23 0 0 0,0-9 0 0 0,-1-10 0 0 0,-1-2 0 0 0,1 0 0 0 0,1 0 0 0 0,1-11 0 0 0,0 12 0 0 0,1-33 0 0 0,1-112 0 0 0,-3 136 0 0 0,2-1 0 0 0,1 0 0 0 0,1-36 0 0 0,0-6 0 0 0,-1 23 0 0 0,-2-10 0 0 0,-1 31 0 0 0,4-22 0 0 0,-2 26 0 0 0,-2 14 0 0 0,0-1 0 0 0,-1 0 0 0 0,1 1 0 0 0,-1-1 0 0 0,0 1 0 0 0,-1-3 0 0 0,1 3 0 0 0,-1-1 0 0 0,1 1 0 0 0,1-1 0 0 0,-1 0 0 0 0,1-2 0 0 0,3-5 0 0 0,-1 8 0 0 0,0 7 0 0 0,-1 6 0 0 0,1 19 0 0 0,-2 1 0 0 0,-1 0 0 0 0,-1 5 0 0 0,-2 45 0 0 0,2-35 0 0 0,-2 0 0 0 0,-4 13 0 0 0,8-54 0 0 0,-2 15 0 0 0,2-1 0 0 0,0 14 0 0 0,0-12 0 0 0,0 0 0 0 0,-2 4 0 0 0,-15 100 0 0 0,7 10 0 0 0,7 28 0 0 0,-3-224 0 0 0,4 23 0 0 0,0 15 0 0 0,1-14 0 0 0,1 5 0 0 0,5-106 0 0 0,-3 11 0 0 0,-2 47 0 0 0,-2-10 0 0 0,0 14 0 0 0,-3-62 0 0 0,5 123 0 0 0,0-1 0 0 0,0-1 0 0 0,2 1 0 0 0,2-8 0 0 0,-4 27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0,3 9 0 0 0,1 12 0 0 0,-1 47 0 0 0,-3 12 0 0 0,-12 151 0 0 0,9-152 0 0 0,1-6 0 0 0,-1 2 0 0 0,-1 11 0 0 0,3-81 0 0 0,1-14 0 0 0,0-15 0 0 0,2-5 0 0 0,2-2 0 0 0,-1 9 0 0 0,-1 1 0 0 0,0-17 0 0 0,-2 13 0 0 0,3-20 0 0 0,0 19 0 0 0,-2-19 0 0 0,-2-133 0 0 0,-3 190 0 0 0,-2 14 0 0 0,0 23 0 0 0,1 36 0 0 0,-6 80 0 0 0,4-89 0 0 0,6-60 0 0 0,0 5 0 0 0,0 14 0 0 0,2-30 0 0 0,1-11 0 0 0,2-10 0 0 0,1-7 0 0 0,-3 17 0 0 0,0-2 0 0 0,-1 1 0 0 0,0-3 0 0 0,0-1 0 0 0,1-1 0 0 0,2-5 0 0 0,-2 6 0 0 0,0 0 0 0 0,0-8 0 0 0,1-30 0 0 0,5-17 0 0 0,-8 61 0 0 0,1 0 0 0 0,-1-1 0 0 0,0 1 0 0 0,0 0 0 0 0,0-1 0 0 0,-1-29 0 0 0,0-12 0 0 0,1 38-64 0 0,-1 7-273 0 0,1 2-138 0 0,0 0-33 0 0,0 0 66 0 0,1 2 292 0 0,7 12 130 0 0,-7-9 1 0 0,-1 0-30 0 0,19 41-2343 0 0,-19-46 2371 0 0,0 0 0 0 0,0 0-1 0 0,0 1 1 0 0,0-1 0 0 0,0 0-1 0 0,0 0 1 0 0,0 0 0 0 0,0 0-1 0 0,0 1 1 0 0,0-1 0 0 0,0 0-1 0 0,1 0 1 0 0,-1 0 0 0 0,0 0-1 0 0,0 1 1 0 0,0-1 0 0 0,0 0-1 0 0,0 0 1 0 0,1 0 0 0 0,-1 0-1 0 0,0 0 1 0 0,0 0 0 0 0,0 0-1 0 0,1 1 22 0 0,0-1-64 0 0,0 1-327 0 0,1 0 0 0 0,-1 0 0 0 0,0 0 0 0 0,0 0 0 0 0,1 0 0 0 0,-1 0 0 0 0,0 0 0 0 0,0 0 0 0 0,0 0 0 0 0,0 0 0 0 0,0 1 0 0 0,0-1 0 0 0,0 0 0 0 0,-1 1 391 0 0,0-1-432 0 0,0 0 0 0 0,0-1 0 0 0,0 1 0 0 0,0 0 1 0 0,0-1-1 0 0,0 1 0 0 0,0 0 0 0 0,-1 0 1 0 0,1-1-1 0 0,0 1 0 0 0,0-1 0 0 0,-1 1 0 0 0,1 0 432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15.8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169 150 6447 0 0,'0'0'142'0'0,"0"0"22"0"0,0 0 13 0 0,-2 0-20 0 0,-12 1 68 0 0,10-2-88 0 0,2 0-11 0 0,0 0 365 0 0,2 1 18 0 0,-2-1-66 0 0,-5-4-294 0 0,-5-5-130 0 0,10 7-19 0 0,1 0-3 0 0,-5-6 3 0 0,0-10 443 0 0,5 17-275 0 0,0-1-1 0 0,0 1 1 0 0,1-1 0 0 0,-1 1 0 0 0,1-1-1 0 0,-1 1 1 0 0,1-1 0 0 0,0 0-1 0 0,0 1 1 0 0,1-3-168 0 0,-1-1-72 0 0,0-6 72 0 0,3 1 0 0 0,5-21 1440 0 0,-8 31-997 0 0,0 1-222 0 0,0 0 166 0 0,0 0 101 0 0,0 0 21 0 0,0 0-66 0 0,1 2-222 0 0,2 12 424 0 0,-1 1-1 0 0,0 0 1 0 0,-1 13-645 0 0,-2 48 58 0 0,-5 25-58 0 0,6-87 0 0 0,3 13 443 0 0,-3-25 45 0 0,0-2 21 0 0,0 0-66 0 0,-1 2-294 0 0,1-2-149 0 0,0 1 1 0 0,0-1 0 0 0,0 0 0 0 0,0 1-1 0 0,0-1 1 0 0,0 0 0 0 0,0 1 0 0 0,-1-1 0 0 0,1 0-1 0 0,0 1 1 0 0,0-1 0 0 0,0 0 0 0 0,0 0 0 0 0,-1 1-1 0 0,1-1 1 0 0,0 0 0 0 0,0 0 0 0 0,-1 1 0 0 0,1-1-1 0 0,0 0 1 0 0,-1 0-1 0 0,1 0 0 0 0,-1 0 0 0 0,1 0 0 0 0,-1 0 0 0 0,0 0 0 0 0,1-1 0 0 0,-1 1 0 0 0,1 0 0 0 0,-1 0 0 0 0,1-1 0 0 0,-1 1 0 0 0,1 0 0 0 0,-1-1 0 0 0,1 1 0 0 0,0 0 0 0 0,-1-1 0 0 0,1 1 0 0 0,-1-1 0 0 0,-5-9 0 0 0,2-2 0 0 0,0 0 0 0 0,2-1 0 0 0,0 1 0 0 0,0-1 0 0 0,0-6 0 0 0,0-6 0 0 0,1-28 0 0 0,1 49 0 0 0,-1-16 0 0 0,2 13 0 0 0,1 8 0 0 0,3 5 0 0 0,-5-6 0 0 0,2 4 0 0 0,0-1 0 0 0,0 1 0 0 0,-1 0 0 0 0,1 0 0 0 0,-1 0 0 0 0,0 0 0 0 0,0 0 0 0 0,0 0 0 0 0,0 1 0 0 0,-1 3 0 0 0,1 7 0 0 0,-1 1 0 0 0,-2 6 0 0 0,0 13 0 0 0,0 22 14 0 0,-2 0 0 0 0,-5 9-14 0 0,5-34 44 0 0,4-30 327 0 0,0-2 117 0 0,-6-8 464 0 0,4 3-930 0 0,0 0 1 0 0,0 0 0 0 0,0 1-1 0 0,1-1 1 0 0,0 0-1 0 0,0 0 1 0 0,0-1-1 0 0,1-1-22 0 0,-1-12-28 0 0,2-12 28 0 0,-1 7 13 0 0,0 5-13 0 0,0 4 0 0 0,0 1 0 0 0,2-9 0 0 0,-1-5 0 0 0,-1 20 0 0 0,1 0 0 0 0,0 0 0 0 0,1-5 0 0 0,17-61 0 0 0,-19 73 0 0 0,0 1 0 0 0,0-1 0 0 0,0 1 0 0 0,0 0 0 0 0,0-1 0 0 0,0 1 0 0 0,1 0 0 0 0,-1-1 0 0 0,0 1 0 0 0,0 0 0 0 0,0-1 0 0 0,0 1 0 0 0,1 0 0 0 0,-1-1 0 0 0,0 1 0 0 0,0 0 0 0 0,1-1 0 0 0,-1 1 0 0 0,0 0 0 0 0,0 0 0 0 0,1-1 0 0 0,-1 2 0 0 0,1-1 0 0 0,-1 0 0 0 0,1 1 0 0 0,-1-1 0 0 0,1 1 0 0 0,-1-1 0 0 0,1 1 0 0 0,-1-1 0 0 0,1 1 0 0 0,-1-1 0 0 0,0 1 0 0 0,1-1 0 0 0,-1 1 0 0 0,0-1 0 0 0,0 1 0 0 0,1 0 0 0 0,2 5 0 0 0,-1 0 0 0 0,0 1 0 0 0,1-1 0 0 0,-2 1 0 0 0,1 0 0 0 0,-1-1 0 0 0,0 1 0 0 0,-1 0 0 0 0,1 0 0 0 0,-2 0 0 0 0,1-1 0 0 0,-1 2 0 0 0,-4 96 0 0 0,-1 11 0 0 0,5-105 0 0 0,-1 0 0 0 0,0-1 0 0 0,-1 1 0 0 0,0-1 0 0 0,-4 9 0 0 0,0-6 0 0 0,7-12 0 0 0,0 1 0 0 0,-1-1 0 0 0,1 1 0 0 0,-1-1 0 0 0,1 0 0 0 0,-1 1 0 0 0,0-1 0 0 0,1 1 0 0 0,-1-1 0 0 0,1 0 0 0 0,-1 0 0 0 0,1 1 0 0 0,-1-1 0 0 0,0 0 0 0 0,1 0 0 0 0,-1 0 0 0 0,0 0 0 0 0,-1 0 0 0 0,1-1 0 0 0,-1 1 0 0 0,1-1 0 0 0,-1 1 0 0 0,1-1 0 0 0,-1 0 0 0 0,1 1 0 0 0,-1-1 0 0 0,1 0 0 0 0,0 0 0 0 0,0 0 0 0 0,-1 0 0 0 0,1 0 0 0 0,0-1 0 0 0,0 1 0 0 0,0 0 0 0 0,0 0 0 0 0,0-1 0 0 0,0 1 0 0 0,0-1 0 0 0,-1-3 0 0 0,-1 0 0 0 0,1 1 0 0 0,0-1 0 0 0,0 0 0 0 0,-1-5 0 0 0,0-5 0 0 0,1 1 0 0 0,1-1 0 0 0,1 0 0 0 0,0-10 0 0 0,0-14 0 0 0,-1 8 0 0 0,3-20 0 0 0,-1 39 0 0 0,0 1 0 0 0,1-1 0 0 0,1 0 0 0 0,0 1 0 0 0,4-11 0 0 0,-6 18 0 0 0,0 2 0 0 0,-1 0 0 0 0,1 0 0 0 0,-1 0 0 0 0,1 0 0 0 0,0 1 0 0 0,0-1 0 0 0,0 0 0 0 0,1-1 0 0 0,5-8 0 0 0,-6 11 0 0 0,-1-1 0 0 0,1 1 0 0 0,-1-1 0 0 0,1 1 0 0 0,-1-1 0 0 0,1 1 0 0 0,-1 0 0 0 0,1-1 0 0 0,-1 1 0 0 0,1 0 0 0 0,-1-1 0 0 0,1 1 0 0 0,-1 0 0 0 0,1 0 0 0 0,0 0 0 0 0,-1-1 0 0 0,1 1 0 0 0,0 0 0 0 0,0 0 0 0 0,1 1 0 0 0,-1-1 0 0 0,0 1 0 0 0,1-1 0 0 0,-1 1 0 0 0,1 0 0 0 0,-1-1 0 0 0,0 1 0 0 0,0 0 0 0 0,1 0 0 0 0,-1 0 0 0 0,0 0 0 0 0,0 0 0 0 0,0 0 0 0 0,0 0 0 0 0,0 1 0 0 0,0-1 0 0 0,0 0 0 0 0,0 0 0 0 0,-1 1 0 0 0,1-1 0 0 0,0 1 0 0 0,2 4 0 0 0,0 1 0 0 0,0 0 0 0 0,0 0 0 0 0,-1 1 0 0 0,0 0 0 0 0,0 1 0 0 0,-1-1 0 0 0,0 1 0 0 0,0-1 0 0 0,-1 1 0 0 0,-1 2 0 0 0,-1 19 0 0 0,-2 4 0 0 0,3-24 0 0 0,-2 10-82 0 0,2-5 475 0 0,-1 0 0 0 0,-1 0 0 0 0,0 0 0 0 0,-1-1 0 0 0,-2 4-393 0 0,4-15 149 0 0,-4 4-133 0 0,5-7-16 0 0,0 0 0 0 0,0 1 0 0 0,0-1 0 0 0,0 0 0 0 0,-1 0 0 0 0,1 0 0 0 0,0 0 0 0 0,0 0 0 0 0,0 0 0 0 0,0 0 0 0 0,0 0 0 0 0,0 0 0 0 0,0-1 0 0 0,0 1 0 0 0,0 0 0 0 0,0-1 0 0 0,0 1 0 0 0,0-1 0 0 0,0 1 0 0 0,0-1 0 0 0,0 1 0 0 0,0-1 0 0 0,0 0 0 0 0,0 1 0 0 0,0-1 0 0 0,1 0 0 0 0,-1 0 0 0 0,0 0 0 0 0,-2-2 0 0 0,0-1 0 0 0,0 1 0 0 0,1-1 0 0 0,-1 1 0 0 0,1-1 0 0 0,-2-4 0 0 0,-1-6 0 0 0,0-1 0 0 0,1 0 0 0 0,0-1 0 0 0,2 1 0 0 0,-1-1 0 0 0,2 1 0 0 0,0-3 0 0 0,0 2 0 0 0,2 0 0 0 0,0 0 0 0 0,0 0 0 0 0,1 0 0 0 0,1 0 0 0 0,1-1 0 0 0,-1 8 0 0 0,1 0 0 0 0,-1 0 0 0 0,2 1 0 0 0,-1-1 0 0 0,1 1 0 0 0,5-6 0 0 0,-2 4 0 0 0,2 2 0 0 0,3 4 0 0 0,-10 4-53 0 0,0-1-1 0 0,0 1 1 0 0,0 0-1 0 0,0 1 1 0 0,-1-1-1 0 0,1 0 1 0 0,0 1-1 0 0,0 0 1 0 0,0 0-1 0 0,0 0 1 0 0,0 0-1 0 0,-1 0 1 0 0,1 0-1 0 0,0 1 54 0 0,2 1-175 0 0,-1 0 0 0 0,0 0-1 0 0,1 0 1 0 0,-2 1 0 0 0,1-1-1 0 0,0 1 1 0 0,2 4 175 0 0,-4-6-2 0 0,0 1 0 0 0,-1 0 0 0 0,1 0 0 0 0,-1 0 0 0 0,0 0 0 0 0,0 0 0 0 0,0 1-1 0 0,0 0 3 0 0,3 10 65 0 0,-2-5 148 0 0,1 0-1 0 0,-2 0 0 0 0,1 1 1 0 0,-1-1-1 0 0,0 0 1 0 0,-1 0-1 0 0,0 1 1 0 0,-1-1-1 0 0,0 4-212 0 0,-2 9-262 0 0,-1-1-1 0 0,-6 21 263 0 0,2-13-843 0 0,7-24 954 0 0,0 0 0 0 0,0-1 0 0 0,-1 1-1 0 0,0 0 1 0 0,0-1 0 0 0,0 1 0 0 0,0-1-1 0 0,-1 0 1 0 0,1 0 0 0 0,-1 0 0 0 0,-1 1-111 0 0,-5 2 149 0 0,8-6-148 0 0,0-1-1 0 0,0 0 1 0 0,-1 0 0 0 0,1 0-1 0 0,0 0 1 0 0,0 0-1 0 0,-1 0 1 0 0,1 0 0 0 0,0 0-1 0 0,-1 0 1 0 0,1 0 0 0 0,0-1-1 0 0,0 1 1 0 0,0-1-1 0 0,-1 1 1 0 0,1-1 0 0 0,0 1-1 0 0,0-1 1 0 0,0 0 0 0 0,0 1-1 0 0,0-1 1 0 0,0 0-1 0 0,0 0 1 0 0,0 0 0 0 0,0 0-1 0 0,0 0 1 0 0,1 0 0 0 0,-1 0-1 0 0,-2-3-1 0 0,0 1 1 0 0,0-1 0 0 0,1 0 0 0 0,0 0 0 0 0,-1-1-1 0 0,1 1 1 0 0,0-1 0 0 0,-4-15 0 0 0,1 0 0 0 0,1 0 0 0 0,1 0 0 0 0,0-1 0 0 0,2 1 0 0 0,0-1 0 0 0,1 1 0 0 0,2-1 0 0 0,2-15 0 0 0,-1 19-501 0 0,1 1 0 0 0,7-15 501 0 0,-7 18-382 0 0,-1 6 534 0 0,-1 1 0 0 0,1-1 0 0 0,1 1 0 0 0,-1-1 0 0 0,1 1 0 0 0,0 0 0 0 0,1 0 0 0 0,-1 1 0 0 0,4-3-152 0 0,-1 2 16 0 0,-6 5-16 0 0,-1 1 0 0 0,1-1 0 0 0,0 1 0 0 0,0 0 0 0 0,0-1 0 0 0,0 1 0 0 0,0 0 0 0 0,0-1 0 0 0,0 1 0 0 0,1 0 0 0 0,-1 0-6 0 0,0 0-1 0 0,0 0 1 0 0,0 0 0 0 0,0 0-1 0 0,0 1 1 0 0,0-1-1 0 0,1 0 1 0 0,-1 1 0 0 0,0-1-1 0 0,0 1 7 0 0,2 0-97 0 0,-1 1 0 0 0,1-1-1 0 0,-1 1 1 0 0,1 0 0 0 0,-1 0 0 0 0,0 0 0 0 0,1 1-1 0 0,-1-1 1 0 0,-1 0 0 0 0,1 1 0 0 0,0-1 0 0 0,0 2 97 0 0,0 0-107 0 0,1 0 1 0 0,-1 1-1 0 0,0 0 1 0 0,-1-1-1 0 0,1 1 1 0 0,-1 0-1 0 0,1 2 107 0 0,0 9 144 0 0,-1 0-1 0 0,0 0 0 0 0,-1 0 0 0 0,0 0 1 0 0,-2 1-1 0 0,-1 5-143 0 0,-6 60 1100 0 0,6-63-1095 0 0,-1 1 0 0 0,0-1 0 0 0,-2 2-5 0 0,0 0 1 0 0,4-13-1 0 0,-1 0 0 0 0,0 0 0 0 0,-1 0 0 0 0,1-1 0 0 0,-1 1 0 0 0,-3 3 0 0 0,-1-4 0 0 0,8-6 0 0 0,-1-1 0 0 0,1 0 0 0 0,-1 0 0 0 0,0 0 0 0 0,1 1 0 0 0,-1-1 0 0 0,1 0 0 0 0,-1 0 0 0 0,1 0 0 0 0,-1 0 0 0 0,1 0 0 0 0,-1 0 0 0 0,1 0 0 0 0,-1 0 0 0 0,0 0 0 0 0,1 0 0 0 0,-1-1 0 0 0,1 1 0 0 0,-2-1 0 0 0,0 0 0 0 0,1 0 0 0 0,-1 0 0 0 0,1 0 0 0 0,-1 0 0 0 0,1-1 0 0 0,0 1 0 0 0,0 0 0 0 0,-1-1 0 0 0,1 1 0 0 0,0-1 0 0 0,0 1 0 0 0,0-1 0 0 0,1 0 0 0 0,-1 1 0 0 0,0-1 0 0 0,1 0 0 0 0,-1 0 0 0 0,1 0 0 0 0,-1-1 0 0 0,-1-8 0 0 0,0 1 0 0 0,1-1 0 0 0,0-2 0 0 0,1 9 0 0 0,0-16 0 0 0,0 0 0 0 0,2 0 0 0 0,1-9 0 0 0,2-9 0 0 0,-1-6 0 0 0,7-22 0 0 0,-6 46 0 0 0,0 0 0 0 0,1 1 0 0 0,0 0 0 0 0,6-9 0 0 0,-4 13 0 0 0,1 4 0 0 0,-8 10 0 0 0,0 0 0 0 0,0 0 0 0 0,1 0 0 0 0,-1 1 0 0 0,0-1 0 0 0,1 0 0 0 0,-1 1 0 0 0,1-1 0 0 0,0 1-43 0 0,0-1 0 0 0,0 1-1 0 0,0-1 1 0 0,0 1 0 0 0,0 0 0 0 0,0 0-1 0 0,0 0 1 0 0,1 0 0 0 0,-1 0 0 0 0,0 1-1 0 0,0-1 1 0 0,0 0 0 0 0,0 1 0 0 0,0 0-1 0 0,0-1 1 0 0,-1 1 0 0 0,1 0-1 0 0,0 0 1 0 0,0 0 0 0 0,0 0 0 0 0,-1 1-1 0 0,1-1 1 0 0,-1 0 0 0 0,1 1 0 0 0,-1-1-1 0 0,1 1 1 0 0,-1-1 0 0 0,0 1 0 0 0,0 0-1 0 0,1-1 1 0 0,-1 1 0 0 0,-1 0 0 0 0,1 0-1 0 0,0 0 1 0 0,0 0 0 0 0,0 2 43 0 0,2 16 310 0 0,-2 0 1 0 0,0 1 0 0 0,0-1-1 0 0,-2 0 1 0 0,-3 16-311 0 0,1 3 4 0 0,2-15-4 0 0,-2 1 0 0 0,-1-1 0 0 0,-2 5 0 0 0,4-20 0 0 0,0-1 0 0 0,-1 1 0 0 0,0-1 0 0 0,-1 0 0 0 0,0 0 0 0 0,0 0 0 0 0,-1 0 0 0 0,0-1 0 0 0,0 1 0 0 0,-3 2 0 0 0,-3 0 0 0 0,1-4 0 0 0,-1-6 0 0 0,1-3 0 0 0,8 1 0 0 0,0 1 0 0 0,0-1 0 0 0,0 0 0 0 0,1 0 0 0 0,-1 1 0 0 0,0-1 0 0 0,1 0 0 0 0,-1-1 0 0 0,1 1 0 0 0,0 0 0 0 0,0 0 0 0 0,0 0 0 0 0,-1-1 0 0 0,-1-7 0 0 0,-1 0 0 0 0,0-6 0 0 0,3 12 0 0 0,-3-13 0 0 0,2 1 0 0 0,0-1 0 0 0,0-16 0 0 0,2 26 0 0 0,-1-1-8 0 0,1 0 0 0 0,0 0 0 0 0,1 0 0 0 0,0 0 0 0 0,0 0 0 0 0,1 0 0 0 0,0 0 0 0 0,2-5 8 0 0,-4 13-22 0 0,0 0-1 0 0,0-1 1 0 0,1 1-1 0 0,-1 0 1 0 0,0-1-1 0 0,0 1 1 0 0,0 0-1 0 0,0-1 1 0 0,1 1-1 0 0,-1 0 1 0 0,0-1-1 0 0,0 1 1 0 0,1 0-1 0 0,-1 0 1 0 0,0-1-1 0 0,0 1 1 0 0,1 0-1 0 0,-1 0 1 0 0,0 0-1 0 0,1-1 1 0 0,-1 1-1 0 0,0 0 1 0 0,1 0 22 0 0,-1 0-40 0 0,0 0-1 0 0,0 0 1 0 0,0 0 0 0 0,0 0 0 0 0,1 0 0 0 0,-1 0 0 0 0,0 0-1 0 0,0 0 1 0 0,0-1 0 0 0,0 1 0 0 0,0 0 0 0 0,0 0 0 0 0,1 0-1 0 0,-1 0 1 0 0,0 0 0 0 0,0 0 0 0 0,0 0 0 0 0,0-1 0 0 0,0 1-1 0 0,0 0 1 0 0,0 0 0 0 0,0 0 0 0 0,0 0 0 0 0,0 0 0 0 0,1-1-1 0 0,-1 1 1 0 0,0 0 0 0 0,0 0 0 0 0,0 0 0 0 0,0 0 0 0 0,0-1 39 0 0,2 3-148 0 0,1-1 148 0 0,0 1 0 0 0,1 0 1 0 0,-1 1-1 0 0,-1-1 0 0 0,1 0 0 0 0,0 1 0 0 0,-1 0 0 0 0,1 0 1 0 0,-1-1-1 0 0,0 1 0 0 0,0 1 0 0 0,0-1 0 0 0,0 0 0 0 0,0 0 1 0 0,-1 1-1 0 0,1-1 0 0 0,-1 1 0 0 0,0-1 0 0 0,0 2 1 0 0,0 2 0 0 0,0 0 0 0 0,0 0 0 0 0,-1 0 0 0 0,0 0 0 0 0,0 0 0 0 0,-1 0 0 0 0,0 0 0 0 0,0 3 0 0 0,-4 12 0 0 0,-8 21 0 0 0,2-14 0 0 0,4-15 0 0 0,6-12 59 0 0,0-1-1 0 0,0 0 0 0 0,0 0 1 0 0,-1 0-1 0 0,1 1 1 0 0,0-1-1 0 0,0-1 0 0 0,-1 1 1 0 0,1 0-1 0 0,-1 0 1 0 0,1 0-1 0 0,-1-1 0 0 0,1 1 1 0 0,-1-1-1 0 0,0 1-58 0 0,1-2 52 0 0,0 1 0 0 0,0 0 0 0 0,0 0 0 0 0,0-1 0 0 0,0 1 1 0 0,0 0-1 0 0,-1-1 0 0 0,1 1 0 0 0,0-1 0 0 0,0 0 0 0 0,0 1 0 0 0,1-1 0 0 0,-1 0 0 0 0,0 1 0 0 0,0-1 0 0 0,0 0 0 0 0,0 0 0 0 0,1 0 0 0 0,-1 0 0 0 0,0 0 0 0 0,1 0 1 0 0,-1 0-53 0 0,-1-3-6 0 0,0 1 0 0 0,0-1 0 0 0,1 0 0 0 0,-1 0 0 0 0,0-3 6 0 0,0-2-181 0 0,0-1 0 0 0,0 0 0 0 0,1 0 0 0 0,0 0 0 0 0,1 0 0 0 0,0 0 0 0 0,1 0-1 0 0,0 0 1 0 0,0 0 0 0 0,1 1 0 0 0,3-10 181 0 0,-1 6 0 0 0,0 4 0 0 0,-4 8-7 0 0,1 1-1 0 0,-1 0 1 0 0,1-1 0 0 0,-1 1-1 0 0,1 0 1 0 0,-1 0 0 0 0,0-1-1 0 0,1 1 1 0 0,-1 0-1 0 0,1 0 1 0 0,-1 0 0 0 0,1-1-1 0 0,0 1 1 0 0,-1 0 0 0 0,1 0-1 0 0,-1 0 1 0 0,1 0 0 0 0,-1 0-1 0 0,1 0 8 0 0,9 4-725 0 0,-7-1-246 0 0,2 8-42 0 0,-4 3-10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7.08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5821.30273"/>
      <inkml:brushProperty name="anchorY" value="14881.79492"/>
      <inkml:brushProperty name="scaleFactor" value="0.5"/>
    </inkml:brush>
  </inkml:definitions>
  <inkml:trace contextRef="#ctx0" brushRef="#br0">9 1136 1839 0 0,'0'0'0'0'0,"0"0"160"0"0,0 0 1307 0 0,2 2 1670 0 0,0 0-2123 0 0,0 0-252 0 0,0 0 358 0 0,-1-1-348 0 0,-1 0-36 0 0,1-1-124 0 0,2 1-181 0 0,1 0-36 0 0,5-2-111 0 0,1-2 84 0 0,2-6 69 0 0,0-7 8 0 0,1-7 54 0 0,0-6-56 0 0,1-7-46 0 0,0-6-72 0 0,2-4-125 0 0,0 3-93 0 0,-1 2-23 0 0,1-2 59 0 0,1-2-25 0 0,0-2-27 0 0,0-5 48 0 0,0-5-17 0 0,-1-4-68 0 0,-2 2-54 0 0,-3 7 94 0 0,-1 5-118 0 0,-3 8 36 0 0,-1 1-12 0 0,-1 0 75 0 0,-2 0-96 0 0,-2 2 31 0 0,-2 1 74 0 0,-1 5-108 0 0,-2 5 111 0 0,-1 3-108 0 0,0 5 31 0 0,0 4 84 0 0,-2 1-46 0 0,-1 1 18 0 0,-3 1-2 0 0,0 1 10 0 0,-1 2-88 0 0,-1 1 120 0 0,-1 2-58 0 0,-3 1-56 0 0,-3 1 102 0 0,-1 1-43 0 0,-1 2 14 0 0,-1 1-1 0 0,2 3 0 0 0,2 0 0 0 0,1 5 0 0 0,4 1-74 0 0,3-2 20 0 0,0 5 65 0 0,2 3-12 0 0,1 5-2 0 0,1 1-70 0 0,3 1 94 0 0,1 4-106 0 0,3 5 106 0 0,1 8-32 0 0,2 6 30 0 0,2 8-6 0 0,4 5 3 0 0,3 3-9 0 0,2 0-7 0 0,1-6-73 0 0,-1-7 113 0 0,1-2-19 0 0,0-1-29 0 0,0 0-61 0 0,-1-6 15 0 0,-1-5 65 0 0,-2-6-96 0 0,-1-4 31 0 0,1-2-10 0 0,4 0 0 0 0,3-1 0 0 0,3-2 0 0 0,3-1 0 0 0,2-5-84 0 0,3-2-172 0 0,3-5-133 0 0,-1-3 246 0 0,10-5-3281 0 0,-7-3-13315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29.79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151 0 4607 0 0,'0'0'102'0'0,"-4"2"20"0"0,-12 7 6 0 0,16-9-124 0 0,0 0 0 0 0,-1 0 0 0 0,1 0-1 0 0,0 0 1 0 0,-1 1 0 0 0,1-1 0 0 0,0 0-1 0 0,-1 0 1 0 0,1 0 0 0 0,0 1 0 0 0,0-1-1 0 0,-1 0 1 0 0,1 0 0 0 0,0 1 0 0 0,0-1 0 0 0,-1 0-1 0 0,1 1 1 0 0,0-1 0 0 0,0 0 0 0 0,0 0-1 0 0,0 1 1 0 0,0-1 0 0 0,0 0 0 0 0,-1 1-1 0 0,1-1 1 0 0,0 0 0 0 0,0 1 0 0 0,0-1-1 0 0,0 1 1 0 0,0-1 0 0 0,0 0 0 0 0,0 1-4 0 0,0 0 7 0 0,-3 11 166 0 0,1-9-101 0 0,-1 1 614 0 0,-4 11 847 0 0,7-14-1021 0 0,0 9 443 0 0,-1 4-799 0 0,2-2-147 0 0,-1-9-9 0 0,11 57 1440 0 0,-7-40-848 0 0,-1-8-586 0 0,-1 0-1 0 0,-1 0 0 0 0,0 3-5 0 0,0 1 7 0 0,0-1-1 0 0,-2 1 1 0 0,0-1 0 0 0,-2 12-7 0 0,0 0 416 0 0,-7 43 347 0 0,-1 24 79 0 0,11-87-842 0 0,0 0 0 0 0,0-10 0 0 0,4-141 0 0 0,-2 76 0 0 0,3-14 0 0 0,0-33 0 0 0,-5 104 0 0 0,0 0 0 0 0,1 1 0 0 0,1-1 0 0 0,0 1 0 0 0,2-9 0 0 0,-4 18 0 0 0,0 1 0 0 0,0 0 0 0 0,1-1 0 0 0,-1 1 0 0 0,0 0 0 0 0,0-1 0 0 0,0 1 0 0 0,0 0 0 0 0,0-1 0 0 0,0 1 0 0 0,0 0 0 0 0,1 0 0 0 0,-1-1 0 0 0,0 1 0 0 0,0 0 0 0 0,0-1 0 0 0,1 1 0 0 0,-1 0 0 0 0,0 0 0 0 0,0 0 0 0 0,1-1 0 0 0,-1 1 0 0 0,1 1 0 0 0,-1-1 0 0 0,1 1 0 0 0,-1-1 0 0 0,1 1 0 0 0,-1-1 0 0 0,1 1 0 0 0,-1-1 0 0 0,1 1 0 0 0,-1 0 0 0 0,1-1 0 0 0,-1 1 0 0 0,0 0 0 0 0,1-1 0 0 0,-1 1 0 0 0,0 0 0 0 0,0 0 0 0 0,6 18 0 0 0,-3-12 0 0 0,1 7 217 0 0,-1 0-1 0 0,0 1 0 0 0,-1-1 1 0 0,1 12-217 0 0,-2 13 1017 0 0,-2 7-1017 0 0,-4 37 163 0 0,-1-17-161 0 0,5-30-2 0 0,-3 1 0 0 0,-1-1 0 0 0,-5 18 0 0 0,5-34 21 0 0,3-11 49 0 0,0 1 1 0 0,-1-1-1 0 0,0 0 0 0 0,0 0 1 0 0,-1 0-1 0 0,-1 0-70 0 0,4-8 488 0 0,1-1 21 0 0,0 0-66 0 0,-8-2-278 0 0,7 2-165 0 0,-1 0 0 0 0,1-1 0 0 0,0 0 0 0 0,-1 1 0 0 0,1-1 0 0 0,0 0 0 0 0,-1 0 0 0 0,1 1 0 0 0,0-1 0 0 0,0 0 0 0 0,0 0 0 0 0,0 0 0 0 0,0 0 0 0 0,0-1 0 0 0,0 1 0 0 0,0 0 0 0 0,1 0 0 0 0,-1 0 0 0 0,0-2 0 0 0,-1-2 0 0 0,0 0 0 0 0,1 0 0 0 0,-1 0 0 0 0,1-5 0 0 0,-3-6 0 0 0,-1-8 0 0 0,1 0 0 0 0,1 0 0 0 0,1 0 0 0 0,2-17 0 0 0,8-98 0 0 0,-8 133 0 0 0,2-9 0 0 0,4-16 0 0 0,-3 21 0 0 0,-3 10 0 0 0,0-1 0 0 0,0 1 0 0 0,1-1 0 0 0,-1 1 0 0 0,0-1 0 0 0,1 1 0 0 0,-1 0 0 0 0,0-1 0 0 0,1 1 0 0 0,-1-1 0 0 0,1 1 0 0 0,-1 0 0 0 0,0-1 0 0 0,1 1 0 0 0,0 0 0 0 0,0-1 0 0 0,0 1 0 0 0,0 0 0 0 0,0 0 0 0 0,0 0 0 0 0,0 0 0 0 0,0 0 0 0 0,0 1 0 0 0,1-1 0 0 0,-1 0 0 0 0,0 0 0 0 0,0 1 0 0 0,0-1 0 0 0,0 0 0 0 0,0 1 0 0 0,0-1 0 0 0,-1 1 0 0 0,1 0 0 0 0,0-1 0 0 0,0 1 0 0 0,0 0 0 0 0,0-1 0 0 0,-1 1 0 0 0,1 0 0 0 0,0 0 0 0 0,0 0 0 0 0,2 3 0 0 0,1 1 0 0 0,-1-1 0 0 0,0 0 0 0 0,1 4 0 0 0,2 5 0 0 0,0 1 0 0 0,-1-1 0 0 0,0 1 0 0 0,-2 0 0 0 0,1 1 0 0 0,-2-1 0 0 0,1 6 0 0 0,0 24 0 0 0,-1 33 0 0 0,-2-69 0 0 0,0 39 0 0 0,-3 5 0 0 0,2-38 0 0 0,-1 0 0 0 0,-1 0 0 0 0,0 0 0 0 0,-1 0 0 0 0,-4 11 0 0 0,-5-1 111 0 0,9-19 221 0 0,4-4-274 0 0,-1-1-1 0 0,0 0 1 0 0,1 1-1 0 0,-1-1 1 0 0,1 0-1 0 0,-1 0 1 0 0,0 1 0 0 0,1-1-1 0 0,-1 0 1 0 0,1 0-1 0 0,-1 0 1 0 0,0 0 0 0 0,1 0-1 0 0,-1 0 1 0 0,0 0-1 0 0,1 0 1 0 0,-1 0 0 0 0,0 0-1 0 0,1 0 1 0 0,-1 0-1 0 0,0-1 1 0 0,1 1 0 0 0,-1 0-1 0 0,1 0 1 0 0,-1-1-58 0 0,-1 0 15 0 0,0-1 0 0 0,0 1 0 0 0,0-1 0 0 0,1 0 0 0 0,-1 1 0 0 0,1-1 0 0 0,-1 0 0 0 0,1 0 0 0 0,-1 0 0 0 0,1 0 0 0 0,0 0 0 0 0,0-2-15 0 0,-2-2-5 0 0,0 0 0 0 0,1-1 0 0 0,-1-5 5 0 0,-2-17 0 0 0,0 0 0 0 0,2-1 0 0 0,1-28 0 0 0,4-15 0 0 0,3-2 0 0 0,-3 51 0 0 0,2 1 0 0 0,0-1 0 0 0,2 1 0 0 0,5-16 0 0 0,-10 36 0 0 0,0 0 0 0 0,0 1 0 0 0,1-1 0 0 0,-1 0 0 0 0,1 1 0 0 0,0-1 0 0 0,-1 1 0 0 0,1-1 0 0 0,0 1 0 0 0,2-2 0 0 0,3 0 0 0 0,2 5 0 0 0,-6 0 0 0 0,-1 1 0 0 0,1 0 0 0 0,-1-1 0 0 0,0 1 0 0 0,0 0 0 0 0,0 0 0 0 0,0 0 0 0 0,0 0 0 0 0,0 0 0 0 0,0 0 0 0 0,-1 1 0 0 0,1-1 0 0 0,-1 1 0 0 0,0-1 0 0 0,0 1 0 0 0,1-1 0 0 0,-1 1 0 0 0,3 9 0 0 0,-1 0 0 0 0,0-1 0 0 0,0 5 0 0 0,-2-14 0 0 0,2 18 0 0 0,-1-1 0 0 0,0 1 0 0 0,-2 0 0 0 0,0 2 0 0 0,-8 80 0 0 0,5-70 0 0 0,1-13 0 0 0,0-1 0 0 0,-2 1 0 0 0,0-1 0 0 0,-1 0 0 0 0,-5 10 0 0 0,9-25 0 0 0,0 0 0 0 0,-1 0 0 0 0,1-1 0 0 0,-1 1 0 0 0,0 0 0 0 0,0-1 0 0 0,0 1 0 0 0,0-1 0 0 0,-2 2 0 0 0,3-3 0 0 0,0-1 0 0 0,1 1 0 0 0,-1-1 0 0 0,0 1 0 0 0,0-1 0 0 0,1 1 0 0 0,-1-1 0 0 0,0 0 0 0 0,0 0 0 0 0,0 1 0 0 0,1-1 0 0 0,-1 0 0 0 0,0 0 0 0 0,0 0 0 0 0,0 0 0 0 0,0 0 0 0 0,0 0 0 0 0,1 0 0 0 0,-1 0 0 0 0,0 0 0 0 0,0 0 0 0 0,0 0 0 0 0,0-1 0 0 0,0 1 0 0 0,1 0 0 0 0,-1-1 0 0 0,0 1 0 0 0,0 0 0 0 0,1-1 0 0 0,-1 1 0 0 0,0-1 0 0 0,0 1 0 0 0,1-1 0 0 0,-1 0 0 0 0,1 1 0 0 0,-1-1 0 0 0,-2-3 0 0 0,0 0 0 0 0,1 0 0 0 0,-1 0 0 0 0,1 0 0 0 0,1-1 0 0 0,-1 1 0 0 0,0 0 0 0 0,1-1 0 0 0,0 0 0 0 0,1 4 0 0 0,-6-19 0 0 0,2-1 0 0 0,0 0 0 0 0,2 0 0 0 0,0-3 0 0 0,0-27 0 0 0,3-7 0 0 0,0 22 0 0 0,2 0 0 0 0,2 0 0 0 0,1 0 0 0 0,6-16 0 0 0,-10 46 0 0 0,-1 0 0 0 0,2 1 0 0 0,-1-1 0 0 0,1 1 0 0 0,0-1 0 0 0,-3 6 0 0 0,0-1 0 0 0,1 1 0 0 0,-1 0 0 0 0,0-1 0 0 0,0 1 0 0 0,1 0 0 0 0,-1-1 0 0 0,0 1 0 0 0,0 0 0 0 0,1 0 0 0 0,-1-1 0 0 0,0 1 0 0 0,1 0 0 0 0,-1 0 0 0 0,1-1 0 0 0,-1 1 0 0 0,1 0 0 0 0,-1 0 0 0 0,0 0 0 0 0,1 0 0 0 0,-1 0 0 0 0,1 0 0 0 0,-1 0 0 0 0,1 0 0 0 0,-1 0 0 0 0,1 0 0 0 0,-1 0 0 0 0,1 1 0 0 0,-1-1 0 0 0,0 0 0 0 0,1 0 0 0 0,-1 0 0 0 0,1 1 0 0 0,-1-1 0 0 0,0 0 0 0 0,1 1 0 0 0,1 1 0 0 0,1 0 0 0 0,-1 1 0 0 0,1 0 0 0 0,-1 0 0 0 0,0-1 0 0 0,0 1 0 0 0,-1 1 0 0 0,1-1 0 0 0,0 2 0 0 0,1 1 0 0 0,-1 1 0 0 0,0-1 0 0 0,0 1 0 0 0,0 3 0 0 0,2 17 0 0 0,-1 0 0 0 0,-2 0 0 0 0,0 0 0 0 0,-3 17 0 0 0,-2-7 0 0 0,-1-1 0 0 0,-2 1 0 0 0,-3 3 0 0 0,8-32 0 0 0,-1 0 0 0 0,0-1 0 0 0,0 1 0 0 0,-3 5 0 0 0,0-4 0 0 0,-3-5 0 0 0,9-3 0 0 0,0-1 0 0 0,-1 0 0 0 0,1 0 0 0 0,-1 0 0 0 0,1 0 0 0 0,-1 0 0 0 0,1 0 0 0 0,-1 0 0 0 0,1 0 0 0 0,0 0 0 0 0,-1 0 0 0 0,1 0 0 0 0,-1 0 0 0 0,1-1 0 0 0,-1 1 0 0 0,1 0 0 0 0,-1 0 0 0 0,0-1 0 0 0,0 0 0 0 0,0 0 0 0 0,0 0 0 0 0,-1-1 0 0 0,1 1 0 0 0,0 0 0 0 0,1-1 0 0 0,-1 1 0 0 0,0 0 0 0 0,0-1 0 0 0,0 1 0 0 0,1-1 0 0 0,-1-1 0 0 0,-6-22 0 0 0,7 24 0 0 0,-4-17 0 0 0,1-1 0 0 0,1 0 0 0 0,1 0 0 0 0,1 0 0 0 0,0-2 0 0 0,4-29 0 0 0,3-16 0 0 0,-4 52 0 0 0,-1 1 0 0 0,2 0 0 0 0,0 0 0 0 0,0 1 0 0 0,1-1 0 0 0,1 1 0 0 0,1-2 0 0 0,-6 11 0 0 0,1-1 0 0 0,9-5 0 0 0,-10 8 0 0 0,-1 1 0 0 0,0 0 0 0 0,1-1 0 0 0,-1 1 0 0 0,0 0 0 0 0,1 0 0 0 0,-1-1 0 0 0,1 1 0 0 0,-1 0 0 0 0,0 0 0 0 0,1 0 0 0 0,-1 0 0 0 0,1 0 0 0 0,-1 0 0 0 0,1-1 0 0 0,-1 1 0 0 0,1 1 0 0 0,0-1 0 0 0,1 1 0 0 0,-1-1 0 0 0,0 1 0 0 0,0-1 0 0 0,0 1 0 0 0,0 0 0 0 0,0-1 0 0 0,-1 1 0 0 0,1 0 0 0 0,0 0 0 0 0,0 0 0 0 0,0-1 0 0 0,-1 1 0 0 0,1 0 0 0 0,0 0 0 0 0,-1 0 0 0 0,1 1 0 0 0,1 2 0 0 0,0 0 0 0 0,0-1 0 0 0,0 2 0 0 0,0 1 0 0 0,-1 0-2 0 0,1 0 1 0 0,-2 0-1 0 0,1 0 0 0 0,-1 0 0 0 0,1 0 1 0 0,-2 1-1 0 0,0 4 2 0 0,-2 10 60 0 0,-3 13-60 0 0,-1-4 395 0 0,5-19-95 0 0,0 0-1 0 0,-1 0 1 0 0,-1 0-1 0 0,0-1 1 0 0,0 1-300 0 0,1-6 11 0 0,1 0 0 0 0,-1 0-1 0 0,0 0 1 0 0,0-1 0 0 0,-1 1-1 0 0,1-1 1 0 0,-1 0 0 0 0,0 0-1 0 0,0 0 1 0 0,-4 3-11 0 0,-1-3 0 0 0,8-4 0 0 0,-1 0 0 0 0,0 0 0 0 0,0 0 0 0 0,1 0 0 0 0,-1 0 0 0 0,0-1 0 0 0,1 1 0 0 0,-1-1 0 0 0,1 1 0 0 0,-1-1 0 0 0,0 0 0 0 0,1 1 0 0 0,-1-1 0 0 0,1 0 0 0 0,0 0 0 0 0,-1 0 0 0 0,1 0 0 0 0,0 0 0 0 0,-1 0 0 0 0,1-1 0 0 0,0 0 0 0 0,-2-1 0 0 0,0 0 0 0 0,0 0 0 0 0,1-1 0 0 0,0 1 0 0 0,0-1 0 0 0,0 0 0 0 0,0 0 0 0 0,0 0 0 0 0,0-2 0 0 0,1-1 0 0 0,0 1 0 0 0,-1-1 0 0 0,2 1 0 0 0,-1-1 0 0 0,1 1 0 0 0,0-1 0 0 0,1 0 0 0 0,0-3 0 0 0,3-12 0 0 0,0 0 0 0 0,3-3 0 0 0,-6 19 0 0 0,4-12 0 0 0,1 0 0 0 0,2-3 0 0 0,-5 13 0 0 0,0 1 0 0 0,1 0 0 0 0,0 0 0 0 0,1 0 0 0 0,-1 1 0 0 0,4-4 0 0 0,-1 4 0 0 0,-7 5 0 0 0,1 1 0 0 0,0 0 0 0 0,-1-1 0 0 0,1 1 0 0 0,0 0 0 0 0,-1-1 0 0 0,1 1 0 0 0,0 0 0 0 0,-1 0 0 0 0,1 0 0 0 0,0-1 0 0 0,0 1 0 0 0,0 0 0 0 0,-1 1 0 0 0,1-1 0 0 0,0 0 0 0 0,0 0 0 0 0,0 0 0 0 0,-1 1 0 0 0,1-1 0 0 0,0 0 0 0 0,-1 1 0 0 0,1-1 0 0 0,0 1 0 0 0,0-1 0 0 0,1 2 0 0 0,1 0 0 0 0,-1 1 0 0 0,1-1 0 0 0,-1 1 0 0 0,0-1 0 0 0,0 1 0 0 0,0 0 0 0 0,0 0 0 0 0,-1 0 0 0 0,1 0 0 0 0,-1 0 0 0 0,0 0 0 0 0,0 0 0 0 0,0 0 0 0 0,0 0 0 0 0,0 1 0 0 0,-1-1 0 0 0,1 2 0 0 0,0 10 0 0 0,0-1 0 0 0,-1 1 0 0 0,-2 9 0 0 0,2-17 0 0 0,0-6 0 0 0,-8 99 0 0 0,5-78 0 0 0,-1-1 0 0 0,-1 1 0 0 0,-4 10 0 0 0,7-25 0 0 0,-1-1 0 0 0,0 1 0 0 0,-2 2 0 0 0,-1 0 0 0 0,-2-3 0 0 0,7-5 0 0 0,0-1 0 0 0,0 0 0 0 0,1 0 0 0 0,-1 0 0 0 0,0 0 0 0 0,0 0 0 0 0,0 0 0 0 0,0 0 0 0 0,0 0 0 0 0,0 0 0 0 0,0-1 0 0 0,0 1 0 0 0,1 0 0 0 0,-1-1 0 0 0,0 1 0 0 0,0 0 0 0 0,0-1 0 0 0,0 1 0 0 0,1-1 0 0 0,-1 1 0 0 0,0-1 0 0 0,0 1 0 0 0,1-1 0 0 0,-1 0 0 0 0,1 1 0 0 0,-1-1 0 0 0,-1-2 0 0 0,0 1 0 0 0,0 0 0 0 0,0-1 0 0 0,0 1 0 0 0,1-1 0 0 0,-1 1 0 0 0,0-2 0 0 0,-1-5 0 0 0,0 0 0 0 0,1-1 0 0 0,0 1 0 0 0,0 0 0 0 0,0-4 0 0 0,-1-48 0 0 0,3 55 0 0 0,0-34 0 0 0,3 0 0 0 0,1 1 0 0 0,3-6 0 0 0,-4 26 0 0 0,1 1 0 0 0,5-15 0 0 0,-5 23 0 0 0,0 0 0 0 0,0 0 0 0 0,0 1 0 0 0,1 0 0 0 0,6-8 0 0 0,-3 7 0 0 0,-8 10 0 0 0,1-1 0 0 0,0 1 0 0 0,-1-1 0 0 0,1 1 0 0 0,0-1 0 0 0,-1 1 0 0 0,1-1 0 0 0,0 1 0 0 0,-1 0 0 0 0,1-1 0 0 0,0 1 0 0 0,0 0 0 0 0,0 0 0 0 0,0 0 0 0 0,0-1 0 0 0,0 1 0 0 0,0 0 0 0 0,0 1 0 0 0,1-1 0 0 0,-1 0 0 0 0,0 0 0 0 0,0 1 0 0 0,11 4 0 0 0,-9-3 0 0 0,1 1 0 0 0,-1 0 0 0 0,0 0 0 0 0,0 0 0 0 0,0 1 0 0 0,-1-1 0 0 0,1 1 0 0 0,-1-1 0 0 0,0 1 0 0 0,0 0 0 0 0,0 0 0 0 0,0 0 0 0 0,0 2 0 0 0,1 5 0 0 0,0 0 0 0 0,0 0 0 0 0,-1 1 0 0 0,0 6 0 0 0,1 9 0 0 0,-2 0 0 0 0,-1 0 0 0 0,-1 0 0 0 0,-2-1 0 0 0,0 1 0 0 0,-2 0 0 0 0,-7 24 0 0 0,3-28 0 0 0,8-22 0 0 0,0 1 0 0 0,0 0 0 0 0,0-1 0 0 0,0 1 0 0 0,0-1 0 0 0,-1 0 0 0 0,1 1 0 0 0,0-1 0 0 0,-1 0 0 0 0,1 0 0 0 0,-2 1 0 0 0,-5 0 0 0 0,7-3 0 0 0,-1 1 0 0 0,1 0 0 0 0,-1-1 0 0 0,1 0 0 0 0,-1 1 0 0 0,1-1 0 0 0,-1 0 0 0 0,1 0 0 0 0,-1 0 0 0 0,1 0 0 0 0,0 0 0 0 0,0 0 0 0 0,-1 0 0 0 0,1 0 0 0 0,0 0 0 0 0,0-1 0 0 0,0 1 0 0 0,0 0 0 0 0,1-1 0 0 0,-1 1 0 0 0,0-1 0 0 0,0 1 0 0 0,0-2 0 0 0,-2-5 0 0 0,1-1 0 0 0,-1 1 0 0 0,1 0 0 0 0,1-1 0 0 0,0 5 0 0 0,-5-27 0 0 0,2 1 0 0 0,1-1 0 0 0,2-1 0 0 0,1 1 0 0 0,1 0 0 0 0,2 0 0 0 0,4-20 0 0 0,-4 34 0 0 0,1 0 0 0 0,6-14 0 0 0,-8 25 0 0 0,1 0 0 0 0,0 0 0 0 0,0 0 0 0 0,0 0 0 0 0,1 0 0 0 0,0 1 0 0 0,0 0 0 0 0,4-4 0 0 0,0 2 0 0 0,1 3 0 0 0,-8 4 0 0 0,1 1 0 0 0,0-1 0 0 0,-1 0 0 0 0,1 1 0 0 0,-1-1 0 0 0,1 1 0 0 0,-1-1 0 0 0,1 1 0 0 0,-1 0 0 0 0,1-1 0 0 0,-1 1 0 0 0,1 0 0 0 0,-1 0 0 0 0,0 0 0 0 0,0 0 0 0 0,0 0 0 0 0,1 1 0 0 0,-1-1 0 0 0,0 0 0 0 0,0 1 0 0 0,2 2 0 0 0,0 0 0 0 0,-1 0 0 0 0,1 0 0 0 0,-1 0 0 0 0,0 1 0 0 0,1 1 0 0 0,2 13 0 0 0,0 0 0 0 0,-1 0 0 0 0,-1 1 0 0 0,-1 0 0 0 0,0 12 0 0 0,-2 14 0 0 0,-5 42 0 0 0,2-60 0 0 0,0 0 0 0 0,-6 16 0 0 0,5-29 0 0 0,0 1 0 0 0,-2-1 0 0 0,1 0 0 0 0,-2 0 0 0 0,-2 3 0 0 0,8-15 0 0 0,-1-1 0 0 0,0 1 0 0 0,0 0 0 0 0,0-1 0 0 0,0 1 0 0 0,0-1 0 0 0,0 1 0 0 0,-1-1 0 0 0,1 0 0 0 0,-1 0 0 0 0,-1 1 0 0 0,3-2 0 0 0,-1-1 0 0 0,1 1 0 0 0,-1-1 0 0 0,1 1 0 0 0,-1-1 0 0 0,1 0 0 0 0,0 1 0 0 0,-1-1 0 0 0,1 0 0 0 0,-1 0 0 0 0,1 0 0 0 0,-1 0 0 0 0,1 0 0 0 0,-1-1 0 0 0,1 1 0 0 0,-1 0 0 0 0,1-1 0 0 0,0 1 0 0 0,-1-1 0 0 0,1 1 0 0 0,-1-1 0 0 0,1 0 0 0 0,0 0 0 0 0,0 1 0 0 0,0-1 0 0 0,-1-1 0 0 0,-1 0 0 0 0,0-1 0 0 0,0 1 0 0 0,1-1 0 0 0,0 0 0 0 0,-1 0 0 0 0,1 0 0 0 0,0 0 0 0 0,0-1 0 0 0,1 1 0 0 0,-1 0 0 0 0,1-1 0 0 0,0 1 0 0 0,0-1 0 0 0,-1-1 0 0 0,-1-10 0 0 0,0-1 0 0 0,0-13 0 0 0,2 16 0 0 0,-1-8 0 0 0,1-1 0 0 0,1 0 0 0 0,1 1 0 0 0,1-1 0 0 0,1 0 0 0 0,1 1 0 0 0,1 0 0 0 0,1 0 0 0 0,4-11 0 0 0,-8 27 0 0 0,0 0 0 0 0,0 1 0 0 0,0 0 0 0 0,1-1 0 0 0,1-1 0 0 0,-3 4 0 0 0,1 0 0 0 0,-1 1 0 0 0,1-1 0 0 0,-1 1 0 0 0,1-1 0 0 0,-1 1 0 0 0,1-1 0 0 0,0 1 0 0 0,0 0 0 0 0,0 0 0 0 0,0 0 0 0 0,0 0 0 0 0,0 0 0 0 0,8 0 0 0 0,-7 1 0 0 0,-1 1 0 0 0,1 0 0 0 0,-1 0 0 0 0,0 0 0 0 0,1 0 0 0 0,-1 0 0 0 0,0 1 0 0 0,0-1 0 0 0,1 1 0 0 0,-1-1 0 0 0,0 1 0 0 0,0 0 0 0 0,-1 0 0 0 0,1 0 0 0 0,0 0 0 0 0,-1 0 0 0 0,2 2 0 0 0,0 1 0 0 0,1 1 0 0 0,-1 0 0 0 0,-1 0 0 0 0,1 0 0 0 0,-1 0 0 0 0,1 5 0 0 0,2 16 0 0 0,0-1 0 0 0,-2 0 0 0 0,-1 1 0 0 0,-1 0 0 0 0,-2 0 0 0 0,0-1 0 0 0,-2 1 0 0 0,-1-1 0 0 0,-3 10 0 0 0,4-23-2 0 0,0 1 0 0 0,-2-1 0 0 0,0 1 2 0 0,4-10 6 0 0,-1-1 0 0 0,0 1 0 0 0,1-1 0 0 0,-1 1 0 0 0,-1-1 0 0 0,1 0 0 0 0,0 0 0 0 0,-1 0 0 0 0,0 0 0 0 0,1-1 0 0 0,-1 1 0 0 0,0-1 0 0 0,-2 1-6 0 0,5-2 60 0 0,-1-1 0 0 0,0 1 0 0 0,0-1 0 0 0,0 1 0 0 0,0-1 0 0 0,0 0 0 0 0,1 0 0 0 0,-1 1 0 0 0,0-1 0 0 0,0 0 0 0 0,0 0 0 0 0,0 0 0 0 0,0 0 0 0 0,0 0 0 0 0,0 0 0 0 0,0 0 0 0 0,0 0 0 0 0,0-1 0 0 0,0 1-60 0 0,-1-1 64 0 0,1 1 1 0 0,-1-1-1 0 0,1 0 0 0 0,-1 0 1 0 0,1 0-1 0 0,0 0 0 0 0,-1 0 1 0 0,1 0-1 0 0,0 0 1 0 0,-1-2-65 0 0,-3-2 53 0 0,1-1 0 0 0,0 0 0 0 0,1 0 0 0 0,-3-6-53 0 0,5 10-20 0 0,-3-8 20 0 0,0 1 0 0 0,0-1 0 0 0,1-1 0 0 0,1 1 0 0 0,-2-10 0 0 0,0-16 0 0 0,1-3 0 0 0,2 24 0 0 0,1 11 0 0 0,-5-71 0 0 0,4-25 0 0 0,2 75 0 0 0,1 1 0 0 0,1 0 0 0 0,1 0 0 0 0,1 1 0 0 0,1-1 0 0 0,3-4 0 0 0,-7 23-6 0 0,0 0-1 0 0,0 0 1 0 0,1 1 0 0 0,-1-1-1 0 0,1 1 1 0 0,0 0-1 0 0,1 0 1 0 0,-1 0 0 0 0,1 0-1 0 0,0 1 7 0 0,-2 1-337 0 0,-2 2-138 0 0,1 1-33 0 0,5 2 468 0 0,-1 1-1 0 0,0-1 1 0 0,-1 1-1 0 0,1 0 1 0 0,-1 0-1 0 0,1 1 0 0 0,-1-1 1 0 0,-1 1-1 0 0,1 0 1 0 0,-1 0-1 0 0,0 0 1 0 0,0 1-1 0 0,0-1 1 0 0,-1 1-1 0 0,1 1 41 0 0,1 5 0 0 0,-1 1 0 0 0,-1-1 0 0 0,0 1 0 0 0,-1 0 0 0 0,0-1 0 0 0,-1 1 0 0 0,0 1 0 0 0,0 21 0 0 0,2 5 223 0 0,-2 0-1 0 0,-2 0 1 0 0,-2 0-1 0 0,-1 0 1 0 0,-2-1-1 0 0,-2 1 0 0 0,-6 11-222 0 0,4-23-950 0 0,10-26 577 0 0,1-2 574 0 0,-2 0-125 0 0,1 0-1 0 0,0 0 1 0 0,0-1 0 0 0,0 1 0 0 0,0 0 0 0 0,-1-1-1 0 0,1 1 1 0 0,0-1 0 0 0,0 1 0 0 0,0-1 0 0 0,0 0-1 0 0,0 1 1 0 0,0-1 0 0 0,1 0 0 0 0,-1 0 0 0 0,0 0 0 0 0,0 0-1 0 0,0 0 1 0 0,1 0 0 0 0,-1 0 0 0 0,0-1-76 0 0,-2-2-9 0 0,1-1 0 0 0,0 1 1 0 0,0-1-1 0 0,-1-3 9 0 0,-2-10-211 0 0,1 1 1 0 0,1-1-1 0 0,0 0 0 0 0,2 0 0 0 0,0 0 1 0 0,1-8 210 0 0,3-37 746 0 0,3-10-746 0 0,-4 62 83 0 0,-2 3-173 0 0,1-7-154 0 0,1 1-1 0 0,0 0 1 0 0,1 0-1 0 0,1 0 1 0 0,0 0-1 0 0,1 0 245 0 0,-5 13 0 0 0,0 0 0 0 0,1 0 0 0 0,-1 0 0 0 0,0 1 0 0 0,1-1 0 0 0,-1 0 0 0 0,1 0 0 0 0,0 1 0 0 0,-1-1 0 0 0,1 0 0 0 0,-1 1 0 0 0,2-1 0 0 0,-2 1 0 0 0,1-1 0 0 0,-1 1 0 0 0,1 0 0 0 0,-1 0 0 0 0,1 0 0 0 0,0 0 0 0 0,-1-1 0 0 0,1 1 0 0 0,-1 0 0 0 0,1 0 0 0 0,-1 0 0 0 0,1 0 0 0 0,-1 1 0 0 0,1-1 0 0 0,-1 0 0 0 0,1 0 0 0 0,0 0 0 0 0,-1 0 0 0 0,1 0 0 0 0,-1 1 0 0 0,1-1 0 0 0,2 2 0 0 0,0 0 0 0 0,-1 0 0 0 0,1 0 0 0 0,0 0 0 0 0,-1 1 0 0 0,1-1 0 0 0,-1 1 0 0 0,0 0 0 0 0,0-1 0 0 0,0 1 0 0 0,0 0 0 0 0,-1 0 0 0 0,1 1 0 0 0,-1-1 0 0 0,1 1 0 0 0,2 7 0 0 0,-1 0 0 0 0,1 0 0 0 0,-2 0 0 0 0,0 1 0 0 0,1 8 0 0 0,-1 0 0 0 0,-1 0 0 0 0,-1 6 0 0 0,-4 60 0 0 0,3-72 0 0 0,0-12 0 0 0,-6 76 0 0 0,5-65 0 0 0,-1 0 0 0 0,0 0 0 0 0,-1 0 0 0 0,-4 9 0 0 0,7-19 114 0 0,0 0 1 0 0,0 0-1 0 0,0 0 0 0 0,-1-1 0 0 0,1 1 0 0 0,-1 0 0 0 0,0-1 0 0 0,0 1 1 0 0,0-1-1 0 0,0 0 0 0 0,0 0 0 0 0,-1 0 0 0 0,1 0 0 0 0,-1 0 1 0 0,1 0-1 0 0,-3 1-114 0 0,5-3 5 0 0,-1 0-1 0 0,1 0 1 0 0,0 0 0 0 0,0 0 0 0 0,0 0 0 0 0,0 0 0 0 0,0 0-1 0 0,0 0 1 0 0,-1 0 0 0 0,1 0 0 0 0,0 0 0 0 0,0 0-1 0 0,0 0 1 0 0,0 0 0 0 0,0 0 0 0 0,0 0 0 0 0,0 0 0 0 0,-1 0-1 0 0,1 0 1 0 0,0 0 0 0 0,0 0 0 0 0,0 0 0 0 0,0 0-1 0 0,0 0 1 0 0,0 0 0 0 0,-1 0 0 0 0,1 0 0 0 0,0 0-1 0 0,0 0 1 0 0,0 0 0 0 0,0 0-5 0 0,-3-2 1 0 0,1 0 0 0 0,-1-1 1 0 0,1 1-1 0 0,-1 0 0 0 0,1-1 0 0 0,0 1 0 0 0,0-1 0 0 0,0 0 1 0 0,0 1-1 0 0,1-1 0 0 0,-1 0 0 0 0,1 0 0 0 0,-1 0 0 0 0,1 0 1 0 0,0-3-2 0 0,-3-8-1 0 0,1-1 1 0 0,0 1-1 0 0,1-2 1 0 0,-3-30 0 0 0,1-47 0 0 0,5 67 0 0 0,1 1 0 0 0,2-1 0 0 0,5-18 0 0 0,-6 31-80 0 0,0 0 0 0 0,2 0-1 0 0,-1 0 1 0 0,2 1 0 0 0,1-4 80 0 0,-6 15-55 0 0,0 0-30 0 0,-1-1-1 0 0,1 1 0 0 0,0-1 1 0 0,0 1-1 0 0,0 0 0 0 0,0 0 1 0 0,0-1-1 0 0,0 1 0 0 0,0 0 1 0 0,0 0-1 0 0,0 0 0 0 0,1 0 1 0 0,-1 0-1 0 0,0 0 0 0 0,1 0 1 0 0,0 0 85 0 0,9-1-150 0 0,-9 2 149 0 0,1 1 1 0 0,-1-1-1 0 0,0 1 0 0 0,1 0 0 0 0,-1-1 0 0 0,0 1 1 0 0,0 0-1 0 0,0 0 0 0 0,0 0 0 0 0,0 1 0 0 0,0-1 1 0 0,0 0-1 0 0,0 1 0 0 0,0-1 0 0 0,-1 1 1 0 0,1 0-1 0 0,-1 0 0 0 0,1-1 0 0 0,-1 1 0 0 0,1 0 1 0 0,-1 0-1 0 0,1 2 1 0 0,0 1 0 0 0,1 1 0 0 0,-1-1 0 0 0,0 0 0 0 0,-1 1 1 0 0,1-1-1 0 0,-1 1 0 0 0,0-1 0 0 0,-1 1 0 0 0,1 1 0 0 0,-1 11 0 0 0,-1 0 0 0 0,-1 0 0 0 0,0 0 0 0 0,-1 0 0 0 0,-1 0 0 0 0,-2 3 0 0 0,1-9 0 0 0,-3-1 0 0 0,0-3 0 0 0,7-8 0 0 0,0 1 0 0 0,0-1 0 0 0,0 0 0 0 0,0 0 0 0 0,0 1 0 0 0,0-1 0 0 0,0 0 0 0 0,0 0 0 0 0,0 0 0 0 0,0 0 0 0 0,0 0 0 0 0,-1 0 0 0 0,0-1 0 0 0,0 1 0 0 0,0-1 0 0 0,1 1 0 0 0,-1-1 0 0 0,0 0 0 0 0,0 0 0 0 0,1 0 0 0 0,-1 0 0 0 0,1 0 0 0 0,-1 0 0 0 0,1 0 0 0 0,-1 0 0 0 0,1-1 0 0 0,0 1 0 0 0,0-1 0 0 0,-1 1 0 0 0,1-1 0 0 0,0 1 0 0 0,0-1 0 0 0,0 1 0 0 0,1-1 0 0 0,-1 0 0 0 0,0 0 0 0 0,-3-7 0 0 0,1 0 0 0 0,0-1 0 0 0,1 0 0 0 0,0 0 0 0 0,1 7 0 0 0,-3-16 0 0 0,1 0 0 0 0,1-1 0 0 0,1 1 0 0 0,0-1 0 0 0,2-6 0 0 0,-1 15 0 0 0,2 1 0 0 0,-1 0 0 0 0,1-1 0 0 0,1 1 0 0 0,-1 0 0 0 0,2 0 0 0 0,-1 1 0 0 0,2-1 0 0 0,-1 1 0 0 0,6-9 0 0 0,-8 15 0 0 0,1 1 0 0 0,-1-1 0 0 0,0 0 0 0 0,1 1 0 0 0,0-1 0 0 0,0 1 0 0 0,2-2 0 0 0,8-2 0 0 0,-11 5 0 0 0,1 0 0 0 0,-1 1 0 0 0,1 0 0 0 0,-1-1 0 0 0,1 1 0 0 0,-1 0 0 0 0,1 0 0 0 0,-1 0 0 0 0,1 1 0 0 0,-1-1 0 0 0,1 0 0 0 0,-1 1 0 0 0,1 0 0 0 0,-1 0 0 0 0,1 0 0 0 0,0 0 0 0 0,0 1 0 0 0,0 0 0 0 0,0 0 0 0 0,0 0 0 0 0,0 0 0 0 0,0 1 0 0 0,-1-1 0 0 0,1 1 0 0 0,-1-1 0 0 0,1 2 0 0 0,1 2 0 0 0,0-1 0 0 0,0 2 0 0 0,-1-1 0 0 0,0 0 0 0 0,0 1 0 0 0,0-1 0 0 0,-1 1 0 0 0,0 0 0 0 0,-1-1 0 0 0,2 7 0 0 0,-2-1 203 0 0,-1 0 0 0 0,0 0 0 0 0,-1 0 0 0 0,0 0 0 0 0,-1 0 0 0 0,0 0 0 0 0,-1 0 0 0 0,0 0 0 0 0,-1 1-203 0 0,3-11 11 0 0,0 0 0 0 0,0-1 0 0 0,0 1 0 0 0,1 0 0 0 0,-2 0 0 0 0,1-1 0 0 0,0 1 0 0 0,0-1 0 0 0,-1 1 0 0 0,1-1 0 0 0,0 0 0 0 0,-1 1 0 0 0,1-1 0 0 0,-1 0-11 0 0,0 0 11 0 0,-8 6-11 0 0,-3-5 0 0 0,10-2 0 0 0,-1 0 0 0 0,1-1 0 0 0,0 0 0 0 0,0 1 0 0 0,0-1 0 0 0,-1-1 0 0 0,1 1 0 0 0,0 0 0 0 0,0-1 0 0 0,1 1 0 0 0,-1-1 0 0 0,-1-1 0 0 0,-3-2 0 0 0,0 0 0 0 0,1-1 0 0 0,0 0 0 0 0,-2-2 0 0 0,2-1 0 0 0,6 9 0 0 0,-1 0 0 0 0,1 0 0 0 0,0 0 0 0 0,0-1 0 0 0,0 1 0 0 0,0 0 0 0 0,-1 0 0 0 0,1 0 0 0 0,0-1 0 0 0,0 1 0 0 0,0 0 0 0 0,0 0 0 0 0,0-1 0 0 0,0 1 0 0 0,0 0 0 0 0,0-1 0 0 0,0 1 0 0 0,0 0 0 0 0,0 0 0 0 0,0-1 0 0 0,0 1 0 0 0,0 0 0 0 0,0 0 0 0 0,0-1 0 0 0,0 1 0 0 0,0 0 0 0 0,0-1 0 0 0,0 1 0 0 0,2 0-46 0 0,-1 0-1 0 0,0 1 0 0 0,1-1 1 0 0,-1 0-1 0 0,0 1 1 0 0,1-1-1 0 0,-1 1 1 0 0,0 0-1 0 0,0-1 1 0 0,0 1-1 0 0,1 0 0 0 0,-1 0 1 0 0,0-1-1 0 0,0 1 1 0 0,0 1 46 0 0,3 1-498 0 0,-1 0 1 0 0,0 0 0 0 0,1 0-1 0 0,1 4 498 0 0,5 10-1514 0 0,0 3-20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55.1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1699 4607 0 0,'0'0'208'0'0,"0"0"67"0"0,0 0 154 0 0,0 0 69 0 0,0 0 12 0 0,0 0-67 0 0,0 2-294 0 0,-2 3-61 0 0,1-4 283 0 0,1-1 117 0 0,-1 8 533 0 0,1-6-509 0 0,0-2 0 0 0,0 0 0 0 0,0 0-69 0 0,0 0-222 0 0,0 0 166 0 0,0 0 101 0 0,0 0 21 0 0,0 0-66 0 0,-1 1-294 0 0,-2 5-61 0 0,2-5 283 0 0,1-1 117 0 0,0 0 21 0 0,0 0-66 0 0,1-1-294 0 0,5-2-134 0 0,-1 0-19 0 0,7-6 81 0 0,-7 4 156 0 0,14-8 1494 0 0,-3 4-1711 0 0,0-3-16 0 0,-1 0 0 0 0,4-5 0 0 0,-10 8 0 0 0,46-32 0 0 0,-52 39 0 0 0,0 0 0 0 0,0 0 0 0 0,0 0 0 0 0,0 0 0 0 0,0 1 0 0 0,14-9 0 0 0,21-24 0 0 0,-17 14 0 0 0,12-6 0 0 0,-24 20 0 0 0,0 0 0 0 0,-1-1 0 0 0,0 0 0 0 0,2-3 0 0 0,-8 7 0 0 0,0-1 0 0 0,10-3 0 0 0,65-31 0 0 0,-49 20 0 0 0,-17 11 0 0 0,0 1 0 0 0,11-5 0 0 0,-1 0 0 0 0,-15 8 0 0 0,0 0 0 0 0,0 0 0 0 0,4-1 0 0 0,-1 1 0 0 0,0-1 0 0 0,-1 0 0 0 0,5-3 0 0 0,9-4 0 0 0,-7 2 0 0 0,1-1 0 0 0,-3 4-13 0 0,0-1 0 0 0,0-1 0 0 0,10-7 13 0 0,-11 6 161 0 0,1 2-1 0 0,0-1 1 0 0,12-4-161 0 0,4-6 1589 0 0,-27 17-1583 0 0,6-3 4 0 0,5-4-10 0 0,7-4 0 0 0,31-19 0 0 0,-45 26 0 0 0,-4 4 0 0 0,-1-1 0 0 0,1 0 0 0 0,0 1 0 0 0,1-1 0 0 0,-1 1 0 0 0,0 0 0 0 0,0-1 0 0 0,1 1 0 0 0,15-8 0 0 0,-7 4 0 0 0,0-1 0 0 0,-1 0 0 0 0,2-1 0 0 0,2-3 0 0 0,-1-1 0 0 0,2-1 0 0 0,-7 5 0 0 0,0 1 0 0 0,0-1 0 0 0,6-1 0 0 0,13-10 0 0 0,9-7 0 0 0,-9 6 0 0 0,-14 10 0 0 0,1 1 0 0 0,8-3 0 0 0,12-6 0 0 0,-20 10 0 0 0,0 0 0 0 0,0 2 0 0 0,6-2 0 0 0,-2 0 0 0 0,16-7 0 0 0,-4-3 0 0 0,25-17 0 0 0,-36 22 9 0 0,-14 9 63 0 0,1 0 0 0 0,-1 0 1 0 0,0-1-1 0 0,0 1 1 0 0,-1-1-1 0 0,4-4-72 0 0,-3 4 268 0 0,0-1-1 0 0,-1 1 1 0 0,2 1 0 0 0,-1-1 0 0 0,0 1-1 0 0,4-2-267 0 0,-2 1 0 0 0,0 0 0 0 0,0 0-1 0 0,-1-1 1 0 0,0 0 0 0 0,1 0 0 0 0,-1 0 0 0 0,1 1 0 0 0,0 0 0 0 0,1 0 0 0 0,-1 0 0 0 0,7-1 0 0 0,-5 1 0 0 0,-1 1 0 0 0,0-1 0 0 0,0-1 0 0 0,0 1 0 0 0,3-4 0 0 0,-1 1 0 0 0,-1 1 0 0 0,1 0 0 0 0,1 1 0 0 0,-1 0 0 0 0,21-11 0 0 0,17-5 0 0 0,-21 8 0 0 0,8-6 0 0 0,-18 11 0 0 0,4-3 0 0 0,12-9 0 0 0,-20 13 0 0 0,11-9 0 0 0,18-13 0 0 0,-1-5 0 0 0,-26 25 0 0 0,25-15 0 0 0,-38 22 0 0 0,12-4 0 0 0,12-7 0 0 0,-11 6 0 0 0,11-7 0 0 0,-10 4 0 0 0,31-19 0 0 0,-15 13 0 0 0,-19 9 0 0 0,9-2 0 0 0,-11 3 0 0 0,-9 4 0 0 0,-1 0 0 0 0,2-1 0 0 0,0 0 0 0 0,0 0 0 0 0,1 1 0 0 0,-1-1 0 0 0,2 0 0 0 0,5-3 0 0 0,-10 4 0 0 0,1 0 0 0 0,6-5 0 0 0,9-1 0 0 0,5-8 0 0 0,-18 14 0 0 0,0 0 0 0 0,1 0 0 0 0,-1 0 0 0 0,0 1 0 0 0,2-1 0 0 0,4-2 0 0 0,6-12 0 0 0,-14 14 0 0 0,11-8 0 0 0,16-13 0 0 0,-8 7 0 0 0,-10 11 0 0 0,-7 4 0 0 0,-1-1 0 0 0,1 1 0 0 0,-1-1 0 0 0,0 1 0 0 0,0-1 0 0 0,1 0 0 0 0,-1 1 0 0 0,0-1 0 0 0,0-1 0 0 0,5-2 0 0 0,24-12 0 0 0,-15 9 0 0 0,-9 4 0 0 0,0-2 0 0 0,-4 4 0 0 0,9-1 0 0 0,-9 2 0 0 0,15-11 0 0 0,-11 8 0 0 0,4-1-7 0 0,0 2 86 0 0,-9 2 292 0 0,0-1 17 0 0,-2 2-113 0 0,0 0-272 0 0,0 0-1 0 0,0 0 1 0 0,0 0 0 0 0,0 0-1 0 0,0 0 1 0 0,0 0 0 0 0,0 0-1 0 0,0 0 1 0 0,0 0 0 0 0,0 0-1 0 0,0 0 1 0 0,0 0 0 0 0,0 0-1 0 0,0 0 1 0 0,0 0 0 0 0,1 0-1 0 0,-1 0 1 0 0,0 0 0 0 0,0 0-1 0 0,0 0 1 0 0,0 0 0 0 0,0 0-1 0 0,0 0 1 0 0,0 0 0 0 0,0 0-1 0 0,0 0 1 0 0,0 0 0 0 0,0 0-1 0 0,0 0 1 0 0,0 0 0 0 0,0 0-1 0 0,0 0 1 0 0,0 0 0 0 0,0 0-1 0 0,0 0 1 0 0,0 0 0 0 0,0 0-1 0 0,0 0 1 0 0,0 0 0 0 0,0 0-1 0 0,0 0 1 0 0,0 0 0 0 0,0 0-3 0 0,17-12 827 0 0,-10 8-827 0 0,0 0 0 0 0,0-2 0 0 0,-2 1 0 0 0,1 2 0 0 0,-1-2 0 0 0,0-1 0 0 0,-1 0 0 0 0,1 1 0 0 0,0 0-64 0 0,-16 27-1051 0 0,9-19 910 0 0,1 0-375 0 0,0-2-285 0 0,-7 9-1146 0 0,3-4 987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05.25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39 1054 4607 0 0,'0'0'102'0'0,"0"0"20"0"0,0 0 6 0 0,0 0 51 0 0,0 0 213 0 0,-1 0 96 0 0,-25 9 2749 0 0,24-9-2866 0 0,2 0 117 0 0,0 0 21 0 0,0 0-66 0 0,0 0-222 0 0,0 0 166 0 0,0 0 101 0 0,0 0 21 0 0,0 0-66 0 0,0 0-222 0 0,0 0 166 0 0,0 0 101 0 0,0 0 21 0 0,0 0-66 0 0,-1 1-294 0 0,-4 5-133 0 0,1-1-16 0 0,7-10 0 0 0,21-22 0 0 0,3-2 0 0 0,-22 22 89 0 0,1 1-1 0 0,0 0 1 0 0,0 0-1 0 0,1 0 1 0 0,4-2-89 0 0,-8 5 208 0 0,1 0 1 0 0,-1-1-1 0 0,1 0 1 0 0,-1 0-1 0 0,0 0 1 0 0,0-1-209 0 0,11-13 338 0 0,29-23-320 0 0,-25 24-19 0 0,0-1 0 0 0,1-3 1 0 0,14-16 0 0 0,2 2 0 0 0,2 2 0 0 0,8-5 0 0 0,-24 20 0 0 0,24-25 0 0 0,-40 38 0 0 0,1 0 0 0 0,-1 0 0 0 0,0-1 0 0 0,4-6 0 0 0,7-9 0 0 0,-10 16 0 0 0,-1 0 0 0 0,0 0 0 0 0,2 0 0 0 0,-2 2 0 0 0,0-1 0 0 0,0 0 0 0 0,-1-1 0 0 0,2-1 0 0 0,2-3 0 0 0,1 1 0 0 0,-1 0 0 0 0,4-2 0 0 0,3-3 0 0 0,49-41 0 0 0,27-31 0 0 0,-84 80 0 0 0,-5 4 0 0 0,0 0 0 0 0,-1 0 0 0 0,1-1 0 0 0,0 1 0 0 0,-1 0 0 0 0,1-1 0 0 0,-1 1 0 0 0,1-1 0 0 0,-1 0 0 0 0,1 0 0 0 0,2-3 0 0 0,7-11 0 0 0,8-3 0 0 0,-15 15 0 0 0,13-9 0 0 0,-15 12 0 0 0,22-18 0 0 0,-22 18 0 0 0,0 0 0 0 0,10-5 0 0 0,4-4 0 0 0,6-6 0 0 0,-20 14 0 0 0,-1 2 0 0 0,-1-1 0 0 0,1 0 0 0 0,-1 1 0 0 0,1-1 0 0 0,0 1 0 0 0,-1-1 0 0 0,1 1 0 0 0,0-1 0 0 0,0 1 0 0 0,-1-1 0 0 0,1 1 0 0 0,0 0 0 0 0,0-1 0 0 0,22-11 0 0 0,-16 8 0 0 0,0-1 0 0 0,-1 1 72 0 0,-5 3 299 0 0,-1 1 117 0 0,0 0 21 0 0,0 0-66 0 0,-1 1-294 0 0,-7 2-133 0 0,5-1-16 0 0,-4 7 0 0 0,3-5 0 0 0,-18 17 0 0 0,8-9 0 0 0,0-1 0 0 0,-15 9 0 0 0,8-6 0 0 0,18-11 0 0 0,-1 0 0 0 0,1 0 0 0 0,-1 1 0 0 0,1-1 0 0 0,0 1 0 0 0,0 0 0 0 0,-1 1 0 0 0,0 0 0 0 0,0-1 0 0 0,-3 4 0 0 0,-29 19 0 0 0,19-14 0 0 0,-11 11 0 0 0,-85 74 0 0 0,83-70 0 0 0,0-1 0 0 0,2 1 0 0 0,-5 9 0 0 0,2-3 0 0 0,-1-1 0 0 0,-27 20 0 0 0,-10 6 0 0 0,48-41 0 0 0,-17 12 0 0 0,36-28 0 0 0,0 0 0 0 0,-1 0 0 0 0,1 0 0 0 0,0 0 0 0 0,0 0 0 0 0,0 0 0 0 0,1 1 0 0 0,-1-1 0 0 0,-1 3 0 0 0,-5 8 0 0 0,0-3 0 0 0,-2-1 0 0 0,9-6 0 0 0,-10 8 0 0 0,11-11 0 0 0,0 1 0 0 0,0-1 0 0 0,0 0 0 0 0,-1 0 0 0 0,1 0 0 0 0,0 0 0 0 0,0 0 0 0 0,0 0 0 0 0,0 0 0 0 0,0 0 0 0 0,0 1 0 0 0,0-1 0 0 0,0 0 0 0 0,0 0 0 0 0,0 0 0 0 0,0 0 0 0 0,0 0 0 0 0,0 0 0 0 0,-1 0 0 0 0,1 0 0 0 0,0 0 0 0 0,0 0 0 0 0,0 0 0 0 0,0 0 0 0 0,0 0 0 0 0,0 0 0 0 0,0 0 0 0 0,0 0 0 0 0,-1 0 0 0 0,1 0 0 0 0,0 0 0 0 0,0 0 0 0 0,0 0 0 0 0,0 0 0 0 0,0 0 0 0 0,0 0 0 0 0,0 0 0 0 0,-1 0 0 0 0,1 0 0 0 0,0 0 0 0 0,0 0 0 0 0,0 0 0 0 0,0 0 0 0 0,0 0 0 0 0,0 0 0 0 0,0 0 0 0 0,0 0 0 0 0,-1 0 0 0 0,1 0 0 0 0,8-14 0 0 0,22-23 0 0 0,-19 24 0 0 0,0 0 0 0 0,1 1 0 0 0,1 0 0 0 0,4-3 0 0 0,1-1 0 0 0,9-10 0 0 0,-10 7 0 0 0,40-43 0 0 0,32-48 0 0 0,-70 86 0 0 0,0 0 0 0 0,1 1 0 0 0,8-5 0 0 0,13-16 0 0 0,-23 24 0 0 0,0 2 0 0 0,2-1 0 0 0,56-53 0 0 0,-59 54 0 0 0,66-63 0 0 0,-30 28 0 0 0,3-2 0 0 0,-13 18 0 0 0,-41 36 0 0 0,0 0 0 0 0,-1-1 0 0 0,1 1 0 0 0,0-1 0 0 0,-1 0 0 0 0,0 1 0 0 0,2-3 0 0 0,9-11 0 0 0,-5 9 0 0 0,-2 3 0 0 0,-4 5 0 0 0,-3 2 0 0 0,0 3 0 0 0,-8 15 0 0 0,-4 1 0 0 0,-8 10 0 0 0,16-25 0 0 0,0-1 0 0 0,0 1 0 0 0,0-1 0 0 0,-2 0 0 0 0,1 1 0 0 0,0 0 0 0 0,-3 3 0 0 0,4-3 0 0 0,-1-1 0 0 0,-6 7 0 0 0,-8 7 0 0 0,-31 35 0 0 0,-5 6 0 0 0,26-30 0 0 0,-16 23 0 0 0,-9 16 0 0 0,-14 19 0 0 0,37-48 0 0 0,-3-1 0 0 0,23-28 0 0 0,-9 8 0 0 0,-7 7 0 0 0,15-15 0 0 0,-1 0 0 0 0,0-1 0 0 0,-4 2 0 0 0,0 0 0 0 0,-16 14 0 0 0,20-14 0 0 0,-1-1 0 0 0,0 0 0 0 0,-12 5 0 0 0,6-3 0 0 0,0 1 0 0 0,-6 6 0 0 0,19-13 0 0 0,5-4 0 0 0,2-2 0 0 0,0 0 0 0 0,0-1 0 0 0,0 1 0 0 0,1 0 0 0 0,-1 0 0 0 0,0 1 0 0 0,-1 4 0 0 0,-1-4 0 0 0,5-9 0 0 0,-6-10 0 0 0,5-1 0 0 0,0 16 0 0 0,-1-1 0 0 0,1 1 0 0 0,0-1 0 0 0,0 0 0 0 0,0 1 0 0 0,0-1 0 0 0,0 1 0 0 0,0-1 0 0 0,0 0 0 0 0,1 1 0 0 0,-1-1 0 0 0,0 1 0 0 0,0-1 0 0 0,0 1 0 0 0,0-1 0 0 0,1 0 0 0 0,-1 1 0 0 0,0-1 0 0 0,1 1 0 0 0,-1-1 0 0 0,0 1 0 0 0,1-1 0 0 0,1-1 0 0 0,9-14 0 0 0,0 1 0 0 0,1 0 0 0 0,1 1 0 0 0,4-4 0 0 0,20-22 0 0 0,6-9 0 0 0,38-34 0 0 0,-41 43 0 0 0,23-32 0 0 0,24-25 0 0 0,82-77 0 0 0,-93 99 0 0 0,-72 71 0 0 0,6-7 0 0 0,0 0 0 0 0,1 1 0 0 0,1 1 0 0 0,-1-1 0 0 0,4 0 0 0 0,23-11 0 0 0,-29 16 0 0 0,-1-2 0 0 0,0 3 0 0 0,-8 4 0 0 0,0 0 0 0 0,0 0 0 0 0,0 0 0 0 0,1 0 0 0 0,-1-1 0 0 0,0 1 0 0 0,0 0 0 0 0,1 0 0 0 0,-1 0 0 0 0,0 0 0 0 0,1 0 0 0 0,-1 0 0 0 0,0 0 0 0 0,0 0 0 0 0,1 0 0 0 0,-1 0 0 0 0,0 0 0 0 0,1 0 0 0 0,-1 0 0 0 0,0 0 0 0 0,0 0 0 0 0,1 0 0 0 0,-1 0 0 0 0,0 1 0 0 0,0-1 0 0 0,1 1 0 0 0,-1-1 0 0 0,0 1 0 0 0,0 0 0 0 0,0-1 0 0 0,0 1 0 0 0,0-1 0 0 0,0 1 0 0 0,0-1 0 0 0,0 1 0 0 0,0 0 0 0 0,-1-1 0 0 0,1 1 0 0 0,0-1 0 0 0,0 1 0 0 0,0-1 0 0 0,-1 1 0 0 0,-4 13 0 0 0,2-8 0 0 0,0 0 0 0 0,0 0 0 0 0,0-1 0 0 0,-1 1 0 0 0,1-1 0 0 0,-1 0 0 0 0,-4 4 0 0 0,-8 11 0 0 0,-22 28 0 0 0,-3-1 0 0 0,-39 35 0 0 0,60-62 0 0 0,-128 137 0 0 0,49-51 0 0 0,35-41 1024 0 0,-3-4 0 0 0,-70 49-1024 0 0,132-107 0 0 0,1 0 0 0 0,-1 0 0 0 0,1 0 0 0 0,-1 0 0 0 0,0-1 0 0 0,-1 0 0 0 0,0-1 0 0 0,5-3 0 0 0,3-3 0 0 0,-2 5 0 0 0,4-8 0 0 0,0 0 0 0 0,1 0 0 0 0,0 1 0 0 0,0 0 0 0 0,0 0 0 0 0,6-5 0 0 0,3-5 0 0 0,22-24 0 0 0,36-32 0 0 0,-19 21 0 0 0,52-53 0 0 0,34-35 0 0 0,-95 96 42 0 0,9-3-42 0 0,11-11-918 0 0,-58 52 545 0 0,98-89 1622 0 0,-91 83-1249 0 0,1 0 0 0 0,2-4 0 0 0,-10 10 0 0 0,-1 1-64 0 0,-3 5-273 0 0,-2 0-138 0 0,0 0-33 0 0,9-2-2948 0 0,-9 2 2432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14.1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311 880 4607 0 0,'0'0'102'0'0,"0"0"20"0"0,0 0 6 0 0,0 0 51 0 0,0 0 213 0 0,0 0 96 0 0,0 0 21 0 0,0 0-66 0 0,0 0-222 0 0,0 0 166 0 0,0 0 101 0 0,0 0 21 0 0,0 0-66 0 0,0 0-222 0 0,0 0 166 0 0,0 0 101 0 0,0 0 21 0 0,0 0-66 0 0,-1 0-294 0 0,-5-6-125 0 0,1-3-96 0 0,4 8-265 0 0,1 1-138 0 0,-6-3-475 0 0,1-2 800 0 0,-4-4 135 0 0,7 8 14 0 0,-5-3 1 0 0,1 4 0 0 0,-10 3 0 0 0,10-3 0 0 0,-12 2 0 0 0,15-1 0 0 0,0-1 0 0 0,1 1 0 0 0,-1 0 0 0 0,1-1 0 0 0,-1 1 0 0 0,1 1 0 0 0,0-1 0 0 0,-1 0 0 0 0,1 0 0 0 0,0 1 0 0 0,-2 1 0 0 0,-4 2 0 0 0,4-2 0 0 0,0 0 0 0 0,-1 0 0 0 0,1-1 0 0 0,0 1 0 0 0,-1-1 0 0 0,0-1 0 0 0,1 1 0 0 0,-1-1 0 0 0,-1 1 0 0 0,2-2 0 0 0,-10 4 0 0 0,10-3 5 0 0,-17 2 51 0 0,20-3-53 0 0,-13 0 809 0 0,13 0-304 0 0,-1 0-65 0 0,-5 1-294 0 0,-1-2-133 0 0,0 1-16 0 0,1 0 0 0 0,0-1 72 0 0,6 1 299 0 0,-1-1 117 0 0,-3-1 21 0 0,4 1-66 0 0,0 1-294 0 0,-10-9-133 0 0,5 6-16 0 0,0-1 0 0 0,0 2 72 0 0,5 1 299 0 0,1 1 117 0 0,0 0 21 0 0,0 0-66 0 0,2 0-424 0 0,0-1-1 0 0,0 0 1 0 0,0 0 0 0 0,0 0-1 0 0,0 0 1 0 0,0 0 0 0 0,0 0-1 0 0,-1 0 1 0 0,2-1-19 0 0,3-2-3 0 0,37-25 3 0 0,-27 18 0 0 0,-11 7 0 0 0,1 0 0 0 0,-1 1 0 0 0,5-2 0 0 0,30-14 0 0 0,-1-2 0 0 0,-1-2 0 0 0,21-17 0 0 0,-27 19 0 0 0,21-9 0 0 0,-19 11 0 0 0,15-12 0 0 0,6-12 0 0 0,-30 22 0 0 0,19-11 0 0 0,21-6 0 0 0,-15 9 0 0 0,54-35 1440 0 0,-48 35-832 0 0,27-25-608 0 0,-66 44 0 0 0,-10 6 0 0 0,0 0 0 0 0,0-1 0 0 0,4-3 0 0 0,-1 0 0 0 0,1 1 0 0 0,0 0 0 0 0,0 0 0 0 0,1 1 0 0 0,1 0 0 0 0,8-4 0 0 0,-1-1 0 0 0,6-5 0 0 0,-18 11 0 0 0,-5 2 0 0 0,4-4 0 0 0,-1 2 0 0 0,18-20 0 0 0,-17 19 0 0 0,31-32 0 0 0,-18 19 0 0 0,-9 7 0 0 0,3 3 0 0 0,-10 3 0 0 0,-3-2 0 0 0,-1 8 0 0 0,0 0 0 0 0,0 0 0 0 0,0-1 0 0 0,0 1 0 0 0,0 0 0 0 0,0 0 0 0 0,0 0 0 0 0,0 0 0 0 0,0-1 0 0 0,0 1 0 0 0,0 0 0 0 0,0 0 0 0 0,0 0 0 0 0,0-1 0 0 0,0 1 0 0 0,0 0 0 0 0,-1 0 0 0 0,1 0 0 0 0,0 0 0 0 0,0-1 0 0 0,0 1 0 0 0,0 0 0 0 0,0 0 0 0 0,0 0 0 0 0,-1 0 0 0 0,1 0 0 0 0,0 0 0 0 0,0-1 0 0 0,0 1 0 0 0,0 0 0 0 0,0 0 0 0 0,-1 0 0 0 0,1 0 0 0 0,0 0 0 0 0,0 0 0 0 0,0 0 0 0 0,-1 0 0 0 0,1 0 0 0 0,0 0 0 0 0,0 0 0 0 0,0 0 0 0 0,-1 0 0 0 0,1 0 0 0 0,0 0 0 0 0,0 0 0 0 0,0 0 0 0 0,0 0 0 0 0,-1 0 0 0 0,1 0 0 0 0,0 0 0 0 0,0 0 0 0 0,0 0 0 0 0,-1 0 0 0 0,1 1 0 0 0,0-1 0 0 0,0 0 0 0 0,0 0 0 0 0,0 0 0 0 0,0 0 0 0 0,-1 0 0 0 0,1 0 0 0 0,0 1 0 0 0,0-1 0 0 0,0 0 0 0 0,-12 7 0 0 0,10-4 0 0 0,0 0 0 0 0,-112 99 2048 0 0,45-47-2048 0 0,-81 63 0 0 0,116-91 0 0 0,12-10 0 0 0,1 1 0 0 0,-8 8 0 0 0,-34 37 0 0 0,-24 24 0 0 0,76-74 0 0 0,-1 0 0 0 0,0 0 0 0 0,0-1 0 0 0,-13 10 0 0 0,-12 8 0 0 0,21-16 0 0 0,-9 6 0 0 0,19-17 0 0 0,0 0 0 0 0,-1 0 0 0 0,1 0 0 0 0,-1-1 0 0 0,-3 1 0 0 0,-2 1 0 0 0,-15 4 0 0 0,9-2 0 0 0,0 0 0 0 0,0 1 0 0 0,-10 6 0 0 0,20-9 0 0 0,-1 0 0 0 0,0-1 0 0 0,-7 2 0 0 0,6-2 0 0 0,0 0 0 0 0,0 1 0 0 0,0 0 0 0 0,-12 8 0 0 0,-21 13 0 0 0,38-21 0 0 0,2-2 0 0 0,0 0 0 0 0,1 0 0 0 0,-1 0 0 0 0,0-1 0 0 0,0 1 0 0 0,0-1 0 0 0,-27 11 0 0 0,24-10 0 0 0,-3 2 0 0 0,-10 6 0 0 0,5-1 0 0 0,-6 4 0 0 0,10-8 0 0 0,-1 2 0 0 0,20-13 0 0 0,0-1 0 0 0,0 0 0 0 0,-1 0 0 0 0,5-4 0 0 0,-1 0 0 0 0,14-6 0 0 0,60-39 0 0 0,50-44 0 0 0,-86 61 0 0 0,0 0 0 0 0,-3-3 0 0 0,27-22 0 0 0,-53 47 0 0 0,1 1 0 0 0,16-7 0 0 0,85-45 0 0 0,-49 26 0 0 0,-16 9 0 0 0,8-1 0 0 0,-40 21 0 0 0,8-6 0 0 0,14-8 0 0 0,-26 14 0 0 0,0 0 0 0 0,-1-2 0 0 0,12-10 0 0 0,-30 23 0 0 0,6-6 0 0 0,-7 7 0 0 0,10-4 0 0 0,-7 3 0 0 0,15-9 0 0 0,-14 7 0 0 0,-4 2 0 0 0,0 0 0 0 0,0 0 0 0 0,0 1 0 0 0,0-1 0 0 0,1 1 0 0 0,-1 0 0 0 0,1-1 0 0 0,17-10 0 0 0,6-5 0 0 0,10-7 0 0 0,-8 4 0 0 0,-28 20 0 0 0,1 0 0 0 0,-1 0 0 0 0,0 0 0 0 0,0 0 0 0 0,0 0 0 0 0,1-1 0 0 0,-1 1 0 0 0,0 0 0 0 0,0 0 0 0 0,0 0 0 0 0,0-1 0 0 0,1 1 0 0 0,-1 0 0 0 0,0 0 0 0 0,0 0 0 0 0,0-1 0 0 0,0 1 0 0 0,0 0 0 0 0,0 0 0 0 0,0-1 0 0 0,0 1 0 0 0,0 0 0 0 0,-1-2 0 0 0,0 2 0 0 0,1 0 0 0 0,-1 0 0 0 0,0 0 0 0 0,0 0 0 0 0,0 0 0 0 0,1 0 0 0 0,-1 1 0 0 0,0-1 0 0 0,0 0 0 0 0,1 0 0 0 0,-1 1 0 0 0,0-1 0 0 0,1 0 0 0 0,-1 1 0 0 0,-11 5 0 0 0,0 1 0 0 0,-10 7 0 0 0,4-2 0 0 0,4-3 0 0 0,-65 45 0 0 0,10-4 0 0 0,-85 65 0 0 0,84-69 0 0 0,29-20 0 0 0,-8 9 0 0 0,-88 77 0 0 0,-17 26 0 0 0,121-109 0 0 0,-2-1 0 0 0,-32 20 0 0 0,56-41 0 0 0,-1-1 0 0 0,0 0 0 0 0,-7 1 0 0 0,3-1 0 0 0,-12 7 0 0 0,-20 7 0 0 0,28-11 0 0 0,12-5 0 0 0,0 0 0 0 0,0 0 0 0 0,0 1 0 0 0,1 0 0 0 0,-1 0 0 0 0,-6 5 0 0 0,89-61 0 0 0,-29 18 0 0 0,-3-1 0 0 0,0-2 0 0 0,28-33 0 0 0,102-95 0 0 0,-54 69 0 0 0,-28 34 0 0 0,-28 20 0 0 0,18-11 0 0 0,-7 6 0 0 0,-32 18 0 0 0,28-12 0 0 0,-61 35 0 0 0,0-1 0 0 0,0 0 0 0 0,2-3 0 0 0,-3 2 0 0 0,1 1 0 0 0,0 0 0 0 0,1 0 0 0 0,-8 5 0 0 0,0-1 0 0 0,0 1 0 0 0,0 0 0 0 0,0-1 0 0 0,0 0 0 0 0,0 1 0 0 0,16-15 0 0 0,-10 10 0 0 0,-3 0 0 0 0,1 0 0 0 0,-6 6 0 0 0,0 0 0 0 0,0 0 0 0 0,1-1 0 0 0,-1 1 0 0 0,0 0 0 0 0,0 0 0 0 0,0-1 0 0 0,0 1 0 0 0,0 0 0 0 0,0-1 0 0 0,1 1 0 0 0,-1 0 0 0 0,0-1 0 0 0,0 1 0 0 0,0 0 0 0 0,0-1 0 0 0,0 1 0 0 0,0 0 0 0 0,0-1 0 0 0,0 1 0 0 0,0 0 0 0 0,-1-1 0 0 0,1 1 0 0 0,0 0 0 0 0,0 0 0 0 0,-1-1 0 0 0,1 1 0 0 0,0 0 0 0 0,0 0 0 0 0,-1-1 0 0 0,1 1 0 0 0,0 0 0 0 0,-1 0 0 0 0,1 0 0 0 0,0 0 0 0 0,-1 0 0 0 0,1-1 0 0 0,0 1 0 0 0,-1 0 0 0 0,1 0 0 0 0,-1 0 0 0 0,-14 0 0 0 0,8 2 0 0 0,0 1-201 0 0,6-2-850 0 0,1-1-385 0 0,-1 0-78 0 0,-4 2-20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25.6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 1924 4607 0 0,'0'0'208'0'0,"0"0"67"0"0,0 0 154 0 0,0 0 69 0 0,0 0 12 0 0,0 0 2 0 0,0 0 0 0 0,-1-8 1024 0 0,1 2-1024 0 0,0 5 0 0 0,0 0 0 0 0,2-6-69 0 0,0-2-294 0 0,4-2-132 0 0,-5 8-19 0 0,-1 2 3 0 0,2-10 171 0 0,0 9-104 0 0,1-1 623 0 0,-1 0-634 0 0,1-1 1 0 0,0 0-1 0 0,0 1 0 0 0,0 0 1 0 0,1-1-1 0 0,-1 1 0 0 0,1 1 1 0 0,1-2-58 0 0,34-20 473 0 0,-5 4-288 0 0,-14 7-185 0 0,16-8 0 0 0,-26 16 0 0 0,0-1 0 0 0,-1-1 0 0 0,0 0 0 0 0,4-4 0 0 0,32-34 0 0 0,-24 24 0 0 0,-1 1 0 0 0,51-49 0 0 0,-51 51 0 0 0,1 1 0 0 0,15-9 0 0 0,42-31 0 0 0,-54 39 0 0 0,2 0 0 0 0,-16 12 0 0 0,0 0 0 0 0,1-3 0 0 0,0 1 428 0 0,-1 1 1 0 0,11-5-429 0 0,3-2 583 0 0,45-30 25 0 0,-15 12-608 0 0,-31 18 0 0 0,18-12 0 0 0,-15 5 0 0 0,-1 0 0 0 0,11-14 0 0 0,-5 6 0 0 0,2 2 0 0 0,16-10 0 0 0,7-6 0 0 0,-39 30 232 0 0,19-11-232 0 0,-16 11 211 0 0,-15 10 29 0 0,5-4 225 0 0,1-1 1 0 0,6-6-466 0 0,-10 9-484 0 0,1-1 1 0 0,-1 1-1 0 0,9-5 484 0 0,5-2-107 0 0,43-31 1491 0 0,-50 34-1074 0 0,1 0 0 0 0,10-4-310 0 0,8-4-12 0 0,-21 10 12 0 0,-1 1 0 0 0,1-1 0 0 0,7-7 0 0 0,31-20 0 0 0,-15 9 0 0 0,14-7 0 0 0,6-3 0 0 0,-36 22 0 0 0,19-7 0 0 0,-17 9 0 0 0,10-8 0 0 0,8 1 0 0 0,-29 11 0 0 0,-1 0 0 0 0,0 0 0 0 0,3-3 0 0 0,-2 1 0 0 0,29-23 0 0 0,-33 28 0 0 0,0-1 0 0 0,0 1 0 0 0,5-3 0 0 0,-5 4 0 0 0,-1-1 0 0 0,1 1 0 0 0,-1-1 0 0 0,3-4 0 0 0,2-1-131 0 0,-4 2 440 0 0,1 0 0 0 0,0 0 0 0 0,1 1 0 0 0,-1 0 0 0 0,1 0 0 0 0,0 1 0 0 0,8-4-309 0 0,-13 7 4 0 0,0 0-1 0 0,0 1 1 0 0,0-1-1 0 0,0 0 1 0 0,1-1-4 0 0,-2 1 0 0 0,1 0-1 0 0,-1 0 1 0 0,1 0 0 0 0,-1 1 0 0 0,1 0-1 0 0,-1-1 1 0 0,4 0 0 0 0,0 0 0 0 0,1-1 0 0 0,-1 0 0 0 0,0-1 0 0 0,-1 1 0 0 0,1-1 0 0 0,4-4 0 0 0,13-8 0 0 0,-9 8 0 0 0,14-6 0 0 0,2-1 0 0 0,13-13 0 0 0,-40 26 0 0 0,10-6 0 0 0,-10 7 0 0 0,9-6 0 0 0,10-9 0 0 0,-16 12 0 0 0,14-14 0 0 0,-18 16 0 0 0,-1 0 0 0 0,1 0 0 0 0,0 0 0 0 0,0 1 0 0 0,0-1 0 0 0,0 1 0 0 0,1 0 0 0 0,-1-1 0 0 0,4-1 0 0 0,17-10 0 0 0,-17 9 0 0 0,-5 2 0 0 0,1 1 0 0 0,0 0 0 0 0,0 0 0 0 0,0-1 0 0 0,0 1 0 0 0,0 0 0 0 0,2 0 0 0 0,0-1 0 0 0,7-2 0 0 0,3 0 0 0 0,-12 3 0 0 0,11-3 0 0 0,1 1 0 0 0,0 0 0 0 0,-1 0 0 0 0,-11 1 0 0 0,-1 2 0 0 0,-1-1 0 0 0,1 1 0 0 0,-1-1 0 0 0,1 1 0 0 0,0-1 0 0 0,-1 1 0 0 0,1-1 0 0 0,0 1 0 0 0,0-1 0 0 0,-1 1 0 0 0,1 0 0 0 0,0-1 0 0 0,0 1 0 0 0,0 0 0 0 0,-1 0 0 0 0,2-1 0 0 0,22-8 0 0 0,-17 6 0 0 0,-3 1 4 0 0,-4 1-14 0 0,-12 2 88 0 0,11-1 293 0 0,-2 1-164 0 0,0-1-1 0 0,0 1 1 0 0,1 0 0 0 0,-1 0-1 0 0,0 0 1 0 0,1 0 0 0 0,-1 1-1 0 0,-1 0-206 0 0,1-1-48 0 0,-44 23 48 0 0,38-19 0 0 0,0-1 0 0 0,0 1 0 0 0,-6 6 0 0 0,-13 6 0 0 0,-52 28 0 0 0,67-38 0 0 0,1 0 0 0 0,-9 8 0 0 0,8-5 0 0 0,-14 7 0 0 0,7-5 0 0 0,1 0 0 0 0,-8 8 0 0 0,5-3 0 0 0,-9 4 0 0 0,-89 55 0 0 0,45-22 0 0 0,22-15 0 0 0,21-16 0 0 0,-43 28 0 0 0,28-19 0 0 0,27-17 0 0 0,-11 5 0 0 0,-101 61 0 0 0,78-48 0 0 0,-20 12 0 0 0,33-21 0 0 0,-33 26 0 0 0,-35 33 0 0 0,37-22 0 0 0,40-33 0 0 0,-8 11 0 0 0,2-2 0 0 0,23-23 0 0 0,12-10 0 0 0,0 0 0 0 0,-1-1 0 0 0,0 1 0 0 0,-1 0 0 0 0,-64 48 0 0 0,14-10 0 0 0,-103 68 0 0 0,132-93 0 0 0,-1 0 0 0 0,4-3 0 0 0,-15 12 0 0 0,26-18 0 0 0,-12 6 0 0 0,14-8 0 0 0,-1 1 0 0 0,1 0 0 0 0,-1 2 0 0 0,-36 29 0 0 0,-3-1 0 0 0,32-22 0 0 0,0 0 0 0 0,1 2 0 0 0,-8 9 0 0 0,-20 20 0 0 0,31-33 0 0 0,4-3 0 0 0,0-1 0 0 0,-4 2 0 0 0,7-5 0 0 0,2-2 0 0 0,0 0 0 0 0,0 0 0 0 0,0-1 0 0 0,-3 2 0 0 0,1-1 0 0 0,0 1 0 0 0,0-2 0 0 0,-1 0 0 0 0,1-1 0 0 0,-4 3 0 0 0,9-5 0 0 0,-9 2 0 0 0,-17 9 0 0 0,20-10 0 0 0,7-1 0 0 0,0 0 0 0 0,1 0 0 0 0,-1 0 0 0 0,0 0 0 0 0,0 0 0 0 0,1 0 0 0 0,-1 0 0 0 0,0 1 0 0 0,0-1 0 0 0,1 0 0 0 0,-1 0 0 0 0,0 1 0 0 0,0-1 0 0 0,1 0 0 0 0,-1 1 0 0 0,1-1 0 0 0,-1 1 0 0 0,0-1 0 0 0,1 1 0 0 0,-1-1 0 0 0,1 1 0 0 0,-2 0 0 0 0,1 0 0 0 0,0 0 0 0 0,0 0 0 0 0,-1 1 0 0 0,1-2 0 0 0,0 1 0 0 0,-1 0 0 0 0,1 0 0 0 0,-2 0 0 0 0,-5 3 0 0 0,1 0 0 0 0,0 0 0 0 0,2 1-64 0 0,4-4-273 0 0,4-3 77 0 0,0 0 0 0 0,0 0-1 0 0,0 0 1 0 0,0 0 0 0 0,1 0 0 0 0,2 0 260 0 0,8-5-30 0 0,29-19 30 0 0,-1-3 0 0 0,-1-1 0 0 0,25-24 0 0 0,-43 31 0 0 0,3-4 0 0 0,-3 3 0 0 0,2 0 0 0 0,23-14 0 0 0,-24 20 0 0 0,10-12 0 0 0,-7 7 0 0 0,1 1 0 0 0,0 2 0 0 0,16-8 0 0 0,-36 23 0 0 0,63-36 0 0 0,7 0 0 0 0,26-15 0 0 0,-96 51 0 0 0,106-62 0 0 0,-81 45 0 0 0,-2 0 0 0 0,12-12 0 0 0,5-5 0 0 0,6-6 0 0 0,-32 28 0 0 0,0 1 0 0 0,1 0 0 0 0,15-6 0 0 0,-10 5 0 0 0,-1 0 0 0 0,7-7 0 0 0,-6 3 0 0 0,2 2 0 0 0,30-15 0 0 0,10-6 0 0 0,-10-3 0 0 0,3-3 0 0 0,-27 23 0 0 0,8-3 0 0 0,-17 9 0 0 0,5-3 0 0 0,-22 15 0 0 0,-1-1 0 0 0,1 0 0 0 0,-1 0 0 0 0,6-7 0 0 0,-8 8 0 0 0,-1 1 0 0 0,0-1 0 0 0,1 1 0 0 0,0 1 0 0 0,1-1 0 0 0,21-12 0 0 0,-9 4 0 0 0,-13 8 0 0 0,0 0 0 0 0,0-1 0 0 0,-1 0 0 0 0,5-4 0 0 0,-6 5 0 0 0,0 0 0 0 0,0 0 0 0 0,3-1 0 0 0,9-7 0 0 0,1-3 0 0 0,10-4 0 0 0,2-2 0 0 0,-19 14 0 0 0,-8 6 0 0 0,-1 0 0 0 0,0 0 0 0 0,0 0 0 0 0,0 0 0 0 0,0-1 0 0 0,1-1 0 0 0,70-63 0 0 0,-29 28 0 0 0,-1 0 0 0 0,-9 6 0 0 0,-21 18 0 0 0,1 0 0 0 0,1 1 0 0 0,10-6 0 0 0,-12 12 0 0 0,-9 5 0 0 0,-1 0 0 0 0,0 0 0 0 0,1 0 0 0 0,1-3 0 0 0,6-3 508 0 0,0 0-1 0 0,1 0 1 0 0,2 0-508 0 0,3-3 453 0 0,-16 10-452 0 0,0 1 0 0 0,-1 0 1 0 0,1-1-1 0 0,-1 1 0 0 0,1 0 0 0 0,-1-1 0 0 0,1 1 0 0 0,-1-1 0 0 0,1 1 0 0 0,-1-1 0 0 0,0 1 0 0 0,1-1 1 0 0,-1 1-1 0 0,0-1 0 0 0,1 0-1 0 0,8-13-1 0 0,-7 11 1 0 0,1 1 0 0 0,-1 0 0 0 0,1 0 0 0 0,-1 0 0 0 0,1 1 0 0 0,0-1 0 0 0,-1 0 0 0 0,3 0 0 0 0,10-6 0 0 0,-12 7 0 0 0,9-8 0 0 0,8-7 0 0 0,-16 12 0 0 0,21-13 0 0 0,-19 11 0 0 0,1 1 0 0 0,-15 9 0 0 0,-7 6 0 0 0,-9 5 0 0 0,-24 21 0 0 0,-18 7 0 0 0,-18 14 0 0 0,47-30 0 0 0,-16 17 0 0 0,31-26 0 0 0,-4 2 0 0 0,-3 2 0 0 0,3-2 0 0 0,-25 13 0 0 0,19-13 0 0 0,-3 4 0 0 0,-103 80 0 0 0,-24 20 0 0 0,106-80 0 0 0,23-16 0 0 0,-20 13 0 0 0,-108 63 0 0 0,141-91 0 0 0,-16 9 0 0 0,-37 17 0 0 0,43-24 0 0 0,-24 17 0 0 0,16-9 0 0 0,-125 80 0 0 0,65-28 0 0 0,95-73 0 0 0,-13 11 0 0 0,0-2 0 0 0,-1 0 0 0 0,0-1 0 0 0,-13 6 0 0 0,-26 9 0 0 0,-15 7 0 0 0,-44 18 0 0 0,-56 24 0 0 0,155-67 0 0 0,0 2 0 0 0,0 0 0 0 0,1 1 0 0 0,1 1 0 0 0,0 0 0 0 0,0 1 0 0 0,-2 3 0 0 0,-7 7 0 0 0,13-14 0 0 0,1 2 0 0 0,-1-1 0 0 0,2 1 0 0 0,-1 1 0 0 0,-2 4 0 0 0,5-6 0 0 0,-14 21 0 0 0,6-6 0 0 0,9-16 0 0 0,2 0 0 0 0,2-3 0 0 0,4-4 0 0 0,3-4 0 0 0,-6 3 0 0 0,15-8 0 0 0,0 0 0 0 0,0-1 0 0 0,9-8 0 0 0,-8 6 0 0 0,45-31 0 0 0,43-30 0 0 0,63-31 0 0 0,-79 51 0 0 0,14-15 0 0 0,-30 12 0 0 0,-1-3 0 0 0,7-7 0 0 0,14 0 0 0 0,-62 45 0 0 0,87-57 0 0 0,-101 68 0 0 0,0-1 0 0 0,12-3 0 0 0,15-9 0 0 0,55-36 0 0 0,-15 5 0 0 0,-46 27 0 0 0,18-7 0 0 0,-29 19 0 0 0,30-16 0 0 0,-40 23 0 0 0,-1 0 0 0 0,0-2 0 0 0,0 0 0 0 0,-1 0 0 0 0,0-2 0 0 0,4-3 0 0 0,14-13 0 0 0,-21 19 0 0 0,-1-1 0 0 0,0 0 0 0 0,1-2 0 0 0,-2 2 0 0 0,0-1 0 0 0,1 1 0 0 0,8-5 0 0 0,-1 0 0 0 0,12-12 0 0 0,6-5 0 0 0,-14 12 0 0 0,-11 10 0 0 0,0 0 0 0 0,1 1 0 0 0,1 0 0 0 0,26-19 0 0 0,-16 10 0 0 0,-16 14 0 0 0,-1 0 0 0 0,1 0 0 0 0,0 1 0 0 0,0 0 0 0 0,0 0 0 0 0,0 0 0 0 0,5 0 0 0 0,6-2 0 0 0,-14 3 0 0 0,0-1 0 0 0,-1 1 0 0 0,0 0 0 0 0,1-1 0 0 0,-1 1 0 0 0,0-1 0 0 0,1 0 0 0 0,-1 1 0 0 0,0-2 0 0 0,0 1 0 0 0,0 1 0 0 0,0-1 0 0 0,1 0 0 0 0,-1 1 0 0 0,0-1 0 0 0,1 1 0 0 0,-1-1 0 0 0,1 1 0 0 0,-1 0 0 0 0,1 0 0 0 0,1 0 0 0 0,1-1 0 0 0,-1 0 0 0 0,0 0 0 0 0,0-1 0 0 0,0 1 0 0 0,0-1 0 0 0,0 0 0 0 0,0 0 0 0 0,1-2 0 0 0,0 0 0 0 0,1 0 0 0 0,0 1 0 0 0,4-2 0 0 0,-5 3 0 0 0,1-1 0 0 0,0 0 0 0 0,-1 0 0 0 0,2-2 0 0 0,9-5 0 0 0,-7 4 0 0 0,1 0 0 0 0,-2 0 0 0 0,8-7 0 0 0,0-1 0 0 0,-15 14 0 0 0,-1 0 0 0 0,1 0 0 0 0,0 0 0 0 0,0 0 0 0 0,0 1 0 0 0,0-1 0 0 0,0 0 0 0 0,0 1 0 0 0,0-1 0 0 0,0 1 0 0 0,0-1 0 0 0,0 1 0 0 0,0-1 0 0 0,0 1 0 0 0,1 0 0 0 0,-1-1 0 0 0,1 1 0 0 0,-1-1 0 0 0,0 1 0 0 0,1-1 0 0 0,-1 1 0 0 0,0-1 0 0 0,0 0 0 0 0,1 0 0 0 0,-1 1 0 0 0,0-2 0 0 0,4 0 0 0 0,-4 1 0 0 0,1 0 0 0 0,0 0 0 0 0,0-1 0 0 0,-1 1 0 0 0,1 0 0 0 0,-1-1 0 0 0,1 1 0 0 0,-1-1 0 0 0,8-11 0 0 0,-4 7 0 0 0,5-4 0 0 0,-8 8 0 0 0,1 0-4 0 0,-4 5-109 0 0,-6 6-599 0 0,-11 10-1252 0 0,6-9 941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02.6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87 2751 919 0 0,'0'0'243'0'0,"-2"0"684"0"0,-4 0 302 0 0,4 0 62 0 0,0 0-98 0 0,0 1-901 0 0,-1-1 45 0 0,0 1 0 0 0,0-1 0 0 0,1 1 1 0 0,-1 0-1 0 0,0 0 0 0 0,1 0 0 0 0,-1 1 1 0 0,1-1-1 0 0,-1 1 0 0 0,1-1-337 0 0,-20 25 781 0 0,21-24-546 0 0,1-2-55 0 0,-1 2-20 0 0,-2 4-34 0 0,1 0-1 0 0,-1 0 1 0 0,1 0-1 0 0,0 1 1 0 0,0 1-126 0 0,-3 14 107 0 0,4-20-33 0 0,1-2 49 0 0,0 0 18 0 0,0 0 3 0 0,0 0 12 0 0,0 0 50 0 0,0 0 18 0 0,2 2 6 0 0,2 7-4 0 0,-3-7-30 0 0,-1-2-18 0 0,2 0-2 0 0,2-1-88 0 0,0 0 0 0 0,-1 0 0 0 0,1 0 0 0 0,0 0 0 0 0,-1-1 0 0 0,1 1 0 0 0,-1-1 0 0 0,0 0 0 0 0,1 0-88 0 0,8-7 399 0 0,10-8-399 0 0,4-4 225 0 0,-9 8-33 0 0,0 0 0 0 0,-1-2 0 0 0,11-13-192 0 0,-5 7 314 0 0,11-10-314 0 0,8-5 174 0 0,36-41 101 0 0,33-32 74 0 0,-56 57-194 0 0,-18 16-5 0 0,2 2 1 0 0,5-2-151 0 0,263-170 416 0 0,-282 193-416 0 0,20-9 0 0 0,-16 9 0 0 0,5-5 0 0 0,108-75 36 0 0,5-3 22 0 0,123-48 405 0 0,-176 96-276 0 0,-12 6-26 0 0,108-58 182 0 0,152-89 329 0 0,-292 159-505 0 0,29-22-167 0 0,-27 17 121 0 0,17-8-121 0 0,19-10 61 0 0,14-8 14 0 0,-55 34-18 0 0,36-29-57 0 0,-50 33 7 0 0,53-41 57 0 0,162-123 278 0 0,-198 151-329 0 0,6-5-16 0 0,-26 20 3 0 0,8-9 0 0 0,-33 27 6 0 0,0 0 0 0 0,0 1 0 0 0,0-1 0 0 0,2 0-6 0 0,-3 2 4 0 0,0-1 0 0 0,0 1 0 0 0,0-1 0 0 0,-1 0 0 0 0,1 0 0 0 0,-1 0 0 0 0,1 0 0 0 0,-1-1 0 0 0,0 1 0 0 0,1-1-4 0 0,2-7 0 0 0,2 2 0 0 0,5-2 98 0 0,-11 7-27 0 0,9-15-29 0 0,-10 18-40 0 0,-1-1 0 0 0,1 1 0 0 0,0 0 0 0 0,0-1 0 0 0,0 1 0 0 0,0 0 1 0 0,0 0-1 0 0,-1-1 0 0 0,1 1 0 0 0,0 0 0 0 0,0-1 0 0 0,0 1 0 0 0,-1 0 0 0 0,1 0 0 0 0,0 0 1 0 0,0-1-1 0 0,-1 1 0 0 0,1 0 0 0 0,0 0 0 0 0,-1 0 0 0 0,1 0 0 0 0,0-1 0 0 0,-1 1 0 0 0,1 0-2 0 0,0 0 3 0 0,-1 0-3 0 0,1 0 0 0 0,-1-1 0 0 0,1 1 0 0 0,-1 0 0 0 0,1 0 0 0 0,-1 0 0 0 0,1-1 0 0 0,-1 1 0 0 0,1 0 0 0 0,-1 0 0 0 0,0 0 0 0 0,1 0 0 0 0,-1 0 0 0 0,1 0 0 0 0,-1 0 0 0 0,0 1 0 0 0,0-1 0 0 0,0 0 0 0 0,-1 1 0 0 0,1-1 0 0 0,0 1 0 0 0,0-1 0 0 0,0 1 0 0 0,0 0 0 0 0,-1 0 0 0 0,-7 7 0 0 0,1-1 0 0 0,-4 5 0 0 0,-12 11 0 0 0,11-11 0 0 0,1 1 0 0 0,0 0 0 0 0,1 1 0 0 0,-1 2 0 0 0,-6 8 0 0 0,-59 77 0 0 0,-45 54 0 0 0,17-30 0 0 0,-29 36 0 0 0,-3-9 0 0 0,57-66 0 0 0,49-53 1 0 0,-115 123 9 0 0,6-28 54 0 0,-2-6-4 0 0,-24 20-3 0 0,130-110-57 0 0,-17 21 0 0 0,27-27 0 0 0,-30 34 0 0 0,-36 51 0 0 0,72-87 0 0 0,-13 19 0 0 0,-21 26 0 0 0,45-55 0 0 0,-2 0 0 0 0,1-1 0 0 0,-12 11 0 0 0,10-13 0 0 0,2 1 0 0 0,-8 11 0 0 0,10-12 0 0 0,-1 0 0 0 0,-1 0 0 0 0,-5 5 0 0 0,-8 8 0 0 0,7-6 0 0 0,8-10 0 0 0,2 2 0 0 0,1-2-10 0 0,4-5-33 0 0,-2 5 22 0 0,2-6-34 0 0,1-2-14 0 0,0 0 3 0 0,2 0 13 0 0,11 0 42 0 0,-7-2 8 0 0,0 0-1 0 0,1 0 0 0 0,-1-1 1 0 0,0 1-1 0 0,0-1 1 0 0,-1-1-1 0 0,3-1 4 0 0,13-9-35 0 0,5-7 35 0 0,-11 10-4 0 0,20-17 5 0 0,101-82-12 0 0,-68 52-16 0 0,2 3 0 0 0,74-44 27 0 0,56-22 0 0 0,-145 88 0 0 0,20-14 0 0 0,5-7 0 0 0,15-18 16 0 0,-12 8 32 0 0,32-16-48 0 0,82-52 27 0 0,-74 48 0 0 0,23-22-3 0 0,-9 6 26 0 0,-71 54-53 0 0,59-38 81 0 0,-110 77-35 0 0,-10 5-37 0 0,1 0-1 0 0,-1-1 0 0 0,0 0 0 0 0,4-3-5 0 0,-7 5 53 0 0,-2 1 11 0 0,0 0 0 0 0,0 0 0 0 0,0 0 3 0 0,0 0 9 0 0,-1 2-15 0 0,-4 8-38 0 0,-1 0 0 0 0,-1-1-1 0 0,1 1 1 0 0,-1-1-1 0 0,-1-1 1 0 0,-7 8-23 0 0,1-2 15 0 0,-8 13-15 0 0,-3 5 20 0 0,-2-1 0 0 0,-12 11-20 0 0,-62 52 52 0 0,3-1-27 0 0,74-70-25 0 0,-106 104 0 0 0,105-106 0 0 0,-7 5 0 0 0,4-5 0 0 0,0 3 0 0 0,5-3 0 0 0,-62 54 0 0 0,-32 18 0 0 0,-64 51 0 0 0,86-74 0 0 0,52-40 0 0 0,-15 9 0 0 0,-29 12 0 0 0,-21 15 0 0 0,82-49 0 0 0,1 2 0 0 0,0 0 0 0 0,0 3 0 0 0,-135 140 0 0 0,136-137 0 0 0,-44 40 0 0 0,40-39 0 0 0,-107 96-72 0 0,130-117 56 0 0,0-1 1 0 0,-1 0-1 0 0,1-1 0 0 0,-1 1 1 0 0,0-1-1 0 0,-3 1 16 0 0,-3 2-38 0 0,1 0 0 0 0,1 0 0 0 0,-11 8 38 0 0,4-2-82 0 0,10-8 56 0 0,5-3-36 0 0,2-1-20 0 0,2-2 25 0 0,9-13 20 0 0,-6 12 23 0 0,0 0 1 0 0,24-22-136 0 0,24-14 149 0 0,-36 25-60 0 0,-1 1 1 0 0,11-12 59 0 0,4-5-88 0 0,16-12 7 0 0,22-28 81 0 0,-16 18-35 0 0,2-2 16 0 0,-1-5 19 0 0,22-16 0 0 0,70-53 31 0 0,119-113 64 0 0,-191 160-85 0 0,0 0 4 0 0,13-1 58 0 0,-22 21-24 0 0,121-113 43 0 0,-136 127-54 0 0,96-103-21 0 0,-99 99 32 0 0,12-13-12 0 0,25-28 2 0 0,-31 37-38 0 0,8-13 0 0 0,-11 12 0 0 0,-14 17 0 0 0,-25 25 0 0 0,0-1 0 0 0,0-1 0 0 0,9-13 0 0 0,-9 12 21 0 0,6-10-21 0 0,7-12 33 0 0,-18 30-29 0 0,0 0 0 0 0,-1-1 0 0 0,3-9-4 0 0,5-8-2 0 0,-7 14 24 0 0,0 0 1 0 0,-1-3-23 0 0,5-10 19 0 0,-7 18-7 0 0,-1-1-1 0 0,1 0 1 0 0,-2 0 0 0 0,2-8-12 0 0,1-10 17 0 0,6-34-17 0 0,-8 49 0 0 0,-1-1 0 0 0,0 1 0 0 0,-1 0 0 0 0,0 0 0 0 0,-1 0 0 0 0,0 0 0 0 0,-1 0 0 0 0,0 0 0 0 0,-1 0 0 0 0,-2-3 0 0 0,0-6 0 0 0,-3-5 0 0 0,-1 3 0 0 0,4 9 0 0 0,-8-13 0 0 0,6 10 0 0 0,6 15 0 0 0,1-1 0 0 0,-1 1 0 0 0,-1-1 0 0 0,1 1 0 0 0,0-1 0 0 0,-1 1 0 0 0,1-1 0 0 0,-2 0 0 0 0,-1-1 0 0 0,1-1 0 0 0,0 1 0 0 0,0-1 0 0 0,-1-2 0 0 0,-18-25 0 0 0,19 25-1 0 0,-1 1 0 0 0,1 0 0 0 0,0-1-1 0 0,0 1 1 0 0,1-1 0 0 0,0 0 0 0 0,0 0 0 0 0,0 0 0 0 0,1-1 1 0 0,1 7-4 0 0,0 1 1 0 0,0-1 0 0 0,0 0 0 0 0,0 1 0 0 0,0-1 0 0 0,0 0 0 0 0,0 0 0 0 0,0 1-1 0 0,0-1 1 0 0,0 0 0 0 0,0 1 0 0 0,1-1 0 0 0,-1 0 0 0 0,0 1 3 0 0,1-4-10 0 0,0-5 10 0 0,-2 6 0 0 0,2 0 0 0 0,-1 1 0 0 0,0-1 0 0 0,0 1 0 0 0,1-1 0 0 0,0 1 0 0 0,-1-1 0 0 0,1 1 0 0 0,0-1 0 0 0,1-1 0 0 0,5-17 0 0 0,0 2-10 0 0,-5 14-8 0 0,0 1-9 0 0,6-8 18 0 0,-2 4-144 0 0,-4 9 94 0 0,7 3 47 0 0,-8-3 12 0 0,0 0 0 0 0,0 0 0 0 0,0 0 0 0 0,0 0 0 0 0,0 0 0 0 0,0 0 0 0 0,-1 1 0 0 0,1-1 0 0 0,5 12-10 0 0,0 0-1 0 0,-1 1 1 0 0,-1 0-1 0 0,0-1 1 0 0,-1 1-1 0 0,0 5 11 0 0,0-2-1 0 0,5 35 1 0 0,-3 1 0 0 0,-1 9 0 0 0,-3-45 0 0 0,1 42 0 0 0,-2 0 0 0 0,-2 1 0 0 0,-7 32 0 0 0,6-62 19 0 0,2-21 15 0 0,0 1 1 0 0,0-1 0 0 0,-1 1 0 0 0,-1 2-35 0 0,2-10 81 0 0,1-2-8 0 0,-1 2-13 0 0,-3 7-34 0 0,3-7 40 0 0,-1-3-54 0 0,0-1 0 0 0,0 0 1 0 0,1 0-1 0 0,-1 1 0 0 0,1-1 0 0 0,-1 0 0 0 0,1 0 0 0 0,0 0 0 0 0,0-1 0 0 0,0 1 1 0 0,0 0-14 0 0,-2-3 28 0 0,-2-6-10 0 0,1-1 0 0 0,0 0-1 0 0,0 0 1 0 0,1 0 0 0 0,1-1-1 0 0,-1-5-16 0 0,-2-10 12 0 0,-12-86-12 0 0,13 85-29 0 0,1-7 29 0 0,1 10-35 0 0,-4-20 35 0 0,-2 7 5 0 0,-9-56-74 0 0,16 86 57 0 0,1 8-46 0 0,-1 2 3 0 0,-1 2 52 0 0,-1 0 0 0 0,1 0-1 0 0,0 0 1 0 0,0 0 0 0 0,0 1 0 0 0,1-1 0 0 0,-1 1 0 0 0,1-1 0 0 0,0 1 0 0 0,0 0-1 0 0,-1 1 4 0 0,-1 12-16 0 0,1 0-1 0 0,0 2 17 0 0,-1 8-7 0 0,-2 10 7 0 0,-2-1 0 0 0,-1 0 0 0 0,-7 16 0 0 0,2-15 0 0 0,-32 86 0 0 0,28-84 0 0 0,-1 0 0 0 0,-3 1 0 0 0,-25 35 34 0 0,-2-1 0 0 0,-14 10-34 0 0,-118 133 68 0 0,74-106-36 0 0,-4-4 0 0 0,-36 21-32 0 0,44-39 43 0 0,-54 44-22 0 0,-64 37 5 0 0,-69 57 12 0 0,-8 21-38 0 0,246-203 0 0 0,3 2 0 0 0,-7 11 0 0 0,-18 19 0 0 0,42-51 0 0 0,9-8 0 0 0,15-12-12 0 0,6-5-50 0 0,1-1-22 0 0,2-2 16 0 0,35-43-50 0 0,43-45-12 0 0,-42 45 63 0 0,40-36 67 0 0,-20 24-12 0 0,9-7 13 0 0,-46 44-1 0 0,-1 0 0 0 0,2-4 0 0 0,-13 13 0 0 0,-3 1 14 0 0,-6 10-13 0 0,0 0 0 0 0,0 0 1 0 0,0 0-1 0 0,0 0 1 0 0,0 0-1 0 0,0 0 1 0 0,0 0-1 0 0,0 0 1 0 0,0 0-1 0 0,0 0 0 0 0,0 0 1 0 0,0-1-1 0 0,0 1 1 0 0,0 0-1 0 0,0 0 1 0 0,1 0-1 0 0,-1 0 1 0 0,0 0-1 0 0,0 0 0 0 0,0 0 1 0 0,0 0-1 0 0,0 0 1 0 0,0 0-1 0 0,0-1 1 0 0,0 1-1 0 0,0 0 1 0 0,-1 0-1 0 0,1 0 1 0 0,0 0-1 0 0,0 0 0 0 0,0 0 1 0 0,0 0-1 0 0,0 0 1 0 0,0 0-1 0 0,0 0 1 0 0,0 0-1 0 0,0 0 1 0 0,0-1-1 0 0,0 1 0 0 0,0 0 1 0 0,0 0-1 0 0,0 0 1 0 0,0 0-1 0 0,0 0 1 0 0,0 0-1 0 0,-1 0-1 0 0,1-1 8 0 0,-1 1 0 0 0,0-1-1 0 0,0 0 1 0 0,0 1 0 0 0,0-1 0 0 0,0 1-1 0 0,0 0 1 0 0,-1-1 0 0 0,1 1 0 0 0,0 0-1 0 0,0-1 1 0 0,0 1 0 0 0,0 0-1 0 0,0 0 1 0 0,0 0 0 0 0,-1 0 0 0 0,1 0-1 0 0,0 0 1 0 0,0 0 0 0 0,0 1 0 0 0,0-1-1 0 0,0 0 1 0 0,0 1 0 0 0,-1-1 0 0 0,1 1-8 0 0,-6 2 78 0 0,0 0 0 0 0,0 1 1 0 0,-5 2-79 0 0,2 1 59 0 0,-198 124 804 0 0,63-37-263 0 0,80-51-157 0 0,-6 9-443 0 0,-46 31 138 0 0,63-52-123 0 0,27-17-18 0 0,1 2 3 0 0,-1 1 0 0 0,-1-1 0 0 0,-11 4 0 0 0,34-18 3 0 0,-9 6-19 0 0,13-7-52 0 0,3-2 41 0 0,1 1 0 0 0,0-1 0 0 0,-1 1 0 0 0,1-1 0 0 0,-1 0 0 0 0,1 0 0 0 0,-1 0 0 0 0,2-1 27 0 0,4-2-47 0 0,5-2-6 0 0,0 0-1 0 0,-1-1 1 0 0,1 0-1 0 0,-1-1 1 0 0,-1-1-1 0 0,0 0 1 0 0,0 0-1 0 0,0-2 54 0 0,21-22-155 0 0,23-33 155 0 0,-22 26-49 0 0,-10 12 50 0 0,3-4 9 0 0,21-19-10 0 0,-45 50 53 0 0,-4 3 24 0 0,-25 38 279 0 0,12-20-88 0 0,-5 12-268 0 0,14-22 25 0 0,-12 22 79 0 0,-2-1-1 0 0,-10 12-103 0 0,9-16 20 0 0,-1 0 0 0 0,-1-1 0 0 0,-2-1 0 0 0,-7 4-20 0 0,9-9-182 0 0,6-6-1286 0 0,-11 8 1468 0 0,1-6-891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06.8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135 1112 4607 0 0,'0'0'102'0'0,"-1"1"20"0"0,-1-1-78 0 0,-1 0 9 0 0,-7 3 85 0 0,7-2-75 0 0,0 0 0 0 0,-1 1 0 0 0,1-1 0 0 0,0 1 0 0 0,0 0 0 0 0,0 0 0 0 0,0 0 0 0 0,-2 2-63 0 0,-24 15 1549 0 0,26-16-1546 0 0,0-1 0 0 0,1 0 0 0 0,-1 1 0 0 0,1-1-1 0 0,-1 1 1 0 0,1 0 0 0 0,-1 1-3 0 0,-11 11-4 0 0,2-3 447 0 0,11-11 45 0 0,-1 1 276 0 0,-6 8-355 0 0,7-9-22 0 0,1-1 101 0 0,0 0 21 0 0,0 0-66 0 0,6-7-206 0 0,50-59 1818 0 0,-24 27-2134 0 0,29-28 79 0 0,3-1 0 0 0,-11 12 0 0 0,-36 39 0 0 0,32-32 0 0 0,1 2 0 0 0,25-14 0 0 0,-38 32 0 0 0,-7 5 0 0 0,7-2 0 0 0,115-71 0 0 0,-63 47 0 0 0,-52 30 0 0 0,-1-1 0 0 0,10-9 0 0 0,-33 21 0 0 0,0 0 0 0 0,1 1 0 0 0,9-4 0 0 0,-1 1 0 0 0,13-10 0 0 0,-15 9 0 0 0,18-8 0 0 0,-17 11 0 0 0,1-1 0 0 0,5-4 0 0 0,-5 0 0 0 0,-17 10 0 0 0,0 0 0 0 0,0 1 0 0 0,1-1 0 0 0,1 0 0 0 0,25-8 627 0 0,-21 9-153 0 0,-1-1 0 0 0,1 0-1 0 0,6-5-473 0 0,-4 3 0 0 0,-8 6 0 0 0,-3 0 0 0 0,-1 1 0 0 0,0-1 0 0 0,0 0 0 0 0,0 0 0 0 0,1 0 0 0 0,-1 0 0 0 0,0 0 0 0 0,0 0 0 0 0,1 0 0 0 0,-1-1 0 0 0,0 1 0 0 0,0 0 0 0 0,0-1 0 0 0,1 1 0 0 0,9-5 0 0 0,5-4 0 0 0,-7 5 0 0 0,2-1 0 0 0,-8 5 0 0 0,1-1 0 0 0,15-10 0 0 0,-4-1 0 0 0,0 4 0 0 0,-2-2 0 0 0,0 0 0 0 0,-6 3 0 0 0,-5 7 0 0 0,-2 0 0 0 0,1 0 0 0 0,0 0 0 0 0,-1 0 0 0 0,1 0 0 0 0,-1-1 0 0 0,1 1 0 0 0,0 0 0 0 0,-1 0 0 0 0,1 0 0 0 0,-1 0 0 0 0,1-1 0 0 0,0 1 0 0 0,-1 0 0 0 0,1-1 0 0 0,-1 1 0 0 0,1 0 0 0 0,0-1 0 0 0,6-4 0 0 0,0-1 0 0 0,4 0 0 0 0,2 1 0 0 0,9-8 0 0 0,-14 10 0 0 0,1-1 0 0 0,3 1 0 0 0,-11 2 0 0 0,9-5 0 0 0,-2 3 0 0 0,0 2 0 0 0,0 0 0 0 0,2 0 0 0 0,-4 0 72 0 0,-4 1 299 0 0,-2 0 117 0 0,0 0 21 0 0,0 0-66 0 0,0 2-294 0 0,-1-1-148 0 0,1 1 0 0 0,0 0 0 0 0,0 0 0 0 0,0-1 0 0 0,-1 1 0 0 0,1-1 0 0 0,-1 1 0 0 0,0 0-1 0 0,1-1 1 0 0,-1 1 0 0 0,0-1 0 0 0,0 1 0 0 0,0-1 0 0 0,0 0 0 0 0,0 1 0 0 0,0-1 0 0 0,-1 1-1 0 0,-4 5 0 0 0,-12 19 0 0 0,-1-1 0 0 0,-9 9 0 0 0,-40 37 9 0 0,-10 3-9 0 0,35-35 63 0 0,-155 165 528 0 0,134-135-1213 0 0,20-23 637 0 0,-32 45-15 0 0,31-36 0 0 0,-42 40 0 0 0,84-92 0 0 0,-7 7 0 0 0,0-1 0 0 0,-1-1 0 0 0,-1 0 0 0 0,-9 6 0 0 0,3-3 0 0 0,11-8-7 0 0,1 1-1 0 0,-8 2 8 0 0,7-3 139 0 0,0 0 0 0 0,1 0 0 0 0,-2 2-139 0 0,-3 1 397 0 0,1 0 1 0 0,-1-1 0 0 0,0-1 0 0 0,-5 2-398 0 0,-14 6-1 0 0,24-9-147 0 0,1 0 0 0 0,0 0 0 0 0,0 1 0 0 0,0 0 0 0 0,-2 3 148 0 0,-11 7-644 0 0,-10 9 450 0 0,0 0-1 0 0,2 2 0 0 0,-17 20 195 0 0,-3 4-24 0 0,36-39 24 0 0,2-2 0 0 0,0-1 0 0 0,0 0 0 0 0,0-1 0 0 0,-1 0 0 0 0,-5 3 0 0 0,8-6 0 0 0,6-4 0 0 0,-1 1 0 0 0,1 0 0 0 0,0 0 0 0 0,0-1 0 0 0,0 1 0 0 0,0 0 0 0 0,0-1 0 0 0,0 1 0 0 0,-1 0 0 0 0,1-1 0 0 0,0 1 0 0 0,0 0 0 0 0,0 0 0 0 0,0-1 0 0 0,0 1 0 0 0,0 0 0 0 0,0-1 0 0 0,0 1 0 0 0,0-1 0 0 0,1-2 0 0 0,-1 0 0 0 0,1-1 0 0 0,0 1 0 0 0,0 0 0 0 0,0-1 0 0 0,0 1 0 0 0,0 0 0 0 0,1 0 0 0 0,-1 0 0 0 0,1 0 0 0 0,0 0 0 0 0,0 0 0 0 0,2-1 0 0 0,5-7 0 0 0,1 0 0 0 0,7-6 0 0 0,-15 15 0 0 0,80-70 0 0 0,-29 25 0 0 0,3 2 0 0 0,1 3 0 0 0,7-1 0 0 0,13-11 0 0 0,127-98 0 0 0,92-64 0 0 0,-209 161 0 0 0,-10 8 0 0 0,10-14 0 0 0,62-56 0 0 0,-117 91 0 0 0,32-17 0 0 0,8-7 0 0 0,-43 28 0 0 0,2 1 0 0 0,1 2 0 0 0,0 1 0 0 0,10-3 0 0 0,-6 2 0 0 0,-27 13 0 0 0,0 0 0 0 0,1 1 0 0 0,0 1 0 0 0,1-1 0 0 0,5 0 0 0 0,33-13 0 0 0,-34 9 0 0 0,-15 8 0 0 0,0 1 0 0 0,1 0 0 0 0,-1 0 0 0 0,0 0 0 0 0,0 0 0 0 0,1 0 0 0 0,-1 0 0 0 0,0 0 0 0 0,0-1 0 0 0,0 1 0 0 0,1 0 0 0 0,-1 0 0 0 0,0 0 0 0 0,0 0 0 0 0,1 0 0 0 0,-1 0 0 0 0,0 0 0 0 0,0 0 0 0 0,1 0 0 0 0,-1 0 0 0 0,0 0 0 0 0,0 1 0 0 0,1-1 0 0 0,-1 0 0 0 0,0 0 0 0 0,0 0 0 0 0,0 1 0 0 0,0-1 0 0 0,0 1 0 0 0,0-1 0 0 0,0 0 0 0 0,0 1 0 0 0,0-1 0 0 0,0 0 0 0 0,0 1 0 0 0,0-1 0 0 0,0 0 0 0 0,-1 1 0 0 0,1-1 0 0 0,0 0 0 0 0,0 1 0 0 0,0-1 0 0 0,0 0 0 0 0,-1 1 0 0 0,1-1 0 0 0,0 0 0 0 0,-8 11 0 0 0,4-7 0 0 0,-28 47-1164 0 0,22-36-4656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12.7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 2687 1839 0 0,'0'0'304'0'0,"0"0"603"0"0,0 0 257 0 0,0 0 55 0 0,0 0-87 0 0,0 0-412 0 0,1 2-178 0 0,4 5-35 0 0,-4-5-20 0 0,-1-2-47 0 0,0 0-22 0 0,0 0-2 0 0,0 0-21 0 0,0 0-90 0 0,0 0-38 0 0,0 0-10 0 0,0 0-13 0 0,0-2-52 0 0,-1-5-88 0 0,0 0 0 0 0,1-1-1 0 0,0 1 1 0 0,1 0-1 0 0,0 0 1 0 0,0 0 0 0 0,0-1-1 0 0,1 1 1 0 0,0 0-1 0 0,1-2-103 0 0,13-39 445 0 0,-12 33-309 0 0,1 0 0 0 0,1 0-1 0 0,1-3-135 0 0,50-105 560 0 0,-26 58 131 0 0,22-33-691 0 0,44-58 531 0 0,-84 135-470 0 0,48-74 391 0 0,71-83-452 0 0,-99 141 29 0 0,2 1 1 0 0,1 2-1 0 0,2 2 0 0 0,15-10-29 0 0,31-27 0 0 0,-78 65 6 0 0,0 0 1 0 0,0 1-1 0 0,7-3-6 0 0,8-5 60 0 0,-20 10 11 0 0,1 0 3 0 0,6-2-2 0 0,-7 2 6 0 0,-1 1 22 0 0,0 0 10 0 0,0 0 2 0 0,0 0 2 0 0,0 0 4 0 0,0 0 2 0 0,0 0 0 0 0,0 0-9 0 0,-1 2-38 0 0,-35 36-1 0 0,10-11 16 0 0,-7 12-88 0 0,19-23 0 0 0,-1 0 0 0 0,-6 5 0 0 0,-20 21 0 0 0,-51 68-97 0 0,27-32 18 0 0,30-35-28 0 0,6-7-143 0 0,-2-1-1 0 0,-34 30 251 0 0,29-34-162 0 0,-1-2 0 0 0,-23 12 162 0 0,56-37-9 0 0,-15 8-92 0 0,18-11 82 0 0,0-1 0 0 0,-1 1 1 0 0,1-1-1 0 0,-1 1 0 0 0,1-1 1 0 0,0 1-1 0 0,-1-1 0 0 0,1 0 1 0 0,-1 0-1 0 0,1 0 0 0 0,-1 0 1 0 0,1 0-1 0 0,-1 0 0 0 0,1 0 19 0 0,-2 0-70 0 0,2-3 15 0 0,0 2 51 0 0,1-1 1 0 0,-1 0-1 0 0,0 0 1 0 0,1 0-1 0 0,-1 0 1 0 0,1 1-1 0 0,0-1 0 0 0,-1 0 1 0 0,1 0-1 0 0,0 0 1 0 0,0 0-1 0 0,0 0 1 0 0,1 0-1 0 0,-1 0 1 0 0,0 0-1 0 0,1 0 0 0 0,-1 0 1 0 0,1 1-1 0 0,0-1 1 0 0,-1 0-1 0 0,1 0 4 0 0,21-35-55 0 0,1 2 0 0 0,19-21 55 0 0,-1-1-34 0 0,-22 32 34 0 0,11-10 0 0 0,4-5 0 0 0,34-44 0 0 0,53-49 0 0 0,-79 92 0 0 0,3 1 0 0 0,1 2 0 0 0,43-26 0 0 0,-2 11 64 0 0,89-38-64 0 0,-71 36 64 0 0,33-28-64 0 0,-105 64-2 0 0,-13 8 15 0 0,18-13-13 0 0,-35 21 15 0 0,17-12 88 0 0,0 0-1 0 0,3-6-102 0 0,-15 15 221 0 0,-8 6-207 0 0,0 1 0 0 0,0-1 1 0 0,0 0-1 0 0,0 0 0 0 0,0 0 0 0 0,0 0 0 0 0,0 1 0 0 0,0-1 0 0 0,0 0 1 0 0,0 0-1 0 0,0 0 0 0 0,0 0 0 0 0,0 1 0 0 0,0-1 0 0 0,0 0 1 0 0,0 0-1 0 0,0 0 0 0 0,0 0 0 0 0,0 1 0 0 0,0-1 0 0 0,0 0 0 0 0,0 0 1 0 0,0 0-1 0 0,0 0 0 0 0,-1 0 0 0 0,1 1 0 0 0,0-1 0 0 0,0 0 0 0 0,0 0-14 0 0,-10 18 281 0 0,3-8-226 0 0,-1-1 1 0 0,0 1 0 0 0,-1-1-1 0 0,-3 2-55 0 0,-12 12 19 0 0,-60 73-6 0 0,17-19 38 0 0,-70 81-1 0 0,-50 54 28 0 0,52-56-78 0 0,-76 99-246 0 0,186-222 57 0 0,-2 7 189 0 0,21-30-22 0 0,4-8-58 0 0,2-2-3 0 0,0 0-35 0 0,0 0 10 0 0,2-2 10 0 0,275-250-78 0 0,61-48 176 0 0,-248 224 112 0 0,3 4 0 0 0,43-22-112 0 0,-68 50 36 0 0,256-171 76 0 0,-222 145 39 0 0,39-17-151 0 0,-85 55 69 0 0,11-7 86 0 0,57-24-155 0 0,-32 20 107 0 0,-67 34-98 0 0,-17 7 10 0 0,0-1 1 0 0,0 0-1 0 0,-1 0 0 0 0,2-1-19 0 0,-7 3 79 0 0,-2 1 86 0 0,0 0 19 0 0,0 0 0 0 0,-1 1-158 0 0,1-1-1 0 0,0 1 1 0 0,0 0-1 0 0,-1 0 1 0 0,1-1 0 0 0,0 1-1 0 0,-1 0 1 0 0,1 0-1 0 0,-1-1 1 0 0,1 1-1 0 0,-1 0 1 0 0,0 0-26 0 0,-2 2 61 0 0,-2 6 39 0 0,-1-1-1 0 0,-1 0 1 0 0,0 0-1 0 0,0-1 0 0 0,-6 5-99 0 0,-42 32 66 0 0,34-28-66 0 0,-71 51 58 0 0,-52 42-63 0 0,79-56 7 0 0,-17 15 50 0 0,-142 124-42 0 0,-87 66-20 0 0,131-86-44 0 0,102-94-12 0 0,16-15 33 0 0,6-6-12 0 0,-11 6 45 0 0,-82 67-144 0 0,108-93 15 0 0,40-35 48 0 0,1-2 5 0 0,0 0 10 0 0,0 0 61 0 0,0 0 245 0 0,0 0 105 0 0,3-2 27 0 0,27-11-828 0 0,-1-2-1 0 0,6-5 457 0 0,57-38-911 0 0,-23 13 991 0 0,91-67-80 0 0,-67 45 0 0 0,118-87 0 0 0,-32 22 0 0 0,292-190 118 0 0,-165 105 52 0 0,-57 38 118 0 0,-196 142-218 0 0,119-81 68 0 0,-104 67-127 0 0,-66 50 45 0 0,-2 1 21 0 0,-3 1-10 0 0,-24 14-10 0 0,1 0 0 0 0,1 2 1 0 0,-15 12-58 0 0,-2 2 1 0 0,-352 270-1 0 0,165-138-162 0 0,56-51 95 0 0,21-15-4 0 0,-123 83 59 0 0,172-116 12 0 0,20-13-53 0 0,-22 22 53 0 0,83-57-16 0 0,-66 48-151 0 0,87-63 109 0 0,1-1-10 0 0,1-2-11 0 0,1-3 60 0 0,1 0 1 0 0,0 0-1 0 0,0 1 0 0 0,1-1 0 0 0,0 1 1 0 0,-1-1-1 0 0,1 1 0 0 0,1 0 1 0 0,-1 1 18 0 0,14-12-42 0 0,13-7 42 0 0,-14 10-26 0 0,112-86 13 0 0,-44 33 15 0 0,325-260-2 0 0,-200 165 0 0 0,-48 36 46 0 0,-61 45-6 0 0,-11 8 31 0 0,37-28 68 0 0,104-53 105 0 0,-157 105-178 0 0,-38 23 19 0 0,16-16-85 0 0,-51 38 56 0 0,-1 2 21 0 0,-2 1 3 0 0,-70 30 239 0 0,-38 23-319 0 0,104-51 1 0 0,-227 110-1 0 0,207-100 0 0 0,-155 75 0 0 0,121-63 0 0 0,-1-2 0 0 0,-6-1 0 0 0,17-8 32 0 0,-29 4-32 0 0,55-14 8 0 0,-1-1 0 0 0,1-2 0 0 0,0 0 0 0 0,-11-2-8 0 0,35 1-1 0 0,-1 1 1 0 0,1-1-1 0 0,-1-1 0 0 0,1 1 0 0 0,-1 0 1 0 0,1 0-1 0 0,0 0 0 0 0,-1 0 0 0 0,1 0 0 0 0,-1 0 1 0 0,1 0-1 0 0,-1-1 0 0 0,1 1 0 0 0,-1 0 1 0 0,1 0-1 0 0,0-1 0 0 0,-1 1 0 0 0,1 0 1 0 0,-1-1 0 0 0,1 1-4 0 0,0-1 1 0 0,-1 0 0 0 0,1 0 0 0 0,0 1 0 0 0,0-1-1 0 0,0 0 1 0 0,0 1 0 0 0,0-1 0 0 0,0 0 0 0 0,0 0-1 0 0,0 1 1 0 0,0-1 0 0 0,0 0 0 0 0,0 0 0 0 0,0 1-1 0 0,1-1 1 0 0,-1 0 0 0 0,0 1 0 0 0,0-1 0 0 0,1 0-1 0 0,-1 1 1 0 0,1-1 0 0 0,-1 0 0 0 0,0 1 0 0 0,1-1-1 0 0,-1 1 1 0 0,1-1 0 0 0,-1 1 0 0 0,1-1 3 0 0,4-4-15 0 0,0 1 1 0 0,0-1-1 0 0,2 0 15 0 0,0-1-11 0 0,29-22-15 0 0,1 2 1 0 0,7-3 25 0 0,-7 5-13 0 0,2-1-26 0 0,107-76 24 0 0,77-77 15 0 0,-71 57 54 0 0,100-57-54 0 0,-236 167 42 0 0,1 2 1 0 0,-1-1 0 0 0,11-2-43 0 0,-18 8 21 0 0,-8 3 38 0 0,-1 1 26 0 0,0 0-16 0 0,-1 2-1 0 0,-6 6-2 0 0,-1 0 0 0 0,0-1-1 0 0,0 0 1 0 0,-1 0-1 0 0,-4 2-65 0 0,-17 10 48 0 0,-2-1-48 0 0,-23 14 50 0 0,46-25-45 0 0,-21 12 0 0 0,-31 16-5 0 0,-231 122 0 0 0,278-150 0 0 0,0-1 0 0 0,0 0 0 0 0,-1 0 0 0 0,0-1 0 0 0,0-1 0 0 0,-12 2 0 0 0,16-5-12 0 0,9-1-14 0 0,4-2-13 0 0,10-16-8 0 0,2 2 1 0 0,0-1-1 0 0,1 2 0 0 0,1-1 1 0 0,13-8 46 0 0,30-21 2 0 0,4 2-2 0 0,-47 31-4 0 0,114-68-66 0 0,-87 54 76 0 0,59-39-6 0 0,-60 37 54 0 0,-89 57 23 0 0,-2 0-26 0 0,-4 6-51 0 0,-18 12 13 0 0,0-1-16 0 0,52-32 6 0 0,-98 75 58 0 0,70-53-71 0 0,-8 2 10 0 0,51-37-43 0 0,-4 1 20 0 0,7-2-1 0 0,3-2 0 0 0,81-57-67 0 0,25-18 26 0 0,14-2 65 0 0,-98 65 0 0 0,77-44 0 0 0,10-1 0 0 0,-97 53 0 0 0,15-9 0 0 0,0 2 0 0 0,1 2 0 0 0,1 0 0 0 0,13-1 0 0 0,-29 8-2 0 0,-9 2-10 0 0,1 1-1 0 0,0-1 1 0 0,0 1 0 0 0,0 1 0 0 0,0 0-1 0 0,4 0 13 0 0,-11 0-1 0 0,0 0 0 0 0,0 0 0 0 0,0 0 0 0 0,0 0-1 0 0,1 0 1 0 0,-1 0 0 0 0,0 0 0 0 0,0 0 0 0 0,0 0 0 0 0,0 0 0 0 0,0 0 0 0 0,0 0-1 0 0,0 0 1 0 0,0 0 0 0 0,0 0 0 0 0,1 0 0 0 0,-1 0 0 0 0,0 0 0 0 0,0 0-1 0 0,0 0 1 0 0,0 0 0 0 0,0 0 0 0 0,0 0 0 0 0,0 0 0 0 0,0 0 0 0 0,0 0-1 0 0,0 0 1 0 0,0 0 0 0 0,1 1 0 0 0,-1-1 0 0 0,0 0 0 0 0,0 0 0 0 0,0 0-1 0 0,0 0 1 0 0,0 0 0 0 0,0 0 0 0 0,0 0 0 0 0,0 0 0 0 0,0 0 0 0 0,0 1-1 0 0,0-1 1 0 0,0 0 1 0 0,3 12-12 0 0,-3-7 15 0 0,0 1 0 0 0,-1-1 0 0 0,1 0 0 0 0,-1 1 0 0 0,0-1 1 0 0,0 0-1 0 0,-1 1 0 0 0,0-1 0 0 0,0 0 0 0 0,-1 3-3 0 0,-7 11 16 0 0,0 0 1 0 0,-2 1-17 0 0,10-17 0 0 0,-31 47 31 0 0,-6 9 2 0 0,37-54-33 0 0,-1 0 0 0 0,1 0 0 0 0,0 0 0 0 0,0 3 0 0 0,1-7 0 0 0,1 0 0 0 0,0 0 0 0 0,0 0 0 0 0,-1 0 0 0 0,1 0 0 0 0,0 0 0 0 0,0 0 0 0 0,0 0 0 0 0,0 0 0 0 0,0 0 0 0 0,0 1 0 0 0,1-1 0 0 0,-1-1 0 0 0,0 1 0 0 0,0 0 0 0 0,1 0 0 0 0,-1-1 0 0 0,0 1 0 0 0,1 0 0 0 0,-1-1 0 0 0,1 1 0 0 0,-1-1 0 0 0,1 1 0 0 0,-1 0 0 0 0,1-1 0 0 0,0 1 0 0 0,-1-1 0 0 0,1 1 0 0 0,-1-1 0 0 0,1 0 0 0 0,0 1 0 0 0,0-1 0 0 0,0 1 0 0 0,0-1 0 0 0,1 0 0 0 0,-1 1 0 0 0,1-1 0 0 0,-1 0 0 0 0,1 0 0 0 0,0 0 0 0 0,-1 0 0 0 0,1 0 0 0 0,-1 0 0 0 0,1 0 0 0 0,-1-1 0 0 0,4 0 0 0 0,0 0 0 0 0,-1-1 0 0 0,1 0 0 0 0,-1 1 0 0 0,0-2 0 0 0,0 1 0 0 0,1 0 0 0 0,42-32 0 0 0,16-15 0 0 0,-23 16 0 0 0,43-26 0 0 0,-48 38 0 0 0,20-14 0 0 0,-28 19 0 0 0,-18 9 0 0 0,1 1 0 0 0,6-3 0 0 0,-4 4 0 0 0,-11 5 0 0 0,-1 0 0 0 0,1-1 0 0 0,0 1 0 0 0,0 0 0 0 0,-1 0 0 0 0,1 0 0 0 0,0 0 0 0 0,0-1 0 0 0,0 1 0 0 0,-1 0 0 0 0,1 1 0 0 0,0-1 0 0 0,0 0 0 0 0,0 0 0 0 0,0 0 0 0 0,-1 1 0 0 0,1-1 0 0 0,0 1 0 0 0,0-1 0 0 0,-1 1 0 0 0,1-1 0 0 0,-1 1 0 0 0,1-1 0 0 0,0 1 0 0 0,-1-1 0 0 0,1 1 0 0 0,-1 0 0 0 0,1 0 0 0 0,4 11 0 0 0,-5-11 0 0 0,1 0 0 0 0,-1 0 0 0 0,1 0 0 0 0,-1 0 0 0 0,1 0 0 0 0,-1-1 0 0 0,1 1 0 0 0,-1 0 0 0 0,1 0 0 0 0,0 0 0 0 0,-1-1 0 0 0,2 1 0 0 0,-1 0 0 0 0,0 0 0 0 0,1 0 0 0 0,-1-1 0 0 0,1 1 0 0 0,0-1 0 0 0,-1 1 0 0 0,1-1 0 0 0,-1 0 0 0 0,1 0 0 0 0,0 0 0 0 0,-1 1 0 0 0,1-1 0 0 0,0-1 0 0 0,0 1 0 0 0,26-5 0 0 0,-23 4 0 0 0,8-3 0 0 0,-9 2 0 0 0,0 1 0 0 0,0-1 0 0 0,-1 0 0 0 0,1-1 0 0 0,0 1 0 0 0,1-2 0 0 0,3-2 0 0 0,0 0 0 0 0,1 1 0 0 0,6-3 0 0 0,-4 3 0 0 0,2-2 0 0 0,14-5 0 0 0,-3 6 0 0 0,-20 5 0 0 0,1 0 0 0 0,0 0 0 0 0,-1 0 0 0 0,1-1 0 0 0,-1 0 0 0 0,4-2 0 0 0,-6 2 0 0 0,1 0 0 0 0,12-3 0 0 0,-5 2 0 0 0,0 0 0 0 0,-2 1 11 0 0,-8 2-10 0 0,0 0 0 0 0,0 0 0 0 0,0 0 0 0 0,0 0 0 0 0,0 0-1 0 0,0 0 1 0 0,0 0 0 0 0,0 0 0 0 0,0 0 0 0 0,0 0 0 0 0,0 0 0 0 0,0 0 0 0 0,0 0 0 0 0,0 0 0 0 0,0 0 0 0 0,0 0 0 0 0,0 1 0 0 0,0-1-1 0 0,0 0 1 0 0,0 0 0 0 0,0 0 0 0 0,0 0 0 0 0,0 0 0 0 0,0 0 0 0 0,0 0 0 0 0,0 0 0 0 0,0 0 0 0 0,0 0 0 0 0,0 0 0 0 0,0 0 0 0 0,0 0 0 0 0,0 0-1 0 0,0 0 1 0 0,0 0 0 0 0,0 0 0 0 0,0 0 0 0 0,0 0 0 0 0,0 0 0 0 0,0 0 0 0 0,0 0 0 0 0,0 0 0 0 0,0 0 0 0 0,0 0 0 0 0,0 0 0 0 0,0 0 0 0 0,0 0-1 0 0,-5 7 9 0 0,0-1 0 0 0,-1 0 0 0 0,0-1 0 0 0,0 0 0 0 0,0 1 1 0 0,0-2-1 0 0,-1 1 0 0 0,0-1 0 0 0,-3 2-9 0 0,-67 37 64 0 0,-57 23 134 0 0,-45 34-198 0 0,94-50 11 0 0,-25 16-12 0 0,-274 161 1 0 0,44-27 0 0 0,250-147 0 0 0,-139 98 0 0 0,133-78 2 0 0,-31 33-2 0 0,26-20-82 0 0,40-36 55 0 0,-205 160-114 0 0,201-161 141 0 0,-35 38 0 0 0,83-73 0 0 0,-99 89 0 0 0,58-50 0 0 0,-7 5 0 0 0,-191 151 0 0 0,144-122 0 0 0,36-30 0 0 0,-1 7 0 0 0,35-28 2 0 0,12-11-8 0 0,2 1 0 0 0,1 2 0 0 0,-2 3 6 0 0,-2 11-26 0 0,29-39-17 0 0,-1 2 15 0 0,2-4-56 0 0,1-1-5 0 0,0 0 7 0 0,0 0 4 0 0,3 0 4 0 0,7-3 46 0 0,-1-1-1 0 0,0 0 1 0 0,0 0-1 0 0,0-1 0 0 0,0 0 1 0 0,-1 0-1 0 0,1-1 1 0 0,0-2 28 0 0,15-12-26 0 0,-1-2 0 0 0,1-2 26 0 0,-9 9-51 0 0,14-9 51 0 0,1-1-21 0 0,16-13-55 0 0,34-22 76 0 0,-46 36 4 0 0,-27 20-7 0 0,-1-2 0 0 0,1 1 0 0 0,-1-1 0 0 0,0 0 0 0 0,4-5 3 0 0,5-5-38 0 0,-12 14 27 0 0,-6 8 9 0 0,-8 11 4 0 0,-9 13 40 0 0,-2-1-1 0 0,-1-1 0 0 0,-19 17-41 0 0,11-12 93 0 0,-17 25-93 0 0,-10 10 158 0 0,10-16-115 0 0,-102 106 59 0 0,33-51-102 0 0,75-70 0 0 0,-1 3 0 0 0,14-13 0 0 0,-19 15 0 0 0,33-30 3 0 0,-14 9-18 0 0,21-16-43 0 0,8-5 55 0 0,0 0 1 0 0,-1 0 0 0 0,1 0-1 0 0,0 0 1 0 0,-1 0 0 0 0,1 0 0 0 0,0 0-1 0 0,0-1 1 0 0,-1 1 0 0 0,1 0-1 0 0,0 0 1 0 0,-1 0 0 0 0,1 0 0 0 0,0 0-1 0 0,0 0 1 0 0,-1-1 0 0 0,1 1-1 0 0,0 0 1 0 0,0 0 0 0 0,0 0 0 0 0,-1 0-1 0 0,1-1 1 0 0,0 1 0 0 0,0 0-1 0 0,0 0 1 0 0,0-1 0 0 0,-1 1 0 0 0,1 0-1 0 0,0 0 1 0 0,0-1 0 0 0,0 1 2 0 0,0 0-7 0 0,-1-3 1 0 0,0 1 0 0 0,0 0 1 0 0,1 0-1 0 0,-1 0 0 0 0,0 0 0 0 0,1-1 0 0 0,0 1 0 0 0,0 0 0 0 0,0 0 0 0 0,0-1 0 0 0,0 1 0 0 0,0 0 1 0 0,0-1 5 0 0,7-32-45 0 0,-4 25 34 0 0,3-15 11 0 0,2 1 0 0 0,9-19 0 0 0,-7 17 0 0 0,0 0 0 0 0,0-8 0 0 0,-4 13 0 0 0,0 1 0 0 0,2 1 0 0 0,3-6 0 0 0,0 1 0 0 0,-5 6 0 0 0,1-1 0 0 0,-2 1 0 0 0,-1-1 0 0 0,0 0 0 0 0,-1 0 0 0 0,-1-1 0 0 0,-1 1 0 0 0,-1-5 0 0 0,-1 15 0 0 0,1 9 0 0 0,0 0 0 0 0,0 0 0 0 0,0 0 0 0 0,0 0 0 0 0,0 0 0 0 0,0 0 0 0 0,0 0 0 0 0,-1 0 0 0 0,1 0 0 0 0,0 0 0 0 0,0-1 0 0 0,0 1 0 0 0,0 0 0 0 0,0 0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 1 0 0 0,-4 3 0 0 0,-2 4 0 0 0,-13 11 0 0 0,2 2 0 0 0,-8 12 0 0 0,11-13 0 0 0,-1-2 0 0 0,-1 0 0 0 0,14-16 0 0 0,-2 3 0 0 0,2-2 0 0 0,-1-1 0 0 0,1 1 0 0 0,-1-1 0 0 0,0 1 0 0 0,0-1 0 0 0,1 0 0 0 0,-1 0 0 0 0,-1 0 0 0 0,1-1 0 0 0,0 1 0 0 0,0-1 0 0 0,-3 1 0 0 0,-2 1 11 0 0,4-3 32 0 0,2-2-36 0 0,0 0 0 0 0,0 1 1 0 0,0-1-1 0 0,0 0 1 0 0,0 0-1 0 0,1 0 0 0 0,-1 0 1 0 0,1 0-1 0 0,-1 0 1 0 0,1-1-1 0 0,0 1 1 0 0,0-1-1 0 0,0 1 0 0 0,0 0 1 0 0,0-1-1 0 0,0 1 1 0 0,1-2-8 0 0,-3-8 50 0 0,1-1 1 0 0,1 0 0 0 0,0-2-51 0 0,-1 1 12 0 0,-7-71 6 0 0,1 20 39 0 0,2-12-57 0 0,6 62 41 0 0,0-1 1 0 0,2 0-1 0 0,-1 1 0 0 0,5-14-41 0 0,-6 29 4 0 0,0-1 1 0 0,0 1-1 0 0,0-1 0 0 0,0 1 0 0 0,1-1 0 0 0,-1 1 1 0 0,0-1-1 0 0,0 1 0 0 0,0 0 0 0 0,1-1 0 0 0,-1 1 1 0 0,0-1-1 0 0,1 1 0 0 0,-1 0 0 0 0,0-1 0 0 0,1 1 1 0 0,-1 0-1 0 0,1-1 0 0 0,-1 1-4 0 0,0 0 2 0 0,1 0 1 0 0,-1 0-1 0 0,0 0 0 0 0,0-1 1 0 0,0 1-1 0 0,1 0 1 0 0,-1 0-1 0 0,0 0 0 0 0,0 0 1 0 0,0-1-1 0 0,0 1 1 0 0,0 0-1 0 0,1 0 0 0 0,-1 0 1 0 0,0 0-1 0 0,0-1 0 0 0,0 1 1 0 0,0 0-1 0 0,0 0 1 0 0,0-1-1 0 0,0 1 0 0 0,0 0 1 0 0,0 0-1 0 0,0 0 0 0 0,0-1 1 0 0,0 1-1 0 0,0 0-2 0 0,3 1 54 0 0,1 2-47 0 0,-1-1 0 0 0,1 1 0 0 0,0 1 0 0 0,-1-1 0 0 0,0 0 0 0 0,1 1 0 0 0,-2-1 0 0 0,1 1 0 0 0,0 0 0 0 0,-1 0 0 0 0,1 0 0 0 0,-1 1 0 0 0,0-1 0 0 0,-1 0 0 0 0,1 1 0 0 0,-1-1 0 0 0,0 1 0 0 0,0 0-7 0 0,7 32-466 0 0,2 32 466 0 0,-9-52-497 0 0,-1-1 1 0 0,0 1 496 0 0,-1 15-4753 0 0,3-8-927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1.40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68 184 8287 0 0,'-2'3'191'0'0,"-4"4"-73"0"0,2-2 54 0 0,0 0 0 0 0,0 0 1 0 0,-5 3-173 0 0,-1-1 38 0 0,7-5 29 0 0,0 0-1 0 0,-1 0 0 0 0,1 0 1 0 0,0 0-1 0 0,0 1 0 0 0,0-1 0 0 0,-2 4-66 0 0,4-4 498 0 0,1-2 12 0 0,0 0 2 0 0,0 0 0 0 0,0 0 0 0 0,0 0 0 0 0,2-3-69 0 0,30-24-279 0 0,-19 16 302 0 0,0 0 0 0 0,9-10-466 0 0,6-11 559 0 0,2 2-1 0 0,27-22-558 0 0,-41 40 0 0 0,0 2 0 0 0,1 0 0 0 0,1 1 0 0 0,6-3 0 0 0,-21 11 0 0 0,1 0 0 0 0,-1 0 0 0 0,0 0 0 0 0,0 0 0 0 0,1 0 0 0 0,-1 1 0 0 0,0 0 0 0 0,1-1 0 0 0,-1 1 0 0 0,0 0 0 0 0,1 1 0 0 0,0-1 0 0 0,-2 1 0 0 0,1-1 0 0 0,-1 1 0 0 0,1-1 0 0 0,-1 1 0 0 0,0 0 0 0 0,0 0 0 0 0,1 0 0 0 0,-1 0 0 0 0,0 1 0 0 0,0-1 0 0 0,0 1 0 0 0,0-1 0 0 0,0 1 0 0 0,0-1 0 0 0,-1 1 0 0 0,1 0 0 0 0,0 0 0 0 0,6 11 0 0 0,-1-1 0 0 0,0 1 0 0 0,0 1 0 0 0,-2-1 0 0 0,1 1 0 0 0,0 6 0 0 0,1 12 0 0 0,0-1 0 0 0,-2 1 0 0 0,-2 0 0 0 0,-1 1 0 0 0,-2 27 0 0 0,-2-23 74 0 0,-2-1 0 0 0,-2-1 0 0 0,-1 1-1 0 0,-2-1 1 0 0,-1 0 0 0 0,-10 23-74 0 0,4-22 1267 0 0,-10 15-1267 0 0,2-3 322 0 0,10-21 153 0 0,0-1 0 0 0,-2 0-1 0 0,0-1 1 0 0,-14 14-475 0 0,30-39 3 0 0,0 0 0 0 0,0 0 0 0 0,-1 0 1 0 0,1 0-1 0 0,0 0 0 0 0,0 0 0 0 0,0 0 0 0 0,0 0 0 0 0,0 0 1 0 0,0 0-1 0 0,0 0 0 0 0,0 0 0 0 0,0 0 0 0 0,0 0 1 0 0,0 0-1 0 0,0-1 0 0 0,0 1 0 0 0,0 0 0 0 0,0 0 0 0 0,0 0 1 0 0,0 0-1 0 0,0 0 0 0 0,0 0 0 0 0,0 0 0 0 0,0 0 0 0 0,0 0 1 0 0,0 0-1 0 0,0 0 0 0 0,0 0 0 0 0,0 0 0 0 0,0 0 1 0 0,0 0-1 0 0,-1 0 0 0 0,1 0 0 0 0,0 0 0 0 0,0 0 0 0 0,0 0 1 0 0,0 0-1 0 0,0 0 0 0 0,0 0 0 0 0,0 0 0 0 0,0 0 1 0 0,0 0-1 0 0,0 0 0 0 0,0 0 0 0 0,0 1 0 0 0,0-1-3 0 0,-1-13 47 0 0,0 1-1 0 0,1-1 1 0 0,1 1 0 0 0,0 0-1 0 0,1-1 1 0 0,2-8-47 0 0,3-7 588 0 0,1 0 0 0 0,5-8-588 0 0,-5 19 101 0 0,0 2 1 0 0,0-1-1 0 0,2 1 0 0 0,0 1 0 0 0,0-1 0 0 0,2 1-101 0 0,20-28 1 0 0,-30 40-1 0 0,17-25 0 0 0,1 0 0 0 0,7-5 0 0 0,-9 13 0 0 0,1 1 0 0 0,0 0 0 0 0,6-2 0 0 0,-18 15 0 0 0,0 0 0 0 0,0 1 0 0 0,0-1 0 0 0,1 2 0 0 0,0-1 0 0 0,0 1 0 0 0,0 0 0 0 0,0 1 0 0 0,0 0 0 0 0,1 0 0 0 0,6 0 0 0 0,-12 2-40 0 0,0 0-1 0 0,0 0 1 0 0,-1 0-1 0 0,1 0 1 0 0,0 1 0 0 0,0-1-1 0 0,0 1 1 0 0,0 0-1 0 0,0 0 1 0 0,0 0-1 0 0,-1 0 1 0 0,1 0-1 0 0,0 0 1 0 0,-1 1 0 0 0,1 0-1 0 0,-1-1 1 0 0,0 1-1 0 0,1 0 1 0 0,-1 0-1 0 0,0 0 1 0 0,0 1 0 0 0,0-1-1 0 0,-1 0 1 0 0,1 1-1 0 0,0-1 1 0 0,-1 1-1 0 0,1 1 41 0 0,3 6-150 0 0,-1 0 0 0 0,-1 1 0 0 0,1-1 0 0 0,-2 1 0 0 0,1 0 0 0 0,-1 10 150 0 0,1 0 0 0 0,-2 0 0 0 0,-1 0 0 0 0,-1 0 0 0 0,0 0 0 0 0,-2 0 0 0 0,0 0 0 0 0,-2 0 0 0 0,0-1 0 0 0,-1 0 0 0 0,-1 0 0 0 0,-2 4 0 0 0,-4-1 0 0 0,10-19 0 0 0,1-5 0 0 0,1-7 0 0 0,1 8 0 0 0,1-12 0 0 0,1 0 0 0 0,0 0 0 0 0,1 0 0 0 0,1 0 0 0 0,-1 0 0 0 0,2-1 0 0 0,-2 6 0 0 0,6-15 0 0 0,1-1 0 0 0,7-9 0 0 0,2-6 0 0 0,-3 7 0 0 0,1 2 0 0 0,1 0 0 0 0,1 1 0 0 0,2 1 0 0 0,5-5 0 0 0,-11 16 0 0 0,0 2 0 0 0,1 0 0 0 0,1 0 0 0 0,0 2 0 0 0,5-3 0 0 0,-15 11 0 0 0,0 0 0 0 0,1 0 0 0 0,-1 1 0 0 0,1 0 0 0 0,0 1 0 0 0,0-1 0 0 0,0 2 0 0 0,7-2 0 0 0,-10 3 0 0 0,-1-1 0 0 0,1 1 0 0 0,-1 0 0 0 0,1 0 0 0 0,0 1 0 0 0,-1-1 0 0 0,1 1 0 0 0,-1 0 0 0 0,0 0 0 0 0,1 0 0 0 0,-1 1 0 0 0,3 1 0 0 0,-2 0 0 0 0,0 0 0 0 0,1 0 0 0 0,-2 0 0 0 0,1 1 0 0 0,0 0 0 0 0,-1 0 0 0 0,1 0 0 0 0,2 5 0 0 0,1 1 0 0 0,-1 1 0 0 0,0 0 0 0 0,0 0 0 0 0,-2 1 0 0 0,1-1 0 0 0,-2 1 0 0 0,1 1 0 0 0,0 5 0 0 0,2 8 0 0 0,-2 0 0 0 0,0 0 0 0 0,-2 1 0 0 0,-1-1 0 0 0,-1 1 0 0 0,-2 14 0 0 0,-3-10 0 0 0,-1 0 0 0 0,-8 26 0 0 0,6-28 0 0 0,-7 21 692 0 0,-2 0 0 0 0,-11 23-692 0 0,24-65 194 0 0,0-1 0 0 0,1 1-1 0 0,-1 4-193 0 0,-2 9-174 0 0,4-19-877 0 0,1-2-385 0 0,0 0-78 0 0,0 0-20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1.74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87 12 8287 0 0,'0'0'191'0'0,"-1"2"26"0"0,1-1-204 0 0,-1 0-1 0 0,1 0 0 0 0,-1 0 0 0 0,0-1 0 0 0,1 1 0 0 0,-1 0 0 0 0,0-1 1 0 0,1 1-1 0 0,-1 0 0 0 0,0-1 0 0 0,0 1 0 0 0,1-1 0 0 0,-1 1 1 0 0,0-1-1 0 0,0 1 0 0 0,0-1-12 0 0,-18 6 191 0 0,3-1-121 0 0,12-4 329 0 0,-1 0-1 0 0,1 0 1 0 0,0 0-1 0 0,0-1 0 0 0,-3 0-398 0 0,-2 1 926 0 0,7-1 64 0 0,2 0 30 0 0,0 0-133 0 0,3 0-583 0 0,20 1 76 0 0,1-1 0 0 0,6-2-380 0 0,12 0 737 0 0,45-5-124 0 0,-34 1-618 0 0,48-5 590 0 0,-49 4 139 0 0,1 3-1 0 0,30 1-723 0 0,-16 6 16 0 0,64 10-16 0 0,-104-7 0 0 0,0 2 0 0 0,0 0 0 0 0,19 10 0 0 0,-30-12 0 0 0,3 3 0 0 0,12 6 0 0 0,-19-8 0 0 0,1-1 0 0 0,0 0 0 0 0,0-1 0 0 0,10 3 0 0 0,-18-7-224 0 0,0 0 0 0 0,1 1 0 0 0,-1 0 0 0 0,0 0 0 0 0,0 0 0 0 0,0 1 0 0 0,0 0 0 0 0,0 0 0 0 0,-1 0 0 0 0,1 0 0 0 0,-1 1 0 0 0,1 0 224 0 0,-3-2-1514 0 0,-2-2-20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8.43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6684.95703"/>
      <inkml:brushProperty name="anchorY" value="14529.60449"/>
      <inkml:brushProperty name="scaleFactor" value="0.5"/>
    </inkml:brush>
  </inkml:definitions>
  <inkml:trace contextRef="#ctx0" brushRef="#br0">13 798 1839 0 0,'0'0'0'0'0,"-2"1"160"0"0,-1 1-186 0 0,0-1 1863 0 0,1 0 1976 0 0,1 0-1926 0 0,0-1-1452 0 0,2 2 157 0 0,0 1-512 0 0,6 0 38 0 0,2-1-131 0 0,2 0 120 0 0,1-2-31 0 0,2-2-92 0 0,-1-2 142 0 0,4-5-36 0 0,-1-3-25 0 0,0-2 3 0 0,2-5 72 0 0,2-7-23 0 0,3-7 21 0 0,1-8 6 0 0,1-5-86 0 0,1-3 54 0 0,2-1 55 0 0,0 3-92 0 0,1 4-6 0 0,-3 8-74 0 0,-2 8 99 0 0,-18 22-71 0 0,0 0 1 0 0,0 0-1 0 0,1 0-23 0 0,-3 2 15 0 0,1 1 0 0 0,0 0 0 0 0,-1 0 0 0 0,5-2-15 0 0,-5 3 26 0 0,2-1 0 0 0,-1 1 0 0 0,0 0 0 0 0,2 0-26 0 0,-2 0 21 0 0,1 1-1 0 0,0-1 1 0 0,3 2-21 0 0,17 2 67 0 0,-3 5-2 0 0,-1 2-1 0 0,0 4 38 0 0,4 8 119 0 0,3 11-22 0 0,-15-13 25 0 0,3 5-224 0 0,-2 2 288 0 0,1 4-288 0 0,13 37 373 0 0,-5 8-48 0 0,-4 3-5 0 0,-4 0-33 0 0,-7-3-40 0 0,-5-11-142 0 0,-4-11-29 0 0,-1-37-3 0 0,-3 12-73 0 0,-4 9 176 0 0,6-31-156 0 0,-1 0 0 0 0,0 0 0 0 0,0 1-20 0 0,1-4 30 0 0,0 0 0 0 0,0-1-1 0 0,0 1 1 0 0,-2 1-30 0 0,2-3 9 0 0,1 0 0 0 0,-1-1 0 0 0,1 1 0 0 0,-1-1 1 0 0,1 0-1 0 0,-1 0 0 0 0,-1 1-9 0 0,2-1 7 0 0,-1 0 1 0 0,1 0 0 0 0,0-1-1 0 0,-1 1 1 0 0,1-1-1 0 0,-1 1 1 0 0,1-1-1 0 0,0 0 1 0 0,-2 0-8 0 0,2 0 6 0 0,-1 0 1 0 0,1 0 0 0 0,-1 0-1 0 0,1-1 1 0 0,-1 1-1 0 0,1 0 1 0 0,-1-1-1 0 0,1 1 1 0 0,0-1-1 0 0,-1 0-6 0 0,-1-1 17 0 0,1 1 0 0 0,0-1 0 0 0,-1 0 0 0 0,1 0 0 0 0,0 0 0 0 0,-1-2-17 0 0,-1-1 22 0 0,1 0 1 0 0,-1 0 0 0 0,1 0-1 0 0,0-1-22 0 0,-1-5-8 0 0,0 0 0 0 0,-2-6 8 0 0,-5-33 16 0 0,2-2-16 0 0,4-1 0 0 0,4-4 0 0 0,6-6 0 0 0,0 30 0 0 0,1 0 0 0 0,11-35 0 0 0,-8 42-84 0 0,7-13 84 0 0,-6 16 24 0 0,7-10-24 0 0,-8 17-12 0 0,10-13 12 0 0,-12 20-28 0 0,0 1 0 0 0,0 0 0 0 0,5-3 28 0 0,-6 5 8 0 0,1 0 0 0 0,0 1 0 0 0,5-3-8 0 0,-6 3-4 0 0,1 2 0 0 0,0-1 0 0 0,4-1 4 0 0,-5 3-21 0 0,-1 1 0 0 0,0-1 0 0 0,0 1 0 0 0,6-1 21 0 0,-6 2 5 0 0,1 0 0 0 0,-1 0 0 0 0,0 0-1 0 0,0 1 1 0 0,2 0-5 0 0,-2 0-3 0 0,1 0 0 0 0,0 0 0 0 0,-1 1 0 0 0,3 1 3 0 0,-3-1 0 0 0,1 1 0 0 0,-1-1 0 0 0,0 1 0 0 0,0 1 0 0 0,0 0 0 0 0,0-1 0 0 0,-1 1 0 0 0,0 0 0 0 0,3 3 0 0 0,-2 0 0 0 0,0 0 0 0 0,0 0 0 0 0,1 5 0 0 0,1 1 0 0 0,-1 1 0 0 0,1 1 0 0 0,9 30 75 0 0,-4-1-96 0 0,-1 1 134 0 0,-4-5-30 0 0,-2-4-101 0 0,-2-6 146 0 0,-2-6-48 0 0,-1-7-2 0 0,-1-6 4 0 0,0-11-50 0 0,-1-2-2 0 0,1-17 36 0 0,1-19-76 0 0,2-18 20 0 0,4-16-10 0 0,4-11 0 0 0,6-9 0 0 0,3 6 0 0 0,4 8 0 0 0,4 3 0 0 0,-14 49 0 0 0,9-16 0 0 0,-11 27 0 0 0,0-1 0 0 0,12-13 0 0 0,-12 19 0 0 0,0-1 0 0 0,0 1 0 0 0,10-6 0 0 0,-10 9 0 0 0,0 0 0 0 0,0 0 0 0 0,1 2 0 0 0,4-3 0 0 0,-6 5 28 0 0,1-1 0 0 0,0 1 0 0 0,0 1 0 0 0,0 0 0 0 0,0 0-28 0 0,-1 2 37 0 0,-1 0 0 0 0,1 0 0 0 0,0 1-1 0 0,0-1 1 0 0,7 3-37 0 0,-7 0 46 0 0,0 0-1 0 0,-1 0 0 0 0,1 1 1 0 0,-1 0-1 0 0,7 4-45 0 0,-5-2 73 0 0,0 1-1 0 0,0 1 1 0 0,-1 0 0 0 0,7 6-73 0 0,-3 0 64 0 0,0 0 1 0 0,0 1 0 0 0,-1 3-65 0 0,6 4 51 0 0,11 21-51 0 0,11 24 15 0 0,0 7-51 0 0,4 11-399 0 0,0-1-7694 0 0,-9-15-1887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2.07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48 8287 0 0,'1'-2'191'0'0,"15"-14"252"0"0,-7 8-251 0 0,-4 5-59 0 0,0 0 0 0 0,0 1 1 0 0,0-1-1 0 0,0 1 1 0 0,0 0-1 0 0,0 0 1 0 0,1 1-1 0 0,-1 0 0 0 0,1 0 1 0 0,-1 0-1 0 0,1 0 1 0 0,-1 1-1 0 0,1 0 0 0 0,0 0 1 0 0,-1 1-1 0 0,1-1 1 0 0,-1 1-1 0 0,1 0 0 0 0,4 2-133 0 0,10 5 280 0 0,0 1-1 0 0,-1 0 0 0 0,0 1 0 0 0,-1 1 1 0 0,0 1-1 0 0,0 1 0 0 0,-1 0 0 0 0,-1 1 1 0 0,0 1-1 0 0,-1 1 0 0 0,2 3-279 0 0,-13-14 113 0 0,17 19 854 0 0,-2 0 1 0 0,15 24-968 0 0,-18-22 439 0 0,-3-6-270 0 0,2 6-169 0 0,-11-20 12 0 0,-2 0 0 0 0,1 0 0 0 0,-1 0 0 0 0,0 0 0 0 0,0 0 0 0 0,0 6-12 0 0,7 49 1368 0 0,-8-57-1268 0 0,-1 1-1 0 0,0-1 1 0 0,0 1-1 0 0,0-1 1 0 0,-1 0-1 0 0,0 3-99 0 0,0 12 11 0 0,0 3 26 0 0,2-9-63 0 0,-2 0 0 0 0,0 0 0 0 0,-1 1 26 0 0,2-11 37 0 0,-1 0 1 0 0,0 1-1 0 0,1-1 0 0 0,-2 0 0 0 0,1 0 0 0 0,0 1 1 0 0,-1-1-1 0 0,1 0 0 0 0,-1 0 0 0 0,0-1 0 0 0,0 1 1 0 0,0 0-1 0 0,-2 2-37 0 0,-22 19 535 0 0,-1-1 0 0 0,0-2 0 0 0,-14 8-535 0 0,-23 9-2202 0 0,-52 21 2202 0 0,103-52-4770 0 0,2 1-1474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2.56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271 143 4607 0 0,'0'0'102'0'0,"0"0"20"0"0,2-1 6 0 0,17-16 8 0 0,-15 13-138 0 0,0 0 0 0 0,0 0 0 0 0,1 1 0 0 0,4-4 2 0 0,65-31 2850 0 0,-26 12-172 0 0,3 1-2678 0 0,-45 23 98 0 0,0 0-1 0 0,-1 0 1 0 0,1 0-1 0 0,1 1 0 0 0,-1 0 1 0 0,5-1-98 0 0,9 1 22 0 0,9 1-22 0 0,-14 0 9 0 0,-5 0-31 0 0,11 0 497 0 0,-1 1 1 0 0,20 2-476 0 0,-34-2 92 0 0,-1 0 0 0 0,1 1 0 0 0,0-1 0 0 0,-1 1 0 0 0,0 0-1 0 0,1 1 1 0 0,-1-1 0 0 0,0 1 0 0 0,0 0 0 0 0,0 0 0 0 0,-1 1 0 0 0,4 2-92 0 0,-6-4 1 0 0,1 1 1 0 0,-1 0-1 0 0,0 0 0 0 0,0 0 0 0 0,-1 0 0 0 0,1 0 0 0 0,0 0 0 0 0,-1 0 1 0 0,0 0-1 0 0,0 1 0 0 0,0 0-1 0 0,2 9 129 0 0,0-1 1 0 0,-1 6-130 0 0,-1-7 187 0 0,1 3-33 0 0,-1 1 0 0 0,-1 0 0 0 0,-1-1 0 0 0,0 1 0 0 0,-1-1 0 0 0,0 1 0 0 0,-1-1 0 0 0,-1 0 0 0 0,0 0 0 0 0,-1 0 0 0 0,-1-1 0 0 0,-5 11-154 0 0,-13 19 494 0 0,-1-2 0 0 0,-3 0 0 0 0,-5 5-494 0 0,21-31 323 0 0,-4 12-323 0 0,16-26 0 0 0,-1 0 0 0 0,0 0 0 0 0,0 1 0 0 0,1-1 0 0 0,-1 1 0 0 0,1-1 0 0 0,-1 1 0 0 0,1-1 0 0 0,-1 2 0 0 0,2-2 0 0 0,-1 1 0 0 0,0 0 0 0 0,0-1 0 0 0,1 1 0 0 0,-1 0 0 0 0,1-1 0 0 0,-1 1 0 0 0,1 0 0 0 0,0-1 0 0 0,0 1 0 0 0,-1-1 0 0 0,1 1 0 0 0,0-1 0 0 0,0 0 0 0 0,1 1 0 0 0,-1-1 0 0 0,1 1 0 0 0,0 0 0 0 0,0 0 0 0 0,1 0 0 0 0,-1 0 0 0 0,1-1 0 0 0,-1 1 0 0 0,1 0 0 0 0,0-1 0 0 0,-1 0 0 0 0,1 0 0 0 0,0 0 0 0 0,19 5 0 0 0,-10-4 0 0 0,-1 1 0 0 0,0 1 0 0 0,4 2 0 0 0,6 4 0 0 0,-1 0 0 0 0,16 12 0 0 0,-25-15 0 0 0,-1 1 0 0 0,0 0 0 0 0,-1 0 0 0 0,0 1 0 0 0,7 9 0 0 0,-13-15-2 0 0,-1 1 0 0 0,1-1 0 0 0,-1 1 0 0 0,0 0 0 0 0,0 0 0 0 0,0 0-1 0 0,-1 0 1 0 0,1 1 0 0 0,-1-1 0 0 0,0 0 0 0 0,0 0 0 0 0,-1 1 0 0 0,1-1 0 0 0,-1 1-1 0 0,0-1 1 0 0,0 1 0 0 0,-1-1 0 0 0,1 2 2 0 0,-2 1 44 0 0,1-1 0 0 0,-1 0-1 0 0,0 1 1 0 0,-1-1 0 0 0,1 0-1 0 0,-1 0 1 0 0,0 0 0 0 0,-1-1-1 0 0,0 1 1 0 0,1-1 0 0 0,-6 5-44 0 0,-14 17 1011 0 0,-2-1-1 0 0,-24 19-1010 0 0,7-13 408 0 0,-1-1 0 0 0,-1-3 0 0 0,-2-1 0 0 0,-15 5-408 0 0,8-7 0 0 0,-2-2 0 0 0,0-3 0 0 0,-1-2 0 0 0,-1-3 0 0 0,-14 1 0 0 0,45-11 0 0 0,8-1 0 0 0,1-1 0 0 0,-1-1 0 0 0,0 0 0 0 0,1-1 0 0 0,-10-1 0 0 0,24 0-78 0 0,0-1 0 0 0,0 1 0 0 0,0-1-1 0 0,0 1 1 0 0,-3-2 78 0 0,6 2-67 0 0,-1-1-1 0 0,0 1 1 0 0,1 0-1 0 0,-1 0 1 0 0,1-1-1 0 0,-1 1 0 0 0,1 0 1 0 0,-1-1-1 0 0,1 1 1 0 0,0-1-1 0 0,-1 1 1 0 0,1 0-1 0 0,-1-1 0 0 0,1 1 1 0 0,0-1-1 0 0,-1 1 1 0 0,1-1-1 0 0,0 1 1 0 0,-1-1-1 0 0,1 1 1 0 0,0-1-1 0 0,0 0 0 0 0,0 1 1 0 0,0-1-1 0 0,-1 1 1 0 0,1-1-1 0 0,0 0 1 0 0,0 1-1 0 0,0-1 0 0 0,0 1 1 0 0,0-1-1 0 0,0 1 1 0 0,0-1-1 0 0,1 0 68 0 0,-1-1-252 0 0,1 0-1 0 0,0 0 1 0 0,0 0-1 0 0,-1 1 1 0 0,1-1 0 0 0,1-1 252 0 0,8-8-1534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3.21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 1432 10135 0 0,'0'0'464'0'0,"0"0"-9"0"0,-2 2-223 0 0,-2 7 156 0 0,4-9-351 0 0,0 0 1 0 0,0 1-1 0 0,-1-1 1 0 0,1 1-1 0 0,0-1 1 0 0,0 1-1 0 0,0-1 1 0 0,0 0-1 0 0,0 1 1 0 0,0-1-1 0 0,0 1 1 0 0,0-1-1 0 0,0 1 0 0 0,0-1 1 0 0,0 1-1 0 0,0-1 1 0 0,0 1-1 0 0,0-1 1 0 0,0 0-1 0 0,0 1 1 0 0,1-1-1 0 0,-1 1 1 0 0,0-1-38 0 0,0 1 135 0 0,1 1 377 0 0,-1-2 0 0 0,2-3 0 0 0,94-113 618 0 0,-67 80-697 0 0,26-38 599 0 0,0 0-475 0 0,2 0-549 0 0,-3-2 0 0 0,35-66-8 0 0,-39 50 0 0 0,-4-3 0 0 0,-1-11 0 0 0,-38 89 0 0 0,-1 0 0 0 0,0 0 0 0 0,-2-1 0 0 0,0 0 0 0 0,-1 0 0 0 0,0-25 0 0 0,-2 21 0 0 0,3-13 0 0 0,4-13 0 0 0,7-47 0 0 0,-6-3 0 0 0,-9 75 0 0 0,0 0 0 0 0,-1 0 0 0 0,-2-5 0 0 0,0 15 0 0 0,2 12 0 0 0,1 1 0 0 0,-1-1 0 0 0,0 0 0 0 0,1 0 0 0 0,-1 0 0 0 0,0 1 0 0 0,0-1 0 0 0,1 0 0 0 0,-1 1 0 0 0,0-1 0 0 0,0 1 0 0 0,0-1 0 0 0,0 1 0 0 0,0-1 0 0 0,0 1 0 0 0,0 0 0 0 0,0-1 0 0 0,0 1 0 0 0,0 0 0 0 0,0 0 0 0 0,0 0 0 0 0,0 0 0 0 0,0 0 0 0 0,0 0 0 0 0,0 0 0 0 0,0 0 0 0 0,0 0 0 0 0,0 0 0 0 0,0 0 0 0 0,0 1 0 0 0,0-1 0 0 0,0 0 0 0 0,0 1 0 0 0,0-1 0 0 0,0 1 0 0 0,1-1 0 0 0,-1 1 0 0 0,0-1 0 0 0,-4 3 0 0 0,1 0 0 0 0,0 1 0 0 0,0-1 0 0 0,0 1 0 0 0,0-1 0 0 0,-3 5 0 0 0,-15 22 0 0 0,1 1 0 0 0,1 1 0 0 0,-8 19 0 0 0,16-28 0 0 0,-31 61 203 0 0,3 2-1 0 0,4 1 1 0 0,-14 61-203 0 0,12-11 720 0 0,5 2 0 0 0,5 12-720 0 0,23-121 0 0 0,2 0 0 0 0,0 0 0 0 0,2 0 0 0 0,1 1 0 0 0,2-1 0 0 0,1 0 0 0 0,2 5 0 0 0,-3-27 0 0 0,0 0 0 0 0,1 0 0 0 0,0 0 0 0 0,1 0 0 0 0,0 0 0 0 0,0-1 0 0 0,0 1 0 0 0,1-1 0 0 0,0 0 0 0 0,1-1 0 0 0,0 1 0 0 0,0-1 0 0 0,0 0 0 0 0,1 0 0 0 0,-1-1 0 0 0,1 0 0 0 0,1 0 0 0 0,-1-1 0 0 0,-3-2-107 0 0,0 0 0 0 0,0-1 1 0 0,0 1-1 0 0,0-1 0 0 0,0 0 0 0 0,1 0 0 0 0,3 0 107 0 0,3 0-1500 0 0,0-1 0 0 0,5 0 1500 0 0,4-3-5796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3.54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154 5 10135 0 0,'1'-2'464'0'0,"-1"0"-254"0"0,0 3 139 0 0,-4 9 556 0 0,-7 18 311 0 0,-4 12-916 0 0,3-10 840 0 0,-4 19-1140 0 0,0 12 2048 0 0,-2 25-2048 0 0,8-36 546 0 0,3-17-484 0 0,0 14-62 0 0,0 0 34 0 0,-6 20-34 0 0,5-31 409 0 0,7-32-210 0 0,0 0 1 0 0,0 0-1 0 0,-1 0 1 0 0,1 0-1 0 0,-3 3-199 0 0,3-5 375 0 0,1-2-576 0 0,0 0-250 0 0,0 0-777 0 0,0 0-3069 0 0,0 0-1317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3.87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1 205 11975 0 0,'10'-7'235'0'0,"-6"3"-114"0"0,1 1 0 0 0,-1 0-1 0 0,1 0 1 0 0,0 0-1 0 0,0 1 1 0 0,0-1 0 0 0,0 1-1 0 0,4-1-120 0 0,63-17 110 0 0,-44 11-37 0 0,34-6 770 0 0,6-2 187 0 0,36-10 438 0 0,-52 15-792 0 0,17-8-676 0 0,-28 8-18 0 0,2 1-1 0 0,34-2 19 0 0,-64 10-27 0 0,48-5-1293 0 0,-44 3 808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4.27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281 166 10135 0 0,'11'-11'287'0'0,"29"-29"503"0"0,3 1-790 0 0,-30 28-4 0 0,1 0 0 0 0,1 1 0 0 0,-1 1-1 0 0,2 0 1 0 0,7-3 4 0 0,-17 10 140 0 0,1-1-1 0 0,0 1 0 0 0,-1 0 0 0 0,1 0 0 0 0,0 1 1 0 0,0 0-1 0 0,0 1 0 0 0,0-1 0 0 0,0 1 0 0 0,0 0 1 0 0,0 1-1 0 0,3 0-139 0 0,-6 0 128 0 0,1 0-1 0 0,0 0 1 0 0,-1 1 0 0 0,1-1 0 0 0,-1 1 0 0 0,0 0-1 0 0,0 0 1 0 0,1 1 0 0 0,-2-1 0 0 0,1 1-1 0 0,0 0 1 0 0,0 0 0 0 0,-1 0 0 0 0,1 1 0 0 0,-1-1-1 0 0,0 1 1 0 0,0 0 0 0 0,2 3-128 0 0,2 6 14 0 0,-1-1-1 0 0,0 1 1 0 0,0 1 0 0 0,-2-1 0 0 0,1 1 0 0 0,-2 0-1 0 0,0 0 1 0 0,0 0 0 0 0,-2 1 0 0 0,0-1-1 0 0,0 0 1 0 0,-1 2-14 0 0,-2 3 91 0 0,0-1-1 0 0,-2 0 0 0 0,-3 15-90 0 0,-21 51 525 0 0,20-60-390 0 0,-18 48 913 0 0,-14 23-1048 0 0,20-53 71 0 0,-2-1-1 0 0,-24 33-70 0 0,22-39 392 0 0,-1-1 0 0 0,-1-2 0 0 0,-2 0 0 0 0,-2-2 0 0 0,-7 5-392 0 0,-14 5 16 0 0,-48 30-16 0 0,61-41 0 0 0,29-22 0 0 0,0 0 0 0 0,0 0 0 0 0,-1-1 0 0 0,0 0 0 0 0,-2 1 0 0 0,-4-1 140 0 0,-1 0 1 0 0,-3 0-141 0 0,16-5 162 0 0,0-2 570 0 0,4 1-718 0 0,0 0 0 0 0,0 0 0 0 0,0 0 0 0 0,0 0-1 0 0,0 0 1 0 0,-1 0 0 0 0,1 0 0 0 0,0-1 0 0 0,0 1 0 0 0,0 0-1 0 0,0 0 1 0 0,0 0 0 0 0,0 0 0 0 0,0 0 0 0 0,0 0-1 0 0,0 0 1 0 0,0 0 0 0 0,0 0 0 0 0,0 0 0 0 0,0 0 0 0 0,0 0-1 0 0,0 0 1 0 0,0 0 0 0 0,0 0 0 0 0,0 0 0 0 0,0 0-1 0 0,0 0 1 0 0,0 0 0 0 0,0 0 0 0 0,0 0 0 0 0,0-1 0 0 0,0 1-1 0 0,0 0 1 0 0,0 0 0 0 0,1 0 0 0 0,-1 0 0 0 0,0 0-1 0 0,0 0 1 0 0,0 0 0 0 0,0 0 0 0 0,0 0 0 0 0,0 0 0 0 0,0 0-1 0 0,0 0 1 0 0,0 0 0 0 0,0 0 0 0 0,0 0 0 0 0,0 0-1 0 0,0 0 1 0 0,0 0 0 0 0,0 0 0 0 0,0 0 0 0 0,0 0 0 0 0,0 0-1 0 0,0 0 1 0 0,0 0 0 0 0,0 0 0 0 0,0 0 0 0 0,0 0-1 0 0,1 0 1 0 0,-1 0 0 0 0,0 0-14 0 0,35-1 16 0 0,-19 0-16 0 0,0 0 0 0 0,1 2 0 0 0,-1 0 0 0 0,9 2 0 0 0,49 9 0 0 0,14 3 0 0 0,76 13 0 0 0,-141-25 0 0 0,-1-1 0 0 0,0-2 0 0 0,1 0 0 0 0,-1-1 0 0 0,6-2 0 0 0,-10 1-292 0 0,0 0 0 0 0,0 2 0 0 0,14 1 292 0 0,-6 1-1770 0 0,-3-5-5056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4.97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1 265 10135 0 0,'7'-7'215'0'0,"0"-2"-1"0"0,-1 1 1 0 0,0-1-1 0 0,2-6-214 0 0,11-14 198 0 0,-3 6-251 0 0,16-20 1586 0 0,-1-6-1533 0 0,-29 45 183 0 0,0-1 0 0 0,0 1-1 0 0,0-1 1 0 0,0-2-183 0 0,-1 4 88 0 0,-1 1 0 0 0,1-1 0 0 0,0 1-1 0 0,0-1 1 0 0,0 1 0 0 0,0-1 0 0 0,0 1 0 0 0,1 0-1 0 0,-1 0 1 0 0,1-1 0 0 0,-1 1 0 0 0,1 0 0 0 0,0 1-1 0 0,0-1 1 0 0,0-1-88 0 0,11-3 443 0 0,0 2-294 0 0,-12 3-141 0 0,1 1 0 0 0,-1 0 0 0 0,0 0 0 0 0,0 0 0 0 0,0 1 0 0 0,0-1 0 0 0,1 0 0 0 0,-1 0 0 0 0,0 1 0 0 0,0-1 0 0 0,0 1-8 0 0,1 0 60 0 0,1 0 0 0 0,-2 1 0 0 0,1-1 0 0 0,0 1 0 0 0,0-1 0 0 0,0 1 0 0 0,-1 0 0 0 0,1 0 0 0 0,-1-1 0 0 0,1 1 0 0 0,-1 0 0 0 0,0 1 0 0 0,0-1 0 0 0,0 0 0 0 0,0 0 0 0 0,1 2-60 0 0,1 6 269 0 0,0 1 0 0 0,0 0 1 0 0,-1 0-270 0 0,-1-8 43 0 0,1 10 2 0 0,-1 0 0 0 0,0 0 0 0 0,-1 1 0 0 0,0 10-45 0 0,-9 53-26 0 0,7-63 37 0 0,-2 4-4 0 0,0 0 0 0 0,-1 0 0 0 0,-6 12-7 0 0,4-10 455 0 0,1 0 0 0 0,-2 13-455 0 0,5-18 315 0 0,1-5-181 0 0,1 0 0 0 0,-1-1-1 0 0,-1 1 1 0 0,0-1 0 0 0,0 0-1 0 0,-2 2-133 0 0,-2-1 72 0 0,6-8 299 0 0,1-2 117 0 0,0 0 21 0 0,0 0 3 0 0,1-3 0 0 0,2-9-6 0 0,-1 8-386 0 0,-1 0 1 0 0,0 1-1 0 0,0-1 0 0 0,-1 0 0 0 0,1 0 0 0 0,-1 0 0 0 0,0 1 0 0 0,0-5-120 0 0,-2-3 122 0 0,1 8-116 0 0,1 1-1 0 0,-1-1 0 0 0,1 0 1 0 0,0 0-1 0 0,0 1 0 0 0,0-1 1 0 0,0 0-1 0 0,0-1-5 0 0,2-4 0 0 0,0 1 0 0 0,1-1 0 0 0,-1 1 0 0 0,2 0 0 0 0,-1 0 0 0 0,1 0 0 0 0,3-4 0 0 0,3-5 0 0 0,2 1 0 0 0,8-9 0 0 0,-9 12 0 0 0,1-1 0 0 0,1 2 0 0 0,0 0 0 0 0,1 0 0 0 0,0 1 0 0 0,0 1 0 0 0,1 0 0 0 0,1 1 0 0 0,10-3 0 0 0,-24 10 0 0 0,1 0 0 0 0,-1 0 0 0 0,1 0 0 0 0,-1 1 0 0 0,1-1 0 0 0,0 1 0 0 0,-1 0 0 0 0,1 0 0 0 0,0 0 0 0 0,-1 0 0 0 0,1 0 0 0 0,0 0 0 0 0,-1 1 0 0 0,1-1 0 0 0,-1 1 0 0 0,1 0 0 0 0,2 1 0 0 0,-2-1 0 0 0,-1 1 0 0 0,1-1 0 0 0,-1 1 0 0 0,1 0 0 0 0,-1 0 0 0 0,1 0 0 0 0,-1 1 0 0 0,0-1 0 0 0,0 0 0 0 0,0 1 0 0 0,-1 0 0 0 0,1-1 0 0 0,0 1 0 0 0,-1 0 0 0 0,1 1 0 0 0,1 3 0 0 0,-1 1 0 0 0,1-1 0 0 0,-1 1 0 0 0,-1 0 0 0 0,1-1 0 0 0,-1 1 0 0 0,-1 0 0 0 0,1 0 0 0 0,-1 0 0 0 0,-1 5 0 0 0,-2 9 0 0 0,-1-1 0 0 0,0 0 0 0 0,-4 6 0 0 0,6-19 0 0 0,-1 0 0 0 0,-1 0 0 0 0,-3 7 0 0 0,-5 10 0 0 0,16-45 0 0 0,6-15 0 0 0,-3 15 0 0 0,2 0 0 0 0,0 1 0 0 0,1 0 0 0 0,1 0 0 0 0,7-8 0 0 0,1 2 0 0 0,2 0 0 0 0,0 1 0 0 0,9-6 0 0 0,-19 20 0 0 0,1 1 0 0 0,0 0 0 0 0,0 1 0 0 0,0 1 0 0 0,1 0 0 0 0,0 1 0 0 0,1 0 0 0 0,0 1 0 0 0,-1 0 0 0 0,2 1 0 0 0,4 0 0 0 0,-12 3 0 0 0,-1 0 0 0 0,0 1 0 0 0,0 0 0 0 0,0 1 0 0 0,0-1 0 0 0,1 1 0 0 0,-1 0 0 0 0,0 1 0 0 0,0-1 0 0 0,-1 1 0 0 0,1 0 0 0 0,0 1 0 0 0,0-1 0 0 0,3 4 0 0 0,9 4 0 0 0,-1 2 0 0 0,0 0 0 0 0,12 11 0 0 0,-6-2 0 0 0,-1 1 0 0 0,-1 1 0 0 0,-1 0 0 0 0,4 8 0 0 0,-16-19 0 0 0,0 1 0 0 0,-1-1 0 0 0,-1 1 0 0 0,0 0 0 0 0,1 4 0 0 0,7 25 0 0 0,-1 2 0 0 0,-1-4 0 0 0,-2-6-931 0 0,-1 1 0 0 0,-1 0 0 0 0,-1 11 931 0 0,-6-32-1023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09.3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320 4 6447 0 0,'0'0'142'0'0,"0"0"22"0"0,-1 1 13 0 0,-4 1-144 0 0,-1 0-1 0 0,1-1 1 0 0,0 0-1 0 0,0 0 1 0 0,-1 0 0 0 0,0 0-33 0 0,-19 3-7 0 0,9 1 354 0 0,6-3 225 0 0,1 1 1 0 0,-1 0-1 0 0,-3 2-572 0 0,-35 13 1440 0 0,36-14-1213 0 0,1 0 0 0 0,-1-1-1 0 0,-2 0-226 0 0,0 1 1407 0 0,-2 1-854 0 0,-7-1-537 0 0,16-3-16 0 0,-3-4 1308 0 0,6 2-584 0 0,-1-1-708 0 0,0-2-16 0 0,0 0 0 0 0,2-4 0 0 0,0 1 0 0 0,0 1 72 0 0,3 5 299 0 0,-1 1-308 0 0,1 0 1 0 0,0-1 0 0 0,0 1-1 0 0,0 0 1 0 0,0 0-1 0 0,-1-1 1 0 0,1 1 0 0 0,0 0-1 0 0,0 0 1 0 0,0-1-1 0 0,0 1 1 0 0,0 0-1 0 0,0 0 1 0 0,0-1 0 0 0,0 1-1 0 0,0 0 1 0 0,0-1-1 0 0,0 1 1 0 0,0 0-1 0 0,0 0 1 0 0,0-1 0 0 0,0 1-1 0 0,0 0 1 0 0,0-1-1 0 0,0 1-63 0 0,2-1 11 0 0,0 0-6 0 0,12-1-5 0 0,-11 1 0 0 0,0 1 0 0 0,10 1 0 0 0,26 9 0 0 0,-1-1 0 0 0,-28-7 0 0 0,-1 1 0 0 0,0 0 0 0 0,1 0 0 0 0,26 8 0 0 0,-21-7 0 0 0,0-1 0 0 0,0 0 0 0 0,1-1 0 0 0,0 0 0 0 0,1-1 0 0 0,21 1 0 0 0,-25-1 0 0 0,1 0 0 0 0,-1-1 0 0 0,5-1 0 0 0,43-3 0 0 0,-26 2 0 0 0,10-3 0 0 0,-36 4 0 0 0,-1 1 0 0 0,1 0 0 0 0,0 0 0 0 0,8 2 0 0 0,-6-1 0 0 0,0 0 0 0 0,8-1 0 0 0,-14 0 0 0 0,22-1 0 0 0,16 1 0 0 0,-20 3 0 0 0,5 0 0 0 0,68-4 0 0 0,17-6 0 0 0,-59 0 0 0 0,8-4 0 0 0,-26 5 0 0 0,-12 2 0 0 0,13-3 0 0 0,-17 2 0 0 0,0 2 0 0 0,0 1 0 0 0,11 0 0 0 0,-13 0 0 0 0,78-7 0 0 0,-55 4 0 0 0,-26 3 0 0 0,0 0 0 0 0,0 1 0 0 0,14 1 0 0 0,-21 0 338 0 0,0 0 0 0 0,0 0-1 0 0,5-2-337 0 0,16 0 1019 0 0,23 0-1003 0 0,-51 2-16 0 0,1 1 0 0 0,-1-1 0 0 0,1 0 0 0 0,0 0 0 0 0,-1 0 0 0 0,1-1 0 0 0,-1 1 0 0 0,1 0 0 0 0,0-1 0 0 0,-1 1 0 0 0,2-1 0 0 0,0 0 0 0 0,0 0 0 0 0,0 0 0 0 0,0 0 0 0 0,0 0 0 0 0,1 1 0 0 0,-1 0 0 0 0,0-1 0 0 0,3 1 0 0 0,-2 0 0 0 0,-1 0 0 0 0,-1-1 0 0 0,1 1 0 0 0,-1 0 0 0 0,1 0 0 0 0,0 1 0 0 0,1-1 0 0 0,3 2 0 0 0,-7-2 0 0 0,1 1 0 0 0,-1-1 0 0 0,0 0 0 0 0,1 0 0 0 0,-1 0 0 0 0,0 0 0 0 0,1 1 0 0 0,-1-1 0 0 0,0 0 0 0 0,0 0 0 0 0,1 1 0 0 0,-1-1 0 0 0,0 0 0 0 0,0 0 0 0 0,0 1 0 0 0,1-1 0 0 0,-1 0 0 0 0,0 1 0 0 0,0-1 0 0 0,0 0 0 0 0,0 1 0 0 0,0-1 0 0 0,0 1 0 0 0,0 0 0 0 0,0-1 0 0 0,0 1 0 0 0,0-1 0 0 0,0 1 0 0 0,0-1 0 0 0,0 1 0 0 0,-1-1 0 0 0,1 1 0 0 0,0-1 0 0 0,0 1 0 0 0,-1-1 0 0 0,1 1 0 0 0,-6 5-64 0 0,4-6-553 0 0,0 1 0 0 0,0-1 0 0 0,1 0 0 0 0,-1 0 0 0 0,0 0 0 0 0,0 0 0 0 0,0 0 0 0 0,0 0 0 0 0,1 0 0 0 0,-1 0 0 0 0,-2-1 617 0 0,3 0 602 0 0,-3 1-2137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2.2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 83 6447 0 0,'0'0'298'0'0,"0"0"-10"0"0,-2 1-188 0 0,0-1 63 0 0,1 1 0 0 0,-1-1-1 0 0,0 0 1 0 0,0 0 0 0 0,0 0 0 0 0,0 0 0 0 0,0 0 0 0 0,0 0 0 0 0,0 0 0 0 0,0-1 0 0 0,1 1 0 0 0,-1 0 0 0 0,0-1 0 0 0,0 0-1 0 0,0 1-162 0 0,1-1 131 0 0,0 0 0 0 0,0 1 0 0 0,-1 0 0 0 0,1-1 0 0 0,0 1 0 0 0,0 0-1 0 0,-1 0 1 0 0,0 0-131 0 0,0-1 76 0 0,0 1 0 0 0,0 0 0 0 0,0-1 0 0 0,0 1 0 0 0,0-1-1 0 0,0 0 1 0 0,1 0 0 0 0,-1 0-76 0 0,-6-2 1 0 0,-7-4 2490 0 0,15 6-2420 0 0,0 1 0 0 0,0 0 0 0 0,0 0 0 0 0,0 0 0 0 0,-1 0 0 0 0,1 0 0 0 0,0 0 0 0 0,0 0 0 0 0,0 0 0 0 0,0 0 0 0 0,0 0 0 0 0,-1 0 0 0 0,1 0 0 0 0,0 0 0 0 0,0 0 0 0 0,0 0 0 0 0,0 0 0 0 0,-1 0-1 0 0,1 0 1 0 0,0 0 0 0 0,0 0 0 0 0,0 0 0 0 0,0 0 0 0 0,0 0 0 0 0,-1 0 0 0 0,1 0 0 0 0,0 0 0 0 0,0 0 0 0 0,0 1 0 0 0,0-1 0 0 0,0 0 0 0 0,-1 0 0 0 0,1 0-71 0 0,3 4 854 0 0,8 6-413 0 0,-4-5-440 0 0,1 1 1 0 0,0-2-1 0 0,1 1 0 0 0,-1-1 0 0 0,1 0 0 0 0,0-1 0 0 0,0 0 0 0 0,0 0 1 0 0,0-1-1 0 0,0 0 0 0 0,1-1 0 0 0,-1 0 0 0 0,1-1 0 0 0,1 0-1 0 0,3 1 0 0 0,-1 0 0 0 0,1 0 0 0 0,0 1 0 0 0,7 3 0 0 0,12 1 0 0 0,-12-3-59 0 0,6 1 809 0 0,0 2-1 0 0,23 7-749 0 0,-19-5 188 0 0,0-2-1 0 0,0 0 1 0 0,28 0-188 0 0,-22-2 45 0 0,15 0-45 0 0,1-3 0 0 0,26-3 0 0 0,-47 1 0 0 0,-8 1 0 0 0,7-1 0 0 0,17-3 0 0 0,133-23 0 0 0,83-29 0 0 0,-222 47 0 0 0,5 1 0 0 0,40-9 0 0 0,-5 1 0 0 0,1 3 0 0 0,23 1 0 0 0,3 1 0 0 0,-13 4 72 0 0,-81 5 46 0 0,1 1 0 0 0,0 1 1 0 0,0 0-1 0 0,0 1 0 0 0,9 2-118 0 0,24 2 779 0 0,-37-4-666 0 0,0 0 0 0 0,-1 0 0 0 0,1-1 1 0 0,0-1-1 0 0,0 0-113 0 0,-4 0 40 0 0,5 0-40 0 0,52-3 0 0 0,-34 6 0 0 0,-24-1 0 0 0,-4-1 0 0 0,0 0 0 0 0,1 0 0 0 0,-1 0 0 0 0,0-1 0 0 0,0 1 0 0 0,3-2 0 0 0,4 1 0 0 0,0-1 0 0 0,7 0 0 0 0,-14 3 0 0 0,4-2 0 0 0,-7 1 0 0 0,0 0 0 0 0,0-1 0 0 0,0 1 0 0 0,0 0 0 0 0,0 0 0 0 0,0 0 0 0 0,0 0 0 0 0,0 0 0 0 0,0-1 0 0 0,0 1 0 0 0,0 0 0 0 0,0 0 0 0 0,0 0 0 0 0,0 0 0 0 0,0 0 0 0 0,-1 0 0 0 0,1-1 0 0 0,0 1 0 0 0,0 0 0 0 0,0 0 0 0 0,0 0 0 0 0,0 0 0 0 0,0 0 0 0 0,-1 0 0 0 0,1 0 0 0 0,0 0 0 0 0,0 0 0 0 0,0 0 0 0 0,0 0 0 0 0,0-1 0 0 0,-1 1 0 0 0,1 0 0 0 0,0 0 0 0 0,-3-1 17 0 0,-1 0 0 0 0,1 0 0 0 0,0 1 0 0 0,-1-1 0 0 0,1 1 0 0 0,-1-1 0 0 0,-1 1-17 0 0,-28 2 992 0 0,27-2-663 0 0,-10 2-13 0 0,0 0 1 0 0,-2 2-317 0 0,-19 2-25 0 0,5-2 25 0 0,-1-1 0 0 0,-1-2 0 0 0,-229 4 0 0 0,129-9 0 0 0,67 1 0 0 0,-21 3 0 0 0,59 2 0 0 0,-140 8 0 0 0,105-3 0 0 0,-40 10 0 0 0,17-1 0 0 0,-1-4 0 0 0,-21-2 0 0 0,69-6 0 0 0,16-2 0 0 0,-1 0 0 0 0,-2-2 0 0 0,7 0 0 0 0,-8-1 0 0 0,-15-3 0 0 0,1-1 0 0 0,-51-9 0 0 0,-4-2 0 0 0,-5-1 0 0 0,64 13 55 0 0,26 3-396 0 0,0 0 0 0 0,0-1 0 0 0,1 0-1 0 0,-1-1 1 0 0,0 0 0 0 0,-7-4 341 0 0,5-2 0 0 0,7 6 0 0 0,-5 1 0 0 0,9 3 0 0 0,1 0 0 0 0,-6 0 0 0 0,7-1 0 0 0,0 0 0 0 0,0 1 0 0 0,0-1 0 0 0,0 0 0 0 0,0 0 0 0 0,0 1 0 0 0,0-1 0 0 0,0 0 0 0 0,0 1 0 0 0,0-1 0 0 0,1 1 0 0 0,-1-1 0 0 0,0 1 0 0 0,0 0 0 0 0,-1 1 0 0 0,-8 4 0 0 0,8-2 0 0 0,1-2 0 0 0,-3 7 0 0 0,3 0 0 0 0,5 1 0 0 0,-2-8 0 0 0,0 1 0 0 0,0 0 0 0 0,0-1 0 0 0,0 0 0 0 0,1 1 0 0 0,-1-1 0 0 0,1 0 0 0 0,0 0 0 0 0,0-1 0 0 0,0 1 0 0 0,0-1 0 0 0,0 1 0 0 0,0-1 0 0 0,0 0 0 0 0,0 0 0 0 0,1 0 0 0 0,9 2 0 0 0,-1-1 0 0 0,1 0 0 0 0,9-1 0 0 0,-3 0 0 0 0,26 0 0 0 0,0-1 0 0 0,16-4 0 0 0,-4 1 0 0 0,146-13 0 0 0,-86 14 0 0 0,-27 1 0 0 0,-39 1 0 0 0,8-3 0 0 0,-33 1 0 0 0,42-4 0 0 0,45 3 0 0 0,-102 4 0 0 0,40 0 0 0 0,0 2 0 0 0,19 6 0 0 0,-21-3 0 0 0,0-2 0 0 0,4-2 0 0 0,-25 1 0 0 0,11 2 0 0 0,16 2 0 0 0,15-1 0 0 0,-13 0 0 0 0,23-2 0 0 0,185-4 0 0 0,-244 0 0 0 0,0 2 0 0 0,0 1 0 0 0,-1 0 0 0 0,52 1 0 0 0,-27-2 0 0 0,-27-1 0 0 0,1-1 0 0 0,1-1 0 0 0,-4-1 0 0 0,2 1 0 0 0,-11 1 0 0 0,16 0 0 0 0,-13-2 0 0 0,3 0 125 0 0,-12 2 42 0 0,14 1-875 0 0,-24-3-1578 0 0,-2 0-4540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4.1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97 1 8287 0 0,'0'0'382'0'0,"0"0"-8"0"0,0 0-170 0 0,-8 0 1172 0 0,3 0-864 0 0,3 0 0 0 0,2 0 0 0 0,0 0 0 0 0,0 0 0 0 0,0 0 0 0 0,-1 0 0 0 0,-2 2-387 0 0,-2 0 1264 0 0,-11 9 708 0 0,-4 6-657 0 0,19-14-1291 0 0,-1 4-133 0 0,-2 12 562 0 0,5-13 147 0 0,0-3-588 0 0,0-1 306 0 0,0-1-294 0 0,6 5-147 0 0,1 0 0 0 0,-1 0 0 0 0,1-1-1 0 0,0 0 1 0 0,1-1 0 0 0,-1 1 0 0 0,1-2-1 0 0,0 1 1 0 0,5 0-2 0 0,25 10 0 0 0,-1 0 0 0 0,-1 3 0 0 0,5 4 0 0 0,-7-3 0 0 0,52 28 0 0 0,-19-11 0 0 0,-24-12 0 0 0,3 3 0 0 0,-37-20 0 0 0,0-1 0 0 0,1 0 0 0 0,2 0 0 0 0,-1 0 0 0 0,-4-2 72 0 0,-6-2 299 0 0,-2-1 117 0 0,0 0 21 0 0,0 0-66 0 0,0 1-294 0 0,-1 11-132 0 0,-1-8-19 0 0,0-2 3 0 0,-4 8-1 0 0,-1 0 0 0 0,1 0 0 0 0,-2 0 0 0 0,0-1 0 0 0,-6 6 0 0 0,-12 16 0 0 0,-40 65 0 0 0,3-3 0 0 0,38-56 0 0 0,11-16 0 0 0,-12 13 0 0 0,-2-1 0 0 0,-2-2 0 0 0,0-1 0 0 0,-15 9 0 0 0,28-27 0 0 0,1-1 0 0 0,-2-1 0 0 0,-8 4 0 0 0,8-4 0 0 0,9-6 0 0 0,1 2 0 0 0,-4 3 0 0 0,8-6 0 0 0,1-1 0 0 0,1-1 0 0 0,-1 1 0 0 0,1 0 0 0 0,0 0 0 0 0,0 1 0 0 0,0-1 0 0 0,-7 7 0 0 0,16-14 0 0 0,-1 0 0 0 0,8-4 0 0 0,6-4 0 0 0,12-10 0 0 0,-12 9 0 0 0,0-1 0 0 0,4-6 0 0 0,34-30 0 0 0,-18 18 0 0 0,-11 10 0 0 0,-12 8 0 0 0,-5 6 0 0 0,0-1 0 0 0,-1-1 0 0 0,1-2 0 0 0,4-8 0 0 0,-11 14 0 0 0,0 0 0 0 0,1 1 0 0 0,-1 0 0 0 0,1 0 0 0 0,2-1 0 0 0,0 2 0 0 0,6-1 0 0 0,-12 5 0 0 0,7-5 0 0 0,-6 4 0 0 0,-1 1 0 0 0,0 0 0 0 0,-1-1 0 0 0,1 1 0 0 0,-1 0 0 0 0,0-1 0 0 0,1 1 0 0 0,-1-1 0 0 0,0 0 0 0 0,0 1 0 0 0,0-1 0 0 0,0 0 0 0 0,0 0 0 0 0,0-1 0 0 0,3-4 0 0 0,-2-5 0 0 0,-2 9 0 0 0,-1 0 0 0 0,0-5 0 0 0,-2 0 0 0 0,-1 0 0 0 0,-7-13 0 0 0,6 7 0 0 0,4 11 0 0 0,0 0 0 0 0,-1 0 0 0 0,1-1 0 0 0,-1 1 0 0 0,0 0 0 0 0,1 0 0 0 0,-1 0 0 0 0,0 1 0 0 0,-1-2 0 0 0,-23-29 0 0 0,15 17 0 0 0,0 2 0 0 0,-1 0 0 0 0,0 0 0 0 0,-1 1 0 0 0,-8-5 0 0 0,-14-12 0 0 0,18 16 0 0 0,-6-5 0 0 0,-2-1 0 0 0,-16-17 0 0 0,-2-1 0 0 0,13 11 0 0 0,18 15 0 0 0,-2 1 0 0 0,-5-4 0 0 0,6 4 0 0 0,10 9 0 0 0,0-1 0 0 0,0 1 0 0 0,0 0 0 0 0,-1 0 0 0 0,1 0 0 0 0,-1 0 0 0 0,-47-21 0 0 0,46 21 0 0 0,0 2 0 0 0,0 4 0 0 0,6-1 0 0 0,3 0 0 0 0,11 4 0 0 0,-9-4 0 0 0,18 11 0 0 0,-13-7 0 0 0,-1-1 0 0 0,1-1 0 0 0,7 3 0 0 0,27 6 0 0 0,1-2 0 0 0,38 4 0 0 0,-25-1 0 0 0,-16-4 0 0 0,-11-3 0 0 0,27 12 0 0 0,-19-5 0 0 0,27 11 0 0 0,-30-10 0 0 0,-37-16 0 0 0,0 0 0 0 0,1 0 0 0 0,-1 0 0 0 0,0 0 0 0 0,0 0 0 0 0,0 0 0 0 0,1 0 0 0 0,-1 0 0 0 0,0 0 0 0 0,0 1 0 0 0,0-1 0 0 0,0 0 0 0 0,1 0 0 0 0,-1 0 0 0 0,0 0 0 0 0,0 0 0 0 0,0 1 0 0 0,0-1 0 0 0,0 0 0 0 0,1 0 0 0 0,-1 0 0 0 0,0 0 0 0 0,0 1 0 0 0,0-1 0 0 0,0 0 0 0 0,0 0 0 0 0,0 1 0 0 0,0-1 0 0 0,0 0 0 0 0,0 0 0 0 0,-2 2 0 0 0,0 1 0 0 0,0-1 0 0 0,0-1 0 0 0,-1 1 0 0 0,1 0 0 0 0,-1 0 0 0 0,1-1 0 0 0,-1 0 0 0 0,-1 1 0 0 0,-3 2 0 0 0,-11 8 0 0 0,1 1 0 0 0,1 0 0 0 0,0 1 0 0 0,-9 10 0 0 0,15-15 0 0 0,4-3 0 0 0,0 1 0 0 0,0-1 0 0 0,-4 7 0 0 0,-5 9 0 0 0,0 0 0 0 0,-8 21 0 0 0,-4 11 0 0 0,-3-2 0 0 0,-18 24 0 0 0,-76 94 0 0 0,49-76 0 0 0,50-60 0 0 0,2 1 0 0 0,-1 5 0 0 0,23-37-481 0 0,5-7 36 0 0,5-6-412 0 0,1-6-1381 0 0,1-3-4925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54.8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15 145 6447 0 0,'0'0'142'0'0,"0"0"22"0"0,0 0 13 0 0,-1-2-20 0 0,-2-3-50 0 0,-1 0 463 0 0,3 1-283 0 0,-2-7 917 0 0,2 9-833 0 0,1 2 117 0 0,0 0 21 0 0,0 0-98 0 0,0 0-408 0 0,0 0-114 0 0,0 0 28 0 0,0 0 151 0 0,0 0 70 0 0,0 0 12 0 0,1 2 9 0 0,3 7 32 0 0,-1 0-1 0 0,-1-1 1 0 0,1 1-1 0 0,0 8-190 0 0,3 40 620 0 0,-2-19-305 0 0,-2-8 66 0 0,-1 0 0 0 0,-2 6-381 0 0,0 1 270 0 0,-2 74 242 0 0,0-36-377 0 0,1-25-103 0 0,0 7 53 0 0,2 0-1 0 0,5 33-84 0 0,1-7 39 0 0,-2-20-14 0 0,1 45 7 0 0,0 0 0 0 0,-1 2 124 0 0,-3-96-97 0 0,-1-4 8 0 0,0-7 3 0 0,0-3 2 0 0,0-1-66 0 0,-1 0 0 0 0,1 0 0 0 0,0 1 0 0 0,0-1 0 0 0,0 0 0 0 0,-1 1 0 0 0,1-1 0 0 0,0 0 0 0 0,-1 1 0 0 0,1-1 0 0 0,-1 0-1 0 0,1 1-5 0 0,-3-4 1 0 0,0-6 9 0 0,1 1 0 0 0,-1-1-1 0 0,1 1 1 0 0,1-1 0 0 0,0 0 0 0 0,0-10-10 0 0,0 3 5 0 0,-1-47 21 0 0,3 0 0 0 0,2-3-26 0 0,1-7 12 0 0,15-236-12 0 0,-19 306 0 0 0,24-245 0 0 0,-24 249 0 0 0,3-29 0 0 0,21-158 0 0 0,-18 134 0 0 0,-6 52 0 0 0,0 1 0 0 0,0 0 0 0 0,0 0 0 0 0,0-1 0 0 0,0 1 0 0 0,0 0 0 0 0,0-1 0 0 0,0 1 0 0 0,0 0 0 0 0,0 0 0 0 0,0-1 0 0 0,0 1 0 0 0,0 0 0 0 0,0 0 0 0 0,0-1 0 0 0,1 1 0 0 0,-1 0 0 0 0,0 0 0 0 0,0-1 0 0 0,0 1 0 0 0,1 0 0 0 0,-1 0 0 0 0,0 0 0 0 0,0-1 0 0 0,0 1 0 0 0,1 0 0 0 0,-1 0 0 0 0,0 0 0 0 0,1 0 0 0 0,-1 1 0 0 0,1 0 0 0 0,0 0 0 0 0,0 0 0 0 0,0 0 0 0 0,0 0 0 0 0,-1 0 0 0 0,1 0 0 0 0,0 1 0 0 0,-1-1 0 0 0,1 0 0 0 0,-1 1 0 0 0,0-1 0 0 0,1 0 0 0 0,-1 1 0 0 0,0-1 0 0 0,5 29 0 0 0,-4-29 0 0 0,5 49 76 0 0,-3 1-1 0 0,-1 20-75 0 0,-8 102 246 0 0,2-103-189 0 0,-10 157 536 0 0,4-85-297 0 0,-1-18-114 0 0,3-43-171 0 0,-4 16 117 0 0,11-94-64 0 0,0-5-10 0 0,-2-1-50 0 0,0 0 0 0 0,1 0 0 0 0,0 0 1 0 0,-1-1-1 0 0,1 1 0 0 0,0-1 0 0 0,1 1 1 0 0,-1-1-1 0 0,1 0 0 0 0,0 0 0 0 0,-1-2-4 0 0,0-6 10 0 0,0 0-1 0 0,0-1 0 0 0,1-2-9 0 0,-2-72 0 0 0,4-21 0 0 0,10-86 0 0 0,-2 53 0 0 0,-6 60 0 0 0,7-93 0 0 0,0 42-7 0 0,4-26-58 0 0,-13 141 70 0 0,0 6-21 0 0,1 0 0 0 0,-1 1 0 0 0,2-1 0 0 0,-1 1 1 0 0,3-5 15 0 0,-4 14-56 0 0,0 2-8 0 0,3 3 53 0 0,-1 1 1 0 0,1-1-1 0 0,-1 1 1 0 0,0 0-1 0 0,-1-1 1 0 0,1 1 0 0 0,-1 0-1 0 0,0 1 1 0 0,0-1-1 0 0,-1 0 1 0 0,1 4 10 0 0,2 13-22 0 0,-1-1 0 0 0,0 10 22 0 0,-2-17 1 0 0,1 35-1 0 0,-4 44 0 0 0,0-13 108 0 0,2-30-21 0 0,-9 343 536 0 0,0-270-395 0 0,-28 270 249 0 0,30-340-428 0 0,2-9 19 0 0,-6 20-68 0 0,10-60 64 0 0,-3 3 0 0 0,4-7-63 0 0,0 0 0 0 0,-1 0 1 0 0,1 0-1 0 0,0 0 0 0 0,0 0 0 0 0,0 0 0 0 0,0 0 0 0 0,0 0 0 0 0,0 0 1 0 0,0 0-1 0 0,0 1 0 0 0,0-1 0 0 0,0 0 0 0 0,0 0 0 0 0,0 0 0 0 0,0 0 0 0 0,0 0 1 0 0,0 0-1 0 0,0 0 0 0 0,0 0 0 0 0,0 0 0 0 0,0 0 0 0 0,0 0 0 0 0,-1 0 0 0 0,1 0 1 0 0,0 0-1 0 0,0 0 0 0 0,0 0 0 0 0,0 0 0 0 0,0 0 0 0 0,0 0 0 0 0,0 0 1 0 0,0 0-1 0 0,0 0 0 0 0,0 0 0 0 0,0 0 0 0 0,0 0 0 0 0,0 0 0 0 0,0 0 0 0 0,-1 0 1 0 0,1 0-1 0 0,0 0 0 0 0,0 0 0 0 0,0 0 0 0 0,0 0 0 0 0,0 0 0 0 0,0 0 0 0 0,0 0 1 0 0,0 0-1 0 0,0 0 0 0 0,0 0 0 0 0,0-1 0 0 0,0 1 0 0 0,0 0 0 0 0,0 0 1 0 0,0 0-1 0 0,0 0 0 0 0,0 0 0 0 0,0 0-1 0 0,-3-2 12 0 0,1 0-1 0 0,-1-1 1 0 0,1 1 0 0 0,0-1 0 0 0,0 0-1 0 0,1 0 1 0 0,-1 1 0 0 0,0-1 0 0 0,1 0-1 0 0,0 0 1 0 0,-1 0 0 0 0,1-1 0 0 0,0 1-1 0 0,0-2-11 0 0,-2-11 41 0 0,0 0-1 0 0,1-8-40 0 0,1 13 0 0 0,-11-162 66 0 0,7-44-66 0 0,4 130 6 0 0,3-56-6 0 0,-1-7 0 0 0,6-10 0 0 0,-7 147 0 0 0,0 2 0 0 0,1 1 0 0 0,1-7 0 0 0,0 7-14 0 0,-1 9-16 0 0,0 3 1 0 0,5 15 9 0 0,-1 0-1 0 0,0 1 1 0 0,-2-1 0 0 0,2 13 20 0 0,4 77 154 0 0,-8-83-98 0 0,6 153 91 0 0,-1-40 72 0 0,-5 0-1 0 0,-10 58-218 0 0,6-148 352 0 0,-4-56-234 0 0,5 3-108 0 0,-1 1 0 0 0,1-1 0 0 0,0 0 0 0 0,0 0 0 0 0,1 0 0 0 0,-1-3-10 0 0,-4-41 69 0 0,4 31-60 0 0,-15-320-55 0 0,11 156 28 0 0,-1-47-18 0 0,7 117 0 0 0,6-3 36 0 0,-6 110-5 0 0,0 3-6 0 0,0 0 1 0 0,1 0-1 0 0,-1 0 1 0 0,1 0 0 0 0,-1 1-1 0 0,2-4 11 0 0,-2 6-1 0 0,0 0-1 0 0,0 0 1 0 0,0 0-1 0 0,0 0 1 0 0,0 0-1 0 0,0 0 1 0 0,0 0-1 0 0,1 0 1 0 0,-1 0-1 0 0,0 1 1 0 0,0-1-1 0 0,0 0 1 0 0,0 0-1 0 0,0 0 1 0 0,0 0-1 0 0,0 0 1 0 0,0 0-1 0 0,0 0 1 0 0,0 0-1 0 0,0 0 1 0 0,0 0-1 0 0,0 0 1 0 0,0 0-1 0 0,0 0 1 0 0,0 0-1 0 0,0 0 1 0 0,0 0-1 0 0,1 0 1 0 0,-1 0-1 0 0,0 0 1 0 0,0 0-1 0 0,0 0 1 0 0,0 0-1 0 0,0 0 1 0 0,0 0-1 0 0,0 0 1 0 0,0 0-1 0 0,0 0 1 0 0,0 0-1 0 0,0 0 1 0 0,0 0-1 0 0,0 0 1 0 0,0 0-1 0 0,0 0 1 0 0,0-1-1 0 0,0 1 1 0 0,0 0-1 0 0,0 0 1 0 0,1 0-1 0 0,-1 0 0 0 0,0 0 1 0 0,0 0-1 0 0,0 0 1 0 0,0 0-1 0 0,0 0 3 0 0,4 6-15 0 0,0-1 0 0 0,0 1 0 0 0,-1 0 0 0 0,0 0 0 0 0,0 0 0 0 0,0 1 0 0 0,-1-1 0 0 0,0 1 0 0 0,1 5 14 0 0,3 16-34 0 0,1 24 34 0 0,-4-23 6 0 0,12 148-6 0 0,-9-93 11 0 0,-1 34 39 0 0,-6 13-50 0 0,0-99 3 0 0,-8 235 115 0 0,6-235-61 0 0,-4 14-57 0 0,-2 17 71 0 0,7-43-29 0 0,-1-1 1 0 0,-3 8-43 0 0,5-25 53 0 0,0-4 1 0 0,-3-5-49 0 0,0-1 1 0 0,1 0-1 0 0,0 1 1 0 0,0-1-1 0 0,1-1 1 0 0,0 1-1 0 0,0-1-5 0 0,-4-23 33 0 0,2-8-33 0 0,1 17 3 0 0,-7-89-63 0 0,5-31 60 0 0,6-113-67 0 0,-1 235 66 0 0,3-85-25 0 0,5 0-1 0 0,8-27 27 0 0,-15 126-8 0 0,4-15-5 0 0,-4 20-10 0 0,0 4-8 0 0,3 7 10 0 0,0 1 0 0 0,-1-1-1 0 0,0 1 1 0 0,-1 0 0 0 0,0 0 0 0 0,0 0 21 0 0,5 64-63 0 0,-7-65 61 0 0,2 67 7 0 0,-5 44-5 0 0,0-48 69 0 0,-12 299 617 0 0,11-291-510 0 0,2-55-50 0 0,2-8-31 0 0,0-14-74 0 0,0-3-18 0 0,0 0 0 0 0,0 0 0 0 0,0-1 1 0 0,0 1-1 0 0,0 0 0 0 0,0 0 0 0 0,0 0 1 0 0,0-1-1 0 0,0 1 0 0 0,1 0 0 0 0,-1 0 1 0 0,0 0-1 0 0,0-1 0 0 0,0 1 1 0 0,0 0-1 0 0,0 0 0 0 0,0 0 0 0 0,1 0 1 0 0,-1-1-1 0 0,0 1 0 0 0,0 0 0 0 0,0 0 1 0 0,0 0-1 0 0,1 0 0 0 0,-1 0 0 0 0,0 0-3 0 0,1-1-15 0 0,-1 1-1 0 0,1 0 0 0 0,-1-1 0 0 0,0 1 0 0 0,1-1 0 0 0,-1 1 0 0 0,1 0 0 0 0,-1-1 1 0 0,0 1-1 0 0,1-1 0 0 0,-1 1 0 0 0,0-1 0 0 0,1 0 0 0 0,-1 1 16 0 0,3-6-141 0 0,3-7-1167 0 0,-4 3-3421 0 0,-1-1-1749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6.6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24 159 6447 0 0,'0'0'142'0'0,"0"0"22"0"0,0 0 13 0 0,-1 0-20 0 0,-4 1-50 0 0,5-1-71 0 0,-1 0-1 0 0,1 0 1 0 0,-1 0-1 0 0,1 0 1 0 0,-1 0-1 0 0,1 0 1 0 0,0 0-1 0 0,-1 0 1 0 0,1 0-1 0 0,-1 0 0 0 0,1-1 1 0 0,-1 1-1 0 0,1 0 1 0 0,-1 0-1 0 0,1 0 1 0 0,-1-1-1 0 0,1 1 1 0 0,0 0-1 0 0,-1-1-35 0 0,0 1 263 0 0,1-1 0 0 0,-1 1 0 0 0,1 0 0 0 0,-1-1 0 0 0,1 1 0 0 0,-1 0 0 0 0,0 0 0 0 0,1-1 0 0 0,-1 1 0 0 0,0 0 0 0 0,1 0 0 0 0,-1 0 0 0 0,0 0-263 0 0,26-1 3831 0 0,-11 0-3668 0 0,1 0 0 0 0,-1-1 0 0 0,0-1 0 0 0,13-4-163 0 0,73-25 803 0 0,2 5-1 0 0,21 0-802 0 0,46 0 0 0 0,-130 22 0 0 0,102-12 0 0 0,-105 15 0 0 0,0 1 0 0 0,32 3 0 0 0,-44 1 0 0 0,0 0 0 0 0,-1 1 0 0 0,0 1 0 0 0,0 2 0 0 0,0 0 0 0 0,-1 1 0 0 0,8 5 0 0 0,-11-2 103 0 0,-13-3 375 0 0,-3-4-128 0 0,-3-3-138 0 0,1-1-169 0 0,-1 0 0 0 0,0 1 0 0 0,1-1 0 0 0,-1 1 0 0 0,0-1 0 0 0,0 0 1 0 0,0 1-1 0 0,1-1 0 0 0,-1 1 0 0 0,0-1 0 0 0,0 1 0 0 0,0-1 0 0 0,0 0 0 0 0,0 1 0 0 0,0-1 0 0 0,1 1-43 0 0,-1 2 200 0 0,0 4-184 0 0,-1-5-16 0 0,1-1 0 0 0,-1 0 0 0 0,0 0 0 0 0,0 1 0 0 0,1-1 0 0 0,-1 0 0 0 0,0 0 0 0 0,0 0 0 0 0,0 0 0 0 0,0 0 0 0 0,0 0 0 0 0,-1 0 0 0 0,1 0 0 0 0,0-1 0 0 0,-1 2 0 0 0,-22 9 0 0 0,22-11 0 0 0,-9 4 0 0 0,0 0 0 0 0,-1-1 0 0 0,1-1 0 0 0,-11 1 0 0 0,-47 2 0 0 0,33-3 0 0 0,7 0 0 0 0,-16 1 0 0 0,-1-1 0 0 0,1-2 0 0 0,-23-4 0 0 0,-46-8 0 0 0,-33 5 0 0 0,-45-5 0 0 0,146 7 0 0 0,-25-9 0 0 0,69 14 0 0 0,-24-6 0 0 0,11 3 0 0 0,1 0 0 0 0,-16-1 0 0 0,16 2 0 0 0,-5-2 0 0 0,65 2 0 0 0,85-7 0 0 0,-50 3 0 0 0,-26 2 0 0 0,43 2 0 0 0,211 33 0 0 0,-194-16 0 0 0,64 13 0 0 0,-158-24 0 0 0,68 13 0 0 0,-85-16 7 0 0,0 0 9 0 0,0 0 0 0 0,0 0 1 0 0,0 1-1 0 0,3 1-16 0 0,-7-3 7 0 0,0 0 0 0 0,0 0 1 0 0,0 0-1 0 0,0 0 0 0 0,0 0 0 0 0,0 0 0 0 0,0 0 0 0 0,0 0 0 0 0,0 0 0 0 0,0 0 1 0 0,0 0-1 0 0,0 0 0 0 0,0 0 0 0 0,0 0 0 0 0,0 0 0 0 0,0 0 0 0 0,0 0 1 0 0,0 0-1 0 0,0 0 0 0 0,0 0 0 0 0,0 1 0 0 0,0-1 0 0 0,0 0 0 0 0,0 0 0 0 0,0 0 1 0 0,0 0-1 0 0,0 0 0 0 0,0 0 0 0 0,0 0 0 0 0,0 0 0 0 0,0 0 0 0 0,-1 0 0 0 0,1 0 1 0 0,0 0-1 0 0,0 0 0 0 0,1 0 0 0 0,-1 0 0 0 0,0 0 0 0 0,0 0 0 0 0,0 0 0 0 0,0 0 1 0 0,0 0-1 0 0,0 0 0 0 0,0 0 0 0 0,0 0 0 0 0,0 0 0 0 0,0 1 0 0 0,0-1 1 0 0,0 0-1 0 0,0 0 0 0 0,0 0 0 0 0,0 0-7 0 0,-10 4 395 0 0,1 0-1 0 0,-1 0 1 0 0,0-1 0 0 0,-5 1-395 0 0,-12 3 26 0 0,-19 6-26 0 0,-1-3 0 0 0,-1-2 0 0 0,-19 1 0 0 0,37-7 0 0 0,-22-1 0 0 0,17-1 0 0 0,-1 2 0 0 0,-195 25 0 0 0,58-2 0 0 0,168-24 0 0 0,0 0 0 0 0,0-1 0 0 0,0 0 0 0 0,-1 0 0 0 0,5 0 0 0 0,1 0 0 0 0,0 0 0 0 0,0 0 0 0 0,0 0 0 0 0,-1 0 0 0 0,1 0 0 0 0,0 0 0 0 0,0 0 0 0 0,0 0 0 0 0,-1 0 0 0 0,1 0 0 0 0,0 0 0 0 0,0 0 0 0 0,0 0 0 0 0,0 0 0 0 0,-1 0 0 0 0,1 0 0 0 0,0 0 0 0 0,0-1 0 0 0,0 1 0 0 0,0 0 0 0 0,-1 0 0 0 0,1 0 0 0 0,0 0 0 0 0,0 0 0 0 0,0 0 0 0 0,0-1 0 0 0,0 1 0 0 0,-1 0 0 0 0,1 0 0 0 0,3-2 0 0 0,0-1 0 0 0,-1 2 0 0 0,1-1 0 0 0,0 0 0 0 0,0 0 0 0 0,1 1 0 0 0,-1 0 0 0 0,3-1 0 0 0,0-1 0 0 0,74-29 0 0 0,0 3 0 0 0,11 1 0 0 0,-56 20 0 0 0,0 2 0 0 0,1 2 0 0 0,4 0 0 0 0,-16 2 0 0 0,11 0 0 0 0,0 2 0 0 0,0 2 0 0 0,23 3 0 0 0,-12 0 0 0 0,21 7 0 0 0,-54-10 0 0 0,9 3 0 0 0,-1 0 0 0 0,0 2 0 0 0,7 2 0 0 0,-8-1 0 0 0,-15-7 0 0 0,0 1 0 0 0,0-1 0 0 0,0 1 0 0 0,-1 1 0 0 0,1-1 0 0 0,-1 1 0 0 0,4 2 0 0 0,7 8 0 0 0,-5-4 0 0 0,-8-6 0 0 0,0 0 0 0 0,7 10 20 0 0,-3-1-241 0 0,-3-21-2266 0 0,-2-1 973 0 0,-1-2-20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8.2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 0 6447 0 0,'0'0'298'0'0,"0"0"-10"0"0,0 0-118 0 0,-1 2 206 0 0,-7 12 620 0 0,7-12-484 0 0,0 1 206 0 0,0-2-663 0 0,1-1-1 0 0,0 0 1 0 0,0 0 0 0 0,0 0 0 0 0,0 0 0 0 0,0 1 0 0 0,-1-1 0 0 0,1 0 0 0 0,0 0 0 0 0,0 0 0 0 0,0 1 0 0 0,0-1 0 0 0,0 0-1 0 0,0 0 1 0 0,0 1 0 0 0,0-1 0 0 0,0 0 0 0 0,0 0 0 0 0,0 0 0 0 0,0 1 0 0 0,0-1 0 0 0,0 0 0 0 0,0 0 0 0 0,0 1-1 0 0,0-1 1 0 0,0 0 0 0 0,0 0-55 0 0,4 16 2408 0 0,-3-14-1896 0 0,0 0 0 0 0,2 1-474 0 0,0 1-1 0 0,0-1 0 0 0,0 1 1 0 0,0-1-1 0 0,1 0 0 0 0,0 0 1 0 0,0-1-1 0 0,-1 1 0 0 0,1-1 1 0 0,2 1-38 0 0,11 5 106 0 0,0-1 1 0 0,1 0-107 0 0,3 0 21 0 0,156 68 2027 0 0,-145-60-2048 0 0,-14-7 0 0 0,0 0 0 0 0,12 9 0 0 0,73 46 0 0 0,-96-58 0 0 0,-1 0 72 0 0,-5-4 299 0 0,-1-1 117 0 0,0 0 21 0 0,0 0-66 0 0,-1 1-294 0 0,-1 2-147 0 0,0 0 0 0 0,0-1 0 0 0,0 1 0 0 0,-1-1-1 0 0,1 0 1 0 0,-1 1 0 0 0,1-1 0 0 0,-2 1-2 0 0,-2 0 1 0 0,2 0-1 0 0,1-1 0 0 0,-1 1 0 0 0,0-1 0 0 0,-3 1 0 0 0,-2 2 0 0 0,-35 16 0 0 0,35-14 0 0 0,0 0 0 0 0,1 1 0 0 0,-1 0 0 0 0,1 1 0 0 0,-1 1 0 0 0,-8 10 0 0 0,7-8 0 0 0,-1 1 0 0 0,2 1 0 0 0,-14 16 0 0 0,10-13 0 0 0,-9 15 0 0 0,12-15 0 0 0,-2-1 0 0 0,-4 4 0 0 0,-72 92 0 0 0,79-100 0 0 0,-35 46 0 0 0,36-49 0 0 0,0 0 0 0 0,-1-1 0 0 0,0 1 0 0 0,-9 4 0 0 0,11-9 0 0 0,6-4 0 0 0,1 0 0 0 0,0-1 0 0 0,0 1 0 0 0,0 0 0 0 0,-1 0 0 0 0,1 0 0 0 0,0 0 0 0 0,0 0 0 0 0,-1 0 0 0 0,1-1 0 0 0,0 1 0 0 0,0 0 0 0 0,0 0 0 0 0,0 0 0 0 0,-1-1 0 0 0,1 1 0 0 0,0 0 0 0 0,0 0 0 0 0,0 0 0 0 0,0-1 0 0 0,0 1 0 0 0,0 0 0 0 0,0 0 0 0 0,0-1 0 0 0,0 1 0 0 0,-1 0 0 0 0,1 0 0 0 0,0-2 0 0 0,0 1 0 0 0,0-1 0 0 0,0 1 0 0 0,0-1 0 0 0,1 1 0 0 0,-1 0 0 0 0,0-1 0 0 0,1 1 0 0 0,-1-1 0 0 0,1 1 0 0 0,-1 0 0 0 0,1 0 0 0 0,-1-1 0 0 0,1 1 0 0 0,0-1 0 0 0,15-19 0 0 0,-10 14 0 0 0,17-20 0 0 0,1 2 0 0 0,1 1 0 0 0,17-13 0 0 0,-37 33 0 0 0,99-80 0 0 0,-70 57 0 0 0,-17 13 0 0 0,1 0 0 0 0,9-4 0 0 0,-6 5 0 0 0,0 1 0 0 0,1 1 0 0 0,3 0 0 0 0,-19 9 0 0 0,0 0 0 0 0,0-1 0 0 0,-1 0 0 0 0,1 0 0 0 0,3-3 0 0 0,-8 6 0 0 0,0-1 0 0 0,0 1 0 0 0,-1-1 0 0 0,1 0 0 0 0,0 1 0 0 0,0-1 0 0 0,0 0 0 0 0,0 0 0 0 0,0 0 0 0 0,-1 0 0 0 0,1 0 0 0 0,0 0 0 0 0,0-1 0 0 0,6-8 0 0 0,-6 8 0 0 0,-1-1 0 0 0,3-9 0 0 0,-4 9 0 0 0,1 1 0 0 0,-2-7 0 0 0,2 8 0 0 0,0-1 0 0 0,0 1 0 0 0,-1-1 0 0 0,1 0 0 0 0,-1 1 0 0 0,1-1 0 0 0,-1 1 0 0 0,1-1 0 0 0,-1 1 0 0 0,0-1 0 0 0,0 1 0 0 0,-1-2 0 0 0,-1-1 0 0 0,2 1 0 0 0,-1 0 0 0 0,1 0 0 0 0,-1 0 0 0 0,0 0 0 0 0,0 1 0 0 0,0-1 0 0 0,-1 1 0 0 0,1-1 0 0 0,-2 0 0 0 0,-2-3 0 0 0,-6-5 0 0 0,0 1 0 0 0,-1 0 0 0 0,-1 1 0 0 0,1 0 0 0 0,-1 1 0 0 0,-11-4 0 0 0,-8-6 30 0 0,-1-3-30 0 0,25 15 42 0 0,-16-10 550 0 0,1 1 776 0 0,-14-6-1368 0 0,4 2 17 0 0,21 11-17 0 0,-1 1-1 0 0,0 0 1 0 0,-13-4 0 0 0,3 3 0 0 0,14 4 0 0 0,0 1 0 0 0,0 0 0 0 0,-9-1 0 0 0,12 2 0 0 0,-18-1 0 0 0,22 2 0 0 0,2 2 0 0 0,-18 3 0 0 0,20-2 0 0 0,7 1 0 0 0,10 2 0 0 0,48 5 0 0 0,-14-2 0 0 0,7 4 0 0 0,-29-3 0 0 0,-1 1 0 0 0,0 1 0 0 0,11 8 0 0 0,-11-6 0 0 0,15 6 0 0 0,71 34 0 0 0,-89-35 0 0 0,-26-18 0 0 0,0 0 0 0 0,1 0 0 0 0,-1 1 0 0 0,1-1 0 0 0,-1 0 0 0 0,0 1 0 0 0,1-1 0 0 0,-1 0 0 0 0,0 1 0 0 0,0-1 0 0 0,1 0 0 0 0,-1 1 0 0 0,0-1 0 0 0,0 1 0 0 0,1-1 0 0 0,-1 1 0 0 0,-2 0 0 0 0,1 1 0 0 0,-1-1 0 0 0,1 1 0 0 0,-1-1 0 0 0,0 0 0 0 0,1 0 0 0 0,-1 0 0 0 0,0 0 0 0 0,-1 1 0 0 0,-2 1 0 0 0,-11 7 0 0 0,14-10 0 0 0,-11 8 0 0 0,-1 1 0 0 0,1 0 0 0 0,0 0 0 0 0,1 1 0 0 0,-8 9 0 0 0,10-9 0 0 0,3-3 0 0 0,1 1 0 0 0,-6 7 0 0 0,4-5 0 0 0,1-1 0 0 0,-4 3 0 0 0,4-6 0 0 0,1 1 0 0 0,1 0 0 0 0,-1 0 0 0 0,1 1 0 0 0,-2 4 0 0 0,-4 7 0 0 0,-1-1 0 0 0,0 0 0 0 0,-11 12 0 0 0,-14 18 0 0 0,13-16 0 0 0,-1-1 0 0 0,-1-2 0 0 0,-8 6 0 0 0,25-26-11 0 0,3-2-9 0 0,0-1 0 0 0,-1-1-1 0 0,1 1 1 0 0,-1-1-1 0 0,0 0 1 0 0,-3 0 20 0 0,21-22-3343 0 0,-2 4-1229 0 0,2-2-1228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29.0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223 154 4607 0 0,'0'0'102'0'0,"-1"1"20"0"0,-5 1-21 0 0,3-1-70 0 0,-1 0 0 0 0,1 0 0 0 0,-1 0 0 0 0,1-1 0 0 0,-3 1-31 0 0,-3 0 471 0 0,0-1 0 0 0,1 0-1 0 0,-1-1 1 0 0,-1 0-471 0 0,-6-2 346 0 0,13 2-227 0 0,0-1 24 0 0,1 1 345 0 0,0 1 21 0 0,-1-2-285 0 0,1 1 100 0 0,0 0 0 0 0,0 0 0 0 0,0 1 0 0 0,0-1-1 0 0,0 0 1 0 0,0 1 0 0 0,0-1-324 0 0,-7 0 149 0 0,-1 1-61 0 0,8 0 283 0 0,0-1 117 0 0,-3 0-230 0 0,0 0-115 0 0,0 0 0 0 0,0 0 1 0 0,0 0-1 0 0,0 1 0 0 0,0-1 0 0 0,-1 1-143 0 0,-8 0 391 0 0,11-2 404 0 0,-1 1-98 0 0,3 0-548 0 0,-6-1-133 0 0,-1 4 56 0 0,7-1 299 0 0,1-1 117 0 0,0 0 21 0 0,0 0-66 0 0,1 2-294 0 0,8 5-133 0 0,4 0-16 0 0,-10-5 0 0 0,14 4 0 0 0,4-1 0 0 0,-12-2 0 0 0,1-2 0 0 0,-1 1 0 0 0,0-1 0 0 0,1-1 0 0 0,5 0 0 0 0,9 2 0 0 0,-19-1 0 0 0,1-1 0 0 0,-1 0 0 0 0,0 0 0 0 0,0 0 0 0 0,0 0 0 0 0,5-1 0 0 0,-1-1 0 0 0,0 1 0 0 0,0 1 0 0 0,0 0 0 0 0,0 0 0 0 0,3 0 0 0 0,-1 0 0 0 0,4-1 0 0 0,79-12 0 0 0,-63 10 0 0 0,-10 0 0 0 0,1 1 0 0 0,0 2 0 0 0,9 0 0 0 0,8 1 1470 0 0,17-2-1470 0 0,25 1 578 0 0,-39 0-578 0 0,41-6 0 0 0,-13 1 0 0 0,-59 4 0 0 0,0 0 0 0 0,0-1 0 0 0,0 0 0 0 0,0 0 0 0 0,0-1 0 0 0,10-5 0 0 0,-16 6 0 0 0,0 1 0 0 0,0-1 0 0 0,1 1 0 0 0,2-1 0 0 0,3 0 0 0 0,0 0 0 0 0,0-1 0 0 0,5-2 0 0 0,-13 4 0 0 0,9-4 0 0 0,1 1 0 0 0,-1 1 0 0 0,1 0 0 0 0,3 0 0 0 0,-3 1 0 0 0,-1 0 0 0 0,1-1 0 0 0,-1-1 0 0 0,4-2 0 0 0,-5 2 0 0 0,0 0 0 0 0,1 1 0 0 0,-1 1 0 0 0,1-1 0 0 0,5 1 0 0 0,-9 2 0 0 0,0-1 0 0 0,1 0 0 0 0,-1 0 0 0 0,0-1 0 0 0,0 0 0 0 0,5-2 0 0 0,-8 2 0 0 0,1 1 0 0 0,0-1 0 0 0,-1 1 0 0 0,1 1 0 0 0,0-1 0 0 0,-1 1 0 0 0,1 0 0 0 0,0 0 0 0 0,0 1 0 0 0,-1-1 0 0 0,4 2 0 0 0,-8-2 0 0 0,3 0 0 0 0,0 0 0 0 0,0 0 0 0 0,0 0 0 0 0,0-1 0 0 0,0 0 0 0 0,0 0 0 0 0,0 0 0 0 0,0 0 0 0 0,3-2 0 0 0,-3 2 0 0 0,0-1 0 0 0,0 1 0 0 0,0 0 0 0 0,0 0 0 0 0,0 0 0 0 0,0 1 0 0 0,0-1 0 0 0,0 1 0 0 0,0 0 0 0 0,1 1 0 0 0,2-1 236 0 0,-1 0-1 0 0,0 0 0 0 0,0 0 1 0 0,0-1-1 0 0,0 0 0 0 0,0 0 1 0 0,0 0-1 0 0,1-1-235 0 0,-4 1 19 0 0,-1 1 0 0 0,1-1 1 0 0,0 1-1 0 0,0 0 0 0 0,0 0 0 0 0,0 0 0 0 0,-1 0 1 0 0,1 1-1 0 0,0-1-19 0 0,15 1-8 0 0,-13-2 8 0 0,-3 0 0 0 0,0 1 0 0 0,0-1 0 0 0,0 1 0 0 0,0-1 0 0 0,0 1 0 0 0,0 0 0 0 0,0 0 0 0 0,0 0 0 0 0,2 0 0 0 0,15-2 0 0 0,-13 1 0 0 0,0 1 0 0 0,0-1 0 0 0,-1 1 0 0 0,1 0 0 0 0,0 0 0 0 0,0 1 0 0 0,4 1 0 0 0,-7-2 0 0 0,0 1 0 0 0,-1 0 0 0 0,1-1 0 0 0,0 0 0 0 0,0 1 0 0 0,0-1 0 0 0,0-1 0 0 0,0 1 0 0 0,0 0 0 0 0,0-1 0 0 0,0 1 0 0 0,0-1 0 0 0,2 0 0 0 0,-4 0 0 0 0,1 1 0 0 0,-1 0 0 0 0,0-1 0 0 0,1 1 0 0 0,-1 0 0 0 0,1 0 0 0 0,-1 0 0 0 0,1 0 0 0 0,-1 1 0 0 0,1-1 0 0 0,-1 0 0 0 0,0 1 0 0 0,1-1 0 0 0,-1 1 0 0 0,1-1 0 0 0,-1 1 0 0 0,13 3 0 0 0,18 0 0 0 0,-29-4 0 0 0,0 1 0 0 0,0-1 0 0 0,0 0 0 0 0,-1 0 0 0 0,1 0 0 0 0,0-1 0 0 0,3 1 0 0 0,-1-1 0 0 0,43-2 0 0 0,-33 3 0 0 0,34 1 0 0 0,-13 0 0 0 0,-14-1 0 0 0,-16-1 0 0 0,1 1 0 0 0,-1 0 0 0 0,5 1 0 0 0,-8-1 0 0 0,0 0 0 0 0,0 0 0 0 0,0 0 0 0 0,1-1 0 0 0,-1 1 0 0 0,0-1 0 0 0,0 0 0 0 0,2-1 0 0 0,11-2 0 0 0,-4 4 0 0 0,28 6 0 0 0,-22-2 0 0 0,-14-4 0 0 0,1-1 0 0 0,19 2 0 0 0,-20-1 0 0 0,-1 1 0 0 0,1 0 0 0 0,0 0 0 0 0,3 1 0 0 0,-7-1 0 0 0,1-1 0 0 0,0 0 0 0 0,-1 0 0 0 0,1 0 0 0 0,0 0 0 0 0,0 1 0 0 0,-1-1 0 0 0,1 0 0 0 0,0 0 0 0 0,-1 0 0 0 0,1-1 0 0 0,0 1 0 0 0,-1 0 0 0 0,1 0 0 0 0,0 0 0 0 0,-1 0 0 0 0,1-1 0 0 0,3 0 0 0 0,15-3 0 0 0,-16 4 0 0 0,1-1 0 0 0,-1 2 0 0 0,1-1 0 0 0,0 0 0 0 0,1 1 0 0 0,-1-1 0 0 0,-1 1 0 0 0,1-1 0 0 0,-1 0 0 0 0,1 0 0 0 0,0 0 0 0 0,7-2 0 0 0,0 2 0 0 0,53 5 0 0 0,-61-5 0 0 0,1 0 0 0 0,-1 0 0 0 0,1 0 0 0 0,-1 0 0 0 0,1-1 0 0 0,2 0 0 0 0,5 2 0 0 0,-1 4 0 0 0,1 0 0 0 0,-11-5 0 0 0,0 0 0 0 0,0 0 0 0 0,1 0 0 0 0,-1 0 0 0 0,0 0 0 0 0,1 0 0 0 0,-1 0 0 0 0,0 1 0 0 0,0-1 0 0 0,1 0 0 0 0,-1 0 0 0 0,0 0 0 0 0,0 0 0 0 0,0 1 0 0 0,1-1 0 0 0,-1 0 0 0 0,0 0 0 0 0,0 0 0 0 0,0 1 0 0 0,1-1 0 0 0,-1 0 0 0 0,0 0 0 0 0,0 1 0 0 0,0-1 0 0 0,0 0 0 0 0,0 0 0 0 0,0 1 0 0 0,0-1 0 0 0,0 1 0 0 0,-1-1 0 0 0,1 1 0 0 0,-1-1 0 0 0,1 1 0 0 0,-1-1 0 0 0,1 1 0 0 0,-1-1 0 0 0,0 1 0 0 0,1-1 0 0 0,-1 0 0 0 0,0 1 0 0 0,1-1 0 0 0,-1 0 0 0 0,0 0 0 0 0,0 1 0 0 0,-15 2 0 0 0,13-2 0 0 0,0 0 0 0 0,0-1 0 0 0,1 1 0 0 0,-1-1 0 0 0,-1 0 0 0 0,1 0 0 0 0,-1 0 0 0 0,-2 0 0 0 0,-10 1 0 0 0,-1 2 0 0 0,0 0 0 0 0,1 0 0 0 0,-11 5 0 0 0,23-7 0 0 0,-1 1 0 0 0,0-2 0 0 0,0 1 0 0 0,-1 0 0 0 0,1-1 0 0 0,0 0 0 0 0,-22 2 0 0 0,-91 21 0 0 0,102-20 0 0 0,0-2 0 0 0,-12 0 0 0 0,9-1 0 0 0,-11 3 0 0 0,-13 2 0 0 0,0-1 0 0 0,-1-3 0 0 0,-22-2 0 0 0,18 0 0 0 0,28 1 0 0 0,-1-1 0 0 0,0 0 0 0 0,-3-2 0 0 0,3-1 0 0 0,1 2 0 0 0,-1 0 0 0 0,0 1 0 0 0,-4 1 0 0 0,-23-1 0 0 0,25 1 0 0 0,-16 0 0 0 0,-27 8 0 0 0,-11 0 0 0 0,40-6 0 0 0,-83 6 0 0 0,84-3 0 0 0,0 0 0 0 0,-12 6 0 0 0,-15 3 0 0 0,-59 5 0 0 0,63-15 0 0 0,46-3 0 0 0,-4-2 0 0 0,1 0 0 0 0,0-1 0 0 0,0 0 0 0 0,-14-5 0 0 0,-12-1 0 0 0,17 3 0 0 0,1 0 0 0 0,-1-2 0 0 0,-3-3 0 0 0,-38-11 0 0 0,55 18 0 0 0,-1 0 0 0 0,0 1 0 0 0,-10-1 0 0 0,-12-2 0 0 0,18 3 0 0 0,0 0 0 0 0,0 1 0 0 0,-10 1 0 0 0,-14-1 0 0 0,20 2 0 0 0,17-1 0 0 0,0 1 0 0 0,0-1 0 0 0,-1 0 0 0 0,1 0 0 0 0,0-1 0 0 0,0 1 0 0 0,-1 0 0 0 0,0-1 0 0 0,-7-3 0 0 0,-3 1 0 0 0,9 3 0 0 0,2 2 0 0 0,-18-2 0 0 0,20 0 0 0 0,1 0 0 0 0,-1 0 0 0 0,1 0 0 0 0,0 0 0 0 0,-1 0 0 0 0,1 0 0 0 0,0 0 0 0 0,-1 0 0 0 0,1 0 0 0 0,0 0 0 0 0,-1 1 0 0 0,1-1 0 0 0,0 0 0 0 0,-1 0 0 0 0,1 0 0 0 0,0 0 0 0 0,-1 1 0 0 0,1-1 0 0 0,0 0 0 0 0,0 0 0 0 0,-1 0 0 0 0,1 1 0 0 0,0-1 0 0 0,0 1 0 0 0,1-1 0 0 0,-1 1 0 0 0,0-1 0 0 0,0 1 0 0 0,1-1 0 0 0,-1 1 0 0 0,0-1 0 0 0,1 0 0 0 0,-1 1 0 0 0,1-1 0 0 0,-1 0 0 0 0,0 1 0 0 0,1-1 0 0 0,-1 0 0 0 0,1 1 0 0 0,-1-1 0 0 0,1 0 0 0 0,3 3 0 0 0,-3-3 0 0 0,23 8 0 0 0,-23-8 0 0 0,5 3 0 0 0,0-1 0 0 0,0 0 0 0 0,0-1 0 0 0,1 1 0 0 0,-1-1 0 0 0,1 0 0 0 0,-1-1 0 0 0,0 1 0 0 0,2-2 0 0 0,102-11 0 0 0,-79 9 0 0 0,20 0 0 0 0,4 1 0 0 0,19-1 0 0 0,-28 1 0 0 0,6-2 0 0 0,106-9 0 0 0,-98 9 0 0 0,-29 0 0 0 0,1-1 0 0 0,-6 1 0 0 0,18-1 0 0 0,-29 5 0 0 0,55-3 0 0 0,44 4 0 0 0,-89 2 0 0 0,0 1 0 0 0,5 2 0 0 0,21 4 0 0 0,3 0 0 0 0,-19-3 0 0 0,17 0 0 0 0,191 19 0 0 0,-155-22 0 0 0,-10 0 0 0 0,-54-3 0 0 0,9-2 0 0 0,-15 1 0 0 0,0 0 0 0 0,0 1 0 0 0,7 1 0 0 0,-19 0 0 0 0,1-1 0 0 0,0 0 0 0 0,-1-1 0 0 0,1 0 0 0 0,0 0 0 0 0,0 0 0 0 0,-1-1 0 0 0,3 0 0 0 0,9-2 0 0 0,1 1 0 0 0,7 0 0 0 0,-7 1 0 0 0,0-1 0 0 0,4-1 0 0 0,-12 1 0 0 0,0 1 0 0 0,1 1 0 0 0,-1 0 0 0 0,1 0 0 0 0,-1 1 0 0 0,-9-1 0 0 0,2 0 0 0 0,0 0 0 0 0,0 0 0 0 0,0 0 0 0 0,0-1 0 0 0,0 1 0 0 0,1-1 0 0 0,-1 0 0 0 0,0 0 0 0 0,15-4 0 0 0,-8 3 0 0 0,0 0 0 0 0,-10 2 0 0 0,0 0 0 0 0,-1 0 0 0 0,1 0 0 0 0,0 0 0 0 0,-1 0 0 0 0,1 0 0 0 0,0-1 0 0 0,-1 1 0 0 0,1 0 0 0 0,-1-1 0 0 0,1 1 0 0 0,-1 0 0 0 0,1-1 0 0 0,-1 1 0 0 0,1 0 0 0 0,-1-1 0 0 0,0 1 0 0 0,0-1 0 0 0,1 1 0 0 0,-1 0 0 0 0,0-1 0 0 0,0 1 0 0 0,0-1 0 0 0,1 1 0 0 0,-1-1 0 0 0,0 1 0 0 0,0-1 0 0 0,0 1 0 0 0,0-1 0 0 0,0 1 0 0 0,0 0 0 0 0,0-1 0 0 0,0 1 0 0 0,0-1 0 0 0,0 1 0 0 0,-1-2 0 0 0,1 1 0 0 0,-1 0 0 0 0,1 0 0 0 0,-1 0 0 0 0,1 0 0 0 0,-1 0 0 0 0,0 0 0 0 0,1 0 0 0 0,-2 0 0 0 0,-6-7 0 0 0,5 7 0 0 0,2 1 0 0 0,-20-4 0 0 0,12 1 0 0 0,-1 1 0 0 0,1 0 0 0 0,0 1 0 0 0,-1 0 0 0 0,1 1 0 0 0,-1 0 0 0 0,-1 0 0 0 0,-10 1 0 0 0,3-1 0 0 0,1 2 0 0 0,-6 1 0 0 0,1 0 0 0 0,10-2 0 0 0,0-1 0 0 0,0 0 0 0 0,-7-1 0 0 0,-15-1 0 0 0,-87-3 0 0 0,57 4 0 0 0,41 2 0 0 0,0-2 0 0 0,0-1 0 0 0,-8-1 0 0 0,11-1 0 0 0,1 2 0 0 0,-1 1 0 0 0,0 0 0 0 0,-3 2 0 0 0,-25-2 0 0 0,29 0 0 0 0,-16 1 0 0 0,-109 12 0 0 0,25 3 0 0 0,-4 5 0 0 0,89-15 0 0 0,0 2 0 0 0,-28 9 0 0 0,-63 29 0 0 0,86-29 0 0 0,15-5 0 0 0,0-2 0 0 0,-5 1 0 0 0,-4 1 0 0 0,21-7 0 0 0,0 0 0 0 0,0-1 0 0 0,-12 2 0 0 0,-113 5 0 0 0,65-6 0 0 0,47-3 0 0 0,-11-1 0 0 0,-17-1 0 0 0,45 1 0 0 0,0-1 0 0 0,0 1 0 0 0,0-2 0 0 0,0 1 0 0 0,-2-2 0 0 0,-17-2 0 0 0,7-1 0 0 0,7 4 0 0 0,3 0 0 0 0,0-2 0 0 0,2-2 0 0 0,1 0 0 0 0,7 5 0 0 0,-1 1 0 0 0,1 0 0 0 0,0 0 0 0 0,0-1 0 0 0,-1 1 0 0 0,1 0 0 0 0,0 0 0 0 0,0-1 0 0 0,0 1 0 0 0,0 0 0 0 0,-1-1 0 0 0,1 1 0 0 0,0 0 0 0 0,0-1 0 0 0,0 1 0 0 0,0 0 0 0 0,0-1 0 0 0,0 1 0 0 0,0 0 0 0 0,0-1 0 0 0,0 1 0 0 0,0 0 0 0 0,0-1 0 0 0,0 1 0 0 0,1-1 0 0 0,-1 0 0 0 0,1 0 0 0 0,-1 1 0 0 0,1-1 0 0 0,0 0 0 0 0,-1 1 0 0 0,1-1 0 0 0,0 0 0 0 0,-1 1 0 0 0,1-1 0 0 0,0 1 0 0 0,1-1 0 0 0,7-4 0 0 0,1 1 0 0 0,0 0 0 0 0,0 1 0 0 0,0 0 0 0 0,0 1 0 0 0,1 0 0 0 0,-1 0 0 0 0,1 1 0 0 0,1-1 0 0 0,78-16 0 0 0,51-4 0 0 0,-90 12 0 0 0,2-2 0 0 0,-5 1 0 0 0,14 0 0 0 0,-23 5 0 0 0,-1-2 0 0 0,32-11 0 0 0,-33 9-378 0 0,0 2-1 0 0,1 1 1 0 0,26-1 378 0 0,113-2-157 0 0,-131 9 843 0 0,-18 1-158 0 0,5 2-528 0 0,-6-1 78 0 0,8-1-78 0 0,-20-1 0 0 0,3 0 0 0 0,1 1 0 0 0,-1 0 0 0 0,14 3 0 0 0,20 3 0 0 0,-32-5 0 0 0,1 2 0 0 0,-1 0 0 0 0,9 3 0 0 0,38 11 0 0 0,-55-14 0 0 0,1 1 0 0 0,-2 1 0 0 0,1 0 0 0 0,10 5 0 0 0,-5-1 0 0 0,10 3 0 0 0,-24-11 0 0 0,-1-1 0 0 0,0 1 0 0 0,0 0 0 0 0,0 0 0 0 0,0 0 0 0 0,-1 0 0 0 0,1 0 0 0 0,0 1 0 0 0,0-1 0 0 0,16 12 0 0 0,-9-7-64 0 0,-8-5-273 0 0,-1-1-138 0 0,-2 0 320 0 0,0-1-1 0 0,0 1 1 0 0,0-1-1 0 0,0 0 1 0 0,1 1-1 0 0,-1-1 1 0 0,0 0-1 0 0,0 0 1 0 0,0 0 155 0 0,-6-3-554 0 0,0 0-187 0 0,1 1-1 0 0,-1-1 1 0 0,1 0 0 0 0,0-1 741 0 0,-14-9-5798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0.3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172 13 6447 0 0,'0'0'142'0'0,"0"0"22"0"0,-2 1 13 0 0,-10 1-20 0 0,-1-4-125 0 0,2 0 1089 0 0,0 0 0 0 0,0 1 0 0 0,0 0 0 0 0,-4 1-1121 0 0,14 0 149 0 0,0 0-1 0 0,-1 0 0 0 0,1 0 0 0 0,0-1 0 0 0,-1 1 1 0 0,1 0-1 0 0,0-1 0 0 0,0 1 0 0 0,-1-1 1 0 0,1 1-149 0 0,0-1 111 0 0,0 1 0 0 0,0-1 1 0 0,0 1-1 0 0,-1 0 0 0 0,1-1 1 0 0,0 1-1 0 0,0 0 1 0 0,0 0-1 0 0,0 0 0 0 0,0 0-111 0 0,-2-1 175 0 0,0 0-44 0 0,-12 3 674 0 0,4 1-716 0 0,-14 12 1959 0 0,23-14-1677 0 0,2-1 117 0 0,0 2 21 0 0,0 9-66 0 0,2 1-294 0 0,4 0-133 0 0,0-5-16 0 0,1 0 0 0 0,-1 0 0 0 0,1-1 0 0 0,0 0 0 0 0,5 2 0 0 0,9 10 0 0 0,-11-10 0 0 0,1 0 0 0 0,0-1 0 0 0,2 1 0 0 0,11 6 0 0 0,1 1 0 0 0,0-2 0 0 0,3 1 0 0 0,29 14 0 0 0,7 4-20 0 0,-35-18 483 0 0,18 11-463 0 0,40 22 1355 0 0,5 5-1105 0 0,-55-30-250 0 0,16 10 0 0 0,-30-17 0 0 0,2 3 0 0 0,-15-11 0 0 0,-6-6 0 0 0,0-1 0 0 0,9 9 0 0 0,-4 0 0 0 0,-3 4 0 0 0,-1-1 0 0 0,-3-1 0 0 0,-6 2 0 0 0,-11 10 0 0 0,8-13 0 0 0,-7 9 0 0 0,-4 3 0 0 0,5-8 0 0 0,1 0 0 0 0,-1-1 0 0 0,0-1 0 0 0,-1 0 0 0 0,-7 7 0 0 0,15-13 0 0 0,0 0 0 0 0,0-1 0 0 0,-7 4 0 0 0,-1 0 0 0 0,-10 6 0 0 0,-4 4 0 0 0,16-10 0 0 0,-1-1 0 0 0,-1-1 0 0 0,-14 7 0 0 0,10-6 0 0 0,1 1 0 0 0,-2 2 0 0 0,-1 1 0 0 0,-8 2 0 0 0,8-3 0 0 0,-8 5 0 0 0,-17 6 0 0 0,30-13 0 0 0,12-9 0 0 0,-2 1 0 0 0,-10 4 0 0 0,11-3 0 0 0,-4 3 0 0 0,-3 4 0 0 0,1-1 0 0 0,1 2 0 0 0,8-8 0 0 0,3-3 0 0 0,7-10 0 0 0,2-2 0 0 0,2 0 0 0 0,1 0 0 0 0,0 2 0 0 0,5-4 0 0 0,-12 11 0 0 0,-3 0 0 0 0,0 0 0 0 0,0 0 0 0 0,0 0 0 0 0,1-2 0 0 0,14-14 0 0 0,41-34 0 0 0,-34 30 0 0 0,10-4 0 0 0,1-2 0 0 0,1-1 0 0 0,-16 14 0 0 0,0-2 0 0 0,-1-1 0 0 0,10-11 0 0 0,-7 4 0 0 0,-15 18 0 0 0,0-1 0 0 0,-1 1 0 0 0,0-2 0 0 0,-1 1 0 0 0,0-2 0 0 0,-4 8 0 0 0,-2 3 0 0 0,0-1 0 0 0,0 1 0 0 0,0-1 0 0 0,0 1 0 0 0,-1-1 0 0 0,1 1 0 0 0,0-1 0 0 0,-1 0 0 0 0,1 1 0 0 0,-1-2 0 0 0,6-20 0 0 0,-6 11 0 0 0,-1 5 23 0 0,0-1 0 0 0,-1 1 1 0 0,0 0-1 0 0,0 0 0 0 0,0 0 0 0 0,-1 0 0 0 0,-1 1 0 0 0,1-1-23 0 0,0 3 154 0 0,1-1 0 0 0,-1 1 0 0 0,0 0 0 0 0,-1 1 0 0 0,1-1 0 0 0,-1 1 0 0 0,1-1-1 0 0,-1 1 1 0 0,0 0 0 0 0,0 0 0 0 0,-1 1 0 0 0,-1-2-154 0 0,-1 1 2 0 0,-1-1 0 0 0,1 2 0 0 0,-1-1 0 0 0,0 1 0 0 0,1 0 0 0 0,-1 0 0 0 0,0 1 0 0 0,-8-1-2 0 0,9 1 0 0 0,-1 0 0 0 0,1 0 0 0 0,-6-3 0 0 0,6 3 0 0 0,1-1 0 0 0,0 1 0 0 0,-1 0 0 0 0,1 0 0 0 0,-1 1 0 0 0,0-1 0 0 0,-97 1 0 0 0,89 0 0 0 0,-60-10 0 0 0,67 9-713 0 0,-1-2-1 0 0,1 1 1 0 0,0-1 0 0 0,0 0 0 0 0,-7-4 713 0 0,14 6-505 0 0,0 1 1 0 0,0-1-1 0 0,0 0 1 0 0,1 1 0 0 0,-1-1-1 0 0,0 0 1 0 0,0 0-1 0 0,0 0 1 0 0,1 1 0 0 0,-1-1 504 0 0,-5-12-6438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2.3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247 1 6447 0 0,'-13'8'148'0'0,"8"-4"-61"0"0,-1-1 1 0 0,1 1-1 0 0,-1-1 0 0 0,1-1 1 0 0,-1 1-1 0 0,-3 0-87 0 0,0 0 364 0 0,-1 0 0 0 0,1 1 0 0 0,0 0 0 0 0,-2 1-364 0 0,9-4 140 0 0,0 0 0 0 0,-1-1 0 0 0,1 1 1 0 0,0-1-1 0 0,0 1 0 0 0,-1-1 0 0 0,1 0 0 0 0,0 0 0 0 0,-1 0 0 0 0,1-1 0 0 0,0 1 0 0 0,-1 0 0 0 0,0-1-140 0 0,0 0 136 0 0,-1 1 1 0 0,1-1 0 0 0,0 1-1 0 0,-1 0 1 0 0,1 0-1 0 0,-2 1-136 0 0,0 0 272 0 0,-1-1-1 0 0,0 1 0 0 0,1-1 0 0 0,-1 0 0 0 0,0 0 1 0 0,0-1-1 0 0,-3 0-271 0 0,1 0 149 0 0,1 1-61 0 0,6 1 283 0 0,-3-3 759 0 0,6 1-551 0 0,12 0-281 0 0,1-1 231 0 0,99-19 588 0 0,-69 14-1117 0 0,1 2 0 0 0,0 2 0 0 0,12 2 0 0 0,-52 1 0 0 0,69 1 0 0 0,65 9 0 0 0,-108-5 0 0 0,23 6 0 0 0,-20-3 0 0 0,10 0 0 0 0,-34-7 0 0 0,16 2 0 0 0,-1 1 0 0 0,0 1 0 0 0,19 7 0 0 0,-35-9-2 0 0,1 0-1 0 0,4 0 3 0 0,0 0 39 0 0,1 1-1 0 0,6 2-38 0 0,-20-5 371 0 0,-2-1 117 0 0,0 0 21 0 0,0 0-66 0 0,-10 3-278 0 0,4-1-165 0 0,0 0 0 0 0,0-1 0 0 0,0 1 0 0 0,0-1 0 0 0,-2-1 0 0 0,-8 3 0 0 0,7-1 0 0 0,0 0 0 0 0,1-1 0 0 0,-1 0 0 0 0,0 0 0 0 0,-9-1 0 0 0,-23-1 0 0 0,17 2 0 0 0,-15-3 0 0 0,-35-3 0 0 0,-15-2 0 0 0,26 0 0 0 0,1 2 0 0 0,-39 3 0 0 0,47 2 0 0 0,17 0 0 0 0,-38 5 0 0 0,31-2 0 0 0,31-3 0 0 0,-1 1 0 0 0,1 0 0 0 0,-7 2 0 0 0,13-1 0 0 0,0-1 0 0 0,0 0 0 0 0,0-1 0 0 0,0 1 0 0 0,1-1 0 0 0,-1-1 0 0 0,-4 0 0 0 0,-11 0 0 0 0,22 1 0 0 0,3-2 0 0 0,11-3 0 0 0,-1 0 0 0 0,-3 1 0 0 0,-7 3 0 0 0,1-1 0 0 0,-1 1 0 0 0,1-1 0 0 0,-1 1 0 0 0,1 0 0 0 0,0 1 0 0 0,3-1 0 0 0,68-8 0 0 0,32-2 0 0 0,67-4 0 0 0,-59 4 0 0 0,127-1 0 0 0,-212 12 0 0 0,-1 2 0 0 0,10 3 0 0 0,12 0 0 0 0,-42-4 0 0 0,1 0 0 0 0,-1 0 0 0 0,4 2 0 0 0,-1 1 0 0 0,0 0 0 0 0,-1 1 0 0 0,6 3 0 0 0,-10-2 0 0 0,-6-5 0 0 0,0 0 0 0 0,-1 0 0 0 0,1 0 0 0 0,-1 0 0 0 0,0 0 0 0 0,1 0 0 0 0,-1 1 0 0 0,0-1 0 0 0,0 0 0 0 0,0 0 0 0 0,0 0 0 0 0,0 0 0 0 0,0 0 0 0 0,0 1 0 0 0,0-1 0 0 0,0 0 0 0 0,0 0 0 0 0,-1 0 0 0 0,1 0 0 0 0,0 0 0 0 0,-1 0 0 0 0,1 0 0 0 0,-1 0 0 0 0,1 0 0 0 0,-1 0 0 0 0,0 0 0 0 0,0 2 0 0 0,-1 0 0 0 0,0 0 0 0 0,0 0 0 0 0,-1-1 0 0 0,1 1 0 0 0,-1-1 0 0 0,1 1 0 0 0,-1-1 0 0 0,-3 2 190 0 0,0-1 0 0 0,0 0 0 0 0,0-1 0 0 0,0 0 0 0 0,0 0 0 0 0,0 0 0 0 0,-1 0 0 0 0,-4 0-190 0 0,-22 6 512 0 0,17-4-509 0 0,0 0-1 0 0,0-1 1 0 0,-1 0-1 0 0,1-1 1 0 0,-1-1-1 0 0,1-1 1 0 0,-2 0-3 0 0,-11-2-1 0 0,0-1 1 0 0,0-1-1 0 0,-16-6 1 0 0,-30-5 0 0 0,42 10 0 0 0,0-3 0 0 0,-23-7 0 0 0,36 7 0 0 0,0 2 0 0 0,0 0 0 0 0,-19-2 0 0 0,19 5 0 0 0,20 3 0 0 0,0 0 0 0 0,0 0 0 0 0,0 0 0 0 0,0 0 0 0 0,0 0 0 0 0,0 0 0 0 0,0 0 0 0 0,0 0 0 0 0,1 0 0 0 0,-1 0 0 0 0,0 0 0 0 0,0 0 0 0 0,0 0 0 0 0,0 0 0 0 0,0 0 0 0 0,0 0 0 0 0,0 0 0 0 0,0 0 0 0 0,0 0 0 0 0,0 0 0 0 0,0 0 0 0 0,0 0 0 0 0,0-1 0 0 0,0 1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0,4-2 0 0 0,9 0 0 0 0,30-4 0 0 0,-17 2 0 0 0,12 0 0 0 0,110-10-395 0 0,-37 3-1036 0 0,-74 9 1266 0 0,13 3 165 0 0,-9-1-1 0 0,18 1 1 0 0,43 6 0 0 0,-80-5 0 0 0,0 2 0 0 0,0 1 0 0 0,0 0 0 0 0,-1 2 0 0 0,0 0 0 0 0,4 3 0 0 0,5 2 0 0 0,-22-9 0 0 0,-1-1 0 0 0,1 1 0 0 0,-1 1 0 0 0,0-1 0 0 0,0 1 0 0 0,0 1 0 0 0,4 2 0 0 0,6 8-442 0 0,-16-13-46 0 0,-1-2-750 0 0,0 0-3060 0 0,0 0-1316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3.9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10 6447 0 0,'0'0'298'0'0,"0"0"-10"0"0,-1 0-118 0 0,-18 0 1202 0 0,17 0-860 0 0,2 0 0 0 0,0 0 0 0 0,0 0 0 0 0,0 0-69 0 0,-1-1-222 0 0,-13-7 3211 0 0,13 7-2989 0 0,1 1-222 0 0,0 0 166 0 0,0 0 101 0 0,0 0 21 0 0,1 3-66 0 0,6 8-294 0 0,-3-6-151 0 0,0-1 0 0 0,0 0 0 0 0,0 0 0 0 0,1 0 0 0 0,0-1-1 0 0,0 0 1 0 0,0 0 0 0 0,0 0 0 0 0,0 0 0 0 0,5 1 2 0 0,2 1 120 0 0,1-1 0 0 0,0-1 0 0 0,0 0 0 0 0,4 0-120 0 0,-1 0 450 0 0,16 2 127 0 0,0 1 1 0 0,27 9-578 0 0,-38-8 0 0 0,-5-2 0 0 0,0 0 0 0 0,-1 1 0 0 0,1 1 0 0 0,-1 0 0 0 0,0 1 0 0 0,2 3 0 0 0,17 9 0 0 0,-26-15 0 0 0,1 0 0 0 0,-1 0 0 0 0,0 0 0 0 0,4 5 0 0 0,14 13 0 0 0,-18-16 0 0 0,-3 0 0 0 0,-4-5 0 0 0,0 1 0 0 0,-4 11 0 0 0,2-11 160 0 0,0-1 0 0 0,0 1 0 0 0,0-1 0 0 0,0 0 0 0 0,0 1 0 0 0,-1-1 0 0 0,1 0 0 0 0,-1 0 0 0 0,0 2-160 0 0,1-3 443 0 0,-6 5-278 0 0,-4 3-165 0 0,0 0 0 0 0,0-1 0 0 0,-6 3 0 0 0,12-8 0 0 0,0 1 0 0 0,0 0 0 0 0,1 1 0 0 0,-1-1 0 0 0,0 1 0 0 0,-17 16 0 0 0,11-12 0 0 0,1 0 0 0 0,0 1 0 0 0,1 1 0 0 0,-5 6 0 0 0,12-15 0 0 0,-9 10 0 0 0,-12 10 0 0 0,-9 11 0 0 0,0 3 0 0 0,-1-2 0 0 0,-23 16 0 0 0,33-30 0 0 0,4-2 0 0 0,-18 12 0 0 0,26-21 0 0 0,7-6 0 0 0,1 0 0 0 0,-1 0 0 0 0,0 0 0 0 0,0 0 0 0 0,0-1 0 0 0,-1 0 0 0 0,1 0 0 0 0,-3 1 0 0 0,-2 0 0 0 0,8-3 0 0 0,1 1 0 0 0,-1-1 0 0 0,1 0 0 0 0,0 0 0 0 0,-1 0 0 0 0,1 0 0 0 0,-1 0 0 0 0,1 0 0 0 0,-1 0 0 0 0,1 0 0 0 0,-1 0 0 0 0,1 0 0 0 0,0 0 0 0 0,-1 0 0 0 0,0-1 0 0 0,1 1 0 0 0,0 0 0 0 0,0-1 0 0 0,0 1 0 0 0,0 0 0 0 0,-1-1 0 0 0,1 1 0 0 0,0 0 0 0 0,0-1 0 0 0,0 1 0 0 0,0-1 0 0 0,0 1 0 0 0,0 0 0 0 0,0-1 0 0 0,0 1 0 0 0,0 0 0 0 0,0-1 0 0 0,1 1 0 0 0,-1-1 0 0 0,0 1 0 0 0,0 0 0 0 0,0-1 0 0 0,0 1 0 0 0,0 0 0 0 0,1-1 0 0 0,-1 1 0 0 0,0 0 0 0 0,0 0 0 0 0,1-1 0 0 0,7-9 0 0 0,0 4 0 0 0,0 0 0 0 0,1 1 0 0 0,-1 0 0 0 0,1 1 0 0 0,0 0 0 0 0,7-2 0 0 0,9-5 0 0 0,41-19 0 0 0,53-34 0 0 0,-59 31 0 0 0,-10 7 0 0 0,-40 21 0 0 0,0 0 0 0 0,1 1 0 0 0,-1 0 0 0 0,10-1 0 0 0,-4 0 0 0 0,8-6 0 0 0,-12 7 0 0 0,-10 2 0 0 0,0 0 0 0 0,4-3 0 0 0,-1-3 0 0 0,-5-1 0 0 0,-2 1 0 0 0,-3 2 0 0 0,-1 0 0 0 0,1 0 0 0 0,-1 1 0 0 0,0 0 0 0 0,0 0 0 0 0,-1 0 0 0 0,1 1 0 0 0,-5-2 0 0 0,0-1 0 0 0,-1-1 0 0 0,-2-3 0 0 0,4 2 0 0 0,0 1 0 0 0,0 1 0 0 0,-1 0 0 0 0,-9-5 0 0 0,-28-14 0 0 0,-1-4 0 0 0,20 11 0 0 0,-1 2 0 0 0,-1 1 0 0 0,0 1 0 0 0,-2 1 0 0 0,19 10 0 0 0,1 0 0 0 0,-1 0 0 0 0,0 1 0 0 0,-9 0 0 0 0,22 3 0 0 0,-1 0 0 0 0,1 0 0 0 0,0 0 0 0 0,0 0 0 0 0,0-1 0 0 0,0 1 0 0 0,0 0 0 0 0,0 0 0 0 0,0-1 0 0 0,0 1 0 0 0,0 0 0 0 0,0-1 0 0 0,-1 1 0 0 0,2-1 0 0 0,-1 0 0 0 0,0 1 0 0 0,0 0 0 0 0,0-1 0 0 0,0 1 0 0 0,0 0 0 0 0,0-1 0 0 0,0 1 0 0 0,-1 0 0 0 0,1 0 0 0 0,0 0 0 0 0,0 0 0 0 0,0 0 0 0 0,1 0 0 0 0,0 0 0 0 0,0 0 0 0 0,1 0 0 0 0,-1 0 0 0 0,0 0 0 0 0,0 0 0 0 0,0 0 0 0 0,0 0 0 0 0,0 0 0 0 0,0 0 0 0 0,0 0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0,0-1 0 0 0,0 1 0 0 0,0 0 0 0 0,0 0 0 0 0,0 0 0 0 0,0 0 0 0 0,-1 0 0 0 0,1 0 0 0 0,0 0 0 0 0,0 0 0 0 0,0 0 0 0 0,0 0 0 0 0,6-3 0 0 0,1 2 0 0 0,0 0 0 0 0,0 0 0 0 0,1 0 0 0 0,-1 1 0 0 0,0 0 0 0 0,0 0 0 0 0,2 1 0 0 0,3 0 0 0 0,94 5 0 0 0,9 5 0 0 0,-82-9 0 0 0,-26-3 0 0 0,1 2 0 0 0,0-1 0 0 0,-1 1 0 0 0,7 1 0 0 0,6 4 0 0 0,-13-3 0 0 0,0-1 0 0 0,0 0 0 0 0,5 0 0 0 0,-6-2 0 0 0,-4 0 0 0 0,0 0 0 0 0,0 1 0 0 0,0-1 0 0 0,0 0 0 0 0,-1 1 0 0 0,1-1 0 0 0,0 1 0 0 0,0 0 0 0 0,0 0 0 0 0,0 0 0 0 0,-1 0 0 0 0,1 0 0 0 0,5 4 0 0 0,-7-4 0 0 0,1-1 0 0 0,-1 1 0 0 0,0-1 0 0 0,0 1 0 0 0,0 0 0 0 0,1-1 0 0 0,-1 1 0 0 0,0-1 0 0 0,0 1 0 0 0,0-1 0 0 0,0 1 0 0 0,0 0 0 0 0,0-1 0 0 0,0 1 0 0 0,-3 7 0 0 0,1-5 0 0 0,-1-1 0 0 0,1 1 0 0 0,-1-1 0 0 0,1 1 0 0 0,-1-1 0 0 0,-2 1 0 0 0,2 0 0 0 0,-1 0 0 0 0,1-1 0 0 0,0 1 0 0 0,-2 2 0 0 0,-5 7 0 0 0,-1-1 0 0 0,-10 7 0 0 0,10-8 0 0 0,1-1 0 0 0,0 1 0 0 0,-7 9 0 0 0,-4 5 0 0 0,14-17 0 0 0,1-1 0 0 0,-4 7 0 0 0,4-5 0 0 0,3-3 0 0 0,0-1 0 0 0,0 1 0 0 0,0-1 0 0 0,-1 0 0 0 0,1 0 0 0 0,-1-1 0 0 0,0 1 0 0 0,0-1 0 0 0,-1 0 0 0 0,-1 1 0 0 0,0 0 1 0 0,1-1 0 0 0,0 1-1 0 0,0 0 1 0 0,-2 1-1 0 0,-3 3-136 0 0,9-7-560 0 0,-4 1-1268 0 0,4-2 941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56.8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 1360 2303 0 0,'-2'1'251'0'0,"-14"9"1338"0"0,14-9-1047 0 0,2-1-146 0 0,0 0-63 0 0,0 0-12 0 0,0 0-22 0 0,0 0-90 0 0,0 0-38 0 0,0 0-10 0 0,0 0-17 0 0,0 0-64 0 0,0 0-14 0 0,0 0 8 0 0,3-1 2 0 0,11-2 19 0 0,-1 0 0 0 0,1-2-1 0 0,-1 0 1 0 0,0 0 0 0 0,0-1-1 0 0,5-3-94 0 0,24-16 345 0 0,-1-2-1 0 0,-2-1 1 0 0,9-10-345 0 0,-27 21 60 0 0,11-10 66 0 0,-2-2 0 0 0,8-10-126 0 0,1-2 18 0 0,10-7 106 0 0,38-29-124 0 0,-66 59 20 0 0,-1-1-1 0 0,0-2-19 0 0,26-23 25 0 0,2 3-25 0 0,2 2 0 0 0,26-13 0 0 0,-39 27-2 0 0,39-23 16 0 0,24-9 113 0 0,-75 41-49 0 0,14-12-78 0 0,-5 3 53 0 0,59-43 21 0 0,-80 58-60 0 0,-1 1-1 0 0,4-5-13 0 0,-7 5 10 0 0,0 2-1 0 0,0-1 0 0 0,1 1 0 0 0,3-1-9 0 0,-2 2 16 0 0,0-1 0 0 0,-1 0 0 0 0,0-1 0 0 0,3-3-16 0 0,-4 4 0 0 0,0 0 0 0 0,1 0 0 0 0,2 0 0 0 0,0 0 0 0 0,-1-1 0 0 0,1 0 0 0 0,-5 2 0 0 0,3-2 0 0 0,0 0 0 0 0,0 1 0 0 0,1 0 0 0 0,7-2 0 0 0,-13 5 0 0 0,1 0 0 0 0,-1 0 0 0 0,2-1 0 0 0,6-6 84 0 0,-13 11-81 0 0,0 0-1 0 0,1 0 1 0 0,-1-1 0 0 0,0 1-1 0 0,0 0 1 0 0,0 0-1 0 0,0 0 1 0 0,1 0-1 0 0,-1 0 1 0 0,0-1-1 0 0,0 1 1 0 0,0 0 0 0 0,1 0-1 0 0,-1 0 1 0 0,0 0-1 0 0,0 0 1 0 0,0 0-1 0 0,1 0 1 0 0,-1 0-1 0 0,0 0 1 0 0,0 0 0 0 0,1 0-1 0 0,-1 0 1 0 0,0 0-1 0 0,0 0 1 0 0,1 0-1 0 0,-1 0-2 0 0,3 0 2 0 0,9-7 87 0 0,4-8-2 0 0,-13 14-44 0 0,7-2-21 0 0,-1-1 37 0 0,-1 1 6 0 0,-4 1-1 0 0,2 0 0 0 0,-4 2 3 0 0,-2 0 10 0 0,0 0 3 0 0,-3 1-43 0 0,0 1 0 0 0,1 0 0 0 0,-1 0-1 0 0,1 0 1 0 0,-2 2-37 0 0,-8 6 46 0 0,-167 118 550 0 0,134-93-446 0 0,-8 6 24 0 0,10-6 108 0 0,-3-3-282 0 0,6-4 144 0 0,1 1 0 0 0,2 3 0 0 0,-5 6-144 0 0,-27 22 168 0 0,22-20-64 0 0,-105 92 32 0 0,78-75-88 0 0,37-30-21 0 0,-17 17-27 0 0,-31 27 52 0 0,48-42-20 0 0,2 1 1 0 0,-16 18-33 0 0,-50 52 0 0 0,90-90 0 0 0,-26 23 0 0 0,27-24 0 0 0,0-3 0 0 0,1-3 11 0 0,8-2 42 0 0,1-1 11 0 0,2-1-10 0 0,11-3-42 0 0,0 0 1 0 0,-1-2-1 0 0,0 1 0 0 0,0-1 1 0 0,0-1-1 0 0,2-2-12 0 0,24-19-3 0 0,45-35 81 0 0,-16 9-5 0 0,6-4-18 0 0,232-187 164 0 0,-276 222-222 0 0,82-65 60 0 0,88-64-61 0 0,372-205 132 0 0,-521 330-101 0 0,30-19 21 0 0,35-21 6 0 0,-95 57-44 0 0,-12 5 11 0 0,25-11 22 0 0,-29 15 0 0 0,5-1-22 0 0,-7 1 32 0 0,-2 3 1 0 0,-1 2-49 0 0,0-1 0 0 0,0 1 0 0 0,0-1 0 0 0,0 0 0 0 0,-1 0 0 0 0,1 1 0 0 0,-1-1 0 0 0,0 0 0 0 0,0-1 0 0 0,0 1 0 0 0,0 0 0 0 0,0 0 0 0 0,-1-1 1 0 0,1 1-7 0 0,-9 7 38 0 0,-1-1-1 0 0,-10 8-36 0 0,10-9 11 0 0,-73 61-11 0 0,39-31 0 0 0,-11 5 0 0 0,21-17 8 0 0,1 1 0 0 0,-30 30-8 0 0,45-38 60 0 0,0 0-1 0 0,-2-1 1 0 0,-21 14-60 0 0,-252 159 259 0 0,232-149-256 0 0,1 2 1 0 0,2 3-1 0 0,-26 28-3 0 0,72-61 1 0 0,-7 6-7 0 0,1 1-1 0 0,-8 11 7 0 0,9-10-48 0 0,17-20 80 0 0,4-4-96 0 0,64-54-156 0 0,15-13 220 0 0,12-4 0 0 0,-68 54 0 0 0,118-86 0 0 0,-134 99 0 0 0,35-28 0 0 0,4 0 0 0 0,-26 21 0 0 0,11-9 0 0 0,13-10 0 0 0,99-83 64 0 0,-77 61-68 0 0,-20 16-56 0 0,11-5 60 0 0,-32 25 0 0 0,14-9 0 0 0,32-28 0 0 0,-50 36 1 0 0,-9 8 1 0 0,0-1 0 0 0,-1 0 0 0 0,0-1 0 0 0,-1 0 0 0 0,3-6-2 0 0,-10 9 43 0 0,-4 10-42 0 0,-1-1 1 0 0,0 1-1 0 0,0-1 1 0 0,0 1-1 0 0,0-1 1 0 0,0 1 0 0 0,-1-1-1 0 0,1 1 1 0 0,0-1-1 0 0,0 1 1 0 0,0-1-1 0 0,0 1 1 0 0,0-1 0 0 0,-1 1-1 0 0,1-1 1 0 0,0 1-1 0 0,0-1 1 0 0,-1 1-1 0 0,1 0 1 0 0,0-1 0 0 0,-1 1-1 0 0,1 0 1 0 0,-1-1-1 0 0,1 1 1 0 0,0 0-1 0 0,-1-1 1 0 0,1 1 0 0 0,-1 0-1 0 0,1 0 1 0 0,-1-1-1 0 0,1 1 1 0 0,-1 0-1 0 0,1 0-1 0 0,-2-1 3 0 0,1 1-1 0 0,-1-1 0 0 0,1 1 1 0 0,-1 0-1 0 0,0 0 0 0 0,1-1 0 0 0,-1 1 1 0 0,1 0-1 0 0,-1 1 0 0 0,0-1-2 0 0,-8 2 16 0 0,0 1-1 0 0,0 0 1 0 0,1 0-1 0 0,-1 1 0 0 0,-4 3-15 0 0,-10 4 13 0 0,-9 2 74 0 0,-8 4 53 0 0,0 1-1 0 0,-13 10-139 0 0,-121 83 321 0 0,139-85-271 0 0,1 2 1 0 0,2 0-1 0 0,-20 24-50 0 0,42-40-22 0 0,9-10-6 0 0,2-2 12 0 0,-1 1-1 0 0,1-1 1 0 0,-1 1 0 0 0,1-1-1 0 0,-1 1 1 0 0,1 0 0 0 0,-1-1-1 0 0,1 1 1 0 0,0 0 0 0 0,-1-1-1 0 0,1 1 1 0 0,0 0 0 0 0,0 0 16 0 0,2-1-1115 0 0,7 0-3972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0.51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33 1617 8287 0 0,'0'0'191'0'0,"-2"1"26"0"0,-9 7 9 0 0,11-8-219 0 0,0 0 0 0 0,0 0 1 0 0,-1 0-1 0 0,1 0 1 0 0,0 0-1 0 0,0 0 0 0 0,0 1 1 0 0,0-1-1 0 0,0 0 1 0 0,-1 0-1 0 0,1 0 0 0 0,0 0 1 0 0,0 0-1 0 0,0 0 0 0 0,0 1 1 0 0,0-1-1 0 0,0 0 1 0 0,0 0-1 0 0,-1 0 0 0 0,1 0 1 0 0,0 1-1 0 0,0-1 1 0 0,0 0-1 0 0,0 0 0 0 0,0 0 1 0 0,0 1-8 0 0,-4 17 114 0 0,-6 19 1890 0 0,9-29-1932 0 0,0-6 299 0 0,1-2 117 0 0,0 2-330 0 0,0-1-1 0 0,0 1 1 0 0,0-1 0 0 0,0 1-1 0 0,0 0 1 0 0,0-1-1 0 0,0 1 1 0 0,0 0-158 0 0,0 1 272 0 0,0-2 240 0 0,0-1 0 0 0,0 0-69 0 0,3 0-321 0 0,0 0-1 0 0,0-1 1 0 0,0 1 0 0 0,0-1-1 0 0,0 0 1 0 0,-1 0 0 0 0,1 0-1 0 0,0 0 1 0 0,-1-1 0 0 0,1 1-1 0 0,-1-1 1 0 0,1 1 0 0 0,-1-1 0 0 0,2-1-122 0 0,4-5 189 0 0,1 0 1 0 0,-1-1 0 0 0,0 0-190 0 0,-6 6-60 0 0,13-16 57 0 0,-1-1-1 0 0,11-20 4 0 0,-12 17 40 0 0,1 1-1 0 0,7-6-39 0 0,-7 10 203 0 0,41-50 1554 0 0,5-15-1757 0 0,-21 25 16 0 0,69-109-16 0 0,-46 52 0 0 0,-5-2 0 0 0,-3-10 0 0 0,21-48 0 0 0,10-25 0 0 0,-81 190 0 0 0,-1 0 0 0 0,0 0 0 0 0,0 0 0 0 0,-1-1 0 0 0,-1 0 0 0 0,1 1 0 0 0,-2-6 0 0 0,2-3 0 0 0,0 1 0 0 0,1-1 0 0 0,0 1 0 0 0,3-3 0 0 0,-5 16 0 0 0,-1 1 0 0 0,1-1 0 0 0,-1 0 0 0 0,0 0 0 0 0,0 0 0 0 0,-1 0 0 0 0,1 0 0 0 0,0 0 0 0 0,0 0 0 0 0,0 1 0 0 0,0-1 0 0 0,1 0 0 0 0,0-2 0 0 0,1 2 0 0 0,-1-1 0 0 0,0 0 0 0 0,-1 0 0 0 0,1 1 0 0 0,-1-1 0 0 0,-1 0 0 0 0,1-2 0 0 0,-1 4 0 0 0,1 1 0 0 0,-1 0 0 0 0,0-1 0 0 0,1 1 0 0 0,-2 0 0 0 0,1 0 0 0 0,0-1 0 0 0,-1 1 0 0 0,1 0 0 0 0,-1 0 0 0 0,0 1 0 0 0,-2-3 0 0 0,-3-5 0 0 0,6 7 0 0 0,0-1 0 0 0,1 3 0 0 0,-1 0 0 0 0,1 0 0 0 0,-1 0 0 0 0,1 0 0 0 0,-1 0 0 0 0,0 1 0 0 0,1-1 0 0 0,-1 0 0 0 0,0 0 0 0 0,0 0 0 0 0,0 1 0 0 0,0-1 0 0 0,-1 0 0 0 0,1 0 0 0 0,-1 1 0 0 0,1-1 0 0 0,0 1 0 0 0,-2-1 0 0 0,1 0 0 0 0,0 1 0 0 0,0-1 0 0 0,0 0 0 0 0,0 1 0 0 0,0 0 0 0 0,0-1 0 0 0,0 1 0 0 0,0 0 0 0 0,-2 0 0 0 0,0 1 0 0 0,-9-1 0 0 0,0 1 0 0 0,9 1 0 0 0,0-1 0 0 0,-1 0 0 0 0,1 1 0 0 0,0 0 0 0 0,0 0 0 0 0,0 0 0 0 0,0 0 0 0 0,0 1 0 0 0,-5 5 0 0 0,0 0 0 0 0,1 0 0 0 0,-7 9 0 0 0,-42 53 0 0 0,39-46 0 0 0,1 2 0 0 0,1 0 0 0 0,-2 7 0 0 0,5-10 0 0 0,-12 32 0 0 0,-5 5 0 0 0,2 1 0 0 0,-5 24 0 0 0,8-13 0 0 0,4 1 0 0 0,-10 62 0 0 0,6 16 1497 0 0,17-92-946 0 0,2 33-551 0 0,6-65 0 0 0,0 0 0 0 0,2 5 0 0 0,0-19 0 0 0,0 0 0 0 0,1 1 0 0 0,1-2 0 0 0,0 1 0 0 0,2 5 0 0 0,1-1 0 0 0,1 0 0 0 0,1 1 0 0 0,-5-11 0 0 0,1 0 0 0 0,-1-1 0 0 0,1 0 0 0 0,0 0 0 0 0,0-1 0 0 0,3 3 0 0 0,3 1 116 0 0,-1-1 0 0 0,1 0 0 0 0,0-1-1 0 0,1-1 1 0 0,0 1 0 0 0,0-2 0 0 0,5 2-116 0 0,-7-3 137 0 0,0-1 1 0 0,1 0-1 0 0,0 0 1 0 0,0-1-1 0 0,0-1 1 0 0,0 0-1 0 0,0 0 1 0 0,0-1-1 0 0,0-1-137 0 0,1 0 0 0 0,0 1 0 0 0,-1-2 0 0 0,1 1 0 0 0,-1-1 0 0 0,8-3 0 0 0,-14 3-31 0 0,26-8 123 0 0,2-3-92 0 0,-24 9-178 0 0,1-1 0 0 0,-1 0 0 0 0,0-1 0 0 0,-1 1 0 0 0,3-4 178 0 0,2-2-1338 0 0,-4-3-5105 0 0,-2 0 5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1.57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42 188 6447 0 0,'0'0'298'0'0,"0"0"-10"0"0,-1-2-188 0 0,-4-2-19 0 0,4 3 114 0 0,-1 0 0 0 0,1 0 0 0 0,-1 0 0 0 0,0 0 0 0 0,1 0 0 0 0,-1 0 0 0 0,0 1 0 0 0,-1-1-195 0 0,-5-2 825 0 0,7 2-313 0 0,0 0-279 0 0,0 0 0 0 0,0 0 0 0 0,0 0-1 0 0,0 0 1 0 0,0 0 0 0 0,1 0-1 0 0,-1 0 1 0 0,0 0 0 0 0,0 0 0 0 0,1-1-1 0 0,-1 1-232 0 0,0-1 443 0 0,1 2-222 0 0,6-1 395 0 0,2-3 152 0 0,8 1-642 0 0,-1 0 0 0 0,1 2-1 0 0,0 0 1 0 0,0 0 0 0 0,10 2-126 0 0,14-1 422 0 0,66-6 1297 0 0,43-12-1719 0 0,22-1 1326 0 0,106-9-746 0 0,-255 26-552 0 0,16-3-28 0 0,-17 2 0 0 0,-1 1 0 0 0,1 0 0 0 0,0 2 0 0 0,9 1 0 0 0,-8 0 0 0 0,0 0 0 0 0,0-1 0 0 0,-1-2 0 0 0,1 0 0 0 0,9-3 0 0 0,-17 3 0 0 0,0 0 0 0 0,0 1 0 0 0,7 1 0 0 0,-17 0 0 0 0,0 0 0 0 0,0-1 0 0 0,0 0 0 0 0,0 1 0 0 0,0-1 0 0 0,3-2 0 0 0,3-2 0 0 0,-4-3-64 0 0,-2 0-273 0 0,-3 7-138 0 0,-2-8-5059 0 0,5 0-80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2.01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17 8287 0 0,'0'0'382'0'0,"0"0"-8"0"0,0 0-170 0 0,0 0 176 0 0,0 0 107 0 0,2 0 22 0 0,17-8 836 0 0,-16 7-1241 0 0,0 0 1 0 0,0 0-1 0 0,0-1 0 0 0,0 2 0 0 0,0-1 0 0 0,0 0 0 0 0,0 0 0 0 0,0 1 1 0 0,0 0-1 0 0,0 0 0 0 0,1 0-104 0 0,24 6 163 0 0,-4-1-161 0 0,-9-2 81 0 0,7 0 596 0 0,0 2-1 0 0,13 4-678 0 0,-10-1 202 0 0,8 2 204 0 0,27 13-406 0 0,119 65 931 0 0,-171-84-819 0 0,-1 0-1 0 0,0 1 1 0 0,0-1 0 0 0,0 1 0 0 0,0 1-1 0 0,-1-1 1 0 0,0 1 0 0 0,0 0 0 0 0,-1 0-1 0 0,3 4-111 0 0,8 10-101 0 0,-7-10 639 0 0,-1 1 0 0 0,2 4-538 0 0,-7-11 132 0 0,-1 0 0 0 0,0 0 0 0 0,0 1 0 0 0,0-1 1 0 0,-1 0-1 0 0,1 1 0 0 0,-1 0 0 0 0,0 2-132 0 0,0 2 11 0 0,-1-1 0 0 0,0 1 0 0 0,0-1 0 0 0,-1 1 0 0 0,-1-1 0 0 0,1 0 0 0 0,-1 1-1 0 0,0-1 1 0 0,-1 0 0 0 0,0 0 0 0 0,0 0 0 0 0,-1-1 0 0 0,0 1-11 0 0,-7 11 439 0 0,0 0 0 0 0,-2-1 1 0 0,0-1-1 0 0,-9 9-439 0 0,1-4 167 0 0,-16 12-167 0 0,6-5-2 0 0,16-15-196 0 0,0 0 1 0 0,-1-1-1 0 0,-1-1 0 0 0,0 0 1 0 0,-1-1-1 0 0,0-1 0 0 0,-18 7 198 0 0,11-9-3341 0 0,25-8 3297 0 0,0 0 1 0 0,0 0-1 0 0,0 0 1 0 0,0 0-1 0 0,-1 0 1 0 0,1 0-1 0 0,0 0 1 0 0,0 0-1 0 0,0 0 0 0 0,0 0 1 0 0,0 0-1 0 0,0 0 1 0 0,-1 0-1 0 0,1 0 1 0 0,0 0-1 0 0,0 0 1 0 0,0 0-1 0 0,0-1 1 0 0,0 1-1 0 0,0 0 1 0 0,0 0-1 0 0,-1 0 0 0 0,1 0 1 0 0,0 0-1 0 0,0 0 1 0 0,0 0-1 0 0,0 0 1 0 0,0 0-1 0 0,0-1 1 0 0,0 1-1 0 0,0 0 1 0 0,0 0-1 0 0,0 0 0 0 0,0 0 1 0 0,-1 0 43 0 0,-8-12-1535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11.49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115 156 8287 0 0,'0'0'191'0'0,"0"0"26"0"0,0 0 9 0 0,0-2-34 0 0,1-19-154 0 0,0-2 38 0 0,-1 21 312 0 0,0 2 110 0 0,0-2 12 0 0,2-1-272 0 0,2-26 575 0 0,-2 21 27 0 0,-1 7-683 0 0,0-1 286 0 0,-1 2-222 0 0,0 0 166 0 0,0 0 101 0 0,0 0 21 0 0,0 0-66 0 0,0 3-294 0 0,6 37 539 0 0,-2 0 0 0 0,-1 0 0 0 0,-3 9-688 0 0,0-30-3 0 0,-2 1 0 0 0,-1 2 3 0 0,-2 26 449 0 0,-8 210 1156 0 0,10-237-1605 0 0,2-17 0 0 0,1-1 0 0 0,-1 0 0 0 0,1 1 0 0 0,0-1 0 0 0,0 1 0 0 0,0-1 0 0 0,0 1 0 0 0,0-1 0 0 0,1 1 0 0 0,0 0 0 0 0,-1-2 0 0 0,1-1 0 0 0,-1 1 0 0 0,0-1 0 0 0,1 1 0 0 0,0-1 0 0 0,-1 1 0 0 0,1-1 0 0 0,0 0 0 0 0,0 1 0 0 0,-1-1 0 0 0,2 1 0 0 0,0 1 0 0 0,2 13 0 0 0,-1-4 0 0 0,-4 0 0 0 0,1 2 0 0 0,-1-1 0 0 0,2-2 72 0 0,-1-9 299 0 0,0-2 117 0 0,0 0 21 0 0,-1-6 65 0 0,-2 2-589 0 0,0-14 64 0 0,1-14-249 0 0,1-1-1 0 0,3-28 201 0 0,3 19-1174 0 0,3-14 1174 0 0,3-14 969 0 0,-1-1-310 0 0,7-14-659 0 0,20-71-69 0 0,-35 149 85 0 0,7-23-16 0 0,-5 15 0 0 0,0 0 0 0 0,2-14 0 0 0,-4 16 0 0 0,2 2 0 0 0,0 3 0 0 0,-3 8 0 0 0,-1 0 0 0 0,0 1 0 0 0,1-1 0 0 0,-1 0 0 0 0,0 1 0 0 0,1-1 0 0 0,-1 0 0 0 0,0 1 0 0 0,0-1 0 0 0,1 0 0 0 0,-1 1 0 0 0,0-1 0 0 0,0 1 0 0 0,0-1 0 0 0,1 0 0 0 0,-1 1 0 0 0,0-1 0 0 0,0 1 0 0 0,3 7 0 0 0,-1 1 0 0 0,0 0 0 0 0,0-1 0 0 0,0 1 0 0 0,-1 0 0 0 0,-1 5 0 0 0,0 14 0 0 0,-1 13 0 0 0,-8 42 0 0 0,-7 21 0 0 0,9-62 0 0 0,1 0 0 0 0,-15 78 0 0 0,2 6 0 0 0,5-20 0 0 0,6-62 0 0 0,2-3 0 0 0,-3 0 0 0 0,0 4 0 0 0,-1 19 0 0 0,3-20 0 0 0,6-30 0 0 0,2-6 0 0 0,0-9 0 0 0,0-6 0 0 0,-2-22 0 0 0,2 0 0 0 0,1-1 0 0 0,3-7 0 0 0,0 0 0 0 0,-1-30 0 0 0,-4-6 0 0 0,1-116 0 0 0,0 175 0 0 0,0 1 0 0 0,1-2 0 0 0,1 1 0 0 0,-1-14 0 0 0,-1 5 0 0 0,1-1 0 0 0,2-5 0 0 0,-2 9 0 0 0,0 1 0 0 0,-1-1 0 0 0,-2-7 0 0 0,1-1 0 0 0,0 21 0 0 0,2 8 0 0 0,2 5 0 0 0,-4-5 0 0 0,2 5 0 0 0,0 1 0 0 0,0 0 0 0 0,-1 0 0 0 0,1 0 0 0 0,-2 0 0 0 0,1 4 0 0 0,0 15 0 0 0,-2 4 0 0 0,0-15 0 0 0,-17 212 0 0 0,9-145 0 0 0,-15 124 0 0 0,10-127 466 0 0,-2-1-1 0 0,-14 32-465 0 0,26-95 952 0 0,1-10-807 0 0,1-6-113 0 0,0-5-53 0 0,2 6 30 0 0,-2-8-9 0 0,1 0 0 0 0,0 0 0 0 0,0 0 0 0 0,1 1 0 0 0,0-1 0 0 0,1 0 0 0 0,1-5 0 0 0,0-14 0 0 0,1-36 0 0 0,0 19 0 0 0,-1-10 0 0 0,-2-152 0 0 0,1 82 0 0 0,-1 66 0 0 0,1 0 0 0 0,-2 1 0 0 0,-4-4 0 0 0,4 49 0 0 0,3 4 0 0 0,-1 9 0 0 0,-1 0 0 0 0,1 0 0 0 0,-1 0 0 0 0,0 0 0 0 0,0 0 0 0 0,1 0 0 0 0,-1 0 0 0 0,0 0 0 0 0,0 0 0 0 0,0 0 0 0 0,0 1 0 0 0,0-1 0 0 0,0 0 0 0 0,-1 0 0 0 0,0 21 0 0 0,1-20 0 0 0,-2 13 0 0 0,-3 53 0 0 0,0 6 0 0 0,-7 24 0 0 0,-3 24 0 0 0,2 100 0 0 0,11-185 0 0 0,2 11 0 0 0,0-27 0 0 0,0 0 0 0 0,-2 3 0 0 0,1-19 0 0 0,1 1 0 0 0,0-1 0 0 0,0 1 0 0 0,0-1 0 0 0,1 3 0 0 0,-1-7 0 0 0,0 0 0 0 0,0-1 0 0 0,0 1 0 0 0,0 0 0 0 0,0-1 0 0 0,1 1 0 0 0,-1-1 0 0 0,0 1 0 0 0,0 0 0 0 0,1-1 0 0 0,-1 1 0 0 0,0-1 0 0 0,1 1 0 0 0,-1 0 0 0 0,1-1 0 0 0,-1 0 0 0 0,1-1 0 0 0,-1 1 0 0 0,0 0 0 0 0,1 0 0 0 0,-1-1 0 0 0,0 1 0 0 0,1 0 0 0 0,-1 0 0 0 0,0-1 0 0 0,0 1 0 0 0,1 0 0 0 0,-1-1 0 0 0,0 1 0 0 0,0 0 0 0 0,1-1 0 0 0,-1 1 0 0 0,0-1 0 0 0,0 1 0 0 0,0-1 0 0 0,4-6 0 0 0,-1 0 0 0 0,-1 0 0 0 0,1-1 0 0 0,-1 0 0 0 0,-1 1 0 0 0,1-4 0 0 0,2-7 0 0 0,-2 1 0 0 0,0 0 0 0 0,-1-1 0 0 0,-1 1 0 0 0,-1 0 0 0 0,0-4 0 0 0,0 3 0 0 0,-11-336 0 0 0,8 196 0 0 0,1 64 0 0 0,4-5 0 0 0,0 94 0 0 0,-1 1 0 0 0,1-1 0 0 0,-1 1 0 0 0,1 0 0 0 0,1-2 0 0 0,2-4 0 0 0,-4 10 0 0 0,0-1 0 0 0,0 1 0 0 0,0 0 0 0 0,0-1 0 0 0,1 1 0 0 0,-1 0 0 0 0,0-1 0 0 0,0 1 0 0 0,1 0 0 0 0,-1-1 0 0 0,0 1 0 0 0,0 0 0 0 0,1-1 0 0 0,-1 1 0 0 0,0 0 0 0 0,1 0 0 0 0,-1-1 0 0 0,1 1 0 0 0,-1 0 0 0 0,0 0 0 0 0,1 0 0 0 0,0 0 0 0 0,0 1 0 0 0,0-1 0 0 0,0 1 0 0 0,0-1 0 0 0,0 1 0 0 0,0 0 0 0 0,0-1 0 0 0,0 1 0 0 0,0 0 0 0 0,0 0 0 0 0,0 0 0 0 0,0 0 0 0 0,-1 0 0 0 0,1 0 0 0 0,0 0 0 0 0,-1 0 0 0 0,1 1 0 0 0,11 20 0 0 0,-7-11 0 0 0,-1 1 0 0 0,0 0 0 0 0,0 0 0 0 0,1 12 0 0 0,5 51 0 0 0,-6-39 0 0 0,0 17 0 0 0,-1 0 0 0 0,-4 20 0 0 0,3-22 0 0 0,-1-27 0 0 0,-2 14 0 0 0,1-26 0 0 0,-2 20 0 0 0,1-1 0 0 0,2 4 0 0 0,0 5 0 0 0,-3 24 0 0 0,0-22 0 0 0,3 12 0 0 0,0-26 0 0 0,-1-23 0 0 0,0-9 0 0 0,-1-10 0 0 0,-1-2 0 0 0,1 0 0 0 0,1 0 0 0 0,1-11 0 0 0,0 12 0 0 0,1-33 0 0 0,1-112 0 0 0,-3 136 0 0 0,2-1 0 0 0,1 0 0 0 0,1-36 0 0 0,0-6 0 0 0,-1 23 0 0 0,-2-10 0 0 0,-1 31 0 0 0,4-22 0 0 0,-2 26 0 0 0,-2 14 0 0 0,0-1 0 0 0,-1 0 0 0 0,1 1 0 0 0,-1-1 0 0 0,0 1 0 0 0,-1-3 0 0 0,1 3 0 0 0,-1-1 0 0 0,1 1 0 0 0,1-1 0 0 0,-1 0 0 0 0,1-2 0 0 0,3-5 0 0 0,-1 8 0 0 0,0 7 0 0 0,-1 6 0 0 0,1 19 0 0 0,-2 1 0 0 0,-1 0 0 0 0,-1 5 0 0 0,-2 45 0 0 0,2-35 0 0 0,-2 0 0 0 0,-4 13 0 0 0,8-54 0 0 0,-2 15 0 0 0,2-1 0 0 0,0 14 0 0 0,0-12 0 0 0,0 0 0 0 0,-2 4 0 0 0,-15 100 0 0 0,7 10 0 0 0,7 28 0 0 0,-3-224 0 0 0,4 23 0 0 0,0 15 0 0 0,1-14 0 0 0,1 5 0 0 0,5-106 0 0 0,-3 11 0 0 0,-2 47 0 0 0,-2-10 0 0 0,0 14 0 0 0,-3-62 0 0 0,5 123 0 0 0,0-1 0 0 0,0-1 0 0 0,2 1 0 0 0,2-8 0 0 0,-4 27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0,3 9 0 0 0,1 12 0 0 0,-1 47 0 0 0,-3 12 0 0 0,-12 151 0 0 0,9-152 0 0 0,1-6 0 0 0,-1 2 0 0 0,-1 11 0 0 0,3-81 0 0 0,1-14 0 0 0,0-15 0 0 0,2-5 0 0 0,2-2 0 0 0,-1 9 0 0 0,-1 1 0 0 0,0-17 0 0 0,-2 13 0 0 0,3-20 0 0 0,0 19 0 0 0,-2-19 0 0 0,-2-133 0 0 0,-3 190 0 0 0,-2 14 0 0 0,0 23 0 0 0,1 36 0 0 0,-6 80 0 0 0,4-89 0 0 0,6-60 0 0 0,0 5 0 0 0,0 14 0 0 0,2-30 0 0 0,1-11 0 0 0,2-10 0 0 0,1-7 0 0 0,-3 17 0 0 0,0-2 0 0 0,-1 1 0 0 0,0-3 0 0 0,0-1 0 0 0,1-1 0 0 0,2-5 0 0 0,-2 6 0 0 0,0 0 0 0 0,0-8 0 0 0,1-30 0 0 0,5-17 0 0 0,-8 61 0 0 0,1 0 0 0 0,-1-1 0 0 0,0 1 0 0 0,0 0 0 0 0,0-1 0 0 0,-1-29 0 0 0,0-12 0 0 0,1 38-64 0 0,-1 7-273 0 0,1 2-138 0 0,0 0-33 0 0,0 0 66 0 0,1 2 292 0 0,7 12 130 0 0,-7-9 1 0 0,-1 0-30 0 0,19 41-2343 0 0,-19-46 2371 0 0,0 0 0 0 0,0 0-1 0 0,0 1 1 0 0,0-1 0 0 0,0 0-1 0 0,0 0 1 0 0,0 0 0 0 0,0 0-1 0 0,0 1 1 0 0,0-1 0 0 0,0 0-1 0 0,1 0 1 0 0,-1 0 0 0 0,0 0-1 0 0,0 1 1 0 0,0-1 0 0 0,0 0-1 0 0,0 0 1 0 0,1 0 0 0 0,-1 0-1 0 0,0 0 1 0 0,0 0 0 0 0,0 0-1 0 0,1 1 22 0 0,0-1-64 0 0,0 1-327 0 0,1 0 0 0 0,-1 0 0 0 0,0 0 0 0 0,0 0 0 0 0,1 0 0 0 0,-1 0 0 0 0,0 0 0 0 0,0 0 0 0 0,0 0 0 0 0,0 0 0 0 0,0 1 0 0 0,0-1 0 0 0,0 0 0 0 0,-1 1 391 0 0,0-1-432 0 0,0 0 0 0 0,0-1 0 0 0,0 1 0 0 0,0 0 1 0 0,0-1-1 0 0,0 1 0 0 0,0 0 0 0 0,-1 0 1 0 0,1-1-1 0 0,0 1 0 0 0,0-1 0 0 0,-1 1 0 0 0,1 0 432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3.40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7 1461 8287 0 0,'0'0'191'0'0,"0"0"26"0"0,0 0 9 0 0,0 2-34 0 0,-6 25 2342 0 0,6-26-2022 0 0,0-1 0 0 0,0 0-69 0 0,0 0-222 0 0,0 0 166 0 0,0 0 101 0 0,0 0 21 0 0,2 0-365 0 0,0 0-1 0 0,0-1 0 0 0,0 1 0 0 0,1-1 1 0 0,-1 0-1 0 0,0 1 0 0 0,0-1 1 0 0,0 0-1 0 0,0 0 0 0 0,0 0 1 0 0,-1-1-1 0 0,1 1 0 0 0,0 0 0 0 0,0-2-143 0 0,5-2 212 0 0,-1-1-1 0 0,-1 0 0 0 0,1-2-211 0 0,77-97 947 0 0,-51 66-575 0 0,-2 0 1 0 0,-2-3-1 0 0,7-16-372 0 0,15-25 0 0 0,3 1 0 0 0,16-14 0 0 0,-5 8 683 0 0,-4-2 0 0 0,-3-4-1 0 0,-3-5-682 0 0,-33 53 0 0 0,-2-1 0 0 0,-2 0 0 0 0,7-38 0 0 0,-10 28-417 0 0,3-43 417 0 0,-14 78-459 0 0,0 6 84 0 0,1-11 5 0 0,0 0-1 0 0,-2-16 371 0 0,-3 32 0 0 0,1 10 0 0 0,0 1 0 0 0,-1-1 0 0 0,1 1 0 0 0,0-1 0 0 0,0 1 0 0 0,-1-1 0 0 0,1 1 0 0 0,0 0 0 0 0,-1-1 0 0 0,1 1 0 0 0,-1 0 0 0 0,1-1 0 0 0,-1 1 0 0 0,1 0 0 0 0,0-1 0 0 0,-1 1 0 0 0,1 0 0 0 0,-1 0 0 0 0,1 0 0 0 0,-2-1 0 0 0,0 1 0 0 0,0 0 0 0 0,0 0 0 0 0,0 0 0 0 0,0 0 0 0 0,0 0 0 0 0,0 1 0 0 0,0-1 0 0 0,0 0 0 0 0,0 1 0 0 0,0 0 0 0 0,-22 8 0 0 0,20-7 0 0 0,0 1 0 0 0,1-1 0 0 0,-1 1 0 0 0,0 0 0 0 0,1 0 0 0 0,0 1 0 0 0,-1-1 0 0 0,-1 3 0 0 0,-4 7 0 0 0,-8 13 0 0 0,3-5 0 0 0,-14 23 0 0 0,2 1 0 0 0,2 1 0 0 0,-6 18 0 0 0,-6 22 0 0 0,-15 56 0 0 0,27-57-35 0 0,1 13 35 0 0,15-57 146 0 0,2 0-1 0 0,2 0 1 0 0,1 24-146 0 0,3-17 740 0 0,3-1 0 0 0,6 31-740 0 0,-5-54 19 0 0,1-1-1 0 0,1 0 0 0 0,1 0 1 0 0,1-1-1 0 0,1 0 0 0 0,3 5-18 0 0,-6-17 0 0 0,0-1 0 0 0,0 0 0 0 0,0 0 0 0 0,1-1 0 0 0,1 0 0 0 0,7 7 0 0 0,-2-3 0 0 0,2 0 0 0 0,-1-2 0 0 0,12 7 0 0 0,-19-14-2 0 0,0 0 0 0 0,-1 0 1 0 0,1-1-1 0 0,0 0 0 0 0,0 0 0 0 0,0-1 0 0 0,1 0 0 0 0,-1 0 2 0 0,8 1-49 0 0,0 1-467 0 0,0-1-1 0 0,1-1 1 0 0,-1-1-1 0 0,0 0 1 0 0,6-1 516 0 0,12-2-6826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3.94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50 24 10135 0 0,'0'0'231'0'0,"0"0"29"0"0,0 0 19 0 0,0-1-41 0 0,0-9-190 0 0,-2 0 30 0 0,2 7 315 0 0,0 3 106 0 0,0 0 11 0 0,0 0 2 0 0,0 0 0 0 0,0 0 0 0 0,0 0 0 0 0,0 0 0 0 0,-1 2 0 0 0,-2 3-332 0 0,0 1 1 0 0,0-1-1 0 0,1 0 0 0 0,0 1 0 0 0,0 0 0 0 0,0 0 0 0 0,1 0 0 0 0,0-1 0 0 0,0 4-180 0 0,-1 12-2 0 0,1 0-1 0 0,0 2 3 0 0,1 19 459 0 0,-5 152 1181 0 0,3-67-1675 0 0,2-92 35 0 0,-1 10 0 0 0,-2-1 0 0 0,-4 17 0 0 0,5-50-148 0 0,0 2-179 0 0,1-4-5608 0 0,1-9 321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4.28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0 235 11975 0 0,'0'0'267'0'0,"0"0"42"0"0,0 0 17 0 0,2 0-28 0 0,10 0-147 0 0,0 0-1 0 0,0 0 0 0 0,0-2 1 0 0,0 1-1 0 0,0-2 1 0 0,4-1-151 0 0,13-1 641 0 0,12-5 633 0 0,-2-1 0 0 0,38-15-1274 0 0,-8 1 1036 0 0,44-7 46 0 0,-33 10-1044 0 0,10-1-9 0 0,-48 14-458 0 0,0-3 0 0 0,6-4 429 0 0,13-7-2919 0 0,-35 13-2877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4.96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54 291 10135 0 0,'0'0'464'0'0,"-2"0"-9"0"0,-8 3-363 0 0,-1-1 1 0 0,-4 1-93 0 0,8-2 64 0 0,5-1 307 0 0,2 0 117 0 0,-1-1 21 0 0,1 1-448 0 0,-1-1-1 0 0,0 0 0 0 0,1 0 1 0 0,-1 0-1 0 0,1 0 0 0 0,-1 0 0 0 0,1 0 1 0 0,0 0-1 0 0,-1 0 0 0 0,1 0 1 0 0,0 0-1 0 0,0 0 0 0 0,-1 0 1 0 0,1 0-1 0 0,0 0 0 0 0,0 0 0 0 0,0 0 1 0 0,0 0-1 0 0,0 0 0 0 0,1 0 1 0 0,-1 0-1 0 0,0 0-60 0 0,2-4 279 0 0,-1-1 0 0 0,1 1 1 0 0,2-5-280 0 0,1-2 395 0 0,-2 3-201 0 0,1 0-1 0 0,-1 1 1 0 0,2-1-1 0 0,-1 1 1 0 0,1 0-1 0 0,0 0 0 0 0,1 0 1 0 0,-1 1-1 0 0,2 0 1 0 0,-1 0-1 0 0,7-5-193 0 0,51-45 172 0 0,-2 0 1112 0 0,-58 55-1243 0 0,-1-1-1 0 0,1 0 1 0 0,0 1-1 0 0,-1 0 1 0 0,1 0-1 0 0,0 0 1 0 0,0 0-1 0 0,0 1 1 0 0,1-1 0 0 0,-1 1-1 0 0,0 0 1 0 0,0 0-1 0 0,1 1 1 0 0,-1-1-1 0 0,4 1-40 0 0,7 4 0 0 0,-12-3 0 0 0,0 1 0 0 0,0-1 0 0 0,0 1 0 0 0,-1 0 0 0 0,1 1 0 0 0,0-1 0 0 0,-1 0 0 0 0,1 1 0 0 0,-1-1 0 0 0,0 1 0 0 0,0 0 0 0 0,0 0 0 0 0,0-1 0 0 0,-1 1 0 0 0,1 1 0 0 0,-1-1 0 0 0,1 0 0 0 0,-1 2 0 0 0,3 8 0 0 0,-1 1 0 0 0,0-1 0 0 0,-1 1 0 0 0,0 0 0 0 0,-1-7 0 0 0,1 19-6 0 0,0-1 0 0 0,-2 1 1 0 0,-1 0-1 0 0,-1 0 0 0 0,-1-1 0 0 0,-2 1 0 0 0,-6 22 6 0 0,-1-10 481 0 0,-1-1 0 0 0,-2 0 0 0 0,-1-1 0 0 0,-18 28-481 0 0,-35 50 165 0 0,60-101-93 0 0,9-13-35 0 0,0 0 0 0 0,0 0 0 0 0,0 1 0 0 0,0-1 0 0 0,0 0 0 0 0,0 0 0 0 0,-1 0 0 0 0,1 1-1 0 0,0-1 1 0 0,0 0 0 0 0,0 0 0 0 0,0 0 0 0 0,-1 0 0 0 0,1 0 0 0 0,0 1 0 0 0,0-1 0 0 0,0 0 0 0 0,-1 0 0 0 0,1 0 0 0 0,0 0 0 0 0,0 0 0 0 0,0 0-1 0 0,-1 0 1 0 0,1 0 0 0 0,0 0 0 0 0,0 0 0 0 0,-1 0 0 0 0,1 0 0 0 0,0 0 0 0 0,0 0 0 0 0,0 0 0 0 0,-1 0 0 0 0,1 0 0 0 0,0 0 0 0 0,0 0-1 0 0,-1 0 1 0 0,1 0 0 0 0,0 0 0 0 0,0 0 0 0 0,0 0-37 0 0,-1-1 39 0 0,1 0 1 0 0,0 1-1 0 0,-1-1 0 0 0,1 0 0 0 0,0 0 0 0 0,0 1 1 0 0,0-1-1 0 0,0 0 0 0 0,0 0 0 0 0,0 1 0 0 0,0-1 0 0 0,0 0-39 0 0,3-25 29 0 0,2 9-29 0 0,0 0 0 0 0,1 0 0 0 0,1 1 0 0 0,1 0 0 0 0,0 0 0 0 0,3-2 0 0 0,19-27 0 0 0,14-15 0 0 0,-21 29 0 0 0,7-9 0 0 0,2 1 0 0 0,14-11 0 0 0,-38 42 0 0 0,1 0 0 0 0,1 0 0 0 0,-1 1 0 0 0,1 1 0 0 0,-4 2 0 0 0,1 0 0 0 0,-1 1 0 0 0,0 0 0 0 0,1 1 0 0 0,-1-1 0 0 0,1 1 0 0 0,4-1 0 0 0,-8 3 0 0 0,-1 0 0 0 0,1 0 0 0 0,-1 0 0 0 0,0 0 0 0 0,1 0 0 0 0,-1 0 0 0 0,1 1 0 0 0,-1 0 0 0 0,1-1 0 0 0,-1 1 0 0 0,0 0 0 0 0,0 0 0 0 0,1 0 0 0 0,-1 0 0 0 0,0 0 0 0 0,0 1 0 0 0,2 1 0 0 0,1 1 0 0 0,-1 0 0 0 0,0 0 0 0 0,1 0 0 0 0,-1 1 0 0 0,-1 0 0 0 0,4 5 0 0 0,-4-6 0 0 0,-1 1 0 0 0,0 0 0 0 0,0-1 0 0 0,0 1 0 0 0,0 0 0 0 0,-1 1 0 0 0,0-1 0 0 0,0 0 0 0 0,2 14 0 0 0,-1 10 0 0 0,-2-24 0 0 0,0 22 0 0 0,0 0 0 0 0,-3 0 0 0 0,0 0 0 0 0,-3 10 0 0 0,6-37 0 0 0,-21 86 0 0 0,19-73 0 0 0,3-7 0 0 0,2-7 0 0 0,6-7 0 0 0,-9 8 0 0 0,6-7 0 0 0,0-1 0 0 0,-1 1 0 0 0,1-1 0 0 0,-2-1 0 0 0,3-3 0 0 0,4-9 0 0 0,10-11 0 0 0,0 1 0 0 0,2 0 0 0 0,2 2 0 0 0,0 1 0 0 0,2 1 0 0 0,3-1 0 0 0,-19 19 0 0 0,1 0 0 0 0,0 1 0 0 0,0 0 0 0 0,1 1 0 0 0,6-2 0 0 0,5-2 0 0 0,0 2 0 0 0,15-4 0 0 0,-31 11 0 0 0,0 1 0 0 0,0 0 0 0 0,0 0 0 0 0,0 0 0 0 0,0 1 0 0 0,0 0 0 0 0,0 0 0 0 0,0 1 0 0 0,0 0 0 0 0,0 1 0 0 0,0 0 0 0 0,0 0 0 0 0,-1 1 0 0 0,2 0 0 0 0,7 4 0 0 0,-1 0 0 0 0,-1 1 0 0 0,1 1 0 0 0,-1 0 0 0 0,-1 1 0 0 0,5 4 0 0 0,4 4 0 0 0,-9-8 0 0 0,0 0 0 0 0,0 2 0 0 0,-1-1 0 0 0,4 8 0 0 0,8 8-1 0 0,1 0 1 0 0,22 25 21 0 0,-40-42-127 0 0,1 0 1 0 0,-2 0 0 0 0,1 1 0 0 0,2 7 105 0 0,5 6-592 0 0,-9-16-2679 0 0,-1-1 1 0 0,3 7 3270 0 0,0 3-6882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1.06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755 0 6447 0 0,'0'0'142'0'0,"0"0"22"0"0,0 0 13 0 0,-1 2-20 0 0,1 1 53 0 0,0 0-1 0 0,-1 0 0 0 0,0-1 1 0 0,1 1-1 0 0,-1 0 0 0 0,0-1 1 0 0,-1 1-1 0 0,1 0 0 0 0,-1 1-209 0 0,-9 10 674 0 0,-1 0-1 0 0,0 0 0 0 0,-1-1 1 0 0,-14 11-674 0 0,-8 6 538 0 0,1 1 0 0 0,2 2 0 0 0,-10 13-538 0 0,-56 57 459 0 0,32-36 13 0 0,32-32-178 0 0,9-6-19 0 0,-2-1-1 0 0,-1-2 0 0 0,-4 1-274 0 0,10-10 0 0 0,1-1 0 0 0,-2-2 0 0 0,0 0 0 0 0,-1-1 0 0 0,-14 5 0 0 0,26-14 0 0 0,-1 0 0 0 0,-2-1 0 0 0,-10 4 0 0 0,31-9 0 0 0,5-2 0 0 0,-1 1 0 0 0,1 0 0 0 0,5 0 0 0 0,4 0 0 0 0,-13 2 0 0 0,0 0 0 0 0,-1 0 0 0 0,1 1 0 0 0,-1 0 0 0 0,6 0 0 0 0,28 7 0 0 0,-1 1 0 0 0,30 12 0 0 0,11 2 0 0 0,-6-1 0 0 0,-28-8 0 0 0,32 4 0 0 0,-6-8 0 0 0,-1-3 0 0 0,7-3 0 0 0,-61-3 0 0 0,-1-2 0 0 0,0 0 0 0 0,0 0 0 0 0,5-3 0 0 0,13-2 0 0 0,0-2 0 0 0,-25 7 0 0 0,-2-4 72 0 0,-6 4 31 0 0,1 0-1 0 0,-1-1 1 0 0,0 1-1 0 0,0 0 1 0 0,0 0-1 0 0,0-1 1 0 0,0 1-1 0 0,-1 0 1 0 0,1-1-1 0 0,-1 1 1 0 0,1-1-1 0 0,-1 1 0 0 0,0-1 1 0 0,0 1-1 0 0,0-1 1 0 0,-1 1-1 0 0,1-1 1 0 0,0 1-1 0 0,-1-1-102 0 0,-2-7-5 0 0,0 0-1 0 0,0 0 1 0 0,-1 0-1 0 0,-1 0 6 0 0,-2-4 51 0 0,-53-147 2048 0 0,29 73-2150 0 0,-10-13 51 0 0,32 80 0 0 0,-2 0 0 0 0,-1 0 0 0 0,-9-11 0 0 0,9 15 0 0 0,-1-2 0 0 0,-8-7 0 0 0,17 21 0 0 0,0 1 0 0 0,-1-1 0 0 0,0 1 0 0 0,0 0 0 0 0,0 0 0 0 0,0 0 0 0 0,-3 0 0 0 0,4 1 0 0 0,0 1 0 0 0,0 0 0 0 0,-1 1 0 0 0,1-1 0 0 0,-5 0 0 0 0,7 1 0 0 0,0 1 0 0 0,-1 0 0 0 0,1 0 0 0 0,0 0 0 0 0,-1 0 0 0 0,1 0 0 0 0,0 1 0 0 0,0-1 0 0 0,-1 1 0 0 0,1-1 0 0 0,0 1 0 0 0,-2 1 0 0 0,1-1-27 0 0,0 0 1 0 0,0 1-1 0 0,0-1 0 0 0,1 1 1 0 0,-1 0-1 0 0,0 0 0 0 0,1 0 0 0 0,-1 0 1 0 0,1 1-1 0 0,0-1 0 0 0,-1 0 0 0 0,1 2 27 0 0,0-1-388 0 0,0 0 0 0 0,0 1 0 0 0,0-1 0 0 0,1 1-1 0 0,-1-1 1 0 0,1 1 0 0 0,0 0 0 0 0,0-1 0 0 0,1 1 0 0 0,-1 1 388 0 0,0 7-1534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1.636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494 8 6447 0 0,'0'0'142'0'0,"0"0"22"0"0,0 0 13 0 0,-1 0-20 0 0,-10-4 148 0 0,9 4-200 0 0,1-1 0 0 0,-1 1 0 0 0,1-1 0 0 0,-1 1 1 0 0,1-1-1 0 0,-1 1 0 0 0,1 0 0 0 0,-1-1 0 0 0,0 1 0 0 0,1 0 0 0 0,-1 0 0 0 0,1 1 0 0 0,-1-1 1 0 0,0 0-1 0 0,1 0 0 0 0,-1 1 0 0 0,1-1 0 0 0,-1 1 0 0 0,1-1 0 0 0,-1 1 0 0 0,0 0-105 0 0,-9 5 575 0 0,6-4-365 0 0,0 1 1 0 0,1-1-1 0 0,-1 1 1 0 0,1 0-1 0 0,0 0 1 0 0,0 1-1 0 0,-2 1-210 0 0,-13 16 438 0 0,1 2 0 0 0,1 0 0 0 0,1 1-1 0 0,-4 10-437 0 0,-16 33 812 0 0,2 5-812 0 0,-10 29 525 0 0,5 2 0 0 0,5 2 0 0 0,4 0-1 0 0,4 2 1 0 0,6 1 0 0 0,0 28-525 0 0,-1 84 18 0 0,17-146-20 0 0,6 72 2 0 0,0-115 0 0 0,2-1 0 0 0,4 18 0 0 0,-3-29 0 0 0,0-1 0 0 0,1 0 0 0 0,1-1 0 0 0,7 14 0 0 0,-5-13-5 0 0,1 0 0 0 0,1 0-1 0 0,1-1 1 0 0,0-1 0 0 0,1 0-1 0 0,1 0 1 0 0,1-2 0 0 0,0 0-1 0 0,0 0 1 0 0,2-1 0 0 0,-1-1-1 0 0,8 2 6 0 0,-5-2-577 0 0,1-2 0 0 0,1 0-1 0 0,0-1 1 0 0,20 6 577 0 0,3-5-5459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3.68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115 179 4607 0 0,'0'0'208'0'0,"-1"1"-9"0"0,-18 19-214 0 0,4-4 1291 0 0,-1-1 0 0 0,-13 10-1276 0 0,24-22 364 0 0,1 1-1 0 0,-1 0 0 0 0,-1 3-363 0 0,-6 5 598 0 0,11-11-211 0 0,0-2 101 0 0,1-2-369 0 0,0 0 0 0 0,0 0 1 0 0,0 0-1 0 0,0 0 0 0 0,1 0 0 0 0,0 0 1 0 0,-1 0-1 0 0,1 0 0 0 0,1-2-119 0 0,12-27 30 0 0,-5 12 56 0 0,1-4 310 0 0,0 1-1 0 0,2 0 0 0 0,1 0 0 0 0,1 1 0 0 0,7-8-395 0 0,-16 24 0 0 0,1-1 0 0 0,0 1 0 0 0,0 0 0 0 0,0 1 0 0 0,1-1 0 0 0,0 1 0 0 0,4-2 0 0 0,-9 6 0 0 0,0 0 0 0 0,0 0 0 0 0,0 0 0 0 0,0 0 0 0 0,0 0 0 0 0,0 0 0 0 0,0 1 0 0 0,1-1 0 0 0,-1 1 0 0 0,0 0 0 0 0,0 0 0 0 0,0 0 0 0 0,1 0 0 0 0,-1 0 0 0 0,0 0 0 0 0,0 0 0 0 0,1 1 0 0 0,-1-1 0 0 0,0 1 0 0 0,0-1 0 0 0,0 1 0 0 0,0 0 0 0 0,0 0 0 0 0,0 0 0 0 0,0 0 0 0 0,0 1 0 0 0,0-1 0 0 0,0 0 0 0 0,0 1 0 0 0,-1-1 0 0 0,5 5 0 0 0,-1 1 0 0 0,1-1 0 0 0,-1 1 0 0 0,-1 0 0 0 0,0 0 0 0 0,0 0 0 0 0,0 0 0 0 0,-1 1 0 0 0,0 0 0 0 0,0-1 0 0 0,-1 1 0 0 0,0 0 0 0 0,0 3 0 0 0,2 13 0 0 0,-2-1 0 0 0,0 1 0 0 0,-2 0 0 0 0,0 0 0 0 0,-5 49 931 0 0,-7 35-931 0 0,9-88 271 0 0,-1 0 0 0 0,-1 0 0 0 0,-1 0 0 0 0,-2 2-271 0 0,-9 20 105 0 0,-13 22-105 0 0,29-62 371 0 0,1-2 117 0 0,0 0 21 0 0,-1-2-66 0 0,0-4-423 0 0,0-1 0 0 0,0 1 0 0 0,0-1 1 0 0,1 1-1 0 0,0 0 0 0 0,0-1 0 0 0,1 1 0 0 0,0-1 0 0 0,0-1-20 0 0,4-15-30 0 0,8-21 30 0 0,-7 23 14 0 0,11-35-14 0 0,13-26 0 0 0,-19 58 0 0 0,0 0 0 0 0,2 1 0 0 0,0 0 0 0 0,10-10 0 0 0,-11 16 0 0 0,1 1 0 0 0,12-11 0 0 0,-18 21 0 0 0,0 0 0 0 0,0 0 0 0 0,0 1 0 0 0,0 0 0 0 0,1 0 0 0 0,0 1 0 0 0,6-3 0 0 0,-11 6 0 0 0,0 0 0 0 0,1 0 0 0 0,-1 0 0 0 0,1 1 0 0 0,0-1 0 0 0,-1 1 0 0 0,1 0 0 0 0,-1 0 0 0 0,1 0 0 0 0,0 0 0 0 0,-1 1 0 0 0,1 0 0 0 0,-1-1 0 0 0,1 1 0 0 0,-1 1 0 0 0,0-1 0 0 0,1 0 0 0 0,-1 1 0 0 0,0 0 0 0 0,0-1 0 0 0,0 1 0 0 0,0 0 0 0 0,0 1 0 0 0,0-1 0 0 0,-1 0 0 0 0,1 1 0 0 0,-1 0 0 0 0,0-1 0 0 0,1 1 0 0 0,-1 0 0 0 0,-1 0 0 0 0,1 1 0 0 0,0 0 0 0 0,3 7 0 0 0,0 1 0 0 0,-1 0 0 0 0,-1-1 0 0 0,0 1 0 0 0,0 1 0 0 0,-1-1 0 0 0,-1 0 0 0 0,0 12 0 0 0,-1 3 0 0 0,-2 1 0 0 0,0 0 0 0 0,-4 11 0 0 0,21-90 0 0 0,11-25 0 0 0,15-23 0 0 0,-32 79 0 0 0,2 0 0 0 0,0 1 0 0 0,12-15 0 0 0,-19 29 0 0 0,-1 1 0 0 0,1-1 0 0 0,0 1 0 0 0,1 0 0 0 0,-1 1 0 0 0,1-1 0 0 0,-1 1 0 0 0,1 0 0 0 0,0 0 0 0 0,5-2 0 0 0,-7 4 0 0 0,0-1 0 0 0,0 2 0 0 0,0-1 0 0 0,0 0 0 0 0,0 1 0 0 0,0-1 0 0 0,0 1 0 0 0,0 0 0 0 0,0 0 0 0 0,0 0 0 0 0,0 0 0 0 0,0 0 0 0 0,0 1 0 0 0,0 0 0 0 0,0-1 0 0 0,0 1 0 0 0,0 0 0 0 0,0 1 0 0 0,0-1 0 0 0,-1 0 0 0 0,1 1 0 0 0,4 2 0 0 0,0 1 0 0 0,-1-1 0 0 0,0 1 0 0 0,0 0 0 0 0,0 1 0 0 0,1 1 0 0 0,-4-3 0 0 0,0 0 0 0 0,0 0 0 0 0,0 0 0 0 0,-1 1 0 0 0,1-1 0 0 0,-1 1 0 0 0,0 0 0 0 0,-1-1 0 0 0,1 1 0 0 0,0 2 0 0 0,3 19 0 0 0,-1 1 0 0 0,-1 0 0 0 0,-1 24 0 0 0,-3-5 0 0 0,-6 40 0 0 0,4-53-12 0 0,-1 7-453 0 0,0-14-3832 0 0,-1-8-1113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4.02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218 0 8287 0 0,'0'2'191'0'0,"0"46"993"0"0,-3 0 1 0 0,-1-1-1 0 0,-7 23-1184 0 0,-1-13 648 0 0,-4-2 1 0 0,-5 10-649 0 0,-44 107 1514 0 0,16-45-1029 0 0,46-117-740 0 0,-1 0 0 0 0,0-1 0 0 0,-1 1 0 0 0,-5 6 255 0 0,-1-1-5100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4.52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1017 8287 0 0,'0'0'191'0'0,"0"0"26"0"0,3-1 9 0 0,0-1-201 0 0,1-1 0 0 0,-1 1 0 0 0,0-1-1 0 0,0 0 1 0 0,0 0 0 0 0,0 0 0 0 0,0 0 0 0 0,-1-1 0 0 0,2-2-25 0 0,3-3 6 0 0,10-18 583 0 0,0 0-1 0 0,-2-1 1 0 0,7-18-589 0 0,-1 2 314 0 0,33-64 1638 0 0,2-23-1952 0 0,41-139 2144 0 0,-78 210-2144 0 0,-3 13 0 0 0,-2 0 0 0 0,0-14 0 0 0,-11 50 0 0 0,-2 5 0 0 0,0 0 0 0 0,0-1 0 0 0,0 1 0 0 0,-1 0 0 0 0,0-1 0 0 0,0-3 0 0 0,-3-3-15 0 0,1 12 32 0 0,0 0 53 0 0,2 1-15 0 0,-1-1-1 0 0,1 1 1 0 0,-1-1-1 0 0,1 1 0 0 0,-1-1 1 0 0,1 1-1 0 0,-1 0 1 0 0,0 0-1 0 0,1-1 0 0 0,-1 1 1 0 0,1 0-1 0 0,-1 0 1 0 0,0 0-1 0 0,1-1 0 0 0,-1 1 1 0 0,0 0-1 0 0,1 0 1 0 0,-1 0-1 0 0,0 0 1 0 0,1 0-1 0 0,-1 0 0 0 0,0 1 1 0 0,1-1-1 0 0,-1 0 1 0 0,0 0-1 0 0,1 0-54 0 0,-2 1 68 0 0,0 0 0 0 0,0 0 0 0 0,1 0 1 0 0,-1 1-1 0 0,1-1 0 0 0,-1 0 0 0 0,1 1 0 0 0,-1 0-68 0 0,-5 6 2 0 0,0 0 0 0 0,1 0 0 0 0,1 1 0 0 0,-1-1 0 0 0,1 1 0 0 0,1 1 0 0 0,0-1 0 0 0,-1 3-2 0 0,-11 30 0 0 0,1 1 0 0 0,-4 28 0 0 0,5 3 0 0 0,1 36 0 0 0,0 74 0 0 0,11-128 0 0 0,7 45 0 0 0,-1-63 0 0 0,4 10 0 0 0,-3-13 0 0 0,-3-22 17 0 0,1-2 0 0 0,0 1-1 0 0,0 0 1 0 0,2 1-17 0 0,-3-8-94 0 0,0 0-1 0 0,0 0 1 0 0,1-1 0 0 0,-1 1 0 0 0,1-1-1 0 0,1 1 1 0 0,-1-1 0 0 0,0 0-1 0 0,1 0 1 0 0,2 1 94 0 0,-4-3-827 0 0,0-1 0 0 0,0 1-1 0 0,0-1 1 0 0,1 0 0 0 0,-1 0-1 0 0,2 1 828 0 0,-2-2-4968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4.98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14 1 6447 0 0,'0'0'298'0'0,"0"0"-10"0"0,1 1-188 0 0,6 6 231 0 0,0 0 0 0 0,0 1 0 0 0,-1-1 0 0 0,0 1 0 0 0,0 1-1 0 0,-1-1 1 0 0,0 1 0 0 0,-1 0 0 0 0,1 1-331 0 0,11 25 958 0 0,2 2 644 0 0,-1 5-1602 0 0,-6-13 438 0 0,8 22 663 0 0,-1 2 0 0 0,6 40-1101 0 0,-11-19 486 0 0,-3 0-1 0 0,-3 1 0 0 0,-3 33-485 0 0,-5-29 608 0 0,-8 61-608 0 0,-1-69 0 0 0,-3-1 0 0 0,-12 34 0 0 0,-16 24 1148 0 0,-9 8-1148 0 0,43-120 292 0 0,-13 35-1069 0 0,-9 10 777 0 0,27-56-256 0 0,-1 0 0 0 0,0-1 1 0 0,0 1-1 0 0,0-1 0 0 0,-1 1 0 0 0,-1 1 256 0 0,4-5-512 0 0,1-1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15.8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169 150 6447 0 0,'0'0'142'0'0,"0"0"22"0"0,0 0 13 0 0,-2 0-20 0 0,-12 1 68 0 0,10-2-88 0 0,2 0-11 0 0,0 0 365 0 0,2 1 18 0 0,-2-1-66 0 0,-5-4-294 0 0,-5-5-130 0 0,10 7-19 0 0,1 0-3 0 0,-5-6 3 0 0,0-10 443 0 0,5 17-275 0 0,0-1-1 0 0,0 1 1 0 0,1-1 0 0 0,-1 1 0 0 0,1-1-1 0 0,-1 1 1 0 0,1-1 0 0 0,0 0-1 0 0,0 1 1 0 0,1-3-168 0 0,-1-1-72 0 0,0-6 72 0 0,3 1 0 0 0,5-21 1440 0 0,-8 31-997 0 0,0 1-222 0 0,0 0 166 0 0,0 0 101 0 0,0 0 21 0 0,0 0-66 0 0,1 2-222 0 0,2 12 424 0 0,-1 1-1 0 0,0 0 1 0 0,-1 13-645 0 0,-2 48 58 0 0,-5 25-58 0 0,6-87 0 0 0,3 13 443 0 0,-3-25 45 0 0,0-2 21 0 0,0 0-66 0 0,-1 2-294 0 0,1-2-149 0 0,0 1 1 0 0,0-1 0 0 0,0 0 0 0 0,0 1-1 0 0,0-1 1 0 0,0 0 0 0 0,0 1 0 0 0,-1-1 0 0 0,1 0-1 0 0,0 1 1 0 0,0-1 0 0 0,0 0 0 0 0,0 0 0 0 0,-1 1-1 0 0,1-1 1 0 0,0 0 0 0 0,0 0 0 0 0,-1 1 0 0 0,1-1-1 0 0,0 0 1 0 0,-1 0-1 0 0,1 0 0 0 0,-1 0 0 0 0,1 0 0 0 0,-1 0 0 0 0,0 0 0 0 0,1-1 0 0 0,-1 1 0 0 0,1 0 0 0 0,-1 0 0 0 0,1-1 0 0 0,-1 1 0 0 0,1 0 0 0 0,-1-1 0 0 0,1 1 0 0 0,0 0 0 0 0,-1-1 0 0 0,1 1 0 0 0,-1-1 0 0 0,-5-9 0 0 0,2-2 0 0 0,0 0 0 0 0,2-1 0 0 0,0 1 0 0 0,0-1 0 0 0,0-6 0 0 0,0-6 0 0 0,1-28 0 0 0,1 49 0 0 0,-1-16 0 0 0,2 13 0 0 0,1 8 0 0 0,3 5 0 0 0,-5-6 0 0 0,2 4 0 0 0,0-1 0 0 0,0 1 0 0 0,-1 0 0 0 0,1 0 0 0 0,-1 0 0 0 0,0 0 0 0 0,0 0 0 0 0,0 0 0 0 0,0 1 0 0 0,-1 3 0 0 0,1 7 0 0 0,-1 1 0 0 0,-2 6 0 0 0,0 13 0 0 0,0 22 14 0 0,-2 0 0 0 0,-5 9-14 0 0,5-34 44 0 0,4-30 327 0 0,0-2 117 0 0,-6-8 464 0 0,4 3-930 0 0,0 0 1 0 0,0 0 0 0 0,0 1-1 0 0,1-1 1 0 0,0 0-1 0 0,0 0 1 0 0,0-1-1 0 0,1-1-22 0 0,-1-12-28 0 0,2-12 28 0 0,-1 7 13 0 0,0 5-13 0 0,0 4 0 0 0,0 1 0 0 0,2-9 0 0 0,-1-5 0 0 0,-1 20 0 0 0,1 0 0 0 0,0 0 0 0 0,1-5 0 0 0,17-61 0 0 0,-19 73 0 0 0,0 1 0 0 0,0-1 0 0 0,0 1 0 0 0,0 0 0 0 0,0-1 0 0 0,0 1 0 0 0,1 0 0 0 0,-1-1 0 0 0,0 1 0 0 0,0 0 0 0 0,0-1 0 0 0,0 1 0 0 0,1 0 0 0 0,-1-1 0 0 0,0 1 0 0 0,0 0 0 0 0,1-1 0 0 0,-1 1 0 0 0,0 0 0 0 0,0 0 0 0 0,1-1 0 0 0,-1 2 0 0 0,1-1 0 0 0,-1 0 0 0 0,1 1 0 0 0,-1-1 0 0 0,1 1 0 0 0,-1-1 0 0 0,1 1 0 0 0,-1-1 0 0 0,1 1 0 0 0,-1-1 0 0 0,0 1 0 0 0,1-1 0 0 0,-1 1 0 0 0,0-1 0 0 0,0 1 0 0 0,1 0 0 0 0,2 5 0 0 0,-1 0 0 0 0,0 1 0 0 0,1-1 0 0 0,-2 1 0 0 0,1 0 0 0 0,-1-1 0 0 0,0 1 0 0 0,-1 0 0 0 0,1 0 0 0 0,-2 0 0 0 0,1-1 0 0 0,-1 2 0 0 0,-4 96 0 0 0,-1 11 0 0 0,5-105 0 0 0,-1 0 0 0 0,0-1 0 0 0,-1 1 0 0 0,0-1 0 0 0,-4 9 0 0 0,0-6 0 0 0,7-12 0 0 0,0 1 0 0 0,-1-1 0 0 0,1 1 0 0 0,-1-1 0 0 0,1 0 0 0 0,-1 1 0 0 0,0-1 0 0 0,1 1 0 0 0,-1-1 0 0 0,1 0 0 0 0,-1 0 0 0 0,1 1 0 0 0,-1-1 0 0 0,0 0 0 0 0,1 0 0 0 0,-1 0 0 0 0,0 0 0 0 0,-1 0 0 0 0,1-1 0 0 0,-1 1 0 0 0,1-1 0 0 0,-1 1 0 0 0,1-1 0 0 0,-1 0 0 0 0,1 1 0 0 0,-1-1 0 0 0,1 0 0 0 0,0 0 0 0 0,0 0 0 0 0,-1 0 0 0 0,1 0 0 0 0,0-1 0 0 0,0 1 0 0 0,0 0 0 0 0,0 0 0 0 0,0-1 0 0 0,0 1 0 0 0,0-1 0 0 0,-1-3 0 0 0,-1 0 0 0 0,1 1 0 0 0,0-1 0 0 0,0 0 0 0 0,-1-5 0 0 0,0-5 0 0 0,1 1 0 0 0,1-1 0 0 0,1 0 0 0 0,0-10 0 0 0,0-14 0 0 0,-1 8 0 0 0,3-20 0 0 0,-1 39 0 0 0,0 1 0 0 0,1-1 0 0 0,1 0 0 0 0,0 1 0 0 0,4-11 0 0 0,-6 18 0 0 0,0 2 0 0 0,-1 0 0 0 0,1 0 0 0 0,-1 0 0 0 0,1 0 0 0 0,0 1 0 0 0,0-1 0 0 0,0 0 0 0 0,1-1 0 0 0,5-8 0 0 0,-6 11 0 0 0,-1-1 0 0 0,1 1 0 0 0,-1-1 0 0 0,1 1 0 0 0,-1-1 0 0 0,1 1 0 0 0,-1 0 0 0 0,1-1 0 0 0,-1 1 0 0 0,1 0 0 0 0,-1-1 0 0 0,1 1 0 0 0,-1 0 0 0 0,1 0 0 0 0,0 0 0 0 0,-1-1 0 0 0,1 1 0 0 0,0 0 0 0 0,0 0 0 0 0,1 1 0 0 0,-1-1 0 0 0,0 1 0 0 0,1-1 0 0 0,-1 1 0 0 0,1 0 0 0 0,-1-1 0 0 0,0 1 0 0 0,0 0 0 0 0,1 0 0 0 0,-1 0 0 0 0,0 0 0 0 0,0 0 0 0 0,0 0 0 0 0,0 0 0 0 0,0 1 0 0 0,0-1 0 0 0,0 0 0 0 0,0 0 0 0 0,-1 1 0 0 0,1-1 0 0 0,0 1 0 0 0,2 4 0 0 0,0 1 0 0 0,0 0 0 0 0,0 0 0 0 0,-1 1 0 0 0,0 0 0 0 0,0 1 0 0 0,-1-1 0 0 0,0 1 0 0 0,0-1 0 0 0,-1 1 0 0 0,-1 2 0 0 0,-1 19 0 0 0,-2 4 0 0 0,3-24 0 0 0,-2 10-82 0 0,2-5 475 0 0,-1 0 0 0 0,-1 0 0 0 0,0 0 0 0 0,-1-1 0 0 0,-2 4-393 0 0,4-15 149 0 0,-4 4-133 0 0,5-7-16 0 0,0 0 0 0 0,0 1 0 0 0,0-1 0 0 0,0 0 0 0 0,-1 0 0 0 0,1 0 0 0 0,0 0 0 0 0,0 0 0 0 0,0 0 0 0 0,0 0 0 0 0,0 0 0 0 0,0 0 0 0 0,0-1 0 0 0,0 1 0 0 0,0 0 0 0 0,0-1 0 0 0,0 1 0 0 0,0-1 0 0 0,0 1 0 0 0,0-1 0 0 0,0 1 0 0 0,0-1 0 0 0,0 0 0 0 0,0 1 0 0 0,0-1 0 0 0,1 0 0 0 0,-1 0 0 0 0,0 0 0 0 0,-2-2 0 0 0,0-1 0 0 0,0 1 0 0 0,1-1 0 0 0,-1 1 0 0 0,1-1 0 0 0,-2-4 0 0 0,-1-6 0 0 0,0-1 0 0 0,1 0 0 0 0,0-1 0 0 0,2 1 0 0 0,-1-1 0 0 0,2 1 0 0 0,0-3 0 0 0,0 2 0 0 0,2 0 0 0 0,0 0 0 0 0,0 0 0 0 0,1 0 0 0 0,1 0 0 0 0,1-1 0 0 0,-1 8 0 0 0,1 0 0 0 0,-1 0 0 0 0,2 1 0 0 0,-1-1 0 0 0,1 1 0 0 0,5-6 0 0 0,-2 4 0 0 0,2 2 0 0 0,3 4 0 0 0,-10 4-53 0 0,0-1-1 0 0,0 1 1 0 0,0 0-1 0 0,0 1 1 0 0,-1-1-1 0 0,1 0 1 0 0,0 1-1 0 0,0 0 1 0 0,0 0-1 0 0,0 0 1 0 0,0 0-1 0 0,-1 0 1 0 0,1 0-1 0 0,0 1 54 0 0,2 1-175 0 0,-1 0 0 0 0,0 0-1 0 0,1 0 1 0 0,-2 1 0 0 0,1-1-1 0 0,0 1 1 0 0,2 4 175 0 0,-4-6-2 0 0,0 1 0 0 0,-1 0 0 0 0,1 0 0 0 0,-1 0 0 0 0,0 0 0 0 0,0 0 0 0 0,0 1-1 0 0,0 0 3 0 0,3 10 65 0 0,-2-5 148 0 0,1 0-1 0 0,-2 0 0 0 0,1 1 1 0 0,-1-1-1 0 0,0 0 1 0 0,-1 0-1 0 0,0 1 1 0 0,-1-1-1 0 0,0 4-212 0 0,-2 9-262 0 0,-1-1-1 0 0,-6 21 263 0 0,2-13-843 0 0,7-24 954 0 0,0 0 0 0 0,0-1 0 0 0,-1 1-1 0 0,0 0 1 0 0,0-1 0 0 0,0 1 0 0 0,0-1-1 0 0,-1 0 1 0 0,1 0 0 0 0,-1 0 0 0 0,-1 1-111 0 0,-5 2 149 0 0,8-6-148 0 0,0-1-1 0 0,0 0 1 0 0,-1 0 0 0 0,1 0-1 0 0,0 0 1 0 0,0 0-1 0 0,-1 0 1 0 0,1 0 0 0 0,0 0-1 0 0,-1 0 1 0 0,1 0 0 0 0,0-1-1 0 0,0 1 1 0 0,0-1-1 0 0,-1 1 1 0 0,1-1 0 0 0,0 1-1 0 0,0-1 1 0 0,0 0 0 0 0,0 1-1 0 0,0-1 1 0 0,0 0-1 0 0,0 0 1 0 0,0 0 0 0 0,0 0-1 0 0,0 0 1 0 0,1 0 0 0 0,-1 0-1 0 0,-2-3-1 0 0,0 1 1 0 0,0-1 0 0 0,1 0 0 0 0,0 0 0 0 0,-1-1-1 0 0,1 1 1 0 0,0-1 0 0 0,-4-15 0 0 0,1 0 0 0 0,1 0 0 0 0,1 0 0 0 0,0-1 0 0 0,2 1 0 0 0,0-1 0 0 0,1 1 0 0 0,2-1 0 0 0,2-15 0 0 0,-1 19-501 0 0,1 1 0 0 0,7-15 501 0 0,-7 18-382 0 0,-1 6 534 0 0,-1 1 0 0 0,1-1 0 0 0,1 1 0 0 0,-1-1 0 0 0,1 1 0 0 0,0 0 0 0 0,1 0 0 0 0,-1 1 0 0 0,4-3-152 0 0,-1 2 16 0 0,-6 5-16 0 0,-1 1 0 0 0,1-1 0 0 0,0 1 0 0 0,0 0 0 0 0,0-1 0 0 0,0 1 0 0 0,0 0 0 0 0,0-1 0 0 0,0 1 0 0 0,1 0 0 0 0,-1 0-6 0 0,0 0-1 0 0,0 0 1 0 0,0 0 0 0 0,0 0-1 0 0,0 1 1 0 0,0-1-1 0 0,1 0 1 0 0,-1 1 0 0 0,0-1-1 0 0,0 1 7 0 0,2 0-97 0 0,-1 1 0 0 0,1-1-1 0 0,-1 1 1 0 0,1 0 0 0 0,-1 0 0 0 0,0 0 0 0 0,1 1-1 0 0,-1-1 1 0 0,-1 0 0 0 0,1 1 0 0 0,0-1 0 0 0,0 2 97 0 0,0 0-107 0 0,1 0 1 0 0,-1 1-1 0 0,0 0 1 0 0,-1-1-1 0 0,1 1 1 0 0,-1 0-1 0 0,1 2 107 0 0,0 9 144 0 0,-1 0-1 0 0,0 0 0 0 0,-1 0 0 0 0,0 0 1 0 0,-2 1-1 0 0,-1 5-143 0 0,-6 60 1100 0 0,6-63-1095 0 0,-1 1 0 0 0,0-1 0 0 0,-2 2-5 0 0,0 0 1 0 0,4-13-1 0 0,-1 0 0 0 0,0 0 0 0 0,-1 0 0 0 0,1-1 0 0 0,-1 1 0 0 0,-3 3 0 0 0,-1-4 0 0 0,8-6 0 0 0,-1-1 0 0 0,1 0 0 0 0,-1 0 0 0 0,0 0 0 0 0,1 1 0 0 0,-1-1 0 0 0,1 0 0 0 0,-1 0 0 0 0,1 0 0 0 0,-1 0 0 0 0,1 0 0 0 0,-1 0 0 0 0,1 0 0 0 0,-1 0 0 0 0,0 0 0 0 0,1 0 0 0 0,-1-1 0 0 0,1 1 0 0 0,-2-1 0 0 0,0 0 0 0 0,1 0 0 0 0,-1 0 0 0 0,1 0 0 0 0,-1 0 0 0 0,1-1 0 0 0,0 1 0 0 0,0 0 0 0 0,-1-1 0 0 0,1 1 0 0 0,0-1 0 0 0,0 1 0 0 0,0-1 0 0 0,1 0 0 0 0,-1 1 0 0 0,0-1 0 0 0,1 0 0 0 0,-1 0 0 0 0,1 0 0 0 0,-1-1 0 0 0,-1-8 0 0 0,0 1 0 0 0,1-1 0 0 0,0-2 0 0 0,1 9 0 0 0,0-16 0 0 0,0 0 0 0 0,2 0 0 0 0,1-9 0 0 0,2-9 0 0 0,-1-6 0 0 0,7-22 0 0 0,-6 46 0 0 0,0 0 0 0 0,1 1 0 0 0,0 0 0 0 0,6-9 0 0 0,-4 13 0 0 0,1 4 0 0 0,-8 10 0 0 0,0 0 0 0 0,0 0 0 0 0,1 0 0 0 0,-1 1 0 0 0,0-1 0 0 0,1 0 0 0 0,-1 1 0 0 0,1-1 0 0 0,0 1-43 0 0,0-1 0 0 0,0 1-1 0 0,0-1 1 0 0,0 1 0 0 0,0 0 0 0 0,0 0-1 0 0,0 0 1 0 0,1 0 0 0 0,-1 0 0 0 0,0 1-1 0 0,0-1 1 0 0,0 0 0 0 0,0 1 0 0 0,0 0-1 0 0,0-1 1 0 0,-1 1 0 0 0,1 0-1 0 0,0 0 1 0 0,0 0 0 0 0,0 0 0 0 0,-1 1-1 0 0,1-1 1 0 0,-1 0 0 0 0,1 1 0 0 0,-1-1-1 0 0,1 1 1 0 0,-1-1 0 0 0,0 1 0 0 0,0 0-1 0 0,1-1 1 0 0,-1 1 0 0 0,-1 0 0 0 0,1 0-1 0 0,0 0 1 0 0,0 0 0 0 0,0 2 43 0 0,2 16 310 0 0,-2 0 1 0 0,0 1 0 0 0,0-1-1 0 0,-2 0 1 0 0,-3 16-311 0 0,1 3 4 0 0,2-15-4 0 0,-2 1 0 0 0,-1-1 0 0 0,-2 5 0 0 0,4-20 0 0 0,0-1 0 0 0,-1 1 0 0 0,0-1 0 0 0,-1 0 0 0 0,0 0 0 0 0,0 0 0 0 0,-1 0 0 0 0,0-1 0 0 0,0 1 0 0 0,-3 2 0 0 0,-3 0 0 0 0,1-4 0 0 0,-1-6 0 0 0,1-3 0 0 0,8 1 0 0 0,0 1 0 0 0,0-1 0 0 0,0 0 0 0 0,1 0 0 0 0,-1 1 0 0 0,0-1 0 0 0,1 0 0 0 0,-1-1 0 0 0,1 1 0 0 0,0 0 0 0 0,0 0 0 0 0,0 0 0 0 0,-1-1 0 0 0,-1-7 0 0 0,-1 0 0 0 0,0-6 0 0 0,3 12 0 0 0,-3-13 0 0 0,2 1 0 0 0,0-1 0 0 0,0-16 0 0 0,2 26 0 0 0,-1-1-8 0 0,1 0 0 0 0,0 0 0 0 0,1 0 0 0 0,0 0 0 0 0,0 0 0 0 0,1 0 0 0 0,0 0 0 0 0,2-5 8 0 0,-4 13-22 0 0,0 0-1 0 0,0-1 1 0 0,1 1-1 0 0,-1 0 1 0 0,0-1-1 0 0,0 1 1 0 0,0 0-1 0 0,0-1 1 0 0,1 1-1 0 0,-1 0 1 0 0,0-1-1 0 0,0 1 1 0 0,1 0-1 0 0,-1 0 1 0 0,0-1-1 0 0,0 1 1 0 0,1 0-1 0 0,-1 0 1 0 0,0 0-1 0 0,1-1 1 0 0,-1 1-1 0 0,0 0 1 0 0,1 0 22 0 0,-1 0-40 0 0,0 0-1 0 0,0 0 1 0 0,0 0 0 0 0,0 0 0 0 0,1 0 0 0 0,-1 0 0 0 0,0 0-1 0 0,0 0 1 0 0,0-1 0 0 0,0 1 0 0 0,0 0 0 0 0,0 0 0 0 0,1 0-1 0 0,-1 0 1 0 0,0 0 0 0 0,0 0 0 0 0,0 0 0 0 0,0-1 0 0 0,0 1-1 0 0,0 0 1 0 0,0 0 0 0 0,0 0 0 0 0,0 0 0 0 0,0 0 0 0 0,1-1-1 0 0,-1 1 1 0 0,0 0 0 0 0,0 0 0 0 0,0 0 0 0 0,0 0 0 0 0,0-1 39 0 0,2 3-148 0 0,1-1 148 0 0,0 1 0 0 0,1 0 1 0 0,-1 1-1 0 0,-1-1 0 0 0,1 0 0 0 0,0 1 0 0 0,-1 0 0 0 0,1 0 1 0 0,-1-1-1 0 0,0 1 0 0 0,0 1 0 0 0,0-1 0 0 0,0 0 0 0 0,0 0 1 0 0,-1 1-1 0 0,1-1 0 0 0,-1 1 0 0 0,0-1 0 0 0,0 2 1 0 0,0 2 0 0 0,0 0 0 0 0,0 0 0 0 0,-1 0 0 0 0,0 0 0 0 0,0 0 0 0 0,-1 0 0 0 0,0 0 0 0 0,0 3 0 0 0,-4 12 0 0 0,-8 21 0 0 0,2-14 0 0 0,4-15 0 0 0,6-12 59 0 0,0-1-1 0 0,0 0 0 0 0,0 0 1 0 0,-1 0-1 0 0,1 1 1 0 0,0-1-1 0 0,0-1 0 0 0,-1 1 1 0 0,1 0-1 0 0,-1 0 1 0 0,1 0-1 0 0,-1-1 0 0 0,1 1 1 0 0,-1-1-1 0 0,0 1-58 0 0,1-2 52 0 0,0 1 0 0 0,0 0 0 0 0,0 0 0 0 0,0-1 0 0 0,0 1 1 0 0,0 0-1 0 0,-1-1 0 0 0,1 1 0 0 0,0-1 0 0 0,0 0 0 0 0,0 1 0 0 0,1-1 0 0 0,-1 0 0 0 0,0 1 0 0 0,0-1 0 0 0,0 0 0 0 0,0 0 0 0 0,1 0 0 0 0,-1 0 0 0 0,0 0 0 0 0,1 0 1 0 0,-1 0-53 0 0,-1-3-6 0 0,0 1 0 0 0,0-1 0 0 0,1 0 0 0 0,-1 0 0 0 0,0-3 6 0 0,0-2-181 0 0,0-1 0 0 0,0 0 0 0 0,1 0 0 0 0,0 0 0 0 0,1 0 0 0 0,0 0 0 0 0,1 0-1 0 0,0 0 1 0 0,0 0 0 0 0,1 1 0 0 0,3-10 181 0 0,-1 6 0 0 0,0 4 0 0 0,-4 8-7 0 0,1 1-1 0 0,-1 0 1 0 0,1-1 0 0 0,-1 1-1 0 0,1 0 1 0 0,-1 0 0 0 0,0-1-1 0 0,1 1 1 0 0,-1 0-1 0 0,1 0 1 0 0,-1 0 0 0 0,1-1-1 0 0,0 1 1 0 0,-1 0 0 0 0,1 0-1 0 0,-1 0 1 0 0,1 0 0 0 0,-1 0-1 0 0,1 0 8 0 0,9 4-725 0 0,-7-1-246 0 0,2 8-42 0 0,-4 3-10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5.37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84 8287 0 0,'0'0'382'0'0,"0"0"-8"0"0,2-1-240 0 0,7-3 140 0 0,4-3 1126 0 0,0 0 0 0 0,0-1 0 0 0,5-3-1400 0 0,-10 5 239 0 0,1 2 1 0 0,0-1-1 0 0,0 1 0 0 0,1 0 0 0 0,-1 1 1 0 0,1 0-1 0 0,6 0-239 0 0,-14 2 1 0 0,13-2-1 0 0,0-1 0 0 0,0 2 0 0 0,1 0 0 0 0,-1 1 0 0 0,1 1 0 0 0,-1 0 0 0 0,1 1 0 0 0,4 1 0 0 0,1 4-4212 0 0,-19-6-560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5.706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8 79 10135 0 0,'-1'2'231'0'0,"-5"17"308"0"0,5-11-301 0 0,2-7-213 0 0,-1 1 0 0 0,0-1 0 0 0,1 0 1 0 0,-1 1-1 0 0,1-1 0 0 0,-1 0 0 0 0,1 0 0 0 0,0 0 0 0 0,-1 1 0 0 0,1-1 0 0 0,0 0 0 0 0,0 0 0 0 0,0 0 0 0 0,0 0 0 0 0,0 0 0 0 0,0-1 0 0 0,0 1 0 0 0,0 0 0 0 0,0 0 0 0 0,0-1 0 0 0,1 1 0 0 0,-1-1 1 0 0,0 1-1 0 0,0-1 0 0 0,1 1 0 0 0,-1-1 0 0 0,0 0 0 0 0,1 1 0 0 0,-1-1 0 0 0,0 0 0 0 0,1 0-25 0 0,6 0 329 0 0,-1 0 0 0 0,0-1 0 0 0,0 0 0 0 0,0 0 1 0 0,4-2-331 0 0,-5 2 131 0 0,32-9 569 0 0,0-1 0 0 0,1-3-699 0 0,2 0 234 0 0,138-49-4446 0 0,-142 49-560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6.85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330 0 6447 0 0,'0'0'142'0'0,"0"0"22"0"0,0 0 13 0 0,0 0 55 0 0,-1 1 181 0 0,-1-1-328 0 0,1 1-1 0 0,-1 0 0 0 0,1-1 1 0 0,-1 1-1 0 0,1 0 0 0 0,-1 0 1 0 0,1 0-1 0 0,0 0 0 0 0,-1 0 1 0 0,1 0-1 0 0,0 0 0 0 0,0 0 1 0 0,0 1-1 0 0,0-1 0 0 0,0 0 1 0 0,0 1-1 0 0,0-1 0 0 0,0 1 1 0 0,1-1-1 0 0,-1 1 0 0 0,0-1 1 0 0,1 1-1 0 0,-1-1 0 0 0,1 1-84 0 0,-12 68 3530 0 0,-4 66-3530 0 0,13-105 150 0 0,-3 66 866 0 0,4 1 0 0 0,7 45-1016 0 0,-1-15 413 0 0,-5 1 0 0 0,-5 0 0 0 0,-6-1-1 0 0,-6 0 1 0 0,-33 122-413 0 0,25-122 20 0 0,15-66 891 0 0,-8 21-911 0 0,-12 25 968 0 0,-8 25-819 0 0,-6 60-149 0 0,45-191-16 0 0,-5 23-440 0 0,1-1 0 0 0,2 1 0 0 0,0 2 456 0 0,2-25-580 0 0,0-2-285 0 0,0 0-126 0 0,2-3-29 0 0,4-10-4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7.52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0 113 6447 0 0,'0'0'142'0'0,"0"0"22"0"0,0 0 13 0 0,0 0 55 0 0,2-1 181 0 0,46-29 1588 0 0,-32 19-1670 0 0,-1 1 0 0 0,2 0 0 0 0,-1 1 0 0 0,1 1 0 0 0,5-1-331 0 0,-2 3 288 0 0,0 1 0 0 0,1 0 0 0 0,-1 2 0 0 0,1 0 0 0 0,9 0-288 0 0,-23 3 30 0 0,0 0-1 0 0,0 1 1 0 0,0 0 0 0 0,0 0-1 0 0,0 0 1 0 0,0 1-1 0 0,0 0 1 0 0,-1 0-1 0 0,1 1 1 0 0,-1 0 0 0 0,0 0-1 0 0,0 0 1 0 0,0 1-1 0 0,0 0 1 0 0,0 0-1 0 0,-1 1 1 0 0,0-1-1 0 0,0 1 1 0 0,0 0 0 0 0,0 0-1 0 0,-1 1 1 0 0,0 0-1 0 0,1 0-29 0 0,-2 0 108 0 0,-1 0-1 0 0,1 0 1 0 0,-1 0-1 0 0,0 1 1 0 0,0-1-1 0 0,-1 0 1 0 0,1 5-108 0 0,0 9 1025 0 0,-1 17-1025 0 0,0-8 198 0 0,-1-17-163 0 0,0 1 189 0 0,1 0 0 0 0,1 0 0 0 0,0 0 0 0 0,1 3-224 0 0,34 109 1117 0 0,-33-112-1118 0 0,-1 0-1 0 0,0 0 1 0 0,-1 0-1 0 0,0 4 2 0 0,-2-9 11 0 0,0 1 0 0 0,0-1 0 0 0,-1 0 1 0 0,0 0-1 0 0,0 0 0 0 0,-1 0 0 0 0,-1 5-11 0 0,-1-2 223 0 0,0 0 0 0 0,-1-1-1 0 0,0 0 1 0 0,-1 0 0 0 0,0-1-1 0 0,0 1 1 0 0,-1-1 0 0 0,-3 3-223 0 0,-6 5 89 0 0,0-1-1 0 0,-2 0 1 0 0,-11 7-89 0 0,-54 37 1451 0 0,68-50-1320 0 0,1-2 1 0 0,-2 0-1 0 0,1 0 0 0 0,-17 4-131 0 0,21-9 0 0 0,1-1 0 0 0,0-1 0 0 0,-1 1 0 0 0,0-2 0 0 0,1 1 0 0 0,-1-1 0 0 0,1-1 0 0 0,-1 0 0 0 0,1-1 0 0 0,-1 0 0 0 0,-4-2 0 0 0,12 4-99 0 0,1-1 1 0 0,0 0-1 0 0,-1 0 0 0 0,1 0 0 0 0,0 0 0 0 0,0 0 1 0 0,-1-1-1 0 0,1 1 0 0 0,-1-1 99 0 0,3 1-151 0 0,-1 1 1 0 0,1-1-1 0 0,-1 0 0 0 0,1 1 0 0 0,-1-1 0 0 0,1 0 1 0 0,-1 0-1 0 0,1 1 0 0 0,0-1 0 0 0,-1 0 1 0 0,1 0-1 0 0,0 0 0 0 0,0 1 0 0 0,-1-1 1 0 0,1 0-1 0 0,0 0 0 0 0,0 0 0 0 0,0 0 1 0 0,0 1-1 0 0,0-1 0 0 0,0 0 0 0 0,0 0 0 0 0,0 0 1 0 0,1 0-1 0 0,-1 1 0 0 0,0-1 0 0 0,0 0 1 0 0,1 0-1 0 0,-1 0 151 0 0,14-27-3035 0 0,-2 10 1499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9.29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340 11 6447 0 0,'0'0'142'0'0,"0"0"22"0"0,0 0 13 0 0,0 0 123 0 0,0 0 468 0 0,0 0 205 0 0,0 0 41 0 0,0 0-129 0 0,-1 1-506 0 0,0 1-123 0 0,-4 1 841 0 0,-11-3-420 0 0,14 0-517 0 0,-1 0 0 0 0,0-1 0 0 0,0 2 0 0 0,0-1 0 0 0,0 0 0 0 0,0 0 0 0 0,1 1 0 0 0,-1 0 0 0 0,-2 0-160 0 0,3-1 36 0 0,1 0 1 0 0,-1 0-1 0 0,1 0 0 0 0,-1 0 0 0 0,1 0 0 0 0,-1 0 0 0 0,1-1 0 0 0,-1 1 0 0 0,1-1 1 0 0,0 1-1 0 0,-1-1 0 0 0,1 1 0 0 0,0-1 0 0 0,-1 0 0 0 0,1 0 0 0 0,0 0-36 0 0,-4-1 30 0 0,2 1 53 0 0,-1 0 0 0 0,-1 0 1 0 0,1 0-1 0 0,0 0 0 0 0,0 1 0 0 0,0 0 0 0 0,0 0 0 0 0,0 0 0 0 0,-2 0-83 0 0,0 1 173 0 0,0-1 0 0 0,1-1 0 0 0,-1 1 0 0 0,-3-1-173 0 0,-4-1 102 0 0,0 1 0 0 0,0 0 0 0 0,-1 1 1 0 0,1 0-1 0 0,-1 2 0 0 0,0-1-102 0 0,-38 3-5 0 0,42-4 5 0 0,1 3 0 0 0,-8 5 0 0 0,17-8 0 0 0,0 0 0 0 0,0 0 0 0 0,0 0 0 0 0,0 0 0 0 0,0 0 0 0 0,0 0 0 0 0,0 0 0 0 0,0 0 0 0 0,0 0 0 0 0,0 0 0 0 0,0 0 0 0 0,-1 0 0 0 0,1 0 0 0 0,0 0 0 0 0,0 0 0 0 0,0 0 0 0 0,0 0 0 0 0,0 0 0 0 0,0 0 0 0 0,0 0 0 0 0,0 0 0 0 0,0 0 0 0 0,0 0 0 0 0,0 1 0 0 0,0-1 0 0 0,0 0 0 0 0,0 0 0 0 0,0 0 0 0 0,0 0 0 0 0,0 0 0 0 0,0 0 0 0 0,0 0 0 0 0,-1 0 0 0 0,1 0 0 0 0,0 0 0 0 0,0 0 0 0 0,0 0 0 0 0,0 0 0 0 0,0 1 0 0 0,0-1 0 0 0,0 0 0 0 0,0 0 0 0 0,0 0 0 0 0,0 0 0 0 0,0 0 0 0 0,0 0 0 0 0,0 0 0 0 0,0 0 0 0 0,1 0 0 0 0,-1 0 0 0 0,0 0 0 0 0,4 2 0 0 0,7 0 0 0 0,-6-2 0 0 0,-1 0 0 0 0,1 0 0 0 0,0-1 0 0 0,-1 1 0 0 0,5-3 0 0 0,-4 2 0 0 0,0 0 0 0 0,-1 1 0 0 0,1-1 0 0 0,0 1 0 0 0,2 0 0 0 0,22 0 0 0 0,27-2 0 0 0,-44 2 0 0 0,0 1 0 0 0,0-1 0 0 0,0 2 0 0 0,0 0 0 0 0,22 3 0 0 0,-31-6 0 0 0,0 2 0 0 0,9 3 0 0 0,-3 1 0 0 0,-9-5 0 0 0,1 0 0 0 0,-1 0 0 0 0,0 1 0 0 0,1-1 0 0 0,-1 0 0 0 0,0 0 0 0 0,1 0 0 0 0,-1 0 0 0 0,1 0 0 0 0,-1 0 0 0 0,0 0 0 0 0,1 0 0 0 0,-1 0 0 0 0,0 0 0 0 0,1 0 0 0 0,-1 0 0 0 0,1 0 0 0 0,-1 0 0 0 0,0 0 0 0 0,1 0 0 0 0,-1 0 0 0 0,0 0 0 0 0,0-1 0 0 0,0 1 0 0 0,0 0 0 0 0,0 0 0 0 0,0 0 0 0 0,1-1 0 0 0,-1 1 0 0 0,0 0 0 0 0,0 0 0 0 0,0 0 0 0 0,0-1 0 0 0,0 1 0 0 0,0 0 0 0 0,0 0 0 0 0,0-1 0 0 0,0 1 0 0 0,0 0 0 0 0,0 0 0 0 0,0 0 0 0 0,0-1 0 0 0,0 1 0 0 0,0 0 0 0 0,0 0 0 0 0,0-1 0 0 0,0 1 0 0 0,-1 0 0 0 0,0-1 0 0 0,-1 0 0 0 0,0 0 0 0 0,1 0 0 0 0,-1 0 0 0 0,0 0 0 0 0,0 1 0 0 0,0-1 0 0 0,0 1 0 0 0,0-1 0 0 0,0 1 0 0 0,-4-1 0 0 0,-5-1 0 0 0,0 0 0 0 0,0 1 0 0 0,0 0 0 0 0,0 1 0 0 0,0 1 0 0 0,-1-1 0 0 0,-1 2 0 0 0,-17 0 0 0 0,18 0 0 0 0,0-1 0 0 0,1 2 0 0 0,-5 1 0 0 0,-2 0 0 0 0,15-3-68 0 0,-1 0-1 0 0,1 1 0 0 0,-1-1 0 0 0,1 1 1 0 0,0 0-1 0 0,-3 2 69 0 0,-13 6-1961 0 0,8-5-3498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9.96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120 17 8287 0 0,'0'0'382'0'0,"1"-1"-8"0"0,-1-11 1130 0 0,0 9 1437 0 0,0 8-1718 0 0,-1 32 959 0 0,1 1-2182 0 0,0-5 1402 0 0,-2 19-1402 0 0,-22 165 2665 0 0,11-135-2154 0 0,-16 51-511 0 0,16-78 0 0 0,-3 13 0 0 0,8-36-100 0 0,0-1-1 0 0,2 8 101 0 0,6-39-191 0 0,1 0-1 0 0,0 0 1 0 0,-1 0 0 0 0,1-1-1 0 0,0 1 1 0 0,-1 0 0 0 0,1 0 0 0 0,0 0-1 0 0,-1 0 1 0 0,1-1 0 0 0,0 1-1 0 0,-1 0 1 0 0,1-1 191 0 0,10-7-1514 0 0,2-7-20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8.287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0 242 8287 0 0,'0'0'191'0'0,"0"0"26"0"0,0 0 9 0 0,1-1-34 0 0,0-6 166 0 0,1 0 1 0 0,0 1-1 0 0,0-1 1 0 0,1 1-1 0 0,0 0 1 0 0,3-5-359 0 0,6-10 2180 0 0,6-5-2180 0 0,-10 14 251 0 0,1 0 140 0 0,1 1-1 0 0,0 1 1 0 0,0 0-1 0 0,1 0 1 0 0,0 1-1 0 0,0 0 1 0 0,1 1-1 0 0,1 0 1 0 0,10-4-391 0 0,-11 6 45 0 0,0 0 0 0 0,0 1-1 0 0,0 1 1 0 0,10-2-45 0 0,-13 4-2 0 0,-1 0 0 0 0,1 1 0 0 0,0 1 0 0 0,-1-1 0 0 0,1 1 0 0 0,0 1 0 0 0,4 0 2 0 0,16 4 0 0 0,-2 1 0 0 0,1 2 0 0 0,14 6 0 0 0,-32-11 105 0 0,-1 1-1 0 0,0 1 1 0 0,0 0 0 0 0,0 0-1 0 0,-1 1 1 0 0,0 0-1 0 0,0 0 1 0 0,0 1 0 0 0,-1 0-1 0 0,0 0 1 0 0,-1 1-1 0 0,1 0 1 0 0,-1 0 0 0 0,-1 0-1 0 0,1 1 1 0 0,-2 0-1 0 0,1 0 1 0 0,2 9-105 0 0,-2-5 16 0 0,-1 0 1 0 0,0 1-1 0 0,-1-1 1 0 0,-1 1 0 0 0,0-1-1 0 0,-1 1 1 0 0,-1 0-1 0 0,0 0 1 0 0,0-1-1 0 0,-3 12-16 0 0,-1 1 0 0 0,0-2 0 0 0,-2 1 0 0 0,-1-1 0 0 0,-1 0 0 0 0,-1 0 0 0 0,-1-1 0 0 0,-1 0 0 0 0,-1 0 0 0 0,-10 11 0 0 0,-5 4 0 0 0,-1-1 0 0 0,-15 13 0 0 0,-68 62 0 0 0,78-82 0 0 0,-2-1 0 0 0,20-17 0 0 0,-1-1 0 0 0,0-1 0 0 0,-11 5 0 0 0,17-10 0 0 0,8-5 0 0 0,6-2 0 0 0,8-3 0 0 0,52-17 0 0 0,-37 12 0 0 0,-1 1 0 0 0,1 1 0 0 0,13 0 0 0 0,192-23 1440 0 0,-214 29-1454 0 0,0 2-1 0 0,4 0 15 0 0,-3 0-521 0 0,-1 0 0 0 0,1-1 0 0 0,10-3 521 0 0,-28 4-1078 0 0,-1 0-372 0 0,0-3-71 0 0,-3-10-14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0.49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119 7 10135 0 0,'0'0'231'0'0,"0"0"29"0"0,0 0 19 0 0,0-1-41 0 0,0-4-44 0 0,0 4 552 0 0,0 1 232 0 0,0 0 40 0 0,-1 5-654 0 0,1 0-1 0 0,-1-1 0 0 0,0 1 1 0 0,-1-1-1 0 0,1 0 0 0 0,-1 1 1 0 0,-1 2-364 0 0,-5 16 648 0 0,2 4 644 0 0,1 4-1292 0 0,-2 13 756 0 0,-23 143 1868 0 0,20-116-1664 0 0,-27 169-344 0 0,34-202-616 0 0,2 36 0 0 0,1-60 0 0 0,0-6-118 0 0,0 1-1 0 0,0-1 1 0 0,1 1-1 0 0,1-1 1 0 0,-1 1-1 0 0,1-1 1 0 0,3 8 118 0 0,-4-15-953 0 0,0-1-831 0 0,6-1-3260 0 0,4-1-1394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1.44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 27 6447 0 0,'0'0'142'0'0,"0"0"22"0"0,0 0 13 0 0,0 0 55 0 0,0 0 181 0 0,0 0 78 0 0,0-1 18 0 0,1-1-332 0 0,-2 0-206 0 0,4-10 3977 0 0,-4 10-3505 0 0,0-4-222 0 0,1 4 166 0 0,0 2 101 0 0,0 0 21 0 0,0 0-66 0 0,-1 16-326 0 0,0-7 128 0 0,0 1-1 0 0,1-1 1 0 0,0 0 0 0 0,2 4-245 0 0,8 60 1076 0 0,15 91-1035 0 0,-24-159-41 0 0,39 252 0 0 0,-26-125 1440 0 0,-5 55-1440 0 0,-9-182 38 0 0,-5 404 532 0 0,6-158-570 0 0,10 1 0 0 0,-8-203 0 0 0,6 229 0 0 0,-3-10 0 0 0,-4-249 61 0 0,-1-16-4324 0 0,4-23 2729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1.82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98 11975 0 0,'0'0'267'0'0,"0"0"42"0"0,0 0 17 0 0,0 0-28 0 0,2 0-126 0 0,6-1 63 0 0,0 0-1 0 0,0-1 1 0 0,0 0-1 0 0,0 0 0 0 0,-1-1 1 0 0,1 0-1 0 0,2-2-234 0 0,14-5 339 0 0,10-3 735 0 0,5-5-1074 0 0,-15 7 366 0 0,-13 6-208 0 0,0 1 1 0 0,0 0-1 0 0,1 1 0 0 0,9-2-158 0 0,9 1-4799 0 0,-14 2-611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29.79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151 0 4607 0 0,'0'0'102'0'0,"-4"2"20"0"0,-12 7 6 0 0,16-9-124 0 0,0 0 0 0 0,-1 0 0 0 0,1 0-1 0 0,0 0 1 0 0,-1 1 0 0 0,1-1 0 0 0,0 0-1 0 0,-1 0 1 0 0,1 0 0 0 0,0 1 0 0 0,0-1-1 0 0,-1 0 1 0 0,1 0 0 0 0,0 1 0 0 0,0-1 0 0 0,-1 0-1 0 0,1 1 1 0 0,0-1 0 0 0,0 0 0 0 0,0 0-1 0 0,0 1 1 0 0,0-1 0 0 0,0 0 0 0 0,-1 1-1 0 0,1-1 1 0 0,0 0 0 0 0,0 1 0 0 0,0-1-1 0 0,0 1 1 0 0,0-1 0 0 0,0 0 0 0 0,0 1-4 0 0,0 0 7 0 0,-3 11 166 0 0,1-9-101 0 0,-1 1 614 0 0,-4 11 847 0 0,7-14-1021 0 0,0 9 443 0 0,-1 4-799 0 0,2-2-147 0 0,-1-9-9 0 0,11 57 1440 0 0,-7-40-848 0 0,-1-8-586 0 0,-1 0-1 0 0,-1 0 0 0 0,0 3-5 0 0,0 1 7 0 0,0-1-1 0 0,-2 1 1 0 0,0-1 0 0 0,-2 12-7 0 0,0 0 416 0 0,-7 43 347 0 0,-1 24 79 0 0,11-87-842 0 0,0 0 0 0 0,0-10 0 0 0,4-141 0 0 0,-2 76 0 0 0,3-14 0 0 0,0-33 0 0 0,-5 104 0 0 0,0 0 0 0 0,1 1 0 0 0,1-1 0 0 0,0 1 0 0 0,2-9 0 0 0,-4 18 0 0 0,0 1 0 0 0,0 0 0 0 0,1-1 0 0 0,-1 1 0 0 0,0 0 0 0 0,0-1 0 0 0,0 1 0 0 0,0 0 0 0 0,0-1 0 0 0,0 1 0 0 0,0 0 0 0 0,1 0 0 0 0,-1-1 0 0 0,0 1 0 0 0,0 0 0 0 0,0-1 0 0 0,1 1 0 0 0,-1 0 0 0 0,0 0 0 0 0,0 0 0 0 0,1-1 0 0 0,-1 1 0 0 0,1 1 0 0 0,-1-1 0 0 0,1 1 0 0 0,-1-1 0 0 0,1 1 0 0 0,-1-1 0 0 0,1 1 0 0 0,-1-1 0 0 0,1 1 0 0 0,-1 0 0 0 0,1-1 0 0 0,-1 1 0 0 0,0 0 0 0 0,1-1 0 0 0,-1 1 0 0 0,0 0 0 0 0,0 0 0 0 0,6 18 0 0 0,-3-12 0 0 0,1 7 217 0 0,-1 0-1 0 0,0 1 0 0 0,-1-1 1 0 0,1 12-217 0 0,-2 13 1017 0 0,-2 7-1017 0 0,-4 37 163 0 0,-1-17-161 0 0,5-30-2 0 0,-3 1 0 0 0,-1-1 0 0 0,-5 18 0 0 0,5-34 21 0 0,3-11 49 0 0,0 1 1 0 0,-1-1-1 0 0,0 0 0 0 0,0 0 1 0 0,-1 0-1 0 0,-1 0-70 0 0,4-8 488 0 0,1-1 21 0 0,0 0-66 0 0,-8-2-278 0 0,7 2-165 0 0,-1 0 0 0 0,1-1 0 0 0,0 0 0 0 0,-1 1 0 0 0,1-1 0 0 0,0 0 0 0 0,-1 0 0 0 0,1 1 0 0 0,0-1 0 0 0,0 0 0 0 0,0 0 0 0 0,0 0 0 0 0,0 0 0 0 0,0-1 0 0 0,0 1 0 0 0,0 0 0 0 0,1 0 0 0 0,-1 0 0 0 0,0-2 0 0 0,-1-2 0 0 0,0 0 0 0 0,1 0 0 0 0,-1 0 0 0 0,1-5 0 0 0,-3-6 0 0 0,-1-8 0 0 0,1 0 0 0 0,1 0 0 0 0,1 0 0 0 0,2-17 0 0 0,8-98 0 0 0,-8 133 0 0 0,2-9 0 0 0,4-16 0 0 0,-3 21 0 0 0,-3 10 0 0 0,0-1 0 0 0,0 1 0 0 0,1-1 0 0 0,-1 1 0 0 0,0-1 0 0 0,1 1 0 0 0,-1 0 0 0 0,0-1 0 0 0,1 1 0 0 0,-1-1 0 0 0,1 1 0 0 0,-1 0 0 0 0,0-1 0 0 0,1 1 0 0 0,0 0 0 0 0,0-1 0 0 0,0 1 0 0 0,0 0 0 0 0,0 0 0 0 0,0 0 0 0 0,0 0 0 0 0,0 0 0 0 0,0 1 0 0 0,1-1 0 0 0,-1 0 0 0 0,0 0 0 0 0,0 1 0 0 0,0-1 0 0 0,0 0 0 0 0,0 1 0 0 0,0-1 0 0 0,-1 1 0 0 0,1 0 0 0 0,0-1 0 0 0,0 1 0 0 0,0 0 0 0 0,0-1 0 0 0,-1 1 0 0 0,1 0 0 0 0,0 0 0 0 0,0 0 0 0 0,2 3 0 0 0,1 1 0 0 0,-1-1 0 0 0,0 0 0 0 0,1 4 0 0 0,2 5 0 0 0,0 1 0 0 0,-1-1 0 0 0,0 1 0 0 0,-2 0 0 0 0,1 1 0 0 0,-2-1 0 0 0,1 6 0 0 0,0 24 0 0 0,-1 33 0 0 0,-2-69 0 0 0,0 39 0 0 0,-3 5 0 0 0,2-38 0 0 0,-1 0 0 0 0,-1 0 0 0 0,0 0 0 0 0,-1 0 0 0 0,-4 11 0 0 0,-5-1 111 0 0,9-19 221 0 0,4-4-274 0 0,-1-1-1 0 0,0 0 1 0 0,1 1-1 0 0,-1-1 1 0 0,1 0-1 0 0,-1 0 1 0 0,0 1 0 0 0,1-1-1 0 0,-1 0 1 0 0,1 0-1 0 0,-1 0 1 0 0,0 0 0 0 0,1 0-1 0 0,-1 0 1 0 0,0 0-1 0 0,1 0 1 0 0,-1 0 0 0 0,0 0-1 0 0,1 0 1 0 0,-1 0-1 0 0,0-1 1 0 0,1 1 0 0 0,-1 0-1 0 0,1 0 1 0 0,-1-1-58 0 0,-1 0 15 0 0,0-1 0 0 0,0 1 0 0 0,0-1 0 0 0,1 0 0 0 0,-1 1 0 0 0,1-1 0 0 0,-1 0 0 0 0,1 0 0 0 0,-1 0 0 0 0,1 0 0 0 0,0 0 0 0 0,0-2-15 0 0,-2-2-5 0 0,0 0 0 0 0,1-1 0 0 0,-1-5 5 0 0,-2-17 0 0 0,0 0 0 0 0,2-1 0 0 0,1-28 0 0 0,4-15 0 0 0,3-2 0 0 0,-3 51 0 0 0,2 1 0 0 0,0-1 0 0 0,2 1 0 0 0,5-16 0 0 0,-10 36 0 0 0,0 0 0 0 0,0 1 0 0 0,1-1 0 0 0,-1 0 0 0 0,1 1 0 0 0,0-1 0 0 0,-1 1 0 0 0,1-1 0 0 0,0 1 0 0 0,2-2 0 0 0,3 0 0 0 0,2 5 0 0 0,-6 0 0 0 0,-1 1 0 0 0,1 0 0 0 0,-1-1 0 0 0,0 1 0 0 0,0 0 0 0 0,0 0 0 0 0,0 0 0 0 0,0 0 0 0 0,0 0 0 0 0,0 0 0 0 0,-1 1 0 0 0,1-1 0 0 0,-1 1 0 0 0,0-1 0 0 0,0 1 0 0 0,1-1 0 0 0,-1 1 0 0 0,3 9 0 0 0,-1 0 0 0 0,0-1 0 0 0,0 5 0 0 0,-2-14 0 0 0,2 18 0 0 0,-1-1 0 0 0,0 1 0 0 0,-2 0 0 0 0,0 2 0 0 0,-8 80 0 0 0,5-70 0 0 0,1-13 0 0 0,0-1 0 0 0,-2 1 0 0 0,0-1 0 0 0,-1 0 0 0 0,-5 10 0 0 0,9-25 0 0 0,0 0 0 0 0,-1 0 0 0 0,1-1 0 0 0,-1 1 0 0 0,0 0 0 0 0,0-1 0 0 0,0 1 0 0 0,0-1 0 0 0,-2 2 0 0 0,3-3 0 0 0,0-1 0 0 0,1 1 0 0 0,-1-1 0 0 0,0 1 0 0 0,0-1 0 0 0,1 1 0 0 0,-1-1 0 0 0,0 0 0 0 0,0 0 0 0 0,0 1 0 0 0,1-1 0 0 0,-1 0 0 0 0,0 0 0 0 0,0 0 0 0 0,0 0 0 0 0,0 0 0 0 0,0 0 0 0 0,1 0 0 0 0,-1 0 0 0 0,0 0 0 0 0,0 0 0 0 0,0 0 0 0 0,0-1 0 0 0,0 1 0 0 0,1 0 0 0 0,-1-1 0 0 0,0 1 0 0 0,0 0 0 0 0,1-1 0 0 0,-1 1 0 0 0,0-1 0 0 0,0 1 0 0 0,1-1 0 0 0,-1 0 0 0 0,1 1 0 0 0,-1-1 0 0 0,-2-3 0 0 0,0 0 0 0 0,1 0 0 0 0,-1 0 0 0 0,1 0 0 0 0,1-1 0 0 0,-1 1 0 0 0,0 0 0 0 0,1-1 0 0 0,0 0 0 0 0,1 4 0 0 0,-6-19 0 0 0,2-1 0 0 0,0 0 0 0 0,2 0 0 0 0,0-3 0 0 0,0-27 0 0 0,3-7 0 0 0,0 22 0 0 0,2 0 0 0 0,2 0 0 0 0,1 0 0 0 0,6-16 0 0 0,-10 46 0 0 0,-1 0 0 0 0,2 1 0 0 0,-1-1 0 0 0,1 1 0 0 0,0-1 0 0 0,-3 6 0 0 0,0-1 0 0 0,1 1 0 0 0,-1 0 0 0 0,0-1 0 0 0,0 1 0 0 0,1 0 0 0 0,-1-1 0 0 0,0 1 0 0 0,0 0 0 0 0,1 0 0 0 0,-1-1 0 0 0,0 1 0 0 0,1 0 0 0 0,-1 0 0 0 0,1-1 0 0 0,-1 1 0 0 0,1 0 0 0 0,-1 0 0 0 0,0 0 0 0 0,1 0 0 0 0,-1 0 0 0 0,1 0 0 0 0,-1 0 0 0 0,1 0 0 0 0,-1 0 0 0 0,1 0 0 0 0,-1 0 0 0 0,1 1 0 0 0,-1-1 0 0 0,0 0 0 0 0,1 0 0 0 0,-1 0 0 0 0,1 1 0 0 0,-1-1 0 0 0,0 0 0 0 0,1 1 0 0 0,1 1 0 0 0,1 0 0 0 0,-1 1 0 0 0,1 0 0 0 0,-1 0 0 0 0,0-1 0 0 0,0 1 0 0 0,-1 1 0 0 0,1-1 0 0 0,0 2 0 0 0,1 1 0 0 0,-1 1 0 0 0,0-1 0 0 0,0 1 0 0 0,0 3 0 0 0,2 17 0 0 0,-1 0 0 0 0,-2 0 0 0 0,0 0 0 0 0,-3 17 0 0 0,-2-7 0 0 0,-1-1 0 0 0,-2 1 0 0 0,-3 3 0 0 0,8-32 0 0 0,-1 0 0 0 0,0-1 0 0 0,0 1 0 0 0,-3 5 0 0 0,0-4 0 0 0,-3-5 0 0 0,9-3 0 0 0,0-1 0 0 0,-1 0 0 0 0,1 0 0 0 0,-1 0 0 0 0,1 0 0 0 0,-1 0 0 0 0,1 0 0 0 0,-1 0 0 0 0,1 0 0 0 0,0 0 0 0 0,-1 0 0 0 0,1 0 0 0 0,-1 0 0 0 0,1-1 0 0 0,-1 1 0 0 0,1 0 0 0 0,-1 0 0 0 0,0-1 0 0 0,0 0 0 0 0,0 0 0 0 0,0 0 0 0 0,-1-1 0 0 0,1 1 0 0 0,0 0 0 0 0,1-1 0 0 0,-1 1 0 0 0,0 0 0 0 0,0-1 0 0 0,0 1 0 0 0,1-1 0 0 0,-1-1 0 0 0,-6-22 0 0 0,7 24 0 0 0,-4-17 0 0 0,1-1 0 0 0,1 0 0 0 0,1 0 0 0 0,1 0 0 0 0,0-2 0 0 0,4-29 0 0 0,3-16 0 0 0,-4 52 0 0 0,-1 1 0 0 0,2 0 0 0 0,0 0 0 0 0,0 1 0 0 0,1-1 0 0 0,1 1 0 0 0,1-2 0 0 0,-6 11 0 0 0,1-1 0 0 0,9-5 0 0 0,-10 8 0 0 0,-1 1 0 0 0,0 0 0 0 0,1-1 0 0 0,-1 1 0 0 0,0 0 0 0 0,1 0 0 0 0,-1-1 0 0 0,1 1 0 0 0,-1 0 0 0 0,0 0 0 0 0,1 0 0 0 0,-1 0 0 0 0,1 0 0 0 0,-1 0 0 0 0,1-1 0 0 0,-1 1 0 0 0,1 1 0 0 0,0-1 0 0 0,1 1 0 0 0,-1-1 0 0 0,0 1 0 0 0,0-1 0 0 0,0 1 0 0 0,0 0 0 0 0,0-1 0 0 0,-1 1 0 0 0,1 0 0 0 0,0 0 0 0 0,0 0 0 0 0,0-1 0 0 0,-1 1 0 0 0,1 0 0 0 0,0 0 0 0 0,-1 0 0 0 0,1 1 0 0 0,1 2 0 0 0,0 0 0 0 0,0-1 0 0 0,0 2 0 0 0,0 1 0 0 0,-1 0-2 0 0,1 0 1 0 0,-2 0-1 0 0,1 0 0 0 0,-1 0 0 0 0,1 0 1 0 0,-2 1-1 0 0,0 4 2 0 0,-2 10 60 0 0,-3 13-60 0 0,-1-4 395 0 0,5-19-95 0 0,0 0-1 0 0,-1 0 1 0 0,-1 0-1 0 0,0-1 1 0 0,0 1-300 0 0,1-6 11 0 0,1 0 0 0 0,-1 0-1 0 0,0 0 1 0 0,0-1 0 0 0,-1 1-1 0 0,1-1 1 0 0,-1 0 0 0 0,0 0-1 0 0,0 0 1 0 0,-4 3-11 0 0,-1-3 0 0 0,8-4 0 0 0,-1 0 0 0 0,0 0 0 0 0,0 0 0 0 0,1 0 0 0 0,-1 0 0 0 0,0-1 0 0 0,1 1 0 0 0,-1-1 0 0 0,1 1 0 0 0,-1-1 0 0 0,0 0 0 0 0,1 1 0 0 0,-1-1 0 0 0,1 0 0 0 0,0 0 0 0 0,-1 0 0 0 0,1 0 0 0 0,0 0 0 0 0,-1 0 0 0 0,1-1 0 0 0,0 0 0 0 0,-2-1 0 0 0,0 0 0 0 0,0 0 0 0 0,1-1 0 0 0,0 1 0 0 0,0-1 0 0 0,0 0 0 0 0,0 0 0 0 0,0 0 0 0 0,0-2 0 0 0,1-1 0 0 0,0 1 0 0 0,-1-1 0 0 0,2 1 0 0 0,-1-1 0 0 0,1 1 0 0 0,0-1 0 0 0,1 0 0 0 0,0-3 0 0 0,3-12 0 0 0,0 0 0 0 0,3-3 0 0 0,-6 19 0 0 0,4-12 0 0 0,1 0 0 0 0,2-3 0 0 0,-5 13 0 0 0,0 1 0 0 0,1 0 0 0 0,0 0 0 0 0,1 0 0 0 0,-1 1 0 0 0,4-4 0 0 0,-1 4 0 0 0,-7 5 0 0 0,1 1 0 0 0,0 0 0 0 0,-1-1 0 0 0,1 1 0 0 0,0 0 0 0 0,-1-1 0 0 0,1 1 0 0 0,0 0 0 0 0,-1 0 0 0 0,1 0 0 0 0,0-1 0 0 0,0 1 0 0 0,0 0 0 0 0,-1 1 0 0 0,1-1 0 0 0,0 0 0 0 0,0 0 0 0 0,0 0 0 0 0,-1 1 0 0 0,1-1 0 0 0,0 0 0 0 0,-1 1 0 0 0,1-1 0 0 0,0 1 0 0 0,0-1 0 0 0,1 2 0 0 0,1 0 0 0 0,-1 1 0 0 0,1-1 0 0 0,-1 1 0 0 0,0-1 0 0 0,0 1 0 0 0,0 0 0 0 0,0 0 0 0 0,-1 0 0 0 0,1 0 0 0 0,-1 0 0 0 0,0 0 0 0 0,0 0 0 0 0,0 0 0 0 0,0 0 0 0 0,0 1 0 0 0,-1-1 0 0 0,1 2 0 0 0,0 10 0 0 0,0-1 0 0 0,-1 1 0 0 0,-2 9 0 0 0,2-17 0 0 0,0-6 0 0 0,-8 99 0 0 0,5-78 0 0 0,-1-1 0 0 0,-1 1 0 0 0,-4 10 0 0 0,7-25 0 0 0,-1-1 0 0 0,0 1 0 0 0,-2 2 0 0 0,-1 0 0 0 0,-2-3 0 0 0,7-5 0 0 0,0-1 0 0 0,0 0 0 0 0,1 0 0 0 0,-1 0 0 0 0,0 0 0 0 0,0 0 0 0 0,0 0 0 0 0,0 0 0 0 0,0 0 0 0 0,0 0 0 0 0,0-1 0 0 0,0 1 0 0 0,1 0 0 0 0,-1-1 0 0 0,0 1 0 0 0,0 0 0 0 0,0-1 0 0 0,0 1 0 0 0,1-1 0 0 0,-1 1 0 0 0,0-1 0 0 0,0 1 0 0 0,1-1 0 0 0,-1 0 0 0 0,1 1 0 0 0,-1-1 0 0 0,-1-2 0 0 0,0 1 0 0 0,0 0 0 0 0,0-1 0 0 0,0 1 0 0 0,1-1 0 0 0,-1 1 0 0 0,0-2 0 0 0,-1-5 0 0 0,0 0 0 0 0,1-1 0 0 0,0 1 0 0 0,0 0 0 0 0,0-4 0 0 0,-1-48 0 0 0,3 55 0 0 0,0-34 0 0 0,3 0 0 0 0,1 1 0 0 0,3-6 0 0 0,-4 26 0 0 0,1 1 0 0 0,5-15 0 0 0,-5 23 0 0 0,0 0 0 0 0,0 0 0 0 0,0 1 0 0 0,1 0 0 0 0,6-8 0 0 0,-3 7 0 0 0,-8 10 0 0 0,1-1 0 0 0,0 1 0 0 0,-1-1 0 0 0,1 1 0 0 0,0-1 0 0 0,-1 1 0 0 0,1-1 0 0 0,0 1 0 0 0,-1 0 0 0 0,1-1 0 0 0,0 1 0 0 0,0 0 0 0 0,0 0 0 0 0,0 0 0 0 0,0-1 0 0 0,0 1 0 0 0,0 0 0 0 0,0 1 0 0 0,1-1 0 0 0,-1 0 0 0 0,0 0 0 0 0,0 1 0 0 0,11 4 0 0 0,-9-3 0 0 0,1 1 0 0 0,-1 0 0 0 0,0 0 0 0 0,0 0 0 0 0,0 1 0 0 0,-1-1 0 0 0,1 1 0 0 0,-1-1 0 0 0,0 1 0 0 0,0 0 0 0 0,0 0 0 0 0,0 0 0 0 0,0 2 0 0 0,1 5 0 0 0,0 0 0 0 0,0 0 0 0 0,-1 1 0 0 0,0 6 0 0 0,1 9 0 0 0,-2 0 0 0 0,-1 0 0 0 0,-1 0 0 0 0,-2-1 0 0 0,0 1 0 0 0,-2 0 0 0 0,-7 24 0 0 0,3-28 0 0 0,8-22 0 0 0,0 1 0 0 0,0 0 0 0 0,0-1 0 0 0,0 1 0 0 0,0-1 0 0 0,-1 0 0 0 0,1 1 0 0 0,0-1 0 0 0,-1 0 0 0 0,1 0 0 0 0,-2 1 0 0 0,-5 0 0 0 0,7-3 0 0 0,-1 1 0 0 0,1 0 0 0 0,-1-1 0 0 0,1 0 0 0 0,-1 1 0 0 0,1-1 0 0 0,-1 0 0 0 0,1 0 0 0 0,-1 0 0 0 0,1 0 0 0 0,0 0 0 0 0,0 0 0 0 0,-1 0 0 0 0,1 0 0 0 0,0 0 0 0 0,0-1 0 0 0,0 1 0 0 0,0 0 0 0 0,1-1 0 0 0,-1 1 0 0 0,0-1 0 0 0,0 1 0 0 0,0-2 0 0 0,-2-5 0 0 0,1-1 0 0 0,-1 1 0 0 0,1 0 0 0 0,1-1 0 0 0,0 5 0 0 0,-5-27 0 0 0,2 1 0 0 0,1-1 0 0 0,2-1 0 0 0,1 1 0 0 0,1 0 0 0 0,2 0 0 0 0,4-20 0 0 0,-4 34 0 0 0,1 0 0 0 0,6-14 0 0 0,-8 25 0 0 0,1 0 0 0 0,0 0 0 0 0,0 0 0 0 0,0 0 0 0 0,1 0 0 0 0,0 1 0 0 0,0 0 0 0 0,4-4 0 0 0,0 2 0 0 0,1 3 0 0 0,-8 4 0 0 0,1 1 0 0 0,0-1 0 0 0,-1 0 0 0 0,1 1 0 0 0,-1-1 0 0 0,1 1 0 0 0,-1-1 0 0 0,1 1 0 0 0,-1 0 0 0 0,1-1 0 0 0,-1 1 0 0 0,1 0 0 0 0,-1 0 0 0 0,0 0 0 0 0,0 0 0 0 0,0 0 0 0 0,1 1 0 0 0,-1-1 0 0 0,0 0 0 0 0,0 1 0 0 0,2 2 0 0 0,0 0 0 0 0,-1 0 0 0 0,1 0 0 0 0,-1 0 0 0 0,0 1 0 0 0,1 1 0 0 0,2 13 0 0 0,0 0 0 0 0,-1 0 0 0 0,-1 1 0 0 0,-1 0 0 0 0,0 12 0 0 0,-2 14 0 0 0,-5 42 0 0 0,2-60 0 0 0,0 0 0 0 0,-6 16 0 0 0,5-29 0 0 0,0 1 0 0 0,-2-1 0 0 0,1 0 0 0 0,-2 0 0 0 0,-2 3 0 0 0,8-15 0 0 0,-1-1 0 0 0,0 1 0 0 0,0 0 0 0 0,0-1 0 0 0,0 1 0 0 0,0-1 0 0 0,0 1 0 0 0,-1-1 0 0 0,1 0 0 0 0,-1 0 0 0 0,-1 1 0 0 0,3-2 0 0 0,-1-1 0 0 0,1 1 0 0 0,-1-1 0 0 0,1 1 0 0 0,-1-1 0 0 0,1 0 0 0 0,0 1 0 0 0,-1-1 0 0 0,1 0 0 0 0,-1 0 0 0 0,1 0 0 0 0,-1 0 0 0 0,1 0 0 0 0,-1-1 0 0 0,1 1 0 0 0,-1 0 0 0 0,1-1 0 0 0,0 1 0 0 0,-1-1 0 0 0,1 1 0 0 0,-1-1 0 0 0,1 0 0 0 0,0 0 0 0 0,0 1 0 0 0,0-1 0 0 0,-1-1 0 0 0,-1 0 0 0 0,0-1 0 0 0,0 1 0 0 0,1-1 0 0 0,0 0 0 0 0,-1 0 0 0 0,1 0 0 0 0,0 0 0 0 0,0-1 0 0 0,1 1 0 0 0,-1 0 0 0 0,1-1 0 0 0,0 1 0 0 0,0-1 0 0 0,-1-1 0 0 0,-1-10 0 0 0,0-1 0 0 0,0-13 0 0 0,2 16 0 0 0,-1-8 0 0 0,1-1 0 0 0,1 0 0 0 0,1 1 0 0 0,1-1 0 0 0,1 0 0 0 0,1 1 0 0 0,1 0 0 0 0,1 0 0 0 0,4-11 0 0 0,-8 27 0 0 0,0 0 0 0 0,0 1 0 0 0,0 0 0 0 0,1-1 0 0 0,1-1 0 0 0,-3 4 0 0 0,1 0 0 0 0,-1 1 0 0 0,1-1 0 0 0,-1 1 0 0 0,1-1 0 0 0,-1 1 0 0 0,1-1 0 0 0,0 1 0 0 0,0 0 0 0 0,0 0 0 0 0,0 0 0 0 0,0 0 0 0 0,0 0 0 0 0,8 0 0 0 0,-7 1 0 0 0,-1 1 0 0 0,1 0 0 0 0,-1 0 0 0 0,0 0 0 0 0,1 0 0 0 0,-1 0 0 0 0,0 1 0 0 0,0-1 0 0 0,1 1 0 0 0,-1-1 0 0 0,0 1 0 0 0,0 0 0 0 0,-1 0 0 0 0,1 0 0 0 0,0 0 0 0 0,-1 0 0 0 0,2 2 0 0 0,0 1 0 0 0,1 1 0 0 0,-1 0 0 0 0,-1 0 0 0 0,1 0 0 0 0,-1 0 0 0 0,1 5 0 0 0,2 16 0 0 0,0-1 0 0 0,-2 0 0 0 0,-1 1 0 0 0,-1 0 0 0 0,-2 0 0 0 0,0-1 0 0 0,-2 1 0 0 0,-1-1 0 0 0,-3 10 0 0 0,4-23-2 0 0,0 1 0 0 0,-2-1 0 0 0,0 1 2 0 0,4-10 6 0 0,-1-1 0 0 0,0 1 0 0 0,1-1 0 0 0,-1 1 0 0 0,-1-1 0 0 0,1 0 0 0 0,0 0 0 0 0,-1 0 0 0 0,0 0 0 0 0,1-1 0 0 0,-1 1 0 0 0,0-1 0 0 0,-2 1-6 0 0,5-2 60 0 0,-1-1 0 0 0,0 1 0 0 0,0-1 0 0 0,0 1 0 0 0,0-1 0 0 0,0 0 0 0 0,1 0 0 0 0,-1 1 0 0 0,0-1 0 0 0,0 0 0 0 0,0 0 0 0 0,0 0 0 0 0,0 0 0 0 0,0 0 0 0 0,0 0 0 0 0,0 0 0 0 0,0 0 0 0 0,0-1 0 0 0,0 1-60 0 0,-1-1 64 0 0,1 1 1 0 0,-1-1-1 0 0,1 0 0 0 0,-1 0 1 0 0,1 0-1 0 0,0 0 0 0 0,-1 0 1 0 0,1 0-1 0 0,0 0 1 0 0,-1-2-65 0 0,-3-2 53 0 0,1-1 0 0 0,0 0 0 0 0,1 0 0 0 0,-3-6-53 0 0,5 10-20 0 0,-3-8 20 0 0,0 1 0 0 0,0-1 0 0 0,1-1 0 0 0,1 1 0 0 0,-2-10 0 0 0,0-16 0 0 0,1-3 0 0 0,2 24 0 0 0,1 11 0 0 0,-5-71 0 0 0,4-25 0 0 0,2 75 0 0 0,1 1 0 0 0,1 0 0 0 0,1 0 0 0 0,1 1 0 0 0,1-1 0 0 0,3-4 0 0 0,-7 23-6 0 0,0 0-1 0 0,0 0 1 0 0,1 1 0 0 0,-1-1-1 0 0,1 1 1 0 0,0 0-1 0 0,1 0 1 0 0,-1 0 0 0 0,1 0-1 0 0,0 1 7 0 0,-2 1-337 0 0,-2 2-138 0 0,1 1-33 0 0,5 2 468 0 0,-1 1-1 0 0,0-1 1 0 0,-1 1-1 0 0,1 0 1 0 0,-1 0-1 0 0,1 1 0 0 0,-1-1 1 0 0,-1 1-1 0 0,1 0 1 0 0,-1 0-1 0 0,0 0 1 0 0,0 1-1 0 0,0-1 1 0 0,-1 1-1 0 0,1 1 41 0 0,1 5 0 0 0,-1 1 0 0 0,-1-1 0 0 0,0 1 0 0 0,-1 0 0 0 0,0-1 0 0 0,-1 1 0 0 0,0 1 0 0 0,0 21 0 0 0,2 5 223 0 0,-2 0-1 0 0,-2 0 1 0 0,-2 0-1 0 0,-1 0 1 0 0,-2-1-1 0 0,-2 1 0 0 0,-6 11-222 0 0,4-23-950 0 0,10-26 577 0 0,1-2 574 0 0,-2 0-125 0 0,1 0-1 0 0,0 0 1 0 0,0-1 0 0 0,0 1 0 0 0,0 0 0 0 0,-1-1-1 0 0,1 1 1 0 0,0-1 0 0 0,0 1 0 0 0,0-1 0 0 0,0 0-1 0 0,0 1 1 0 0,0-1 0 0 0,1 0 0 0 0,-1 0 0 0 0,0 0 0 0 0,0 0-1 0 0,0 0 1 0 0,1 0 0 0 0,-1 0 0 0 0,0-1-76 0 0,-2-2-9 0 0,1-1 0 0 0,0 1 1 0 0,0-1-1 0 0,-1-3 9 0 0,-2-10-211 0 0,1 1 1 0 0,1-1-1 0 0,0 0 0 0 0,2 0 0 0 0,0 0 1 0 0,1-8 210 0 0,3-37 746 0 0,3-10-746 0 0,-4 62 83 0 0,-2 3-173 0 0,1-7-154 0 0,1 1-1 0 0,0 0 1 0 0,1 0-1 0 0,1 0 1 0 0,0 0-1 0 0,1 0 245 0 0,-5 13 0 0 0,0 0 0 0 0,1 0 0 0 0,-1 0 0 0 0,0 1 0 0 0,1-1 0 0 0,-1 0 0 0 0,1 0 0 0 0,0 1 0 0 0,-1-1 0 0 0,1 0 0 0 0,-1 1 0 0 0,2-1 0 0 0,-2 1 0 0 0,1-1 0 0 0,-1 1 0 0 0,1 0 0 0 0,-1 0 0 0 0,1 0 0 0 0,0 0 0 0 0,-1-1 0 0 0,1 1 0 0 0,-1 0 0 0 0,1 0 0 0 0,-1 0 0 0 0,1 0 0 0 0,-1 1 0 0 0,1-1 0 0 0,-1 0 0 0 0,1 0 0 0 0,0 0 0 0 0,-1 0 0 0 0,1 0 0 0 0,-1 1 0 0 0,1-1 0 0 0,2 2 0 0 0,0 0 0 0 0,-1 0 0 0 0,1 0 0 0 0,0 0 0 0 0,-1 1 0 0 0,1-1 0 0 0,-1 1 0 0 0,0 0 0 0 0,0-1 0 0 0,0 1 0 0 0,0 0 0 0 0,-1 0 0 0 0,1 1 0 0 0,-1-1 0 0 0,1 1 0 0 0,2 7 0 0 0,-1 0 0 0 0,1 0 0 0 0,-2 0 0 0 0,0 1 0 0 0,1 8 0 0 0,-1 0 0 0 0,-1 0 0 0 0,-1 6 0 0 0,-4 60 0 0 0,3-72 0 0 0,0-12 0 0 0,-6 76 0 0 0,5-65 0 0 0,-1 0 0 0 0,0 0 0 0 0,-1 0 0 0 0,-4 9 0 0 0,7-19 114 0 0,0 0 1 0 0,0 0-1 0 0,0 0 0 0 0,-1-1 0 0 0,1 1 0 0 0,-1 0 0 0 0,0-1 0 0 0,0 1 1 0 0,0-1-1 0 0,0 0 0 0 0,0 0 0 0 0,-1 0 0 0 0,1 0 0 0 0,-1 0 1 0 0,1 0-1 0 0,-3 1-114 0 0,5-3 5 0 0,-1 0-1 0 0,1 0 1 0 0,0 0 0 0 0,0 0 0 0 0,0 0 0 0 0,0 0 0 0 0,0 0-1 0 0,0 0 1 0 0,-1 0 0 0 0,1 0 0 0 0,0 0 0 0 0,0 0-1 0 0,0 0 1 0 0,0 0 0 0 0,0 0 0 0 0,0 0 0 0 0,0 0 0 0 0,-1 0-1 0 0,1 0 1 0 0,0 0 0 0 0,0 0 0 0 0,0 0 0 0 0,0 0-1 0 0,0 0 1 0 0,0 0 0 0 0,-1 0 0 0 0,1 0 0 0 0,0 0-1 0 0,0 0 1 0 0,0 0 0 0 0,0 0-5 0 0,-3-2 1 0 0,1 0 0 0 0,-1-1 1 0 0,1 1-1 0 0,-1 0 0 0 0,1-1 0 0 0,0 1 0 0 0,0-1 0 0 0,0 0 1 0 0,0 1-1 0 0,1-1 0 0 0,-1 0 0 0 0,1 0 0 0 0,-1 0 0 0 0,1 0 1 0 0,0-3-2 0 0,-3-8-1 0 0,1-1 1 0 0,0 1-1 0 0,1-2 1 0 0,-3-30 0 0 0,1-47 0 0 0,5 67 0 0 0,1 1 0 0 0,2-1 0 0 0,5-18 0 0 0,-6 31-80 0 0,0 0 0 0 0,2 0-1 0 0,-1 0 1 0 0,2 1 0 0 0,1-4 80 0 0,-6 15-55 0 0,0 0-30 0 0,-1-1-1 0 0,1 1 0 0 0,0-1 1 0 0,0 1-1 0 0,0 0 0 0 0,0 0 1 0 0,0-1-1 0 0,0 1 0 0 0,0 0 1 0 0,0 0-1 0 0,0 0 0 0 0,1 0 1 0 0,-1 0-1 0 0,0 0 0 0 0,1 0 1 0 0,0 0 85 0 0,9-1-150 0 0,-9 2 149 0 0,1 1 1 0 0,-1-1-1 0 0,0 1 0 0 0,1 0 0 0 0,-1-1 0 0 0,0 1 1 0 0,0 0-1 0 0,0 0 0 0 0,0 0 0 0 0,0 1 0 0 0,0-1 1 0 0,0 0-1 0 0,0 1 0 0 0,0-1 0 0 0,-1 1 1 0 0,1 0-1 0 0,-1 0 0 0 0,1-1 0 0 0,-1 1 0 0 0,1 0 1 0 0,-1 0-1 0 0,1 2 1 0 0,0 1 0 0 0,1 1 0 0 0,-1-1 0 0 0,0 0 0 0 0,-1 1 1 0 0,1-1-1 0 0,-1 1 0 0 0,0-1 0 0 0,-1 1 0 0 0,1 1 0 0 0,-1 11 0 0 0,-1 0 0 0 0,-1 0 0 0 0,0 0 0 0 0,-1 0 0 0 0,-1 0 0 0 0,-2 3 0 0 0,1-9 0 0 0,-3-1 0 0 0,0-3 0 0 0,7-8 0 0 0,0 1 0 0 0,0-1 0 0 0,0 0 0 0 0,0 0 0 0 0,0 1 0 0 0,0-1 0 0 0,0 0 0 0 0,0 0 0 0 0,0 0 0 0 0,0 0 0 0 0,0 0 0 0 0,-1 0 0 0 0,0-1 0 0 0,0 1 0 0 0,0-1 0 0 0,1 1 0 0 0,-1-1 0 0 0,0 0 0 0 0,0 0 0 0 0,1 0 0 0 0,-1 0 0 0 0,1 0 0 0 0,-1 0 0 0 0,1 0 0 0 0,-1 0 0 0 0,1-1 0 0 0,0 1 0 0 0,0-1 0 0 0,-1 1 0 0 0,1-1 0 0 0,0 1 0 0 0,0-1 0 0 0,0 1 0 0 0,1-1 0 0 0,-1 0 0 0 0,0 0 0 0 0,-3-7 0 0 0,1 0 0 0 0,0-1 0 0 0,1 0 0 0 0,0 0 0 0 0,1 7 0 0 0,-3-16 0 0 0,1 0 0 0 0,1-1 0 0 0,1 1 0 0 0,0-1 0 0 0,2-6 0 0 0,-1 15 0 0 0,2 1 0 0 0,-1 0 0 0 0,1-1 0 0 0,1 1 0 0 0,-1 0 0 0 0,2 0 0 0 0,-1 1 0 0 0,2-1 0 0 0,-1 1 0 0 0,6-9 0 0 0,-8 15 0 0 0,1 1 0 0 0,-1-1 0 0 0,0 0 0 0 0,1 1 0 0 0,0-1 0 0 0,0 1 0 0 0,2-2 0 0 0,8-2 0 0 0,-11 5 0 0 0,1 0 0 0 0,-1 1 0 0 0,1 0 0 0 0,-1-1 0 0 0,1 1 0 0 0,-1 0 0 0 0,1 0 0 0 0,-1 0 0 0 0,1 1 0 0 0,-1-1 0 0 0,1 0 0 0 0,-1 1 0 0 0,1 0 0 0 0,-1 0 0 0 0,1 0 0 0 0,0 0 0 0 0,0 1 0 0 0,0 0 0 0 0,0 0 0 0 0,0 0 0 0 0,0 0 0 0 0,0 1 0 0 0,-1-1 0 0 0,1 1 0 0 0,-1-1 0 0 0,1 2 0 0 0,1 2 0 0 0,0-1 0 0 0,0 2 0 0 0,-1-1 0 0 0,0 0 0 0 0,0 1 0 0 0,0-1 0 0 0,-1 1 0 0 0,0 0 0 0 0,-1-1 0 0 0,2 7 0 0 0,-2-1 203 0 0,-1 0 0 0 0,0 0 0 0 0,-1 0 0 0 0,0 0 0 0 0,-1 0 0 0 0,0 0 0 0 0,-1 0 0 0 0,0 0 0 0 0,-1 1-203 0 0,3-11 11 0 0,0 0 0 0 0,0-1 0 0 0,0 1 0 0 0,1 0 0 0 0,-2 0 0 0 0,1-1 0 0 0,0 1 0 0 0,0-1 0 0 0,-1 1 0 0 0,1-1 0 0 0,0 0 0 0 0,-1 1 0 0 0,1-1 0 0 0,-1 0-11 0 0,0 0 11 0 0,-8 6-11 0 0,-3-5 0 0 0,10-2 0 0 0,-1 0 0 0 0,1-1 0 0 0,0 0 0 0 0,0 1 0 0 0,0-1 0 0 0,-1-1 0 0 0,1 1 0 0 0,0 0 0 0 0,0-1 0 0 0,1 1 0 0 0,-1-1 0 0 0,-1-1 0 0 0,-3-2 0 0 0,0 0 0 0 0,1-1 0 0 0,0 0 0 0 0,-2-2 0 0 0,2-1 0 0 0,6 9 0 0 0,-1 0 0 0 0,1 0 0 0 0,0 0 0 0 0,0-1 0 0 0,0 1 0 0 0,0 0 0 0 0,-1 0 0 0 0,1 0 0 0 0,0-1 0 0 0,0 1 0 0 0,0 0 0 0 0,0 0 0 0 0,0-1 0 0 0,0 1 0 0 0,0 0 0 0 0,0-1 0 0 0,0 1 0 0 0,0 0 0 0 0,0 0 0 0 0,0-1 0 0 0,0 1 0 0 0,0 0 0 0 0,0 0 0 0 0,0-1 0 0 0,0 1 0 0 0,0 0 0 0 0,0-1 0 0 0,0 1 0 0 0,2 0-46 0 0,-1 0-1 0 0,0 1 0 0 0,1-1 1 0 0,-1 0-1 0 0,0 1 1 0 0,1-1-1 0 0,-1 1 1 0 0,0 0-1 0 0,0-1 1 0 0,0 1-1 0 0,1 0 0 0 0,-1 0 1 0 0,0-1-1 0 0,0 1 1 0 0,0 1 46 0 0,3 1-498 0 0,-1 0 1 0 0,0 0 0 0 0,1 0-1 0 0,1 4 498 0 0,5 10-1514 0 0,0 3-20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2.15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19 11975 0 0,'0'0'256'0'0,"0"0"64"0"0,0 0 0 0 0,0 0 32 0 0,16 13-288 0 0,-6-6-64 0 0,-10-7 0 0 0,13 4 0 0 0,1 0 424 0 0,2-4 72 0 0,2-2 16 0 0,1 0 0 0 0,2-2-416 0 0,-1-3-96 0 0,1-2 0 0 0,0-1-4072 0 0,0-3-840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4.194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81 68 6447 0 0,'0'0'142'0'0,"0"0"22"0"0,0 0 13 0 0,-1 0-20 0 0,-1 2-137 0 0,-4 0-13 0 0,-11 2 73 0 0,14-3 108 0 0,-3 0 878 0 0,1 1 1 0 0,-1-1-1 0 0,0-1 0 0 0,-3 1-1066 0 0,9-1 45 0 0,0 0-1 0 0,-1 0 1 0 0,1 0-1 0 0,0 0 1 0 0,0 0-1 0 0,0 0 1 0 0,-1 0-1 0 0,1 0 1 0 0,0-1-1 0 0,0 1 1 0 0,0 0-1 0 0,0 0 1 0 0,-1 0-1 0 0,1 0 1 0 0,0 0-1 0 0,0 0 1 0 0,0 0-1 0 0,0-1 1 0 0,0 1-1 0 0,0 0 0 0 0,-1 0 1 0 0,1 0-1 0 0,0 0 1 0 0,0-1-1 0 0,0 1 1 0 0,0 0-1 0 0,0 0 1 0 0,0 0-1 0 0,0 0 1 0 0,0-1-1 0 0,0 1 1 0 0,0 0-1 0 0,0 0 1 0 0,0 0-1 0 0,0-1 1 0 0,0 1-1 0 0,0 0 1 0 0,0 0-1 0 0,0 0 1 0 0,0-1-1 0 0,0 1 1 0 0,0 0-1 0 0,0 0 1 0 0,0 0-1 0 0,0 0 1 0 0,0-1-1 0 0,1 1 1 0 0,-1 0-1 0 0,0 0 0 0 0,0 0 1 0 0,0 0-45 0 0,5-9 803 0 0,-1 4-755 0 0,1 1 0 0 0,0-1-1 0 0,0 1 1 0 0,0 0 0 0 0,0 0-1 0 0,1 1 1 0 0,-1 0-1 0 0,1 0 1 0 0,1-1-48 0 0,13-4 90 0 0,1 0-1 0 0,0 2-89 0 0,-20 5 0 0 0,4 0 108 0 0,-1 0 1 0 0,1 0-1 0 0,0 1 0 0 0,-1-1 0 0 0,1 1 0 0 0,0 0 0 0 0,0 0 1 0 0,3 1-109 0 0,4 1 508 0 0,0 1 1 0 0,9 3-509 0 0,-14-4 18 0 0,-1 1 1 0 0,1 0-1 0 0,-1 0 0 0 0,0 1 1 0 0,0 0-1 0 0,0 0 0 0 0,0 1 1 0 0,-1-1-1 0 0,5 5-18 0 0,-8-5 0 0 0,1-1 0 0 0,0 1 0 0 0,-1 0 0 0 0,1 0 0 0 0,-1 0 0 0 0,0 0 0 0 0,0 0 0 0 0,-1 0 0 0 0,1 1 0 0 0,-1-1 0 0 0,0 1 0 0 0,0-1 0 0 0,-1 1 0 0 0,1 0 0 0 0,0 9 0 0 0,-1 1 0 0 0,0-1 0 0 0,-2 11 0 0 0,0-7-30 0 0,-1-1-1 0 0,-1 0 1 0 0,-1 1-1 0 0,-3 5 31 0 0,-8 29 2005 0 0,15-43-1856 0 0,1 1-133 0 0,0-8-16 0 0,1 0 0 0 0,-1 0 0 0 0,1-1 0 0 0,0 1 0 0 0,-1 0 0 0 0,1 0 0 0 0,0-1 0 0 0,0 1 0 0 0,0-1 0 0 0,0 1 0 0 0,0-1 0 0 0,8 8 0 0 0,11 9 0 0 0,0 2 0 0 0,-1 0 0 0 0,14 19 0 0 0,-29-33-5 0 0,-1-1 0 0 0,0 1 0 0 0,1 0 0 0 0,-2 0 0 0 0,1 0 0 0 0,-1 0-1 0 0,0 0 1 0 0,0 1 0 0 0,0-1 0 0 0,-1 1 0 0 0,0-1 0 0 0,0 1 0 0 0,-1-1 0 0 0,0 1 0 0 0,0-1 0 0 0,-1 5 5 0 0,0-3 84 0 0,0 1 0 0 0,-1-1 1 0 0,0 0-1 0 0,-1 0 0 0 0,0 1 1 0 0,0-2-1 0 0,0 1 0 0 0,-1 0 1 0 0,0-1-1 0 0,-1 1 1 0 0,0-1-1 0 0,-3 3-84 0 0,-3 2 200 0 0,0 0 0 0 0,-1-2 0 0 0,0 1 0 0 0,0-1 0 0 0,-1-1 0 0 0,-1 0-200 0 0,-6 3-27 0 0,-1-1-1 0 0,0-1 0 0 0,-19 6 28 0 0,4-2 0 0 0,15-6 0 0 0,0 0 0 0 0,0-1 0 0 0,-4-1 0 0 0,12-3-594 0 0,0-2 0 0 0,0 1 0 0 0,-8-1 594 0 0,19-1-1011 0 0,2 0-12 0 0,0 0-1 0 0,-2-18-1024 0 0,6 3 1024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4.53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49 10135 0 0,'0'0'464'0'0,"1"-1"-9"0"0,0 0-439 0 0,0 1 1 0 0,0-1-1 0 0,0 0 1 0 0,0 0-1 0 0,1 1 1 0 0,-1-1-1 0 0,0 0 0 0 0,0 1 1 0 0,1 0-1 0 0,-1-1 1 0 0,2 1-17 0 0,4-3 136 0 0,2-4 1322 0 0,1 0 0 0 0,0 1 0 0 0,1 0 0 0 0,8-3-1458 0 0,-15 8 25 0 0,-1 1-1 0 0,1-1 1 0 0,0 1 0 0 0,-1 0-1 0 0,1 0 1 0 0,0 0-1 0 0,2 0-24 0 0,18 3-18 0 0,-21-2-28 0 0,-1 0-291 0 0,0-1-138 0 0,7 0-1022 0 0,-7 0-3962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5.03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30 10135 0 0,'0'0'231'0'0,"0"0"29"0"0,1 0 19 0 0,29-12-98 0 0,6-1 855 0 0,-32 12-862 0 0,-1 0 1 0 0,0 0 0 0 0,1 1 0 0 0,-1-1 0 0 0,1 1 0 0 0,-1 0 0 0 0,1 0-1 0 0,-1 0 1 0 0,3 1-175 0 0,-4-1 101 0 0,0 1 0 0 0,0 0 0 0 0,0 0 0 0 0,0-1 0 0 0,0 1 0 0 0,0 0 0 0 0,0 1 0 0 0,-1-1 0 0 0,1 0 0 0 0,0 0 0 0 0,0 1 0 0 0,-1-1 0 0 0,1 1 0 0 0,-1 0 0 0 0,0-1 0 0 0,1 2-101 0 0,2 3 11 0 0,0 0 0 0 0,-1 0 0 0 0,0 0-1 0 0,0 1 1 0 0,0-1 0 0 0,-1 1 0 0 0,0 0 0 0 0,0-1-1 0 0,-1 1 1 0 0,0 0 0 0 0,0 0 0 0 0,0 3-11 0 0,-1 10 590 0 0,0-1-1 0 0,-1 1 1 0 0,-4 17-590 0 0,-2-2 41 0 0,-1 0 1 0 0,-1-1-1 0 0,-3 0 0 0 0,-5 11-41 0 0,-2-3 0 0 0,-2-2 0 0 0,-10 15 0 0 0,16-33 0 0 0,12-15 134 0 0,5-5-35 0 0,4-3 111 0 0,1-1 33 0 0,0 0 0 0 0,0 0 0 0 0,0-1-1 0 0,0 0 1 0 0,0 0 0 0 0,1-1-243 0 0,11-5 132 0 0,33-12-116 0 0,54-14-16 0 0,-67 25 0 0 0,9 0 0 0 0,12-2 0 0 0,-22 3-287 0 0,1 3 0 0 0,-1 1 0 0 0,10 1 287 0 0,-34 4-4483 0 0,-3 3-1565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5.56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23 185 6447 0 0,'0'0'298'0'0,"0"0"-10"0"0,-1 0-188 0 0,-11-3 49 0 0,12 3 120 0 0,-1 0 1 0 0,1 0-1 0 0,-1 0 0 0 0,1-1 0 0 0,-1 1 1 0 0,0 0-1 0 0,1 0 0 0 0,-1-1 0 0 0,1 1 1 0 0,-1 0-1 0 0,1-1 0 0 0,-1 1 1 0 0,1 0-1 0 0,0-1 0 0 0,-1 1 0 0 0,1-1 1 0 0,-1 1-1 0 0,1 0 0 0 0,0-1 0 0 0,-1 0-269 0 0,1 1 275 0 0,1-1 0 0 0,-1 0 0 0 0,0 0 0 0 0,0 1 0 0 0,1-1 0 0 0,-1 1-1 0 0,1-1 1 0 0,-1 0 0 0 0,0 1 0 0 0,1-1 0 0 0,-1 1 0 0 0,1-1-1 0 0,-1 1 1 0 0,1-1-275 0 0,2-2-388 0 0,4-3 591 0 0,0 0 0 0 0,0 0-1 0 0,0 1 1 0 0,1 0-1 0 0,-1 0 1 0 0,6-1-203 0 0,11-8 466 0 0,2-1 761 0 0,2 1-1227 0 0,8-5 371 0 0,-10 6-366 0 0,1 1 0 0 0,1 1 0 0 0,4 1-5 0 0,-4 0 1 0 0,-24 9-98 0 0,0 0 0 0 0,0 0-1 0 0,0 0 1 0 0,0 0 0 0 0,1 1-1 0 0,-1 0 1 0 0,0 0 0 0 0,1 0-1 0 0,-1 0 98 0 0,0 1-1633 0 0,6 5-4506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5.89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1 106 11975 0 0,'0'0'267'0'0,"0"0"42"0"0,1 0 17 0 0,3 0-266 0 0,-1 0 1 0 0,1-1-1 0 0,-1 0 1 0 0,1 1 0 0 0,-1-1-1 0 0,0-1 1 0 0,3 0-61 0 0,26-14 227 0 0,-9 4 455 0 0,4 1 223 0 0,0 1-1 0 0,1 1 1 0 0,0 2-1 0 0,1 0-904 0 0,117-16-915 0 0,-120 20-5223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6.56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1 378 10135 0 0,'0'0'231'0'0,"0"0"29"0"0,0 0 19 0 0,0-2 37 0 0,2-7 142 0 0,0-1 1 0 0,1 1 0 0 0,0 0-1 0 0,1-1 1 0 0,0 2 0 0 0,1-1-1 0 0,3-6-458 0 0,6-5 1168 0 0,0 0 0 0 0,10-9-1168 0 0,-3 1 880 0 0,-11 15 288 0 0,10-11-1168 0 0,107-103 608 0 0,-121 121-608 0 0,0 1 0 0 0,0 1 0 0 0,6-4 0 0 0,-1 0 0 0 0,-2 4 0 0 0,0 3 0 0 0,-6 2 0 0 0,-1-1 0 0 0,1 1 0 0 0,-1-1 0 0 0,0 1 0 0 0,1 0 0 0 0,-1 0 0 0 0,0 0 0 0 0,0 1 0 0 0,1-1 0 0 0,-1 0 0 0 0,0 1 0 0 0,0 0 0 0 0,-1-1 0 0 0,1 1 0 0 0,0 0 0 0 0,0 0 0 0 0,-1 0 0 0 0,1 0 0 0 0,-1 0 0 0 0,0 0 0 0 0,1 0 0 0 0,3 8 0 0 0,-1 0 0 0 0,1 0 0 0 0,-1 0 0 0 0,0 2 0 0 0,6 20 342 0 0,-1 0-1 0 0,-2 1 0 0 0,-1 0 1 0 0,-2 0-1 0 0,-1 0 0 0 0,-1 13-341 0 0,-5 93 1024 0 0,-6-1 0 0 0,-12 44-1024 0 0,1-80 0 0 0,13-70 0 0 0,-4 9 0 0 0,-1 4 0 0 0,6-17-201 0 0,6-27-850 0 0,0-1-385 0 0,0 0-714 0 0,0 0-2692 0 0,0 0-1150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6.89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1 295 11975 0 0,'0'0'267'0'0,"0"0"42"0"0,0 0 17 0 0,0 0-28 0 0,2-2-196 0 0,17-10 477 0 0,14-7-579 0 0,-3 3 1259 0 0,20-14 596 0 0,6-3 2353 0 0,42-18-4208 0 0,-17 18 2324 0 0,56-13-2324 0 0,-77 30 474 0 0,0 2 0 0 0,10 2-474 0 0,-28 7 499 0 0,1 2 0 0 0,11 1-499 0 0,-10 1 119 0 0,-33 1-332 0 0,1 1 1 0 0,0 0-1 0 0,11 3 213 0 0,-9-1-238 0 0,-12-3-270 0 0,-2 0-140 0 0,0 0-572 0 0,0 0-253 0 0,0 0-51 0 0,0 0-11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2:10.170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0 4600 4607 0 0,'0'0'208'0'0,"0"0"67"0"0,0 0 154 0 0,0 0 69 0 0,0 0 12 0 0,0 0 2 0 0,0 0 0 0 0,0 0 0 0 0,0 0 0 0 0,0 0-69 0 0,0 0-222 0 0,0 0 166 0 0,0 0 101 0 0,0 0 21 0 0,0 0 3 0 0,0 0 0 0 0,0 0 0 0 0,0 0 0 0 0,0 0-69 0 0,0 0-222 0 0,0 0 166 0 0,0 0 101 0 0,0 0 21 0 0,0 0-66 0 0,1-1-294 0 0,1-6 170 0 0,0 0-1 0 0,1 0 0 0 0,0 0 0 0 0,0 0 1 0 0,1 0-1 0 0,0-1-318 0 0,8-14 154 0 0,-8 15-154 0 0,0 0 0 0 0,1 1 0 0 0,0-1 0 0 0,0 1 0 0 0,0 0 0 0 0,3-2 0 0 0,11-12 0 0 0,-10 9 0 0 0,1 2 0 0 0,0-1 0 0 0,10-6 0 0 0,-5 4 0 0 0,7-8 0 0 0,-2 1 0 0 0,-4 4 0 0 0,-2 0 0 0 0,2-3 0 0 0,45-49 0 0 0,-19 18 1440 0 0,-29 33-1237 0 0,0 2 0 0 0,2 0 0 0 0,1-1-203 0 0,14-13-1 0 0,23-20 1 0 0,-17 18 0 0 0,10-12 0 0 0,-30 31 0 0 0,-13 9 0 0 0,0 0 0 0 0,0 0 0 0 0,0 0 0 0 0,0-1 0 0 0,-1 1 0 0 0,2-2 0 0 0,10-12 0 0 0,1 0 0 0 0,1 0 0 0 0,9-6 0 0 0,-1 5 0 0 0,-10 7 0 0 0,9-9 0 0 0,-12 10 0 0 0,0 0 0 0 0,6-3 0 0 0,-7 6 0 0 0,0-1 0 0 0,0-1 0 0 0,3-3 0 0 0,-3 1 37 0 0,0 2 0 0 0,8-6-37 0 0,15-11 1366 0 0,-23 17-1162 0 0,0 0-1 0 0,1 0-203 0 0,-1 2 67 0 0,-2-1 0 0 0,1 0 0 0 0,1-2-67 0 0,0 0 0 0 0,-1 0 0 0 0,2 0 0 0 0,2-1 0 0 0,5-4 0 0 0,12-12 0 0 0,-27 23 0 0 0,38-34 0 0 0,-35 29 0 0 0,1 0 0 0 0,-1 0 0 0 0,2-4 0 0 0,5-6 0 0 0,-7 10 0 0 0,23-29 0 0 0,-17 22 0 0 0,-1 0 0 0 0,1-2 0 0 0,-1 1 0 0 0,1 0 0 0 0,1 0 0 0 0,16-18 0 0 0,2-7 0 0 0,14-18 0 0 0,-34 47 0 0 0,0 2 0 0 0,0-1 0 0 0,4-1 0 0 0,-4 3 0 0 0,1-1 0 0 0,-1-1 0 0 0,3-4 0 0 0,-2-2 0 0 0,-9 12 0 0 0,1 1 0 0 0,-1-1 0 0 0,1 1 0 0 0,0 0 0 0 0,2-2 0 0 0,2-1 0 0 0,1-1 0 0 0,-1 0 0 0 0,-1 0 0 0 0,7-9 0 0 0,-8 10 0 0 0,0 0 0 0 0,1 1 0 0 0,6-6 0 0 0,-9 9 0 0 0,34-32 0 0 0,16-20 0 0 0,-29 27 0 0 0,-11 11 0 0 0,0 1 0 0 0,16-13 0 0 0,2 1 0 0 0,2-5 0 0 0,0-9 0 0 0,4-2 0 0 0,2-6 0 0 0,-22 29 0 0 0,1 0 0 0 0,6-3 0 0 0,-5 4 0 0 0,47-43 0 0 0,14-4 0 0 0,-72 60 0 0 0,-1-1 0 0 0,2-3 0 0 0,13-12 0 0 0,32-29 0 0 0,-47 45 42 0 0,0 0 0 0 0,3-5-42 0 0,-6 6 89 0 0,1 0 1 0 0,0 0 0 0 0,1 0 0 0 0,3-1-90 0 0,19-15 802 0 0,-1 0 1 0 0,15-16-803 0 0,2-9 0 0 0,-12 12 0 0 0,-21 22-348 0 0,9-13 348 0 0,-12 14-218 0 0,1 1 0 0 0,10-10 218 0 0,-17 18 4 0 0,0-1-1 0 0,0 1 0 0 0,0-1 1 0 0,1-1-4 0 0,0-1 8 0 0,1 1 0 0 0,-1 0 0 0 0,1 0 0 0 0,0 0-1 0 0,4-3-7 0 0,1-1 3 0 0,-1 0 0 0 0,-1 0-1 0 0,1 0 1 0 0,0-3-3 0 0,5-4-2 0 0,9-5 15 0 0,2-6 13 0 0,-1 0 1 0 0,9-15-27 0 0,-26 33 0 0 0,0 0 0 0 0,7-5 0 0 0,-6 7 0 0 0,-2 0 0 0 0,1 0 0 0 0,-1-1 0 0 0,1-1 0 0 0,14-22 32 0 0,0 2 0 0 0,22-21-32 0 0,-34 40 0 0 0,1 2 0 0 0,1-1 0 0 0,4-2 0 0 0,-7 5 0 0 0,-1 0 0 0 0,1 0 0 0 0,-1-1 0 0 0,0 0 0 0 0,-1 0 0 0 0,0-1 0 0 0,0 0 0 0 0,1-2 0 0 0,-2 3 0 0 0,0 0 0 0 0,5-5 0 0 0,4-6 0 0 0,-10 13 0 0 0,1-1 0 0 0,0 1 0 0 0,0 1 0 0 0,0-1 0 0 0,2 0 0 0 0,18-17 0 0 0,42-51 0 0 0,-54 55 0 0 0,-7 11 1 0 0,27-33 62 0 0,18-15-63 0 0,-23 26 0 0 0,-3 2 0 0 0,9-5 0 0 0,-24 22 0 0 0,-4 6 0 0 0,-1-1 0 0 0,0 0 0 0 0,-1 0 0 0 0,1 0 0 0 0,3-5 0 0 0,-4 4 0 0 0,0 1 0 0 0,0 0 0 0 0,1 0 0 0 0,0 1 0 0 0,3-3 0 0 0,14-14 0 0 0,3-4 0 0 0,-18 19 0 0 0,-1 0 0 0 0,1-1 0 0 0,1-2 0 0 0,1-1 0 0 0,4-7 0 0 0,-5 4 0 0 0,-4 11 0 0 0,-1 1 0 0 0,0-1 0 0 0,1-2 0 0 0,-1 1 0 0 0,1 0 0 0 0,-1 0 0 0 0,0-1 0 0 0,0-1 0 0 0,0 1 0 0 0,1 0 0 0 0,-1 0 0 0 0,1 0 0 0 0,0 1 0 0 0,0-1 0 0 0,3-1 8 0 0,-1 0 11 0 0,0 0 0 0 0,0 0-1 0 0,4-6-18 0 0,8-8-2 0 0,-4 4 15 0 0,12-10-13 0 0,-10 9 54 0 0,0 1-2 0 0,12-9-52 0 0,-24 22 8 0 0,10-12 7 0 0,-2 2 34 0 0,-5 5-24 0 0,0 0 0 0 0,0 0 0 0 0,3-1-25 0 0,-8 7 0 0 0,2-3 9 0 0,1 1 1 0 0,-1-1-1 0 0,0 0 0 0 0,2-2-9 0 0,1-1 27 0 0,27-33 26 0 0,-24 29-45 0 0,0 0-1 0 0,-1-2-7 0 0,15-16 60 0 0,-6 8-50 0 0,3-2 44 0 0,13-11-54 0 0,-28 27 18 0 0,0 1 0 0 0,4-6-18 0 0,9-10 28 0 0,-2 3 3 0 0,-1 0 0 0 0,2-6-31 0 0,-12 18 2 0 0,0-2 6 0 0,-3 5-1 0 0,-1 1 0 0 0,0 0 0 0 0,1 0 0 0 0,0 0 0 0 0,-1 0 0 0 0,1 0 0 0 0,1 1 0 0 0,1-2-7 0 0,4-1 5 0 0,-7 4 1 0 0,1-1-1 0 0,0 1 1 0 0,-1-1-1 0 0,1 0 1 0 0,-1 0-1 0 0,0 0 1 0 0,0 0 0 0 0,0 0-1 0 0,0-1 1 0 0,0 1-1 0 0,0 0 1 0 0,-1-1-1 0 0,2-1-5 0 0,10-17 67 0 0,-6 10-67 0 0,0 0 0 0 0,1 1 0 0 0,0 0 0 0 0,3-2 0 0 0,-9 8 0 0 0,12-9 0 0 0,16-12 0 0 0,-11 9 55 0 0,1 3-35 0 0,7-7 33 0 0,-11 9-53 0 0,-13 8 0 0 0,7-7 10 0 0,-9 8 12 0 0,0 0 0 0 0,10-8-12 0 0,-5 6 17 0 0,21-19 63 0 0,-24 21-81 0 0,8-12 68 0 0,-9 11-35 0 0,4-3-31 0 0,0 0 0 0 0,-4 4 31 0 0,5-4-31 0 0,-2 1 0 0 0,-2 3 31 0 0,4 0-20 0 0,-6 2-7 0 0,-1 3-33 0 0,-1 5-457 0 0,0-1 0 0 0,0 1 1 0 0,0 0-1 0 0,-1-1 0 0 0,-1 1 0 0 0,1-1 0 0 0,-1 1 1 0 0,-1 0 474 0 0,-4 5-1530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2:15.176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0 2936 4607 0 0,'0'0'102'0'0,"0"0"20"0"0,0 0 6 0 0,0 0 51 0 0,0 0 213 0 0,0 0 96 0 0,0 0 21 0 0,0 0-66 0 0,0 0-222 0 0,0 0 166 0 0,0 0 101 0 0,0 0 21 0 0,0 0-66 0 0,0 0-222 0 0,0 0 166 0 0,0 0 101 0 0,0 0 21 0 0,0 0-66 0 0,2-1-294 0 0,0 0-145 0 0,1 0 0 0 0,0-1 0 0 0,-1 1 0 0 0,1 0 0 0 0,-1-1 0 0 0,1 0 0 0 0,-1 0 1 0 0,0 0-1 0 0,0 0-4 0 0,1-1 51 0 0,13-19 1760 0 0,-8 13-1662 0 0,13-23-129 0 0,-7 7-24 0 0,47-79 447 0 0,-44 79-122 0 0,1 0 0 0 0,1 1 0 0 0,0 1 0 0 0,2 1 0 0 0,9-6-321 0 0,3 1 0 0 0,-22 18 0 0 0,-1 1 0 0 0,0-1 0 0 0,0-1 0 0 0,3-4 0 0 0,33-37 0 0 0,-5 6 0 0 0,-28 32 0 0 0,0 0 0 0 0,0 0 0 0 0,14-8 0 0 0,-11 9 0 0 0,-5 3 0 0 0,0 0 0 0 0,0-1 0 0 0,-1-1 0 0 0,6-7 0 0 0,4-5 542 0 0,-15 19-243 0 0,0-1 1 0 0,-1-1-1 0 0,4-3-299 0 0,-5 4 18 0 0,2 0-1 0 0,-1 0 1 0 0,2-2-18 0 0,-2 3-301 0 0,0 0 0 0 0,0-1 0 0 0,0 1 1 0 0,0-2 300 0 0,2-3 515 0 0,0 1 0 0 0,1 0 0 0 0,6-6-515 0 0,11-12 213 0 0,-12 10-213 0 0,0 1 0 0 0,1 1 0 0 0,1 0 0 0 0,4-2 0 0 0,-13 11 0 0 0,1-1 0 0 0,-1 0 0 0 0,0 0 0 0 0,2-3 0 0 0,5-6 0 0 0,0 0 0 0 0,1 1 0 0 0,3-2 0 0 0,-9 9 0 0 0,-1 1 0 0 0,0-1 0 0 0,0-1 0 0 0,0 0 0 0 0,-3 4 0 0 0,0 1 0 0 0,-1 0 0 0 0,1 0 0 0 0,3-2 0 0 0,9-10 0 0 0,-8 7 0 0 0,-1 1 0 0 0,1 1 0 0 0,7-7 0 0 0,-7 8 0 0 0,0-2 0 0 0,0 1 0 0 0,-1-1 0 0 0,4-5 0 0 0,7-6 0 0 0,-13 14 0 0 0,0 0 0 0 0,0 0 0 0 0,2-4 0 0 0,-1 2 0 0 0,0 0 0 0 0,0 1 0 0 0,1 0 0 0 0,3-3 0 0 0,3-2 0 0 0,-9 7 0 0 0,19-20 0 0 0,-20 22 0 0 0,0-1 0 0 0,0 0 0 0 0,0 0 0 0 0,0 1 0 0 0,2-2 0 0 0,-2 2 0 0 0,0-1 0 0 0,0 1 0 0 0,0-1 0 0 0,0 1 0 0 0,0-1 0 0 0,0-1 0 0 0,4-5 0 0 0,0 1 0 0 0,1 0 0 0 0,-1 0 0 0 0,4-2 0 0 0,66-56 0 0 0,-27 23 0 0 0,-37 30 0 0 0,0-1 0 0 0,0-1 0 0 0,-1 0 0 0 0,17-23 0 0 0,-10 13 0 0 0,9-14 0 0 0,2 0 0 0 0,-21 26 0 0 0,0 1 0 0 0,7-7 0 0 0,-6 8 0 0 0,-1-1 0 0 0,0 1 0 0 0,1-4 0 0 0,-3 6 0 0 0,0-1 0 0 0,1 1 0 0 0,-1 0 0 0 0,2 1 0 0 0,0-1 0 0 0,1-1 0 0 0,0-1 0 0 0,6-7 0 0 0,-8 9 0 0 0,0 0 0 0 0,0 0 0 0 0,1 1 0 0 0,2-2 0 0 0,-2 3 0 0 0,-1 0 0 0 0,-1 0 0 0 0,1-1 0 0 0,-1 0 0 0 0,4-7 0 0 0,-9 12 0 0 0,0 1 0 0 0,1-1 0 0 0,-1 0 0 0 0,1 0 0 0 0,-1 0 0 0 0,1 1 0 0 0,-1-1 0 0 0,1 1 0 0 0,0-1 0 0 0,0 1 0 0 0,2-1 0 0 0,0-1 0 0 0,0 0 0 0 0,0 0 0 0 0,0-1 0 0 0,0 1 0 0 0,-1-1 0 0 0,1 0 0 0 0,9-9 0 0 0,-3 2 0 0 0,-7 8 0 0 0,0 0 0 0 0,0 1 0 0 0,0-1 0 0 0,2-1 0 0 0,35-28 0 0 0,1-2 0 0 0,-23 18 0 0 0,-14 11 0 0 0,2 0 0 0 0,-1 1 0 0 0,0-1 0 0 0,1 1 0 0 0,3-1 0 0 0,6-4 0 0 0,0 0 0 0 0,-1-1 0 0 0,0-1 0 0 0,4-3 0 0 0,2-4 0 0 0,0 0 0 0 0,1 0 0 0 0,9-5 0 0 0,-24 19 0 0 0,-1-1 0 0 0,1 0 0 0 0,-1 0 0 0 0,0-1 0 0 0,3-4 0 0 0,10-11 0 0 0,-6 8 0 0 0,6-8 0 0 0,-7 7 0 0 0,8-7 0 0 0,67-69 0 0 0,-68 69 0 0 0,6-7 0 0 0,-14 18 0 0 0,-5 5 0 0 0,0 1 0 0 0,-1-1 0 0 0,0 1 0 0 0,0-1 0 0 0,0-1 0 0 0,0 1 0 0 0,-1 0 0 0 0,0-2 0 0 0,15-23 0 0 0,-5 8 0 0 0,-6 10 0 0 0,1 0 0 0 0,1 1 0 0 0,0 0 0 0 0,3-2 0 0 0,-1 0 0 0 0,1-1 0 0 0,3-7 0 0 0,-3 4 0 0 0,0 1 0 0 0,2 1 0 0 0,0 0 0 0 0,0 0 0 0 0,7-3 0 0 0,-5 1-36 0 0,-12 12 277 0 0,1 1 1 0 0,0-1 0 0 0,-1 1 0 0 0,3-1-242 0 0,-3 1 138 0 0,0 1 1 0 0,0-1-1 0 0,-1 1 1 0 0,0-1-1 0 0,1 0 1 0 0,-1 0-1 0 0,-1-1 1 0 0,2-2-139 0 0,10-12 9 0 0,-11 15-9 0 0,0 0 0 0 0,-1 0 0 0 0,1-1 0 0 0,1-3 0 0 0,-3 6 0 0 0,0 0 0 0 0,0 0 0 0 0,0 0 0 0 0,1 0 0 0 0,-1 1 0 0 0,1-2 0 0 0,2-3 0 0 0,-3 4 0 0 0,0 0 0 0 0,0 1 0 0 0,0-1 0 0 0,0 0 0 0 0,1 0 0 0 0,-1 1 0 0 0,2-2 0 0 0,14-15 0 0 0,-12 12 0 0 0,0-3-17 0 0,-2 5 44 0 0,-3 6-197 0 0,0 10-1418 0 0,2-4 591 0 0,-1-6-10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2:57:18.1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63 919 0 0,'0'0'204'0'0,"0"0"520"0"0,0 0 226 0 0,0 0 46 0 0,-1 2-72 0 0,-1 6-346 0 0,1-6-148 0 0,1-2-29 0 0,0 0-38 0 0,0 1-131 0 0,-1 7-59 0 0,1-6-12 0 0,0-2-10 0 0,0 0-39 0 0,0 1-16 0 0,0 6-7 0 0,0-6-3 0 0,0-1-12 0 0,0 2-2 0 0,3 6 1120 0 0,0-9-1008 0 0,7 0-17 0 0,0-2 0 0 0,0 1-1 0 0,0-2 1 0 0,0 1 0 0 0,0-1-1 0 0,2-2-166 0 0,41-27 416 0 0,-42 26-342 0 0,11-3 66 0 0,-18 9-135 0 0,0-1 1 0 0,-1-1 0 0 0,1 1 0 0 0,-1 0 0 0 0,3-2-6 0 0,12-11 64 0 0,-16 14-11 0 0,-2 1 15 0 0,0 0 12 0 0,-2 1-6 0 0,-11 9 71 0 0,0 0 0 0 0,-4 5-145 0 0,12-10 36 0 0,0 0-1 0 0,-1-1 0 0 0,-4 3-35 0 0,4-4 35 0 0,0 1 0 0 0,1 1 0 0 0,-5 3-35 0 0,3-1 24 0 0,-2-1 0 0 0,1 0 1 0 0,-1 0-1 0 0,-9 4-24 0 0,15-8-1 0 0,-4 3 56 0 0,6-3-54 0 0,1-1 0 0 0,-1 0 0 0 0,0 0-1 0 0,0 0 1 0 0,0 0 0 0 0,0-1 0 0 0,-1 1 0 0 0,1 0 0 0 0,0 0 0 0 0,0 0-1 0 0,0-1 1 0 0,-1 1-1 0 0,-6 3 63 0 0,6-3 21 0 0,2-1 1 0 0,0 0 11 0 0,0 0-13 0 0,0 0-10 0 0,0 0 3 0 0,2-1 18 0 0,20-15 147 0 0,-13 8-70 0 0,1 1-1 0 0,8-5-170 0 0,-15 11 16 0 0,0-1 0 0 0,0 1-1 0 0,0-1 1 0 0,0 0 0 0 0,0 0-1 0 0,0 0 1 0 0,1-2-16 0 0,4-3 38 0 0,22-15 38 0 0,-20 15-120 0 0,-7 5-182 0 0,-3 2-72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9.21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54 337 4607 0 0,'0'0'102'0'0,"0"0"20"0"0,0 0 6 0 0,-2 1-21 0 0,-19 5-14 0 0,14-3 863 0 0,5-2-506 0 0,0 0 1 0 0,0-1 0 0 0,0 1 0 0 0,0-1 0 0 0,0 1 0 0 0,0-1 0 0 0,1 1 0 0 0,-1-1-1 0 0,0 0 1 0 0,-2 0-451 0 0,6-9 592 0 0,0 4-564 0 0,1-1 0 0 0,-1 1-1 0 0,1 0 1 0 0,0 0-1 0 0,1 0 1 0 0,-1 0 0 0 0,3-3-28 0 0,9-8 859 0 0,8-6-859 0 0,-6 5 403 0 0,35-33-99 0 0,3 2 0 0 0,43-29-304 0 0,-83 66 0 0 0,0 2 0 0 0,0 0 0 0 0,2 0 0 0 0,-1 2 0 0 0,9-4 0 0 0,-17 9 0 0 0,0-1 0 0 0,0 1 0 0 0,0 0 0 0 0,0 1 0 0 0,0 0 0 0 0,0 0 0 0 0,0 1 0 0 0,0 0 0 0 0,1 0 0 0 0,-1 1 0 0 0,0 0 0 0 0,0 0 0 0 0,2 1 0 0 0,-6 0 0 0 0,0-1 0 0 0,0 1 0 0 0,0 0 0 0 0,0 0 0 0 0,0 0 0 0 0,-1 1 0 0 0,1-1 0 0 0,0 1 0 0 0,-1 0 0 0 0,0 0 0 0 0,2 1 0 0 0,-1 2 0 0 0,0-1 0 0 0,0 1 0 0 0,0 0 0 0 0,0 0 0 0 0,-1 0 0 0 0,0 0 0 0 0,0 1 0 0 0,3 11 0 0 0,0 0 0 0 0,-2 1 0 0 0,0 0 0 0 0,1 16 0 0 0,0 10 0 0 0,-2 0 0 0 0,-2 0 0 0 0,-2 1 0 0 0,-2-1 0 0 0,-2-1 0 0 0,-2 1 0 0 0,-2-1 0 0 0,-2 2 0 0 0,-13 37 466 0 0,-4 0-1 0 0,-34 68-465 0 0,-15 5 1117 0 0,73-151-1125 0 0,3-5-1 0 0,1-6 69 0 0,0 6-31 0 0,1-11 245 0 0,0 1 1 0 0,1 0-1 0 0,0 0 0 0 0,1 0 0 0 0,0 1 0 0 0,4-9-274 0 0,-2 5 166 0 0,11-28-121 0 0,2 0 0 0 0,2 2 0 0 0,1 0 0 0 0,14-17-45 0 0,24-27-15 0 0,28-27 15 0 0,-57 74 0 0 0,4-2 0 0 0,-22 27 0 0 0,0 0 0 0 0,0 0 0 0 0,1 1 0 0 0,13-7 0 0 0,-20 13 0 0 0,0 1 0 0 0,0 0 0 0 0,1 0 0 0 0,-1 1 0 0 0,1 0 0 0 0,-1 0 0 0 0,1 0 0 0 0,0 1 0 0 0,0 0 0 0 0,0 1 0 0 0,-3-1 0 0 0,0 1 0 0 0,0 1 0 0 0,0-1 0 0 0,0 1 0 0 0,0-1 0 0 0,0 1 0 0 0,0 0 0 0 0,0 1 0 0 0,0-1 0 0 0,-1 0 0 0 0,1 1 0 0 0,0 0 0 0 0,-1 0 0 0 0,1 0 0 0 0,-1 1 0 0 0,0-1 0 0 0,1 2 0 0 0,2 2 0 0 0,0 0 0 0 0,-1 0 0 0 0,0 1 0 0 0,0-1 0 0 0,-1 1 0 0 0,0 0 0 0 0,0 1 0 0 0,2 6 0 0 0,-1-3 0 0 0,-1 1 0 0 0,-1 0 0 0 0,0 0 0 0 0,-1 0 0 0 0,1 8 0 0 0,-1 8 0 0 0,-1 0 0 0 0,-1 1 0 0 0,-1-1 0 0 0,-2 1 0 0 0,-1-1 0 0 0,-1 0 0 0 0,-7 22 0 0 0,5-25 0 0 0,-1-1 0 0 0,-1 0 0 0 0,-1 0 0 0 0,-2 2 0 0 0,-14 19 0 0 0,21-38 0 0 0,2-7 0 0 0,1-3 0 0 0,2 1 0 0 0,-1 0 0 0 0,0 0 0 0 0,0 1 0 0 0,1-1 0 0 0,-1 0 0 0 0,1 0 0 0 0,0 0 0 0 0,-1 0 0 0 0,1 0 0 0 0,0 1 0 0 0,0-1 0 0 0,0 0 0 0 0,1-1 0 0 0,4-25 0 0 0,-4 22 0 0 0,8-24 0 0 0,0 0 0 0 0,2 0 0 0 0,2 1 0 0 0,0 1 0 0 0,2 0 0 0 0,16-23 0 0 0,-16 29 0 0 0,1 1 0 0 0,1 0 0 0 0,15-13 0 0 0,12-9 0 0 0,5 1 0 0 0,-34 29 0 0 0,0 1 0 0 0,1 1 0 0 0,1 0 0 0 0,0 1 0 0 0,1 1 0 0 0,-1 0 0 0 0,2 1 0 0 0,1 1 0 0 0,-11 4 0 0 0,0 0 0 0 0,0 1 0 0 0,0 1 0 0 0,0-1 0 0 0,0 1 0 0 0,1 1 0 0 0,-1 0 0 0 0,0 0 0 0 0,0 1 0 0 0,0 0 0 0 0,0 1 0 0 0,0-1 0 0 0,0 2 0 0 0,0-1 0 0 0,0 1 0 0 0,-1 1 0 0 0,0 0 0 0 0,5 2 0 0 0,2 4 0 0 0,-1 0 0 0 0,0 1 0 0 0,0 0 0 0 0,-1 1 0 0 0,-1 0 0 0 0,0 2 0 0 0,0-1 0 0 0,-2 1 0 0 0,1 1 0 0 0,-2 0 0 0 0,0 0 0 0 0,4 11 0 0 0,-5-7 0 0 0,-1 0 0 0 0,-1 1 0 0 0,-1 0 0 0 0,0 0 0 0 0,-2 0 0 0 0,0 0 0 0 0,0 14 0 0 0,-3-3 0 0 0,-1 0 0 0 0,-1 1 0 0 0,-1-1 0 0 0,-7 22 0 0 0,5-26 3 0 0,0 1-696 0 0,-1 0-1 0 0,-10 26 694 0 0,10-41-512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03:21.6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130 0 11055 0 0,'-31'18'984'0'0,"14"-7"-792"0"0,-2-1-192 0 0,3 1 0 0 0,1-1-800 0 0,4 1-192 0 0,3 2-48 0 0,3-1-8 0 0,2 1 544 0 0,-2-2 112 0 0,5-11 16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2:57:18.1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63 919 0 0,'0'0'204'0'0,"0"0"520"0"0,0 0 226 0 0,0 0 46 0 0,-1 2-72 0 0,-1 6-346 0 0,1-6-148 0 0,1-2-29 0 0,0 0-38 0 0,0 1-131 0 0,-1 7-59 0 0,1-6-12 0 0,0-2-10 0 0,0 0-39 0 0,0 1-16 0 0,0 6-7 0 0,0-6-3 0 0,0-1-12 0 0,0 2-2 0 0,3 6 1120 0 0,0-9-1008 0 0,7 0-17 0 0,0-2 0 0 0,0 1-1 0 0,0-2 1 0 0,0 1 0 0 0,0-1-1 0 0,2-2-166 0 0,41-27 416 0 0,-42 26-342 0 0,11-3 66 0 0,-18 9-135 0 0,0-1 1 0 0,-1-1 0 0 0,1 1 0 0 0,-1 0 0 0 0,3-2-6 0 0,12-11 64 0 0,-16 14-11 0 0,-2 1 15 0 0,0 0 12 0 0,-2 1-6 0 0,-11 9 71 0 0,0 0 0 0 0,-4 5-145 0 0,12-10 36 0 0,0 0-1 0 0,-1-1 0 0 0,-4 3-35 0 0,4-4 35 0 0,0 1 0 0 0,1 1 0 0 0,-5 3-35 0 0,3-1 24 0 0,-2-1 0 0 0,1 0 1 0 0,-1 0-1 0 0,-9 4-24 0 0,15-8-1 0 0,-4 3 56 0 0,6-3-54 0 0,1-1 0 0 0,-1 0 0 0 0,0 0-1 0 0,0 0 1 0 0,0 0 0 0 0,0-1 0 0 0,-1 1 0 0 0,1 0 0 0 0,0 0 0 0 0,0 0-1 0 0,0-1 1 0 0,-1 1-1 0 0,-6 3 63 0 0,6-3 21 0 0,2-1 1 0 0,0 0 11 0 0,0 0-13 0 0,0 0-10 0 0,0 0 3 0 0,2-1 18 0 0,20-15 147 0 0,-13 8-70 0 0,1 1-1 0 0,8-5-170 0 0,-15 11 16 0 0,0-1 0 0 0,0 1-1 0 0,0-1 1 0 0,0 0 0 0 0,0 0-1 0 0,0 0 1 0 0,1-2-16 0 0,4-3 38 0 0,22-15 38 0 0,-20 15-120 0 0,-7 5-182 0 0,-3 2-72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2:56.9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5908 4607 0 0,'0'0'102'0'0,"0"0"20"0"0,0 0 6 0 0,1 1-21 0 0,0 6-14 0 0,-1-6 278 0 0,-1 5 430 0 0,0-3-670 0 0,0 0 1 0 0,0 0-1 0 0,0 0 1 0 0,0 0-1 0 0,0 0 0 0 0,-1 1-131 0 0,-3 6 100 0 0,4-6 239 0 0,-2 1 0 0 0,1 0 0 0 0,0-1 0 0 0,-4 5-339 0 0,5-8 443 0 0,0 0-294 0 0,-11 18 1307 0 0,11-18-1013 0 0,1-1-222 0 0,0 0 166 0 0,0 0 101 0 0,0 0 21 0 0,0 0-66 0 0,0 0-222 0 0,0 0 166 0 0,-2-10 1053 0 0,2 9-1291 0 0,2-6-133 0 0,1-1-16 0 0,2 1 0 0 0,3 0 0 0 0,-5 6 0 0 0,0-1 0 0 0,-1 0 0 0 0,1 0 0 0 0,-1 0 0 0 0,0 0 0 0 0,1-1 0 0 0,0-1 0 0 0,7-6 42 0 0,0 1 1 0 0,1 0-1 0 0,1 1 0 0 0,7-5-42 0 0,20-15 274 0 0,-17 12 1274 0 0,11-6-1548 0 0,11-7 57 0 0,2-2-57 0 0,17-8 0 0 0,-34 22 0 0 0,116-74 0 0 0,-100 60 0 0 0,16-17 0 0 0,-30 25 0 0 0,1-5-30 0 0,7-7 30 0 0,-21 16 369 0 0,1 2 0 0 0,1 0 0 0 0,1 2 0 0 0,1 0 0 0 0,1 0-369 0 0,8-1-461 0 0,-16 9 358 0 0,0-1 0 0 0,0 0 0 0 0,-1-2 0 0 0,5-3 103 0 0,2-3 366 0 0,1 1 0 0 0,0 1 0 0 0,12-5-366 0 0,8-5 8 0 0,116-66-8 0 0,-30 18 0 0 0,-108 60 0 0 0,133-82 0 0 0,-125 73 0 0 0,8-8 0 0 0,-12 8 0 0 0,-13 12 0 0 0,21-18 0 0 0,2 2 0 0 0,22-12 0 0 0,-32 22 0 0 0,-1-1 0 0 0,0 0 0 0 0,13-14 0 0 0,-7 7 0 0 0,-18 15 0 0 0,0 0 0 0 0,1-2 0 0 0,8-10 28 0 0,-4 4 111 0 0,0 1-1 0 0,2 1 0 0 0,4-4-138 0 0,34-23 1443 0 0,-30 21-1281 0 0,15-9-162 0 0,24-16 0 0 0,-22 16 0 0 0,-24 16 0 0 0,19-10 0 0 0,41-23 0 0 0,-63 36 0 0 0,15-12 0 0 0,-18 11 0 0 0,1 2 0 0 0,9-5 0 0 0,-13 8 0 0 0,0 0 0 0 0,-1-1 0 0 0,7-6 0 0 0,-6 5 0 0 0,0 0 0 0 0,9-5 0 0 0,-4 5 0 0 0,3-3 0 0 0,8-5 0 0 0,-20 12 0 0 0,-1-1 0 0 0,1 0 0 0 0,-1 0 0 0 0,1-1 0 0 0,3-5 0 0 0,-7 8 0 0 0,1 0 0 0 0,-1 0 0 0 0,0 0 0 0 0,1 0 0 0 0,0 0 0 0 0,-1 0 0 0 0,1 0 0 0 0,0 1 0 0 0,0-1 0 0 0,1 1 0 0 0,-1 0 0 0 0,1 0 0 0 0,1-1 0 0 0,2 0 0 0 0,0 0 0 0 0,-1 0 0 0 0,1-1 0 0 0,-1 0 0 0 0,0-1 0 0 0,0 1 0 0 0,3-5 0 0 0,-1 3 0 0 0,0 1 0 0 0,0 0 0 0 0,0 0 0 0 0,6-2 0 0 0,17-10 0 0 0,-20 9 0 0 0,0 0 0 0 0,0-1 0 0 0,-1 0 0 0 0,-1 0 0 0 0,1-1 0 0 0,-1-1 0 0 0,-3 5 0 0 0,1 0 0 0 0,0 0 0 0 0,0 1 0 0 0,0-1 0 0 0,8-3 0 0 0,-5 2 0 0 0,25-12 0 0 0,-22 12 0 0 0,0 0 0 0 0,1-2 0 0 0,5-3 0 0 0,0 1 0 0 0,10-4 0 0 0,-19 9 0 0 0,0 0 0 0 0,6-5 0 0 0,-8 5 0 0 0,-1 1 0 0 0,1 0 0 0 0,0 1 0 0 0,7-4 0 0 0,-4 3 0 0 0,0-1 0 0 0,10-6 0 0 0,8-4 0 0 0,-8 2 0 0 0,-9 9 0 0 0,-7 3 0 0 0,1-1 0 0 0,-1 0 0 0 0,0 0 0 0 0,1 0 0 0 0,-1-1 0 0 0,-1 0 0 0 0,4-2 0 0 0,4-4 0 0 0,-9 8 0 0 0,1 0 0 0 0,27-15 0 0 0,-27 15 0 0 0,-1 0 0 0 0,1 0 0 0 0,-1 0 0 0 0,0-1 0 0 0,1 1 0 0 0,-1-1 0 0 0,0 0 0 0 0,2-2 0 0 0,6-8 0 0 0,28-27 0 0 0,-29 30 0 0 0,1 0 0 0 0,1 1 0 0 0,-1 0 0 0 0,5-1 0 0 0,-15 9 0 0 0,1 0 0 0 0,-1 0 0 0 0,0 0 0 0 0,0 0 0 0 0,1 0 0 0 0,-1-1 0 0 0,0 1 0 0 0,0 0 0 0 0,0 0 0 0 0,0-1 0 0 0,1-2 0 0 0,2 0 0 0 0,-1 0 0 0 0,0 0 0 0 0,1 1 0 0 0,-1-1 0 0 0,5-2 0 0 0,4-4 0 0 0,-7 5 0 0 0,1 0 0 0 0,1 0 0 0 0,-1 1 0 0 0,3-2 0 0 0,28-21 0 0 0,-25 21 0 0 0,-1 4 0 0 0,-9 2 0 0 0,1 0 0 0 0,-1-1 0 0 0,0 1 0 0 0,0-1 0 0 0,1 0 0 0 0,-1 0 0 0 0,0 1 0 0 0,0-1 0 0 0,0-1 0 0 0,0 1 0 0 0,0 0 0 0 0,0 0 0 0 0,1-2 0 0 0,5-4 0 0 0,-6 4 0 0 0,1 0 0 0 0,-1 1 0 0 0,1 0 0 0 0,0 0 0 0 0,0 0 0 0 0,0 0 0 0 0,1-1 0 0 0,1 2 0 0 0,17-10 0 0 0,-16 8 133 0 0,-1-1-1 0 0,0 0 0 0 0,0 0 1 0 0,0 0-1 0 0,-1-1 0 0 0,4-2-132 0 0,-4 1 248 0 0,1 1 0 0 0,0 1-1 0 0,0-1 1 0 0,1 1-1 0 0,5-4-247 0 0,8-4 9 0 0,0-1-1 0 0,1-2-8 0 0,24-17-1 0 0,-22 17 1 0 0,-1 0 0 0 0,10-10 0 0 0,-13 11 0 0 0,2 0 0 0 0,5-3 0 0 0,-9 7 0 0 0,0-1 0 0 0,0-1 0 0 0,11-11 0 0 0,-20 16 0 0 0,0 1 0 0 0,1 0 0 0 0,0 0 0 0 0,8-4 0 0 0,-13 8 0 0 0,0 0 0 0 0,0-1 0 0 0,0 1 0 0 0,0-1 0 0 0,2-2 0 0 0,10-10 0 0 0,14-8 0 0 0,2 1 0 0 0,28-15 0 0 0,-46 29 0 0 0,-1 0 0 0 0,11-9 0 0 0,-13 8 0 0 0,1 1 0 0 0,1 0 0 0 0,8-4 0 0 0,-9 6 0 0 0,0 0 0 0 0,-1-1 0 0 0,0-1 0 0 0,5-4 0 0 0,36-36 0 0 0,-31 28 0 0 0,2 0 0 0 0,4-2 0 0 0,-22 19 0 0 0,16-11 0 0 0,-1-2 0 0 0,4-5 0 0 0,-19 17 0 0 0,1 1 0 0 0,0-1 0 0 0,0 1 0 0 0,0 0 0 0 0,0 0 0 0 0,1 0 0 0 0,0 1 0 0 0,-1-1 0 0 0,0 0 0 0 0,0-1 0 0 0,0 1 0 0 0,3-3 0 0 0,2-3 0 0 0,1 0 0 0 0,0 1 0 0 0,0 0 0 0 0,1 1 0 0 0,5-3 0 0 0,-1 2 0 0 0,-1 0 0 0 0,1 0 0 0 0,-1-2 0 0 0,0 0 0 0 0,-1 0 0 0 0,-7 5 0 0 0,0 0 0 0 0,0 1 0 0 0,1 0 0 0 0,-1 0 0 0 0,1 1 0 0 0,2-2 0 0 0,0 0 0 0 0,5-4 0 0 0,65-40 0 0 0,-53 32 0 0 0,-15 9 0 0 0,13-6 0 0 0,-13 8 0 0 0,-1-1 0 0 0,9-7 0 0 0,-7 5 0 0 0,13-6 0 0 0,-10 6 0 0 0,0-1 0 0 0,0-1 0 0 0,7-7 0 0 0,41-38 0 0 0,-44 38 0 0 0,-10 9 0 0 0,1 2 0 0 0,0-1 0 0 0,5-2 0 0 0,11-6 0 0 0,-19 11 0 0 0,1 0 0 0 0,0 1 0 0 0,-1 0 0 0 0,1 1 0 0 0,4-2 0 0 0,18-6 0 0 0,-26 9 0 0 0,-2-1 0 0 0,1 1 0 0 0,0-1 0 0 0,0 0 0 0 0,-1 0 0 0 0,0 0 0 0 0,1 0 0 0 0,1-3 0 0 0,11-11 0 0 0,-5 9 0 0 0,0 0 0 0 0,0 1 0 0 0,0 1 0 0 0,1 0 0 0 0,-1 1 0 0 0,27-15 0 0 0,-6 3 0 0 0,-17 10 0 0 0,0-2 0 0 0,7-4 0 0 0,-9 5 0 0 0,0 0 0 0 0,13-5 0 0 0,-8 4 0 0 0,-10 5 0 0 0,-1-1 0 0 0,0 0 0 0 0,0-1 0 0 0,0 0 0 0 0,-1 0 0 0 0,6-6 0 0 0,-3 2 0 0 0,1 0 0 0 0,6-3 0 0 0,14-10 0 0 0,26-20 0 0 0,-46 35 0 0 0,0 1 0 0 0,1 1 0 0 0,3-2 0 0 0,20-13 0 0 0,11-10 0 0 0,-15 11 0 0 0,20-17 0 0 0,-20 16 0 0 0,-23 17 0 0 0,1-1 0 0 0,-1-1 0 0 0,0 1 0 0 0,1-2 0 0 0,-2 2 0 0 0,0-1 0 0 0,1 1 0 0 0,0 0 0 0 0,0 1 0 0 0,0 0 0 0 0,1 0 0 0 0,0 1 0 0 0,2-1 0 0 0,-9 3 0 0 0,5-2 0 0 0,1-1 0 0 0,-1 0 0 0 0,0 0 0 0 0,0-1 0 0 0,-1 0 0 0 0,4-3 0 0 0,15-12 0 0 0,32-18 0 0 0,-29 21 0 0 0,-1-1 0 0 0,1-3 0 0 0,-22 17 0 0 0,0 1 0 0 0,0-1 0 0 0,1 1 0 0 0,-1 1 0 0 0,1-1 0 0 0,5-1 0 0 0,-4 2 0 0 0,-1-1 0 0 0,1 0 0 0 0,0 0 0 0 0,3-4 0 0 0,1-1 0 0 0,0-1 0 0 0,2-4 0 0 0,-4 5 0 0 0,0 0 0 0 0,1 0 0 0 0,4-2 0 0 0,9-6 0 0 0,17-9 0 0 0,70-34 0 0 0,-52 24 0 0 0,-14 13 0 0 0,-13 6 0 0 0,28-10 0 0 0,-38 18 0 0 0,14-10 0 0 0,-15 8 0 0 0,18-7 0 0 0,-29 13 0 0 0,-1 0 0 0 0,0-1 0 0 0,0 1 0 0 0,0-2 0 0 0,0 1 0 0 0,-1-1 0 0 0,3-3 0 0 0,1 0 0 0 0,0 0 0 0 0,8-5 0 0 0,-5 6 0 0 0,-6 4 0 0 0,0-1 0 0 0,0 0 0 0 0,-1-1 0 0 0,0 1 0 0 0,0-1 0 0 0,5-5 0 0 0,-10 7 0 0 0,1 1 0 0 0,0-1 0 0 0,0 1 0 0 0,1 0 0 0 0,-1 0 0 0 0,1 0 0 0 0,0 1 0 0 0,-1-1 0 0 0,1 1 0 0 0,3-1 0 0 0,0-1 0 0 0,1-1 0 0 0,-1 1 0 0 0,-1-1 0 0 0,1 0 0 0 0,-1 0 0 0 0,1-2 0 0 0,1 0 0 0 0,0 1 0 0 0,0 0 0 0 0,6-4 0 0 0,12-3 0 0 0,4-2 0 0 0,6-1 0 0 0,-32 13 0 0 0,1 0 0 0 0,-1 0 0 0 0,0 0 0 0 0,0-1 0 0 0,3-2 0 0 0,-3 2 0 0 0,0 1 0 0 0,0-1 0 0 0,1 1 0 0 0,-1 0 0 0 0,4-2 0 0 0,8-3 0 0 0,-10 6 0 0 0,1-2 0 0 0,-1 1 0 0 0,0-1 0 0 0,0 0 0 0 0,5-3 0 0 0,9-10 0 0 0,1 2 0 0 0,7-4 0 0 0,26-18 0 0 0,-49 33 0 0 0,0 1 0 0 0,1 0 0 0 0,-1 0 0 0 0,0 1 0 0 0,2-1 0 0 0,-1 1 0 0 0,0-1 0 0 0,-1 1 0 0 0,1-1 0 0 0,2-3 0 0 0,34-20 0 0 0,-10 4 0 0 0,-19 14 0 0 0,9-8 0 0 0,-9 6 0 0 0,2 0 0 0 0,-1 1 0 0 0,9-3 0 0 0,-9 5 0 0 0,-1-1 0 0 0,0-1 0 0 0,0 0 0 0 0,0-1 0 0 0,8-7 0 0 0,13-12 0 0 0,-21 12 0 0 0,3-1 0 0 0,50-44 0 0 0,-60 55 0 0 0,-3 5 0 0 0,-1-1 0 0 0,1 0 0 0 0,-1 1 0 0 0,1 0 0 0 0,0 0 0 0 0,0 0 0 0 0,2-1 0 0 0,9-5 0 0 0,0-1 0 0 0,3-2 0 0 0,-6 3 0 0 0,0 0 0 0 0,1 2 0 0 0,10-6 0 0 0,-17 10 0 0 0,0-1 0 0 0,0 0 0 0 0,0-1 0 0 0,0 1 0 0 0,3-4 0 0 0,13-9 0 0 0,-4 4 221 0 0,-1 0 0 0 0,14-15-221 0 0,7-5 1171 0 0,-22 19-2094 0 0,-8 7 1320 0 0,1 0 1 0 0,0 0 0 0 0,0 0-398 0 0,20-13 165 0 0,-24 17-153 0 0,-3 2-18 0 0,0-1 0 0 0,0 1 0 0 0,0-1 0 0 0,0 1 1 0 0,0-1-1 0 0,0 0 0 0 0,0 1 0 0 0,0-1 0 0 0,0 0 1 0 0,0 0-1 0 0,0 0 0 0 0,0 0 0 0 0,0 0 6 0 0,0 0-337 0 0,-1 1-138 0 0,0 0-33 0 0,0 0-72 0 0,-3 3-241 0 0,-1 0 1 0 0,1-1-1 0 0,-1 1 0 0 0,1-1 0 0 0,-3 1 821 0 0,-5 3-7164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02.4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3490 6447 0 0,'-1'4'142'0'0,"-4"14"22"0"0,4-13 13 0 0,1-5 55 0 0,0 0 181 0 0,0 0 78 0 0,-7 16 2509 0 0,6-15-2779 0 0,0 1 166 0 0,-7 13 7197 0 0,17-13-7419 0 0,-5-1-165 0 0,-3 0 0 0 0,0-1 0 0 0,0 0 0 0 0,1 1 0 0 0,-1-1 0 0 0,0 0 0 0 0,1 0 0 0 0,-1 0 0 0 0,0 0 0 0 0,1 0 0 0 0,-1 0 0 0 0,23-9 0 0 0,-6 2 471 0 0,0-1 0 0 0,-1-1-1 0 0,-1-1 1 0 0,2-1-471 0 0,-2 1 174 0 0,13-7-174 0 0,8-4-9 0 0,6-2 9 0 0,-27 15 0 0 0,-1-1 0 0 0,11-7 0 0 0,96-69 0 0 0,-80 60 0 0 0,-22 14 0 0 0,-1 0 0 0 0,-1-2 0 0 0,6-5 0 0 0,-3 1 0 0 0,6-7 0 0 0,15-15 0 0 0,-25 23 0 0 0,9-7 0 0 0,4-4 0 0 0,10-8 164 0 0,1 2-1 0 0,1 1 1 0 0,7-1-164 0 0,-28 19 596 0 0,-9 5-123 0 0,1 1-1 0 0,2-1-472 0 0,45-26 17 0 0,28-22-17 0 0,20-13-1 0 0,-36 25 1 0 0,-49 30 0 0 0,0 0 0 0 0,-1-2 0 0 0,8-9 0 0 0,-8 6 0 0 0,2 2 0 0 0,18-11 0 0 0,70-49 0 0 0,-76 53 0 0 0,46-36 0 0 0,37-26 0 0 0,179-140 0 0 0,-279 211 0 0 0,53-40 0 0 0,-55 43 0 0 0,-1 0 0 0 0,6-7 0 0 0,-6 5 0 0 0,0 0 0 0 0,5 0 0 0 0,50-40 0 0 0,-38 29 0 0 0,37-30 0 0 0,-12 9 0 0 0,17-8 0 0 0,-41 31 0 0 0,17-10 0 0 0,-15 10 0 0 0,14-13 0 0 0,-41 30 0 0 0,9-6 0 0 0,13-6 0 0 0,-14 9 0 0 0,-1 0 0 0 0,7-7 0 0 0,52-40 0 0 0,-37 30 0 0 0,25-25 0 0 0,6-9 0 0 0,-38 37 0 0 0,6-3 0 0 0,14-10 0 0 0,-27 19-45 0 0,-6 4 787 0 0,0-1 1 0 0,4-4-743 0 0,-14 12 171 0 0,0 0 0 0 0,1 0 0 0 0,2 0-171 0 0,10-8 95 0 0,34-27-95 0 0,-42 33 0 0 0,0 0 0 0 0,0 1 0 0 0,7-3 0 0 0,-12 6 0 0 0,32-18-692 0 0,-1-1 0 0 0,4-7 692 0 0,8-3 858 0 0,-21 15-332 0 0,109-72-526 0 0,-135 88 0 0 0,1 0 0 0 0,0-1 0 0 0,1 0 0 0 0,-1 0 0 0 0,-1-1 0 0 0,5-4 0 0 0,0-1 0 0 0,1 0 0 0 0,0 1 0 0 0,2-1 0 0 0,16-15 0 0 0,6-5 0 0 0,-22 19 0 0 0,1 0 0 0 0,8-11 0 0 0,-6 4 0 0 0,1 0 0 0 0,1 1 0 0 0,0 1 0 0 0,4-2 0 0 0,-10 10 0 0 0,0-2 0 0 0,1-1 0 0 0,-1 0 0 0 0,-7 9 0 0 0,0 0 0 0 0,19-16 0 0 0,20-14 0 0 0,-22 17 0 0 0,-19 14 0 0 0,0-1 0 0 0,-1 0 0 0 0,1 1 0 0 0,-1-1 0 0 0,0 0 0 0 0,1 0 0 0 0,-1 1 0 0 0,0-1 0 0 0,0-2 0 0 0,0 2 0 0 0,0 0 0 0 0,1 0 0 0 0,-1 0 0 0 0,0 0 0 0 0,1 0 0 0 0,-1 0 0 0 0,3-1 0 0 0,13-11 0 0 0,-6 6 0 0 0,-1-1 0 0 0,8-8 0 0 0,-14 13 0 0 0,0 0 0 0 0,1 1 0 0 0,2-3 0 0 0,10-7 0 0 0,2-6 0 0 0,2 1 0 0 0,11-9 0 0 0,-10 7 0 0 0,-7 5 0 0 0,-13 13 0 0 0,0 1 0 0 0,-1-1 0 0 0,1 0 0 0 0,0 0 0 0 0,0 1 0 0 0,0-1 0 0 0,1 1 0 0 0,-1-1 0 0 0,2 0 0 0 0,2-1 0 0 0,-3 1 0 0 0,11-11 0 0 0,-7 6 0 0 0,5-5 0 0 0,-7 9 0 0 0,5-6 0 0 0,-9 6 0 0 0,0 0 0 0 0,9-6 0 0 0,-7 7 0 0 0,3-5 0 0 0,0 0 0 0 0,-5 5 0 0 0,1 0 0 0 0,-1 0 0 0 0,1 0 0 0 0,-1 0 0 0 0,1 1 0 0 0,0-1 0 0 0,0 0 0 0 0,0 1 0 0 0,1-1 0 0 0,4-3 0 0 0,25-25 0 0 0,-24 23 0 0 0,0 0 0 0 0,-1-3 0 0 0,0 2 0 0 0,5-3 0 0 0,-9 9 0 0 0,8-7 0 0 0,-3 4 0 0 0,0 1-133 0 0,-6 3-563 0 0,-2 1-258 0 0,0 0-1421 0 0,0 0-5475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25.80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0 100 4607 0 0,'0'0'102'0'0,"0"0"20"0"0,0 0 6 0 0,1-1 51 0 0,0-13 701 0 0,-1 13-371 0 0,0-1-97 0 0,0 0-1 0 0,0 0 0 0 0,0 0 0 0 0,1 0 1 0 0,-1 1-1 0 0,1-1 0 0 0,0-2-411 0 0,-1 4-239 0 0,5-14 327 0 0,2-4 1246 0 0,-3 11-857 0 0,-3 4-376 0 0,1 0-29 0 0,9-4-80 0 0,-4 0 8 0 0,-3 1-64 0 0,-3 5-273 0 0,-1 1-138 0 0,0 0-33 0 0,0 0-4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29.04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215 718 4607 0 0,'0'0'208'0'0,"0"0"67"0"0,-1 1 154 0 0,-2 2-115 0 0,2-1-178 0 0,-1 0 0 0 0,0 0-1 0 0,0-1 1 0 0,0 1 0 0 0,1-1 0 0 0,-2 0 0 0 0,1 1 0 0 0,0-1 0 0 0,0 0-1 0 0,-2 0-135 0 0,-9 6 2048 0 0,12-7-1661 0 0,1 0 101 0 0,0 0 21 0 0,0 0-66 0 0,0 0-222 0 0,0 0 166 0 0,0 0 101 0 0,0 0 21 0 0,1 0-442 0 0,1-1-1 0 0,-1 1 1 0 0,0-1-1 0 0,1 0 1 0 0,-1 1-1 0 0,0-1 1 0 0,0 0-1 0 0,1 0-66 0 0,3-3 76 0 0,10-4 70 0 0,0-1-1 0 0,-1-1 1 0 0,4-4-146 0 0,26-17 494 0 0,7-4 249 0 0,-7 4-369 0 0,-27 18-374 0 0,0 0 0 0 0,9-11 0 0 0,0 1 0 0 0,42-38 0 0 0,16-14 0 0 0,-44 45 0 0 0,27-14 0 0 0,23-19 0 0 0,-57 38 0 0 0,27-22 0 0 0,2 3 0 0 0,36-19 0 0 0,-48 35 0 0 0,-43 25 72 0 0,-6 2 299 0 0,-1 1 117 0 0,0 0 21 0 0,0 0-66 0 0,-10-1-278 0 0,6 1-165 0 0,0 1 0 0 0,0-1 0 0 0,0 1 0 0 0,0 0 0 0 0,0 0 0 0 0,0 1 0 0 0,0-1 0 0 0,-1 1 0 0 0,-4 2 0 0 0,4-2 0 0 0,0 0 0 0 0,1 1 0 0 0,-1-1 0 0 0,-4 4 0 0 0,4-2 0 0 0,0-1 0 0 0,0 0 0 0 0,-3 2 0 0 0,-1-2 0 0 0,-1 1 0 0 0,-1 1 0 0 0,1 0 0 0 0,-7 5 0 0 0,-51 36 0 0 0,-81 57 0 0 0,75-47 0 0 0,-81 64 0 0 0,86-67 0 0 0,41-32 0 0 0,0 1 0 0 0,-10 12 0 0 0,26-22 342 0 0,-1 0-1 0 0,0-1 0 0 0,-1-1 1 0 0,0 0-1 0 0,0-1 0 0 0,-6 2-341 0 0,15-9 0 0 0,4-4 0 0 0,4-3 0 0 0,-3 5 0 0 0,6-7 0 0 0,-1-1 0 0 0,1 1 0 0 0,1 0 0 0 0,-1 1 0 0 0,1-1 0 0 0,1 1 0 0 0,17-14 0 0 0,5 0 0 0 0,-29 19 0 0 0,23-15 0 0 0,1-1 0 0 0,18-15 0 0 0,185-147 0 0 0,-206 164 0 0 0,22-17 0 0 0,2 3 0 0 0,15-7 0 0 0,19-10 0 0 0,-6 3 0 0 0,-44 29 0 0 0,-18 9 0 0 0,0 0 0 0 0,3-4 0 0 0,-76 59 0 0 0,-20 6 0 0 0,69-48 0 0 0,0 0 0 0 0,-10 4 0 0 0,-16 11 0 0 0,-6 9 0 0 0,3 2 0 0 0,-1 3 0 0 0,-18 16 0 0 0,-14 7 0 0 0,-64 56 0 0 0,108-92 1269 0 0,-25 14-1269 0 0,7-4 763 0 0,-16 12-747 0 0,69-52-16 0 0,8-7 0 0 0,318-256 0 0 0,-284 230 0 0 0,0-1 0 0 0,16-7 0 0 0,103-66 0 0 0,-33 24 0 0 0,-96 68 0 0 0,0 1 0 0 0,30-11 0 0 0,-62 29 0 0 0,1 0 0 0 0,-1 1 0 0 0,0-1 0 0 0,1 1 0 0 0,3-1 0 0 0,-9 2 0 0 0,0 0 0 0 0,0 0 0 0 0,1 0 0 0 0,-1 0 0 0 0,0 0 0 0 0,0 0 0 0 0,1 0 0 0 0,-1 0 0 0 0,0 0 0 0 0,0 0 0 0 0,0 0 0 0 0,1 0 0 0 0,-1 0 0 0 0,0 0 0 0 0,0 0 0 0 0,1 0 0 0 0,-1 1 0 0 0,0-1 0 0 0,0 0 0 0 0,0 0 0 0 0,1 0 0 0 0,-1 0 0 0 0,0 0 0 0 0,0 0 0 0 0,0 1 0 0 0,1-1 0 0 0,-1 0 0 0 0,0 0 0 0 0,0 2 0 0 0,-1-1 0 0 0,1 1 0 0 0,-1-1 0 0 0,1 1 0 0 0,-1-1 0 0 0,1 1 0 0 0,-1-1 0 0 0,0 1 0 0 0,0-1 0 0 0,0 0 0 0 0,0 2 0 0 0,-2 1 0 0 0,-7 10 0 0 0,0-1 0 0 0,0-1 0 0 0,-2 0 0 0 0,-9 9 0 0 0,-3 3 0 0 0,-11 10 0 0 0,-2-1 0 0 0,-4 0 0 0 0,-81 56 0 0 0,-37 20 0 0 0,-21 15 0 0 0,127-90 0 0 0,25-17 0 0 0,-14 13 0 0 0,32-23 0 0 0,5-5 0 0 0,4-3 0 0 0,4-5 0 0 0,-3 6 0 0 0,7-8 0 0 0,0 1 0 0 0,0-1 0 0 0,1 1 0 0 0,-1 0 0 0 0,4-1 0 0 0,6-6 0 0 0,9-6 0 0 0,1 1 0 0 0,8-4 0 0 0,35-24 0 0 0,-17 8 0 0 0,43-24 0 0 0,22-12 0 0 0,-50 31 0 0 0,0-3 0 0 0,5-3 0 0 0,-53 36 0 0 0,-10 8 0 0 0,0-1 0 0 0,0 1 0 0 0,1 1 0 0 0,-1 0 0 0 0,10-3 0 0 0,-14 7 0 0 0,-6 3 0 0 0,-5 3 0 0 0,5-5 0 0 0,-28 26 0 0 0,-1-2 0 0 0,-29 18 0 0 0,-11 9 0 0 0,21-14 0 0 0,-2-2 0 0 0,-9 3 0 0 0,-65 41 0 0 0,64-41 21 0 0,-43 18-21 0 0,10-5 1419 0 0,81-45-1267 0 0,1 1 0 0 0,-2-2 0 0 0,1 0 0 0 0,-12 4-152 0 0,23-9 0 0 0,1 0 0 0 0,0 0 0 0 0,0 0 0 0 0,-1 0 0 0 0,1 0 0 0 0,0 1 0 0 0,0-1 0 0 0,-1 0 0 0 0,1 0 0 0 0,0 0 0 0 0,-1 0 0 0 0,1 0 0 0 0,0 0 0 0 0,0 0 0 0 0,-1 0 0 0 0,1-1 0 0 0,0 1 0 0 0,0 0 0 0 0,-1 0 0 0 0,1 0 0 0 0,0 0 0 0 0,0 0 0 0 0,-1 0 0 0 0,1 0 0 0 0,0 0 0 0 0,0-1 0 0 0,-1 0 0 0 0,1 1 0 0 0,0-1 0 0 0,0 0 0 0 0,-1 0 0 0 0,1 0 0 0 0,0 0 0 0 0,0 0 0 0 0,0 0 0 0 0,0 1 0 0 0,0-1 0 0 0,0 0 0 0 0,1 0 0 0 0,-1 0 0 0 0,0 0 0 0 0,0 0 0 0 0,1 1 0 0 0,-1-1 0 0 0,1-1 0 0 0,8-17 0 0 0,2 0 0 0 0,1 1 0 0 0,1 0 0 0 0,10-10 0 0 0,47-47 0 0 0,-31 34 0 0 0,-16 16 0 0 0,1 1 0 0 0,4-1 0 0 0,145-121 0 0 0,-29 34 0 0 0,-119 96 0 0 0,-22 15 0 0 0,-7 6 0 0 0,-6 5 0 0 0,-13 11 0 0 0,-1-2 0 0 0,-25 16 0 0 0,8-5 0 0 0,-11 10 0 0 0,1 1 0 0 0,-126 103 0 0 0,-40 29 0 0 0,171-138 0 0 0,-26 18 0 0 0,63-45 0 0 0,34-30 0 0 0,82-60 0 0 0,-38 28 0 0 0,10-11 0 0 0,-11 8 0 0 0,-19 15 0 0 0,8-11 0 0 0,32-28 0 0 0,-46 43 0 0 0,-22 20 0 0 0,0 0 0 0 0,1 1 0 0 0,22-12 0 0 0,-1 0 0 0 0,-38 26 0 0 0,-4 4 0 0 0,-4 4 0 0 0,3-5 0 0 0,-11 15 0 0 0,0-1 0 0 0,-1-1 0 0 0,-8 7 0 0 0,-43 35 0 0 0,-4 5 0 0 0,-19 26 0 0 0,-5 6 0 0 0,-19 9 0 0 0,14-23 0 0 0,-15 4 0 0 0,11-5 0 0 0,99-76 0 0 0,-10 8 0 0 0,5-6 0 0 0,5-5 0 0 0,5-4 0 0 0,-4 6 0 0 0,10-12 0 0 0,1 0 0 0 0,1 1 0 0 0,0 0 0 0 0,0 1 0 0 0,2 0 0 0 0,8-8 0 0 0,67-56 0 0 0,144-115 0 0 0,-173 141 0 0 0,-17 13 0 0 0,1 2 0 0 0,24-12 0 0 0,29-18 0 0 0,-42 26 0 0 0,-51 35 0 0 0,0 0 0 0 0,0-1 0 0 0,0 2 0 0 0,0-1 0 0 0,2 0 0 0 0,-6 2 0 0 0,0 0 0 0 0,0 0 0 0 0,0 0 0 0 0,0 0 0 0 0,0 0 0 0 0,-1 0 0 0 0,1 1 0 0 0,0-1 0 0 0,0 0 0 0 0,0 0 0 0 0,0 0 0 0 0,0 0 0 0 0,0 0 0 0 0,0 0 0 0 0,0 0 0 0 0,1 0 0 0 0,-1 0 0 0 0,0 0 0 0 0,0 0 0 0 0,0 0 0 0 0,0 0 0 0 0,0 0 0 0 0,0 0 0 0 0,0 0 0 0 0,0 0 0 0 0,0 0 0 0 0,0 0 0 0 0,0 0 0 0 0,0 0 0 0 0,0 1 0 0 0,0-1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0,0-1 0 0 0,-4 7 0 0 0,-8 7 0 0 0,-165 126 0 0 0,28-30 0 0 0,-110 76 0 0 0,210-154 0 0 0,-51 37 0 0 0,91-61 0 0 0,-1-1 0 0 0,1-1 0 0 0,-5 2 0 0 0,8-4 0 0 0,2-2 0 0 0,6-5 0 0 0,8-6 0 0 0,-10 10 0 0 0,182-154 0 0 0,-121 105 0 0 0,44-30 0 0 0,-5 4 0 0 0,-50 36 0 0 0,2 3 0 0 0,2 0 0 0 0,118-72 0 0 0,-167 105 0 0 0,1 0 0 0 0,0 0 0 0 0,-1 1 0 0 0,5-2 0 0 0,-2 3 0 0 0,-6 4 0 0 0,-4 2 0 0 0,2-5 0 0 0,-2 4 0 0 0,0-1 0 0 0,0 1 0 0 0,0-1 0 0 0,0 0 0 0 0,0 1 0 0 0,0-1 0 0 0,-3 2 0 0 0,-22 21 0 0 0,17-17 0 0 0,-46 42 0 0 0,-19 10 0 0 0,-10 11 0 0 0,7-5 0 0 0,-2-4 0 0 0,-192 142 0 0 0,241-185 0 0 0,-7 6 0 0 0,179-143 0 0 0,-50 37 0 0 0,37-45 0 0 0,-85 85 0 0 0,3 1 0 0 0,14-7 0 0 0,28-24 0 0 0,82-69 0 0 0,-141 118 0 0 0,-28 21 0 0 0,-1 0 0 0 0,0-1 0 0 0,0 1 0 0 0,0 0 0 0 0,0 0 0 0 0,0 0 0 0 0,0 0 0 0 0,0 0 0 0 0,0 0 0 0 0,0 0 0 0 0,0 0 0 0 0,0 0 0 0 0,0-1 0 0 0,1 1 0 0 0,-1 0 0 0 0,0 0 0 0 0,0 0 0 0 0,0 0 0 0 0,0 0 0 0 0,0 0 0 0 0,0 0 0 0 0,0 0 0 0 0,1 0 0 0 0,-1 0 0 0 0,0 0 0 0 0,0 0 0 0 0,0 0 0 0 0,0 0 0 0 0,0 0 0 0 0,0 0 0 0 0,0 0 0 0 0,1 0 0 0 0,-1 0 0 0 0,0 0 0 0 0,0 0 0 0 0,0 0 0 0 0,0 0 0 0 0,0 0 0 0 0,0 0 0 0 0,0 0 0 0 0,1 0 0 0 0,-1 1 0 0 0,0-1 0 0 0,-3 5 0 0 0,-7 9 0 0 0,-12 8 0 0 0,-2-1 0 0 0,-12 9 0 0 0,5-4 0 0 0,-188 154 0 0 0,144-119 0 0 0,-115 81 7 0 0,-6-9-51 0 0,123-84-52 0 0,-36 28-1723 0 0,57-39-4839 0 0,31-23 220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34.61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2367 120 6447 0 0,'0'0'142'0'0,"0"0"22"0"0,0 0 13 0 0,0 0 55 0 0,0 0 181 0 0,0 0 78 0 0,1 0 18 0 0,1 0-192 0 0,11-8-26 0 0,27-15 640 0 0,-39 22-422 0 0,1 1-66 0 0,4-3-294 0 0,1-1-61 0 0,-6 3 283 0 0,-1 1 117 0 0,0 0 21 0 0,0 0-66 0 0,0 0-222 0 0,0 0 166 0 0,0 0 101 0 0,0 0 21 0 0,0 0-66 0 0,-1 0-294 0 0,-7-2-133 0 0,0 1-16 0 0,3 2 0 0 0,3-1 0 0 0,-1 0 0 0 0,1 1 0 0 0,0-1 0 0 0,-1 1 0 0 0,1 0 0 0 0,0-1 0 0 0,-1 1 0 0 0,1 1 0 0 0,-12 4 373 0 0,0 1 0 0 0,0 0-1 0 0,-8 7-372 0 0,4-3 322 0 0,16-10-202 0 0,-11 7 42 0 0,0-1 1 0 0,0 0 0 0 0,-3 0-163 0 0,8-4 0 0 0,1 1 0 0 0,-1 0 0 0 0,1 0 0 0 0,-3 3 0 0 0,-21 13 0 0 0,2-6 0 0 0,-111 60 0 0 0,83-37 0 0 0,20-14 0 0 0,-1 0 0 0 0,-23 14 0 0 0,-8 3 0 0 0,-84 49 0 0 0,26-15 0 0 0,74-40 653 0 0,20-13 134 0 0,-49 33-189 0 0,-12 16-598 0 0,13-10 10 0 0,-77 44-10 0 0,43-35 0 0 0,91-53 0 0 0,15-9 0 0 0,-1-1 0 0 0,-2 2 0 0 0,-1-1 0 0 0,1 1 0 0 0,-9 8 0 0 0,-7 4 0 0 0,-21 17 0 0 0,9-2 0 0 0,12-11 0 0 0,-7 6 0 0 0,27-24 0 0 0,0 0 0 0 0,1 0 0 0 0,-4 4 0 0 0,5-5 0 0 0,0-1 0 0 0,0 1 0 0 0,-1-1 0 0 0,0 0 0 0 0,-4 1 0 0 0,-9 5 512 0 0,1 0 0 0 0,0 2 0 0 0,1 0 0 0 0,0 2-512 0 0,-5 0 0 0 0,15-10 0 0 0,1 0 0 0 0,0 1 0 0 0,-1 1 0 0 0,-2 2 0 0 0,1-1 0 0 0,0 0 0 0 0,-10 4 0 0 0,8-4 0 0 0,1-2 0 0 0,6-4 0 0 0,1 0 0 0 0,0 0 0 0 0,0 0 0 0 0,0 1 0 0 0,-2 0 0 0 0,-58 27 0 0 0,27-8 0 0 0,16-10 0 0 0,-18 12 0 0 0,25-15 0 0 0,10-7 0 0 0,0 1 0 0 0,0-1 0 0 0,0 1 0 0 0,1 0 0 0 0,-2 1 0 0 0,-1 1 0 0 0,-1 1 0 0 0,0 0 0 0 0,0-1 0 0 0,0-1 0 0 0,0 1 0 0 0,0-1 0 0 0,-1 0 0 0 0,0 0 0 0 0,1 0 0 0 0,-4-1 0 0 0,4 1 0 0 0,8-5 0 0 0,7-5 0 0 0,0 1 0 0 0,3-2 0 0 0,24-11 0 0 0,25-12 0 0 0,-35 19 0 0 0,0-2 0 0 0,3-4 0 0 0,17-10 0 0 0,29-13 0 0 0,182-105 0 0 0,-222 124 0 0 0,12-6 0 0 0,-2-2 0 0 0,15-15 0 0 0,-32 24 0 0 0,1 1 0 0 0,18-9 0 0 0,27-18 0 0 0,17-20 0 0 0,-25 18 0 0 0,33-18 0 0 0,-55 39 0 0 0,-12 8 0 0 0,3-1 0 0 0,94-43 0 0 0,-87 43 0 0 0,-17 8 0 0 0,3-1 0 0 0,34-14 0 0 0,1-5 0 0 0,-27 14 0 0 0,38-20 0 0 0,-58 29 0 0 0,0-1 0 0 0,-1 0 0 0 0,6-6 0 0 0,115-98 0 0 0,-80 68 0 0 0,-34 27 0 0 0,20-20 0 0 0,-26 26 0 0 0,-14 13 0 0 0,0-1 0 0 0,0 0 0 0 0,0 1 0 0 0,0-1 0 0 0,0 0 0 0 0,0 0 0 0 0,0 0 0 0 0,-1 0 0 0 0,1 0 0 0 0,-1-1 0 0 0,1 1 0 0 0,2-9 0 0 0,2 3 0 0 0,3 1 0 0 0,1-1 0 0 0,2-4 0 0 0,-6 9 0 0 0,-1 1 0 0 0,7-10 0 0 0,-10 10 0 0 0,12-10 0 0 0,-5 4 0 0 0,-6 5 0 0 0,1 0 0 0 0,-1 0 0 0 0,1 0 0 0 0,-1 0 0 0 0,1 0 0 0 0,3-1 0 0 0,3-3 0 0 0,-7 5 0 0 0,-1 1 0 0 0,14-8 0 0 0,-14 8 0 0 0,-1 0 0 0 0,14-12 0 0 0,-9 8 0 0 0,0-1 0 0 0,0 0 0 0 0,0-1 0 0 0,0 0 0 0 0,5-4 0 0 0,-8 9 0 0 0,0 1 0 0 0,6-6 0 0 0,1 1 0 0 0,0 1 0 0 0,0-1 0 0 0,0 2 0 0 0,1 2 0 0 0,-11 2 0 0 0,0 0 0 0 0,0 0 0 0 0,0 0 0 0 0,0 0 0 0 0,0 0 0 0 0,1 0 0 0 0,-1 0 0 0 0,0 0 0 0 0,0 0 0 0 0,0 0 0 0 0,0 0 0 0 0,1-1 0 0 0,-1 1 0 0 0,0 0 0 0 0,0 0 0 0 0,0 0 0 0 0,0 0 0 0 0,1 1 0 0 0,-1-1 0 0 0,0 0 0 0 0,0 0 0 0 0,0 0 0 0 0,0 0 0 0 0,1 0 0 0 0,-1 0 0 0 0,0 0 0 0 0,0 0 0 0 0,0 0 0 0 0,0 0 0 0 0,1 0 0 0 0,-1 0 0 0 0,0 1 0 0 0,0-1 0 0 0,0 0 0 0 0,0 0 0 0 0,0 0 0 0 0,0 0 0 0 0,0 0 0 0 0,1 1 0 0 0,-1-1 0 0 0,0 0 0 0 0,0 0 0 0 0,0 0 0 0 0,0 0 0 0 0,0 1 0 0 0,0-1 0 0 0,0 0 0 0 0,0 0 0 0 0,0 0 0 0 0,0 0 0 0 0,0 1 0 0 0,0-1 0 0 0,-4 7 0 0 0,4-6 0 0 0,-6 12 0 0 0,-1-2 0 0 0,-3-2 0 0 0,0-1 0 0 0,0 0 0 0 0,-1 0 0 0 0,-2 0 0 0 0,3-1 0 0 0,-4 1 0 0 0,0 0 0 0 0,-2 0 0 0 0,-13 7 0 0 0,-2 1 0 0 0,11-7 0 0 0,-7 7 0 0 0,-107 62 0 0 0,85-50 0 0 0,-135 84 0 0 0,31-20 0 0 0,107-66 0 0 0,-33 19 0 0 0,-25 14 0 0 0,48-28 0 0 0,23-12 0 0 0,-13 9 0 0 0,-164 106 0 0 0,-5-2 0 0 0,98-62 0 0 0,75-44 0 0 0,-23 15 0 0 0,-71 46 0 0 0,64-47 0 0 0,-1-4 0 0 0,-14 3 0 0 0,63-29 0 0 0,-17 12 0 0 0,8-4 0 0 0,4-3 0 0 0,-9 8 0 0 0,2-2 0 0 0,-20 13 0 0 0,50-29 0 0 0,-2 0 0 0 0,6-3 0 0 0,-4 8 0 0 0,4-6 0 0 0,6-4 0 0 0,6-5 0 0 0,-9 5 0 0 0,46-25 0 0 0,-13 6 0 0 0,4-3 0 0 0,41-22 0 0 0,-18 11 0 0 0,87-59 0 0 0,-12 6 0 0 0,18 3 0 0 0,-111 60 0 0 0,69-31 0 0 0,-8 3 0 0 0,36-20 874 0 0,166-89 300 0 0,-59 19-1174 0 0,-136 72 0 0 0,-10 5 0 0 0,108-62 0 0 0,-154 88 0 0 0,12-6 0 0 0,-38 25 0 0 0,10-9 0 0 0,7-5 0 0 0,-43 31 0 0 0,0-1 0 0 0,-1 1 0 0 0,1-1 0 0 0,0 1 0 0 0,-1-1 0 0 0,0 0 0 0 0,1-1 0 0 0,7-5 0 0 0,-1 1 0 0 0,-1 1 0 0 0,0 0 0 0 0,-2 3 0 0 0,-11 11 0 0 0,-2-1-231 0 0,0 0 0 0 0,0 0 0 0 0,0-1 0 0 0,-1 0 0 0 0,0-1 0 0 0,-6 3 231 0 0,-16 10-1443 0 0,-1 1-568 0 0,16-10 987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38.8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182 863 6447 0 0,'0'0'142'0'0,"0"0"22"0"0,0 0 13 0 0,-1-2-20 0 0,1 1-142 0 0,0 0-14 0 0,0 1 0 0 0,0-1 0 0 0,0 1 0 0 0,-1 0 0 0 0,1-1 0 0 0,0 1 0 0 0,0 0 0 0 0,0-1 0 0 0,0 1 0 0 0,-1 0 0 0 0,1-1 0 0 0,0 1 0 0 0,0 0 0 0 0,-1-1 0 0 0,1 1 0 0 0,0 0-1 0 0,-1 0 1 0 0,1-1 0 0 0,0 1-1 0 0,-1 0 0 0 0,0 0 0 0 0,0 0 0 0 0,0 0 0 0 0,0 0 0 0 0,1 0 0 0 0,-1 0 0 0 0,0 0 0 0 0,0 0 0 0 0,0 0 0 0 0,0 0 0 0 0,1 0 0 0 0,-1 1 0 0 0,0-1 0 0 0,0 0 0 0 0,0 1 0 0 0,1-1 0 0 0,-1 1-1 0 0,0-1 1 0 0,1 0 0 0 0,-1 1 0 0 0,-5 4 75 0 0,5-5 85 0 0,1-1 0 0 0,-1 1 0 0 0,0 0 1 0 0,0 0-1 0 0,0 0 0 0 0,0 0 0 0 0,1-1 0 0 0,-1 1 0 0 0,0 0 0 0 0,0-1 1 0 0,1 1-1 0 0,-1-1 0 0 0,0 1 0 0 0,0-1-160 0 0,0 1 163 0 0,0-1 349 0 0,1 1 0 0 0,0 0-69 0 0,2-1-222 0 0,13-12 320 0 0,0 0 0 0 0,1 2-1 0 0,8-5-540 0 0,6-4 370 0 0,309-206 1662 0 0,-130 101-2012 0 0,8-5-24 0 0,-150 89 4 0 0,25-17 0 0 0,-9 5 0 0 0,-23 16 0 0 0,-43 27 0 0 0,0 0 0 0 0,0 2 0 0 0,1 0 0 0 0,-7 1 0 0 0,-3 0 72 0 0,-7 5 299 0 0,-1 2 117 0 0,0 0 21 0 0,-1 2-66 0 0,-2 2-424 0 0,0-1 0 0 0,0 0 0 0 0,0 0 0 0 0,0-1 0 0 0,0 1 0 0 0,-1 0 0 0 0,1-1 0 0 0,-1 0 0 0 0,-2 1-19 0 0,-1 1-2 0 0,1 0 0 0 0,0 1 0 0 0,-1 0 2 0 0,-24 20 0 0 0,0-3 0 0 0,-16 9 0 0 0,3-2 0 0 0,6-7 0 0 0,24-14 0 0 0,0 0 0 0 0,-3 4 0 0 0,-26 21 0 0 0,-28 21 0 0 0,19-20 0 0 0,-2-2 0 0 0,-22 7 0 0 0,1-1 443 0 0,-10 9-443 0 0,18-10 1589 0 0,-20 5-1589 0 0,-46 30 15 0 0,110-59-14 0 0,-31 20-1 0 0,30-18 0 0 0,-1 0 0 0 0,-1-1 0 0 0,0-2 0 0 0,-5 1 0 0 0,3-3 0 0 0,27-11 0 0 0,4-1 0 0 0,7-7 0 0 0,4-2 0 0 0,62-61 0 0 0,4 5 0 0 0,42-26 0 0 0,-97 76 0 0 0,124-91 0 0 0,-29 23 0 0 0,-86 62 0 0 0,39-25 0 0 0,19-7 0 0 0,-75 47 0 0 0,1 0 0 0 0,-1 1 0 0 0,16-4 0 0 0,-19 7 0 0 0,-13 4 0 0 0,0 0 0 0 0,0 0 0 0 0,-1 0 0 0 0,1-1 0 0 0,0 1 0 0 0,0 0 0 0 0,-1 1 0 0 0,1-1 0 0 0,0 0 0 0 0,0 0 0 0 0,-1 0 0 0 0,1 0 0 0 0,0 1 0 0 0,-1-1 0 0 0,2 0 0 0 0,-1 2 0 0 0,1-1 0 0 0,-1 1 0 0 0,0 0 0 0 0,1-1 0 0 0,-1 1 0 0 0,0 0 0 0 0,0 0 0 0 0,0 0 0 0 0,0 0 0 0 0,0 0 0 0 0,-1 0 0 0 0,1 0 0 0 0,-1-1 0 0 0,1 0 0 0 0,-1 0 0 0 0,0 1 0 0 0,0-1 0 0 0,0 0 0 0 0,0 0 0 0 0,0 0 0 0 0,0 1 0 0 0,0-1 0 0 0,0 0 0 0 0,-2 7 0 0 0,-1-1 0 0 0,0 1 0 0 0,0-1 0 0 0,-1 0 0 0 0,0 0 0 0 0,0 0 0 0 0,-2 2 0 0 0,0 0 0 0 0,-3 4 0 0 0,-2 0 0 0 0,0 0 0 0 0,-8 8 0 0 0,1-3 0 0 0,0 0 0 0 0,-1 0 0 0 0,0-2 0 0 0,-4 2 0 0 0,-63 41 0 0 0,-4 3 0 0 0,-173 124 0 0 0,204-145 0 0 0,-31 18 0 0 0,-19 13 0 0 0,39-27-81 0 0,5-4 1093 0 0,63-40-503 0 0,2-1-66 0 0,1-3-425 0 0,0 0 1 0 0,-1 0-1 0 0,1 0 0 0 0,0 0 1 0 0,1 0-1 0 0,-1 0 0 0 0,1 0 1 0 0,-1 0-1 0 0,2 0-18 0 0,0-2 0 0 0,1 1 0 0 0,-1 0 0 0 0,1 0 0 0 0,0 0 0 0 0,1 0 0 0 0,2-2 0 0 0,14-12 0 0 0,3-5 0 0 0,0 2 0 0 0,1 1 0 0 0,12-7 0 0 0,5-6 0 0 0,19-20 0 0 0,18-13 0 0 0,-4 6 0 0 0,103-75 0 0 0,-10 17 0 0 0,-103 68 0 0 0,28-30 0 0 0,-90 77 0 0 0,26-24 0 0 0,1 1 0 0 0,2 1 0 0 0,23-15 0 0 0,-55 42 0 0 0,-4 4 0 0 0,-12 13 0 0 0,8-8 0 0 0,-25 28 0 0 0,-2-2 0 0 0,-1 0 0 0 0,-3-2 0 0 0,-163 125 0 0 0,113-93 0 0 0,-12 6 0 0 0,66-49 0 0 0,3 0 0 0 0,-9 11 0 0 0,14-12 0 0 0,0-1 0 0 0,-3 0 0 0 0,-37 23 0 0 0,4-2 0 0 0,-2-2 0 0 0,-30 11 0 0 0,93-51 0 0 0,-3 1 0 0 0,0 1 0 0 0,-1-1 0 0 0,1 0 0 0 0,-1 0 0 0 0,-2 0 0 0 0,7-2 0 0 0,0 0 0 0 0,0 0 0 0 0,-1 0 0 0 0,1 0 0 0 0,0 0 0 0 0,0 0 0 0 0,-1 0 0 0 0,1 0 0 0 0,0-1 0 0 0,0 1 0 0 0,0 0 0 0 0,0 0 0 0 0,0-1 0 0 0,1 1 0 0 0,-1-1 0 0 0,0 1 0 0 0,0-1 0 0 0,1 1 0 0 0,-1-1 0 0 0,0 1 0 0 0,0-1 0 0 0,0-1 0 0 0,0 1 0 0 0,0-1 0 0 0,0 0 0 0 0,1 1 0 0 0,-1-1 0 0 0,0 0 0 0 0,1 1 0 0 0,-1-1 0 0 0,1 0 0 0 0,0 1 0 0 0,-1-1 0 0 0,1 0 0 0 0,0 0 0 0 0,0 0 0 0 0,0 1 0 0 0,0-1 0 0 0,1 0 0 0 0,-1 0 0 0 0,0 0 0 0 0,2-5 0 0 0,-1 1 0 0 0,1 0 0 0 0,1-1 0 0 0,1-2 0 0 0,2-3 0 0 0,1 0 0 0 0,1 1 0 0 0,0 0 0 0 0,0 0 0 0 0,1 1 0 0 0,4-3 0 0 0,-8 7 0 0 0,27-27 0 0 0,2 1 0 0 0,29-20 0 0 0,79-52 0 0 0,-131 97 0 0 0,179-123 0 0 0,-64 47 0 0 0,122-59 0 0 0,-184 113 0 0 0,-28 13 0 0 0,1-2 0 0 0,-29 13 0 0 0,1 1 0 0 0,0 0 0 0 0,0 0 0 0 0,0 1 0 0 0,1 0 0 0 0,-1 0 0 0 0,1 1 0 0 0,0 1 0 0 0,1-1 0 0 0,-10 2 0 0 0,0 0 0 0 0,0 0 0 0 0,0 0 0 0 0,1 0 0 0 0,-1 0 0 0 0,0 1 0 0 0,0-1 0 0 0,0 0 0 0 0,0 0 0 0 0,0 1 0 0 0,1-1 0 0 0,-2 1 0 0 0,1-1 0 0 0,0 1 0 0 0,-1-1 0 0 0,1 1 0 0 0,0-1 0 0 0,-1 1 0 0 0,1 0 0 0 0,-1-1 0 0 0,1 1 0 0 0,-1 0 0 0 0,1-1 0 0 0,-1 1 0 0 0,0 0 0 0 0,1-1 0 0 0,-1 1 0 0 0,0 0 0 0 0,0 0 0 0 0,1 0 0 0 0,-1-1 0 0 0,0 1 0 0 0,0 0 0 0 0,0 0 0 0 0,0 0 0 0 0,0-1 0 0 0,0 1 0 0 0,0 0 0 0 0,0 0 0 0 0,0 0 0 0 0,-1-1 0 0 0,1 1 0 0 0,0 0 0 0 0,0 0 0 0 0,-1 0 0 0 0,-1 3 0 0 0,0 1 0 0 0,0-1 0 0 0,0 0 0 0 0,-1 0 0 0 0,-1 2 0 0 0,-13 16 0 0 0,-1-1 0 0 0,-1-1 0 0 0,-19 16 0 0 0,-2 3 0 0 0,4-6 0 0 0,0 0 0 0 0,-2-3 0 0 0,-2-1 0 0 0,0-1 0 0 0,-13 3 0 0 0,7-6 0 0 0,-37 22 0 0 0,-169 114 0 0 0,85-46 0 0 0,70-54 0 0 0,90-59 0 0 0,8-6 0 0 0,6-5 0 0 0,76-68 0 0 0,-38 37 0 0 0,8-4 0 0 0,2 1 0 0 0,33-17 0 0 0,-23 16 0 0 0,77-45 0 0 0,-26 16 0 0 0,-85 52 0 0 0,202-130 0 0 0,-165 107 0 0 0,99-61 0 0 0,-100 67 0 0 0,40-15 0 0 0,-94 47 0 0 0,-13 5 0 0 0,1 1 0 0 0,-1 0 0 0 0,0 0 0 0 0,0 0 0 0 0,0 0 0 0 0,1 0 0 0 0,-1 0 0 0 0,0 0 0 0 0,0-1 0 0 0,1 1 0 0 0,-1 0 0 0 0,0 0 0 0 0,0 0 0 0 0,0 0 0 0 0,1 0 0 0 0,-1 0 0 0 0,0 0 0 0 0,0 0 0 0 0,1 0 0 0 0,-1 0 0 0 0,0 0 0 0 0,0 0 0 0 0,1 1 0 0 0,-1-1 0 0 0,0 0 0 0 0,0 0 0 0 0,0 0 0 0 0,1 0 0 0 0,-1 0 0 0 0,0 0 0 0 0,-1 2 0 0 0,0 0 0 0 0,-1 0 0 0 0,1 0 0 0 0,-1 0 0 0 0,1 0 0 0 0,-1-1 0 0 0,1 1 0 0 0,-1-1 0 0 0,-2 2 0 0 0,-1 1 0 0 0,-29 26 222 0 0,-1-2-1 0 0,-6 2-221 0 0,-137 105 1563 0 0,-24 16-1521 0 0,22-37-42 0 0,-53 36 0 0 0,231-149 0 0 0,-106 76 0 0 0,-16 21 0 0 0,101-78 0 0 0,3-3 0 0 0,0 0 0 0 0,-12 6 0 0 0,23-16 0 0 0,30-22 0 0 0,45-48 0 0 0,-22 21 0 0 0,7-3 0 0 0,7-2 0 0 0,208-164 0 0 0,-142 115-849 0 0,-71 52 591 0 0,15-19 258 0 0,2-1 1107 0 0,-61 54-1107 0 0,-73 73 0 0 0,30-30 0 0 0,-1-2 0 0 0,-2-1 0 0 0,-5 1 0 0 0,-122 77 0 0 0,128-85 0 0 0,-211 140 0 0 0,168-118 0 0 0,3-1 0 0 0,62-34-209 0 0,-1-2 1 0 0,0 0-1 0 0,-1 0 0 0 0,1-1 1 0 0,-1-1-1 0 0,-10 2 209 0 0,24-8-246 0 0,0 1 0 0 0,0 0 1 0 0,-1-1-1 0 0,1 0 0 0 0,0 0 0 0 0,-1 1 0 0 0,1-1 0 0 0,0 0 0 0 0,-1-1 0 0 0,1 1 0 0 0,0 0 1 0 0,-1-1 245 0 0,3 1-54 0 0,0 0 0 0 0,-1 0 1 0 0,1 0-1 0 0,0-1 1 0 0,0 1-1 0 0,0 0 0 0 0,0 0 1 0 0,-1 0-1 0 0,1 0 1 0 0,0-1-1 0 0,0 1 0 0 0,0 0 1 0 0,0 0-1 0 0,0 0 1 0 0,0-1-1 0 0,0 1 0 0 0,-1 0 1 0 0,1 0-1 0 0,0 0 1 0 0,0-1-1 0 0,0 1 0 0 0,0 0 1 0 0,0 0-1 0 0,0 0 1 0 0,0-1-1 0 0,0 1 1 0 0,0 0-1 0 0,0 0 54 0 0,0-1-33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42.4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1582 6447 0 0,'0'0'142'0'0,"0"0"22"0"0,0 0 13 0 0,0 0 55 0 0,0 0 181 0 0,0 0 78 0 0,0 0 18 0 0,0 0 3 0 0,0 0 0 0 0,0 0 0 0 0,0 0 0 0 0,0 0-69 0 0,0 2-294 0 0,-3 4-61 0 0,0 1 831 0 0,2-6-843 0 0,1 0-1 0 0,-1 0 0 0 0,1 1 0 0 0,-1-1 1 0 0,1 0-1 0 0,0 0 0 0 0,-1 0 0 0 0,1 0 1 0 0,0 0-1 0 0,0 0 0 0 0,0 1 0 0 0,0-1 1 0 0,0 0-1 0 0,0 0 0 0 0,0 1-75 0 0,0-1 371 0 0,0-1 117 0 0,0 0 21 0 0,0 0-66 0 0,0 0-222 0 0,0 0 166 0 0,0 0 101 0 0,0 0 21 0 0,0 0-66 0 0,2 0-294 0 0,41-14-133 0 0,-36 11-16 0 0,0 0 0 0 0,-1 0 0 0 0,0 0 0 0 0,1-1 0 0 0,-1 0 0 0 0,18-10 0 0 0,-20 12 0 0 0,0-1 0 0 0,0 0 0 0 0,-1 0 0 0 0,4-2 0 0 0,11-9 0 0 0,17-10 1024 0 0,-1-1 0 0 0,14-14-1024 0 0,-34 27 0 0 0,-3 4 0 0 0,-1-2 0 0 0,1 0 0 0 0,58-58 0 0 0,-28 29 0 0 0,16-23 0 0 0,-28 32 0 0 0,0 1 0 0 0,30-22 0 0 0,-22 16 0 0 0,-23 20 0 0 0,18-12 0 0 0,41-34 397 0 0,-37 29 1254 0 0,31-20-1651 0 0,47-34 0 0 0,-63 45 0 0 0,35-34 0 0 0,-33 28 0 0 0,-23 19 0 0 0,5-7 0 0 0,-7 5 0 0 0,-1 7 0 0 0,-18 15 0 0 0,0 0 0 0 0,0-1 0 0 0,1-2 0 0 0,8-10 0 0 0,-5 5 0 0 0,1-1 0 0 0,5-12 0 0 0,7-10 0 0 0,-22 33 0 0 0,0 1 0 0 0,0-1 0 0 0,3-3 0 0 0,10-13 0 0 0,-7 10 0 0 0,-5 6 0 0 0,-3 4 0 0 0,-1 0 0 0 0,1 0 0 0 0,0 0 0 0 0,0 1 0 0 0,0-1 0 0 0,0 0 0 0 0,1 1 0 0 0,-1-1 0 0 0,1 1 0 0 0,14-14 0 0 0,-13 12 0 0 0,-9 8 0 0 0,-28 11 0 0 0,7 1 0 0 0,9-6 0 0 0,-14 12 0 0 0,-39 30 0 0 0,39-28 0 0 0,16-13 0 0 0,0 0 0 0 0,-5 7 0 0 0,-61 62 0 0 0,-31 34 0 0 0,79-80 0 0 0,4-5 0 0 0,-7 12 0 0 0,-98 115 0 0 0,-7-7 0 0 0,110-117-7 0 0,11-10 457 0 0,-14 11-450 0 0,-13 9 1050 0 0,14-12-495 0 0,-12 8-555 0 0,26-22-917 0 0,-8 8 917 0 0,-14 12-640 0 0,20-23 1441 0 0,16-10-554 0 0,-1-1 0 0 0,1 1-1 0 0,-3 3-246 0 0,-11 9 17 0 0,9-9-17 0 0,1 2-1 0 0,-6 5 1 0 0,5-4 0 0 0,-3 2 0 0 0,25-26 0 0 0,0 0 0 0 0,2-5 0 0 0,14-17 0 0 0,18-12 0 0 0,-39 41 0 0 0,0 0 0 0 0,4-3 0 0 0,-3 3 0 0 0,0-1 0 0 0,2-2 0 0 0,100-113 0 0 0,-74 85 0 0 0,-8 9 0 0 0,25-22 0 0 0,-18 19 0 0 0,11-15 0 0 0,0 0 0 0 0,39-43 0 0 0,17-16 0 0 0,-65 72 0 0 0,33-31 0 0 0,20-10 0 0 0,-50 41 0 0 0,16-18 0 0 0,15-13 0 0 0,42-30 0 0 0,-73 60 0 0 0,-18 16 0 0 0,3-2 0 0 0,4-3 0 0 0,-18 14 0 0 0,1 0 0 0 0,8-5 0 0 0,10-8 0 0 0,-11 4 0 0 0,-12 11 0 0 0,0 0 0 0 0,-6 7 0 0 0,-2 1 0 0 0,-4 4 0 0 0,-6 8 0 0 0,-138 134 0 0 0,122-121 0 0 0,-40 33 0 0 0,7-6 0 0 0,28-23 0 0 0,-87 78 0 0 0,-24 23 0 0 0,43-37 0 0 0,-63 56 0 0 0,65-59 0 0 0,-5 6 0 0 0,20-18 0 0 0,-19 27 0 0 0,-15 15 0 0 0,-13 6 0 0 0,61-67 0 0 0,56-49 0 0 0,5-4 0 0 0,2-3 0 0 0,4-4 0 0 0,2-4 0 0 0,1 1 0 0 0,0-1 0 0 0,0 1 0 0 0,0 0 0 0 0,1-1 0 0 0,-1 1 0 0 0,1 0 0 0 0,0 0 0 0 0,0 0 0 0 0,2-2 0 0 0,5-8 0 0 0,12-12 0 0 0,-12 14 0 0 0,65-75 0 0 0,-48 57 0 0 0,26-28 0 0 0,2 2 0 0 0,32-24 0 0 0,31-21 0 0 0,86-61 0 0 0,-88 73 0 0 0,61-52 0 0 0,-100 79 0 0 0,61-49 0 0 0,-5-1 0 0 0,-33 26 0 0 0,-56 48 0 0 0,12-15 0 0 0,-49 47 0 0 0,14-13 0 0 0,-10 10 0 0 0,-2 1 0 0 0,1-1 0 0 0,4-7 0 0 0,91-119 0 0 0,-88 117 0 0 0,2-5 72 0 0,-17 22 299 0 0,-1 1 117 0 0,0 0 21 0 0,0 0-134 0 0,0 0-577 0 0,0 0-248 0 0,0 0-50 0 0,0 0 58 0 0,0 0 436 0 0,-1 0-1 0 0,1 0 0 0 0,0 0 0 0 0,0 0 1 0 0,0 1-1 0 0,-1-1 0 0 0,1 0 1 0 0,0 0-1 0 0,0 0 0 0 0,0 0 0 0 0,0 1 1 0 0,-1-1-1 0 0,1 0 0 0 0,0 0 0 0 0,0 0 1 0 0,0 1-1 0 0,0-1 0 0 0,0 0 0 0 0,0 0 1 0 0,0 1-1 0 0,0-1 0 0 0,0 0 0 0 0,-1 0 1 0 0,1 0-1 0 0,0 1 0 0 0,0-1 7 0 0,0 5 15 0 0,-11 12-20 0 0,3-7-135 0 0,0 0 0 0 0,-1 0 1 0 0,0-1-1 0 0,-11 7 140 0 0,-2 4-1790 0 0,12-11-3451 0 0,-1-2-1641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59.19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4556 53 4607 0 0,'0'0'208'0'0,"0"0"67"0"0,0 0 154 0 0,0 0 69 0 0,0 0 12 0 0,2-1-67 0 0,6-1-222 0 0,-6 1 166 0 0,-1 0 101 0 0,-1-1-240 0 0,2-1-362 0 0,9-6 3217 0 0,-9 8-2732 0 0,-2 1 117 0 0,0 0 21 0 0,1-2-66 0 0,4-7-294 0 0,-1 1-61 0 0,-3 7 283 0 0,-1 1 117 0 0,0 0 21 0 0,0 0-66 0 0,-2-1-294 0 0,-7-1-133 0 0,-8-3-16 0 0,15 5 0 0 0,-13-1 0 0 0,-6-3 0 0 0,9 5 0 0 0,1 3 0 0 0,-5 4 0 0 0,8-4 0 0 0,-1 2 0 0 0,0 0 0 0 0,0 0 0 0 0,0 1 0 0 0,1 1 0 0 0,0-1 0 0 0,0 1 0 0 0,-2 4 0 0 0,-3 2 0 0 0,-1 0 0 0 0,0-1 0 0 0,-9 5 0 0 0,-15 16 0 0 0,11-10 0 0 0,-11 5 0 0 0,-3 4 0 0 0,5-5 0 0 0,-14 9 0 0 0,31-24 0 0 0,1 2 0 0 0,-7 7 0 0 0,-2 2 0 0 0,-5 6 0 0 0,15-14 0 0 0,-17 12 0 0 0,15-12 0 0 0,-8 8 0 0 0,13-10 0 0 0,-1-2 0 0 0,0 0 0 0 0,-4 1 0 0 0,3-3 59 0 0,0-2-1 0 0,-7 2-58 0 0,3-1 326 0 0,-11 7-326 0 0,-65 47 1732 0 0,-1-1-1859 0 0,80-51 127 0 0,0 2 0 0 0,1-1 0 0 0,-5 8 0 0 0,1-3 0 0 0,-16 11 0 0 0,-16 11 0 0 0,34-23 0 0 0,-1-2 0 0 0,-1 0 0 0 0,-6 1 0 0 0,-30 22 0 0 0,37-28 0 0 0,11-5 0 0 0,-1 1 0 0 0,1-1 0 0 0,-8 7 0 0 0,10-7 0 0 0,0 0 0 0 0,-1 0 0 0 0,1-1 0 0 0,-3 1 0 0 0,-17 9 0 0 0,9-4-29 0 0,1 0 1 0 0,-3-1 28 0 0,-26 14 988 0 0,20-7-36 0 0,-46 26-1663 0 0,58-31 813 0 0,0 0 0 0 0,1 1 0 0 0,-2 3-102 0 0,-18 15-815 0 0,-5 1 1277 0 0,-1-3-1 0 0,-1-1 1 0 0,-10 4-462 0 0,5-2 0 0 0,14-9 0 0 0,-34 25 0 0 0,21-15 0 0 0,18-14 0 0 0,15-9 0 0 0,1 0 0 0 0,-5 3 0 0 0,3-1 0 0 0,-1-1 0 0 0,-5 3 0 0 0,6-4 0 0 0,0 1 0 0 0,1 0 0 0 0,-1 1 0 0 0,-5 3 0 0 0,1 0 0 0 0,-11 5 0 0 0,-10 5 0 0 0,13-8 0 0 0,17-10 0 0 0,0 1 0 0 0,0-1 0 0 0,0 1 0 0 0,-3 3 0 0 0,-19 16 0 0 0,-23 12 0 0 0,-9 8 0 0 0,35-26 0 0 0,-14 8 0 0 0,-10 7 0 0 0,-74 46 0 0 0,97-63 107 0 0,-12 8 1834 0 0,-28 11-1941 0 0,3 1 0 0 0,-7 3 0 0 0,11-6 0 0 0,27-15 0 0 0,1 3 0 0 0,-1 2 0 0 0,6-5 0 0 0,13-7 0 0 0,1 0 0 0 0,-5 4 0 0 0,-11 10 0 0 0,0 0 0 0 0,-5 7 0 0 0,-13 12 0 0 0,-6 1 0 0 0,-2-2 0 0 0,-8 2 0 0 0,42-30 0 0 0,-17 16 0 0 0,21-17 0 0 0,0 0 0 0 0,-1-1 0 0 0,-4 1 0 0 0,10-6 0 0 0,1-1 0 0 0,-1 1 0 0 0,1 1 0 0 0,-9 8 0 0 0,-24 19 0 0 0,29-22 0 0 0,6-4 0 0 0,-1-2 0 0 0,0 1 0 0 0,0-1 0 0 0,-9 5 0 0 0,9-6 0 0 0,0 0 0 0 0,0 1 0 0 0,1-1 0 0 0,-5 7 0 0 0,4-5 0 0 0,0 0 0 0 0,-1 0 0 0 0,-7 4 0 0 0,6-6 0 0 0,1 1 0 0 0,0 1 0 0 0,-4 4 0 0 0,-24 14 0 0 0,20-10 0 0 0,14-12 0 0 0,0-1 0 0 0,0 1 0 0 0,0-1 0 0 0,0 0 0 0 0,-1 0 0 0 0,1 0 0 0 0,-1 0 0 0 0,0-1 0 0 0,-3 2 0 0 0,2-2 0 0 0,0 1 0 0 0,1 0 0 0 0,-1 1 0 0 0,1-1 0 0 0,0 1 0 0 0,0 0 0 0 0,0 0 0 0 0,0 1 0 0 0,0 1 0 0 0,-8 6 0 0 0,11-10 0 0 0,0 0 0 0 0,0 1 0 0 0,0-1 0 0 0,0 0 0 0 0,0 3 0 0 0,1-3 0 0 0,0-1 0 0 0,0 1 0 0 0,-1 0 0 0 0,1-1 0 0 0,0 1 0 0 0,-1-1 0 0 0,1 1 0 0 0,-1-1 0 0 0,1 1 0 0 0,-1-1 0 0 0,0 0 0 0 0,-8 5 0 0 0,0 1 0 0 0,1 0 0 0 0,-3 2 0 0 0,-21 16 0 0 0,31-24 0 0 0,-9 8 0 0 0,-29 21 0 0 0,38-28 0 0 0,-10 7 0 0 0,-1 0 0 0 0,2 1 0 0 0,-1 1 0 0 0,1 0 0 0 0,0 2 0 0 0,9-11 0 0 0,1-1 0 0 0,-1 1 0 0 0,1-1 0 0 0,-1 1 0 0 0,0-1 0 0 0,0 0 0 0 0,-1 1 0 0 0,1-1 0 0 0,0 0 0 0 0,0 1 0 0 0,0-1 0 0 0,0 1 0 0 0,0 0 0 0 0,0 0 0 0 0,-1 1 0 0 0,0-1 0 0 0,0 1 0 0 0,0-1 0 0 0,0 0 0 0 0,-1 1 0 0 0,1-1 0 0 0,0 0 0 0 0,0 0 0 0 0,0 0 0 0 0,1 0 0 0 0,-1 1 0 0 0,1-1 0 0 0,-1 2 0 0 0,2-3 0 0 0,0 0 0 0 0,0 0 0 0 0,0 0 0 0 0,0 0 0 0 0,0 0 0 0 0,0-1 0 0 0,0 1 0 0 0,0 0 0 0 0,-1 0 0 0 0,-13 11 0 0 0,10-9 0 0 0,3-1 0 0 0,-1 0 0 0 0,1 0 0 0 0,0 0 0 0 0,-1 1 0 0 0,1-1 0 0 0,0 1 0 0 0,-6 8 0 0 0,-6 5 0 0 0,7-10 0 0 0,-4 6 0 0 0,-2-1 0 0 0,-3 6 0 0 0,10-12 0 0 0,21-18 0 0 0,6-7 0 0 0,1 2 0 0 0,1 1 0 0 0,16-10 0 0 0,-20 15 0 0 0,0-1 0 0 0,-1-1 0 0 0,9-9 0 0 0,-4 3 0 0 0,15-9 0 0 0,-33 25 0 0 0,22-14 0 0 0,-2-1 0 0 0,6-6 0 0 0,81-76 0 0 0,-73 63 0 0 0,-23 21 0 0 0,14-10 0 0 0,19-13 0 0 0,66-51 0 0 0,-52 49 0 0 0,-38 26 0 0 0,-9 6 38 0 0,77-53 367 0 0,-28 18 765 0 0,-4 1-2720 0 0,-42 31 1543 0 0,56-38 7 0 0,-50 35 0 0 0,10-12 0 0 0,-9 8 0 0 0,52-44 0 0 0,-51 44-43 0 0,21-17 2062 0 0,4-6-2019 0 0,-38 31 8 0 0,1 0 0 0 0,13-6-8 0 0,6-5 0 0 0,102-64 0 0 0,-106 68 0 0 0,-5 3 0 0 0,12-11 0 0 0,-17 11 0 0 0,59-50-401 0 0,-60 49-971 0 0,10-10 1372 0 0,-9 7-219 0 0,6-4 219 0 0,122-86 1384 0 0,-62 57-776 0 0,-4 2-608 0 0,4-3 0 0 0,-3 0 0 0 0,-40 27 0 0 0,53-38 0 0 0,36-22 0 0 0,-26 20 0 0 0,25-16 0 0 0,31-17 0 0 0,-100 54 0 0 0,-21 15 0 0 0,-11 7 0 0 0,-15 12 0 0 0,1 0 0 0 0,8-4 0 0 0,35-21 0 0 0,13-15 0 0 0,25-16 0 0 0,5 0 0 0 0,26-16 0 0 0,-58 36 0 0 0,1-4 0 0 0,-15 10 0 0 0,4 2 0 0 0,-25 17 0 0 0,7-1 0 0 0,-28 16 0 0 0,1 0 0 0 0,-2-1 0 0 0,10-8 0 0 0,87-74 0 0 0,-70 53 0 0 0,-23 22 0 0 0,-9 7 0 0 0,-1 1 0 0 0,-3-1 0 0 0,-4 9 0 0 0,0 0 0 0 0,0 0 0 0 0,0-1 0 0 0,0 1 0 0 0,0 0 0 0 0,0 0 0 0 0,0-1 0 0 0,0 1 0 0 0,0 0 0 0 0,0 0 0 0 0,0 0 0 0 0,0-1 0 0 0,0 1 0 0 0,0 0 0 0 0,0 0 0 0 0,0 0 0 0 0,0-1 0 0 0,0 1 0 0 0,0 0 0 0 0,0 0 0 0 0,0 0 0 0 0,-1-1 0 0 0,1 1 0 0 0,0 0 0 0 0,0 0 0 0 0,0 0 0 0 0,0 0 0 0 0,0-1 0 0 0,-1 1 0 0 0,1 0 0 0 0,0 0 0 0 0,0 0 0 0 0,0 0 0 0 0,-1 0 0 0 0,0 0 0 0 0,0 0 0 0 0,0 0 0 0 0,0 0 0 0 0,0 0 0 0 0,0 0 0 0 0,0 0 0 0 0,0 0 0 0 0,0 1 0 0 0,0-1 0 0 0,-1 1 0 0 0,-7 2-74 0 0,1 1 0 0 0,-1 0 0 0 0,0 1-1 0 0,1 0 1 0 0,0 1 74 0 0,-16 11-2534 0 0,1 2-4058 0 0,23-19 6409 0 0,-14 11-5809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9.68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84 26 8287 0 0,'-15'5'413'0'0,"0"1"0"0"0,-13 5-413 0 0,27-10 18 0 0,-14 3 23 0 0,7-2 14 0 0,7-2 333 0 0,1 0 110 0 0,0 0 12 0 0,0 0-67 0 0,2 1-294 0 0,2 1-75 0 0,-1 0-1 0 0,1-1 0 0 0,0 1 0 0 0,1-1 0 0 0,-1 0 1 0 0,0-1-1 0 0,0 1 0 0 0,0 0 0 0 0,0-1 1 0 0,3 0-74 0 0,10-1 615 0 0,1 0 0 0 0,0-1-615 0 0,7-1 85 0 0,49-6-65 0 0,7-4-20 0 0,53-8-4 0 0,16 9 4 0 0,0 7 0 0 0,111 12 0 0 0,-178 1-841 0 0,-40-3-1111 0 0,31 0 1952 0 0,-74-5-1023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59.9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646 1 6447 0 0,'0'0'142'0'0,"0"0"22"0"0,0 0 13 0 0,-1 1-20 0 0,-11 10-50 0 0,11-10 274 0 0,-7 4 619 0 0,-3 1 391 0 0,0-1 0 0 0,-5 2-1391 0 0,-17 8 1757 0 0,8 1-795 0 0,0 0 0 0 0,-7 8-962 0 0,-3 2 1217 0 0,5-2-621 0 0,0 1 0 0 0,-17 21-596 0 0,-20 26 1531 0 0,36-37-1308 0 0,0-3-1 0 0,-33 27-222 0 0,47-47 634 0 0,-1-1 0 0 0,-2 1-634 0 0,15-9 172 0 0,-3 2-70 0 0,0-1-1 0 0,-1 0 0 0 0,1 0 1 0 0,-1-1-1 0 0,0 0 0 0 0,-1 0-101 0 0,2-2 0 0 0,3-2-64 0 0,4 1-273 0 0,1 0-138 0 0,0 0-851 0 0,0-2-3444 0 0,3-6-1474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04.2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403 1781 6447 0 0,'0'0'142'0'0,"0"0"22"0"0,0 0 13 0 0,-1-1-20 0 0,-9-8-125 0 0,5 4 559 0 0,0-1-1 0 0,0 0 0 0 0,0-1-590 0 0,-5-10 1733 0 0,10 16-1290 0 0,0-7 165 0 0,-2-41 2437 0 0,2 47-2602 0 0,1 1-294 0 0,14-27-130 0 0,-13 24-20 0 0,0-1 1 0 0,1 1 0 0 0,-1 0 0 0 0,1 0-1 0 0,0 0 1 0 0,0 1 0 0 0,0-1-1 0 0,2-1 1 0 0,13-11 291 0 0,-5 3 290 0 0,1 1-1 0 0,0 0 0 0 0,4-1-580 0 0,30-16 16 0 0,11-4-16 0 0,-30 16 0 0 0,-1-2 0 0 0,16-13 0 0 0,17-12 0 0 0,15-7 0 0 0,28-18 0 0 0,39-16 0 0 0,-61 41 0 0 0,83-44 0 0 0,32-30 0 0 0,-107 61 0 0 0,19-12 0 0 0,32-18 596 0 0,-62 39 856 0 0,10-11-1452 0 0,-89 59 0 0 0,26-19 0 0 0,1 1 0 0 0,3 0 0 0 0,-7 5 0 0 0,-2-2 0 0 0,6-4 0 0 0,-1 0 0 0 0,4-1 0 0 0,64-38 0 0 0,-76 46 0 0 0,-1-1 0 0 0,12-12 0 0 0,-25 22 0 0 0,8-7 0 0 0,-6 4 0 0 0,0 1 0 0 0,0-1 0 0 0,1 2 0 0 0,7-5 0 0 0,10-6 0 0 0,-19 11 0 0 0,1 0 0 0 0,0 1 0 0 0,0 0 0 0 0,0 0 0 0 0,4-1 0 0 0,0 0 0 0 0,1-1 0 0 0,2-2 0 0 0,-6 4 0 0 0,4-2 0 0 0,-8 4 0 0 0,0 0 0 0 0,0-1 0 0 0,0 1 0 0 0,0-1 0 0 0,-1 0 0 0 0,1 0 0 0 0,0 0 0 0 0,-1 0 0 0 0,1-1 0 0 0,-3 3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0,-7 2 0 0 0,-8 5 0 0 0,-14 6 0 0 0,21-10 0 0 0,-1 0 0 0 0,1 1 0 0 0,-1 1 0 0 0,-97 56 0 0 0,-237 145 0 0 0,233-144 0 0 0,-2 1 0 0 0,-139 115 0 0 0,155-106 0 0 0,-109 61 0 0 0,63-43 0 0 0,55-35-14 0 0,-56 40 959 0 0,61-39 174 0 0,-45 20-1119 0 0,112-67-2 0 0,-46 25-2 0 0,-64 41-393 0 0,64-38-556 0 0,26-16 1201 0 0,-16 13-248 0 0,-33 22 1112 0 0,3-2-1118 0 0,57-38 6 0 0,10-6 0 0 0,1 0 0 0 0,-1 0 0 0 0,0 3 0 0 0,-5 3 0 0 0,14-13 0 0 0,0 1 0 0 0,0 0 0 0 0,1 0 0 0 0,-1 0 0 0 0,1 1 0 0 0,0 0 0 0 0,-1 1 0 0 0,0 0 0 0 0,-2-1 0 0 0,1 2 0 0 0,8-8 0 0 0,7-4 0 0 0,10-8 0 0 0,33-26 0 0 0,72-60 0 0 0,9 1 0 0 0,79-54 0 0 0,-10 8 0 0 0,-68 48 0 0 0,24-7 0 0 0,-65 46 0 0 0,-10 7 0 0 0,32-29 0 0 0,-56 33 0 0 0,84-60 0 0 0,-58 48 0 0 0,27-19 0 0 0,-13 17 0 0 0,-40 26 0 0 0,10-11 0 0 0,14-9 0 0 0,-18 13 0 0 0,-8 2 0 0 0,102-71 0 0 0,-129 87 0 0 0,-1-1 0 0 0,9-9 0 0 0,-15 11 0 0 0,16-10 0 0 0,-6 5 0 0 0,-30 25 0 0 0,0 0 0 0 0,1 0 0 0 0,-1 0 0 0 0,0 0 0 0 0,1 1 0 0 0,-1-1 0 0 0,1 1 0 0 0,-1 0 0 0 0,1 0 0 0 0,1 0 0 0 0,4-1 0 0 0,-6 1 0 0 0,-1 0 0 0 0,0 0 0 0 0,0 0 0 0 0,1 0 0 0 0,-1 0 0 0 0,0-1 0 0 0,0 1 0 0 0,0-1 0 0 0,0 1 0 0 0,-1-1 0 0 0,2-1 0 0 0,2-1 0 0 0,0-1 0 0 0,1 1 0 0 0,-1 0 0 0 0,3-1 0 0 0,8-6 0 0 0,-13 10 0 0 0,10-6 0 0 0,-8 2 72 0 0,-3 4 299 0 0,-2 1 117 0 0,0 0 21 0 0,0 0-134 0 0,0 0-577 0 0,0 0-248 0 0,0 0-50 0 0,0 0 127 0 0,0 0 574 0 0,0 0 249 0 0,0 0 50 0 0,0 0-58 0 0,-1 2-293 0 0,1-1-148 0 0,0 1 0 0 0,0 0 0 0 0,-1-1-1 0 0,1 1 1 0 0,-1 0 0 0 0,1-1 0 0 0,-1 1 0 0 0,0-1 0 0 0,1 1-1 0 0,-1 0 1 0 0,0-1 0 0 0,0 0 0 0 0,0 1 0 0 0,0-1-1 0 0,0 0 1 0 0,-1 1 0 0 0,1-1 0 0 0,-2 1-1 0 0,-1 2 1 0 0,-8 6 1 0 0,1 0 0 0 0,-11 6-2 0 0,-1 1-405 0 0,17-13 139 0 0,0 0 0 0 0,0-1 0 0 0,-3 2 266 0 0,-15 8-627 0 0,-7 11 450 0 0,-6 7 177 0 0,-20 15 11 0 0,28-24-25 0 0,-94 67 1453 0 0,69-52-872 0 0,-20 7-567 0 0,-106 63 0 0 0,96-55 0 0 0,0 0-692 0 0,4 3 0 0 0,-28 28 692 0 0,23-15-304 0 0,-2-4 0 0 0,-84 46 304 0 0,-4-6 0 0 0,84-49 0 0 0,-39 26-11 0 0,-77 44 423 0 0,112-76 663 0 0,-74 40-2385 0 0,164-86 1274 0 0,-42 24-94 0 0,-27 23 130 0 0,3-3 0 0 0,53-35 0 0 0,-57 41 0 0 0,60-43 0 0 0,11-7 0 0 0,-1 0 0 0 0,1 1 0 0 0,-1 0 0 0 0,1-1 0 0 0,0 1 0 0 0,0 1 0 0 0,1-1 0 0 0,-1 1 0 0 0,0 1 0 0 0,-6 6 0 0 0,8-10 0 0 0,1-1 0 0 0,0 0 0 0 0,0-1 0 0 0,0 1 0 0 0,1 0 0 0 0,-1 0 0 0 0,0 0 0 0 0,1 0 0 0 0,-1 0 0 0 0,1 0 0 0 0,-1 0 0 0 0,1 0 0 0 0,-1 0 0 0 0,-2 7 0 0 0,-15 24 0 0 0,13-25 0 0 0,1-1 0 0 0,0 1 0 0 0,4-7 0 0 0,0 1 0 0 0,0-1 0 0 0,0 0 0 0 0,0 1 0 0 0,-1-1 0 0 0,1 1 0 0 0,0-1 0 0 0,0 0 0 0 0,0 1 0 0 0,0-1 0 0 0,0 1 0 0 0,0-1 0 0 0,0 0 0 0 0,0 1 0 0 0,0-1 0 0 0,0 1 0 0 0,0-1 0 0 0,1 0 0 0 0,0 1 0 0 0,0-1 0 0 0,-1 0 0 0 0,1 0 0 0 0,0 1 0 0 0,0-1 0 0 0,0 0 0 0 0,-1 0 0 0 0,1 0 0 0 0,0 0 0 0 0,0 0 0 0 0,0 0 0 0 0,0-1 0 0 0,-1 1 0 0 0,1 0 0 0 0,0 0 0 0 0,0-1 0 0 0,16-3 0 0 0,12-11 0 0 0,-7 4 0 0 0,4-2 0 0 0,23-15 0 0 0,-2 0 0 0 0,34-20 0 0 0,-50 29 0 0 0,47-32 0 0 0,20-12 0 0 0,-36 29 0 0 0,19-11 0 0 0,37-30 0 0 0,38-30 0 0 0,6-4 0 0 0,-51 40 0 0 0,-50 32 0 0 0,43-28 0 0 0,62-53 0 0 0,-129 87 0 0 0,-12 10 0 0 0,25-16 0 0 0,91-58 0 0 0,25-12 0 0 0,-142 92 0 0 0,-2-1 0 0 0,14-12 0 0 0,-18 14 0 0 0,1 1 0 0 0,0 1 0 0 0,14-6 0 0 0,-3 2 0 0 0,0-3 0 0 0,123-75 0 0 0,-143 89 0 0 0,4-5 0 0 0,0 1 0 0 0,-1-2 0 0 0,8-7 0 0 0,-7 5 0 0 0,0 1 0 0 0,12-6 0 0 0,15-10-22 0 0,50-29 1803 0 0,-17 13-3524 0 0,-71 43 1740 0 0,-1-1-1 0 0,1 0 1 0 0,-1 1-1 0 0,1-1 1 0 0,0-1 3 0 0,23-19 1 0 0,-17 15-1 0 0,0 1 0 0 0,3-5-4 0 0,-9 9 19 0 0,3-6 38 0 0,-5 7 284 0 0,-1-1 138 0 0,3-6 33 0 0,-3 6-65 0 0,-2 3-294 0 0,-8 6-146 0 0,0-1 1 0 0,0 2-1 0 0,1-1 0 0 0,0 1 1 0 0,0 0-4 0 0,-28 24-1 0 0,-57 34-1383 0 0,-13 9 2138 0 0,8-6-1009 0 0,48-32-852 0 0,-28 13 1107 0 0,-122 73 0 0 0,80-51-19 0 0,14-8 217 0 0,73-42 405 0 0,2 1-1 0 0,-4 6-602 0 0,-20 17-1384 0 0,-58 37 1384 0 0,101-74-65 0 0,-54 32 1889 0 0,67-41-1875 0 0,0 0 1 0 0,0 0-1 0 0,0 0 1 0 0,0 0-1 0 0,0 0 1 0 0,0 0-1 0 0,0 0 1 0 0,0 0 0 0 0,0 0-1 0 0,0 0 1 0 0,0 0-1 0 0,0 0 1 0 0,0 0-1 0 0,0-1 1 0 0,0 1-1 0 0,0 0 1 0 0,0 0-1 0 0,0 0 1 0 0,0 0-1 0 0,0 0 1 0 0,0 0-1 0 0,0 0 1 0 0,0 0-1 0 0,0 0 1 0 0,0 0-1 0 0,0 0 1 0 0,-1 0-1 0 0,1 0 1 0 0,0 0 0 0 0,0 0-1 0 0,0 0 51 0 0,9-9-366 0 0,19-16 680 0 0,-24 21-456 0 0,56-50 142 0 0,-22 18 0 0 0,1 2 0 0 0,20-11 0 0 0,40-26 0 0 0,13-10 0 0 0,110-71 0 0 0,-100 74 0 0 0,-18 14 0 0 0,48-41 0 0 0,-23 22 0 0 0,-57 41 0 0 0,-56 31 20 0 0,-14 9 24 0 0,-1 1 293 0 0,-1 1 138 0 0,0 0 33 0 0,2-2-65 0 0,5-3-294 0 0,-7 4-148 0 0,0 1 0 0 0,1 0-1 0 0,-1 0 1 0 0,0 0 0 0 0,0-1-1 0 0,0 1 1 0 0,1 0 0 0 0,-1 0-1 0 0,0-1 1 0 0,0 1 0 0 0,0 0-1 0 0,0-1 1 0 0,1 1 0 0 0,-1 0 0 0 0,0 0-1 0 0,0-1 1 0 0,0 1 0 0 0,0 0-1 0 0,0-1 1 0 0,0 1 0 0 0,0 0-1 0 0,0-1 1 0 0,0 1-1 0 0,-1 0-4 0 0,1 0 0 0 0,-1 0 0 0 0,1 0 0 0 0,-1 0 0 0 0,1 0 0 0 0,-1 1 0 0 0,0-1 0 0 0,1 0 0 0 0,-1 0 0 0 0,1 0 0 0 0,-1 1 0 0 0,1-1 0 0 0,-1 0 0 0 0,1 1 0 0 0,0-1 0 0 0,-1 0 4 0 0,-4 5-206 0 0,-1-1-1 0 0,1 1 1 0 0,1-1 0 0 0,-2 2 206 0 0,2-1-733 0 0,-1 0 0 0 0,0 0 1 0 0,0-1-1 0 0,-4 3 733 0 0,5-5-336 0 0,1 0-512 0 0,1-1-1 0 0,-1 1 1 0 0,1 0-1 0 0,0 0 0 0 0,0 0 1 0 0,0 0-1 0 0,-1 1 849 0 0,-9 13-5800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5.55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7111.96094"/>
      <inkml:brushProperty name="anchorY" value="14458.62012"/>
      <inkml:brushProperty name="scaleFactor" value="0.5"/>
    </inkml:brush>
  </inkml:definitions>
  <inkml:trace contextRef="#ctx0" brushRef="#br0">872 396 1375 0 0,'0'0'0'0'0,"0"0"128"0"0,0 0 1120 0 0,0 0 1435 0 0,-2 1-1816 0 0,1 1-271 0 0,-3 2 254 0 0,0 2-395 0 0,-3 3-128 0 0,-2 4-53 0 0,0 4-136 0 0,1 4 43 0 0,0 0-108 0 0,1 0 27 0 0,2-1-12 0 0,0-1-28 0 0,0 4 46 0 0,1 0-53 0 0,0 1 16 0 0,0 6 70 0 0,0 6 6 0 0,1 5 31 0 0,1 6 24 0 0,0 4 43 0 0,3 4 18 0 0,0-4-131 0 0,0-3 40 0 0,0-6-18 0 0,1-5-28 0 0,0 5 139 0 0,0-1-182 0 0,0-1 3 0 0,-1 6 62 0 0,1-1-102 0 0,-1 1 30 0 0,0-2-84 0 0,1-1 132 0 0,-1-2-79 0 0,0-1-48 0 0,0 6 109 0 0,-1 8-38 0 0,0 7 14 0 0,-1-1 0 0 0,1-3-93 0 0,-2 5 138 0 0,-1 5 30 0 0,1 6-80 0 0,-1 3 69 0 0,0 2-22 0 0,-1 0-68 0 0,-1 0 39 0 0,1-8-16 0 0,0-9-90 0 0,0-7 26 0 0,1-7-13 0 0,1-5 0 0 0,-1-2 0 0 0,1 4 0 0 0,0 6 0 0 0,-1 6 75 0 0,1 4-96 0 0,-1 1 106 0 0,0 0-106 0 0,1-6 31 0 0,0-7 65 0 0,-1-2-96 0 0,1 0 31 0 0,-2 1-10 0 0,1 1 0 0 0,-1 1 75 0 0,0 0-96 0 0,0-1 31 0 0,-1 0-10 0 0,1-1 0 0 0,0-2 0 0 0,1-1 75 0 0,0-5-96 0 0,1-6 106 0 0,-1-2-32 0 0,0-3-63 0 0,0-3 95 0 0,-1-4-106 0 0,0-1 134 0 0,1 2-68 0 0,-1 2 61 0 0,1 4-53 0 0,-2 2 54 0 0,1-2-54 0 0,-1-2-58 0 0,0-2 127 0 0,0-2-154 0 0,1-2 48 0 0,-1 2-16 0 0,2 0 0 0 0,-1-1 0 0 0,1 2 0 0 0,-1 1 0 0 0,0-1 0 0 0,0-2 0 0 0,0-5 0 0 0,1-3 0 0 0,-1 1 0 0 0,0-4 0 0 0,1-2 0 0 0,1-1 0 0 0,0 1 0 0 0,0-2 0 0 0,0-2 75 0 0,1 2-96 0 0,0-2 106 0 0,0-1-106 0 0,1-1 31 0 0,-1 1-10 0 0,0-1 75 0 0,0 1-96 0 0,0-2 31 0 0,0 0 74 0 0,1 0-108 0 0,0-1 36 0 0,1 2 63 0 0,0 0-12 0 0,2 2-77 0 0,0 0 110 0 0,5 2-36 0 0,1 0-72 0 0,3 0 108 0 0,-1 0-120 0 0,2 0 111 0 0,3 0-108 0 0,3 1 31 0 0,1 0 65 0 0,-1-1-96 0 0,-1-1 31 0 0,-1 0 65 0 0,3 0-22 0 0,3-1 21 0 0,5 1 6 0 0,3 0-11 0 0,4 0-5 0 0,4 0 1 0 0,-3-1-75 0 0,-1 0 20 0 0,-4-2 65 0 0,-1 0-96 0 0,2-2 115 0 0,5 1-118 0 0,7 0 120 0 0,6 0-120 0 0,0 1 36 0 0,-3-1-12 0 0,1-1 84 0 0,0 1-108 0 0,1-1 120 0 0,2 0-26 0 0,-1 0 8 0 0,2-1-16 0 0,3 0 4 0 0,3 0-76 0 0,3 3 95 0 0,3 0-106 0 0,2 1 31 0 0,1 2-10 0 0,0 0 0 0 0,0 1 75 0 0,-7 0-96 0 0,-7-1 31 0 0,0-2-10 0 0,2-1 0 0 0,5 0 0 0 0,-2 0 0 0 0,-5-1 0 0 0,-3 1 0 0 0,-3 0 0 0 0,3-1 0 0 0,5 2 0 0 0,4-1 0 0 0,5 1 75 0 0,5-2-96 0 0,2 2 31 0 0,4 1 65 0 0,2 0-96 0 0,3 0 31 0 0,-8 1-10 0 0,-9-2 0 0 0,-2 2 0 0 0,-3-1 75 0 0,-1 1-22 0 0,2 0-63 0 0,-6 0 95 0 0,-5 0-106 0 0,-6 0 31 0 0,-5-1-10 0 0,3 1 75 0 0,6 0-12 0 0,7 1-77 0 0,4 1 110 0 0,5 1-45 0 0,0 0-60 0 0,2 1 19 0 0,0 1-10 0 0,-1 2 75 0 0,1-2-96 0 0,-7 0 31 0 0,-6-1-10 0 0,-7-2 75 0 0,-6-3-96 0 0,-3-2 31 0 0,-3-1 102 0 0,5-1-32 0 0,6-2 26 0 0,4 2 34 0 0,5 0-19 0 0,3-1-29 0 0,4 0 56 0 0,2 0-9 0 0,2 1-81 0 0,1 0 36 0 0,1 1-16 0 0,2-1 21 0 0,-6 1-6 0 0,-7 0-109 0 0,0-1 32 0 0,-7 0-16 0 0,-5 0 0 0 0,0-1 75 0 0,3 1-96 0 0,3 3 31 0 0,6 0-10 0 0,3 1 75 0 0,3 0-96 0 0,3 2 106 0 0,-6-1-106 0 0,-6 0 106 0 0,-1 2-32 0 0,-1 1-63 0 0,0-1 95 0 0,-1 1-32 0 0,-1-1-63 0 0,0 0 95 0 0,-1-1-32 0 0,-1 1 11 0 0,0-3 0 0 0,-2-1 0 0 0,-3-1 10 0 0,-2 0-88 0 0,-1 0 26 0 0,-5 1 63 0 0,-5 0-96 0 0,-2-2 31 0 0,-2 1 65 0 0,0 0-22 0 0,-2 0 11 0 0,-2 2-74 0 0,-2-1 104 0 0,0 1-24 0 0,-4-1-10 0 0,-1-1 6 0 0,-1-2-76 0 0,-3 1 20 0 0,-2-2-10 0 0,0 2 75 0 0,0 0 16 0 0,-1 0-113 0 0,-1 1 150 0 0,-1-1-66 0 0,-1-1 20 0 0,-2 1-95 0 0,2-1 138 0 0,0 0-157 0 0,0 0 160 0 0,-1 0-160 0 0,0 0 142 0 0,0 0-44 0 0,-1 0-79 0 0,0 0 120 0 0,0 0-41 0 0,0 0 5 0 0,0 0-82 0 0,0 0 98 0 0,0 0-108 0 0,0 0 31 0 0,0 0 65 0 0,0-3-96 0 0,-1-6 31 0 0,0-3 65 0 0,0-2-96 0 0,1-4 31 0 0,-1-3-10 0 0,1 0 0 0 0,-1 1 0 0 0,1-3 0 0 0,-1-4 0 0 0,1-4 0 0 0,1-6 0 0 0,0-6-74 0 0,1-6 95 0 0,2-5-32 0 0,0 2 11 0 0,0 1 0 0 0,1-4 0 0 0,0 1 0 0 0,-1 1 0 0 0,1-8-74 0 0,0-6 95 0 0,0 1-32 0 0,-1 5 11 0 0,1-5 0 0 0,0-4 0 0 0,0-7 0 0 0,0-8 0 0 0,0-6 0 0 0,1-4 0 0 0,0 0 0 0 0,1 1 0 0 0,-1 2 0 0 0,1 3 0 0 0,-1 2 0 0 0,0 0 0 0 0,0 11 0 0 0,-2 9 0 0 0,0 9 0 0 0,-1 9 0 0 0,0-1 0 0 0,1-2 0 0 0,0-4 0 0 0,0 3 0 0 0,-1 4 0 0 0,1-3 0 0 0,0-4 0 0 0,2-6 0 0 0,0-5 0 0 0,0 3 0 0 0,1 5 0 0 0,0 0 0 0 0,0-2 0 0 0,1-3 0 0 0,0-3 0 0 0,1-5 0 0 0,1-2 0 0 0,1-4 0 0 0,1-1 0 0 0,-1 8 0 0 0,-2 7 0 0 0,-1 10 0 0 0,-1 7 0 0 0,0-1 0 0 0,0 3 0 0 0,0 4 0 0 0,0-6 0 0 0,2-2 0 0 0,1-4 0 0 0,1-4 0 0 0,1 2 0 0 0,0 0 0 0 0,0 5 0 0 0,-3 7 0 0 0,-1 8 0 0 0,-1 4 0 0 0,0 3 0 0 0,-1 1 0 0 0,0 1 0 0 0,-2 3 0 0 0,-1 3 0 0 0,-1 1 0 0 0,-1 0 0 0 0,-1 0 0 0 0,0 3 0 0 0,-1 1 0 0 0,0 2 0 0 0,0 4 0 0 0,0 0 0 0 0,-1 0 0 0 0,0 2 0 0 0,1 2 0 0 0,-1 0 75 0 0,0 2-96 0 0,-2-1 106 0 0,0 2-106 0 0,-2 1 31 0 0,-1 1 74 0 0,-3 0-108 0 0,-3 0 36 0 0,-3 1 63 0 0,-3-2-96 0 0,-5 1 31 0 0,-2 1-10 0 0,-4 1 75 0 0,-2 0-96 0 0,-4 0 31 0 0,-3-1-10 0 0,-3-1 75 0 0,-5-1-96 0 0,2-1 31 0 0,2 1 65 0 0,-5-1-96 0 0,1 0 31 0 0,2 1 65 0 0,-6-1-96 0 0,-8 1 31 0 0,-9-2 84 0 0,-7-1-46 0 0,2-1-56 0 0,5-1 102 0 0,-4-2-118 0 0,-7 0 36 0 0,-9-1 63 0 0,-6 2-97 0 0,-6 0 108 0 0,-2 1-107 0 0,-4 1 31 0 0,8 1-10 0 0,9-1 0 0 0,10 0 0 0 0,7 2 0 0 0,-6-2 84 0 0,-9 1-33 0 0,2 1-61 0 0,3 0 21 0 0,4 0-11 0 0,4 1 84 0 0,4 1-108 0 0,2-1 36 0 0,-10 1 72 0 0,0 0-108 0 0,3-1 36 0 0,-9 0 63 0 0,4 0-97 0 0,3 0 33 0 0,4 1-11 0 0,6-1 75 0 0,4 1-97 0 0,3 0 108 0 0,-8 2-33 0 0,-10 0-64 0 0,-8 1 97 0 0,-10-1-108 0 0,-6 2 33 0 0,-4-2 64 0 0,9-1-97 0 0,9-2 33 0 0,12 0-11 0 0,10 0 0 0 0,-3-2 0 0 0,-7-3 75 0 0,-13-3-97 0 0,-11-3 33 0 0,-10-2-11 0 0,7 0 0 0 0,8 0 0 0 0,-2 1 0 0 0,-5 3 0 0 0,-6 2 0 0 0,-7 5 0 0 0,-3 7 0 0 0,0 7 0 0 0,0 6 0 0 0,-1 5 0 0 0,1 4 0 0 0,11 0 0 0 0,14-1 0 0 0,3 2 0 0 0,1 1 0 0 0,-2 1 0 0 0,-3 0 0 0 0,-4 0 0 0 0,0 0 0 0 0,10-4 0 0 0,12-5 0 0 0,6-2 0 0 0,4-2 0 0 0,3-3 0 0 0,4-2 0 0 0,3-2 0 0 0,6-3-84 0 0,7-1 108 0 0,12-3-307 0 0,9-1-162 0 0,12-1-1684 0 0,9 1 2096 0 0,1 0 0 0 0,0 0 0 0 0,0 0 0 0 0,0 0 0 0 0,0 0 0 0 0,0 0 0 0 0,0 0 0 0 0,0-1 0 0 0,0 1 0 0 0,0 0 0 0 0,0 0 0 0 0,-1 0 0 0 0,1 0 0 0 0,0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0,0 0 0 0 0,0 0 0 0 0,0 0 0 0 0,0 0 0 0 0,0 0 0 0 0,0-1 0 0 0,0 1 0 0 0,0 0 0 0 0,1 0 33 0 0,-1-1-9626 0 0,3-1-1340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7.08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5821.30273"/>
      <inkml:brushProperty name="anchorY" value="14881.79492"/>
      <inkml:brushProperty name="scaleFactor" value="0.5"/>
    </inkml:brush>
  </inkml:definitions>
  <inkml:trace contextRef="#ctx0" brushRef="#br0">9 1136 1839 0 0,'0'0'0'0'0,"0"0"160"0"0,0 0 1307 0 0,2 2 1670 0 0,0 0-2123 0 0,0 0-252 0 0,0 0 358 0 0,-1-1-348 0 0,-1 0-36 0 0,1-1-124 0 0,2 1-181 0 0,1 0-36 0 0,5-2-111 0 0,1-2 84 0 0,2-6 69 0 0,0-7 8 0 0,1-7 54 0 0,0-6-56 0 0,1-7-46 0 0,0-6-72 0 0,2-4-125 0 0,0 3-93 0 0,-1 2-23 0 0,1-2 59 0 0,1-2-25 0 0,0-2-27 0 0,0-5 48 0 0,0-5-17 0 0,-1-4-68 0 0,-2 2-54 0 0,-3 7 94 0 0,-1 5-118 0 0,-3 8 36 0 0,-1 1-12 0 0,-1 0 75 0 0,-2 0-96 0 0,-2 2 31 0 0,-2 1 74 0 0,-1 5-108 0 0,-2 5 111 0 0,-1 3-108 0 0,0 5 31 0 0,0 4 84 0 0,-2 1-46 0 0,-1 1 18 0 0,-3 1-2 0 0,0 1 10 0 0,-1 2-88 0 0,-1 1 120 0 0,-1 2-58 0 0,-3 1-56 0 0,-3 1 102 0 0,-1 1-43 0 0,-1 2 14 0 0,-1 1-1 0 0,2 3 0 0 0,2 0 0 0 0,1 5 0 0 0,4 1-74 0 0,3-2 20 0 0,0 5 65 0 0,2 3-12 0 0,1 5-2 0 0,1 1-70 0 0,3 1 94 0 0,1 4-106 0 0,3 5 106 0 0,1 8-32 0 0,2 6 30 0 0,2 8-6 0 0,4 5 3 0 0,3 3-9 0 0,2 0-7 0 0,1-6-73 0 0,-1-7 113 0 0,1-2-19 0 0,0-1-29 0 0,0 0-61 0 0,-1-6 15 0 0,-1-5 65 0 0,-2-6-96 0 0,-1-4 31 0 0,1-2-10 0 0,4 0 0 0 0,3-1 0 0 0,3-2 0 0 0,3-1 0 0 0,2-5-84 0 0,3-2-172 0 0,3-5-133 0 0,-1-3 246 0 0,10-5-3281 0 0,-7-3-13315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8.43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6684.95703"/>
      <inkml:brushProperty name="anchorY" value="14529.60449"/>
      <inkml:brushProperty name="scaleFactor" value="0.5"/>
    </inkml:brush>
  </inkml:definitions>
  <inkml:trace contextRef="#ctx0" brushRef="#br0">13 798 1839 0 0,'0'0'0'0'0,"-2"1"160"0"0,-1 1-186 0 0,0-1 1863 0 0,1 0 1976 0 0,1 0-1926 0 0,0-1-1452 0 0,2 2 157 0 0,0 1-512 0 0,6 0 38 0 0,2-1-131 0 0,2 0 120 0 0,1-2-31 0 0,2-2-92 0 0,-1-2 142 0 0,4-5-36 0 0,-1-3-25 0 0,0-2 3 0 0,2-5 72 0 0,2-7-23 0 0,3-7 21 0 0,1-8 6 0 0,1-5-86 0 0,1-3 54 0 0,2-1 55 0 0,0 3-92 0 0,1 4-6 0 0,-3 8-74 0 0,-2 8 99 0 0,-18 22-71 0 0,0 0 1 0 0,0 0-1 0 0,1 0-23 0 0,-3 2 15 0 0,1 1 0 0 0,0 0 0 0 0,-1 0 0 0 0,5-2-15 0 0,-5 3 26 0 0,2-1 0 0 0,-1 1 0 0 0,0 0 0 0 0,2 0-26 0 0,-2 0 21 0 0,1 1-1 0 0,0-1 1 0 0,3 2-21 0 0,17 2 67 0 0,-3 5-2 0 0,-1 2-1 0 0,0 4 38 0 0,4 8 119 0 0,3 11-22 0 0,-15-13 25 0 0,3 5-224 0 0,-2 2 288 0 0,1 4-288 0 0,13 37 373 0 0,-5 8-48 0 0,-4 3-5 0 0,-4 0-33 0 0,-7-3-40 0 0,-5-11-142 0 0,-4-11-29 0 0,-1-37-3 0 0,-3 12-73 0 0,-4 9 176 0 0,6-31-156 0 0,-1 0 0 0 0,0 0 0 0 0,0 1-20 0 0,1-4 30 0 0,0 0 0 0 0,0-1-1 0 0,0 1 1 0 0,-2 1-30 0 0,2-3 9 0 0,1 0 0 0 0,-1-1 0 0 0,1 1 0 0 0,-1-1 1 0 0,1 0-1 0 0,-1 0 0 0 0,-1 1-9 0 0,2-1 7 0 0,-1 0 1 0 0,1 0 0 0 0,0-1-1 0 0,-1 1 1 0 0,1-1-1 0 0,-1 1 1 0 0,1-1-1 0 0,0 0 1 0 0,-2 0-8 0 0,2 0 6 0 0,-1 0 1 0 0,1 0 0 0 0,-1 0-1 0 0,1-1 1 0 0,-1 1-1 0 0,1 0 1 0 0,-1-1-1 0 0,1 1 1 0 0,0-1-1 0 0,-1 0-6 0 0,-1-1 17 0 0,1 1 0 0 0,0-1 0 0 0,-1 0 0 0 0,1 0 0 0 0,0 0 0 0 0,-1-2-17 0 0,-1-1 22 0 0,1 0 1 0 0,-1 0 0 0 0,1 0-1 0 0,0-1-22 0 0,-1-5-8 0 0,0 0 0 0 0,-2-6 8 0 0,-5-33 16 0 0,2-2-16 0 0,4-1 0 0 0,4-4 0 0 0,6-6 0 0 0,0 30 0 0 0,1 0 0 0 0,11-35 0 0 0,-8 42-84 0 0,7-13 84 0 0,-6 16 24 0 0,7-10-24 0 0,-8 17-12 0 0,10-13 12 0 0,-12 20-28 0 0,0 1 0 0 0,0 0 0 0 0,5-3 28 0 0,-6 5 8 0 0,1 0 0 0 0,0 1 0 0 0,5-3-8 0 0,-6 3-4 0 0,1 2 0 0 0,0-1 0 0 0,4-1 4 0 0,-5 3-21 0 0,-1 1 0 0 0,0-1 0 0 0,0 1 0 0 0,6-1 21 0 0,-6 2 5 0 0,1 0 0 0 0,-1 0 0 0 0,0 0-1 0 0,0 1 1 0 0,2 0-5 0 0,-2 0-3 0 0,1 0 0 0 0,0 0 0 0 0,-1 1 0 0 0,3 1 3 0 0,-3-1 0 0 0,1 1 0 0 0,-1-1 0 0 0,0 1 0 0 0,0 1 0 0 0,0 0 0 0 0,0-1 0 0 0,-1 1 0 0 0,0 0 0 0 0,3 3 0 0 0,-2 0 0 0 0,0 0 0 0 0,0 0 0 0 0,1 5 0 0 0,1 1 0 0 0,-1 1 0 0 0,1 1 0 0 0,9 30 75 0 0,-4-1-96 0 0,-1 1 134 0 0,-4-5-30 0 0,-2-4-101 0 0,-2-6 146 0 0,-2-6-48 0 0,-1-7-2 0 0,-1-6 4 0 0,0-11-50 0 0,-1-2-2 0 0,1-17 36 0 0,1-19-76 0 0,2-18 20 0 0,4-16-10 0 0,4-11 0 0 0,6-9 0 0 0,3 6 0 0 0,4 8 0 0 0,4 3 0 0 0,-14 49 0 0 0,9-16 0 0 0,-11 27 0 0 0,0-1 0 0 0,12-13 0 0 0,-12 19 0 0 0,0-1 0 0 0,0 1 0 0 0,10-6 0 0 0,-10 9 0 0 0,0 0 0 0 0,0 0 0 0 0,1 2 0 0 0,4-3 0 0 0,-6 5 28 0 0,1-1 0 0 0,0 1 0 0 0,0 1 0 0 0,0 0 0 0 0,0 0-28 0 0,-1 2 37 0 0,-1 0 0 0 0,1 0 0 0 0,0 1-1 0 0,0-1 1 0 0,7 3-37 0 0,-7 0 46 0 0,0 0-1 0 0,-1 0 0 0 0,1 1 1 0 0,-1 0-1 0 0,7 4-45 0 0,-5-2 73 0 0,0 1-1 0 0,0 1 1 0 0,-1 0 0 0 0,7 6-73 0 0,-3 0 64 0 0,0 0 1 0 0,0 1 0 0 0,-1 3-65 0 0,6 4 51 0 0,11 21-51 0 0,11 24 15 0 0,0 7-51 0 0,4 11-399 0 0,0-1-7694 0 0,-9-15-1887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54.8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15 145 6447 0 0,'0'0'142'0'0,"0"0"22"0"0,0 0 13 0 0,-1-2-20 0 0,-2-3-50 0 0,-1 0 463 0 0,3 1-283 0 0,-2-7 917 0 0,2 9-833 0 0,1 2 117 0 0,0 0 21 0 0,0 0-98 0 0,0 0-408 0 0,0 0-114 0 0,0 0 28 0 0,0 0 151 0 0,0 0 70 0 0,0 0 12 0 0,1 2 9 0 0,3 7 32 0 0,-1 0-1 0 0,-1-1 1 0 0,1 1-1 0 0,0 8-190 0 0,3 40 620 0 0,-2-19-305 0 0,-2-8 66 0 0,-1 0 0 0 0,-2 6-381 0 0,0 1 270 0 0,-2 74 242 0 0,0-36-377 0 0,1-25-103 0 0,0 7 53 0 0,2 0-1 0 0,5 33-84 0 0,1-7 39 0 0,-2-20-14 0 0,1 45 7 0 0,0 0 0 0 0,-1 2 124 0 0,-3-96-97 0 0,-1-4 8 0 0,0-7 3 0 0,0-3 2 0 0,0-1-66 0 0,-1 0 0 0 0,1 0 0 0 0,0 1 0 0 0,0-1 0 0 0,0 0 0 0 0,-1 1 0 0 0,1-1 0 0 0,0 0 0 0 0,-1 1 0 0 0,1-1 0 0 0,-1 0-1 0 0,1 1-5 0 0,-3-4 1 0 0,0-6 9 0 0,1 1 0 0 0,-1-1-1 0 0,1 1 1 0 0,1-1 0 0 0,0 0 0 0 0,0-10-10 0 0,0 3 5 0 0,-1-47 21 0 0,3 0 0 0 0,2-3-26 0 0,1-7 12 0 0,15-236-12 0 0,-19 306 0 0 0,24-245 0 0 0,-24 249 0 0 0,3-29 0 0 0,21-158 0 0 0,-18 134 0 0 0,-6 52 0 0 0,0 1 0 0 0,0 0 0 0 0,0 0 0 0 0,0-1 0 0 0,0 1 0 0 0,0 0 0 0 0,0-1 0 0 0,0 1 0 0 0,0 0 0 0 0,0 0 0 0 0,0-1 0 0 0,0 1 0 0 0,0 0 0 0 0,0 0 0 0 0,0-1 0 0 0,1 1 0 0 0,-1 0 0 0 0,0 0 0 0 0,0-1 0 0 0,0 1 0 0 0,1 0 0 0 0,-1 0 0 0 0,0 0 0 0 0,0-1 0 0 0,0 1 0 0 0,1 0 0 0 0,-1 0 0 0 0,0 0 0 0 0,1 0 0 0 0,-1 1 0 0 0,1 0 0 0 0,0 0 0 0 0,0 0 0 0 0,0 0 0 0 0,0 0 0 0 0,-1 0 0 0 0,1 0 0 0 0,0 1 0 0 0,-1-1 0 0 0,1 0 0 0 0,-1 1 0 0 0,0-1 0 0 0,1 0 0 0 0,-1 1 0 0 0,0-1 0 0 0,5 29 0 0 0,-4-29 0 0 0,5 49 76 0 0,-3 1-1 0 0,-1 20-75 0 0,-8 102 246 0 0,2-103-189 0 0,-10 157 536 0 0,4-85-297 0 0,-1-18-114 0 0,3-43-171 0 0,-4 16 117 0 0,11-94-64 0 0,0-5-10 0 0,-2-1-50 0 0,0 0 0 0 0,1 0 0 0 0,0 0 1 0 0,-1-1-1 0 0,1 1 0 0 0,0-1 0 0 0,1 1 1 0 0,-1-1-1 0 0,1 0 0 0 0,0 0 0 0 0,-1-2-4 0 0,0-6 10 0 0,0 0-1 0 0,0-1 0 0 0,1-2-9 0 0,-2-72 0 0 0,4-21 0 0 0,10-86 0 0 0,-2 53 0 0 0,-6 60 0 0 0,7-93 0 0 0,0 42-7 0 0,4-26-58 0 0,-13 141 70 0 0,0 6-21 0 0,1 0 0 0 0,-1 1 0 0 0,2-1 0 0 0,-1 1 1 0 0,3-5 15 0 0,-4 14-56 0 0,0 2-8 0 0,3 3 53 0 0,-1 1 1 0 0,1-1-1 0 0,-1 1 1 0 0,0 0-1 0 0,-1-1 1 0 0,1 1 0 0 0,-1 0-1 0 0,0 1 1 0 0,0-1-1 0 0,-1 0 1 0 0,1 4 10 0 0,2 13-22 0 0,-1-1 0 0 0,0 10 22 0 0,-2-17 1 0 0,1 35-1 0 0,-4 44 0 0 0,0-13 108 0 0,2-30-21 0 0,-9 343 536 0 0,0-270-395 0 0,-28 270 249 0 0,30-340-428 0 0,2-9 19 0 0,-6 20-68 0 0,10-60 64 0 0,-3 3 0 0 0,4-7-63 0 0,0 0 0 0 0,-1 0 1 0 0,1 0-1 0 0,0 0 0 0 0,0 0 0 0 0,0 0 0 0 0,0 0 0 0 0,0 0 0 0 0,0 0 1 0 0,0 0-1 0 0,0 1 0 0 0,0-1 0 0 0,0 0 0 0 0,0 0 0 0 0,0 0 0 0 0,0 0 0 0 0,0 0 1 0 0,0 0-1 0 0,0 0 0 0 0,0 0 0 0 0,0 0 0 0 0,0 0 0 0 0,0 0 0 0 0,-1 0 0 0 0,1 0 1 0 0,0 0-1 0 0,0 0 0 0 0,0 0 0 0 0,0 0 0 0 0,0 0 0 0 0,0 0 0 0 0,0 0 1 0 0,0 0-1 0 0,0 0 0 0 0,0 0 0 0 0,0 0 0 0 0,0 0 0 0 0,0 0 0 0 0,0 0 0 0 0,-1 0 1 0 0,1 0-1 0 0,0 0 0 0 0,0 0 0 0 0,0 0 0 0 0,0 0 0 0 0,0 0 0 0 0,0 0 0 0 0,0 0 1 0 0,0 0-1 0 0,0 0 0 0 0,0 0 0 0 0,0-1 0 0 0,0 1 0 0 0,0 0 0 0 0,0 0 1 0 0,0 0-1 0 0,0 0 0 0 0,0 0 0 0 0,0 0-1 0 0,-3-2 12 0 0,1 0-1 0 0,-1-1 1 0 0,1 1 0 0 0,0-1 0 0 0,0 0-1 0 0,1 0 1 0 0,-1 1 0 0 0,0-1 0 0 0,1 0-1 0 0,0 0 1 0 0,-1 0 0 0 0,1-1 0 0 0,0 1-1 0 0,0-2-11 0 0,-2-11 41 0 0,0 0-1 0 0,1-8-40 0 0,1 13 0 0 0,-11-162 66 0 0,7-44-66 0 0,4 130 6 0 0,3-56-6 0 0,-1-7 0 0 0,6-10 0 0 0,-7 147 0 0 0,0 2 0 0 0,1 1 0 0 0,1-7 0 0 0,0 7-14 0 0,-1 9-16 0 0,0 3 1 0 0,5 15 9 0 0,-1 0-1 0 0,0 1 1 0 0,-2-1 0 0 0,2 13 20 0 0,4 77 154 0 0,-8-83-98 0 0,6 153 91 0 0,-1-40 72 0 0,-5 0-1 0 0,-10 58-218 0 0,6-148 352 0 0,-4-56-234 0 0,5 3-108 0 0,-1 1 0 0 0,1-1 0 0 0,0 0 0 0 0,0 0 0 0 0,1 0 0 0 0,-1-3-10 0 0,-4-41 69 0 0,4 31-60 0 0,-15-320-55 0 0,11 156 28 0 0,-1-47-18 0 0,7 117 0 0 0,6-3 36 0 0,-6 110-5 0 0,0 3-6 0 0,0 0 1 0 0,1 0-1 0 0,-1 0 1 0 0,1 0 0 0 0,-1 1-1 0 0,2-4 11 0 0,-2 6-1 0 0,0 0-1 0 0,0 0 1 0 0,0 0-1 0 0,0 0 1 0 0,0 0-1 0 0,0 0 1 0 0,0 0-1 0 0,1 0 1 0 0,-1 0-1 0 0,0 1 1 0 0,0-1-1 0 0,0 0 1 0 0,0 0-1 0 0,0 0 1 0 0,0 0-1 0 0,0 0 1 0 0,0 0-1 0 0,0 0 1 0 0,0 0-1 0 0,0 0 1 0 0,0 0-1 0 0,0 0 1 0 0,0 0-1 0 0,0 0 1 0 0,0 0-1 0 0,0 0 1 0 0,0 0-1 0 0,1 0 1 0 0,-1 0-1 0 0,0 0 1 0 0,0 0-1 0 0,0 0 1 0 0,0 0-1 0 0,0 0 1 0 0,0 0-1 0 0,0 0 1 0 0,0 0-1 0 0,0 0 1 0 0,0 0-1 0 0,0 0 1 0 0,0 0-1 0 0,0 0 1 0 0,0 0-1 0 0,0 0 1 0 0,0-1-1 0 0,0 1 1 0 0,0 0-1 0 0,0 0 1 0 0,1 0-1 0 0,-1 0 0 0 0,0 0 1 0 0,0 0-1 0 0,0 0 1 0 0,0 0-1 0 0,0 0 3 0 0,4 6-15 0 0,0-1 0 0 0,0 1 0 0 0,-1 0 0 0 0,0 0 0 0 0,0 0 0 0 0,0 1 0 0 0,-1-1 0 0 0,0 1 0 0 0,1 5 14 0 0,3 16-34 0 0,1 24 34 0 0,-4-23 6 0 0,12 148-6 0 0,-9-93 11 0 0,-1 34 39 0 0,-6 13-50 0 0,0-99 3 0 0,-8 235 115 0 0,6-235-61 0 0,-4 14-57 0 0,-2 17 71 0 0,7-43-29 0 0,-1-1 1 0 0,-3 8-43 0 0,5-25 53 0 0,0-4 1 0 0,-3-5-49 0 0,0-1 1 0 0,1 0-1 0 0,0 1 1 0 0,0-1-1 0 0,1-1 1 0 0,0 1-1 0 0,0-1-5 0 0,-4-23 33 0 0,2-8-33 0 0,1 17 3 0 0,-7-89-63 0 0,5-31 60 0 0,6-113-67 0 0,-1 235 66 0 0,3-85-25 0 0,5 0-1 0 0,8-27 27 0 0,-15 126-8 0 0,4-15-5 0 0,-4 20-10 0 0,0 4-8 0 0,3 7 10 0 0,0 1 0 0 0,-1-1-1 0 0,0 1 1 0 0,-1 0 0 0 0,0 0 0 0 0,0 0 21 0 0,5 64-63 0 0,-7-65 61 0 0,2 67 7 0 0,-5 44-5 0 0,0-48 69 0 0,-12 299 617 0 0,11-291-510 0 0,2-55-50 0 0,2-8-31 0 0,0-14-74 0 0,0-3-18 0 0,0 0 0 0 0,0 0 0 0 0,0-1 1 0 0,0 1-1 0 0,0 0 0 0 0,0 0 0 0 0,0 0 1 0 0,0-1-1 0 0,0 1 0 0 0,1 0 0 0 0,-1 0 1 0 0,0 0-1 0 0,0-1 0 0 0,0 1 1 0 0,0 0-1 0 0,0 0 0 0 0,0 0 0 0 0,1 0 1 0 0,-1-1-1 0 0,0 1 0 0 0,0 0 0 0 0,0 0 1 0 0,0 0-1 0 0,1 0 0 0 0,-1 0 0 0 0,0 0-3 0 0,1-1-15 0 0,-1 1-1 0 0,1 0 0 0 0,-1-1 0 0 0,0 1 0 0 0,1-1 0 0 0,-1 1 0 0 0,1 0 0 0 0,-1-1 1 0 0,0 1-1 0 0,1-1 0 0 0,-1 1 0 0 0,0-1 0 0 0,1 0 0 0 0,-1 1 16 0 0,3-6-141 0 0,3-7-1167 0 0,-4 3-3421 0 0,-1-1-1749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11.49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115 156 8287 0 0,'0'0'191'0'0,"0"0"26"0"0,0 0 9 0 0,0-2-34 0 0,1-19-154 0 0,0-2 38 0 0,-1 21 312 0 0,0 2 110 0 0,0-2 12 0 0,2-1-272 0 0,2-26 575 0 0,-2 21 27 0 0,-1 7-683 0 0,0-1 286 0 0,-1 2-222 0 0,0 0 166 0 0,0 0 101 0 0,0 0 21 0 0,0 0-66 0 0,0 3-294 0 0,6 37 539 0 0,-2 0 0 0 0,-1 0 0 0 0,-3 9-688 0 0,0-30-3 0 0,-2 1 0 0 0,-1 2 3 0 0,-2 26 449 0 0,-8 210 1156 0 0,10-237-1605 0 0,2-17 0 0 0,1-1 0 0 0,-1 0 0 0 0,1 1 0 0 0,0-1 0 0 0,0 1 0 0 0,0-1 0 0 0,0 1 0 0 0,0-1 0 0 0,1 1 0 0 0,0 0 0 0 0,-1-2 0 0 0,1-1 0 0 0,-1 1 0 0 0,0-1 0 0 0,1 1 0 0 0,0-1 0 0 0,-1 1 0 0 0,1-1 0 0 0,0 0 0 0 0,0 1 0 0 0,-1-1 0 0 0,2 1 0 0 0,0 1 0 0 0,2 13 0 0 0,-1-4 0 0 0,-4 0 0 0 0,1 2 0 0 0,-1-1 0 0 0,2-2 72 0 0,-1-9 299 0 0,0-2 117 0 0,0 0 21 0 0,-1-6 65 0 0,-2 2-589 0 0,0-14 64 0 0,1-14-249 0 0,1-1-1 0 0,3-28 201 0 0,3 19-1174 0 0,3-14 1174 0 0,3-14 969 0 0,-1-1-310 0 0,7-14-659 0 0,20-71-69 0 0,-35 149 85 0 0,7-23-16 0 0,-5 15 0 0 0,0 0 0 0 0,2-14 0 0 0,-4 16 0 0 0,2 2 0 0 0,0 3 0 0 0,-3 8 0 0 0,-1 0 0 0 0,0 1 0 0 0,1-1 0 0 0,-1 0 0 0 0,0 1 0 0 0,1-1 0 0 0,-1 0 0 0 0,0 1 0 0 0,0-1 0 0 0,1 0 0 0 0,-1 1 0 0 0,0-1 0 0 0,0 1 0 0 0,0-1 0 0 0,1 0 0 0 0,-1 1 0 0 0,0-1 0 0 0,0 1 0 0 0,3 7 0 0 0,-1 1 0 0 0,0 0 0 0 0,0-1 0 0 0,0 1 0 0 0,-1 0 0 0 0,-1 5 0 0 0,0 14 0 0 0,-1 13 0 0 0,-8 42 0 0 0,-7 21 0 0 0,9-62 0 0 0,1 0 0 0 0,-15 78 0 0 0,2 6 0 0 0,5-20 0 0 0,6-62 0 0 0,2-3 0 0 0,-3 0 0 0 0,0 4 0 0 0,-1 19 0 0 0,3-20 0 0 0,6-30 0 0 0,2-6 0 0 0,0-9 0 0 0,0-6 0 0 0,-2-22 0 0 0,2 0 0 0 0,1-1 0 0 0,3-7 0 0 0,0 0 0 0 0,-1-30 0 0 0,-4-6 0 0 0,1-116 0 0 0,0 175 0 0 0,0 1 0 0 0,1-2 0 0 0,1 1 0 0 0,-1-14 0 0 0,-1 5 0 0 0,1-1 0 0 0,2-5 0 0 0,-2 9 0 0 0,0 1 0 0 0,-1-1 0 0 0,-2-7 0 0 0,1-1 0 0 0,0 21 0 0 0,2 8 0 0 0,2 5 0 0 0,-4-5 0 0 0,2 5 0 0 0,0 1 0 0 0,0 0 0 0 0,-1 0 0 0 0,1 0 0 0 0,-2 0 0 0 0,1 4 0 0 0,0 15 0 0 0,-2 4 0 0 0,0-15 0 0 0,-17 212 0 0 0,9-145 0 0 0,-15 124 0 0 0,10-127 466 0 0,-2-1-1 0 0,-14 32-465 0 0,26-95 952 0 0,1-10-807 0 0,1-6-113 0 0,0-5-53 0 0,2 6 30 0 0,-2-8-9 0 0,1 0 0 0 0,0 0 0 0 0,0 0 0 0 0,1 1 0 0 0,0-1 0 0 0,1 0 0 0 0,1-5 0 0 0,0-14 0 0 0,1-36 0 0 0,0 19 0 0 0,-1-10 0 0 0,-2-152 0 0 0,1 82 0 0 0,-1 66 0 0 0,1 0 0 0 0,-2 1 0 0 0,-4-4 0 0 0,4 49 0 0 0,3 4 0 0 0,-1 9 0 0 0,-1 0 0 0 0,1 0 0 0 0,-1 0 0 0 0,0 0 0 0 0,0 0 0 0 0,1 0 0 0 0,-1 0 0 0 0,0 0 0 0 0,0 0 0 0 0,0 0 0 0 0,0 1 0 0 0,0-1 0 0 0,0 0 0 0 0,-1 0 0 0 0,0 21 0 0 0,1-20 0 0 0,-2 13 0 0 0,-3 53 0 0 0,0 6 0 0 0,-7 24 0 0 0,-3 24 0 0 0,2 100 0 0 0,11-185 0 0 0,2 11 0 0 0,0-27 0 0 0,0 0 0 0 0,-2 3 0 0 0,1-19 0 0 0,1 1 0 0 0,0-1 0 0 0,0 1 0 0 0,0-1 0 0 0,1 3 0 0 0,-1-7 0 0 0,0 0 0 0 0,0-1 0 0 0,0 1 0 0 0,0 0 0 0 0,0-1 0 0 0,1 1 0 0 0,-1-1 0 0 0,0 1 0 0 0,0 0 0 0 0,1-1 0 0 0,-1 1 0 0 0,0-1 0 0 0,1 1 0 0 0,-1 0 0 0 0,1-1 0 0 0,-1 0 0 0 0,1-1 0 0 0,-1 1 0 0 0,0 0 0 0 0,1 0 0 0 0,-1-1 0 0 0,0 1 0 0 0,1 0 0 0 0,-1 0 0 0 0,0-1 0 0 0,0 1 0 0 0,1 0 0 0 0,-1-1 0 0 0,0 1 0 0 0,0 0 0 0 0,1-1 0 0 0,-1 1 0 0 0,0-1 0 0 0,0 1 0 0 0,0-1 0 0 0,4-6 0 0 0,-1 0 0 0 0,-1 0 0 0 0,1-1 0 0 0,-1 0 0 0 0,-1 1 0 0 0,1-4 0 0 0,2-7 0 0 0,-2 1 0 0 0,0 0 0 0 0,-1-1 0 0 0,-1 1 0 0 0,-1 0 0 0 0,0-4 0 0 0,0 3 0 0 0,-11-336 0 0 0,8 196 0 0 0,1 64 0 0 0,4-5 0 0 0,0 94 0 0 0,-1 1 0 0 0,1-1 0 0 0,-1 1 0 0 0,1 0 0 0 0,1-2 0 0 0,2-4 0 0 0,-4 10 0 0 0,0-1 0 0 0,0 1 0 0 0,0 0 0 0 0,0-1 0 0 0,1 1 0 0 0,-1 0 0 0 0,0-1 0 0 0,0 1 0 0 0,1 0 0 0 0,-1-1 0 0 0,0 1 0 0 0,0 0 0 0 0,1-1 0 0 0,-1 1 0 0 0,0 0 0 0 0,1 0 0 0 0,-1-1 0 0 0,1 1 0 0 0,-1 0 0 0 0,0 0 0 0 0,1 0 0 0 0,0 0 0 0 0,0 1 0 0 0,0-1 0 0 0,0 1 0 0 0,0-1 0 0 0,0 1 0 0 0,0 0 0 0 0,0-1 0 0 0,0 1 0 0 0,0 0 0 0 0,0 0 0 0 0,0 0 0 0 0,0 0 0 0 0,-1 0 0 0 0,1 0 0 0 0,0 0 0 0 0,-1 0 0 0 0,1 1 0 0 0,11 20 0 0 0,-7-11 0 0 0,-1 1 0 0 0,0 0 0 0 0,0 0 0 0 0,1 12 0 0 0,5 51 0 0 0,-6-39 0 0 0,0 17 0 0 0,-1 0 0 0 0,-4 20 0 0 0,3-22 0 0 0,-1-27 0 0 0,-2 14 0 0 0,1-26 0 0 0,-2 20 0 0 0,1-1 0 0 0,2 4 0 0 0,0 5 0 0 0,-3 24 0 0 0,0-22 0 0 0,3 12 0 0 0,0-26 0 0 0,-1-23 0 0 0,0-9 0 0 0,-1-10 0 0 0,-1-2 0 0 0,1 0 0 0 0,1 0 0 0 0,1-11 0 0 0,0 12 0 0 0,1-33 0 0 0,1-112 0 0 0,-3 136 0 0 0,2-1 0 0 0,1 0 0 0 0,1-36 0 0 0,0-6 0 0 0,-1 23 0 0 0,-2-10 0 0 0,-1 31 0 0 0,4-22 0 0 0,-2 26 0 0 0,-2 14 0 0 0,0-1 0 0 0,-1 0 0 0 0,1 1 0 0 0,-1-1 0 0 0,0 1 0 0 0,-1-3 0 0 0,1 3 0 0 0,-1-1 0 0 0,1 1 0 0 0,1-1 0 0 0,-1 0 0 0 0,1-2 0 0 0,3-5 0 0 0,-1 8 0 0 0,0 7 0 0 0,-1 6 0 0 0,1 19 0 0 0,-2 1 0 0 0,-1 0 0 0 0,-1 5 0 0 0,-2 45 0 0 0,2-35 0 0 0,-2 0 0 0 0,-4 13 0 0 0,8-54 0 0 0,-2 15 0 0 0,2-1 0 0 0,0 14 0 0 0,0-12 0 0 0,0 0 0 0 0,-2 4 0 0 0,-15 100 0 0 0,7 10 0 0 0,7 28 0 0 0,-3-224 0 0 0,4 23 0 0 0,0 15 0 0 0,1-14 0 0 0,1 5 0 0 0,5-106 0 0 0,-3 11 0 0 0,-2 47 0 0 0,-2-10 0 0 0,0 14 0 0 0,-3-62 0 0 0,5 123 0 0 0,0-1 0 0 0,0-1 0 0 0,2 1 0 0 0,2-8 0 0 0,-4 27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0,3 9 0 0 0,1 12 0 0 0,-1 47 0 0 0,-3 12 0 0 0,-12 151 0 0 0,9-152 0 0 0,1-6 0 0 0,-1 2 0 0 0,-1 11 0 0 0,3-81 0 0 0,1-14 0 0 0,0-15 0 0 0,2-5 0 0 0,2-2 0 0 0,-1 9 0 0 0,-1 1 0 0 0,0-17 0 0 0,-2 13 0 0 0,3-20 0 0 0,0 19 0 0 0,-2-19 0 0 0,-2-133 0 0 0,-3 190 0 0 0,-2 14 0 0 0,0 23 0 0 0,1 36 0 0 0,-6 80 0 0 0,4-89 0 0 0,6-60 0 0 0,0 5 0 0 0,0 14 0 0 0,2-30 0 0 0,1-11 0 0 0,2-10 0 0 0,1-7 0 0 0,-3 17 0 0 0,0-2 0 0 0,-1 1 0 0 0,0-3 0 0 0,0-1 0 0 0,1-1 0 0 0,2-5 0 0 0,-2 6 0 0 0,0 0 0 0 0,0-8 0 0 0,1-30 0 0 0,5-17 0 0 0,-8 61 0 0 0,1 0 0 0 0,-1-1 0 0 0,0 1 0 0 0,0 0 0 0 0,0-1 0 0 0,-1-29 0 0 0,0-12 0 0 0,1 38-64 0 0,-1 7-273 0 0,1 2-138 0 0,0 0-33 0 0,0 0 66 0 0,1 2 292 0 0,7 12 130 0 0,-7-9 1 0 0,-1 0-30 0 0,19 41-2343 0 0,-19-46 2371 0 0,0 0 0 0 0,0 0-1 0 0,0 1 1 0 0,0-1 0 0 0,0 0-1 0 0,0 0 1 0 0,0 0 0 0 0,0 0-1 0 0,0 1 1 0 0,0-1 0 0 0,0 0-1 0 0,1 0 1 0 0,-1 0 0 0 0,0 0-1 0 0,0 1 1 0 0,0-1 0 0 0,0 0-1 0 0,0 0 1 0 0,1 0 0 0 0,-1 0-1 0 0,0 0 1 0 0,0 0 0 0 0,0 0-1 0 0,1 1 22 0 0,0-1-64 0 0,0 1-327 0 0,1 0 0 0 0,-1 0 0 0 0,0 0 0 0 0,0 0 0 0 0,1 0 0 0 0,-1 0 0 0 0,0 0 0 0 0,0 0 0 0 0,0 0 0 0 0,0 0 0 0 0,0 1 0 0 0,0-1 0 0 0,0 0 0 0 0,-1 1 391 0 0,0-1-432 0 0,0 0 0 0 0,0-1 0 0 0,0 1 0 0 0,0 0 1 0 0,0-1-1 0 0,0 1 0 0 0,0 0 0 0 0,-1 0 1 0 0,1-1-1 0 0,0 1 0 0 0,0-1 0 0 0,-1 1 0 0 0,1 0 432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15.8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169 150 6447 0 0,'0'0'142'0'0,"0"0"22"0"0,0 0 13 0 0,-2 0-20 0 0,-12 1 68 0 0,10-2-88 0 0,2 0-11 0 0,0 0 365 0 0,2 1 18 0 0,-2-1-66 0 0,-5-4-294 0 0,-5-5-130 0 0,10 7-19 0 0,1 0-3 0 0,-5-6 3 0 0,0-10 443 0 0,5 17-275 0 0,0-1-1 0 0,0 1 1 0 0,1-1 0 0 0,-1 1 0 0 0,1-1-1 0 0,-1 1 1 0 0,1-1 0 0 0,0 0-1 0 0,0 1 1 0 0,1-3-168 0 0,-1-1-72 0 0,0-6 72 0 0,3 1 0 0 0,5-21 1440 0 0,-8 31-997 0 0,0 1-222 0 0,0 0 166 0 0,0 0 101 0 0,0 0 21 0 0,0 0-66 0 0,1 2-222 0 0,2 12 424 0 0,-1 1-1 0 0,0 0 1 0 0,-1 13-645 0 0,-2 48 58 0 0,-5 25-58 0 0,6-87 0 0 0,3 13 443 0 0,-3-25 45 0 0,0-2 21 0 0,0 0-66 0 0,-1 2-294 0 0,1-2-149 0 0,0 1 1 0 0,0-1 0 0 0,0 0 0 0 0,0 1-1 0 0,0-1 1 0 0,0 0 0 0 0,0 1 0 0 0,-1-1 0 0 0,1 0-1 0 0,0 1 1 0 0,0-1 0 0 0,0 0 0 0 0,0 0 0 0 0,-1 1-1 0 0,1-1 1 0 0,0 0 0 0 0,0 0 0 0 0,-1 1 0 0 0,1-1-1 0 0,0 0 1 0 0,-1 0-1 0 0,1 0 0 0 0,-1 0 0 0 0,1 0 0 0 0,-1 0 0 0 0,0 0 0 0 0,1-1 0 0 0,-1 1 0 0 0,1 0 0 0 0,-1 0 0 0 0,1-1 0 0 0,-1 1 0 0 0,1 0 0 0 0,-1-1 0 0 0,1 1 0 0 0,0 0 0 0 0,-1-1 0 0 0,1 1 0 0 0,-1-1 0 0 0,-5-9 0 0 0,2-2 0 0 0,0 0 0 0 0,2-1 0 0 0,0 1 0 0 0,0-1 0 0 0,0-6 0 0 0,0-6 0 0 0,1-28 0 0 0,1 49 0 0 0,-1-16 0 0 0,2 13 0 0 0,1 8 0 0 0,3 5 0 0 0,-5-6 0 0 0,2 4 0 0 0,0-1 0 0 0,0 1 0 0 0,-1 0 0 0 0,1 0 0 0 0,-1 0 0 0 0,0 0 0 0 0,0 0 0 0 0,0 0 0 0 0,0 1 0 0 0,-1 3 0 0 0,1 7 0 0 0,-1 1 0 0 0,-2 6 0 0 0,0 13 0 0 0,0 22 14 0 0,-2 0 0 0 0,-5 9-14 0 0,5-34 44 0 0,4-30 327 0 0,0-2 117 0 0,-6-8 464 0 0,4 3-930 0 0,0 0 1 0 0,0 0 0 0 0,0 1-1 0 0,1-1 1 0 0,0 0-1 0 0,0 0 1 0 0,0-1-1 0 0,1-1-22 0 0,-1-12-28 0 0,2-12 28 0 0,-1 7 13 0 0,0 5-13 0 0,0 4 0 0 0,0 1 0 0 0,2-9 0 0 0,-1-5 0 0 0,-1 20 0 0 0,1 0 0 0 0,0 0 0 0 0,1-5 0 0 0,17-61 0 0 0,-19 73 0 0 0,0 1 0 0 0,0-1 0 0 0,0 1 0 0 0,0 0 0 0 0,0-1 0 0 0,0 1 0 0 0,1 0 0 0 0,-1-1 0 0 0,0 1 0 0 0,0 0 0 0 0,0-1 0 0 0,0 1 0 0 0,1 0 0 0 0,-1-1 0 0 0,0 1 0 0 0,0 0 0 0 0,1-1 0 0 0,-1 1 0 0 0,0 0 0 0 0,0 0 0 0 0,1-1 0 0 0,-1 2 0 0 0,1-1 0 0 0,-1 0 0 0 0,1 1 0 0 0,-1-1 0 0 0,1 1 0 0 0,-1-1 0 0 0,1 1 0 0 0,-1-1 0 0 0,1 1 0 0 0,-1-1 0 0 0,0 1 0 0 0,1-1 0 0 0,-1 1 0 0 0,0-1 0 0 0,0 1 0 0 0,1 0 0 0 0,2 5 0 0 0,-1 0 0 0 0,0 1 0 0 0,1-1 0 0 0,-2 1 0 0 0,1 0 0 0 0,-1-1 0 0 0,0 1 0 0 0,-1 0 0 0 0,1 0 0 0 0,-2 0 0 0 0,1-1 0 0 0,-1 2 0 0 0,-4 96 0 0 0,-1 11 0 0 0,5-105 0 0 0,-1 0 0 0 0,0-1 0 0 0,-1 1 0 0 0,0-1 0 0 0,-4 9 0 0 0,0-6 0 0 0,7-12 0 0 0,0 1 0 0 0,-1-1 0 0 0,1 1 0 0 0,-1-1 0 0 0,1 0 0 0 0,-1 1 0 0 0,0-1 0 0 0,1 1 0 0 0,-1-1 0 0 0,1 0 0 0 0,-1 0 0 0 0,1 1 0 0 0,-1-1 0 0 0,0 0 0 0 0,1 0 0 0 0,-1 0 0 0 0,0 0 0 0 0,-1 0 0 0 0,1-1 0 0 0,-1 1 0 0 0,1-1 0 0 0,-1 1 0 0 0,1-1 0 0 0,-1 0 0 0 0,1 1 0 0 0,-1-1 0 0 0,1 0 0 0 0,0 0 0 0 0,0 0 0 0 0,-1 0 0 0 0,1 0 0 0 0,0-1 0 0 0,0 1 0 0 0,0 0 0 0 0,0 0 0 0 0,0-1 0 0 0,0 1 0 0 0,0-1 0 0 0,-1-3 0 0 0,-1 0 0 0 0,1 1 0 0 0,0-1 0 0 0,0 0 0 0 0,-1-5 0 0 0,0-5 0 0 0,1 1 0 0 0,1-1 0 0 0,1 0 0 0 0,0-10 0 0 0,0-14 0 0 0,-1 8 0 0 0,3-20 0 0 0,-1 39 0 0 0,0 1 0 0 0,1-1 0 0 0,1 0 0 0 0,0 1 0 0 0,4-11 0 0 0,-6 18 0 0 0,0 2 0 0 0,-1 0 0 0 0,1 0 0 0 0,-1 0 0 0 0,1 0 0 0 0,0 1 0 0 0,0-1 0 0 0,0 0 0 0 0,1-1 0 0 0,5-8 0 0 0,-6 11 0 0 0,-1-1 0 0 0,1 1 0 0 0,-1-1 0 0 0,1 1 0 0 0,-1-1 0 0 0,1 1 0 0 0,-1 0 0 0 0,1-1 0 0 0,-1 1 0 0 0,1 0 0 0 0,-1-1 0 0 0,1 1 0 0 0,-1 0 0 0 0,1 0 0 0 0,0 0 0 0 0,-1-1 0 0 0,1 1 0 0 0,0 0 0 0 0,0 0 0 0 0,1 1 0 0 0,-1-1 0 0 0,0 1 0 0 0,1-1 0 0 0,-1 1 0 0 0,1 0 0 0 0,-1-1 0 0 0,0 1 0 0 0,0 0 0 0 0,1 0 0 0 0,-1 0 0 0 0,0 0 0 0 0,0 0 0 0 0,0 0 0 0 0,0 0 0 0 0,0 1 0 0 0,0-1 0 0 0,0 0 0 0 0,0 0 0 0 0,-1 1 0 0 0,1-1 0 0 0,0 1 0 0 0,2 4 0 0 0,0 1 0 0 0,0 0 0 0 0,0 0 0 0 0,-1 1 0 0 0,0 0 0 0 0,0 1 0 0 0,-1-1 0 0 0,0 1 0 0 0,0-1 0 0 0,-1 1 0 0 0,-1 2 0 0 0,-1 19 0 0 0,-2 4 0 0 0,3-24 0 0 0,-2 10-82 0 0,2-5 475 0 0,-1 0 0 0 0,-1 0 0 0 0,0 0 0 0 0,-1-1 0 0 0,-2 4-393 0 0,4-15 149 0 0,-4 4-133 0 0,5-7-16 0 0,0 0 0 0 0,0 1 0 0 0,0-1 0 0 0,0 0 0 0 0,-1 0 0 0 0,1 0 0 0 0,0 0 0 0 0,0 0 0 0 0,0 0 0 0 0,0 0 0 0 0,0 0 0 0 0,0 0 0 0 0,0-1 0 0 0,0 1 0 0 0,0 0 0 0 0,0-1 0 0 0,0 1 0 0 0,0-1 0 0 0,0 1 0 0 0,0-1 0 0 0,0 1 0 0 0,0-1 0 0 0,0 0 0 0 0,0 1 0 0 0,0-1 0 0 0,1 0 0 0 0,-1 0 0 0 0,0 0 0 0 0,-2-2 0 0 0,0-1 0 0 0,0 1 0 0 0,1-1 0 0 0,-1 1 0 0 0,1-1 0 0 0,-2-4 0 0 0,-1-6 0 0 0,0-1 0 0 0,1 0 0 0 0,0-1 0 0 0,2 1 0 0 0,-1-1 0 0 0,2 1 0 0 0,0-3 0 0 0,0 2 0 0 0,2 0 0 0 0,0 0 0 0 0,0 0 0 0 0,1 0 0 0 0,1 0 0 0 0,1-1 0 0 0,-1 8 0 0 0,1 0 0 0 0,-1 0 0 0 0,2 1 0 0 0,-1-1 0 0 0,1 1 0 0 0,5-6 0 0 0,-2 4 0 0 0,2 2 0 0 0,3 4 0 0 0,-10 4-53 0 0,0-1-1 0 0,0 1 1 0 0,0 0-1 0 0,0 1 1 0 0,-1-1-1 0 0,1 0 1 0 0,0 1-1 0 0,0 0 1 0 0,0 0-1 0 0,0 0 1 0 0,0 0-1 0 0,-1 0 1 0 0,1 0-1 0 0,0 1 54 0 0,2 1-175 0 0,-1 0 0 0 0,0 0-1 0 0,1 0 1 0 0,-2 1 0 0 0,1-1-1 0 0,0 1 1 0 0,2 4 175 0 0,-4-6-2 0 0,0 1 0 0 0,-1 0 0 0 0,1 0 0 0 0,-1 0 0 0 0,0 0 0 0 0,0 0 0 0 0,0 1-1 0 0,0 0 3 0 0,3 10 65 0 0,-2-5 148 0 0,1 0-1 0 0,-2 0 0 0 0,1 1 1 0 0,-1-1-1 0 0,0 0 1 0 0,-1 0-1 0 0,0 1 1 0 0,-1-1-1 0 0,0 4-212 0 0,-2 9-262 0 0,-1-1-1 0 0,-6 21 263 0 0,2-13-843 0 0,7-24 954 0 0,0 0 0 0 0,0-1 0 0 0,-1 1-1 0 0,0 0 1 0 0,0-1 0 0 0,0 1 0 0 0,0-1-1 0 0,-1 0 1 0 0,1 0 0 0 0,-1 0 0 0 0,-1 1-111 0 0,-5 2 149 0 0,8-6-148 0 0,0-1-1 0 0,0 0 1 0 0,-1 0 0 0 0,1 0-1 0 0,0 0 1 0 0,0 0-1 0 0,-1 0 1 0 0,1 0 0 0 0,0 0-1 0 0,-1 0 1 0 0,1 0 0 0 0,0-1-1 0 0,0 1 1 0 0,0-1-1 0 0,-1 1 1 0 0,1-1 0 0 0,0 1-1 0 0,0-1 1 0 0,0 0 0 0 0,0 1-1 0 0,0-1 1 0 0,0 0-1 0 0,0 0 1 0 0,0 0 0 0 0,0 0-1 0 0,0 0 1 0 0,1 0 0 0 0,-1 0-1 0 0,-2-3-1 0 0,0 1 1 0 0,0-1 0 0 0,1 0 0 0 0,0 0 0 0 0,-1-1-1 0 0,1 1 1 0 0,0-1 0 0 0,-4-15 0 0 0,1 0 0 0 0,1 0 0 0 0,1 0 0 0 0,0-1 0 0 0,2 1 0 0 0,0-1 0 0 0,1 1 0 0 0,2-1 0 0 0,2-15 0 0 0,-1 19-501 0 0,1 1 0 0 0,7-15 501 0 0,-7 18-382 0 0,-1 6 534 0 0,-1 1 0 0 0,1-1 0 0 0,1 1 0 0 0,-1-1 0 0 0,1 1 0 0 0,0 0 0 0 0,1 0 0 0 0,-1 1 0 0 0,4-3-152 0 0,-1 2 16 0 0,-6 5-16 0 0,-1 1 0 0 0,1-1 0 0 0,0 1 0 0 0,0 0 0 0 0,0-1 0 0 0,0 1 0 0 0,0 0 0 0 0,0-1 0 0 0,0 1 0 0 0,1 0 0 0 0,-1 0-6 0 0,0 0-1 0 0,0 0 1 0 0,0 0 0 0 0,0 0-1 0 0,0 1 1 0 0,0-1-1 0 0,1 0 1 0 0,-1 1 0 0 0,0-1-1 0 0,0 1 7 0 0,2 0-97 0 0,-1 1 0 0 0,1-1-1 0 0,-1 1 1 0 0,1 0 0 0 0,-1 0 0 0 0,0 0 0 0 0,1 1-1 0 0,-1-1 1 0 0,-1 0 0 0 0,1 1 0 0 0,0-1 0 0 0,0 2 97 0 0,0 0-107 0 0,1 0 1 0 0,-1 1-1 0 0,0 0 1 0 0,-1-1-1 0 0,1 1 1 0 0,-1 0-1 0 0,1 2 107 0 0,0 9 144 0 0,-1 0-1 0 0,0 0 0 0 0,-1 0 0 0 0,0 0 1 0 0,-2 1-1 0 0,-1 5-143 0 0,-6 60 1100 0 0,6-63-1095 0 0,-1 1 0 0 0,0-1 0 0 0,-2 2-5 0 0,0 0 1 0 0,4-13-1 0 0,-1 0 0 0 0,0 0 0 0 0,-1 0 0 0 0,1-1 0 0 0,-1 1 0 0 0,-3 3 0 0 0,-1-4 0 0 0,8-6 0 0 0,-1-1 0 0 0,1 0 0 0 0,-1 0 0 0 0,0 0 0 0 0,1 1 0 0 0,-1-1 0 0 0,1 0 0 0 0,-1 0 0 0 0,1 0 0 0 0,-1 0 0 0 0,1 0 0 0 0,-1 0 0 0 0,1 0 0 0 0,-1 0 0 0 0,0 0 0 0 0,1 0 0 0 0,-1-1 0 0 0,1 1 0 0 0,-2-1 0 0 0,0 0 0 0 0,1 0 0 0 0,-1 0 0 0 0,1 0 0 0 0,-1 0 0 0 0,1-1 0 0 0,0 1 0 0 0,0 0 0 0 0,-1-1 0 0 0,1 1 0 0 0,0-1 0 0 0,0 1 0 0 0,0-1 0 0 0,1 0 0 0 0,-1 1 0 0 0,0-1 0 0 0,1 0 0 0 0,-1 0 0 0 0,1 0 0 0 0,-1-1 0 0 0,-1-8 0 0 0,0 1 0 0 0,1-1 0 0 0,0-2 0 0 0,1 9 0 0 0,0-16 0 0 0,0 0 0 0 0,2 0 0 0 0,1-9 0 0 0,2-9 0 0 0,-1-6 0 0 0,7-22 0 0 0,-6 46 0 0 0,0 0 0 0 0,1 1 0 0 0,0 0 0 0 0,6-9 0 0 0,-4 13 0 0 0,1 4 0 0 0,-8 10 0 0 0,0 0 0 0 0,0 0 0 0 0,1 0 0 0 0,-1 1 0 0 0,0-1 0 0 0,1 0 0 0 0,-1 1 0 0 0,1-1 0 0 0,0 1-43 0 0,0-1 0 0 0,0 1-1 0 0,0-1 1 0 0,0 1 0 0 0,0 0 0 0 0,0 0-1 0 0,0 0 1 0 0,1 0 0 0 0,-1 0 0 0 0,0 1-1 0 0,0-1 1 0 0,0 0 0 0 0,0 1 0 0 0,0 0-1 0 0,0-1 1 0 0,-1 1 0 0 0,1 0-1 0 0,0 0 1 0 0,0 0 0 0 0,0 0 0 0 0,-1 1-1 0 0,1-1 1 0 0,-1 0 0 0 0,1 1 0 0 0,-1-1-1 0 0,1 1 1 0 0,-1-1 0 0 0,0 1 0 0 0,0 0-1 0 0,1-1 1 0 0,-1 1 0 0 0,-1 0 0 0 0,1 0-1 0 0,0 0 1 0 0,0 0 0 0 0,0 2 43 0 0,2 16 310 0 0,-2 0 1 0 0,0 1 0 0 0,0-1-1 0 0,-2 0 1 0 0,-3 16-311 0 0,1 3 4 0 0,2-15-4 0 0,-2 1 0 0 0,-1-1 0 0 0,-2 5 0 0 0,4-20 0 0 0,0-1 0 0 0,-1 1 0 0 0,0-1 0 0 0,-1 0 0 0 0,0 0 0 0 0,0 0 0 0 0,-1 0 0 0 0,0-1 0 0 0,0 1 0 0 0,-3 2 0 0 0,-3 0 0 0 0,1-4 0 0 0,-1-6 0 0 0,1-3 0 0 0,8 1 0 0 0,0 1 0 0 0,0-1 0 0 0,0 0 0 0 0,1 0 0 0 0,-1 1 0 0 0,0-1 0 0 0,1 0 0 0 0,-1-1 0 0 0,1 1 0 0 0,0 0 0 0 0,0 0 0 0 0,0 0 0 0 0,-1-1 0 0 0,-1-7 0 0 0,-1 0 0 0 0,0-6 0 0 0,3 12 0 0 0,-3-13 0 0 0,2 1 0 0 0,0-1 0 0 0,0-16 0 0 0,2 26 0 0 0,-1-1-8 0 0,1 0 0 0 0,0 0 0 0 0,1 0 0 0 0,0 0 0 0 0,0 0 0 0 0,1 0 0 0 0,0 0 0 0 0,2-5 8 0 0,-4 13-22 0 0,0 0-1 0 0,0-1 1 0 0,1 1-1 0 0,-1 0 1 0 0,0-1-1 0 0,0 1 1 0 0,0 0-1 0 0,0-1 1 0 0,1 1-1 0 0,-1 0 1 0 0,0-1-1 0 0,0 1 1 0 0,1 0-1 0 0,-1 0 1 0 0,0-1-1 0 0,0 1 1 0 0,1 0-1 0 0,-1 0 1 0 0,0 0-1 0 0,1-1 1 0 0,-1 1-1 0 0,0 0 1 0 0,1 0 22 0 0,-1 0-40 0 0,0 0-1 0 0,0 0 1 0 0,0 0 0 0 0,0 0 0 0 0,1 0 0 0 0,-1 0 0 0 0,0 0-1 0 0,0 0 1 0 0,0-1 0 0 0,0 1 0 0 0,0 0 0 0 0,0 0 0 0 0,1 0-1 0 0,-1 0 1 0 0,0 0 0 0 0,0 0 0 0 0,0 0 0 0 0,0-1 0 0 0,0 1-1 0 0,0 0 1 0 0,0 0 0 0 0,0 0 0 0 0,0 0 0 0 0,0 0 0 0 0,1-1-1 0 0,-1 1 1 0 0,0 0 0 0 0,0 0 0 0 0,0 0 0 0 0,0 0 0 0 0,0-1 39 0 0,2 3-148 0 0,1-1 148 0 0,0 1 0 0 0,1 0 1 0 0,-1 1-1 0 0,-1-1 0 0 0,1 0 0 0 0,0 1 0 0 0,-1 0 0 0 0,1 0 1 0 0,-1-1-1 0 0,0 1 0 0 0,0 1 0 0 0,0-1 0 0 0,0 0 0 0 0,0 0 1 0 0,-1 1-1 0 0,1-1 0 0 0,-1 1 0 0 0,0-1 0 0 0,0 2 1 0 0,0 2 0 0 0,0 0 0 0 0,0 0 0 0 0,-1 0 0 0 0,0 0 0 0 0,0 0 0 0 0,-1 0 0 0 0,0 0 0 0 0,0 3 0 0 0,-4 12 0 0 0,-8 21 0 0 0,2-14 0 0 0,4-15 0 0 0,6-12 59 0 0,0-1-1 0 0,0 0 0 0 0,0 0 1 0 0,-1 0-1 0 0,1 1 1 0 0,0-1-1 0 0,0-1 0 0 0,-1 1 1 0 0,1 0-1 0 0,-1 0 1 0 0,1 0-1 0 0,-1-1 0 0 0,1 1 1 0 0,-1-1-1 0 0,0 1-58 0 0,1-2 52 0 0,0 1 0 0 0,0 0 0 0 0,0 0 0 0 0,0-1 0 0 0,0 1 1 0 0,0 0-1 0 0,-1-1 0 0 0,1 1 0 0 0,0-1 0 0 0,0 0 0 0 0,0 1 0 0 0,1-1 0 0 0,-1 0 0 0 0,0 1 0 0 0,0-1 0 0 0,0 0 0 0 0,0 0 0 0 0,1 0 0 0 0,-1 0 0 0 0,0 0 0 0 0,1 0 1 0 0,-1 0-53 0 0,-1-3-6 0 0,0 1 0 0 0,0-1 0 0 0,1 0 0 0 0,-1 0 0 0 0,0-3 6 0 0,0-2-181 0 0,0-1 0 0 0,0 0 0 0 0,1 0 0 0 0,0 0 0 0 0,1 0 0 0 0,0 0 0 0 0,1 0-1 0 0,0 0 1 0 0,0 0 0 0 0,1 1 0 0 0,3-10 181 0 0,-1 6 0 0 0,0 4 0 0 0,-4 8-7 0 0,1 1-1 0 0,-1 0 1 0 0,1-1 0 0 0,-1 1-1 0 0,1 0 1 0 0,-1 0 0 0 0,0-1-1 0 0,1 1 1 0 0,-1 0-1 0 0,1 0 1 0 0,-1 0 0 0 0,1-1-1 0 0,0 1 1 0 0,-1 0 0 0 0,1 0-1 0 0,-1 0 1 0 0,1 0 0 0 0,-1 0-1 0 0,1 0 8 0 0,9 4-725 0 0,-7-1-246 0 0,2 8-42 0 0,-4 3-10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29.79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151 0 4607 0 0,'0'0'102'0'0,"-4"2"20"0"0,-12 7 6 0 0,16-9-124 0 0,0 0 0 0 0,-1 0 0 0 0,1 0-1 0 0,0 0 1 0 0,-1 1 0 0 0,1-1 0 0 0,0 0-1 0 0,-1 0 1 0 0,1 0 0 0 0,0 1 0 0 0,0-1-1 0 0,-1 0 1 0 0,1 0 0 0 0,0 1 0 0 0,0-1 0 0 0,-1 0-1 0 0,1 1 1 0 0,0-1 0 0 0,0 0 0 0 0,0 0-1 0 0,0 1 1 0 0,0-1 0 0 0,0 0 0 0 0,-1 1-1 0 0,1-1 1 0 0,0 0 0 0 0,0 1 0 0 0,0-1-1 0 0,0 1 1 0 0,0-1 0 0 0,0 0 0 0 0,0 1-4 0 0,0 0 7 0 0,-3 11 166 0 0,1-9-101 0 0,-1 1 614 0 0,-4 11 847 0 0,7-14-1021 0 0,0 9 443 0 0,-1 4-799 0 0,2-2-147 0 0,-1-9-9 0 0,11 57 1440 0 0,-7-40-848 0 0,-1-8-586 0 0,-1 0-1 0 0,-1 0 0 0 0,0 3-5 0 0,0 1 7 0 0,0-1-1 0 0,-2 1 1 0 0,0-1 0 0 0,-2 12-7 0 0,0 0 416 0 0,-7 43 347 0 0,-1 24 79 0 0,11-87-842 0 0,0 0 0 0 0,0-10 0 0 0,4-141 0 0 0,-2 76 0 0 0,3-14 0 0 0,0-33 0 0 0,-5 104 0 0 0,0 0 0 0 0,1 1 0 0 0,1-1 0 0 0,0 1 0 0 0,2-9 0 0 0,-4 18 0 0 0,0 1 0 0 0,0 0 0 0 0,1-1 0 0 0,-1 1 0 0 0,0 0 0 0 0,0-1 0 0 0,0 1 0 0 0,0 0 0 0 0,0-1 0 0 0,0 1 0 0 0,0 0 0 0 0,1 0 0 0 0,-1-1 0 0 0,0 1 0 0 0,0 0 0 0 0,0-1 0 0 0,1 1 0 0 0,-1 0 0 0 0,0 0 0 0 0,0 0 0 0 0,1-1 0 0 0,-1 1 0 0 0,1 1 0 0 0,-1-1 0 0 0,1 1 0 0 0,-1-1 0 0 0,1 1 0 0 0,-1-1 0 0 0,1 1 0 0 0,-1-1 0 0 0,1 1 0 0 0,-1 0 0 0 0,1-1 0 0 0,-1 1 0 0 0,0 0 0 0 0,1-1 0 0 0,-1 1 0 0 0,0 0 0 0 0,0 0 0 0 0,6 18 0 0 0,-3-12 0 0 0,1 7 217 0 0,-1 0-1 0 0,0 1 0 0 0,-1-1 1 0 0,1 12-217 0 0,-2 13 1017 0 0,-2 7-1017 0 0,-4 37 163 0 0,-1-17-161 0 0,5-30-2 0 0,-3 1 0 0 0,-1-1 0 0 0,-5 18 0 0 0,5-34 21 0 0,3-11 49 0 0,0 1 1 0 0,-1-1-1 0 0,0 0 0 0 0,0 0 1 0 0,-1 0-1 0 0,-1 0-70 0 0,4-8 488 0 0,1-1 21 0 0,0 0-66 0 0,-8-2-278 0 0,7 2-165 0 0,-1 0 0 0 0,1-1 0 0 0,0 0 0 0 0,-1 1 0 0 0,1-1 0 0 0,0 0 0 0 0,-1 0 0 0 0,1 1 0 0 0,0-1 0 0 0,0 0 0 0 0,0 0 0 0 0,0 0 0 0 0,0 0 0 0 0,0-1 0 0 0,0 1 0 0 0,0 0 0 0 0,1 0 0 0 0,-1 0 0 0 0,0-2 0 0 0,-1-2 0 0 0,0 0 0 0 0,1 0 0 0 0,-1 0 0 0 0,1-5 0 0 0,-3-6 0 0 0,-1-8 0 0 0,1 0 0 0 0,1 0 0 0 0,1 0 0 0 0,2-17 0 0 0,8-98 0 0 0,-8 133 0 0 0,2-9 0 0 0,4-16 0 0 0,-3 21 0 0 0,-3 10 0 0 0,0-1 0 0 0,0 1 0 0 0,1-1 0 0 0,-1 1 0 0 0,0-1 0 0 0,1 1 0 0 0,-1 0 0 0 0,0-1 0 0 0,1 1 0 0 0,-1-1 0 0 0,1 1 0 0 0,-1 0 0 0 0,0-1 0 0 0,1 1 0 0 0,0 0 0 0 0,0-1 0 0 0,0 1 0 0 0,0 0 0 0 0,0 0 0 0 0,0 0 0 0 0,0 0 0 0 0,0 0 0 0 0,0 1 0 0 0,1-1 0 0 0,-1 0 0 0 0,0 0 0 0 0,0 1 0 0 0,0-1 0 0 0,0 0 0 0 0,0 1 0 0 0,0-1 0 0 0,-1 1 0 0 0,1 0 0 0 0,0-1 0 0 0,0 1 0 0 0,0 0 0 0 0,0-1 0 0 0,-1 1 0 0 0,1 0 0 0 0,0 0 0 0 0,0 0 0 0 0,2 3 0 0 0,1 1 0 0 0,-1-1 0 0 0,0 0 0 0 0,1 4 0 0 0,2 5 0 0 0,0 1 0 0 0,-1-1 0 0 0,0 1 0 0 0,-2 0 0 0 0,1 1 0 0 0,-2-1 0 0 0,1 6 0 0 0,0 24 0 0 0,-1 33 0 0 0,-2-69 0 0 0,0 39 0 0 0,-3 5 0 0 0,2-38 0 0 0,-1 0 0 0 0,-1 0 0 0 0,0 0 0 0 0,-1 0 0 0 0,-4 11 0 0 0,-5-1 111 0 0,9-19 221 0 0,4-4-274 0 0,-1-1-1 0 0,0 0 1 0 0,1 1-1 0 0,-1-1 1 0 0,1 0-1 0 0,-1 0 1 0 0,0 1 0 0 0,1-1-1 0 0,-1 0 1 0 0,1 0-1 0 0,-1 0 1 0 0,0 0 0 0 0,1 0-1 0 0,-1 0 1 0 0,0 0-1 0 0,1 0 1 0 0,-1 0 0 0 0,0 0-1 0 0,1 0 1 0 0,-1 0-1 0 0,0-1 1 0 0,1 1 0 0 0,-1 0-1 0 0,1 0 1 0 0,-1-1-58 0 0,-1 0 15 0 0,0-1 0 0 0,0 1 0 0 0,0-1 0 0 0,1 0 0 0 0,-1 1 0 0 0,1-1 0 0 0,-1 0 0 0 0,1 0 0 0 0,-1 0 0 0 0,1 0 0 0 0,0 0 0 0 0,0-2-15 0 0,-2-2-5 0 0,0 0 0 0 0,1-1 0 0 0,-1-5 5 0 0,-2-17 0 0 0,0 0 0 0 0,2-1 0 0 0,1-28 0 0 0,4-15 0 0 0,3-2 0 0 0,-3 51 0 0 0,2 1 0 0 0,0-1 0 0 0,2 1 0 0 0,5-16 0 0 0,-10 36 0 0 0,0 0 0 0 0,0 1 0 0 0,1-1 0 0 0,-1 0 0 0 0,1 1 0 0 0,0-1 0 0 0,-1 1 0 0 0,1-1 0 0 0,0 1 0 0 0,2-2 0 0 0,3 0 0 0 0,2 5 0 0 0,-6 0 0 0 0,-1 1 0 0 0,1 0 0 0 0,-1-1 0 0 0,0 1 0 0 0,0 0 0 0 0,0 0 0 0 0,0 0 0 0 0,0 0 0 0 0,0 0 0 0 0,0 0 0 0 0,-1 1 0 0 0,1-1 0 0 0,-1 1 0 0 0,0-1 0 0 0,0 1 0 0 0,1-1 0 0 0,-1 1 0 0 0,3 9 0 0 0,-1 0 0 0 0,0-1 0 0 0,0 5 0 0 0,-2-14 0 0 0,2 18 0 0 0,-1-1 0 0 0,0 1 0 0 0,-2 0 0 0 0,0 2 0 0 0,-8 80 0 0 0,5-70 0 0 0,1-13 0 0 0,0-1 0 0 0,-2 1 0 0 0,0-1 0 0 0,-1 0 0 0 0,-5 10 0 0 0,9-25 0 0 0,0 0 0 0 0,-1 0 0 0 0,1-1 0 0 0,-1 1 0 0 0,0 0 0 0 0,0-1 0 0 0,0 1 0 0 0,0-1 0 0 0,-2 2 0 0 0,3-3 0 0 0,0-1 0 0 0,1 1 0 0 0,-1-1 0 0 0,0 1 0 0 0,0-1 0 0 0,1 1 0 0 0,-1-1 0 0 0,0 0 0 0 0,0 0 0 0 0,0 1 0 0 0,1-1 0 0 0,-1 0 0 0 0,0 0 0 0 0,0 0 0 0 0,0 0 0 0 0,0 0 0 0 0,0 0 0 0 0,1 0 0 0 0,-1 0 0 0 0,0 0 0 0 0,0 0 0 0 0,0 0 0 0 0,0-1 0 0 0,0 1 0 0 0,1 0 0 0 0,-1-1 0 0 0,0 1 0 0 0,0 0 0 0 0,1-1 0 0 0,-1 1 0 0 0,0-1 0 0 0,0 1 0 0 0,1-1 0 0 0,-1 0 0 0 0,1 1 0 0 0,-1-1 0 0 0,-2-3 0 0 0,0 0 0 0 0,1 0 0 0 0,-1 0 0 0 0,1 0 0 0 0,1-1 0 0 0,-1 1 0 0 0,0 0 0 0 0,1-1 0 0 0,0 0 0 0 0,1 4 0 0 0,-6-19 0 0 0,2-1 0 0 0,0 0 0 0 0,2 0 0 0 0,0-3 0 0 0,0-27 0 0 0,3-7 0 0 0,0 22 0 0 0,2 0 0 0 0,2 0 0 0 0,1 0 0 0 0,6-16 0 0 0,-10 46 0 0 0,-1 0 0 0 0,2 1 0 0 0,-1-1 0 0 0,1 1 0 0 0,0-1 0 0 0,-3 6 0 0 0,0-1 0 0 0,1 1 0 0 0,-1 0 0 0 0,0-1 0 0 0,0 1 0 0 0,1 0 0 0 0,-1-1 0 0 0,0 1 0 0 0,0 0 0 0 0,1 0 0 0 0,-1-1 0 0 0,0 1 0 0 0,1 0 0 0 0,-1 0 0 0 0,1-1 0 0 0,-1 1 0 0 0,1 0 0 0 0,-1 0 0 0 0,0 0 0 0 0,1 0 0 0 0,-1 0 0 0 0,1 0 0 0 0,-1 0 0 0 0,1 0 0 0 0,-1 0 0 0 0,1 0 0 0 0,-1 0 0 0 0,1 1 0 0 0,-1-1 0 0 0,0 0 0 0 0,1 0 0 0 0,-1 0 0 0 0,1 1 0 0 0,-1-1 0 0 0,0 0 0 0 0,1 1 0 0 0,1 1 0 0 0,1 0 0 0 0,-1 1 0 0 0,1 0 0 0 0,-1 0 0 0 0,0-1 0 0 0,0 1 0 0 0,-1 1 0 0 0,1-1 0 0 0,0 2 0 0 0,1 1 0 0 0,-1 1 0 0 0,0-1 0 0 0,0 1 0 0 0,0 3 0 0 0,2 17 0 0 0,-1 0 0 0 0,-2 0 0 0 0,0 0 0 0 0,-3 17 0 0 0,-2-7 0 0 0,-1-1 0 0 0,-2 1 0 0 0,-3 3 0 0 0,8-32 0 0 0,-1 0 0 0 0,0-1 0 0 0,0 1 0 0 0,-3 5 0 0 0,0-4 0 0 0,-3-5 0 0 0,9-3 0 0 0,0-1 0 0 0,-1 0 0 0 0,1 0 0 0 0,-1 0 0 0 0,1 0 0 0 0,-1 0 0 0 0,1 0 0 0 0,-1 0 0 0 0,1 0 0 0 0,0 0 0 0 0,-1 0 0 0 0,1 0 0 0 0,-1 0 0 0 0,1-1 0 0 0,-1 1 0 0 0,1 0 0 0 0,-1 0 0 0 0,0-1 0 0 0,0 0 0 0 0,0 0 0 0 0,0 0 0 0 0,-1-1 0 0 0,1 1 0 0 0,0 0 0 0 0,1-1 0 0 0,-1 1 0 0 0,0 0 0 0 0,0-1 0 0 0,0 1 0 0 0,1-1 0 0 0,-1-1 0 0 0,-6-22 0 0 0,7 24 0 0 0,-4-17 0 0 0,1-1 0 0 0,1 0 0 0 0,1 0 0 0 0,1 0 0 0 0,0-2 0 0 0,4-29 0 0 0,3-16 0 0 0,-4 52 0 0 0,-1 1 0 0 0,2 0 0 0 0,0 0 0 0 0,0 1 0 0 0,1-1 0 0 0,1 1 0 0 0,1-2 0 0 0,-6 11 0 0 0,1-1 0 0 0,9-5 0 0 0,-10 8 0 0 0,-1 1 0 0 0,0 0 0 0 0,1-1 0 0 0,-1 1 0 0 0,0 0 0 0 0,1 0 0 0 0,-1-1 0 0 0,1 1 0 0 0,-1 0 0 0 0,0 0 0 0 0,1 0 0 0 0,-1 0 0 0 0,1 0 0 0 0,-1 0 0 0 0,1-1 0 0 0,-1 1 0 0 0,1 1 0 0 0,0-1 0 0 0,1 1 0 0 0,-1-1 0 0 0,0 1 0 0 0,0-1 0 0 0,0 1 0 0 0,0 0 0 0 0,0-1 0 0 0,-1 1 0 0 0,1 0 0 0 0,0 0 0 0 0,0 0 0 0 0,0-1 0 0 0,-1 1 0 0 0,1 0 0 0 0,0 0 0 0 0,-1 0 0 0 0,1 1 0 0 0,1 2 0 0 0,0 0 0 0 0,0-1 0 0 0,0 2 0 0 0,0 1 0 0 0,-1 0-2 0 0,1 0 1 0 0,-2 0-1 0 0,1 0 0 0 0,-1 0 0 0 0,1 0 1 0 0,-2 1-1 0 0,0 4 2 0 0,-2 10 60 0 0,-3 13-60 0 0,-1-4 395 0 0,5-19-95 0 0,0 0-1 0 0,-1 0 1 0 0,-1 0-1 0 0,0-1 1 0 0,0 1-300 0 0,1-6 11 0 0,1 0 0 0 0,-1 0-1 0 0,0 0 1 0 0,0-1 0 0 0,-1 1-1 0 0,1-1 1 0 0,-1 0 0 0 0,0 0-1 0 0,0 0 1 0 0,-4 3-11 0 0,-1-3 0 0 0,8-4 0 0 0,-1 0 0 0 0,0 0 0 0 0,0 0 0 0 0,1 0 0 0 0,-1 0 0 0 0,0-1 0 0 0,1 1 0 0 0,-1-1 0 0 0,1 1 0 0 0,-1-1 0 0 0,0 0 0 0 0,1 1 0 0 0,-1-1 0 0 0,1 0 0 0 0,0 0 0 0 0,-1 0 0 0 0,1 0 0 0 0,0 0 0 0 0,-1 0 0 0 0,1-1 0 0 0,0 0 0 0 0,-2-1 0 0 0,0 0 0 0 0,0 0 0 0 0,1-1 0 0 0,0 1 0 0 0,0-1 0 0 0,0 0 0 0 0,0 0 0 0 0,0 0 0 0 0,0-2 0 0 0,1-1 0 0 0,0 1 0 0 0,-1-1 0 0 0,2 1 0 0 0,-1-1 0 0 0,1 1 0 0 0,0-1 0 0 0,1 0 0 0 0,0-3 0 0 0,3-12 0 0 0,0 0 0 0 0,3-3 0 0 0,-6 19 0 0 0,4-12 0 0 0,1 0 0 0 0,2-3 0 0 0,-5 13 0 0 0,0 1 0 0 0,1 0 0 0 0,0 0 0 0 0,1 0 0 0 0,-1 1 0 0 0,4-4 0 0 0,-1 4 0 0 0,-7 5 0 0 0,1 1 0 0 0,0 0 0 0 0,-1-1 0 0 0,1 1 0 0 0,0 0 0 0 0,-1-1 0 0 0,1 1 0 0 0,0 0 0 0 0,-1 0 0 0 0,1 0 0 0 0,0-1 0 0 0,0 1 0 0 0,0 0 0 0 0,-1 1 0 0 0,1-1 0 0 0,0 0 0 0 0,0 0 0 0 0,0 0 0 0 0,-1 1 0 0 0,1-1 0 0 0,0 0 0 0 0,-1 1 0 0 0,1-1 0 0 0,0 1 0 0 0,0-1 0 0 0,1 2 0 0 0,1 0 0 0 0,-1 1 0 0 0,1-1 0 0 0,-1 1 0 0 0,0-1 0 0 0,0 1 0 0 0,0 0 0 0 0,0 0 0 0 0,-1 0 0 0 0,1 0 0 0 0,-1 0 0 0 0,0 0 0 0 0,0 0 0 0 0,0 0 0 0 0,0 0 0 0 0,0 1 0 0 0,-1-1 0 0 0,1 2 0 0 0,0 10 0 0 0,0-1 0 0 0,-1 1 0 0 0,-2 9 0 0 0,2-17 0 0 0,0-6 0 0 0,-8 99 0 0 0,5-78 0 0 0,-1-1 0 0 0,-1 1 0 0 0,-4 10 0 0 0,7-25 0 0 0,-1-1 0 0 0,0 1 0 0 0,-2 2 0 0 0,-1 0 0 0 0,-2-3 0 0 0,7-5 0 0 0,0-1 0 0 0,0 0 0 0 0,1 0 0 0 0,-1 0 0 0 0,0 0 0 0 0,0 0 0 0 0,0 0 0 0 0,0 0 0 0 0,0 0 0 0 0,0 0 0 0 0,0-1 0 0 0,0 1 0 0 0,1 0 0 0 0,-1-1 0 0 0,0 1 0 0 0,0 0 0 0 0,0-1 0 0 0,0 1 0 0 0,1-1 0 0 0,-1 1 0 0 0,0-1 0 0 0,0 1 0 0 0,1-1 0 0 0,-1 0 0 0 0,1 1 0 0 0,-1-1 0 0 0,-1-2 0 0 0,0 1 0 0 0,0 0 0 0 0,0-1 0 0 0,0 1 0 0 0,1-1 0 0 0,-1 1 0 0 0,0-2 0 0 0,-1-5 0 0 0,0 0 0 0 0,1-1 0 0 0,0 1 0 0 0,0 0 0 0 0,0-4 0 0 0,-1-48 0 0 0,3 55 0 0 0,0-34 0 0 0,3 0 0 0 0,1 1 0 0 0,3-6 0 0 0,-4 26 0 0 0,1 1 0 0 0,5-15 0 0 0,-5 23 0 0 0,0 0 0 0 0,0 0 0 0 0,0 1 0 0 0,1 0 0 0 0,6-8 0 0 0,-3 7 0 0 0,-8 10 0 0 0,1-1 0 0 0,0 1 0 0 0,-1-1 0 0 0,1 1 0 0 0,0-1 0 0 0,-1 1 0 0 0,1-1 0 0 0,0 1 0 0 0,-1 0 0 0 0,1-1 0 0 0,0 1 0 0 0,0 0 0 0 0,0 0 0 0 0,0 0 0 0 0,0-1 0 0 0,0 1 0 0 0,0 0 0 0 0,0 1 0 0 0,1-1 0 0 0,-1 0 0 0 0,0 0 0 0 0,0 1 0 0 0,11 4 0 0 0,-9-3 0 0 0,1 1 0 0 0,-1 0 0 0 0,0 0 0 0 0,0 0 0 0 0,0 1 0 0 0,-1-1 0 0 0,1 1 0 0 0,-1-1 0 0 0,0 1 0 0 0,0 0 0 0 0,0 0 0 0 0,0 0 0 0 0,0 2 0 0 0,1 5 0 0 0,0 0 0 0 0,0 0 0 0 0,-1 1 0 0 0,0 6 0 0 0,1 9 0 0 0,-2 0 0 0 0,-1 0 0 0 0,-1 0 0 0 0,-2-1 0 0 0,0 1 0 0 0,-2 0 0 0 0,-7 24 0 0 0,3-28 0 0 0,8-22 0 0 0,0 1 0 0 0,0 0 0 0 0,0-1 0 0 0,0 1 0 0 0,0-1 0 0 0,-1 0 0 0 0,1 1 0 0 0,0-1 0 0 0,-1 0 0 0 0,1 0 0 0 0,-2 1 0 0 0,-5 0 0 0 0,7-3 0 0 0,-1 1 0 0 0,1 0 0 0 0,-1-1 0 0 0,1 0 0 0 0,-1 1 0 0 0,1-1 0 0 0,-1 0 0 0 0,1 0 0 0 0,-1 0 0 0 0,1 0 0 0 0,0 0 0 0 0,0 0 0 0 0,-1 0 0 0 0,1 0 0 0 0,0 0 0 0 0,0-1 0 0 0,0 1 0 0 0,0 0 0 0 0,1-1 0 0 0,-1 1 0 0 0,0-1 0 0 0,0 1 0 0 0,0-2 0 0 0,-2-5 0 0 0,1-1 0 0 0,-1 1 0 0 0,1 0 0 0 0,1-1 0 0 0,0 5 0 0 0,-5-27 0 0 0,2 1 0 0 0,1-1 0 0 0,2-1 0 0 0,1 1 0 0 0,1 0 0 0 0,2 0 0 0 0,4-20 0 0 0,-4 34 0 0 0,1 0 0 0 0,6-14 0 0 0,-8 25 0 0 0,1 0 0 0 0,0 0 0 0 0,0 0 0 0 0,0 0 0 0 0,1 0 0 0 0,0 1 0 0 0,0 0 0 0 0,4-4 0 0 0,0 2 0 0 0,1 3 0 0 0,-8 4 0 0 0,1 1 0 0 0,0-1 0 0 0,-1 0 0 0 0,1 1 0 0 0,-1-1 0 0 0,1 1 0 0 0,-1-1 0 0 0,1 1 0 0 0,-1 0 0 0 0,1-1 0 0 0,-1 1 0 0 0,1 0 0 0 0,-1 0 0 0 0,0 0 0 0 0,0 0 0 0 0,0 0 0 0 0,1 1 0 0 0,-1-1 0 0 0,0 0 0 0 0,0 1 0 0 0,2 2 0 0 0,0 0 0 0 0,-1 0 0 0 0,1 0 0 0 0,-1 0 0 0 0,0 1 0 0 0,1 1 0 0 0,2 13 0 0 0,0 0 0 0 0,-1 0 0 0 0,-1 1 0 0 0,-1 0 0 0 0,0 12 0 0 0,-2 14 0 0 0,-5 42 0 0 0,2-60 0 0 0,0 0 0 0 0,-6 16 0 0 0,5-29 0 0 0,0 1 0 0 0,-2-1 0 0 0,1 0 0 0 0,-2 0 0 0 0,-2 3 0 0 0,8-15 0 0 0,-1-1 0 0 0,0 1 0 0 0,0 0 0 0 0,0-1 0 0 0,0 1 0 0 0,0-1 0 0 0,0 1 0 0 0,-1-1 0 0 0,1 0 0 0 0,-1 0 0 0 0,-1 1 0 0 0,3-2 0 0 0,-1-1 0 0 0,1 1 0 0 0,-1-1 0 0 0,1 1 0 0 0,-1-1 0 0 0,1 0 0 0 0,0 1 0 0 0,-1-1 0 0 0,1 0 0 0 0,-1 0 0 0 0,1 0 0 0 0,-1 0 0 0 0,1 0 0 0 0,-1-1 0 0 0,1 1 0 0 0,-1 0 0 0 0,1-1 0 0 0,0 1 0 0 0,-1-1 0 0 0,1 1 0 0 0,-1-1 0 0 0,1 0 0 0 0,0 0 0 0 0,0 1 0 0 0,0-1 0 0 0,-1-1 0 0 0,-1 0 0 0 0,0-1 0 0 0,0 1 0 0 0,1-1 0 0 0,0 0 0 0 0,-1 0 0 0 0,1 0 0 0 0,0 0 0 0 0,0-1 0 0 0,1 1 0 0 0,-1 0 0 0 0,1-1 0 0 0,0 1 0 0 0,0-1 0 0 0,-1-1 0 0 0,-1-10 0 0 0,0-1 0 0 0,0-13 0 0 0,2 16 0 0 0,-1-8 0 0 0,1-1 0 0 0,1 0 0 0 0,1 1 0 0 0,1-1 0 0 0,1 0 0 0 0,1 1 0 0 0,1 0 0 0 0,1 0 0 0 0,4-11 0 0 0,-8 27 0 0 0,0 0 0 0 0,0 1 0 0 0,0 0 0 0 0,1-1 0 0 0,1-1 0 0 0,-3 4 0 0 0,1 0 0 0 0,-1 1 0 0 0,1-1 0 0 0,-1 1 0 0 0,1-1 0 0 0,-1 1 0 0 0,1-1 0 0 0,0 1 0 0 0,0 0 0 0 0,0 0 0 0 0,0 0 0 0 0,0 0 0 0 0,0 0 0 0 0,8 0 0 0 0,-7 1 0 0 0,-1 1 0 0 0,1 0 0 0 0,-1 0 0 0 0,0 0 0 0 0,1 0 0 0 0,-1 0 0 0 0,0 1 0 0 0,0-1 0 0 0,1 1 0 0 0,-1-1 0 0 0,0 1 0 0 0,0 0 0 0 0,-1 0 0 0 0,1 0 0 0 0,0 0 0 0 0,-1 0 0 0 0,2 2 0 0 0,0 1 0 0 0,1 1 0 0 0,-1 0 0 0 0,-1 0 0 0 0,1 0 0 0 0,-1 0 0 0 0,1 5 0 0 0,2 16 0 0 0,0-1 0 0 0,-2 0 0 0 0,-1 1 0 0 0,-1 0 0 0 0,-2 0 0 0 0,0-1 0 0 0,-2 1 0 0 0,-1-1 0 0 0,-3 10 0 0 0,4-23-2 0 0,0 1 0 0 0,-2-1 0 0 0,0 1 2 0 0,4-10 6 0 0,-1-1 0 0 0,0 1 0 0 0,1-1 0 0 0,-1 1 0 0 0,-1-1 0 0 0,1 0 0 0 0,0 0 0 0 0,-1 0 0 0 0,0 0 0 0 0,1-1 0 0 0,-1 1 0 0 0,0-1 0 0 0,-2 1-6 0 0,5-2 60 0 0,-1-1 0 0 0,0 1 0 0 0,0-1 0 0 0,0 1 0 0 0,0-1 0 0 0,0 0 0 0 0,1 0 0 0 0,-1 1 0 0 0,0-1 0 0 0,0 0 0 0 0,0 0 0 0 0,0 0 0 0 0,0 0 0 0 0,0 0 0 0 0,0 0 0 0 0,0 0 0 0 0,0 0 0 0 0,0-1 0 0 0,0 1-60 0 0,-1-1 64 0 0,1 1 1 0 0,-1-1-1 0 0,1 0 0 0 0,-1 0 1 0 0,1 0-1 0 0,0 0 0 0 0,-1 0 1 0 0,1 0-1 0 0,0 0 1 0 0,-1-2-65 0 0,-3-2 53 0 0,1-1 0 0 0,0 0 0 0 0,1 0 0 0 0,-3-6-53 0 0,5 10-20 0 0,-3-8 20 0 0,0 1 0 0 0,0-1 0 0 0,1-1 0 0 0,1 1 0 0 0,-2-10 0 0 0,0-16 0 0 0,1-3 0 0 0,2 24 0 0 0,1 11 0 0 0,-5-71 0 0 0,4-25 0 0 0,2 75 0 0 0,1 1 0 0 0,1 0 0 0 0,1 0 0 0 0,1 1 0 0 0,1-1 0 0 0,3-4 0 0 0,-7 23-6 0 0,0 0-1 0 0,0 0 1 0 0,1 1 0 0 0,-1-1-1 0 0,1 1 1 0 0,0 0-1 0 0,1 0 1 0 0,-1 0 0 0 0,1 0-1 0 0,0 1 7 0 0,-2 1-337 0 0,-2 2-138 0 0,1 1-33 0 0,5 2 468 0 0,-1 1-1 0 0,0-1 1 0 0,-1 1-1 0 0,1 0 1 0 0,-1 0-1 0 0,1 1 0 0 0,-1-1 1 0 0,-1 1-1 0 0,1 0 1 0 0,-1 0-1 0 0,0 0 1 0 0,0 1-1 0 0,0-1 1 0 0,-1 1-1 0 0,1 1 41 0 0,1 5 0 0 0,-1 1 0 0 0,-1-1 0 0 0,0 1 0 0 0,-1 0 0 0 0,0-1 0 0 0,-1 1 0 0 0,0 1 0 0 0,0 21 0 0 0,2 5 223 0 0,-2 0-1 0 0,-2 0 1 0 0,-2 0-1 0 0,-1 0 1 0 0,-2-1-1 0 0,-2 1 0 0 0,-6 11-222 0 0,4-23-950 0 0,10-26 577 0 0,1-2 574 0 0,-2 0-125 0 0,1 0-1 0 0,0 0 1 0 0,0-1 0 0 0,0 1 0 0 0,0 0 0 0 0,-1-1-1 0 0,1 1 1 0 0,0-1 0 0 0,0 1 0 0 0,0-1 0 0 0,0 0-1 0 0,0 1 1 0 0,0-1 0 0 0,1 0 0 0 0,-1 0 0 0 0,0 0 0 0 0,0 0-1 0 0,0 0 1 0 0,1 0 0 0 0,-1 0 0 0 0,0-1-76 0 0,-2-2-9 0 0,1-1 0 0 0,0 1 1 0 0,0-1-1 0 0,-1-3 9 0 0,-2-10-211 0 0,1 1 1 0 0,1-1-1 0 0,0 0 0 0 0,2 0 0 0 0,0 0 1 0 0,1-8 210 0 0,3-37 746 0 0,3-10-746 0 0,-4 62 83 0 0,-2 3-173 0 0,1-7-154 0 0,1 1-1 0 0,0 0 1 0 0,1 0-1 0 0,1 0 1 0 0,0 0-1 0 0,1 0 245 0 0,-5 13 0 0 0,0 0 0 0 0,1 0 0 0 0,-1 0 0 0 0,0 1 0 0 0,1-1 0 0 0,-1 0 0 0 0,1 0 0 0 0,0 1 0 0 0,-1-1 0 0 0,1 0 0 0 0,-1 1 0 0 0,2-1 0 0 0,-2 1 0 0 0,1-1 0 0 0,-1 1 0 0 0,1 0 0 0 0,-1 0 0 0 0,1 0 0 0 0,0 0 0 0 0,-1-1 0 0 0,1 1 0 0 0,-1 0 0 0 0,1 0 0 0 0,-1 0 0 0 0,1 0 0 0 0,-1 1 0 0 0,1-1 0 0 0,-1 0 0 0 0,1 0 0 0 0,0 0 0 0 0,-1 0 0 0 0,1 0 0 0 0,-1 1 0 0 0,1-1 0 0 0,2 2 0 0 0,0 0 0 0 0,-1 0 0 0 0,1 0 0 0 0,0 0 0 0 0,-1 1 0 0 0,1-1 0 0 0,-1 1 0 0 0,0 0 0 0 0,0-1 0 0 0,0 1 0 0 0,0 0 0 0 0,-1 0 0 0 0,1 1 0 0 0,-1-1 0 0 0,1 1 0 0 0,2 7 0 0 0,-1 0 0 0 0,1 0 0 0 0,-2 0 0 0 0,0 1 0 0 0,1 8 0 0 0,-1 0 0 0 0,-1 0 0 0 0,-1 6 0 0 0,-4 60 0 0 0,3-72 0 0 0,0-12 0 0 0,-6 76 0 0 0,5-65 0 0 0,-1 0 0 0 0,0 0 0 0 0,-1 0 0 0 0,-4 9 0 0 0,7-19 114 0 0,0 0 1 0 0,0 0-1 0 0,0 0 0 0 0,-1-1 0 0 0,1 1 0 0 0,-1 0 0 0 0,0-1 0 0 0,0 1 1 0 0,0-1-1 0 0,0 0 0 0 0,0 0 0 0 0,-1 0 0 0 0,1 0 0 0 0,-1 0 1 0 0,1 0-1 0 0,-3 1-114 0 0,5-3 5 0 0,-1 0-1 0 0,1 0 1 0 0,0 0 0 0 0,0 0 0 0 0,0 0 0 0 0,0 0 0 0 0,0 0-1 0 0,0 0 1 0 0,-1 0 0 0 0,1 0 0 0 0,0 0 0 0 0,0 0-1 0 0,0 0 1 0 0,0 0 0 0 0,0 0 0 0 0,0 0 0 0 0,0 0 0 0 0,-1 0-1 0 0,1 0 1 0 0,0 0 0 0 0,0 0 0 0 0,0 0 0 0 0,0 0-1 0 0,0 0 1 0 0,0 0 0 0 0,-1 0 0 0 0,1 0 0 0 0,0 0-1 0 0,0 0 1 0 0,0 0 0 0 0,0 0-5 0 0,-3-2 1 0 0,1 0 0 0 0,-1-1 1 0 0,1 1-1 0 0,-1 0 0 0 0,1-1 0 0 0,0 1 0 0 0,0-1 0 0 0,0 0 1 0 0,0 1-1 0 0,1-1 0 0 0,-1 0 0 0 0,1 0 0 0 0,-1 0 0 0 0,1 0 1 0 0,0-3-2 0 0,-3-8-1 0 0,1-1 1 0 0,0 1-1 0 0,1-2 1 0 0,-3-30 0 0 0,1-47 0 0 0,5 67 0 0 0,1 1 0 0 0,2-1 0 0 0,5-18 0 0 0,-6 31-80 0 0,0 0 0 0 0,2 0-1 0 0,-1 0 1 0 0,2 1 0 0 0,1-4 80 0 0,-6 15-55 0 0,0 0-30 0 0,-1-1-1 0 0,1 1 0 0 0,0-1 1 0 0,0 1-1 0 0,0 0 0 0 0,0 0 1 0 0,0-1-1 0 0,0 1 0 0 0,0 0 1 0 0,0 0-1 0 0,0 0 0 0 0,1 0 1 0 0,-1 0-1 0 0,0 0 0 0 0,1 0 1 0 0,0 0 85 0 0,9-1-150 0 0,-9 2 149 0 0,1 1 1 0 0,-1-1-1 0 0,0 1 0 0 0,1 0 0 0 0,-1-1 0 0 0,0 1 1 0 0,0 0-1 0 0,0 0 0 0 0,0 0 0 0 0,0 1 0 0 0,0-1 1 0 0,0 0-1 0 0,0 1 0 0 0,0-1 0 0 0,-1 1 1 0 0,1 0-1 0 0,-1 0 0 0 0,1-1 0 0 0,-1 1 0 0 0,1 0 1 0 0,-1 0-1 0 0,1 2 1 0 0,0 1 0 0 0,1 1 0 0 0,-1-1 0 0 0,0 0 0 0 0,-1 1 1 0 0,1-1-1 0 0,-1 1 0 0 0,0-1 0 0 0,-1 1 0 0 0,1 1 0 0 0,-1 11 0 0 0,-1 0 0 0 0,-1 0 0 0 0,0 0 0 0 0,-1 0 0 0 0,-1 0 0 0 0,-2 3 0 0 0,1-9 0 0 0,-3-1 0 0 0,0-3 0 0 0,7-8 0 0 0,0 1 0 0 0,0-1 0 0 0,0 0 0 0 0,0 0 0 0 0,0 1 0 0 0,0-1 0 0 0,0 0 0 0 0,0 0 0 0 0,0 0 0 0 0,0 0 0 0 0,0 0 0 0 0,-1 0 0 0 0,0-1 0 0 0,0 1 0 0 0,0-1 0 0 0,1 1 0 0 0,-1-1 0 0 0,0 0 0 0 0,0 0 0 0 0,1 0 0 0 0,-1 0 0 0 0,1 0 0 0 0,-1 0 0 0 0,1 0 0 0 0,-1 0 0 0 0,1-1 0 0 0,0 1 0 0 0,0-1 0 0 0,-1 1 0 0 0,1-1 0 0 0,0 1 0 0 0,0-1 0 0 0,0 1 0 0 0,1-1 0 0 0,-1 0 0 0 0,0 0 0 0 0,-3-7 0 0 0,1 0 0 0 0,0-1 0 0 0,1 0 0 0 0,0 0 0 0 0,1 7 0 0 0,-3-16 0 0 0,1 0 0 0 0,1-1 0 0 0,1 1 0 0 0,0-1 0 0 0,2-6 0 0 0,-1 15 0 0 0,2 1 0 0 0,-1 0 0 0 0,1-1 0 0 0,1 1 0 0 0,-1 0 0 0 0,2 0 0 0 0,-1 1 0 0 0,2-1 0 0 0,-1 1 0 0 0,6-9 0 0 0,-8 15 0 0 0,1 1 0 0 0,-1-1 0 0 0,0 0 0 0 0,1 1 0 0 0,0-1 0 0 0,0 1 0 0 0,2-2 0 0 0,8-2 0 0 0,-11 5 0 0 0,1 0 0 0 0,-1 1 0 0 0,1 0 0 0 0,-1-1 0 0 0,1 1 0 0 0,-1 0 0 0 0,1 0 0 0 0,-1 0 0 0 0,1 1 0 0 0,-1-1 0 0 0,1 0 0 0 0,-1 1 0 0 0,1 0 0 0 0,-1 0 0 0 0,1 0 0 0 0,0 0 0 0 0,0 1 0 0 0,0 0 0 0 0,0 0 0 0 0,0 0 0 0 0,0 0 0 0 0,0 1 0 0 0,-1-1 0 0 0,1 1 0 0 0,-1-1 0 0 0,1 2 0 0 0,1 2 0 0 0,0-1 0 0 0,0 2 0 0 0,-1-1 0 0 0,0 0 0 0 0,0 1 0 0 0,0-1 0 0 0,-1 1 0 0 0,0 0 0 0 0,-1-1 0 0 0,2 7 0 0 0,-2-1 203 0 0,-1 0 0 0 0,0 0 0 0 0,-1 0 0 0 0,0 0 0 0 0,-1 0 0 0 0,0 0 0 0 0,-1 0 0 0 0,0 0 0 0 0,-1 1-203 0 0,3-11 11 0 0,0 0 0 0 0,0-1 0 0 0,0 1 0 0 0,1 0 0 0 0,-2 0 0 0 0,1-1 0 0 0,0 1 0 0 0,0-1 0 0 0,-1 1 0 0 0,1-1 0 0 0,0 0 0 0 0,-1 1 0 0 0,1-1 0 0 0,-1 0-11 0 0,0 0 11 0 0,-8 6-11 0 0,-3-5 0 0 0,10-2 0 0 0,-1 0 0 0 0,1-1 0 0 0,0 0 0 0 0,0 1 0 0 0,0-1 0 0 0,-1-1 0 0 0,1 1 0 0 0,0 0 0 0 0,0-1 0 0 0,1 1 0 0 0,-1-1 0 0 0,-1-1 0 0 0,-3-2 0 0 0,0 0 0 0 0,1-1 0 0 0,0 0 0 0 0,-2-2 0 0 0,2-1 0 0 0,6 9 0 0 0,-1 0 0 0 0,1 0 0 0 0,0 0 0 0 0,0-1 0 0 0,0 1 0 0 0,0 0 0 0 0,-1 0 0 0 0,1 0 0 0 0,0-1 0 0 0,0 1 0 0 0,0 0 0 0 0,0 0 0 0 0,0-1 0 0 0,0 1 0 0 0,0 0 0 0 0,0-1 0 0 0,0 1 0 0 0,0 0 0 0 0,0 0 0 0 0,0-1 0 0 0,0 1 0 0 0,0 0 0 0 0,0 0 0 0 0,0-1 0 0 0,0 1 0 0 0,0 0 0 0 0,0-1 0 0 0,0 1 0 0 0,2 0-46 0 0,-1 0-1 0 0,0 1 0 0 0,1-1 1 0 0,-1 0-1 0 0,0 1 1 0 0,1-1-1 0 0,-1 1 1 0 0,0 0-1 0 0,0-1 1 0 0,0 1-1 0 0,1 0 0 0 0,-1 0 1 0 0,0-1-1 0 0,0 1 1 0 0,0 1 46 0 0,3 1-498 0 0,-1 0 1 0 0,0 0 0 0 0,1 0-1 0 0,1 4 498 0 0,5 10-1514 0 0,0 3-20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55.1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1699 4607 0 0,'0'0'208'0'0,"0"0"67"0"0,0 0 154 0 0,0 0 69 0 0,0 0 12 0 0,0 0-67 0 0,0 2-294 0 0,-2 3-61 0 0,1-4 283 0 0,1-1 117 0 0,-1 8 533 0 0,1-6-509 0 0,0-2 0 0 0,0 0 0 0 0,0 0-69 0 0,0 0-222 0 0,0 0 166 0 0,0 0 101 0 0,0 0 21 0 0,0 0-66 0 0,-1 1-294 0 0,-2 5-61 0 0,2-5 283 0 0,1-1 117 0 0,0 0 21 0 0,0 0-66 0 0,1-1-294 0 0,5-2-134 0 0,-1 0-19 0 0,7-6 81 0 0,-7 4 156 0 0,14-8 1494 0 0,-3 4-1711 0 0,0-3-16 0 0,-1 0 0 0 0,4-5 0 0 0,-10 8 0 0 0,46-32 0 0 0,-52 39 0 0 0,0 0 0 0 0,0 0 0 0 0,0 0 0 0 0,0 0 0 0 0,0 1 0 0 0,14-9 0 0 0,21-24 0 0 0,-17 14 0 0 0,12-6 0 0 0,-24 20 0 0 0,0 0 0 0 0,-1-1 0 0 0,0 0 0 0 0,2-3 0 0 0,-8 7 0 0 0,0-1 0 0 0,10-3 0 0 0,65-31 0 0 0,-49 20 0 0 0,-17 11 0 0 0,0 1 0 0 0,11-5 0 0 0,-1 0 0 0 0,-15 8 0 0 0,0 0 0 0 0,0 0 0 0 0,4-1 0 0 0,-1 1 0 0 0,0-1 0 0 0,-1 0 0 0 0,5-3 0 0 0,9-4 0 0 0,-7 2 0 0 0,1-1 0 0 0,-3 4-13 0 0,0-1 0 0 0,0-1 0 0 0,10-7 13 0 0,-11 6 161 0 0,1 2-1 0 0,0-1 1 0 0,12-4-161 0 0,4-6 1589 0 0,-27 17-1583 0 0,6-3 4 0 0,5-4-10 0 0,7-4 0 0 0,31-19 0 0 0,-45 26 0 0 0,-4 4 0 0 0,-1-1 0 0 0,1 0 0 0 0,0 1 0 0 0,1-1 0 0 0,-1 1 0 0 0,0 0 0 0 0,0-1 0 0 0,1 1 0 0 0,15-8 0 0 0,-7 4 0 0 0,0-1 0 0 0,-1 0 0 0 0,2-1 0 0 0,2-3 0 0 0,-1-1 0 0 0,2-1 0 0 0,-7 5 0 0 0,0 1 0 0 0,0-1 0 0 0,6-1 0 0 0,13-10 0 0 0,9-7 0 0 0,-9 6 0 0 0,-14 10 0 0 0,1 1 0 0 0,8-3 0 0 0,12-6 0 0 0,-20 10 0 0 0,0 0 0 0 0,0 2 0 0 0,6-2 0 0 0,-2 0 0 0 0,16-7 0 0 0,-4-3 0 0 0,25-17 0 0 0,-36 22 9 0 0,-14 9 63 0 0,1 0 0 0 0,-1 0 1 0 0,0-1-1 0 0,0 1 1 0 0,-1-1-1 0 0,4-4-72 0 0,-3 4 268 0 0,0-1-1 0 0,-1 1 1 0 0,2 1 0 0 0,-1-1 0 0 0,0 1-1 0 0,4-2-267 0 0,-2 1 0 0 0,0 0 0 0 0,0 0-1 0 0,-1-1 1 0 0,0 0 0 0 0,1 0 0 0 0,-1 0 0 0 0,1 1 0 0 0,0 0 0 0 0,1 0 0 0 0,-1 0 0 0 0,7-1 0 0 0,-5 1 0 0 0,-1 1 0 0 0,0-1 0 0 0,0-1 0 0 0,0 1 0 0 0,3-4 0 0 0,-1 1 0 0 0,-1 1 0 0 0,1 0 0 0 0,1 1 0 0 0,-1 0 0 0 0,21-11 0 0 0,17-5 0 0 0,-21 8 0 0 0,8-6 0 0 0,-18 11 0 0 0,4-3 0 0 0,12-9 0 0 0,-20 13 0 0 0,11-9 0 0 0,18-13 0 0 0,-1-5 0 0 0,-26 25 0 0 0,25-15 0 0 0,-38 22 0 0 0,12-4 0 0 0,12-7 0 0 0,-11 6 0 0 0,11-7 0 0 0,-10 4 0 0 0,31-19 0 0 0,-15 13 0 0 0,-19 9 0 0 0,9-2 0 0 0,-11 3 0 0 0,-9 4 0 0 0,-1 0 0 0 0,2-1 0 0 0,0 0 0 0 0,0 0 0 0 0,1 1 0 0 0,-1-1 0 0 0,2 0 0 0 0,5-3 0 0 0,-10 4 0 0 0,1 0 0 0 0,6-5 0 0 0,9-1 0 0 0,5-8 0 0 0,-18 14 0 0 0,0 0 0 0 0,1 0 0 0 0,-1 0 0 0 0,0 1 0 0 0,2-1 0 0 0,4-2 0 0 0,6-12 0 0 0,-14 14 0 0 0,11-8 0 0 0,16-13 0 0 0,-8 7 0 0 0,-10 11 0 0 0,-7 4 0 0 0,-1-1 0 0 0,1 1 0 0 0,-1-1 0 0 0,0 1 0 0 0,0-1 0 0 0,1 0 0 0 0,-1 1 0 0 0,0-1 0 0 0,0-1 0 0 0,5-2 0 0 0,24-12 0 0 0,-15 9 0 0 0,-9 4 0 0 0,0-2 0 0 0,-4 4 0 0 0,9-1 0 0 0,-9 2 0 0 0,15-11 0 0 0,-11 8 0 0 0,4-1-7 0 0,0 2 86 0 0,-9 2 292 0 0,0-1 17 0 0,-2 2-113 0 0,0 0-272 0 0,0 0-1 0 0,0 0 1 0 0,0 0 0 0 0,0 0-1 0 0,0 0 1 0 0,0 0 0 0 0,0 0-1 0 0,0 0 1 0 0,0 0 0 0 0,0 0-1 0 0,0 0 1 0 0,0 0 0 0 0,0 0-1 0 0,0 0 1 0 0,0 0 0 0 0,1 0-1 0 0,-1 0 1 0 0,0 0 0 0 0,0 0-1 0 0,0 0 1 0 0,0 0 0 0 0,0 0-1 0 0,0 0 1 0 0,0 0 0 0 0,0 0-1 0 0,0 0 1 0 0,0 0 0 0 0,0 0-1 0 0,0 0 1 0 0,0 0 0 0 0,0 0-1 0 0,0 0 1 0 0,0 0 0 0 0,0 0-1 0 0,0 0 1 0 0,0 0 0 0 0,0 0-1 0 0,0 0 1 0 0,0 0 0 0 0,0 0-1 0 0,0 0 1 0 0,0 0 0 0 0,0 0-3 0 0,17-12 827 0 0,-10 8-827 0 0,0 0 0 0 0,0-2 0 0 0,-2 1 0 0 0,1 2 0 0 0,-1-2 0 0 0,0-1 0 0 0,-1 0 0 0 0,1 1 0 0 0,0 0-64 0 0,-16 27-1051 0 0,9-19 910 0 0,1 0-375 0 0,0-2-285 0 0,-7 9-1146 0 0,3-4 987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8:00.02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42 8287 0 0,'0'0'382'0'0,"0"0"-8"0"0,1-1-240 0 0,0 0-112 0 0,-1 0 1 0 0,1 0-1 0 0,0 0 0 0 0,0 0 1 0 0,1 1-1 0 0,-1-1 1 0 0,0 0-1 0 0,0 1 0 0 0,0-1 1 0 0,0 0-1 0 0,1 1 1 0 0,-1-1-1 0 0,0 1 0 0 0,1 0 1 0 0,-1-1-1 0 0,0 1 1 0 0,1 0-23 0 0,4-1 325 0 0,0 1 0 0 0,1 0 0 0 0,2 0-325 0 0,13 0 533 0 0,54-11-351 0 0,-28 3-199 0 0,0 2 17 0 0,-5 3 0 0 0,42 2 0 0 0,-63 2 0 0 0,0 2 0 0 0,0 0 0 0 0,0 1 0 0 0,17 6 0 0 0,-28-7 80 0 0,-1 1 0 0 0,1 1-1 0 0,-1 0 1 0 0,0 0 0 0 0,0 1-1 0 0,-1 0 1 0 0,0 1 0 0 0,0 0-1 0 0,0 1 1 0 0,-1-1-1 0 0,0 2 1 0 0,-1-1 0 0 0,6 9-80 0 0,-7-9 68 0 0,-1 0-1 0 0,0 0 1 0 0,-1 1 0 0 0,0 0 0 0 0,0 0-1 0 0,-1 0 1 0 0,0 0 0 0 0,-1 0 0 0 0,1 1 0 0 0,-2-1-1 0 0,0 1 1 0 0,0 0 0 0 0,0-1 0 0 0,-1 1 0 0 0,-1 0-1 0 0,0 2-67 0 0,-1 0 116 0 0,-1 0 0 0 0,0 0 0 0 0,-1 0-1 0 0,0-1 1 0 0,-1 1 0 0 0,0-1 0 0 0,-1 0 0 0 0,0-1-1 0 0,-4 6-115 0 0,-12 14 467 0 0,-1-2 0 0 0,-15 15-467 0 0,-4 0 0 0 0,-2-2 0 0 0,-37 26 0 0 0,20-23-342 0 0,-41 19 342 0 0,90-55-59 0 0,6-5-105 0 0,0 1 0 0 0,0-1 1 0 0,0 0-1 0 0,0-1 0 0 0,-1 0 0 0 0,-5 2 164 0 0,-1-3-512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05.25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39 1054 4607 0 0,'0'0'102'0'0,"0"0"20"0"0,0 0 6 0 0,0 0 51 0 0,0 0 213 0 0,-1 0 96 0 0,-25 9 2749 0 0,24-9-2866 0 0,2 0 117 0 0,0 0 21 0 0,0 0-66 0 0,0 0-222 0 0,0 0 166 0 0,0 0 101 0 0,0 0 21 0 0,0 0-66 0 0,0 0-222 0 0,0 0 166 0 0,0 0 101 0 0,0 0 21 0 0,0 0-66 0 0,-1 1-294 0 0,-4 5-133 0 0,1-1-16 0 0,7-10 0 0 0,21-22 0 0 0,3-2 0 0 0,-22 22 89 0 0,1 1-1 0 0,0 0 1 0 0,0 0-1 0 0,1 0 1 0 0,4-2-89 0 0,-8 5 208 0 0,1 0 1 0 0,-1-1-1 0 0,1 0 1 0 0,-1 0-1 0 0,0 0 1 0 0,0-1-209 0 0,11-13 338 0 0,29-23-320 0 0,-25 24-19 0 0,0-1 0 0 0,1-3 1 0 0,14-16 0 0 0,2 2 0 0 0,2 2 0 0 0,8-5 0 0 0,-24 20 0 0 0,24-25 0 0 0,-40 38 0 0 0,1 0 0 0 0,-1 0 0 0 0,0-1 0 0 0,4-6 0 0 0,7-9 0 0 0,-10 16 0 0 0,-1 0 0 0 0,0 0 0 0 0,2 0 0 0 0,-2 2 0 0 0,0-1 0 0 0,0 0 0 0 0,-1-1 0 0 0,2-1 0 0 0,2-3 0 0 0,1 1 0 0 0,-1 0 0 0 0,4-2 0 0 0,3-3 0 0 0,49-41 0 0 0,27-31 0 0 0,-84 80 0 0 0,-5 4 0 0 0,0 0 0 0 0,-1 0 0 0 0,1-1 0 0 0,0 1 0 0 0,-1 0 0 0 0,1-1 0 0 0,-1 1 0 0 0,1-1 0 0 0,-1 0 0 0 0,1 0 0 0 0,2-3 0 0 0,7-11 0 0 0,8-3 0 0 0,-15 15 0 0 0,13-9 0 0 0,-15 12 0 0 0,22-18 0 0 0,-22 18 0 0 0,0 0 0 0 0,10-5 0 0 0,4-4 0 0 0,6-6 0 0 0,-20 14 0 0 0,-1 2 0 0 0,-1-1 0 0 0,1 0 0 0 0,-1 1 0 0 0,1-1 0 0 0,0 1 0 0 0,-1-1 0 0 0,1 1 0 0 0,0-1 0 0 0,0 1 0 0 0,-1-1 0 0 0,1 1 0 0 0,0 0 0 0 0,0-1 0 0 0,22-11 0 0 0,-16 8 0 0 0,0-1 0 0 0,-1 1 72 0 0,-5 3 299 0 0,-1 1 117 0 0,0 0 21 0 0,0 0-66 0 0,-1 1-294 0 0,-7 2-133 0 0,5-1-16 0 0,-4 7 0 0 0,3-5 0 0 0,-18 17 0 0 0,8-9 0 0 0,0-1 0 0 0,-15 9 0 0 0,8-6 0 0 0,18-11 0 0 0,-1 0 0 0 0,1 0 0 0 0,-1 1 0 0 0,1-1 0 0 0,0 1 0 0 0,0 0 0 0 0,-1 1 0 0 0,0 0 0 0 0,0-1 0 0 0,-3 4 0 0 0,-29 19 0 0 0,19-14 0 0 0,-11 11 0 0 0,-85 74 0 0 0,83-70 0 0 0,0-1 0 0 0,2 1 0 0 0,-5 9 0 0 0,2-3 0 0 0,-1-1 0 0 0,-27 20 0 0 0,-10 6 0 0 0,48-41 0 0 0,-17 12 0 0 0,36-28 0 0 0,0 0 0 0 0,-1 0 0 0 0,1 0 0 0 0,0 0 0 0 0,0 0 0 0 0,0 0 0 0 0,1 1 0 0 0,-1-1 0 0 0,-1 3 0 0 0,-5 8 0 0 0,0-3 0 0 0,-2-1 0 0 0,9-6 0 0 0,-10 8 0 0 0,11-11 0 0 0,0 1 0 0 0,0-1 0 0 0,0 0 0 0 0,-1 0 0 0 0,1 0 0 0 0,0 0 0 0 0,0 0 0 0 0,0 0 0 0 0,0 0 0 0 0,0 0 0 0 0,0 1 0 0 0,0-1 0 0 0,0 0 0 0 0,0 0 0 0 0,0 0 0 0 0,0 0 0 0 0,0 0 0 0 0,0 0 0 0 0,-1 0 0 0 0,1 0 0 0 0,0 0 0 0 0,0 0 0 0 0,0 0 0 0 0,0 0 0 0 0,0 0 0 0 0,0 0 0 0 0,0 0 0 0 0,0 0 0 0 0,-1 0 0 0 0,1 0 0 0 0,0 0 0 0 0,0 0 0 0 0,0 0 0 0 0,0 0 0 0 0,0 0 0 0 0,0 0 0 0 0,0 0 0 0 0,-1 0 0 0 0,1 0 0 0 0,0 0 0 0 0,0 0 0 0 0,0 0 0 0 0,0 0 0 0 0,0 0 0 0 0,0 0 0 0 0,0 0 0 0 0,0 0 0 0 0,-1 0 0 0 0,1 0 0 0 0,8-14 0 0 0,22-23 0 0 0,-19 24 0 0 0,0 0 0 0 0,1 1 0 0 0,1 0 0 0 0,4-3 0 0 0,1-1 0 0 0,9-10 0 0 0,-10 7 0 0 0,40-43 0 0 0,32-48 0 0 0,-70 86 0 0 0,0 0 0 0 0,1 1 0 0 0,8-5 0 0 0,13-16 0 0 0,-23 24 0 0 0,0 2 0 0 0,2-1 0 0 0,56-53 0 0 0,-59 54 0 0 0,66-63 0 0 0,-30 28 0 0 0,3-2 0 0 0,-13 18 0 0 0,-41 36 0 0 0,0 0 0 0 0,-1-1 0 0 0,1 1 0 0 0,0-1 0 0 0,-1 0 0 0 0,0 1 0 0 0,2-3 0 0 0,9-11 0 0 0,-5 9 0 0 0,-2 3 0 0 0,-4 5 0 0 0,-3 2 0 0 0,0 3 0 0 0,-8 15 0 0 0,-4 1 0 0 0,-8 10 0 0 0,16-25 0 0 0,0-1 0 0 0,0 1 0 0 0,0-1 0 0 0,-2 0 0 0 0,1 1 0 0 0,0 0 0 0 0,-3 3 0 0 0,4-3 0 0 0,-1-1 0 0 0,-6 7 0 0 0,-8 7 0 0 0,-31 35 0 0 0,-5 6 0 0 0,26-30 0 0 0,-16 23 0 0 0,-9 16 0 0 0,-14 19 0 0 0,37-48 0 0 0,-3-1 0 0 0,23-28 0 0 0,-9 8 0 0 0,-7 7 0 0 0,15-15 0 0 0,-1 0 0 0 0,0-1 0 0 0,-4 2 0 0 0,0 0 0 0 0,-16 14 0 0 0,20-14 0 0 0,-1-1 0 0 0,0 0 0 0 0,-12 5 0 0 0,6-3 0 0 0,0 1 0 0 0,-6 6 0 0 0,19-13 0 0 0,5-4 0 0 0,2-2 0 0 0,0 0 0 0 0,0-1 0 0 0,0 1 0 0 0,1 0 0 0 0,-1 0 0 0 0,0 1 0 0 0,-1 4 0 0 0,-1-4 0 0 0,5-9 0 0 0,-6-10 0 0 0,5-1 0 0 0,0 16 0 0 0,-1-1 0 0 0,1 1 0 0 0,0-1 0 0 0,0 0 0 0 0,0 1 0 0 0,0-1 0 0 0,0 1 0 0 0,0-1 0 0 0,0 0 0 0 0,1 1 0 0 0,-1-1 0 0 0,0 1 0 0 0,0-1 0 0 0,0 1 0 0 0,0-1 0 0 0,1 0 0 0 0,-1 1 0 0 0,0-1 0 0 0,1 1 0 0 0,-1-1 0 0 0,0 1 0 0 0,1-1 0 0 0,1-1 0 0 0,9-14 0 0 0,0 1 0 0 0,1 0 0 0 0,1 1 0 0 0,4-4 0 0 0,20-22 0 0 0,6-9 0 0 0,38-34 0 0 0,-41 43 0 0 0,23-32 0 0 0,24-25 0 0 0,82-77 0 0 0,-93 99 0 0 0,-72 71 0 0 0,6-7 0 0 0,0 0 0 0 0,1 1 0 0 0,1 1 0 0 0,-1-1 0 0 0,4 0 0 0 0,23-11 0 0 0,-29 16 0 0 0,-1-2 0 0 0,0 3 0 0 0,-8 4 0 0 0,0 0 0 0 0,0 0 0 0 0,0 0 0 0 0,1 0 0 0 0,-1-1 0 0 0,0 1 0 0 0,0 0 0 0 0,1 0 0 0 0,-1 0 0 0 0,0 0 0 0 0,1 0 0 0 0,-1 0 0 0 0,0 0 0 0 0,0 0 0 0 0,1 0 0 0 0,-1 0 0 0 0,0 0 0 0 0,1 0 0 0 0,-1 0 0 0 0,0 0 0 0 0,0 0 0 0 0,1 0 0 0 0,-1 0 0 0 0,0 1 0 0 0,0-1 0 0 0,1 1 0 0 0,-1-1 0 0 0,0 1 0 0 0,0 0 0 0 0,0-1 0 0 0,0 1 0 0 0,0-1 0 0 0,0 1 0 0 0,0-1 0 0 0,0 1 0 0 0,0 0 0 0 0,-1-1 0 0 0,1 1 0 0 0,0-1 0 0 0,0 1 0 0 0,0-1 0 0 0,-1 1 0 0 0,-4 13 0 0 0,2-8 0 0 0,0 0 0 0 0,0 0 0 0 0,0-1 0 0 0,-1 1 0 0 0,1-1 0 0 0,-1 0 0 0 0,-4 4 0 0 0,-8 11 0 0 0,-22 28 0 0 0,-3-1 0 0 0,-39 35 0 0 0,60-62 0 0 0,-128 137 0 0 0,49-51 0 0 0,35-41 1024 0 0,-3-4 0 0 0,-70 49-1024 0 0,132-107 0 0 0,1 0 0 0 0,-1 0 0 0 0,1 0 0 0 0,-1 0 0 0 0,0-1 0 0 0,-1 0 0 0 0,0-1 0 0 0,5-3 0 0 0,3-3 0 0 0,-2 5 0 0 0,4-8 0 0 0,0 0 0 0 0,1 0 0 0 0,0 1 0 0 0,0 0 0 0 0,0 0 0 0 0,6-5 0 0 0,3-5 0 0 0,22-24 0 0 0,36-32 0 0 0,-19 21 0 0 0,52-53 0 0 0,34-35 0 0 0,-95 96 42 0 0,9-3-42 0 0,11-11-918 0 0,-58 52 545 0 0,98-89 1622 0 0,-91 83-1249 0 0,1 0 0 0 0,2-4 0 0 0,-10 10 0 0 0,-1 1-64 0 0,-3 5-273 0 0,-2 0-138 0 0,0 0-33 0 0,9-2-2948 0 0,-9 2 2432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14.1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311 880 4607 0 0,'0'0'102'0'0,"0"0"20"0"0,0 0 6 0 0,0 0 51 0 0,0 0 213 0 0,0 0 96 0 0,0 0 21 0 0,0 0-66 0 0,0 0-222 0 0,0 0 166 0 0,0 0 101 0 0,0 0 21 0 0,0 0-66 0 0,0 0-222 0 0,0 0 166 0 0,0 0 101 0 0,0 0 21 0 0,0 0-66 0 0,-1 0-294 0 0,-5-6-125 0 0,1-3-96 0 0,4 8-265 0 0,1 1-138 0 0,-6-3-475 0 0,1-2 800 0 0,-4-4 135 0 0,7 8 14 0 0,-5-3 1 0 0,1 4 0 0 0,-10 3 0 0 0,10-3 0 0 0,-12 2 0 0 0,15-1 0 0 0,0-1 0 0 0,1 1 0 0 0,-1 0 0 0 0,1-1 0 0 0,-1 1 0 0 0,1 1 0 0 0,0-1 0 0 0,-1 0 0 0 0,1 0 0 0 0,0 1 0 0 0,-2 1 0 0 0,-4 2 0 0 0,4-2 0 0 0,0 0 0 0 0,-1 0 0 0 0,1-1 0 0 0,0 1 0 0 0,-1-1 0 0 0,0-1 0 0 0,1 1 0 0 0,-1-1 0 0 0,-1 1 0 0 0,2-2 0 0 0,-10 4 0 0 0,10-3 5 0 0,-17 2 51 0 0,20-3-53 0 0,-13 0 809 0 0,13 0-304 0 0,-1 0-65 0 0,-5 1-294 0 0,-1-2-133 0 0,0 1-16 0 0,1 0 0 0 0,0-1 72 0 0,6 1 299 0 0,-1-1 117 0 0,-3-1 21 0 0,4 1-66 0 0,0 1-294 0 0,-10-9-133 0 0,5 6-16 0 0,0-1 0 0 0,0 2 72 0 0,5 1 299 0 0,1 1 117 0 0,0 0 21 0 0,0 0-66 0 0,2 0-424 0 0,0-1-1 0 0,0 0 1 0 0,0 0 0 0 0,0 0-1 0 0,0 0 1 0 0,0 0 0 0 0,0 0-1 0 0,-1 0 1 0 0,2-1-19 0 0,3-2-3 0 0,37-25 3 0 0,-27 18 0 0 0,-11 7 0 0 0,1 0 0 0 0,-1 1 0 0 0,5-2 0 0 0,30-14 0 0 0,-1-2 0 0 0,-1-2 0 0 0,21-17 0 0 0,-27 19 0 0 0,21-9 0 0 0,-19 11 0 0 0,15-12 0 0 0,6-12 0 0 0,-30 22 0 0 0,19-11 0 0 0,21-6 0 0 0,-15 9 0 0 0,54-35 1440 0 0,-48 35-832 0 0,27-25-608 0 0,-66 44 0 0 0,-10 6 0 0 0,0 0 0 0 0,0-1 0 0 0,4-3 0 0 0,-1 0 0 0 0,1 1 0 0 0,0 0 0 0 0,0 0 0 0 0,1 1 0 0 0,1 0 0 0 0,8-4 0 0 0,-1-1 0 0 0,6-5 0 0 0,-18 11 0 0 0,-5 2 0 0 0,4-4 0 0 0,-1 2 0 0 0,18-20 0 0 0,-17 19 0 0 0,31-32 0 0 0,-18 19 0 0 0,-9 7 0 0 0,3 3 0 0 0,-10 3 0 0 0,-3-2 0 0 0,-1 8 0 0 0,0 0 0 0 0,0 0 0 0 0,0-1 0 0 0,0 1 0 0 0,0 0 0 0 0,0 0 0 0 0,0 0 0 0 0,0 0 0 0 0,0-1 0 0 0,0 1 0 0 0,0 0 0 0 0,0 0 0 0 0,0 0 0 0 0,0-1 0 0 0,0 1 0 0 0,0 0 0 0 0,-1 0 0 0 0,1 0 0 0 0,0 0 0 0 0,0-1 0 0 0,0 1 0 0 0,0 0 0 0 0,0 0 0 0 0,0 0 0 0 0,-1 0 0 0 0,1 0 0 0 0,0 0 0 0 0,0-1 0 0 0,0 1 0 0 0,0 0 0 0 0,0 0 0 0 0,-1 0 0 0 0,1 0 0 0 0,0 0 0 0 0,0 0 0 0 0,0 0 0 0 0,-1 0 0 0 0,1 0 0 0 0,0 0 0 0 0,0 0 0 0 0,0 0 0 0 0,-1 0 0 0 0,1 0 0 0 0,0 0 0 0 0,0 0 0 0 0,0 0 0 0 0,0 0 0 0 0,-1 0 0 0 0,1 0 0 0 0,0 0 0 0 0,0 0 0 0 0,0 0 0 0 0,-1 0 0 0 0,1 1 0 0 0,0-1 0 0 0,0 0 0 0 0,0 0 0 0 0,0 0 0 0 0,0 0 0 0 0,-1 0 0 0 0,1 0 0 0 0,0 1 0 0 0,0-1 0 0 0,0 0 0 0 0,-12 7 0 0 0,10-4 0 0 0,0 0 0 0 0,-112 99 2048 0 0,45-47-2048 0 0,-81 63 0 0 0,116-91 0 0 0,12-10 0 0 0,1 1 0 0 0,-8 8 0 0 0,-34 37 0 0 0,-24 24 0 0 0,76-74 0 0 0,-1 0 0 0 0,0 0 0 0 0,0-1 0 0 0,-13 10 0 0 0,-12 8 0 0 0,21-16 0 0 0,-9 6 0 0 0,19-17 0 0 0,0 0 0 0 0,-1 0 0 0 0,1 0 0 0 0,-1-1 0 0 0,-3 1 0 0 0,-2 1 0 0 0,-15 4 0 0 0,9-2 0 0 0,0 0 0 0 0,0 1 0 0 0,-10 6 0 0 0,20-9 0 0 0,-1 0 0 0 0,0-1 0 0 0,-7 2 0 0 0,6-2 0 0 0,0 0 0 0 0,0 1 0 0 0,0 0 0 0 0,-12 8 0 0 0,-21 13 0 0 0,38-21 0 0 0,2-2 0 0 0,0 0 0 0 0,1 0 0 0 0,-1 0 0 0 0,0-1 0 0 0,0 1 0 0 0,0-1 0 0 0,-27 11 0 0 0,24-10 0 0 0,-3 2 0 0 0,-10 6 0 0 0,5-1 0 0 0,-6 4 0 0 0,10-8 0 0 0,-1 2 0 0 0,20-13 0 0 0,0-1 0 0 0,0 0 0 0 0,-1 0 0 0 0,5-4 0 0 0,-1 0 0 0 0,14-6 0 0 0,60-39 0 0 0,50-44 0 0 0,-86 61 0 0 0,0 0 0 0 0,-3-3 0 0 0,27-22 0 0 0,-53 47 0 0 0,1 1 0 0 0,16-7 0 0 0,85-45 0 0 0,-49 26 0 0 0,-16 9 0 0 0,8-1 0 0 0,-40 21 0 0 0,8-6 0 0 0,14-8 0 0 0,-26 14 0 0 0,0 0 0 0 0,-1-2 0 0 0,12-10 0 0 0,-30 23 0 0 0,6-6 0 0 0,-7 7 0 0 0,10-4 0 0 0,-7 3 0 0 0,15-9 0 0 0,-14 7 0 0 0,-4 2 0 0 0,0 0 0 0 0,0 0 0 0 0,0 1 0 0 0,0-1 0 0 0,1 1 0 0 0,-1 0 0 0 0,1-1 0 0 0,17-10 0 0 0,6-5 0 0 0,10-7 0 0 0,-8 4 0 0 0,-28 20 0 0 0,1 0 0 0 0,-1 0 0 0 0,0 0 0 0 0,0 0 0 0 0,0 0 0 0 0,1-1 0 0 0,-1 1 0 0 0,0 0 0 0 0,0 0 0 0 0,0 0 0 0 0,0-1 0 0 0,1 1 0 0 0,-1 0 0 0 0,0 0 0 0 0,0 0 0 0 0,0-1 0 0 0,0 1 0 0 0,0 0 0 0 0,0 0 0 0 0,0-1 0 0 0,0 1 0 0 0,0 0 0 0 0,-1-2 0 0 0,0 2 0 0 0,1 0 0 0 0,-1 0 0 0 0,0 0 0 0 0,0 0 0 0 0,0 0 0 0 0,1 0 0 0 0,-1 1 0 0 0,0-1 0 0 0,0 0 0 0 0,1 0 0 0 0,-1 1 0 0 0,0-1 0 0 0,1 0 0 0 0,-1 1 0 0 0,-11 5 0 0 0,0 1 0 0 0,-10 7 0 0 0,4-2 0 0 0,4-3 0 0 0,-65 45 0 0 0,10-4 0 0 0,-85 65 0 0 0,84-69 0 0 0,29-20 0 0 0,-8 9 0 0 0,-88 77 0 0 0,-17 26 0 0 0,121-109 0 0 0,-2-1 0 0 0,-32 20 0 0 0,56-41 0 0 0,-1-1 0 0 0,0 0 0 0 0,-7 1 0 0 0,3-1 0 0 0,-12 7 0 0 0,-20 7 0 0 0,28-11 0 0 0,12-5 0 0 0,0 0 0 0 0,0 0 0 0 0,0 1 0 0 0,1 0 0 0 0,-1 0 0 0 0,-6 5 0 0 0,89-61 0 0 0,-29 18 0 0 0,-3-1 0 0 0,0-2 0 0 0,28-33 0 0 0,102-95 0 0 0,-54 69 0 0 0,-28 34 0 0 0,-28 20 0 0 0,18-11 0 0 0,-7 6 0 0 0,-32 18 0 0 0,28-12 0 0 0,-61 35 0 0 0,0-1 0 0 0,0 0 0 0 0,2-3 0 0 0,-3 2 0 0 0,1 1 0 0 0,0 0 0 0 0,1 0 0 0 0,-8 5 0 0 0,0-1 0 0 0,0 1 0 0 0,0 0 0 0 0,0-1 0 0 0,0 0 0 0 0,0 1 0 0 0,16-15 0 0 0,-10 10 0 0 0,-3 0 0 0 0,1 0 0 0 0,-6 6 0 0 0,0 0 0 0 0,0 0 0 0 0,1-1 0 0 0,-1 1 0 0 0,0 0 0 0 0,0 0 0 0 0,0-1 0 0 0,0 1 0 0 0,0 0 0 0 0,0-1 0 0 0,1 1 0 0 0,-1 0 0 0 0,0-1 0 0 0,0 1 0 0 0,0 0 0 0 0,0-1 0 0 0,0 1 0 0 0,0 0 0 0 0,0-1 0 0 0,0 1 0 0 0,0 0 0 0 0,-1-1 0 0 0,1 1 0 0 0,0 0 0 0 0,0 0 0 0 0,-1-1 0 0 0,1 1 0 0 0,0 0 0 0 0,0 0 0 0 0,-1-1 0 0 0,1 1 0 0 0,0 0 0 0 0,-1 0 0 0 0,1 0 0 0 0,0 0 0 0 0,-1 0 0 0 0,1-1 0 0 0,0 1 0 0 0,-1 0 0 0 0,1 0 0 0 0,-1 0 0 0 0,-14 0 0 0 0,8 2 0 0 0,0 1-201 0 0,6-2-850 0 0,1-1-385 0 0,-1 0-78 0 0,-4 2-20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25.6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 1924 4607 0 0,'0'0'208'0'0,"0"0"67"0"0,0 0 154 0 0,0 0 69 0 0,0 0 12 0 0,0 0 2 0 0,0 0 0 0 0,-1-8 1024 0 0,1 2-1024 0 0,0 5 0 0 0,0 0 0 0 0,2-6-69 0 0,0-2-294 0 0,4-2-132 0 0,-5 8-19 0 0,-1 2 3 0 0,2-10 171 0 0,0 9-104 0 0,1-1 623 0 0,-1 0-634 0 0,1-1 1 0 0,0 0-1 0 0,0 1 0 0 0,0 0 1 0 0,1-1-1 0 0,-1 1 0 0 0,1 1 1 0 0,1-2-58 0 0,34-20 473 0 0,-5 4-288 0 0,-14 7-185 0 0,16-8 0 0 0,-26 16 0 0 0,0-1 0 0 0,-1-1 0 0 0,0 0 0 0 0,4-4 0 0 0,32-34 0 0 0,-24 24 0 0 0,-1 1 0 0 0,51-49 0 0 0,-51 51 0 0 0,1 1 0 0 0,15-9 0 0 0,42-31 0 0 0,-54 39 0 0 0,2 0 0 0 0,-16 12 0 0 0,0 0 0 0 0,1-3 0 0 0,0 1 428 0 0,-1 1 1 0 0,11-5-429 0 0,3-2 583 0 0,45-30 25 0 0,-15 12-608 0 0,-31 18 0 0 0,18-12 0 0 0,-15 5 0 0 0,-1 0 0 0 0,11-14 0 0 0,-5 6 0 0 0,2 2 0 0 0,16-10 0 0 0,7-6 0 0 0,-39 30 232 0 0,19-11-232 0 0,-16 11 211 0 0,-15 10 29 0 0,5-4 225 0 0,1-1 1 0 0,6-6-466 0 0,-10 9-484 0 0,1-1 1 0 0,-1 1-1 0 0,9-5 484 0 0,5-2-107 0 0,43-31 1491 0 0,-50 34-1074 0 0,1 0 0 0 0,10-4-310 0 0,8-4-12 0 0,-21 10 12 0 0,-1 1 0 0 0,1-1 0 0 0,7-7 0 0 0,31-20 0 0 0,-15 9 0 0 0,14-7 0 0 0,6-3 0 0 0,-36 22 0 0 0,19-7 0 0 0,-17 9 0 0 0,10-8 0 0 0,8 1 0 0 0,-29 11 0 0 0,-1 0 0 0 0,0 0 0 0 0,3-3 0 0 0,-2 1 0 0 0,29-23 0 0 0,-33 28 0 0 0,0-1 0 0 0,0 1 0 0 0,5-3 0 0 0,-5 4 0 0 0,-1-1 0 0 0,1 1 0 0 0,-1-1 0 0 0,3-4 0 0 0,2-1-131 0 0,-4 2 440 0 0,1 0 0 0 0,0 0 0 0 0,1 1 0 0 0,-1 0 0 0 0,1 0 0 0 0,0 1 0 0 0,8-4-309 0 0,-13 7 4 0 0,0 0-1 0 0,0 1 1 0 0,0-1-1 0 0,0 0 1 0 0,1-1-4 0 0,-2 1 0 0 0,1 0-1 0 0,-1 0 1 0 0,1 0 0 0 0,-1 1 0 0 0,1 0-1 0 0,-1-1 1 0 0,4 0 0 0 0,0 0 0 0 0,1-1 0 0 0,-1 0 0 0 0,0-1 0 0 0,-1 1 0 0 0,1-1 0 0 0,4-4 0 0 0,13-8 0 0 0,-9 8 0 0 0,14-6 0 0 0,2-1 0 0 0,13-13 0 0 0,-40 26 0 0 0,10-6 0 0 0,-10 7 0 0 0,9-6 0 0 0,10-9 0 0 0,-16 12 0 0 0,14-14 0 0 0,-18 16 0 0 0,-1 0 0 0 0,1 0 0 0 0,0 0 0 0 0,0 1 0 0 0,0-1 0 0 0,0 1 0 0 0,1 0 0 0 0,-1-1 0 0 0,4-1 0 0 0,17-10 0 0 0,-17 9 0 0 0,-5 2 0 0 0,1 1 0 0 0,0 0 0 0 0,0 0 0 0 0,0-1 0 0 0,0 1 0 0 0,0 0 0 0 0,2 0 0 0 0,0-1 0 0 0,7-2 0 0 0,3 0 0 0 0,-12 3 0 0 0,11-3 0 0 0,1 1 0 0 0,0 0 0 0 0,-1 0 0 0 0,-11 1 0 0 0,-1 2 0 0 0,-1-1 0 0 0,1 1 0 0 0,-1-1 0 0 0,1 1 0 0 0,0-1 0 0 0,-1 1 0 0 0,1-1 0 0 0,0 1 0 0 0,0-1 0 0 0,-1 1 0 0 0,1 0 0 0 0,0-1 0 0 0,0 1 0 0 0,0 0 0 0 0,-1 0 0 0 0,2-1 0 0 0,22-8 0 0 0,-17 6 0 0 0,-3 1 4 0 0,-4 1-14 0 0,-12 2 88 0 0,11-1 293 0 0,-2 1-164 0 0,0-1-1 0 0,0 1 1 0 0,1 0 0 0 0,-1 0-1 0 0,0 0 1 0 0,1 0 0 0 0,-1 1-1 0 0,-1 0-206 0 0,1-1-48 0 0,-44 23 48 0 0,38-19 0 0 0,0-1 0 0 0,0 1 0 0 0,-6 6 0 0 0,-13 6 0 0 0,-52 28 0 0 0,67-38 0 0 0,1 0 0 0 0,-9 8 0 0 0,8-5 0 0 0,-14 7 0 0 0,7-5 0 0 0,1 0 0 0 0,-8 8 0 0 0,5-3 0 0 0,-9 4 0 0 0,-89 55 0 0 0,45-22 0 0 0,22-15 0 0 0,21-16 0 0 0,-43 28 0 0 0,28-19 0 0 0,27-17 0 0 0,-11 5 0 0 0,-101 61 0 0 0,78-48 0 0 0,-20 12 0 0 0,33-21 0 0 0,-33 26 0 0 0,-35 33 0 0 0,37-22 0 0 0,40-33 0 0 0,-8 11 0 0 0,2-2 0 0 0,23-23 0 0 0,12-10 0 0 0,0 0 0 0 0,-1-1 0 0 0,0 1 0 0 0,-1 0 0 0 0,-64 48 0 0 0,14-10 0 0 0,-103 68 0 0 0,132-93 0 0 0,-1 0 0 0 0,4-3 0 0 0,-15 12 0 0 0,26-18 0 0 0,-12 6 0 0 0,14-8 0 0 0,-1 1 0 0 0,1 0 0 0 0,-1 2 0 0 0,-36 29 0 0 0,-3-1 0 0 0,32-22 0 0 0,0 0 0 0 0,1 2 0 0 0,-8 9 0 0 0,-20 20 0 0 0,31-33 0 0 0,4-3 0 0 0,0-1 0 0 0,-4 2 0 0 0,7-5 0 0 0,2-2 0 0 0,0 0 0 0 0,0 0 0 0 0,0-1 0 0 0,-3 2 0 0 0,1-1 0 0 0,0 1 0 0 0,0-2 0 0 0,-1 0 0 0 0,1-1 0 0 0,-4 3 0 0 0,9-5 0 0 0,-9 2 0 0 0,-17 9 0 0 0,20-10 0 0 0,7-1 0 0 0,0 0 0 0 0,1 0 0 0 0,-1 0 0 0 0,0 0 0 0 0,0 0 0 0 0,1 0 0 0 0,-1 0 0 0 0,0 1 0 0 0,0-1 0 0 0,1 0 0 0 0,-1 0 0 0 0,0 1 0 0 0,0-1 0 0 0,1 0 0 0 0,-1 1 0 0 0,1-1 0 0 0,-1 1 0 0 0,0-1 0 0 0,1 1 0 0 0,-1-1 0 0 0,1 1 0 0 0,-2 0 0 0 0,1 0 0 0 0,0 0 0 0 0,0 0 0 0 0,-1 1 0 0 0,1-2 0 0 0,0 1 0 0 0,-1 0 0 0 0,1 0 0 0 0,-2 0 0 0 0,-5 3 0 0 0,1 0 0 0 0,0 0 0 0 0,2 1-64 0 0,4-4-273 0 0,4-3 77 0 0,0 0 0 0 0,0 0-1 0 0,0 0 1 0 0,0 0 0 0 0,1 0 0 0 0,2 0 260 0 0,8-5-30 0 0,29-19 30 0 0,-1-3 0 0 0,-1-1 0 0 0,25-24 0 0 0,-43 31 0 0 0,3-4 0 0 0,-3 3 0 0 0,2 0 0 0 0,23-14 0 0 0,-24 20 0 0 0,10-12 0 0 0,-7 7 0 0 0,1 1 0 0 0,0 2 0 0 0,16-8 0 0 0,-36 23 0 0 0,63-36 0 0 0,7 0 0 0 0,26-15 0 0 0,-96 51 0 0 0,106-62 0 0 0,-81 45 0 0 0,-2 0 0 0 0,12-12 0 0 0,5-5 0 0 0,6-6 0 0 0,-32 28 0 0 0,0 1 0 0 0,1 0 0 0 0,15-6 0 0 0,-10 5 0 0 0,-1 0 0 0 0,7-7 0 0 0,-6 3 0 0 0,2 2 0 0 0,30-15 0 0 0,10-6 0 0 0,-10-3 0 0 0,3-3 0 0 0,-27 23 0 0 0,8-3 0 0 0,-17 9 0 0 0,5-3 0 0 0,-22 15 0 0 0,-1-1 0 0 0,1 0 0 0 0,-1 0 0 0 0,6-7 0 0 0,-8 8 0 0 0,-1 1 0 0 0,0-1 0 0 0,1 1 0 0 0,0 1 0 0 0,1-1 0 0 0,21-12 0 0 0,-9 4 0 0 0,-13 8 0 0 0,0 0 0 0 0,0-1 0 0 0,-1 0 0 0 0,5-4 0 0 0,-6 5 0 0 0,0 0 0 0 0,0 0 0 0 0,3-1 0 0 0,9-7 0 0 0,1-3 0 0 0,10-4 0 0 0,2-2 0 0 0,-19 14 0 0 0,-8 6 0 0 0,-1 0 0 0 0,0 0 0 0 0,0 0 0 0 0,0 0 0 0 0,0-1 0 0 0,1-1 0 0 0,70-63 0 0 0,-29 28 0 0 0,-1 0 0 0 0,-9 6 0 0 0,-21 18 0 0 0,1 0 0 0 0,1 1 0 0 0,10-6 0 0 0,-12 12 0 0 0,-9 5 0 0 0,-1 0 0 0 0,0 0 0 0 0,1 0 0 0 0,1-3 0 0 0,6-3 508 0 0,0 0-1 0 0,1 0 1 0 0,2 0-508 0 0,3-3 453 0 0,-16 10-452 0 0,0 1 0 0 0,-1 0 1 0 0,1-1-1 0 0,-1 1 0 0 0,1 0 0 0 0,-1-1 0 0 0,1 1 0 0 0,-1-1 0 0 0,1 1 0 0 0,-1-1 0 0 0,0 1 0 0 0,1-1 1 0 0,-1 1-1 0 0,0-1 0 0 0,1 0-1 0 0,8-13-1 0 0,-7 11 1 0 0,1 1 0 0 0,-1 0 0 0 0,1 0 0 0 0,-1 0 0 0 0,1 1 0 0 0,0-1 0 0 0,-1 0 0 0 0,3 0 0 0 0,10-6 0 0 0,-12 7 0 0 0,9-8 0 0 0,8-7 0 0 0,-16 12 0 0 0,21-13 0 0 0,-19 11 0 0 0,1 1 0 0 0,-15 9 0 0 0,-7 6 0 0 0,-9 5 0 0 0,-24 21 0 0 0,-18 7 0 0 0,-18 14 0 0 0,47-30 0 0 0,-16 17 0 0 0,31-26 0 0 0,-4 2 0 0 0,-3 2 0 0 0,3-2 0 0 0,-25 13 0 0 0,19-13 0 0 0,-3 4 0 0 0,-103 80 0 0 0,-24 20 0 0 0,106-80 0 0 0,23-16 0 0 0,-20 13 0 0 0,-108 63 0 0 0,141-91 0 0 0,-16 9 0 0 0,-37 17 0 0 0,43-24 0 0 0,-24 17 0 0 0,16-9 0 0 0,-125 80 0 0 0,65-28 0 0 0,95-73 0 0 0,-13 11 0 0 0,0-2 0 0 0,-1 0 0 0 0,0-1 0 0 0,-13 6 0 0 0,-26 9 0 0 0,-15 7 0 0 0,-44 18 0 0 0,-56 24 0 0 0,155-67 0 0 0,0 2 0 0 0,0 0 0 0 0,1 1 0 0 0,1 1 0 0 0,0 0 0 0 0,0 1 0 0 0,-2 3 0 0 0,-7 7 0 0 0,13-14 0 0 0,1 2 0 0 0,-1-1 0 0 0,2 1 0 0 0,-1 1 0 0 0,-2 4 0 0 0,5-6 0 0 0,-14 21 0 0 0,6-6 0 0 0,9-16 0 0 0,2 0 0 0 0,2-3 0 0 0,4-4 0 0 0,3-4 0 0 0,-6 3 0 0 0,15-8 0 0 0,0 0 0 0 0,0-1 0 0 0,9-8 0 0 0,-8 6 0 0 0,45-31 0 0 0,43-30 0 0 0,63-31 0 0 0,-79 51 0 0 0,14-15 0 0 0,-30 12 0 0 0,-1-3 0 0 0,7-7 0 0 0,14 0 0 0 0,-62 45 0 0 0,87-57 0 0 0,-101 68 0 0 0,0-1 0 0 0,12-3 0 0 0,15-9 0 0 0,55-36 0 0 0,-15 5 0 0 0,-46 27 0 0 0,18-7 0 0 0,-29 19 0 0 0,30-16 0 0 0,-40 23 0 0 0,-1 0 0 0 0,0-2 0 0 0,0 0 0 0 0,-1 0 0 0 0,0-2 0 0 0,4-3 0 0 0,14-13 0 0 0,-21 19 0 0 0,-1-1 0 0 0,0 0 0 0 0,1-2 0 0 0,-2 2 0 0 0,0-1 0 0 0,1 1 0 0 0,8-5 0 0 0,-1 0 0 0 0,12-12 0 0 0,6-5 0 0 0,-14 12 0 0 0,-11 10 0 0 0,0 0 0 0 0,1 1 0 0 0,1 0 0 0 0,26-19 0 0 0,-16 10 0 0 0,-16 14 0 0 0,-1 0 0 0 0,1 0 0 0 0,0 1 0 0 0,0 0 0 0 0,0 0 0 0 0,0 0 0 0 0,5 0 0 0 0,6-2 0 0 0,-14 3 0 0 0,0-1 0 0 0,-1 1 0 0 0,0 0 0 0 0,1-1 0 0 0,-1 1 0 0 0,0-1 0 0 0,1 0 0 0 0,-1 1 0 0 0,0-2 0 0 0,0 1 0 0 0,0 1 0 0 0,0-1 0 0 0,1 0 0 0 0,-1 1 0 0 0,0-1 0 0 0,1 1 0 0 0,-1-1 0 0 0,1 1 0 0 0,-1 0 0 0 0,1 0 0 0 0,1 0 0 0 0,1-1 0 0 0,-1 0 0 0 0,0 0 0 0 0,0-1 0 0 0,0 1 0 0 0,0-1 0 0 0,0 0 0 0 0,0 0 0 0 0,1-2 0 0 0,0 0 0 0 0,1 0 0 0 0,0 1 0 0 0,4-2 0 0 0,-5 3 0 0 0,1-1 0 0 0,0 0 0 0 0,-1 0 0 0 0,2-2 0 0 0,9-5 0 0 0,-7 4 0 0 0,1 0 0 0 0,-2 0 0 0 0,8-7 0 0 0,0-1 0 0 0,-15 14 0 0 0,-1 0 0 0 0,1 0 0 0 0,0 0 0 0 0,0 0 0 0 0,0 1 0 0 0,0-1 0 0 0,0 0 0 0 0,0 1 0 0 0,0-1 0 0 0,0 1 0 0 0,0-1 0 0 0,0 1 0 0 0,0-1 0 0 0,0 1 0 0 0,1 0 0 0 0,-1-1 0 0 0,1 1 0 0 0,-1-1 0 0 0,0 1 0 0 0,1-1 0 0 0,-1 1 0 0 0,0-1 0 0 0,0 0 0 0 0,1 0 0 0 0,-1 1 0 0 0,0-2 0 0 0,4 0 0 0 0,-4 1 0 0 0,1 0 0 0 0,0 0 0 0 0,0-1 0 0 0,-1 1 0 0 0,1 0 0 0 0,-1-1 0 0 0,1 1 0 0 0,-1-1 0 0 0,8-11 0 0 0,-4 7 0 0 0,5-4 0 0 0,-8 8 0 0 0,1 0-4 0 0,-4 5-109 0 0,-6 6-599 0 0,-11 10-1252 0 0,6-9 941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02.6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87 2751 919 0 0,'0'0'243'0'0,"-2"0"684"0"0,-4 0 302 0 0,4 0 62 0 0,0 0-98 0 0,0 1-901 0 0,-1-1 45 0 0,0 1 0 0 0,0-1 0 0 0,1 1 1 0 0,-1 0-1 0 0,0 0 0 0 0,1 0 0 0 0,-1 1 1 0 0,1-1-1 0 0,-1 1 0 0 0,1-1-337 0 0,-20 25 781 0 0,21-24-546 0 0,1-2-55 0 0,-1 2-20 0 0,-2 4-34 0 0,1 0-1 0 0,-1 0 1 0 0,1 0-1 0 0,0 1 1 0 0,0 1-126 0 0,-3 14 107 0 0,4-20-33 0 0,1-2 49 0 0,0 0 18 0 0,0 0 3 0 0,0 0 12 0 0,0 0 50 0 0,0 0 18 0 0,2 2 6 0 0,2 7-4 0 0,-3-7-30 0 0,-1-2-18 0 0,2 0-2 0 0,2-1-88 0 0,0 0 0 0 0,-1 0 0 0 0,1 0 0 0 0,0 0 0 0 0,-1-1 0 0 0,1 1 0 0 0,-1-1 0 0 0,0 0 0 0 0,1 0-88 0 0,8-7 399 0 0,10-8-399 0 0,4-4 225 0 0,-9 8-33 0 0,0 0 0 0 0,-1-2 0 0 0,11-13-192 0 0,-5 7 314 0 0,11-10-314 0 0,8-5 174 0 0,36-41 101 0 0,33-32 74 0 0,-56 57-194 0 0,-18 16-5 0 0,2 2 1 0 0,5-2-151 0 0,263-170 416 0 0,-282 193-416 0 0,20-9 0 0 0,-16 9 0 0 0,5-5 0 0 0,108-75 36 0 0,5-3 22 0 0,123-48 405 0 0,-176 96-276 0 0,-12 6-26 0 0,108-58 182 0 0,152-89 329 0 0,-292 159-505 0 0,29-22-167 0 0,-27 17 121 0 0,17-8-121 0 0,19-10 61 0 0,14-8 14 0 0,-55 34-18 0 0,36-29-57 0 0,-50 33 7 0 0,53-41 57 0 0,162-123 278 0 0,-198 151-329 0 0,6-5-16 0 0,-26 20 3 0 0,8-9 0 0 0,-33 27 6 0 0,0 0 0 0 0,0 1 0 0 0,0-1 0 0 0,2 0-6 0 0,-3 2 4 0 0,0-1 0 0 0,0 1 0 0 0,0-1 0 0 0,-1 0 0 0 0,1 0 0 0 0,-1 0 0 0 0,1 0 0 0 0,-1-1 0 0 0,0 1 0 0 0,1-1-4 0 0,2-7 0 0 0,2 2 0 0 0,5-2 98 0 0,-11 7-27 0 0,9-15-29 0 0,-10 18-40 0 0,-1-1 0 0 0,1 1 0 0 0,0 0 0 0 0,0-1 0 0 0,0 1 0 0 0,0 0 1 0 0,0 0-1 0 0,-1-1 0 0 0,1 1 0 0 0,0 0 0 0 0,0-1 0 0 0,0 1 0 0 0,-1 0 0 0 0,1 0 0 0 0,0 0 1 0 0,0-1-1 0 0,-1 1 0 0 0,1 0 0 0 0,0 0 0 0 0,-1 0 0 0 0,1 0 0 0 0,0-1 0 0 0,-1 1 0 0 0,1 0-2 0 0,0 0 3 0 0,-1 0-3 0 0,1 0 0 0 0,-1-1 0 0 0,1 1 0 0 0,-1 0 0 0 0,1 0 0 0 0,-1 0 0 0 0,1-1 0 0 0,-1 1 0 0 0,1 0 0 0 0,-1 0 0 0 0,0 0 0 0 0,1 0 0 0 0,-1 0 0 0 0,1 0 0 0 0,-1 0 0 0 0,0 1 0 0 0,0-1 0 0 0,0 0 0 0 0,-1 1 0 0 0,1-1 0 0 0,0 1 0 0 0,0-1 0 0 0,0 1 0 0 0,0 0 0 0 0,-1 0 0 0 0,-7 7 0 0 0,1-1 0 0 0,-4 5 0 0 0,-12 11 0 0 0,11-11 0 0 0,1 1 0 0 0,0 0 0 0 0,1 1 0 0 0,-1 2 0 0 0,-6 8 0 0 0,-59 77 0 0 0,-45 54 0 0 0,17-30 0 0 0,-29 36 0 0 0,-3-9 0 0 0,57-66 0 0 0,49-53 1 0 0,-115 123 9 0 0,6-28 54 0 0,-2-6-4 0 0,-24 20-3 0 0,130-110-57 0 0,-17 21 0 0 0,27-27 0 0 0,-30 34 0 0 0,-36 51 0 0 0,72-87 0 0 0,-13 19 0 0 0,-21 26 0 0 0,45-55 0 0 0,-2 0 0 0 0,1-1 0 0 0,-12 11 0 0 0,10-13 0 0 0,2 1 0 0 0,-8 11 0 0 0,10-12 0 0 0,-1 0 0 0 0,-1 0 0 0 0,-5 5 0 0 0,-8 8 0 0 0,7-6 0 0 0,8-10 0 0 0,2 2 0 0 0,1-2-10 0 0,4-5-33 0 0,-2 5 22 0 0,2-6-34 0 0,1-2-14 0 0,0 0 3 0 0,2 0 13 0 0,11 0 42 0 0,-7-2 8 0 0,0 0-1 0 0,1 0 0 0 0,-1-1 1 0 0,0 1-1 0 0,0-1 1 0 0,-1-1-1 0 0,3-1 4 0 0,13-9-35 0 0,5-7 35 0 0,-11 10-4 0 0,20-17 5 0 0,101-82-12 0 0,-68 52-16 0 0,2 3 0 0 0,74-44 27 0 0,56-22 0 0 0,-145 88 0 0 0,20-14 0 0 0,5-7 0 0 0,15-18 16 0 0,-12 8 32 0 0,32-16-48 0 0,82-52 27 0 0,-74 48 0 0 0,23-22-3 0 0,-9 6 26 0 0,-71 54-53 0 0,59-38 81 0 0,-110 77-35 0 0,-10 5-37 0 0,1 0-1 0 0,-1-1 0 0 0,0 0 0 0 0,4-3-5 0 0,-7 5 53 0 0,-2 1 11 0 0,0 0 0 0 0,0 0 0 0 0,0 0 3 0 0,0 0 9 0 0,-1 2-15 0 0,-4 8-38 0 0,-1 0 0 0 0,-1-1-1 0 0,1 1 1 0 0,-1-1-1 0 0,-1-1 1 0 0,-7 8-23 0 0,1-2 15 0 0,-8 13-15 0 0,-3 5 20 0 0,-2-1 0 0 0,-12 11-20 0 0,-62 52 52 0 0,3-1-27 0 0,74-70-25 0 0,-106 104 0 0 0,105-106 0 0 0,-7 5 0 0 0,4-5 0 0 0,0 3 0 0 0,5-3 0 0 0,-62 54 0 0 0,-32 18 0 0 0,-64 51 0 0 0,86-74 0 0 0,52-40 0 0 0,-15 9 0 0 0,-29 12 0 0 0,-21 15 0 0 0,82-49 0 0 0,1 2 0 0 0,0 0 0 0 0,0 3 0 0 0,-135 140 0 0 0,136-137 0 0 0,-44 40 0 0 0,40-39 0 0 0,-107 96-72 0 0,130-117 56 0 0,0-1 1 0 0,-1 0-1 0 0,1-1 0 0 0,-1 1 1 0 0,0-1-1 0 0,-3 1 16 0 0,-3 2-38 0 0,1 0 0 0 0,1 0 0 0 0,-11 8 38 0 0,4-2-82 0 0,10-8 56 0 0,5-3-36 0 0,2-1-20 0 0,2-2 25 0 0,9-13 20 0 0,-6 12 23 0 0,0 0 1 0 0,24-22-136 0 0,24-14 149 0 0,-36 25-60 0 0,-1 1 1 0 0,11-12 59 0 0,4-5-88 0 0,16-12 7 0 0,22-28 81 0 0,-16 18-35 0 0,2-2 16 0 0,-1-5 19 0 0,22-16 0 0 0,70-53 31 0 0,119-113 64 0 0,-191 160-85 0 0,0 0 4 0 0,13-1 58 0 0,-22 21-24 0 0,121-113 43 0 0,-136 127-54 0 0,96-103-21 0 0,-99 99 32 0 0,12-13-12 0 0,25-28 2 0 0,-31 37-38 0 0,8-13 0 0 0,-11 12 0 0 0,-14 17 0 0 0,-25 25 0 0 0,0-1 0 0 0,0-1 0 0 0,9-13 0 0 0,-9 12 21 0 0,6-10-21 0 0,7-12 33 0 0,-18 30-29 0 0,0 0 0 0 0,-1-1 0 0 0,3-9-4 0 0,5-8-2 0 0,-7 14 24 0 0,0 0 1 0 0,-1-3-23 0 0,5-10 19 0 0,-7 18-7 0 0,-1-1-1 0 0,1 0 1 0 0,-2 0 0 0 0,2-8-12 0 0,1-10 17 0 0,6-34-17 0 0,-8 49 0 0 0,-1-1 0 0 0,0 1 0 0 0,-1 0 0 0 0,0 0 0 0 0,-1 0 0 0 0,0 0 0 0 0,-1 0 0 0 0,0 0 0 0 0,-1 0 0 0 0,-2-3 0 0 0,0-6 0 0 0,-3-5 0 0 0,-1 3 0 0 0,4 9 0 0 0,-8-13 0 0 0,6 10 0 0 0,6 15 0 0 0,1-1 0 0 0,-1 1 0 0 0,-1-1 0 0 0,1 1 0 0 0,0-1 0 0 0,-1 1 0 0 0,1-1 0 0 0,-2 0 0 0 0,-1-1 0 0 0,1-1 0 0 0,0 1 0 0 0,0-1 0 0 0,-1-2 0 0 0,-18-25 0 0 0,19 25-1 0 0,-1 1 0 0 0,1 0 0 0 0,0-1-1 0 0,0 1 1 0 0,1-1 0 0 0,0 0 0 0 0,0 0 0 0 0,0 0 0 0 0,1-1 1 0 0,1 7-4 0 0,0 1 1 0 0,0-1 0 0 0,0 0 0 0 0,0 1 0 0 0,0-1 0 0 0,0 0 0 0 0,0 0 0 0 0,0 1-1 0 0,0-1 1 0 0,0 0 0 0 0,0 1 0 0 0,1-1 0 0 0,-1 0 0 0 0,0 1 3 0 0,1-4-10 0 0,0-5 10 0 0,-2 6 0 0 0,2 0 0 0 0,-1 1 0 0 0,0-1 0 0 0,0 1 0 0 0,1-1 0 0 0,0 1 0 0 0,-1-1 0 0 0,1 1 0 0 0,0-1 0 0 0,1-1 0 0 0,5-17 0 0 0,0 2-10 0 0,-5 14-8 0 0,0 1-9 0 0,6-8 18 0 0,-2 4-144 0 0,-4 9 94 0 0,7 3 47 0 0,-8-3 12 0 0,0 0 0 0 0,0 0 0 0 0,0 0 0 0 0,0 0 0 0 0,0 0 0 0 0,0 0 0 0 0,-1 1 0 0 0,1-1 0 0 0,5 12-10 0 0,0 0-1 0 0,-1 1 1 0 0,-1 0-1 0 0,0-1 1 0 0,-1 1-1 0 0,0 5 11 0 0,0-2-1 0 0,5 35 1 0 0,-3 1 0 0 0,-1 9 0 0 0,-3-45 0 0 0,1 42 0 0 0,-2 0 0 0 0,-2 1 0 0 0,-7 32 0 0 0,6-62 19 0 0,2-21 15 0 0,0 1 1 0 0,0-1 0 0 0,-1 1 0 0 0,-1 2-35 0 0,2-10 81 0 0,1-2-8 0 0,-1 2-13 0 0,-3 7-34 0 0,3-7 40 0 0,-1-3-54 0 0,0-1 0 0 0,0 0 1 0 0,1 0-1 0 0,-1 1 0 0 0,1-1 0 0 0,-1 0 0 0 0,1 0 0 0 0,0 0 0 0 0,0-1 0 0 0,0 1 1 0 0,0 0-14 0 0,-2-3 28 0 0,-2-6-10 0 0,1-1 0 0 0,0 0-1 0 0,0 0 1 0 0,1 0 0 0 0,1-1-1 0 0,-1-5-16 0 0,-2-10 12 0 0,-12-86-12 0 0,13 85-29 0 0,1-7 29 0 0,1 10-35 0 0,-4-20 35 0 0,-2 7 5 0 0,-9-56-74 0 0,16 86 57 0 0,1 8-46 0 0,-1 2 3 0 0,-1 2 52 0 0,-1 0 0 0 0,1 0-1 0 0,0 0 1 0 0,0 0 0 0 0,0 1 0 0 0,1-1 0 0 0,-1 1 0 0 0,1-1 0 0 0,0 1 0 0 0,0 0-1 0 0,-1 1 4 0 0,-1 12-16 0 0,1 0-1 0 0,0 2 17 0 0,-1 8-7 0 0,-2 10 7 0 0,-2-1 0 0 0,-1 0 0 0 0,-7 16 0 0 0,2-15 0 0 0,-32 86 0 0 0,28-84 0 0 0,-1 0 0 0 0,-3 1 0 0 0,-25 35 34 0 0,-2-1 0 0 0,-14 10-34 0 0,-118 133 68 0 0,74-106-36 0 0,-4-4 0 0 0,-36 21-32 0 0,44-39 43 0 0,-54 44-22 0 0,-64 37 5 0 0,-69 57 12 0 0,-8 21-38 0 0,246-203 0 0 0,3 2 0 0 0,-7 11 0 0 0,-18 19 0 0 0,42-51 0 0 0,9-8 0 0 0,15-12-12 0 0,6-5-50 0 0,1-1-22 0 0,2-2 16 0 0,35-43-50 0 0,43-45-12 0 0,-42 45 63 0 0,40-36 67 0 0,-20 24-12 0 0,9-7 13 0 0,-46 44-1 0 0,-1 0 0 0 0,2-4 0 0 0,-13 13 0 0 0,-3 1 14 0 0,-6 10-13 0 0,0 0 0 0 0,0 0 1 0 0,0 0-1 0 0,0 0 1 0 0,0 0-1 0 0,0 0 1 0 0,0 0-1 0 0,0 0 1 0 0,0 0-1 0 0,0 0 0 0 0,0 0 1 0 0,0-1-1 0 0,0 1 1 0 0,0 0-1 0 0,0 0 1 0 0,1 0-1 0 0,-1 0 1 0 0,0 0-1 0 0,0 0 0 0 0,0 0 1 0 0,0 0-1 0 0,0 0 1 0 0,0 0-1 0 0,0-1 1 0 0,0 1-1 0 0,0 0 1 0 0,-1 0-1 0 0,1 0 1 0 0,0 0-1 0 0,0 0 0 0 0,0 0 1 0 0,0 0-1 0 0,0 0 1 0 0,0 0-1 0 0,0 0 1 0 0,0 0-1 0 0,0 0 1 0 0,0-1-1 0 0,0 1 0 0 0,0 0 1 0 0,0 0-1 0 0,0 0 1 0 0,0 0-1 0 0,0 0 1 0 0,0 0-1 0 0,-1 0-1 0 0,1-1 8 0 0,-1 1 0 0 0,0-1-1 0 0,0 0 1 0 0,0 1 0 0 0,0-1 0 0 0,0 1-1 0 0,0 0 1 0 0,-1-1 0 0 0,1 1 0 0 0,0 0-1 0 0,0-1 1 0 0,0 1 0 0 0,0 0-1 0 0,0 0 1 0 0,0 0 0 0 0,-1 0 0 0 0,1 0-1 0 0,0 0 1 0 0,0 0 0 0 0,0 1 0 0 0,0-1-1 0 0,0 0 1 0 0,0 1 0 0 0,-1-1 0 0 0,1 1-8 0 0,-6 2 78 0 0,0 0 0 0 0,0 1 1 0 0,-5 2-79 0 0,2 1 59 0 0,-198 124 804 0 0,63-37-263 0 0,80-51-157 0 0,-6 9-443 0 0,-46 31 138 0 0,63-52-123 0 0,27-17-18 0 0,1 2 3 0 0,-1 1 0 0 0,-1-1 0 0 0,-11 4 0 0 0,34-18 3 0 0,-9 6-19 0 0,13-7-52 0 0,3-2 41 0 0,1 1 0 0 0,0-1 0 0 0,-1 1 0 0 0,1-1 0 0 0,-1 0 0 0 0,1 0 0 0 0,-1 0 0 0 0,2-1 27 0 0,4-2-47 0 0,5-2-6 0 0,0 0-1 0 0,-1-1 1 0 0,1 0-1 0 0,-1-1 1 0 0,-1-1-1 0 0,0 0 1 0 0,0 0-1 0 0,0-2 54 0 0,21-22-155 0 0,23-33 155 0 0,-22 26-49 0 0,-10 12 50 0 0,3-4 9 0 0,21-19-10 0 0,-45 50 53 0 0,-4 3 24 0 0,-25 38 279 0 0,12-20-88 0 0,-5 12-268 0 0,14-22 25 0 0,-12 22 79 0 0,-2-1-1 0 0,-10 12-103 0 0,9-16 20 0 0,-1 0 0 0 0,-1-1 0 0 0,-2-1 0 0 0,-7 4-20 0 0,9-9-182 0 0,6-6-1286 0 0,-11 8 1468 0 0,1-6-891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06.8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135 1112 4607 0 0,'0'0'102'0'0,"-1"1"20"0"0,-1-1-78 0 0,-1 0 9 0 0,-7 3 85 0 0,7-2-75 0 0,0 0 0 0 0,-1 1 0 0 0,1-1 0 0 0,0 1 0 0 0,0 0 0 0 0,0 0 0 0 0,0 0 0 0 0,-2 2-63 0 0,-24 15 1549 0 0,26-16-1546 0 0,0-1 0 0 0,1 0 0 0 0,-1 1 0 0 0,1-1-1 0 0,-1 1 1 0 0,1 0 0 0 0,-1 1-3 0 0,-11 11-4 0 0,2-3 447 0 0,11-11 45 0 0,-1 1 276 0 0,-6 8-355 0 0,7-9-22 0 0,1-1 101 0 0,0 0 21 0 0,0 0-66 0 0,6-7-206 0 0,50-59 1818 0 0,-24 27-2134 0 0,29-28 79 0 0,3-1 0 0 0,-11 12 0 0 0,-36 39 0 0 0,32-32 0 0 0,1 2 0 0 0,25-14 0 0 0,-38 32 0 0 0,-7 5 0 0 0,7-2 0 0 0,115-71 0 0 0,-63 47 0 0 0,-52 30 0 0 0,-1-1 0 0 0,10-9 0 0 0,-33 21 0 0 0,0 0 0 0 0,1 1 0 0 0,9-4 0 0 0,-1 1 0 0 0,13-10 0 0 0,-15 9 0 0 0,18-8 0 0 0,-17 11 0 0 0,1-1 0 0 0,5-4 0 0 0,-5 0 0 0 0,-17 10 0 0 0,0 0 0 0 0,0 1 0 0 0,1-1 0 0 0,1 0 0 0 0,25-8 627 0 0,-21 9-153 0 0,-1-1 0 0 0,1 0-1 0 0,6-5-473 0 0,-4 3 0 0 0,-8 6 0 0 0,-3 0 0 0 0,-1 1 0 0 0,0-1 0 0 0,0 0 0 0 0,0 0 0 0 0,1 0 0 0 0,-1 0 0 0 0,0 0 0 0 0,0 0 0 0 0,1 0 0 0 0,-1-1 0 0 0,0 1 0 0 0,0 0 0 0 0,0-1 0 0 0,1 1 0 0 0,9-5 0 0 0,5-4 0 0 0,-7 5 0 0 0,2-1 0 0 0,-8 5 0 0 0,1-1 0 0 0,15-10 0 0 0,-4-1 0 0 0,0 4 0 0 0,-2-2 0 0 0,0 0 0 0 0,-6 3 0 0 0,-5 7 0 0 0,-2 0 0 0 0,1 0 0 0 0,0 0 0 0 0,-1 0 0 0 0,1 0 0 0 0,-1-1 0 0 0,1 1 0 0 0,0 0 0 0 0,-1 0 0 0 0,1 0 0 0 0,-1 0 0 0 0,1-1 0 0 0,0 1 0 0 0,-1 0 0 0 0,1-1 0 0 0,-1 1 0 0 0,1 0 0 0 0,0-1 0 0 0,6-4 0 0 0,0-1 0 0 0,4 0 0 0 0,2 1 0 0 0,9-8 0 0 0,-14 10 0 0 0,1-1 0 0 0,3 1 0 0 0,-11 2 0 0 0,9-5 0 0 0,-2 3 0 0 0,0 2 0 0 0,0 0 0 0 0,2 0 0 0 0,-4 0 72 0 0,-4 1 299 0 0,-2 0 117 0 0,0 0 21 0 0,0 0-66 0 0,0 2-294 0 0,-1-1-148 0 0,1 1 0 0 0,0 0 0 0 0,0 0 0 0 0,0-1 0 0 0,-1 1 0 0 0,1-1 0 0 0,-1 1 0 0 0,0 0-1 0 0,1-1 1 0 0,-1 1 0 0 0,0-1 0 0 0,0 1 0 0 0,0-1 0 0 0,0 0 0 0 0,0 1 0 0 0,0-1 0 0 0,-1 1-1 0 0,-4 5 0 0 0,-12 19 0 0 0,-1-1 0 0 0,-9 9 0 0 0,-40 37 9 0 0,-10 3-9 0 0,35-35 63 0 0,-155 165 528 0 0,134-135-1213 0 0,20-23 637 0 0,-32 45-15 0 0,31-36 0 0 0,-42 40 0 0 0,84-92 0 0 0,-7 7 0 0 0,0-1 0 0 0,-1-1 0 0 0,-1 0 0 0 0,-9 6 0 0 0,3-3 0 0 0,11-8-7 0 0,1 1-1 0 0,-8 2 8 0 0,7-3 139 0 0,0 0 0 0 0,1 0 0 0 0,-2 2-139 0 0,-3 1 397 0 0,1 0 1 0 0,-1-1 0 0 0,0-1 0 0 0,-5 2-398 0 0,-14 6-1 0 0,24-9-147 0 0,1 0 0 0 0,0 0 0 0 0,0 1 0 0 0,0 0 0 0 0,-2 3 148 0 0,-11 7-644 0 0,-10 9 450 0 0,0 0-1 0 0,2 2 0 0 0,-17 20 195 0 0,-3 4-24 0 0,36-39 24 0 0,2-2 0 0 0,0-1 0 0 0,0 0 0 0 0,0-1 0 0 0,-1 0 0 0 0,-5 3 0 0 0,8-6 0 0 0,6-4 0 0 0,-1 1 0 0 0,1 0 0 0 0,0 0 0 0 0,0-1 0 0 0,0 1 0 0 0,0 0 0 0 0,0-1 0 0 0,0 1 0 0 0,-1 0 0 0 0,1-1 0 0 0,0 1 0 0 0,0 0 0 0 0,0 0 0 0 0,0-1 0 0 0,0 1 0 0 0,0 0 0 0 0,0-1 0 0 0,0 1 0 0 0,0-1 0 0 0,1-2 0 0 0,-1 0 0 0 0,1-1 0 0 0,0 1 0 0 0,0 0 0 0 0,0-1 0 0 0,0 1 0 0 0,0 0 0 0 0,1 0 0 0 0,-1 0 0 0 0,1 0 0 0 0,0 0 0 0 0,0 0 0 0 0,2-1 0 0 0,5-7 0 0 0,1 0 0 0 0,7-6 0 0 0,-15 15 0 0 0,80-70 0 0 0,-29 25 0 0 0,3 2 0 0 0,1 3 0 0 0,7-1 0 0 0,13-11 0 0 0,127-98 0 0 0,92-64 0 0 0,-209 161 0 0 0,-10 8 0 0 0,10-14 0 0 0,62-56 0 0 0,-117 91 0 0 0,32-17 0 0 0,8-7 0 0 0,-43 28 0 0 0,2 1 0 0 0,1 2 0 0 0,0 1 0 0 0,10-3 0 0 0,-6 2 0 0 0,-27 13 0 0 0,0 0 0 0 0,1 1 0 0 0,0 1 0 0 0,1-1 0 0 0,5 0 0 0 0,33-13 0 0 0,-34 9 0 0 0,-15 8 0 0 0,0 1 0 0 0,1 0 0 0 0,-1 0 0 0 0,0 0 0 0 0,0 0 0 0 0,1 0 0 0 0,-1 0 0 0 0,0 0 0 0 0,0-1 0 0 0,0 1 0 0 0,1 0 0 0 0,-1 0 0 0 0,0 0 0 0 0,0 0 0 0 0,1 0 0 0 0,-1 0 0 0 0,0 0 0 0 0,0 0 0 0 0,1 0 0 0 0,-1 0 0 0 0,0 0 0 0 0,0 1 0 0 0,1-1 0 0 0,-1 0 0 0 0,0 0 0 0 0,0 0 0 0 0,0 1 0 0 0,0-1 0 0 0,0 1 0 0 0,0-1 0 0 0,0 0 0 0 0,0 1 0 0 0,0-1 0 0 0,0 0 0 0 0,0 1 0 0 0,0-1 0 0 0,0 0 0 0 0,-1 1 0 0 0,1-1 0 0 0,0 0 0 0 0,0 1 0 0 0,0-1 0 0 0,0 0 0 0 0,-1 1 0 0 0,1-1 0 0 0,0 0 0 0 0,-8 11 0 0 0,4-7 0 0 0,-28 47-1164 0 0,22-36-4656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12.7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 2687 1839 0 0,'0'0'304'0'0,"0"0"603"0"0,0 0 257 0 0,0 0 55 0 0,0 0-87 0 0,0 0-412 0 0,1 2-178 0 0,4 5-35 0 0,-4-5-20 0 0,-1-2-47 0 0,0 0-22 0 0,0 0-2 0 0,0 0-21 0 0,0 0-90 0 0,0 0-38 0 0,0 0-10 0 0,0 0-13 0 0,0-2-52 0 0,-1-5-88 0 0,0 0 0 0 0,1-1-1 0 0,0 1 1 0 0,1 0-1 0 0,0 0 1 0 0,0 0 0 0 0,0-1-1 0 0,1 1 1 0 0,0 0-1 0 0,1-2-103 0 0,13-39 445 0 0,-12 33-309 0 0,1 0 0 0 0,1 0-1 0 0,1-3-135 0 0,50-105 560 0 0,-26 58 131 0 0,22-33-691 0 0,44-58 531 0 0,-84 135-470 0 0,48-74 391 0 0,71-83-452 0 0,-99 141 29 0 0,2 1 1 0 0,1 2-1 0 0,2 2 0 0 0,15-10-29 0 0,31-27 0 0 0,-78 65 6 0 0,0 0 1 0 0,0 1-1 0 0,7-3-6 0 0,8-5 60 0 0,-20 10 11 0 0,1 0 3 0 0,6-2-2 0 0,-7 2 6 0 0,-1 1 22 0 0,0 0 10 0 0,0 0 2 0 0,0 0 2 0 0,0 0 4 0 0,0 0 2 0 0,0 0 0 0 0,0 0-9 0 0,-1 2-38 0 0,-35 36-1 0 0,10-11 16 0 0,-7 12-88 0 0,19-23 0 0 0,-1 0 0 0 0,-6 5 0 0 0,-20 21 0 0 0,-51 68-97 0 0,27-32 18 0 0,30-35-28 0 0,6-7-143 0 0,-2-1-1 0 0,-34 30 251 0 0,29-34-162 0 0,-1-2 0 0 0,-23 12 162 0 0,56-37-9 0 0,-15 8-92 0 0,18-11 82 0 0,0-1 0 0 0,-1 1 1 0 0,1-1-1 0 0,-1 1 0 0 0,1-1 1 0 0,0 1-1 0 0,-1-1 0 0 0,1 0 1 0 0,-1 0-1 0 0,1 0 0 0 0,-1 0 1 0 0,1 0-1 0 0,-1 0 0 0 0,1 0 19 0 0,-2 0-70 0 0,2-3 15 0 0,0 2 51 0 0,1-1 1 0 0,-1 0-1 0 0,0 0 1 0 0,1 0-1 0 0,-1 0 1 0 0,1 1-1 0 0,0-1 0 0 0,-1 0 1 0 0,1 0-1 0 0,0 0 1 0 0,0 0-1 0 0,0 0 1 0 0,1 0-1 0 0,-1 0 1 0 0,0 0-1 0 0,1 0 0 0 0,-1 0 1 0 0,1 1-1 0 0,0-1 1 0 0,-1 0-1 0 0,1 0 4 0 0,21-35-55 0 0,1 2 0 0 0,19-21 55 0 0,-1-1-34 0 0,-22 32 34 0 0,11-10 0 0 0,4-5 0 0 0,34-44 0 0 0,53-49 0 0 0,-79 92 0 0 0,3 1 0 0 0,1 2 0 0 0,43-26 0 0 0,-2 11 64 0 0,89-38-64 0 0,-71 36 64 0 0,33-28-64 0 0,-105 64-2 0 0,-13 8 15 0 0,18-13-13 0 0,-35 21 15 0 0,17-12 88 0 0,0 0-1 0 0,3-6-102 0 0,-15 15 221 0 0,-8 6-207 0 0,0 1 0 0 0,0-1 1 0 0,0 0-1 0 0,0 0 0 0 0,0 0 0 0 0,0 0 0 0 0,0 1 0 0 0,0-1 0 0 0,0 0 1 0 0,0 0-1 0 0,0 0 0 0 0,0 0 0 0 0,0 1 0 0 0,0-1 0 0 0,0 0 1 0 0,0 0-1 0 0,0 0 0 0 0,0 0 0 0 0,0 1 0 0 0,0-1 0 0 0,0 0 0 0 0,0 0 1 0 0,0 0-1 0 0,0 0 0 0 0,-1 0 0 0 0,1 1 0 0 0,0-1 0 0 0,0 0 0 0 0,0 0-14 0 0,-10 18 281 0 0,3-8-226 0 0,-1-1 1 0 0,0 1 0 0 0,-1-1-1 0 0,-3 2-55 0 0,-12 12 19 0 0,-60 73-6 0 0,17-19 38 0 0,-70 81-1 0 0,-50 54 28 0 0,52-56-78 0 0,-76 99-246 0 0,186-222 57 0 0,-2 7 189 0 0,21-30-22 0 0,4-8-58 0 0,2-2-3 0 0,0 0-35 0 0,0 0 10 0 0,2-2 10 0 0,275-250-78 0 0,61-48 176 0 0,-248 224 112 0 0,3 4 0 0 0,43-22-112 0 0,-68 50 36 0 0,256-171 76 0 0,-222 145 39 0 0,39-17-151 0 0,-85 55 69 0 0,11-7 86 0 0,57-24-155 0 0,-32 20 107 0 0,-67 34-98 0 0,-17 7 10 0 0,0-1 1 0 0,0 0-1 0 0,-1 0 0 0 0,2-1-19 0 0,-7 3 79 0 0,-2 1 86 0 0,0 0 19 0 0,0 0 0 0 0,-1 1-158 0 0,1-1-1 0 0,0 1 1 0 0,0 0-1 0 0,-1 0 1 0 0,1-1 0 0 0,0 1-1 0 0,-1 0 1 0 0,1 0-1 0 0,-1-1 1 0 0,1 1-1 0 0,-1 0 1 0 0,0 0-26 0 0,-2 2 61 0 0,-2 6 39 0 0,-1-1-1 0 0,-1 0 1 0 0,0 0-1 0 0,0-1 0 0 0,-6 5-99 0 0,-42 32 66 0 0,34-28-66 0 0,-71 51 58 0 0,-52 42-63 0 0,79-56 7 0 0,-17 15 50 0 0,-142 124-42 0 0,-87 66-20 0 0,131-86-44 0 0,102-94-12 0 0,16-15 33 0 0,6-6-12 0 0,-11 6 45 0 0,-82 67-144 0 0,108-93 15 0 0,40-35 48 0 0,1-2 5 0 0,0 0 10 0 0,0 0 61 0 0,0 0 245 0 0,0 0 105 0 0,3-2 27 0 0,27-11-828 0 0,-1-2-1 0 0,6-5 457 0 0,57-38-911 0 0,-23 13 991 0 0,91-67-80 0 0,-67 45 0 0 0,118-87 0 0 0,-32 22 0 0 0,292-190 118 0 0,-165 105 52 0 0,-57 38 118 0 0,-196 142-218 0 0,119-81 68 0 0,-104 67-127 0 0,-66 50 45 0 0,-2 1 21 0 0,-3 1-10 0 0,-24 14-10 0 0,1 0 0 0 0,1 2 1 0 0,-15 12-58 0 0,-2 2 1 0 0,-352 270-1 0 0,165-138-162 0 0,56-51 95 0 0,21-15-4 0 0,-123 83 59 0 0,172-116 12 0 0,20-13-53 0 0,-22 22 53 0 0,83-57-16 0 0,-66 48-151 0 0,87-63 109 0 0,1-1-10 0 0,1-2-11 0 0,1-3 60 0 0,1 0 1 0 0,0 0-1 0 0,0 1 0 0 0,1-1 0 0 0,0 1 1 0 0,-1-1-1 0 0,1 1 0 0 0,1 0 1 0 0,-1 1 18 0 0,14-12-42 0 0,13-7 42 0 0,-14 10-26 0 0,112-86 13 0 0,-44 33 15 0 0,325-260-2 0 0,-200 165 0 0 0,-48 36 46 0 0,-61 45-6 0 0,-11 8 31 0 0,37-28 68 0 0,104-53 105 0 0,-157 105-178 0 0,-38 23 19 0 0,16-16-85 0 0,-51 38 56 0 0,-1 2 21 0 0,-2 1 3 0 0,-70 30 239 0 0,-38 23-319 0 0,104-51 1 0 0,-227 110-1 0 0,207-100 0 0 0,-155 75 0 0 0,121-63 0 0 0,-1-2 0 0 0,-6-1 0 0 0,17-8 32 0 0,-29 4-32 0 0,55-14 8 0 0,-1-1 0 0 0,1-2 0 0 0,0 0 0 0 0,-11-2-8 0 0,35 1-1 0 0,-1 1 1 0 0,1-1-1 0 0,-1-1 0 0 0,1 1 0 0 0,-1 0 1 0 0,1 0-1 0 0,0 0 0 0 0,-1 0 0 0 0,1 0 0 0 0,-1 0 1 0 0,1 0-1 0 0,-1-1 0 0 0,1 1 0 0 0,-1 0 1 0 0,1 0-1 0 0,0-1 0 0 0,-1 1 0 0 0,1 0 1 0 0,-1-1 0 0 0,1 1-4 0 0,0-1 1 0 0,-1 0 0 0 0,1 0 0 0 0,0 1 0 0 0,0-1-1 0 0,0 0 1 0 0,0 1 0 0 0,0-1 0 0 0,0 0 0 0 0,0 0-1 0 0,0 1 1 0 0,0-1 0 0 0,0 0 0 0 0,0 0 0 0 0,0 1-1 0 0,1-1 1 0 0,-1 0 0 0 0,0 1 0 0 0,0-1 0 0 0,1 0-1 0 0,-1 1 1 0 0,1-1 0 0 0,-1 0 0 0 0,0 1 0 0 0,1-1-1 0 0,-1 1 1 0 0,1-1 0 0 0,-1 1 0 0 0,1-1 3 0 0,4-4-15 0 0,0 1 1 0 0,0-1-1 0 0,2 0 15 0 0,0-1-11 0 0,29-22-15 0 0,1 2 1 0 0,7-3 25 0 0,-7 5-13 0 0,2-1-26 0 0,107-76 24 0 0,77-77 15 0 0,-71 57 54 0 0,100-57-54 0 0,-236 167 42 0 0,1 2 1 0 0,-1-1 0 0 0,11-2-43 0 0,-18 8 21 0 0,-8 3 38 0 0,-1 1 26 0 0,0 0-16 0 0,-1 2-1 0 0,-6 6-2 0 0,-1 0 0 0 0,0-1-1 0 0,0 0 1 0 0,-1 0-1 0 0,-4 2-65 0 0,-17 10 48 0 0,-2-1-48 0 0,-23 14 50 0 0,46-25-45 0 0,-21 12 0 0 0,-31 16-5 0 0,-231 122 0 0 0,278-150 0 0 0,0-1 0 0 0,0 0 0 0 0,-1 0 0 0 0,0-1 0 0 0,0-1 0 0 0,-12 2 0 0 0,16-5-12 0 0,9-1-14 0 0,4-2-13 0 0,10-16-8 0 0,2 2 1 0 0,0-1-1 0 0,1 2 0 0 0,1-1 1 0 0,13-8 46 0 0,30-21 2 0 0,4 2-2 0 0,-47 31-4 0 0,114-68-66 0 0,-87 54 76 0 0,59-39-6 0 0,-60 37 54 0 0,-89 57 23 0 0,-2 0-26 0 0,-4 6-51 0 0,-18 12 13 0 0,0-1-16 0 0,52-32 6 0 0,-98 75 58 0 0,70-53-71 0 0,-8 2 10 0 0,51-37-43 0 0,-4 1 20 0 0,7-2-1 0 0,3-2 0 0 0,81-57-67 0 0,25-18 26 0 0,14-2 65 0 0,-98 65 0 0 0,77-44 0 0 0,10-1 0 0 0,-97 53 0 0 0,15-9 0 0 0,0 2 0 0 0,1 2 0 0 0,1 0 0 0 0,13-1 0 0 0,-29 8-2 0 0,-9 2-10 0 0,1 1-1 0 0,0-1 1 0 0,0 1 0 0 0,0 1 0 0 0,0 0-1 0 0,4 0 13 0 0,-11 0-1 0 0,0 0 0 0 0,0 0 0 0 0,0 0 0 0 0,0 0-1 0 0,1 0 1 0 0,-1 0 0 0 0,0 0 0 0 0,0 0 0 0 0,0 0 0 0 0,0 0 0 0 0,0 0 0 0 0,0 0-1 0 0,0 0 1 0 0,0 0 0 0 0,0 0 0 0 0,1 0 0 0 0,-1 0 0 0 0,0 0 0 0 0,0 0-1 0 0,0 0 1 0 0,0 0 0 0 0,0 0 0 0 0,0 0 0 0 0,0 0 0 0 0,0 0 0 0 0,0 0-1 0 0,0 0 1 0 0,0 0 0 0 0,1 1 0 0 0,-1-1 0 0 0,0 0 0 0 0,0 0 0 0 0,0 0-1 0 0,0 0 1 0 0,0 0 0 0 0,0 0 0 0 0,0 0 0 0 0,0 0 0 0 0,0 0 0 0 0,0 1-1 0 0,0-1 1 0 0,0 0 1 0 0,3 12-12 0 0,-3-7 15 0 0,0 1 0 0 0,-1-1 0 0 0,1 0 0 0 0,-1 1 0 0 0,0-1 1 0 0,0 0-1 0 0,-1 1 0 0 0,0-1 0 0 0,0 0 0 0 0,-1 3-3 0 0,-7 11 16 0 0,0 0 1 0 0,-2 1-17 0 0,10-17 0 0 0,-31 47 31 0 0,-6 9 2 0 0,37-54-33 0 0,-1 0 0 0 0,1 0 0 0 0,0 0 0 0 0,0 3 0 0 0,1-7 0 0 0,1 0 0 0 0,0 0 0 0 0,0 0 0 0 0,-1 0 0 0 0,1 0 0 0 0,0 0 0 0 0,0 0 0 0 0,0 0 0 0 0,0 0 0 0 0,0 0 0 0 0,0 1 0 0 0,1-1 0 0 0,-1-1 0 0 0,0 1 0 0 0,0 0 0 0 0,1 0 0 0 0,-1-1 0 0 0,0 1 0 0 0,1 0 0 0 0,-1-1 0 0 0,1 1 0 0 0,-1-1 0 0 0,1 1 0 0 0,-1 0 0 0 0,1-1 0 0 0,0 1 0 0 0,-1-1 0 0 0,1 1 0 0 0,-1-1 0 0 0,1 0 0 0 0,0 1 0 0 0,0-1 0 0 0,0 1 0 0 0,0-1 0 0 0,1 0 0 0 0,-1 1 0 0 0,1-1 0 0 0,-1 0 0 0 0,1 0 0 0 0,0 0 0 0 0,-1 0 0 0 0,1 0 0 0 0,-1 0 0 0 0,1 0 0 0 0,-1-1 0 0 0,4 0 0 0 0,0 0 0 0 0,-1-1 0 0 0,1 0 0 0 0,-1 1 0 0 0,0-2 0 0 0,0 1 0 0 0,1 0 0 0 0,42-32 0 0 0,16-15 0 0 0,-23 16 0 0 0,43-26 0 0 0,-48 38 0 0 0,20-14 0 0 0,-28 19 0 0 0,-18 9 0 0 0,1 1 0 0 0,6-3 0 0 0,-4 4 0 0 0,-11 5 0 0 0,-1 0 0 0 0,1-1 0 0 0,0 1 0 0 0,0 0 0 0 0,-1 0 0 0 0,1 0 0 0 0,0 0 0 0 0,0-1 0 0 0,0 1 0 0 0,-1 0 0 0 0,1 1 0 0 0,0-1 0 0 0,0 0 0 0 0,0 0 0 0 0,0 0 0 0 0,-1 1 0 0 0,1-1 0 0 0,0 1 0 0 0,0-1 0 0 0,-1 1 0 0 0,1-1 0 0 0,-1 1 0 0 0,1-1 0 0 0,0 1 0 0 0,-1-1 0 0 0,1 1 0 0 0,-1 0 0 0 0,1 0 0 0 0,4 11 0 0 0,-5-11 0 0 0,1 0 0 0 0,-1 0 0 0 0,1 0 0 0 0,-1 0 0 0 0,1 0 0 0 0,-1-1 0 0 0,1 1 0 0 0,-1 0 0 0 0,1 0 0 0 0,0 0 0 0 0,-1-1 0 0 0,2 1 0 0 0,-1 0 0 0 0,0 0 0 0 0,1 0 0 0 0,-1-1 0 0 0,1 1 0 0 0,0-1 0 0 0,-1 1 0 0 0,1-1 0 0 0,-1 0 0 0 0,1 0 0 0 0,0 0 0 0 0,-1 1 0 0 0,1-1 0 0 0,0-1 0 0 0,0 1 0 0 0,26-5 0 0 0,-23 4 0 0 0,8-3 0 0 0,-9 2 0 0 0,0 1 0 0 0,0-1 0 0 0,-1 0 0 0 0,1-1 0 0 0,0 1 0 0 0,1-2 0 0 0,3-2 0 0 0,0 0 0 0 0,1 1 0 0 0,6-3 0 0 0,-4 3 0 0 0,2-2 0 0 0,14-5 0 0 0,-3 6 0 0 0,-20 5 0 0 0,1 0 0 0 0,0 0 0 0 0,-1 0 0 0 0,1-1 0 0 0,-1 0 0 0 0,4-2 0 0 0,-6 2 0 0 0,1 0 0 0 0,12-3 0 0 0,-5 2 0 0 0,0 0 0 0 0,-2 1 11 0 0,-8 2-10 0 0,0 0 0 0 0,0 0 0 0 0,0 0 0 0 0,0 0 0 0 0,0 0-1 0 0,0 0 1 0 0,0 0 0 0 0,0 0 0 0 0,0 0 0 0 0,0 0 0 0 0,0 0 0 0 0,0 0 0 0 0,0 0 0 0 0,0 0 0 0 0,0 0 0 0 0,0 0 0 0 0,0 1 0 0 0,0-1-1 0 0,0 0 1 0 0,0 0 0 0 0,0 0 0 0 0,0 0 0 0 0,0 0 0 0 0,0 0 0 0 0,0 0 0 0 0,0 0 0 0 0,0 0 0 0 0,0 0 0 0 0,0 0 0 0 0,0 0 0 0 0,0 0 0 0 0,0 0-1 0 0,0 0 1 0 0,0 0 0 0 0,0 0 0 0 0,0 0 0 0 0,0 0 0 0 0,0 0 0 0 0,0 0 0 0 0,0 0 0 0 0,0 0 0 0 0,0 0 0 0 0,0 0 0 0 0,0 0 0 0 0,0 0 0 0 0,0 0-1 0 0,-5 7 9 0 0,0-1 0 0 0,-1 0 0 0 0,0-1 0 0 0,0 0 0 0 0,0 1 1 0 0,0-2-1 0 0,-1 1 0 0 0,0-1 0 0 0,-3 2-9 0 0,-67 37 64 0 0,-57 23 134 0 0,-45 34-198 0 0,94-50 11 0 0,-25 16-12 0 0,-274 161 1 0 0,44-27 0 0 0,250-147 0 0 0,-139 98 0 0 0,133-78 2 0 0,-31 33-2 0 0,26-20-82 0 0,40-36 55 0 0,-205 160-114 0 0,201-161 141 0 0,-35 38 0 0 0,83-73 0 0 0,-99 89 0 0 0,58-50 0 0 0,-7 5 0 0 0,-191 151 0 0 0,144-122 0 0 0,36-30 0 0 0,-1 7 0 0 0,35-28 2 0 0,12-11-8 0 0,2 1 0 0 0,1 2 0 0 0,-2 3 6 0 0,-2 11-26 0 0,29-39-17 0 0,-1 2 15 0 0,2-4-56 0 0,1-1-5 0 0,0 0 7 0 0,0 0 4 0 0,3 0 4 0 0,7-3 46 0 0,-1-1-1 0 0,0 0 1 0 0,0 0-1 0 0,0-1 0 0 0,0 0 1 0 0,-1 0-1 0 0,1-1 1 0 0,0-2 28 0 0,15-12-26 0 0,-1-2 0 0 0,1-2 26 0 0,-9 9-51 0 0,14-9 51 0 0,1-1-21 0 0,16-13-55 0 0,34-22 76 0 0,-46 36 4 0 0,-27 20-7 0 0,-1-2 0 0 0,1 1 0 0 0,-1-1 0 0 0,0 0 0 0 0,4-5 3 0 0,5-5-38 0 0,-12 14 27 0 0,-6 8 9 0 0,-8 11 4 0 0,-9 13 40 0 0,-2-1-1 0 0,-1-1 0 0 0,-19 17-41 0 0,11-12 93 0 0,-17 25-93 0 0,-10 10 158 0 0,10-16-115 0 0,-102 106 59 0 0,33-51-102 0 0,75-70 0 0 0,-1 3 0 0 0,14-13 0 0 0,-19 15 0 0 0,33-30 3 0 0,-14 9-18 0 0,21-16-43 0 0,8-5 55 0 0,0 0 1 0 0,-1 0 0 0 0,1 0-1 0 0,0 0 1 0 0,-1 0 0 0 0,1 0 0 0 0,0 0-1 0 0,0-1 1 0 0,-1 1 0 0 0,1 0-1 0 0,0 0 1 0 0,-1 0 0 0 0,1 0 0 0 0,0 0-1 0 0,0 0 1 0 0,-1-1 0 0 0,1 1-1 0 0,0 0 1 0 0,0 0 0 0 0,0 0 0 0 0,-1 0-1 0 0,1-1 1 0 0,0 1 0 0 0,0 0-1 0 0,0 0 1 0 0,0-1 0 0 0,-1 1 0 0 0,1 0-1 0 0,0 0 1 0 0,0-1 0 0 0,0 1 2 0 0,0 0-7 0 0,-1-3 1 0 0,0 1 0 0 0,0 0 1 0 0,1 0-1 0 0,-1 0 0 0 0,0 0 0 0 0,1-1 0 0 0,0 1 0 0 0,0 0 0 0 0,0 0 0 0 0,0-1 0 0 0,0 1 0 0 0,0 0 1 0 0,0-1 5 0 0,7-32-45 0 0,-4 25 34 0 0,3-15 11 0 0,2 1 0 0 0,9-19 0 0 0,-7 17 0 0 0,0 0 0 0 0,0-8 0 0 0,-4 13 0 0 0,0 1 0 0 0,2 1 0 0 0,3-6 0 0 0,0 1 0 0 0,-5 6 0 0 0,1-1 0 0 0,-2 1 0 0 0,-1-1 0 0 0,0 0 0 0 0,-1 0 0 0 0,-1-1 0 0 0,-1 1 0 0 0,-1-5 0 0 0,-1 15 0 0 0,1 9 0 0 0,0 0 0 0 0,0 0 0 0 0,0 0 0 0 0,0 0 0 0 0,0 0 0 0 0,0 0 0 0 0,0 0 0 0 0,-1 0 0 0 0,1 0 0 0 0,0 0 0 0 0,0-1 0 0 0,0 1 0 0 0,0 0 0 0 0,0 0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 1 0 0 0,-4 3 0 0 0,-2 4 0 0 0,-13 11 0 0 0,2 2 0 0 0,-8 12 0 0 0,11-13 0 0 0,-1-2 0 0 0,-1 0 0 0 0,14-16 0 0 0,-2 3 0 0 0,2-2 0 0 0,-1-1 0 0 0,1 1 0 0 0,-1-1 0 0 0,0 1 0 0 0,0-1 0 0 0,1 0 0 0 0,-1 0 0 0 0,-1 0 0 0 0,1-1 0 0 0,0 1 0 0 0,0-1 0 0 0,-3 1 0 0 0,-2 1 11 0 0,4-3 32 0 0,2-2-36 0 0,0 0 0 0 0,0 1 1 0 0,0-1-1 0 0,0 0 1 0 0,0 0-1 0 0,1 0 0 0 0,-1 0 1 0 0,1 0-1 0 0,-1 0 1 0 0,1-1-1 0 0,0 1 1 0 0,0-1-1 0 0,0 1 0 0 0,0 0 1 0 0,0-1-1 0 0,0 1 1 0 0,1-2-8 0 0,-3-8 50 0 0,1-1 1 0 0,1 0 0 0 0,0-2-51 0 0,-1 1 12 0 0,-7-71 6 0 0,1 20 39 0 0,2-12-57 0 0,6 62 41 0 0,0-1 1 0 0,2 0-1 0 0,-1 1 0 0 0,5-14-41 0 0,-6 29 4 0 0,0-1 1 0 0,0 1-1 0 0,0-1 0 0 0,0 1 0 0 0,1-1 0 0 0,-1 1 1 0 0,0-1-1 0 0,0 1 0 0 0,0 0 0 0 0,1-1 0 0 0,-1 1 1 0 0,0-1-1 0 0,1 1 0 0 0,-1 0 0 0 0,0-1 0 0 0,1 1 1 0 0,-1 0-1 0 0,1-1 0 0 0,-1 1-4 0 0,0 0 2 0 0,1 0 1 0 0,-1 0-1 0 0,0 0 0 0 0,0-1 1 0 0,0 1-1 0 0,1 0 1 0 0,-1 0-1 0 0,0 0 0 0 0,0 0 1 0 0,0-1-1 0 0,0 1 1 0 0,0 0-1 0 0,1 0 0 0 0,-1 0 1 0 0,0 0-1 0 0,0-1 0 0 0,0 1 1 0 0,0 0-1 0 0,0 0 1 0 0,0-1-1 0 0,0 1 0 0 0,0 0 1 0 0,0 0-1 0 0,0 0 0 0 0,0-1 1 0 0,0 1-1 0 0,0 0-2 0 0,3 1 54 0 0,1 2-47 0 0,-1-1 0 0 0,1 1 0 0 0,0 1 0 0 0,-1-1 0 0 0,0 0 0 0 0,1 1 0 0 0,-2-1 0 0 0,1 1 0 0 0,0 0 0 0 0,-1 0 0 0 0,1 0 0 0 0,-1 1 0 0 0,0-1 0 0 0,-1 0 0 0 0,1 1 0 0 0,-1-1 0 0 0,0 1 0 0 0,0 0-7 0 0,7 32-466 0 0,2 32 466 0 0,-9-52-497 0 0,-1-1 1 0 0,0 1 496 0 0,-1 15-4753 0 0,3-8-927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1.40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68 184 8287 0 0,'-2'3'191'0'0,"-4"4"-73"0"0,2-2 54 0 0,0 0 0 0 0,0 0 1 0 0,-5 3-173 0 0,-1-1 38 0 0,7-5 29 0 0,0 0-1 0 0,-1 0 0 0 0,1 0 1 0 0,0 0-1 0 0,0 1 0 0 0,0-1 0 0 0,-2 4-66 0 0,4-4 498 0 0,1-2 12 0 0,0 0 2 0 0,0 0 0 0 0,0 0 0 0 0,0 0 0 0 0,2-3-69 0 0,30-24-279 0 0,-19 16 302 0 0,0 0 0 0 0,9-10-466 0 0,6-11 559 0 0,2 2-1 0 0,27-22-558 0 0,-41 40 0 0 0,0 2 0 0 0,1 0 0 0 0,1 1 0 0 0,6-3 0 0 0,-21 11 0 0 0,1 0 0 0 0,-1 0 0 0 0,0 0 0 0 0,0 0 0 0 0,1 0 0 0 0,-1 1 0 0 0,0 0 0 0 0,1-1 0 0 0,-1 1 0 0 0,0 0 0 0 0,1 1 0 0 0,0-1 0 0 0,-2 1 0 0 0,1-1 0 0 0,-1 1 0 0 0,1-1 0 0 0,-1 1 0 0 0,0 0 0 0 0,0 0 0 0 0,1 0 0 0 0,-1 0 0 0 0,0 1 0 0 0,0-1 0 0 0,0 1 0 0 0,0-1 0 0 0,0 1 0 0 0,0-1 0 0 0,-1 1 0 0 0,1 0 0 0 0,0 0 0 0 0,6 11 0 0 0,-1-1 0 0 0,0 1 0 0 0,0 1 0 0 0,-2-1 0 0 0,1 1 0 0 0,0 6 0 0 0,1 12 0 0 0,0-1 0 0 0,-2 1 0 0 0,-2 0 0 0 0,-1 1 0 0 0,-2 27 0 0 0,-2-23 74 0 0,-2-1 0 0 0,-2-1 0 0 0,-1 1-1 0 0,-2-1 1 0 0,-1 0 0 0 0,-10 23-74 0 0,4-22 1267 0 0,-10 15-1267 0 0,2-3 322 0 0,10-21 153 0 0,0-1 0 0 0,-2 0-1 0 0,0-1 1 0 0,-14 14-475 0 0,30-39 3 0 0,0 0 0 0 0,0 0 0 0 0,-1 0 1 0 0,1 0-1 0 0,0 0 0 0 0,0 0 0 0 0,0 0 0 0 0,0 0 0 0 0,0 0 1 0 0,0 0-1 0 0,0 0 0 0 0,0 0 0 0 0,0 0 0 0 0,0 0 1 0 0,0 0-1 0 0,0-1 0 0 0,0 1 0 0 0,0 0 0 0 0,0 0 0 0 0,0 0 1 0 0,0 0-1 0 0,0 0 0 0 0,0 0 0 0 0,0 0 0 0 0,0 0 0 0 0,0 0 1 0 0,0 0-1 0 0,0 0 0 0 0,0 0 0 0 0,0 0 0 0 0,0 0 1 0 0,0 0-1 0 0,-1 0 0 0 0,1 0 0 0 0,0 0 0 0 0,0 0 0 0 0,0 0 1 0 0,0 0-1 0 0,0 0 0 0 0,0 0 0 0 0,0 0 0 0 0,0 0 1 0 0,0 0-1 0 0,0 0 0 0 0,0 0 0 0 0,0 1 0 0 0,0-1-3 0 0,-1-13 47 0 0,0 1-1 0 0,1-1 1 0 0,1 1 0 0 0,0 0-1 0 0,1-1 1 0 0,2-8-47 0 0,3-7 588 0 0,1 0 0 0 0,5-8-588 0 0,-5 19 101 0 0,0 2 1 0 0,0-1-1 0 0,2 1 0 0 0,0 1 0 0 0,0-1 0 0 0,2 1-101 0 0,20-28 1 0 0,-30 40-1 0 0,17-25 0 0 0,1 0 0 0 0,7-5 0 0 0,-9 13 0 0 0,1 1 0 0 0,0 0 0 0 0,6-2 0 0 0,-18 15 0 0 0,0 0 0 0 0,0 1 0 0 0,0-1 0 0 0,1 2 0 0 0,0-1 0 0 0,0 1 0 0 0,0 0 0 0 0,0 1 0 0 0,0 0 0 0 0,1 0 0 0 0,6 0 0 0 0,-12 2-40 0 0,0 0-1 0 0,0 0 1 0 0,-1 0-1 0 0,1 0 1 0 0,0 1 0 0 0,0-1-1 0 0,0 1 1 0 0,0 0-1 0 0,0 0 1 0 0,0 0-1 0 0,-1 0 1 0 0,1 0-1 0 0,0 0 1 0 0,-1 1 0 0 0,1 0-1 0 0,-1-1 1 0 0,0 1-1 0 0,1 0 1 0 0,-1 0-1 0 0,0 0 1 0 0,0 1 0 0 0,0-1-1 0 0,-1 0 1 0 0,1 1-1 0 0,0-1 1 0 0,-1 1-1 0 0,1 1 41 0 0,3 6-150 0 0,-1 0 0 0 0,-1 1 0 0 0,1-1 0 0 0,-2 1 0 0 0,1 0 0 0 0,-1 10 150 0 0,1 0 0 0 0,-2 0 0 0 0,-1 0 0 0 0,-1 0 0 0 0,0 0 0 0 0,-2 0 0 0 0,0 0 0 0 0,-2 0 0 0 0,0-1 0 0 0,-1 0 0 0 0,-1 0 0 0 0,-2 4 0 0 0,-4-1 0 0 0,10-19 0 0 0,1-5 0 0 0,1-7 0 0 0,1 8 0 0 0,1-12 0 0 0,1 0 0 0 0,0 0 0 0 0,1 0 0 0 0,1 0 0 0 0,-1 0 0 0 0,2-1 0 0 0,-2 6 0 0 0,6-15 0 0 0,1-1 0 0 0,7-9 0 0 0,2-6 0 0 0,-3 7 0 0 0,1 2 0 0 0,1 0 0 0 0,1 1 0 0 0,2 1 0 0 0,5-5 0 0 0,-11 16 0 0 0,0 2 0 0 0,1 0 0 0 0,1 0 0 0 0,0 2 0 0 0,5-3 0 0 0,-15 11 0 0 0,0 0 0 0 0,1 0 0 0 0,-1 1 0 0 0,1 0 0 0 0,0 1 0 0 0,0-1 0 0 0,0 2 0 0 0,7-2 0 0 0,-10 3 0 0 0,-1-1 0 0 0,1 1 0 0 0,-1 0 0 0 0,1 0 0 0 0,0 1 0 0 0,-1-1 0 0 0,1 1 0 0 0,-1 0 0 0 0,0 0 0 0 0,1 0 0 0 0,-1 1 0 0 0,3 1 0 0 0,-2 0 0 0 0,0 0 0 0 0,1 0 0 0 0,-2 0 0 0 0,1 1 0 0 0,0 0 0 0 0,-1 0 0 0 0,1 0 0 0 0,2 5 0 0 0,1 1 0 0 0,-1 1 0 0 0,0 0 0 0 0,0 0 0 0 0,-2 1 0 0 0,1-1 0 0 0,-2 1 0 0 0,1 1 0 0 0,0 5 0 0 0,2 8 0 0 0,-2 0 0 0 0,0 0 0 0 0,-2 1 0 0 0,-1-1 0 0 0,-1 1 0 0 0,-2 14 0 0 0,-3-10 0 0 0,-1 0 0 0 0,-8 26 0 0 0,6-28 0 0 0,-7 21 692 0 0,-2 0 0 0 0,-11 23-692 0 0,24-65 194 0 0,0-1 0 0 0,1 1-1 0 0,-1 4-193 0 0,-2 9-174 0 0,4-19-877 0 0,1-2-385 0 0,0 0-78 0 0,0 0-20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1.74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87 12 8287 0 0,'0'0'191'0'0,"-1"2"26"0"0,1-1-204 0 0,-1 0-1 0 0,1 0 0 0 0,-1 0 0 0 0,0-1 0 0 0,1 1 0 0 0,-1 0 0 0 0,0-1 1 0 0,1 1-1 0 0,-1 0 0 0 0,0-1 0 0 0,0 1 0 0 0,1-1 0 0 0,-1 1 1 0 0,0-1-1 0 0,0 1 0 0 0,0-1-12 0 0,-18 6 191 0 0,3-1-121 0 0,12-4 329 0 0,-1 0-1 0 0,1 0 1 0 0,0 0-1 0 0,0-1 0 0 0,-3 0-398 0 0,-2 1 926 0 0,7-1 64 0 0,2 0 30 0 0,0 0-133 0 0,3 0-583 0 0,20 1 76 0 0,1-1 0 0 0,6-2-380 0 0,12 0 737 0 0,45-5-124 0 0,-34 1-618 0 0,48-5 590 0 0,-49 4 139 0 0,1 3-1 0 0,30 1-723 0 0,-16 6 16 0 0,64 10-16 0 0,-104-7 0 0 0,0 2 0 0 0,0 0 0 0 0,19 10 0 0 0,-30-12 0 0 0,3 3 0 0 0,12 6 0 0 0,-19-8 0 0 0,1-1 0 0 0,0 0 0 0 0,0-1 0 0 0,10 3 0 0 0,-18-7-224 0 0,0 0 0 0 0,1 1 0 0 0,-1 0 0 0 0,0 0 0 0 0,0 0 0 0 0,0 1 0 0 0,0 0 0 0 0,0 0 0 0 0,-1 0 0 0 0,1 0 0 0 0,-1 1 0 0 0,1 0 224 0 0,-3-2-1514 0 0,-2-2-20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2.07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48 8287 0 0,'1'-2'191'0'0,"15"-14"252"0"0,-7 8-251 0 0,-4 5-59 0 0,0 0 0 0 0,0 1 1 0 0,0-1-1 0 0,0 1 1 0 0,0 0-1 0 0,0 0 1 0 0,1 1-1 0 0,-1 0 0 0 0,1 0 1 0 0,-1 0-1 0 0,1 0 1 0 0,-1 1-1 0 0,1 0 0 0 0,0 0 1 0 0,-1 1-1 0 0,1-1 1 0 0,-1 1-1 0 0,1 0 0 0 0,4 2-133 0 0,10 5 280 0 0,0 1-1 0 0,-1 0 0 0 0,0 1 0 0 0,-1 1 1 0 0,0 1-1 0 0,0 1 0 0 0,-1 0 0 0 0,-1 1 1 0 0,0 1-1 0 0,-1 1 0 0 0,2 3-279 0 0,-13-14 113 0 0,17 19 854 0 0,-2 0 1 0 0,15 24-968 0 0,-18-22 439 0 0,-3-6-270 0 0,2 6-169 0 0,-11-20 12 0 0,-2 0 0 0 0,1 0 0 0 0,-1 0 0 0 0,0 0 0 0 0,0 0 0 0 0,0 6-12 0 0,7 49 1368 0 0,-8-57-1268 0 0,-1 1-1 0 0,0-1 1 0 0,0 1-1 0 0,0-1 1 0 0,-1 0-1 0 0,0 3-99 0 0,0 12 11 0 0,0 3 26 0 0,2-9-63 0 0,-2 0 0 0 0,0 0 0 0 0,-1 1 26 0 0,2-11 37 0 0,-1 0 1 0 0,0 1-1 0 0,1-1 0 0 0,-2 0 0 0 0,1 0 0 0 0,0 1 1 0 0,-1-1-1 0 0,1 0 0 0 0,-1 0 0 0 0,0-1 0 0 0,0 1 1 0 0,0 0-1 0 0,-2 2-37 0 0,-22 19 535 0 0,-1-1 0 0 0,0-2 0 0 0,-14 8-535 0 0,-23 9-2202 0 0,-52 21 2202 0 0,103-52-4770 0 0,2 1-1474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2.56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271 143 4607 0 0,'0'0'102'0'0,"0"0"20"0"0,2-1 6 0 0,17-16 8 0 0,-15 13-138 0 0,0 0 0 0 0,0 0 0 0 0,1 1 0 0 0,4-4 2 0 0,65-31 2850 0 0,-26 12-172 0 0,3 1-2678 0 0,-45 23 98 0 0,0 0-1 0 0,-1 0 1 0 0,1 0-1 0 0,1 1 0 0 0,-1 0 1 0 0,5-1-98 0 0,9 1 22 0 0,9 1-22 0 0,-14 0 9 0 0,-5 0-31 0 0,11 0 497 0 0,-1 1 1 0 0,20 2-476 0 0,-34-2 92 0 0,-1 0 0 0 0,1 1 0 0 0,0-1 0 0 0,-1 1 0 0 0,0 0-1 0 0,1 1 1 0 0,-1-1 0 0 0,0 1 0 0 0,0 0 0 0 0,0 0 0 0 0,-1 1 0 0 0,4 2-92 0 0,-6-4 1 0 0,1 1 1 0 0,-1 0-1 0 0,0 0 0 0 0,0 0 0 0 0,-1 0 0 0 0,1 0 0 0 0,0 0 0 0 0,-1 0 1 0 0,0 0-1 0 0,0 1 0 0 0,0 0-1 0 0,2 9 129 0 0,0-1 1 0 0,-1 6-130 0 0,-1-7 187 0 0,1 3-33 0 0,-1 1 0 0 0,-1 0 0 0 0,-1-1 0 0 0,0 1 0 0 0,-1-1 0 0 0,0 1 0 0 0,-1-1 0 0 0,-1 0 0 0 0,0 0 0 0 0,-1 0 0 0 0,-1-1 0 0 0,-5 11-154 0 0,-13 19 494 0 0,-1-2 0 0 0,-3 0 0 0 0,-5 5-494 0 0,21-31 323 0 0,-4 12-323 0 0,16-26 0 0 0,-1 0 0 0 0,0 0 0 0 0,0 1 0 0 0,1-1 0 0 0,-1 1 0 0 0,1-1 0 0 0,-1 1 0 0 0,1-1 0 0 0,-1 2 0 0 0,2-2 0 0 0,-1 1 0 0 0,0 0 0 0 0,0-1 0 0 0,1 1 0 0 0,-1 0 0 0 0,1-1 0 0 0,-1 1 0 0 0,1 0 0 0 0,0-1 0 0 0,0 1 0 0 0,-1-1 0 0 0,1 1 0 0 0,0-1 0 0 0,0 0 0 0 0,1 1 0 0 0,-1-1 0 0 0,1 1 0 0 0,0 0 0 0 0,0 0 0 0 0,1 0 0 0 0,-1 0 0 0 0,1-1 0 0 0,-1 1 0 0 0,1 0 0 0 0,0-1 0 0 0,-1 0 0 0 0,1 0 0 0 0,0 0 0 0 0,19 5 0 0 0,-10-4 0 0 0,-1 1 0 0 0,0 1 0 0 0,4 2 0 0 0,6 4 0 0 0,-1 0 0 0 0,16 12 0 0 0,-25-15 0 0 0,-1 1 0 0 0,0 0 0 0 0,-1 0 0 0 0,0 1 0 0 0,7 9 0 0 0,-13-15-2 0 0,-1 1 0 0 0,1-1 0 0 0,-1 1 0 0 0,0 0 0 0 0,0 0 0 0 0,0 0-1 0 0,-1 0 1 0 0,1 1 0 0 0,-1-1 0 0 0,0 0 0 0 0,0 0 0 0 0,-1 1 0 0 0,1-1 0 0 0,-1 1-1 0 0,0-1 1 0 0,0 1 0 0 0,-1-1 0 0 0,1 2 2 0 0,-2 1 44 0 0,1-1 0 0 0,-1 0-1 0 0,0 1 1 0 0,-1-1 0 0 0,1 0-1 0 0,-1 0 1 0 0,0 0 0 0 0,-1-1-1 0 0,0 1 1 0 0,1-1 0 0 0,-6 5-44 0 0,-14 17 1011 0 0,-2-1-1 0 0,-24 19-1010 0 0,7-13 408 0 0,-1-1 0 0 0,-1-3 0 0 0,-2-1 0 0 0,-15 5-408 0 0,8-7 0 0 0,-2-2 0 0 0,0-3 0 0 0,-1-2 0 0 0,-1-3 0 0 0,-14 1 0 0 0,45-11 0 0 0,8-1 0 0 0,1-1 0 0 0,-1-1 0 0 0,0 0 0 0 0,1-1 0 0 0,-10-1 0 0 0,24 0-78 0 0,0-1 0 0 0,0 1 0 0 0,0-1-1 0 0,0 1 1 0 0,-3-2 78 0 0,6 2-67 0 0,-1-1-1 0 0,0 1 1 0 0,1 0-1 0 0,-1 0 1 0 0,1-1-1 0 0,-1 1 0 0 0,1 0 1 0 0,-1-1-1 0 0,1 1 1 0 0,0-1-1 0 0,-1 1 1 0 0,1 0-1 0 0,-1-1 0 0 0,1 1 1 0 0,0-1-1 0 0,-1 1 1 0 0,1-1-1 0 0,0 1 1 0 0,-1-1-1 0 0,1 1 1 0 0,0-1-1 0 0,0 0 0 0 0,0 1 1 0 0,0-1-1 0 0,-1 1 1 0 0,1-1-1 0 0,0 0 1 0 0,0 1-1 0 0,0-1 0 0 0,0 1 1 0 0,0-1-1 0 0,0 1 1 0 0,0-1-1 0 0,1 0 68 0 0,-1-1-252 0 0,1 0-1 0 0,0 0 1 0 0,0 0-1 0 0,-1 1 1 0 0,1-1 0 0 0,1-1 252 0 0,8-8-1534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8:00.64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219 23 10135 0 0,'0'0'464'0'0,"0"0"-9"0"0,1-1-295 0 0,4-1-158 0 0,-1 0 0 0 0,1 0 0 0 0,-1 1-1 0 0,1 0 1 0 0,0 0 0 0 0,0 0 0 0 0,-1 0 0 0 0,1 0 0 0 0,0 1-2 0 0,16-3 0 0 0,3 0 0 0 0,0 1 0 0 0,1 0 0 0 0,-1 2 0 0 0,0 1 0 0 0,1 1 0 0 0,-1 1 0 0 0,20 5 0 0 0,-29-4 0 0 0,-1 0 0 0 0,0 1 0 0 0,0 0 0 0 0,0 1 0 0 0,0 1 0 0 0,4 3 0 0 0,-14-8 8 0 0,1 1-1 0 0,-1 1 0 0 0,0-1 1 0 0,0 1-1 0 0,0 0 0 0 0,0 0 1 0 0,-1 0-1 0 0,1 0 0 0 0,-1 0 1 0 0,0 1-1 0 0,0 0 0 0 0,-1-1 1 0 0,1 1-1 0 0,-1 0 0 0 0,0 0 1 0 0,-1 1-1 0 0,1-1-7 0 0,0 2 141 0 0,-1 0-1 0 0,0-1 1 0 0,-1 1-1 0 0,0 0 1 0 0,0-1-1 0 0,0 1 1 0 0,-1 0-1 0 0,1 0 1 0 0,-2-1 0 0 0,1 1-1 0 0,-1-1 1 0 0,0 1-1 0 0,-2 4-140 0 0,-3 3 300 0 0,0 1 0 0 0,-1-1 0 0 0,0-1 0 0 0,-8 9-300 0 0,-4 4 944 0 0,-19 17-944 0 0,33-36 0 0 0,0 0 0 0 0,0 0 0 0 0,1 0 0 0 0,0 1 0 0 0,0 0 0 0 0,0 2 0 0 0,3-2 0 0 0,3-6 0 0 0,-1 0 0 0 0,1 0 0 0 0,-1-1 0 0 0,1 1 0 0 0,0 0 0 0 0,0-1 0 0 0,-1 1 0 0 0,1-1 0 0 0,0 1 0 0 0,0-1 0 0 0,1 1 0 0 0,-1-1 0 0 0,0 0 0 0 0,0 0 0 0 0,1 1 0 0 0,-1-1 0 0 0,1 0 0 0 0,1 1 0 0 0,5 3 0 0 0,0-1 0 0 0,1 1 0 0 0,1-1 0 0 0,3 2 0 0 0,-4-1 0 0 0,57 29 0 0 0,-53-25 0 0 0,0-1 0 0 0,0 1 0 0 0,8 9 0 0 0,-13-11 38 0 0,-1 1 0 0 0,0-1-1 0 0,0 1 1 0 0,-1 0 0 0 0,0 1-1 0 0,0-1 1 0 0,-1 1 0 0 0,0 0 0 0 0,0 2-38 0 0,-3-5 34 0 0,0-1 1 0 0,0 0 0 0 0,-1 1 0 0 0,0-1 0 0 0,0 1-1 0 0,0-1 1 0 0,-1 1 0 0 0,0-1 0 0 0,0 1-1 0 0,0 0 1 0 0,-1-1 0 0 0,0 1 0 0 0,0-1 0 0 0,0 1-1 0 0,-1-1 1 0 0,0 0 0 0 0,-1 4-35 0 0,-5 7 147 0 0,-1 0 0 0 0,0-1 1 0 0,-1 0-1 0 0,0-1 0 0 0,-1 0 1 0 0,-1-1-1 0 0,0 0 0 0 0,-6 4-147 0 0,-19 15 435 0 0,-2-1 0 0 0,-17 9-435 0 0,-127 76 1117 0 0,140-91-1117 0 0,0-2 0 0 0,-12 2 0 0 0,26-13 0 0 0,-1-1 0 0 0,0-2 0 0 0,0-1 0 0 0,-1-1 0 0 0,19-5-69 0 0,-1-1 0 0 0,0 0 0 0 0,-6-1 69 0 0,11 0-194 0 0,5 0-281 0 0,6-8-3913 0 0,-2 6 3242 0 0,8-11-4468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3.21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 1432 10135 0 0,'0'0'464'0'0,"0"0"-9"0"0,-2 2-223 0 0,-2 7 156 0 0,4-9-351 0 0,0 0 1 0 0,0 1-1 0 0,-1-1 1 0 0,1 1-1 0 0,0-1 1 0 0,0 1-1 0 0,0-1 1 0 0,0 0-1 0 0,0 1 1 0 0,0-1-1 0 0,0 1 1 0 0,0-1-1 0 0,0 1 0 0 0,0-1 1 0 0,0 1-1 0 0,0-1 1 0 0,0 1-1 0 0,0-1 1 0 0,0 0-1 0 0,0 1 1 0 0,1-1-1 0 0,-1 1 1 0 0,0-1-38 0 0,0 1 135 0 0,1 1 377 0 0,-1-2 0 0 0,2-3 0 0 0,94-113 618 0 0,-67 80-697 0 0,26-38 599 0 0,0 0-475 0 0,2 0-549 0 0,-3-2 0 0 0,35-66-8 0 0,-39 50 0 0 0,-4-3 0 0 0,-1-11 0 0 0,-38 89 0 0 0,-1 0 0 0 0,0 0 0 0 0,-2-1 0 0 0,0 0 0 0 0,-1 0 0 0 0,0-25 0 0 0,-2 21 0 0 0,3-13 0 0 0,4-13 0 0 0,7-47 0 0 0,-6-3 0 0 0,-9 75 0 0 0,0 0 0 0 0,-1 0 0 0 0,-2-5 0 0 0,0 15 0 0 0,2 12 0 0 0,1 1 0 0 0,-1-1 0 0 0,0 0 0 0 0,1 0 0 0 0,-1 0 0 0 0,0 1 0 0 0,0-1 0 0 0,1 0 0 0 0,-1 1 0 0 0,0-1 0 0 0,0 1 0 0 0,0-1 0 0 0,0 1 0 0 0,0-1 0 0 0,0 1 0 0 0,0 0 0 0 0,0-1 0 0 0,0 1 0 0 0,0 0 0 0 0,0 0 0 0 0,0 0 0 0 0,0 0 0 0 0,0 0 0 0 0,0 0 0 0 0,0 0 0 0 0,0 0 0 0 0,0 0 0 0 0,0 0 0 0 0,0 0 0 0 0,0 1 0 0 0,0-1 0 0 0,0 0 0 0 0,0 1 0 0 0,0-1 0 0 0,0 1 0 0 0,1-1 0 0 0,-1 1 0 0 0,0-1 0 0 0,-4 3 0 0 0,1 0 0 0 0,0 1 0 0 0,0-1 0 0 0,0 1 0 0 0,0-1 0 0 0,-3 5 0 0 0,-15 22 0 0 0,1 1 0 0 0,1 1 0 0 0,-8 19 0 0 0,16-28 0 0 0,-31 61 203 0 0,3 2-1 0 0,4 1 1 0 0,-14 61-203 0 0,12-11 720 0 0,5 2 0 0 0,5 12-720 0 0,23-121 0 0 0,2 0 0 0 0,0 0 0 0 0,2 0 0 0 0,1 1 0 0 0,2-1 0 0 0,1 0 0 0 0,2 5 0 0 0,-3-27 0 0 0,0 0 0 0 0,1 0 0 0 0,0 0 0 0 0,1 0 0 0 0,0 0 0 0 0,0-1 0 0 0,0 1 0 0 0,1-1 0 0 0,0 0 0 0 0,1-1 0 0 0,0 1 0 0 0,0-1 0 0 0,0 0 0 0 0,1 0 0 0 0,-1-1 0 0 0,1 0 0 0 0,1 0 0 0 0,-1-1 0 0 0,-3-2-107 0 0,0 0 0 0 0,0-1 1 0 0,0 1-1 0 0,0-1 0 0 0,0 0 0 0 0,1 0 0 0 0,3 0 107 0 0,3 0-1500 0 0,0-1 0 0 0,5 0 1500 0 0,4-3-5796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3.54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154 5 10135 0 0,'1'-2'464'0'0,"-1"0"-254"0"0,0 3 139 0 0,-4 9 556 0 0,-7 18 311 0 0,-4 12-916 0 0,3-10 840 0 0,-4 19-1140 0 0,0 12 2048 0 0,-2 25-2048 0 0,8-36 546 0 0,3-17-484 0 0,0 14-62 0 0,0 0 34 0 0,-6 20-34 0 0,5-31 409 0 0,7-32-210 0 0,0 0 1 0 0,0 0-1 0 0,-1 0 1 0 0,1 0-1 0 0,-3 3-199 0 0,3-5 375 0 0,1-2-576 0 0,0 0-250 0 0,0 0-777 0 0,0 0-3069 0 0,0 0-1317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3.87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1 205 11975 0 0,'10'-7'235'0'0,"-6"3"-114"0"0,1 1 0 0 0,-1 0-1 0 0,1 0 1 0 0,0 0-1 0 0,0 1 1 0 0,0-1 0 0 0,0 1-1 0 0,4-1-120 0 0,63-17 110 0 0,-44 11-37 0 0,34-6 770 0 0,6-2 187 0 0,36-10 438 0 0,-52 15-792 0 0,17-8-676 0 0,-28 8-18 0 0,2 1-1 0 0,34-2 19 0 0,-64 10-27 0 0,48-5-1293 0 0,-44 3 808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4.27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281 166 10135 0 0,'11'-11'287'0'0,"29"-29"503"0"0,3 1-790 0 0,-30 28-4 0 0,1 0 0 0 0,1 1 0 0 0,-1 1-1 0 0,2 0 1 0 0,7-3 4 0 0,-17 10 140 0 0,1-1-1 0 0,0 1 0 0 0,-1 0 0 0 0,1 0 0 0 0,0 1 1 0 0,0 0-1 0 0,0 1 0 0 0,0-1 0 0 0,0 1 0 0 0,0 0 1 0 0,0 1-1 0 0,3 0-139 0 0,-6 0 128 0 0,1 0-1 0 0,0 0 1 0 0,-1 1 0 0 0,1-1 0 0 0,-1 1 0 0 0,0 0-1 0 0,0 0 1 0 0,1 1 0 0 0,-2-1 0 0 0,1 1-1 0 0,0 0 1 0 0,0 0 0 0 0,-1 0 0 0 0,1 1 0 0 0,-1-1-1 0 0,0 1 1 0 0,0 0 0 0 0,2 3-128 0 0,2 6 14 0 0,-1-1-1 0 0,0 1 1 0 0,0 1 0 0 0,-2-1 0 0 0,1 1 0 0 0,-2 0-1 0 0,0 0 1 0 0,0 0 0 0 0,-2 1 0 0 0,0-1-1 0 0,0 0 1 0 0,-1 2-14 0 0,-2 3 91 0 0,0-1-1 0 0,-2 0 0 0 0,-3 15-90 0 0,-21 51 525 0 0,20-60-390 0 0,-18 48 913 0 0,-14 23-1048 0 0,20-53 71 0 0,-2-1-1 0 0,-24 33-70 0 0,22-39 392 0 0,-1-1 0 0 0,-1-2 0 0 0,-2 0 0 0 0,-2-2 0 0 0,-7 5-392 0 0,-14 5 16 0 0,-48 30-16 0 0,61-41 0 0 0,29-22 0 0 0,0 0 0 0 0,0 0 0 0 0,-1-1 0 0 0,0 0 0 0 0,-2 1 0 0 0,-4-1 140 0 0,-1 0 1 0 0,-3 0-141 0 0,16-5 162 0 0,0-2 570 0 0,4 1-718 0 0,0 0 0 0 0,0 0 0 0 0,0 0 0 0 0,0 0-1 0 0,0 0 1 0 0,-1 0 0 0 0,1 0 0 0 0,0-1 0 0 0,0 1 0 0 0,0 0-1 0 0,0 0 1 0 0,0 0 0 0 0,0 0 0 0 0,0 0 0 0 0,0 0-1 0 0,0 0 1 0 0,0 0 0 0 0,0 0 0 0 0,0 0 0 0 0,0 0 0 0 0,0 0-1 0 0,0 0 1 0 0,0 0 0 0 0,0 0 0 0 0,0 0 0 0 0,0 0-1 0 0,0 0 1 0 0,0 0 0 0 0,0 0 0 0 0,0 0 0 0 0,0-1 0 0 0,0 1-1 0 0,0 0 1 0 0,0 0 0 0 0,1 0 0 0 0,-1 0 0 0 0,0 0-1 0 0,0 0 1 0 0,0 0 0 0 0,0 0 0 0 0,0 0 0 0 0,0 0 0 0 0,0 0-1 0 0,0 0 1 0 0,0 0 0 0 0,0 0 0 0 0,0 0 0 0 0,0 0-1 0 0,0 0 1 0 0,0 0 0 0 0,0 0 0 0 0,0 0 0 0 0,0 0 0 0 0,0 0-1 0 0,0 0 1 0 0,0 0 0 0 0,0 0 0 0 0,0 0 0 0 0,0 0-1 0 0,1 0 1 0 0,-1 0 0 0 0,0 0-14 0 0,35-1 16 0 0,-19 0-16 0 0,0 0 0 0 0,1 2 0 0 0,-1 0 0 0 0,9 2 0 0 0,49 9 0 0 0,14 3 0 0 0,76 13 0 0 0,-141-25 0 0 0,-1-1 0 0 0,0-2 0 0 0,1 0 0 0 0,-1-1 0 0 0,6-2 0 0 0,-10 1-292 0 0,0 0 0 0 0,0 2 0 0 0,14 1 292 0 0,-6 1-1770 0 0,-3-5-5056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54.97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1 265 10135 0 0,'7'-7'215'0'0,"0"-2"-1"0"0,-1 1 1 0 0,0-1-1 0 0,2-6-214 0 0,11-14 198 0 0,-3 6-251 0 0,16-20 1586 0 0,-1-6-1533 0 0,-29 45 183 0 0,0-1 0 0 0,0 1-1 0 0,0-1 1 0 0,0-2-183 0 0,-1 4 88 0 0,-1 1 0 0 0,1-1 0 0 0,0 1-1 0 0,0-1 1 0 0,0 1 0 0 0,0-1 0 0 0,0 1 0 0 0,1 0-1 0 0,-1 0 1 0 0,1-1 0 0 0,-1 1 0 0 0,1 0 0 0 0,0 1-1 0 0,0-1 1 0 0,0-1-88 0 0,11-3 443 0 0,0 2-294 0 0,-12 3-141 0 0,1 1 0 0 0,-1 0 0 0 0,0 0 0 0 0,0 0 0 0 0,0 1 0 0 0,0-1 0 0 0,1 0 0 0 0,-1 0 0 0 0,0 1 0 0 0,0-1 0 0 0,0 1-8 0 0,1 0 60 0 0,1 0 0 0 0,-2 1 0 0 0,1-1 0 0 0,0 1 0 0 0,0-1 0 0 0,0 1 0 0 0,-1 0 0 0 0,1 0 0 0 0,-1-1 0 0 0,1 1 0 0 0,-1 0 0 0 0,0 1 0 0 0,0-1 0 0 0,0 0 0 0 0,0 0 0 0 0,1 2-60 0 0,1 6 269 0 0,0 1 0 0 0,0 0 1 0 0,-1 0-270 0 0,-1-8 43 0 0,1 10 2 0 0,-1 0 0 0 0,0 0 0 0 0,-1 1 0 0 0,0 10-45 0 0,-9 53-26 0 0,7-63 37 0 0,-2 4-4 0 0,0 0 0 0 0,-1 0 0 0 0,-6 12-7 0 0,4-10 455 0 0,1 0 0 0 0,-2 13-455 0 0,5-18 315 0 0,1-5-181 0 0,1 0 0 0 0,-1-1-1 0 0,-1 1 1 0 0,0-1 0 0 0,0 0-1 0 0,-2 2-133 0 0,-2-1 72 0 0,6-8 299 0 0,1-2 117 0 0,0 0 21 0 0,0 0 3 0 0,1-3 0 0 0,2-9-6 0 0,-1 8-386 0 0,-1 0 1 0 0,0 1-1 0 0,0-1 0 0 0,-1 0 0 0 0,1 0 0 0 0,-1 0 0 0 0,0 1 0 0 0,0-5-120 0 0,-2-3 122 0 0,1 8-116 0 0,1 1-1 0 0,-1-1 0 0 0,1 0 1 0 0,0 0-1 0 0,0 1 0 0 0,0-1 1 0 0,0 0-1 0 0,0-1-5 0 0,2-4 0 0 0,0 1 0 0 0,1-1 0 0 0,-1 1 0 0 0,2 0 0 0 0,-1 0 0 0 0,1 0 0 0 0,3-4 0 0 0,3-5 0 0 0,2 1 0 0 0,8-9 0 0 0,-9 12 0 0 0,1-1 0 0 0,1 2 0 0 0,0 0 0 0 0,1 0 0 0 0,0 1 0 0 0,0 1 0 0 0,1 0 0 0 0,1 1 0 0 0,10-3 0 0 0,-24 10 0 0 0,1 0 0 0 0,-1 0 0 0 0,1 0 0 0 0,-1 1 0 0 0,1-1 0 0 0,0 1 0 0 0,-1 0 0 0 0,1 0 0 0 0,0 0 0 0 0,-1 0 0 0 0,1 0 0 0 0,0 0 0 0 0,-1 1 0 0 0,1-1 0 0 0,-1 1 0 0 0,1 0 0 0 0,2 1 0 0 0,-2-1 0 0 0,-1 1 0 0 0,1-1 0 0 0,-1 1 0 0 0,1 0 0 0 0,-1 0 0 0 0,1 0 0 0 0,-1 1 0 0 0,0-1 0 0 0,0 0 0 0 0,0 1 0 0 0,-1 0 0 0 0,1-1 0 0 0,0 1 0 0 0,-1 0 0 0 0,1 1 0 0 0,1 3 0 0 0,-1 1 0 0 0,1-1 0 0 0,-1 1 0 0 0,-1 0 0 0 0,1-1 0 0 0,-1 1 0 0 0,-1 0 0 0 0,1 0 0 0 0,-1 0 0 0 0,-1 5 0 0 0,-2 9 0 0 0,-1-1 0 0 0,0 0 0 0 0,-4 6 0 0 0,6-19 0 0 0,-1 0 0 0 0,-1 0 0 0 0,-3 7 0 0 0,-5 10 0 0 0,16-45 0 0 0,6-15 0 0 0,-3 15 0 0 0,2 0 0 0 0,0 1 0 0 0,1 0 0 0 0,1 0 0 0 0,7-8 0 0 0,1 2 0 0 0,2 0 0 0 0,0 1 0 0 0,9-6 0 0 0,-19 20 0 0 0,1 1 0 0 0,0 0 0 0 0,0 1 0 0 0,0 1 0 0 0,1 0 0 0 0,0 1 0 0 0,1 0 0 0 0,0 1 0 0 0,-1 0 0 0 0,2 1 0 0 0,4 0 0 0 0,-12 3 0 0 0,-1 0 0 0 0,0 1 0 0 0,0 0 0 0 0,0 1 0 0 0,0-1 0 0 0,1 1 0 0 0,-1 0 0 0 0,0 1 0 0 0,0-1 0 0 0,-1 1 0 0 0,1 0 0 0 0,0 1 0 0 0,0-1 0 0 0,3 4 0 0 0,9 4 0 0 0,-1 2 0 0 0,0 0 0 0 0,12 11 0 0 0,-6-2 0 0 0,-1 1 0 0 0,-1 1 0 0 0,-1 0 0 0 0,4 8 0 0 0,-16-19 0 0 0,0 1 0 0 0,-1-1 0 0 0,-1 1 0 0 0,0 0 0 0 0,1 4 0 0 0,7 25 0 0 0,-1 2 0 0 0,-1-4 0 0 0,-2-6-931 0 0,-1 1 0 0 0,-1 0 0 0 0,-1 11 931 0 0,-6-32-1023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09.3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320 4 6447 0 0,'0'0'142'0'0,"0"0"22"0"0,-1 1 13 0 0,-4 1-144 0 0,-1 0-1 0 0,1-1 1 0 0,0 0-1 0 0,0 0 1 0 0,-1 0 0 0 0,0 0-33 0 0,-19 3-7 0 0,9 1 354 0 0,6-3 225 0 0,1 1 1 0 0,-1 0-1 0 0,-3 2-572 0 0,-35 13 1440 0 0,36-14-1213 0 0,1 0 0 0 0,-1-1-1 0 0,-2 0-226 0 0,0 1 1407 0 0,-2 1-854 0 0,-7-1-537 0 0,16-3-16 0 0,-3-4 1308 0 0,6 2-584 0 0,-1-1-708 0 0,0-2-16 0 0,0 0 0 0 0,2-4 0 0 0,0 1 0 0 0,0 1 72 0 0,3 5 299 0 0,-1 1-308 0 0,1 0 1 0 0,0-1 0 0 0,0 1-1 0 0,0 0 1 0 0,0 0-1 0 0,-1-1 1 0 0,1 1 0 0 0,0 0-1 0 0,0 0 1 0 0,0-1-1 0 0,0 1 1 0 0,0 0-1 0 0,0 0 1 0 0,0-1 0 0 0,0 1-1 0 0,0 0 1 0 0,0-1-1 0 0,0 1 1 0 0,0 0-1 0 0,0 0 1 0 0,0-1 0 0 0,0 1-1 0 0,0 0 1 0 0,0-1-1 0 0,0 1-63 0 0,2-1 11 0 0,0 0-6 0 0,12-1-5 0 0,-11 1 0 0 0,0 1 0 0 0,10 1 0 0 0,26 9 0 0 0,-1-1 0 0 0,-28-7 0 0 0,-1 1 0 0 0,0 0 0 0 0,1 0 0 0 0,26 8 0 0 0,-21-7 0 0 0,0-1 0 0 0,0 0 0 0 0,1-1 0 0 0,0 0 0 0 0,1-1 0 0 0,21 1 0 0 0,-25-1 0 0 0,1 0 0 0 0,-1-1 0 0 0,5-1 0 0 0,43-3 0 0 0,-26 2 0 0 0,10-3 0 0 0,-36 4 0 0 0,-1 1 0 0 0,1 0 0 0 0,0 0 0 0 0,8 2 0 0 0,-6-1 0 0 0,0 0 0 0 0,8-1 0 0 0,-14 0 0 0 0,22-1 0 0 0,16 1 0 0 0,-20 3 0 0 0,5 0 0 0 0,68-4 0 0 0,17-6 0 0 0,-59 0 0 0 0,8-4 0 0 0,-26 5 0 0 0,-12 2 0 0 0,13-3 0 0 0,-17 2 0 0 0,0 2 0 0 0,0 1 0 0 0,11 0 0 0 0,-13 0 0 0 0,78-7 0 0 0,-55 4 0 0 0,-26 3 0 0 0,0 0 0 0 0,0 1 0 0 0,14 1 0 0 0,-21 0 338 0 0,0 0 0 0 0,0 0-1 0 0,5-2-337 0 0,16 0 1019 0 0,23 0-1003 0 0,-51 2-16 0 0,1 1 0 0 0,-1-1 0 0 0,1 0 0 0 0,0 0 0 0 0,-1 0 0 0 0,1-1 0 0 0,-1 1 0 0 0,1 0 0 0 0,0-1 0 0 0,-1 1 0 0 0,2-1 0 0 0,0 0 0 0 0,0 0 0 0 0,0 0 0 0 0,0 0 0 0 0,0 0 0 0 0,1 1 0 0 0,-1 0 0 0 0,0-1 0 0 0,3 1 0 0 0,-2 0 0 0 0,-1 0 0 0 0,-1-1 0 0 0,1 1 0 0 0,-1 0 0 0 0,1 0 0 0 0,0 1 0 0 0,1-1 0 0 0,3 2 0 0 0,-7-2 0 0 0,1 1 0 0 0,-1-1 0 0 0,0 0 0 0 0,1 0 0 0 0,-1 0 0 0 0,0 0 0 0 0,1 1 0 0 0,-1-1 0 0 0,0 0 0 0 0,0 0 0 0 0,1 1 0 0 0,-1-1 0 0 0,0 0 0 0 0,0 0 0 0 0,0 1 0 0 0,1-1 0 0 0,-1 0 0 0 0,0 1 0 0 0,0-1 0 0 0,0 0 0 0 0,0 1 0 0 0,0-1 0 0 0,0 1 0 0 0,0 0 0 0 0,0-1 0 0 0,0 1 0 0 0,0-1 0 0 0,0 1 0 0 0,0-1 0 0 0,0 1 0 0 0,-1-1 0 0 0,1 1 0 0 0,0-1 0 0 0,0 1 0 0 0,-1-1 0 0 0,1 1 0 0 0,-6 5-64 0 0,4-6-553 0 0,0 1 0 0 0,0-1 0 0 0,1 0 0 0 0,-1 0 0 0 0,0 0 0 0 0,0 0 0 0 0,0 0 0 0 0,0 0 0 0 0,1 0 0 0 0,-1 0 0 0 0,-2-1 617 0 0,3 0 602 0 0,-3 1-2137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2.2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 83 6447 0 0,'0'0'298'0'0,"0"0"-10"0"0,-2 1-188 0 0,0-1 63 0 0,1 1 0 0 0,-1-1-1 0 0,0 0 1 0 0,0 0 0 0 0,0 0 0 0 0,0 0 0 0 0,0 0 0 0 0,0 0 0 0 0,0 0 0 0 0,0-1 0 0 0,1 1 0 0 0,-1 0 0 0 0,0-1 0 0 0,0 0-1 0 0,0 1-162 0 0,1-1 131 0 0,0 0 0 0 0,0 1 0 0 0,-1 0 0 0 0,1-1 0 0 0,0 1 0 0 0,0 0-1 0 0,-1 0 1 0 0,0 0-131 0 0,0-1 76 0 0,0 1 0 0 0,0 0 0 0 0,0-1 0 0 0,0 1 0 0 0,0-1-1 0 0,0 0 1 0 0,1 0 0 0 0,-1 0-76 0 0,-6-2 1 0 0,-7-4 2490 0 0,15 6-2420 0 0,0 1 0 0 0,0 0 0 0 0,0 0 0 0 0,0 0 0 0 0,-1 0 0 0 0,1 0 0 0 0,0 0 0 0 0,0 0 0 0 0,0 0 0 0 0,0 0 0 0 0,0 0 0 0 0,-1 0 0 0 0,1 0 0 0 0,0 0 0 0 0,0 0 0 0 0,0 0 0 0 0,0 0 0 0 0,-1 0-1 0 0,1 0 1 0 0,0 0 0 0 0,0 0 0 0 0,0 0 0 0 0,0 0 0 0 0,0 0 0 0 0,-1 0 0 0 0,1 0 0 0 0,0 0 0 0 0,0 0 0 0 0,0 1 0 0 0,0-1 0 0 0,0 0 0 0 0,-1 0 0 0 0,1 0-71 0 0,3 4 854 0 0,8 6-413 0 0,-4-5-440 0 0,1 1 1 0 0,0-2-1 0 0,1 1 0 0 0,-1-1 0 0 0,1 0 0 0 0,0-1 0 0 0,0 0 0 0 0,0 0 1 0 0,0-1-1 0 0,0 0 0 0 0,1-1 0 0 0,-1 0 0 0 0,1-1 0 0 0,1 0-1 0 0,3 1 0 0 0,-1 0 0 0 0,1 0 0 0 0,0 1 0 0 0,7 3 0 0 0,12 1 0 0 0,-12-3-59 0 0,6 1 809 0 0,0 2-1 0 0,23 7-749 0 0,-19-5 188 0 0,0-2-1 0 0,0 0 1 0 0,28 0-188 0 0,-22-2 45 0 0,15 0-45 0 0,1-3 0 0 0,26-3 0 0 0,-47 1 0 0 0,-8 1 0 0 0,7-1 0 0 0,17-3 0 0 0,133-23 0 0 0,83-29 0 0 0,-222 47 0 0 0,5 1 0 0 0,40-9 0 0 0,-5 1 0 0 0,1 3 0 0 0,23 1 0 0 0,3 1 0 0 0,-13 4 72 0 0,-81 5 46 0 0,1 1 0 0 0,0 1 1 0 0,0 0-1 0 0,0 1 0 0 0,9 2-118 0 0,24 2 779 0 0,-37-4-666 0 0,0 0 0 0 0,-1 0 0 0 0,1-1 1 0 0,0-1-1 0 0,0 0-113 0 0,-4 0 40 0 0,5 0-40 0 0,52-3 0 0 0,-34 6 0 0 0,-24-1 0 0 0,-4-1 0 0 0,0 0 0 0 0,1 0 0 0 0,-1 0 0 0 0,0-1 0 0 0,0 1 0 0 0,3-2 0 0 0,4 1 0 0 0,0-1 0 0 0,7 0 0 0 0,-14 3 0 0 0,4-2 0 0 0,-7 1 0 0 0,0 0 0 0 0,0-1 0 0 0,0 1 0 0 0,0 0 0 0 0,0 0 0 0 0,0 0 0 0 0,0 0 0 0 0,0 0 0 0 0,0-1 0 0 0,0 1 0 0 0,0 0 0 0 0,0 0 0 0 0,0 0 0 0 0,0 0 0 0 0,0 0 0 0 0,-1 0 0 0 0,1-1 0 0 0,0 1 0 0 0,0 0 0 0 0,0 0 0 0 0,0 0 0 0 0,0 0 0 0 0,0 0 0 0 0,-1 0 0 0 0,1 0 0 0 0,0 0 0 0 0,0 0 0 0 0,0 0 0 0 0,0 0 0 0 0,0-1 0 0 0,-1 1 0 0 0,1 0 0 0 0,0 0 0 0 0,-3-1 17 0 0,-1 0 0 0 0,1 0 0 0 0,0 1 0 0 0,-1-1 0 0 0,1 1 0 0 0,-1-1 0 0 0,-1 1-17 0 0,-28 2 992 0 0,27-2-663 0 0,-10 2-13 0 0,0 0 1 0 0,-2 2-317 0 0,-19 2-25 0 0,5-2 25 0 0,-1-1 0 0 0,-1-2 0 0 0,-229 4 0 0 0,129-9 0 0 0,67 1 0 0 0,-21 3 0 0 0,59 2 0 0 0,-140 8 0 0 0,105-3 0 0 0,-40 10 0 0 0,17-1 0 0 0,-1-4 0 0 0,-21-2 0 0 0,69-6 0 0 0,16-2 0 0 0,-1 0 0 0 0,-2-2 0 0 0,7 0 0 0 0,-8-1 0 0 0,-15-3 0 0 0,1-1 0 0 0,-51-9 0 0 0,-4-2 0 0 0,-5-1 0 0 0,64 13 55 0 0,26 3-396 0 0,0 0 0 0 0,0-1 0 0 0,1 0-1 0 0,-1-1 1 0 0,0 0 0 0 0,-7-4 341 0 0,5-2 0 0 0,7 6 0 0 0,-5 1 0 0 0,9 3 0 0 0,1 0 0 0 0,-6 0 0 0 0,7-1 0 0 0,0 0 0 0 0,0 1 0 0 0,0-1 0 0 0,0 0 0 0 0,0 0 0 0 0,0 1 0 0 0,0-1 0 0 0,0 0 0 0 0,0 1 0 0 0,0-1 0 0 0,1 1 0 0 0,-1-1 0 0 0,0 1 0 0 0,0 0 0 0 0,-1 1 0 0 0,-8 4 0 0 0,8-2 0 0 0,1-2 0 0 0,-3 7 0 0 0,3 0 0 0 0,5 1 0 0 0,-2-8 0 0 0,0 1 0 0 0,0 0 0 0 0,0-1 0 0 0,0 0 0 0 0,1 1 0 0 0,-1-1 0 0 0,1 0 0 0 0,0 0 0 0 0,0-1 0 0 0,0 1 0 0 0,0-1 0 0 0,0 1 0 0 0,0-1 0 0 0,0 0 0 0 0,0 0 0 0 0,1 0 0 0 0,9 2 0 0 0,-1-1 0 0 0,1 0 0 0 0,9-1 0 0 0,-3 0 0 0 0,26 0 0 0 0,0-1 0 0 0,16-4 0 0 0,-4 1 0 0 0,146-13 0 0 0,-86 14 0 0 0,-27 1 0 0 0,-39 1 0 0 0,8-3 0 0 0,-33 1 0 0 0,42-4 0 0 0,45 3 0 0 0,-102 4 0 0 0,40 0 0 0 0,0 2 0 0 0,19 6 0 0 0,-21-3 0 0 0,0-2 0 0 0,4-2 0 0 0,-25 1 0 0 0,11 2 0 0 0,16 2 0 0 0,15-1 0 0 0,-13 0 0 0 0,23-2 0 0 0,185-4 0 0 0,-244 0 0 0 0,0 2 0 0 0,0 1 0 0 0,-1 0 0 0 0,52 1 0 0 0,-27-2 0 0 0,-27-1 0 0 0,1-1 0 0 0,1-1 0 0 0,-4-1 0 0 0,2 1 0 0 0,-11 1 0 0 0,16 0 0 0 0,-13-2 0 0 0,3 0 125 0 0,-12 2 42 0 0,14 1-875 0 0,-24-3-1578 0 0,-2 0-4540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4.1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97 1 8287 0 0,'0'0'382'0'0,"0"0"-8"0"0,0 0-170 0 0,-8 0 1172 0 0,3 0-864 0 0,3 0 0 0 0,2 0 0 0 0,0 0 0 0 0,0 0 0 0 0,0 0 0 0 0,-1 0 0 0 0,-2 2-387 0 0,-2 0 1264 0 0,-11 9 708 0 0,-4 6-657 0 0,19-14-1291 0 0,-1 4-133 0 0,-2 12 562 0 0,5-13 147 0 0,0-3-588 0 0,0-1 306 0 0,0-1-294 0 0,6 5-147 0 0,1 0 0 0 0,-1 0 0 0 0,1-1-1 0 0,0 0 1 0 0,1-1 0 0 0,-1 1 0 0 0,1-2-1 0 0,0 1 1 0 0,5 0-2 0 0,25 10 0 0 0,-1 0 0 0 0,-1 3 0 0 0,5 4 0 0 0,-7-3 0 0 0,52 28 0 0 0,-19-11 0 0 0,-24-12 0 0 0,3 3 0 0 0,-37-20 0 0 0,0-1 0 0 0,1 0 0 0 0,2 0 0 0 0,-1 0 0 0 0,-4-2 72 0 0,-6-2 299 0 0,-2-1 117 0 0,0 0 21 0 0,0 0-66 0 0,0 1-294 0 0,-1 11-132 0 0,-1-8-19 0 0,0-2 3 0 0,-4 8-1 0 0,-1 0 0 0 0,1 0 0 0 0,-2 0 0 0 0,0-1 0 0 0,-6 6 0 0 0,-12 16 0 0 0,-40 65 0 0 0,3-3 0 0 0,38-56 0 0 0,11-16 0 0 0,-12 13 0 0 0,-2-1 0 0 0,-2-2 0 0 0,0-1 0 0 0,-15 9 0 0 0,28-27 0 0 0,1-1 0 0 0,-2-1 0 0 0,-8 4 0 0 0,8-4 0 0 0,9-6 0 0 0,1 2 0 0 0,-4 3 0 0 0,8-6 0 0 0,1-1 0 0 0,1-1 0 0 0,-1 1 0 0 0,1 0 0 0 0,0 0 0 0 0,0 1 0 0 0,0-1 0 0 0,-7 7 0 0 0,16-14 0 0 0,-1 0 0 0 0,8-4 0 0 0,6-4 0 0 0,12-10 0 0 0,-12 9 0 0 0,0-1 0 0 0,4-6 0 0 0,34-30 0 0 0,-18 18 0 0 0,-11 10 0 0 0,-12 8 0 0 0,-5 6 0 0 0,0-1 0 0 0,-1-1 0 0 0,1-2 0 0 0,4-8 0 0 0,-11 14 0 0 0,0 0 0 0 0,1 1 0 0 0,-1 0 0 0 0,1 0 0 0 0,2-1 0 0 0,0 2 0 0 0,6-1 0 0 0,-12 5 0 0 0,7-5 0 0 0,-6 4 0 0 0,-1 1 0 0 0,0 0 0 0 0,-1-1 0 0 0,1 1 0 0 0,-1 0 0 0 0,0-1 0 0 0,1 1 0 0 0,-1-1 0 0 0,0 0 0 0 0,0 1 0 0 0,0-1 0 0 0,0 0 0 0 0,0 0 0 0 0,0-1 0 0 0,3-4 0 0 0,-2-5 0 0 0,-2 9 0 0 0,-1 0 0 0 0,0-5 0 0 0,-2 0 0 0 0,-1 0 0 0 0,-7-13 0 0 0,6 7 0 0 0,4 11 0 0 0,0 0 0 0 0,-1 0 0 0 0,1-1 0 0 0,-1 1 0 0 0,0 0 0 0 0,1 0 0 0 0,-1 0 0 0 0,0 1 0 0 0,-1-2 0 0 0,-23-29 0 0 0,15 17 0 0 0,0 2 0 0 0,-1 0 0 0 0,0 0 0 0 0,-1 1 0 0 0,-8-5 0 0 0,-14-12 0 0 0,18 16 0 0 0,-6-5 0 0 0,-2-1 0 0 0,-16-17 0 0 0,-2-1 0 0 0,13 11 0 0 0,18 15 0 0 0,-2 1 0 0 0,-5-4 0 0 0,6 4 0 0 0,10 9 0 0 0,0-1 0 0 0,0 1 0 0 0,0 0 0 0 0,-1 0 0 0 0,1 0 0 0 0,-1 0 0 0 0,-47-21 0 0 0,46 21 0 0 0,0 2 0 0 0,0 4 0 0 0,6-1 0 0 0,3 0 0 0 0,11 4 0 0 0,-9-4 0 0 0,18 11 0 0 0,-13-7 0 0 0,-1-1 0 0 0,1-1 0 0 0,7 3 0 0 0,27 6 0 0 0,1-2 0 0 0,38 4 0 0 0,-25-1 0 0 0,-16-4 0 0 0,-11-3 0 0 0,27 12 0 0 0,-19-5 0 0 0,27 11 0 0 0,-30-10 0 0 0,-37-16 0 0 0,0 0 0 0 0,1 0 0 0 0,-1 0 0 0 0,0 0 0 0 0,0 0 0 0 0,0 0 0 0 0,1 0 0 0 0,-1 0 0 0 0,0 0 0 0 0,0 1 0 0 0,0-1 0 0 0,0 0 0 0 0,1 0 0 0 0,-1 0 0 0 0,0 0 0 0 0,0 0 0 0 0,0 1 0 0 0,0-1 0 0 0,0 0 0 0 0,1 0 0 0 0,-1 0 0 0 0,0 0 0 0 0,0 1 0 0 0,0-1 0 0 0,0 0 0 0 0,0 0 0 0 0,0 1 0 0 0,0-1 0 0 0,0 0 0 0 0,0 0 0 0 0,-2 2 0 0 0,0 1 0 0 0,0-1 0 0 0,0-1 0 0 0,-1 1 0 0 0,1 0 0 0 0,-1 0 0 0 0,1-1 0 0 0,-1 0 0 0 0,-1 1 0 0 0,-3 2 0 0 0,-11 8 0 0 0,1 1 0 0 0,1 0 0 0 0,0 1 0 0 0,-9 10 0 0 0,15-15 0 0 0,4-3 0 0 0,0 1 0 0 0,0-1 0 0 0,-4 7 0 0 0,-5 9 0 0 0,0 0 0 0 0,-8 21 0 0 0,-4 11 0 0 0,-3-2 0 0 0,-18 24 0 0 0,-76 94 0 0 0,49-76 0 0 0,50-60 0 0 0,2 1 0 0 0,-1 5 0 0 0,23-37-481 0 0,5-7 36 0 0,5-6-412 0 0,1-6-1381 0 0,1-3-4925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6.6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24 159 6447 0 0,'0'0'142'0'0,"0"0"22"0"0,0 0 13 0 0,-1 0-20 0 0,-4 1-50 0 0,5-1-71 0 0,-1 0-1 0 0,1 0 1 0 0,-1 0-1 0 0,1 0 1 0 0,-1 0-1 0 0,1 0 1 0 0,0 0-1 0 0,-1 0 1 0 0,1 0-1 0 0,-1 0 0 0 0,1-1 1 0 0,-1 1-1 0 0,1 0 1 0 0,-1 0-1 0 0,1 0 1 0 0,-1-1-1 0 0,1 1 1 0 0,0 0-1 0 0,-1-1-35 0 0,0 1 263 0 0,1-1 0 0 0,-1 1 0 0 0,1 0 0 0 0,-1-1 0 0 0,1 1 0 0 0,-1 0 0 0 0,0 0 0 0 0,1-1 0 0 0,-1 1 0 0 0,0 0 0 0 0,1 0 0 0 0,-1 0 0 0 0,0 0-263 0 0,26-1 3831 0 0,-11 0-3668 0 0,1 0 0 0 0,-1-1 0 0 0,0-1 0 0 0,13-4-163 0 0,73-25 803 0 0,2 5-1 0 0,21 0-802 0 0,46 0 0 0 0,-130 22 0 0 0,102-12 0 0 0,-105 15 0 0 0,0 1 0 0 0,32 3 0 0 0,-44 1 0 0 0,0 0 0 0 0,-1 1 0 0 0,0 1 0 0 0,0 2 0 0 0,0 0 0 0 0,-1 1 0 0 0,8 5 0 0 0,-11-2 103 0 0,-13-3 375 0 0,-3-4-128 0 0,-3-3-138 0 0,1-1-169 0 0,-1 0 0 0 0,0 1 0 0 0,1-1 0 0 0,-1 1 0 0 0,0-1 0 0 0,0 0 1 0 0,0 1-1 0 0,1-1 0 0 0,-1 1 0 0 0,0-1 0 0 0,0 1 0 0 0,0-1 0 0 0,0 0 0 0 0,0 1 0 0 0,0-1 0 0 0,1 1-43 0 0,-1 2 200 0 0,0 4-184 0 0,-1-5-16 0 0,1-1 0 0 0,-1 0 0 0 0,0 0 0 0 0,0 1 0 0 0,1-1 0 0 0,-1 0 0 0 0,0 0 0 0 0,0 0 0 0 0,0 0 0 0 0,0 0 0 0 0,0 0 0 0 0,-1 0 0 0 0,1 0 0 0 0,0-1 0 0 0,-1 2 0 0 0,-22 9 0 0 0,22-11 0 0 0,-9 4 0 0 0,0 0 0 0 0,-1-1 0 0 0,1-1 0 0 0,-11 1 0 0 0,-47 2 0 0 0,33-3 0 0 0,7 0 0 0 0,-16 1 0 0 0,-1-1 0 0 0,1-2 0 0 0,-23-4 0 0 0,-46-8 0 0 0,-33 5 0 0 0,-45-5 0 0 0,146 7 0 0 0,-25-9 0 0 0,69 14 0 0 0,-24-6 0 0 0,11 3 0 0 0,1 0 0 0 0,-16-1 0 0 0,16 2 0 0 0,-5-2 0 0 0,65 2 0 0 0,85-7 0 0 0,-50 3 0 0 0,-26 2 0 0 0,43 2 0 0 0,211 33 0 0 0,-194-16 0 0 0,64 13 0 0 0,-158-24 0 0 0,68 13 0 0 0,-85-16 7 0 0,0 0 9 0 0,0 0 0 0 0,0 0 1 0 0,0 1-1 0 0,3 1-16 0 0,-7-3 7 0 0,0 0 0 0 0,0 0 1 0 0,0 0-1 0 0,0 0 0 0 0,0 0 0 0 0,0 0 0 0 0,0 0 0 0 0,0 0 0 0 0,0 0 0 0 0,0 0 1 0 0,0 0-1 0 0,0 0 0 0 0,0 0 0 0 0,0 0 0 0 0,0 0 0 0 0,0 0 0 0 0,0 0 1 0 0,0 0-1 0 0,0 0 0 0 0,0 0 0 0 0,0 1 0 0 0,0-1 0 0 0,0 0 0 0 0,0 0 0 0 0,0 0 1 0 0,0 0-1 0 0,0 0 0 0 0,0 0 0 0 0,0 0 0 0 0,0 0 0 0 0,0 0 0 0 0,-1 0 0 0 0,1 0 1 0 0,0 0-1 0 0,0 0 0 0 0,1 0 0 0 0,-1 0 0 0 0,0 0 0 0 0,0 0 0 0 0,0 0 0 0 0,0 0 1 0 0,0 0-1 0 0,0 0 0 0 0,0 0 0 0 0,0 0 0 0 0,0 0 0 0 0,0 1 0 0 0,0-1 1 0 0,0 0-1 0 0,0 0 0 0 0,0 0 0 0 0,0 0-7 0 0,-10 4 395 0 0,1 0-1 0 0,-1 0 1 0 0,0-1 0 0 0,-5 1-395 0 0,-12 3 26 0 0,-19 6-26 0 0,-1-3 0 0 0,-1-2 0 0 0,-19 1 0 0 0,37-7 0 0 0,-22-1 0 0 0,17-1 0 0 0,-1 2 0 0 0,-195 25 0 0 0,58-2 0 0 0,168-24 0 0 0,0 0 0 0 0,0-1 0 0 0,0 0 0 0 0,-1 0 0 0 0,5 0 0 0 0,1 0 0 0 0,0 0 0 0 0,0 0 0 0 0,0 0 0 0 0,-1 0 0 0 0,1 0 0 0 0,0 0 0 0 0,0 0 0 0 0,0 0 0 0 0,-1 0 0 0 0,1 0 0 0 0,0 0 0 0 0,0 0 0 0 0,0 0 0 0 0,0 0 0 0 0,-1 0 0 0 0,1 0 0 0 0,0 0 0 0 0,0-1 0 0 0,0 1 0 0 0,0 0 0 0 0,-1 0 0 0 0,1 0 0 0 0,0 0 0 0 0,0 0 0 0 0,0 0 0 0 0,0-1 0 0 0,0 1 0 0 0,-1 0 0 0 0,1 0 0 0 0,3-2 0 0 0,0-1 0 0 0,-1 2 0 0 0,1-1 0 0 0,0 0 0 0 0,0 0 0 0 0,1 1 0 0 0,-1 0 0 0 0,3-1 0 0 0,0-1 0 0 0,74-29 0 0 0,0 3 0 0 0,11 1 0 0 0,-56 20 0 0 0,0 2 0 0 0,1 2 0 0 0,4 0 0 0 0,-16 2 0 0 0,11 0 0 0 0,0 2 0 0 0,0 2 0 0 0,23 3 0 0 0,-12 0 0 0 0,21 7 0 0 0,-54-10 0 0 0,9 3 0 0 0,-1 0 0 0 0,0 2 0 0 0,7 2 0 0 0,-8-1 0 0 0,-15-7 0 0 0,0 1 0 0 0,0-1 0 0 0,0 1 0 0 0,-1 1 0 0 0,1-1 0 0 0,-1 1 0 0 0,4 2 0 0 0,7 8 0 0 0,-5-4 0 0 0,-8-6 0 0 0,0 0 0 0 0,7 10 20 0 0,-3-1-241 0 0,-3-21-2266 0 0,-2-1 973 0 0,-1-2-20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8.2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 0 6447 0 0,'0'0'298'0'0,"0"0"-10"0"0,0 0-118 0 0,-1 2 206 0 0,-7 12 620 0 0,7-12-484 0 0,0 1 206 0 0,0-2-663 0 0,1-1-1 0 0,0 0 1 0 0,0 0 0 0 0,0 0 0 0 0,0 0 0 0 0,0 1 0 0 0,-1-1 0 0 0,1 0 0 0 0,0 0 0 0 0,0 0 0 0 0,0 1 0 0 0,0-1 0 0 0,0 0-1 0 0,0 0 1 0 0,0 1 0 0 0,0-1 0 0 0,0 0 0 0 0,0 0 0 0 0,0 0 0 0 0,0 1 0 0 0,0-1 0 0 0,0 0 0 0 0,0 0 0 0 0,0 1-1 0 0,0-1 1 0 0,0 0 0 0 0,0 0-55 0 0,4 16 2408 0 0,-3-14-1896 0 0,0 0 0 0 0,2 1-474 0 0,0 1-1 0 0,0-1 0 0 0,0 1 1 0 0,0-1-1 0 0,1 0 0 0 0,0 0 1 0 0,0-1-1 0 0,-1 1 0 0 0,1-1 1 0 0,2 1-38 0 0,11 5 106 0 0,0-1 1 0 0,1 0-107 0 0,3 0 21 0 0,156 68 2027 0 0,-145-60-2048 0 0,-14-7 0 0 0,0 0 0 0 0,12 9 0 0 0,73 46 0 0 0,-96-58 0 0 0,-1 0 72 0 0,-5-4 299 0 0,-1-1 117 0 0,0 0 21 0 0,0 0-66 0 0,-1 1-294 0 0,-1 2-147 0 0,0 0 0 0 0,0-1 0 0 0,0 1 0 0 0,-1-1-1 0 0,1 0 1 0 0,-1 1 0 0 0,1-1 0 0 0,-2 1-2 0 0,-2 0 1 0 0,2 0-1 0 0,1-1 0 0 0,-1 1 0 0 0,0-1 0 0 0,-3 1 0 0 0,-2 2 0 0 0,-35 16 0 0 0,35-14 0 0 0,0 0 0 0 0,1 1 0 0 0,-1 0 0 0 0,1 1 0 0 0,-1 1 0 0 0,-8 10 0 0 0,7-8 0 0 0,-1 1 0 0 0,2 1 0 0 0,-14 16 0 0 0,10-13 0 0 0,-9 15 0 0 0,12-15 0 0 0,-2-1 0 0 0,-4 4 0 0 0,-72 92 0 0 0,79-100 0 0 0,-35 46 0 0 0,36-49 0 0 0,0 0 0 0 0,-1-1 0 0 0,0 1 0 0 0,-9 4 0 0 0,11-9 0 0 0,6-4 0 0 0,1 0 0 0 0,0-1 0 0 0,0 1 0 0 0,0 0 0 0 0,-1 0 0 0 0,1 0 0 0 0,0 0 0 0 0,0 0 0 0 0,-1 0 0 0 0,1-1 0 0 0,0 1 0 0 0,0 0 0 0 0,0 0 0 0 0,0 0 0 0 0,-1-1 0 0 0,1 1 0 0 0,0 0 0 0 0,0 0 0 0 0,0 0 0 0 0,0-1 0 0 0,0 1 0 0 0,0 0 0 0 0,0 0 0 0 0,0-1 0 0 0,0 1 0 0 0,-1 0 0 0 0,1 0 0 0 0,0-2 0 0 0,0 1 0 0 0,0-1 0 0 0,0 1 0 0 0,0-1 0 0 0,1 1 0 0 0,-1 0 0 0 0,0-1 0 0 0,1 1 0 0 0,-1-1 0 0 0,1 1 0 0 0,-1 0 0 0 0,1 0 0 0 0,-1-1 0 0 0,1 1 0 0 0,0-1 0 0 0,15-19 0 0 0,-10 14 0 0 0,17-20 0 0 0,1 2 0 0 0,1 1 0 0 0,17-13 0 0 0,-37 33 0 0 0,99-80 0 0 0,-70 57 0 0 0,-17 13 0 0 0,1 0 0 0 0,9-4 0 0 0,-6 5 0 0 0,0 1 0 0 0,1 1 0 0 0,3 0 0 0 0,-19 9 0 0 0,0 0 0 0 0,0-1 0 0 0,-1 0 0 0 0,1 0 0 0 0,3-3 0 0 0,-8 6 0 0 0,0-1 0 0 0,0 1 0 0 0,-1-1 0 0 0,1 0 0 0 0,0 1 0 0 0,0-1 0 0 0,0 0 0 0 0,0 0 0 0 0,0 0 0 0 0,-1 0 0 0 0,1 0 0 0 0,0 0 0 0 0,0-1 0 0 0,6-8 0 0 0,-6 8 0 0 0,-1-1 0 0 0,3-9 0 0 0,-4 9 0 0 0,1 1 0 0 0,-2-7 0 0 0,2 8 0 0 0,0-1 0 0 0,0 1 0 0 0,-1-1 0 0 0,1 0 0 0 0,-1 1 0 0 0,1-1 0 0 0,-1 1 0 0 0,1-1 0 0 0,-1 1 0 0 0,0-1 0 0 0,0 1 0 0 0,-1-2 0 0 0,-1-1 0 0 0,2 1 0 0 0,-1 0 0 0 0,1 0 0 0 0,-1 0 0 0 0,0 0 0 0 0,0 1 0 0 0,0-1 0 0 0,-1 1 0 0 0,1-1 0 0 0,-2 0 0 0 0,-2-3 0 0 0,-6-5 0 0 0,0 1 0 0 0,-1 0 0 0 0,-1 1 0 0 0,1 0 0 0 0,-1 1 0 0 0,-11-4 0 0 0,-8-6 30 0 0,-1-3-30 0 0,25 15 42 0 0,-16-10 550 0 0,1 1 776 0 0,-14-6-1368 0 0,4 2 17 0 0,21 11-17 0 0,-1 1-1 0 0,0 0 1 0 0,-13-4 0 0 0,3 3 0 0 0,14 4 0 0 0,0 1 0 0 0,0 0 0 0 0,-9-1 0 0 0,12 2 0 0 0,-18-1 0 0 0,22 2 0 0 0,2 2 0 0 0,-18 3 0 0 0,20-2 0 0 0,7 1 0 0 0,10 2 0 0 0,48 5 0 0 0,-14-2 0 0 0,7 4 0 0 0,-29-3 0 0 0,-1 1 0 0 0,0 1 0 0 0,11 8 0 0 0,-11-6 0 0 0,15 6 0 0 0,71 34 0 0 0,-89-35 0 0 0,-26-18 0 0 0,0 0 0 0 0,1 0 0 0 0,-1 1 0 0 0,1-1 0 0 0,-1 0 0 0 0,0 1 0 0 0,1-1 0 0 0,-1 0 0 0 0,0 1 0 0 0,0-1 0 0 0,1 0 0 0 0,-1 1 0 0 0,0-1 0 0 0,0 1 0 0 0,1-1 0 0 0,-1 1 0 0 0,-2 0 0 0 0,1 1 0 0 0,-1-1 0 0 0,1 1 0 0 0,-1-1 0 0 0,0 0 0 0 0,1 0 0 0 0,-1 0 0 0 0,0 0 0 0 0,-1 1 0 0 0,-2 1 0 0 0,-11 7 0 0 0,14-10 0 0 0,-11 8 0 0 0,-1 1 0 0 0,1 0 0 0 0,0 0 0 0 0,1 1 0 0 0,-8 9 0 0 0,10-9 0 0 0,3-3 0 0 0,1 1 0 0 0,-6 7 0 0 0,4-5 0 0 0,1-1 0 0 0,-4 3 0 0 0,4-6 0 0 0,1 1 0 0 0,1 0 0 0 0,-1 0 0 0 0,1 1 0 0 0,-2 4 0 0 0,-4 7 0 0 0,-1-1 0 0 0,0 0 0 0 0,-11 12 0 0 0,-14 18 0 0 0,13-16 0 0 0,-1-1 0 0 0,-1-2 0 0 0,-8 6 0 0 0,25-26-11 0 0,3-2-9 0 0,0-1 0 0 0,-1-1-1 0 0,1 1 1 0 0,-1-1-1 0 0,0 0 1 0 0,-3 0 20 0 0,21-22-3343 0 0,-2 4-1229 0 0,2-2-1228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8:01.19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1284 10135 0 0,'0'0'231'0'0,"3"1"29"0"0,0-1-222 0 0,0 0-1 0 0,0 0 1 0 0,-1 0 0 0 0,1-1-1 0 0,0 1 1 0 0,0-1 0 0 0,0 1 0 0 0,0-1-1 0 0,-1 0 1 0 0,1 0 0 0 0,0 0-1 0 0,-1 0 1 0 0,1-1 0 0 0,-1 1-1 0 0,1-1-37 0 0,7-4 0 0 0,4-1 0 0 0,-1-1 0 0 0,0 0 0 0 0,9-8 0 0 0,147-145 78 0 0,-109 96 927 0 0,-2-4 0 0 0,19-33-1005 0 0,-56 71-9 0 0,-2 0 0 0 0,4-9 9 0 0,30-67 90 0 0,-35 66 258 0 0,-1-1-1 0 0,-2-1 0 0 0,2-13-347 0 0,-10 28 187 0 0,-1 0 0 0 0,-2-1 0 0 0,-1 1-1 0 0,-1-1 1 0 0,-1-21-187 0 0,-3 7 0 0 0,-2 0 0 0 0,-1 0 0 0 0,-3 0 0 0 0,-2-5 0 0 0,9 45 0 0 0,0 0 0 0 0,0 1 0 0 0,0-1 0 0 0,0 0 0 0 0,-1 1 0 0 0,0-3 0 0 0,1 5 0 0 0,1-1 0 0 0,0 1 0 0 0,-1-1 0 0 0,1 1 0 0 0,0-1 0 0 0,-1 1 0 0 0,1 0 0 0 0,-1-1 0 0 0,1 1 0 0 0,0 0 0 0 0,-1-1 0 0 0,1 1 0 0 0,-1 0 0 0 0,1 0 0 0 0,-1-1 0 0 0,1 1 0 0 0,-1 0 0 0 0,1 0 0 0 0,-1 0 0 0 0,0-1 0 0 0,1 1 0 0 0,-1 0 0 0 0,1 0 0 0 0,-1 0 0 0 0,1 0 0 0 0,-1 0 0 0 0,1 0 0 0 0,-1 0 0 0 0,1 1 0 0 0,-1-1 0 0 0,0 0 0 0 0,1 0 0 0 0,-1 0 0 0 0,1 0 0 0 0,-1 1 0 0 0,0-1 0 0 0,-2 3 0 0 0,-1 0 0 0 0,1 0 0 0 0,0 0 0 0 0,0 1 0 0 0,0-1 0 0 0,0 1 0 0 0,0 0 0 0 0,0 2 0 0 0,-2 1 0 0 0,-30 46 36 0 0,3 2 0 0 0,1 2-36 0 0,-7 21 955 0 0,3 3 0 0 0,-6 29-955 0 0,0 18 66 0 0,1 24-66 0 0,28-96 0 0 0,3 0 0 0 0,-2 50 0 0 0,10-91 0 0 0,1 1 0 0 0,0-1 0 0 0,2 0 0 0 0,1 11 0 0 0,-1-18 0 0 0,0 0 0 0 0,0 0 0 0 0,0 0 0 0 0,1-1 0 0 0,1 1 0 0 0,-1-1 0 0 0,1 1 0 0 0,0-1 0 0 0,3 3 0 0 0,-4-6-139 0 0,1 0-1 0 0,0 0 0 0 0,0-1 1 0 0,0 1-1 0 0,0-1 0 0 0,0 1 1 0 0,1-2-1 0 0,0 1 0 0 0,0 0 1 0 0,-1-1-1 0 0,1 0 0 0 0,1 0 1 0 0,-1 0-1 0 0,0-1 0 0 0,0 1 1 0 0,1-1-1 0 0,-1-1 0 0 0,0 1 1 0 0,1-1-1 0 0,3 0 140 0 0,11-2-1023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29.0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223 154 4607 0 0,'0'0'102'0'0,"-1"1"20"0"0,-5 1-21 0 0,3-1-70 0 0,-1 0 0 0 0,1 0 0 0 0,-1 0 0 0 0,1-1 0 0 0,-3 1-31 0 0,-3 0 471 0 0,0-1 0 0 0,1 0-1 0 0,-1-1 1 0 0,-1 0-471 0 0,-6-2 346 0 0,13 2-227 0 0,0-1 24 0 0,1 1 345 0 0,0 1 21 0 0,-1-2-285 0 0,1 1 100 0 0,0 0 0 0 0,0 0 0 0 0,0 1 0 0 0,0-1-1 0 0,0 0 1 0 0,0 1 0 0 0,0-1-324 0 0,-7 0 149 0 0,-1 1-61 0 0,8 0 283 0 0,0-1 117 0 0,-3 0-230 0 0,0 0-115 0 0,0 0 0 0 0,0 0 1 0 0,0 0-1 0 0,0 1 0 0 0,0-1 0 0 0,-1 1-143 0 0,-8 0 391 0 0,11-2 404 0 0,-1 1-98 0 0,3 0-548 0 0,-6-1-133 0 0,-1 4 56 0 0,7-1 299 0 0,1-1 117 0 0,0 0 21 0 0,0 0-66 0 0,1 2-294 0 0,8 5-133 0 0,4 0-16 0 0,-10-5 0 0 0,14 4 0 0 0,4-1 0 0 0,-12-2 0 0 0,1-2 0 0 0,-1 1 0 0 0,0-1 0 0 0,1-1 0 0 0,5 0 0 0 0,9 2 0 0 0,-19-1 0 0 0,1-1 0 0 0,-1 0 0 0 0,0 0 0 0 0,0 0 0 0 0,0 0 0 0 0,5-1 0 0 0,-1-1 0 0 0,0 1 0 0 0,0 1 0 0 0,0 0 0 0 0,0 0 0 0 0,3 0 0 0 0,-1 0 0 0 0,4-1 0 0 0,79-12 0 0 0,-63 10 0 0 0,-10 0 0 0 0,1 1 0 0 0,0 2 0 0 0,9 0 0 0 0,8 1 1470 0 0,17-2-1470 0 0,25 1 578 0 0,-39 0-578 0 0,41-6 0 0 0,-13 1 0 0 0,-59 4 0 0 0,0 0 0 0 0,0-1 0 0 0,0 0 0 0 0,0 0 0 0 0,0-1 0 0 0,10-5 0 0 0,-16 6 0 0 0,0 1 0 0 0,0-1 0 0 0,1 1 0 0 0,2-1 0 0 0,3 0 0 0 0,0 0 0 0 0,0-1 0 0 0,5-2 0 0 0,-13 4 0 0 0,9-4 0 0 0,1 1 0 0 0,-1 1 0 0 0,1 0 0 0 0,3 0 0 0 0,-3 1 0 0 0,-1 0 0 0 0,1-1 0 0 0,-1-1 0 0 0,4-2 0 0 0,-5 2 0 0 0,0 0 0 0 0,1 1 0 0 0,-1 1 0 0 0,1-1 0 0 0,5 1 0 0 0,-9 2 0 0 0,0-1 0 0 0,1 0 0 0 0,-1 0 0 0 0,0-1 0 0 0,0 0 0 0 0,5-2 0 0 0,-8 2 0 0 0,1 1 0 0 0,0-1 0 0 0,-1 1 0 0 0,1 1 0 0 0,0-1 0 0 0,-1 1 0 0 0,1 0 0 0 0,0 0 0 0 0,0 1 0 0 0,-1-1 0 0 0,4 2 0 0 0,-8-2 0 0 0,3 0 0 0 0,0 0 0 0 0,0 0 0 0 0,0 0 0 0 0,0-1 0 0 0,0 0 0 0 0,0 0 0 0 0,0 0 0 0 0,0 0 0 0 0,3-2 0 0 0,-3 2 0 0 0,0-1 0 0 0,0 1 0 0 0,0 0 0 0 0,0 0 0 0 0,0 0 0 0 0,0 1 0 0 0,0-1 0 0 0,0 1 0 0 0,0 0 0 0 0,1 1 0 0 0,2-1 236 0 0,-1 0-1 0 0,0 0 0 0 0,0 0 1 0 0,0-1-1 0 0,0 0 0 0 0,0 0 1 0 0,0 0-1 0 0,1-1-235 0 0,-4 1 19 0 0,-1 1 0 0 0,1-1 1 0 0,0 1-1 0 0,0 0 0 0 0,0 0 0 0 0,0 0 0 0 0,-1 0 1 0 0,1 1-1 0 0,0-1-19 0 0,15 1-8 0 0,-13-2 8 0 0,-3 0 0 0 0,0 1 0 0 0,0-1 0 0 0,0 1 0 0 0,0-1 0 0 0,0 1 0 0 0,0 0 0 0 0,0 0 0 0 0,0 0 0 0 0,2 0 0 0 0,15-2 0 0 0,-13 1 0 0 0,0 1 0 0 0,0-1 0 0 0,-1 1 0 0 0,1 0 0 0 0,0 0 0 0 0,0 1 0 0 0,4 1 0 0 0,-7-2 0 0 0,0 1 0 0 0,-1 0 0 0 0,1-1 0 0 0,0 0 0 0 0,0 1 0 0 0,0-1 0 0 0,0-1 0 0 0,0 1 0 0 0,0 0 0 0 0,0-1 0 0 0,0 1 0 0 0,0-1 0 0 0,2 0 0 0 0,-4 0 0 0 0,1 1 0 0 0,-1 0 0 0 0,0-1 0 0 0,1 1 0 0 0,-1 0 0 0 0,1 0 0 0 0,-1 0 0 0 0,1 0 0 0 0,-1 1 0 0 0,1-1 0 0 0,-1 0 0 0 0,0 1 0 0 0,1-1 0 0 0,-1 1 0 0 0,1-1 0 0 0,-1 1 0 0 0,13 3 0 0 0,18 0 0 0 0,-29-4 0 0 0,0 1 0 0 0,0-1 0 0 0,0 0 0 0 0,-1 0 0 0 0,1 0 0 0 0,0-1 0 0 0,3 1 0 0 0,-1-1 0 0 0,43-2 0 0 0,-33 3 0 0 0,34 1 0 0 0,-13 0 0 0 0,-14-1 0 0 0,-16-1 0 0 0,1 1 0 0 0,-1 0 0 0 0,5 1 0 0 0,-8-1 0 0 0,0 0 0 0 0,0 0 0 0 0,0 0 0 0 0,1-1 0 0 0,-1 1 0 0 0,0-1 0 0 0,0 0 0 0 0,2-1 0 0 0,11-2 0 0 0,-4 4 0 0 0,28 6 0 0 0,-22-2 0 0 0,-14-4 0 0 0,1-1 0 0 0,19 2 0 0 0,-20-1 0 0 0,-1 1 0 0 0,1 0 0 0 0,0 0 0 0 0,3 1 0 0 0,-7-1 0 0 0,1-1 0 0 0,0 0 0 0 0,-1 0 0 0 0,1 0 0 0 0,0 0 0 0 0,0 1 0 0 0,-1-1 0 0 0,1 0 0 0 0,0 0 0 0 0,-1 0 0 0 0,1-1 0 0 0,0 1 0 0 0,-1 0 0 0 0,1 0 0 0 0,0 0 0 0 0,-1 0 0 0 0,1-1 0 0 0,3 0 0 0 0,15-3 0 0 0,-16 4 0 0 0,1-1 0 0 0,-1 2 0 0 0,1-1 0 0 0,0 0 0 0 0,1 1 0 0 0,-1-1 0 0 0,-1 1 0 0 0,1-1 0 0 0,-1 0 0 0 0,1 0 0 0 0,0 0 0 0 0,7-2 0 0 0,0 2 0 0 0,53 5 0 0 0,-61-5 0 0 0,1 0 0 0 0,-1 0 0 0 0,1 0 0 0 0,-1 0 0 0 0,1-1 0 0 0,2 0 0 0 0,5 2 0 0 0,-1 4 0 0 0,1 0 0 0 0,-11-5 0 0 0,0 0 0 0 0,0 0 0 0 0,1 0 0 0 0,-1 0 0 0 0,0 0 0 0 0,1 0 0 0 0,-1 0 0 0 0,0 1 0 0 0,0-1 0 0 0,1 0 0 0 0,-1 0 0 0 0,0 0 0 0 0,0 0 0 0 0,0 1 0 0 0,1-1 0 0 0,-1 0 0 0 0,0 0 0 0 0,0 0 0 0 0,0 1 0 0 0,1-1 0 0 0,-1 0 0 0 0,0 0 0 0 0,0 1 0 0 0,0-1 0 0 0,0 0 0 0 0,0 0 0 0 0,0 1 0 0 0,0-1 0 0 0,0 1 0 0 0,-1-1 0 0 0,1 1 0 0 0,-1-1 0 0 0,1 1 0 0 0,-1-1 0 0 0,1 1 0 0 0,-1-1 0 0 0,0 1 0 0 0,1-1 0 0 0,-1 0 0 0 0,0 1 0 0 0,1-1 0 0 0,-1 0 0 0 0,0 0 0 0 0,0 1 0 0 0,-15 2 0 0 0,13-2 0 0 0,0 0 0 0 0,0-1 0 0 0,1 1 0 0 0,-1-1 0 0 0,-1 0 0 0 0,1 0 0 0 0,-1 0 0 0 0,-2 0 0 0 0,-10 1 0 0 0,-1 2 0 0 0,0 0 0 0 0,1 0 0 0 0,-11 5 0 0 0,23-7 0 0 0,-1 1 0 0 0,0-2 0 0 0,0 1 0 0 0,-1 0 0 0 0,1-1 0 0 0,0 0 0 0 0,-22 2 0 0 0,-91 21 0 0 0,102-20 0 0 0,0-2 0 0 0,-12 0 0 0 0,9-1 0 0 0,-11 3 0 0 0,-13 2 0 0 0,0-1 0 0 0,-1-3 0 0 0,-22-2 0 0 0,18 0 0 0 0,28 1 0 0 0,-1-1 0 0 0,0 0 0 0 0,-3-2 0 0 0,3-1 0 0 0,1 2 0 0 0,-1 0 0 0 0,0 1 0 0 0,-4 1 0 0 0,-23-1 0 0 0,25 1 0 0 0,-16 0 0 0 0,-27 8 0 0 0,-11 0 0 0 0,40-6 0 0 0,-83 6 0 0 0,84-3 0 0 0,0 0 0 0 0,-12 6 0 0 0,-15 3 0 0 0,-59 5 0 0 0,63-15 0 0 0,46-3 0 0 0,-4-2 0 0 0,1 0 0 0 0,0-1 0 0 0,0 0 0 0 0,-14-5 0 0 0,-12-1 0 0 0,17 3 0 0 0,1 0 0 0 0,-1-2 0 0 0,-3-3 0 0 0,-38-11 0 0 0,55 18 0 0 0,-1 0 0 0 0,0 1 0 0 0,-10-1 0 0 0,-12-2 0 0 0,18 3 0 0 0,0 0 0 0 0,0 1 0 0 0,-10 1 0 0 0,-14-1 0 0 0,20 2 0 0 0,17-1 0 0 0,0 1 0 0 0,0-1 0 0 0,-1 0 0 0 0,1 0 0 0 0,0-1 0 0 0,0 1 0 0 0,-1 0 0 0 0,0-1 0 0 0,-7-3 0 0 0,-3 1 0 0 0,9 3 0 0 0,2 2 0 0 0,-18-2 0 0 0,20 0 0 0 0,1 0 0 0 0,-1 0 0 0 0,1 0 0 0 0,0 0 0 0 0,-1 0 0 0 0,1 0 0 0 0,0 0 0 0 0,-1 0 0 0 0,1 0 0 0 0,0 0 0 0 0,-1 1 0 0 0,1-1 0 0 0,0 0 0 0 0,-1 0 0 0 0,1 0 0 0 0,0 0 0 0 0,-1 1 0 0 0,1-1 0 0 0,0 0 0 0 0,0 0 0 0 0,-1 0 0 0 0,1 1 0 0 0,0-1 0 0 0,0 1 0 0 0,1-1 0 0 0,-1 1 0 0 0,0-1 0 0 0,0 1 0 0 0,1-1 0 0 0,-1 1 0 0 0,0-1 0 0 0,1 0 0 0 0,-1 1 0 0 0,1-1 0 0 0,-1 0 0 0 0,0 1 0 0 0,1-1 0 0 0,-1 0 0 0 0,1 1 0 0 0,-1-1 0 0 0,1 0 0 0 0,3 3 0 0 0,-3-3 0 0 0,23 8 0 0 0,-23-8 0 0 0,5 3 0 0 0,0-1 0 0 0,0 0 0 0 0,0-1 0 0 0,1 1 0 0 0,-1-1 0 0 0,1 0 0 0 0,-1-1 0 0 0,0 1 0 0 0,2-2 0 0 0,102-11 0 0 0,-79 9 0 0 0,20 0 0 0 0,4 1 0 0 0,19-1 0 0 0,-28 1 0 0 0,6-2 0 0 0,106-9 0 0 0,-98 9 0 0 0,-29 0 0 0 0,1-1 0 0 0,-6 1 0 0 0,18-1 0 0 0,-29 5 0 0 0,55-3 0 0 0,44 4 0 0 0,-89 2 0 0 0,0 1 0 0 0,5 2 0 0 0,21 4 0 0 0,3 0 0 0 0,-19-3 0 0 0,17 0 0 0 0,191 19 0 0 0,-155-22 0 0 0,-10 0 0 0 0,-54-3 0 0 0,9-2 0 0 0,-15 1 0 0 0,0 0 0 0 0,0 1 0 0 0,7 1 0 0 0,-19 0 0 0 0,1-1 0 0 0,0 0 0 0 0,-1-1 0 0 0,1 0 0 0 0,0 0 0 0 0,0 0 0 0 0,-1-1 0 0 0,3 0 0 0 0,9-2 0 0 0,1 1 0 0 0,7 0 0 0 0,-7 1 0 0 0,0-1 0 0 0,4-1 0 0 0,-12 1 0 0 0,0 1 0 0 0,1 1 0 0 0,-1 0 0 0 0,1 0 0 0 0,-1 1 0 0 0,-9-1 0 0 0,2 0 0 0 0,0 0 0 0 0,0 0 0 0 0,0 0 0 0 0,0-1 0 0 0,0 1 0 0 0,1-1 0 0 0,-1 0 0 0 0,0 0 0 0 0,15-4 0 0 0,-8 3 0 0 0,0 0 0 0 0,-10 2 0 0 0,0 0 0 0 0,-1 0 0 0 0,1 0 0 0 0,0 0 0 0 0,-1 0 0 0 0,1 0 0 0 0,0-1 0 0 0,-1 1 0 0 0,1 0 0 0 0,-1-1 0 0 0,1 1 0 0 0,-1 0 0 0 0,1-1 0 0 0,-1 1 0 0 0,1 0 0 0 0,-1-1 0 0 0,0 1 0 0 0,0-1 0 0 0,1 1 0 0 0,-1 0 0 0 0,0-1 0 0 0,0 1 0 0 0,0-1 0 0 0,1 1 0 0 0,-1-1 0 0 0,0 1 0 0 0,0-1 0 0 0,0 1 0 0 0,0-1 0 0 0,0 1 0 0 0,0 0 0 0 0,0-1 0 0 0,0 1 0 0 0,0-1 0 0 0,0 1 0 0 0,-1-2 0 0 0,1 1 0 0 0,-1 0 0 0 0,1 0 0 0 0,-1 0 0 0 0,1 0 0 0 0,-1 0 0 0 0,0 0 0 0 0,1 0 0 0 0,-2 0 0 0 0,-6-7 0 0 0,5 7 0 0 0,2 1 0 0 0,-20-4 0 0 0,12 1 0 0 0,-1 1 0 0 0,1 0 0 0 0,0 1 0 0 0,-1 0 0 0 0,1 1 0 0 0,-1 0 0 0 0,-1 0 0 0 0,-10 1 0 0 0,3-1 0 0 0,1 2 0 0 0,-6 1 0 0 0,1 0 0 0 0,10-2 0 0 0,0-1 0 0 0,0 0 0 0 0,-7-1 0 0 0,-15-1 0 0 0,-87-3 0 0 0,57 4 0 0 0,41 2 0 0 0,0-2 0 0 0,0-1 0 0 0,-8-1 0 0 0,11-1 0 0 0,1 2 0 0 0,-1 1 0 0 0,0 0 0 0 0,-3 2 0 0 0,-25-2 0 0 0,29 0 0 0 0,-16 1 0 0 0,-109 12 0 0 0,25 3 0 0 0,-4 5 0 0 0,89-15 0 0 0,0 2 0 0 0,-28 9 0 0 0,-63 29 0 0 0,86-29 0 0 0,15-5 0 0 0,0-2 0 0 0,-5 1 0 0 0,-4 1 0 0 0,21-7 0 0 0,0 0 0 0 0,0-1 0 0 0,-12 2 0 0 0,-113 5 0 0 0,65-6 0 0 0,47-3 0 0 0,-11-1 0 0 0,-17-1 0 0 0,45 1 0 0 0,0-1 0 0 0,0 1 0 0 0,0-2 0 0 0,0 1 0 0 0,-2-2 0 0 0,-17-2 0 0 0,7-1 0 0 0,7 4 0 0 0,3 0 0 0 0,0-2 0 0 0,2-2 0 0 0,1 0 0 0 0,7 5 0 0 0,-1 1 0 0 0,1 0 0 0 0,0 0 0 0 0,0-1 0 0 0,-1 1 0 0 0,1 0 0 0 0,0 0 0 0 0,0-1 0 0 0,0 1 0 0 0,0 0 0 0 0,-1-1 0 0 0,1 1 0 0 0,0 0 0 0 0,0-1 0 0 0,0 1 0 0 0,0 0 0 0 0,0-1 0 0 0,0 1 0 0 0,0 0 0 0 0,0-1 0 0 0,0 1 0 0 0,0 0 0 0 0,0-1 0 0 0,0 1 0 0 0,1-1 0 0 0,-1 0 0 0 0,1 0 0 0 0,-1 1 0 0 0,1-1 0 0 0,0 0 0 0 0,-1 1 0 0 0,1-1 0 0 0,0 0 0 0 0,-1 1 0 0 0,1-1 0 0 0,0 1 0 0 0,1-1 0 0 0,7-4 0 0 0,1 1 0 0 0,0 0 0 0 0,0 1 0 0 0,0 0 0 0 0,0 1 0 0 0,1 0 0 0 0,-1 0 0 0 0,1 1 0 0 0,1-1 0 0 0,78-16 0 0 0,51-4 0 0 0,-90 12 0 0 0,2-2 0 0 0,-5 1 0 0 0,14 0 0 0 0,-23 5 0 0 0,-1-2 0 0 0,32-11 0 0 0,-33 9-378 0 0,0 2-1 0 0,1 1 1 0 0,26-1 378 0 0,113-2-157 0 0,-131 9 843 0 0,-18 1-158 0 0,5 2-528 0 0,-6-1 78 0 0,8-1-78 0 0,-20-1 0 0 0,3 0 0 0 0,1 1 0 0 0,-1 0 0 0 0,14 3 0 0 0,20 3 0 0 0,-32-5 0 0 0,1 2 0 0 0,-1 0 0 0 0,9 3 0 0 0,38 11 0 0 0,-55-14 0 0 0,1 1 0 0 0,-2 1 0 0 0,1 0 0 0 0,10 5 0 0 0,-5-1 0 0 0,10 3 0 0 0,-24-11 0 0 0,-1-1 0 0 0,0 1 0 0 0,0 0 0 0 0,0 0 0 0 0,0 0 0 0 0,-1 0 0 0 0,1 0 0 0 0,0 1 0 0 0,0-1 0 0 0,16 12 0 0 0,-9-7-64 0 0,-8-5-273 0 0,-1-1-138 0 0,-2 0 320 0 0,0-1-1 0 0,0 1 1 0 0,0-1-1 0 0,0 0 1 0 0,1 1-1 0 0,-1-1 1 0 0,0 0-1 0 0,0 0 1 0 0,0 0 155 0 0,-6-3-554 0 0,0 0-187 0 0,1 1-1 0 0,-1-1 1 0 0,1 0 0 0 0,0-1 741 0 0,-14-9-5798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0.3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172 13 6447 0 0,'0'0'142'0'0,"0"0"22"0"0,-2 1 13 0 0,-10 1-20 0 0,-1-4-125 0 0,2 0 1089 0 0,0 0 0 0 0,0 1 0 0 0,0 0 0 0 0,-4 1-1121 0 0,14 0 149 0 0,0 0-1 0 0,-1 0 0 0 0,1 0 0 0 0,0-1 0 0 0,-1 1 1 0 0,1 0-1 0 0,0-1 0 0 0,0 1 0 0 0,-1-1 1 0 0,1 1-149 0 0,0-1 111 0 0,0 1 0 0 0,0-1 1 0 0,0 1-1 0 0,-1 0 0 0 0,1-1 1 0 0,0 1-1 0 0,0 0 1 0 0,0 0-1 0 0,0 0 0 0 0,0 0-111 0 0,-2-1 175 0 0,0 0-44 0 0,-12 3 674 0 0,4 1-716 0 0,-14 12 1959 0 0,23-14-1677 0 0,2-1 117 0 0,0 2 21 0 0,0 9-66 0 0,2 1-294 0 0,4 0-133 0 0,0-5-16 0 0,1 0 0 0 0,-1 0 0 0 0,1-1 0 0 0,0 0 0 0 0,5 2 0 0 0,9 10 0 0 0,-11-10 0 0 0,1 0 0 0 0,0-1 0 0 0,2 1 0 0 0,11 6 0 0 0,1 1 0 0 0,0-2 0 0 0,3 1 0 0 0,29 14 0 0 0,7 4-20 0 0,-35-18 483 0 0,18 11-463 0 0,40 22 1355 0 0,5 5-1105 0 0,-55-30-250 0 0,16 10 0 0 0,-30-17 0 0 0,2 3 0 0 0,-15-11 0 0 0,-6-6 0 0 0,0-1 0 0 0,9 9 0 0 0,-4 0 0 0 0,-3 4 0 0 0,-1-1 0 0 0,-3-1 0 0 0,-6 2 0 0 0,-11 10 0 0 0,8-13 0 0 0,-7 9 0 0 0,-4 3 0 0 0,5-8 0 0 0,1 0 0 0 0,-1-1 0 0 0,0-1 0 0 0,-1 0 0 0 0,-7 7 0 0 0,15-13 0 0 0,0 0 0 0 0,0-1 0 0 0,-7 4 0 0 0,-1 0 0 0 0,-10 6 0 0 0,-4 4 0 0 0,16-10 0 0 0,-1-1 0 0 0,-1-1 0 0 0,-14 7 0 0 0,10-6 0 0 0,1 1 0 0 0,-2 2 0 0 0,-1 1 0 0 0,-8 2 0 0 0,8-3 0 0 0,-8 5 0 0 0,-17 6 0 0 0,30-13 0 0 0,12-9 0 0 0,-2 1 0 0 0,-10 4 0 0 0,11-3 0 0 0,-4 3 0 0 0,-3 4 0 0 0,1-1 0 0 0,1 2 0 0 0,8-8 0 0 0,3-3 0 0 0,7-10 0 0 0,2-2 0 0 0,2 0 0 0 0,1 0 0 0 0,0 2 0 0 0,5-4 0 0 0,-12 11 0 0 0,-3 0 0 0 0,0 0 0 0 0,0 0 0 0 0,0 0 0 0 0,1-2 0 0 0,14-14 0 0 0,41-34 0 0 0,-34 30 0 0 0,10-4 0 0 0,1-2 0 0 0,1-1 0 0 0,-16 14 0 0 0,0-2 0 0 0,-1-1 0 0 0,10-11 0 0 0,-7 4 0 0 0,-15 18 0 0 0,0-1 0 0 0,-1 1 0 0 0,0-2 0 0 0,-1 1 0 0 0,0-2 0 0 0,-4 8 0 0 0,-2 3 0 0 0,0-1 0 0 0,0 1 0 0 0,0-1 0 0 0,0 1 0 0 0,-1-1 0 0 0,1 1 0 0 0,0-1 0 0 0,-1 0 0 0 0,1 1 0 0 0,-1-2 0 0 0,6-20 0 0 0,-6 11 0 0 0,-1 5 23 0 0,0-1 0 0 0,-1 1 1 0 0,0 0-1 0 0,0 0 0 0 0,0 0 0 0 0,-1 0 0 0 0,-1 1 0 0 0,1-1-23 0 0,0 3 154 0 0,1-1 0 0 0,-1 1 0 0 0,0 0 0 0 0,-1 1 0 0 0,1-1 0 0 0,-1 1 0 0 0,1-1-1 0 0,-1 1 1 0 0,0 0 0 0 0,0 0 0 0 0,-1 1 0 0 0,-1-2-154 0 0,-1 1 2 0 0,-1-1 0 0 0,1 2 0 0 0,-1-1 0 0 0,0 1 0 0 0,1 0 0 0 0,-1 0 0 0 0,0 1 0 0 0,-8-1-2 0 0,9 1 0 0 0,-1 0 0 0 0,1 0 0 0 0,-6-3 0 0 0,6 3 0 0 0,1-1 0 0 0,0 1 0 0 0,-1 0 0 0 0,1 0 0 0 0,-1 1 0 0 0,0-1 0 0 0,-97 1 0 0 0,89 0 0 0 0,-60-10 0 0 0,67 9-713 0 0,-1-2-1 0 0,1 1 1 0 0,0-1 0 0 0,0 0 0 0 0,-7-4 713 0 0,14 6-505 0 0,0 1 1 0 0,0-1-1 0 0,0 0 1 0 0,1 1 0 0 0,-1-1-1 0 0,0 0 1 0 0,0 0-1 0 0,0 0 1 0 0,1 1 0 0 0,-1-1 504 0 0,-5-12-6438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2.3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247 1 6447 0 0,'-13'8'148'0'0,"8"-4"-61"0"0,-1-1 1 0 0,1 1-1 0 0,-1-1 0 0 0,1-1 1 0 0,-1 1-1 0 0,-3 0-87 0 0,0 0 364 0 0,-1 0 0 0 0,1 1 0 0 0,0 0 0 0 0,-2 1-364 0 0,9-4 140 0 0,0 0 0 0 0,-1-1 0 0 0,1 1 1 0 0,0-1-1 0 0,0 1 0 0 0,-1-1 0 0 0,1 0 0 0 0,0 0 0 0 0,-1 0 0 0 0,1-1 0 0 0,0 1 0 0 0,-1 0 0 0 0,0-1-140 0 0,0 0 136 0 0,-1 1 1 0 0,1-1 0 0 0,0 1-1 0 0,-1 0 1 0 0,1 0-1 0 0,-2 1-136 0 0,0 0 272 0 0,-1-1-1 0 0,0 1 0 0 0,1-1 0 0 0,-1 0 0 0 0,0 0 1 0 0,0-1-1 0 0,-3 0-271 0 0,1 0 149 0 0,1 1-61 0 0,6 1 283 0 0,-3-3 759 0 0,6 1-551 0 0,12 0-281 0 0,1-1 231 0 0,99-19 588 0 0,-69 14-1117 0 0,1 2 0 0 0,0 2 0 0 0,12 2 0 0 0,-52 1 0 0 0,69 1 0 0 0,65 9 0 0 0,-108-5 0 0 0,23 6 0 0 0,-20-3 0 0 0,10 0 0 0 0,-34-7 0 0 0,16 2 0 0 0,-1 1 0 0 0,0 1 0 0 0,19 7 0 0 0,-35-9-2 0 0,1 0-1 0 0,4 0 3 0 0,0 0 39 0 0,1 1-1 0 0,6 2-38 0 0,-20-5 371 0 0,-2-1 117 0 0,0 0 21 0 0,0 0-66 0 0,-10 3-278 0 0,4-1-165 0 0,0 0 0 0 0,0-1 0 0 0,0 1 0 0 0,0-1 0 0 0,-2-1 0 0 0,-8 3 0 0 0,7-1 0 0 0,0 0 0 0 0,1-1 0 0 0,-1 0 0 0 0,0 0 0 0 0,-9-1 0 0 0,-23-1 0 0 0,17 2 0 0 0,-15-3 0 0 0,-35-3 0 0 0,-15-2 0 0 0,26 0 0 0 0,1 2 0 0 0,-39 3 0 0 0,47 2 0 0 0,17 0 0 0 0,-38 5 0 0 0,31-2 0 0 0,31-3 0 0 0,-1 1 0 0 0,1 0 0 0 0,-7 2 0 0 0,13-1 0 0 0,0-1 0 0 0,0 0 0 0 0,0-1 0 0 0,0 1 0 0 0,1-1 0 0 0,-1-1 0 0 0,-4 0 0 0 0,-11 0 0 0 0,22 1 0 0 0,3-2 0 0 0,11-3 0 0 0,-1 0 0 0 0,-3 1 0 0 0,-7 3 0 0 0,1-1 0 0 0,-1 1 0 0 0,1-1 0 0 0,-1 1 0 0 0,1 0 0 0 0,0 1 0 0 0,3-1 0 0 0,68-8 0 0 0,32-2 0 0 0,67-4 0 0 0,-59 4 0 0 0,127-1 0 0 0,-212 12 0 0 0,-1 2 0 0 0,10 3 0 0 0,12 0 0 0 0,-42-4 0 0 0,1 0 0 0 0,-1 0 0 0 0,4 2 0 0 0,-1 1 0 0 0,0 0 0 0 0,-1 1 0 0 0,6 3 0 0 0,-10-2 0 0 0,-6-5 0 0 0,0 0 0 0 0,-1 0 0 0 0,1 0 0 0 0,-1 0 0 0 0,0 0 0 0 0,1 0 0 0 0,-1 1 0 0 0,0-1 0 0 0,0 0 0 0 0,0 0 0 0 0,0 0 0 0 0,0 0 0 0 0,0 0 0 0 0,0 1 0 0 0,0-1 0 0 0,0 0 0 0 0,0 0 0 0 0,-1 0 0 0 0,1 0 0 0 0,0 0 0 0 0,-1 0 0 0 0,1 0 0 0 0,-1 0 0 0 0,1 0 0 0 0,-1 0 0 0 0,0 0 0 0 0,0 2 0 0 0,-1 0 0 0 0,0 0 0 0 0,0 0 0 0 0,-1-1 0 0 0,1 1 0 0 0,-1-1 0 0 0,1 1 0 0 0,-1-1 0 0 0,-3 2 190 0 0,0-1 0 0 0,0 0 0 0 0,0-1 0 0 0,0 0 0 0 0,0 0 0 0 0,0 0 0 0 0,-1 0 0 0 0,-4 0-190 0 0,-22 6 512 0 0,17-4-509 0 0,0 0-1 0 0,0-1 1 0 0,-1 0-1 0 0,1-1 1 0 0,-1-1-1 0 0,1-1 1 0 0,-2 0-3 0 0,-11-2-1 0 0,0-1 1 0 0,0-1-1 0 0,-16-6 1 0 0,-30-5 0 0 0,42 10 0 0 0,0-3 0 0 0,-23-7 0 0 0,36 7 0 0 0,0 2 0 0 0,0 0 0 0 0,-19-2 0 0 0,19 5 0 0 0,20 3 0 0 0,0 0 0 0 0,0 0 0 0 0,0 0 0 0 0,0 0 0 0 0,0 0 0 0 0,0 0 0 0 0,0 0 0 0 0,0 0 0 0 0,1 0 0 0 0,-1 0 0 0 0,0 0 0 0 0,0 0 0 0 0,0 0 0 0 0,0 0 0 0 0,0 0 0 0 0,0 0 0 0 0,0 0 0 0 0,0 0 0 0 0,0 0 0 0 0,0 0 0 0 0,0 0 0 0 0,0 0 0 0 0,0-1 0 0 0,0 1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0,4-2 0 0 0,9 0 0 0 0,30-4 0 0 0,-17 2 0 0 0,12 0 0 0 0,110-10-395 0 0,-37 3-1036 0 0,-74 9 1266 0 0,13 3 165 0 0,-9-1-1 0 0,18 1 1 0 0,43 6 0 0 0,-80-5 0 0 0,0 2 0 0 0,0 1 0 0 0,0 0 0 0 0,-1 2 0 0 0,0 0 0 0 0,4 3 0 0 0,5 2 0 0 0,-22-9 0 0 0,-1-1 0 0 0,1 1 0 0 0,-1 1 0 0 0,0-1 0 0 0,0 1 0 0 0,0 1 0 0 0,4 2 0 0 0,6 8-442 0 0,-16-13-46 0 0,-1-2-750 0 0,0 0-3060 0 0,0 0-1316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3.9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10 6447 0 0,'0'0'298'0'0,"0"0"-10"0"0,-1 0-118 0 0,-18 0 1202 0 0,17 0-860 0 0,2 0 0 0 0,0 0 0 0 0,0 0 0 0 0,0 0-69 0 0,-1-1-222 0 0,-13-7 3211 0 0,13 7-2989 0 0,1 1-222 0 0,0 0 166 0 0,0 0 101 0 0,0 0 21 0 0,1 3-66 0 0,6 8-294 0 0,-3-6-151 0 0,0-1 0 0 0,0 0 0 0 0,0 0 0 0 0,1 0 0 0 0,0-1-1 0 0,0 0 1 0 0,0 0 0 0 0,0 0 0 0 0,0 0 0 0 0,5 1 2 0 0,2 1 120 0 0,1-1 0 0 0,0-1 0 0 0,0 0 0 0 0,4 0-120 0 0,-1 0 450 0 0,16 2 127 0 0,0 1 1 0 0,27 9-578 0 0,-38-8 0 0 0,-5-2 0 0 0,0 0 0 0 0,-1 1 0 0 0,1 1 0 0 0,-1 0 0 0 0,0 1 0 0 0,2 3 0 0 0,17 9 0 0 0,-26-15 0 0 0,1 0 0 0 0,-1 0 0 0 0,0 0 0 0 0,4 5 0 0 0,14 13 0 0 0,-18-16 0 0 0,-3 0 0 0 0,-4-5 0 0 0,0 1 0 0 0,-4 11 0 0 0,2-11 160 0 0,0-1 0 0 0,0 1 0 0 0,0-1 0 0 0,0 0 0 0 0,0 1 0 0 0,-1-1 0 0 0,1 0 0 0 0,-1 0 0 0 0,0 2-160 0 0,1-3 443 0 0,-6 5-278 0 0,-4 3-165 0 0,0 0 0 0 0,0-1 0 0 0,-6 3 0 0 0,12-8 0 0 0,0 1 0 0 0,0 0 0 0 0,1 1 0 0 0,-1-1 0 0 0,0 1 0 0 0,-17 16 0 0 0,11-12 0 0 0,1 0 0 0 0,0 1 0 0 0,1 1 0 0 0,-5 6 0 0 0,12-15 0 0 0,-9 10 0 0 0,-12 10 0 0 0,-9 11 0 0 0,0 3 0 0 0,-1-2 0 0 0,-23 16 0 0 0,33-30 0 0 0,4-2 0 0 0,-18 12 0 0 0,26-21 0 0 0,7-6 0 0 0,1 0 0 0 0,-1 0 0 0 0,0 0 0 0 0,0 0 0 0 0,0-1 0 0 0,-1 0 0 0 0,1 0 0 0 0,-3 1 0 0 0,-2 0 0 0 0,8-3 0 0 0,1 1 0 0 0,-1-1 0 0 0,1 0 0 0 0,0 0 0 0 0,-1 0 0 0 0,1 0 0 0 0,-1 0 0 0 0,1 0 0 0 0,-1 0 0 0 0,1 0 0 0 0,-1 0 0 0 0,1 0 0 0 0,0 0 0 0 0,-1 0 0 0 0,0-1 0 0 0,1 1 0 0 0,0 0 0 0 0,0-1 0 0 0,0 1 0 0 0,0 0 0 0 0,-1-1 0 0 0,1 1 0 0 0,0 0 0 0 0,0-1 0 0 0,0 1 0 0 0,0-1 0 0 0,0 1 0 0 0,0 0 0 0 0,0-1 0 0 0,0 1 0 0 0,0 0 0 0 0,0-1 0 0 0,1 1 0 0 0,-1-1 0 0 0,0 1 0 0 0,0 0 0 0 0,0-1 0 0 0,0 1 0 0 0,0 0 0 0 0,1-1 0 0 0,-1 1 0 0 0,0 0 0 0 0,0 0 0 0 0,1-1 0 0 0,7-9 0 0 0,0 4 0 0 0,0 0 0 0 0,1 1 0 0 0,-1 0 0 0 0,1 1 0 0 0,0 0 0 0 0,7-2 0 0 0,9-5 0 0 0,41-19 0 0 0,53-34 0 0 0,-59 31 0 0 0,-10 7 0 0 0,-40 21 0 0 0,0 0 0 0 0,1 1 0 0 0,-1 0 0 0 0,10-1 0 0 0,-4 0 0 0 0,8-6 0 0 0,-12 7 0 0 0,-10 2 0 0 0,0 0 0 0 0,4-3 0 0 0,-1-3 0 0 0,-5-1 0 0 0,-2 1 0 0 0,-3 2 0 0 0,-1 0 0 0 0,1 0 0 0 0,-1 1 0 0 0,0 0 0 0 0,0 0 0 0 0,-1 0 0 0 0,1 1 0 0 0,-5-2 0 0 0,0-1 0 0 0,-1-1 0 0 0,-2-3 0 0 0,4 2 0 0 0,0 1 0 0 0,0 1 0 0 0,-1 0 0 0 0,-9-5 0 0 0,-28-14 0 0 0,-1-4 0 0 0,20 11 0 0 0,-1 2 0 0 0,-1 1 0 0 0,0 1 0 0 0,-2 1 0 0 0,19 10 0 0 0,1 0 0 0 0,-1 0 0 0 0,0 1 0 0 0,-9 0 0 0 0,22 3 0 0 0,-1 0 0 0 0,1 0 0 0 0,0 0 0 0 0,0 0 0 0 0,0-1 0 0 0,0 1 0 0 0,0 0 0 0 0,0 0 0 0 0,0-1 0 0 0,0 1 0 0 0,0 0 0 0 0,0-1 0 0 0,-1 1 0 0 0,2-1 0 0 0,-1 0 0 0 0,0 1 0 0 0,0 0 0 0 0,0-1 0 0 0,0 1 0 0 0,0 0 0 0 0,0-1 0 0 0,0 1 0 0 0,-1 0 0 0 0,1 0 0 0 0,0 0 0 0 0,0 0 0 0 0,0 0 0 0 0,1 0 0 0 0,0 0 0 0 0,0 0 0 0 0,1 0 0 0 0,-1 0 0 0 0,0 0 0 0 0,0 0 0 0 0,0 0 0 0 0,0 0 0 0 0,0 0 0 0 0,0 0 0 0 0,0 0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0,0-1 0 0 0,0 1 0 0 0,0 0 0 0 0,0 0 0 0 0,0 0 0 0 0,0 0 0 0 0,-1 0 0 0 0,1 0 0 0 0,0 0 0 0 0,0 0 0 0 0,0 0 0 0 0,0 0 0 0 0,6-3 0 0 0,1 2 0 0 0,0 0 0 0 0,0 0 0 0 0,1 0 0 0 0,-1 1 0 0 0,0 0 0 0 0,0 0 0 0 0,2 1 0 0 0,3 0 0 0 0,94 5 0 0 0,9 5 0 0 0,-82-9 0 0 0,-26-3 0 0 0,1 2 0 0 0,0-1 0 0 0,-1 1 0 0 0,7 1 0 0 0,6 4 0 0 0,-13-3 0 0 0,0-1 0 0 0,0 0 0 0 0,5 0 0 0 0,-6-2 0 0 0,-4 0 0 0 0,0 0 0 0 0,0 1 0 0 0,0-1 0 0 0,0 0 0 0 0,-1 1 0 0 0,1-1 0 0 0,0 1 0 0 0,0 0 0 0 0,0 0 0 0 0,0 0 0 0 0,-1 0 0 0 0,1 0 0 0 0,5 4 0 0 0,-7-4 0 0 0,1-1 0 0 0,-1 1 0 0 0,0-1 0 0 0,0 1 0 0 0,0 0 0 0 0,1-1 0 0 0,-1 1 0 0 0,0-1 0 0 0,0 1 0 0 0,0-1 0 0 0,0 1 0 0 0,0 0 0 0 0,0-1 0 0 0,0 1 0 0 0,-3 7 0 0 0,1-5 0 0 0,-1-1 0 0 0,1 1 0 0 0,-1-1 0 0 0,1 1 0 0 0,-1-1 0 0 0,-2 1 0 0 0,2 0 0 0 0,-1 0 0 0 0,1-1 0 0 0,0 1 0 0 0,-2 2 0 0 0,-5 7 0 0 0,-1-1 0 0 0,-10 7 0 0 0,10-8 0 0 0,1-1 0 0 0,0 1 0 0 0,-7 9 0 0 0,-4 5 0 0 0,14-17 0 0 0,1-1 0 0 0,-4 7 0 0 0,4-5 0 0 0,3-3 0 0 0,0-1 0 0 0,0 1 0 0 0,0-1 0 0 0,-1 0 0 0 0,1 0 0 0 0,-1-1 0 0 0,0 1 0 0 0,0-1 0 0 0,-1 0 0 0 0,-1 1 0 0 0,0 0 1 0 0,1-1 0 0 0,0 1-1 0 0,0 0 1 0 0,-2 1-1 0 0,-3 3-136 0 0,9-7-560 0 0,-4 1-1268 0 0,4-2 941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56.8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 1360 2303 0 0,'-2'1'251'0'0,"-14"9"1338"0"0,14-9-1047 0 0,2-1-146 0 0,0 0-63 0 0,0 0-12 0 0,0 0-22 0 0,0 0-90 0 0,0 0-38 0 0,0 0-10 0 0,0 0-17 0 0,0 0-64 0 0,0 0-14 0 0,0 0 8 0 0,3-1 2 0 0,11-2 19 0 0,-1 0 0 0 0,1-2-1 0 0,-1 0 1 0 0,0 0 0 0 0,0-1-1 0 0,5-3-94 0 0,24-16 345 0 0,-1-2-1 0 0,-2-1 1 0 0,9-10-345 0 0,-27 21 60 0 0,11-10 66 0 0,-2-2 0 0 0,8-10-126 0 0,1-2 18 0 0,10-7 106 0 0,38-29-124 0 0,-66 59 20 0 0,-1-1-1 0 0,0-2-19 0 0,26-23 25 0 0,2 3-25 0 0,2 2 0 0 0,26-13 0 0 0,-39 27-2 0 0,39-23 16 0 0,24-9 113 0 0,-75 41-49 0 0,14-12-78 0 0,-5 3 53 0 0,59-43 21 0 0,-80 58-60 0 0,-1 1-1 0 0,4-5-13 0 0,-7 5 10 0 0,0 2-1 0 0,0-1 0 0 0,1 1 0 0 0,3-1-9 0 0,-2 2 16 0 0,0-1 0 0 0,-1 0 0 0 0,0-1 0 0 0,3-3-16 0 0,-4 4 0 0 0,0 0 0 0 0,1 0 0 0 0,2 0 0 0 0,0 0 0 0 0,-1-1 0 0 0,1 0 0 0 0,-5 2 0 0 0,3-2 0 0 0,0 0 0 0 0,0 1 0 0 0,1 0 0 0 0,7-2 0 0 0,-13 5 0 0 0,1 0 0 0 0,-1 0 0 0 0,2-1 0 0 0,6-6 84 0 0,-13 11-81 0 0,0 0-1 0 0,1 0 1 0 0,-1-1 0 0 0,0 1-1 0 0,0 0 1 0 0,0 0-1 0 0,0 0 1 0 0,1 0-1 0 0,-1 0 1 0 0,0-1-1 0 0,0 1 1 0 0,0 0 0 0 0,1 0-1 0 0,-1 0 1 0 0,0 0-1 0 0,0 0 1 0 0,0 0-1 0 0,1 0 1 0 0,-1 0-1 0 0,0 0 1 0 0,0 0 0 0 0,1 0-1 0 0,-1 0 1 0 0,0 0-1 0 0,0 0 1 0 0,1 0-1 0 0,-1 0-2 0 0,3 0 2 0 0,9-7 87 0 0,4-8-2 0 0,-13 14-44 0 0,7-2-21 0 0,-1-1 37 0 0,-1 1 6 0 0,-4 1-1 0 0,2 0 0 0 0,-4 2 3 0 0,-2 0 10 0 0,0 0 3 0 0,-3 1-43 0 0,0 1 0 0 0,1 0 0 0 0,-1 0-1 0 0,1 0 1 0 0,-2 2-37 0 0,-8 6 46 0 0,-167 118 550 0 0,134-93-446 0 0,-8 6 24 0 0,10-6 108 0 0,-3-3-282 0 0,6-4 144 0 0,1 1 0 0 0,2 3 0 0 0,-5 6-144 0 0,-27 22 168 0 0,22-20-64 0 0,-105 92 32 0 0,78-75-88 0 0,37-30-21 0 0,-17 17-27 0 0,-31 27 52 0 0,48-42-20 0 0,2 1 1 0 0,-16 18-33 0 0,-50 52 0 0 0,90-90 0 0 0,-26 23 0 0 0,27-24 0 0 0,0-3 0 0 0,1-3 11 0 0,8-2 42 0 0,1-1 11 0 0,2-1-10 0 0,11-3-42 0 0,0 0 1 0 0,-1-2-1 0 0,0 1 0 0 0,0-1 1 0 0,0-1-1 0 0,2-2-12 0 0,24-19-3 0 0,45-35 81 0 0,-16 9-5 0 0,6-4-18 0 0,232-187 164 0 0,-276 222-222 0 0,82-65 60 0 0,88-64-61 0 0,372-205 132 0 0,-521 330-101 0 0,30-19 21 0 0,35-21 6 0 0,-95 57-44 0 0,-12 5 11 0 0,25-11 22 0 0,-29 15 0 0 0,5-1-22 0 0,-7 1 32 0 0,-2 3 1 0 0,-1 2-49 0 0,0-1 0 0 0,0 1 0 0 0,0-1 0 0 0,0 0 0 0 0,-1 0 0 0 0,1 1 0 0 0,-1-1 0 0 0,0 0 0 0 0,0-1 0 0 0,0 1 0 0 0,0 0 0 0 0,0 0 0 0 0,-1-1 1 0 0,1 1-7 0 0,-9 7 38 0 0,-1-1-1 0 0,-10 8-36 0 0,10-9 11 0 0,-73 61-11 0 0,39-31 0 0 0,-11 5 0 0 0,21-17 8 0 0,1 1 0 0 0,-30 30-8 0 0,45-38 60 0 0,0 0-1 0 0,-2-1 1 0 0,-21 14-60 0 0,-252 159 259 0 0,232-149-256 0 0,1 2 1 0 0,2 3-1 0 0,-26 28-3 0 0,72-61 1 0 0,-7 6-7 0 0,1 1-1 0 0,-8 11 7 0 0,9-10-48 0 0,17-20 80 0 0,4-4-96 0 0,64-54-156 0 0,15-13 220 0 0,12-4 0 0 0,-68 54 0 0 0,118-86 0 0 0,-134 99 0 0 0,35-28 0 0 0,4 0 0 0 0,-26 21 0 0 0,11-9 0 0 0,13-10 0 0 0,99-83 64 0 0,-77 61-68 0 0,-20 16-56 0 0,11-5 60 0 0,-32 25 0 0 0,14-9 0 0 0,32-28 0 0 0,-50 36 1 0 0,-9 8 1 0 0,0-1 0 0 0,-1 0 0 0 0,0-1 0 0 0,-1 0 0 0 0,3-6-2 0 0,-10 9 43 0 0,-4 10-42 0 0,-1-1 1 0 0,0 1-1 0 0,0-1 1 0 0,0 1-1 0 0,0-1 1 0 0,0 1 0 0 0,-1-1-1 0 0,1 1 1 0 0,0-1-1 0 0,0 1 1 0 0,0-1-1 0 0,0 1 1 0 0,0-1 0 0 0,-1 1-1 0 0,1-1 1 0 0,0 1-1 0 0,0-1 1 0 0,-1 1-1 0 0,1 0 1 0 0,0-1 0 0 0,-1 1-1 0 0,1 0 1 0 0,-1-1-1 0 0,1 1 1 0 0,0 0-1 0 0,-1-1 1 0 0,1 1 0 0 0,-1 0-1 0 0,1 0 1 0 0,-1-1-1 0 0,1 1 1 0 0,-1 0-1 0 0,1 0-1 0 0,-2-1 3 0 0,1 1-1 0 0,-1-1 0 0 0,1 1 1 0 0,-1 0-1 0 0,0 0 0 0 0,1-1 0 0 0,-1 1 1 0 0,1 0-1 0 0,-1 1 0 0 0,0-1-2 0 0,-8 2 16 0 0,0 1-1 0 0,0 0 1 0 0,1 0-1 0 0,-1 1 0 0 0,-4 3-15 0 0,-10 4 13 0 0,-9 2 74 0 0,-8 4 53 0 0,0 1-1 0 0,-13 10-139 0 0,-121 83 321 0 0,139-85-271 0 0,1 2 1 0 0,2 0-1 0 0,-20 24-50 0 0,42-40-22 0 0,9-10-6 0 0,2-2 12 0 0,-1 1-1 0 0,1-1 1 0 0,-1 1 0 0 0,1-1-1 0 0,-1 1 1 0 0,1 0 0 0 0,-1-1-1 0 0,1 1 1 0 0,0 0 0 0 0,-1-1-1 0 0,1 1 1 0 0,0 0 0 0 0,0 0 16 0 0,2-1-1115 0 0,7 0-3972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0.51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33 1617 8287 0 0,'0'0'191'0'0,"-2"1"26"0"0,-9 7 9 0 0,11-8-219 0 0,0 0 0 0 0,0 0 1 0 0,-1 0-1 0 0,1 0 1 0 0,0 0-1 0 0,0 0 0 0 0,0 1 1 0 0,0-1-1 0 0,0 0 1 0 0,-1 0-1 0 0,1 0 0 0 0,0 0 1 0 0,0 0-1 0 0,0 0 0 0 0,0 1 1 0 0,0-1-1 0 0,0 0 1 0 0,0 0-1 0 0,-1 0 0 0 0,1 0 1 0 0,0 1-1 0 0,0-1 1 0 0,0 0-1 0 0,0 0 0 0 0,0 0 1 0 0,0 1-8 0 0,-4 17 114 0 0,-6 19 1890 0 0,9-29-1932 0 0,0-6 299 0 0,1-2 117 0 0,0 2-330 0 0,0-1-1 0 0,0 1 1 0 0,0-1 0 0 0,0 1-1 0 0,0 0 1 0 0,0-1-1 0 0,0 1 1 0 0,0 0-158 0 0,0 1 272 0 0,0-2 240 0 0,0-1 0 0 0,0 0-69 0 0,3 0-321 0 0,0 0-1 0 0,0-1 1 0 0,0 1 0 0 0,0-1-1 0 0,0 0 1 0 0,-1 0 0 0 0,1 0-1 0 0,0 0 1 0 0,-1-1 0 0 0,1 1-1 0 0,-1-1 1 0 0,1 1 0 0 0,-1-1 0 0 0,2-1-122 0 0,4-5 189 0 0,1 0 1 0 0,-1-1 0 0 0,0 0-190 0 0,-6 6-60 0 0,13-16 57 0 0,-1-1-1 0 0,11-20 4 0 0,-12 17 40 0 0,1 1-1 0 0,7-6-39 0 0,-7 10 203 0 0,41-50 1554 0 0,5-15-1757 0 0,-21 25 16 0 0,69-109-16 0 0,-46 52 0 0 0,-5-2 0 0 0,-3-10 0 0 0,21-48 0 0 0,10-25 0 0 0,-81 190 0 0 0,-1 0 0 0 0,0 0 0 0 0,0 0 0 0 0,-1-1 0 0 0,-1 0 0 0 0,1 1 0 0 0,-2-6 0 0 0,2-3 0 0 0,0 1 0 0 0,1-1 0 0 0,0 1 0 0 0,3-3 0 0 0,-5 16 0 0 0,-1 1 0 0 0,1-1 0 0 0,-1 0 0 0 0,0 0 0 0 0,0 0 0 0 0,-1 0 0 0 0,1 0 0 0 0,0 0 0 0 0,0 0 0 0 0,0 1 0 0 0,0-1 0 0 0,1 0 0 0 0,0-2 0 0 0,1 2 0 0 0,-1-1 0 0 0,0 0 0 0 0,-1 0 0 0 0,1 1 0 0 0,-1-1 0 0 0,-1 0 0 0 0,1-2 0 0 0,-1 4 0 0 0,1 1 0 0 0,-1 0 0 0 0,0-1 0 0 0,1 1 0 0 0,-2 0 0 0 0,1 0 0 0 0,0-1 0 0 0,-1 1 0 0 0,1 0 0 0 0,-1 0 0 0 0,0 1 0 0 0,-2-3 0 0 0,-3-5 0 0 0,6 7 0 0 0,0-1 0 0 0,1 3 0 0 0,-1 0 0 0 0,1 0 0 0 0,-1 0 0 0 0,1 0 0 0 0,-1 0 0 0 0,0 1 0 0 0,1-1 0 0 0,-1 0 0 0 0,0 0 0 0 0,0 0 0 0 0,0 1 0 0 0,0-1 0 0 0,-1 0 0 0 0,1 0 0 0 0,-1 1 0 0 0,1-1 0 0 0,0 1 0 0 0,-2-1 0 0 0,1 0 0 0 0,0 1 0 0 0,0-1 0 0 0,0 0 0 0 0,0 1 0 0 0,0 0 0 0 0,0-1 0 0 0,0 1 0 0 0,0 0 0 0 0,-2 0 0 0 0,0 1 0 0 0,-9-1 0 0 0,0 1 0 0 0,9 1 0 0 0,0-1 0 0 0,-1 0 0 0 0,1 1 0 0 0,0 0 0 0 0,0 0 0 0 0,0 0 0 0 0,0 0 0 0 0,0 1 0 0 0,-5 5 0 0 0,0 0 0 0 0,1 0 0 0 0,-7 9 0 0 0,-42 53 0 0 0,39-46 0 0 0,1 2 0 0 0,1 0 0 0 0,-2 7 0 0 0,5-10 0 0 0,-12 32 0 0 0,-5 5 0 0 0,2 1 0 0 0,-5 24 0 0 0,8-13 0 0 0,4 1 0 0 0,-10 62 0 0 0,6 16 1497 0 0,17-92-946 0 0,2 33-551 0 0,6-65 0 0 0,0 0 0 0 0,2 5 0 0 0,0-19 0 0 0,0 0 0 0 0,1 1 0 0 0,1-2 0 0 0,0 1 0 0 0,2 5 0 0 0,1-1 0 0 0,1 0 0 0 0,1 1 0 0 0,-5-11 0 0 0,1 0 0 0 0,-1-1 0 0 0,1 0 0 0 0,0 0 0 0 0,0-1 0 0 0,3 3 0 0 0,3 1 116 0 0,-1-1 0 0 0,1 0 0 0 0,0-1-1 0 0,1-1 1 0 0,0 1 0 0 0,0-2 0 0 0,5 2-116 0 0,-7-3 137 0 0,0-1 1 0 0,1 0-1 0 0,0 0 1 0 0,0-1-1 0 0,0-1 1 0 0,0 0-1 0 0,0 0 1 0 0,0-1-1 0 0,0-1-137 0 0,1 0 0 0 0,0 1 0 0 0,-1-2 0 0 0,1 1 0 0 0,-1-1 0 0 0,8-3 0 0 0,-14 3-31 0 0,26-8 123 0 0,2-3-92 0 0,-24 9-178 0 0,1-1 0 0 0,-1 0 0 0 0,0-1 0 0 0,-1 1 0 0 0,3-4 178 0 0,2-2-1338 0 0,-4-3-5105 0 0,-2 0 5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1.57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42 188 6447 0 0,'0'0'298'0'0,"0"0"-10"0"0,-1-2-188 0 0,-4-2-19 0 0,4 3 114 0 0,-1 0 0 0 0,1 0 0 0 0,-1 0 0 0 0,0 0 0 0 0,1 0 0 0 0,-1 0 0 0 0,0 1 0 0 0,-1-1-195 0 0,-5-2 825 0 0,7 2-313 0 0,0 0-279 0 0,0 0 0 0 0,0 0 0 0 0,0 0-1 0 0,0 0 1 0 0,0 0 0 0 0,1 0-1 0 0,-1 0 1 0 0,0 0 0 0 0,0 0 0 0 0,1-1-1 0 0,-1 1-232 0 0,0-1 443 0 0,1 2-222 0 0,6-1 395 0 0,2-3 152 0 0,8 1-642 0 0,-1 0 0 0 0,1 2-1 0 0,0 0 1 0 0,0 0 0 0 0,10 2-126 0 0,14-1 422 0 0,66-6 1297 0 0,43-12-1719 0 0,22-1 1326 0 0,106-9-746 0 0,-255 26-552 0 0,16-3-28 0 0,-17 2 0 0 0,-1 1 0 0 0,1 0 0 0 0,0 2 0 0 0,9 1 0 0 0,-8 0 0 0 0,0 0 0 0 0,0-1 0 0 0,-1-2 0 0 0,1 0 0 0 0,9-3 0 0 0,-17 3 0 0 0,0 0 0 0 0,0 1 0 0 0,7 1 0 0 0,-17 0 0 0 0,0 0 0 0 0,0-1 0 0 0,0 0 0 0 0,0 1 0 0 0,0-1 0 0 0,3-2 0 0 0,3-2 0 0 0,-4-3-64 0 0,-2 0-273 0 0,-3 7-138 0 0,-2-8-5059 0 0,5 0-80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2.01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17 8287 0 0,'0'0'382'0'0,"0"0"-8"0"0,0 0-170 0 0,0 0 176 0 0,0 0 107 0 0,2 0 22 0 0,17-8 836 0 0,-16 7-1241 0 0,0 0 1 0 0,0 0-1 0 0,0-1 0 0 0,0 2 0 0 0,0-1 0 0 0,0 0 0 0 0,0 0 0 0 0,0 1 1 0 0,0 0-1 0 0,0 0 0 0 0,1 0-104 0 0,24 6 163 0 0,-4-1-161 0 0,-9-2 81 0 0,7 0 596 0 0,0 2-1 0 0,13 4-678 0 0,-10-1 202 0 0,8 2 204 0 0,27 13-406 0 0,119 65 931 0 0,-171-84-819 0 0,-1 0-1 0 0,0 1 1 0 0,0-1 0 0 0,0 1 0 0 0,0 1-1 0 0,-1-1 1 0 0,0 1 0 0 0,0 0 0 0 0,-1 0-1 0 0,3 4-111 0 0,8 10-101 0 0,-7-10 639 0 0,-1 1 0 0 0,2 4-538 0 0,-7-11 132 0 0,-1 0 0 0 0,0 0 0 0 0,0 1 0 0 0,0-1 1 0 0,-1 0-1 0 0,1 1 0 0 0,-1 0 0 0 0,0 2-132 0 0,0 2 11 0 0,-1-1 0 0 0,0 1 0 0 0,0-1 0 0 0,-1 1 0 0 0,-1-1 0 0 0,1 0 0 0 0,-1 1-1 0 0,0-1 1 0 0,-1 0 0 0 0,0 0 0 0 0,0 0 0 0 0,-1-1 0 0 0,0 1-11 0 0,-7 11 439 0 0,0 0 0 0 0,-2-1 1 0 0,0-1-1 0 0,-9 9-439 0 0,1-4 167 0 0,-16 12-167 0 0,6-5-2 0 0,16-15-196 0 0,0 0 1 0 0,-1-1-1 0 0,-1-1 0 0 0,0 0 1 0 0,-1-1-1 0 0,0-1 0 0 0,-18 7 198 0 0,11-9-3341 0 0,25-8 3297 0 0,0 0 1 0 0,0 0-1 0 0,0 0 1 0 0,0 0-1 0 0,-1 0 1 0 0,1 0-1 0 0,0 0 1 0 0,0 0-1 0 0,0 0 0 0 0,0 0 1 0 0,0 0-1 0 0,0 0 1 0 0,-1 0-1 0 0,1 0 1 0 0,0 0-1 0 0,0 0 1 0 0,0 0-1 0 0,0-1 1 0 0,0 1-1 0 0,0 0 1 0 0,0 0-1 0 0,-1 0 0 0 0,1 0 1 0 0,0 0-1 0 0,0 0 1 0 0,0 0-1 0 0,0 0 1 0 0,0 0-1 0 0,0-1 1 0 0,0 1-1 0 0,0 0 1 0 0,0 0-1 0 0,0 0 0 0 0,0 0 1 0 0,-1 0 43 0 0,-8-12-1535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3.40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7 1461 8287 0 0,'0'0'191'0'0,"0"0"26"0"0,0 0 9 0 0,0 2-34 0 0,-6 25 2342 0 0,6-26-2022 0 0,0-1 0 0 0,0 0-69 0 0,0 0-222 0 0,0 0 166 0 0,0 0 101 0 0,0 0 21 0 0,2 0-365 0 0,0 0-1 0 0,0-1 0 0 0,0 1 0 0 0,1-1 1 0 0,-1 0-1 0 0,0 1 0 0 0,0-1 1 0 0,0 0-1 0 0,0 0 0 0 0,0 0 1 0 0,-1-1-1 0 0,1 1 0 0 0,0 0 0 0 0,0-2-143 0 0,5-2 212 0 0,-1-1-1 0 0,-1 0 0 0 0,1-2-211 0 0,77-97 947 0 0,-51 66-575 0 0,-2 0 1 0 0,-2-3-1 0 0,7-16-372 0 0,15-25 0 0 0,3 1 0 0 0,16-14 0 0 0,-5 8 683 0 0,-4-2 0 0 0,-3-4-1 0 0,-3-5-682 0 0,-33 53 0 0 0,-2-1 0 0 0,-2 0 0 0 0,7-38 0 0 0,-10 28-417 0 0,3-43 417 0 0,-14 78-459 0 0,0 6 84 0 0,1-11 5 0 0,0 0-1 0 0,-2-16 371 0 0,-3 32 0 0 0,1 10 0 0 0,0 1 0 0 0,-1-1 0 0 0,1 1 0 0 0,0-1 0 0 0,0 1 0 0 0,-1-1 0 0 0,1 1 0 0 0,0 0 0 0 0,-1-1 0 0 0,1 1 0 0 0,-1 0 0 0 0,1-1 0 0 0,-1 1 0 0 0,1 0 0 0 0,0-1 0 0 0,-1 1 0 0 0,1 0 0 0 0,-1 0 0 0 0,1 0 0 0 0,-2-1 0 0 0,0 1 0 0 0,0 0 0 0 0,0 0 0 0 0,0 0 0 0 0,0 0 0 0 0,0 0 0 0 0,0 1 0 0 0,0-1 0 0 0,0 0 0 0 0,0 1 0 0 0,0 0 0 0 0,-22 8 0 0 0,20-7 0 0 0,0 1 0 0 0,1-1 0 0 0,-1 1 0 0 0,0 0 0 0 0,1 0 0 0 0,0 1 0 0 0,-1-1 0 0 0,-1 3 0 0 0,-4 7 0 0 0,-8 13 0 0 0,3-5 0 0 0,-14 23 0 0 0,2 1 0 0 0,2 1 0 0 0,-6 18 0 0 0,-6 22 0 0 0,-15 56 0 0 0,27-57-35 0 0,1 13 35 0 0,15-57 146 0 0,2 0-1 0 0,2 0 1 0 0,1 24-146 0 0,3-17 740 0 0,3-1 0 0 0,6 31-740 0 0,-5-54 19 0 0,1-1-1 0 0,1 0 0 0 0,1 0 1 0 0,1-1-1 0 0,1 0 0 0 0,3 5-18 0 0,-6-17 0 0 0,0-1 0 0 0,0 0 0 0 0,0 0 0 0 0,1-1 0 0 0,1 0 0 0 0,7 7 0 0 0,-2-3 0 0 0,2 0 0 0 0,-1-2 0 0 0,12 7 0 0 0,-19-14-2 0 0,0 0 0 0 0,-1 0 1 0 0,1-1-1 0 0,0 0 0 0 0,0 0 0 0 0,0-1 0 0 0,1 0 0 0 0,-1 0 2 0 0,8 1-49 0 0,0 1-467 0 0,0-1-1 0 0,1-1 1 0 0,-1-1-1 0 0,0 0 1 0 0,6-1 516 0 0,12-2-6826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3.94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50 24 10135 0 0,'0'0'231'0'0,"0"0"29"0"0,0 0 19 0 0,0-1-41 0 0,0-9-190 0 0,-2 0 30 0 0,2 7 315 0 0,0 3 106 0 0,0 0 11 0 0,0 0 2 0 0,0 0 0 0 0,0 0 0 0 0,0 0 0 0 0,0 0 0 0 0,-1 2 0 0 0,-2 3-332 0 0,0 1 1 0 0,0-1-1 0 0,1 0 0 0 0,0 1 0 0 0,0 0 0 0 0,0 0 0 0 0,1 0 0 0 0,0-1 0 0 0,0 4-180 0 0,-1 12-2 0 0,1 0-1 0 0,0 2 3 0 0,1 19 459 0 0,-5 152 1181 0 0,3-67-1675 0 0,2-92 35 0 0,-1 10 0 0 0,-2-1 0 0 0,-4 17 0 0 0,5-50-148 0 0,0 2-179 0 0,1-4-5608 0 0,1-9 321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8:01.53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207 0 10135 0 0,'0'0'231'0'0,"0"0"29"0"0,0 0 19 0 0,0 0 37 0 0,1 2 125 0 0,1 1-339 0 0,0 0 1 0 0,0 1-1 0 0,-1-1 1 0 0,1 0-1 0 0,-1 1 1 0 0,0-1-1 0 0,0 0 0 0 0,0 1 1 0 0,-1-1-1 0 0,1 1 1 0 0,-1 0-1 0 0,0-1 1 0 0,0 1-1 0 0,0-1 0 0 0,0 1-102 0 0,-2 10 27 0 0,0 0 0 0 0,-1 0 0 0 0,-2 4-27 0 0,-1 5 72 0 0,-24 80 1441 0 0,5-23-122 0 0,19-55-897 0 0,-4 13-181 0 0,-2-1 0 0 0,-6 11-313 0 0,-2 3 2 0 0,-13 26-68 0 0,28-65-79 0 0,-16 27-1030 0 0,21-38 1097 0 0,0-1 0 0 0,0 1 0 0 0,-1-1 0 0 0,1 1-1 0 0,0-1 1 0 0,-1 0 0 0 0,1 1 0 0 0,0-1 0 0 0,-1 1 0 0 0,1-1-1 0 0,-1 0 1 0 0,1 1 0 0 0,-1-1 0 0 0,1 0 0 0 0,0 0 0 0 0,-1 1-1 0 0,1-1 1 0 0,-1 0 0 0 0,0 0 78 0 0,0 1-383 0 0,-1 0-1090 0 0,0-3-51 0 0,-8-6-11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4.28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0 235 11975 0 0,'0'0'267'0'0,"0"0"42"0"0,0 0 17 0 0,2 0-28 0 0,10 0-147 0 0,0 0-1 0 0,0 0 0 0 0,0-2 1 0 0,0 1-1 0 0,0-2 1 0 0,4-1-151 0 0,13-1 641 0 0,12-5 633 0 0,-2-1 0 0 0,38-15-1274 0 0,-8 1 1036 0 0,44-7 46 0 0,-33 10-1044 0 0,10-1-9 0 0,-48 14-458 0 0,0-3 0 0 0,6-4 429 0 0,13-7-2919 0 0,-35 13-2877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34.96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54 291 10135 0 0,'0'0'464'0'0,"-2"0"-9"0"0,-8 3-363 0 0,-1-1 1 0 0,-4 1-93 0 0,8-2 64 0 0,5-1 307 0 0,2 0 117 0 0,-1-1 21 0 0,1 1-448 0 0,-1-1-1 0 0,0 0 0 0 0,1 0 1 0 0,-1 0-1 0 0,1 0 0 0 0,-1 0 0 0 0,1 0 1 0 0,0 0-1 0 0,-1 0 0 0 0,1 0 1 0 0,0 0-1 0 0,0 0 0 0 0,-1 0 1 0 0,1 0-1 0 0,0 0 0 0 0,0 0 0 0 0,0 0 1 0 0,0 0-1 0 0,0 0 0 0 0,1 0 1 0 0,-1 0-1 0 0,0 0-60 0 0,2-4 279 0 0,-1-1 0 0 0,1 1 1 0 0,2-5-280 0 0,1-2 395 0 0,-2 3-201 0 0,1 0-1 0 0,-1 1 1 0 0,2-1-1 0 0,-1 1 1 0 0,1 0-1 0 0,0 0 0 0 0,1 0 1 0 0,-1 1-1 0 0,2 0 1 0 0,-1 0-1 0 0,7-5-193 0 0,51-45 172 0 0,-2 0 1112 0 0,-58 55-1243 0 0,-1-1-1 0 0,1 0 1 0 0,0 1-1 0 0,-1 0 1 0 0,1 0-1 0 0,0 0 1 0 0,0 0-1 0 0,0 1 1 0 0,1-1 0 0 0,-1 1-1 0 0,0 0 1 0 0,0 0-1 0 0,1 1 1 0 0,-1-1-1 0 0,4 1-40 0 0,7 4 0 0 0,-12-3 0 0 0,0 1 0 0 0,0-1 0 0 0,0 1 0 0 0,-1 0 0 0 0,1 1 0 0 0,0-1 0 0 0,-1 0 0 0 0,1 1 0 0 0,-1-1 0 0 0,0 1 0 0 0,0 0 0 0 0,0 0 0 0 0,0-1 0 0 0,-1 1 0 0 0,1 1 0 0 0,-1-1 0 0 0,1 0 0 0 0,-1 2 0 0 0,3 8 0 0 0,-1 1 0 0 0,0-1 0 0 0,-1 1 0 0 0,0 0 0 0 0,-1-7 0 0 0,1 19-6 0 0,0-1 0 0 0,-2 1 1 0 0,-1 0-1 0 0,-1 0 0 0 0,-1-1 0 0 0,-2 1 0 0 0,-6 22 6 0 0,-1-10 481 0 0,-1-1 0 0 0,-2 0 0 0 0,-1-1 0 0 0,-18 28-481 0 0,-35 50 165 0 0,60-101-93 0 0,9-13-35 0 0,0 0 0 0 0,0 0 0 0 0,0 1 0 0 0,0-1 0 0 0,0 0 0 0 0,0 0 0 0 0,-1 0 0 0 0,1 1-1 0 0,0-1 1 0 0,0 0 0 0 0,0 0 0 0 0,0 0 0 0 0,-1 0 0 0 0,1 0 0 0 0,0 1 0 0 0,0-1 0 0 0,0 0 0 0 0,-1 0 0 0 0,1 0 0 0 0,0 0 0 0 0,0 0 0 0 0,0 0-1 0 0,-1 0 1 0 0,1 0 0 0 0,0 0 0 0 0,0 0 0 0 0,-1 0 0 0 0,1 0 0 0 0,0 0 0 0 0,0 0 0 0 0,0 0 0 0 0,-1 0 0 0 0,1 0 0 0 0,0 0 0 0 0,0 0-1 0 0,-1 0 1 0 0,1 0 0 0 0,0 0 0 0 0,0 0 0 0 0,0 0-37 0 0,-1-1 39 0 0,1 0 1 0 0,0 1-1 0 0,-1-1 0 0 0,1 0 0 0 0,0 0 0 0 0,0 1 1 0 0,0-1-1 0 0,0 0 0 0 0,0 0 0 0 0,0 1 0 0 0,0-1 0 0 0,0 0-39 0 0,3-25 29 0 0,2 9-29 0 0,0 0 0 0 0,1 0 0 0 0,1 1 0 0 0,1 0 0 0 0,0 0 0 0 0,3-2 0 0 0,19-27 0 0 0,14-15 0 0 0,-21 29 0 0 0,7-9 0 0 0,2 1 0 0 0,14-11 0 0 0,-38 42 0 0 0,1 0 0 0 0,1 0 0 0 0,-1 1 0 0 0,1 1 0 0 0,-4 2 0 0 0,1 0 0 0 0,-1 1 0 0 0,0 0 0 0 0,1 1 0 0 0,-1-1 0 0 0,1 1 0 0 0,4-1 0 0 0,-8 3 0 0 0,-1 0 0 0 0,1 0 0 0 0,-1 0 0 0 0,0 0 0 0 0,1 0 0 0 0,-1 0 0 0 0,1 1 0 0 0,-1 0 0 0 0,1-1 0 0 0,-1 1 0 0 0,0 0 0 0 0,0 0 0 0 0,1 0 0 0 0,-1 0 0 0 0,0 0 0 0 0,0 1 0 0 0,2 1 0 0 0,1 1 0 0 0,-1 0 0 0 0,0 0 0 0 0,1 0 0 0 0,-1 1 0 0 0,-1 0 0 0 0,4 5 0 0 0,-4-6 0 0 0,-1 1 0 0 0,0 0 0 0 0,0-1 0 0 0,0 1 0 0 0,0 0 0 0 0,-1 1 0 0 0,0-1 0 0 0,0 0 0 0 0,2 14 0 0 0,-1 10 0 0 0,-2-24 0 0 0,0 22 0 0 0,0 0 0 0 0,-3 0 0 0 0,0 0 0 0 0,-3 10 0 0 0,6-37 0 0 0,-21 86 0 0 0,19-73 0 0 0,3-7 0 0 0,2-7 0 0 0,6-7 0 0 0,-9 8 0 0 0,6-7 0 0 0,0-1 0 0 0,-1 1 0 0 0,1-1 0 0 0,-2-1 0 0 0,3-3 0 0 0,4-9 0 0 0,10-11 0 0 0,0 1 0 0 0,2 0 0 0 0,2 2 0 0 0,0 1 0 0 0,2 1 0 0 0,3-1 0 0 0,-19 19 0 0 0,1 0 0 0 0,0 1 0 0 0,0 0 0 0 0,1 1 0 0 0,6-2 0 0 0,5-2 0 0 0,0 2 0 0 0,15-4 0 0 0,-31 11 0 0 0,0 1 0 0 0,0 0 0 0 0,0 0 0 0 0,0 0 0 0 0,0 1 0 0 0,0 0 0 0 0,0 0 0 0 0,0 1 0 0 0,0 0 0 0 0,0 1 0 0 0,0 0 0 0 0,0 0 0 0 0,-1 1 0 0 0,2 0 0 0 0,7 4 0 0 0,-1 0 0 0 0,-1 1 0 0 0,1 1 0 0 0,-1 0 0 0 0,-1 1 0 0 0,5 4 0 0 0,4 4 0 0 0,-9-8 0 0 0,0 0 0 0 0,0 2 0 0 0,-1-1 0 0 0,4 8 0 0 0,8 8-1 0 0,1 0 1 0 0,22 25 21 0 0,-40-42-127 0 0,1 0 1 0 0,-2 0 0 0 0,1 1 0 0 0,2 7 105 0 0,5 6-592 0 0,-9-16-2679 0 0,-1-1 1 0 0,3 7 3270 0 0,0 3-6882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1.06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755 0 6447 0 0,'0'0'142'0'0,"0"0"22"0"0,0 0 13 0 0,-1 2-20 0 0,1 1 53 0 0,0 0-1 0 0,-1 0 0 0 0,0-1 1 0 0,1 1-1 0 0,-1 0 0 0 0,0-1 1 0 0,-1 1-1 0 0,1 0 0 0 0,-1 1-209 0 0,-9 10 674 0 0,-1 0-1 0 0,0 0 0 0 0,-1-1 1 0 0,-14 11-674 0 0,-8 6 538 0 0,1 1 0 0 0,2 2 0 0 0,-10 13-538 0 0,-56 57 459 0 0,32-36 13 0 0,32-32-178 0 0,9-6-19 0 0,-2-1-1 0 0,-1-2 0 0 0,-4 1-274 0 0,10-10 0 0 0,1-1 0 0 0,-2-2 0 0 0,0 0 0 0 0,-1-1 0 0 0,-14 5 0 0 0,26-14 0 0 0,-1 0 0 0 0,-2-1 0 0 0,-10 4 0 0 0,31-9 0 0 0,5-2 0 0 0,-1 1 0 0 0,1 0 0 0 0,5 0 0 0 0,4 0 0 0 0,-13 2 0 0 0,0 0 0 0 0,-1 0 0 0 0,1 1 0 0 0,-1 0 0 0 0,6 0 0 0 0,28 7 0 0 0,-1 1 0 0 0,30 12 0 0 0,11 2 0 0 0,-6-1 0 0 0,-28-8 0 0 0,32 4 0 0 0,-6-8 0 0 0,-1-3 0 0 0,7-3 0 0 0,-61-3 0 0 0,-1-2 0 0 0,0 0 0 0 0,0 0 0 0 0,5-3 0 0 0,13-2 0 0 0,0-2 0 0 0,-25 7 0 0 0,-2-4 72 0 0,-6 4 31 0 0,1 0-1 0 0,-1-1 1 0 0,0 1-1 0 0,0 0 1 0 0,0 0-1 0 0,0-1 1 0 0,0 1-1 0 0,-1 0 1 0 0,1-1-1 0 0,-1 1 1 0 0,1-1-1 0 0,-1 1 0 0 0,0-1 1 0 0,0 1-1 0 0,0-1 1 0 0,-1 1-1 0 0,1-1 1 0 0,0 1-1 0 0,-1-1-102 0 0,-2-7-5 0 0,0 0-1 0 0,0 0 1 0 0,-1 0-1 0 0,-1 0 6 0 0,-2-4 51 0 0,-53-147 2048 0 0,29 73-2150 0 0,-10-13 51 0 0,32 80 0 0 0,-2 0 0 0 0,-1 0 0 0 0,-9-11 0 0 0,9 15 0 0 0,-1-2 0 0 0,-8-7 0 0 0,17 21 0 0 0,0 1 0 0 0,-1-1 0 0 0,0 1 0 0 0,0 0 0 0 0,0 0 0 0 0,0 0 0 0 0,-3 0 0 0 0,4 1 0 0 0,0 1 0 0 0,0 0 0 0 0,-1 1 0 0 0,1-1 0 0 0,-5 0 0 0 0,7 1 0 0 0,0 1 0 0 0,-1 0 0 0 0,1 0 0 0 0,0 0 0 0 0,-1 0 0 0 0,1 0 0 0 0,0 1 0 0 0,0-1 0 0 0,-1 1 0 0 0,1-1 0 0 0,0 1 0 0 0,-2 1 0 0 0,1-1-27 0 0,0 0 1 0 0,0 1-1 0 0,0-1 0 0 0,1 1 1 0 0,-1 0-1 0 0,0 0 0 0 0,1 0 0 0 0,-1 0 1 0 0,1 1-1 0 0,0-1 0 0 0,-1 0 0 0 0,1 2 27 0 0,0-1-388 0 0,0 0 0 0 0,0 1 0 0 0,0-1 0 0 0,1 1-1 0 0,-1-1 1 0 0,1 1 0 0 0,0 0 0 0 0,0-1 0 0 0,1 1 0 0 0,-1 1 388 0 0,0 7-1534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1.636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494 8 6447 0 0,'0'0'142'0'0,"0"0"22"0"0,0 0 13 0 0,-1 0-20 0 0,-10-4 148 0 0,9 4-200 0 0,1-1 0 0 0,-1 1 0 0 0,1-1 0 0 0,-1 1 1 0 0,1-1-1 0 0,-1 1 0 0 0,1 0 0 0 0,-1-1 0 0 0,0 1 0 0 0,1 0 0 0 0,-1 0 0 0 0,1 1 0 0 0,-1-1 1 0 0,0 0-1 0 0,1 0 0 0 0,-1 1 0 0 0,1-1 0 0 0,-1 1 0 0 0,1-1 0 0 0,-1 1 0 0 0,0 0-105 0 0,-9 5 575 0 0,6-4-365 0 0,0 1 1 0 0,1-1-1 0 0,-1 1 1 0 0,1 0-1 0 0,0 0 1 0 0,0 1-1 0 0,-2 1-210 0 0,-13 16 438 0 0,1 2 0 0 0,1 0 0 0 0,1 1-1 0 0,-4 10-437 0 0,-16 33 812 0 0,2 5-812 0 0,-10 29 525 0 0,5 2 0 0 0,5 2 0 0 0,4 0-1 0 0,4 2 1 0 0,6 1 0 0 0,0 28-525 0 0,-1 84 18 0 0,17-146-20 0 0,6 72 2 0 0,0-115 0 0 0,2-1 0 0 0,4 18 0 0 0,-3-29 0 0 0,0-1 0 0 0,1 0 0 0 0,1-1 0 0 0,7 14 0 0 0,-5-13-5 0 0,1 0 0 0 0,1 0-1 0 0,1-1 1 0 0,0-1 0 0 0,1 0-1 0 0,1 0 1 0 0,1-2 0 0 0,0 0-1 0 0,0 0 1 0 0,2-1 0 0 0,-1-1-1 0 0,8 2 6 0 0,-5-2-577 0 0,1-2 0 0 0,1 0-1 0 0,0-1 1 0 0,20 6 577 0 0,3-5-5459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3.68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115 179 4607 0 0,'0'0'208'0'0,"-1"1"-9"0"0,-18 19-214 0 0,4-4 1291 0 0,-1-1 0 0 0,-13 10-1276 0 0,24-22 364 0 0,1 1-1 0 0,-1 0 0 0 0,-1 3-363 0 0,-6 5 598 0 0,11-11-211 0 0,0-2 101 0 0,1-2-369 0 0,0 0 0 0 0,0 0 1 0 0,0 0-1 0 0,0 0 0 0 0,1 0 0 0 0,0 0 1 0 0,-1 0-1 0 0,1 0 0 0 0,1-2-119 0 0,12-27 30 0 0,-5 12 56 0 0,1-4 310 0 0,0 1-1 0 0,2 0 0 0 0,1 0 0 0 0,1 1 0 0 0,7-8-395 0 0,-16 24 0 0 0,1-1 0 0 0,0 1 0 0 0,0 0 0 0 0,0 1 0 0 0,1-1 0 0 0,0 1 0 0 0,4-2 0 0 0,-9 6 0 0 0,0 0 0 0 0,0 0 0 0 0,0 0 0 0 0,0 0 0 0 0,0 0 0 0 0,0 0 0 0 0,0 1 0 0 0,1-1 0 0 0,-1 1 0 0 0,0 0 0 0 0,0 0 0 0 0,0 0 0 0 0,1 0 0 0 0,-1 0 0 0 0,0 0 0 0 0,0 0 0 0 0,1 1 0 0 0,-1-1 0 0 0,0 1 0 0 0,0-1 0 0 0,0 1 0 0 0,0 0 0 0 0,0 0 0 0 0,0 0 0 0 0,0 0 0 0 0,0 1 0 0 0,0-1 0 0 0,0 0 0 0 0,0 1 0 0 0,-1-1 0 0 0,5 5 0 0 0,-1 1 0 0 0,1-1 0 0 0,-1 1 0 0 0,-1 0 0 0 0,0 0 0 0 0,0 0 0 0 0,0 0 0 0 0,-1 1 0 0 0,0 0 0 0 0,0-1 0 0 0,-1 1 0 0 0,0 0 0 0 0,0 3 0 0 0,2 13 0 0 0,-2-1 0 0 0,0 1 0 0 0,-2 0 0 0 0,0 0 0 0 0,-5 49 931 0 0,-7 35-931 0 0,9-88 271 0 0,-1 0 0 0 0,-1 0 0 0 0,-1 0 0 0 0,-2 2-271 0 0,-9 20 105 0 0,-13 22-105 0 0,29-62 371 0 0,1-2 117 0 0,0 0 21 0 0,-1-2-66 0 0,0-4-423 0 0,0-1 0 0 0,0 1 0 0 0,0-1 1 0 0,1 1-1 0 0,0 0 0 0 0,0-1 0 0 0,1 1 0 0 0,0-1 0 0 0,0-1-20 0 0,4-15-30 0 0,8-21 30 0 0,-7 23 14 0 0,11-35-14 0 0,13-26 0 0 0,-19 58 0 0 0,0 0 0 0 0,2 1 0 0 0,0 0 0 0 0,10-10 0 0 0,-11 16 0 0 0,1 1 0 0 0,12-11 0 0 0,-18 21 0 0 0,0 0 0 0 0,0 0 0 0 0,0 1 0 0 0,0 0 0 0 0,1 0 0 0 0,0 1 0 0 0,6-3 0 0 0,-11 6 0 0 0,0 0 0 0 0,1 0 0 0 0,-1 0 0 0 0,1 1 0 0 0,0-1 0 0 0,-1 1 0 0 0,1 0 0 0 0,-1 0 0 0 0,1 0 0 0 0,0 0 0 0 0,-1 1 0 0 0,1 0 0 0 0,-1-1 0 0 0,1 1 0 0 0,-1 1 0 0 0,0-1 0 0 0,1 0 0 0 0,-1 1 0 0 0,0 0 0 0 0,0-1 0 0 0,0 1 0 0 0,0 0 0 0 0,0 1 0 0 0,0-1 0 0 0,-1 0 0 0 0,1 1 0 0 0,-1 0 0 0 0,0-1 0 0 0,1 1 0 0 0,-1 0 0 0 0,-1 0 0 0 0,1 1 0 0 0,0 0 0 0 0,3 7 0 0 0,0 1 0 0 0,-1 0 0 0 0,-1-1 0 0 0,0 1 0 0 0,0 1 0 0 0,-1-1 0 0 0,-1 0 0 0 0,0 12 0 0 0,-1 3 0 0 0,-2 1 0 0 0,0 0 0 0 0,-4 11 0 0 0,21-90 0 0 0,11-25 0 0 0,15-23 0 0 0,-32 79 0 0 0,2 0 0 0 0,0 1 0 0 0,12-15 0 0 0,-19 29 0 0 0,-1 1 0 0 0,1-1 0 0 0,0 1 0 0 0,1 0 0 0 0,-1 1 0 0 0,1-1 0 0 0,-1 1 0 0 0,1 0 0 0 0,0 0 0 0 0,5-2 0 0 0,-7 4 0 0 0,0-1 0 0 0,0 2 0 0 0,0-1 0 0 0,0 0 0 0 0,0 1 0 0 0,0-1 0 0 0,0 1 0 0 0,0 0 0 0 0,0 0 0 0 0,0 0 0 0 0,0 0 0 0 0,0 0 0 0 0,0 1 0 0 0,0 0 0 0 0,0-1 0 0 0,0 1 0 0 0,0 0 0 0 0,0 1 0 0 0,0-1 0 0 0,-1 0 0 0 0,1 1 0 0 0,4 2 0 0 0,0 1 0 0 0,-1-1 0 0 0,0 1 0 0 0,0 0 0 0 0,0 1 0 0 0,1 1 0 0 0,-4-3 0 0 0,0 0 0 0 0,0 0 0 0 0,0 0 0 0 0,-1 1 0 0 0,1-1 0 0 0,-1 1 0 0 0,0 0 0 0 0,-1-1 0 0 0,1 1 0 0 0,0 2 0 0 0,3 19 0 0 0,-1 1 0 0 0,-1 0 0 0 0,-1 24 0 0 0,-3-5 0 0 0,-6 40 0 0 0,4-53-12 0 0,-1 7-453 0 0,0-14-3832 0 0,-1-8-1113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4.02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218 0 8287 0 0,'0'2'191'0'0,"0"46"993"0"0,-3 0 1 0 0,-1-1-1 0 0,-7 23-1184 0 0,-1-13 648 0 0,-4-2 1 0 0,-5 10-649 0 0,-44 107 1514 0 0,16-45-1029 0 0,46-117-740 0 0,-1 0 0 0 0,0-1 0 0 0,-1 1 0 0 0,-5 6 255 0 0,-1-1-5100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4.52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1017 8287 0 0,'0'0'191'0'0,"0"0"26"0"0,3-1 9 0 0,0-1-201 0 0,1-1 0 0 0,-1 1 0 0 0,0-1-1 0 0,0 0 1 0 0,0 0 0 0 0,0 0 0 0 0,0 0 0 0 0,-1-1 0 0 0,2-2-25 0 0,3-3 6 0 0,10-18 583 0 0,0 0-1 0 0,-2-1 1 0 0,7-18-589 0 0,-1 2 314 0 0,33-64 1638 0 0,2-23-1952 0 0,41-139 2144 0 0,-78 210-2144 0 0,-3 13 0 0 0,-2 0 0 0 0,0-14 0 0 0,-11 50 0 0 0,-2 5 0 0 0,0 0 0 0 0,0-1 0 0 0,0 1 0 0 0,-1 0 0 0 0,0-1 0 0 0,0-3 0 0 0,-3-3-15 0 0,1 12 32 0 0,0 0 53 0 0,2 1-15 0 0,-1-1-1 0 0,1 1 1 0 0,-1-1-1 0 0,1 1 0 0 0,-1-1 1 0 0,1 1-1 0 0,-1 0 1 0 0,0 0-1 0 0,1-1 0 0 0,-1 1 1 0 0,1 0-1 0 0,-1 0 1 0 0,0 0-1 0 0,1-1 0 0 0,-1 1 1 0 0,0 0-1 0 0,1 0 1 0 0,-1 0-1 0 0,0 0 1 0 0,1 0-1 0 0,-1 0 0 0 0,0 1 1 0 0,1-1-1 0 0,-1 0 1 0 0,0 0-1 0 0,1 0-54 0 0,-2 1 68 0 0,0 0 0 0 0,0 0 0 0 0,1 0 1 0 0,-1 1-1 0 0,1-1 0 0 0,-1 0 0 0 0,1 1 0 0 0,-1 0-68 0 0,-5 6 2 0 0,0 0 0 0 0,1 0 0 0 0,1 1 0 0 0,-1-1 0 0 0,1 1 0 0 0,1 1 0 0 0,0-1 0 0 0,-1 3-2 0 0,-11 30 0 0 0,1 1 0 0 0,-4 28 0 0 0,5 3 0 0 0,1 36 0 0 0,0 74 0 0 0,11-128 0 0 0,7 45 0 0 0,-1-63 0 0 0,4 10 0 0 0,-3-13 0 0 0,-3-22 17 0 0,1-2 0 0 0,0 1-1 0 0,0 0 1 0 0,2 1-17 0 0,-3-8-94 0 0,0 0-1 0 0,0 0 1 0 0,1-1 0 0 0,-1 1 0 0 0,1-1-1 0 0,1 1 1 0 0,-1-1 0 0 0,0 0-1 0 0,1 0 1 0 0,2 1 94 0 0,-4-3-827 0 0,0-1 0 0 0,0 1-1 0 0,0-1 1 0 0,1 0 0 0 0,-1 0-1 0 0,2 1 828 0 0,-2-2-4968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4.98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14 1 6447 0 0,'0'0'298'0'0,"0"0"-10"0"0,1 1-188 0 0,6 6 231 0 0,0 0 0 0 0,0 1 0 0 0,-1-1 0 0 0,0 1 0 0 0,0 1-1 0 0,-1-1 1 0 0,0 1 0 0 0,-1 0 0 0 0,1 1-331 0 0,11 25 958 0 0,2 2 644 0 0,-1 5-1602 0 0,-6-13 438 0 0,8 22 663 0 0,-1 2 0 0 0,6 40-1101 0 0,-11-19 486 0 0,-3 0-1 0 0,-3 1 0 0 0,-3 33-485 0 0,-5-29 608 0 0,-8 61-608 0 0,-1-69 0 0 0,-3-1 0 0 0,-12 34 0 0 0,-16 24 1148 0 0,-9 8-1148 0 0,43-120 292 0 0,-13 35-1069 0 0,-9 10 777 0 0,27-56-256 0 0,-1 0 0 0 0,0-1 1 0 0,0 1-1 0 0,0-1 0 0 0,-1 1 0 0 0,-1 1 256 0 0,4-5-512 0 0,1-1 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5.37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84 8287 0 0,'0'0'382'0'0,"0"0"-8"0"0,2-1-240 0 0,7-3 140 0 0,4-3 1126 0 0,0 0 0 0 0,0-1 0 0 0,5-3-1400 0 0,-10 5 239 0 0,1 2 1 0 0,0-1-1 0 0,0 1 0 0 0,1 0 0 0 0,-1 1 1 0 0,1 0-1 0 0,6 0-239 0 0,-14 2 1 0 0,13-2-1 0 0,0-1 0 0 0,0 2 0 0 0,1 0 0 0 0,-1 1 0 0 0,1 1 0 0 0,-1 0 0 0 0,1 1 0 0 0,4 1 0 0 0,1 4-4212 0 0,-19-6-560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5.706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8 79 10135 0 0,'-1'2'231'0'0,"-5"17"308"0"0,5-11-301 0 0,2-7-213 0 0,-1 1 0 0 0,0-1 0 0 0,1 0 1 0 0,-1 1-1 0 0,1-1 0 0 0,-1 0 0 0 0,1 0 0 0 0,0 0 0 0 0,-1 1 0 0 0,1-1 0 0 0,0 0 0 0 0,0 0 0 0 0,0 0 0 0 0,0 0 0 0 0,0 0 0 0 0,0-1 0 0 0,0 1 0 0 0,0 0 0 0 0,0 0 0 0 0,0-1 0 0 0,1 1 0 0 0,-1-1 1 0 0,0 1-1 0 0,0-1 0 0 0,1 1 0 0 0,-1-1 0 0 0,0 0 0 0 0,1 1 0 0 0,-1-1 0 0 0,0 0 0 0 0,1 0-25 0 0,6 0 329 0 0,-1 0 0 0 0,0-1 0 0 0,0 0 0 0 0,0 0 1 0 0,4-2-331 0 0,-5 2 131 0 0,32-9 569 0 0,0-1 0 0 0,1-3-699 0 0,2 0 234 0 0,138-49-4446 0 0,-142 49-560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8:01.86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91 10135 0 0,'0'0'231'0'0,"0"0"29"0"0,0 0 19 0 0,3-1-41 0 0,1-1-136 0 0,1 0 0 0 0,0 1 0 0 0,-1 0-1 0 0,1 0 1 0 0,0 1 0 0 0,-1-1-1 0 0,1 1 1 0 0,0 0 0 0 0,0 0 0 0 0,3 1-102 0 0,1 0 185 0 0,0-1 1 0 0,-1 0 0 0 0,1 0 0 0 0,0-1-1 0 0,7-1-185 0 0,11-1 190 0 0,18-2-190 0 0,10-4 0 0 0,17-2 0 0 0,-47 6 0 0 0,-1 0 0 0 0,14-5 0 0 0,-8 1 0 0 0,8 1 0 0 0,25-2-3649 0 0,-32 5-486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6.85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330 0 6447 0 0,'0'0'142'0'0,"0"0"22"0"0,0 0 13 0 0,0 0 55 0 0,-1 1 181 0 0,-1-1-328 0 0,1 1-1 0 0,-1 0 0 0 0,1-1 1 0 0,-1 1-1 0 0,1 0 0 0 0,-1 0 1 0 0,1 0-1 0 0,0 0 0 0 0,-1 0 1 0 0,1 0-1 0 0,0 0 0 0 0,0 0 1 0 0,0 1-1 0 0,0-1 0 0 0,0 0 1 0 0,0 1-1 0 0,0-1 0 0 0,0 1 1 0 0,1-1-1 0 0,-1 1 0 0 0,0-1 1 0 0,1 1-1 0 0,-1-1 0 0 0,1 1-84 0 0,-12 68 3530 0 0,-4 66-3530 0 0,13-105 150 0 0,-3 66 866 0 0,4 1 0 0 0,7 45-1016 0 0,-1-15 413 0 0,-5 1 0 0 0,-5 0 0 0 0,-6-1-1 0 0,-6 0 1 0 0,-33 122-413 0 0,25-122 20 0 0,15-66 891 0 0,-8 21-911 0 0,-12 25 968 0 0,-8 25-819 0 0,-6 60-149 0 0,45-191-16 0 0,-5 23-440 0 0,1-1 0 0 0,2 1 0 0 0,0 2 456 0 0,2-25-580 0 0,0-2-285 0 0,0 0-126 0 0,2-3-29 0 0,4-10-4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7.52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0 113 6447 0 0,'0'0'142'0'0,"0"0"22"0"0,0 0 13 0 0,0 0 55 0 0,2-1 181 0 0,46-29 1588 0 0,-32 19-1670 0 0,-1 1 0 0 0,2 0 0 0 0,-1 1 0 0 0,1 1 0 0 0,5-1-331 0 0,-2 3 288 0 0,0 1 0 0 0,1 0 0 0 0,-1 2 0 0 0,1 0 0 0 0,9 0-288 0 0,-23 3 30 0 0,0 0-1 0 0,0 1 1 0 0,0 0 0 0 0,0 0-1 0 0,0 0 1 0 0,0 1-1 0 0,0 0 1 0 0,-1 0-1 0 0,1 1 1 0 0,-1 0 0 0 0,0 0-1 0 0,0 0 1 0 0,0 1-1 0 0,0 0 1 0 0,0 0-1 0 0,-1 1 1 0 0,0-1-1 0 0,0 1 1 0 0,0 0 0 0 0,0 0-1 0 0,-1 1 1 0 0,0 0-1 0 0,1 0-29 0 0,-2 0 108 0 0,-1 0-1 0 0,1 0 1 0 0,-1 0-1 0 0,0 1 1 0 0,0-1-1 0 0,-1 0 1 0 0,1 5-108 0 0,0 9 1025 0 0,-1 17-1025 0 0,0-8 198 0 0,-1-17-163 0 0,0 1 189 0 0,1 0 0 0 0,1 0 0 0 0,0 0 0 0 0,1 3-224 0 0,34 109 1117 0 0,-33-112-1118 0 0,-1 0-1 0 0,0 0 1 0 0,-1 0-1 0 0,0 4 2 0 0,-2-9 11 0 0,0 1 0 0 0,0-1 0 0 0,-1 0 1 0 0,0 0-1 0 0,0 0 0 0 0,-1 0 0 0 0,-1 5-11 0 0,-1-2 223 0 0,0 0 0 0 0,-1-1-1 0 0,0 0 1 0 0,-1 0 0 0 0,0-1-1 0 0,0 1 1 0 0,-1-1 0 0 0,-3 3-223 0 0,-6 5 89 0 0,0-1-1 0 0,-2 0 1 0 0,-11 7-89 0 0,-54 37 1451 0 0,68-50-1320 0 0,1-2 1 0 0,-2 0-1 0 0,1 0 0 0 0,-17 4-131 0 0,21-9 0 0 0,1-1 0 0 0,0-1 0 0 0,-1 1 0 0 0,0-2 0 0 0,1 1 0 0 0,-1-1 0 0 0,1-1 0 0 0,-1 0 0 0 0,1-1 0 0 0,-1 0 0 0 0,-4-2 0 0 0,12 4-99 0 0,1-1 1 0 0,0 0-1 0 0,-1 0 0 0 0,1 0 0 0 0,0 0 0 0 0,0 0 1 0 0,-1-1-1 0 0,1 1 0 0 0,-1-1 99 0 0,3 1-151 0 0,-1 1 1 0 0,1-1-1 0 0,-1 0 0 0 0,1 1 0 0 0,-1-1 0 0 0,1 0 1 0 0,-1 0-1 0 0,1 1 0 0 0,0-1 0 0 0,-1 0 1 0 0,1 0-1 0 0,0 0 0 0 0,0 1 0 0 0,-1-1 1 0 0,1 0-1 0 0,0 0 0 0 0,0 0 0 0 0,0 0 1 0 0,0 1-1 0 0,0-1 0 0 0,0 0 0 0 0,0 0 0 0 0,0 0 1 0 0,1 0-1 0 0,-1 1 0 0 0,0-1 0 0 0,0 0 1 0 0,1 0-1 0 0,-1 0 151 0 0,14-27-3035 0 0,-2 10 1499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9.29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340 11 6447 0 0,'0'0'142'0'0,"0"0"22"0"0,0 0 13 0 0,0 0 123 0 0,0 0 468 0 0,0 0 205 0 0,0 0 41 0 0,0 0-129 0 0,-1 1-506 0 0,0 1-123 0 0,-4 1 841 0 0,-11-3-420 0 0,14 0-517 0 0,-1 0 0 0 0,0-1 0 0 0,0 2 0 0 0,0-1 0 0 0,0 0 0 0 0,0 0 0 0 0,1 1 0 0 0,-1 0 0 0 0,-2 0-160 0 0,3-1 36 0 0,1 0 1 0 0,-1 0-1 0 0,1 0 0 0 0,-1 0 0 0 0,1 0 0 0 0,-1 0 0 0 0,1-1 0 0 0,-1 1 0 0 0,1-1 1 0 0,0 1-1 0 0,-1-1 0 0 0,1 1 0 0 0,0-1 0 0 0,-1 0 0 0 0,1 0 0 0 0,0 0-36 0 0,-4-1 30 0 0,2 1 53 0 0,-1 0 0 0 0,-1 0 1 0 0,1 0-1 0 0,0 0 0 0 0,0 1 0 0 0,0 0 0 0 0,0 0 0 0 0,0 0 0 0 0,-2 0-83 0 0,0 1 173 0 0,0-1 0 0 0,1-1 0 0 0,-1 1 0 0 0,-3-1-173 0 0,-4-1 102 0 0,0 1 0 0 0,0 0 0 0 0,-1 1 1 0 0,1 0-1 0 0,-1 2 0 0 0,0-1-102 0 0,-38 3-5 0 0,42-4 5 0 0,1 3 0 0 0,-8 5 0 0 0,17-8 0 0 0,0 0 0 0 0,0 0 0 0 0,0 0 0 0 0,0 0 0 0 0,0 0 0 0 0,0 0 0 0 0,0 0 0 0 0,0 0 0 0 0,0 0 0 0 0,0 0 0 0 0,0 0 0 0 0,-1 0 0 0 0,1 0 0 0 0,0 0 0 0 0,0 0 0 0 0,0 0 0 0 0,0 0 0 0 0,0 0 0 0 0,0 0 0 0 0,0 0 0 0 0,0 0 0 0 0,0 0 0 0 0,0 0 0 0 0,0 1 0 0 0,0-1 0 0 0,0 0 0 0 0,0 0 0 0 0,0 0 0 0 0,0 0 0 0 0,0 0 0 0 0,0 0 0 0 0,0 0 0 0 0,-1 0 0 0 0,1 0 0 0 0,0 0 0 0 0,0 0 0 0 0,0 0 0 0 0,0 0 0 0 0,0 1 0 0 0,0-1 0 0 0,0 0 0 0 0,0 0 0 0 0,0 0 0 0 0,0 0 0 0 0,0 0 0 0 0,0 0 0 0 0,0 0 0 0 0,0 0 0 0 0,1 0 0 0 0,-1 0 0 0 0,0 0 0 0 0,4 2 0 0 0,7 0 0 0 0,-6-2 0 0 0,-1 0 0 0 0,1 0 0 0 0,0-1 0 0 0,-1 1 0 0 0,5-3 0 0 0,-4 2 0 0 0,0 0 0 0 0,-1 1 0 0 0,1-1 0 0 0,0 1 0 0 0,2 0 0 0 0,22 0 0 0 0,27-2 0 0 0,-44 2 0 0 0,0 1 0 0 0,0-1 0 0 0,0 2 0 0 0,0 0 0 0 0,22 3 0 0 0,-31-6 0 0 0,0 2 0 0 0,9 3 0 0 0,-3 1 0 0 0,-9-5 0 0 0,1 0 0 0 0,-1 0 0 0 0,0 1 0 0 0,1-1 0 0 0,-1 0 0 0 0,0 0 0 0 0,1 0 0 0 0,-1 0 0 0 0,1 0 0 0 0,-1 0 0 0 0,0 0 0 0 0,1 0 0 0 0,-1 0 0 0 0,0 0 0 0 0,1 0 0 0 0,-1 0 0 0 0,1 0 0 0 0,-1 0 0 0 0,0 0 0 0 0,1 0 0 0 0,-1 0 0 0 0,0 0 0 0 0,0-1 0 0 0,0 1 0 0 0,0 0 0 0 0,0 0 0 0 0,0 0 0 0 0,1-1 0 0 0,-1 1 0 0 0,0 0 0 0 0,0 0 0 0 0,0 0 0 0 0,0-1 0 0 0,0 1 0 0 0,0 0 0 0 0,0 0 0 0 0,0-1 0 0 0,0 1 0 0 0,0 0 0 0 0,0 0 0 0 0,0 0 0 0 0,0-1 0 0 0,0 1 0 0 0,0 0 0 0 0,0 0 0 0 0,0-1 0 0 0,0 1 0 0 0,-1 0 0 0 0,0-1 0 0 0,-1 0 0 0 0,0 0 0 0 0,1 0 0 0 0,-1 0 0 0 0,0 0 0 0 0,0 1 0 0 0,0-1 0 0 0,0 1 0 0 0,0-1 0 0 0,0 1 0 0 0,-4-1 0 0 0,-5-1 0 0 0,0 0 0 0 0,0 1 0 0 0,0 0 0 0 0,0 1 0 0 0,0 1 0 0 0,-1-1 0 0 0,-1 2 0 0 0,-17 0 0 0 0,18 0 0 0 0,0-1 0 0 0,1 2 0 0 0,-5 1 0 0 0,-2 0 0 0 0,15-3-68 0 0,-1 0-1 0 0,1 1 0 0 0,-1-1 0 0 0,1 1 1 0 0,0 0-1 0 0,-3 2 69 0 0,-13 6-1961 0 0,8-5-3498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9.96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120 17 8287 0 0,'0'0'382'0'0,"1"-1"-8"0"0,-1-11 1130 0 0,0 9 1437 0 0,0 8-1718 0 0,-1 32 959 0 0,1 1-2182 0 0,0-5 1402 0 0,-2 19-1402 0 0,-22 165 2665 0 0,11-135-2154 0 0,-16 51-511 0 0,16-78 0 0 0,-3 13 0 0 0,8-36-100 0 0,0-1-1 0 0,2 8 101 0 0,6-39-191 0 0,1 0-1 0 0,0 0 1 0 0,-1 0 0 0 0,1-1-1 0 0,0 1 1 0 0,-1 0 0 0 0,1 0 0 0 0,0 0-1 0 0,-1 0 1 0 0,1-1 0 0 0,0 1-1 0 0,-1 0 1 0 0,1-1 191 0 0,10-7-1514 0 0,2-7-20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48.287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0 242 8287 0 0,'0'0'191'0'0,"0"0"26"0"0,0 0 9 0 0,1-1-34 0 0,0-6 166 0 0,1 0 1 0 0,0 1-1 0 0,0-1 1 0 0,1 1-1 0 0,0 0 1 0 0,3-5-359 0 0,6-10 2180 0 0,6-5-2180 0 0,-10 14 251 0 0,1 0 140 0 0,1 1-1 0 0,0 1 1 0 0,0 0-1 0 0,1 0 1 0 0,0 1-1 0 0,0 0 1 0 0,1 1-1 0 0,1 0 1 0 0,10-4-391 0 0,-11 6 45 0 0,0 0 0 0 0,0 1-1 0 0,0 1 1 0 0,10-2-45 0 0,-13 4-2 0 0,-1 0 0 0 0,1 1 0 0 0,0 1 0 0 0,-1-1 0 0 0,1 1 0 0 0,0 1 0 0 0,4 0 2 0 0,16 4 0 0 0,-2 1 0 0 0,1 2 0 0 0,14 6 0 0 0,-32-11 105 0 0,-1 1-1 0 0,0 1 1 0 0,0 0 0 0 0,0 0-1 0 0,-1 1 1 0 0,0 0-1 0 0,0 0 1 0 0,0 1 0 0 0,-1 0-1 0 0,0 0 1 0 0,-1 1-1 0 0,1 0 1 0 0,-1 0 0 0 0,-1 0-1 0 0,1 1 1 0 0,-2 0-1 0 0,1 0 1 0 0,2 9-105 0 0,-2-5 16 0 0,-1 0 1 0 0,0 1-1 0 0,-1-1 1 0 0,-1 1 0 0 0,0-1-1 0 0,-1 1 1 0 0,-1 0-1 0 0,0 0 1 0 0,0-1-1 0 0,-3 12-16 0 0,-1 1 0 0 0,0-2 0 0 0,-2 1 0 0 0,-1-1 0 0 0,-1 0 0 0 0,-1 0 0 0 0,-1-1 0 0 0,-1 0 0 0 0,-1 0 0 0 0,-10 11 0 0 0,-5 4 0 0 0,-1-1 0 0 0,-15 13 0 0 0,-68 62 0 0 0,78-82 0 0 0,-2-1 0 0 0,20-17 0 0 0,-1-1 0 0 0,0-1 0 0 0,-11 5 0 0 0,17-10 0 0 0,8-5 0 0 0,6-2 0 0 0,8-3 0 0 0,52-17 0 0 0,-37 12 0 0 0,-1 1 0 0 0,1 1 0 0 0,13 0 0 0 0,192-23 1440 0 0,-214 29-1454 0 0,0 2-1 0 0,4 0 15 0 0,-3 0-521 0 0,-1 0 0 0 0,1-1 0 0 0,10-3 521 0 0,-28 4-1078 0 0,-1 0-372 0 0,0-3-71 0 0,-3-10-14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0.49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119 7 10135 0 0,'0'0'231'0'0,"0"0"29"0"0,0 0 19 0 0,0-1-41 0 0,0-4-44 0 0,0 4 552 0 0,0 1 232 0 0,0 0 40 0 0,-1 5-654 0 0,1 0-1 0 0,-1-1 0 0 0,0 1 1 0 0,-1-1-1 0 0,1 0 0 0 0,-1 1 1 0 0,-1 2-364 0 0,-5 16 648 0 0,2 4 644 0 0,1 4-1292 0 0,-2 13 756 0 0,-23 143 1868 0 0,20-116-1664 0 0,-27 169-344 0 0,34-202-616 0 0,2 36 0 0 0,1-60 0 0 0,0-6-118 0 0,0 1-1 0 0,0-1 1 0 0,1 1-1 0 0,1-1 1 0 0,-1 1-1 0 0,1-1 1 0 0,3 8 118 0 0,-4-15-953 0 0,0-1-831 0 0,6-1-3260 0 0,4-1-1394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1.44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 27 6447 0 0,'0'0'142'0'0,"0"0"22"0"0,0 0 13 0 0,0 0 55 0 0,0 0 181 0 0,0 0 78 0 0,0-1 18 0 0,1-1-332 0 0,-2 0-206 0 0,4-10 3977 0 0,-4 10-3505 0 0,0-4-222 0 0,1 4 166 0 0,0 2 101 0 0,0 0 21 0 0,0 0-66 0 0,-1 16-326 0 0,0-7 128 0 0,0 1-1 0 0,1-1 1 0 0,0 0 0 0 0,2 4-245 0 0,8 60 1076 0 0,15 91-1035 0 0,-24-159-41 0 0,39 252 0 0 0,-26-125 1440 0 0,-5 55-1440 0 0,-9-182 38 0 0,-5 404 532 0 0,6-158-570 0 0,10 1 0 0 0,-8-203 0 0 0,6 229 0 0 0,-3-10 0 0 0,-4-249 61 0 0,-1-16-4324 0 0,4-23 2729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1.82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98 11975 0 0,'0'0'267'0'0,"0"0"42"0"0,0 0 17 0 0,0 0-28 0 0,2 0-126 0 0,6-1 63 0 0,0 0-1 0 0,0-1 1 0 0,0 0-1 0 0,0 0 0 0 0,-1-1 1 0 0,1 0-1 0 0,2-2-234 0 0,14-5 339 0 0,10-3 735 0 0,5-5-1074 0 0,-15 7 366 0 0,-13 6-208 0 0,0 1 1 0 0,0 0-1 0 0,1 1 0 0 0,9-2-158 0 0,9 1-4799 0 0,-14 2-611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2.15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19 11975 0 0,'0'0'256'0'0,"0"0"64"0"0,0 0 0 0 0,0 0 32 0 0,16 13-288 0 0,-6-6-64 0 0,-10-7 0 0 0,13 4 0 0 0,1 0 424 0 0,2-4 72 0 0,2-2 16 0 0,1 0 0 0 0,2-2-416 0 0,-1-3-96 0 0,1-2 0 0 0,0-1-4072 0 0,0-3-840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4.194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81 68 6447 0 0,'0'0'142'0'0,"0"0"22"0"0,0 0 13 0 0,-1 0-20 0 0,-1 2-137 0 0,-4 0-13 0 0,-11 2 73 0 0,14-3 108 0 0,-3 0 878 0 0,1 1 1 0 0,-1-1-1 0 0,0-1 0 0 0,-3 1-1066 0 0,9-1 45 0 0,0 0-1 0 0,-1 0 1 0 0,1 0-1 0 0,0 0 1 0 0,0 0-1 0 0,0 0 1 0 0,-1 0-1 0 0,1 0 1 0 0,0-1-1 0 0,0 1 1 0 0,0 0-1 0 0,0 0 1 0 0,-1 0-1 0 0,1 0 1 0 0,0 0-1 0 0,0 0 1 0 0,0 0-1 0 0,0-1 1 0 0,0 1-1 0 0,0 0 0 0 0,-1 0 1 0 0,1 0-1 0 0,0 0 1 0 0,0-1-1 0 0,0 1 1 0 0,0 0-1 0 0,0 0 1 0 0,0 0-1 0 0,0 0 1 0 0,0-1-1 0 0,0 1 1 0 0,0 0-1 0 0,0 0 1 0 0,0 0-1 0 0,0-1 1 0 0,0 1-1 0 0,0 0 1 0 0,0 0-1 0 0,0 0 1 0 0,0-1-1 0 0,0 1 1 0 0,0 0-1 0 0,0 0 1 0 0,0 0-1 0 0,0 0 1 0 0,0-1-1 0 0,1 1 1 0 0,-1 0-1 0 0,0 0 0 0 0,0 0 1 0 0,0 0-45 0 0,5-9 803 0 0,-1 4-755 0 0,1 1 0 0 0,0-1-1 0 0,0 1 1 0 0,0 0 0 0 0,0 0-1 0 0,1 1 1 0 0,-1 0-1 0 0,1 0 1 0 0,1-1-48 0 0,13-4 90 0 0,1 0-1 0 0,0 2-89 0 0,-20 5 0 0 0,4 0 108 0 0,-1 0 1 0 0,1 0-1 0 0,0 1 0 0 0,-1-1 0 0 0,1 1 0 0 0,0 0 0 0 0,0 0 1 0 0,3 1-109 0 0,4 1 508 0 0,0 1 1 0 0,9 3-509 0 0,-14-4 18 0 0,-1 1 1 0 0,1 0-1 0 0,-1 0 0 0 0,0 1 1 0 0,0 0-1 0 0,0 0 0 0 0,0 1 1 0 0,-1-1-1 0 0,5 5-18 0 0,-8-5 0 0 0,1-1 0 0 0,0 1 0 0 0,-1 0 0 0 0,1 0 0 0 0,-1 0 0 0 0,0 0 0 0 0,0 0 0 0 0,-1 0 0 0 0,1 1 0 0 0,-1-1 0 0 0,0 1 0 0 0,0-1 0 0 0,-1 1 0 0 0,1 0 0 0 0,0 9 0 0 0,-1 1 0 0 0,0-1 0 0 0,-2 11 0 0 0,0-7-30 0 0,-1-1-1 0 0,-1 0 1 0 0,-1 1-1 0 0,-3 5 31 0 0,-8 29 2005 0 0,15-43-1856 0 0,1 1-133 0 0,0-8-16 0 0,1 0 0 0 0,-1 0 0 0 0,1-1 0 0 0,0 1 0 0 0,-1 0 0 0 0,1 0 0 0 0,0-1 0 0 0,0 1 0 0 0,0-1 0 0 0,0 1 0 0 0,0-1 0 0 0,8 8 0 0 0,11 9 0 0 0,0 2 0 0 0,-1 0 0 0 0,14 19 0 0 0,-29-33-5 0 0,-1-1 0 0 0,0 1 0 0 0,1 0 0 0 0,-2 0 0 0 0,1 0 0 0 0,-1 0-1 0 0,0 0 1 0 0,0 1 0 0 0,0-1 0 0 0,-1 1 0 0 0,0-1 0 0 0,0 1 0 0 0,-1-1 0 0 0,0 1 0 0 0,0-1 0 0 0,-1 5 5 0 0,0-3 84 0 0,0 1 0 0 0,-1-1 1 0 0,0 0-1 0 0,-1 0 0 0 0,0 1 1 0 0,0-2-1 0 0,0 1 0 0 0,-1 0 1 0 0,0-1-1 0 0,-1 1 1 0 0,0-1-1 0 0,-3 3-84 0 0,-3 2 200 0 0,0 0 0 0 0,-1-2 0 0 0,0 1 0 0 0,0-1 0 0 0,-1-1 0 0 0,-1 0-200 0 0,-6 3-27 0 0,-1-1-1 0 0,0-1 0 0 0,-19 6 28 0 0,4-2 0 0 0,15-6 0 0 0,0 0 0 0 0,0-1 0 0 0,-4-1 0 0 0,12-3-594 0 0,0-2 0 0 0,0 1 0 0 0,-8-1 594 0 0,19-1-1011 0 0,2 0-12 0 0,0 0-1 0 0,-2-18-1024 0 0,6 3 1024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8:02.21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194 113 10135 0 0,'3'-1'231'0'0,"5"-4"20"0"0,0 0 0 0 0,6-5-251 0 0,-5 3 161 0 0,1 1 1 0 0,9-6-162 0 0,24-8 0 0 0,40-13 0 0 0,-74 30 187 0 0,1 0-1 0 0,-1 1 0 0 0,1 0 0 0 0,0 0 1 0 0,0 1-187 0 0,-6 0 71 0 0,-1 1 0 0 0,1 0 1 0 0,-1 0-1 0 0,0 1 0 0 0,1-1 0 0 0,-1 1 1 0 0,1 0-1 0 0,-1-1 0 0 0,0 1 1 0 0,0 1-1 0 0,0-1 0 0 0,0 0 0 0 0,1 1 1 0 0,-2 0-1 0 0,1 0 0 0 0,1 0-71 0 0,1 2 1 0 0,0 0 0 0 0,0 0 0 0 0,-1 1 0 0 0,1 0 0 0 0,-1 0-1 0 0,0 0 1 0 0,0 1 0 0 0,0-1 0 0 0,-1 1 0 0 0,0 0 0 0 0,0 0-1 0 0,-1 0 1 0 0,1 0 0 0 0,-1 0 0 0 0,-1 0 0 0 0,1 1 0 0 0,-1-1-1 0 0,0 1 1 0 0,-1 1-1 0 0,1 11 147 0 0,-1 1-1 0 0,-1 0 0 0 0,0 0 0 0 0,-2-1 1 0 0,-1 1-1 0 0,0-1 0 0 0,-7 18-146 0 0,-5 8 512 0 0,-2 0 0 0 0,-16 26-512 0 0,17-37 360 0 0,-2-1 0 0 0,-1 0 0 0 0,-2-2 0 0 0,-8 8-360 0 0,-135 148 663 0 0,-11 13-718 0 0,174-196 70 0 0,-14 17 276 0 0,15-19-148 0 0,0-1 0 0 0,0 1 1 0 0,0 0-1 0 0,0 0 1 0 0,1 0-1 0 0,-1 0 0 0 0,0 0 1 0 0,1 0-1 0 0,0 0 0 0 0,-1 0 1 0 0,1 1-144 0 0,2-2 149 0 0,4 5-147 0 0,0-1-1 0 0,1 0 1 0 0,-1 0 0 0 0,1-1-1 0 0,0 0 1 0 0,0 0-1 0 0,1-1 1 0 0,-1 0 0 0 0,1 0-1 0 0,2 0-1 0 0,23 6 0 0 0,1-1 0 0 0,18 1 0 0 0,71 5 0 0 0,-83-9 0 0 0,-5-2-16 0 0,0 0 0 0 0,0-3 0 0 0,-1-1 0 0 0,2-1 16 0 0,-27 1-366 0 0,0-1 0 0 0,0 0 0 0 0,0 0 0 0 0,4-2 366 0 0,5-5-4882 0 0,-4-1-732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4.53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49 10135 0 0,'0'0'464'0'0,"1"-1"-9"0"0,0 0-439 0 0,0 1 1 0 0,0-1-1 0 0,0 0 1 0 0,0 0-1 0 0,1 1 1 0 0,-1-1-1 0 0,0 0 0 0 0,0 1 1 0 0,1 0-1 0 0,-1-1 1 0 0,2 1-17 0 0,4-3 136 0 0,2-4 1322 0 0,1 0 0 0 0,0 1 0 0 0,1 0 0 0 0,8-3-1458 0 0,-15 8 25 0 0,-1 1-1 0 0,1-1 1 0 0,0 1 0 0 0,-1 0-1 0 0,1 0 1 0 0,0 0-1 0 0,2 0-24 0 0,18 3-18 0 0,-21-2-28 0 0,-1 0-291 0 0,0-1-138 0 0,7 0-1022 0 0,-7 0-3962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5.03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30 10135 0 0,'0'0'231'0'0,"0"0"29"0"0,1 0 19 0 0,29-12-98 0 0,6-1 855 0 0,-32 12-862 0 0,-1 0 1 0 0,0 0 0 0 0,1 1 0 0 0,-1-1 0 0 0,1 1 0 0 0,-1 0 0 0 0,1 0-1 0 0,-1 0 1 0 0,3 1-175 0 0,-4-1 101 0 0,0 1 0 0 0,0 0 0 0 0,0 0 0 0 0,0-1 0 0 0,0 1 0 0 0,0 0 0 0 0,0 1 0 0 0,-1-1 0 0 0,1 0 0 0 0,0 0 0 0 0,0 1 0 0 0,-1-1 0 0 0,1 1 0 0 0,-1 0 0 0 0,0-1 0 0 0,1 2-101 0 0,2 3 11 0 0,0 0 0 0 0,-1 0 0 0 0,0 0-1 0 0,0 1 1 0 0,0-1 0 0 0,-1 1 0 0 0,0 0 0 0 0,0-1-1 0 0,-1 1 1 0 0,0 0 0 0 0,0 0 0 0 0,0 3-11 0 0,-1 10 590 0 0,0-1-1 0 0,-1 1 1 0 0,-4 17-590 0 0,-2-2 41 0 0,-1 0 1 0 0,-1-1-1 0 0,-3 0 0 0 0,-5 11-41 0 0,-2-3 0 0 0,-2-2 0 0 0,-10 15 0 0 0,16-33 0 0 0,12-15 134 0 0,5-5-35 0 0,4-3 111 0 0,1-1 33 0 0,0 0 0 0 0,0 0 0 0 0,0-1-1 0 0,0 0 1 0 0,0 0 0 0 0,1-1-243 0 0,11-5 132 0 0,33-12-116 0 0,54-14-16 0 0,-67 25 0 0 0,9 0 0 0 0,12-2 0 0 0,-22 3-287 0 0,1 3 0 0 0,-1 1 0 0 0,10 1 287 0 0,-34 4-4483 0 0,-3 3-1565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5.56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23 185 6447 0 0,'0'0'298'0'0,"0"0"-10"0"0,-1 0-188 0 0,-11-3 49 0 0,12 3 120 0 0,-1 0 1 0 0,1 0-1 0 0,-1 0 0 0 0,1-1 0 0 0,-1 1 1 0 0,0 0-1 0 0,1 0 0 0 0,-1-1 0 0 0,1 1 1 0 0,-1 0-1 0 0,1-1 0 0 0,-1 1 1 0 0,1 0-1 0 0,0-1 0 0 0,-1 1 0 0 0,1-1 1 0 0,-1 1-1 0 0,1 0 0 0 0,0-1 0 0 0,-1 0-269 0 0,1 1 275 0 0,1-1 0 0 0,-1 0 0 0 0,0 0 0 0 0,0 1 0 0 0,1-1 0 0 0,-1 1-1 0 0,1-1 1 0 0,-1 0 0 0 0,0 1 0 0 0,1-1 0 0 0,-1 1 0 0 0,1-1-1 0 0,-1 1 1 0 0,1-1-275 0 0,2-2-388 0 0,4-3 591 0 0,0 0 0 0 0,0 0-1 0 0,0 1 1 0 0,1 0-1 0 0,-1 0 1 0 0,6-1-203 0 0,11-8 466 0 0,2-1 761 0 0,2 1-1227 0 0,8-5 371 0 0,-10 6-366 0 0,1 1 0 0 0,1 1 0 0 0,4 1-5 0 0,-4 0 1 0 0,-24 9-98 0 0,0 0 0 0 0,0 0-1 0 0,0 0 1 0 0,0 0 0 0 0,1 1-1 0 0,-1 0 1 0 0,0 0 0 0 0,1 0-1 0 0,-1 0 98 0 0,0 1-1633 0 0,6 5-4506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5.89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1 106 11975 0 0,'0'0'267'0'0,"0"0"42"0"0,1 0 17 0 0,3 0-266 0 0,-1 0 1 0 0,1-1-1 0 0,-1 0 1 0 0,1 1 0 0 0,-1-1-1 0 0,0-1 1 0 0,3 0-61 0 0,26-14 227 0 0,-9 4 455 0 0,4 1 223 0 0,0 1-1 0 0,1 1 1 0 0,0 2-1 0 0,1 0-904 0 0,117-16-915 0 0,-120 20-5223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6.56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1 378 10135 0 0,'0'0'231'0'0,"0"0"29"0"0,0 0 19 0 0,0-2 37 0 0,2-7 142 0 0,0-1 1 0 0,1 1 0 0 0,0 0-1 0 0,1-1 1 0 0,0 2 0 0 0,1-1-1 0 0,3-6-458 0 0,6-5 1168 0 0,0 0 0 0 0,10-9-1168 0 0,-3 1 880 0 0,-11 15 288 0 0,10-11-1168 0 0,107-103 608 0 0,-121 121-608 0 0,0 1 0 0 0,0 1 0 0 0,6-4 0 0 0,-1 0 0 0 0,-2 4 0 0 0,0 3 0 0 0,-6 2 0 0 0,-1-1 0 0 0,1 1 0 0 0,-1-1 0 0 0,0 1 0 0 0,1 0 0 0 0,-1 0 0 0 0,0 0 0 0 0,0 1 0 0 0,1-1 0 0 0,-1 0 0 0 0,0 1 0 0 0,0 0 0 0 0,-1-1 0 0 0,1 1 0 0 0,0 0 0 0 0,0 0 0 0 0,-1 0 0 0 0,1 0 0 0 0,-1 0 0 0 0,0 0 0 0 0,1 0 0 0 0,3 8 0 0 0,-1 0 0 0 0,1 0 0 0 0,-1 0 0 0 0,0 2 0 0 0,6 20 342 0 0,-1 0-1 0 0,-2 1 0 0 0,-1 0 1 0 0,-2 0-1 0 0,-1 0 0 0 0,-1 13-341 0 0,-5 93 1024 0 0,-6-1 0 0 0,-12 44-1024 0 0,1-80 0 0 0,13-70 0 0 0,-4 9 0 0 0,-1 4 0 0 0,6-17-201 0 0,6-27-850 0 0,0-1-385 0 0,0 0-714 0 0,0 0-2692 0 0,0 0-1150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1:56.89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1 295 11975 0 0,'0'0'267'0'0,"0"0"42"0"0,0 0 17 0 0,0 0-28 0 0,2-2-196 0 0,17-10 477 0 0,14-7-579 0 0,-3 3 1259 0 0,20-14 596 0 0,6-3 2353 0 0,42-18-4208 0 0,-17 18 2324 0 0,56-13-2324 0 0,-77 30 474 0 0,0 2 0 0 0,10 2-474 0 0,-28 7 499 0 0,1 2 0 0 0,11 1-499 0 0,-10 1 119 0 0,-33 1-332 0 0,1 1 1 0 0,0 0-1 0 0,11 3 213 0 0,-9-1-238 0 0,-12-3-270 0 0,-2 0-140 0 0,0 0-572 0 0,0 0-253 0 0,0 0-51 0 0,0 0-11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2:10.170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0 4600 4607 0 0,'0'0'208'0'0,"0"0"67"0"0,0 0 154 0 0,0 0 69 0 0,0 0 12 0 0,0 0 2 0 0,0 0 0 0 0,0 0 0 0 0,0 0 0 0 0,0 0-69 0 0,0 0-222 0 0,0 0 166 0 0,0 0 101 0 0,0 0 21 0 0,0 0 3 0 0,0 0 0 0 0,0 0 0 0 0,0 0 0 0 0,0 0-69 0 0,0 0-222 0 0,0 0 166 0 0,0 0 101 0 0,0 0 21 0 0,0 0-66 0 0,1-1-294 0 0,1-6 170 0 0,0 0-1 0 0,1 0 0 0 0,0 0 0 0 0,0 0 1 0 0,1 0-1 0 0,0-1-318 0 0,8-14 154 0 0,-8 15-154 0 0,0 0 0 0 0,1 1 0 0 0,0-1 0 0 0,0 1 0 0 0,0 0 0 0 0,3-2 0 0 0,11-12 0 0 0,-10 9 0 0 0,1 2 0 0 0,0-1 0 0 0,10-6 0 0 0,-5 4 0 0 0,7-8 0 0 0,-2 1 0 0 0,-4 4 0 0 0,-2 0 0 0 0,2-3 0 0 0,45-49 0 0 0,-19 18 1440 0 0,-29 33-1237 0 0,0 2 0 0 0,2 0 0 0 0,1-1-203 0 0,14-13-1 0 0,23-20 1 0 0,-17 18 0 0 0,10-12 0 0 0,-30 31 0 0 0,-13 9 0 0 0,0 0 0 0 0,0 0 0 0 0,0 0 0 0 0,0-1 0 0 0,-1 1 0 0 0,2-2 0 0 0,10-12 0 0 0,1 0 0 0 0,1 0 0 0 0,9-6 0 0 0,-1 5 0 0 0,-10 7 0 0 0,9-9 0 0 0,-12 10 0 0 0,0 0 0 0 0,6-3 0 0 0,-7 6 0 0 0,0-1 0 0 0,0-1 0 0 0,3-3 0 0 0,-3 1 37 0 0,0 2 0 0 0,8-6-37 0 0,15-11 1366 0 0,-23 17-1162 0 0,0 0-1 0 0,1 0-203 0 0,-1 2 67 0 0,-2-1 0 0 0,1 0 0 0 0,1-2-67 0 0,0 0 0 0 0,-1 0 0 0 0,2 0 0 0 0,2-1 0 0 0,5-4 0 0 0,12-12 0 0 0,-27 23 0 0 0,38-34 0 0 0,-35 29 0 0 0,1 0 0 0 0,-1 0 0 0 0,2-4 0 0 0,5-6 0 0 0,-7 10 0 0 0,23-29 0 0 0,-17 22 0 0 0,-1 0 0 0 0,1-2 0 0 0,-1 1 0 0 0,1 0 0 0 0,1 0 0 0 0,16-18 0 0 0,2-7 0 0 0,14-18 0 0 0,-34 47 0 0 0,0 2 0 0 0,0-1 0 0 0,4-1 0 0 0,-4 3 0 0 0,1-1 0 0 0,-1-1 0 0 0,3-4 0 0 0,-2-2 0 0 0,-9 12 0 0 0,1 1 0 0 0,-1-1 0 0 0,1 1 0 0 0,0 0 0 0 0,2-2 0 0 0,2-1 0 0 0,1-1 0 0 0,-1 0 0 0 0,-1 0 0 0 0,7-9 0 0 0,-8 10 0 0 0,0 0 0 0 0,1 1 0 0 0,6-6 0 0 0,-9 9 0 0 0,34-32 0 0 0,16-20 0 0 0,-29 27 0 0 0,-11 11 0 0 0,0 1 0 0 0,16-13 0 0 0,2 1 0 0 0,2-5 0 0 0,0-9 0 0 0,4-2 0 0 0,2-6 0 0 0,-22 29 0 0 0,1 0 0 0 0,6-3 0 0 0,-5 4 0 0 0,47-43 0 0 0,14-4 0 0 0,-72 60 0 0 0,-1-1 0 0 0,2-3 0 0 0,13-12 0 0 0,32-29 0 0 0,-47 45 42 0 0,0 0 0 0 0,3-5-42 0 0,-6 6 89 0 0,1 0 1 0 0,0 0 0 0 0,1 0 0 0 0,3-1-90 0 0,19-15 802 0 0,-1 0 1 0 0,15-16-803 0 0,2-9 0 0 0,-12 12 0 0 0,-21 22-348 0 0,9-13 348 0 0,-12 14-218 0 0,1 1 0 0 0,10-10 218 0 0,-17 18 4 0 0,0-1-1 0 0,0 1 0 0 0,0-1 1 0 0,1-1-4 0 0,0-1 8 0 0,1 1 0 0 0,-1 0 0 0 0,1 0 0 0 0,0 0-1 0 0,4-3-7 0 0,1-1 3 0 0,-1 0 0 0 0,-1 0-1 0 0,1 0 1 0 0,0-3-3 0 0,5-4-2 0 0,9-5 15 0 0,2-6 13 0 0,-1 0 1 0 0,9-15-27 0 0,-26 33 0 0 0,0 0 0 0 0,7-5 0 0 0,-6 7 0 0 0,-2 0 0 0 0,1 0 0 0 0,-1-1 0 0 0,1-1 0 0 0,14-22 32 0 0,0 2 0 0 0,22-21-32 0 0,-34 40 0 0 0,1 2 0 0 0,1-1 0 0 0,4-2 0 0 0,-7 5 0 0 0,-1 0 0 0 0,1 0 0 0 0,-1-1 0 0 0,0 0 0 0 0,-1 0 0 0 0,0-1 0 0 0,0 0 0 0 0,1-2 0 0 0,-2 3 0 0 0,0 0 0 0 0,5-5 0 0 0,4-6 0 0 0,-10 13 0 0 0,1-1 0 0 0,0 1 0 0 0,0 1 0 0 0,0-1 0 0 0,2 0 0 0 0,18-17 0 0 0,42-51 0 0 0,-54 55 0 0 0,-7 11 1 0 0,27-33 62 0 0,18-15-63 0 0,-23 26 0 0 0,-3 2 0 0 0,9-5 0 0 0,-24 22 0 0 0,-4 6 0 0 0,-1-1 0 0 0,0 0 0 0 0,-1 0 0 0 0,1 0 0 0 0,3-5 0 0 0,-4 4 0 0 0,0 1 0 0 0,0 0 0 0 0,1 0 0 0 0,0 1 0 0 0,3-3 0 0 0,14-14 0 0 0,3-4 0 0 0,-18 19 0 0 0,-1 0 0 0 0,1-1 0 0 0,1-2 0 0 0,1-1 0 0 0,4-7 0 0 0,-5 4 0 0 0,-4 11 0 0 0,-1 1 0 0 0,0-1 0 0 0,1-2 0 0 0,-1 1 0 0 0,1 0 0 0 0,-1 0 0 0 0,0-1 0 0 0,0-1 0 0 0,0 1 0 0 0,1 0 0 0 0,-1 0 0 0 0,1 0 0 0 0,0 1 0 0 0,0-1 0 0 0,3-1 8 0 0,-1 0 11 0 0,0 0 0 0 0,0 0-1 0 0,4-6-18 0 0,8-8-2 0 0,-4 4 15 0 0,12-10-13 0 0,-10 9 54 0 0,0 1-2 0 0,12-9-52 0 0,-24 22 8 0 0,10-12 7 0 0,-2 2 34 0 0,-5 5-24 0 0,0 0 0 0 0,0 0 0 0 0,3-1-25 0 0,-8 7 0 0 0,2-3 9 0 0,1 1 1 0 0,-1-1-1 0 0,0 0 0 0 0,2-2-9 0 0,1-1 27 0 0,27-33 26 0 0,-24 29-45 0 0,0 0-1 0 0,-1-2-7 0 0,15-16 60 0 0,-6 8-50 0 0,3-2 44 0 0,13-11-54 0 0,-28 27 18 0 0,0 1 0 0 0,4-6-18 0 0,9-10 28 0 0,-2 3 3 0 0,-1 0 0 0 0,2-6-31 0 0,-12 18 2 0 0,0-2 6 0 0,-3 5-1 0 0,-1 1 0 0 0,0 0 0 0 0,1 0 0 0 0,0 0 0 0 0,-1 0 0 0 0,1 0 0 0 0,1 1 0 0 0,1-2-7 0 0,4-1 5 0 0,-7 4 1 0 0,1-1-1 0 0,0 1 1 0 0,-1-1-1 0 0,1 0 1 0 0,-1 0-1 0 0,0 0 1 0 0,0 0 0 0 0,0 0-1 0 0,0-1 1 0 0,0 1-1 0 0,0 0 1 0 0,-1-1-1 0 0,2-1-5 0 0,10-17 67 0 0,-6 10-67 0 0,0 0 0 0 0,1 1 0 0 0,0 0 0 0 0,3-2 0 0 0,-9 8 0 0 0,12-9 0 0 0,16-12 0 0 0,-11 9 55 0 0,1 3-35 0 0,7-7 33 0 0,-11 9-53 0 0,-13 8 0 0 0,7-7 10 0 0,-9 8 12 0 0,0 0 0 0 0,10-8-12 0 0,-5 6 17 0 0,21-19 63 0 0,-24 21-81 0 0,8-12 68 0 0,-9 11-35 0 0,4-3-31 0 0,0 0 0 0 0,-4 4 31 0 0,5-4-31 0 0,-2 1 0 0 0,-2 3 31 0 0,4 0-20 0 0,-6 2-7 0 0,-1 3-33 0 0,-1 5-457 0 0,0-1 0 0 0,0 1 1 0 0,0 0-1 0 0,-1-1 0 0 0,-1 1 0 0 0,1-1 0 0 0,-1 1 1 0 0,-1 0 474 0 0,-4 5-1530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2:15.176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0 2936 4607 0 0,'0'0'102'0'0,"0"0"20"0"0,0 0 6 0 0,0 0 51 0 0,0 0 213 0 0,0 0 96 0 0,0 0 21 0 0,0 0-66 0 0,0 0-222 0 0,0 0 166 0 0,0 0 101 0 0,0 0 21 0 0,0 0-66 0 0,0 0-222 0 0,0 0 166 0 0,0 0 101 0 0,0 0 21 0 0,0 0-66 0 0,2-1-294 0 0,0 0-145 0 0,1 0 0 0 0,0-1 0 0 0,-1 1 0 0 0,1 0 0 0 0,-1-1 0 0 0,1 0 0 0 0,-1 0 1 0 0,0 0-1 0 0,0 0-4 0 0,1-1 51 0 0,13-19 1760 0 0,-8 13-1662 0 0,13-23-129 0 0,-7 7-24 0 0,47-79 447 0 0,-44 79-122 0 0,1 0 0 0 0,1 1 0 0 0,0 1 0 0 0,2 1 0 0 0,9-6-321 0 0,3 1 0 0 0,-22 18 0 0 0,-1 1 0 0 0,0-1 0 0 0,0-1 0 0 0,3-4 0 0 0,33-37 0 0 0,-5 6 0 0 0,-28 32 0 0 0,0 0 0 0 0,0 0 0 0 0,14-8 0 0 0,-11 9 0 0 0,-5 3 0 0 0,0 0 0 0 0,0-1 0 0 0,-1-1 0 0 0,6-7 0 0 0,4-5 542 0 0,-15 19-243 0 0,0-1 1 0 0,-1-1-1 0 0,4-3-299 0 0,-5 4 18 0 0,2 0-1 0 0,-1 0 1 0 0,2-2-18 0 0,-2 3-301 0 0,0 0 0 0 0,0-1 0 0 0,0 1 1 0 0,0-2 300 0 0,2-3 515 0 0,0 1 0 0 0,1 0 0 0 0,6-6-515 0 0,11-12 213 0 0,-12 10-213 0 0,0 1 0 0 0,1 1 0 0 0,1 0 0 0 0,4-2 0 0 0,-13 11 0 0 0,1-1 0 0 0,-1 0 0 0 0,0 0 0 0 0,2-3 0 0 0,5-6 0 0 0,0 0 0 0 0,1 1 0 0 0,3-2 0 0 0,-9 9 0 0 0,-1 1 0 0 0,0-1 0 0 0,0-1 0 0 0,0 0 0 0 0,-3 4 0 0 0,0 1 0 0 0,-1 0 0 0 0,1 0 0 0 0,3-2 0 0 0,9-10 0 0 0,-8 7 0 0 0,-1 1 0 0 0,1 1 0 0 0,7-7 0 0 0,-7 8 0 0 0,0-2 0 0 0,0 1 0 0 0,-1-1 0 0 0,4-5 0 0 0,7-6 0 0 0,-13 14 0 0 0,0 0 0 0 0,0 0 0 0 0,2-4 0 0 0,-1 2 0 0 0,0 0 0 0 0,0 1 0 0 0,1 0 0 0 0,3-3 0 0 0,3-2 0 0 0,-9 7 0 0 0,19-20 0 0 0,-20 22 0 0 0,0-1 0 0 0,0 0 0 0 0,0 0 0 0 0,0 1 0 0 0,2-2 0 0 0,-2 2 0 0 0,0-1 0 0 0,0 1 0 0 0,0-1 0 0 0,0 1 0 0 0,0-1 0 0 0,0-1 0 0 0,4-5 0 0 0,0 1 0 0 0,1 0 0 0 0,-1 0 0 0 0,4-2 0 0 0,66-56 0 0 0,-27 23 0 0 0,-37 30 0 0 0,0-1 0 0 0,0-1 0 0 0,-1 0 0 0 0,17-23 0 0 0,-10 13 0 0 0,9-14 0 0 0,2 0 0 0 0,-21 26 0 0 0,0 1 0 0 0,7-7 0 0 0,-6 8 0 0 0,-1-1 0 0 0,0 1 0 0 0,1-4 0 0 0,-3 6 0 0 0,0-1 0 0 0,1 1 0 0 0,-1 0 0 0 0,2 1 0 0 0,0-1 0 0 0,1-1 0 0 0,0-1 0 0 0,6-7 0 0 0,-8 9 0 0 0,0 0 0 0 0,0 0 0 0 0,1 1 0 0 0,2-2 0 0 0,-2 3 0 0 0,-1 0 0 0 0,-1 0 0 0 0,1-1 0 0 0,-1 0 0 0 0,4-7 0 0 0,-9 12 0 0 0,0 1 0 0 0,1-1 0 0 0,-1 0 0 0 0,1 0 0 0 0,-1 0 0 0 0,1 1 0 0 0,-1-1 0 0 0,1 1 0 0 0,0-1 0 0 0,0 1 0 0 0,2-1 0 0 0,0-1 0 0 0,0 0 0 0 0,0 0 0 0 0,0-1 0 0 0,0 1 0 0 0,-1-1 0 0 0,1 0 0 0 0,9-9 0 0 0,-3 2 0 0 0,-7 8 0 0 0,0 0 0 0 0,0 1 0 0 0,0-1 0 0 0,2-1 0 0 0,35-28 0 0 0,1-2 0 0 0,-23 18 0 0 0,-14 11 0 0 0,2 0 0 0 0,-1 1 0 0 0,0-1 0 0 0,1 1 0 0 0,3-1 0 0 0,6-4 0 0 0,0 0 0 0 0,-1-1 0 0 0,0-1 0 0 0,4-3 0 0 0,2-4 0 0 0,0 0 0 0 0,1 0 0 0 0,9-5 0 0 0,-24 19 0 0 0,-1-1 0 0 0,1 0 0 0 0,-1 0 0 0 0,0-1 0 0 0,3-4 0 0 0,10-11 0 0 0,-6 8 0 0 0,6-8 0 0 0,-7 7 0 0 0,8-7 0 0 0,67-69 0 0 0,-68 69 0 0 0,6-7 0 0 0,-14 18 0 0 0,-5 5 0 0 0,0 1 0 0 0,-1-1 0 0 0,0 1 0 0 0,0-1 0 0 0,0-1 0 0 0,0 1 0 0 0,-1 0 0 0 0,0-2 0 0 0,15-23 0 0 0,-5 8 0 0 0,-6 10 0 0 0,1 0 0 0 0,1 1 0 0 0,0 0 0 0 0,3-2 0 0 0,-1 0 0 0 0,1-1 0 0 0,3-7 0 0 0,-3 4 0 0 0,0 1 0 0 0,2 1 0 0 0,0 0 0 0 0,0 0 0 0 0,7-3 0 0 0,-5 1-36 0 0,-12 12 277 0 0,1 1 1 0 0,0-1 0 0 0,-1 1 0 0 0,3-1-242 0 0,-3 1 138 0 0,0 1 1 0 0,0-1-1 0 0,-1 1 1 0 0,0-1-1 0 0,1 0 1 0 0,-1 0-1 0 0,-1-1 1 0 0,2-2-139 0 0,10-12 9 0 0,-11 15-9 0 0,0 0 0 0 0,-1 0 0 0 0,1-1 0 0 0,1-3 0 0 0,-3 6 0 0 0,0 0 0 0 0,0 0 0 0 0,0 0 0 0 0,1 0 0 0 0,-1 1 0 0 0,1-2 0 0 0,2-3 0 0 0,-3 4 0 0 0,0 0 0 0 0,0 1 0 0 0,0-1 0 0 0,0 0 0 0 0,1 0 0 0 0,-1 1 0 0 0,2-2 0 0 0,14-15 0 0 0,-12 12 0 0 0,0-3-17 0 0,-2 5 44 0 0,-3 6-197 0 0,0 10-1418 0 0,2-4 591 0 0,-1-6-10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3:14.36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278 731 4607 0 0,'0'0'208'0'0,"-1"0"67"0"0,-1 1-40 0 0,0 0 0 0 0,0-1 0 0 0,0 1 0 0 0,0-1 0 0 0,0 1 0 0 0,0-1 0 0 0,0 0 0 0 0,-2 0-235 0 0,3 1 100 0 0,-1 0-1 0 0,0 0 1 0 0,1 1 0 0 0,-1-1-1 0 0,1 0 1 0 0,-1 0 0 0 0,1 1-1 0 0,0-1 1 0 0,-1 1-1 0 0,1-1 1 0 0,0 2-100 0 0,0-2 42 0 0,-4 6 316 0 0,0 0 1 0 0,0 0-1 0 0,-3 2-358 0 0,2-2 0 0 0,5-5 83 0 0,0-1 0 0 0,-1 1 0 0 0,1-1-1 0 0,1 1 1 0 0,-1 0 0 0 0,0-1 0 0 0,0 1 0 0 0,1 0-1 0 0,-1 0 1 0 0,1 0 0 0 0,-1 0 0 0 0,1-1-1 0 0,0 1 1 0 0,0 1-83 0 0,0-1 67 0 0,0-1 1 0 0,-1 1-1 0 0,1-1 0 0 0,0 0 0 0 0,0 1 0 0 0,-1-1 0 0 0,1 0 1 0 0,0 1-1 0 0,-1-1 0 0 0,0 0 0 0 0,1 0 0 0 0,-1 1 0 0 0,0-1-67 0 0,-3 8 31 0 0,2-6 17 0 0,1 0-1 0 0,-1 0 1 0 0,1-1-1 0 0,-1 1 1 0 0,0 0-1 0 0,0-1 1 0 0,0 0-1 0 0,0 1 1 0 0,-2 0-48 0 0,3-2 488 0 0,1-1 21 0 0,0 0-66 0 0,0 0-437 0 0,1 0 1 0 0,-1 0-1 0 0,0 0 0 0 0,0 0 1 0 0,0 0-1 0 0,1 0 0 0 0,-1 0 1 0 0,0 0-1 0 0,0 0 0 0 0,0 0 1 0 0,0 0-1 0 0,1-1 0 0 0,-1 1 1 0 0,0 0-1 0 0,0 0 0 0 0,0 0 1 0 0,0 0-1 0 0,1 0 0 0 0,-1 0 1 0 0,0-1-1 0 0,0 1 0 0 0,0 0 1 0 0,0 0-1 0 0,0 0-6 0 0,6-5 456 0 0,50-26 269 0 0,-2-3 0 0 0,9-10-725 0 0,-16 12 155 0 0,112-85-155 0 0,-141 102 0 0 0,101-71 0 0 0,-76 56 377 0 0,28-19 686 0 0,-46 32-434 0 0,23-12-629 0 0,5-4-21 0 0,-11 7 21 0 0,7-1 0 0 0,4-2 0 0 0,5-7 0 0 0,-50 31 0 0 0,-1 0 0 0 0,0 0 0 0 0,3-2 0 0 0,11-9 0 0 0,-2 1 0 0 0,-13 10 0 0 0,1 3 0 0 0,2 3 0 0 0,-1 0 0 0 0,0-1 0 0 0,-1-3 0 0 0,-3 1 0 0 0,0 0 0 0 0,0 0 0 0 0,0 0 0 0 0,0 0 0 0 0,0-1 0 0 0,0 0 0 0 0,-1 0 0 0 0,1 0 0 0 0,-1 0 0 0 0,0-1 0 0 0,4-2 0 0 0,14-15 0 0 0,3-3 0 0 0,4-6 0 0 0,-16 19-5 0 0,-10 10 13 0 0,-1 0 1 0 0,0 0-1 0 0,0 0 1 0 0,0-1 0 0 0,1 1-1 0 0,-1 0 1 0 0,0 0 0 0 0,0-1-1 0 0,0 0-8 0 0,0 1 371 0 0,-1 1 117 0 0,0 0 21 0 0,0 0-66 0 0,-1 2-294 0 0,-4 7-147 0 0,-1-1-1 0 0,0 0 1 0 0,0 0-1 0 0,-1 0 0 0 0,0-1 1 0 0,0 0-1 0 0,0 0 1 0 0,-1-1-1 0 0,0 0 1 0 0,-1 0-1 0 0,-7 3-1 0 0,-7 6 0 0 0,-17 13 0 0 0,6-4 0 0 0,-103 64 0 0 0,5-3 0 0 0,80-49 0 0 0,-22 22 0 0 0,26-18 0 0 0,-117 99 0 0 0,103-92 0 0 0,21-17 0 0 0,-2 6 0 0 0,27-24 0 0 0,1-1 0 0 0,-2 0 0 0 0,0-1 0 0 0,-17 8 0 0 0,32-17 0 0 0,0 0 0 0 0,0-1 0 0 0,1 1 0 0 0,-1 0 0 0 0,1 0 0 0 0,-1 1 0 0 0,0-1 0 0 0,1 0 0 0 0,-2 2 0 0 0,-1 1 0 0 0,-1-2 0 0 0,-1 2 0 0 0,-9 7 0 0 0,2-1 0 0 0,-6 3 0 0 0,17-12 0 0 0,1 0 0 0 0,0 0 0 0 0,1-1 0 0 0,-1 1 0 0 0,0 0 0 0 0,0 0 0 0 0,1-1 0 0 0,-1 1 0 0 0,0 0 0 0 0,1 0 0 0 0,-1 0 0 0 0,1 0 0 0 0,-1 0 0 0 0,1 0 0 0 0,-7 10 0 0 0,6-10 0 0 0,-1 1 0 0 0,21-20 0 0 0,5-8 0 0 0,-5 7 0 0 0,0 0 0 0 0,1 2 0 0 0,10-7 0 0 0,23-20 0 0 0,127-123 0 0 0,-76 69 0 0 0,-42 45 0 0 0,5 0 0 0 0,-54 42 0 0 0,18-11 0 0 0,15-8 0 0 0,-7 6 0 0 0,15-11 0 0 0,44-29 0 0 0,-53 34 0 0 0,17-13 0 0 0,-36 25 0 0 0,-18 13 0 0 0,-1 0 0 0 0,1 0 0 0 0,-1-1 0 0 0,0 0 0 0 0,0-1 0 0 0,23-20-7 0 0,-8 7 86 0 0,-21 19 292 0 0,-1 1 117 0 0,0 0 21 0 0,0 0-66 0 0,0 0-429 0 0,-1 1 0 0 0,0-1 0 0 0,1 1 0 0 0,-1-1 0 0 0,1 1 0 0 0,-1-1 0 0 0,1 1 0 0 0,-1-1 1 0 0,1 1-1 0 0,-1 0 0 0 0,0 0-14 0 0,0 0 10 0 0,-15 16-10 0 0,-11 7 0 0 0,0 1 0 0 0,2-4 0 0 0,0-1 0 0 0,-26 15 0 0 0,20-15 0 0 0,-53 35 0 0 0,18-12 0 0 0,1 3 0 0 0,-47 50 0 0 0,52-43 0 0 0,-15 16 0 0 0,12-11 0 0 0,7-6 0 0 0,-28 24 0 0 0,72-66 0 0 0,-54 44 0 0 0,-13 4 0 0 0,6-3 0 0 0,6-3 0 0 0,-21 13 0 0 0,88-65 0 0 0,0 1 0 0 0,0-1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0,8-2 0 0 0,12-6 0 0 0,-1-4 0 0 0,0 0 0 0 0,10-10 0 0 0,17-11 0 0 0,9-3 0 0 0,-2-3 0 0 0,-2-3 0 0 0,30-30 0 0 0,-47 36 0 0 0,6-10 0 0 0,21-24 0 0 0,-22 28 0 0 0,-11 12 0 0 0,29-24 0 0 0,14-10 0 0 0,-53 49 0 0 0,0 0 0 0 0,2 1 0 0 0,-1 1 0 0 0,1 1 0 0 0,10-4 0 0 0,26-9 72 0 0,-54 24 299 0 0,-2 1 117 0 0,-2 1 21 0 0,-9 8-295 0 0,0-1 0 0 0,-1-1 0 0 0,-5 2-214 0 0,-2 1-34 0 0,-6 6 34 0 0,-74 52 0 0 0,-87 61 0 0 0,94-67 0 0 0,-4-4 0 0 0,-19 14 0 0 0,26-13 0 0 0,-3 9 0 0 0,68-49 0 0 0,-6 4 0 0 0,-25 25 0 0 0,34-29 0 0 0,18-15 0 0 0,5-3 0 0 0,4-3 0 0 0,7-4 0 0 0,-1-1 0 0 0,1-1 0 0 0,-1 0 0 0 0,1-2 0 0 0,45-40 0 0 0,-44 38 0 0 0,25-24 0 0 0,17-15 0 0 0,56-45-671 0 0,-42 29-7268 0 0,-50 46 1501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3:18.791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1848 15 4607 0 0,'0'0'102'0'0,"0"0"20"0"0,0 0 6 0 0,0 0 51 0 0,0 0 213 0 0,0-1 96 0 0,1 0-231 0 0,0-1-389 0 0,0-7 3244 0 0,-1 8-2741 0 0,0 1 117 0 0,0 0 21 0 0,0 0-66 0 0,-1 1-294 0 0,-7 5 68 0 0,1 1 0 0 0,0-1-1 0 0,0 2 1 0 0,1-1-1 0 0,0 1 1 0 0,0 0-1 0 0,1 0 1 0 0,0 1-217 0 0,-10 14 331 0 0,-12 27-331 0 0,26-48 1 0 0,-131 179 2046 0 0,104-147-2047 0 0,1 2 0 0 0,-6 14 0 0 0,21-32 0 0 0,-1 0 0 0 0,-7 6 0 0 0,2-1 0 0 0,0 1 0 0 0,-48 72 500 0 0,-73 107 1048 0 0,20-35-1548 0 0,77-109 0 0 0,-19 17 0 0 0,13-18 0 0 0,-4 13 0 0 0,18-18 0 0 0,-14 20 0 0 0,3-8 0 0 0,17-24 0 0 0,-27 30 0 0 0,10-17 0 0 0,-24 40 0 0 0,58-79-24 0 0,-1-1 0 0 0,-4 4 24 0 0,2-3 489 0 0,1 0 1 0 0,1 1-490 0 0,-4 4 1154 0 0,-18 18-1154 0 0,-3 4-37 0 0,9-6 37 0 0,17-23 0 0 0,1 2 0 0 0,5-7 0 0 0,4-4 0 0 0,-1-1 0 0 0,1 0 0 0 0,-1 0 0 0 0,0 1 0 0 0,0-1 0 0 0,-1 0 0 0 0,1 1 0 0 0,0 1 0 0 0,-1-1 0 0 0,1 0 0 0 0,0 1 0 0 0,1-1 0 0 0,-1 0 0 0 0,0 0 0 0 0,0 0 0 0 0,-2 3 0 0 0,-1 0 0 0 0,4-5 0 0 0,0 1 0 0 0,0-1 0 0 0,0 0 0 0 0,0 1 0 0 0,0-1 0 0 0,0 0 0 0 0,0 2 0 0 0,-1 3 0 0 0,-10 14 0 0 0,8-15 0 0 0,-2-1 0 0 0,3 2 0 0 0,-1 0 0 0 0,1 1 0 0 0,2-5 0 0 0,-2-2 0 0 0,-7 11 0 0 0,4-7 0 0 0,5-4 0 0 0,-1 0 0 0 0,1 1 0 0 0,-1-1 0 0 0,1 0 0 0 0,0 0 0 0 0,-1 1 0 0 0,0 1 0 0 0,-3 5 0 0 0,4-4 0 0 0,-1-1 0 0 0,1 0 0 0 0,-1 0 0 0 0,0 0 0 0 0,0 0 0 0 0,0 0 0 0 0,-5 8 0 0 0,5-8 0 0 0,1-1 0 0 0,-1 1 0 0 0,1-1 0 0 0,-1 0 0 0 0,0 1 0 0 0,1-1 0 0 0,-1 0 0 0 0,0 0 0 0 0,-2 1 0 0 0,-1 0 0 0 0,3-2 0 0 0,0 0 0 0 0,0 1 0 0 0,0-1 0 0 0,1 1 0 0 0,-1-1 0 0 0,0 1 0 0 0,1-1 0 0 0,-1 1 0 0 0,1 0 0 0 0,0 0 0 0 0,0 0 0 0 0,-1 0 0 0 0,-7 13 0 0 0,2 1 0 0 0,6-11 0 0 0,0-3 0 0 0,1 0 0 0 0,-1-1 0 0 0,0 1 0 0 0,0 0 0 0 0,1-1 0 0 0,-1 1 0 0 0,0-1 0 0 0,0 1 0 0 0,-1-1 0 0 0,1 1 0 0 0,-1 0 0 0 0,1-1 0 0 0,1 0 0 0 0,-1 0 0 0 0,0-1 0 0 0,0 1 0 0 0,1 0 0 0 0,-1 0 0 0 0,0-1 0 0 0,0 1 0 0 0,-1 0 0 0 0,-16 12 0 0 0,2 6 0 0 0,11-14 0 0 0,2-3 0 0 0,1 1 0 0 0,-1-1 0 0 0,1 1 0 0 0,-1 0 0 0 0,1-1 0 0 0,-1 3 0 0 0,-4 4 0 0 0,-3 1 0 0 0,9-6 0 0 0,0-3 0 0 0,1 0 0 0 0,0 0 0 0 0,-1 0 0 0 0,1 0 0 0 0,-1 1 0 0 0,1-1 0 0 0,-1 0 0 0 0,1-1 0 0 0,-1 1 0 0 0,0 0 0 0 0,0 0 0 0 0,1 0 0 0 0,-18 22 0 0 0,12-16 0 0 0,2-3 0 0 0,0 0 0 0 0,0 1 0 0 0,0-1 0 0 0,-1 4 0 0 0,-3 6 0 0 0,4-5 0 0 0,-1-3 0 0 0,0 0 0 0 0,1 0 0 0 0,3 2 0 0 0,1 0 0 0 0,-2 1 0 0 0,1-2-133 0 0,1-5-563 0 0,0-2-257 0 0,0 0-58 0 0,0 0-12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8:03.06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47 207 10135 0 0,'-2'0'231'0'0,"-8"3"10"0"0,2-1-21 0 0,-1 0 1 0 0,1 1 0 0 0,-1 1-221 0 0,8-4 393 0 0,1 0 106 0 0,0 0 11 0 0,0 0-67 0 0,1-1-294 0 0,13-30-106 0 0,-9 18 266 0 0,1 1 0 0 0,1 0 1 0 0,-1 0-1 0 0,2 0 1 0 0,0 1-1 0 0,6-8-309 0 0,-1 7 24 0 0,-1-1-1 0 0,2 2 1 0 0,0 0-1 0 0,0 0 1 0 0,1 2 0 0 0,0-1-1 0 0,13-4-23 0 0,-14 9 0 0 0,-13 5 0 0 0,0-1 0 0 0,1 1 0 0 0,-1 0 0 0 0,0-1 0 0 0,0 1 0 0 0,1 0 0 0 0,-1 0 0 0 0,0 0 0 0 0,1 0 0 0 0,0 1 0 0 0,0-1 0 0 0,-1 1 0 0 0,1-1 0 0 0,0 1 0 0 0,-1-1 0 0 0,1 1 0 0 0,-1 0 0 0 0,1 0 0 0 0,-1 0 0 0 0,1 0 0 0 0,-1 0 0 0 0,0 0 0 0 0,1 0 0 0 0,-1 1 0 0 0,0-1 0 0 0,0 0 0 0 0,1 2 0 0 0,0 0 0 0 0,0 0 0 0 0,-1 0 0 0 0,0 0 0 0 0,1 0 0 0 0,-1 0 0 0 0,0 0 0 0 0,0 2 0 0 0,1 4 0 0 0,0 1 0 0 0,-1 0 0 0 0,-1-1 0 0 0,0 1 0 0 0,0 3 0 0 0,-2 4 180 0 0,0 0 0 0 0,-1-1 0 0 0,-1 1 0 0 0,-1 0 0 0 0,0-1 0 0 0,-1 0 0 0 0,-1 0 0 0 0,-2 3-180 0 0,-3 3 219 0 0,-1 0 1 0 0,0-1-1 0 0,-15 17-219 0 0,-53 54 1833 0 0,71-82-1684 0 0,4-6-134 0 0,4-6-12 0 0,3-3-5 0 0,1-5 2 0 0,1 1 0 0 0,0 0 0 0 0,1-1 0 0 0,0 1 0 0 0,2-3 0 0 0,0 2 0 0 0,1 1 0 0 0,-1-1 0 0 0,1 1 0 0 0,1 1 0 0 0,0-1 0 0 0,6-7 0 0 0,16-16 0 0 0,2 0 0 0 0,21-15 0 0 0,-40 36 0 0 0,1 1 0 0 0,0 0 0 0 0,1 1 0 0 0,0 1 0 0 0,1 0 0 0 0,-6 3 0 0 0,1 1 0 0 0,0 0 0 0 0,0 0 0 0 0,1 2 0 0 0,-1-1 0 0 0,0 1 0 0 0,10 0 0 0 0,-17 2 0 0 0,-1 0 0 0 0,1 0 0 0 0,-1 1 0 0 0,1-1 0 0 0,-1 1 0 0 0,1 0 0 0 0,-1 0 0 0 0,0 0 0 0 0,1 0 0 0 0,-1 1 0 0 0,0-1 0 0 0,0 1 0 0 0,0 0 0 0 0,0 0 0 0 0,0 0 0 0 0,0 0 0 0 0,-1 1 0 0 0,1-1 0 0 0,-1 1 0 0 0,1-1 0 0 0,-1 1 0 0 0,0 0 0 0 0,0 0 0 0 0,0 0 0 0 0,0 3 0 0 0,1-1 0 0 0,-1 0 0 0 0,0 0 0 0 0,0 0 0 0 0,0 1 0 0 0,-1-1 0 0 0,0 0 0 0 0,0 1 0 0 0,0 0 0 0 0,-1-1 0 0 0,0 1 0 0 0,0-1 0 0 0,0 1 0 0 0,-1 0 0 0 0,1-1 0 0 0,-3 6 0 0 0,-3 10 72 0 0,6-20 299 0 0,0-1 117 0 0,0 0 21 0 0,3-9 83 0 0,3-3-589 0 0,0 1 0 0 0,0-1 0 0 0,1 1 0 0 0,1 1 0 0 0,0-1 0 0 0,7-6-3 0 0,-1 2-1 0 0,1 0 1 0 0,1 2-1 0 0,14-11 1 0 0,-22 19 0 0 0,0 0 0 0 0,0 1 0 0 0,1 0 0 0 0,-1 0 0 0 0,1 1 0 0 0,0 0 0 0 0,0 0 0 0 0,0 1 0 0 0,0 0 0 0 0,0 1 0 0 0,1 0 0 0 0,-1 1 0 0 0,0-1 0 0 0,1 2 0 0 0,-1-1 0 0 0,0 1 0 0 0,0 1 0 0 0,1 0 0 0 0,-1 0 0 0 0,0 1 0 0 0,-1 0 0 0 0,1 0 0 0 0,0 1 0 0 0,-1 0 0 0 0,1 2 0 0 0,4 2 242 0 0,0 0 0 0 0,-1 1 0 0 0,0 1 0 0 0,-1 0-1 0 0,0 0 1 0 0,-1 2 0 0 0,8 9-242 0 0,-3-1 89 0 0,-1 0 0 0 0,-1 1-1 0 0,-1 1 1 0 0,3 10-89 0 0,-5-7 0 0 0,-1 0 0 0 0,-1 1 0 0 0,-1 2 0 0 0,4 26-13 0 0,0 11 13 0 0,1 9-2405 0 0,-10-62 687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3:25.2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1620 4607 0 0,'0'0'102'0'0,"0"0"20"0"0,0 0 6 0 0,-2 1-21 0 0,-2 4 80 0 0,-1-1 1 0 0,0 1-1 0 0,0-1 0 0 0,-4 3-187 0 0,-14 10 1304 0 0,17-12-1216 0 0,5-3 138 0 0,0-1-122 0 0,0-1 0 0 0,0 1 0 0 0,0 0 1 0 0,0 0-1 0 0,0 0 0 0 0,0-1 0 0 0,0 1 0 0 0,0 0 0 0 0,0-1 0 0 0,-1 1-104 0 0,-5 3 781 0 0,5-4-410 0 0,2 0 117 0 0,0 0 21 0 0,0 0-66 0 0,2 0-429 0 0,-1-1 0 0 0,0 1 0 0 0,0-1 0 0 0,1 0 0 0 0,-1 1 0 0 0,0-1 0 0 0,0 0 0 0 0,0 0 0 0 0,0 0 0 0 0,0 0 0 0 0,0 0-14 0 0,2-1 11 0 0,9-7-11 0 0,-9 7 0 0 0,-1 1 0 0 0,1-1 0 0 0,0 0 0 0 0,-1 0 0 0 0,0 0 0 0 0,1-1 0 0 0,-1 1 0 0 0,0-1 0 0 0,0 1 0 0 0,0-2 0 0 0,2-2 0 0 0,1 0-1 0 0,0 0 1 0 0,0 0 0 0 0,0 0-1 0 0,0 1 1 0 0,1 0-1 0 0,6-4 1 0 0,17-17 446 0 0,86-89 325 0 0,35-37 63 0 0,42-55 97 0 0,-143 154-434 0 0,31-36 123 0 0,-33 36-620 0 0,-32 38 0 0 0,-1 2 0 0 0,14-11 0 0 0,10-9 0 0 0,-18 15 0 0 0,0 0 0 0 0,6-1 0 0 0,15-13 0 0 0,0-5 0 0 0,-2-2 0 0 0,16-22 0 0 0,-18 22 1435 0 0,5-2-1435 0 0,4-3 613 0 0,-34 34-613 0 0,0 0 0 0 0,11-7 0 0 0,-3 3 0 0 0,63-45 0 0 0,-78 54 0 0 0,1 0 0 0 0,-1 0 0 0 0,-1-1 0 0 0,2-1 0 0 0,13-15 0 0 0,111-95 0 0 0,-99 85 0 0 0,-10 16 0 0 0,-18 14 0 0 0,1-1 0 0 0,-1 1 0 0 0,0 0 0 0 0,0-1 0 0 0,0 0 0 0 0,0 0 0 0 0,2-3 0 0 0,17-22 0 0 0,-13 16 0 0 0,0 0 0 0 0,5-8 0 0 0,7-6 0 0 0,-17 20 0 0 0,-1 0 72 0 0,-2 5 299 0 0,-1 1 117 0 0,0 0 21 0 0,0 0-66 0 0,-1 1-428 0 0,0-1 0 0 0,-1 1 0 0 0,1-1 0 0 0,0 1 0 0 0,0-1-1 0 0,0 1 1 0 0,0 0 0 0 0,0 0 0 0 0,0-1 0 0 0,0 1 0 0 0,1 0-15 0 0,-6 4 1 0 0,-7 4-1 0 0,-1 1 0 0 0,1 1 0 0 0,1 0 0 0 0,-4 6 0 0 0,-4 2 0 0 0,16-16 0 0 0,-1 1 0 0 0,1-1 0 0 0,-1 0 0 0 0,-2 1 0 0 0,-15 10 0 0 0,-73 69 0 0 0,59-50 0 0 0,-4 8 0 0 0,-22 21 0 0 0,46-48 0 0 0,-76 73 0 0 0,1 1 0 0 0,14-14 0 0 0,-10 11 0 0 0,-31 31 0 0 0,96-93 0 0 0,-55 58 0 0 0,63-64 0 0 0,-107 128 0 0 0,88-102 0 0 0,-15 13 0 0 0,-3 3 0 0 0,-22 23 0 0 0,52-62 0 0 0,0 0 0 0 0,-18 13 0 0 0,-11 3 0 0 0,45-32 0 0 0,-1 0 0 0 0,0 0 0 0 0,-3 0 0 0 0,2-1 0 0 0,6-3 0 0 0,1 0 0 0 0,0 0 0 0 0,0 0 0 0 0,-1 1 0 0 0,1-1 0 0 0,0 0 0 0 0,0 0 0 0 0,-1 0 0 0 0,1 0 0 0 0,0 0 0 0 0,-1-1 0 0 0,1 1 0 0 0,0 0 0 0 0,0 0 0 0 0,-1 0 0 0 0,1 0 0 0 0,0 0 0 0 0,0 0 0 0 0,-1 0 0 0 0,1 0 0 0 0,0-1 0 0 0,0 1 0 0 0,-1 0 0 0 0,1 0 0 0 0,0-1 0 0 0,0 1 0 0 0,0 0 0 0 0,0 0 0 0 0,0-1 0 0 0,0 1 0 0 0,-1 0 0 0 0,1-1 0 0 0,0 1 0 0 0,0 0 0 0 0,0-1 0 0 0,0 1 0 0 0,0 0 0 0 0,0 0 0 0 0,0-1 0 0 0,0 1 0 0 0,0 0 0 0 0,0-1 0 0 0,1 1 0 0 0,-1 0 0 0 0,5-8 0 0 0,4-2 0 0 0,-5 9 0 0 0,-1 0 0 0 0,3-2 0 0 0,0 0 0 0 0,0-1 0 0 0,-1 1 0 0 0,1-2 0 0 0,-1 1 0 0 0,0 0 0 0 0,1-3 0 0 0,8-5 0 0 0,14-9 0 0 0,-21 17 0 0 0,1-1 0 0 0,-2 0 0 0 0,3-2 0 0 0,2-3 0 0 0,1 1 0 0 0,0 0 0 0 0,5-2 0 0 0,-2 2 0 0 0,12-11 0 0 0,159-142-64 0 0,-155 136-1256 0 0,22-26 1320 0 0,40-38 293 0 0,-33 34 633 0 0,93-99-746 0 0,90-82-195 0 0,-137 132 15 0 0,124-92 0 0 0,-215 184 0 0 0,8-10 0 0 0,-9 9 0 0 0,9-7 0 0 0,-10 10 0 0 0,-1-1 0 0 0,5-6 0 0 0,-11 9 0 0 0,-5 5 0 0 0,1 0 0 0 0,0 0 0 0 0,0 1 0 0 0,1-1 0 0 0,-1 1 0 0 0,3-3 0 0 0,-1 1 72 0 0,-4 4 299 0 0,0 1 117 0 0,0 0 21 0 0,0 0-66 0 0,-1 1-294 0 0,-7 10-906 0 0,0 0 0 0 0,0 1 1 0 0,1 0-1 0 0,0 0 0 0 0,1 0 0 0 0,-4 13 757 0 0,6-12-6139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03:21.6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130 0 11055 0 0,'-31'18'984'0'0,"14"-7"-792"0"0,-2-1-192 0 0,3 1 0 0 0,1-1-800 0 0,4 1-192 0 0,3 2-48 0 0,3-1-8 0 0,2 1 544 0 0,-2-2 112 0 0,5-11 16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2:57:18.1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63 919 0 0,'0'0'204'0'0,"0"0"520"0"0,0 0 226 0 0,0 0 46 0 0,-1 2-72 0 0,-1 6-346 0 0,1-6-148 0 0,1-2-29 0 0,0 0-38 0 0,0 1-131 0 0,-1 7-59 0 0,1-6-12 0 0,0-2-10 0 0,0 0-39 0 0,0 1-16 0 0,0 6-7 0 0,0-6-3 0 0,0-1-12 0 0,0 2-2 0 0,3 6 1120 0 0,0-9-1008 0 0,7 0-17 0 0,0-2 0 0 0,0 1-1 0 0,0-2 1 0 0,0 1 0 0 0,0-1-1 0 0,2-2-166 0 0,41-27 416 0 0,-42 26-342 0 0,11-3 66 0 0,-18 9-135 0 0,0-1 1 0 0,-1-1 0 0 0,1 1 0 0 0,-1 0 0 0 0,3-2-6 0 0,12-11 64 0 0,-16 14-11 0 0,-2 1 15 0 0,0 0 12 0 0,-2 1-6 0 0,-11 9 71 0 0,0 0 0 0 0,-4 5-145 0 0,12-10 36 0 0,0 0-1 0 0,-1-1 0 0 0,-4 3-35 0 0,4-4 35 0 0,0 1 0 0 0,1 1 0 0 0,-5 3-35 0 0,3-1 24 0 0,-2-1 0 0 0,1 0 1 0 0,-1 0-1 0 0,-9 4-24 0 0,15-8-1 0 0,-4 3 56 0 0,6-3-54 0 0,1-1 0 0 0,-1 0 0 0 0,0 0-1 0 0,0 0 1 0 0,0 0 0 0 0,0-1 0 0 0,-1 1 0 0 0,1 0 0 0 0,0 0 0 0 0,0 0-1 0 0,0-1 1 0 0,-1 1-1 0 0,-6 3 63 0 0,6-3 21 0 0,2-1 1 0 0,0 0 11 0 0,0 0-13 0 0,0 0-10 0 0,0 0 3 0 0,2-1 18 0 0,20-15 147 0 0,-13 8-70 0 0,1 1-1 0 0,8-5-170 0 0,-15 11 16 0 0,0-1 0 0 0,0 1-1 0 0,0-1 1 0 0,0 0 0 0 0,0 0-1 0 0,0 0 1 0 0,1-2-16 0 0,4-3 38 0 0,22-15 38 0 0,-20 15-120 0 0,-7 5-182 0 0,-3 2-72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2:56.9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5908 4607 0 0,'0'0'102'0'0,"0"0"20"0"0,0 0 6 0 0,1 1-21 0 0,0 6-14 0 0,-1-6 278 0 0,-1 5 430 0 0,0-3-670 0 0,0 0 1 0 0,0 0-1 0 0,0 0 1 0 0,0 0-1 0 0,0 0 0 0 0,-1 1-131 0 0,-3 6 100 0 0,4-6 239 0 0,-2 1 0 0 0,1 0 0 0 0,0-1 0 0 0,-4 5-339 0 0,5-8 443 0 0,0 0-294 0 0,-11 18 1307 0 0,11-18-1013 0 0,1-1-222 0 0,0 0 166 0 0,0 0 101 0 0,0 0 21 0 0,0 0-66 0 0,0 0-222 0 0,0 0 166 0 0,-2-10 1053 0 0,2 9-1291 0 0,2-6-133 0 0,1-1-16 0 0,2 1 0 0 0,3 0 0 0 0,-5 6 0 0 0,0-1 0 0 0,-1 0 0 0 0,1 0 0 0 0,-1 0 0 0 0,0 0 0 0 0,1-1 0 0 0,0-1 0 0 0,7-6 42 0 0,0 1 1 0 0,1 0-1 0 0,1 1 0 0 0,7-5-42 0 0,20-15 274 0 0,-17 12 1274 0 0,11-6-1548 0 0,11-7 57 0 0,2-2-57 0 0,17-8 0 0 0,-34 22 0 0 0,116-74 0 0 0,-100 60 0 0 0,16-17 0 0 0,-30 25 0 0 0,1-5-30 0 0,7-7 30 0 0,-21 16 369 0 0,1 2 0 0 0,1 0 0 0 0,1 2 0 0 0,1 0 0 0 0,1 0-369 0 0,8-1-461 0 0,-16 9 358 0 0,0-1 0 0 0,0 0 0 0 0,-1-2 0 0 0,5-3 103 0 0,2-3 366 0 0,1 1 0 0 0,0 1 0 0 0,12-5-366 0 0,8-5 8 0 0,116-66-8 0 0,-30 18 0 0 0,-108 60 0 0 0,133-82 0 0 0,-125 73 0 0 0,8-8 0 0 0,-12 8 0 0 0,-13 12 0 0 0,21-18 0 0 0,2 2 0 0 0,22-12 0 0 0,-32 22 0 0 0,-1-1 0 0 0,0 0 0 0 0,13-14 0 0 0,-7 7 0 0 0,-18 15 0 0 0,0 0 0 0 0,1-2 0 0 0,8-10 28 0 0,-4 4 111 0 0,0 1-1 0 0,2 1 0 0 0,4-4-138 0 0,34-23 1443 0 0,-30 21-1281 0 0,15-9-162 0 0,24-16 0 0 0,-22 16 0 0 0,-24 16 0 0 0,19-10 0 0 0,41-23 0 0 0,-63 36 0 0 0,15-12 0 0 0,-18 11 0 0 0,1 2 0 0 0,9-5 0 0 0,-13 8 0 0 0,0 0 0 0 0,-1-1 0 0 0,7-6 0 0 0,-6 5 0 0 0,0 0 0 0 0,9-5 0 0 0,-4 5 0 0 0,3-3 0 0 0,8-5 0 0 0,-20 12 0 0 0,-1-1 0 0 0,1 0 0 0 0,-1 0 0 0 0,1-1 0 0 0,3-5 0 0 0,-7 8 0 0 0,1 0 0 0 0,-1 0 0 0 0,0 0 0 0 0,1 0 0 0 0,0 0 0 0 0,-1 0 0 0 0,1 0 0 0 0,0 1 0 0 0,0-1 0 0 0,1 1 0 0 0,-1 0 0 0 0,1 0 0 0 0,1-1 0 0 0,2 0 0 0 0,0 0 0 0 0,-1 0 0 0 0,1-1 0 0 0,-1 0 0 0 0,0-1 0 0 0,0 1 0 0 0,3-5 0 0 0,-1 3 0 0 0,0 1 0 0 0,0 0 0 0 0,0 0 0 0 0,6-2 0 0 0,17-10 0 0 0,-20 9 0 0 0,0 0 0 0 0,0-1 0 0 0,-1 0 0 0 0,-1 0 0 0 0,1-1 0 0 0,-1-1 0 0 0,-3 5 0 0 0,1 0 0 0 0,0 0 0 0 0,0 1 0 0 0,0-1 0 0 0,8-3 0 0 0,-5 2 0 0 0,25-12 0 0 0,-22 12 0 0 0,0 0 0 0 0,1-2 0 0 0,5-3 0 0 0,0 1 0 0 0,10-4 0 0 0,-19 9 0 0 0,0 0 0 0 0,6-5 0 0 0,-8 5 0 0 0,-1 1 0 0 0,1 0 0 0 0,0 1 0 0 0,7-4 0 0 0,-4 3 0 0 0,0-1 0 0 0,10-6 0 0 0,8-4 0 0 0,-8 2 0 0 0,-9 9 0 0 0,-7 3 0 0 0,1-1 0 0 0,-1 0 0 0 0,0 0 0 0 0,1 0 0 0 0,-1-1 0 0 0,-1 0 0 0 0,4-2 0 0 0,4-4 0 0 0,-9 8 0 0 0,1 0 0 0 0,27-15 0 0 0,-27 15 0 0 0,-1 0 0 0 0,1 0 0 0 0,-1 0 0 0 0,0-1 0 0 0,1 1 0 0 0,-1-1 0 0 0,0 0 0 0 0,2-2 0 0 0,6-8 0 0 0,28-27 0 0 0,-29 30 0 0 0,1 0 0 0 0,1 1 0 0 0,-1 0 0 0 0,5-1 0 0 0,-15 9 0 0 0,1 0 0 0 0,-1 0 0 0 0,0 0 0 0 0,0 0 0 0 0,1 0 0 0 0,-1-1 0 0 0,0 1 0 0 0,0 0 0 0 0,0 0 0 0 0,0-1 0 0 0,1-2 0 0 0,2 0 0 0 0,-1 0 0 0 0,0 0 0 0 0,1 1 0 0 0,-1-1 0 0 0,5-2 0 0 0,4-4 0 0 0,-7 5 0 0 0,1 0 0 0 0,1 0 0 0 0,-1 1 0 0 0,3-2 0 0 0,28-21 0 0 0,-25 21 0 0 0,-1 4 0 0 0,-9 2 0 0 0,1 0 0 0 0,-1-1 0 0 0,0 1 0 0 0,0-1 0 0 0,1 0 0 0 0,-1 0 0 0 0,0 1 0 0 0,0-1 0 0 0,0-1 0 0 0,0 1 0 0 0,0 0 0 0 0,0 0 0 0 0,1-2 0 0 0,5-4 0 0 0,-6 4 0 0 0,1 0 0 0 0,-1 1 0 0 0,1 0 0 0 0,0 0 0 0 0,0 0 0 0 0,0 0 0 0 0,1-1 0 0 0,1 2 0 0 0,17-10 0 0 0,-16 8 133 0 0,-1-1-1 0 0,0 0 0 0 0,0 0 1 0 0,0 0-1 0 0,-1-1 0 0 0,4-2-132 0 0,-4 1 248 0 0,1 1 0 0 0,0 1-1 0 0,0-1 1 0 0,1 1-1 0 0,5-4-247 0 0,8-4 9 0 0,0-1-1 0 0,1-2-8 0 0,24-17-1 0 0,-22 17 1 0 0,-1 0 0 0 0,10-10 0 0 0,-13 11 0 0 0,2 0 0 0 0,5-3 0 0 0,-9 7 0 0 0,0-1 0 0 0,0-1 0 0 0,11-11 0 0 0,-20 16 0 0 0,0 1 0 0 0,1 0 0 0 0,0 0 0 0 0,8-4 0 0 0,-13 8 0 0 0,0 0 0 0 0,0-1 0 0 0,0 1 0 0 0,0-1 0 0 0,2-2 0 0 0,10-10 0 0 0,14-8 0 0 0,2 1 0 0 0,28-15 0 0 0,-46 29 0 0 0,-1 0 0 0 0,11-9 0 0 0,-13 8 0 0 0,1 1 0 0 0,1 0 0 0 0,8-4 0 0 0,-9 6 0 0 0,0 0 0 0 0,-1-1 0 0 0,0-1 0 0 0,5-4 0 0 0,36-36 0 0 0,-31 28 0 0 0,2 0 0 0 0,4-2 0 0 0,-22 19 0 0 0,16-11 0 0 0,-1-2 0 0 0,4-5 0 0 0,-19 17 0 0 0,1 1 0 0 0,0-1 0 0 0,0 1 0 0 0,0 0 0 0 0,0 0 0 0 0,1 0 0 0 0,0 1 0 0 0,-1-1 0 0 0,0 0 0 0 0,0-1 0 0 0,0 1 0 0 0,3-3 0 0 0,2-3 0 0 0,1 0 0 0 0,0 1 0 0 0,0 0 0 0 0,1 1 0 0 0,5-3 0 0 0,-1 2 0 0 0,-1 0 0 0 0,1 0 0 0 0,-1-2 0 0 0,0 0 0 0 0,-1 0 0 0 0,-7 5 0 0 0,0 0 0 0 0,0 1 0 0 0,1 0 0 0 0,-1 0 0 0 0,1 1 0 0 0,2-2 0 0 0,0 0 0 0 0,5-4 0 0 0,65-40 0 0 0,-53 32 0 0 0,-15 9 0 0 0,13-6 0 0 0,-13 8 0 0 0,-1-1 0 0 0,9-7 0 0 0,-7 5 0 0 0,13-6 0 0 0,-10 6 0 0 0,0-1 0 0 0,0-1 0 0 0,7-7 0 0 0,41-38 0 0 0,-44 38 0 0 0,-10 9 0 0 0,1 2 0 0 0,0-1 0 0 0,5-2 0 0 0,11-6 0 0 0,-19 11 0 0 0,1 0 0 0 0,0 1 0 0 0,-1 0 0 0 0,1 1 0 0 0,4-2 0 0 0,18-6 0 0 0,-26 9 0 0 0,-2-1 0 0 0,1 1 0 0 0,0-1 0 0 0,0 0 0 0 0,-1 0 0 0 0,0 0 0 0 0,1 0 0 0 0,1-3 0 0 0,11-11 0 0 0,-5 9 0 0 0,0 0 0 0 0,0 1 0 0 0,0 1 0 0 0,1 0 0 0 0,-1 1 0 0 0,27-15 0 0 0,-6 3 0 0 0,-17 10 0 0 0,0-2 0 0 0,7-4 0 0 0,-9 5 0 0 0,0 0 0 0 0,13-5 0 0 0,-8 4 0 0 0,-10 5 0 0 0,-1-1 0 0 0,0 0 0 0 0,0-1 0 0 0,0 0 0 0 0,-1 0 0 0 0,6-6 0 0 0,-3 2 0 0 0,1 0 0 0 0,6-3 0 0 0,14-10 0 0 0,26-20 0 0 0,-46 35 0 0 0,0 1 0 0 0,1 1 0 0 0,3-2 0 0 0,20-13 0 0 0,11-10 0 0 0,-15 11 0 0 0,20-17 0 0 0,-20 16 0 0 0,-23 17 0 0 0,1-1 0 0 0,-1-1 0 0 0,0 1 0 0 0,1-2 0 0 0,-2 2 0 0 0,0-1 0 0 0,1 1 0 0 0,0 0 0 0 0,0 1 0 0 0,0 0 0 0 0,1 0 0 0 0,0 1 0 0 0,2-1 0 0 0,-9 3 0 0 0,5-2 0 0 0,1-1 0 0 0,-1 0 0 0 0,0 0 0 0 0,0-1 0 0 0,-1 0 0 0 0,4-3 0 0 0,15-12 0 0 0,32-18 0 0 0,-29 21 0 0 0,-1-1 0 0 0,1-3 0 0 0,-22 17 0 0 0,0 1 0 0 0,0-1 0 0 0,1 1 0 0 0,-1 1 0 0 0,1-1 0 0 0,5-1 0 0 0,-4 2 0 0 0,-1-1 0 0 0,1 0 0 0 0,0 0 0 0 0,3-4 0 0 0,1-1 0 0 0,0-1 0 0 0,2-4 0 0 0,-4 5 0 0 0,0 0 0 0 0,1 0 0 0 0,4-2 0 0 0,9-6 0 0 0,17-9 0 0 0,70-34 0 0 0,-52 24 0 0 0,-14 13 0 0 0,-13 6 0 0 0,28-10 0 0 0,-38 18 0 0 0,14-10 0 0 0,-15 8 0 0 0,18-7 0 0 0,-29 13 0 0 0,-1 0 0 0 0,0-1 0 0 0,0 1 0 0 0,0-2 0 0 0,0 1 0 0 0,-1-1 0 0 0,3-3 0 0 0,1 0 0 0 0,0 0 0 0 0,8-5 0 0 0,-5 6 0 0 0,-6 4 0 0 0,0-1 0 0 0,0 0 0 0 0,-1-1 0 0 0,0 1 0 0 0,0-1 0 0 0,5-5 0 0 0,-10 7 0 0 0,1 1 0 0 0,0-1 0 0 0,0 1 0 0 0,1 0 0 0 0,-1 0 0 0 0,1 0 0 0 0,0 1 0 0 0,-1-1 0 0 0,1 1 0 0 0,3-1 0 0 0,0-1 0 0 0,1-1 0 0 0,-1 1 0 0 0,-1-1 0 0 0,1 0 0 0 0,-1 0 0 0 0,1-2 0 0 0,1 0 0 0 0,0 1 0 0 0,0 0 0 0 0,6-4 0 0 0,12-3 0 0 0,4-2 0 0 0,6-1 0 0 0,-32 13 0 0 0,1 0 0 0 0,-1 0 0 0 0,0 0 0 0 0,0-1 0 0 0,3-2 0 0 0,-3 2 0 0 0,0 1 0 0 0,0-1 0 0 0,1 1 0 0 0,-1 0 0 0 0,4-2 0 0 0,8-3 0 0 0,-10 6 0 0 0,1-2 0 0 0,-1 1 0 0 0,0-1 0 0 0,0 0 0 0 0,5-3 0 0 0,9-10 0 0 0,1 2 0 0 0,7-4 0 0 0,26-18 0 0 0,-49 33 0 0 0,0 1 0 0 0,1 0 0 0 0,-1 0 0 0 0,0 1 0 0 0,2-1 0 0 0,-1 1 0 0 0,0-1 0 0 0,-1 1 0 0 0,1-1 0 0 0,2-3 0 0 0,34-20 0 0 0,-10 4 0 0 0,-19 14 0 0 0,9-8 0 0 0,-9 6 0 0 0,2 0 0 0 0,-1 1 0 0 0,9-3 0 0 0,-9 5 0 0 0,-1-1 0 0 0,0-1 0 0 0,0 0 0 0 0,0-1 0 0 0,8-7 0 0 0,13-12 0 0 0,-21 12 0 0 0,3-1 0 0 0,50-44 0 0 0,-60 55 0 0 0,-3 5 0 0 0,-1-1 0 0 0,1 0 0 0 0,-1 1 0 0 0,1 0 0 0 0,0 0 0 0 0,0 0 0 0 0,2-1 0 0 0,9-5 0 0 0,0-1 0 0 0,3-2 0 0 0,-6 3 0 0 0,0 0 0 0 0,1 2 0 0 0,10-6 0 0 0,-17 10 0 0 0,0-1 0 0 0,0 0 0 0 0,0-1 0 0 0,0 1 0 0 0,3-4 0 0 0,13-9 0 0 0,-4 4 221 0 0,-1 0 0 0 0,14-15-221 0 0,7-5 1171 0 0,-22 19-2094 0 0,-8 7 1320 0 0,1 0 1 0 0,0 0 0 0 0,0 0-398 0 0,20-13 165 0 0,-24 17-153 0 0,-3 2-18 0 0,0-1 0 0 0,0 1 0 0 0,0-1 0 0 0,0 1 1 0 0,0-1-1 0 0,0 0 0 0 0,0 1 0 0 0,0-1 0 0 0,0 0 1 0 0,0 0-1 0 0,0 0 0 0 0,0 0 0 0 0,0 0 6 0 0,0 0-337 0 0,-1 1-138 0 0,0 0-33 0 0,0 0-72 0 0,-3 3-241 0 0,-1 0 1 0 0,1-1-1 0 0,-1 1 0 0 0,1-1 0 0 0,-3 1 821 0 0,-5 3-7164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02.4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3490 6447 0 0,'-1'4'142'0'0,"-4"14"22"0"0,4-13 13 0 0,1-5 55 0 0,0 0 181 0 0,0 0 78 0 0,-7 16 2509 0 0,6-15-2779 0 0,0 1 166 0 0,-7 13 7197 0 0,17-13-7419 0 0,-5-1-165 0 0,-3 0 0 0 0,0-1 0 0 0,0 0 0 0 0,1 1 0 0 0,-1-1 0 0 0,0 0 0 0 0,1 0 0 0 0,-1 0 0 0 0,0 0 0 0 0,1 0 0 0 0,-1 0 0 0 0,23-9 0 0 0,-6 2 471 0 0,0-1 0 0 0,-1-1-1 0 0,-1-1 1 0 0,2-1-471 0 0,-2 1 174 0 0,13-7-174 0 0,8-4-9 0 0,6-2 9 0 0,-27 15 0 0 0,-1-1 0 0 0,11-7 0 0 0,96-69 0 0 0,-80 60 0 0 0,-22 14 0 0 0,-1 0 0 0 0,-1-2 0 0 0,6-5 0 0 0,-3 1 0 0 0,6-7 0 0 0,15-15 0 0 0,-25 23 0 0 0,9-7 0 0 0,4-4 0 0 0,10-8 164 0 0,1 2-1 0 0,1 1 1 0 0,7-1-164 0 0,-28 19 596 0 0,-9 5-123 0 0,1 1-1 0 0,2-1-472 0 0,45-26 17 0 0,28-22-17 0 0,20-13-1 0 0,-36 25 1 0 0,-49 30 0 0 0,0 0 0 0 0,-1-2 0 0 0,8-9 0 0 0,-8 6 0 0 0,2 2 0 0 0,18-11 0 0 0,70-49 0 0 0,-76 53 0 0 0,46-36 0 0 0,37-26 0 0 0,179-140 0 0 0,-279 211 0 0 0,53-40 0 0 0,-55 43 0 0 0,-1 0 0 0 0,6-7 0 0 0,-6 5 0 0 0,0 0 0 0 0,5 0 0 0 0,50-40 0 0 0,-38 29 0 0 0,37-30 0 0 0,-12 9 0 0 0,17-8 0 0 0,-41 31 0 0 0,17-10 0 0 0,-15 10 0 0 0,14-13 0 0 0,-41 30 0 0 0,9-6 0 0 0,13-6 0 0 0,-14 9 0 0 0,-1 0 0 0 0,7-7 0 0 0,52-40 0 0 0,-37 30 0 0 0,25-25 0 0 0,6-9 0 0 0,-38 37 0 0 0,6-3 0 0 0,14-10 0 0 0,-27 19-45 0 0,-6 4 787 0 0,0-1 1 0 0,4-4-743 0 0,-14 12 171 0 0,0 0 0 0 0,1 0 0 0 0,2 0-171 0 0,10-8 95 0 0,34-27-95 0 0,-42 33 0 0 0,0 0 0 0 0,0 1 0 0 0,7-3 0 0 0,-12 6 0 0 0,32-18-692 0 0,-1-1 0 0 0,4-7 692 0 0,8-3 858 0 0,-21 15-332 0 0,109-72-526 0 0,-135 88 0 0 0,1 0 0 0 0,0-1 0 0 0,1 0 0 0 0,-1 0 0 0 0,-1-1 0 0 0,5-4 0 0 0,0-1 0 0 0,1 0 0 0 0,0 1 0 0 0,2-1 0 0 0,16-15 0 0 0,6-5 0 0 0,-22 19 0 0 0,1 0 0 0 0,8-11 0 0 0,-6 4 0 0 0,1 0 0 0 0,1 1 0 0 0,0 1 0 0 0,4-2 0 0 0,-10 10 0 0 0,0-2 0 0 0,1-1 0 0 0,-1 0 0 0 0,-7 9 0 0 0,0 0 0 0 0,19-16 0 0 0,20-14 0 0 0,-22 17 0 0 0,-19 14 0 0 0,0-1 0 0 0,-1 0 0 0 0,1 1 0 0 0,-1-1 0 0 0,0 0 0 0 0,1 0 0 0 0,-1 1 0 0 0,0-1 0 0 0,0-2 0 0 0,0 2 0 0 0,0 0 0 0 0,1 0 0 0 0,-1 0 0 0 0,0 0 0 0 0,1 0 0 0 0,-1 0 0 0 0,3-1 0 0 0,13-11 0 0 0,-6 6 0 0 0,-1-1 0 0 0,8-8 0 0 0,-14 13 0 0 0,0 0 0 0 0,1 1 0 0 0,2-3 0 0 0,10-7 0 0 0,2-6 0 0 0,2 1 0 0 0,11-9 0 0 0,-10 7 0 0 0,-7 5 0 0 0,-13 13 0 0 0,0 1 0 0 0,-1-1 0 0 0,1 0 0 0 0,0 0 0 0 0,0 1 0 0 0,0-1 0 0 0,1 1 0 0 0,-1-1 0 0 0,2 0 0 0 0,2-1 0 0 0,-3 1 0 0 0,11-11 0 0 0,-7 6 0 0 0,5-5 0 0 0,-7 9 0 0 0,5-6 0 0 0,-9 6 0 0 0,0 0 0 0 0,9-6 0 0 0,-7 7 0 0 0,3-5 0 0 0,0 0 0 0 0,-5 5 0 0 0,1 0 0 0 0,-1 0 0 0 0,1 0 0 0 0,-1 0 0 0 0,1 1 0 0 0,0-1 0 0 0,0 0 0 0 0,0 1 0 0 0,1-1 0 0 0,4-3 0 0 0,25-25 0 0 0,-24 23 0 0 0,0 0 0 0 0,-1-3 0 0 0,0 2 0 0 0,5-3 0 0 0,-9 9 0 0 0,8-7 0 0 0,-3 4 0 0 0,0 1-133 0 0,-6 3-563 0 0,-2 1-258 0 0,0 0-1421 0 0,0 0-5475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25.80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0 100 4607 0 0,'0'0'102'0'0,"0"0"20"0"0,0 0 6 0 0,1-1 51 0 0,0-13 701 0 0,-1 13-371 0 0,0-1-97 0 0,0 0-1 0 0,0 0 0 0 0,0 0 0 0 0,1 0 1 0 0,-1 1-1 0 0,1-1 0 0 0,0-2-411 0 0,-1 4-239 0 0,5-14 327 0 0,2-4 1246 0 0,-3 11-857 0 0,-3 4-376 0 0,1 0-29 0 0,9-4-80 0 0,-4 0 8 0 0,-3 1-64 0 0,-3 5-273 0 0,-1 1-138 0 0,0 0-33 0 0,0 0-4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29.04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215 718 4607 0 0,'0'0'208'0'0,"0"0"67"0"0,-1 1 154 0 0,-2 2-115 0 0,2-1-178 0 0,-1 0 0 0 0,0 0-1 0 0,0-1 1 0 0,0 1 0 0 0,1-1 0 0 0,-2 0 0 0 0,1 1 0 0 0,0-1 0 0 0,0 0-1 0 0,-2 0-135 0 0,-9 6 2048 0 0,12-7-1661 0 0,1 0 101 0 0,0 0 21 0 0,0 0-66 0 0,0 0-222 0 0,0 0 166 0 0,0 0 101 0 0,0 0 21 0 0,1 0-442 0 0,1-1-1 0 0,-1 1 1 0 0,0-1-1 0 0,1 0 1 0 0,-1 1-1 0 0,0-1 1 0 0,0 0-1 0 0,1 0-66 0 0,3-3 76 0 0,10-4 70 0 0,0-1-1 0 0,-1-1 1 0 0,4-4-146 0 0,26-17 494 0 0,7-4 249 0 0,-7 4-369 0 0,-27 18-374 0 0,0 0 0 0 0,9-11 0 0 0,0 1 0 0 0,42-38 0 0 0,16-14 0 0 0,-44 45 0 0 0,27-14 0 0 0,23-19 0 0 0,-57 38 0 0 0,27-22 0 0 0,2 3 0 0 0,36-19 0 0 0,-48 35 0 0 0,-43 25 72 0 0,-6 2 299 0 0,-1 1 117 0 0,0 0 21 0 0,0 0-66 0 0,-10-1-278 0 0,6 1-165 0 0,0 1 0 0 0,0-1 0 0 0,0 1 0 0 0,0 0 0 0 0,0 0 0 0 0,0 1 0 0 0,0-1 0 0 0,-1 1 0 0 0,-4 2 0 0 0,4-2 0 0 0,0 0 0 0 0,1 1 0 0 0,-1-1 0 0 0,-4 4 0 0 0,4-2 0 0 0,0-1 0 0 0,0 0 0 0 0,-3 2 0 0 0,-1-2 0 0 0,-1 1 0 0 0,-1 1 0 0 0,1 0 0 0 0,-7 5 0 0 0,-51 36 0 0 0,-81 57 0 0 0,75-47 0 0 0,-81 64 0 0 0,86-67 0 0 0,41-32 0 0 0,0 1 0 0 0,-10 12 0 0 0,26-22 342 0 0,-1 0-1 0 0,0-1 0 0 0,-1-1 1 0 0,0 0-1 0 0,0-1 0 0 0,-6 2-341 0 0,15-9 0 0 0,4-4 0 0 0,4-3 0 0 0,-3 5 0 0 0,6-7 0 0 0,-1-1 0 0 0,1 1 0 0 0,1 0 0 0 0,-1 1 0 0 0,1-1 0 0 0,1 1 0 0 0,17-14 0 0 0,5 0 0 0 0,-29 19 0 0 0,23-15 0 0 0,1-1 0 0 0,18-15 0 0 0,185-147 0 0 0,-206 164 0 0 0,22-17 0 0 0,2 3 0 0 0,15-7 0 0 0,19-10 0 0 0,-6 3 0 0 0,-44 29 0 0 0,-18 9 0 0 0,0 0 0 0 0,3-4 0 0 0,-76 59 0 0 0,-20 6 0 0 0,69-48 0 0 0,0 0 0 0 0,-10 4 0 0 0,-16 11 0 0 0,-6 9 0 0 0,3 2 0 0 0,-1 3 0 0 0,-18 16 0 0 0,-14 7 0 0 0,-64 56 0 0 0,108-92 1269 0 0,-25 14-1269 0 0,7-4 763 0 0,-16 12-747 0 0,69-52-16 0 0,8-7 0 0 0,318-256 0 0 0,-284 230 0 0 0,0-1 0 0 0,16-7 0 0 0,103-66 0 0 0,-33 24 0 0 0,-96 68 0 0 0,0 1 0 0 0,30-11 0 0 0,-62 29 0 0 0,1 0 0 0 0,-1 1 0 0 0,0-1 0 0 0,1 1 0 0 0,3-1 0 0 0,-9 2 0 0 0,0 0 0 0 0,0 0 0 0 0,1 0 0 0 0,-1 0 0 0 0,0 0 0 0 0,0 0 0 0 0,1 0 0 0 0,-1 0 0 0 0,0 0 0 0 0,0 0 0 0 0,0 0 0 0 0,1 0 0 0 0,-1 0 0 0 0,0 0 0 0 0,0 0 0 0 0,1 0 0 0 0,-1 1 0 0 0,0-1 0 0 0,0 0 0 0 0,0 0 0 0 0,1 0 0 0 0,-1 0 0 0 0,0 0 0 0 0,0 0 0 0 0,0 1 0 0 0,1-1 0 0 0,-1 0 0 0 0,0 0 0 0 0,0 2 0 0 0,-1-1 0 0 0,1 1 0 0 0,-1-1 0 0 0,1 1 0 0 0,-1-1 0 0 0,1 1 0 0 0,-1-1 0 0 0,0 1 0 0 0,0-1 0 0 0,0 0 0 0 0,0 2 0 0 0,-2 1 0 0 0,-7 10 0 0 0,0-1 0 0 0,0-1 0 0 0,-2 0 0 0 0,-9 9 0 0 0,-3 3 0 0 0,-11 10 0 0 0,-2-1 0 0 0,-4 0 0 0 0,-81 56 0 0 0,-37 20 0 0 0,-21 15 0 0 0,127-90 0 0 0,25-17 0 0 0,-14 13 0 0 0,32-23 0 0 0,5-5 0 0 0,4-3 0 0 0,4-5 0 0 0,-3 6 0 0 0,7-8 0 0 0,0 1 0 0 0,0-1 0 0 0,1 1 0 0 0,-1 0 0 0 0,4-1 0 0 0,6-6 0 0 0,9-6 0 0 0,1 1 0 0 0,8-4 0 0 0,35-24 0 0 0,-17 8 0 0 0,43-24 0 0 0,22-12 0 0 0,-50 31 0 0 0,0-3 0 0 0,5-3 0 0 0,-53 36 0 0 0,-10 8 0 0 0,0-1 0 0 0,0 1 0 0 0,1 1 0 0 0,-1 0 0 0 0,10-3 0 0 0,-14 7 0 0 0,-6 3 0 0 0,-5 3 0 0 0,5-5 0 0 0,-28 26 0 0 0,-1-2 0 0 0,-29 18 0 0 0,-11 9 0 0 0,21-14 0 0 0,-2-2 0 0 0,-9 3 0 0 0,-65 41 0 0 0,64-41 21 0 0,-43 18-21 0 0,10-5 1419 0 0,81-45-1267 0 0,1 1 0 0 0,-2-2 0 0 0,1 0 0 0 0,-12 4-152 0 0,23-9 0 0 0,1 0 0 0 0,0 0 0 0 0,0 0 0 0 0,-1 0 0 0 0,1 0 0 0 0,0 1 0 0 0,0-1 0 0 0,-1 0 0 0 0,1 0 0 0 0,0 0 0 0 0,-1 0 0 0 0,1 0 0 0 0,0 0 0 0 0,0 0 0 0 0,-1 0 0 0 0,1-1 0 0 0,0 1 0 0 0,0 0 0 0 0,-1 0 0 0 0,1 0 0 0 0,0 0 0 0 0,0 0 0 0 0,-1 0 0 0 0,1 0 0 0 0,0 0 0 0 0,0-1 0 0 0,-1 0 0 0 0,1 1 0 0 0,0-1 0 0 0,0 0 0 0 0,-1 0 0 0 0,1 0 0 0 0,0 0 0 0 0,0 0 0 0 0,0 0 0 0 0,0 1 0 0 0,0-1 0 0 0,0 0 0 0 0,1 0 0 0 0,-1 0 0 0 0,0 0 0 0 0,0 0 0 0 0,1 1 0 0 0,-1-1 0 0 0,1-1 0 0 0,8-17 0 0 0,2 0 0 0 0,1 1 0 0 0,1 0 0 0 0,10-10 0 0 0,47-47 0 0 0,-31 34 0 0 0,-16 16 0 0 0,1 1 0 0 0,4-1 0 0 0,145-121 0 0 0,-29 34 0 0 0,-119 96 0 0 0,-22 15 0 0 0,-7 6 0 0 0,-6 5 0 0 0,-13 11 0 0 0,-1-2 0 0 0,-25 16 0 0 0,8-5 0 0 0,-11 10 0 0 0,1 1 0 0 0,-126 103 0 0 0,-40 29 0 0 0,171-138 0 0 0,-26 18 0 0 0,63-45 0 0 0,34-30 0 0 0,82-60 0 0 0,-38 28 0 0 0,10-11 0 0 0,-11 8 0 0 0,-19 15 0 0 0,8-11 0 0 0,32-28 0 0 0,-46 43 0 0 0,-22 20 0 0 0,0 0 0 0 0,1 1 0 0 0,22-12 0 0 0,-1 0 0 0 0,-38 26 0 0 0,-4 4 0 0 0,-4 4 0 0 0,3-5 0 0 0,-11 15 0 0 0,0-1 0 0 0,-1-1 0 0 0,-8 7 0 0 0,-43 35 0 0 0,-4 5 0 0 0,-19 26 0 0 0,-5 6 0 0 0,-19 9 0 0 0,14-23 0 0 0,-15 4 0 0 0,11-5 0 0 0,99-76 0 0 0,-10 8 0 0 0,5-6 0 0 0,5-5 0 0 0,5-4 0 0 0,-4 6 0 0 0,10-12 0 0 0,1 0 0 0 0,1 1 0 0 0,0 0 0 0 0,0 1 0 0 0,2 0 0 0 0,8-8 0 0 0,67-56 0 0 0,144-115 0 0 0,-173 141 0 0 0,-17 13 0 0 0,1 2 0 0 0,24-12 0 0 0,29-18 0 0 0,-42 26 0 0 0,-51 35 0 0 0,0 0 0 0 0,0-1 0 0 0,0 2 0 0 0,0-1 0 0 0,2 0 0 0 0,-6 2 0 0 0,0 0 0 0 0,0 0 0 0 0,0 0 0 0 0,0 0 0 0 0,0 0 0 0 0,-1 0 0 0 0,1 1 0 0 0,0-1 0 0 0,0 0 0 0 0,0 0 0 0 0,0 0 0 0 0,0 0 0 0 0,0 0 0 0 0,0 0 0 0 0,0 0 0 0 0,1 0 0 0 0,-1 0 0 0 0,0 0 0 0 0,0 0 0 0 0,0 0 0 0 0,0 0 0 0 0,0 0 0 0 0,0 0 0 0 0,0 0 0 0 0,0 0 0 0 0,0 0 0 0 0,0 0 0 0 0,0 0 0 0 0,0 0 0 0 0,0 1 0 0 0,0-1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0,0-1 0 0 0,-4 7 0 0 0,-8 7 0 0 0,-165 126 0 0 0,28-30 0 0 0,-110 76 0 0 0,210-154 0 0 0,-51 37 0 0 0,91-61 0 0 0,-1-1 0 0 0,1-1 0 0 0,-5 2 0 0 0,8-4 0 0 0,2-2 0 0 0,6-5 0 0 0,8-6 0 0 0,-10 10 0 0 0,182-154 0 0 0,-121 105 0 0 0,44-30 0 0 0,-5 4 0 0 0,-50 36 0 0 0,2 3 0 0 0,2 0 0 0 0,118-72 0 0 0,-167 105 0 0 0,1 0 0 0 0,0 0 0 0 0,-1 1 0 0 0,5-2 0 0 0,-2 3 0 0 0,-6 4 0 0 0,-4 2 0 0 0,2-5 0 0 0,-2 4 0 0 0,0-1 0 0 0,0 1 0 0 0,0-1 0 0 0,0 0 0 0 0,0 1 0 0 0,0-1 0 0 0,-3 2 0 0 0,-22 21 0 0 0,17-17 0 0 0,-46 42 0 0 0,-19 10 0 0 0,-10 11 0 0 0,7-5 0 0 0,-2-4 0 0 0,-192 142 0 0 0,241-185 0 0 0,-7 6 0 0 0,179-143 0 0 0,-50 37 0 0 0,37-45 0 0 0,-85 85 0 0 0,3 1 0 0 0,14-7 0 0 0,28-24 0 0 0,82-69 0 0 0,-141 118 0 0 0,-28 21 0 0 0,-1 0 0 0 0,0-1 0 0 0,0 1 0 0 0,0 0 0 0 0,0 0 0 0 0,0 0 0 0 0,0 0 0 0 0,0 0 0 0 0,0 0 0 0 0,0 0 0 0 0,0 0 0 0 0,0 0 0 0 0,0-1 0 0 0,1 1 0 0 0,-1 0 0 0 0,0 0 0 0 0,0 0 0 0 0,0 0 0 0 0,0 0 0 0 0,0 0 0 0 0,0 0 0 0 0,0 0 0 0 0,1 0 0 0 0,-1 0 0 0 0,0 0 0 0 0,0 0 0 0 0,0 0 0 0 0,0 0 0 0 0,0 0 0 0 0,0 0 0 0 0,0 0 0 0 0,1 0 0 0 0,-1 0 0 0 0,0 0 0 0 0,0 0 0 0 0,0 0 0 0 0,0 0 0 0 0,0 0 0 0 0,0 0 0 0 0,0 0 0 0 0,1 0 0 0 0,-1 1 0 0 0,0-1 0 0 0,-3 5 0 0 0,-7 9 0 0 0,-12 8 0 0 0,-2-1 0 0 0,-12 9 0 0 0,5-4 0 0 0,-188 154 0 0 0,144-119 0 0 0,-115 81 7 0 0,-6-9-51 0 0,123-84-52 0 0,-36 28-1723 0 0,57-39-4839 0 0,31-23 220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34.61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2367 120 6447 0 0,'0'0'142'0'0,"0"0"22"0"0,0 0 13 0 0,0 0 55 0 0,0 0 181 0 0,0 0 78 0 0,1 0 18 0 0,1 0-192 0 0,11-8-26 0 0,27-15 640 0 0,-39 22-422 0 0,1 1-66 0 0,4-3-294 0 0,1-1-61 0 0,-6 3 283 0 0,-1 1 117 0 0,0 0 21 0 0,0 0-66 0 0,0 0-222 0 0,0 0 166 0 0,0 0 101 0 0,0 0 21 0 0,0 0-66 0 0,-1 0-294 0 0,-7-2-133 0 0,0 1-16 0 0,3 2 0 0 0,3-1 0 0 0,-1 0 0 0 0,1 1 0 0 0,0-1 0 0 0,-1 1 0 0 0,1 0 0 0 0,0-1 0 0 0,-1 1 0 0 0,1 1 0 0 0,-12 4 373 0 0,0 1 0 0 0,0 0-1 0 0,-8 7-372 0 0,4-3 322 0 0,16-10-202 0 0,-11 7 42 0 0,0-1 1 0 0,0 0 0 0 0,-3 0-163 0 0,8-4 0 0 0,1 1 0 0 0,-1 0 0 0 0,1 0 0 0 0,-3 3 0 0 0,-21 13 0 0 0,2-6 0 0 0,-111 60 0 0 0,83-37 0 0 0,20-14 0 0 0,-1 0 0 0 0,-23 14 0 0 0,-8 3 0 0 0,-84 49 0 0 0,26-15 0 0 0,74-40 653 0 0,20-13 134 0 0,-49 33-189 0 0,-12 16-598 0 0,13-10 10 0 0,-77 44-10 0 0,43-35 0 0 0,91-53 0 0 0,15-9 0 0 0,-1-1 0 0 0,-2 2 0 0 0,-1-1 0 0 0,1 1 0 0 0,-9 8 0 0 0,-7 4 0 0 0,-21 17 0 0 0,9-2 0 0 0,12-11 0 0 0,-7 6 0 0 0,27-24 0 0 0,0 0 0 0 0,1 0 0 0 0,-4 4 0 0 0,5-5 0 0 0,0-1 0 0 0,0 1 0 0 0,-1-1 0 0 0,0 0 0 0 0,-4 1 0 0 0,-9 5 512 0 0,1 0 0 0 0,0 2 0 0 0,1 0 0 0 0,0 2-512 0 0,-5 0 0 0 0,15-10 0 0 0,1 0 0 0 0,0 1 0 0 0,-1 1 0 0 0,-2 2 0 0 0,1-1 0 0 0,0 0 0 0 0,-10 4 0 0 0,8-4 0 0 0,1-2 0 0 0,6-4 0 0 0,1 0 0 0 0,0 0 0 0 0,0 0 0 0 0,0 1 0 0 0,-2 0 0 0 0,-58 27 0 0 0,27-8 0 0 0,16-10 0 0 0,-18 12 0 0 0,25-15 0 0 0,10-7 0 0 0,0 1 0 0 0,0-1 0 0 0,0 1 0 0 0,1 0 0 0 0,-2 1 0 0 0,-1 1 0 0 0,-1 1 0 0 0,0 0 0 0 0,0-1 0 0 0,0-1 0 0 0,0 1 0 0 0,0-1 0 0 0,-1 0 0 0 0,0 0 0 0 0,1 0 0 0 0,-4-1 0 0 0,4 1 0 0 0,8-5 0 0 0,7-5 0 0 0,0 1 0 0 0,3-2 0 0 0,24-11 0 0 0,25-12 0 0 0,-35 19 0 0 0,0-2 0 0 0,3-4 0 0 0,17-10 0 0 0,29-13 0 0 0,182-105 0 0 0,-222 124 0 0 0,12-6 0 0 0,-2-2 0 0 0,15-15 0 0 0,-32 24 0 0 0,1 1 0 0 0,18-9 0 0 0,27-18 0 0 0,17-20 0 0 0,-25 18 0 0 0,33-18 0 0 0,-55 39 0 0 0,-12 8 0 0 0,3-1 0 0 0,94-43 0 0 0,-87 43 0 0 0,-17 8 0 0 0,3-1 0 0 0,34-14 0 0 0,1-5 0 0 0,-27 14 0 0 0,38-20 0 0 0,-58 29 0 0 0,0-1 0 0 0,-1 0 0 0 0,6-6 0 0 0,115-98 0 0 0,-80 68 0 0 0,-34 27 0 0 0,20-20 0 0 0,-26 26 0 0 0,-14 13 0 0 0,0-1 0 0 0,0 0 0 0 0,0 1 0 0 0,0-1 0 0 0,0 0 0 0 0,0 0 0 0 0,0 0 0 0 0,-1 0 0 0 0,1 0 0 0 0,-1-1 0 0 0,1 1 0 0 0,2-9 0 0 0,2 3 0 0 0,3 1 0 0 0,1-1 0 0 0,2-4 0 0 0,-6 9 0 0 0,-1 1 0 0 0,7-10 0 0 0,-10 10 0 0 0,12-10 0 0 0,-5 4 0 0 0,-6 5 0 0 0,1 0 0 0 0,-1 0 0 0 0,1 0 0 0 0,-1 0 0 0 0,1 0 0 0 0,3-1 0 0 0,3-3 0 0 0,-7 5 0 0 0,-1 1 0 0 0,14-8 0 0 0,-14 8 0 0 0,-1 0 0 0 0,14-12 0 0 0,-9 8 0 0 0,0-1 0 0 0,0 0 0 0 0,0-1 0 0 0,0 0 0 0 0,5-4 0 0 0,-8 9 0 0 0,0 1 0 0 0,6-6 0 0 0,1 1 0 0 0,0 1 0 0 0,0-1 0 0 0,0 2 0 0 0,1 2 0 0 0,-11 2 0 0 0,0 0 0 0 0,0 0 0 0 0,0 0 0 0 0,0 0 0 0 0,0 0 0 0 0,1 0 0 0 0,-1 0 0 0 0,0 0 0 0 0,0 0 0 0 0,0 0 0 0 0,0 0 0 0 0,1-1 0 0 0,-1 1 0 0 0,0 0 0 0 0,0 0 0 0 0,0 0 0 0 0,0 0 0 0 0,1 1 0 0 0,-1-1 0 0 0,0 0 0 0 0,0 0 0 0 0,0 0 0 0 0,0 0 0 0 0,1 0 0 0 0,-1 0 0 0 0,0 0 0 0 0,0 0 0 0 0,0 0 0 0 0,0 0 0 0 0,1 0 0 0 0,-1 0 0 0 0,0 1 0 0 0,0-1 0 0 0,0 0 0 0 0,0 0 0 0 0,0 0 0 0 0,0 0 0 0 0,0 0 0 0 0,1 1 0 0 0,-1-1 0 0 0,0 0 0 0 0,0 0 0 0 0,0 0 0 0 0,0 0 0 0 0,0 1 0 0 0,0-1 0 0 0,0 0 0 0 0,0 0 0 0 0,0 0 0 0 0,0 0 0 0 0,0 1 0 0 0,0-1 0 0 0,-4 7 0 0 0,4-6 0 0 0,-6 12 0 0 0,-1-2 0 0 0,-3-2 0 0 0,0-1 0 0 0,0 0 0 0 0,-1 0 0 0 0,-2 0 0 0 0,3-1 0 0 0,-4 1 0 0 0,0 0 0 0 0,-2 0 0 0 0,-13 7 0 0 0,-2 1 0 0 0,11-7 0 0 0,-7 7 0 0 0,-107 62 0 0 0,85-50 0 0 0,-135 84 0 0 0,31-20 0 0 0,107-66 0 0 0,-33 19 0 0 0,-25 14 0 0 0,48-28 0 0 0,23-12 0 0 0,-13 9 0 0 0,-164 106 0 0 0,-5-2 0 0 0,98-62 0 0 0,75-44 0 0 0,-23 15 0 0 0,-71 46 0 0 0,64-47 0 0 0,-1-4 0 0 0,-14 3 0 0 0,63-29 0 0 0,-17 12 0 0 0,8-4 0 0 0,4-3 0 0 0,-9 8 0 0 0,2-2 0 0 0,-20 13 0 0 0,50-29 0 0 0,-2 0 0 0 0,6-3 0 0 0,-4 8 0 0 0,4-6 0 0 0,6-4 0 0 0,6-5 0 0 0,-9 5 0 0 0,46-25 0 0 0,-13 6 0 0 0,4-3 0 0 0,41-22 0 0 0,-18 11 0 0 0,87-59 0 0 0,-12 6 0 0 0,18 3 0 0 0,-111 60 0 0 0,69-31 0 0 0,-8 3 0 0 0,36-20 874 0 0,166-89 300 0 0,-59 19-1174 0 0,-136 72 0 0 0,-10 5 0 0 0,108-62 0 0 0,-154 88 0 0 0,12-6 0 0 0,-38 25 0 0 0,10-9 0 0 0,7-5 0 0 0,-43 31 0 0 0,0-1 0 0 0,-1 1 0 0 0,1-1 0 0 0,0 1 0 0 0,-1-1 0 0 0,0 0 0 0 0,1-1 0 0 0,7-5 0 0 0,-1 1 0 0 0,-1 1 0 0 0,0 0 0 0 0,-2 3 0 0 0,-11 11 0 0 0,-2-1-231 0 0,0 0 0 0 0,0 0 0 0 0,0-1 0 0 0,-1 0 0 0 0,0-1 0 0 0,-6 3 231 0 0,-16 10-1443 0 0,-1 1-568 0 0,16-10 987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38.8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182 863 6447 0 0,'0'0'142'0'0,"0"0"22"0"0,0 0 13 0 0,-1-2-20 0 0,1 1-142 0 0,0 0-14 0 0,0 1 0 0 0,0-1 0 0 0,0 1 0 0 0,-1 0 0 0 0,1-1 0 0 0,0 1 0 0 0,0 0 0 0 0,0-1 0 0 0,0 1 0 0 0,-1 0 0 0 0,1-1 0 0 0,0 1 0 0 0,0 0 0 0 0,-1-1 0 0 0,1 1 0 0 0,0 0-1 0 0,-1 0 1 0 0,1-1 0 0 0,0 1-1 0 0,-1 0 0 0 0,0 0 0 0 0,0 0 0 0 0,0 0 0 0 0,0 0 0 0 0,1 0 0 0 0,-1 0 0 0 0,0 0 0 0 0,0 0 0 0 0,0 0 0 0 0,0 0 0 0 0,1 0 0 0 0,-1 1 0 0 0,0-1 0 0 0,0 0 0 0 0,0 1 0 0 0,1-1 0 0 0,-1 1-1 0 0,0-1 1 0 0,1 0 0 0 0,-1 1 0 0 0,-5 4 75 0 0,5-5 85 0 0,1-1 0 0 0,-1 1 0 0 0,0 0 1 0 0,0 0-1 0 0,0 0 0 0 0,0 0 0 0 0,1-1 0 0 0,-1 1 0 0 0,0 0 0 0 0,0-1 1 0 0,1 1-1 0 0,-1-1 0 0 0,0 1 0 0 0,0-1-160 0 0,0 1 163 0 0,0-1 349 0 0,1 1 0 0 0,0 0-69 0 0,2-1-222 0 0,13-12 320 0 0,0 0 0 0 0,1 2-1 0 0,8-5-540 0 0,6-4 370 0 0,309-206 1662 0 0,-130 101-2012 0 0,8-5-24 0 0,-150 89 4 0 0,25-17 0 0 0,-9 5 0 0 0,-23 16 0 0 0,-43 27 0 0 0,0 0 0 0 0,0 2 0 0 0,1 0 0 0 0,-7 1 0 0 0,-3 0 72 0 0,-7 5 299 0 0,-1 2 117 0 0,0 0 21 0 0,-1 2-66 0 0,-2 2-424 0 0,0-1 0 0 0,0 0 0 0 0,0 0 0 0 0,0-1 0 0 0,0 1 0 0 0,-1 0 0 0 0,1-1 0 0 0,-1 0 0 0 0,-2 1-19 0 0,-1 1-2 0 0,1 0 0 0 0,0 1 0 0 0,-1 0 2 0 0,-24 20 0 0 0,0-3 0 0 0,-16 9 0 0 0,3-2 0 0 0,6-7 0 0 0,24-14 0 0 0,0 0 0 0 0,-3 4 0 0 0,-26 21 0 0 0,-28 21 0 0 0,19-20 0 0 0,-2-2 0 0 0,-22 7 0 0 0,1-1 443 0 0,-10 9-443 0 0,18-10 1589 0 0,-20 5-1589 0 0,-46 30 15 0 0,110-59-14 0 0,-31 20-1 0 0,30-18 0 0 0,-1 0 0 0 0,-1-1 0 0 0,0-2 0 0 0,-5 1 0 0 0,3-3 0 0 0,27-11 0 0 0,4-1 0 0 0,7-7 0 0 0,4-2 0 0 0,62-61 0 0 0,4 5 0 0 0,42-26 0 0 0,-97 76 0 0 0,124-91 0 0 0,-29 23 0 0 0,-86 62 0 0 0,39-25 0 0 0,19-7 0 0 0,-75 47 0 0 0,1 0 0 0 0,-1 1 0 0 0,16-4 0 0 0,-19 7 0 0 0,-13 4 0 0 0,0 0 0 0 0,0 0 0 0 0,-1 0 0 0 0,1-1 0 0 0,0 1 0 0 0,0 0 0 0 0,-1 1 0 0 0,1-1 0 0 0,0 0 0 0 0,0 0 0 0 0,-1 0 0 0 0,1 0 0 0 0,0 1 0 0 0,-1-1 0 0 0,2 0 0 0 0,-1 2 0 0 0,1-1 0 0 0,-1 1 0 0 0,0 0 0 0 0,1-1 0 0 0,-1 1 0 0 0,0 0 0 0 0,0 0 0 0 0,0 0 0 0 0,0 0 0 0 0,0 0 0 0 0,-1 0 0 0 0,1 0 0 0 0,-1-1 0 0 0,1 0 0 0 0,-1 0 0 0 0,0 1 0 0 0,0-1 0 0 0,0 0 0 0 0,0 0 0 0 0,0 0 0 0 0,0 1 0 0 0,0-1 0 0 0,0 0 0 0 0,-2 7 0 0 0,-1-1 0 0 0,0 1 0 0 0,0-1 0 0 0,-1 0 0 0 0,0 0 0 0 0,0 0 0 0 0,-2 2 0 0 0,0 0 0 0 0,-3 4 0 0 0,-2 0 0 0 0,0 0 0 0 0,-8 8 0 0 0,1-3 0 0 0,0 0 0 0 0,-1 0 0 0 0,0-2 0 0 0,-4 2 0 0 0,-63 41 0 0 0,-4 3 0 0 0,-173 124 0 0 0,204-145 0 0 0,-31 18 0 0 0,-19 13 0 0 0,39-27-81 0 0,5-4 1093 0 0,63-40-503 0 0,2-1-66 0 0,1-3-425 0 0,0 0 1 0 0,-1 0-1 0 0,1 0 0 0 0,0 0 1 0 0,1 0-1 0 0,-1 0 0 0 0,1 0 1 0 0,-1 0-1 0 0,2 0-18 0 0,0-2 0 0 0,1 1 0 0 0,-1 0 0 0 0,1 0 0 0 0,0 0 0 0 0,1 0 0 0 0,2-2 0 0 0,14-12 0 0 0,3-5 0 0 0,0 2 0 0 0,1 1 0 0 0,12-7 0 0 0,5-6 0 0 0,19-20 0 0 0,18-13 0 0 0,-4 6 0 0 0,103-75 0 0 0,-10 17 0 0 0,-103 68 0 0 0,28-30 0 0 0,-90 77 0 0 0,26-24 0 0 0,1 1 0 0 0,2 1 0 0 0,23-15 0 0 0,-55 42 0 0 0,-4 4 0 0 0,-12 13 0 0 0,8-8 0 0 0,-25 28 0 0 0,-2-2 0 0 0,-1 0 0 0 0,-3-2 0 0 0,-163 125 0 0 0,113-93 0 0 0,-12 6 0 0 0,66-49 0 0 0,3 0 0 0 0,-9 11 0 0 0,14-12 0 0 0,0-1 0 0 0,-3 0 0 0 0,-37 23 0 0 0,4-2 0 0 0,-2-2 0 0 0,-30 11 0 0 0,93-51 0 0 0,-3 1 0 0 0,0 1 0 0 0,-1-1 0 0 0,1 0 0 0 0,-1 0 0 0 0,-2 0 0 0 0,7-2 0 0 0,0 0 0 0 0,0 0 0 0 0,-1 0 0 0 0,1 0 0 0 0,0 0 0 0 0,0 0 0 0 0,-1 0 0 0 0,1 0 0 0 0,0-1 0 0 0,0 1 0 0 0,0 0 0 0 0,0 0 0 0 0,0-1 0 0 0,1 1 0 0 0,-1-1 0 0 0,0 1 0 0 0,0-1 0 0 0,1 1 0 0 0,-1-1 0 0 0,0 1 0 0 0,0-1 0 0 0,0-1 0 0 0,0 1 0 0 0,0-1 0 0 0,0 0 0 0 0,1 1 0 0 0,-1-1 0 0 0,0 0 0 0 0,1 1 0 0 0,-1-1 0 0 0,1 0 0 0 0,0 1 0 0 0,-1-1 0 0 0,1 0 0 0 0,0 0 0 0 0,0 0 0 0 0,0 1 0 0 0,0-1 0 0 0,1 0 0 0 0,-1 0 0 0 0,0 0 0 0 0,2-5 0 0 0,-1 1 0 0 0,1 0 0 0 0,1-1 0 0 0,1-2 0 0 0,2-3 0 0 0,1 0 0 0 0,1 1 0 0 0,0 0 0 0 0,0 0 0 0 0,1 1 0 0 0,4-3 0 0 0,-8 7 0 0 0,27-27 0 0 0,2 1 0 0 0,29-20 0 0 0,79-52 0 0 0,-131 97 0 0 0,179-123 0 0 0,-64 47 0 0 0,122-59 0 0 0,-184 113 0 0 0,-28 13 0 0 0,1-2 0 0 0,-29 13 0 0 0,1 1 0 0 0,0 0 0 0 0,0 0 0 0 0,0 1 0 0 0,1 0 0 0 0,-1 0 0 0 0,1 1 0 0 0,0 1 0 0 0,1-1 0 0 0,-10 2 0 0 0,0 0 0 0 0,0 0 0 0 0,0 0 0 0 0,1 0 0 0 0,-1 0 0 0 0,0 1 0 0 0,0-1 0 0 0,0 0 0 0 0,0 0 0 0 0,0 1 0 0 0,1-1 0 0 0,-2 1 0 0 0,1-1 0 0 0,0 1 0 0 0,-1-1 0 0 0,1 1 0 0 0,0-1 0 0 0,-1 1 0 0 0,1 0 0 0 0,-1-1 0 0 0,1 1 0 0 0,-1 0 0 0 0,1-1 0 0 0,-1 1 0 0 0,0 0 0 0 0,1-1 0 0 0,-1 1 0 0 0,0 0 0 0 0,0 0 0 0 0,1 0 0 0 0,-1-1 0 0 0,0 1 0 0 0,0 0 0 0 0,0 0 0 0 0,0 0 0 0 0,0-1 0 0 0,0 1 0 0 0,0 0 0 0 0,0 0 0 0 0,0 0 0 0 0,-1-1 0 0 0,1 1 0 0 0,0 0 0 0 0,0 0 0 0 0,-1 0 0 0 0,-1 3 0 0 0,0 1 0 0 0,0-1 0 0 0,0 0 0 0 0,-1 0 0 0 0,-1 2 0 0 0,-13 16 0 0 0,-1-1 0 0 0,-1-1 0 0 0,-19 16 0 0 0,-2 3 0 0 0,4-6 0 0 0,0 0 0 0 0,-2-3 0 0 0,-2-1 0 0 0,0-1 0 0 0,-13 3 0 0 0,7-6 0 0 0,-37 22 0 0 0,-169 114 0 0 0,85-46 0 0 0,70-54 0 0 0,90-59 0 0 0,8-6 0 0 0,6-5 0 0 0,76-68 0 0 0,-38 37 0 0 0,8-4 0 0 0,2 1 0 0 0,33-17 0 0 0,-23 16 0 0 0,77-45 0 0 0,-26 16 0 0 0,-85 52 0 0 0,202-130 0 0 0,-165 107 0 0 0,99-61 0 0 0,-100 67 0 0 0,40-15 0 0 0,-94 47 0 0 0,-13 5 0 0 0,1 1 0 0 0,-1 0 0 0 0,0 0 0 0 0,0 0 0 0 0,0 0 0 0 0,1 0 0 0 0,-1 0 0 0 0,0 0 0 0 0,0-1 0 0 0,1 1 0 0 0,-1 0 0 0 0,0 0 0 0 0,0 0 0 0 0,0 0 0 0 0,1 0 0 0 0,-1 0 0 0 0,0 0 0 0 0,0 0 0 0 0,1 0 0 0 0,-1 0 0 0 0,0 0 0 0 0,0 0 0 0 0,1 1 0 0 0,-1-1 0 0 0,0 0 0 0 0,0 0 0 0 0,0 0 0 0 0,1 0 0 0 0,-1 0 0 0 0,0 0 0 0 0,-1 2 0 0 0,0 0 0 0 0,-1 0 0 0 0,1 0 0 0 0,-1 0 0 0 0,1 0 0 0 0,-1-1 0 0 0,1 1 0 0 0,-1-1 0 0 0,-2 2 0 0 0,-1 1 0 0 0,-29 26 222 0 0,-1-2-1 0 0,-6 2-221 0 0,-137 105 1563 0 0,-24 16-1521 0 0,22-37-42 0 0,-53 36 0 0 0,231-149 0 0 0,-106 76 0 0 0,-16 21 0 0 0,101-78 0 0 0,3-3 0 0 0,0 0 0 0 0,-12 6 0 0 0,23-16 0 0 0,30-22 0 0 0,45-48 0 0 0,-22 21 0 0 0,7-3 0 0 0,7-2 0 0 0,208-164 0 0 0,-142 115-849 0 0,-71 52 591 0 0,15-19 258 0 0,2-1 1107 0 0,-61 54-1107 0 0,-73 73 0 0 0,30-30 0 0 0,-1-2 0 0 0,-2-1 0 0 0,-5 1 0 0 0,-122 77 0 0 0,128-85 0 0 0,-211 140 0 0 0,168-118 0 0 0,3-1 0 0 0,62-34-209 0 0,-1-2 1 0 0,0 0-1 0 0,-1 0 0 0 0,1-1 1 0 0,-1-1-1 0 0,-10 2 209 0 0,24-8-246 0 0,0 1 0 0 0,0 0 1 0 0,-1-1-1 0 0,1 0 0 0 0,0 0 0 0 0,-1 1 0 0 0,1-1 0 0 0,0 0 0 0 0,-1-1 0 0 0,1 1 0 0 0,0 0 1 0 0,-1-1 245 0 0,3 1-54 0 0,0 0 0 0 0,-1 0 1 0 0,1 0-1 0 0,0-1 1 0 0,0 1-1 0 0,0 0 0 0 0,0 0 1 0 0,-1 0-1 0 0,1 0 1 0 0,0-1-1 0 0,0 1 0 0 0,0 0 1 0 0,0 0-1 0 0,0 0 1 0 0,0-1-1 0 0,0 1 0 0 0,-1 0 1 0 0,1 0-1 0 0,0 0 1 0 0,0-1-1 0 0,0 1 0 0 0,0 0 1 0 0,0 0-1 0 0,0 0 1 0 0,0-1-1 0 0,0 1 1 0 0,0 0-1 0 0,0 0 54 0 0,0-1-33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42.4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1582 6447 0 0,'0'0'142'0'0,"0"0"22"0"0,0 0 13 0 0,0 0 55 0 0,0 0 181 0 0,0 0 78 0 0,0 0 18 0 0,0 0 3 0 0,0 0 0 0 0,0 0 0 0 0,0 0 0 0 0,0 0-69 0 0,0 2-294 0 0,-3 4-61 0 0,0 1 831 0 0,2-6-843 0 0,1 0-1 0 0,-1 0 0 0 0,1 1 0 0 0,-1-1 1 0 0,1 0-1 0 0,0 0 0 0 0,-1 0 0 0 0,1 0 1 0 0,0 0-1 0 0,0 0 0 0 0,0 1 0 0 0,0-1 1 0 0,0 0-1 0 0,0 0 0 0 0,0 1-75 0 0,0-1 371 0 0,0-1 117 0 0,0 0 21 0 0,0 0-66 0 0,0 0-222 0 0,0 0 166 0 0,0 0 101 0 0,0 0 21 0 0,0 0-66 0 0,2 0-294 0 0,41-14-133 0 0,-36 11-16 0 0,0 0 0 0 0,-1 0 0 0 0,0 0 0 0 0,1-1 0 0 0,-1 0 0 0 0,18-10 0 0 0,-20 12 0 0 0,0-1 0 0 0,0 0 0 0 0,-1 0 0 0 0,4-2 0 0 0,11-9 0 0 0,17-10 1024 0 0,-1-1 0 0 0,14-14-1024 0 0,-34 27 0 0 0,-3 4 0 0 0,-1-2 0 0 0,1 0 0 0 0,58-58 0 0 0,-28 29 0 0 0,16-23 0 0 0,-28 32 0 0 0,0 1 0 0 0,30-22 0 0 0,-22 16 0 0 0,-23 20 0 0 0,18-12 0 0 0,41-34 397 0 0,-37 29 1254 0 0,31-20-1651 0 0,47-34 0 0 0,-63 45 0 0 0,35-34 0 0 0,-33 28 0 0 0,-23 19 0 0 0,5-7 0 0 0,-7 5 0 0 0,-1 7 0 0 0,-18 15 0 0 0,0 0 0 0 0,0-1 0 0 0,1-2 0 0 0,8-10 0 0 0,-5 5 0 0 0,1-1 0 0 0,5-12 0 0 0,7-10 0 0 0,-22 33 0 0 0,0 1 0 0 0,0-1 0 0 0,3-3 0 0 0,10-13 0 0 0,-7 10 0 0 0,-5 6 0 0 0,-3 4 0 0 0,-1 0 0 0 0,1 0 0 0 0,0 0 0 0 0,0 1 0 0 0,0-1 0 0 0,0 0 0 0 0,1 1 0 0 0,-1-1 0 0 0,1 1 0 0 0,14-14 0 0 0,-13 12 0 0 0,-9 8 0 0 0,-28 11 0 0 0,7 1 0 0 0,9-6 0 0 0,-14 12 0 0 0,-39 30 0 0 0,39-28 0 0 0,16-13 0 0 0,0 0 0 0 0,-5 7 0 0 0,-61 62 0 0 0,-31 34 0 0 0,79-80 0 0 0,4-5 0 0 0,-7 12 0 0 0,-98 115 0 0 0,-7-7 0 0 0,110-117-7 0 0,11-10 457 0 0,-14 11-450 0 0,-13 9 1050 0 0,14-12-495 0 0,-12 8-555 0 0,26-22-917 0 0,-8 8 917 0 0,-14 12-640 0 0,20-23 1441 0 0,16-10-554 0 0,-1-1 0 0 0,1 1-1 0 0,-3 3-246 0 0,-11 9 17 0 0,9-9-17 0 0,1 2-1 0 0,-6 5 1 0 0,5-4 0 0 0,-3 2 0 0 0,25-26 0 0 0,0 0 0 0 0,2-5 0 0 0,14-17 0 0 0,18-12 0 0 0,-39 41 0 0 0,0 0 0 0 0,4-3 0 0 0,-3 3 0 0 0,0-1 0 0 0,2-2 0 0 0,100-113 0 0 0,-74 85 0 0 0,-8 9 0 0 0,25-22 0 0 0,-18 19 0 0 0,11-15 0 0 0,0 0 0 0 0,39-43 0 0 0,17-16 0 0 0,-65 72 0 0 0,33-31 0 0 0,20-10 0 0 0,-50 41 0 0 0,16-18 0 0 0,15-13 0 0 0,42-30 0 0 0,-73 60 0 0 0,-18 16 0 0 0,3-2 0 0 0,4-3 0 0 0,-18 14 0 0 0,1 0 0 0 0,8-5 0 0 0,10-8 0 0 0,-11 4 0 0 0,-12 11 0 0 0,0 0 0 0 0,-6 7 0 0 0,-2 1 0 0 0,-4 4 0 0 0,-6 8 0 0 0,-138 134 0 0 0,122-121 0 0 0,-40 33 0 0 0,7-6 0 0 0,28-23 0 0 0,-87 78 0 0 0,-24 23 0 0 0,43-37 0 0 0,-63 56 0 0 0,65-59 0 0 0,-5 6 0 0 0,20-18 0 0 0,-19 27 0 0 0,-15 15 0 0 0,-13 6 0 0 0,61-67 0 0 0,56-49 0 0 0,5-4 0 0 0,2-3 0 0 0,4-4 0 0 0,2-4 0 0 0,1 1 0 0 0,0-1 0 0 0,0 1 0 0 0,0 0 0 0 0,1-1 0 0 0,-1 1 0 0 0,1 0 0 0 0,0 0 0 0 0,0 0 0 0 0,2-2 0 0 0,5-8 0 0 0,12-12 0 0 0,-12 14 0 0 0,65-75 0 0 0,-48 57 0 0 0,26-28 0 0 0,2 2 0 0 0,32-24 0 0 0,31-21 0 0 0,86-61 0 0 0,-88 73 0 0 0,61-52 0 0 0,-100 79 0 0 0,61-49 0 0 0,-5-1 0 0 0,-33 26 0 0 0,-56 48 0 0 0,12-15 0 0 0,-49 47 0 0 0,14-13 0 0 0,-10 10 0 0 0,-2 1 0 0 0,1-1 0 0 0,4-7 0 0 0,91-119 0 0 0,-88 117 0 0 0,2-5 72 0 0,-17 22 299 0 0,-1 1 117 0 0,0 0 21 0 0,0 0-134 0 0,0 0-577 0 0,0 0-248 0 0,0 0-50 0 0,0 0 58 0 0,0 0 436 0 0,-1 0-1 0 0,1 0 0 0 0,0 0 0 0 0,0 0 1 0 0,0 1-1 0 0,-1-1 0 0 0,1 0 1 0 0,0 0-1 0 0,0 0 0 0 0,0 0 0 0 0,0 1 1 0 0,-1-1-1 0 0,1 0 0 0 0,0 0 0 0 0,0 0 1 0 0,0 1-1 0 0,0-1 0 0 0,0 0 0 0 0,0 0 1 0 0,0 1-1 0 0,0-1 0 0 0,0 0 0 0 0,-1 0 1 0 0,1 0-1 0 0,0 1 0 0 0,0-1 7 0 0,0 5 15 0 0,-11 12-20 0 0,3-7-135 0 0,0 0 0 0 0,-1 0 1 0 0,0-1-1 0 0,-11 7 140 0 0,-2 4-1790 0 0,12-11-3451 0 0,-1-2-1641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30:58.1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128 53 1839 0 0,'0'0'235'0'0,"0"0"314"0"0,0 0 141 0 0,0 0 22 0 0,0 0-31 0 0,0 0-156 0 0,0 0-69 0 0,-2 0-9 0 0,-14-3 602 0 0,15 3-761 0 0,-1-1-9 0 0,-2-1-101 0 0,1 0 0 0 0,-1-1 0 0 0,1 1 0 0 0,-1-1-1 0 0,-1-2-177 0 0,3 4 110 0 0,1 0 0 0 0,-1 0 0 0 0,0 0 0 0 0,0 0 0 0 0,0 0 0 0 0,0 1 0 0 0,0-1 1 0 0,-1 0-111 0 0,-4-1 191 0 0,4 1-23 0 0,1 0 0 0 0,-1 1 0 0 0,1-1 1 0 0,-1 1-1 0 0,0-1 0 0 0,1 1 0 0 0,-1 0 0 0 0,-1 0-168 0 0,3 0-17 0 0,0 0 257 0 0,-1-1 0 0 0,-4-2 0 0 0,4 2 0 0 0,2 1 0 0 0,-6-5 174 0 0,5 5-404 0 0,1 0 0 0 0,0-1 0 0 0,0 1 0 0 0,0 0 0 0 0,-1 0 0 0 0,1 0 0 0 0,0-1 0 0 0,0 1 0 0 0,-1 0 0 0 0,1 0 0 0 0,0 0 0 0 0,-1 0 0 0 0,1 0 0 0 0,0-1 0 0 0,-1 1-1 0 0,1 0 1 0 0,0 0 0 0 0,0 0 0 0 0,-1 0 0 0 0,1 0 0 0 0,-1 0-10 0 0,1 0 31 0 0,0 0 0 0 0,0 0 0 0 0,-1 0 0 0 0,1 0 0 0 0,0 0 0 0 0,-1 0 0 0 0,1 0 0 0 0,0 0 0 0 0,-1 0 0 0 0,1 0 0 0 0,0 0 0 0 0,0 0 0 0 0,-1-1 0 0 0,1 1 0 0 0,0 0 0 0 0,0 0 0 0 0,-1 0 0 0 0,1-1 0 0 0,0 1 0 0 0,0 0 0 0 0,-1 0-31 0 0,-1-3 725 0 0,3 3-308 0 0,8 6-210 0 0,15 11-214 0 0,-17-13 59 0 0,0-1-1 0 0,0 0 0 0 0,0 0 0 0 0,0 0 0 0 0,0-1 1 0 0,0 0-1 0 0,5 1-51 0 0,6 1 81 0 0,5 2 162 0 0,14 0-243 0 0,-20-3 66 0 0,1 0-1 0 0,-1 1 1 0 0,11 5-66 0 0,88 32 187 0 0,-79-28-134 0 0,-23-8-25 0 0,1 0-1 0 0,-1 1 1 0 0,2 2-28 0 0,2 1 111 0 0,18 5-111 0 0,-25-10 69 0 0,0 1 0 0 0,0-1 0 0 0,0 2-1 0 0,0 0 1 0 0,-1 0 0 0 0,1 1-69 0 0,-5-1 135 0 0,-1-1 0 0 0,1 1 0 0 0,1 3-135 0 0,-4-5 44 0 0,-1-2 52 0 0,-1 0 2 0 0,1 2-37 0 0,0-1 1 0 0,0 1-1 0 0,0 0 1 0 0,-1 0-1 0 0,0 0 1 0 0,1 0-1 0 0,-1 2-61 0 0,-1-4 120 0 0,0 0 0 0 0,-2 9 0 0 0,0-1 0 0 0,0 0-1 0 0,-1 1 1 0 0,-3 5-120 0 0,5-14 12 0 0,1-1 0 0 0,-1 0 1 0 0,0 0-1 0 0,1 1 0 0 0,-1-1 0 0 0,0 0 1 0 0,0 0-1 0 0,0 0 0 0 0,0 0 0 0 0,0 0 1 0 0,0 0-13 0 0,-3 4 26 0 0,1-3-13 0 0,-1 3 26 0 0,-1 1 0 0 0,1 0 0 0 0,0 0 1 0 0,0 0-1 0 0,0 0 0 0 0,0 3-39 0 0,-6 11 250 0 0,-11 15-250 0 0,7-10 86 0 0,5-11 3 0 0,-1 0 0 0 0,-10 11-89 0 0,-6 8 92 0 0,-96 126 223 0 0,115-152-300 0 0,-45 53-15 0 0,45-52-12 0 0,6-6-188 0 0,1-2-593 0 0,0 0-230 0 0,0 0-37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59.19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4556 53 4607 0 0,'0'0'208'0'0,"0"0"67"0"0,0 0 154 0 0,0 0 69 0 0,0 0 12 0 0,2-1-67 0 0,6-1-222 0 0,-6 1 166 0 0,-1 0 101 0 0,-1-1-240 0 0,2-1-362 0 0,9-6 3217 0 0,-9 8-2732 0 0,-2 1 117 0 0,0 0 21 0 0,1-2-66 0 0,4-7-294 0 0,-1 1-61 0 0,-3 7 283 0 0,-1 1 117 0 0,0 0 21 0 0,0 0-66 0 0,-2-1-294 0 0,-7-1-133 0 0,-8-3-16 0 0,15 5 0 0 0,-13-1 0 0 0,-6-3 0 0 0,9 5 0 0 0,1 3 0 0 0,-5 4 0 0 0,8-4 0 0 0,-1 2 0 0 0,0 0 0 0 0,0 0 0 0 0,0 1 0 0 0,1 1 0 0 0,0-1 0 0 0,0 1 0 0 0,-2 4 0 0 0,-3 2 0 0 0,-1 0 0 0 0,0-1 0 0 0,-9 5 0 0 0,-15 16 0 0 0,11-10 0 0 0,-11 5 0 0 0,-3 4 0 0 0,5-5 0 0 0,-14 9 0 0 0,31-24 0 0 0,1 2 0 0 0,-7 7 0 0 0,-2 2 0 0 0,-5 6 0 0 0,15-14 0 0 0,-17 12 0 0 0,15-12 0 0 0,-8 8 0 0 0,13-10 0 0 0,-1-2 0 0 0,0 0 0 0 0,-4 1 0 0 0,3-3 59 0 0,0-2-1 0 0,-7 2-58 0 0,3-1 326 0 0,-11 7-326 0 0,-65 47 1732 0 0,-1-1-1859 0 0,80-51 127 0 0,0 2 0 0 0,1-1 0 0 0,-5 8 0 0 0,1-3 0 0 0,-16 11 0 0 0,-16 11 0 0 0,34-23 0 0 0,-1-2 0 0 0,-1 0 0 0 0,-6 1 0 0 0,-30 22 0 0 0,37-28 0 0 0,11-5 0 0 0,-1 1 0 0 0,1-1 0 0 0,-8 7 0 0 0,10-7 0 0 0,0 0 0 0 0,-1 0 0 0 0,1-1 0 0 0,-3 1 0 0 0,-17 9 0 0 0,9-4-29 0 0,1 0 1 0 0,-3-1 28 0 0,-26 14 988 0 0,20-7-36 0 0,-46 26-1663 0 0,58-31 813 0 0,0 0 0 0 0,1 1 0 0 0,-2 3-102 0 0,-18 15-815 0 0,-5 1 1277 0 0,-1-3-1 0 0,-1-1 1 0 0,-10 4-462 0 0,5-2 0 0 0,14-9 0 0 0,-34 25 0 0 0,21-15 0 0 0,18-14 0 0 0,15-9 0 0 0,1 0 0 0 0,-5 3 0 0 0,3-1 0 0 0,-1-1 0 0 0,-5 3 0 0 0,6-4 0 0 0,0 1 0 0 0,1 0 0 0 0,-1 1 0 0 0,-5 3 0 0 0,1 0 0 0 0,-11 5 0 0 0,-10 5 0 0 0,13-8 0 0 0,17-10 0 0 0,0 1 0 0 0,0-1 0 0 0,0 1 0 0 0,-3 3 0 0 0,-19 16 0 0 0,-23 12 0 0 0,-9 8 0 0 0,35-26 0 0 0,-14 8 0 0 0,-10 7 0 0 0,-74 46 0 0 0,97-63 107 0 0,-12 8 1834 0 0,-28 11-1941 0 0,3 1 0 0 0,-7 3 0 0 0,11-6 0 0 0,27-15 0 0 0,1 3 0 0 0,-1 2 0 0 0,6-5 0 0 0,13-7 0 0 0,1 0 0 0 0,-5 4 0 0 0,-11 10 0 0 0,0 0 0 0 0,-5 7 0 0 0,-13 12 0 0 0,-6 1 0 0 0,-2-2 0 0 0,-8 2 0 0 0,42-30 0 0 0,-17 16 0 0 0,21-17 0 0 0,0 0 0 0 0,-1-1 0 0 0,-4 1 0 0 0,10-6 0 0 0,1-1 0 0 0,-1 1 0 0 0,1 1 0 0 0,-9 8 0 0 0,-24 19 0 0 0,29-22 0 0 0,6-4 0 0 0,-1-2 0 0 0,0 1 0 0 0,0-1 0 0 0,-9 5 0 0 0,9-6 0 0 0,0 0 0 0 0,0 1 0 0 0,1-1 0 0 0,-5 7 0 0 0,4-5 0 0 0,0 0 0 0 0,-1 0 0 0 0,-7 4 0 0 0,6-6 0 0 0,1 1 0 0 0,0 1 0 0 0,-4 4 0 0 0,-24 14 0 0 0,20-10 0 0 0,14-12 0 0 0,0-1 0 0 0,0 1 0 0 0,0-1 0 0 0,0 0 0 0 0,-1 0 0 0 0,1 0 0 0 0,-1 0 0 0 0,0-1 0 0 0,-3 2 0 0 0,2-2 0 0 0,0 1 0 0 0,1 0 0 0 0,-1 1 0 0 0,1-1 0 0 0,0 1 0 0 0,0 0 0 0 0,0 0 0 0 0,0 1 0 0 0,0 1 0 0 0,-8 6 0 0 0,11-10 0 0 0,0 0 0 0 0,0 1 0 0 0,0-1 0 0 0,0 0 0 0 0,0 3 0 0 0,1-3 0 0 0,0-1 0 0 0,0 1 0 0 0,-1 0 0 0 0,1-1 0 0 0,0 1 0 0 0,-1-1 0 0 0,1 1 0 0 0,-1-1 0 0 0,1 1 0 0 0,-1-1 0 0 0,0 0 0 0 0,-8 5 0 0 0,0 1 0 0 0,1 0 0 0 0,-3 2 0 0 0,-21 16 0 0 0,31-24 0 0 0,-9 8 0 0 0,-29 21 0 0 0,38-28 0 0 0,-10 7 0 0 0,-1 0 0 0 0,2 1 0 0 0,-1 1 0 0 0,1 0 0 0 0,0 2 0 0 0,9-11 0 0 0,1-1 0 0 0,-1 1 0 0 0,1-1 0 0 0,-1 1 0 0 0,0-1 0 0 0,0 0 0 0 0,-1 1 0 0 0,1-1 0 0 0,0 0 0 0 0,0 1 0 0 0,0-1 0 0 0,0 1 0 0 0,0 0 0 0 0,0 0 0 0 0,-1 1 0 0 0,0-1 0 0 0,0 1 0 0 0,0-1 0 0 0,0 0 0 0 0,-1 1 0 0 0,1-1 0 0 0,0 0 0 0 0,0 0 0 0 0,0 0 0 0 0,1 0 0 0 0,-1 1 0 0 0,1-1 0 0 0,-1 2 0 0 0,2-3 0 0 0,0 0 0 0 0,0 0 0 0 0,0 0 0 0 0,0 0 0 0 0,0 0 0 0 0,0-1 0 0 0,0 1 0 0 0,0 0 0 0 0,-1 0 0 0 0,-13 11 0 0 0,10-9 0 0 0,3-1 0 0 0,-1 0 0 0 0,1 0 0 0 0,0 0 0 0 0,-1 1 0 0 0,1-1 0 0 0,0 1 0 0 0,-6 8 0 0 0,-6 5 0 0 0,7-10 0 0 0,-4 6 0 0 0,-2-1 0 0 0,-3 6 0 0 0,10-12 0 0 0,21-18 0 0 0,6-7 0 0 0,1 2 0 0 0,1 1 0 0 0,16-10 0 0 0,-20 15 0 0 0,0-1 0 0 0,-1-1 0 0 0,9-9 0 0 0,-4 3 0 0 0,15-9 0 0 0,-33 25 0 0 0,22-14 0 0 0,-2-1 0 0 0,6-6 0 0 0,81-76 0 0 0,-73 63 0 0 0,-23 21 0 0 0,14-10 0 0 0,19-13 0 0 0,66-51 0 0 0,-52 49 0 0 0,-38 26 0 0 0,-9 6 38 0 0,77-53 367 0 0,-28 18 765 0 0,-4 1-2720 0 0,-42 31 1543 0 0,56-38 7 0 0,-50 35 0 0 0,10-12 0 0 0,-9 8 0 0 0,52-44 0 0 0,-51 44-43 0 0,21-17 2062 0 0,4-6-2019 0 0,-38 31 8 0 0,1 0 0 0 0,13-6-8 0 0,6-5 0 0 0,102-64 0 0 0,-106 68 0 0 0,-5 3 0 0 0,12-11 0 0 0,-17 11 0 0 0,59-50-401 0 0,-60 49-971 0 0,10-10 1372 0 0,-9 7-219 0 0,6-4 219 0 0,122-86 1384 0 0,-62 57-776 0 0,-4 2-608 0 0,4-3 0 0 0,-3 0 0 0 0,-40 27 0 0 0,53-38 0 0 0,36-22 0 0 0,-26 20 0 0 0,25-16 0 0 0,31-17 0 0 0,-100 54 0 0 0,-21 15 0 0 0,-11 7 0 0 0,-15 12 0 0 0,1 0 0 0 0,8-4 0 0 0,35-21 0 0 0,13-15 0 0 0,25-16 0 0 0,5 0 0 0 0,26-16 0 0 0,-58 36 0 0 0,1-4 0 0 0,-15 10 0 0 0,4 2 0 0 0,-25 17 0 0 0,7-1 0 0 0,-28 16 0 0 0,1 0 0 0 0,-2-1 0 0 0,10-8 0 0 0,87-74 0 0 0,-70 53 0 0 0,-23 22 0 0 0,-9 7 0 0 0,-1 1 0 0 0,-3-1 0 0 0,-4 9 0 0 0,0 0 0 0 0,0 0 0 0 0,0-1 0 0 0,0 1 0 0 0,0 0 0 0 0,0 0 0 0 0,0-1 0 0 0,0 1 0 0 0,0 0 0 0 0,0 0 0 0 0,0 0 0 0 0,0-1 0 0 0,0 1 0 0 0,0 0 0 0 0,0 0 0 0 0,0 0 0 0 0,0-1 0 0 0,0 1 0 0 0,0 0 0 0 0,0 0 0 0 0,0 0 0 0 0,-1-1 0 0 0,1 1 0 0 0,0 0 0 0 0,0 0 0 0 0,0 0 0 0 0,0 0 0 0 0,0-1 0 0 0,-1 1 0 0 0,1 0 0 0 0,0 0 0 0 0,0 0 0 0 0,0 0 0 0 0,-1 0 0 0 0,0 0 0 0 0,0 0 0 0 0,0 0 0 0 0,0 0 0 0 0,0 0 0 0 0,0 0 0 0 0,0 0 0 0 0,0 0 0 0 0,0 1 0 0 0,0-1 0 0 0,-1 1 0 0 0,-7 2-74 0 0,1 1 0 0 0,-1 0 0 0 0,0 1-1 0 0,1 0 1 0 0,0 1 74 0 0,-16 11-2534 0 0,1 2-4058 0 0,23-19 6409 0 0,-14 11-5809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59.9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646 1 6447 0 0,'0'0'142'0'0,"0"0"22"0"0,0 0 13 0 0,-1 1-20 0 0,-11 10-50 0 0,11-10 274 0 0,-7 4 619 0 0,-3 1 391 0 0,0-1 0 0 0,-5 2-1391 0 0,-17 8 1757 0 0,8 1-795 0 0,0 0 0 0 0,-7 8-962 0 0,-3 2 1217 0 0,5-2-621 0 0,0 1 0 0 0,-17 21-596 0 0,-20 26 1531 0 0,36-37-1308 0 0,0-3-1 0 0,-33 27-222 0 0,47-47 634 0 0,-1-1 0 0 0,-2 1-634 0 0,15-9 172 0 0,-3 2-70 0 0,0-1-1 0 0,-1 0 0 0 0,1 0 1 0 0,-1-1-1 0 0,0 0 0 0 0,-1 0-101 0 0,2-2 0 0 0,3-2-64 0 0,4 1-273 0 0,1 0-138 0 0,0 0-851 0 0,0-2-3444 0 0,3-6-1474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04.2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403 1781 6447 0 0,'0'0'142'0'0,"0"0"22"0"0,0 0 13 0 0,-1-1-20 0 0,-9-8-125 0 0,5 4 559 0 0,0-1-1 0 0,0 0 0 0 0,0-1-590 0 0,-5-10 1733 0 0,10 16-1290 0 0,0-7 165 0 0,-2-41 2437 0 0,2 47-2602 0 0,1 1-294 0 0,14-27-130 0 0,-13 24-20 0 0,0-1 1 0 0,1 1 0 0 0,-1 0 0 0 0,1 0-1 0 0,0 0 1 0 0,0 1 0 0 0,0-1-1 0 0,2-1 1 0 0,13-11 291 0 0,-5 3 290 0 0,1 1-1 0 0,0 0 0 0 0,4-1-580 0 0,30-16 16 0 0,11-4-16 0 0,-30 16 0 0 0,-1-2 0 0 0,16-13 0 0 0,17-12 0 0 0,15-7 0 0 0,28-18 0 0 0,39-16 0 0 0,-61 41 0 0 0,83-44 0 0 0,32-30 0 0 0,-107 61 0 0 0,19-12 0 0 0,32-18 596 0 0,-62 39 856 0 0,10-11-1452 0 0,-89 59 0 0 0,26-19 0 0 0,1 1 0 0 0,3 0 0 0 0,-7 5 0 0 0,-2-2 0 0 0,6-4 0 0 0,-1 0 0 0 0,4-1 0 0 0,64-38 0 0 0,-76 46 0 0 0,-1-1 0 0 0,12-12 0 0 0,-25 22 0 0 0,8-7 0 0 0,-6 4 0 0 0,0 1 0 0 0,0-1 0 0 0,1 2 0 0 0,7-5 0 0 0,10-6 0 0 0,-19 11 0 0 0,1 0 0 0 0,0 1 0 0 0,0 0 0 0 0,0 0 0 0 0,4-1 0 0 0,0 0 0 0 0,1-1 0 0 0,2-2 0 0 0,-6 4 0 0 0,4-2 0 0 0,-8 4 0 0 0,0 0 0 0 0,0-1 0 0 0,0 1 0 0 0,0-1 0 0 0,-1 0 0 0 0,1 0 0 0 0,0 0 0 0 0,-1 0 0 0 0,1-1 0 0 0,-3 3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0,-7 2 0 0 0,-8 5 0 0 0,-14 6 0 0 0,21-10 0 0 0,-1 0 0 0 0,1 1 0 0 0,-1 1 0 0 0,-97 56 0 0 0,-237 145 0 0 0,233-144 0 0 0,-2 1 0 0 0,-139 115 0 0 0,155-106 0 0 0,-109 61 0 0 0,63-43 0 0 0,55-35-14 0 0,-56 40 959 0 0,61-39 174 0 0,-45 20-1119 0 0,112-67-2 0 0,-46 25-2 0 0,-64 41-393 0 0,64-38-556 0 0,26-16 1201 0 0,-16 13-248 0 0,-33 22 1112 0 0,3-2-1118 0 0,57-38 6 0 0,10-6 0 0 0,1 0 0 0 0,-1 0 0 0 0,0 3 0 0 0,-5 3 0 0 0,14-13 0 0 0,0 1 0 0 0,0 0 0 0 0,1 0 0 0 0,-1 0 0 0 0,1 1 0 0 0,0 0 0 0 0,-1 1 0 0 0,0 0 0 0 0,-2-1 0 0 0,1 2 0 0 0,8-8 0 0 0,7-4 0 0 0,10-8 0 0 0,33-26 0 0 0,72-60 0 0 0,9 1 0 0 0,79-54 0 0 0,-10 8 0 0 0,-68 48 0 0 0,24-7 0 0 0,-65 46 0 0 0,-10 7 0 0 0,32-29 0 0 0,-56 33 0 0 0,84-60 0 0 0,-58 48 0 0 0,27-19 0 0 0,-13 17 0 0 0,-40 26 0 0 0,10-11 0 0 0,14-9 0 0 0,-18 13 0 0 0,-8 2 0 0 0,102-71 0 0 0,-129 87 0 0 0,-1-1 0 0 0,9-9 0 0 0,-15 11 0 0 0,16-10 0 0 0,-6 5 0 0 0,-30 25 0 0 0,0 0 0 0 0,1 0 0 0 0,-1 0 0 0 0,0 0 0 0 0,1 1 0 0 0,-1-1 0 0 0,1 1 0 0 0,-1 0 0 0 0,1 0 0 0 0,1 0 0 0 0,4-1 0 0 0,-6 1 0 0 0,-1 0 0 0 0,0 0 0 0 0,0 0 0 0 0,1 0 0 0 0,-1 0 0 0 0,0-1 0 0 0,0 1 0 0 0,0-1 0 0 0,0 1 0 0 0,-1-1 0 0 0,2-1 0 0 0,2-1 0 0 0,0-1 0 0 0,1 1 0 0 0,-1 0 0 0 0,3-1 0 0 0,8-6 0 0 0,-13 10 0 0 0,10-6 0 0 0,-8 2 72 0 0,-3 4 299 0 0,-2 1 117 0 0,0 0 21 0 0,0 0-134 0 0,0 0-577 0 0,0 0-248 0 0,0 0-50 0 0,0 0 127 0 0,0 0 574 0 0,0 0 249 0 0,0 0 50 0 0,0 0-58 0 0,-1 2-293 0 0,1-1-148 0 0,0 1 0 0 0,0 0 0 0 0,-1-1-1 0 0,1 1 1 0 0,-1 0 0 0 0,1-1 0 0 0,-1 1 0 0 0,0-1 0 0 0,1 1-1 0 0,-1 0 1 0 0,0-1 0 0 0,0 0 0 0 0,0 1 0 0 0,0-1-1 0 0,0 0 1 0 0,-1 1 0 0 0,1-1 0 0 0,-2 1-1 0 0,-1 2 1 0 0,-8 6 1 0 0,1 0 0 0 0,-11 6-2 0 0,-1 1-405 0 0,17-13 139 0 0,0 0 0 0 0,0-1 0 0 0,-3 2 266 0 0,-15 8-627 0 0,-7 11 450 0 0,-6 7 177 0 0,-20 15 11 0 0,28-24-25 0 0,-94 67 1453 0 0,69-52-872 0 0,-20 7-567 0 0,-106 63 0 0 0,96-55 0 0 0,0 0-692 0 0,4 3 0 0 0,-28 28 692 0 0,23-15-304 0 0,-2-4 0 0 0,-84 46 304 0 0,-4-6 0 0 0,84-49 0 0 0,-39 26-11 0 0,-77 44 423 0 0,112-76 663 0 0,-74 40-2385 0 0,164-86 1274 0 0,-42 24-94 0 0,-27 23 130 0 0,3-3 0 0 0,53-35 0 0 0,-57 41 0 0 0,60-43 0 0 0,11-7 0 0 0,-1 0 0 0 0,1 1 0 0 0,-1 0 0 0 0,1-1 0 0 0,0 1 0 0 0,0 1 0 0 0,1-1 0 0 0,-1 1 0 0 0,0 1 0 0 0,-6 6 0 0 0,8-10 0 0 0,1-1 0 0 0,0 0 0 0 0,0-1 0 0 0,0 1 0 0 0,1 0 0 0 0,-1 0 0 0 0,0 0 0 0 0,1 0 0 0 0,-1 0 0 0 0,1 0 0 0 0,-1 0 0 0 0,1 0 0 0 0,-1 0 0 0 0,-2 7 0 0 0,-15 24 0 0 0,13-25 0 0 0,1-1 0 0 0,0 1 0 0 0,4-7 0 0 0,0 1 0 0 0,0-1 0 0 0,0 0 0 0 0,0 1 0 0 0,-1-1 0 0 0,1 1 0 0 0,0-1 0 0 0,0 0 0 0 0,0 1 0 0 0,0-1 0 0 0,0 1 0 0 0,0-1 0 0 0,0 0 0 0 0,0 1 0 0 0,0-1 0 0 0,0 1 0 0 0,0-1 0 0 0,1 0 0 0 0,0 1 0 0 0,0-1 0 0 0,-1 0 0 0 0,1 0 0 0 0,0 1 0 0 0,0-1 0 0 0,0 0 0 0 0,-1 0 0 0 0,1 0 0 0 0,0 0 0 0 0,0 0 0 0 0,0 0 0 0 0,0-1 0 0 0,-1 1 0 0 0,1 0 0 0 0,0 0 0 0 0,0-1 0 0 0,16-3 0 0 0,12-11 0 0 0,-7 4 0 0 0,4-2 0 0 0,23-15 0 0 0,-2 0 0 0 0,34-20 0 0 0,-50 29 0 0 0,47-32 0 0 0,20-12 0 0 0,-36 29 0 0 0,19-11 0 0 0,37-30 0 0 0,38-30 0 0 0,6-4 0 0 0,-51 40 0 0 0,-50 32 0 0 0,43-28 0 0 0,62-53 0 0 0,-129 87 0 0 0,-12 10 0 0 0,25-16 0 0 0,91-58 0 0 0,25-12 0 0 0,-142 92 0 0 0,-2-1 0 0 0,14-12 0 0 0,-18 14 0 0 0,1 1 0 0 0,0 1 0 0 0,14-6 0 0 0,-3 2 0 0 0,0-3 0 0 0,123-75 0 0 0,-143 89 0 0 0,4-5 0 0 0,0 1 0 0 0,-1-2 0 0 0,8-7 0 0 0,-7 5 0 0 0,0 1 0 0 0,12-6 0 0 0,15-10-22 0 0,50-29 1803 0 0,-17 13-3524 0 0,-71 43 1740 0 0,-1-1-1 0 0,1 0 1 0 0,-1 1-1 0 0,1-1 1 0 0,0-1 3 0 0,23-19 1 0 0,-17 15-1 0 0,0 1 0 0 0,3-5-4 0 0,-9 9 19 0 0,3-6 38 0 0,-5 7 284 0 0,-1-1 138 0 0,3-6 33 0 0,-3 6-65 0 0,-2 3-294 0 0,-8 6-146 0 0,0-1 1 0 0,0 2-1 0 0,1-1 0 0 0,0 1 1 0 0,0 0-4 0 0,-28 24-1 0 0,-57 34-1383 0 0,-13 9 2138 0 0,8-6-1009 0 0,48-32-852 0 0,-28 13 1107 0 0,-122 73 0 0 0,80-51-19 0 0,14-8 217 0 0,73-42 405 0 0,2 1-1 0 0,-4 6-602 0 0,-20 17-1384 0 0,-58 37 1384 0 0,101-74-65 0 0,-54 32 1889 0 0,67-41-1875 0 0,0 0 1 0 0,0 0-1 0 0,0 0 1 0 0,0 0-1 0 0,0 0 1 0 0,0 0-1 0 0,0 0 1 0 0,0 0 0 0 0,0 0-1 0 0,0 0 1 0 0,0 0-1 0 0,0 0 1 0 0,0 0-1 0 0,0-1 1 0 0,0 1-1 0 0,0 0 1 0 0,0 0-1 0 0,0 0 1 0 0,0 0-1 0 0,0 0 1 0 0,0 0-1 0 0,0 0 1 0 0,0 0-1 0 0,0 0 1 0 0,0 0-1 0 0,0 0 1 0 0,-1 0-1 0 0,1 0 1 0 0,0 0 0 0 0,0 0-1 0 0,0 0 51 0 0,9-9-366 0 0,19-16 680 0 0,-24 21-456 0 0,56-50 142 0 0,-22 18 0 0 0,1 2 0 0 0,20-11 0 0 0,40-26 0 0 0,13-10 0 0 0,110-71 0 0 0,-100 74 0 0 0,-18 14 0 0 0,48-41 0 0 0,-23 22 0 0 0,-57 41 0 0 0,-56 31 20 0 0,-14 9 24 0 0,-1 1 293 0 0,-1 1 138 0 0,0 0 33 0 0,2-2-65 0 0,5-3-294 0 0,-7 4-148 0 0,0 1 0 0 0,1 0-1 0 0,-1 0 1 0 0,0 0 0 0 0,0-1-1 0 0,0 1 1 0 0,1 0 0 0 0,-1 0-1 0 0,0-1 1 0 0,0 1 0 0 0,0 0-1 0 0,0-1 1 0 0,1 1 0 0 0,-1 0 0 0 0,0 0-1 0 0,0-1 1 0 0,0 1 0 0 0,0 0-1 0 0,0-1 1 0 0,0 1 0 0 0,0 0-1 0 0,0-1 1 0 0,0 1-1 0 0,-1 0-4 0 0,1 0 0 0 0,-1 0 0 0 0,1 0 0 0 0,-1 0 0 0 0,1 0 0 0 0,-1 1 0 0 0,0-1 0 0 0,1 0 0 0 0,-1 0 0 0 0,1 0 0 0 0,-1 1 0 0 0,1-1 0 0 0,-1 0 0 0 0,1 1 0 0 0,0-1 0 0 0,-1 0 4 0 0,-4 5-206 0 0,-1-1-1 0 0,1 1 1 0 0,1-1 0 0 0,-2 2 206 0 0,2-1-733 0 0,-1 0 0 0 0,0 0 1 0 0,0-1-1 0 0,-4 3 733 0 0,5-5-336 0 0,1 0-512 0 0,1-1-1 0 0,-1 1 1 0 0,1 0-1 0 0,0 0 0 0 0,0 0 1 0 0,0 0-1 0 0,-1 1 849 0 0,-9 13-5800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5.55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7111.96094"/>
      <inkml:brushProperty name="anchorY" value="14458.62012"/>
      <inkml:brushProperty name="scaleFactor" value="0.5"/>
    </inkml:brush>
  </inkml:definitions>
  <inkml:trace contextRef="#ctx0" brushRef="#br0">872 396 1375 0 0,'0'0'0'0'0,"0"0"128"0"0,0 0 1120 0 0,0 0 1435 0 0,-2 1-1816 0 0,1 1-271 0 0,-3 2 254 0 0,0 2-395 0 0,-3 3-128 0 0,-2 4-53 0 0,0 4-136 0 0,1 4 43 0 0,0 0-108 0 0,1 0 27 0 0,2-1-12 0 0,0-1-28 0 0,0 4 46 0 0,1 0-53 0 0,0 1 16 0 0,0 6 70 0 0,0 6 6 0 0,1 5 31 0 0,1 6 24 0 0,0 4 43 0 0,3 4 18 0 0,0-4-131 0 0,0-3 40 0 0,0-6-18 0 0,1-5-28 0 0,0 5 139 0 0,0-1-182 0 0,0-1 3 0 0,-1 6 62 0 0,1-1-102 0 0,-1 1 30 0 0,0-2-84 0 0,1-1 132 0 0,-1-2-79 0 0,0-1-48 0 0,0 6 109 0 0,-1 8-38 0 0,0 7 14 0 0,-1-1 0 0 0,1-3-93 0 0,-2 5 138 0 0,-1 5 30 0 0,1 6-80 0 0,-1 3 69 0 0,0 2-22 0 0,-1 0-68 0 0,-1 0 39 0 0,1-8-16 0 0,0-9-90 0 0,0-7 26 0 0,1-7-13 0 0,1-5 0 0 0,-1-2 0 0 0,1 4 0 0 0,0 6 0 0 0,-1 6 75 0 0,1 4-96 0 0,-1 1 106 0 0,0 0-106 0 0,1-6 31 0 0,0-7 65 0 0,-1-2-96 0 0,1 0 31 0 0,-2 1-10 0 0,1 1 0 0 0,-1 1 75 0 0,0 0-96 0 0,0-1 31 0 0,-1 0-10 0 0,1-1 0 0 0,0-2 0 0 0,1-1 75 0 0,0-5-96 0 0,1-6 106 0 0,-1-2-32 0 0,0-3-63 0 0,0-3 95 0 0,-1-4-106 0 0,0-1 134 0 0,1 2-68 0 0,-1 2 61 0 0,1 4-53 0 0,-2 2 54 0 0,1-2-54 0 0,-1-2-58 0 0,0-2 127 0 0,0-2-154 0 0,1-2 48 0 0,-1 2-16 0 0,2 0 0 0 0,-1-1 0 0 0,1 2 0 0 0,-1 1 0 0 0,0-1 0 0 0,0-2 0 0 0,0-5 0 0 0,1-3 0 0 0,-1 1 0 0 0,0-4 0 0 0,1-2 0 0 0,1-1 0 0 0,0 1 0 0 0,0-2 0 0 0,0-2 75 0 0,1 2-96 0 0,0-2 106 0 0,0-1-106 0 0,1-1 31 0 0,-1 1-10 0 0,0-1 75 0 0,0 1-96 0 0,0-2 31 0 0,0 0 74 0 0,1 0-108 0 0,0-1 36 0 0,1 2 63 0 0,0 0-12 0 0,2 2-77 0 0,0 0 110 0 0,5 2-36 0 0,1 0-72 0 0,3 0 108 0 0,-1 0-120 0 0,2 0 111 0 0,3 0-108 0 0,3 1 31 0 0,1 0 65 0 0,-1-1-96 0 0,-1-1 31 0 0,-1 0 65 0 0,3 0-22 0 0,3-1 21 0 0,5 1 6 0 0,3 0-11 0 0,4 0-5 0 0,4 0 1 0 0,-3-1-75 0 0,-1 0 20 0 0,-4-2 65 0 0,-1 0-96 0 0,2-2 115 0 0,5 1-118 0 0,7 0 120 0 0,6 0-120 0 0,0 1 36 0 0,-3-1-12 0 0,1-1 84 0 0,0 1-108 0 0,1-1 120 0 0,2 0-26 0 0,-1 0 8 0 0,2-1-16 0 0,3 0 4 0 0,3 0-76 0 0,3 3 95 0 0,3 0-106 0 0,2 1 31 0 0,1 2-10 0 0,0 0 0 0 0,0 1 75 0 0,-7 0-96 0 0,-7-1 31 0 0,0-2-10 0 0,2-1 0 0 0,5 0 0 0 0,-2 0 0 0 0,-5-1 0 0 0,-3 1 0 0 0,-3 0 0 0 0,3-1 0 0 0,5 2 0 0 0,4-1 0 0 0,5 1 75 0 0,5-2-96 0 0,2 2 31 0 0,4 1 65 0 0,2 0-96 0 0,3 0 31 0 0,-8 1-10 0 0,-9-2 0 0 0,-2 2 0 0 0,-3-1 75 0 0,-1 1-22 0 0,2 0-63 0 0,-6 0 95 0 0,-5 0-106 0 0,-6 0 31 0 0,-5-1-10 0 0,3 1 75 0 0,6 0-12 0 0,7 1-77 0 0,4 1 110 0 0,5 1-45 0 0,0 0-60 0 0,2 1 19 0 0,0 1-10 0 0,-1 2 75 0 0,1-2-96 0 0,-7 0 31 0 0,-6-1-10 0 0,-7-2 75 0 0,-6-3-96 0 0,-3-2 31 0 0,-3-1 102 0 0,5-1-32 0 0,6-2 26 0 0,4 2 34 0 0,5 0-19 0 0,3-1-29 0 0,4 0 56 0 0,2 0-9 0 0,2 1-81 0 0,1 0 36 0 0,1 1-16 0 0,2-1 21 0 0,-6 1-6 0 0,-7 0-109 0 0,0-1 32 0 0,-7 0-16 0 0,-5 0 0 0 0,0-1 75 0 0,3 1-96 0 0,3 3 31 0 0,6 0-10 0 0,3 1 75 0 0,3 0-96 0 0,3 2 106 0 0,-6-1-106 0 0,-6 0 106 0 0,-1 2-32 0 0,-1 1-63 0 0,0-1 95 0 0,-1 1-32 0 0,-1-1-63 0 0,0 0 95 0 0,-1-1-32 0 0,-1 1 11 0 0,0-3 0 0 0,-2-1 0 0 0,-3-1 10 0 0,-2 0-88 0 0,-1 0 26 0 0,-5 1 63 0 0,-5 0-96 0 0,-2-2 31 0 0,-2 1 65 0 0,0 0-22 0 0,-2 0 11 0 0,-2 2-74 0 0,-2-1 104 0 0,0 1-24 0 0,-4-1-10 0 0,-1-1 6 0 0,-1-2-76 0 0,-3 1 20 0 0,-2-2-10 0 0,0 2 75 0 0,0 0 16 0 0,-1 0-113 0 0,-1 1 150 0 0,-1-1-66 0 0,-1-1 20 0 0,-2 1-95 0 0,2-1 138 0 0,0 0-157 0 0,0 0 160 0 0,-1 0-160 0 0,0 0 142 0 0,0 0-44 0 0,-1 0-79 0 0,0 0 120 0 0,0 0-41 0 0,0 0 5 0 0,0 0-82 0 0,0 0 98 0 0,0 0-108 0 0,0 0 31 0 0,0 0 65 0 0,0-3-96 0 0,-1-6 31 0 0,0-3 65 0 0,0-2-96 0 0,1-4 31 0 0,-1-3-10 0 0,1 0 0 0 0,-1 1 0 0 0,1-3 0 0 0,-1-4 0 0 0,1-4 0 0 0,1-6 0 0 0,0-6-74 0 0,1-6 95 0 0,2-5-32 0 0,0 2 11 0 0,0 1 0 0 0,1-4 0 0 0,0 1 0 0 0,-1 1 0 0 0,1-8-74 0 0,0-6 95 0 0,0 1-32 0 0,-1 5 11 0 0,1-5 0 0 0,0-4 0 0 0,0-7 0 0 0,0-8 0 0 0,0-6 0 0 0,1-4 0 0 0,0 0 0 0 0,1 1 0 0 0,-1 2 0 0 0,1 3 0 0 0,-1 2 0 0 0,0 0 0 0 0,0 11 0 0 0,-2 9 0 0 0,0 9 0 0 0,-1 9 0 0 0,0-1 0 0 0,1-2 0 0 0,0-4 0 0 0,0 3 0 0 0,-1 4 0 0 0,1-3 0 0 0,0-4 0 0 0,2-6 0 0 0,0-5 0 0 0,0 3 0 0 0,1 5 0 0 0,0 0 0 0 0,0-2 0 0 0,1-3 0 0 0,0-3 0 0 0,1-5 0 0 0,1-2 0 0 0,1-4 0 0 0,1-1 0 0 0,-1 8 0 0 0,-2 7 0 0 0,-1 10 0 0 0,-1 7 0 0 0,0-1 0 0 0,0 3 0 0 0,0 4 0 0 0,0-6 0 0 0,2-2 0 0 0,1-4 0 0 0,1-4 0 0 0,1 2 0 0 0,0 0 0 0 0,0 5 0 0 0,-3 7 0 0 0,-1 8 0 0 0,-1 4 0 0 0,0 3 0 0 0,-1 1 0 0 0,0 1 0 0 0,-2 3 0 0 0,-1 3 0 0 0,-1 1 0 0 0,-1 0 0 0 0,-1 0 0 0 0,0 3 0 0 0,-1 1 0 0 0,0 2 0 0 0,0 4 0 0 0,0 0 0 0 0,-1 0 0 0 0,0 2 0 0 0,1 2 0 0 0,-1 0 75 0 0,0 2-96 0 0,-2-1 106 0 0,0 2-106 0 0,-2 1 31 0 0,-1 1 74 0 0,-3 0-108 0 0,-3 0 36 0 0,-3 1 63 0 0,-3-2-96 0 0,-5 1 31 0 0,-2 1-10 0 0,-4 1 75 0 0,-2 0-96 0 0,-4 0 31 0 0,-3-1-10 0 0,-3-1 75 0 0,-5-1-96 0 0,2-1 31 0 0,2 1 65 0 0,-5-1-96 0 0,1 0 31 0 0,2 1 65 0 0,-6-1-96 0 0,-8 1 31 0 0,-9-2 84 0 0,-7-1-46 0 0,2-1-56 0 0,5-1 102 0 0,-4-2-118 0 0,-7 0 36 0 0,-9-1 63 0 0,-6 2-97 0 0,-6 0 108 0 0,-2 1-107 0 0,-4 1 31 0 0,8 1-10 0 0,9-1 0 0 0,10 0 0 0 0,7 2 0 0 0,-6-2 84 0 0,-9 1-33 0 0,2 1-61 0 0,3 0 21 0 0,4 0-11 0 0,4 1 84 0 0,4 1-108 0 0,2-1 36 0 0,-10 1 72 0 0,0 0-108 0 0,3-1 36 0 0,-9 0 63 0 0,4 0-97 0 0,3 0 33 0 0,4 1-11 0 0,6-1 75 0 0,4 1-97 0 0,3 0 108 0 0,-8 2-33 0 0,-10 0-64 0 0,-8 1 97 0 0,-10-1-108 0 0,-6 2 33 0 0,-4-2 64 0 0,9-1-97 0 0,9-2 33 0 0,12 0-11 0 0,10 0 0 0 0,-3-2 0 0 0,-7-3 75 0 0,-13-3-97 0 0,-11-3 33 0 0,-10-2-11 0 0,7 0 0 0 0,8 0 0 0 0,-2 1 0 0 0,-5 3 0 0 0,-6 2 0 0 0,-7 5 0 0 0,-3 7 0 0 0,0 7 0 0 0,0 6 0 0 0,-1 5 0 0 0,1 4 0 0 0,11 0 0 0 0,14-1 0 0 0,3 2 0 0 0,1 1 0 0 0,-2 1 0 0 0,-3 0 0 0 0,-4 0 0 0 0,0 0 0 0 0,10-4 0 0 0,12-5 0 0 0,6-2 0 0 0,4-2 0 0 0,3-3 0 0 0,4-2 0 0 0,3-2 0 0 0,6-3-84 0 0,7-1 108 0 0,12-3-307 0 0,9-1-162 0 0,12-1-1684 0 0,9 1 2096 0 0,1 0 0 0 0,0 0 0 0 0,0 0 0 0 0,0 0 0 0 0,0 0 0 0 0,0 0 0 0 0,0 0 0 0 0,0-1 0 0 0,0 1 0 0 0,0 0 0 0 0,0 0 0 0 0,-1 0 0 0 0,1 0 0 0 0,0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0,0 0 0 0 0,0 0 0 0 0,0 0 0 0 0,0 0 0 0 0,0 0 0 0 0,0-1 0 0 0,0 1 0 0 0,0 0 0 0 0,1 0 33 0 0,-1-1-9626 0 0,3-1-1340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7.08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5821.30273"/>
      <inkml:brushProperty name="anchorY" value="14881.79492"/>
      <inkml:brushProperty name="scaleFactor" value="0.5"/>
    </inkml:brush>
  </inkml:definitions>
  <inkml:trace contextRef="#ctx0" brushRef="#br0">9 1136 1839 0 0,'0'0'0'0'0,"0"0"160"0"0,0 0 1307 0 0,2 2 1670 0 0,0 0-2123 0 0,0 0-252 0 0,0 0 358 0 0,-1-1-348 0 0,-1 0-36 0 0,1-1-124 0 0,2 1-181 0 0,1 0-36 0 0,5-2-111 0 0,1-2 84 0 0,2-6 69 0 0,0-7 8 0 0,1-7 54 0 0,0-6-56 0 0,1-7-46 0 0,0-6-72 0 0,2-4-125 0 0,0 3-93 0 0,-1 2-23 0 0,1-2 59 0 0,1-2-25 0 0,0-2-27 0 0,0-5 48 0 0,0-5-17 0 0,-1-4-68 0 0,-2 2-54 0 0,-3 7 94 0 0,-1 5-118 0 0,-3 8 36 0 0,-1 1-12 0 0,-1 0 75 0 0,-2 0-96 0 0,-2 2 31 0 0,-2 1 74 0 0,-1 5-108 0 0,-2 5 111 0 0,-1 3-108 0 0,0 5 31 0 0,0 4 84 0 0,-2 1-46 0 0,-1 1 18 0 0,-3 1-2 0 0,0 1 10 0 0,-1 2-88 0 0,-1 1 120 0 0,-1 2-58 0 0,-3 1-56 0 0,-3 1 102 0 0,-1 1-43 0 0,-1 2 14 0 0,-1 1-1 0 0,2 3 0 0 0,2 0 0 0 0,1 5 0 0 0,4 1-74 0 0,3-2 20 0 0,0 5 65 0 0,2 3-12 0 0,1 5-2 0 0,1 1-70 0 0,3 1 94 0 0,1 4-106 0 0,3 5 106 0 0,1 8-32 0 0,2 6 30 0 0,2 8-6 0 0,4 5 3 0 0,3 3-9 0 0,2 0-7 0 0,1-6-73 0 0,-1-7 113 0 0,1-2-19 0 0,0-1-29 0 0,0 0-61 0 0,-1-6 15 0 0,-1-5 65 0 0,-2-6-96 0 0,-1-4 31 0 0,1-2-10 0 0,4 0 0 0 0,3-1 0 0 0,3-2 0 0 0,3-1 0 0 0,2-5-84 0 0,3-2-172 0 0,3-5-133 0 0,-1-3 246 0 0,10-5-3281 0 0,-7-3-13315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8.43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6684.95703"/>
      <inkml:brushProperty name="anchorY" value="14529.60449"/>
      <inkml:brushProperty name="scaleFactor" value="0.5"/>
    </inkml:brush>
  </inkml:definitions>
  <inkml:trace contextRef="#ctx0" brushRef="#br0">13 798 1839 0 0,'0'0'0'0'0,"-2"1"160"0"0,-1 1-186 0 0,0-1 1863 0 0,1 0 1976 0 0,1 0-1926 0 0,0-1-1452 0 0,2 2 157 0 0,0 1-512 0 0,6 0 38 0 0,2-1-131 0 0,2 0 120 0 0,1-2-31 0 0,2-2-92 0 0,-1-2 142 0 0,4-5-36 0 0,-1-3-25 0 0,0-2 3 0 0,2-5 72 0 0,2-7-23 0 0,3-7 21 0 0,1-8 6 0 0,1-5-86 0 0,1-3 54 0 0,2-1 55 0 0,0 3-92 0 0,1 4-6 0 0,-3 8-74 0 0,-2 8 99 0 0,-18 22-71 0 0,0 0 1 0 0,0 0-1 0 0,1 0-23 0 0,-3 2 15 0 0,1 1 0 0 0,0 0 0 0 0,-1 0 0 0 0,5-2-15 0 0,-5 3 26 0 0,2-1 0 0 0,-1 1 0 0 0,0 0 0 0 0,2 0-26 0 0,-2 0 21 0 0,1 1-1 0 0,0-1 1 0 0,3 2-21 0 0,17 2 67 0 0,-3 5-2 0 0,-1 2-1 0 0,0 4 38 0 0,4 8 119 0 0,3 11-22 0 0,-15-13 25 0 0,3 5-224 0 0,-2 2 288 0 0,1 4-288 0 0,13 37 373 0 0,-5 8-48 0 0,-4 3-5 0 0,-4 0-33 0 0,-7-3-40 0 0,-5-11-142 0 0,-4-11-29 0 0,-1-37-3 0 0,-3 12-73 0 0,-4 9 176 0 0,6-31-156 0 0,-1 0 0 0 0,0 0 0 0 0,0 1-20 0 0,1-4 30 0 0,0 0 0 0 0,0-1-1 0 0,0 1 1 0 0,-2 1-30 0 0,2-3 9 0 0,1 0 0 0 0,-1-1 0 0 0,1 1 0 0 0,-1-1 1 0 0,1 0-1 0 0,-1 0 0 0 0,-1 1-9 0 0,2-1 7 0 0,-1 0 1 0 0,1 0 0 0 0,0-1-1 0 0,-1 1 1 0 0,1-1-1 0 0,-1 1 1 0 0,1-1-1 0 0,0 0 1 0 0,-2 0-8 0 0,2 0 6 0 0,-1 0 1 0 0,1 0 0 0 0,-1 0-1 0 0,1-1 1 0 0,-1 1-1 0 0,1 0 1 0 0,-1-1-1 0 0,1 1 1 0 0,0-1-1 0 0,-1 0-6 0 0,-1-1 17 0 0,1 1 0 0 0,0-1 0 0 0,-1 0 0 0 0,1 0 0 0 0,0 0 0 0 0,-1-2-17 0 0,-1-1 22 0 0,1 0 1 0 0,-1 0 0 0 0,1 0-1 0 0,0-1-22 0 0,-1-5-8 0 0,0 0 0 0 0,-2-6 8 0 0,-5-33 16 0 0,2-2-16 0 0,4-1 0 0 0,4-4 0 0 0,6-6 0 0 0,0 30 0 0 0,1 0 0 0 0,11-35 0 0 0,-8 42-84 0 0,7-13 84 0 0,-6 16 24 0 0,7-10-24 0 0,-8 17-12 0 0,10-13 12 0 0,-12 20-28 0 0,0 1 0 0 0,0 0 0 0 0,5-3 28 0 0,-6 5 8 0 0,1 0 0 0 0,0 1 0 0 0,5-3-8 0 0,-6 3-4 0 0,1 2 0 0 0,0-1 0 0 0,4-1 4 0 0,-5 3-21 0 0,-1 1 0 0 0,0-1 0 0 0,0 1 0 0 0,6-1 21 0 0,-6 2 5 0 0,1 0 0 0 0,-1 0 0 0 0,0 0-1 0 0,0 1 1 0 0,2 0-5 0 0,-2 0-3 0 0,1 0 0 0 0,0 0 0 0 0,-1 1 0 0 0,3 1 3 0 0,-3-1 0 0 0,1 1 0 0 0,-1-1 0 0 0,0 1 0 0 0,0 1 0 0 0,0 0 0 0 0,0-1 0 0 0,-1 1 0 0 0,0 0 0 0 0,3 3 0 0 0,-2 0 0 0 0,0 0 0 0 0,0 0 0 0 0,1 5 0 0 0,1 1 0 0 0,-1 1 0 0 0,1 1 0 0 0,9 30 75 0 0,-4-1-96 0 0,-1 1 134 0 0,-4-5-30 0 0,-2-4-101 0 0,-2-6 146 0 0,-2-6-48 0 0,-1-7-2 0 0,-1-6 4 0 0,0-11-50 0 0,-1-2-2 0 0,1-17 36 0 0,1-19-76 0 0,2-18 20 0 0,4-16-10 0 0,4-11 0 0 0,6-9 0 0 0,3 6 0 0 0,4 8 0 0 0,4 3 0 0 0,-14 49 0 0 0,9-16 0 0 0,-11 27 0 0 0,0-1 0 0 0,12-13 0 0 0,-12 19 0 0 0,0-1 0 0 0,0 1 0 0 0,10-6 0 0 0,-10 9 0 0 0,0 0 0 0 0,0 0 0 0 0,1 2 0 0 0,4-3 0 0 0,-6 5 28 0 0,1-1 0 0 0,0 1 0 0 0,0 1 0 0 0,0 0 0 0 0,0 0-28 0 0,-1 2 37 0 0,-1 0 0 0 0,1 0 0 0 0,0 1-1 0 0,0-1 1 0 0,7 3-37 0 0,-7 0 46 0 0,0 0-1 0 0,-1 0 0 0 0,1 1 1 0 0,-1 0-1 0 0,7 4-45 0 0,-5-2 73 0 0,0 1-1 0 0,0 1 1 0 0,-1 0 0 0 0,7 6-73 0 0,-3 0 64 0 0,0 0 1 0 0,0 1 0 0 0,-1 3-65 0 0,6 4 51 0 0,11 21-51 0 0,11 24 15 0 0,0 7-51 0 0,4 11-399 0 0,0-1-7694 0 0,-9-15-1887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54.8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15 145 6447 0 0,'0'0'142'0'0,"0"0"22"0"0,0 0 13 0 0,-1-2-20 0 0,-2-3-50 0 0,-1 0 463 0 0,3 1-283 0 0,-2-7 917 0 0,2 9-833 0 0,1 2 117 0 0,0 0 21 0 0,0 0-98 0 0,0 0-408 0 0,0 0-114 0 0,0 0 28 0 0,0 0 151 0 0,0 0 70 0 0,0 0 12 0 0,1 2 9 0 0,3 7 32 0 0,-1 0-1 0 0,-1-1 1 0 0,1 1-1 0 0,0 8-190 0 0,3 40 620 0 0,-2-19-305 0 0,-2-8 66 0 0,-1 0 0 0 0,-2 6-381 0 0,0 1 270 0 0,-2 74 242 0 0,0-36-377 0 0,1-25-103 0 0,0 7 53 0 0,2 0-1 0 0,5 33-84 0 0,1-7 39 0 0,-2-20-14 0 0,1 45 7 0 0,0 0 0 0 0,-1 2 124 0 0,-3-96-97 0 0,-1-4 8 0 0,0-7 3 0 0,0-3 2 0 0,0-1-66 0 0,-1 0 0 0 0,1 0 0 0 0,0 1 0 0 0,0-1 0 0 0,0 0 0 0 0,-1 1 0 0 0,1-1 0 0 0,0 0 0 0 0,-1 1 0 0 0,1-1 0 0 0,-1 0-1 0 0,1 1-5 0 0,-3-4 1 0 0,0-6 9 0 0,1 1 0 0 0,-1-1-1 0 0,1 1 1 0 0,1-1 0 0 0,0 0 0 0 0,0-10-10 0 0,0 3 5 0 0,-1-47 21 0 0,3 0 0 0 0,2-3-26 0 0,1-7 12 0 0,15-236-12 0 0,-19 306 0 0 0,24-245 0 0 0,-24 249 0 0 0,3-29 0 0 0,21-158 0 0 0,-18 134 0 0 0,-6 52 0 0 0,0 1 0 0 0,0 0 0 0 0,0 0 0 0 0,0-1 0 0 0,0 1 0 0 0,0 0 0 0 0,0-1 0 0 0,0 1 0 0 0,0 0 0 0 0,0 0 0 0 0,0-1 0 0 0,0 1 0 0 0,0 0 0 0 0,0 0 0 0 0,0-1 0 0 0,1 1 0 0 0,-1 0 0 0 0,0 0 0 0 0,0-1 0 0 0,0 1 0 0 0,1 0 0 0 0,-1 0 0 0 0,0 0 0 0 0,0-1 0 0 0,0 1 0 0 0,1 0 0 0 0,-1 0 0 0 0,0 0 0 0 0,1 0 0 0 0,-1 1 0 0 0,1 0 0 0 0,0 0 0 0 0,0 0 0 0 0,0 0 0 0 0,0 0 0 0 0,-1 0 0 0 0,1 0 0 0 0,0 1 0 0 0,-1-1 0 0 0,1 0 0 0 0,-1 1 0 0 0,0-1 0 0 0,1 0 0 0 0,-1 1 0 0 0,0-1 0 0 0,5 29 0 0 0,-4-29 0 0 0,5 49 76 0 0,-3 1-1 0 0,-1 20-75 0 0,-8 102 246 0 0,2-103-189 0 0,-10 157 536 0 0,4-85-297 0 0,-1-18-114 0 0,3-43-171 0 0,-4 16 117 0 0,11-94-64 0 0,0-5-10 0 0,-2-1-50 0 0,0 0 0 0 0,1 0 0 0 0,0 0 1 0 0,-1-1-1 0 0,1 1 0 0 0,0-1 0 0 0,1 1 1 0 0,-1-1-1 0 0,1 0 0 0 0,0 0 0 0 0,-1-2-4 0 0,0-6 10 0 0,0 0-1 0 0,0-1 0 0 0,1-2-9 0 0,-2-72 0 0 0,4-21 0 0 0,10-86 0 0 0,-2 53 0 0 0,-6 60 0 0 0,7-93 0 0 0,0 42-7 0 0,4-26-58 0 0,-13 141 70 0 0,0 6-21 0 0,1 0 0 0 0,-1 1 0 0 0,2-1 0 0 0,-1 1 1 0 0,3-5 15 0 0,-4 14-56 0 0,0 2-8 0 0,3 3 53 0 0,-1 1 1 0 0,1-1-1 0 0,-1 1 1 0 0,0 0-1 0 0,-1-1 1 0 0,1 1 0 0 0,-1 0-1 0 0,0 1 1 0 0,0-1-1 0 0,-1 0 1 0 0,1 4 10 0 0,2 13-22 0 0,-1-1 0 0 0,0 10 22 0 0,-2-17 1 0 0,1 35-1 0 0,-4 44 0 0 0,0-13 108 0 0,2-30-21 0 0,-9 343 536 0 0,0-270-395 0 0,-28 270 249 0 0,30-340-428 0 0,2-9 19 0 0,-6 20-68 0 0,10-60 64 0 0,-3 3 0 0 0,4-7-63 0 0,0 0 0 0 0,-1 0 1 0 0,1 0-1 0 0,0 0 0 0 0,0 0 0 0 0,0 0 0 0 0,0 0 0 0 0,0 0 0 0 0,0 0 1 0 0,0 0-1 0 0,0 1 0 0 0,0-1 0 0 0,0 0 0 0 0,0 0 0 0 0,0 0 0 0 0,0 0 0 0 0,0 0 1 0 0,0 0-1 0 0,0 0 0 0 0,0 0 0 0 0,0 0 0 0 0,0 0 0 0 0,0 0 0 0 0,-1 0 0 0 0,1 0 1 0 0,0 0-1 0 0,0 0 0 0 0,0 0 0 0 0,0 0 0 0 0,0 0 0 0 0,0 0 0 0 0,0 0 1 0 0,0 0-1 0 0,0 0 0 0 0,0 0 0 0 0,0 0 0 0 0,0 0 0 0 0,0 0 0 0 0,0 0 0 0 0,-1 0 1 0 0,1 0-1 0 0,0 0 0 0 0,0 0 0 0 0,0 0 0 0 0,0 0 0 0 0,0 0 0 0 0,0 0 0 0 0,0 0 1 0 0,0 0-1 0 0,0 0 0 0 0,0 0 0 0 0,0-1 0 0 0,0 1 0 0 0,0 0 0 0 0,0 0 1 0 0,0 0-1 0 0,0 0 0 0 0,0 0 0 0 0,0 0-1 0 0,-3-2 12 0 0,1 0-1 0 0,-1-1 1 0 0,1 1 0 0 0,0-1 0 0 0,0 0-1 0 0,1 0 1 0 0,-1 1 0 0 0,0-1 0 0 0,1 0-1 0 0,0 0 1 0 0,-1 0 0 0 0,1-1 0 0 0,0 1-1 0 0,0-2-11 0 0,-2-11 41 0 0,0 0-1 0 0,1-8-40 0 0,1 13 0 0 0,-11-162 66 0 0,7-44-66 0 0,4 130 6 0 0,3-56-6 0 0,-1-7 0 0 0,6-10 0 0 0,-7 147 0 0 0,0 2 0 0 0,1 1 0 0 0,1-7 0 0 0,0 7-14 0 0,-1 9-16 0 0,0 3 1 0 0,5 15 9 0 0,-1 0-1 0 0,0 1 1 0 0,-2-1 0 0 0,2 13 20 0 0,4 77 154 0 0,-8-83-98 0 0,6 153 91 0 0,-1-40 72 0 0,-5 0-1 0 0,-10 58-218 0 0,6-148 352 0 0,-4-56-234 0 0,5 3-108 0 0,-1 1 0 0 0,1-1 0 0 0,0 0 0 0 0,0 0 0 0 0,1 0 0 0 0,-1-3-10 0 0,-4-41 69 0 0,4 31-60 0 0,-15-320-55 0 0,11 156 28 0 0,-1-47-18 0 0,7 117 0 0 0,6-3 36 0 0,-6 110-5 0 0,0 3-6 0 0,0 0 1 0 0,1 0-1 0 0,-1 0 1 0 0,1 0 0 0 0,-1 1-1 0 0,2-4 11 0 0,-2 6-1 0 0,0 0-1 0 0,0 0 1 0 0,0 0-1 0 0,0 0 1 0 0,0 0-1 0 0,0 0 1 0 0,0 0-1 0 0,1 0 1 0 0,-1 0-1 0 0,0 1 1 0 0,0-1-1 0 0,0 0 1 0 0,0 0-1 0 0,0 0 1 0 0,0 0-1 0 0,0 0 1 0 0,0 0-1 0 0,0 0 1 0 0,0 0-1 0 0,0 0 1 0 0,0 0-1 0 0,0 0 1 0 0,0 0-1 0 0,0 0 1 0 0,0 0-1 0 0,0 0 1 0 0,0 0-1 0 0,1 0 1 0 0,-1 0-1 0 0,0 0 1 0 0,0 0-1 0 0,0 0 1 0 0,0 0-1 0 0,0 0 1 0 0,0 0-1 0 0,0 0 1 0 0,0 0-1 0 0,0 0 1 0 0,0 0-1 0 0,0 0 1 0 0,0 0-1 0 0,0 0 1 0 0,0 0-1 0 0,0 0 1 0 0,0-1-1 0 0,0 1 1 0 0,0 0-1 0 0,0 0 1 0 0,1 0-1 0 0,-1 0 0 0 0,0 0 1 0 0,0 0-1 0 0,0 0 1 0 0,0 0-1 0 0,0 0 3 0 0,4 6-15 0 0,0-1 0 0 0,0 1 0 0 0,-1 0 0 0 0,0 0 0 0 0,0 0 0 0 0,0 1 0 0 0,-1-1 0 0 0,0 1 0 0 0,1 5 14 0 0,3 16-34 0 0,1 24 34 0 0,-4-23 6 0 0,12 148-6 0 0,-9-93 11 0 0,-1 34 39 0 0,-6 13-50 0 0,0-99 3 0 0,-8 235 115 0 0,6-235-61 0 0,-4 14-57 0 0,-2 17 71 0 0,7-43-29 0 0,-1-1 1 0 0,-3 8-43 0 0,5-25 53 0 0,0-4 1 0 0,-3-5-49 0 0,0-1 1 0 0,1 0-1 0 0,0 1 1 0 0,0-1-1 0 0,1-1 1 0 0,0 1-1 0 0,0-1-5 0 0,-4-23 33 0 0,2-8-33 0 0,1 17 3 0 0,-7-89-63 0 0,5-31 60 0 0,6-113-67 0 0,-1 235 66 0 0,3-85-25 0 0,5 0-1 0 0,8-27 27 0 0,-15 126-8 0 0,4-15-5 0 0,-4 20-10 0 0,0 4-8 0 0,3 7 10 0 0,0 1 0 0 0,-1-1-1 0 0,0 1 1 0 0,-1 0 0 0 0,0 0 0 0 0,0 0 21 0 0,5 64-63 0 0,-7-65 61 0 0,2 67 7 0 0,-5 44-5 0 0,0-48 69 0 0,-12 299 617 0 0,11-291-510 0 0,2-55-50 0 0,2-8-31 0 0,0-14-74 0 0,0-3-18 0 0,0 0 0 0 0,0 0 0 0 0,0-1 1 0 0,0 1-1 0 0,0 0 0 0 0,0 0 0 0 0,0 0 1 0 0,0-1-1 0 0,0 1 0 0 0,1 0 0 0 0,-1 0 1 0 0,0 0-1 0 0,0-1 0 0 0,0 1 1 0 0,0 0-1 0 0,0 0 0 0 0,0 0 0 0 0,1 0 1 0 0,-1-1-1 0 0,0 1 0 0 0,0 0 0 0 0,0 0 1 0 0,0 0-1 0 0,1 0 0 0 0,-1 0 0 0 0,0 0-3 0 0,1-1-15 0 0,-1 1-1 0 0,1 0 0 0 0,-1-1 0 0 0,0 1 0 0 0,1-1 0 0 0,-1 1 0 0 0,1 0 0 0 0,-1-1 1 0 0,0 1-1 0 0,1-1 0 0 0,-1 1 0 0 0,0-1 0 0 0,1 0 0 0 0,-1 1 16 0 0,3-6-141 0 0,3-7-1167 0 0,-4 3-3421 0 0,-1-1-1749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11.49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115 156 8287 0 0,'0'0'191'0'0,"0"0"26"0"0,0 0 9 0 0,0-2-34 0 0,1-19-154 0 0,0-2 38 0 0,-1 21 312 0 0,0 2 110 0 0,0-2 12 0 0,2-1-272 0 0,2-26 575 0 0,-2 21 27 0 0,-1 7-683 0 0,0-1 286 0 0,-1 2-222 0 0,0 0 166 0 0,0 0 101 0 0,0 0 21 0 0,0 0-66 0 0,0 3-294 0 0,6 37 539 0 0,-2 0 0 0 0,-1 0 0 0 0,-3 9-688 0 0,0-30-3 0 0,-2 1 0 0 0,-1 2 3 0 0,-2 26 449 0 0,-8 210 1156 0 0,10-237-1605 0 0,2-17 0 0 0,1-1 0 0 0,-1 0 0 0 0,1 1 0 0 0,0-1 0 0 0,0 1 0 0 0,0-1 0 0 0,0 1 0 0 0,0-1 0 0 0,1 1 0 0 0,0 0 0 0 0,-1-2 0 0 0,1-1 0 0 0,-1 1 0 0 0,0-1 0 0 0,1 1 0 0 0,0-1 0 0 0,-1 1 0 0 0,1-1 0 0 0,0 0 0 0 0,0 1 0 0 0,-1-1 0 0 0,2 1 0 0 0,0 1 0 0 0,2 13 0 0 0,-1-4 0 0 0,-4 0 0 0 0,1 2 0 0 0,-1-1 0 0 0,2-2 72 0 0,-1-9 299 0 0,0-2 117 0 0,0 0 21 0 0,-1-6 65 0 0,-2 2-589 0 0,0-14 64 0 0,1-14-249 0 0,1-1-1 0 0,3-28 201 0 0,3 19-1174 0 0,3-14 1174 0 0,3-14 969 0 0,-1-1-310 0 0,7-14-659 0 0,20-71-69 0 0,-35 149 85 0 0,7-23-16 0 0,-5 15 0 0 0,0 0 0 0 0,2-14 0 0 0,-4 16 0 0 0,2 2 0 0 0,0 3 0 0 0,-3 8 0 0 0,-1 0 0 0 0,0 1 0 0 0,1-1 0 0 0,-1 0 0 0 0,0 1 0 0 0,1-1 0 0 0,-1 0 0 0 0,0 1 0 0 0,0-1 0 0 0,1 0 0 0 0,-1 1 0 0 0,0-1 0 0 0,0 1 0 0 0,0-1 0 0 0,1 0 0 0 0,-1 1 0 0 0,0-1 0 0 0,0 1 0 0 0,3 7 0 0 0,-1 1 0 0 0,0 0 0 0 0,0-1 0 0 0,0 1 0 0 0,-1 0 0 0 0,-1 5 0 0 0,0 14 0 0 0,-1 13 0 0 0,-8 42 0 0 0,-7 21 0 0 0,9-62 0 0 0,1 0 0 0 0,-15 78 0 0 0,2 6 0 0 0,5-20 0 0 0,6-62 0 0 0,2-3 0 0 0,-3 0 0 0 0,0 4 0 0 0,-1 19 0 0 0,3-20 0 0 0,6-30 0 0 0,2-6 0 0 0,0-9 0 0 0,0-6 0 0 0,-2-22 0 0 0,2 0 0 0 0,1-1 0 0 0,3-7 0 0 0,0 0 0 0 0,-1-30 0 0 0,-4-6 0 0 0,1-116 0 0 0,0 175 0 0 0,0 1 0 0 0,1-2 0 0 0,1 1 0 0 0,-1-14 0 0 0,-1 5 0 0 0,1-1 0 0 0,2-5 0 0 0,-2 9 0 0 0,0 1 0 0 0,-1-1 0 0 0,-2-7 0 0 0,1-1 0 0 0,0 21 0 0 0,2 8 0 0 0,2 5 0 0 0,-4-5 0 0 0,2 5 0 0 0,0 1 0 0 0,0 0 0 0 0,-1 0 0 0 0,1 0 0 0 0,-2 0 0 0 0,1 4 0 0 0,0 15 0 0 0,-2 4 0 0 0,0-15 0 0 0,-17 212 0 0 0,9-145 0 0 0,-15 124 0 0 0,10-127 466 0 0,-2-1-1 0 0,-14 32-465 0 0,26-95 952 0 0,1-10-807 0 0,1-6-113 0 0,0-5-53 0 0,2 6 30 0 0,-2-8-9 0 0,1 0 0 0 0,0 0 0 0 0,0 0 0 0 0,1 1 0 0 0,0-1 0 0 0,1 0 0 0 0,1-5 0 0 0,0-14 0 0 0,1-36 0 0 0,0 19 0 0 0,-1-10 0 0 0,-2-152 0 0 0,1 82 0 0 0,-1 66 0 0 0,1 0 0 0 0,-2 1 0 0 0,-4-4 0 0 0,4 49 0 0 0,3 4 0 0 0,-1 9 0 0 0,-1 0 0 0 0,1 0 0 0 0,-1 0 0 0 0,0 0 0 0 0,0 0 0 0 0,1 0 0 0 0,-1 0 0 0 0,0 0 0 0 0,0 0 0 0 0,0 0 0 0 0,0 1 0 0 0,0-1 0 0 0,0 0 0 0 0,-1 0 0 0 0,0 21 0 0 0,1-20 0 0 0,-2 13 0 0 0,-3 53 0 0 0,0 6 0 0 0,-7 24 0 0 0,-3 24 0 0 0,2 100 0 0 0,11-185 0 0 0,2 11 0 0 0,0-27 0 0 0,0 0 0 0 0,-2 3 0 0 0,1-19 0 0 0,1 1 0 0 0,0-1 0 0 0,0 1 0 0 0,0-1 0 0 0,1 3 0 0 0,-1-7 0 0 0,0 0 0 0 0,0-1 0 0 0,0 1 0 0 0,0 0 0 0 0,0-1 0 0 0,1 1 0 0 0,-1-1 0 0 0,0 1 0 0 0,0 0 0 0 0,1-1 0 0 0,-1 1 0 0 0,0-1 0 0 0,1 1 0 0 0,-1 0 0 0 0,1-1 0 0 0,-1 0 0 0 0,1-1 0 0 0,-1 1 0 0 0,0 0 0 0 0,1 0 0 0 0,-1-1 0 0 0,0 1 0 0 0,1 0 0 0 0,-1 0 0 0 0,0-1 0 0 0,0 1 0 0 0,1 0 0 0 0,-1-1 0 0 0,0 1 0 0 0,0 0 0 0 0,1-1 0 0 0,-1 1 0 0 0,0-1 0 0 0,0 1 0 0 0,0-1 0 0 0,4-6 0 0 0,-1 0 0 0 0,-1 0 0 0 0,1-1 0 0 0,-1 0 0 0 0,-1 1 0 0 0,1-4 0 0 0,2-7 0 0 0,-2 1 0 0 0,0 0 0 0 0,-1-1 0 0 0,-1 1 0 0 0,-1 0 0 0 0,0-4 0 0 0,0 3 0 0 0,-11-336 0 0 0,8 196 0 0 0,1 64 0 0 0,4-5 0 0 0,0 94 0 0 0,-1 1 0 0 0,1-1 0 0 0,-1 1 0 0 0,1 0 0 0 0,1-2 0 0 0,2-4 0 0 0,-4 10 0 0 0,0-1 0 0 0,0 1 0 0 0,0 0 0 0 0,0-1 0 0 0,1 1 0 0 0,-1 0 0 0 0,0-1 0 0 0,0 1 0 0 0,1 0 0 0 0,-1-1 0 0 0,0 1 0 0 0,0 0 0 0 0,1-1 0 0 0,-1 1 0 0 0,0 0 0 0 0,1 0 0 0 0,-1-1 0 0 0,1 1 0 0 0,-1 0 0 0 0,0 0 0 0 0,1 0 0 0 0,0 0 0 0 0,0 1 0 0 0,0-1 0 0 0,0 1 0 0 0,0-1 0 0 0,0 1 0 0 0,0 0 0 0 0,0-1 0 0 0,0 1 0 0 0,0 0 0 0 0,0 0 0 0 0,0 0 0 0 0,0 0 0 0 0,-1 0 0 0 0,1 0 0 0 0,0 0 0 0 0,-1 0 0 0 0,1 1 0 0 0,11 20 0 0 0,-7-11 0 0 0,-1 1 0 0 0,0 0 0 0 0,0 0 0 0 0,1 12 0 0 0,5 51 0 0 0,-6-39 0 0 0,0 17 0 0 0,-1 0 0 0 0,-4 20 0 0 0,3-22 0 0 0,-1-27 0 0 0,-2 14 0 0 0,1-26 0 0 0,-2 20 0 0 0,1-1 0 0 0,2 4 0 0 0,0 5 0 0 0,-3 24 0 0 0,0-22 0 0 0,3 12 0 0 0,0-26 0 0 0,-1-23 0 0 0,0-9 0 0 0,-1-10 0 0 0,-1-2 0 0 0,1 0 0 0 0,1 0 0 0 0,1-11 0 0 0,0 12 0 0 0,1-33 0 0 0,1-112 0 0 0,-3 136 0 0 0,2-1 0 0 0,1 0 0 0 0,1-36 0 0 0,0-6 0 0 0,-1 23 0 0 0,-2-10 0 0 0,-1 31 0 0 0,4-22 0 0 0,-2 26 0 0 0,-2 14 0 0 0,0-1 0 0 0,-1 0 0 0 0,1 1 0 0 0,-1-1 0 0 0,0 1 0 0 0,-1-3 0 0 0,1 3 0 0 0,-1-1 0 0 0,1 1 0 0 0,1-1 0 0 0,-1 0 0 0 0,1-2 0 0 0,3-5 0 0 0,-1 8 0 0 0,0 7 0 0 0,-1 6 0 0 0,1 19 0 0 0,-2 1 0 0 0,-1 0 0 0 0,-1 5 0 0 0,-2 45 0 0 0,2-35 0 0 0,-2 0 0 0 0,-4 13 0 0 0,8-54 0 0 0,-2 15 0 0 0,2-1 0 0 0,0 14 0 0 0,0-12 0 0 0,0 0 0 0 0,-2 4 0 0 0,-15 100 0 0 0,7 10 0 0 0,7 28 0 0 0,-3-224 0 0 0,4 23 0 0 0,0 15 0 0 0,1-14 0 0 0,1 5 0 0 0,5-106 0 0 0,-3 11 0 0 0,-2 47 0 0 0,-2-10 0 0 0,0 14 0 0 0,-3-62 0 0 0,5 123 0 0 0,0-1 0 0 0,0-1 0 0 0,2 1 0 0 0,2-8 0 0 0,-4 27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0,3 9 0 0 0,1 12 0 0 0,-1 47 0 0 0,-3 12 0 0 0,-12 151 0 0 0,9-152 0 0 0,1-6 0 0 0,-1 2 0 0 0,-1 11 0 0 0,3-81 0 0 0,1-14 0 0 0,0-15 0 0 0,2-5 0 0 0,2-2 0 0 0,-1 9 0 0 0,-1 1 0 0 0,0-17 0 0 0,-2 13 0 0 0,3-20 0 0 0,0 19 0 0 0,-2-19 0 0 0,-2-133 0 0 0,-3 190 0 0 0,-2 14 0 0 0,0 23 0 0 0,1 36 0 0 0,-6 80 0 0 0,4-89 0 0 0,6-60 0 0 0,0 5 0 0 0,0 14 0 0 0,2-30 0 0 0,1-11 0 0 0,2-10 0 0 0,1-7 0 0 0,-3 17 0 0 0,0-2 0 0 0,-1 1 0 0 0,0-3 0 0 0,0-1 0 0 0,1-1 0 0 0,2-5 0 0 0,-2 6 0 0 0,0 0 0 0 0,0-8 0 0 0,1-30 0 0 0,5-17 0 0 0,-8 61 0 0 0,1 0 0 0 0,-1-1 0 0 0,0 1 0 0 0,0 0 0 0 0,0-1 0 0 0,-1-29 0 0 0,0-12 0 0 0,1 38-64 0 0,-1 7-273 0 0,1 2-138 0 0,0 0-33 0 0,0 0 66 0 0,1 2 292 0 0,7 12 130 0 0,-7-9 1 0 0,-1 0-30 0 0,19 41-2343 0 0,-19-46 2371 0 0,0 0 0 0 0,0 0-1 0 0,0 1 1 0 0,0-1 0 0 0,0 0-1 0 0,0 0 1 0 0,0 0 0 0 0,0 0-1 0 0,0 1 1 0 0,0-1 0 0 0,0 0-1 0 0,1 0 1 0 0,-1 0 0 0 0,0 0-1 0 0,0 1 1 0 0,0-1 0 0 0,0 0-1 0 0,0 0 1 0 0,1 0 0 0 0,-1 0-1 0 0,0 0 1 0 0,0 0 0 0 0,0 0-1 0 0,1 1 22 0 0,0-1-64 0 0,0 1-327 0 0,1 0 0 0 0,-1 0 0 0 0,0 0 0 0 0,0 0 0 0 0,1 0 0 0 0,-1 0 0 0 0,0 0 0 0 0,0 0 0 0 0,0 0 0 0 0,0 0 0 0 0,0 1 0 0 0,0-1 0 0 0,0 0 0 0 0,-1 1 391 0 0,0-1-432 0 0,0 0 0 0 0,0-1 0 0 0,0 1 0 0 0,0 0 1 0 0,0-1-1 0 0,0 1 0 0 0,0 0 0 0 0,-1 0 1 0 0,1-1-1 0 0,0 1 0 0 0,0-1 0 0 0,-1 1 0 0 0,1 0 432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15.8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169 150 6447 0 0,'0'0'142'0'0,"0"0"22"0"0,0 0 13 0 0,-2 0-20 0 0,-12 1 68 0 0,10-2-88 0 0,2 0-11 0 0,0 0 365 0 0,2 1 18 0 0,-2-1-66 0 0,-5-4-294 0 0,-5-5-130 0 0,10 7-19 0 0,1 0-3 0 0,-5-6 3 0 0,0-10 443 0 0,5 17-275 0 0,0-1-1 0 0,0 1 1 0 0,1-1 0 0 0,-1 1 0 0 0,1-1-1 0 0,-1 1 1 0 0,1-1 0 0 0,0 0-1 0 0,0 1 1 0 0,1-3-168 0 0,-1-1-72 0 0,0-6 72 0 0,3 1 0 0 0,5-21 1440 0 0,-8 31-997 0 0,0 1-222 0 0,0 0 166 0 0,0 0 101 0 0,0 0 21 0 0,0 0-66 0 0,1 2-222 0 0,2 12 424 0 0,-1 1-1 0 0,0 0 1 0 0,-1 13-645 0 0,-2 48 58 0 0,-5 25-58 0 0,6-87 0 0 0,3 13 443 0 0,-3-25 45 0 0,0-2 21 0 0,0 0-66 0 0,-1 2-294 0 0,1-2-149 0 0,0 1 1 0 0,0-1 0 0 0,0 0 0 0 0,0 1-1 0 0,0-1 1 0 0,0 0 0 0 0,0 1 0 0 0,-1-1 0 0 0,1 0-1 0 0,0 1 1 0 0,0-1 0 0 0,0 0 0 0 0,0 0 0 0 0,-1 1-1 0 0,1-1 1 0 0,0 0 0 0 0,0 0 0 0 0,-1 1 0 0 0,1-1-1 0 0,0 0 1 0 0,-1 0-1 0 0,1 0 0 0 0,-1 0 0 0 0,1 0 0 0 0,-1 0 0 0 0,0 0 0 0 0,1-1 0 0 0,-1 1 0 0 0,1 0 0 0 0,-1 0 0 0 0,1-1 0 0 0,-1 1 0 0 0,1 0 0 0 0,-1-1 0 0 0,1 1 0 0 0,0 0 0 0 0,-1-1 0 0 0,1 1 0 0 0,-1-1 0 0 0,-5-9 0 0 0,2-2 0 0 0,0 0 0 0 0,2-1 0 0 0,0 1 0 0 0,0-1 0 0 0,0-6 0 0 0,0-6 0 0 0,1-28 0 0 0,1 49 0 0 0,-1-16 0 0 0,2 13 0 0 0,1 8 0 0 0,3 5 0 0 0,-5-6 0 0 0,2 4 0 0 0,0-1 0 0 0,0 1 0 0 0,-1 0 0 0 0,1 0 0 0 0,-1 0 0 0 0,0 0 0 0 0,0 0 0 0 0,0 0 0 0 0,0 1 0 0 0,-1 3 0 0 0,1 7 0 0 0,-1 1 0 0 0,-2 6 0 0 0,0 13 0 0 0,0 22 14 0 0,-2 0 0 0 0,-5 9-14 0 0,5-34 44 0 0,4-30 327 0 0,0-2 117 0 0,-6-8 464 0 0,4 3-930 0 0,0 0 1 0 0,0 0 0 0 0,0 1-1 0 0,1-1 1 0 0,0 0-1 0 0,0 0 1 0 0,0-1-1 0 0,1-1-22 0 0,-1-12-28 0 0,2-12 28 0 0,-1 7 13 0 0,0 5-13 0 0,0 4 0 0 0,0 1 0 0 0,2-9 0 0 0,-1-5 0 0 0,-1 20 0 0 0,1 0 0 0 0,0 0 0 0 0,1-5 0 0 0,17-61 0 0 0,-19 73 0 0 0,0 1 0 0 0,0-1 0 0 0,0 1 0 0 0,0 0 0 0 0,0-1 0 0 0,0 1 0 0 0,1 0 0 0 0,-1-1 0 0 0,0 1 0 0 0,0 0 0 0 0,0-1 0 0 0,0 1 0 0 0,1 0 0 0 0,-1-1 0 0 0,0 1 0 0 0,0 0 0 0 0,1-1 0 0 0,-1 1 0 0 0,0 0 0 0 0,0 0 0 0 0,1-1 0 0 0,-1 2 0 0 0,1-1 0 0 0,-1 0 0 0 0,1 1 0 0 0,-1-1 0 0 0,1 1 0 0 0,-1-1 0 0 0,1 1 0 0 0,-1-1 0 0 0,1 1 0 0 0,-1-1 0 0 0,0 1 0 0 0,1-1 0 0 0,-1 1 0 0 0,0-1 0 0 0,0 1 0 0 0,1 0 0 0 0,2 5 0 0 0,-1 0 0 0 0,0 1 0 0 0,1-1 0 0 0,-2 1 0 0 0,1 0 0 0 0,-1-1 0 0 0,0 1 0 0 0,-1 0 0 0 0,1 0 0 0 0,-2 0 0 0 0,1-1 0 0 0,-1 2 0 0 0,-4 96 0 0 0,-1 11 0 0 0,5-105 0 0 0,-1 0 0 0 0,0-1 0 0 0,-1 1 0 0 0,0-1 0 0 0,-4 9 0 0 0,0-6 0 0 0,7-12 0 0 0,0 1 0 0 0,-1-1 0 0 0,1 1 0 0 0,-1-1 0 0 0,1 0 0 0 0,-1 1 0 0 0,0-1 0 0 0,1 1 0 0 0,-1-1 0 0 0,1 0 0 0 0,-1 0 0 0 0,1 1 0 0 0,-1-1 0 0 0,0 0 0 0 0,1 0 0 0 0,-1 0 0 0 0,0 0 0 0 0,-1 0 0 0 0,1-1 0 0 0,-1 1 0 0 0,1-1 0 0 0,-1 1 0 0 0,1-1 0 0 0,-1 0 0 0 0,1 1 0 0 0,-1-1 0 0 0,1 0 0 0 0,0 0 0 0 0,0 0 0 0 0,-1 0 0 0 0,1 0 0 0 0,0-1 0 0 0,0 1 0 0 0,0 0 0 0 0,0 0 0 0 0,0-1 0 0 0,0 1 0 0 0,0-1 0 0 0,-1-3 0 0 0,-1 0 0 0 0,1 1 0 0 0,0-1 0 0 0,0 0 0 0 0,-1-5 0 0 0,0-5 0 0 0,1 1 0 0 0,1-1 0 0 0,1 0 0 0 0,0-10 0 0 0,0-14 0 0 0,-1 8 0 0 0,3-20 0 0 0,-1 39 0 0 0,0 1 0 0 0,1-1 0 0 0,1 0 0 0 0,0 1 0 0 0,4-11 0 0 0,-6 18 0 0 0,0 2 0 0 0,-1 0 0 0 0,1 0 0 0 0,-1 0 0 0 0,1 0 0 0 0,0 1 0 0 0,0-1 0 0 0,0 0 0 0 0,1-1 0 0 0,5-8 0 0 0,-6 11 0 0 0,-1-1 0 0 0,1 1 0 0 0,-1-1 0 0 0,1 1 0 0 0,-1-1 0 0 0,1 1 0 0 0,-1 0 0 0 0,1-1 0 0 0,-1 1 0 0 0,1 0 0 0 0,-1-1 0 0 0,1 1 0 0 0,-1 0 0 0 0,1 0 0 0 0,0 0 0 0 0,-1-1 0 0 0,1 1 0 0 0,0 0 0 0 0,0 0 0 0 0,1 1 0 0 0,-1-1 0 0 0,0 1 0 0 0,1-1 0 0 0,-1 1 0 0 0,1 0 0 0 0,-1-1 0 0 0,0 1 0 0 0,0 0 0 0 0,1 0 0 0 0,-1 0 0 0 0,0 0 0 0 0,0 0 0 0 0,0 0 0 0 0,0 0 0 0 0,0 1 0 0 0,0-1 0 0 0,0 0 0 0 0,0 0 0 0 0,-1 1 0 0 0,1-1 0 0 0,0 1 0 0 0,2 4 0 0 0,0 1 0 0 0,0 0 0 0 0,0 0 0 0 0,-1 1 0 0 0,0 0 0 0 0,0 1 0 0 0,-1-1 0 0 0,0 1 0 0 0,0-1 0 0 0,-1 1 0 0 0,-1 2 0 0 0,-1 19 0 0 0,-2 4 0 0 0,3-24 0 0 0,-2 10-82 0 0,2-5 475 0 0,-1 0 0 0 0,-1 0 0 0 0,0 0 0 0 0,-1-1 0 0 0,-2 4-393 0 0,4-15 149 0 0,-4 4-133 0 0,5-7-16 0 0,0 0 0 0 0,0 1 0 0 0,0-1 0 0 0,0 0 0 0 0,-1 0 0 0 0,1 0 0 0 0,0 0 0 0 0,0 0 0 0 0,0 0 0 0 0,0 0 0 0 0,0 0 0 0 0,0 0 0 0 0,0-1 0 0 0,0 1 0 0 0,0 0 0 0 0,0-1 0 0 0,0 1 0 0 0,0-1 0 0 0,0 1 0 0 0,0-1 0 0 0,0 1 0 0 0,0-1 0 0 0,0 0 0 0 0,0 1 0 0 0,0-1 0 0 0,1 0 0 0 0,-1 0 0 0 0,0 0 0 0 0,-2-2 0 0 0,0-1 0 0 0,0 1 0 0 0,1-1 0 0 0,-1 1 0 0 0,1-1 0 0 0,-2-4 0 0 0,-1-6 0 0 0,0-1 0 0 0,1 0 0 0 0,0-1 0 0 0,2 1 0 0 0,-1-1 0 0 0,2 1 0 0 0,0-3 0 0 0,0 2 0 0 0,2 0 0 0 0,0 0 0 0 0,0 0 0 0 0,1 0 0 0 0,1 0 0 0 0,1-1 0 0 0,-1 8 0 0 0,1 0 0 0 0,-1 0 0 0 0,2 1 0 0 0,-1-1 0 0 0,1 1 0 0 0,5-6 0 0 0,-2 4 0 0 0,2 2 0 0 0,3 4 0 0 0,-10 4-53 0 0,0-1-1 0 0,0 1 1 0 0,0 0-1 0 0,0 1 1 0 0,-1-1-1 0 0,1 0 1 0 0,0 1-1 0 0,0 0 1 0 0,0 0-1 0 0,0 0 1 0 0,0 0-1 0 0,-1 0 1 0 0,1 0-1 0 0,0 1 54 0 0,2 1-175 0 0,-1 0 0 0 0,0 0-1 0 0,1 0 1 0 0,-2 1 0 0 0,1-1-1 0 0,0 1 1 0 0,2 4 175 0 0,-4-6-2 0 0,0 1 0 0 0,-1 0 0 0 0,1 0 0 0 0,-1 0 0 0 0,0 0 0 0 0,0 0 0 0 0,0 1-1 0 0,0 0 3 0 0,3 10 65 0 0,-2-5 148 0 0,1 0-1 0 0,-2 0 0 0 0,1 1 1 0 0,-1-1-1 0 0,0 0 1 0 0,-1 0-1 0 0,0 1 1 0 0,-1-1-1 0 0,0 4-212 0 0,-2 9-262 0 0,-1-1-1 0 0,-6 21 263 0 0,2-13-843 0 0,7-24 954 0 0,0 0 0 0 0,0-1 0 0 0,-1 1-1 0 0,0 0 1 0 0,0-1 0 0 0,0 1 0 0 0,0-1-1 0 0,-1 0 1 0 0,1 0 0 0 0,-1 0 0 0 0,-1 1-111 0 0,-5 2 149 0 0,8-6-148 0 0,0-1-1 0 0,0 0 1 0 0,-1 0 0 0 0,1 0-1 0 0,0 0 1 0 0,0 0-1 0 0,-1 0 1 0 0,1 0 0 0 0,0 0-1 0 0,-1 0 1 0 0,1 0 0 0 0,0-1-1 0 0,0 1 1 0 0,0-1-1 0 0,-1 1 1 0 0,1-1 0 0 0,0 1-1 0 0,0-1 1 0 0,0 0 0 0 0,0 1-1 0 0,0-1 1 0 0,0 0-1 0 0,0 0 1 0 0,0 0 0 0 0,0 0-1 0 0,0 0 1 0 0,1 0 0 0 0,-1 0-1 0 0,-2-3-1 0 0,0 1 1 0 0,0-1 0 0 0,1 0 0 0 0,0 0 0 0 0,-1-1-1 0 0,1 1 1 0 0,0-1 0 0 0,-4-15 0 0 0,1 0 0 0 0,1 0 0 0 0,1 0 0 0 0,0-1 0 0 0,2 1 0 0 0,0-1 0 0 0,1 1 0 0 0,2-1 0 0 0,2-15 0 0 0,-1 19-501 0 0,1 1 0 0 0,7-15 501 0 0,-7 18-382 0 0,-1 6 534 0 0,-1 1 0 0 0,1-1 0 0 0,1 1 0 0 0,-1-1 0 0 0,1 1 0 0 0,0 0 0 0 0,1 0 0 0 0,-1 1 0 0 0,4-3-152 0 0,-1 2 16 0 0,-6 5-16 0 0,-1 1 0 0 0,1-1 0 0 0,0 1 0 0 0,0 0 0 0 0,0-1 0 0 0,0 1 0 0 0,0 0 0 0 0,0-1 0 0 0,0 1 0 0 0,1 0 0 0 0,-1 0-6 0 0,0 0-1 0 0,0 0 1 0 0,0 0 0 0 0,0 0-1 0 0,0 1 1 0 0,0-1-1 0 0,1 0 1 0 0,-1 1 0 0 0,0-1-1 0 0,0 1 7 0 0,2 0-97 0 0,-1 1 0 0 0,1-1-1 0 0,-1 1 1 0 0,1 0 0 0 0,-1 0 0 0 0,0 0 0 0 0,1 1-1 0 0,-1-1 1 0 0,-1 0 0 0 0,1 1 0 0 0,0-1 0 0 0,0 2 97 0 0,0 0-107 0 0,1 0 1 0 0,-1 1-1 0 0,0 0 1 0 0,-1-1-1 0 0,1 1 1 0 0,-1 0-1 0 0,1 2 107 0 0,0 9 144 0 0,-1 0-1 0 0,0 0 0 0 0,-1 0 0 0 0,0 0 1 0 0,-2 1-1 0 0,-1 5-143 0 0,-6 60 1100 0 0,6-63-1095 0 0,-1 1 0 0 0,0-1 0 0 0,-2 2-5 0 0,0 0 1 0 0,4-13-1 0 0,-1 0 0 0 0,0 0 0 0 0,-1 0 0 0 0,1-1 0 0 0,-1 1 0 0 0,-3 3 0 0 0,-1-4 0 0 0,8-6 0 0 0,-1-1 0 0 0,1 0 0 0 0,-1 0 0 0 0,0 0 0 0 0,1 1 0 0 0,-1-1 0 0 0,1 0 0 0 0,-1 0 0 0 0,1 0 0 0 0,-1 0 0 0 0,1 0 0 0 0,-1 0 0 0 0,1 0 0 0 0,-1 0 0 0 0,0 0 0 0 0,1 0 0 0 0,-1-1 0 0 0,1 1 0 0 0,-2-1 0 0 0,0 0 0 0 0,1 0 0 0 0,-1 0 0 0 0,1 0 0 0 0,-1 0 0 0 0,1-1 0 0 0,0 1 0 0 0,0 0 0 0 0,-1-1 0 0 0,1 1 0 0 0,0-1 0 0 0,0 1 0 0 0,0-1 0 0 0,1 0 0 0 0,-1 1 0 0 0,0-1 0 0 0,1 0 0 0 0,-1 0 0 0 0,1 0 0 0 0,-1-1 0 0 0,-1-8 0 0 0,0 1 0 0 0,1-1 0 0 0,0-2 0 0 0,1 9 0 0 0,0-16 0 0 0,0 0 0 0 0,2 0 0 0 0,1-9 0 0 0,2-9 0 0 0,-1-6 0 0 0,7-22 0 0 0,-6 46 0 0 0,0 0 0 0 0,1 1 0 0 0,0 0 0 0 0,6-9 0 0 0,-4 13 0 0 0,1 4 0 0 0,-8 10 0 0 0,0 0 0 0 0,0 0 0 0 0,1 0 0 0 0,-1 1 0 0 0,0-1 0 0 0,1 0 0 0 0,-1 1 0 0 0,1-1 0 0 0,0 1-43 0 0,0-1 0 0 0,0 1-1 0 0,0-1 1 0 0,0 1 0 0 0,0 0 0 0 0,0 0-1 0 0,0 0 1 0 0,1 0 0 0 0,-1 0 0 0 0,0 1-1 0 0,0-1 1 0 0,0 0 0 0 0,0 1 0 0 0,0 0-1 0 0,0-1 1 0 0,-1 1 0 0 0,1 0-1 0 0,0 0 1 0 0,0 0 0 0 0,0 0 0 0 0,-1 1-1 0 0,1-1 1 0 0,-1 0 0 0 0,1 1 0 0 0,-1-1-1 0 0,1 1 1 0 0,-1-1 0 0 0,0 1 0 0 0,0 0-1 0 0,1-1 1 0 0,-1 1 0 0 0,-1 0 0 0 0,1 0-1 0 0,0 0 1 0 0,0 0 0 0 0,0 2 43 0 0,2 16 310 0 0,-2 0 1 0 0,0 1 0 0 0,0-1-1 0 0,-2 0 1 0 0,-3 16-311 0 0,1 3 4 0 0,2-15-4 0 0,-2 1 0 0 0,-1-1 0 0 0,-2 5 0 0 0,4-20 0 0 0,0-1 0 0 0,-1 1 0 0 0,0-1 0 0 0,-1 0 0 0 0,0 0 0 0 0,0 0 0 0 0,-1 0 0 0 0,0-1 0 0 0,0 1 0 0 0,-3 2 0 0 0,-3 0 0 0 0,1-4 0 0 0,-1-6 0 0 0,1-3 0 0 0,8 1 0 0 0,0 1 0 0 0,0-1 0 0 0,0 0 0 0 0,1 0 0 0 0,-1 1 0 0 0,0-1 0 0 0,1 0 0 0 0,-1-1 0 0 0,1 1 0 0 0,0 0 0 0 0,0 0 0 0 0,0 0 0 0 0,-1-1 0 0 0,-1-7 0 0 0,-1 0 0 0 0,0-6 0 0 0,3 12 0 0 0,-3-13 0 0 0,2 1 0 0 0,0-1 0 0 0,0-16 0 0 0,2 26 0 0 0,-1-1-8 0 0,1 0 0 0 0,0 0 0 0 0,1 0 0 0 0,0 0 0 0 0,0 0 0 0 0,1 0 0 0 0,0 0 0 0 0,2-5 8 0 0,-4 13-22 0 0,0 0-1 0 0,0-1 1 0 0,1 1-1 0 0,-1 0 1 0 0,0-1-1 0 0,0 1 1 0 0,0 0-1 0 0,0-1 1 0 0,1 1-1 0 0,-1 0 1 0 0,0-1-1 0 0,0 1 1 0 0,1 0-1 0 0,-1 0 1 0 0,0-1-1 0 0,0 1 1 0 0,1 0-1 0 0,-1 0 1 0 0,0 0-1 0 0,1-1 1 0 0,-1 1-1 0 0,0 0 1 0 0,1 0 22 0 0,-1 0-40 0 0,0 0-1 0 0,0 0 1 0 0,0 0 0 0 0,0 0 0 0 0,1 0 0 0 0,-1 0 0 0 0,0 0-1 0 0,0 0 1 0 0,0-1 0 0 0,0 1 0 0 0,0 0 0 0 0,0 0 0 0 0,1 0-1 0 0,-1 0 1 0 0,0 0 0 0 0,0 0 0 0 0,0 0 0 0 0,0-1 0 0 0,0 1-1 0 0,0 0 1 0 0,0 0 0 0 0,0 0 0 0 0,0 0 0 0 0,0 0 0 0 0,1-1-1 0 0,-1 1 1 0 0,0 0 0 0 0,0 0 0 0 0,0 0 0 0 0,0 0 0 0 0,0-1 39 0 0,2 3-148 0 0,1-1 148 0 0,0 1 0 0 0,1 0 1 0 0,-1 1-1 0 0,-1-1 0 0 0,1 0 0 0 0,0 1 0 0 0,-1 0 0 0 0,1 0 1 0 0,-1-1-1 0 0,0 1 0 0 0,0 1 0 0 0,0-1 0 0 0,0 0 0 0 0,0 0 1 0 0,-1 1-1 0 0,1-1 0 0 0,-1 1 0 0 0,0-1 0 0 0,0 2 1 0 0,0 2 0 0 0,0 0 0 0 0,0 0 0 0 0,-1 0 0 0 0,0 0 0 0 0,0 0 0 0 0,-1 0 0 0 0,0 0 0 0 0,0 3 0 0 0,-4 12 0 0 0,-8 21 0 0 0,2-14 0 0 0,4-15 0 0 0,6-12 59 0 0,0-1-1 0 0,0 0 0 0 0,0 0 1 0 0,-1 0-1 0 0,1 1 1 0 0,0-1-1 0 0,0-1 0 0 0,-1 1 1 0 0,1 0-1 0 0,-1 0 1 0 0,1 0-1 0 0,-1-1 0 0 0,1 1 1 0 0,-1-1-1 0 0,0 1-58 0 0,1-2 52 0 0,0 1 0 0 0,0 0 0 0 0,0 0 0 0 0,0-1 0 0 0,0 1 1 0 0,0 0-1 0 0,-1-1 0 0 0,1 1 0 0 0,0-1 0 0 0,0 0 0 0 0,0 1 0 0 0,1-1 0 0 0,-1 0 0 0 0,0 1 0 0 0,0-1 0 0 0,0 0 0 0 0,0 0 0 0 0,1 0 0 0 0,-1 0 0 0 0,0 0 0 0 0,1 0 1 0 0,-1 0-53 0 0,-1-3-6 0 0,0 1 0 0 0,0-1 0 0 0,1 0 0 0 0,-1 0 0 0 0,0-3 6 0 0,0-2-181 0 0,0-1 0 0 0,0 0 0 0 0,1 0 0 0 0,0 0 0 0 0,1 0 0 0 0,0 0 0 0 0,1 0-1 0 0,0 0 1 0 0,0 0 0 0 0,1 1 0 0 0,3-10 181 0 0,-1 6 0 0 0,0 4 0 0 0,-4 8-7 0 0,1 1-1 0 0,-1 0 1 0 0,1-1 0 0 0,-1 1-1 0 0,1 0 1 0 0,-1 0 0 0 0,0-1-1 0 0,1 1 1 0 0,-1 0-1 0 0,1 0 1 0 0,-1 0 0 0 0,1-1-1 0 0,0 1 1 0 0,-1 0 0 0 0,1 0-1 0 0,-1 0 1 0 0,1 0 0 0 0,-1 0-1 0 0,1 0 8 0 0,9 4-725 0 0,-7-1-246 0 0,2 8-42 0 0,-4 3-10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29.79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151 0 4607 0 0,'0'0'102'0'0,"-4"2"20"0"0,-12 7 6 0 0,16-9-124 0 0,0 0 0 0 0,-1 0 0 0 0,1 0-1 0 0,0 0 1 0 0,-1 1 0 0 0,1-1 0 0 0,0 0-1 0 0,-1 0 1 0 0,1 0 0 0 0,0 1 0 0 0,0-1-1 0 0,-1 0 1 0 0,1 0 0 0 0,0 1 0 0 0,0-1 0 0 0,-1 0-1 0 0,1 1 1 0 0,0-1 0 0 0,0 0 0 0 0,0 0-1 0 0,0 1 1 0 0,0-1 0 0 0,0 0 0 0 0,-1 1-1 0 0,1-1 1 0 0,0 0 0 0 0,0 1 0 0 0,0-1-1 0 0,0 1 1 0 0,0-1 0 0 0,0 0 0 0 0,0 1-4 0 0,0 0 7 0 0,-3 11 166 0 0,1-9-101 0 0,-1 1 614 0 0,-4 11 847 0 0,7-14-1021 0 0,0 9 443 0 0,-1 4-799 0 0,2-2-147 0 0,-1-9-9 0 0,11 57 1440 0 0,-7-40-848 0 0,-1-8-586 0 0,-1 0-1 0 0,-1 0 0 0 0,0 3-5 0 0,0 1 7 0 0,0-1-1 0 0,-2 1 1 0 0,0-1 0 0 0,-2 12-7 0 0,0 0 416 0 0,-7 43 347 0 0,-1 24 79 0 0,11-87-842 0 0,0 0 0 0 0,0-10 0 0 0,4-141 0 0 0,-2 76 0 0 0,3-14 0 0 0,0-33 0 0 0,-5 104 0 0 0,0 0 0 0 0,1 1 0 0 0,1-1 0 0 0,0 1 0 0 0,2-9 0 0 0,-4 18 0 0 0,0 1 0 0 0,0 0 0 0 0,1-1 0 0 0,-1 1 0 0 0,0 0 0 0 0,0-1 0 0 0,0 1 0 0 0,0 0 0 0 0,0-1 0 0 0,0 1 0 0 0,0 0 0 0 0,1 0 0 0 0,-1-1 0 0 0,0 1 0 0 0,0 0 0 0 0,0-1 0 0 0,1 1 0 0 0,-1 0 0 0 0,0 0 0 0 0,0 0 0 0 0,1-1 0 0 0,-1 1 0 0 0,1 1 0 0 0,-1-1 0 0 0,1 1 0 0 0,-1-1 0 0 0,1 1 0 0 0,-1-1 0 0 0,1 1 0 0 0,-1-1 0 0 0,1 1 0 0 0,-1 0 0 0 0,1-1 0 0 0,-1 1 0 0 0,0 0 0 0 0,1-1 0 0 0,-1 1 0 0 0,0 0 0 0 0,0 0 0 0 0,6 18 0 0 0,-3-12 0 0 0,1 7 217 0 0,-1 0-1 0 0,0 1 0 0 0,-1-1 1 0 0,1 12-217 0 0,-2 13 1017 0 0,-2 7-1017 0 0,-4 37 163 0 0,-1-17-161 0 0,5-30-2 0 0,-3 1 0 0 0,-1-1 0 0 0,-5 18 0 0 0,5-34 21 0 0,3-11 49 0 0,0 1 1 0 0,-1-1-1 0 0,0 0 0 0 0,0 0 1 0 0,-1 0-1 0 0,-1 0-70 0 0,4-8 488 0 0,1-1 21 0 0,0 0-66 0 0,-8-2-278 0 0,7 2-165 0 0,-1 0 0 0 0,1-1 0 0 0,0 0 0 0 0,-1 1 0 0 0,1-1 0 0 0,0 0 0 0 0,-1 0 0 0 0,1 1 0 0 0,0-1 0 0 0,0 0 0 0 0,0 0 0 0 0,0 0 0 0 0,0 0 0 0 0,0-1 0 0 0,0 1 0 0 0,0 0 0 0 0,1 0 0 0 0,-1 0 0 0 0,0-2 0 0 0,-1-2 0 0 0,0 0 0 0 0,1 0 0 0 0,-1 0 0 0 0,1-5 0 0 0,-3-6 0 0 0,-1-8 0 0 0,1 0 0 0 0,1 0 0 0 0,1 0 0 0 0,2-17 0 0 0,8-98 0 0 0,-8 133 0 0 0,2-9 0 0 0,4-16 0 0 0,-3 21 0 0 0,-3 10 0 0 0,0-1 0 0 0,0 1 0 0 0,1-1 0 0 0,-1 1 0 0 0,0-1 0 0 0,1 1 0 0 0,-1 0 0 0 0,0-1 0 0 0,1 1 0 0 0,-1-1 0 0 0,1 1 0 0 0,-1 0 0 0 0,0-1 0 0 0,1 1 0 0 0,0 0 0 0 0,0-1 0 0 0,0 1 0 0 0,0 0 0 0 0,0 0 0 0 0,0 0 0 0 0,0 0 0 0 0,0 0 0 0 0,0 1 0 0 0,1-1 0 0 0,-1 0 0 0 0,0 0 0 0 0,0 1 0 0 0,0-1 0 0 0,0 0 0 0 0,0 1 0 0 0,0-1 0 0 0,-1 1 0 0 0,1 0 0 0 0,0-1 0 0 0,0 1 0 0 0,0 0 0 0 0,0-1 0 0 0,-1 1 0 0 0,1 0 0 0 0,0 0 0 0 0,0 0 0 0 0,2 3 0 0 0,1 1 0 0 0,-1-1 0 0 0,0 0 0 0 0,1 4 0 0 0,2 5 0 0 0,0 1 0 0 0,-1-1 0 0 0,0 1 0 0 0,-2 0 0 0 0,1 1 0 0 0,-2-1 0 0 0,1 6 0 0 0,0 24 0 0 0,-1 33 0 0 0,-2-69 0 0 0,0 39 0 0 0,-3 5 0 0 0,2-38 0 0 0,-1 0 0 0 0,-1 0 0 0 0,0 0 0 0 0,-1 0 0 0 0,-4 11 0 0 0,-5-1 111 0 0,9-19 221 0 0,4-4-274 0 0,-1-1-1 0 0,0 0 1 0 0,1 1-1 0 0,-1-1 1 0 0,1 0-1 0 0,-1 0 1 0 0,0 1 0 0 0,1-1-1 0 0,-1 0 1 0 0,1 0-1 0 0,-1 0 1 0 0,0 0 0 0 0,1 0-1 0 0,-1 0 1 0 0,0 0-1 0 0,1 0 1 0 0,-1 0 0 0 0,0 0-1 0 0,1 0 1 0 0,-1 0-1 0 0,0-1 1 0 0,1 1 0 0 0,-1 0-1 0 0,1 0 1 0 0,-1-1-58 0 0,-1 0 15 0 0,0-1 0 0 0,0 1 0 0 0,0-1 0 0 0,1 0 0 0 0,-1 1 0 0 0,1-1 0 0 0,-1 0 0 0 0,1 0 0 0 0,-1 0 0 0 0,1 0 0 0 0,0 0 0 0 0,0-2-15 0 0,-2-2-5 0 0,0 0 0 0 0,1-1 0 0 0,-1-5 5 0 0,-2-17 0 0 0,0 0 0 0 0,2-1 0 0 0,1-28 0 0 0,4-15 0 0 0,3-2 0 0 0,-3 51 0 0 0,2 1 0 0 0,0-1 0 0 0,2 1 0 0 0,5-16 0 0 0,-10 36 0 0 0,0 0 0 0 0,0 1 0 0 0,1-1 0 0 0,-1 0 0 0 0,1 1 0 0 0,0-1 0 0 0,-1 1 0 0 0,1-1 0 0 0,0 1 0 0 0,2-2 0 0 0,3 0 0 0 0,2 5 0 0 0,-6 0 0 0 0,-1 1 0 0 0,1 0 0 0 0,-1-1 0 0 0,0 1 0 0 0,0 0 0 0 0,0 0 0 0 0,0 0 0 0 0,0 0 0 0 0,0 0 0 0 0,0 0 0 0 0,-1 1 0 0 0,1-1 0 0 0,-1 1 0 0 0,0-1 0 0 0,0 1 0 0 0,1-1 0 0 0,-1 1 0 0 0,3 9 0 0 0,-1 0 0 0 0,0-1 0 0 0,0 5 0 0 0,-2-14 0 0 0,2 18 0 0 0,-1-1 0 0 0,0 1 0 0 0,-2 0 0 0 0,0 2 0 0 0,-8 80 0 0 0,5-70 0 0 0,1-13 0 0 0,0-1 0 0 0,-2 1 0 0 0,0-1 0 0 0,-1 0 0 0 0,-5 10 0 0 0,9-25 0 0 0,0 0 0 0 0,-1 0 0 0 0,1-1 0 0 0,-1 1 0 0 0,0 0 0 0 0,0-1 0 0 0,0 1 0 0 0,0-1 0 0 0,-2 2 0 0 0,3-3 0 0 0,0-1 0 0 0,1 1 0 0 0,-1-1 0 0 0,0 1 0 0 0,0-1 0 0 0,1 1 0 0 0,-1-1 0 0 0,0 0 0 0 0,0 0 0 0 0,0 1 0 0 0,1-1 0 0 0,-1 0 0 0 0,0 0 0 0 0,0 0 0 0 0,0 0 0 0 0,0 0 0 0 0,0 0 0 0 0,1 0 0 0 0,-1 0 0 0 0,0 0 0 0 0,0 0 0 0 0,0 0 0 0 0,0-1 0 0 0,0 1 0 0 0,1 0 0 0 0,-1-1 0 0 0,0 1 0 0 0,0 0 0 0 0,1-1 0 0 0,-1 1 0 0 0,0-1 0 0 0,0 1 0 0 0,1-1 0 0 0,-1 0 0 0 0,1 1 0 0 0,-1-1 0 0 0,-2-3 0 0 0,0 0 0 0 0,1 0 0 0 0,-1 0 0 0 0,1 0 0 0 0,1-1 0 0 0,-1 1 0 0 0,0 0 0 0 0,1-1 0 0 0,0 0 0 0 0,1 4 0 0 0,-6-19 0 0 0,2-1 0 0 0,0 0 0 0 0,2 0 0 0 0,0-3 0 0 0,0-27 0 0 0,3-7 0 0 0,0 22 0 0 0,2 0 0 0 0,2 0 0 0 0,1 0 0 0 0,6-16 0 0 0,-10 46 0 0 0,-1 0 0 0 0,2 1 0 0 0,-1-1 0 0 0,1 1 0 0 0,0-1 0 0 0,-3 6 0 0 0,0-1 0 0 0,1 1 0 0 0,-1 0 0 0 0,0-1 0 0 0,0 1 0 0 0,1 0 0 0 0,-1-1 0 0 0,0 1 0 0 0,0 0 0 0 0,1 0 0 0 0,-1-1 0 0 0,0 1 0 0 0,1 0 0 0 0,-1 0 0 0 0,1-1 0 0 0,-1 1 0 0 0,1 0 0 0 0,-1 0 0 0 0,0 0 0 0 0,1 0 0 0 0,-1 0 0 0 0,1 0 0 0 0,-1 0 0 0 0,1 0 0 0 0,-1 0 0 0 0,1 0 0 0 0,-1 0 0 0 0,1 1 0 0 0,-1-1 0 0 0,0 0 0 0 0,1 0 0 0 0,-1 0 0 0 0,1 1 0 0 0,-1-1 0 0 0,0 0 0 0 0,1 1 0 0 0,1 1 0 0 0,1 0 0 0 0,-1 1 0 0 0,1 0 0 0 0,-1 0 0 0 0,0-1 0 0 0,0 1 0 0 0,-1 1 0 0 0,1-1 0 0 0,0 2 0 0 0,1 1 0 0 0,-1 1 0 0 0,0-1 0 0 0,0 1 0 0 0,0 3 0 0 0,2 17 0 0 0,-1 0 0 0 0,-2 0 0 0 0,0 0 0 0 0,-3 17 0 0 0,-2-7 0 0 0,-1-1 0 0 0,-2 1 0 0 0,-3 3 0 0 0,8-32 0 0 0,-1 0 0 0 0,0-1 0 0 0,0 1 0 0 0,-3 5 0 0 0,0-4 0 0 0,-3-5 0 0 0,9-3 0 0 0,0-1 0 0 0,-1 0 0 0 0,1 0 0 0 0,-1 0 0 0 0,1 0 0 0 0,-1 0 0 0 0,1 0 0 0 0,-1 0 0 0 0,1 0 0 0 0,0 0 0 0 0,-1 0 0 0 0,1 0 0 0 0,-1 0 0 0 0,1-1 0 0 0,-1 1 0 0 0,1 0 0 0 0,-1 0 0 0 0,0-1 0 0 0,0 0 0 0 0,0 0 0 0 0,0 0 0 0 0,-1-1 0 0 0,1 1 0 0 0,0 0 0 0 0,1-1 0 0 0,-1 1 0 0 0,0 0 0 0 0,0-1 0 0 0,0 1 0 0 0,1-1 0 0 0,-1-1 0 0 0,-6-22 0 0 0,7 24 0 0 0,-4-17 0 0 0,1-1 0 0 0,1 0 0 0 0,1 0 0 0 0,1 0 0 0 0,0-2 0 0 0,4-29 0 0 0,3-16 0 0 0,-4 52 0 0 0,-1 1 0 0 0,2 0 0 0 0,0 0 0 0 0,0 1 0 0 0,1-1 0 0 0,1 1 0 0 0,1-2 0 0 0,-6 11 0 0 0,1-1 0 0 0,9-5 0 0 0,-10 8 0 0 0,-1 1 0 0 0,0 0 0 0 0,1-1 0 0 0,-1 1 0 0 0,0 0 0 0 0,1 0 0 0 0,-1-1 0 0 0,1 1 0 0 0,-1 0 0 0 0,0 0 0 0 0,1 0 0 0 0,-1 0 0 0 0,1 0 0 0 0,-1 0 0 0 0,1-1 0 0 0,-1 1 0 0 0,1 1 0 0 0,0-1 0 0 0,1 1 0 0 0,-1-1 0 0 0,0 1 0 0 0,0-1 0 0 0,0 1 0 0 0,0 0 0 0 0,0-1 0 0 0,-1 1 0 0 0,1 0 0 0 0,0 0 0 0 0,0 0 0 0 0,0-1 0 0 0,-1 1 0 0 0,1 0 0 0 0,0 0 0 0 0,-1 0 0 0 0,1 1 0 0 0,1 2 0 0 0,0 0 0 0 0,0-1 0 0 0,0 2 0 0 0,0 1 0 0 0,-1 0-2 0 0,1 0 1 0 0,-2 0-1 0 0,1 0 0 0 0,-1 0 0 0 0,1 0 1 0 0,-2 1-1 0 0,0 4 2 0 0,-2 10 60 0 0,-3 13-60 0 0,-1-4 395 0 0,5-19-95 0 0,0 0-1 0 0,-1 0 1 0 0,-1 0-1 0 0,0-1 1 0 0,0 1-300 0 0,1-6 11 0 0,1 0 0 0 0,-1 0-1 0 0,0 0 1 0 0,0-1 0 0 0,-1 1-1 0 0,1-1 1 0 0,-1 0 0 0 0,0 0-1 0 0,0 0 1 0 0,-4 3-11 0 0,-1-3 0 0 0,8-4 0 0 0,-1 0 0 0 0,0 0 0 0 0,0 0 0 0 0,1 0 0 0 0,-1 0 0 0 0,0-1 0 0 0,1 1 0 0 0,-1-1 0 0 0,1 1 0 0 0,-1-1 0 0 0,0 0 0 0 0,1 1 0 0 0,-1-1 0 0 0,1 0 0 0 0,0 0 0 0 0,-1 0 0 0 0,1 0 0 0 0,0 0 0 0 0,-1 0 0 0 0,1-1 0 0 0,0 0 0 0 0,-2-1 0 0 0,0 0 0 0 0,0 0 0 0 0,1-1 0 0 0,0 1 0 0 0,0-1 0 0 0,0 0 0 0 0,0 0 0 0 0,0 0 0 0 0,0-2 0 0 0,1-1 0 0 0,0 1 0 0 0,-1-1 0 0 0,2 1 0 0 0,-1-1 0 0 0,1 1 0 0 0,0-1 0 0 0,1 0 0 0 0,0-3 0 0 0,3-12 0 0 0,0 0 0 0 0,3-3 0 0 0,-6 19 0 0 0,4-12 0 0 0,1 0 0 0 0,2-3 0 0 0,-5 13 0 0 0,0 1 0 0 0,1 0 0 0 0,0 0 0 0 0,1 0 0 0 0,-1 1 0 0 0,4-4 0 0 0,-1 4 0 0 0,-7 5 0 0 0,1 1 0 0 0,0 0 0 0 0,-1-1 0 0 0,1 1 0 0 0,0 0 0 0 0,-1-1 0 0 0,1 1 0 0 0,0 0 0 0 0,-1 0 0 0 0,1 0 0 0 0,0-1 0 0 0,0 1 0 0 0,0 0 0 0 0,-1 1 0 0 0,1-1 0 0 0,0 0 0 0 0,0 0 0 0 0,0 0 0 0 0,-1 1 0 0 0,1-1 0 0 0,0 0 0 0 0,-1 1 0 0 0,1-1 0 0 0,0 1 0 0 0,0-1 0 0 0,1 2 0 0 0,1 0 0 0 0,-1 1 0 0 0,1-1 0 0 0,-1 1 0 0 0,0-1 0 0 0,0 1 0 0 0,0 0 0 0 0,0 0 0 0 0,-1 0 0 0 0,1 0 0 0 0,-1 0 0 0 0,0 0 0 0 0,0 0 0 0 0,0 0 0 0 0,0 0 0 0 0,0 1 0 0 0,-1-1 0 0 0,1 2 0 0 0,0 10 0 0 0,0-1 0 0 0,-1 1 0 0 0,-2 9 0 0 0,2-17 0 0 0,0-6 0 0 0,-8 99 0 0 0,5-78 0 0 0,-1-1 0 0 0,-1 1 0 0 0,-4 10 0 0 0,7-25 0 0 0,-1-1 0 0 0,0 1 0 0 0,-2 2 0 0 0,-1 0 0 0 0,-2-3 0 0 0,7-5 0 0 0,0-1 0 0 0,0 0 0 0 0,1 0 0 0 0,-1 0 0 0 0,0 0 0 0 0,0 0 0 0 0,0 0 0 0 0,0 0 0 0 0,0 0 0 0 0,0 0 0 0 0,0-1 0 0 0,0 1 0 0 0,1 0 0 0 0,-1-1 0 0 0,0 1 0 0 0,0 0 0 0 0,0-1 0 0 0,0 1 0 0 0,1-1 0 0 0,-1 1 0 0 0,0-1 0 0 0,0 1 0 0 0,1-1 0 0 0,-1 0 0 0 0,1 1 0 0 0,-1-1 0 0 0,-1-2 0 0 0,0 1 0 0 0,0 0 0 0 0,0-1 0 0 0,0 1 0 0 0,1-1 0 0 0,-1 1 0 0 0,0-2 0 0 0,-1-5 0 0 0,0 0 0 0 0,1-1 0 0 0,0 1 0 0 0,0 0 0 0 0,0-4 0 0 0,-1-48 0 0 0,3 55 0 0 0,0-34 0 0 0,3 0 0 0 0,1 1 0 0 0,3-6 0 0 0,-4 26 0 0 0,1 1 0 0 0,5-15 0 0 0,-5 23 0 0 0,0 0 0 0 0,0 0 0 0 0,0 1 0 0 0,1 0 0 0 0,6-8 0 0 0,-3 7 0 0 0,-8 10 0 0 0,1-1 0 0 0,0 1 0 0 0,-1-1 0 0 0,1 1 0 0 0,0-1 0 0 0,-1 1 0 0 0,1-1 0 0 0,0 1 0 0 0,-1 0 0 0 0,1-1 0 0 0,0 1 0 0 0,0 0 0 0 0,0 0 0 0 0,0 0 0 0 0,0-1 0 0 0,0 1 0 0 0,0 0 0 0 0,0 1 0 0 0,1-1 0 0 0,-1 0 0 0 0,0 0 0 0 0,0 1 0 0 0,11 4 0 0 0,-9-3 0 0 0,1 1 0 0 0,-1 0 0 0 0,0 0 0 0 0,0 0 0 0 0,0 1 0 0 0,-1-1 0 0 0,1 1 0 0 0,-1-1 0 0 0,0 1 0 0 0,0 0 0 0 0,0 0 0 0 0,0 0 0 0 0,0 2 0 0 0,1 5 0 0 0,0 0 0 0 0,0 0 0 0 0,-1 1 0 0 0,0 6 0 0 0,1 9 0 0 0,-2 0 0 0 0,-1 0 0 0 0,-1 0 0 0 0,-2-1 0 0 0,0 1 0 0 0,-2 0 0 0 0,-7 24 0 0 0,3-28 0 0 0,8-22 0 0 0,0 1 0 0 0,0 0 0 0 0,0-1 0 0 0,0 1 0 0 0,0-1 0 0 0,-1 0 0 0 0,1 1 0 0 0,0-1 0 0 0,-1 0 0 0 0,1 0 0 0 0,-2 1 0 0 0,-5 0 0 0 0,7-3 0 0 0,-1 1 0 0 0,1 0 0 0 0,-1-1 0 0 0,1 0 0 0 0,-1 1 0 0 0,1-1 0 0 0,-1 0 0 0 0,1 0 0 0 0,-1 0 0 0 0,1 0 0 0 0,0 0 0 0 0,0 0 0 0 0,-1 0 0 0 0,1 0 0 0 0,0 0 0 0 0,0-1 0 0 0,0 1 0 0 0,0 0 0 0 0,1-1 0 0 0,-1 1 0 0 0,0-1 0 0 0,0 1 0 0 0,0-2 0 0 0,-2-5 0 0 0,1-1 0 0 0,-1 1 0 0 0,1 0 0 0 0,1-1 0 0 0,0 5 0 0 0,-5-27 0 0 0,2 1 0 0 0,1-1 0 0 0,2-1 0 0 0,1 1 0 0 0,1 0 0 0 0,2 0 0 0 0,4-20 0 0 0,-4 34 0 0 0,1 0 0 0 0,6-14 0 0 0,-8 25 0 0 0,1 0 0 0 0,0 0 0 0 0,0 0 0 0 0,0 0 0 0 0,1 0 0 0 0,0 1 0 0 0,0 0 0 0 0,4-4 0 0 0,0 2 0 0 0,1 3 0 0 0,-8 4 0 0 0,1 1 0 0 0,0-1 0 0 0,-1 0 0 0 0,1 1 0 0 0,-1-1 0 0 0,1 1 0 0 0,-1-1 0 0 0,1 1 0 0 0,-1 0 0 0 0,1-1 0 0 0,-1 1 0 0 0,1 0 0 0 0,-1 0 0 0 0,0 0 0 0 0,0 0 0 0 0,0 0 0 0 0,1 1 0 0 0,-1-1 0 0 0,0 0 0 0 0,0 1 0 0 0,2 2 0 0 0,0 0 0 0 0,-1 0 0 0 0,1 0 0 0 0,-1 0 0 0 0,0 1 0 0 0,1 1 0 0 0,2 13 0 0 0,0 0 0 0 0,-1 0 0 0 0,-1 1 0 0 0,-1 0 0 0 0,0 12 0 0 0,-2 14 0 0 0,-5 42 0 0 0,2-60 0 0 0,0 0 0 0 0,-6 16 0 0 0,5-29 0 0 0,0 1 0 0 0,-2-1 0 0 0,1 0 0 0 0,-2 0 0 0 0,-2 3 0 0 0,8-15 0 0 0,-1-1 0 0 0,0 1 0 0 0,0 0 0 0 0,0-1 0 0 0,0 1 0 0 0,0-1 0 0 0,0 1 0 0 0,-1-1 0 0 0,1 0 0 0 0,-1 0 0 0 0,-1 1 0 0 0,3-2 0 0 0,-1-1 0 0 0,1 1 0 0 0,-1-1 0 0 0,1 1 0 0 0,-1-1 0 0 0,1 0 0 0 0,0 1 0 0 0,-1-1 0 0 0,1 0 0 0 0,-1 0 0 0 0,1 0 0 0 0,-1 0 0 0 0,1 0 0 0 0,-1-1 0 0 0,1 1 0 0 0,-1 0 0 0 0,1-1 0 0 0,0 1 0 0 0,-1-1 0 0 0,1 1 0 0 0,-1-1 0 0 0,1 0 0 0 0,0 0 0 0 0,0 1 0 0 0,0-1 0 0 0,-1-1 0 0 0,-1 0 0 0 0,0-1 0 0 0,0 1 0 0 0,1-1 0 0 0,0 0 0 0 0,-1 0 0 0 0,1 0 0 0 0,0 0 0 0 0,0-1 0 0 0,1 1 0 0 0,-1 0 0 0 0,1-1 0 0 0,0 1 0 0 0,0-1 0 0 0,-1-1 0 0 0,-1-10 0 0 0,0-1 0 0 0,0-13 0 0 0,2 16 0 0 0,-1-8 0 0 0,1-1 0 0 0,1 0 0 0 0,1 1 0 0 0,1-1 0 0 0,1 0 0 0 0,1 1 0 0 0,1 0 0 0 0,1 0 0 0 0,4-11 0 0 0,-8 27 0 0 0,0 0 0 0 0,0 1 0 0 0,0 0 0 0 0,1-1 0 0 0,1-1 0 0 0,-3 4 0 0 0,1 0 0 0 0,-1 1 0 0 0,1-1 0 0 0,-1 1 0 0 0,1-1 0 0 0,-1 1 0 0 0,1-1 0 0 0,0 1 0 0 0,0 0 0 0 0,0 0 0 0 0,0 0 0 0 0,0 0 0 0 0,0 0 0 0 0,8 0 0 0 0,-7 1 0 0 0,-1 1 0 0 0,1 0 0 0 0,-1 0 0 0 0,0 0 0 0 0,1 0 0 0 0,-1 0 0 0 0,0 1 0 0 0,0-1 0 0 0,1 1 0 0 0,-1-1 0 0 0,0 1 0 0 0,0 0 0 0 0,-1 0 0 0 0,1 0 0 0 0,0 0 0 0 0,-1 0 0 0 0,2 2 0 0 0,0 1 0 0 0,1 1 0 0 0,-1 0 0 0 0,-1 0 0 0 0,1 0 0 0 0,-1 0 0 0 0,1 5 0 0 0,2 16 0 0 0,0-1 0 0 0,-2 0 0 0 0,-1 1 0 0 0,-1 0 0 0 0,-2 0 0 0 0,0-1 0 0 0,-2 1 0 0 0,-1-1 0 0 0,-3 10 0 0 0,4-23-2 0 0,0 1 0 0 0,-2-1 0 0 0,0 1 2 0 0,4-10 6 0 0,-1-1 0 0 0,0 1 0 0 0,1-1 0 0 0,-1 1 0 0 0,-1-1 0 0 0,1 0 0 0 0,0 0 0 0 0,-1 0 0 0 0,0 0 0 0 0,1-1 0 0 0,-1 1 0 0 0,0-1 0 0 0,-2 1-6 0 0,5-2 60 0 0,-1-1 0 0 0,0 1 0 0 0,0-1 0 0 0,0 1 0 0 0,0-1 0 0 0,0 0 0 0 0,1 0 0 0 0,-1 1 0 0 0,0-1 0 0 0,0 0 0 0 0,0 0 0 0 0,0 0 0 0 0,0 0 0 0 0,0 0 0 0 0,0 0 0 0 0,0 0 0 0 0,0 0 0 0 0,0-1 0 0 0,0 1-60 0 0,-1-1 64 0 0,1 1 1 0 0,-1-1-1 0 0,1 0 0 0 0,-1 0 1 0 0,1 0-1 0 0,0 0 0 0 0,-1 0 1 0 0,1 0-1 0 0,0 0 1 0 0,-1-2-65 0 0,-3-2 53 0 0,1-1 0 0 0,0 0 0 0 0,1 0 0 0 0,-3-6-53 0 0,5 10-20 0 0,-3-8 20 0 0,0 1 0 0 0,0-1 0 0 0,1-1 0 0 0,1 1 0 0 0,-2-10 0 0 0,0-16 0 0 0,1-3 0 0 0,2 24 0 0 0,1 11 0 0 0,-5-71 0 0 0,4-25 0 0 0,2 75 0 0 0,1 1 0 0 0,1 0 0 0 0,1 0 0 0 0,1 1 0 0 0,1-1 0 0 0,3-4 0 0 0,-7 23-6 0 0,0 0-1 0 0,0 0 1 0 0,1 1 0 0 0,-1-1-1 0 0,1 1 1 0 0,0 0-1 0 0,1 0 1 0 0,-1 0 0 0 0,1 0-1 0 0,0 1 7 0 0,-2 1-337 0 0,-2 2-138 0 0,1 1-33 0 0,5 2 468 0 0,-1 1-1 0 0,0-1 1 0 0,-1 1-1 0 0,1 0 1 0 0,-1 0-1 0 0,1 1 0 0 0,-1-1 1 0 0,-1 1-1 0 0,1 0 1 0 0,-1 0-1 0 0,0 0 1 0 0,0 1-1 0 0,0-1 1 0 0,-1 1-1 0 0,1 1 41 0 0,1 5 0 0 0,-1 1 0 0 0,-1-1 0 0 0,0 1 0 0 0,-1 0 0 0 0,0-1 0 0 0,-1 1 0 0 0,0 1 0 0 0,0 21 0 0 0,2 5 223 0 0,-2 0-1 0 0,-2 0 1 0 0,-2 0-1 0 0,-1 0 1 0 0,-2-1-1 0 0,-2 1 0 0 0,-6 11-222 0 0,4-23-950 0 0,10-26 577 0 0,1-2 574 0 0,-2 0-125 0 0,1 0-1 0 0,0 0 1 0 0,0-1 0 0 0,0 1 0 0 0,0 0 0 0 0,-1-1-1 0 0,1 1 1 0 0,0-1 0 0 0,0 1 0 0 0,0-1 0 0 0,0 0-1 0 0,0 1 1 0 0,0-1 0 0 0,1 0 0 0 0,-1 0 0 0 0,0 0 0 0 0,0 0-1 0 0,0 0 1 0 0,1 0 0 0 0,-1 0 0 0 0,0-1-76 0 0,-2-2-9 0 0,1-1 0 0 0,0 1 1 0 0,0-1-1 0 0,-1-3 9 0 0,-2-10-211 0 0,1 1 1 0 0,1-1-1 0 0,0 0 0 0 0,2 0 0 0 0,0 0 1 0 0,1-8 210 0 0,3-37 746 0 0,3-10-746 0 0,-4 62 83 0 0,-2 3-173 0 0,1-7-154 0 0,1 1-1 0 0,0 0 1 0 0,1 0-1 0 0,1 0 1 0 0,0 0-1 0 0,1 0 245 0 0,-5 13 0 0 0,0 0 0 0 0,1 0 0 0 0,-1 0 0 0 0,0 1 0 0 0,1-1 0 0 0,-1 0 0 0 0,1 0 0 0 0,0 1 0 0 0,-1-1 0 0 0,1 0 0 0 0,-1 1 0 0 0,2-1 0 0 0,-2 1 0 0 0,1-1 0 0 0,-1 1 0 0 0,1 0 0 0 0,-1 0 0 0 0,1 0 0 0 0,0 0 0 0 0,-1-1 0 0 0,1 1 0 0 0,-1 0 0 0 0,1 0 0 0 0,-1 0 0 0 0,1 0 0 0 0,-1 1 0 0 0,1-1 0 0 0,-1 0 0 0 0,1 0 0 0 0,0 0 0 0 0,-1 0 0 0 0,1 0 0 0 0,-1 1 0 0 0,1-1 0 0 0,2 2 0 0 0,0 0 0 0 0,-1 0 0 0 0,1 0 0 0 0,0 0 0 0 0,-1 1 0 0 0,1-1 0 0 0,-1 1 0 0 0,0 0 0 0 0,0-1 0 0 0,0 1 0 0 0,0 0 0 0 0,-1 0 0 0 0,1 1 0 0 0,-1-1 0 0 0,1 1 0 0 0,2 7 0 0 0,-1 0 0 0 0,1 0 0 0 0,-2 0 0 0 0,0 1 0 0 0,1 8 0 0 0,-1 0 0 0 0,-1 0 0 0 0,-1 6 0 0 0,-4 60 0 0 0,3-72 0 0 0,0-12 0 0 0,-6 76 0 0 0,5-65 0 0 0,-1 0 0 0 0,0 0 0 0 0,-1 0 0 0 0,-4 9 0 0 0,7-19 114 0 0,0 0 1 0 0,0 0-1 0 0,0 0 0 0 0,-1-1 0 0 0,1 1 0 0 0,-1 0 0 0 0,0-1 0 0 0,0 1 1 0 0,0-1-1 0 0,0 0 0 0 0,0 0 0 0 0,-1 0 0 0 0,1 0 0 0 0,-1 0 1 0 0,1 0-1 0 0,-3 1-114 0 0,5-3 5 0 0,-1 0-1 0 0,1 0 1 0 0,0 0 0 0 0,0 0 0 0 0,0 0 0 0 0,0 0 0 0 0,0 0-1 0 0,0 0 1 0 0,-1 0 0 0 0,1 0 0 0 0,0 0 0 0 0,0 0-1 0 0,0 0 1 0 0,0 0 0 0 0,0 0 0 0 0,0 0 0 0 0,0 0 0 0 0,-1 0-1 0 0,1 0 1 0 0,0 0 0 0 0,0 0 0 0 0,0 0 0 0 0,0 0-1 0 0,0 0 1 0 0,0 0 0 0 0,-1 0 0 0 0,1 0 0 0 0,0 0-1 0 0,0 0 1 0 0,0 0 0 0 0,0 0-5 0 0,-3-2 1 0 0,1 0 0 0 0,-1-1 1 0 0,1 1-1 0 0,-1 0 0 0 0,1-1 0 0 0,0 1 0 0 0,0-1 0 0 0,0 0 1 0 0,0 1-1 0 0,1-1 0 0 0,-1 0 0 0 0,1 0 0 0 0,-1 0 0 0 0,1 0 1 0 0,0-3-2 0 0,-3-8-1 0 0,1-1 1 0 0,0 1-1 0 0,1-2 1 0 0,-3-30 0 0 0,1-47 0 0 0,5 67 0 0 0,1 1 0 0 0,2-1 0 0 0,5-18 0 0 0,-6 31-80 0 0,0 0 0 0 0,2 0-1 0 0,-1 0 1 0 0,2 1 0 0 0,1-4 80 0 0,-6 15-55 0 0,0 0-30 0 0,-1-1-1 0 0,1 1 0 0 0,0-1 1 0 0,0 1-1 0 0,0 0 0 0 0,0 0 1 0 0,0-1-1 0 0,0 1 0 0 0,0 0 1 0 0,0 0-1 0 0,0 0 0 0 0,1 0 1 0 0,-1 0-1 0 0,0 0 0 0 0,1 0 1 0 0,0 0 85 0 0,9-1-150 0 0,-9 2 149 0 0,1 1 1 0 0,-1-1-1 0 0,0 1 0 0 0,1 0 0 0 0,-1-1 0 0 0,0 1 1 0 0,0 0-1 0 0,0 0 0 0 0,0 0 0 0 0,0 1 0 0 0,0-1 1 0 0,0 0-1 0 0,0 1 0 0 0,0-1 0 0 0,-1 1 1 0 0,1 0-1 0 0,-1 0 0 0 0,1-1 0 0 0,-1 1 0 0 0,1 0 1 0 0,-1 0-1 0 0,1 2 1 0 0,0 1 0 0 0,1 1 0 0 0,-1-1 0 0 0,0 0 0 0 0,-1 1 1 0 0,1-1-1 0 0,-1 1 0 0 0,0-1 0 0 0,-1 1 0 0 0,1 1 0 0 0,-1 11 0 0 0,-1 0 0 0 0,-1 0 0 0 0,0 0 0 0 0,-1 0 0 0 0,-1 0 0 0 0,-2 3 0 0 0,1-9 0 0 0,-3-1 0 0 0,0-3 0 0 0,7-8 0 0 0,0 1 0 0 0,0-1 0 0 0,0 0 0 0 0,0 0 0 0 0,0 1 0 0 0,0-1 0 0 0,0 0 0 0 0,0 0 0 0 0,0 0 0 0 0,0 0 0 0 0,0 0 0 0 0,-1 0 0 0 0,0-1 0 0 0,0 1 0 0 0,0-1 0 0 0,1 1 0 0 0,-1-1 0 0 0,0 0 0 0 0,0 0 0 0 0,1 0 0 0 0,-1 0 0 0 0,1 0 0 0 0,-1 0 0 0 0,1 0 0 0 0,-1 0 0 0 0,1-1 0 0 0,0 1 0 0 0,0-1 0 0 0,-1 1 0 0 0,1-1 0 0 0,0 1 0 0 0,0-1 0 0 0,0 1 0 0 0,1-1 0 0 0,-1 0 0 0 0,0 0 0 0 0,-3-7 0 0 0,1 0 0 0 0,0-1 0 0 0,1 0 0 0 0,0 0 0 0 0,1 7 0 0 0,-3-16 0 0 0,1 0 0 0 0,1-1 0 0 0,1 1 0 0 0,0-1 0 0 0,2-6 0 0 0,-1 15 0 0 0,2 1 0 0 0,-1 0 0 0 0,1-1 0 0 0,1 1 0 0 0,-1 0 0 0 0,2 0 0 0 0,-1 1 0 0 0,2-1 0 0 0,-1 1 0 0 0,6-9 0 0 0,-8 15 0 0 0,1 1 0 0 0,-1-1 0 0 0,0 0 0 0 0,1 1 0 0 0,0-1 0 0 0,0 1 0 0 0,2-2 0 0 0,8-2 0 0 0,-11 5 0 0 0,1 0 0 0 0,-1 1 0 0 0,1 0 0 0 0,-1-1 0 0 0,1 1 0 0 0,-1 0 0 0 0,1 0 0 0 0,-1 0 0 0 0,1 1 0 0 0,-1-1 0 0 0,1 0 0 0 0,-1 1 0 0 0,1 0 0 0 0,-1 0 0 0 0,1 0 0 0 0,0 0 0 0 0,0 1 0 0 0,0 0 0 0 0,0 0 0 0 0,0 0 0 0 0,0 0 0 0 0,0 1 0 0 0,-1-1 0 0 0,1 1 0 0 0,-1-1 0 0 0,1 2 0 0 0,1 2 0 0 0,0-1 0 0 0,0 2 0 0 0,-1-1 0 0 0,0 0 0 0 0,0 1 0 0 0,0-1 0 0 0,-1 1 0 0 0,0 0 0 0 0,-1-1 0 0 0,2 7 0 0 0,-2-1 203 0 0,-1 0 0 0 0,0 0 0 0 0,-1 0 0 0 0,0 0 0 0 0,-1 0 0 0 0,0 0 0 0 0,-1 0 0 0 0,0 0 0 0 0,-1 1-203 0 0,3-11 11 0 0,0 0 0 0 0,0-1 0 0 0,0 1 0 0 0,1 0 0 0 0,-2 0 0 0 0,1-1 0 0 0,0 1 0 0 0,0-1 0 0 0,-1 1 0 0 0,1-1 0 0 0,0 0 0 0 0,-1 1 0 0 0,1-1 0 0 0,-1 0-11 0 0,0 0 11 0 0,-8 6-11 0 0,-3-5 0 0 0,10-2 0 0 0,-1 0 0 0 0,1-1 0 0 0,0 0 0 0 0,0 1 0 0 0,0-1 0 0 0,-1-1 0 0 0,1 1 0 0 0,0 0 0 0 0,0-1 0 0 0,1 1 0 0 0,-1-1 0 0 0,-1-1 0 0 0,-3-2 0 0 0,0 0 0 0 0,1-1 0 0 0,0 0 0 0 0,-2-2 0 0 0,2-1 0 0 0,6 9 0 0 0,-1 0 0 0 0,1 0 0 0 0,0 0 0 0 0,0-1 0 0 0,0 1 0 0 0,0 0 0 0 0,-1 0 0 0 0,1 0 0 0 0,0-1 0 0 0,0 1 0 0 0,0 0 0 0 0,0 0 0 0 0,0-1 0 0 0,0 1 0 0 0,0 0 0 0 0,0-1 0 0 0,0 1 0 0 0,0 0 0 0 0,0 0 0 0 0,0-1 0 0 0,0 1 0 0 0,0 0 0 0 0,0 0 0 0 0,0-1 0 0 0,0 1 0 0 0,0 0 0 0 0,0-1 0 0 0,0 1 0 0 0,2 0-46 0 0,-1 0-1 0 0,0 1 0 0 0,1-1 1 0 0,-1 0-1 0 0,0 1 1 0 0,1-1-1 0 0,-1 1 1 0 0,0 0-1 0 0,0-1 1 0 0,0 1-1 0 0,1 0 0 0 0,-1 0 1 0 0,0-1-1 0 0,0 1 1 0 0,0 1 46 0 0,3 1-498 0 0,-1 0 1 0 0,0 0 0 0 0,1 0-1 0 0,1 4 498 0 0,5 10-1514 0 0,0 3-20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2:56.9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5908 4607 0 0,'0'0'102'0'0,"0"0"20"0"0,0 0 6 0 0,1 1-21 0 0,0 6-14 0 0,-1-6 278 0 0,-1 5 430 0 0,0-3-670 0 0,0 0 1 0 0,0 0-1 0 0,0 0 1 0 0,0 0-1 0 0,0 0 0 0 0,-1 1-131 0 0,-3 6 100 0 0,4-6 239 0 0,-2 1 0 0 0,1 0 0 0 0,0-1 0 0 0,-4 5-339 0 0,5-8 443 0 0,0 0-294 0 0,-11 18 1307 0 0,11-18-1013 0 0,1-1-222 0 0,0 0 166 0 0,0 0 101 0 0,0 0 21 0 0,0 0-66 0 0,0 0-222 0 0,0 0 166 0 0,-2-10 1053 0 0,2 9-1291 0 0,2-6-133 0 0,1-1-16 0 0,2 1 0 0 0,3 0 0 0 0,-5 6 0 0 0,0-1 0 0 0,-1 0 0 0 0,1 0 0 0 0,-1 0 0 0 0,0 0 0 0 0,1-1 0 0 0,0-1 0 0 0,7-6 42 0 0,0 1 1 0 0,1 0-1 0 0,1 1 0 0 0,7-5-42 0 0,20-15 274 0 0,-17 12 1274 0 0,11-6-1548 0 0,11-7 57 0 0,2-2-57 0 0,17-8 0 0 0,-34 22 0 0 0,116-74 0 0 0,-100 60 0 0 0,16-17 0 0 0,-30 25 0 0 0,1-5-30 0 0,7-7 30 0 0,-21 16 369 0 0,1 2 0 0 0,1 0 0 0 0,1 2 0 0 0,1 0 0 0 0,1 0-369 0 0,8-1-461 0 0,-16 9 358 0 0,0-1 0 0 0,0 0 0 0 0,-1-2 0 0 0,5-3 103 0 0,2-3 366 0 0,1 1 0 0 0,0 1 0 0 0,12-5-366 0 0,8-5 8 0 0,116-66-8 0 0,-30 18 0 0 0,-108 60 0 0 0,133-82 0 0 0,-125 73 0 0 0,8-8 0 0 0,-12 8 0 0 0,-13 12 0 0 0,21-18 0 0 0,2 2 0 0 0,22-12 0 0 0,-32 22 0 0 0,-1-1 0 0 0,0 0 0 0 0,13-14 0 0 0,-7 7 0 0 0,-18 15 0 0 0,0 0 0 0 0,1-2 0 0 0,8-10 28 0 0,-4 4 111 0 0,0 1-1 0 0,2 1 0 0 0,4-4-138 0 0,34-23 1443 0 0,-30 21-1281 0 0,15-9-162 0 0,24-16 0 0 0,-22 16 0 0 0,-24 16 0 0 0,19-10 0 0 0,41-23 0 0 0,-63 36 0 0 0,15-12 0 0 0,-18 11 0 0 0,1 2 0 0 0,9-5 0 0 0,-13 8 0 0 0,0 0 0 0 0,-1-1 0 0 0,7-6 0 0 0,-6 5 0 0 0,0 0 0 0 0,9-5 0 0 0,-4 5 0 0 0,3-3 0 0 0,8-5 0 0 0,-20 12 0 0 0,-1-1 0 0 0,1 0 0 0 0,-1 0 0 0 0,1-1 0 0 0,3-5 0 0 0,-7 8 0 0 0,1 0 0 0 0,-1 0 0 0 0,0 0 0 0 0,1 0 0 0 0,0 0 0 0 0,-1 0 0 0 0,1 0 0 0 0,0 1 0 0 0,0-1 0 0 0,1 1 0 0 0,-1 0 0 0 0,1 0 0 0 0,1-1 0 0 0,2 0 0 0 0,0 0 0 0 0,-1 0 0 0 0,1-1 0 0 0,-1 0 0 0 0,0-1 0 0 0,0 1 0 0 0,3-5 0 0 0,-1 3 0 0 0,0 1 0 0 0,0 0 0 0 0,0 0 0 0 0,6-2 0 0 0,17-10 0 0 0,-20 9 0 0 0,0 0 0 0 0,0-1 0 0 0,-1 0 0 0 0,-1 0 0 0 0,1-1 0 0 0,-1-1 0 0 0,-3 5 0 0 0,1 0 0 0 0,0 0 0 0 0,0 1 0 0 0,0-1 0 0 0,8-3 0 0 0,-5 2 0 0 0,25-12 0 0 0,-22 12 0 0 0,0 0 0 0 0,1-2 0 0 0,5-3 0 0 0,0 1 0 0 0,10-4 0 0 0,-19 9 0 0 0,0 0 0 0 0,6-5 0 0 0,-8 5 0 0 0,-1 1 0 0 0,1 0 0 0 0,0 1 0 0 0,7-4 0 0 0,-4 3 0 0 0,0-1 0 0 0,10-6 0 0 0,8-4 0 0 0,-8 2 0 0 0,-9 9 0 0 0,-7 3 0 0 0,1-1 0 0 0,-1 0 0 0 0,0 0 0 0 0,1 0 0 0 0,-1-1 0 0 0,-1 0 0 0 0,4-2 0 0 0,4-4 0 0 0,-9 8 0 0 0,1 0 0 0 0,27-15 0 0 0,-27 15 0 0 0,-1 0 0 0 0,1 0 0 0 0,-1 0 0 0 0,0-1 0 0 0,1 1 0 0 0,-1-1 0 0 0,0 0 0 0 0,2-2 0 0 0,6-8 0 0 0,28-27 0 0 0,-29 30 0 0 0,1 0 0 0 0,1 1 0 0 0,-1 0 0 0 0,5-1 0 0 0,-15 9 0 0 0,1 0 0 0 0,-1 0 0 0 0,0 0 0 0 0,0 0 0 0 0,1 0 0 0 0,-1-1 0 0 0,0 1 0 0 0,0 0 0 0 0,0 0 0 0 0,0-1 0 0 0,1-2 0 0 0,2 0 0 0 0,-1 0 0 0 0,0 0 0 0 0,1 1 0 0 0,-1-1 0 0 0,5-2 0 0 0,4-4 0 0 0,-7 5 0 0 0,1 0 0 0 0,1 0 0 0 0,-1 1 0 0 0,3-2 0 0 0,28-21 0 0 0,-25 21 0 0 0,-1 4 0 0 0,-9 2 0 0 0,1 0 0 0 0,-1-1 0 0 0,0 1 0 0 0,0-1 0 0 0,1 0 0 0 0,-1 0 0 0 0,0 1 0 0 0,0-1 0 0 0,0-1 0 0 0,0 1 0 0 0,0 0 0 0 0,0 0 0 0 0,1-2 0 0 0,5-4 0 0 0,-6 4 0 0 0,1 0 0 0 0,-1 1 0 0 0,1 0 0 0 0,0 0 0 0 0,0 0 0 0 0,0 0 0 0 0,1-1 0 0 0,1 2 0 0 0,17-10 0 0 0,-16 8 133 0 0,-1-1-1 0 0,0 0 0 0 0,0 0 1 0 0,0 0-1 0 0,-1-1 0 0 0,4-2-132 0 0,-4 1 248 0 0,1 1 0 0 0,0 1-1 0 0,0-1 1 0 0,1 1-1 0 0,5-4-247 0 0,8-4 9 0 0,0-1-1 0 0,1-2-8 0 0,24-17-1 0 0,-22 17 1 0 0,-1 0 0 0 0,10-10 0 0 0,-13 11 0 0 0,2 0 0 0 0,5-3 0 0 0,-9 7 0 0 0,0-1 0 0 0,0-1 0 0 0,11-11 0 0 0,-20 16 0 0 0,0 1 0 0 0,1 0 0 0 0,0 0 0 0 0,8-4 0 0 0,-13 8 0 0 0,0 0 0 0 0,0-1 0 0 0,0 1 0 0 0,0-1 0 0 0,2-2 0 0 0,10-10 0 0 0,14-8 0 0 0,2 1 0 0 0,28-15 0 0 0,-46 29 0 0 0,-1 0 0 0 0,11-9 0 0 0,-13 8 0 0 0,1 1 0 0 0,1 0 0 0 0,8-4 0 0 0,-9 6 0 0 0,0 0 0 0 0,-1-1 0 0 0,0-1 0 0 0,5-4 0 0 0,36-36 0 0 0,-31 28 0 0 0,2 0 0 0 0,4-2 0 0 0,-22 19 0 0 0,16-11 0 0 0,-1-2 0 0 0,4-5 0 0 0,-19 17 0 0 0,1 1 0 0 0,0-1 0 0 0,0 1 0 0 0,0 0 0 0 0,0 0 0 0 0,1 0 0 0 0,0 1 0 0 0,-1-1 0 0 0,0 0 0 0 0,0-1 0 0 0,0 1 0 0 0,3-3 0 0 0,2-3 0 0 0,1 0 0 0 0,0 1 0 0 0,0 0 0 0 0,1 1 0 0 0,5-3 0 0 0,-1 2 0 0 0,-1 0 0 0 0,1 0 0 0 0,-1-2 0 0 0,0 0 0 0 0,-1 0 0 0 0,-7 5 0 0 0,0 0 0 0 0,0 1 0 0 0,1 0 0 0 0,-1 0 0 0 0,1 1 0 0 0,2-2 0 0 0,0 0 0 0 0,5-4 0 0 0,65-40 0 0 0,-53 32 0 0 0,-15 9 0 0 0,13-6 0 0 0,-13 8 0 0 0,-1-1 0 0 0,9-7 0 0 0,-7 5 0 0 0,13-6 0 0 0,-10 6 0 0 0,0-1 0 0 0,0-1 0 0 0,7-7 0 0 0,41-38 0 0 0,-44 38 0 0 0,-10 9 0 0 0,1 2 0 0 0,0-1 0 0 0,5-2 0 0 0,11-6 0 0 0,-19 11 0 0 0,1 0 0 0 0,0 1 0 0 0,-1 0 0 0 0,1 1 0 0 0,4-2 0 0 0,18-6 0 0 0,-26 9 0 0 0,-2-1 0 0 0,1 1 0 0 0,0-1 0 0 0,0 0 0 0 0,-1 0 0 0 0,0 0 0 0 0,1 0 0 0 0,1-3 0 0 0,11-11 0 0 0,-5 9 0 0 0,0 0 0 0 0,0 1 0 0 0,0 1 0 0 0,1 0 0 0 0,-1 1 0 0 0,27-15 0 0 0,-6 3 0 0 0,-17 10 0 0 0,0-2 0 0 0,7-4 0 0 0,-9 5 0 0 0,0 0 0 0 0,13-5 0 0 0,-8 4 0 0 0,-10 5 0 0 0,-1-1 0 0 0,0 0 0 0 0,0-1 0 0 0,0 0 0 0 0,-1 0 0 0 0,6-6 0 0 0,-3 2 0 0 0,1 0 0 0 0,6-3 0 0 0,14-10 0 0 0,26-20 0 0 0,-46 35 0 0 0,0 1 0 0 0,1 1 0 0 0,3-2 0 0 0,20-13 0 0 0,11-10 0 0 0,-15 11 0 0 0,20-17 0 0 0,-20 16 0 0 0,-23 17 0 0 0,1-1 0 0 0,-1-1 0 0 0,0 1 0 0 0,1-2 0 0 0,-2 2 0 0 0,0-1 0 0 0,1 1 0 0 0,0 0 0 0 0,0 1 0 0 0,0 0 0 0 0,1 0 0 0 0,0 1 0 0 0,2-1 0 0 0,-9 3 0 0 0,5-2 0 0 0,1-1 0 0 0,-1 0 0 0 0,0 0 0 0 0,0-1 0 0 0,-1 0 0 0 0,4-3 0 0 0,15-12 0 0 0,32-18 0 0 0,-29 21 0 0 0,-1-1 0 0 0,1-3 0 0 0,-22 17 0 0 0,0 1 0 0 0,0-1 0 0 0,1 1 0 0 0,-1 1 0 0 0,1-1 0 0 0,5-1 0 0 0,-4 2 0 0 0,-1-1 0 0 0,1 0 0 0 0,0 0 0 0 0,3-4 0 0 0,1-1 0 0 0,0-1 0 0 0,2-4 0 0 0,-4 5 0 0 0,0 0 0 0 0,1 0 0 0 0,4-2 0 0 0,9-6 0 0 0,17-9 0 0 0,70-34 0 0 0,-52 24 0 0 0,-14 13 0 0 0,-13 6 0 0 0,28-10 0 0 0,-38 18 0 0 0,14-10 0 0 0,-15 8 0 0 0,18-7 0 0 0,-29 13 0 0 0,-1 0 0 0 0,0-1 0 0 0,0 1 0 0 0,0-2 0 0 0,0 1 0 0 0,-1-1 0 0 0,3-3 0 0 0,1 0 0 0 0,0 0 0 0 0,8-5 0 0 0,-5 6 0 0 0,-6 4 0 0 0,0-1 0 0 0,0 0 0 0 0,-1-1 0 0 0,0 1 0 0 0,0-1 0 0 0,5-5 0 0 0,-10 7 0 0 0,1 1 0 0 0,0-1 0 0 0,0 1 0 0 0,1 0 0 0 0,-1 0 0 0 0,1 0 0 0 0,0 1 0 0 0,-1-1 0 0 0,1 1 0 0 0,3-1 0 0 0,0-1 0 0 0,1-1 0 0 0,-1 1 0 0 0,-1-1 0 0 0,1 0 0 0 0,-1 0 0 0 0,1-2 0 0 0,1 0 0 0 0,0 1 0 0 0,0 0 0 0 0,6-4 0 0 0,12-3 0 0 0,4-2 0 0 0,6-1 0 0 0,-32 13 0 0 0,1 0 0 0 0,-1 0 0 0 0,0 0 0 0 0,0-1 0 0 0,3-2 0 0 0,-3 2 0 0 0,0 1 0 0 0,0-1 0 0 0,1 1 0 0 0,-1 0 0 0 0,4-2 0 0 0,8-3 0 0 0,-10 6 0 0 0,1-2 0 0 0,-1 1 0 0 0,0-1 0 0 0,0 0 0 0 0,5-3 0 0 0,9-10 0 0 0,1 2 0 0 0,7-4 0 0 0,26-18 0 0 0,-49 33 0 0 0,0 1 0 0 0,1 0 0 0 0,-1 0 0 0 0,0 1 0 0 0,2-1 0 0 0,-1 1 0 0 0,0-1 0 0 0,-1 1 0 0 0,1-1 0 0 0,2-3 0 0 0,34-20 0 0 0,-10 4 0 0 0,-19 14 0 0 0,9-8 0 0 0,-9 6 0 0 0,2 0 0 0 0,-1 1 0 0 0,9-3 0 0 0,-9 5 0 0 0,-1-1 0 0 0,0-1 0 0 0,0 0 0 0 0,0-1 0 0 0,8-7 0 0 0,13-12 0 0 0,-21 12 0 0 0,3-1 0 0 0,50-44 0 0 0,-60 55 0 0 0,-3 5 0 0 0,-1-1 0 0 0,1 0 0 0 0,-1 1 0 0 0,1 0 0 0 0,0 0 0 0 0,0 0 0 0 0,2-1 0 0 0,9-5 0 0 0,0-1 0 0 0,3-2 0 0 0,-6 3 0 0 0,0 0 0 0 0,1 2 0 0 0,10-6 0 0 0,-17 10 0 0 0,0-1 0 0 0,0 0 0 0 0,0-1 0 0 0,0 1 0 0 0,3-4 0 0 0,13-9 0 0 0,-4 4 221 0 0,-1 0 0 0 0,14-15-221 0 0,7-5 1171 0 0,-22 19-2094 0 0,-8 7 1320 0 0,1 0 1 0 0,0 0 0 0 0,0 0-398 0 0,20-13 165 0 0,-24 17-153 0 0,-3 2-18 0 0,0-1 0 0 0,0 1 0 0 0,0-1 0 0 0,0 1 1 0 0,0-1-1 0 0,0 0 0 0 0,0 1 0 0 0,0-1 0 0 0,0 0 1 0 0,0 0-1 0 0,0 0 0 0 0,0 0 0 0 0,0 0 6 0 0,0 0-337 0 0,-1 1-138 0 0,0 0-33 0 0,0 0-72 0 0,-3 3-241 0 0,-1 0 1 0 0,1-1-1 0 0,-1 1 0 0 0,1-1 0 0 0,-3 1 821 0 0,-5 3-7164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30:59.4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168 1 4143 0 0,'0'0'191'0'0,"0"0"110"0"0,0 0 361 0 0,0 0 155 0 0,0 0 30 0 0,0 0-66 0 0,-2 0-305 0 0,-6 0-129 0 0,6 0-26 0 0,-2 2 107 0 0,3-2-417 0 0,1 1 1 0 0,0-1-1 0 0,0 0 0 0 0,-1 0 0 0 0,1 0 1 0 0,0 1-1 0 0,0-1 0 0 0,-1 0 0 0 0,1 0 1 0 0,0 0-1 0 0,0 0 0 0 0,-1 0 1 0 0,1 0-1 0 0,0 1 0 0 0,0-1 0 0 0,-1 0 1 0 0,1 0-1 0 0,0 0 0 0 0,-1 0 0 0 0,1 0 1 0 0,0 0-1 0 0,-1 0 0 0 0,1 0 0 0 0,0 0 1 0 0,0 0-1 0 0,-1-1 0 0 0,1 1 1 0 0,0 0-1 0 0,-1 0 0 0 0,1 0 0 0 0,0 0-11 0 0,-2-1 71 0 0,1 0-40 0 0,0 1 0 0 0,1 0 0 0 0,-1-1 0 0 0,0 1 0 0 0,0 0 0 0 0,1-1 0 0 0,-1 1 0 0 0,0 0 0 0 0,0 0 0 0 0,0 0 0 0 0,1 0 0 0 0,-1 0-31 0 0,0 0 24 0 0,0 0 1 0 0,1 0-1 0 0,-1 0 1 0 0,1 0-1 0 0,-1 1 1 0 0,1-1-1 0 0,-1 0 1 0 0,0 0-1 0 0,1 1 0 0 0,-1-1 1 0 0,1 0-1 0 0,-1 1 1 0 0,1-1-25 0 0,-2 1 55 0 0,0 0 121 0 0,2-1 3 0 0,0 0 12 0 0,0 0 7 0 0,-2 0 2 0 0,-18 4 183 0 0,18-4-206 0 0,2 0-1 0 0,0 0-2 0 0,0 0-12 0 0,0 0-2 0 0,0 0 0 0 0,0 0-6 0 0,0 0-30 0 0,2 2-18 0 0,3 2-17 0 0,1 0-1 0 0,-1 0 0 0 0,1 0 1 0 0,4 1-89 0 0,-8-4 150 0 0,1 1 2 0 0,15 5-5 0 0,0 0-1 0 0,0-2 0 0 0,1 0 0 0 0,4 0-146 0 0,28 8 165 0 0,-4-1-108 0 0,-22-6 0 0 0,1 1-1 0 0,8 5-56 0 0,1 2 14 0 0,48 20 36 0 0,-74-31-28 0 0,18 8 20 0 0,-23-10-25 0 0,-1 0 13 0 0,15 7 1 0 0,-16-7-20 0 0,0 0 0 0 0,0 1 0 0 0,0-1 0 0 0,0 1 0 0 0,-1 0 0 0 0,1-1 0 0 0,1 3-11 0 0,-1-2 61 0 0,-2-2 45 0 0,1 1 12 0 0,-1 0-84 0 0,1-1-1 0 0,0 1 0 0 0,-1 0 1 0 0,1 0-1 0 0,-1-1 0 0 0,0 1 1 0 0,1 0-1 0 0,-1 0 0 0 0,0 0 1 0 0,1 0-1 0 0,-1-1 0 0 0,0 1 1 0 0,0 0-1 0 0,0 0 0 0 0,1 0 1 0 0,-1 0-1 0 0,0 0 0 0 0,0 0 1 0 0,-1 0-1 0 0,1 0 0 0 0,0 0 1 0 0,0-1-1 0 0,0 1 0 0 0,-1 1-33 0 0,-2 7 142 0 0,0 1 29 0 0,-1 1 1 0 0,0-1-1 0 0,-3 6-171 0 0,-8 12 215 0 0,10-17-146 0 0,0 0 0 0 0,-1-1 0 0 0,-1 0 0 0 0,-5 7-69 0 0,-9 8 134 0 0,-96 111 607 0 0,69-84-155 0 0,-32 24-586 0 0,30-31 185 0 0,-38 33 76 0 0,69-63-265 0 0,-4 2 30 0 0,1 2 0 0 0,1 0 0 0 0,-10 12-26 0 0,26-25-79 0 0,1 0 1 0 0,0 0-1 0 0,-1 4 79 0 0,1-3-132 0 0,3-5-52 0 0,1-2-126 0 0,0 0-533 0 0,0 0-233 0 0,0 0-47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55.1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1699 4607 0 0,'0'0'208'0'0,"0"0"67"0"0,0 0 154 0 0,0 0 69 0 0,0 0 12 0 0,0 0-67 0 0,0 2-294 0 0,-2 3-61 0 0,1-4 283 0 0,1-1 117 0 0,-1 8 533 0 0,1-6-509 0 0,0-2 0 0 0,0 0 0 0 0,0 0-69 0 0,0 0-222 0 0,0 0 166 0 0,0 0 101 0 0,0 0 21 0 0,0 0-66 0 0,-1 1-294 0 0,-2 5-61 0 0,2-5 283 0 0,1-1 117 0 0,0 0 21 0 0,0 0-66 0 0,1-1-294 0 0,5-2-134 0 0,-1 0-19 0 0,7-6 81 0 0,-7 4 156 0 0,14-8 1494 0 0,-3 4-1711 0 0,0-3-16 0 0,-1 0 0 0 0,4-5 0 0 0,-10 8 0 0 0,46-32 0 0 0,-52 39 0 0 0,0 0 0 0 0,0 0 0 0 0,0 0 0 0 0,0 0 0 0 0,0 1 0 0 0,14-9 0 0 0,21-24 0 0 0,-17 14 0 0 0,12-6 0 0 0,-24 20 0 0 0,0 0 0 0 0,-1-1 0 0 0,0 0 0 0 0,2-3 0 0 0,-8 7 0 0 0,0-1 0 0 0,10-3 0 0 0,65-31 0 0 0,-49 20 0 0 0,-17 11 0 0 0,0 1 0 0 0,11-5 0 0 0,-1 0 0 0 0,-15 8 0 0 0,0 0 0 0 0,0 0 0 0 0,4-1 0 0 0,-1 1 0 0 0,0-1 0 0 0,-1 0 0 0 0,5-3 0 0 0,9-4 0 0 0,-7 2 0 0 0,1-1 0 0 0,-3 4-13 0 0,0-1 0 0 0,0-1 0 0 0,10-7 13 0 0,-11 6 161 0 0,1 2-1 0 0,0-1 1 0 0,12-4-161 0 0,4-6 1589 0 0,-27 17-1583 0 0,6-3 4 0 0,5-4-10 0 0,7-4 0 0 0,31-19 0 0 0,-45 26 0 0 0,-4 4 0 0 0,-1-1 0 0 0,1 0 0 0 0,0 1 0 0 0,1-1 0 0 0,-1 1 0 0 0,0 0 0 0 0,0-1 0 0 0,1 1 0 0 0,15-8 0 0 0,-7 4 0 0 0,0-1 0 0 0,-1 0 0 0 0,2-1 0 0 0,2-3 0 0 0,-1-1 0 0 0,2-1 0 0 0,-7 5 0 0 0,0 1 0 0 0,0-1 0 0 0,6-1 0 0 0,13-10 0 0 0,9-7 0 0 0,-9 6 0 0 0,-14 10 0 0 0,1 1 0 0 0,8-3 0 0 0,12-6 0 0 0,-20 10 0 0 0,0 0 0 0 0,0 2 0 0 0,6-2 0 0 0,-2 0 0 0 0,16-7 0 0 0,-4-3 0 0 0,25-17 0 0 0,-36 22 9 0 0,-14 9 63 0 0,1 0 0 0 0,-1 0 1 0 0,0-1-1 0 0,0 1 1 0 0,-1-1-1 0 0,4-4-72 0 0,-3 4 268 0 0,0-1-1 0 0,-1 1 1 0 0,2 1 0 0 0,-1-1 0 0 0,0 1-1 0 0,4-2-267 0 0,-2 1 0 0 0,0 0 0 0 0,0 0-1 0 0,-1-1 1 0 0,0 0 0 0 0,1 0 0 0 0,-1 0 0 0 0,1 1 0 0 0,0 0 0 0 0,1 0 0 0 0,-1 0 0 0 0,7-1 0 0 0,-5 1 0 0 0,-1 1 0 0 0,0-1 0 0 0,0-1 0 0 0,0 1 0 0 0,3-4 0 0 0,-1 1 0 0 0,-1 1 0 0 0,1 0 0 0 0,1 1 0 0 0,-1 0 0 0 0,21-11 0 0 0,17-5 0 0 0,-21 8 0 0 0,8-6 0 0 0,-18 11 0 0 0,4-3 0 0 0,12-9 0 0 0,-20 13 0 0 0,11-9 0 0 0,18-13 0 0 0,-1-5 0 0 0,-26 25 0 0 0,25-15 0 0 0,-38 22 0 0 0,12-4 0 0 0,12-7 0 0 0,-11 6 0 0 0,11-7 0 0 0,-10 4 0 0 0,31-19 0 0 0,-15 13 0 0 0,-19 9 0 0 0,9-2 0 0 0,-11 3 0 0 0,-9 4 0 0 0,-1 0 0 0 0,2-1 0 0 0,0 0 0 0 0,0 0 0 0 0,1 1 0 0 0,-1-1 0 0 0,2 0 0 0 0,5-3 0 0 0,-10 4 0 0 0,1 0 0 0 0,6-5 0 0 0,9-1 0 0 0,5-8 0 0 0,-18 14 0 0 0,0 0 0 0 0,1 0 0 0 0,-1 0 0 0 0,0 1 0 0 0,2-1 0 0 0,4-2 0 0 0,6-12 0 0 0,-14 14 0 0 0,11-8 0 0 0,16-13 0 0 0,-8 7 0 0 0,-10 11 0 0 0,-7 4 0 0 0,-1-1 0 0 0,1 1 0 0 0,-1-1 0 0 0,0 1 0 0 0,0-1 0 0 0,1 0 0 0 0,-1 1 0 0 0,0-1 0 0 0,0-1 0 0 0,5-2 0 0 0,24-12 0 0 0,-15 9 0 0 0,-9 4 0 0 0,0-2 0 0 0,-4 4 0 0 0,9-1 0 0 0,-9 2 0 0 0,15-11 0 0 0,-11 8 0 0 0,4-1-7 0 0,0 2 86 0 0,-9 2 292 0 0,0-1 17 0 0,-2 2-113 0 0,0 0-272 0 0,0 0-1 0 0,0 0 1 0 0,0 0 0 0 0,0 0-1 0 0,0 0 1 0 0,0 0 0 0 0,0 0-1 0 0,0 0 1 0 0,0 0 0 0 0,0 0-1 0 0,0 0 1 0 0,0 0 0 0 0,0 0-1 0 0,0 0 1 0 0,0 0 0 0 0,1 0-1 0 0,-1 0 1 0 0,0 0 0 0 0,0 0-1 0 0,0 0 1 0 0,0 0 0 0 0,0 0-1 0 0,0 0 1 0 0,0 0 0 0 0,0 0-1 0 0,0 0 1 0 0,0 0 0 0 0,0 0-1 0 0,0 0 1 0 0,0 0 0 0 0,0 0-1 0 0,0 0 1 0 0,0 0 0 0 0,0 0-1 0 0,0 0 1 0 0,0 0 0 0 0,0 0-1 0 0,0 0 1 0 0,0 0 0 0 0,0 0-1 0 0,0 0 1 0 0,0 0 0 0 0,0 0-3 0 0,17-12 827 0 0,-10 8-827 0 0,0 0 0 0 0,0-2 0 0 0,-2 1 0 0 0,1 2 0 0 0,-1-2 0 0 0,0-1 0 0 0,-1 0 0 0 0,1 1 0 0 0,0 0-64 0 0,-16 27-1051 0 0,9-19 910 0 0,1 0-375 0 0,0-2-285 0 0,-7 9-1146 0 0,3-4 987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05.25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39 1054 4607 0 0,'0'0'102'0'0,"0"0"20"0"0,0 0 6 0 0,0 0 51 0 0,0 0 213 0 0,-1 0 96 0 0,-25 9 2749 0 0,24-9-2866 0 0,2 0 117 0 0,0 0 21 0 0,0 0-66 0 0,0 0-222 0 0,0 0 166 0 0,0 0 101 0 0,0 0 21 0 0,0 0-66 0 0,0 0-222 0 0,0 0 166 0 0,0 0 101 0 0,0 0 21 0 0,0 0-66 0 0,-1 1-294 0 0,-4 5-133 0 0,1-1-16 0 0,7-10 0 0 0,21-22 0 0 0,3-2 0 0 0,-22 22 89 0 0,1 1-1 0 0,0 0 1 0 0,0 0-1 0 0,1 0 1 0 0,4-2-89 0 0,-8 5 208 0 0,1 0 1 0 0,-1-1-1 0 0,1 0 1 0 0,-1 0-1 0 0,0 0 1 0 0,0-1-209 0 0,11-13 338 0 0,29-23-320 0 0,-25 24-19 0 0,0-1 0 0 0,1-3 1 0 0,14-16 0 0 0,2 2 0 0 0,2 2 0 0 0,8-5 0 0 0,-24 20 0 0 0,24-25 0 0 0,-40 38 0 0 0,1 0 0 0 0,-1 0 0 0 0,0-1 0 0 0,4-6 0 0 0,7-9 0 0 0,-10 16 0 0 0,-1 0 0 0 0,0 0 0 0 0,2 0 0 0 0,-2 2 0 0 0,0-1 0 0 0,0 0 0 0 0,-1-1 0 0 0,2-1 0 0 0,2-3 0 0 0,1 1 0 0 0,-1 0 0 0 0,4-2 0 0 0,3-3 0 0 0,49-41 0 0 0,27-31 0 0 0,-84 80 0 0 0,-5 4 0 0 0,0 0 0 0 0,-1 0 0 0 0,1-1 0 0 0,0 1 0 0 0,-1 0 0 0 0,1-1 0 0 0,-1 1 0 0 0,1-1 0 0 0,-1 0 0 0 0,1 0 0 0 0,2-3 0 0 0,7-11 0 0 0,8-3 0 0 0,-15 15 0 0 0,13-9 0 0 0,-15 12 0 0 0,22-18 0 0 0,-22 18 0 0 0,0 0 0 0 0,10-5 0 0 0,4-4 0 0 0,6-6 0 0 0,-20 14 0 0 0,-1 2 0 0 0,-1-1 0 0 0,1 0 0 0 0,-1 1 0 0 0,1-1 0 0 0,0 1 0 0 0,-1-1 0 0 0,1 1 0 0 0,0-1 0 0 0,0 1 0 0 0,-1-1 0 0 0,1 1 0 0 0,0 0 0 0 0,0-1 0 0 0,22-11 0 0 0,-16 8 0 0 0,0-1 0 0 0,-1 1 72 0 0,-5 3 299 0 0,-1 1 117 0 0,0 0 21 0 0,0 0-66 0 0,-1 1-294 0 0,-7 2-133 0 0,5-1-16 0 0,-4 7 0 0 0,3-5 0 0 0,-18 17 0 0 0,8-9 0 0 0,0-1 0 0 0,-15 9 0 0 0,8-6 0 0 0,18-11 0 0 0,-1 0 0 0 0,1 0 0 0 0,-1 1 0 0 0,1-1 0 0 0,0 1 0 0 0,0 0 0 0 0,-1 1 0 0 0,0 0 0 0 0,0-1 0 0 0,-3 4 0 0 0,-29 19 0 0 0,19-14 0 0 0,-11 11 0 0 0,-85 74 0 0 0,83-70 0 0 0,0-1 0 0 0,2 1 0 0 0,-5 9 0 0 0,2-3 0 0 0,-1-1 0 0 0,-27 20 0 0 0,-10 6 0 0 0,48-41 0 0 0,-17 12 0 0 0,36-28 0 0 0,0 0 0 0 0,-1 0 0 0 0,1 0 0 0 0,0 0 0 0 0,0 0 0 0 0,0 0 0 0 0,1 1 0 0 0,-1-1 0 0 0,-1 3 0 0 0,-5 8 0 0 0,0-3 0 0 0,-2-1 0 0 0,9-6 0 0 0,-10 8 0 0 0,11-11 0 0 0,0 1 0 0 0,0-1 0 0 0,0 0 0 0 0,-1 0 0 0 0,1 0 0 0 0,0 0 0 0 0,0 0 0 0 0,0 0 0 0 0,0 0 0 0 0,0 0 0 0 0,0 1 0 0 0,0-1 0 0 0,0 0 0 0 0,0 0 0 0 0,0 0 0 0 0,0 0 0 0 0,0 0 0 0 0,0 0 0 0 0,-1 0 0 0 0,1 0 0 0 0,0 0 0 0 0,0 0 0 0 0,0 0 0 0 0,0 0 0 0 0,0 0 0 0 0,0 0 0 0 0,0 0 0 0 0,0 0 0 0 0,-1 0 0 0 0,1 0 0 0 0,0 0 0 0 0,0 0 0 0 0,0 0 0 0 0,0 0 0 0 0,0 0 0 0 0,0 0 0 0 0,0 0 0 0 0,-1 0 0 0 0,1 0 0 0 0,0 0 0 0 0,0 0 0 0 0,0 0 0 0 0,0 0 0 0 0,0 0 0 0 0,0 0 0 0 0,0 0 0 0 0,0 0 0 0 0,-1 0 0 0 0,1 0 0 0 0,8-14 0 0 0,22-23 0 0 0,-19 24 0 0 0,0 0 0 0 0,1 1 0 0 0,1 0 0 0 0,4-3 0 0 0,1-1 0 0 0,9-10 0 0 0,-10 7 0 0 0,40-43 0 0 0,32-48 0 0 0,-70 86 0 0 0,0 0 0 0 0,1 1 0 0 0,8-5 0 0 0,13-16 0 0 0,-23 24 0 0 0,0 2 0 0 0,2-1 0 0 0,56-53 0 0 0,-59 54 0 0 0,66-63 0 0 0,-30 28 0 0 0,3-2 0 0 0,-13 18 0 0 0,-41 36 0 0 0,0 0 0 0 0,-1-1 0 0 0,1 1 0 0 0,0-1 0 0 0,-1 0 0 0 0,0 1 0 0 0,2-3 0 0 0,9-11 0 0 0,-5 9 0 0 0,-2 3 0 0 0,-4 5 0 0 0,-3 2 0 0 0,0 3 0 0 0,-8 15 0 0 0,-4 1 0 0 0,-8 10 0 0 0,16-25 0 0 0,0-1 0 0 0,0 1 0 0 0,0-1 0 0 0,-2 0 0 0 0,1 1 0 0 0,0 0 0 0 0,-3 3 0 0 0,4-3 0 0 0,-1-1 0 0 0,-6 7 0 0 0,-8 7 0 0 0,-31 35 0 0 0,-5 6 0 0 0,26-30 0 0 0,-16 23 0 0 0,-9 16 0 0 0,-14 19 0 0 0,37-48 0 0 0,-3-1 0 0 0,23-28 0 0 0,-9 8 0 0 0,-7 7 0 0 0,15-15 0 0 0,-1 0 0 0 0,0-1 0 0 0,-4 2 0 0 0,0 0 0 0 0,-16 14 0 0 0,20-14 0 0 0,-1-1 0 0 0,0 0 0 0 0,-12 5 0 0 0,6-3 0 0 0,0 1 0 0 0,-6 6 0 0 0,19-13 0 0 0,5-4 0 0 0,2-2 0 0 0,0 0 0 0 0,0-1 0 0 0,0 1 0 0 0,1 0 0 0 0,-1 0 0 0 0,0 1 0 0 0,-1 4 0 0 0,-1-4 0 0 0,5-9 0 0 0,-6-10 0 0 0,5-1 0 0 0,0 16 0 0 0,-1-1 0 0 0,1 1 0 0 0,0-1 0 0 0,0 0 0 0 0,0 1 0 0 0,0-1 0 0 0,0 1 0 0 0,0-1 0 0 0,0 0 0 0 0,1 1 0 0 0,-1-1 0 0 0,0 1 0 0 0,0-1 0 0 0,0 1 0 0 0,0-1 0 0 0,1 0 0 0 0,-1 1 0 0 0,0-1 0 0 0,1 1 0 0 0,-1-1 0 0 0,0 1 0 0 0,1-1 0 0 0,1-1 0 0 0,9-14 0 0 0,0 1 0 0 0,1 0 0 0 0,1 1 0 0 0,4-4 0 0 0,20-22 0 0 0,6-9 0 0 0,38-34 0 0 0,-41 43 0 0 0,23-32 0 0 0,24-25 0 0 0,82-77 0 0 0,-93 99 0 0 0,-72 71 0 0 0,6-7 0 0 0,0 0 0 0 0,1 1 0 0 0,1 1 0 0 0,-1-1 0 0 0,4 0 0 0 0,23-11 0 0 0,-29 16 0 0 0,-1-2 0 0 0,0 3 0 0 0,-8 4 0 0 0,0 0 0 0 0,0 0 0 0 0,0 0 0 0 0,1 0 0 0 0,-1-1 0 0 0,0 1 0 0 0,0 0 0 0 0,1 0 0 0 0,-1 0 0 0 0,0 0 0 0 0,1 0 0 0 0,-1 0 0 0 0,0 0 0 0 0,0 0 0 0 0,1 0 0 0 0,-1 0 0 0 0,0 0 0 0 0,1 0 0 0 0,-1 0 0 0 0,0 0 0 0 0,0 0 0 0 0,1 0 0 0 0,-1 0 0 0 0,0 1 0 0 0,0-1 0 0 0,1 1 0 0 0,-1-1 0 0 0,0 1 0 0 0,0 0 0 0 0,0-1 0 0 0,0 1 0 0 0,0-1 0 0 0,0 1 0 0 0,0-1 0 0 0,0 1 0 0 0,0 0 0 0 0,-1-1 0 0 0,1 1 0 0 0,0-1 0 0 0,0 1 0 0 0,0-1 0 0 0,-1 1 0 0 0,-4 13 0 0 0,2-8 0 0 0,0 0 0 0 0,0 0 0 0 0,0-1 0 0 0,-1 1 0 0 0,1-1 0 0 0,-1 0 0 0 0,-4 4 0 0 0,-8 11 0 0 0,-22 28 0 0 0,-3-1 0 0 0,-39 35 0 0 0,60-62 0 0 0,-128 137 0 0 0,49-51 0 0 0,35-41 1024 0 0,-3-4 0 0 0,-70 49-1024 0 0,132-107 0 0 0,1 0 0 0 0,-1 0 0 0 0,1 0 0 0 0,-1 0 0 0 0,0-1 0 0 0,-1 0 0 0 0,0-1 0 0 0,5-3 0 0 0,3-3 0 0 0,-2 5 0 0 0,4-8 0 0 0,0 0 0 0 0,1 0 0 0 0,0 1 0 0 0,0 0 0 0 0,0 0 0 0 0,6-5 0 0 0,3-5 0 0 0,22-24 0 0 0,36-32 0 0 0,-19 21 0 0 0,52-53 0 0 0,34-35 0 0 0,-95 96 42 0 0,9-3-42 0 0,11-11-918 0 0,-58 52 545 0 0,98-89 1622 0 0,-91 83-1249 0 0,1 0 0 0 0,2-4 0 0 0,-10 10 0 0 0,-1 1-64 0 0,-3 5-273 0 0,-2 0-138 0 0,0 0-33 0 0,9-2-2948 0 0,-9 2 2432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14.1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311 880 4607 0 0,'0'0'102'0'0,"0"0"20"0"0,0 0 6 0 0,0 0 51 0 0,0 0 213 0 0,0 0 96 0 0,0 0 21 0 0,0 0-66 0 0,0 0-222 0 0,0 0 166 0 0,0 0 101 0 0,0 0 21 0 0,0 0-66 0 0,0 0-222 0 0,0 0 166 0 0,0 0 101 0 0,0 0 21 0 0,0 0-66 0 0,-1 0-294 0 0,-5-6-125 0 0,1-3-96 0 0,4 8-265 0 0,1 1-138 0 0,-6-3-475 0 0,1-2 800 0 0,-4-4 135 0 0,7 8 14 0 0,-5-3 1 0 0,1 4 0 0 0,-10 3 0 0 0,10-3 0 0 0,-12 2 0 0 0,15-1 0 0 0,0-1 0 0 0,1 1 0 0 0,-1 0 0 0 0,1-1 0 0 0,-1 1 0 0 0,1 1 0 0 0,0-1 0 0 0,-1 0 0 0 0,1 0 0 0 0,0 1 0 0 0,-2 1 0 0 0,-4 2 0 0 0,4-2 0 0 0,0 0 0 0 0,-1 0 0 0 0,1-1 0 0 0,0 1 0 0 0,-1-1 0 0 0,0-1 0 0 0,1 1 0 0 0,-1-1 0 0 0,-1 1 0 0 0,2-2 0 0 0,-10 4 0 0 0,10-3 5 0 0,-17 2 51 0 0,20-3-53 0 0,-13 0 809 0 0,13 0-304 0 0,-1 0-65 0 0,-5 1-294 0 0,-1-2-133 0 0,0 1-16 0 0,1 0 0 0 0,0-1 72 0 0,6 1 299 0 0,-1-1 117 0 0,-3-1 21 0 0,4 1-66 0 0,0 1-294 0 0,-10-9-133 0 0,5 6-16 0 0,0-1 0 0 0,0 2 72 0 0,5 1 299 0 0,1 1 117 0 0,0 0 21 0 0,0 0-66 0 0,2 0-424 0 0,0-1-1 0 0,0 0 1 0 0,0 0 0 0 0,0 0-1 0 0,0 0 1 0 0,0 0 0 0 0,0 0-1 0 0,-1 0 1 0 0,2-1-19 0 0,3-2-3 0 0,37-25 3 0 0,-27 18 0 0 0,-11 7 0 0 0,1 0 0 0 0,-1 1 0 0 0,5-2 0 0 0,30-14 0 0 0,-1-2 0 0 0,-1-2 0 0 0,21-17 0 0 0,-27 19 0 0 0,21-9 0 0 0,-19 11 0 0 0,15-12 0 0 0,6-12 0 0 0,-30 22 0 0 0,19-11 0 0 0,21-6 0 0 0,-15 9 0 0 0,54-35 1440 0 0,-48 35-832 0 0,27-25-608 0 0,-66 44 0 0 0,-10 6 0 0 0,0 0 0 0 0,0-1 0 0 0,4-3 0 0 0,-1 0 0 0 0,1 1 0 0 0,0 0 0 0 0,0 0 0 0 0,1 1 0 0 0,1 0 0 0 0,8-4 0 0 0,-1-1 0 0 0,6-5 0 0 0,-18 11 0 0 0,-5 2 0 0 0,4-4 0 0 0,-1 2 0 0 0,18-20 0 0 0,-17 19 0 0 0,31-32 0 0 0,-18 19 0 0 0,-9 7 0 0 0,3 3 0 0 0,-10 3 0 0 0,-3-2 0 0 0,-1 8 0 0 0,0 0 0 0 0,0 0 0 0 0,0-1 0 0 0,0 1 0 0 0,0 0 0 0 0,0 0 0 0 0,0 0 0 0 0,0 0 0 0 0,0-1 0 0 0,0 1 0 0 0,0 0 0 0 0,0 0 0 0 0,0 0 0 0 0,0-1 0 0 0,0 1 0 0 0,0 0 0 0 0,-1 0 0 0 0,1 0 0 0 0,0 0 0 0 0,0-1 0 0 0,0 1 0 0 0,0 0 0 0 0,0 0 0 0 0,0 0 0 0 0,-1 0 0 0 0,1 0 0 0 0,0 0 0 0 0,0-1 0 0 0,0 1 0 0 0,0 0 0 0 0,0 0 0 0 0,-1 0 0 0 0,1 0 0 0 0,0 0 0 0 0,0 0 0 0 0,0 0 0 0 0,-1 0 0 0 0,1 0 0 0 0,0 0 0 0 0,0 0 0 0 0,0 0 0 0 0,-1 0 0 0 0,1 0 0 0 0,0 0 0 0 0,0 0 0 0 0,0 0 0 0 0,0 0 0 0 0,-1 0 0 0 0,1 0 0 0 0,0 0 0 0 0,0 0 0 0 0,0 0 0 0 0,-1 0 0 0 0,1 1 0 0 0,0-1 0 0 0,0 0 0 0 0,0 0 0 0 0,0 0 0 0 0,0 0 0 0 0,-1 0 0 0 0,1 0 0 0 0,0 1 0 0 0,0-1 0 0 0,0 0 0 0 0,-12 7 0 0 0,10-4 0 0 0,0 0 0 0 0,-112 99 2048 0 0,45-47-2048 0 0,-81 63 0 0 0,116-91 0 0 0,12-10 0 0 0,1 1 0 0 0,-8 8 0 0 0,-34 37 0 0 0,-24 24 0 0 0,76-74 0 0 0,-1 0 0 0 0,0 0 0 0 0,0-1 0 0 0,-13 10 0 0 0,-12 8 0 0 0,21-16 0 0 0,-9 6 0 0 0,19-17 0 0 0,0 0 0 0 0,-1 0 0 0 0,1 0 0 0 0,-1-1 0 0 0,-3 1 0 0 0,-2 1 0 0 0,-15 4 0 0 0,9-2 0 0 0,0 0 0 0 0,0 1 0 0 0,-10 6 0 0 0,20-9 0 0 0,-1 0 0 0 0,0-1 0 0 0,-7 2 0 0 0,6-2 0 0 0,0 0 0 0 0,0 1 0 0 0,0 0 0 0 0,-12 8 0 0 0,-21 13 0 0 0,38-21 0 0 0,2-2 0 0 0,0 0 0 0 0,1 0 0 0 0,-1 0 0 0 0,0-1 0 0 0,0 1 0 0 0,0-1 0 0 0,-27 11 0 0 0,24-10 0 0 0,-3 2 0 0 0,-10 6 0 0 0,5-1 0 0 0,-6 4 0 0 0,10-8 0 0 0,-1 2 0 0 0,20-13 0 0 0,0-1 0 0 0,0 0 0 0 0,-1 0 0 0 0,5-4 0 0 0,-1 0 0 0 0,14-6 0 0 0,60-39 0 0 0,50-44 0 0 0,-86 61 0 0 0,0 0 0 0 0,-3-3 0 0 0,27-22 0 0 0,-53 47 0 0 0,1 1 0 0 0,16-7 0 0 0,85-45 0 0 0,-49 26 0 0 0,-16 9 0 0 0,8-1 0 0 0,-40 21 0 0 0,8-6 0 0 0,14-8 0 0 0,-26 14 0 0 0,0 0 0 0 0,-1-2 0 0 0,12-10 0 0 0,-30 23 0 0 0,6-6 0 0 0,-7 7 0 0 0,10-4 0 0 0,-7 3 0 0 0,15-9 0 0 0,-14 7 0 0 0,-4 2 0 0 0,0 0 0 0 0,0 0 0 0 0,0 1 0 0 0,0-1 0 0 0,1 1 0 0 0,-1 0 0 0 0,1-1 0 0 0,17-10 0 0 0,6-5 0 0 0,10-7 0 0 0,-8 4 0 0 0,-28 20 0 0 0,1 0 0 0 0,-1 0 0 0 0,0 0 0 0 0,0 0 0 0 0,0 0 0 0 0,1-1 0 0 0,-1 1 0 0 0,0 0 0 0 0,0 0 0 0 0,0 0 0 0 0,0-1 0 0 0,1 1 0 0 0,-1 0 0 0 0,0 0 0 0 0,0 0 0 0 0,0-1 0 0 0,0 1 0 0 0,0 0 0 0 0,0 0 0 0 0,0-1 0 0 0,0 1 0 0 0,0 0 0 0 0,-1-2 0 0 0,0 2 0 0 0,1 0 0 0 0,-1 0 0 0 0,0 0 0 0 0,0 0 0 0 0,0 0 0 0 0,1 0 0 0 0,-1 1 0 0 0,0-1 0 0 0,0 0 0 0 0,1 0 0 0 0,-1 1 0 0 0,0-1 0 0 0,1 0 0 0 0,-1 1 0 0 0,-11 5 0 0 0,0 1 0 0 0,-10 7 0 0 0,4-2 0 0 0,4-3 0 0 0,-65 45 0 0 0,10-4 0 0 0,-85 65 0 0 0,84-69 0 0 0,29-20 0 0 0,-8 9 0 0 0,-88 77 0 0 0,-17 26 0 0 0,121-109 0 0 0,-2-1 0 0 0,-32 20 0 0 0,56-41 0 0 0,-1-1 0 0 0,0 0 0 0 0,-7 1 0 0 0,3-1 0 0 0,-12 7 0 0 0,-20 7 0 0 0,28-11 0 0 0,12-5 0 0 0,0 0 0 0 0,0 0 0 0 0,0 1 0 0 0,1 0 0 0 0,-1 0 0 0 0,-6 5 0 0 0,89-61 0 0 0,-29 18 0 0 0,-3-1 0 0 0,0-2 0 0 0,28-33 0 0 0,102-95 0 0 0,-54 69 0 0 0,-28 34 0 0 0,-28 20 0 0 0,18-11 0 0 0,-7 6 0 0 0,-32 18 0 0 0,28-12 0 0 0,-61 35 0 0 0,0-1 0 0 0,0 0 0 0 0,2-3 0 0 0,-3 2 0 0 0,1 1 0 0 0,0 0 0 0 0,1 0 0 0 0,-8 5 0 0 0,0-1 0 0 0,0 1 0 0 0,0 0 0 0 0,0-1 0 0 0,0 0 0 0 0,0 1 0 0 0,16-15 0 0 0,-10 10 0 0 0,-3 0 0 0 0,1 0 0 0 0,-6 6 0 0 0,0 0 0 0 0,0 0 0 0 0,1-1 0 0 0,-1 1 0 0 0,0 0 0 0 0,0 0 0 0 0,0-1 0 0 0,0 1 0 0 0,0 0 0 0 0,0-1 0 0 0,1 1 0 0 0,-1 0 0 0 0,0-1 0 0 0,0 1 0 0 0,0 0 0 0 0,0-1 0 0 0,0 1 0 0 0,0 0 0 0 0,0-1 0 0 0,0 1 0 0 0,0 0 0 0 0,-1-1 0 0 0,1 1 0 0 0,0 0 0 0 0,0 0 0 0 0,-1-1 0 0 0,1 1 0 0 0,0 0 0 0 0,0 0 0 0 0,-1-1 0 0 0,1 1 0 0 0,0 0 0 0 0,-1 0 0 0 0,1 0 0 0 0,0 0 0 0 0,-1 0 0 0 0,1-1 0 0 0,0 1 0 0 0,-1 0 0 0 0,1 0 0 0 0,-1 0 0 0 0,-14 0 0 0 0,8 2 0 0 0,0 1-201 0 0,6-2-850 0 0,1-1-385 0 0,-1 0-78 0 0,-4 2-20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25.6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 1924 4607 0 0,'0'0'208'0'0,"0"0"67"0"0,0 0 154 0 0,0 0 69 0 0,0 0 12 0 0,0 0 2 0 0,0 0 0 0 0,-1-8 1024 0 0,1 2-1024 0 0,0 5 0 0 0,0 0 0 0 0,2-6-69 0 0,0-2-294 0 0,4-2-132 0 0,-5 8-19 0 0,-1 2 3 0 0,2-10 171 0 0,0 9-104 0 0,1-1 623 0 0,-1 0-634 0 0,1-1 1 0 0,0 0-1 0 0,0 1 0 0 0,0 0 1 0 0,1-1-1 0 0,-1 1 0 0 0,1 1 1 0 0,1-2-58 0 0,34-20 473 0 0,-5 4-288 0 0,-14 7-185 0 0,16-8 0 0 0,-26 16 0 0 0,0-1 0 0 0,-1-1 0 0 0,0 0 0 0 0,4-4 0 0 0,32-34 0 0 0,-24 24 0 0 0,-1 1 0 0 0,51-49 0 0 0,-51 51 0 0 0,1 1 0 0 0,15-9 0 0 0,42-31 0 0 0,-54 39 0 0 0,2 0 0 0 0,-16 12 0 0 0,0 0 0 0 0,1-3 0 0 0,0 1 428 0 0,-1 1 1 0 0,11-5-429 0 0,3-2 583 0 0,45-30 25 0 0,-15 12-608 0 0,-31 18 0 0 0,18-12 0 0 0,-15 5 0 0 0,-1 0 0 0 0,11-14 0 0 0,-5 6 0 0 0,2 2 0 0 0,16-10 0 0 0,7-6 0 0 0,-39 30 232 0 0,19-11-232 0 0,-16 11 211 0 0,-15 10 29 0 0,5-4 225 0 0,1-1 1 0 0,6-6-466 0 0,-10 9-484 0 0,1-1 1 0 0,-1 1-1 0 0,9-5 484 0 0,5-2-107 0 0,43-31 1491 0 0,-50 34-1074 0 0,1 0 0 0 0,10-4-310 0 0,8-4-12 0 0,-21 10 12 0 0,-1 1 0 0 0,1-1 0 0 0,7-7 0 0 0,31-20 0 0 0,-15 9 0 0 0,14-7 0 0 0,6-3 0 0 0,-36 22 0 0 0,19-7 0 0 0,-17 9 0 0 0,10-8 0 0 0,8 1 0 0 0,-29 11 0 0 0,-1 0 0 0 0,0 0 0 0 0,3-3 0 0 0,-2 1 0 0 0,29-23 0 0 0,-33 28 0 0 0,0-1 0 0 0,0 1 0 0 0,5-3 0 0 0,-5 4 0 0 0,-1-1 0 0 0,1 1 0 0 0,-1-1 0 0 0,3-4 0 0 0,2-1-131 0 0,-4 2 440 0 0,1 0 0 0 0,0 0 0 0 0,1 1 0 0 0,-1 0 0 0 0,1 0 0 0 0,0 1 0 0 0,8-4-309 0 0,-13 7 4 0 0,0 0-1 0 0,0 1 1 0 0,0-1-1 0 0,0 0 1 0 0,1-1-4 0 0,-2 1 0 0 0,1 0-1 0 0,-1 0 1 0 0,1 0 0 0 0,-1 1 0 0 0,1 0-1 0 0,-1-1 1 0 0,4 0 0 0 0,0 0 0 0 0,1-1 0 0 0,-1 0 0 0 0,0-1 0 0 0,-1 1 0 0 0,1-1 0 0 0,4-4 0 0 0,13-8 0 0 0,-9 8 0 0 0,14-6 0 0 0,2-1 0 0 0,13-13 0 0 0,-40 26 0 0 0,10-6 0 0 0,-10 7 0 0 0,9-6 0 0 0,10-9 0 0 0,-16 12 0 0 0,14-14 0 0 0,-18 16 0 0 0,-1 0 0 0 0,1 0 0 0 0,0 0 0 0 0,0 1 0 0 0,0-1 0 0 0,0 1 0 0 0,1 0 0 0 0,-1-1 0 0 0,4-1 0 0 0,17-10 0 0 0,-17 9 0 0 0,-5 2 0 0 0,1 1 0 0 0,0 0 0 0 0,0 0 0 0 0,0-1 0 0 0,0 1 0 0 0,0 0 0 0 0,2 0 0 0 0,0-1 0 0 0,7-2 0 0 0,3 0 0 0 0,-12 3 0 0 0,11-3 0 0 0,1 1 0 0 0,0 0 0 0 0,-1 0 0 0 0,-11 1 0 0 0,-1 2 0 0 0,-1-1 0 0 0,1 1 0 0 0,-1-1 0 0 0,1 1 0 0 0,0-1 0 0 0,-1 1 0 0 0,1-1 0 0 0,0 1 0 0 0,0-1 0 0 0,-1 1 0 0 0,1 0 0 0 0,0-1 0 0 0,0 1 0 0 0,0 0 0 0 0,-1 0 0 0 0,2-1 0 0 0,22-8 0 0 0,-17 6 0 0 0,-3 1 4 0 0,-4 1-14 0 0,-12 2 88 0 0,11-1 293 0 0,-2 1-164 0 0,0-1-1 0 0,0 1 1 0 0,1 0 0 0 0,-1 0-1 0 0,0 0 1 0 0,1 0 0 0 0,-1 1-1 0 0,-1 0-206 0 0,1-1-48 0 0,-44 23 48 0 0,38-19 0 0 0,0-1 0 0 0,0 1 0 0 0,-6 6 0 0 0,-13 6 0 0 0,-52 28 0 0 0,67-38 0 0 0,1 0 0 0 0,-9 8 0 0 0,8-5 0 0 0,-14 7 0 0 0,7-5 0 0 0,1 0 0 0 0,-8 8 0 0 0,5-3 0 0 0,-9 4 0 0 0,-89 55 0 0 0,45-22 0 0 0,22-15 0 0 0,21-16 0 0 0,-43 28 0 0 0,28-19 0 0 0,27-17 0 0 0,-11 5 0 0 0,-101 61 0 0 0,78-48 0 0 0,-20 12 0 0 0,33-21 0 0 0,-33 26 0 0 0,-35 33 0 0 0,37-22 0 0 0,40-33 0 0 0,-8 11 0 0 0,2-2 0 0 0,23-23 0 0 0,12-10 0 0 0,0 0 0 0 0,-1-1 0 0 0,0 1 0 0 0,-1 0 0 0 0,-64 48 0 0 0,14-10 0 0 0,-103 68 0 0 0,132-93 0 0 0,-1 0 0 0 0,4-3 0 0 0,-15 12 0 0 0,26-18 0 0 0,-12 6 0 0 0,14-8 0 0 0,-1 1 0 0 0,1 0 0 0 0,-1 2 0 0 0,-36 29 0 0 0,-3-1 0 0 0,32-22 0 0 0,0 0 0 0 0,1 2 0 0 0,-8 9 0 0 0,-20 20 0 0 0,31-33 0 0 0,4-3 0 0 0,0-1 0 0 0,-4 2 0 0 0,7-5 0 0 0,2-2 0 0 0,0 0 0 0 0,0 0 0 0 0,0-1 0 0 0,-3 2 0 0 0,1-1 0 0 0,0 1 0 0 0,0-2 0 0 0,-1 0 0 0 0,1-1 0 0 0,-4 3 0 0 0,9-5 0 0 0,-9 2 0 0 0,-17 9 0 0 0,20-10 0 0 0,7-1 0 0 0,0 0 0 0 0,1 0 0 0 0,-1 0 0 0 0,0 0 0 0 0,0 0 0 0 0,1 0 0 0 0,-1 0 0 0 0,0 1 0 0 0,0-1 0 0 0,1 0 0 0 0,-1 0 0 0 0,0 1 0 0 0,0-1 0 0 0,1 0 0 0 0,-1 1 0 0 0,1-1 0 0 0,-1 1 0 0 0,0-1 0 0 0,1 1 0 0 0,-1-1 0 0 0,1 1 0 0 0,-2 0 0 0 0,1 0 0 0 0,0 0 0 0 0,0 0 0 0 0,-1 1 0 0 0,1-2 0 0 0,0 1 0 0 0,-1 0 0 0 0,1 0 0 0 0,-2 0 0 0 0,-5 3 0 0 0,1 0 0 0 0,0 0 0 0 0,2 1-64 0 0,4-4-273 0 0,4-3 77 0 0,0 0 0 0 0,0 0-1 0 0,0 0 1 0 0,0 0 0 0 0,1 0 0 0 0,2 0 260 0 0,8-5-30 0 0,29-19 30 0 0,-1-3 0 0 0,-1-1 0 0 0,25-24 0 0 0,-43 31 0 0 0,3-4 0 0 0,-3 3 0 0 0,2 0 0 0 0,23-14 0 0 0,-24 20 0 0 0,10-12 0 0 0,-7 7 0 0 0,1 1 0 0 0,0 2 0 0 0,16-8 0 0 0,-36 23 0 0 0,63-36 0 0 0,7 0 0 0 0,26-15 0 0 0,-96 51 0 0 0,106-62 0 0 0,-81 45 0 0 0,-2 0 0 0 0,12-12 0 0 0,5-5 0 0 0,6-6 0 0 0,-32 28 0 0 0,0 1 0 0 0,1 0 0 0 0,15-6 0 0 0,-10 5 0 0 0,-1 0 0 0 0,7-7 0 0 0,-6 3 0 0 0,2 2 0 0 0,30-15 0 0 0,10-6 0 0 0,-10-3 0 0 0,3-3 0 0 0,-27 23 0 0 0,8-3 0 0 0,-17 9 0 0 0,5-3 0 0 0,-22 15 0 0 0,-1-1 0 0 0,1 0 0 0 0,-1 0 0 0 0,6-7 0 0 0,-8 8 0 0 0,-1 1 0 0 0,0-1 0 0 0,1 1 0 0 0,0 1 0 0 0,1-1 0 0 0,21-12 0 0 0,-9 4 0 0 0,-13 8 0 0 0,0 0 0 0 0,0-1 0 0 0,-1 0 0 0 0,5-4 0 0 0,-6 5 0 0 0,0 0 0 0 0,0 0 0 0 0,3-1 0 0 0,9-7 0 0 0,1-3 0 0 0,10-4 0 0 0,2-2 0 0 0,-19 14 0 0 0,-8 6 0 0 0,-1 0 0 0 0,0 0 0 0 0,0 0 0 0 0,0 0 0 0 0,0-1 0 0 0,1-1 0 0 0,70-63 0 0 0,-29 28 0 0 0,-1 0 0 0 0,-9 6 0 0 0,-21 18 0 0 0,1 0 0 0 0,1 1 0 0 0,10-6 0 0 0,-12 12 0 0 0,-9 5 0 0 0,-1 0 0 0 0,0 0 0 0 0,1 0 0 0 0,1-3 0 0 0,6-3 508 0 0,0 0-1 0 0,1 0 1 0 0,2 0-508 0 0,3-3 453 0 0,-16 10-452 0 0,0 1 0 0 0,-1 0 1 0 0,1-1-1 0 0,-1 1 0 0 0,1 0 0 0 0,-1-1 0 0 0,1 1 0 0 0,-1-1 0 0 0,1 1 0 0 0,-1-1 0 0 0,0 1 0 0 0,1-1 1 0 0,-1 1-1 0 0,0-1 0 0 0,1 0-1 0 0,8-13-1 0 0,-7 11 1 0 0,1 1 0 0 0,-1 0 0 0 0,1 0 0 0 0,-1 0 0 0 0,1 1 0 0 0,0-1 0 0 0,-1 0 0 0 0,3 0 0 0 0,10-6 0 0 0,-12 7 0 0 0,9-8 0 0 0,8-7 0 0 0,-16 12 0 0 0,21-13 0 0 0,-19 11 0 0 0,1 1 0 0 0,-15 9 0 0 0,-7 6 0 0 0,-9 5 0 0 0,-24 21 0 0 0,-18 7 0 0 0,-18 14 0 0 0,47-30 0 0 0,-16 17 0 0 0,31-26 0 0 0,-4 2 0 0 0,-3 2 0 0 0,3-2 0 0 0,-25 13 0 0 0,19-13 0 0 0,-3 4 0 0 0,-103 80 0 0 0,-24 20 0 0 0,106-80 0 0 0,23-16 0 0 0,-20 13 0 0 0,-108 63 0 0 0,141-91 0 0 0,-16 9 0 0 0,-37 17 0 0 0,43-24 0 0 0,-24 17 0 0 0,16-9 0 0 0,-125 80 0 0 0,65-28 0 0 0,95-73 0 0 0,-13 11 0 0 0,0-2 0 0 0,-1 0 0 0 0,0-1 0 0 0,-13 6 0 0 0,-26 9 0 0 0,-15 7 0 0 0,-44 18 0 0 0,-56 24 0 0 0,155-67 0 0 0,0 2 0 0 0,0 0 0 0 0,1 1 0 0 0,1 1 0 0 0,0 0 0 0 0,0 1 0 0 0,-2 3 0 0 0,-7 7 0 0 0,13-14 0 0 0,1 2 0 0 0,-1-1 0 0 0,2 1 0 0 0,-1 1 0 0 0,-2 4 0 0 0,5-6 0 0 0,-14 21 0 0 0,6-6 0 0 0,9-16 0 0 0,2 0 0 0 0,2-3 0 0 0,4-4 0 0 0,3-4 0 0 0,-6 3 0 0 0,15-8 0 0 0,0 0 0 0 0,0-1 0 0 0,9-8 0 0 0,-8 6 0 0 0,45-31 0 0 0,43-30 0 0 0,63-31 0 0 0,-79 51 0 0 0,14-15 0 0 0,-30 12 0 0 0,-1-3 0 0 0,7-7 0 0 0,14 0 0 0 0,-62 45 0 0 0,87-57 0 0 0,-101 68 0 0 0,0-1 0 0 0,12-3 0 0 0,15-9 0 0 0,55-36 0 0 0,-15 5 0 0 0,-46 27 0 0 0,18-7 0 0 0,-29 19 0 0 0,30-16 0 0 0,-40 23 0 0 0,-1 0 0 0 0,0-2 0 0 0,0 0 0 0 0,-1 0 0 0 0,0-2 0 0 0,4-3 0 0 0,14-13 0 0 0,-21 19 0 0 0,-1-1 0 0 0,0 0 0 0 0,1-2 0 0 0,-2 2 0 0 0,0-1 0 0 0,1 1 0 0 0,8-5 0 0 0,-1 0 0 0 0,12-12 0 0 0,6-5 0 0 0,-14 12 0 0 0,-11 10 0 0 0,0 0 0 0 0,1 1 0 0 0,1 0 0 0 0,26-19 0 0 0,-16 10 0 0 0,-16 14 0 0 0,-1 0 0 0 0,1 0 0 0 0,0 1 0 0 0,0 0 0 0 0,0 0 0 0 0,0 0 0 0 0,5 0 0 0 0,6-2 0 0 0,-14 3 0 0 0,0-1 0 0 0,-1 1 0 0 0,0 0 0 0 0,1-1 0 0 0,-1 1 0 0 0,0-1 0 0 0,1 0 0 0 0,-1 1 0 0 0,0-2 0 0 0,0 1 0 0 0,0 1 0 0 0,0-1 0 0 0,1 0 0 0 0,-1 1 0 0 0,0-1 0 0 0,1 1 0 0 0,-1-1 0 0 0,1 1 0 0 0,-1 0 0 0 0,1 0 0 0 0,1 0 0 0 0,1-1 0 0 0,-1 0 0 0 0,0 0 0 0 0,0-1 0 0 0,0 1 0 0 0,0-1 0 0 0,0 0 0 0 0,0 0 0 0 0,1-2 0 0 0,0 0 0 0 0,1 0 0 0 0,0 1 0 0 0,4-2 0 0 0,-5 3 0 0 0,1-1 0 0 0,0 0 0 0 0,-1 0 0 0 0,2-2 0 0 0,9-5 0 0 0,-7 4 0 0 0,1 0 0 0 0,-2 0 0 0 0,8-7 0 0 0,0-1 0 0 0,-15 14 0 0 0,-1 0 0 0 0,1 0 0 0 0,0 0 0 0 0,0 0 0 0 0,0 1 0 0 0,0-1 0 0 0,0 0 0 0 0,0 1 0 0 0,0-1 0 0 0,0 1 0 0 0,0-1 0 0 0,0 1 0 0 0,0-1 0 0 0,0 1 0 0 0,1 0 0 0 0,-1-1 0 0 0,1 1 0 0 0,-1-1 0 0 0,0 1 0 0 0,1-1 0 0 0,-1 1 0 0 0,0-1 0 0 0,0 0 0 0 0,1 0 0 0 0,-1 1 0 0 0,0-2 0 0 0,4 0 0 0 0,-4 1 0 0 0,1 0 0 0 0,0 0 0 0 0,0-1 0 0 0,-1 1 0 0 0,1 0 0 0 0,-1-1 0 0 0,1 1 0 0 0,-1-1 0 0 0,8-11 0 0 0,-4 7 0 0 0,5-4 0 0 0,-8 8 0 0 0,1 0-4 0 0,-4 5-109 0 0,-6 6-599 0 0,-11 10-1252 0 0,6-9 941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02.6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87 2751 919 0 0,'0'0'243'0'0,"-2"0"684"0"0,-4 0 302 0 0,4 0 62 0 0,0 0-98 0 0,0 1-901 0 0,-1-1 45 0 0,0 1 0 0 0,0-1 0 0 0,1 1 1 0 0,-1 0-1 0 0,0 0 0 0 0,1 0 0 0 0,-1 1 1 0 0,1-1-1 0 0,-1 1 0 0 0,1-1-337 0 0,-20 25 781 0 0,21-24-546 0 0,1-2-55 0 0,-1 2-20 0 0,-2 4-34 0 0,1 0-1 0 0,-1 0 1 0 0,1 0-1 0 0,0 1 1 0 0,0 1-126 0 0,-3 14 107 0 0,4-20-33 0 0,1-2 49 0 0,0 0 18 0 0,0 0 3 0 0,0 0 12 0 0,0 0 50 0 0,0 0 18 0 0,2 2 6 0 0,2 7-4 0 0,-3-7-30 0 0,-1-2-18 0 0,2 0-2 0 0,2-1-88 0 0,0 0 0 0 0,-1 0 0 0 0,1 0 0 0 0,0 0 0 0 0,-1-1 0 0 0,1 1 0 0 0,-1-1 0 0 0,0 0 0 0 0,1 0-88 0 0,8-7 399 0 0,10-8-399 0 0,4-4 225 0 0,-9 8-33 0 0,0 0 0 0 0,-1-2 0 0 0,11-13-192 0 0,-5 7 314 0 0,11-10-314 0 0,8-5 174 0 0,36-41 101 0 0,33-32 74 0 0,-56 57-194 0 0,-18 16-5 0 0,2 2 1 0 0,5-2-151 0 0,263-170 416 0 0,-282 193-416 0 0,20-9 0 0 0,-16 9 0 0 0,5-5 0 0 0,108-75 36 0 0,5-3 22 0 0,123-48 405 0 0,-176 96-276 0 0,-12 6-26 0 0,108-58 182 0 0,152-89 329 0 0,-292 159-505 0 0,29-22-167 0 0,-27 17 121 0 0,17-8-121 0 0,19-10 61 0 0,14-8 14 0 0,-55 34-18 0 0,36-29-57 0 0,-50 33 7 0 0,53-41 57 0 0,162-123 278 0 0,-198 151-329 0 0,6-5-16 0 0,-26 20 3 0 0,8-9 0 0 0,-33 27 6 0 0,0 0 0 0 0,0 1 0 0 0,0-1 0 0 0,2 0-6 0 0,-3 2 4 0 0,0-1 0 0 0,0 1 0 0 0,0-1 0 0 0,-1 0 0 0 0,1 0 0 0 0,-1 0 0 0 0,1 0 0 0 0,-1-1 0 0 0,0 1 0 0 0,1-1-4 0 0,2-7 0 0 0,2 2 0 0 0,5-2 98 0 0,-11 7-27 0 0,9-15-29 0 0,-10 18-40 0 0,-1-1 0 0 0,1 1 0 0 0,0 0 0 0 0,0-1 0 0 0,0 1 0 0 0,0 0 1 0 0,0 0-1 0 0,-1-1 0 0 0,1 1 0 0 0,0 0 0 0 0,0-1 0 0 0,0 1 0 0 0,-1 0 0 0 0,1 0 0 0 0,0 0 1 0 0,0-1-1 0 0,-1 1 0 0 0,1 0 0 0 0,0 0 0 0 0,-1 0 0 0 0,1 0 0 0 0,0-1 0 0 0,-1 1 0 0 0,1 0-2 0 0,0 0 3 0 0,-1 0-3 0 0,1 0 0 0 0,-1-1 0 0 0,1 1 0 0 0,-1 0 0 0 0,1 0 0 0 0,-1 0 0 0 0,1-1 0 0 0,-1 1 0 0 0,1 0 0 0 0,-1 0 0 0 0,0 0 0 0 0,1 0 0 0 0,-1 0 0 0 0,1 0 0 0 0,-1 0 0 0 0,0 1 0 0 0,0-1 0 0 0,0 0 0 0 0,-1 1 0 0 0,1-1 0 0 0,0 1 0 0 0,0-1 0 0 0,0 1 0 0 0,0 0 0 0 0,-1 0 0 0 0,-7 7 0 0 0,1-1 0 0 0,-4 5 0 0 0,-12 11 0 0 0,11-11 0 0 0,1 1 0 0 0,0 0 0 0 0,1 1 0 0 0,-1 2 0 0 0,-6 8 0 0 0,-59 77 0 0 0,-45 54 0 0 0,17-30 0 0 0,-29 36 0 0 0,-3-9 0 0 0,57-66 0 0 0,49-53 1 0 0,-115 123 9 0 0,6-28 54 0 0,-2-6-4 0 0,-24 20-3 0 0,130-110-57 0 0,-17 21 0 0 0,27-27 0 0 0,-30 34 0 0 0,-36 51 0 0 0,72-87 0 0 0,-13 19 0 0 0,-21 26 0 0 0,45-55 0 0 0,-2 0 0 0 0,1-1 0 0 0,-12 11 0 0 0,10-13 0 0 0,2 1 0 0 0,-8 11 0 0 0,10-12 0 0 0,-1 0 0 0 0,-1 0 0 0 0,-5 5 0 0 0,-8 8 0 0 0,7-6 0 0 0,8-10 0 0 0,2 2 0 0 0,1-2-10 0 0,4-5-33 0 0,-2 5 22 0 0,2-6-34 0 0,1-2-14 0 0,0 0 3 0 0,2 0 13 0 0,11 0 42 0 0,-7-2 8 0 0,0 0-1 0 0,1 0 0 0 0,-1-1 1 0 0,0 1-1 0 0,0-1 1 0 0,-1-1-1 0 0,3-1 4 0 0,13-9-35 0 0,5-7 35 0 0,-11 10-4 0 0,20-17 5 0 0,101-82-12 0 0,-68 52-16 0 0,2 3 0 0 0,74-44 27 0 0,56-22 0 0 0,-145 88 0 0 0,20-14 0 0 0,5-7 0 0 0,15-18 16 0 0,-12 8 32 0 0,32-16-48 0 0,82-52 27 0 0,-74 48 0 0 0,23-22-3 0 0,-9 6 26 0 0,-71 54-53 0 0,59-38 81 0 0,-110 77-35 0 0,-10 5-37 0 0,1 0-1 0 0,-1-1 0 0 0,0 0 0 0 0,4-3-5 0 0,-7 5 53 0 0,-2 1 11 0 0,0 0 0 0 0,0 0 0 0 0,0 0 3 0 0,0 0 9 0 0,-1 2-15 0 0,-4 8-38 0 0,-1 0 0 0 0,-1-1-1 0 0,1 1 1 0 0,-1-1-1 0 0,-1-1 1 0 0,-7 8-23 0 0,1-2 15 0 0,-8 13-15 0 0,-3 5 20 0 0,-2-1 0 0 0,-12 11-20 0 0,-62 52 52 0 0,3-1-27 0 0,74-70-25 0 0,-106 104 0 0 0,105-106 0 0 0,-7 5 0 0 0,4-5 0 0 0,0 3 0 0 0,5-3 0 0 0,-62 54 0 0 0,-32 18 0 0 0,-64 51 0 0 0,86-74 0 0 0,52-40 0 0 0,-15 9 0 0 0,-29 12 0 0 0,-21 15 0 0 0,82-49 0 0 0,1 2 0 0 0,0 0 0 0 0,0 3 0 0 0,-135 140 0 0 0,136-137 0 0 0,-44 40 0 0 0,40-39 0 0 0,-107 96-72 0 0,130-117 56 0 0,0-1 1 0 0,-1 0-1 0 0,1-1 0 0 0,-1 1 1 0 0,0-1-1 0 0,-3 1 16 0 0,-3 2-38 0 0,1 0 0 0 0,1 0 0 0 0,-11 8 38 0 0,4-2-82 0 0,10-8 56 0 0,5-3-36 0 0,2-1-20 0 0,2-2 25 0 0,9-13 20 0 0,-6 12 23 0 0,0 0 1 0 0,24-22-136 0 0,24-14 149 0 0,-36 25-60 0 0,-1 1 1 0 0,11-12 59 0 0,4-5-88 0 0,16-12 7 0 0,22-28 81 0 0,-16 18-35 0 0,2-2 16 0 0,-1-5 19 0 0,22-16 0 0 0,70-53 31 0 0,119-113 64 0 0,-191 160-85 0 0,0 0 4 0 0,13-1 58 0 0,-22 21-24 0 0,121-113 43 0 0,-136 127-54 0 0,96-103-21 0 0,-99 99 32 0 0,12-13-12 0 0,25-28 2 0 0,-31 37-38 0 0,8-13 0 0 0,-11 12 0 0 0,-14 17 0 0 0,-25 25 0 0 0,0-1 0 0 0,0-1 0 0 0,9-13 0 0 0,-9 12 21 0 0,6-10-21 0 0,7-12 33 0 0,-18 30-29 0 0,0 0 0 0 0,-1-1 0 0 0,3-9-4 0 0,5-8-2 0 0,-7 14 24 0 0,0 0 1 0 0,-1-3-23 0 0,5-10 19 0 0,-7 18-7 0 0,-1-1-1 0 0,1 0 1 0 0,-2 0 0 0 0,2-8-12 0 0,1-10 17 0 0,6-34-17 0 0,-8 49 0 0 0,-1-1 0 0 0,0 1 0 0 0,-1 0 0 0 0,0 0 0 0 0,-1 0 0 0 0,0 0 0 0 0,-1 0 0 0 0,0 0 0 0 0,-1 0 0 0 0,-2-3 0 0 0,0-6 0 0 0,-3-5 0 0 0,-1 3 0 0 0,4 9 0 0 0,-8-13 0 0 0,6 10 0 0 0,6 15 0 0 0,1-1 0 0 0,-1 1 0 0 0,-1-1 0 0 0,1 1 0 0 0,0-1 0 0 0,-1 1 0 0 0,1-1 0 0 0,-2 0 0 0 0,-1-1 0 0 0,1-1 0 0 0,0 1 0 0 0,0-1 0 0 0,-1-2 0 0 0,-18-25 0 0 0,19 25-1 0 0,-1 1 0 0 0,1 0 0 0 0,0-1-1 0 0,0 1 1 0 0,1-1 0 0 0,0 0 0 0 0,0 0 0 0 0,0 0 0 0 0,1-1 1 0 0,1 7-4 0 0,0 1 1 0 0,0-1 0 0 0,0 0 0 0 0,0 1 0 0 0,0-1 0 0 0,0 0 0 0 0,0 0 0 0 0,0 1-1 0 0,0-1 1 0 0,0 0 0 0 0,0 1 0 0 0,1-1 0 0 0,-1 0 0 0 0,0 1 3 0 0,1-4-10 0 0,0-5 10 0 0,-2 6 0 0 0,2 0 0 0 0,-1 1 0 0 0,0-1 0 0 0,0 1 0 0 0,1-1 0 0 0,0 1 0 0 0,-1-1 0 0 0,1 1 0 0 0,0-1 0 0 0,1-1 0 0 0,5-17 0 0 0,0 2-10 0 0,-5 14-8 0 0,0 1-9 0 0,6-8 18 0 0,-2 4-144 0 0,-4 9 94 0 0,7 3 47 0 0,-8-3 12 0 0,0 0 0 0 0,0 0 0 0 0,0 0 0 0 0,0 0 0 0 0,0 0 0 0 0,0 0 0 0 0,-1 1 0 0 0,1-1 0 0 0,5 12-10 0 0,0 0-1 0 0,-1 1 1 0 0,-1 0-1 0 0,0-1 1 0 0,-1 1-1 0 0,0 5 11 0 0,0-2-1 0 0,5 35 1 0 0,-3 1 0 0 0,-1 9 0 0 0,-3-45 0 0 0,1 42 0 0 0,-2 0 0 0 0,-2 1 0 0 0,-7 32 0 0 0,6-62 19 0 0,2-21 15 0 0,0 1 1 0 0,0-1 0 0 0,-1 1 0 0 0,-1 2-35 0 0,2-10 81 0 0,1-2-8 0 0,-1 2-13 0 0,-3 7-34 0 0,3-7 40 0 0,-1-3-54 0 0,0-1 0 0 0,0 0 1 0 0,1 0-1 0 0,-1 1 0 0 0,1-1 0 0 0,-1 0 0 0 0,1 0 0 0 0,0 0 0 0 0,0-1 0 0 0,0 1 1 0 0,0 0-14 0 0,-2-3 28 0 0,-2-6-10 0 0,1-1 0 0 0,0 0-1 0 0,0 0 1 0 0,1 0 0 0 0,1-1-1 0 0,-1-5-16 0 0,-2-10 12 0 0,-12-86-12 0 0,13 85-29 0 0,1-7 29 0 0,1 10-35 0 0,-4-20 35 0 0,-2 7 5 0 0,-9-56-74 0 0,16 86 57 0 0,1 8-46 0 0,-1 2 3 0 0,-1 2 52 0 0,-1 0 0 0 0,1 0-1 0 0,0 0 1 0 0,0 0 0 0 0,0 1 0 0 0,1-1 0 0 0,-1 1 0 0 0,1-1 0 0 0,0 1 0 0 0,0 0-1 0 0,-1 1 4 0 0,-1 12-16 0 0,1 0-1 0 0,0 2 17 0 0,-1 8-7 0 0,-2 10 7 0 0,-2-1 0 0 0,-1 0 0 0 0,-7 16 0 0 0,2-15 0 0 0,-32 86 0 0 0,28-84 0 0 0,-1 0 0 0 0,-3 1 0 0 0,-25 35 34 0 0,-2-1 0 0 0,-14 10-34 0 0,-118 133 68 0 0,74-106-36 0 0,-4-4 0 0 0,-36 21-32 0 0,44-39 43 0 0,-54 44-22 0 0,-64 37 5 0 0,-69 57 12 0 0,-8 21-38 0 0,246-203 0 0 0,3 2 0 0 0,-7 11 0 0 0,-18 19 0 0 0,42-51 0 0 0,9-8 0 0 0,15-12-12 0 0,6-5-50 0 0,1-1-22 0 0,2-2 16 0 0,35-43-50 0 0,43-45-12 0 0,-42 45 63 0 0,40-36 67 0 0,-20 24-12 0 0,9-7 13 0 0,-46 44-1 0 0,-1 0 0 0 0,2-4 0 0 0,-13 13 0 0 0,-3 1 14 0 0,-6 10-13 0 0,0 0 0 0 0,0 0 1 0 0,0 0-1 0 0,0 0 1 0 0,0 0-1 0 0,0 0 1 0 0,0 0-1 0 0,0 0 1 0 0,0 0-1 0 0,0 0 0 0 0,0 0 1 0 0,0-1-1 0 0,0 1 1 0 0,0 0-1 0 0,0 0 1 0 0,1 0-1 0 0,-1 0 1 0 0,0 0-1 0 0,0 0 0 0 0,0 0 1 0 0,0 0-1 0 0,0 0 1 0 0,0 0-1 0 0,0-1 1 0 0,0 1-1 0 0,0 0 1 0 0,-1 0-1 0 0,1 0 1 0 0,0 0-1 0 0,0 0 0 0 0,0 0 1 0 0,0 0-1 0 0,0 0 1 0 0,0 0-1 0 0,0 0 1 0 0,0 0-1 0 0,0 0 1 0 0,0-1-1 0 0,0 1 0 0 0,0 0 1 0 0,0 0-1 0 0,0 0 1 0 0,0 0-1 0 0,0 0 1 0 0,0 0-1 0 0,-1 0-1 0 0,1-1 8 0 0,-1 1 0 0 0,0-1-1 0 0,0 0 1 0 0,0 1 0 0 0,0-1 0 0 0,0 1-1 0 0,0 0 1 0 0,-1-1 0 0 0,1 1 0 0 0,0 0-1 0 0,0-1 1 0 0,0 1 0 0 0,0 0-1 0 0,0 0 1 0 0,0 0 0 0 0,-1 0 0 0 0,1 0-1 0 0,0 0 1 0 0,0 0 0 0 0,0 1 0 0 0,0-1-1 0 0,0 0 1 0 0,0 1 0 0 0,-1-1 0 0 0,1 1-8 0 0,-6 2 78 0 0,0 0 0 0 0,0 1 1 0 0,-5 2-79 0 0,2 1 59 0 0,-198 124 804 0 0,63-37-263 0 0,80-51-157 0 0,-6 9-443 0 0,-46 31 138 0 0,63-52-123 0 0,27-17-18 0 0,1 2 3 0 0,-1 1 0 0 0,-1-1 0 0 0,-11 4 0 0 0,34-18 3 0 0,-9 6-19 0 0,13-7-52 0 0,3-2 41 0 0,1 1 0 0 0,0-1 0 0 0,-1 1 0 0 0,1-1 0 0 0,-1 0 0 0 0,1 0 0 0 0,-1 0 0 0 0,2-1 27 0 0,4-2-47 0 0,5-2-6 0 0,0 0-1 0 0,-1-1 1 0 0,1 0-1 0 0,-1-1 1 0 0,-1-1-1 0 0,0 0 1 0 0,0 0-1 0 0,0-2 54 0 0,21-22-155 0 0,23-33 155 0 0,-22 26-49 0 0,-10 12 50 0 0,3-4 9 0 0,21-19-10 0 0,-45 50 53 0 0,-4 3 24 0 0,-25 38 279 0 0,12-20-88 0 0,-5 12-268 0 0,14-22 25 0 0,-12 22 79 0 0,-2-1-1 0 0,-10 12-103 0 0,9-16 20 0 0,-1 0 0 0 0,-1-1 0 0 0,-2-1 0 0 0,-7 4-20 0 0,9-9-182 0 0,6-6-1286 0 0,-11 8 1468 0 0,1-6-891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06.8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135 1112 4607 0 0,'0'0'102'0'0,"-1"1"20"0"0,-1-1-78 0 0,-1 0 9 0 0,-7 3 85 0 0,7-2-75 0 0,0 0 0 0 0,-1 1 0 0 0,1-1 0 0 0,0 1 0 0 0,0 0 0 0 0,0 0 0 0 0,0 0 0 0 0,-2 2-63 0 0,-24 15 1549 0 0,26-16-1546 0 0,0-1 0 0 0,1 0 0 0 0,-1 1 0 0 0,1-1-1 0 0,-1 1 1 0 0,1 0 0 0 0,-1 1-3 0 0,-11 11-4 0 0,2-3 447 0 0,11-11 45 0 0,-1 1 276 0 0,-6 8-355 0 0,7-9-22 0 0,1-1 101 0 0,0 0 21 0 0,0 0-66 0 0,6-7-206 0 0,50-59 1818 0 0,-24 27-2134 0 0,29-28 79 0 0,3-1 0 0 0,-11 12 0 0 0,-36 39 0 0 0,32-32 0 0 0,1 2 0 0 0,25-14 0 0 0,-38 32 0 0 0,-7 5 0 0 0,7-2 0 0 0,115-71 0 0 0,-63 47 0 0 0,-52 30 0 0 0,-1-1 0 0 0,10-9 0 0 0,-33 21 0 0 0,0 0 0 0 0,1 1 0 0 0,9-4 0 0 0,-1 1 0 0 0,13-10 0 0 0,-15 9 0 0 0,18-8 0 0 0,-17 11 0 0 0,1-1 0 0 0,5-4 0 0 0,-5 0 0 0 0,-17 10 0 0 0,0 0 0 0 0,0 1 0 0 0,1-1 0 0 0,1 0 0 0 0,25-8 627 0 0,-21 9-153 0 0,-1-1 0 0 0,1 0-1 0 0,6-5-473 0 0,-4 3 0 0 0,-8 6 0 0 0,-3 0 0 0 0,-1 1 0 0 0,0-1 0 0 0,0 0 0 0 0,0 0 0 0 0,1 0 0 0 0,-1 0 0 0 0,0 0 0 0 0,0 0 0 0 0,1 0 0 0 0,-1-1 0 0 0,0 1 0 0 0,0 0 0 0 0,0-1 0 0 0,1 1 0 0 0,9-5 0 0 0,5-4 0 0 0,-7 5 0 0 0,2-1 0 0 0,-8 5 0 0 0,1-1 0 0 0,15-10 0 0 0,-4-1 0 0 0,0 4 0 0 0,-2-2 0 0 0,0 0 0 0 0,-6 3 0 0 0,-5 7 0 0 0,-2 0 0 0 0,1 0 0 0 0,0 0 0 0 0,-1 0 0 0 0,1 0 0 0 0,-1-1 0 0 0,1 1 0 0 0,0 0 0 0 0,-1 0 0 0 0,1 0 0 0 0,-1 0 0 0 0,1-1 0 0 0,0 1 0 0 0,-1 0 0 0 0,1-1 0 0 0,-1 1 0 0 0,1 0 0 0 0,0-1 0 0 0,6-4 0 0 0,0-1 0 0 0,4 0 0 0 0,2 1 0 0 0,9-8 0 0 0,-14 10 0 0 0,1-1 0 0 0,3 1 0 0 0,-11 2 0 0 0,9-5 0 0 0,-2 3 0 0 0,0 2 0 0 0,0 0 0 0 0,2 0 0 0 0,-4 0 72 0 0,-4 1 299 0 0,-2 0 117 0 0,0 0 21 0 0,0 0-66 0 0,0 2-294 0 0,-1-1-148 0 0,1 1 0 0 0,0 0 0 0 0,0 0 0 0 0,0-1 0 0 0,-1 1 0 0 0,1-1 0 0 0,-1 1 0 0 0,0 0-1 0 0,1-1 1 0 0,-1 1 0 0 0,0-1 0 0 0,0 1 0 0 0,0-1 0 0 0,0 0 0 0 0,0 1 0 0 0,0-1 0 0 0,-1 1-1 0 0,-4 5 0 0 0,-12 19 0 0 0,-1-1 0 0 0,-9 9 0 0 0,-40 37 9 0 0,-10 3-9 0 0,35-35 63 0 0,-155 165 528 0 0,134-135-1213 0 0,20-23 637 0 0,-32 45-15 0 0,31-36 0 0 0,-42 40 0 0 0,84-92 0 0 0,-7 7 0 0 0,0-1 0 0 0,-1-1 0 0 0,-1 0 0 0 0,-9 6 0 0 0,3-3 0 0 0,11-8-7 0 0,1 1-1 0 0,-8 2 8 0 0,7-3 139 0 0,0 0 0 0 0,1 0 0 0 0,-2 2-139 0 0,-3 1 397 0 0,1 0 1 0 0,-1-1 0 0 0,0-1 0 0 0,-5 2-398 0 0,-14 6-1 0 0,24-9-147 0 0,1 0 0 0 0,0 0 0 0 0,0 1 0 0 0,0 0 0 0 0,-2 3 148 0 0,-11 7-644 0 0,-10 9 450 0 0,0 0-1 0 0,2 2 0 0 0,-17 20 195 0 0,-3 4-24 0 0,36-39 24 0 0,2-2 0 0 0,0-1 0 0 0,0 0 0 0 0,0-1 0 0 0,-1 0 0 0 0,-5 3 0 0 0,8-6 0 0 0,6-4 0 0 0,-1 1 0 0 0,1 0 0 0 0,0 0 0 0 0,0-1 0 0 0,0 1 0 0 0,0 0 0 0 0,0-1 0 0 0,0 1 0 0 0,-1 0 0 0 0,1-1 0 0 0,0 1 0 0 0,0 0 0 0 0,0 0 0 0 0,0-1 0 0 0,0 1 0 0 0,0 0 0 0 0,0-1 0 0 0,0 1 0 0 0,0-1 0 0 0,1-2 0 0 0,-1 0 0 0 0,1-1 0 0 0,0 1 0 0 0,0 0 0 0 0,0-1 0 0 0,0 1 0 0 0,0 0 0 0 0,1 0 0 0 0,-1 0 0 0 0,1 0 0 0 0,0 0 0 0 0,0 0 0 0 0,2-1 0 0 0,5-7 0 0 0,1 0 0 0 0,7-6 0 0 0,-15 15 0 0 0,80-70 0 0 0,-29 25 0 0 0,3 2 0 0 0,1 3 0 0 0,7-1 0 0 0,13-11 0 0 0,127-98 0 0 0,92-64 0 0 0,-209 161 0 0 0,-10 8 0 0 0,10-14 0 0 0,62-56 0 0 0,-117 91 0 0 0,32-17 0 0 0,8-7 0 0 0,-43 28 0 0 0,2 1 0 0 0,1 2 0 0 0,0 1 0 0 0,10-3 0 0 0,-6 2 0 0 0,-27 13 0 0 0,0 0 0 0 0,1 1 0 0 0,0 1 0 0 0,1-1 0 0 0,5 0 0 0 0,33-13 0 0 0,-34 9 0 0 0,-15 8 0 0 0,0 1 0 0 0,1 0 0 0 0,-1 0 0 0 0,0 0 0 0 0,0 0 0 0 0,1 0 0 0 0,-1 0 0 0 0,0 0 0 0 0,0-1 0 0 0,0 1 0 0 0,1 0 0 0 0,-1 0 0 0 0,0 0 0 0 0,0 0 0 0 0,1 0 0 0 0,-1 0 0 0 0,0 0 0 0 0,0 0 0 0 0,1 0 0 0 0,-1 0 0 0 0,0 0 0 0 0,0 1 0 0 0,1-1 0 0 0,-1 0 0 0 0,0 0 0 0 0,0 0 0 0 0,0 1 0 0 0,0-1 0 0 0,0 1 0 0 0,0-1 0 0 0,0 0 0 0 0,0 1 0 0 0,0-1 0 0 0,0 0 0 0 0,0 1 0 0 0,0-1 0 0 0,0 0 0 0 0,-1 1 0 0 0,1-1 0 0 0,0 0 0 0 0,0 1 0 0 0,0-1 0 0 0,0 0 0 0 0,-1 1 0 0 0,1-1 0 0 0,0 0 0 0 0,-8 11 0 0 0,4-7 0 0 0,-28 47-1164 0 0,22-36-4656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12.7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 2687 1839 0 0,'0'0'304'0'0,"0"0"603"0"0,0 0 257 0 0,0 0 55 0 0,0 0-87 0 0,0 0-412 0 0,1 2-178 0 0,4 5-35 0 0,-4-5-20 0 0,-1-2-47 0 0,0 0-22 0 0,0 0-2 0 0,0 0-21 0 0,0 0-90 0 0,0 0-38 0 0,0 0-10 0 0,0 0-13 0 0,0-2-52 0 0,-1-5-88 0 0,0 0 0 0 0,1-1-1 0 0,0 1 1 0 0,1 0-1 0 0,0 0 1 0 0,0 0 0 0 0,0-1-1 0 0,1 1 1 0 0,0 0-1 0 0,1-2-103 0 0,13-39 445 0 0,-12 33-309 0 0,1 0 0 0 0,1 0-1 0 0,1-3-135 0 0,50-105 560 0 0,-26 58 131 0 0,22-33-691 0 0,44-58 531 0 0,-84 135-470 0 0,48-74 391 0 0,71-83-452 0 0,-99 141 29 0 0,2 1 1 0 0,1 2-1 0 0,2 2 0 0 0,15-10-29 0 0,31-27 0 0 0,-78 65 6 0 0,0 0 1 0 0,0 1-1 0 0,7-3-6 0 0,8-5 60 0 0,-20 10 11 0 0,1 0 3 0 0,6-2-2 0 0,-7 2 6 0 0,-1 1 22 0 0,0 0 10 0 0,0 0 2 0 0,0 0 2 0 0,0 0 4 0 0,0 0 2 0 0,0 0 0 0 0,0 0-9 0 0,-1 2-38 0 0,-35 36-1 0 0,10-11 16 0 0,-7 12-88 0 0,19-23 0 0 0,-1 0 0 0 0,-6 5 0 0 0,-20 21 0 0 0,-51 68-97 0 0,27-32 18 0 0,30-35-28 0 0,6-7-143 0 0,-2-1-1 0 0,-34 30 251 0 0,29-34-162 0 0,-1-2 0 0 0,-23 12 162 0 0,56-37-9 0 0,-15 8-92 0 0,18-11 82 0 0,0-1 0 0 0,-1 1 1 0 0,1-1-1 0 0,-1 1 0 0 0,1-1 1 0 0,0 1-1 0 0,-1-1 0 0 0,1 0 1 0 0,-1 0-1 0 0,1 0 0 0 0,-1 0 1 0 0,1 0-1 0 0,-1 0 0 0 0,1 0 19 0 0,-2 0-70 0 0,2-3 15 0 0,0 2 51 0 0,1-1 1 0 0,-1 0-1 0 0,0 0 1 0 0,1 0-1 0 0,-1 0 1 0 0,1 1-1 0 0,0-1 0 0 0,-1 0 1 0 0,1 0-1 0 0,0 0 1 0 0,0 0-1 0 0,0 0 1 0 0,1 0-1 0 0,-1 0 1 0 0,0 0-1 0 0,1 0 0 0 0,-1 0 1 0 0,1 1-1 0 0,0-1 1 0 0,-1 0-1 0 0,1 0 4 0 0,21-35-55 0 0,1 2 0 0 0,19-21 55 0 0,-1-1-34 0 0,-22 32 34 0 0,11-10 0 0 0,4-5 0 0 0,34-44 0 0 0,53-49 0 0 0,-79 92 0 0 0,3 1 0 0 0,1 2 0 0 0,43-26 0 0 0,-2 11 64 0 0,89-38-64 0 0,-71 36 64 0 0,33-28-64 0 0,-105 64-2 0 0,-13 8 15 0 0,18-13-13 0 0,-35 21 15 0 0,17-12 88 0 0,0 0-1 0 0,3-6-102 0 0,-15 15 221 0 0,-8 6-207 0 0,0 1 0 0 0,0-1 1 0 0,0 0-1 0 0,0 0 0 0 0,0 0 0 0 0,0 0 0 0 0,0 1 0 0 0,0-1 0 0 0,0 0 1 0 0,0 0-1 0 0,0 0 0 0 0,0 0 0 0 0,0 1 0 0 0,0-1 0 0 0,0 0 1 0 0,0 0-1 0 0,0 0 0 0 0,0 0 0 0 0,0 1 0 0 0,0-1 0 0 0,0 0 0 0 0,0 0 1 0 0,0 0-1 0 0,0 0 0 0 0,-1 0 0 0 0,1 1 0 0 0,0-1 0 0 0,0 0 0 0 0,0 0-14 0 0,-10 18 281 0 0,3-8-226 0 0,-1-1 1 0 0,0 1 0 0 0,-1-1-1 0 0,-3 2-55 0 0,-12 12 19 0 0,-60 73-6 0 0,17-19 38 0 0,-70 81-1 0 0,-50 54 28 0 0,52-56-78 0 0,-76 99-246 0 0,186-222 57 0 0,-2 7 189 0 0,21-30-22 0 0,4-8-58 0 0,2-2-3 0 0,0 0-35 0 0,0 0 10 0 0,2-2 10 0 0,275-250-78 0 0,61-48 176 0 0,-248 224 112 0 0,3 4 0 0 0,43-22-112 0 0,-68 50 36 0 0,256-171 76 0 0,-222 145 39 0 0,39-17-151 0 0,-85 55 69 0 0,11-7 86 0 0,57-24-155 0 0,-32 20 107 0 0,-67 34-98 0 0,-17 7 10 0 0,0-1 1 0 0,0 0-1 0 0,-1 0 0 0 0,2-1-19 0 0,-7 3 79 0 0,-2 1 86 0 0,0 0 19 0 0,0 0 0 0 0,-1 1-158 0 0,1-1-1 0 0,0 1 1 0 0,0 0-1 0 0,-1 0 1 0 0,1-1 0 0 0,0 1-1 0 0,-1 0 1 0 0,1 0-1 0 0,-1-1 1 0 0,1 1-1 0 0,-1 0 1 0 0,0 0-26 0 0,-2 2 61 0 0,-2 6 39 0 0,-1-1-1 0 0,-1 0 1 0 0,0 0-1 0 0,0-1 0 0 0,-6 5-99 0 0,-42 32 66 0 0,34-28-66 0 0,-71 51 58 0 0,-52 42-63 0 0,79-56 7 0 0,-17 15 50 0 0,-142 124-42 0 0,-87 66-20 0 0,131-86-44 0 0,102-94-12 0 0,16-15 33 0 0,6-6-12 0 0,-11 6 45 0 0,-82 67-144 0 0,108-93 15 0 0,40-35 48 0 0,1-2 5 0 0,0 0 10 0 0,0 0 61 0 0,0 0 245 0 0,0 0 105 0 0,3-2 27 0 0,27-11-828 0 0,-1-2-1 0 0,6-5 457 0 0,57-38-911 0 0,-23 13 991 0 0,91-67-80 0 0,-67 45 0 0 0,118-87 0 0 0,-32 22 0 0 0,292-190 118 0 0,-165 105 52 0 0,-57 38 118 0 0,-196 142-218 0 0,119-81 68 0 0,-104 67-127 0 0,-66 50 45 0 0,-2 1 21 0 0,-3 1-10 0 0,-24 14-10 0 0,1 0 0 0 0,1 2 1 0 0,-15 12-58 0 0,-2 2 1 0 0,-352 270-1 0 0,165-138-162 0 0,56-51 95 0 0,21-15-4 0 0,-123 83 59 0 0,172-116 12 0 0,20-13-53 0 0,-22 22 53 0 0,83-57-16 0 0,-66 48-151 0 0,87-63 109 0 0,1-1-10 0 0,1-2-11 0 0,1-3 60 0 0,1 0 1 0 0,0 0-1 0 0,0 1 0 0 0,1-1 0 0 0,0 1 1 0 0,-1-1-1 0 0,1 1 0 0 0,1 0 1 0 0,-1 1 18 0 0,14-12-42 0 0,13-7 42 0 0,-14 10-26 0 0,112-86 13 0 0,-44 33 15 0 0,325-260-2 0 0,-200 165 0 0 0,-48 36 46 0 0,-61 45-6 0 0,-11 8 31 0 0,37-28 68 0 0,104-53 105 0 0,-157 105-178 0 0,-38 23 19 0 0,16-16-85 0 0,-51 38 56 0 0,-1 2 21 0 0,-2 1 3 0 0,-70 30 239 0 0,-38 23-319 0 0,104-51 1 0 0,-227 110-1 0 0,207-100 0 0 0,-155 75 0 0 0,121-63 0 0 0,-1-2 0 0 0,-6-1 0 0 0,17-8 32 0 0,-29 4-32 0 0,55-14 8 0 0,-1-1 0 0 0,1-2 0 0 0,0 0 0 0 0,-11-2-8 0 0,35 1-1 0 0,-1 1 1 0 0,1-1-1 0 0,-1-1 0 0 0,1 1 0 0 0,-1 0 1 0 0,1 0-1 0 0,0 0 0 0 0,-1 0 0 0 0,1 0 0 0 0,-1 0 1 0 0,1 0-1 0 0,-1-1 0 0 0,1 1 0 0 0,-1 0 1 0 0,1 0-1 0 0,0-1 0 0 0,-1 1 0 0 0,1 0 1 0 0,-1-1 0 0 0,1 1-4 0 0,0-1 1 0 0,-1 0 0 0 0,1 0 0 0 0,0 1 0 0 0,0-1-1 0 0,0 0 1 0 0,0 1 0 0 0,0-1 0 0 0,0 0 0 0 0,0 0-1 0 0,0 1 1 0 0,0-1 0 0 0,0 0 0 0 0,0 0 0 0 0,0 1-1 0 0,1-1 1 0 0,-1 0 0 0 0,0 1 0 0 0,0-1 0 0 0,1 0-1 0 0,-1 1 1 0 0,1-1 0 0 0,-1 0 0 0 0,0 1 0 0 0,1-1-1 0 0,-1 1 1 0 0,1-1 0 0 0,-1 1 0 0 0,1-1 3 0 0,4-4-15 0 0,0 1 1 0 0,0-1-1 0 0,2 0 15 0 0,0-1-11 0 0,29-22-15 0 0,1 2 1 0 0,7-3 25 0 0,-7 5-13 0 0,2-1-26 0 0,107-76 24 0 0,77-77 15 0 0,-71 57 54 0 0,100-57-54 0 0,-236 167 42 0 0,1 2 1 0 0,-1-1 0 0 0,11-2-43 0 0,-18 8 21 0 0,-8 3 38 0 0,-1 1 26 0 0,0 0-16 0 0,-1 2-1 0 0,-6 6-2 0 0,-1 0 0 0 0,0-1-1 0 0,0 0 1 0 0,-1 0-1 0 0,-4 2-65 0 0,-17 10 48 0 0,-2-1-48 0 0,-23 14 50 0 0,46-25-45 0 0,-21 12 0 0 0,-31 16-5 0 0,-231 122 0 0 0,278-150 0 0 0,0-1 0 0 0,0 0 0 0 0,-1 0 0 0 0,0-1 0 0 0,0-1 0 0 0,-12 2 0 0 0,16-5-12 0 0,9-1-14 0 0,4-2-13 0 0,10-16-8 0 0,2 2 1 0 0,0-1-1 0 0,1 2 0 0 0,1-1 1 0 0,13-8 46 0 0,30-21 2 0 0,4 2-2 0 0,-47 31-4 0 0,114-68-66 0 0,-87 54 76 0 0,59-39-6 0 0,-60 37 54 0 0,-89 57 23 0 0,-2 0-26 0 0,-4 6-51 0 0,-18 12 13 0 0,0-1-16 0 0,52-32 6 0 0,-98 75 58 0 0,70-53-71 0 0,-8 2 10 0 0,51-37-43 0 0,-4 1 20 0 0,7-2-1 0 0,3-2 0 0 0,81-57-67 0 0,25-18 26 0 0,14-2 65 0 0,-98 65 0 0 0,77-44 0 0 0,10-1 0 0 0,-97 53 0 0 0,15-9 0 0 0,0 2 0 0 0,1 2 0 0 0,1 0 0 0 0,13-1 0 0 0,-29 8-2 0 0,-9 2-10 0 0,1 1-1 0 0,0-1 1 0 0,0 1 0 0 0,0 1 0 0 0,0 0-1 0 0,4 0 13 0 0,-11 0-1 0 0,0 0 0 0 0,0 0 0 0 0,0 0 0 0 0,0 0-1 0 0,1 0 1 0 0,-1 0 0 0 0,0 0 0 0 0,0 0 0 0 0,0 0 0 0 0,0 0 0 0 0,0 0 0 0 0,0 0-1 0 0,0 0 1 0 0,0 0 0 0 0,0 0 0 0 0,1 0 0 0 0,-1 0 0 0 0,0 0 0 0 0,0 0-1 0 0,0 0 1 0 0,0 0 0 0 0,0 0 0 0 0,0 0 0 0 0,0 0 0 0 0,0 0 0 0 0,0 0-1 0 0,0 0 1 0 0,0 0 0 0 0,1 1 0 0 0,-1-1 0 0 0,0 0 0 0 0,0 0 0 0 0,0 0-1 0 0,0 0 1 0 0,0 0 0 0 0,0 0 0 0 0,0 0 0 0 0,0 0 0 0 0,0 0 0 0 0,0 1-1 0 0,0-1 1 0 0,0 0 1 0 0,3 12-12 0 0,-3-7 15 0 0,0 1 0 0 0,-1-1 0 0 0,1 0 0 0 0,-1 1 0 0 0,0-1 1 0 0,0 0-1 0 0,-1 1 0 0 0,0-1 0 0 0,0 0 0 0 0,-1 3-3 0 0,-7 11 16 0 0,0 0 1 0 0,-2 1-17 0 0,10-17 0 0 0,-31 47 31 0 0,-6 9 2 0 0,37-54-33 0 0,-1 0 0 0 0,1 0 0 0 0,0 0 0 0 0,0 3 0 0 0,1-7 0 0 0,1 0 0 0 0,0 0 0 0 0,0 0 0 0 0,-1 0 0 0 0,1 0 0 0 0,0 0 0 0 0,0 0 0 0 0,0 0 0 0 0,0 0 0 0 0,0 0 0 0 0,0 1 0 0 0,1-1 0 0 0,-1-1 0 0 0,0 1 0 0 0,0 0 0 0 0,1 0 0 0 0,-1-1 0 0 0,0 1 0 0 0,1 0 0 0 0,-1-1 0 0 0,1 1 0 0 0,-1-1 0 0 0,1 1 0 0 0,-1 0 0 0 0,1-1 0 0 0,0 1 0 0 0,-1-1 0 0 0,1 1 0 0 0,-1-1 0 0 0,1 0 0 0 0,0 1 0 0 0,0-1 0 0 0,0 1 0 0 0,0-1 0 0 0,1 0 0 0 0,-1 1 0 0 0,1-1 0 0 0,-1 0 0 0 0,1 0 0 0 0,0 0 0 0 0,-1 0 0 0 0,1 0 0 0 0,-1 0 0 0 0,1 0 0 0 0,-1-1 0 0 0,4 0 0 0 0,0 0 0 0 0,-1-1 0 0 0,1 0 0 0 0,-1 1 0 0 0,0-2 0 0 0,0 1 0 0 0,1 0 0 0 0,42-32 0 0 0,16-15 0 0 0,-23 16 0 0 0,43-26 0 0 0,-48 38 0 0 0,20-14 0 0 0,-28 19 0 0 0,-18 9 0 0 0,1 1 0 0 0,6-3 0 0 0,-4 4 0 0 0,-11 5 0 0 0,-1 0 0 0 0,1-1 0 0 0,0 1 0 0 0,0 0 0 0 0,-1 0 0 0 0,1 0 0 0 0,0 0 0 0 0,0-1 0 0 0,0 1 0 0 0,-1 0 0 0 0,1 1 0 0 0,0-1 0 0 0,0 0 0 0 0,0 0 0 0 0,0 0 0 0 0,-1 1 0 0 0,1-1 0 0 0,0 1 0 0 0,0-1 0 0 0,-1 1 0 0 0,1-1 0 0 0,-1 1 0 0 0,1-1 0 0 0,0 1 0 0 0,-1-1 0 0 0,1 1 0 0 0,-1 0 0 0 0,1 0 0 0 0,4 11 0 0 0,-5-11 0 0 0,1 0 0 0 0,-1 0 0 0 0,1 0 0 0 0,-1 0 0 0 0,1 0 0 0 0,-1-1 0 0 0,1 1 0 0 0,-1 0 0 0 0,1 0 0 0 0,0 0 0 0 0,-1-1 0 0 0,2 1 0 0 0,-1 0 0 0 0,0 0 0 0 0,1 0 0 0 0,-1-1 0 0 0,1 1 0 0 0,0-1 0 0 0,-1 1 0 0 0,1-1 0 0 0,-1 0 0 0 0,1 0 0 0 0,0 0 0 0 0,-1 1 0 0 0,1-1 0 0 0,0-1 0 0 0,0 1 0 0 0,26-5 0 0 0,-23 4 0 0 0,8-3 0 0 0,-9 2 0 0 0,0 1 0 0 0,0-1 0 0 0,-1 0 0 0 0,1-1 0 0 0,0 1 0 0 0,1-2 0 0 0,3-2 0 0 0,0 0 0 0 0,1 1 0 0 0,6-3 0 0 0,-4 3 0 0 0,2-2 0 0 0,14-5 0 0 0,-3 6 0 0 0,-20 5 0 0 0,1 0 0 0 0,0 0 0 0 0,-1 0 0 0 0,1-1 0 0 0,-1 0 0 0 0,4-2 0 0 0,-6 2 0 0 0,1 0 0 0 0,12-3 0 0 0,-5 2 0 0 0,0 0 0 0 0,-2 1 11 0 0,-8 2-10 0 0,0 0 0 0 0,0 0 0 0 0,0 0 0 0 0,0 0 0 0 0,0 0-1 0 0,0 0 1 0 0,0 0 0 0 0,0 0 0 0 0,0 0 0 0 0,0 0 0 0 0,0 0 0 0 0,0 0 0 0 0,0 0 0 0 0,0 0 0 0 0,0 0 0 0 0,0 0 0 0 0,0 1 0 0 0,0-1-1 0 0,0 0 1 0 0,0 0 0 0 0,0 0 0 0 0,0 0 0 0 0,0 0 0 0 0,0 0 0 0 0,0 0 0 0 0,0 0 0 0 0,0 0 0 0 0,0 0 0 0 0,0 0 0 0 0,0 0 0 0 0,0 0 0 0 0,0 0-1 0 0,0 0 1 0 0,0 0 0 0 0,0 0 0 0 0,0 0 0 0 0,0 0 0 0 0,0 0 0 0 0,0 0 0 0 0,0 0 0 0 0,0 0 0 0 0,0 0 0 0 0,0 0 0 0 0,0 0 0 0 0,0 0 0 0 0,0 0-1 0 0,-5 7 9 0 0,0-1 0 0 0,-1 0 0 0 0,0-1 0 0 0,0 0 0 0 0,0 1 1 0 0,0-2-1 0 0,-1 1 0 0 0,0-1 0 0 0,-3 2-9 0 0,-67 37 64 0 0,-57 23 134 0 0,-45 34-198 0 0,94-50 11 0 0,-25 16-12 0 0,-274 161 1 0 0,44-27 0 0 0,250-147 0 0 0,-139 98 0 0 0,133-78 2 0 0,-31 33-2 0 0,26-20-82 0 0,40-36 55 0 0,-205 160-114 0 0,201-161 141 0 0,-35 38 0 0 0,83-73 0 0 0,-99 89 0 0 0,58-50 0 0 0,-7 5 0 0 0,-191 151 0 0 0,144-122 0 0 0,36-30 0 0 0,-1 7 0 0 0,35-28 2 0 0,12-11-8 0 0,2 1 0 0 0,1 2 0 0 0,-2 3 6 0 0,-2 11-26 0 0,29-39-17 0 0,-1 2 15 0 0,2-4-56 0 0,1-1-5 0 0,0 0 7 0 0,0 0 4 0 0,3 0 4 0 0,7-3 46 0 0,-1-1-1 0 0,0 0 1 0 0,0 0-1 0 0,0-1 0 0 0,0 0 1 0 0,-1 0-1 0 0,1-1 1 0 0,0-2 28 0 0,15-12-26 0 0,-1-2 0 0 0,1-2 26 0 0,-9 9-51 0 0,14-9 51 0 0,1-1-21 0 0,16-13-55 0 0,34-22 76 0 0,-46 36 4 0 0,-27 20-7 0 0,-1-2 0 0 0,1 1 0 0 0,-1-1 0 0 0,0 0 0 0 0,4-5 3 0 0,5-5-38 0 0,-12 14 27 0 0,-6 8 9 0 0,-8 11 4 0 0,-9 13 40 0 0,-2-1-1 0 0,-1-1 0 0 0,-19 17-41 0 0,11-12 93 0 0,-17 25-93 0 0,-10 10 158 0 0,10-16-115 0 0,-102 106 59 0 0,33-51-102 0 0,75-70 0 0 0,-1 3 0 0 0,14-13 0 0 0,-19 15 0 0 0,33-30 3 0 0,-14 9-18 0 0,21-16-43 0 0,8-5 55 0 0,0 0 1 0 0,-1 0 0 0 0,1 0-1 0 0,0 0 1 0 0,-1 0 0 0 0,1 0 0 0 0,0 0-1 0 0,0-1 1 0 0,-1 1 0 0 0,1 0-1 0 0,0 0 1 0 0,-1 0 0 0 0,1 0 0 0 0,0 0-1 0 0,0 0 1 0 0,-1-1 0 0 0,1 1-1 0 0,0 0 1 0 0,0 0 0 0 0,0 0 0 0 0,-1 0-1 0 0,1-1 1 0 0,0 1 0 0 0,0 0-1 0 0,0 0 1 0 0,0-1 0 0 0,-1 1 0 0 0,1 0-1 0 0,0 0 1 0 0,0-1 0 0 0,0 1 2 0 0,0 0-7 0 0,-1-3 1 0 0,0 1 0 0 0,0 0 1 0 0,1 0-1 0 0,-1 0 0 0 0,0 0 0 0 0,1-1 0 0 0,0 1 0 0 0,0 0 0 0 0,0 0 0 0 0,0-1 0 0 0,0 1 0 0 0,0 0 1 0 0,0-1 5 0 0,7-32-45 0 0,-4 25 34 0 0,3-15 11 0 0,2 1 0 0 0,9-19 0 0 0,-7 17 0 0 0,0 0 0 0 0,0-8 0 0 0,-4 13 0 0 0,0 1 0 0 0,2 1 0 0 0,3-6 0 0 0,0 1 0 0 0,-5 6 0 0 0,1-1 0 0 0,-2 1 0 0 0,-1-1 0 0 0,0 0 0 0 0,-1 0 0 0 0,-1-1 0 0 0,-1 1 0 0 0,-1-5 0 0 0,-1 15 0 0 0,1 9 0 0 0,0 0 0 0 0,0 0 0 0 0,0 0 0 0 0,0 0 0 0 0,0 0 0 0 0,0 0 0 0 0,0 0 0 0 0,-1 0 0 0 0,1 0 0 0 0,0 0 0 0 0,0-1 0 0 0,0 1 0 0 0,0 0 0 0 0,0 0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 1 0 0 0,-4 3 0 0 0,-2 4 0 0 0,-13 11 0 0 0,2 2 0 0 0,-8 12 0 0 0,11-13 0 0 0,-1-2 0 0 0,-1 0 0 0 0,14-16 0 0 0,-2 3 0 0 0,2-2 0 0 0,-1-1 0 0 0,1 1 0 0 0,-1-1 0 0 0,0 1 0 0 0,0-1 0 0 0,1 0 0 0 0,-1 0 0 0 0,-1 0 0 0 0,1-1 0 0 0,0 1 0 0 0,0-1 0 0 0,-3 1 0 0 0,-2 1 11 0 0,4-3 32 0 0,2-2-36 0 0,0 0 0 0 0,0 1 1 0 0,0-1-1 0 0,0 0 1 0 0,0 0-1 0 0,1 0 0 0 0,-1 0 1 0 0,1 0-1 0 0,-1 0 1 0 0,1-1-1 0 0,0 1 1 0 0,0-1-1 0 0,0 1 0 0 0,0 0 1 0 0,0-1-1 0 0,0 1 1 0 0,1-2-8 0 0,-3-8 50 0 0,1-1 1 0 0,1 0 0 0 0,0-2-51 0 0,-1 1 12 0 0,-7-71 6 0 0,1 20 39 0 0,2-12-57 0 0,6 62 41 0 0,0-1 1 0 0,2 0-1 0 0,-1 1 0 0 0,5-14-41 0 0,-6 29 4 0 0,0-1 1 0 0,0 1-1 0 0,0-1 0 0 0,0 1 0 0 0,1-1 0 0 0,-1 1 1 0 0,0-1-1 0 0,0 1 0 0 0,0 0 0 0 0,1-1 0 0 0,-1 1 1 0 0,0-1-1 0 0,1 1 0 0 0,-1 0 0 0 0,0-1 0 0 0,1 1 1 0 0,-1 0-1 0 0,1-1 0 0 0,-1 1-4 0 0,0 0 2 0 0,1 0 1 0 0,-1 0-1 0 0,0 0 0 0 0,0-1 1 0 0,0 1-1 0 0,1 0 1 0 0,-1 0-1 0 0,0 0 0 0 0,0 0 1 0 0,0-1-1 0 0,0 1 1 0 0,0 0-1 0 0,1 0 0 0 0,-1 0 1 0 0,0 0-1 0 0,0-1 0 0 0,0 1 1 0 0,0 0-1 0 0,0 0 1 0 0,0-1-1 0 0,0 1 0 0 0,0 0 1 0 0,0 0-1 0 0,0 0 0 0 0,0-1 1 0 0,0 1-1 0 0,0 0-2 0 0,3 1 54 0 0,1 2-47 0 0,-1-1 0 0 0,1 1 0 0 0,0 1 0 0 0,-1-1 0 0 0,0 0 0 0 0,1 1 0 0 0,-2-1 0 0 0,1 1 0 0 0,0 0 0 0 0,-1 0 0 0 0,1 0 0 0 0,-1 1 0 0 0,0-1 0 0 0,-1 0 0 0 0,1 1 0 0 0,-1-1 0 0 0,0 1 0 0 0,0 0-7 0 0,7 32-466 0 0,2 32 466 0 0,-9-52-497 0 0,-1-1 1 0 0,0 1 496 0 0,-1 15-4753 0 0,3-8-927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09.3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320 4 6447 0 0,'0'0'142'0'0,"0"0"22"0"0,-1 1 13 0 0,-4 1-144 0 0,-1 0-1 0 0,1-1 1 0 0,0 0-1 0 0,0 0 1 0 0,-1 0 0 0 0,0 0-33 0 0,-19 3-7 0 0,9 1 354 0 0,6-3 225 0 0,1 1 1 0 0,-1 0-1 0 0,-3 2-572 0 0,-35 13 1440 0 0,36-14-1213 0 0,1 0 0 0 0,-1-1-1 0 0,-2 0-226 0 0,0 1 1407 0 0,-2 1-854 0 0,-7-1-537 0 0,16-3-16 0 0,-3-4 1308 0 0,6 2-584 0 0,-1-1-708 0 0,0-2-16 0 0,0 0 0 0 0,2-4 0 0 0,0 1 0 0 0,0 1 72 0 0,3 5 299 0 0,-1 1-308 0 0,1 0 1 0 0,0-1 0 0 0,0 1-1 0 0,0 0 1 0 0,0 0-1 0 0,-1-1 1 0 0,1 1 0 0 0,0 0-1 0 0,0 0 1 0 0,0-1-1 0 0,0 1 1 0 0,0 0-1 0 0,0 0 1 0 0,0-1 0 0 0,0 1-1 0 0,0 0 1 0 0,0-1-1 0 0,0 1 1 0 0,0 0-1 0 0,0 0 1 0 0,0-1 0 0 0,0 1-1 0 0,0 0 1 0 0,0-1-1 0 0,0 1-63 0 0,2-1 11 0 0,0 0-6 0 0,12-1-5 0 0,-11 1 0 0 0,0 1 0 0 0,10 1 0 0 0,26 9 0 0 0,-1-1 0 0 0,-28-7 0 0 0,-1 1 0 0 0,0 0 0 0 0,1 0 0 0 0,26 8 0 0 0,-21-7 0 0 0,0-1 0 0 0,0 0 0 0 0,1-1 0 0 0,0 0 0 0 0,1-1 0 0 0,21 1 0 0 0,-25-1 0 0 0,1 0 0 0 0,-1-1 0 0 0,5-1 0 0 0,43-3 0 0 0,-26 2 0 0 0,10-3 0 0 0,-36 4 0 0 0,-1 1 0 0 0,1 0 0 0 0,0 0 0 0 0,8 2 0 0 0,-6-1 0 0 0,0 0 0 0 0,8-1 0 0 0,-14 0 0 0 0,22-1 0 0 0,16 1 0 0 0,-20 3 0 0 0,5 0 0 0 0,68-4 0 0 0,17-6 0 0 0,-59 0 0 0 0,8-4 0 0 0,-26 5 0 0 0,-12 2 0 0 0,13-3 0 0 0,-17 2 0 0 0,0 2 0 0 0,0 1 0 0 0,11 0 0 0 0,-13 0 0 0 0,78-7 0 0 0,-55 4 0 0 0,-26 3 0 0 0,0 0 0 0 0,0 1 0 0 0,14 1 0 0 0,-21 0 338 0 0,0 0 0 0 0,0 0-1 0 0,5-2-337 0 0,16 0 1019 0 0,23 0-1003 0 0,-51 2-16 0 0,1 1 0 0 0,-1-1 0 0 0,1 0 0 0 0,0 0 0 0 0,-1 0 0 0 0,1-1 0 0 0,-1 1 0 0 0,1 0 0 0 0,0-1 0 0 0,-1 1 0 0 0,2-1 0 0 0,0 0 0 0 0,0 0 0 0 0,0 0 0 0 0,0 0 0 0 0,0 0 0 0 0,1 1 0 0 0,-1 0 0 0 0,0-1 0 0 0,3 1 0 0 0,-2 0 0 0 0,-1 0 0 0 0,-1-1 0 0 0,1 1 0 0 0,-1 0 0 0 0,1 0 0 0 0,0 1 0 0 0,1-1 0 0 0,3 2 0 0 0,-7-2 0 0 0,1 1 0 0 0,-1-1 0 0 0,0 0 0 0 0,1 0 0 0 0,-1 0 0 0 0,0 0 0 0 0,1 1 0 0 0,-1-1 0 0 0,0 0 0 0 0,0 0 0 0 0,1 1 0 0 0,-1-1 0 0 0,0 0 0 0 0,0 0 0 0 0,0 1 0 0 0,1-1 0 0 0,-1 0 0 0 0,0 1 0 0 0,0-1 0 0 0,0 0 0 0 0,0 1 0 0 0,0-1 0 0 0,0 1 0 0 0,0 0 0 0 0,0-1 0 0 0,0 1 0 0 0,0-1 0 0 0,0 1 0 0 0,0-1 0 0 0,0 1 0 0 0,-1-1 0 0 0,1 1 0 0 0,0-1 0 0 0,0 1 0 0 0,-1-1 0 0 0,1 1 0 0 0,-6 5-64 0 0,4-6-553 0 0,0 1 0 0 0,0-1 0 0 0,1 0 0 0 0,-1 0 0 0 0,0 0 0 0 0,0 0 0 0 0,0 0 0 0 0,0 0 0 0 0,1 0 0 0 0,-1 0 0 0 0,-2-1 617 0 0,3 0 602 0 0,-3 1-2137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2.2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 83 6447 0 0,'0'0'298'0'0,"0"0"-10"0"0,-2 1-188 0 0,0-1 63 0 0,1 1 0 0 0,-1-1-1 0 0,0 0 1 0 0,0 0 0 0 0,0 0 0 0 0,0 0 0 0 0,0 0 0 0 0,0 0 0 0 0,0 0 0 0 0,0-1 0 0 0,1 1 0 0 0,-1 0 0 0 0,0-1 0 0 0,0 0-1 0 0,0 1-162 0 0,1-1 131 0 0,0 0 0 0 0,0 1 0 0 0,-1 0 0 0 0,1-1 0 0 0,0 1 0 0 0,0 0-1 0 0,-1 0 1 0 0,0 0-131 0 0,0-1 76 0 0,0 1 0 0 0,0 0 0 0 0,0-1 0 0 0,0 1 0 0 0,0-1-1 0 0,0 0 1 0 0,1 0 0 0 0,-1 0-76 0 0,-6-2 1 0 0,-7-4 2490 0 0,15 6-2420 0 0,0 1 0 0 0,0 0 0 0 0,0 0 0 0 0,0 0 0 0 0,-1 0 0 0 0,1 0 0 0 0,0 0 0 0 0,0 0 0 0 0,0 0 0 0 0,0 0 0 0 0,0 0 0 0 0,-1 0 0 0 0,1 0 0 0 0,0 0 0 0 0,0 0 0 0 0,0 0 0 0 0,0 0 0 0 0,-1 0-1 0 0,1 0 1 0 0,0 0 0 0 0,0 0 0 0 0,0 0 0 0 0,0 0 0 0 0,0 0 0 0 0,-1 0 0 0 0,1 0 0 0 0,0 0 0 0 0,0 0 0 0 0,0 1 0 0 0,0-1 0 0 0,0 0 0 0 0,-1 0 0 0 0,1 0-71 0 0,3 4 854 0 0,8 6-413 0 0,-4-5-440 0 0,1 1 1 0 0,0-2-1 0 0,1 1 0 0 0,-1-1 0 0 0,1 0 0 0 0,0-1 0 0 0,0 0 0 0 0,0 0 1 0 0,0-1-1 0 0,0 0 0 0 0,1-1 0 0 0,-1 0 0 0 0,1-1 0 0 0,1 0-1 0 0,3 1 0 0 0,-1 0 0 0 0,1 0 0 0 0,0 1 0 0 0,7 3 0 0 0,12 1 0 0 0,-12-3-59 0 0,6 1 809 0 0,0 2-1 0 0,23 7-749 0 0,-19-5 188 0 0,0-2-1 0 0,0 0 1 0 0,28 0-188 0 0,-22-2 45 0 0,15 0-45 0 0,1-3 0 0 0,26-3 0 0 0,-47 1 0 0 0,-8 1 0 0 0,7-1 0 0 0,17-3 0 0 0,133-23 0 0 0,83-29 0 0 0,-222 47 0 0 0,5 1 0 0 0,40-9 0 0 0,-5 1 0 0 0,1 3 0 0 0,23 1 0 0 0,3 1 0 0 0,-13 4 72 0 0,-81 5 46 0 0,1 1 0 0 0,0 1 1 0 0,0 0-1 0 0,0 1 0 0 0,9 2-118 0 0,24 2 779 0 0,-37-4-666 0 0,0 0 0 0 0,-1 0 0 0 0,1-1 1 0 0,0-1-1 0 0,0 0-113 0 0,-4 0 40 0 0,5 0-40 0 0,52-3 0 0 0,-34 6 0 0 0,-24-1 0 0 0,-4-1 0 0 0,0 0 0 0 0,1 0 0 0 0,-1 0 0 0 0,0-1 0 0 0,0 1 0 0 0,3-2 0 0 0,4 1 0 0 0,0-1 0 0 0,7 0 0 0 0,-14 3 0 0 0,4-2 0 0 0,-7 1 0 0 0,0 0 0 0 0,0-1 0 0 0,0 1 0 0 0,0 0 0 0 0,0 0 0 0 0,0 0 0 0 0,0 0 0 0 0,0 0 0 0 0,0-1 0 0 0,0 1 0 0 0,0 0 0 0 0,0 0 0 0 0,0 0 0 0 0,0 0 0 0 0,0 0 0 0 0,-1 0 0 0 0,1-1 0 0 0,0 1 0 0 0,0 0 0 0 0,0 0 0 0 0,0 0 0 0 0,0 0 0 0 0,0 0 0 0 0,-1 0 0 0 0,1 0 0 0 0,0 0 0 0 0,0 0 0 0 0,0 0 0 0 0,0 0 0 0 0,0-1 0 0 0,-1 1 0 0 0,1 0 0 0 0,0 0 0 0 0,-3-1 17 0 0,-1 0 0 0 0,1 0 0 0 0,0 1 0 0 0,-1-1 0 0 0,1 1 0 0 0,-1-1 0 0 0,-1 1-17 0 0,-28 2 992 0 0,27-2-663 0 0,-10 2-13 0 0,0 0 1 0 0,-2 2-317 0 0,-19 2-25 0 0,5-2 25 0 0,-1-1 0 0 0,-1-2 0 0 0,-229 4 0 0 0,129-9 0 0 0,67 1 0 0 0,-21 3 0 0 0,59 2 0 0 0,-140 8 0 0 0,105-3 0 0 0,-40 10 0 0 0,17-1 0 0 0,-1-4 0 0 0,-21-2 0 0 0,69-6 0 0 0,16-2 0 0 0,-1 0 0 0 0,-2-2 0 0 0,7 0 0 0 0,-8-1 0 0 0,-15-3 0 0 0,1-1 0 0 0,-51-9 0 0 0,-4-2 0 0 0,-5-1 0 0 0,64 13 55 0 0,26 3-396 0 0,0 0 0 0 0,0-1 0 0 0,1 0-1 0 0,-1-1 1 0 0,0 0 0 0 0,-7-4 341 0 0,5-2 0 0 0,7 6 0 0 0,-5 1 0 0 0,9 3 0 0 0,1 0 0 0 0,-6 0 0 0 0,7-1 0 0 0,0 0 0 0 0,0 1 0 0 0,0-1 0 0 0,0 0 0 0 0,0 0 0 0 0,0 1 0 0 0,0-1 0 0 0,0 0 0 0 0,0 1 0 0 0,0-1 0 0 0,1 1 0 0 0,-1-1 0 0 0,0 1 0 0 0,0 0 0 0 0,-1 1 0 0 0,-8 4 0 0 0,8-2 0 0 0,1-2 0 0 0,-3 7 0 0 0,3 0 0 0 0,5 1 0 0 0,-2-8 0 0 0,0 1 0 0 0,0 0 0 0 0,0-1 0 0 0,0 0 0 0 0,1 1 0 0 0,-1-1 0 0 0,1 0 0 0 0,0 0 0 0 0,0-1 0 0 0,0 1 0 0 0,0-1 0 0 0,0 1 0 0 0,0-1 0 0 0,0 0 0 0 0,0 0 0 0 0,1 0 0 0 0,9 2 0 0 0,-1-1 0 0 0,1 0 0 0 0,9-1 0 0 0,-3 0 0 0 0,26 0 0 0 0,0-1 0 0 0,16-4 0 0 0,-4 1 0 0 0,146-13 0 0 0,-86 14 0 0 0,-27 1 0 0 0,-39 1 0 0 0,8-3 0 0 0,-33 1 0 0 0,42-4 0 0 0,45 3 0 0 0,-102 4 0 0 0,40 0 0 0 0,0 2 0 0 0,19 6 0 0 0,-21-3 0 0 0,0-2 0 0 0,4-2 0 0 0,-25 1 0 0 0,11 2 0 0 0,16 2 0 0 0,15-1 0 0 0,-13 0 0 0 0,23-2 0 0 0,185-4 0 0 0,-244 0 0 0 0,0 2 0 0 0,0 1 0 0 0,-1 0 0 0 0,52 1 0 0 0,-27-2 0 0 0,-27-1 0 0 0,1-1 0 0 0,1-1 0 0 0,-4-1 0 0 0,2 1 0 0 0,-11 1 0 0 0,16 0 0 0 0,-13-2 0 0 0,3 0 125 0 0,-12 2 42 0 0,14 1-875 0 0,-24-3-1578 0 0,-2 0-4540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4.1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97 1 8287 0 0,'0'0'382'0'0,"0"0"-8"0"0,0 0-170 0 0,-8 0 1172 0 0,3 0-864 0 0,3 0 0 0 0,2 0 0 0 0,0 0 0 0 0,0 0 0 0 0,0 0 0 0 0,-1 0 0 0 0,-2 2-387 0 0,-2 0 1264 0 0,-11 9 708 0 0,-4 6-657 0 0,19-14-1291 0 0,-1 4-133 0 0,-2 12 562 0 0,5-13 147 0 0,0-3-588 0 0,0-1 306 0 0,0-1-294 0 0,6 5-147 0 0,1 0 0 0 0,-1 0 0 0 0,1-1-1 0 0,0 0 1 0 0,1-1 0 0 0,-1 1 0 0 0,1-2-1 0 0,0 1 1 0 0,5 0-2 0 0,25 10 0 0 0,-1 0 0 0 0,-1 3 0 0 0,5 4 0 0 0,-7-3 0 0 0,52 28 0 0 0,-19-11 0 0 0,-24-12 0 0 0,3 3 0 0 0,-37-20 0 0 0,0-1 0 0 0,1 0 0 0 0,2 0 0 0 0,-1 0 0 0 0,-4-2 72 0 0,-6-2 299 0 0,-2-1 117 0 0,0 0 21 0 0,0 0-66 0 0,0 1-294 0 0,-1 11-132 0 0,-1-8-19 0 0,0-2 3 0 0,-4 8-1 0 0,-1 0 0 0 0,1 0 0 0 0,-2 0 0 0 0,0-1 0 0 0,-6 6 0 0 0,-12 16 0 0 0,-40 65 0 0 0,3-3 0 0 0,38-56 0 0 0,11-16 0 0 0,-12 13 0 0 0,-2-1 0 0 0,-2-2 0 0 0,0-1 0 0 0,-15 9 0 0 0,28-27 0 0 0,1-1 0 0 0,-2-1 0 0 0,-8 4 0 0 0,8-4 0 0 0,9-6 0 0 0,1 2 0 0 0,-4 3 0 0 0,8-6 0 0 0,1-1 0 0 0,1-1 0 0 0,-1 1 0 0 0,1 0 0 0 0,0 0 0 0 0,0 1 0 0 0,0-1 0 0 0,-7 7 0 0 0,16-14 0 0 0,-1 0 0 0 0,8-4 0 0 0,6-4 0 0 0,12-10 0 0 0,-12 9 0 0 0,0-1 0 0 0,4-6 0 0 0,34-30 0 0 0,-18 18 0 0 0,-11 10 0 0 0,-12 8 0 0 0,-5 6 0 0 0,0-1 0 0 0,-1-1 0 0 0,1-2 0 0 0,4-8 0 0 0,-11 14 0 0 0,0 0 0 0 0,1 1 0 0 0,-1 0 0 0 0,1 0 0 0 0,2-1 0 0 0,0 2 0 0 0,6-1 0 0 0,-12 5 0 0 0,7-5 0 0 0,-6 4 0 0 0,-1 1 0 0 0,0 0 0 0 0,-1-1 0 0 0,1 1 0 0 0,-1 0 0 0 0,0-1 0 0 0,1 1 0 0 0,-1-1 0 0 0,0 0 0 0 0,0 1 0 0 0,0-1 0 0 0,0 0 0 0 0,0 0 0 0 0,0-1 0 0 0,3-4 0 0 0,-2-5 0 0 0,-2 9 0 0 0,-1 0 0 0 0,0-5 0 0 0,-2 0 0 0 0,-1 0 0 0 0,-7-13 0 0 0,6 7 0 0 0,4 11 0 0 0,0 0 0 0 0,-1 0 0 0 0,1-1 0 0 0,-1 1 0 0 0,0 0 0 0 0,1 0 0 0 0,-1 0 0 0 0,0 1 0 0 0,-1-2 0 0 0,-23-29 0 0 0,15 17 0 0 0,0 2 0 0 0,-1 0 0 0 0,0 0 0 0 0,-1 1 0 0 0,-8-5 0 0 0,-14-12 0 0 0,18 16 0 0 0,-6-5 0 0 0,-2-1 0 0 0,-16-17 0 0 0,-2-1 0 0 0,13 11 0 0 0,18 15 0 0 0,-2 1 0 0 0,-5-4 0 0 0,6 4 0 0 0,10 9 0 0 0,0-1 0 0 0,0 1 0 0 0,0 0 0 0 0,-1 0 0 0 0,1 0 0 0 0,-1 0 0 0 0,-47-21 0 0 0,46 21 0 0 0,0 2 0 0 0,0 4 0 0 0,6-1 0 0 0,3 0 0 0 0,11 4 0 0 0,-9-4 0 0 0,18 11 0 0 0,-13-7 0 0 0,-1-1 0 0 0,1-1 0 0 0,7 3 0 0 0,27 6 0 0 0,1-2 0 0 0,38 4 0 0 0,-25-1 0 0 0,-16-4 0 0 0,-11-3 0 0 0,27 12 0 0 0,-19-5 0 0 0,27 11 0 0 0,-30-10 0 0 0,-37-16 0 0 0,0 0 0 0 0,1 0 0 0 0,-1 0 0 0 0,0 0 0 0 0,0 0 0 0 0,0 0 0 0 0,1 0 0 0 0,-1 0 0 0 0,0 0 0 0 0,0 1 0 0 0,0-1 0 0 0,0 0 0 0 0,1 0 0 0 0,-1 0 0 0 0,0 0 0 0 0,0 0 0 0 0,0 1 0 0 0,0-1 0 0 0,0 0 0 0 0,1 0 0 0 0,-1 0 0 0 0,0 0 0 0 0,0 1 0 0 0,0-1 0 0 0,0 0 0 0 0,0 0 0 0 0,0 1 0 0 0,0-1 0 0 0,0 0 0 0 0,0 0 0 0 0,-2 2 0 0 0,0 1 0 0 0,0-1 0 0 0,0-1 0 0 0,-1 1 0 0 0,1 0 0 0 0,-1 0 0 0 0,1-1 0 0 0,-1 0 0 0 0,-1 1 0 0 0,-3 2 0 0 0,-11 8 0 0 0,1 1 0 0 0,1 0 0 0 0,0 1 0 0 0,-9 10 0 0 0,15-15 0 0 0,4-3 0 0 0,0 1 0 0 0,0-1 0 0 0,-4 7 0 0 0,-5 9 0 0 0,0 0 0 0 0,-8 21 0 0 0,-4 11 0 0 0,-3-2 0 0 0,-18 24 0 0 0,-76 94 0 0 0,49-76 0 0 0,50-60 0 0 0,2 1 0 0 0,-1 5 0 0 0,23-37-481 0 0,5-7 36 0 0,5-6-412 0 0,1-6-1381 0 0,1-3-4925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31:11.37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5 524 2303 0 0,'0'0'326'0'0,"0"0"524"0"0,-1 1 228 0 0,-2 7 46 0 0,2-6-98 0 0,1-2-451 0 0,0 0-198 0 0,0 0-38 0 0,0 0-43 0 0,0 0-143 0 0,0 0-66 0 0,0 0-14 0 0,0 0-1 0 0,0 0 0 0 0,1-2 0 0 0,2-3-16 0 0,0 0-1 0 0,1 0 1 0 0,-1 1 0 0 0,3-3-56 0 0,-2 2 53 0 0,1 0 0 0 0,-1-1 0 0 0,0 1 0 0 0,1-4-53 0 0,13-30 381 0 0,-1-1 0 0 0,-2-1 0 0 0,5-27-381 0 0,-11 40 537 0 0,10-22-537 0 0,3-8 407 0 0,11-37 87 0 0,-31 80-443 0 0,-2 14-44 0 0,1-1-1 0 0,-1 0 0 0 0,0 1 0 0 0,0-1 0 0 0,0 1 1 0 0,1-1-1 0 0,-1 1 0 0 0,1-1 0 0 0,-1 1 0 0 0,1 0 1 0 0,0-1-1 0 0,0 1 0 0 0,-1-1 0 0 0,1 1 0 0 0,1-1-6 0 0,17-13 91 0 0,-18 14-87 0 0,0 1 0 0 0,-1 0 0 0 0,1-1-1 0 0,0 1 1 0 0,0 0 0 0 0,0-1 0 0 0,0 1 0 0 0,0 0 0 0 0,0 0 0 0 0,0 0 0 0 0,0 0-4 0 0,0 0 2 0 0,0 0 1 0 0,0 0 0 0 0,1 0-1 0 0,-1 1 1 0 0,0-1 0 0 0,0 0-1 0 0,0 1 1 0 0,0-1 0 0 0,1 1-3 0 0,1 1 14 0 0,1 0 1 0 0,-1 1-1 0 0,0 0 1 0 0,0 0 0 0 0,0 0-1 0 0,0 0 1 0 0,0 0-1 0 0,-1 0 1 0 0,2 3-15 0 0,6 7 31 0 0,-5-6 5 0 0,1 0 0 0 0,-1 0 0 0 0,-1 0 0 0 0,1 1 0 0 0,-1-1 0 0 0,2 8-36 0 0,61 141 211 0 0,-3 17-17 0 0,-49-125-98 0 0,-2 1 1 0 0,4 33-97 0 0,-14-47 175 0 0,0-1 0 0 0,-3 26-175 0 0,0-43 12 0 0,0 5-6 0 0,-1-19-53 0 0,1 0-161 0 0,0-3-48 0 0,0 0-7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6.6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24 159 6447 0 0,'0'0'142'0'0,"0"0"22"0"0,0 0 13 0 0,-1 0-20 0 0,-4 1-50 0 0,5-1-71 0 0,-1 0-1 0 0,1 0 1 0 0,-1 0-1 0 0,1 0 1 0 0,-1 0-1 0 0,1 0 1 0 0,0 0-1 0 0,-1 0 1 0 0,1 0-1 0 0,-1 0 0 0 0,1-1 1 0 0,-1 1-1 0 0,1 0 1 0 0,-1 0-1 0 0,1 0 1 0 0,-1-1-1 0 0,1 1 1 0 0,0 0-1 0 0,-1-1-35 0 0,0 1 263 0 0,1-1 0 0 0,-1 1 0 0 0,1 0 0 0 0,-1-1 0 0 0,1 1 0 0 0,-1 0 0 0 0,0 0 0 0 0,1-1 0 0 0,-1 1 0 0 0,0 0 0 0 0,1 0 0 0 0,-1 0 0 0 0,0 0-263 0 0,26-1 3831 0 0,-11 0-3668 0 0,1 0 0 0 0,-1-1 0 0 0,0-1 0 0 0,13-4-163 0 0,73-25 803 0 0,2 5-1 0 0,21 0-802 0 0,46 0 0 0 0,-130 22 0 0 0,102-12 0 0 0,-105 15 0 0 0,0 1 0 0 0,32 3 0 0 0,-44 1 0 0 0,0 0 0 0 0,-1 1 0 0 0,0 1 0 0 0,0 2 0 0 0,0 0 0 0 0,-1 1 0 0 0,8 5 0 0 0,-11-2 103 0 0,-13-3 375 0 0,-3-4-128 0 0,-3-3-138 0 0,1-1-169 0 0,-1 0 0 0 0,0 1 0 0 0,1-1 0 0 0,-1 1 0 0 0,0-1 0 0 0,0 0 1 0 0,0 1-1 0 0,1-1 0 0 0,-1 1 0 0 0,0-1 0 0 0,0 1 0 0 0,0-1 0 0 0,0 0 0 0 0,0 1 0 0 0,0-1 0 0 0,1 1-43 0 0,-1 2 200 0 0,0 4-184 0 0,-1-5-16 0 0,1-1 0 0 0,-1 0 0 0 0,0 0 0 0 0,0 1 0 0 0,1-1 0 0 0,-1 0 0 0 0,0 0 0 0 0,0 0 0 0 0,0 0 0 0 0,0 0 0 0 0,0 0 0 0 0,-1 0 0 0 0,1 0 0 0 0,0-1 0 0 0,-1 2 0 0 0,-22 9 0 0 0,22-11 0 0 0,-9 4 0 0 0,0 0 0 0 0,-1-1 0 0 0,1-1 0 0 0,-11 1 0 0 0,-47 2 0 0 0,33-3 0 0 0,7 0 0 0 0,-16 1 0 0 0,-1-1 0 0 0,1-2 0 0 0,-23-4 0 0 0,-46-8 0 0 0,-33 5 0 0 0,-45-5 0 0 0,146 7 0 0 0,-25-9 0 0 0,69 14 0 0 0,-24-6 0 0 0,11 3 0 0 0,1 0 0 0 0,-16-1 0 0 0,16 2 0 0 0,-5-2 0 0 0,65 2 0 0 0,85-7 0 0 0,-50 3 0 0 0,-26 2 0 0 0,43 2 0 0 0,211 33 0 0 0,-194-16 0 0 0,64 13 0 0 0,-158-24 0 0 0,68 13 0 0 0,-85-16 7 0 0,0 0 9 0 0,0 0 0 0 0,0 0 1 0 0,0 1-1 0 0,3 1-16 0 0,-7-3 7 0 0,0 0 0 0 0,0 0 1 0 0,0 0-1 0 0,0 0 0 0 0,0 0 0 0 0,0 0 0 0 0,0 0 0 0 0,0 0 0 0 0,0 0 0 0 0,0 0 1 0 0,0 0-1 0 0,0 0 0 0 0,0 0 0 0 0,0 0 0 0 0,0 0 0 0 0,0 0 0 0 0,0 0 1 0 0,0 0-1 0 0,0 0 0 0 0,0 0 0 0 0,0 1 0 0 0,0-1 0 0 0,0 0 0 0 0,0 0 0 0 0,0 0 1 0 0,0 0-1 0 0,0 0 0 0 0,0 0 0 0 0,0 0 0 0 0,0 0 0 0 0,0 0 0 0 0,-1 0 0 0 0,1 0 1 0 0,0 0-1 0 0,0 0 0 0 0,1 0 0 0 0,-1 0 0 0 0,0 0 0 0 0,0 0 0 0 0,0 0 0 0 0,0 0 1 0 0,0 0-1 0 0,0 0 0 0 0,0 0 0 0 0,0 0 0 0 0,0 0 0 0 0,0 1 0 0 0,0-1 1 0 0,0 0-1 0 0,0 0 0 0 0,0 0 0 0 0,0 0-7 0 0,-10 4 395 0 0,1 0-1 0 0,-1 0 1 0 0,0-1 0 0 0,-5 1-395 0 0,-12 3 26 0 0,-19 6-26 0 0,-1-3 0 0 0,-1-2 0 0 0,-19 1 0 0 0,37-7 0 0 0,-22-1 0 0 0,17-1 0 0 0,-1 2 0 0 0,-195 25 0 0 0,58-2 0 0 0,168-24 0 0 0,0 0 0 0 0,0-1 0 0 0,0 0 0 0 0,-1 0 0 0 0,5 0 0 0 0,1 0 0 0 0,0 0 0 0 0,0 0 0 0 0,0 0 0 0 0,-1 0 0 0 0,1 0 0 0 0,0 0 0 0 0,0 0 0 0 0,0 0 0 0 0,-1 0 0 0 0,1 0 0 0 0,0 0 0 0 0,0 0 0 0 0,0 0 0 0 0,0 0 0 0 0,-1 0 0 0 0,1 0 0 0 0,0 0 0 0 0,0-1 0 0 0,0 1 0 0 0,0 0 0 0 0,-1 0 0 0 0,1 0 0 0 0,0 0 0 0 0,0 0 0 0 0,0 0 0 0 0,0-1 0 0 0,0 1 0 0 0,-1 0 0 0 0,1 0 0 0 0,3-2 0 0 0,0-1 0 0 0,-1 2 0 0 0,1-1 0 0 0,0 0 0 0 0,0 0 0 0 0,1 1 0 0 0,-1 0 0 0 0,3-1 0 0 0,0-1 0 0 0,74-29 0 0 0,0 3 0 0 0,11 1 0 0 0,-56 20 0 0 0,0 2 0 0 0,1 2 0 0 0,4 0 0 0 0,-16 2 0 0 0,11 0 0 0 0,0 2 0 0 0,0 2 0 0 0,23 3 0 0 0,-12 0 0 0 0,21 7 0 0 0,-54-10 0 0 0,9 3 0 0 0,-1 0 0 0 0,0 2 0 0 0,7 2 0 0 0,-8-1 0 0 0,-15-7 0 0 0,0 1 0 0 0,0-1 0 0 0,0 1 0 0 0,-1 1 0 0 0,1-1 0 0 0,-1 1 0 0 0,4 2 0 0 0,7 8 0 0 0,-5-4 0 0 0,-8-6 0 0 0,0 0 0 0 0,7 10 20 0 0,-3-1-241 0 0,-3-21-2266 0 0,-2-1 973 0 0,-1-2-20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8.2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 0 6447 0 0,'0'0'298'0'0,"0"0"-10"0"0,0 0-118 0 0,-1 2 206 0 0,-7 12 620 0 0,7-12-484 0 0,0 1 206 0 0,0-2-663 0 0,1-1-1 0 0,0 0 1 0 0,0 0 0 0 0,0 0 0 0 0,0 0 0 0 0,0 1 0 0 0,-1-1 0 0 0,1 0 0 0 0,0 0 0 0 0,0 0 0 0 0,0 1 0 0 0,0-1 0 0 0,0 0-1 0 0,0 0 1 0 0,0 1 0 0 0,0-1 0 0 0,0 0 0 0 0,0 0 0 0 0,0 0 0 0 0,0 1 0 0 0,0-1 0 0 0,0 0 0 0 0,0 0 0 0 0,0 1-1 0 0,0-1 1 0 0,0 0 0 0 0,0 0-55 0 0,4 16 2408 0 0,-3-14-1896 0 0,0 0 0 0 0,2 1-474 0 0,0 1-1 0 0,0-1 0 0 0,0 1 1 0 0,0-1-1 0 0,1 0 0 0 0,0 0 1 0 0,0-1-1 0 0,-1 1 0 0 0,1-1 1 0 0,2 1-38 0 0,11 5 106 0 0,0-1 1 0 0,1 0-107 0 0,3 0 21 0 0,156 68 2027 0 0,-145-60-2048 0 0,-14-7 0 0 0,0 0 0 0 0,12 9 0 0 0,73 46 0 0 0,-96-58 0 0 0,-1 0 72 0 0,-5-4 299 0 0,-1-1 117 0 0,0 0 21 0 0,0 0-66 0 0,-1 1-294 0 0,-1 2-147 0 0,0 0 0 0 0,0-1 0 0 0,0 1 0 0 0,-1-1-1 0 0,1 0 1 0 0,-1 1 0 0 0,1-1 0 0 0,-2 1-2 0 0,-2 0 1 0 0,2 0-1 0 0,1-1 0 0 0,-1 1 0 0 0,0-1 0 0 0,-3 1 0 0 0,-2 2 0 0 0,-35 16 0 0 0,35-14 0 0 0,0 0 0 0 0,1 1 0 0 0,-1 0 0 0 0,1 1 0 0 0,-1 1 0 0 0,-8 10 0 0 0,7-8 0 0 0,-1 1 0 0 0,2 1 0 0 0,-14 16 0 0 0,10-13 0 0 0,-9 15 0 0 0,12-15 0 0 0,-2-1 0 0 0,-4 4 0 0 0,-72 92 0 0 0,79-100 0 0 0,-35 46 0 0 0,36-49 0 0 0,0 0 0 0 0,-1-1 0 0 0,0 1 0 0 0,-9 4 0 0 0,11-9 0 0 0,6-4 0 0 0,1 0 0 0 0,0-1 0 0 0,0 1 0 0 0,0 0 0 0 0,-1 0 0 0 0,1 0 0 0 0,0 0 0 0 0,0 0 0 0 0,-1 0 0 0 0,1-1 0 0 0,0 1 0 0 0,0 0 0 0 0,0 0 0 0 0,0 0 0 0 0,-1-1 0 0 0,1 1 0 0 0,0 0 0 0 0,0 0 0 0 0,0 0 0 0 0,0-1 0 0 0,0 1 0 0 0,0 0 0 0 0,0 0 0 0 0,0-1 0 0 0,0 1 0 0 0,-1 0 0 0 0,1 0 0 0 0,0-2 0 0 0,0 1 0 0 0,0-1 0 0 0,0 1 0 0 0,0-1 0 0 0,1 1 0 0 0,-1 0 0 0 0,0-1 0 0 0,1 1 0 0 0,-1-1 0 0 0,1 1 0 0 0,-1 0 0 0 0,1 0 0 0 0,-1-1 0 0 0,1 1 0 0 0,0-1 0 0 0,15-19 0 0 0,-10 14 0 0 0,17-20 0 0 0,1 2 0 0 0,1 1 0 0 0,17-13 0 0 0,-37 33 0 0 0,99-80 0 0 0,-70 57 0 0 0,-17 13 0 0 0,1 0 0 0 0,9-4 0 0 0,-6 5 0 0 0,0 1 0 0 0,1 1 0 0 0,3 0 0 0 0,-19 9 0 0 0,0 0 0 0 0,0-1 0 0 0,-1 0 0 0 0,1 0 0 0 0,3-3 0 0 0,-8 6 0 0 0,0-1 0 0 0,0 1 0 0 0,-1-1 0 0 0,1 0 0 0 0,0 1 0 0 0,0-1 0 0 0,0 0 0 0 0,0 0 0 0 0,0 0 0 0 0,-1 0 0 0 0,1 0 0 0 0,0 0 0 0 0,0-1 0 0 0,6-8 0 0 0,-6 8 0 0 0,-1-1 0 0 0,3-9 0 0 0,-4 9 0 0 0,1 1 0 0 0,-2-7 0 0 0,2 8 0 0 0,0-1 0 0 0,0 1 0 0 0,-1-1 0 0 0,1 0 0 0 0,-1 1 0 0 0,1-1 0 0 0,-1 1 0 0 0,1-1 0 0 0,-1 1 0 0 0,0-1 0 0 0,0 1 0 0 0,-1-2 0 0 0,-1-1 0 0 0,2 1 0 0 0,-1 0 0 0 0,1 0 0 0 0,-1 0 0 0 0,0 0 0 0 0,0 1 0 0 0,0-1 0 0 0,-1 1 0 0 0,1-1 0 0 0,-2 0 0 0 0,-2-3 0 0 0,-6-5 0 0 0,0 1 0 0 0,-1 0 0 0 0,-1 1 0 0 0,1 0 0 0 0,-1 1 0 0 0,-11-4 0 0 0,-8-6 30 0 0,-1-3-30 0 0,25 15 42 0 0,-16-10 550 0 0,1 1 776 0 0,-14-6-1368 0 0,4 2 17 0 0,21 11-17 0 0,-1 1-1 0 0,0 0 1 0 0,-13-4 0 0 0,3 3 0 0 0,14 4 0 0 0,0 1 0 0 0,0 0 0 0 0,-9-1 0 0 0,12 2 0 0 0,-18-1 0 0 0,22 2 0 0 0,2 2 0 0 0,-18 3 0 0 0,20-2 0 0 0,7 1 0 0 0,10 2 0 0 0,48 5 0 0 0,-14-2 0 0 0,7 4 0 0 0,-29-3 0 0 0,-1 1 0 0 0,0 1 0 0 0,11 8 0 0 0,-11-6 0 0 0,15 6 0 0 0,71 34 0 0 0,-89-35 0 0 0,-26-18 0 0 0,0 0 0 0 0,1 0 0 0 0,-1 1 0 0 0,1-1 0 0 0,-1 0 0 0 0,0 1 0 0 0,1-1 0 0 0,-1 0 0 0 0,0 1 0 0 0,0-1 0 0 0,1 0 0 0 0,-1 1 0 0 0,0-1 0 0 0,0 1 0 0 0,1-1 0 0 0,-1 1 0 0 0,-2 0 0 0 0,1 1 0 0 0,-1-1 0 0 0,1 1 0 0 0,-1-1 0 0 0,0 0 0 0 0,1 0 0 0 0,-1 0 0 0 0,0 0 0 0 0,-1 1 0 0 0,-2 1 0 0 0,-11 7 0 0 0,14-10 0 0 0,-11 8 0 0 0,-1 1 0 0 0,1 0 0 0 0,0 0 0 0 0,1 1 0 0 0,-8 9 0 0 0,10-9 0 0 0,3-3 0 0 0,1 1 0 0 0,-6 7 0 0 0,4-5 0 0 0,1-1 0 0 0,-4 3 0 0 0,4-6 0 0 0,1 1 0 0 0,1 0 0 0 0,-1 0 0 0 0,1 1 0 0 0,-2 4 0 0 0,-4 7 0 0 0,-1-1 0 0 0,0 0 0 0 0,-11 12 0 0 0,-14 18 0 0 0,13-16 0 0 0,-1-1 0 0 0,-1-2 0 0 0,-8 6 0 0 0,25-26-11 0 0,3-2-9 0 0,0-1 0 0 0,-1-1-1 0 0,1 1 1 0 0,-1-1-1 0 0,0 0 1 0 0,-3 0 20 0 0,21-22-3343 0 0,-2 4-1229 0 0,2-2-1228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29.0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223 154 4607 0 0,'0'0'102'0'0,"-1"1"20"0"0,-5 1-21 0 0,3-1-70 0 0,-1 0 0 0 0,1 0 0 0 0,-1 0 0 0 0,1-1 0 0 0,-3 1-31 0 0,-3 0 471 0 0,0-1 0 0 0,1 0-1 0 0,-1-1 1 0 0,-1 0-471 0 0,-6-2 346 0 0,13 2-227 0 0,0-1 24 0 0,1 1 345 0 0,0 1 21 0 0,-1-2-285 0 0,1 1 100 0 0,0 0 0 0 0,0 0 0 0 0,0 1 0 0 0,0-1-1 0 0,0 0 1 0 0,0 1 0 0 0,0-1-324 0 0,-7 0 149 0 0,-1 1-61 0 0,8 0 283 0 0,0-1 117 0 0,-3 0-230 0 0,0 0-115 0 0,0 0 0 0 0,0 0 1 0 0,0 0-1 0 0,0 1 0 0 0,0-1 0 0 0,-1 1-143 0 0,-8 0 391 0 0,11-2 404 0 0,-1 1-98 0 0,3 0-548 0 0,-6-1-133 0 0,-1 4 56 0 0,7-1 299 0 0,1-1 117 0 0,0 0 21 0 0,0 0-66 0 0,1 2-294 0 0,8 5-133 0 0,4 0-16 0 0,-10-5 0 0 0,14 4 0 0 0,4-1 0 0 0,-12-2 0 0 0,1-2 0 0 0,-1 1 0 0 0,0-1 0 0 0,1-1 0 0 0,5 0 0 0 0,9 2 0 0 0,-19-1 0 0 0,1-1 0 0 0,-1 0 0 0 0,0 0 0 0 0,0 0 0 0 0,0 0 0 0 0,5-1 0 0 0,-1-1 0 0 0,0 1 0 0 0,0 1 0 0 0,0 0 0 0 0,0 0 0 0 0,3 0 0 0 0,-1 0 0 0 0,4-1 0 0 0,79-12 0 0 0,-63 10 0 0 0,-10 0 0 0 0,1 1 0 0 0,0 2 0 0 0,9 0 0 0 0,8 1 1470 0 0,17-2-1470 0 0,25 1 578 0 0,-39 0-578 0 0,41-6 0 0 0,-13 1 0 0 0,-59 4 0 0 0,0 0 0 0 0,0-1 0 0 0,0 0 0 0 0,0 0 0 0 0,0-1 0 0 0,10-5 0 0 0,-16 6 0 0 0,0 1 0 0 0,0-1 0 0 0,1 1 0 0 0,2-1 0 0 0,3 0 0 0 0,0 0 0 0 0,0-1 0 0 0,5-2 0 0 0,-13 4 0 0 0,9-4 0 0 0,1 1 0 0 0,-1 1 0 0 0,1 0 0 0 0,3 0 0 0 0,-3 1 0 0 0,-1 0 0 0 0,1-1 0 0 0,-1-1 0 0 0,4-2 0 0 0,-5 2 0 0 0,0 0 0 0 0,1 1 0 0 0,-1 1 0 0 0,1-1 0 0 0,5 1 0 0 0,-9 2 0 0 0,0-1 0 0 0,1 0 0 0 0,-1 0 0 0 0,0-1 0 0 0,0 0 0 0 0,5-2 0 0 0,-8 2 0 0 0,1 1 0 0 0,0-1 0 0 0,-1 1 0 0 0,1 1 0 0 0,0-1 0 0 0,-1 1 0 0 0,1 0 0 0 0,0 0 0 0 0,0 1 0 0 0,-1-1 0 0 0,4 2 0 0 0,-8-2 0 0 0,3 0 0 0 0,0 0 0 0 0,0 0 0 0 0,0 0 0 0 0,0-1 0 0 0,0 0 0 0 0,0 0 0 0 0,0 0 0 0 0,0 0 0 0 0,3-2 0 0 0,-3 2 0 0 0,0-1 0 0 0,0 1 0 0 0,0 0 0 0 0,0 0 0 0 0,0 0 0 0 0,0 1 0 0 0,0-1 0 0 0,0 1 0 0 0,0 0 0 0 0,1 1 0 0 0,2-1 236 0 0,-1 0-1 0 0,0 0 0 0 0,0 0 1 0 0,0-1-1 0 0,0 0 0 0 0,0 0 1 0 0,0 0-1 0 0,1-1-235 0 0,-4 1 19 0 0,-1 1 0 0 0,1-1 1 0 0,0 1-1 0 0,0 0 0 0 0,0 0 0 0 0,0 0 0 0 0,-1 0 1 0 0,1 1-1 0 0,0-1-19 0 0,15 1-8 0 0,-13-2 8 0 0,-3 0 0 0 0,0 1 0 0 0,0-1 0 0 0,0 1 0 0 0,0-1 0 0 0,0 1 0 0 0,0 0 0 0 0,0 0 0 0 0,0 0 0 0 0,2 0 0 0 0,15-2 0 0 0,-13 1 0 0 0,0 1 0 0 0,0-1 0 0 0,-1 1 0 0 0,1 0 0 0 0,0 0 0 0 0,0 1 0 0 0,4 1 0 0 0,-7-2 0 0 0,0 1 0 0 0,-1 0 0 0 0,1-1 0 0 0,0 0 0 0 0,0 1 0 0 0,0-1 0 0 0,0-1 0 0 0,0 1 0 0 0,0 0 0 0 0,0-1 0 0 0,0 1 0 0 0,0-1 0 0 0,2 0 0 0 0,-4 0 0 0 0,1 1 0 0 0,-1 0 0 0 0,0-1 0 0 0,1 1 0 0 0,-1 0 0 0 0,1 0 0 0 0,-1 0 0 0 0,1 0 0 0 0,-1 1 0 0 0,1-1 0 0 0,-1 0 0 0 0,0 1 0 0 0,1-1 0 0 0,-1 1 0 0 0,1-1 0 0 0,-1 1 0 0 0,13 3 0 0 0,18 0 0 0 0,-29-4 0 0 0,0 1 0 0 0,0-1 0 0 0,0 0 0 0 0,-1 0 0 0 0,1 0 0 0 0,0-1 0 0 0,3 1 0 0 0,-1-1 0 0 0,43-2 0 0 0,-33 3 0 0 0,34 1 0 0 0,-13 0 0 0 0,-14-1 0 0 0,-16-1 0 0 0,1 1 0 0 0,-1 0 0 0 0,5 1 0 0 0,-8-1 0 0 0,0 0 0 0 0,0 0 0 0 0,0 0 0 0 0,1-1 0 0 0,-1 1 0 0 0,0-1 0 0 0,0 0 0 0 0,2-1 0 0 0,11-2 0 0 0,-4 4 0 0 0,28 6 0 0 0,-22-2 0 0 0,-14-4 0 0 0,1-1 0 0 0,19 2 0 0 0,-20-1 0 0 0,-1 1 0 0 0,1 0 0 0 0,0 0 0 0 0,3 1 0 0 0,-7-1 0 0 0,1-1 0 0 0,0 0 0 0 0,-1 0 0 0 0,1 0 0 0 0,0 0 0 0 0,0 1 0 0 0,-1-1 0 0 0,1 0 0 0 0,0 0 0 0 0,-1 0 0 0 0,1-1 0 0 0,0 1 0 0 0,-1 0 0 0 0,1 0 0 0 0,0 0 0 0 0,-1 0 0 0 0,1-1 0 0 0,3 0 0 0 0,15-3 0 0 0,-16 4 0 0 0,1-1 0 0 0,-1 2 0 0 0,1-1 0 0 0,0 0 0 0 0,1 1 0 0 0,-1-1 0 0 0,-1 1 0 0 0,1-1 0 0 0,-1 0 0 0 0,1 0 0 0 0,0 0 0 0 0,7-2 0 0 0,0 2 0 0 0,53 5 0 0 0,-61-5 0 0 0,1 0 0 0 0,-1 0 0 0 0,1 0 0 0 0,-1 0 0 0 0,1-1 0 0 0,2 0 0 0 0,5 2 0 0 0,-1 4 0 0 0,1 0 0 0 0,-11-5 0 0 0,0 0 0 0 0,0 0 0 0 0,1 0 0 0 0,-1 0 0 0 0,0 0 0 0 0,1 0 0 0 0,-1 0 0 0 0,0 1 0 0 0,0-1 0 0 0,1 0 0 0 0,-1 0 0 0 0,0 0 0 0 0,0 0 0 0 0,0 1 0 0 0,1-1 0 0 0,-1 0 0 0 0,0 0 0 0 0,0 0 0 0 0,0 1 0 0 0,1-1 0 0 0,-1 0 0 0 0,0 0 0 0 0,0 1 0 0 0,0-1 0 0 0,0 0 0 0 0,0 0 0 0 0,0 1 0 0 0,0-1 0 0 0,0 1 0 0 0,-1-1 0 0 0,1 1 0 0 0,-1-1 0 0 0,1 1 0 0 0,-1-1 0 0 0,1 1 0 0 0,-1-1 0 0 0,0 1 0 0 0,1-1 0 0 0,-1 0 0 0 0,0 1 0 0 0,1-1 0 0 0,-1 0 0 0 0,0 0 0 0 0,0 1 0 0 0,-15 2 0 0 0,13-2 0 0 0,0 0 0 0 0,0-1 0 0 0,1 1 0 0 0,-1-1 0 0 0,-1 0 0 0 0,1 0 0 0 0,-1 0 0 0 0,-2 0 0 0 0,-10 1 0 0 0,-1 2 0 0 0,0 0 0 0 0,1 0 0 0 0,-11 5 0 0 0,23-7 0 0 0,-1 1 0 0 0,0-2 0 0 0,0 1 0 0 0,-1 0 0 0 0,1-1 0 0 0,0 0 0 0 0,-22 2 0 0 0,-91 21 0 0 0,102-20 0 0 0,0-2 0 0 0,-12 0 0 0 0,9-1 0 0 0,-11 3 0 0 0,-13 2 0 0 0,0-1 0 0 0,-1-3 0 0 0,-22-2 0 0 0,18 0 0 0 0,28 1 0 0 0,-1-1 0 0 0,0 0 0 0 0,-3-2 0 0 0,3-1 0 0 0,1 2 0 0 0,-1 0 0 0 0,0 1 0 0 0,-4 1 0 0 0,-23-1 0 0 0,25 1 0 0 0,-16 0 0 0 0,-27 8 0 0 0,-11 0 0 0 0,40-6 0 0 0,-83 6 0 0 0,84-3 0 0 0,0 0 0 0 0,-12 6 0 0 0,-15 3 0 0 0,-59 5 0 0 0,63-15 0 0 0,46-3 0 0 0,-4-2 0 0 0,1 0 0 0 0,0-1 0 0 0,0 0 0 0 0,-14-5 0 0 0,-12-1 0 0 0,17 3 0 0 0,1 0 0 0 0,-1-2 0 0 0,-3-3 0 0 0,-38-11 0 0 0,55 18 0 0 0,-1 0 0 0 0,0 1 0 0 0,-10-1 0 0 0,-12-2 0 0 0,18 3 0 0 0,0 0 0 0 0,0 1 0 0 0,-10 1 0 0 0,-14-1 0 0 0,20 2 0 0 0,17-1 0 0 0,0 1 0 0 0,0-1 0 0 0,-1 0 0 0 0,1 0 0 0 0,0-1 0 0 0,0 1 0 0 0,-1 0 0 0 0,0-1 0 0 0,-7-3 0 0 0,-3 1 0 0 0,9 3 0 0 0,2 2 0 0 0,-18-2 0 0 0,20 0 0 0 0,1 0 0 0 0,-1 0 0 0 0,1 0 0 0 0,0 0 0 0 0,-1 0 0 0 0,1 0 0 0 0,0 0 0 0 0,-1 0 0 0 0,1 0 0 0 0,0 0 0 0 0,-1 1 0 0 0,1-1 0 0 0,0 0 0 0 0,-1 0 0 0 0,1 0 0 0 0,0 0 0 0 0,-1 1 0 0 0,1-1 0 0 0,0 0 0 0 0,0 0 0 0 0,-1 0 0 0 0,1 1 0 0 0,0-1 0 0 0,0 1 0 0 0,1-1 0 0 0,-1 1 0 0 0,0-1 0 0 0,0 1 0 0 0,1-1 0 0 0,-1 1 0 0 0,0-1 0 0 0,1 0 0 0 0,-1 1 0 0 0,1-1 0 0 0,-1 0 0 0 0,0 1 0 0 0,1-1 0 0 0,-1 0 0 0 0,1 1 0 0 0,-1-1 0 0 0,1 0 0 0 0,3 3 0 0 0,-3-3 0 0 0,23 8 0 0 0,-23-8 0 0 0,5 3 0 0 0,0-1 0 0 0,0 0 0 0 0,0-1 0 0 0,1 1 0 0 0,-1-1 0 0 0,1 0 0 0 0,-1-1 0 0 0,0 1 0 0 0,2-2 0 0 0,102-11 0 0 0,-79 9 0 0 0,20 0 0 0 0,4 1 0 0 0,19-1 0 0 0,-28 1 0 0 0,6-2 0 0 0,106-9 0 0 0,-98 9 0 0 0,-29 0 0 0 0,1-1 0 0 0,-6 1 0 0 0,18-1 0 0 0,-29 5 0 0 0,55-3 0 0 0,44 4 0 0 0,-89 2 0 0 0,0 1 0 0 0,5 2 0 0 0,21 4 0 0 0,3 0 0 0 0,-19-3 0 0 0,17 0 0 0 0,191 19 0 0 0,-155-22 0 0 0,-10 0 0 0 0,-54-3 0 0 0,9-2 0 0 0,-15 1 0 0 0,0 0 0 0 0,0 1 0 0 0,7 1 0 0 0,-19 0 0 0 0,1-1 0 0 0,0 0 0 0 0,-1-1 0 0 0,1 0 0 0 0,0 0 0 0 0,0 0 0 0 0,-1-1 0 0 0,3 0 0 0 0,9-2 0 0 0,1 1 0 0 0,7 0 0 0 0,-7 1 0 0 0,0-1 0 0 0,4-1 0 0 0,-12 1 0 0 0,0 1 0 0 0,1 1 0 0 0,-1 0 0 0 0,1 0 0 0 0,-1 1 0 0 0,-9-1 0 0 0,2 0 0 0 0,0 0 0 0 0,0 0 0 0 0,0 0 0 0 0,0-1 0 0 0,0 1 0 0 0,1-1 0 0 0,-1 0 0 0 0,0 0 0 0 0,15-4 0 0 0,-8 3 0 0 0,0 0 0 0 0,-10 2 0 0 0,0 0 0 0 0,-1 0 0 0 0,1 0 0 0 0,0 0 0 0 0,-1 0 0 0 0,1 0 0 0 0,0-1 0 0 0,-1 1 0 0 0,1 0 0 0 0,-1-1 0 0 0,1 1 0 0 0,-1 0 0 0 0,1-1 0 0 0,-1 1 0 0 0,1 0 0 0 0,-1-1 0 0 0,0 1 0 0 0,0-1 0 0 0,1 1 0 0 0,-1 0 0 0 0,0-1 0 0 0,0 1 0 0 0,0-1 0 0 0,1 1 0 0 0,-1-1 0 0 0,0 1 0 0 0,0-1 0 0 0,0 1 0 0 0,0-1 0 0 0,0 1 0 0 0,0 0 0 0 0,0-1 0 0 0,0 1 0 0 0,0-1 0 0 0,0 1 0 0 0,-1-2 0 0 0,1 1 0 0 0,-1 0 0 0 0,1 0 0 0 0,-1 0 0 0 0,1 0 0 0 0,-1 0 0 0 0,0 0 0 0 0,1 0 0 0 0,-2 0 0 0 0,-6-7 0 0 0,5 7 0 0 0,2 1 0 0 0,-20-4 0 0 0,12 1 0 0 0,-1 1 0 0 0,1 0 0 0 0,0 1 0 0 0,-1 0 0 0 0,1 1 0 0 0,-1 0 0 0 0,-1 0 0 0 0,-10 1 0 0 0,3-1 0 0 0,1 2 0 0 0,-6 1 0 0 0,1 0 0 0 0,10-2 0 0 0,0-1 0 0 0,0 0 0 0 0,-7-1 0 0 0,-15-1 0 0 0,-87-3 0 0 0,57 4 0 0 0,41 2 0 0 0,0-2 0 0 0,0-1 0 0 0,-8-1 0 0 0,11-1 0 0 0,1 2 0 0 0,-1 1 0 0 0,0 0 0 0 0,-3 2 0 0 0,-25-2 0 0 0,29 0 0 0 0,-16 1 0 0 0,-109 12 0 0 0,25 3 0 0 0,-4 5 0 0 0,89-15 0 0 0,0 2 0 0 0,-28 9 0 0 0,-63 29 0 0 0,86-29 0 0 0,15-5 0 0 0,0-2 0 0 0,-5 1 0 0 0,-4 1 0 0 0,21-7 0 0 0,0 0 0 0 0,0-1 0 0 0,-12 2 0 0 0,-113 5 0 0 0,65-6 0 0 0,47-3 0 0 0,-11-1 0 0 0,-17-1 0 0 0,45 1 0 0 0,0-1 0 0 0,0 1 0 0 0,0-2 0 0 0,0 1 0 0 0,-2-2 0 0 0,-17-2 0 0 0,7-1 0 0 0,7 4 0 0 0,3 0 0 0 0,0-2 0 0 0,2-2 0 0 0,1 0 0 0 0,7 5 0 0 0,-1 1 0 0 0,1 0 0 0 0,0 0 0 0 0,0-1 0 0 0,-1 1 0 0 0,1 0 0 0 0,0 0 0 0 0,0-1 0 0 0,0 1 0 0 0,0 0 0 0 0,-1-1 0 0 0,1 1 0 0 0,0 0 0 0 0,0-1 0 0 0,0 1 0 0 0,0 0 0 0 0,0-1 0 0 0,0 1 0 0 0,0 0 0 0 0,0-1 0 0 0,0 1 0 0 0,0 0 0 0 0,0-1 0 0 0,0 1 0 0 0,1-1 0 0 0,-1 0 0 0 0,1 0 0 0 0,-1 1 0 0 0,1-1 0 0 0,0 0 0 0 0,-1 1 0 0 0,1-1 0 0 0,0 0 0 0 0,-1 1 0 0 0,1-1 0 0 0,0 1 0 0 0,1-1 0 0 0,7-4 0 0 0,1 1 0 0 0,0 0 0 0 0,0 1 0 0 0,0 0 0 0 0,0 1 0 0 0,1 0 0 0 0,-1 0 0 0 0,1 1 0 0 0,1-1 0 0 0,78-16 0 0 0,51-4 0 0 0,-90 12 0 0 0,2-2 0 0 0,-5 1 0 0 0,14 0 0 0 0,-23 5 0 0 0,-1-2 0 0 0,32-11 0 0 0,-33 9-378 0 0,0 2-1 0 0,1 1 1 0 0,26-1 378 0 0,113-2-157 0 0,-131 9 843 0 0,-18 1-158 0 0,5 2-528 0 0,-6-1 78 0 0,8-1-78 0 0,-20-1 0 0 0,3 0 0 0 0,1 1 0 0 0,-1 0 0 0 0,14 3 0 0 0,20 3 0 0 0,-32-5 0 0 0,1 2 0 0 0,-1 0 0 0 0,9 3 0 0 0,38 11 0 0 0,-55-14 0 0 0,1 1 0 0 0,-2 1 0 0 0,1 0 0 0 0,10 5 0 0 0,-5-1 0 0 0,10 3 0 0 0,-24-11 0 0 0,-1-1 0 0 0,0 1 0 0 0,0 0 0 0 0,0 0 0 0 0,0 0 0 0 0,-1 0 0 0 0,1 0 0 0 0,0 1 0 0 0,0-1 0 0 0,16 12 0 0 0,-9-7-64 0 0,-8-5-273 0 0,-1-1-138 0 0,-2 0 320 0 0,0-1-1 0 0,0 1 1 0 0,0-1-1 0 0,0 0 1 0 0,1 1-1 0 0,-1-1 1 0 0,0 0-1 0 0,0 0 1 0 0,0 0 155 0 0,-6-3-554 0 0,0 0-187 0 0,1 1-1 0 0,-1-1 1 0 0,1 0 0 0 0,0-1 741 0 0,-14-9-5798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0.3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172 13 6447 0 0,'0'0'142'0'0,"0"0"22"0"0,-2 1 13 0 0,-10 1-20 0 0,-1-4-125 0 0,2 0 1089 0 0,0 0 0 0 0,0 1 0 0 0,0 0 0 0 0,-4 1-1121 0 0,14 0 149 0 0,0 0-1 0 0,-1 0 0 0 0,1 0 0 0 0,0-1 0 0 0,-1 1 1 0 0,1 0-1 0 0,0-1 0 0 0,0 1 0 0 0,-1-1 1 0 0,1 1-149 0 0,0-1 111 0 0,0 1 0 0 0,0-1 1 0 0,0 1-1 0 0,-1 0 0 0 0,1-1 1 0 0,0 1-1 0 0,0 0 1 0 0,0 0-1 0 0,0 0 0 0 0,0 0-111 0 0,-2-1 175 0 0,0 0-44 0 0,-12 3 674 0 0,4 1-716 0 0,-14 12 1959 0 0,23-14-1677 0 0,2-1 117 0 0,0 2 21 0 0,0 9-66 0 0,2 1-294 0 0,4 0-133 0 0,0-5-16 0 0,1 0 0 0 0,-1 0 0 0 0,1-1 0 0 0,0 0 0 0 0,5 2 0 0 0,9 10 0 0 0,-11-10 0 0 0,1 0 0 0 0,0-1 0 0 0,2 1 0 0 0,11 6 0 0 0,1 1 0 0 0,0-2 0 0 0,3 1 0 0 0,29 14 0 0 0,7 4-20 0 0,-35-18 483 0 0,18 11-463 0 0,40 22 1355 0 0,5 5-1105 0 0,-55-30-250 0 0,16 10 0 0 0,-30-17 0 0 0,2 3 0 0 0,-15-11 0 0 0,-6-6 0 0 0,0-1 0 0 0,9 9 0 0 0,-4 0 0 0 0,-3 4 0 0 0,-1-1 0 0 0,-3-1 0 0 0,-6 2 0 0 0,-11 10 0 0 0,8-13 0 0 0,-7 9 0 0 0,-4 3 0 0 0,5-8 0 0 0,1 0 0 0 0,-1-1 0 0 0,0-1 0 0 0,-1 0 0 0 0,-7 7 0 0 0,15-13 0 0 0,0 0 0 0 0,0-1 0 0 0,-7 4 0 0 0,-1 0 0 0 0,-10 6 0 0 0,-4 4 0 0 0,16-10 0 0 0,-1-1 0 0 0,-1-1 0 0 0,-14 7 0 0 0,10-6 0 0 0,1 1 0 0 0,-2 2 0 0 0,-1 1 0 0 0,-8 2 0 0 0,8-3 0 0 0,-8 5 0 0 0,-17 6 0 0 0,30-13 0 0 0,12-9 0 0 0,-2 1 0 0 0,-10 4 0 0 0,11-3 0 0 0,-4 3 0 0 0,-3 4 0 0 0,1-1 0 0 0,1 2 0 0 0,8-8 0 0 0,3-3 0 0 0,7-10 0 0 0,2-2 0 0 0,2 0 0 0 0,1 0 0 0 0,0 2 0 0 0,5-4 0 0 0,-12 11 0 0 0,-3 0 0 0 0,0 0 0 0 0,0 0 0 0 0,0 0 0 0 0,1-2 0 0 0,14-14 0 0 0,41-34 0 0 0,-34 30 0 0 0,10-4 0 0 0,1-2 0 0 0,1-1 0 0 0,-16 14 0 0 0,0-2 0 0 0,-1-1 0 0 0,10-11 0 0 0,-7 4 0 0 0,-15 18 0 0 0,0-1 0 0 0,-1 1 0 0 0,0-2 0 0 0,-1 1 0 0 0,0-2 0 0 0,-4 8 0 0 0,-2 3 0 0 0,0-1 0 0 0,0 1 0 0 0,0-1 0 0 0,0 1 0 0 0,-1-1 0 0 0,1 1 0 0 0,0-1 0 0 0,-1 0 0 0 0,1 1 0 0 0,-1-2 0 0 0,6-20 0 0 0,-6 11 0 0 0,-1 5 23 0 0,0-1 0 0 0,-1 1 1 0 0,0 0-1 0 0,0 0 0 0 0,0 0 0 0 0,-1 0 0 0 0,-1 1 0 0 0,1-1-23 0 0,0 3 154 0 0,1-1 0 0 0,-1 1 0 0 0,0 0 0 0 0,-1 1 0 0 0,1-1 0 0 0,-1 1 0 0 0,1-1-1 0 0,-1 1 1 0 0,0 0 0 0 0,0 0 0 0 0,-1 1 0 0 0,-1-2-154 0 0,-1 1 2 0 0,-1-1 0 0 0,1 2 0 0 0,-1-1 0 0 0,0 1 0 0 0,1 0 0 0 0,-1 0 0 0 0,0 1 0 0 0,-8-1-2 0 0,9 1 0 0 0,-1 0 0 0 0,1 0 0 0 0,-6-3 0 0 0,6 3 0 0 0,1-1 0 0 0,0 1 0 0 0,-1 0 0 0 0,1 0 0 0 0,-1 1 0 0 0,0-1 0 0 0,-97 1 0 0 0,89 0 0 0 0,-60-10 0 0 0,67 9-713 0 0,-1-2-1 0 0,1 1 1 0 0,0-1 0 0 0,0 0 0 0 0,-7-4 713 0 0,14 6-505 0 0,0 1 1 0 0,0-1-1 0 0,0 0 1 0 0,1 1 0 0 0,-1-1-1 0 0,0 0 1 0 0,0 0-1 0 0,0 0 1 0 0,1 1 0 0 0,-1-1 504 0 0,-5-12-6438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2.3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247 1 6447 0 0,'-13'8'148'0'0,"8"-4"-61"0"0,-1-1 1 0 0,1 1-1 0 0,-1-1 0 0 0,1-1 1 0 0,-1 1-1 0 0,-3 0-87 0 0,0 0 364 0 0,-1 0 0 0 0,1 1 0 0 0,0 0 0 0 0,-2 1-364 0 0,9-4 140 0 0,0 0 0 0 0,-1-1 0 0 0,1 1 1 0 0,0-1-1 0 0,0 1 0 0 0,-1-1 0 0 0,1 0 0 0 0,0 0 0 0 0,-1 0 0 0 0,1-1 0 0 0,0 1 0 0 0,-1 0 0 0 0,0-1-140 0 0,0 0 136 0 0,-1 1 1 0 0,1-1 0 0 0,0 1-1 0 0,-1 0 1 0 0,1 0-1 0 0,-2 1-136 0 0,0 0 272 0 0,-1-1-1 0 0,0 1 0 0 0,1-1 0 0 0,-1 0 0 0 0,0 0 1 0 0,0-1-1 0 0,-3 0-271 0 0,1 0 149 0 0,1 1-61 0 0,6 1 283 0 0,-3-3 759 0 0,6 1-551 0 0,12 0-281 0 0,1-1 231 0 0,99-19 588 0 0,-69 14-1117 0 0,1 2 0 0 0,0 2 0 0 0,12 2 0 0 0,-52 1 0 0 0,69 1 0 0 0,65 9 0 0 0,-108-5 0 0 0,23 6 0 0 0,-20-3 0 0 0,10 0 0 0 0,-34-7 0 0 0,16 2 0 0 0,-1 1 0 0 0,0 1 0 0 0,19 7 0 0 0,-35-9-2 0 0,1 0-1 0 0,4 0 3 0 0,0 0 39 0 0,1 1-1 0 0,6 2-38 0 0,-20-5 371 0 0,-2-1 117 0 0,0 0 21 0 0,0 0-66 0 0,-10 3-278 0 0,4-1-165 0 0,0 0 0 0 0,0-1 0 0 0,0 1 0 0 0,0-1 0 0 0,-2-1 0 0 0,-8 3 0 0 0,7-1 0 0 0,0 0 0 0 0,1-1 0 0 0,-1 0 0 0 0,0 0 0 0 0,-9-1 0 0 0,-23-1 0 0 0,17 2 0 0 0,-15-3 0 0 0,-35-3 0 0 0,-15-2 0 0 0,26 0 0 0 0,1 2 0 0 0,-39 3 0 0 0,47 2 0 0 0,17 0 0 0 0,-38 5 0 0 0,31-2 0 0 0,31-3 0 0 0,-1 1 0 0 0,1 0 0 0 0,-7 2 0 0 0,13-1 0 0 0,0-1 0 0 0,0 0 0 0 0,0-1 0 0 0,0 1 0 0 0,1-1 0 0 0,-1-1 0 0 0,-4 0 0 0 0,-11 0 0 0 0,22 1 0 0 0,3-2 0 0 0,11-3 0 0 0,-1 0 0 0 0,-3 1 0 0 0,-7 3 0 0 0,1-1 0 0 0,-1 1 0 0 0,1-1 0 0 0,-1 1 0 0 0,1 0 0 0 0,0 1 0 0 0,3-1 0 0 0,68-8 0 0 0,32-2 0 0 0,67-4 0 0 0,-59 4 0 0 0,127-1 0 0 0,-212 12 0 0 0,-1 2 0 0 0,10 3 0 0 0,12 0 0 0 0,-42-4 0 0 0,1 0 0 0 0,-1 0 0 0 0,4 2 0 0 0,-1 1 0 0 0,0 0 0 0 0,-1 1 0 0 0,6 3 0 0 0,-10-2 0 0 0,-6-5 0 0 0,0 0 0 0 0,-1 0 0 0 0,1 0 0 0 0,-1 0 0 0 0,0 0 0 0 0,1 0 0 0 0,-1 1 0 0 0,0-1 0 0 0,0 0 0 0 0,0 0 0 0 0,0 0 0 0 0,0 0 0 0 0,0 0 0 0 0,0 1 0 0 0,0-1 0 0 0,0 0 0 0 0,0 0 0 0 0,-1 0 0 0 0,1 0 0 0 0,0 0 0 0 0,-1 0 0 0 0,1 0 0 0 0,-1 0 0 0 0,1 0 0 0 0,-1 0 0 0 0,0 0 0 0 0,0 2 0 0 0,-1 0 0 0 0,0 0 0 0 0,0 0 0 0 0,-1-1 0 0 0,1 1 0 0 0,-1-1 0 0 0,1 1 0 0 0,-1-1 0 0 0,-3 2 190 0 0,0-1 0 0 0,0 0 0 0 0,0-1 0 0 0,0 0 0 0 0,0 0 0 0 0,0 0 0 0 0,-1 0 0 0 0,-4 0-190 0 0,-22 6 512 0 0,17-4-509 0 0,0 0-1 0 0,0-1 1 0 0,-1 0-1 0 0,1-1 1 0 0,-1-1-1 0 0,1-1 1 0 0,-2 0-3 0 0,-11-2-1 0 0,0-1 1 0 0,0-1-1 0 0,-16-6 1 0 0,-30-5 0 0 0,42 10 0 0 0,0-3 0 0 0,-23-7 0 0 0,36 7 0 0 0,0 2 0 0 0,0 0 0 0 0,-19-2 0 0 0,19 5 0 0 0,20 3 0 0 0,0 0 0 0 0,0 0 0 0 0,0 0 0 0 0,0 0 0 0 0,0 0 0 0 0,0 0 0 0 0,0 0 0 0 0,0 0 0 0 0,1 0 0 0 0,-1 0 0 0 0,0 0 0 0 0,0 0 0 0 0,0 0 0 0 0,0 0 0 0 0,0 0 0 0 0,0 0 0 0 0,0 0 0 0 0,0 0 0 0 0,0 0 0 0 0,0 0 0 0 0,0 0 0 0 0,0 0 0 0 0,0-1 0 0 0,0 1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0,4-2 0 0 0,9 0 0 0 0,30-4 0 0 0,-17 2 0 0 0,12 0 0 0 0,110-10-395 0 0,-37 3-1036 0 0,-74 9 1266 0 0,13 3 165 0 0,-9-1-1 0 0,18 1 1 0 0,43 6 0 0 0,-80-5 0 0 0,0 2 0 0 0,0 1 0 0 0,0 0 0 0 0,-1 2 0 0 0,0 0 0 0 0,4 3 0 0 0,5 2 0 0 0,-22-9 0 0 0,-1-1 0 0 0,1 1 0 0 0,-1 1 0 0 0,0-1 0 0 0,0 1 0 0 0,0 1 0 0 0,4 2 0 0 0,6 8-442 0 0,-16-13-46 0 0,-1-2-750 0 0,0 0-3060 0 0,0 0-1316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3.9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10 6447 0 0,'0'0'298'0'0,"0"0"-10"0"0,-1 0-118 0 0,-18 0 1202 0 0,17 0-860 0 0,2 0 0 0 0,0 0 0 0 0,0 0 0 0 0,0 0-69 0 0,-1-1-222 0 0,-13-7 3211 0 0,13 7-2989 0 0,1 1-222 0 0,0 0 166 0 0,0 0 101 0 0,0 0 21 0 0,1 3-66 0 0,6 8-294 0 0,-3-6-151 0 0,0-1 0 0 0,0 0 0 0 0,0 0 0 0 0,1 0 0 0 0,0-1-1 0 0,0 0 1 0 0,0 0 0 0 0,0 0 0 0 0,0 0 0 0 0,5 1 2 0 0,2 1 120 0 0,1-1 0 0 0,0-1 0 0 0,0 0 0 0 0,4 0-120 0 0,-1 0 450 0 0,16 2 127 0 0,0 1 1 0 0,27 9-578 0 0,-38-8 0 0 0,-5-2 0 0 0,0 0 0 0 0,-1 1 0 0 0,1 1 0 0 0,-1 0 0 0 0,0 1 0 0 0,2 3 0 0 0,17 9 0 0 0,-26-15 0 0 0,1 0 0 0 0,-1 0 0 0 0,0 0 0 0 0,4 5 0 0 0,14 13 0 0 0,-18-16 0 0 0,-3 0 0 0 0,-4-5 0 0 0,0 1 0 0 0,-4 11 0 0 0,2-11 160 0 0,0-1 0 0 0,0 1 0 0 0,0-1 0 0 0,0 0 0 0 0,0 1 0 0 0,-1-1 0 0 0,1 0 0 0 0,-1 0 0 0 0,0 2-160 0 0,1-3 443 0 0,-6 5-278 0 0,-4 3-165 0 0,0 0 0 0 0,0-1 0 0 0,-6 3 0 0 0,12-8 0 0 0,0 1 0 0 0,0 0 0 0 0,1 1 0 0 0,-1-1 0 0 0,0 1 0 0 0,-17 16 0 0 0,11-12 0 0 0,1 0 0 0 0,0 1 0 0 0,1 1 0 0 0,-5 6 0 0 0,12-15 0 0 0,-9 10 0 0 0,-12 10 0 0 0,-9 11 0 0 0,0 3 0 0 0,-1-2 0 0 0,-23 16 0 0 0,33-30 0 0 0,4-2 0 0 0,-18 12 0 0 0,26-21 0 0 0,7-6 0 0 0,1 0 0 0 0,-1 0 0 0 0,0 0 0 0 0,0 0 0 0 0,0-1 0 0 0,-1 0 0 0 0,1 0 0 0 0,-3 1 0 0 0,-2 0 0 0 0,8-3 0 0 0,1 1 0 0 0,-1-1 0 0 0,1 0 0 0 0,0 0 0 0 0,-1 0 0 0 0,1 0 0 0 0,-1 0 0 0 0,1 0 0 0 0,-1 0 0 0 0,1 0 0 0 0,-1 0 0 0 0,1 0 0 0 0,0 0 0 0 0,-1 0 0 0 0,0-1 0 0 0,1 1 0 0 0,0 0 0 0 0,0-1 0 0 0,0 1 0 0 0,0 0 0 0 0,-1-1 0 0 0,1 1 0 0 0,0 0 0 0 0,0-1 0 0 0,0 1 0 0 0,0-1 0 0 0,0 1 0 0 0,0 0 0 0 0,0-1 0 0 0,0 1 0 0 0,0 0 0 0 0,0-1 0 0 0,1 1 0 0 0,-1-1 0 0 0,0 1 0 0 0,0 0 0 0 0,0-1 0 0 0,0 1 0 0 0,0 0 0 0 0,1-1 0 0 0,-1 1 0 0 0,0 0 0 0 0,0 0 0 0 0,1-1 0 0 0,7-9 0 0 0,0 4 0 0 0,0 0 0 0 0,1 1 0 0 0,-1 0 0 0 0,1 1 0 0 0,0 0 0 0 0,7-2 0 0 0,9-5 0 0 0,41-19 0 0 0,53-34 0 0 0,-59 31 0 0 0,-10 7 0 0 0,-40 21 0 0 0,0 0 0 0 0,1 1 0 0 0,-1 0 0 0 0,10-1 0 0 0,-4 0 0 0 0,8-6 0 0 0,-12 7 0 0 0,-10 2 0 0 0,0 0 0 0 0,4-3 0 0 0,-1-3 0 0 0,-5-1 0 0 0,-2 1 0 0 0,-3 2 0 0 0,-1 0 0 0 0,1 0 0 0 0,-1 1 0 0 0,0 0 0 0 0,0 0 0 0 0,-1 0 0 0 0,1 1 0 0 0,-5-2 0 0 0,0-1 0 0 0,-1-1 0 0 0,-2-3 0 0 0,4 2 0 0 0,0 1 0 0 0,0 1 0 0 0,-1 0 0 0 0,-9-5 0 0 0,-28-14 0 0 0,-1-4 0 0 0,20 11 0 0 0,-1 2 0 0 0,-1 1 0 0 0,0 1 0 0 0,-2 1 0 0 0,19 10 0 0 0,1 0 0 0 0,-1 0 0 0 0,0 1 0 0 0,-9 0 0 0 0,22 3 0 0 0,-1 0 0 0 0,1 0 0 0 0,0 0 0 0 0,0 0 0 0 0,0-1 0 0 0,0 1 0 0 0,0 0 0 0 0,0 0 0 0 0,0-1 0 0 0,0 1 0 0 0,0 0 0 0 0,0-1 0 0 0,-1 1 0 0 0,2-1 0 0 0,-1 0 0 0 0,0 1 0 0 0,0 0 0 0 0,0-1 0 0 0,0 1 0 0 0,0 0 0 0 0,0-1 0 0 0,0 1 0 0 0,-1 0 0 0 0,1 0 0 0 0,0 0 0 0 0,0 0 0 0 0,0 0 0 0 0,1 0 0 0 0,0 0 0 0 0,0 0 0 0 0,1 0 0 0 0,-1 0 0 0 0,0 0 0 0 0,0 0 0 0 0,0 0 0 0 0,0 0 0 0 0,0 0 0 0 0,0 0 0 0 0,0 0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0,0-1 0 0 0,0 1 0 0 0,0 0 0 0 0,0 0 0 0 0,0 0 0 0 0,0 0 0 0 0,-1 0 0 0 0,1 0 0 0 0,0 0 0 0 0,0 0 0 0 0,0 0 0 0 0,0 0 0 0 0,6-3 0 0 0,1 2 0 0 0,0 0 0 0 0,0 0 0 0 0,1 0 0 0 0,-1 1 0 0 0,0 0 0 0 0,0 0 0 0 0,2 1 0 0 0,3 0 0 0 0,94 5 0 0 0,9 5 0 0 0,-82-9 0 0 0,-26-3 0 0 0,1 2 0 0 0,0-1 0 0 0,-1 1 0 0 0,7 1 0 0 0,6 4 0 0 0,-13-3 0 0 0,0-1 0 0 0,0 0 0 0 0,5 0 0 0 0,-6-2 0 0 0,-4 0 0 0 0,0 0 0 0 0,0 1 0 0 0,0-1 0 0 0,0 0 0 0 0,-1 1 0 0 0,1-1 0 0 0,0 1 0 0 0,0 0 0 0 0,0 0 0 0 0,0 0 0 0 0,-1 0 0 0 0,1 0 0 0 0,5 4 0 0 0,-7-4 0 0 0,1-1 0 0 0,-1 1 0 0 0,0-1 0 0 0,0 1 0 0 0,0 0 0 0 0,1-1 0 0 0,-1 1 0 0 0,0-1 0 0 0,0 1 0 0 0,0-1 0 0 0,0 1 0 0 0,0 0 0 0 0,0-1 0 0 0,0 1 0 0 0,-3 7 0 0 0,1-5 0 0 0,-1-1 0 0 0,1 1 0 0 0,-1-1 0 0 0,1 1 0 0 0,-1-1 0 0 0,-2 1 0 0 0,2 0 0 0 0,-1 0 0 0 0,1-1 0 0 0,0 1 0 0 0,-2 2 0 0 0,-5 7 0 0 0,-1-1 0 0 0,-10 7 0 0 0,10-8 0 0 0,1-1 0 0 0,0 1 0 0 0,-7 9 0 0 0,-4 5 0 0 0,14-17 0 0 0,1-1 0 0 0,-4 7 0 0 0,4-5 0 0 0,3-3 0 0 0,0-1 0 0 0,0 1 0 0 0,0-1 0 0 0,-1 0 0 0 0,1 0 0 0 0,-1-1 0 0 0,0 1 0 0 0,0-1 0 0 0,-1 0 0 0 0,-1 1 0 0 0,0 0 1 0 0,1-1 0 0 0,0 1-1 0 0,0 0 1 0 0,-2 1-1 0 0,-3 3-136 0 0,9-7-560 0 0,-4 1-1268 0 0,4-2 941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56.8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 1360 2303 0 0,'-2'1'251'0'0,"-14"9"1338"0"0,14-9-1047 0 0,2-1-146 0 0,0 0-63 0 0,0 0-12 0 0,0 0-22 0 0,0 0-90 0 0,0 0-38 0 0,0 0-10 0 0,0 0-17 0 0,0 0-64 0 0,0 0-14 0 0,0 0 8 0 0,3-1 2 0 0,11-2 19 0 0,-1 0 0 0 0,1-2-1 0 0,-1 0 1 0 0,0 0 0 0 0,0-1-1 0 0,5-3-94 0 0,24-16 345 0 0,-1-2-1 0 0,-2-1 1 0 0,9-10-345 0 0,-27 21 60 0 0,11-10 66 0 0,-2-2 0 0 0,8-10-126 0 0,1-2 18 0 0,10-7 106 0 0,38-29-124 0 0,-66 59 20 0 0,-1-1-1 0 0,0-2-19 0 0,26-23 25 0 0,2 3-25 0 0,2 2 0 0 0,26-13 0 0 0,-39 27-2 0 0,39-23 16 0 0,24-9 113 0 0,-75 41-49 0 0,14-12-78 0 0,-5 3 53 0 0,59-43 21 0 0,-80 58-60 0 0,-1 1-1 0 0,4-5-13 0 0,-7 5 10 0 0,0 2-1 0 0,0-1 0 0 0,1 1 0 0 0,3-1-9 0 0,-2 2 16 0 0,0-1 0 0 0,-1 0 0 0 0,0-1 0 0 0,3-3-16 0 0,-4 4 0 0 0,0 0 0 0 0,1 0 0 0 0,2 0 0 0 0,0 0 0 0 0,-1-1 0 0 0,1 0 0 0 0,-5 2 0 0 0,3-2 0 0 0,0 0 0 0 0,0 1 0 0 0,1 0 0 0 0,7-2 0 0 0,-13 5 0 0 0,1 0 0 0 0,-1 0 0 0 0,2-1 0 0 0,6-6 84 0 0,-13 11-81 0 0,0 0-1 0 0,1 0 1 0 0,-1-1 0 0 0,0 1-1 0 0,0 0 1 0 0,0 0-1 0 0,0 0 1 0 0,1 0-1 0 0,-1 0 1 0 0,0-1-1 0 0,0 1 1 0 0,0 0 0 0 0,1 0-1 0 0,-1 0 1 0 0,0 0-1 0 0,0 0 1 0 0,0 0-1 0 0,1 0 1 0 0,-1 0-1 0 0,0 0 1 0 0,0 0 0 0 0,1 0-1 0 0,-1 0 1 0 0,0 0-1 0 0,0 0 1 0 0,1 0-1 0 0,-1 0-2 0 0,3 0 2 0 0,9-7 87 0 0,4-8-2 0 0,-13 14-44 0 0,7-2-21 0 0,-1-1 37 0 0,-1 1 6 0 0,-4 1-1 0 0,2 0 0 0 0,-4 2 3 0 0,-2 0 10 0 0,0 0 3 0 0,-3 1-43 0 0,0 1 0 0 0,1 0 0 0 0,-1 0-1 0 0,1 0 1 0 0,-2 2-37 0 0,-8 6 46 0 0,-167 118 550 0 0,134-93-446 0 0,-8 6 24 0 0,10-6 108 0 0,-3-3-282 0 0,6-4 144 0 0,1 1 0 0 0,2 3 0 0 0,-5 6-144 0 0,-27 22 168 0 0,22-20-64 0 0,-105 92 32 0 0,78-75-88 0 0,37-30-21 0 0,-17 17-27 0 0,-31 27 52 0 0,48-42-20 0 0,2 1 1 0 0,-16 18-33 0 0,-50 52 0 0 0,90-90 0 0 0,-26 23 0 0 0,27-24 0 0 0,0-3 0 0 0,1-3 11 0 0,8-2 42 0 0,1-1 11 0 0,2-1-10 0 0,11-3-42 0 0,0 0 1 0 0,-1-2-1 0 0,0 1 0 0 0,0-1 1 0 0,0-1-1 0 0,2-2-12 0 0,24-19-3 0 0,45-35 81 0 0,-16 9-5 0 0,6-4-18 0 0,232-187 164 0 0,-276 222-222 0 0,82-65 60 0 0,88-64-61 0 0,372-205 132 0 0,-521 330-101 0 0,30-19 21 0 0,35-21 6 0 0,-95 57-44 0 0,-12 5 11 0 0,25-11 22 0 0,-29 15 0 0 0,5-1-22 0 0,-7 1 32 0 0,-2 3 1 0 0,-1 2-49 0 0,0-1 0 0 0,0 1 0 0 0,0-1 0 0 0,0 0 0 0 0,-1 0 0 0 0,1 1 0 0 0,-1-1 0 0 0,0 0 0 0 0,0-1 0 0 0,0 1 0 0 0,0 0 0 0 0,0 0 0 0 0,-1-1 1 0 0,1 1-7 0 0,-9 7 38 0 0,-1-1-1 0 0,-10 8-36 0 0,10-9 11 0 0,-73 61-11 0 0,39-31 0 0 0,-11 5 0 0 0,21-17 8 0 0,1 1 0 0 0,-30 30-8 0 0,45-38 60 0 0,0 0-1 0 0,-2-1 1 0 0,-21 14-60 0 0,-252 159 259 0 0,232-149-256 0 0,1 2 1 0 0,2 3-1 0 0,-26 28-3 0 0,72-61 1 0 0,-7 6-7 0 0,1 1-1 0 0,-8 11 7 0 0,9-10-48 0 0,17-20 80 0 0,4-4-96 0 0,64-54-156 0 0,15-13 220 0 0,12-4 0 0 0,-68 54 0 0 0,118-86 0 0 0,-134 99 0 0 0,35-28 0 0 0,4 0 0 0 0,-26 21 0 0 0,11-9 0 0 0,13-10 0 0 0,99-83 64 0 0,-77 61-68 0 0,-20 16-56 0 0,11-5 60 0 0,-32 25 0 0 0,14-9 0 0 0,32-28 0 0 0,-50 36 1 0 0,-9 8 1 0 0,0-1 0 0 0,-1 0 0 0 0,0-1 0 0 0,-1 0 0 0 0,3-6-2 0 0,-10 9 43 0 0,-4 10-42 0 0,-1-1 1 0 0,0 1-1 0 0,0-1 1 0 0,0 1-1 0 0,0-1 1 0 0,0 1 0 0 0,-1-1-1 0 0,1 1 1 0 0,0-1-1 0 0,0 1 1 0 0,0-1-1 0 0,0 1 1 0 0,0-1 0 0 0,-1 1-1 0 0,1-1 1 0 0,0 1-1 0 0,0-1 1 0 0,-1 1-1 0 0,1 0 1 0 0,0-1 0 0 0,-1 1-1 0 0,1 0 1 0 0,-1-1-1 0 0,1 1 1 0 0,0 0-1 0 0,-1-1 1 0 0,1 1 0 0 0,-1 0-1 0 0,1 0 1 0 0,-1-1-1 0 0,1 1 1 0 0,-1 0-1 0 0,1 0-1 0 0,-2-1 3 0 0,1 1-1 0 0,-1-1 0 0 0,1 1 1 0 0,-1 0-1 0 0,0 0 0 0 0,1-1 0 0 0,-1 1 1 0 0,1 0-1 0 0,-1 1 0 0 0,0-1-2 0 0,-8 2 16 0 0,0 1-1 0 0,0 0 1 0 0,1 0-1 0 0,-1 1 0 0 0,-4 3-15 0 0,-10 4 13 0 0,-9 2 74 0 0,-8 4 53 0 0,0 1-1 0 0,-13 10-139 0 0,-121 83 321 0 0,139-85-271 0 0,1 2 1 0 0,2 0-1 0 0,-20 24-50 0 0,42-40-22 0 0,9-10-6 0 0,2-2 12 0 0,-1 1-1 0 0,1-1 1 0 0,-1 1 0 0 0,1-1-1 0 0,-1 1 1 0 0,1 0 0 0 0,-1-1-1 0 0,1 1 1 0 0,0 0 0 0 0,-1-1-1 0 0,1 1 1 0 0,0 0 0 0 0,0 0 16 0 0,2-1-1115 0 0,7 0-3972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2:10.170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0 4600 4607 0 0,'0'0'208'0'0,"0"0"67"0"0,0 0 154 0 0,0 0 69 0 0,0 0 12 0 0,0 0 2 0 0,0 0 0 0 0,0 0 0 0 0,0 0 0 0 0,0 0-69 0 0,0 0-222 0 0,0 0 166 0 0,0 0 101 0 0,0 0 21 0 0,0 0 3 0 0,0 0 0 0 0,0 0 0 0 0,0 0 0 0 0,0 0-69 0 0,0 0-222 0 0,0 0 166 0 0,0 0 101 0 0,0 0 21 0 0,0 0-66 0 0,1-1-294 0 0,1-6 170 0 0,0 0-1 0 0,1 0 0 0 0,0 0 0 0 0,0 0 1 0 0,1 0-1 0 0,0-1-318 0 0,8-14 154 0 0,-8 15-154 0 0,0 0 0 0 0,1 1 0 0 0,0-1 0 0 0,0 1 0 0 0,0 0 0 0 0,3-2 0 0 0,11-12 0 0 0,-10 9 0 0 0,1 2 0 0 0,0-1 0 0 0,10-6 0 0 0,-5 4 0 0 0,7-8 0 0 0,-2 1 0 0 0,-4 4 0 0 0,-2 0 0 0 0,2-3 0 0 0,45-49 0 0 0,-19 18 1440 0 0,-29 33-1237 0 0,0 2 0 0 0,2 0 0 0 0,1-1-203 0 0,14-13-1 0 0,23-20 1 0 0,-17 18 0 0 0,10-12 0 0 0,-30 31 0 0 0,-13 9 0 0 0,0 0 0 0 0,0 0 0 0 0,0 0 0 0 0,0-1 0 0 0,-1 1 0 0 0,2-2 0 0 0,10-12 0 0 0,1 0 0 0 0,1 0 0 0 0,9-6 0 0 0,-1 5 0 0 0,-10 7 0 0 0,9-9 0 0 0,-12 10 0 0 0,0 0 0 0 0,6-3 0 0 0,-7 6 0 0 0,0-1 0 0 0,0-1 0 0 0,3-3 0 0 0,-3 1 37 0 0,0 2 0 0 0,8-6-37 0 0,15-11 1366 0 0,-23 17-1162 0 0,0 0-1 0 0,1 0-203 0 0,-1 2 67 0 0,-2-1 0 0 0,1 0 0 0 0,1-2-67 0 0,0 0 0 0 0,-1 0 0 0 0,2 0 0 0 0,2-1 0 0 0,5-4 0 0 0,12-12 0 0 0,-27 23 0 0 0,38-34 0 0 0,-35 29 0 0 0,1 0 0 0 0,-1 0 0 0 0,2-4 0 0 0,5-6 0 0 0,-7 10 0 0 0,23-29 0 0 0,-17 22 0 0 0,-1 0 0 0 0,1-2 0 0 0,-1 1 0 0 0,1 0 0 0 0,1 0 0 0 0,16-18 0 0 0,2-7 0 0 0,14-18 0 0 0,-34 47 0 0 0,0 2 0 0 0,0-1 0 0 0,4-1 0 0 0,-4 3 0 0 0,1-1 0 0 0,-1-1 0 0 0,3-4 0 0 0,-2-2 0 0 0,-9 12 0 0 0,1 1 0 0 0,-1-1 0 0 0,1 1 0 0 0,0 0 0 0 0,2-2 0 0 0,2-1 0 0 0,1-1 0 0 0,-1 0 0 0 0,-1 0 0 0 0,7-9 0 0 0,-8 10 0 0 0,0 0 0 0 0,1 1 0 0 0,6-6 0 0 0,-9 9 0 0 0,34-32 0 0 0,16-20 0 0 0,-29 27 0 0 0,-11 11 0 0 0,0 1 0 0 0,16-13 0 0 0,2 1 0 0 0,2-5 0 0 0,0-9 0 0 0,4-2 0 0 0,2-6 0 0 0,-22 29 0 0 0,1 0 0 0 0,6-3 0 0 0,-5 4 0 0 0,47-43 0 0 0,14-4 0 0 0,-72 60 0 0 0,-1-1 0 0 0,2-3 0 0 0,13-12 0 0 0,32-29 0 0 0,-47 45 42 0 0,0 0 0 0 0,3-5-42 0 0,-6 6 89 0 0,1 0 1 0 0,0 0 0 0 0,1 0 0 0 0,3-1-90 0 0,19-15 802 0 0,-1 0 1 0 0,15-16-803 0 0,2-9 0 0 0,-12 12 0 0 0,-21 22-348 0 0,9-13 348 0 0,-12 14-218 0 0,1 1 0 0 0,10-10 218 0 0,-17 18 4 0 0,0-1-1 0 0,0 1 0 0 0,0-1 1 0 0,1-1-4 0 0,0-1 8 0 0,1 1 0 0 0,-1 0 0 0 0,1 0 0 0 0,0 0-1 0 0,4-3-7 0 0,1-1 3 0 0,-1 0 0 0 0,-1 0-1 0 0,1 0 1 0 0,0-3-3 0 0,5-4-2 0 0,9-5 15 0 0,2-6 13 0 0,-1 0 1 0 0,9-15-27 0 0,-26 33 0 0 0,0 0 0 0 0,7-5 0 0 0,-6 7 0 0 0,-2 0 0 0 0,1 0 0 0 0,-1-1 0 0 0,1-1 0 0 0,14-22 32 0 0,0 2 0 0 0,22-21-32 0 0,-34 40 0 0 0,1 2 0 0 0,1-1 0 0 0,4-2 0 0 0,-7 5 0 0 0,-1 0 0 0 0,1 0 0 0 0,-1-1 0 0 0,0 0 0 0 0,-1 0 0 0 0,0-1 0 0 0,0 0 0 0 0,1-2 0 0 0,-2 3 0 0 0,0 0 0 0 0,5-5 0 0 0,4-6 0 0 0,-10 13 0 0 0,1-1 0 0 0,0 1 0 0 0,0 1 0 0 0,0-1 0 0 0,2 0 0 0 0,18-17 0 0 0,42-51 0 0 0,-54 55 0 0 0,-7 11 1 0 0,27-33 62 0 0,18-15-63 0 0,-23 26 0 0 0,-3 2 0 0 0,9-5 0 0 0,-24 22 0 0 0,-4 6 0 0 0,-1-1 0 0 0,0 0 0 0 0,-1 0 0 0 0,1 0 0 0 0,3-5 0 0 0,-4 4 0 0 0,0 1 0 0 0,0 0 0 0 0,1 0 0 0 0,0 1 0 0 0,3-3 0 0 0,14-14 0 0 0,3-4 0 0 0,-18 19 0 0 0,-1 0 0 0 0,1-1 0 0 0,1-2 0 0 0,1-1 0 0 0,4-7 0 0 0,-5 4 0 0 0,-4 11 0 0 0,-1 1 0 0 0,0-1 0 0 0,1-2 0 0 0,-1 1 0 0 0,1 0 0 0 0,-1 0 0 0 0,0-1 0 0 0,0-1 0 0 0,0 1 0 0 0,1 0 0 0 0,-1 0 0 0 0,1 0 0 0 0,0 1 0 0 0,0-1 0 0 0,3-1 8 0 0,-1 0 11 0 0,0 0 0 0 0,0 0-1 0 0,4-6-18 0 0,8-8-2 0 0,-4 4 15 0 0,12-10-13 0 0,-10 9 54 0 0,0 1-2 0 0,12-9-52 0 0,-24 22 8 0 0,10-12 7 0 0,-2 2 34 0 0,-5 5-24 0 0,0 0 0 0 0,0 0 0 0 0,3-1-25 0 0,-8 7 0 0 0,2-3 9 0 0,1 1 1 0 0,-1-1-1 0 0,0 0 0 0 0,2-2-9 0 0,1-1 27 0 0,27-33 26 0 0,-24 29-45 0 0,0 0-1 0 0,-1-2-7 0 0,15-16 60 0 0,-6 8-50 0 0,3-2 44 0 0,13-11-54 0 0,-28 27 18 0 0,0 1 0 0 0,4-6-18 0 0,9-10 28 0 0,-2 3 3 0 0,-1 0 0 0 0,2-6-31 0 0,-12 18 2 0 0,0-2 6 0 0,-3 5-1 0 0,-1 1 0 0 0,0 0 0 0 0,1 0 0 0 0,0 0 0 0 0,-1 0 0 0 0,1 0 0 0 0,1 1 0 0 0,1-2-7 0 0,4-1 5 0 0,-7 4 1 0 0,1-1-1 0 0,0 1 1 0 0,-1-1-1 0 0,1 0 1 0 0,-1 0-1 0 0,0 0 1 0 0,0 0 0 0 0,0 0-1 0 0,0-1 1 0 0,0 1-1 0 0,0 0 1 0 0,-1-1-1 0 0,2-1-5 0 0,10-17 67 0 0,-6 10-67 0 0,0 0 0 0 0,1 1 0 0 0,0 0 0 0 0,3-2 0 0 0,-9 8 0 0 0,12-9 0 0 0,16-12 0 0 0,-11 9 55 0 0,1 3-35 0 0,7-7 33 0 0,-11 9-53 0 0,-13 8 0 0 0,7-7 10 0 0,-9 8 12 0 0,0 0 0 0 0,10-8-12 0 0,-5 6 17 0 0,21-19 63 0 0,-24 21-81 0 0,8-12 68 0 0,-9 11-35 0 0,4-3-31 0 0,0 0 0 0 0,-4 4 31 0 0,5-4-31 0 0,-2 1 0 0 0,-2 3 31 0 0,4 0-20 0 0,-6 2-7 0 0,-1 3-33 0 0,-1 5-457 0 0,0-1 0 0 0,0 1 1 0 0,0 0-1 0 0,-1-1 0 0 0,-1 1 0 0 0,1-1 0 0 0,-1 1 1 0 0,-1 0 474 0 0,-4 5-1530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2:15.176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0 2936 4607 0 0,'0'0'102'0'0,"0"0"20"0"0,0 0 6 0 0,0 0 51 0 0,0 0 213 0 0,0 0 96 0 0,0 0 21 0 0,0 0-66 0 0,0 0-222 0 0,0 0 166 0 0,0 0 101 0 0,0 0 21 0 0,0 0-66 0 0,0 0-222 0 0,0 0 166 0 0,0 0 101 0 0,0 0 21 0 0,0 0-66 0 0,2-1-294 0 0,0 0-145 0 0,1 0 0 0 0,0-1 0 0 0,-1 1 0 0 0,1 0 0 0 0,-1-1 0 0 0,1 0 0 0 0,-1 0 1 0 0,0 0-1 0 0,0 0-4 0 0,1-1 51 0 0,13-19 1760 0 0,-8 13-1662 0 0,13-23-129 0 0,-7 7-24 0 0,47-79 447 0 0,-44 79-122 0 0,1 0 0 0 0,1 1 0 0 0,0 1 0 0 0,2 1 0 0 0,9-6-321 0 0,3 1 0 0 0,-22 18 0 0 0,-1 1 0 0 0,0-1 0 0 0,0-1 0 0 0,3-4 0 0 0,33-37 0 0 0,-5 6 0 0 0,-28 32 0 0 0,0 0 0 0 0,0 0 0 0 0,14-8 0 0 0,-11 9 0 0 0,-5 3 0 0 0,0 0 0 0 0,0-1 0 0 0,-1-1 0 0 0,6-7 0 0 0,4-5 542 0 0,-15 19-243 0 0,0-1 1 0 0,-1-1-1 0 0,4-3-299 0 0,-5 4 18 0 0,2 0-1 0 0,-1 0 1 0 0,2-2-18 0 0,-2 3-301 0 0,0 0 0 0 0,0-1 0 0 0,0 1 1 0 0,0-2 300 0 0,2-3 515 0 0,0 1 0 0 0,1 0 0 0 0,6-6-515 0 0,11-12 213 0 0,-12 10-213 0 0,0 1 0 0 0,1 1 0 0 0,1 0 0 0 0,4-2 0 0 0,-13 11 0 0 0,1-1 0 0 0,-1 0 0 0 0,0 0 0 0 0,2-3 0 0 0,5-6 0 0 0,0 0 0 0 0,1 1 0 0 0,3-2 0 0 0,-9 9 0 0 0,-1 1 0 0 0,0-1 0 0 0,0-1 0 0 0,0 0 0 0 0,-3 4 0 0 0,0 1 0 0 0,-1 0 0 0 0,1 0 0 0 0,3-2 0 0 0,9-10 0 0 0,-8 7 0 0 0,-1 1 0 0 0,1 1 0 0 0,7-7 0 0 0,-7 8 0 0 0,0-2 0 0 0,0 1 0 0 0,-1-1 0 0 0,4-5 0 0 0,7-6 0 0 0,-13 14 0 0 0,0 0 0 0 0,0 0 0 0 0,2-4 0 0 0,-1 2 0 0 0,0 0 0 0 0,0 1 0 0 0,1 0 0 0 0,3-3 0 0 0,3-2 0 0 0,-9 7 0 0 0,19-20 0 0 0,-20 22 0 0 0,0-1 0 0 0,0 0 0 0 0,0 0 0 0 0,0 1 0 0 0,2-2 0 0 0,-2 2 0 0 0,0-1 0 0 0,0 1 0 0 0,0-1 0 0 0,0 1 0 0 0,0-1 0 0 0,0-1 0 0 0,4-5 0 0 0,0 1 0 0 0,1 0 0 0 0,-1 0 0 0 0,4-2 0 0 0,66-56 0 0 0,-27 23 0 0 0,-37 30 0 0 0,0-1 0 0 0,0-1 0 0 0,-1 0 0 0 0,17-23 0 0 0,-10 13 0 0 0,9-14 0 0 0,2 0 0 0 0,-21 26 0 0 0,0 1 0 0 0,7-7 0 0 0,-6 8 0 0 0,-1-1 0 0 0,0 1 0 0 0,1-4 0 0 0,-3 6 0 0 0,0-1 0 0 0,1 1 0 0 0,-1 0 0 0 0,2 1 0 0 0,0-1 0 0 0,1-1 0 0 0,0-1 0 0 0,6-7 0 0 0,-8 9 0 0 0,0 0 0 0 0,0 0 0 0 0,1 1 0 0 0,2-2 0 0 0,-2 3 0 0 0,-1 0 0 0 0,-1 0 0 0 0,1-1 0 0 0,-1 0 0 0 0,4-7 0 0 0,-9 12 0 0 0,0 1 0 0 0,1-1 0 0 0,-1 0 0 0 0,1 0 0 0 0,-1 0 0 0 0,1 1 0 0 0,-1-1 0 0 0,1 1 0 0 0,0-1 0 0 0,0 1 0 0 0,2-1 0 0 0,0-1 0 0 0,0 0 0 0 0,0 0 0 0 0,0-1 0 0 0,0 1 0 0 0,-1-1 0 0 0,1 0 0 0 0,9-9 0 0 0,-3 2 0 0 0,-7 8 0 0 0,0 0 0 0 0,0 1 0 0 0,0-1 0 0 0,2-1 0 0 0,35-28 0 0 0,1-2 0 0 0,-23 18 0 0 0,-14 11 0 0 0,2 0 0 0 0,-1 1 0 0 0,0-1 0 0 0,1 1 0 0 0,3-1 0 0 0,6-4 0 0 0,0 0 0 0 0,-1-1 0 0 0,0-1 0 0 0,4-3 0 0 0,2-4 0 0 0,0 0 0 0 0,1 0 0 0 0,9-5 0 0 0,-24 19 0 0 0,-1-1 0 0 0,1 0 0 0 0,-1 0 0 0 0,0-1 0 0 0,3-4 0 0 0,10-11 0 0 0,-6 8 0 0 0,6-8 0 0 0,-7 7 0 0 0,8-7 0 0 0,67-69 0 0 0,-68 69 0 0 0,6-7 0 0 0,-14 18 0 0 0,-5 5 0 0 0,0 1 0 0 0,-1-1 0 0 0,0 1 0 0 0,0-1 0 0 0,0-1 0 0 0,0 1 0 0 0,-1 0 0 0 0,0-2 0 0 0,15-23 0 0 0,-5 8 0 0 0,-6 10 0 0 0,1 0 0 0 0,1 1 0 0 0,0 0 0 0 0,3-2 0 0 0,-1 0 0 0 0,1-1 0 0 0,3-7 0 0 0,-3 4 0 0 0,0 1 0 0 0,2 1 0 0 0,0 0 0 0 0,0 0 0 0 0,7-3 0 0 0,-5 1-36 0 0,-12 12 277 0 0,1 1 1 0 0,0-1 0 0 0,-1 1 0 0 0,3-1-242 0 0,-3 1 138 0 0,0 1 1 0 0,0-1-1 0 0,-1 1 1 0 0,0-1-1 0 0,1 0 1 0 0,-1 0-1 0 0,-1-1 1 0 0,2-2-139 0 0,10-12 9 0 0,-11 15-9 0 0,0 0 0 0 0,-1 0 0 0 0,1-1 0 0 0,1-3 0 0 0,-3 6 0 0 0,0 0 0 0 0,0 0 0 0 0,0 0 0 0 0,1 0 0 0 0,-1 1 0 0 0,1-2 0 0 0,2-3 0 0 0,-3 4 0 0 0,0 0 0 0 0,0 1 0 0 0,0-1 0 0 0,0 0 0 0 0,1 0 0 0 0,-1 1 0 0 0,2-2 0 0 0,14-15 0 0 0,-12 12 0 0 0,0-3-17 0 0,-2 5 44 0 0,-3 6-197 0 0,0 10-1418 0 0,2-4 591 0 0,-1-6-10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3:14.36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278 731 4607 0 0,'0'0'208'0'0,"-1"0"67"0"0,-1 1-40 0 0,0 0 0 0 0,0-1 0 0 0,0 1 0 0 0,0-1 0 0 0,0 1 0 0 0,0-1 0 0 0,0 0 0 0 0,-2 0-235 0 0,3 1 100 0 0,-1 0-1 0 0,0 0 1 0 0,1 1 0 0 0,-1-1-1 0 0,1 0 1 0 0,-1 0 0 0 0,1 1-1 0 0,0-1 1 0 0,-1 1-1 0 0,1-1 1 0 0,0 2-100 0 0,0-2 42 0 0,-4 6 316 0 0,0 0 1 0 0,0 0-1 0 0,-3 2-358 0 0,2-2 0 0 0,5-5 83 0 0,0-1 0 0 0,-1 1 0 0 0,1-1-1 0 0,1 1 1 0 0,-1 0 0 0 0,0-1 0 0 0,0 1 0 0 0,1 0-1 0 0,-1 0 1 0 0,1 0 0 0 0,-1 0 0 0 0,1-1-1 0 0,0 1 1 0 0,0 1-83 0 0,0-1 67 0 0,0-1 1 0 0,-1 1-1 0 0,1-1 0 0 0,0 0 0 0 0,0 1 0 0 0,-1-1 0 0 0,1 0 1 0 0,0 1-1 0 0,-1-1 0 0 0,0 0 0 0 0,1 0 0 0 0,-1 1 0 0 0,0-1-67 0 0,-3 8 31 0 0,2-6 17 0 0,1 0-1 0 0,-1 0 1 0 0,1-1-1 0 0,-1 1 1 0 0,0 0-1 0 0,0-1 1 0 0,0 0-1 0 0,0 1 1 0 0,-2 0-48 0 0,3-2 488 0 0,1-1 21 0 0,0 0-66 0 0,0 0-437 0 0,1 0 1 0 0,-1 0-1 0 0,0 0 0 0 0,0 0 1 0 0,0 0-1 0 0,1 0 0 0 0,-1 0 1 0 0,0 0-1 0 0,0 0 0 0 0,0 0 1 0 0,0 0-1 0 0,1-1 0 0 0,-1 1 1 0 0,0 0-1 0 0,0 0 0 0 0,0 0 1 0 0,0 0-1 0 0,1 0 0 0 0,-1 0 1 0 0,0-1-1 0 0,0 1 0 0 0,0 0 1 0 0,0 0-1 0 0,0 0-6 0 0,6-5 456 0 0,50-26 269 0 0,-2-3 0 0 0,9-10-725 0 0,-16 12 155 0 0,112-85-155 0 0,-141 102 0 0 0,101-71 0 0 0,-76 56 377 0 0,28-19 686 0 0,-46 32-434 0 0,23-12-629 0 0,5-4-21 0 0,-11 7 21 0 0,7-1 0 0 0,4-2 0 0 0,5-7 0 0 0,-50 31 0 0 0,-1 0 0 0 0,0 0 0 0 0,3-2 0 0 0,11-9 0 0 0,-2 1 0 0 0,-13 10 0 0 0,1 3 0 0 0,2 3 0 0 0,-1 0 0 0 0,0-1 0 0 0,-1-3 0 0 0,-3 1 0 0 0,0 0 0 0 0,0 0 0 0 0,0 0 0 0 0,0 0 0 0 0,0-1 0 0 0,0 0 0 0 0,-1 0 0 0 0,1 0 0 0 0,-1 0 0 0 0,0-1 0 0 0,4-2 0 0 0,14-15 0 0 0,3-3 0 0 0,4-6 0 0 0,-16 19-5 0 0,-10 10 13 0 0,-1 0 1 0 0,0 0-1 0 0,0 0 1 0 0,0-1 0 0 0,1 1-1 0 0,-1 0 1 0 0,0 0 0 0 0,0-1-1 0 0,0 0-8 0 0,0 1 371 0 0,-1 1 117 0 0,0 0 21 0 0,0 0-66 0 0,-1 2-294 0 0,-4 7-147 0 0,-1-1-1 0 0,0 0 1 0 0,0 0-1 0 0,-1 0 0 0 0,0-1 1 0 0,0 0-1 0 0,0 0 1 0 0,-1-1-1 0 0,0 0 1 0 0,-1 0-1 0 0,-7 3-1 0 0,-7 6 0 0 0,-17 13 0 0 0,6-4 0 0 0,-103 64 0 0 0,5-3 0 0 0,80-49 0 0 0,-22 22 0 0 0,26-18 0 0 0,-117 99 0 0 0,103-92 0 0 0,21-17 0 0 0,-2 6 0 0 0,27-24 0 0 0,1-1 0 0 0,-2 0 0 0 0,0-1 0 0 0,-17 8 0 0 0,32-17 0 0 0,0 0 0 0 0,0-1 0 0 0,1 1 0 0 0,-1 0 0 0 0,1 0 0 0 0,-1 1 0 0 0,0-1 0 0 0,1 0 0 0 0,-2 2 0 0 0,-1 1 0 0 0,-1-2 0 0 0,-1 2 0 0 0,-9 7 0 0 0,2-1 0 0 0,-6 3 0 0 0,17-12 0 0 0,1 0 0 0 0,0 0 0 0 0,1-1 0 0 0,-1 1 0 0 0,0 0 0 0 0,0 0 0 0 0,1-1 0 0 0,-1 1 0 0 0,0 0 0 0 0,1 0 0 0 0,-1 0 0 0 0,1 0 0 0 0,-1 0 0 0 0,1 0 0 0 0,-7 10 0 0 0,6-10 0 0 0,-1 1 0 0 0,21-20 0 0 0,5-8 0 0 0,-5 7 0 0 0,0 0 0 0 0,1 2 0 0 0,10-7 0 0 0,23-20 0 0 0,127-123 0 0 0,-76 69 0 0 0,-42 45 0 0 0,5 0 0 0 0,-54 42 0 0 0,18-11 0 0 0,15-8 0 0 0,-7 6 0 0 0,15-11 0 0 0,44-29 0 0 0,-53 34 0 0 0,17-13 0 0 0,-36 25 0 0 0,-18 13 0 0 0,-1 0 0 0 0,1 0 0 0 0,-1-1 0 0 0,0 0 0 0 0,0-1 0 0 0,23-20-7 0 0,-8 7 86 0 0,-21 19 292 0 0,-1 1 117 0 0,0 0 21 0 0,0 0-66 0 0,0 0-429 0 0,-1 1 0 0 0,0-1 0 0 0,1 1 0 0 0,-1-1 0 0 0,1 1 0 0 0,-1-1 0 0 0,1 1 0 0 0,-1-1 1 0 0,1 1-1 0 0,-1 0 0 0 0,0 0-14 0 0,0 0 10 0 0,-15 16-10 0 0,-11 7 0 0 0,0 1 0 0 0,2-4 0 0 0,0-1 0 0 0,-26 15 0 0 0,20-15 0 0 0,-53 35 0 0 0,18-12 0 0 0,1 3 0 0 0,-47 50 0 0 0,52-43 0 0 0,-15 16 0 0 0,12-11 0 0 0,7-6 0 0 0,-28 24 0 0 0,72-66 0 0 0,-54 44 0 0 0,-13 4 0 0 0,6-3 0 0 0,6-3 0 0 0,-21 13 0 0 0,88-65 0 0 0,0 1 0 0 0,0-1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0,8-2 0 0 0,12-6 0 0 0,-1-4 0 0 0,0 0 0 0 0,10-10 0 0 0,17-11 0 0 0,9-3 0 0 0,-2-3 0 0 0,-2-3 0 0 0,30-30 0 0 0,-47 36 0 0 0,6-10 0 0 0,21-24 0 0 0,-22 28 0 0 0,-11 12 0 0 0,29-24 0 0 0,14-10 0 0 0,-53 49 0 0 0,0 0 0 0 0,2 1 0 0 0,-1 1 0 0 0,1 1 0 0 0,10-4 0 0 0,26-9 72 0 0,-54 24 299 0 0,-2 1 117 0 0,-2 1 21 0 0,-9 8-295 0 0,0-1 0 0 0,-1-1 0 0 0,-5 2-214 0 0,-2 1-34 0 0,-6 6 34 0 0,-74 52 0 0 0,-87 61 0 0 0,94-67 0 0 0,-4-4 0 0 0,-19 14 0 0 0,26-13 0 0 0,-3 9 0 0 0,68-49 0 0 0,-6 4 0 0 0,-25 25 0 0 0,34-29 0 0 0,18-15 0 0 0,5-3 0 0 0,4-3 0 0 0,7-4 0 0 0,-1-1 0 0 0,1-1 0 0 0,-1 0 0 0 0,1-2 0 0 0,45-40 0 0 0,-44 38 0 0 0,25-24 0 0 0,17-15 0 0 0,56-45-671 0 0,-42 29-7268 0 0,-50 46 1501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31:11.95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12 526 3679 0 0,'0'0'284'0'0,"-2"1"-186"0"0,-5 1 23 0 0,5-2 451 0 0,2 0 189 0 0,0 0 37 0 0,0 0-53 0 0,0 0-257 0 0,0 0-116 0 0,0 0-20 0 0,0 0-41 0 0,0 0-147 0 0,0 0-62 0 0,0 0-7 0 0,0-1-83 0 0,0 0-1 0 0,0 0 1 0 0,0 0 0 0 0,1 1-1 0 0,-1-1 1 0 0,0 0-1 0 0,1 0 1 0 0,-1 0 0 0 0,0 0-1 0 0,1 0 1 0 0,0 0-12 0 0,1-4 15 0 0,5-11 42 0 0,7-21 148 0 0,3 0-1 0 0,5-6-204 0 0,91-136 856 0 0,-95 155-581 0 0,4-2-275 0 0,8-13 245 0 0,-29 38-241 0 0,16-22 465 0 0,12-12-469 0 0,-24 29 80 0 0,1 1 0 0 0,0-1 0 0 0,0 1 0 0 0,1 0 0 0 0,-1 0-1 0 0,1 0 1 0 0,6-2-80 0 0,-10 6 31 0 0,0-1 0 0 0,0 1 0 0 0,0 0 0 0 0,1 0 0 0 0,-1 0 0 0 0,0 1 0 0 0,1-1 0 0 0,-1 1 0 0 0,0 0 0 0 0,1-1 0 0 0,-1 2 0 0 0,0-1-1 0 0,1 0 1 0 0,-1 1 0 0 0,0-1 0 0 0,1 1 0 0 0,-1 0 0 0 0,0 0 0 0 0,0 0 0 0 0,1 1-31 0 0,3 2 48 0 0,-2 0-1 0 0,1 0 1 0 0,0 0 0 0 0,-1 0-1 0 0,1 1 1 0 0,-1 0 0 0 0,-1 0 0 0 0,1 1-1 0 0,0 1-47 0 0,8 10 122 0 0,-2 0-1 0 0,0 1 0 0 0,2 6-121 0 0,26 58 291 0 0,-17-27 78 0 0,4 24-369 0 0,-11-35 72 0 0,-2-1-19 0 0,-3-11-51 0 0,1 1 0 0 0,2-2 0 0 0,8 15-2 0 0,-6-21-548 0 0,-2-2-219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3:18.791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1848 15 4607 0 0,'0'0'102'0'0,"0"0"20"0"0,0 0 6 0 0,0 0 51 0 0,0 0 213 0 0,0-1 96 0 0,1 0-231 0 0,0-1-389 0 0,0-7 3244 0 0,-1 8-2741 0 0,0 1 117 0 0,0 0 21 0 0,0 0-66 0 0,-1 1-294 0 0,-7 5 68 0 0,1 1 0 0 0,0-1-1 0 0,0 2 1 0 0,1-1-1 0 0,0 1 1 0 0,0 0-1 0 0,1 0 1 0 0,0 1-217 0 0,-10 14 331 0 0,-12 27-331 0 0,26-48 1 0 0,-131 179 2046 0 0,104-147-2047 0 0,1 2 0 0 0,-6 14 0 0 0,21-32 0 0 0,-1 0 0 0 0,-7 6 0 0 0,2-1 0 0 0,0 1 0 0 0,-48 72 500 0 0,-73 107 1048 0 0,20-35-1548 0 0,77-109 0 0 0,-19 17 0 0 0,13-18 0 0 0,-4 13 0 0 0,18-18 0 0 0,-14 20 0 0 0,3-8 0 0 0,17-24 0 0 0,-27 30 0 0 0,10-17 0 0 0,-24 40 0 0 0,58-79-24 0 0,-1-1 0 0 0,-4 4 24 0 0,2-3 489 0 0,1 0 1 0 0,1 1-490 0 0,-4 4 1154 0 0,-18 18-1154 0 0,-3 4-37 0 0,9-6 37 0 0,17-23 0 0 0,1 2 0 0 0,5-7 0 0 0,4-4 0 0 0,-1-1 0 0 0,1 0 0 0 0,-1 0 0 0 0,0 1 0 0 0,0-1 0 0 0,-1 0 0 0 0,1 1 0 0 0,0 1 0 0 0,-1-1 0 0 0,1 0 0 0 0,0 1 0 0 0,1-1 0 0 0,-1 0 0 0 0,0 0 0 0 0,0 0 0 0 0,-2 3 0 0 0,-1 0 0 0 0,4-5 0 0 0,0 1 0 0 0,0-1 0 0 0,0 0 0 0 0,0 1 0 0 0,0-1 0 0 0,0 0 0 0 0,0 2 0 0 0,-1 3 0 0 0,-10 14 0 0 0,8-15 0 0 0,-2-1 0 0 0,3 2 0 0 0,-1 0 0 0 0,1 1 0 0 0,2-5 0 0 0,-2-2 0 0 0,-7 11 0 0 0,4-7 0 0 0,5-4 0 0 0,-1 0 0 0 0,1 1 0 0 0,-1-1 0 0 0,1 0 0 0 0,0 0 0 0 0,-1 1 0 0 0,0 1 0 0 0,-3 5 0 0 0,4-4 0 0 0,-1-1 0 0 0,1 0 0 0 0,-1 0 0 0 0,0 0 0 0 0,0 0 0 0 0,0 0 0 0 0,-5 8 0 0 0,5-8 0 0 0,1-1 0 0 0,-1 1 0 0 0,1-1 0 0 0,-1 0 0 0 0,0 1 0 0 0,1-1 0 0 0,-1 0 0 0 0,0 0 0 0 0,-2 1 0 0 0,-1 0 0 0 0,3-2 0 0 0,0 0 0 0 0,0 1 0 0 0,0-1 0 0 0,1 1 0 0 0,-1-1 0 0 0,0 1 0 0 0,1-1 0 0 0,-1 1 0 0 0,1 0 0 0 0,0 0 0 0 0,0 0 0 0 0,-1 0 0 0 0,-7 13 0 0 0,2 1 0 0 0,6-11 0 0 0,0-3 0 0 0,1 0 0 0 0,-1-1 0 0 0,0 1 0 0 0,0 0 0 0 0,1-1 0 0 0,-1 1 0 0 0,0-1 0 0 0,0 1 0 0 0,-1-1 0 0 0,1 1 0 0 0,-1 0 0 0 0,1-1 0 0 0,1 0 0 0 0,-1 0 0 0 0,0-1 0 0 0,0 1 0 0 0,1 0 0 0 0,-1 0 0 0 0,0-1 0 0 0,0 1 0 0 0,-1 0 0 0 0,-16 12 0 0 0,2 6 0 0 0,11-14 0 0 0,2-3 0 0 0,1 1 0 0 0,-1-1 0 0 0,1 1 0 0 0,-1 0 0 0 0,1-1 0 0 0,-1 3 0 0 0,-4 4 0 0 0,-3 1 0 0 0,9-6 0 0 0,0-3 0 0 0,1 0 0 0 0,0 0 0 0 0,-1 0 0 0 0,1 0 0 0 0,-1 1 0 0 0,1-1 0 0 0,-1 0 0 0 0,1-1 0 0 0,-1 1 0 0 0,0 0 0 0 0,0 0 0 0 0,1 0 0 0 0,-18 22 0 0 0,12-16 0 0 0,2-3 0 0 0,0 0 0 0 0,0 1 0 0 0,0-1 0 0 0,-1 4 0 0 0,-3 6 0 0 0,4-5 0 0 0,-1-3 0 0 0,0 0 0 0 0,1 0 0 0 0,3 2 0 0 0,1 0 0 0 0,-2 1 0 0 0,1-2-133 0 0,1-5-563 0 0,0-2-257 0 0,0 0-58 0 0,0 0-12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3:25.2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1620 4607 0 0,'0'0'102'0'0,"0"0"20"0"0,0 0 6 0 0,-2 1-21 0 0,-2 4 80 0 0,-1-1 1 0 0,0 1-1 0 0,0-1 0 0 0,-4 3-187 0 0,-14 10 1304 0 0,17-12-1216 0 0,5-3 138 0 0,0-1-122 0 0,0-1 0 0 0,0 1 0 0 0,0 0 1 0 0,0 0-1 0 0,0 0 0 0 0,0-1 0 0 0,0 1 0 0 0,0 0 0 0 0,0-1 0 0 0,-1 1-104 0 0,-5 3 781 0 0,5-4-410 0 0,2 0 117 0 0,0 0 21 0 0,0 0-66 0 0,2 0-429 0 0,-1-1 0 0 0,0 1 0 0 0,0-1 0 0 0,1 0 0 0 0,-1 1 0 0 0,0-1 0 0 0,0 0 0 0 0,0 0 0 0 0,0 0 0 0 0,0 0 0 0 0,0 0-14 0 0,2-1 11 0 0,9-7-11 0 0,-9 7 0 0 0,-1 1 0 0 0,1-1 0 0 0,0 0 0 0 0,-1 0 0 0 0,0 0 0 0 0,1-1 0 0 0,-1 1 0 0 0,0-1 0 0 0,0 1 0 0 0,0-2 0 0 0,2-2 0 0 0,1 0-1 0 0,0 0 1 0 0,0 0 0 0 0,0 0-1 0 0,0 1 1 0 0,1 0-1 0 0,6-4 1 0 0,17-17 446 0 0,86-89 325 0 0,35-37 63 0 0,42-55 97 0 0,-143 154-434 0 0,31-36 123 0 0,-33 36-620 0 0,-32 38 0 0 0,-1 2 0 0 0,14-11 0 0 0,10-9 0 0 0,-18 15 0 0 0,0 0 0 0 0,6-1 0 0 0,15-13 0 0 0,0-5 0 0 0,-2-2 0 0 0,16-22 0 0 0,-18 22 1435 0 0,5-2-1435 0 0,4-3 613 0 0,-34 34-613 0 0,0 0 0 0 0,11-7 0 0 0,-3 3 0 0 0,63-45 0 0 0,-78 54 0 0 0,1 0 0 0 0,-1 0 0 0 0,-1-1 0 0 0,2-1 0 0 0,13-15 0 0 0,111-95 0 0 0,-99 85 0 0 0,-10 16 0 0 0,-18 14 0 0 0,1-1 0 0 0,-1 1 0 0 0,0 0 0 0 0,0-1 0 0 0,0 0 0 0 0,0 0 0 0 0,2-3 0 0 0,17-22 0 0 0,-13 16 0 0 0,0 0 0 0 0,5-8 0 0 0,7-6 0 0 0,-17 20 0 0 0,-1 0 72 0 0,-2 5 299 0 0,-1 1 117 0 0,0 0 21 0 0,0 0-66 0 0,-1 1-428 0 0,0-1 0 0 0,-1 1 0 0 0,1-1 0 0 0,0 1 0 0 0,0-1-1 0 0,0 1 1 0 0,0 0 0 0 0,0 0 0 0 0,0-1 0 0 0,0 1 0 0 0,1 0-15 0 0,-6 4 1 0 0,-7 4-1 0 0,-1 1 0 0 0,1 1 0 0 0,1 0 0 0 0,-4 6 0 0 0,-4 2 0 0 0,16-16 0 0 0,-1 1 0 0 0,1-1 0 0 0,-1 0 0 0 0,-2 1 0 0 0,-15 10 0 0 0,-73 69 0 0 0,59-50 0 0 0,-4 8 0 0 0,-22 21 0 0 0,46-48 0 0 0,-76 73 0 0 0,1 1 0 0 0,14-14 0 0 0,-10 11 0 0 0,-31 31 0 0 0,96-93 0 0 0,-55 58 0 0 0,63-64 0 0 0,-107 128 0 0 0,88-102 0 0 0,-15 13 0 0 0,-3 3 0 0 0,-22 23 0 0 0,52-62 0 0 0,0 0 0 0 0,-18 13 0 0 0,-11 3 0 0 0,45-32 0 0 0,-1 0 0 0 0,0 0 0 0 0,-3 0 0 0 0,2-1 0 0 0,6-3 0 0 0,1 0 0 0 0,0 0 0 0 0,0 0 0 0 0,-1 1 0 0 0,1-1 0 0 0,0 0 0 0 0,0 0 0 0 0,-1 0 0 0 0,1 0 0 0 0,0 0 0 0 0,-1-1 0 0 0,1 1 0 0 0,0 0 0 0 0,0 0 0 0 0,-1 0 0 0 0,1 0 0 0 0,0 0 0 0 0,0 0 0 0 0,-1 0 0 0 0,1 0 0 0 0,0-1 0 0 0,0 1 0 0 0,-1 0 0 0 0,1 0 0 0 0,0-1 0 0 0,0 1 0 0 0,0 0 0 0 0,0 0 0 0 0,0-1 0 0 0,0 1 0 0 0,-1 0 0 0 0,1-1 0 0 0,0 1 0 0 0,0 0 0 0 0,0-1 0 0 0,0 1 0 0 0,0 0 0 0 0,0 0 0 0 0,0-1 0 0 0,0 1 0 0 0,0 0 0 0 0,0-1 0 0 0,1 1 0 0 0,-1 0 0 0 0,5-8 0 0 0,4-2 0 0 0,-5 9 0 0 0,-1 0 0 0 0,3-2 0 0 0,0 0 0 0 0,0-1 0 0 0,-1 1 0 0 0,1-2 0 0 0,-1 1 0 0 0,0 0 0 0 0,1-3 0 0 0,8-5 0 0 0,14-9 0 0 0,-21 17 0 0 0,1-1 0 0 0,-2 0 0 0 0,3-2 0 0 0,2-3 0 0 0,1 1 0 0 0,0 0 0 0 0,5-2 0 0 0,-2 2 0 0 0,12-11 0 0 0,159-142-64 0 0,-155 136-1256 0 0,22-26 1320 0 0,40-38 293 0 0,-33 34 633 0 0,93-99-746 0 0,90-82-195 0 0,-137 132 15 0 0,124-92 0 0 0,-215 184 0 0 0,8-10 0 0 0,-9 9 0 0 0,9-7 0 0 0,-10 10 0 0 0,-1-1 0 0 0,5-6 0 0 0,-11 9 0 0 0,-5 5 0 0 0,1 0 0 0 0,0 0 0 0 0,0 1 0 0 0,1-1 0 0 0,-1 1 0 0 0,3-3 0 0 0,-1 1 72 0 0,-4 4 299 0 0,0 1 117 0 0,0 0 21 0 0,0 0-66 0 0,-1 1-294 0 0,-7 10-906 0 0,0 0 0 0 0,0 1 1 0 0,1 0-1 0 0,0 0 0 0 0,1 0 0 0 0,-4 13 757 0 0,6-12-6139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09.22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2759 0 0,'0'0'0'0'0,"0"0"112"0"0,0 0-32 0 0,0 0 16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28.8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928 81 6447 0 0,'0'-2'142'0'0,"1"-7"-20"0"0,-1 2 14 0 0,0 1 0 0 0,0-1 0 0 0,-1-5-136 0 0,1 8 272 0 0,-1 1-1 0 0,1 0 0 0 0,-1 0 0 0 0,0 0 1 0 0,0 0-1 0 0,0-1 0 0 0,0 1-271 0 0,-3-4 149 0 0,-1 4-61 0 0,5 2-28 0 0,-1 1 0 0 0,0 0 0 0 0,1 0-1 0 0,-1 0 1 0 0,0 0 0 0 0,0-1 0 0 0,1 1-1 0 0,-1 0 1 0 0,0 0 0 0 0,1 0 0 0 0,-1 1-1 0 0,0-1 1 0 0,0 0 0 0 0,1 0 0 0 0,-1 0-1 0 0,0 0 1 0 0,1 1 0 0 0,-1-1-1 0 0,0 0 1 0 0,1 1 0 0 0,-1-1 0 0 0,1 0-1 0 0,-1 1-59 0 0,-13 10 531 0 0,11-7-476 0 0,-12 7-40 0 0,11-7 10 0 0,-1-1-1 0 0,1 1 0 0 0,-3 3-24 0 0,-22 28 988 0 0,1 2 0 0 0,-19 33-988 0 0,-104 189 2048 0 0,-44 131-2048 0 0,183-365 0 0 0,-101 232 0 0 0,62-118 0 0 0,-21 108 0 0 0,65-223 0 0 0,-48 209 0 0 0,33-124 0 0 0,3 16 0 0 0,-15 202 0 0 0,26-188 0 0 0,7 49 0 0 0,7-38 0 0 0,8 9 0 0 0,-2-72 0 0 0,4 0 0 0 0,14 43 0 0 0,-16-89 0 0 0,1 0 0 0 0,2-1 0 0 0,2-1 0 0 0,11 16 0 0 0,-22-41 0 0 0,0-2 0 0 0,1 1 0 0 0,0-1 0 0 0,1 0 0 0 0,1-1 0 0 0,-1-1 0 0 0,2 1 0 0 0,0-2 0 0 0,0 1 0 0 0,0-2 0 0 0,1 0 0 0 0,5 2 0 0 0,-5-3 0 0 0,0-2 0 0 0,0 1 0 0 0,1-2 0 0 0,-1 0 0 0 0,1 0 0 0 0,0-1 0 0 0,0-1 0 0 0,1 0 0 0 0,-1-1 0 0 0,0-1 0 0 0,0 0 0 0 0,1-1 0 0 0,2-1 0 0 0,2-1 0 0 0,0-1 0 0 0,0-1 0 0 0,-1-1 0 0 0,0 0 0 0 0,12-7 0 0 0,5-4 0 0 0,-2-2 0 0 0,11-9 0 0 0,8-8 0 0 0,33-33 0 0 0,-46 37 0 0 0,-1-2 0 0 0,-2-1 0 0 0,0-1 0 0 0,-3-3 0 0 0,15-22 0 0 0,16-30 0 0 0,26-54 0 0 0,-45 61 221 0 0,9-30-221 0 0,-17 36 222 0 0,60-137 1383 0 0,6-45-1605 0 0,-79 188 0 0 0,-3 0 0 0 0,-3-2 0 0 0,-3 0 0 0 0,-4-1 0 0 0,-2 0 0 0 0,-5 0 0 0 0,-2-6 0 0 0,-3-31 628 0 0,-5 0-1 0 0,-5 1 1 0 0,-8-22-628 0 0,-28-74 178 0 0,-11 3-198 0 0,52 183 27 0 0,-41-122-7 0 0,-6 2 0 0 0,-32-53 0 0 0,68 158 0 0 0,-15-22 0 0 0,21 41 0 0 0,0 1 0 0 0,-1 0 0 0 0,0 1 0 0 0,-7-6 0 0 0,15 17 1 0 0,-1 0 1 0 0,0 0-1 0 0,0 0 0 0 0,-1 0 1 0 0,1 1-1 0 0,-1 0 0 0 0,1 0 0 0 0,-1 0 1 0 0,0 1-1 0 0,0 0 0 0 0,0 0 0 0 0,-1 1 1 0 0,1-1-1 0 0,-6 1-1 0 0,4 0-20 0 0,-1 1 0 0 0,1 0 0 0 0,0 1 0 0 0,0 0 0 0 0,-1 0 0 0 0,1 0 1 0 0,0 1-1 0 0,0 1 0 0 0,1-1 0 0 0,-1 1 0 0 0,-2 2 20 0 0,-5 3-946 0 0,0 0-1 0 0,-4 5 947 0 0,2-2-594 0 0,-38 25-920 0 0,8 1-20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30.5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872 26 8287 0 0,'0'0'191'0'0,"0"0"26"0"0,0 0 9 0 0,1-3-34 0 0,-1 3-192 0 0,0-1 5 0 0,0 0-1 0 0,1-1 1 0 0,-1 1 0 0 0,0 0 0 0 0,0-1 0 0 0,0 1 0 0 0,0 0-1 0 0,0-2-4 0 0,-1 3 0 0 0,1-1 1 0 0,-1 1-1 0 0,0 0 0 0 0,1-1 0 0 0,-1 1 0 0 0,0 0 0 0 0,0-1 0 0 0,1 1 0 0 0,-1 0 0 0 0,0 0 0 0 0,0-1 0 0 0,1 1 0 0 0,-1 0 0 0 0,0 0 0 0 0,0 0 1 0 0,1 0-1 0 0,-1 0 0 0 0,0 0 0 0 0,0 1 0 0 0,0-1 0 0 0,-4 0 74 0 0,-2 0 239 0 0,0 0 1 0 0,0 0-1 0 0,0 0 0 0 0,0 1 0 0 0,0 1 0 0 0,0-1 0 0 0,1 1 0 0 0,-1 0 0 0 0,1 0 0 0 0,-1 1 0 0 0,-3 2-313 0 0,-2 2 132 0 0,0 0-1 0 0,0 1 1 0 0,1 0-1 0 0,0 1 0 0 0,0 0 1 0 0,-3 5-132 0 0,-13 10 750 0 0,9-6-412 0 0,0 1 0 0 0,2 0 0 0 0,-2 3-338 0 0,-1 1 103 0 0,0 4-37 0 0,0 0 0 0 0,2 0 0 0 0,-1 8-66 0 0,-14 21 245 0 0,8-15 1236 0 0,-6 23-1481 0 0,5-12 124 0 0,-20 45-124 0 0,-20 75 0 0 0,-43 173 0 0 0,95-300 0 0 0,-41 184 0 0 0,31-126 0 0 0,-8 53 0 0 0,0 50 0 0 0,22-124 0 0 0,4 1 0 0 0,4 0 0 0 0,8 72 0 0 0,0-98 0 0 0,2-1 0 0 0,3 0 0 0 0,6 12 0 0 0,4 4 0 0 0,4 0 0 0 0,8 10 0 0 0,-22-57 0 0 0,0-1 0 0 0,2 0 0 0 0,1-1 0 0 0,1 0 0 0 0,0-2 0 0 0,2 0 0 0 0,0 0 0 0 0,2-2 0 0 0,3 2 0 0 0,8 6 0 0 0,10 13 0 0 0,-26-26 0 0 0,2 0 0 0 0,-1 0 0 0 0,2-2 0 0 0,-1 0 0 0 0,2-1 0 0 0,0-1 0 0 0,0-1 0 0 0,0-1 0 0 0,1 0 0 0 0,1-1 0 0 0,14 2 0 0 0,-17-5 293 0 0,0-1-1 0 0,1-1 1 0 0,0 0 0 0 0,-1-2-1 0 0,1 0 1 0 0,0-1-1 0 0,13-2-292 0 0,19-7 0 0 0,1-1 0 0 0,-2-3 0 0 0,13-6 0 0 0,-28 6-461 0 0,-1-1 1 0 0,15-11 460 0 0,-22 12-463 0 0,56-34 640 0 0,-49 27 424 0 0,3-3-315 0 0,-2-2 1 0 0,26-26-287 0 0,-45 39 33 0 0,7-9-33 0 0,-2 0 0 0 0,0-1 0 0 0,-2-2 0 0 0,14-21 0 0 0,6-16 0 0 0,-8 11 0 0 0,-8 14 0 0 0,29-40 0 0 0,-26 40 0 0 0,-2-1 0 0 0,3-11 0 0 0,39-82 0 0 0,-57 114 0 0 0,19-44 0 0 0,-3 0 0 0 0,-3-2 0 0 0,-2 0 0 0 0,10-60 0 0 0,-16 49 942 0 0,-4-1-1 0 0,1-52-941 0 0,-10 38 55 0 0,-4 0 0 0 0,-5 0 0 0 0,-4-10-55 0 0,-44-218 0 0 0,47 271 0 0 0,1 9 0 0 0,0 0 0 0 0,-11-24 0 0 0,1 15 410 0 0,-2 2-1 0 0,-3 0 1 0 0,-1 1 0 0 0,-2 1-1 0 0,-13-15-409 0 0,13 22 0 0 0,-6-10 0 0 0,-2 2 0 0 0,-39-39 0 0 0,43 54 0 0 0,-1 0 0 0 0,-1 2 0 0 0,-1 2 0 0 0,-19-11 0 0 0,25 20 0 0 0,-1 2 0 0 0,0 0 0 0 0,-1 2 0 0 0,0 1 0 0 0,-1 1 0 0 0,0 1 0 0 0,0 2 0 0 0,-6 0 0 0 0,-55-5-1782 0 0,68 9-457 0 0,2 1-4924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34.75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1 523 6447 0 0,'0'0'298'0'0,"0"0"-10"0"0,1-1-188 0 0,2 1-87 0 0,1-1-1 0 0,-1 1-1 0 0,0-1 0 0 0,0 0 0 0 0,0 0 1 0 0,0 0-1 0 0,0-1-11 0 0,27-4 2897 0 0,-18 2-2239 0 0,-1 0-427 0 0,0 1 0 0 0,6-1-231 0 0,-7 1-7 0 0,0 0 0 0 0,0 0 0 0 0,3-2 7 0 0,-4 1 238 0 0,0 1 0 0 0,0 0 0 0 0,1 0 0 0 0,2 1-238 0 0,13-1 492 0 0,1 2 0 0 0,20 1-492 0 0,-12 1 133 0 0,80 2-133 0 0,-44-1 0 0 0,111 3 1440 0 0,-104 0-976 0 0,-13 0-320 0 0,52 2-144 0 0,40 2 0 0 0,208 13 255 0 0,-253-13-67 0 0,35 5 1304 0 0,-70-5-1379 0 0,151 13-113 0 0,-172-16 0 0 0,56 4 0 0 0,-15-5 0 0 0,117 1 0 0 0,48-14 0 0 0,-214 6 0 0 0,303-20 0 0 0,-309 17 39 0 0,181-15 365 0 0,-123 12 1201 0 0,98-21-1605 0 0,-116 19 0 0 0,-40 6 0 0 0,4-3 0 0 0,45-9 0 0 0,57-11 0 0 0,-101 18 0 0 0,9-2 0 0 0,36-8 0 0 0,-22 5 0 0 0,105-20 0 0 0,-116 22 0 0 0,14-4 0 0 0,58-20 0 0 0,-79 18 0 0 0,74-23 0 0 0,-59 19 0 0 0,-53 18 0 0 0,-1 0 0 0 0,1-1 0 0 0,-1 0 0 0 0,3-2 0 0 0,-6 3 0 0 0,-1 1 0 0 0,1 0 0 0 0,0 1 0 0 0,-1 0 0 0 0,1 1 0 0 0,2 0 0 0 0,11-3 0 0 0,58-7 0 0 0,-60 7 0 0 0,0 2 0 0 0,7 0 0 0 0,-9 1 0 0 0,1 0 0 0 0,13-4 0 0 0,0-1 0 0 0,15 0 0 0 0,-19 2 0 0 0,5 2 0 0 0,-24 2 0 0 0,1-1 0 0 0,-1 0 0 0 0,1 0 0 0 0,5-2 0 0 0,13-4 0 0 0,0 2 0 0 0,13-1 0 0 0,-35 5 140 0 0,0-1 0 0 0,0 1-1 0 0,0-1 1 0 0,-1-1 0 0 0,1 1-1 0 0,2-2-139 0 0,-2 1 239 0 0,0 0 0 0 0,0 1 0 0 0,0-1-1 0 0,0 1 1 0 0,3 0-239 0 0,12-2 8 0 0,0-1 0 0 0,7-4-8 0 0,-25 9 0 0 0,20-9 0 0 0,1 2 0 0 0,0 1 0 0 0,21-2 0 0 0,-21 3 0 0 0,-19 4 0 0 0,1 0 0 0 0,-1 0 0 0 0,1 0 0 0 0,0 0 0 0 0,-1 1 0 0 0,1 0 0 0 0,0 0 0 0 0,2 1 0 0 0,0 1 0 0 0,-6-1 0 0 0,0 0 0 0 0,0-1 0 0 0,-1 1 0 0 0,1-1 0 0 0,0 0 0 0 0,0 0 0 0 0,0 0 0 0 0,0 0 0 0 0,0 0 0 0 0,0 0 0 0 0,-1 0 0 0 0,1 0 0 0 0,1-1 0 0 0,1 0 0 0 0,-1 0 0 0 0,1 0 0 0 0,-1 0 0 0 0,1 1 0 0 0,-1-1 0 0 0,1 1 0 0 0,-1 0 0 0 0,1 0 0 0 0,-1 0 0 0 0,1 1 0 0 0,2 0 0 0 0,-4-1 0 0 0,0 0 0 0 0,1 0 0 0 0,-1 0 0 0 0,0 0 0 0 0,1 0 0 0 0,-1 0 0 0 0,0-1 0 0 0,0 1 0 0 0,1-1 0 0 0,-1 1 0 0 0,0-1 0 0 0,0 0 0 0 0,1 0 0 0 0,0 0 0 0 0,-1 0 0 0 0,1 1 0 0 0,0-1 0 0 0,0 1 0 0 0,-1 0 0 0 0,1-1 0 0 0,1 1 0 0 0,-2 1 0 0 0,-1-1 0 0 0,1 0 0 0 0,-1 0 0 0 0,1 0 0 0 0,-1-1 0 0 0,1 1 0 0 0,-1 0 0 0 0,1-1 0 0 0,3 1 0 0 0,-1-1 0 0 0,1 1 0 0 0,-1-1 0 0 0,1 1 0 0 0,0 0 0 0 0,-1 1 0 0 0,4 0 0 0 0,7 1 305 0 0,-14-1-167 0 0,1-1 350 0 0,-2 0 21 0 0,0 0-66 0 0,1 2-294 0 0,2 3-197 0 0,-2-4-289 0 0,-1-1-138 0 0,-8 8-545 0 0,0-2 380 0 0,1 0 0 0 0,-1 0 0 0 0,0 0 0 0 0,0-1 0 0 0,-1 0-1 0 0,1-1 1 0 0,-1 1 0 0 0,0-2 0 0 0,0 1 0 0 0,-4-1 640 0 0,-10 0-1535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39.57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1 253 4607 0 0,'0'0'102'0'0,"0"-2"20"0"0,0-1-78 0 0,1-12 168 0 0,4-16 1309 0 0,-1 12-922 0 0,-4 18-228 0 0,0 1 117 0 0,0 0 21 0 0,0 0 3 0 0,0 0 0 0 0,0 0 0 0 0,0 0 0 0 0,0 0 0 0 0,0 0 0 0 0,0 0 0 0 0,-3 9 443 0 0,0 3-818 0 0,4-8-106 0 0,-1-2-34 0 0,2 8 3 0 0,0-8 136 0 0,-1 1-1 0 0,0-1 1 0 0,1 1-1 0 0,0-1 1 0 0,0 1-1 0 0,0-1 1 0 0,0 0-1 0 0,0 0 0 0 0,0 0 1 0 0,1 0-1 0 0,-1 0 1 0 0,0-1-1 0 0,1 1 1 0 0,0-1-1 0 0,1 1-135 0 0,-2 0 2 0 0,0-1 0 0 0,1 0 0 0 0,-1 0 0 0 0,0 0 0 0 0,1 0 0 0 0,-1-1 0 0 0,1 1 0 0 0,-1 0 0 0 0,1-1-2 0 0,3 1-2 0 0,39 6 2 0 0,-26-3 0 0 0,-1-1 0 0 0,4 0 0 0 0,20 3 0 0 0,50 13 697 0 0,52 10 654 0 0,-80-19-1351 0 0,-1-1 0 0 0,30 0 0 0 0,-41-6 0 0 0,-1-3 0 0 0,0-2 0 0 0,7-3 0 0 0,11-4 0 0 0,51-6 0 0 0,-60 8 0 0 0,52 1 0 0 0,0 1 0 0 0,-88 3 0 0 0,0 2 0 0 0,9 2 0 0 0,-15-2 0 0 0,-1-1 0 0 0,6 0 0 0 0,22-2 0 0 0,12 2 0 0 0,-17-1 0 0 0,17 4 0 0 0,-11-1 0 0 0,1-1 0 0 0,-1-2 0 0 0,34-7 0 0 0,-42 5 0 0 0,0 1 0 0 0,1 3 0 0 0,0 0 0 0 0,-11 0 0 0 0,11-2 0 0 0,-11 0 0 0 0,14 2 0 0 0,-19-1 145 0 0,0 0 0 0 0,18-4-145 0 0,22-1 1150 0 0,148-4-1148 0 0,-163 9 589 0 0,-7 1-576 0 0,13-3-15 0 0,-30 1 0 0 0,0 2 0 0 0,4 1 0 0 0,9 0 0 0 0,-12-1 0 0 0,69-2 0 0 0,-47 1 0 0 0,19 3 0 0 0,7 0 0 0 0,-36-2 0 0 0,106 2 0 0 0,-116-3 0 0 0,-1 0 0 0 0,0-2 0 0 0,0 0 0 0 0,-1-2 0 0 0,149-30 0 0 0,-157 33 0 0 0,15 0 0 0 0,-19 1 0 0 0,-1 0 0 0 0,1 0 0 0 0,0-2 0 0 0,2 0 0 0 0,7-2 0 0 0,0 2 0 0 0,0 0 0 0 0,0 1 0 0 0,1 1 0 0 0,6 0 0 0 0,-1-2 0 0 0,4-2 0 0 0,-9 2 0 0 0,1 1 0 0 0,19 0 0 0 0,11 0 0 0 0,23-1 0 0 0,-27 0 0 0 0,19-2 0 0 0,-42 3 0 0 0,4 0 0 0 0,23-1 0 0 0,36-11 0 0 0,-63 9 0 0 0,142-19 1883 0 0,-20 2-1719 0 0,-75 12-163 0 0,-57 7-1 0 0,-1-1 0 0 0,1-1 0 0 0,-1 1 0 0 0,-1 0 0 0 0,8 0 0 0 0,51-6 0 0 0,-32 6 0 0 0,-31 2 0 0 0,-3 0 0 0 0,1 1 0 0 0,8-1 0 0 0,-1 2 0 0 0,-9 0 0 0 0,1-1 0 0 0,-1 0 0 0 0,0 0 0 0 0,1 0 0 0 0,-1-1 0 0 0,0 0 0 0 0,2-1 0 0 0,-9 3 0 0 0,5-2 0 0 0,-1 1 0 0 0,0 0 0 0 0,0 0 0 0 0,3 0 0 0 0,8-1 0 0 0,3-2 0 0 0,0 3 0 0 0,-12 1 0 0 0,7 1 0 0 0,-3-1 0 0 0,0 0 0 0 0,8-1 0 0 0,-15 1 0 0 0,13-3 0 0 0,-14 1 0 0 0,1 1 0 0 0,8 1 0 0 0,16 0 0 0 0,-15 0 0 0 0,1 0 0 0 0,-12-1 0 0 0,1 1-205 0 0,42-1 2394 0 0,-37 1-2526 0 0,-6 0-138 0 0,1 0-33 0 0,13-1-36 0 0,4 3 2239 0 0,-18-1-1897 0 0,9 0-1121 0 0,-1 1 1974 0 0,19 4 456 0 0,-11-5-1107 0 0,-7 0 0 0 0,-2 2 0 0 0,1-3 0 0 0,-9 0 0 0 0,1 0 0 0 0,-1 0 0 0 0,0 0 0 0 0,1 0 0 0 0,-1 0 0 0 0,0 0 0 0 0,1 1 0 0 0,-1-1 0 0 0,0 0 0 0 0,0 0 0 0 0,1 0 0 0 0,-1 0 0 0 0,0 0 0 0 0,1 0 0 0 0,-1 0 0 0 0,0 1 0 0 0,0-1 0 0 0,1 0 0 0 0,-1 0 0 0 0,0 0 0 0 0,0 1 0 0 0,0-1 0 0 0,0 0 0 0 0,0 0 0 0 0,1 1 0 0 0,-1-1 0 0 0,0 0 0 0 0,0 0 0 0 0,0 1 0 0 0,0-1 0 0 0,0 0 0 0 0,0 0 0 0 0,-1 1 0 0 0,1-1 0 0 0,0 0 0 0 0,0 0 0 0 0,0 1 0 0 0,0-1 0 0 0,0 0 0 0 0,0 0 0 0 0,0 0 0 0 0,0 1 0 0 0,0-1 0 0 0,-1 0 0 0 0,1 0 0 0 0,0 0 0 0 0,0 1 0 0 0,0-1 0 0 0,0 0 0 0 0,-1 0 0 0 0,1 0 0 0 0,0 0 0 0 0,0 0 0 0 0,-1 0 0 0 0,1 1 0 0 0,0-1 0 0 0,0 0 0 0 0,-14 13 0 0 0,10-9-226 0 0,0 0 0 0 0,-1 1-1 0 0,0-2 1 0 0,-3 3 226 0 0,-11 6-3839 0 0,19-12 3745 0 0,-10 5-4748 0 0,0-3-1150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50.384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2818 10 4607 0 0,'0'0'102'0'0,"0"0"20"0"0,0 0 6 0 0,0 0 51 0 0,0 0 213 0 0,0 0 96 0 0,0 0 21 0 0,0 0-66 0 0,0 0-222 0 0,0 0 166 0 0,0 0 101 0 0,0 0 21 0 0,0 0-66 0 0,0 0-222 0 0,0 0 166 0 0,0 0 101 0 0,0 0 21 0 0,0 0-66 0 0,-2 0-294 0 0,0 0-136 0 0,-15-1 62 0 0,16 1 296 0 0,-1 0 117 0 0,-6-1 21 0 0,6 0-66 0 0,0 1-294 0 0,-7-1-133 0 0,-1-1-16 0 0,-2 1 0 0 0,-6-2 129 0 0,18 3-45 0 0,-3 1 146 0 0,1-1 258 0 0,2 0 21 0 0,-2 0-66 0 0,-7 0-294 0 0,-12 4-129 0 0,20-4-20 0 0,-15 1-4 0 0,-5-2 4 0 0,10 1 0 0 0,0 0 0 0 0,0 5 0 0 0,0-2 72 0 0,8-2 167 0 0,-1 1 0 0 0,0-1 0 0 0,1 0 0 0 0,0 1 0 0 0,-1 0 0 0 0,1 0 0 0 0,0 0-239 0 0,-3 1 138 0 0,-4 3 11 0 0,-6 2-133 0 0,12-3-15 0 0,2-2-1 0 0,0-1 0 0 0,-1 1 0 0 0,1-1 0 0 0,0 0-1 0 0,-1 1 1 0 0,0-1 0 0 0,-28 24 0 0 0,29-23 0 0 0,-1-1 0 0 0,1 0 0 0 0,-1 0 0 0 0,1 0 0 0 0,-1 0 0 0 0,0 0 0 0 0,-2 0 0 0 0,-3 3 0 0 0,3-1 0 0 0,-1-1 0 0 0,0 0 0 0 0,1 0 0 0 0,-4 1 0 0 0,-3 2 0 0 0,2 0 0 0 0,-11 8 0 0 0,15-10 0 0 0,0 0 0 0 0,1 0 0 0 0,-1 0 0 0 0,1 1 0 0 0,-2 1 0 0 0,2 0 0 0 0,0-1 0 0 0,-1 0 0 0 0,0 0 0 0 0,1-1 0 0 0,-2 1 0 0 0,-4 2 0 0 0,6-5 0 0 0,1 1 0 0 0,-1 0 0 0 0,1 1 0 0 0,0-1 0 0 0,-1 2 0 0 0,-45 40 0 0 0,40-36 0 0 0,-33 36 0 0 0,39-41 0 0 0,-5 6 0 0 0,-5 2 0 0 0,4-4 0 0 0,6-5 0 0 0,1-1 0 0 0,0 1 0 0 0,0 0 0 0 0,0 0 0 0 0,1 0 0 0 0,-1 0 0 0 0,1 1 0 0 0,-9 11 0 0 0,10-14 0 0 0,0-1 0 0 0,0 1 0 0 0,0 0 0 0 0,0 0 0 0 0,0 0 0 0 0,0 0 0 0 0,0 0 0 0 0,0 0 0 0 0,0 0 0 0 0,1 0 0 0 0,-2 1 0 0 0,-1 5 0 0 0,-1-1 0 0 0,-11 8 0 0 0,9-10 0 0 0,2-1 0 0 0,1 0 0 0 0,-1 1 0 0 0,1-1 0 0 0,-3 4 0 0 0,-8 8 0 0 0,6-6 0 0 0,0-1 0 0 0,0 1 0 0 0,-1-1 0 0 0,0-1 0 0 0,-1 0 0 0 0,1 1 0 0 0,1 0 0 0 0,0 1 0 0 0,0-1 0 0 0,-2-1 0 0 0,-2 4 0 0 0,0 1 0 0 0,-4-1 0 0 0,8-4 0 0 0,0 1 0 0 0,1 0 0 0 0,-2-3 0 0 0,1 1 0 0 0,0 1 0 0 0,2 1 0 0 0,-1 0 0 0 0,-2-2 0 0 0,-3 1 0 0 0,10-4 0 0 0,1-2 0 0 0,1 0 0 0 0,0 0 0 0 0,-1-1 0 0 0,1 1 0 0 0,-1 0 0 0 0,0 0 0 0 0,1 0 0 0 0,-1 0 0 0 0,0-1 0 0 0,1 1 0 0 0,-1 0 0 0 0,0-1 0 0 0,0 1 0 0 0,0 0 0 0 0,0-1 0 0 0,-17 11 0 0 0,10-5 0 0 0,-10 9 0 0 0,14-13 0 0 0,1 1 0 0 0,-1-1 0 0 0,1 1 0 0 0,-1 0 0 0 0,1 0 0 0 0,-2 3 0 0 0,4-4 0 0 0,-1 0 0 0 0,1 0 0 0 0,-1 0 0 0 0,0 0 0 0 0,0 0 0 0 0,0-1 0 0 0,0 1 0 0 0,0-1 0 0 0,0 1 0 0 0,0-1 0 0 0,0 0 0 0 0,-2 1 0 0 0,-6 3 0 0 0,0 4 0 0 0,0 5 0 0 0,9-11 0 0 0,-1-1 0 0 0,1 1 0 0 0,-1-1 0 0 0,0 0 0 0 0,0 0 0 0 0,0 1 0 0 0,0-1 0 0 0,0 0 0 0 0,0-1 0 0 0,-25 15 0 0 0,21-13 0 0 0,0 0 0 0 0,1 0 0 0 0,-1 1 0 0 0,1 0 0 0 0,0 0 0 0 0,0 0 0 0 0,0 1 0 0 0,0 0 0 0 0,-12 17 0 0 0,7-9 0 0 0,-1 0 0 0 0,-1 0 0 0 0,-1 1 0 0 0,-1 1 0 0 0,0 3 0 0 0,7-9 0 0 0,0 0 0 0 0,0-1 0 0 0,-4 2 0 0 0,-5 6 0 0 0,3-3 0 0 0,1 0 0 0 0,0 0 0 0 0,-4 9 0 0 0,8-12 496 0 0,-1 1-1 0 0,0-1 1 0 0,-1-1-1 0 0,-5 5-495 0 0,-9 9 66 0 0,-76 66-66 0 0,67-61 0 0 0,10-11 0 0 0,16-12 0 0 0,1 0 0 0 0,-1 0 0 0 0,1 1 0 0 0,-4 4 0 0 0,-9 11 0 0 0,-28 38 0 0 0,35-45 0 0 0,9-11 0 0 0,0 0 0 0 0,0 1 0 0 0,0-1 0 0 0,0 2 0 0 0,-10 14 0 0 0,5-7 0 0 0,1 0 0 0 0,-1 1 0 0 0,5-6 0 0 0,0 0 0 0 0,0 0 0 0 0,0 5 0 0 0,-7 16 0 0 0,-14 19 0 0 0,-2-1 0 0 0,25-43 0 0 0,-24 40 0 0 0,-31 53 0 0 0,47-79 0 0 0,1 0 0 0 0,0 1 0 0 0,-2 10 0 0 0,-7 14 0 0 0,11-28-29 0 0,1 1 1 0 0,0 3 28 0 0,1-3 494 0 0,-1 0 0 0 0,-1 1-494 0 0,-36 96 1117 0 0,34-92-1117 0 0,-1 1 0 0 0,-4 14 0 0 0,6-17 0 0 0,0 1 0 0 0,-2 0 0 0 0,-6 15 0 0 0,10-23 0 0 0,0-1 0 0 0,-5 7 0 0 0,4-7 0 0 0,0 0 0 0 0,-2 8 0 0 0,-2 6 0 0 0,2-2 0 0 0,-1-1 0 0 0,-1 0 0 0 0,-3 3 0 0 0,-1 0 0 0 0,2 0 0 0 0,0 0 0 0 0,1 4 0 0 0,2-3 0 0 0,2 0 0 0 0,1 1 0 0 0,1 0 0 0 0,1 3 0 0 0,-1-9 0 0 0,3-14 0 0 0,1 0 0 0 0,0 0 0 0 0,0 0 0 0 0,0 0 0 0 0,1 0 0 0 0,-1 0 0 0 0,2 1 0 0 0,-1 7 0 0 0,-1 0 0 0 0,0 1 0 0 0,-1-1 0 0 0,-1 0 0 0 0,-2 6 0 0 0,-2 16 0 0 0,6-26 0 0 0,-1 0 0 0 0,-1 0 0 0 0,-1 6 0 0 0,-25 76 0 0 0,17-67 0 0 0,9-21 0 0 0,1 1 0 0 0,-1-1 0 0 0,1 1 0 0 0,1-1 0 0 0,-1 1 0 0 0,0 2 0 0 0,0 2 0 0 0,-1 0 0 0 0,0 0 0 0 0,-1 0 0 0 0,0 0 0 0 0,0 0 0 0 0,-2 1 0 0 0,-9 10 0 0 0,-1 0 0 0 0,15-19 0 0 0,0 1 0 0 0,1-1 0 0 0,-1 1 0 0 0,0-1 0 0 0,1 1 0 0 0,-1-1 0 0 0,1 1 0 0 0,-1-1 0 0 0,1 1 0 0 0,0-1 0 0 0,0 1 0 0 0,-1 0 0 0 0,1 0 0 0 0,2 13 0 0 0,-1-12 0 0 0,0-1 0 0 0,-1 1 0 0 0,0 0 0 0 0,0 0 0 0 0,1 0 0 0 0,-2-1 0 0 0,1 1 0 0 0,0 0 0 0 0,0 0 0 0 0,-1-1 0 0 0,0 1 0 0 0,1 0 0 0 0,-2 2 0 0 0,-33 73 0 0 0,34-76 0 0 0,0 0 0 0 0,1 0 0 0 0,-1-1 0 0 0,1 1 0 0 0,-1 0 0 0 0,1 0 0 0 0,0 0 0 0 0,-4 19 0 0 0,2-13 0 0 0,-25 48 0 0 0,26-55 0 0 0,0 1 0 0 0,0 0 0 0 0,1-1 0 0 0,-1 1 0 0 0,0-1 0 0 0,1 1 0 0 0,0 0 0 0 0,-1 0 0 0 0,1-1 0 0 0,0 2 0 0 0,0-1 0 0 0,-1-1 0 0 0,1 1 0 0 0,0-1 0 0 0,-1 1 0 0 0,1-1 0 0 0,0 1 0 0 0,-1-1 0 0 0,0 1 0 0 0,1-1 0 0 0,-2 1 0 0 0,-8 24 0 0 0,-10 16 0 0 0,10-25 0 0 0,7-11 0 0 0,-8 12 0 0 0,10-16 0 0 0,0 0 0 0 0,0-1 0 0 0,1 1 0 0 0,-1 0 0 0 0,0-1 0 0 0,1 1 0 0 0,-1 0 0 0 0,1 0 0 0 0,0-1 0 0 0,-1 1 0 0 0,1 0 0 0 0,0 0 0 0 0,-1 1 0 0 0,1-1 0 0 0,-1 0 0 0 0,1 0 0 0 0,-1 0 0 0 0,-1 1 0 0 0,-7 12 0 0 0,7-11 0 0 0,-10 11 0 0 0,10-13 0 0 0,0 3 0 0 0,-3 4 0 0 0,-4 9 0 0 0,8-16 0 0 0,-8 10 0 0 0,1-2 0 0 0,0-2 0 0 0,1 1 0 0 0,-3 4 0 0 0,5-6 441 0 0,-1 0 0 0 0,0-1 0 0 0,-1 1-441 0 0,-4 6 560 0 0,8-11-423 0 0,-7 9-109 0 0,8-9-28 0 0,-4 6 0 0 0,-1 0 0 0 0,0-1 0 0 0,0 0 0 0 0,-4 2 0 0 0,5-4-64 0 0,5-5-273 0 0,1 0-138 0 0,7-8-681 0 0,-3 0-250 0 0,0 0 1 0 0,0 0-1 0 0,2-5 1406 0 0,0-1-1535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52.038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185 44 8287 0 0,'0'0'382'0'0,"0"0"-8"0"0,-1 2-170 0 0,-2 5 176 0 0,2-5 107 0 0,1-2 22 0 0,0 0 3 0 0,-1 1 0 0 0,-1 0-292 0 0,0 0-1 0 0,1-1 1 0 0,-1 1-1 0 0,1 0 0 0 0,-1-1 1 0 0,0 1-1 0 0,0-1 1 0 0,1 1-1 0 0,-1-1 1 0 0,0 0-1 0 0,0 0 0 0 0,1 0 1 0 0,-1 0-1 0 0,-2 0-219 0 0,2-1 443 0 0,-6-1-275 0 0,5 1-171 0 0,-21-4 64 0 0,17 1 130 0 0,2 1 0 0 0,5 3-156 0 0,-1 0 1 0 0,1 0-1 0 0,0 0 0 0 0,-1 0 1 0 0,1 0-1 0 0,0-1 0 0 0,-1 1 1 0 0,1 0-1 0 0,0 0 0 0 0,-1 0 1 0 0,1-1-1 0 0,0 1 0 0 0,0 0 1 0 0,-1 0-1 0 0,1-1 0 0 0,0 1 1 0 0,0 0-1 0 0,0-1 1 0 0,-1 1-1 0 0,1 0 0 0 0,0-1-35 0 0,0 1 31 0 0,0 0-1 0 0,0-1 0 0 0,-1 1 1 0 0,1 0-1 0 0,0-1 0 0 0,0 1 1 0 0,-1 0-1 0 0,1 0 0 0 0,0-1 1 0 0,0 1-1 0 0,-1 0 0 0 0,1 0 1 0 0,0-1-1 0 0,-1 1 0 0 0,1 0 1 0 0,0 0-1 0 0,-1 0 0 0 0,1 0 1 0 0,0 0-1 0 0,-1-1 0 0 0,1 1 1 0 0,0 0-1 0 0,-1 0-30 0 0,-26-11-236 0 0,21 9-219 0 0,3 0 174 0 0,0 1 0 0 0,0-1 1 0 0,1 1-1 0 0,-1 0 0 0 0,0 1 1 0 0,0-1-1 0 0,0 0 0 0 0,-1 1 1 0 0,1-1-1 0 0,0 1 0 0 0,-2 0 281 0 0,4 0-102 0 0,1 0-1 0 0,-1-1 1 0 0,0 1 0 0 0,0 0-1 0 0,1-1 1 0 0,-1 1 0 0 0,0-1-1 0 0,1 1 1 0 0,-1-1-1 0 0,0 0 103 0 0,-2-1-1228 0 0,-3-4-2864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52.370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92 173 10135 0 0,'0'0'231'0'0,"0"0"29"0"0,0 0 19 0 0,-2-1-41 0 0,-5-7-190 0 0,3-3 30 0 0,1 4 524 0 0,0 0 1 0 0,-1 0-1 0 0,-1-2-602 0 0,3 6 187 0 0,-5-8-171 0 0,3 4-16 0 0,0 1 0 0 0,1-1 0 0 0,-1 0 0 0 0,1 0 0 0 0,0 0 0 0 0,0-4 0 0 0,-3 4 0 0 0,4 4-65 0 0,1 1 0 0 0,-1 0-1 0 0,1 0 1 0 0,-1 0-1 0 0,1-1 1 0 0,0 1 0 0 0,0-1-1 0 0,0 0 66 0 0,-2-4-353 0 0,-1-4-155 0 0,-1 1-4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31:36.61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1 4607 0 0,'0'0'208'0'0,"0"0"67"0"0,0 0 154 0 0,0 0 69 0 0,0 0 12 0 0,0 0-67 0 0,0 0-222 0 0,0 0 166 0 0,0 0 101 0 0,0 0 21 0 0,0 0-66 0 0,0 0-222 0 0,0 0 166 0 0,0 0 101 0 0,0 0 21 0 0,0 0-66 0 0,0 0-222 0 0,0 0 166 0 0,0 0 101 0 0,0 0 21 0 0,-1 1-66 0 0,-2 5-294 0 0,-1 6-130 0 0,5-8-19 0 0,0-2-3 0 0,-2 1 3 0 0,1-1 0 0 0,0-1 0 0 0,0 1 0 0 0,0-1 0 0 0,1 0 0 0 0,-1 1 0 0 0,0-1 0 0 0,1 0 0 0 0,-1 1 0 0 0,1-1 0 0 0,-1 0 0 0 0,1 1 0 0 0,1 2 0 0 0,-1 0 0 0 0,2 0 0 0 0,-1 0 0 0 0,0 0 0 0 0,1-1 0 0 0,-1 1 0 0 0,1-1 0 0 0,0 1 0 0 0,0-1 0 0 0,3 2 0 0 0,7 6 0 0 0,1 0 0 0 0,1 0 0 0 0,16 8 0 0 0,0-1 0 0 0,1-1 0 0 0,1-2 0 0 0,1-1 0 0 0,2-1 0 0 0,-10-5 86 0 0,1 0 0 0 0,1-2 0 0 0,25 3-86 0 0,86 2 277 0 0,-132-10-276 0 0,140 3-1 0 0,-72-3 0 0 0,93-3 0 0 0,-130 0-218 0 0,-1-2 0 0 0,1-1 0 0 0,-1-2-1 0 0,0-1 1 0 0,0-2 0 0 0,20-10 218 0 0,-31 11-1131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52.702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127 44 10135 0 0,'-1'1'70'0'0,"-1"0"-1"0"0,0 0 1 0 0,1 0-1 0 0,-1 0 1 0 0,0 0-1 0 0,0 0 1 0 0,0-1-1 0 0,1 1 1 0 0,-1 0-1 0 0,0-1 1 0 0,0 0-1 0 0,0 1 1 0 0,0-1-1 0 0,0 0-69 0 0,-29 0 97 0 0,29-1-111 0 0,-12 0 14 0 0,1-4 0 0 0,0 0 0 0 0,2-4 0 0 0,1-2 0 0 0,7 1-741 0 0,1-1-2966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53.038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308 453 8287 0 0,'0'0'191'0'0,"0"0"26"0"0,0 0 9 0 0,-1-1-34 0 0,-1-1-95 0 0,0-1-1 0 0,1 1 1 0 0,-1-1 0 0 0,0 1 0 0 0,1-1 0 0 0,0 0 0 0 0,-1 1-1 0 0,1-1-96 0 0,-6-11 1179 0 0,7 12-1165 0 0,-1 1 0 0 0,0 0-1 0 0,0-1 1 0 0,0 1 0 0 0,0 0 0 0 0,0-1 0 0 0,0 1 0 0 0,-1 0-1 0 0,1 0 1 0 0,0 0 0 0 0,0 0 0 0 0,-2 0-14 0 0,-3-4 71 0 0,-17-26 1626 0 0,7 9-3258 0 0,13 19-1315 0 0,-6-3-824 0 0</inkml:trace>
  <inkml:trace contextRef="#ctx0" brushRef="#br0" timeOffset="1">122 43 6447 0 0,'-19'-11'136'0'0,"19"11"32"0"0,-11 3 8 0 0,1-3 16 0 0,1-5-192 0 0,-2 2 0 0 0,-2 2 0 0 0,2-3 0 0 0,3-2 0 0 0,-2 1 0 0 0,-1-1 0 0 0,3 1-1880 0 0,8 5-408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53.373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590 879 10135 0 0,'0'0'231'0'0,"0"0"29"0"0,-2-1 19 0 0,-17-9-18 0 0,13 8-259 0 0,0-1 1 0 0,1 0-1 0 0,0 0 0 0 0,-1 0 1 0 0,1 0-1 0 0,1-1 0 0 0,-1 0 0 0 0,0 0 1 0 0,1-1-1 0 0,0 1 0 0 0,-2-3-2 0 0,-15-22 0 0 0,13 19 0 0 0,1 1 0 0 0,0-1 0 0 0,-1-4 0 0 0,-35-63-1344 0 0,33 58 832 0 0</inkml:trace>
  <inkml:trace contextRef="#ctx0" brushRef="#br0" timeOffset="1">294 333 6447 0 0,'-3'-1'298'0'0,"-22"-8"809"0"0,-1-2 0 0 0,1-1 1 0 0,1-1-1 0 0,-11-8-1107 0 0,27 15 13 0 0,0-1 1 0 0,1 1-1 0 0,0-2-13 0 0,-11-9-7 0 0,7 6 7 0 0,0 0 0 0 0,1 0 0 0 0,1-1 0 0 0,0-1 0 0 0,-6-11 0 0 0,13 22 0 0 0,1-1 0 0 0,0 0 0 0 0,-1 0 0 0 0,1 0 0 0 0,1-1 0 0 0,-2 0 0 0 0,2 0 0 0 0,-2 0 0 0 0,1 0 0 0 0,0 0 0 0 0,-2-2 0 0 0,2 3-137 0 0,-1-1 1 0 0,0 0-1 0 0,1 1 0 0 0,0-1 0 0 0,0 0 0 0 0,0 0 0 0 0,0 0 0 0 0,1 0 0 0 0,-1 0 137 0 0,1 0-394 0 0,-1 0 0 0 0,1 0-1 0 0,-1 0 1 0 0,0 0 0 0 0,-1 1 0 0 0,0-3 394 0 0,-1-3-581 0 0,-3-11-953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53.702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238 230 6447 0 0,'-2'-1'298'0'0,"-11"-5"108"0"0,-1-1 1 0 0,2-1-1 0 0,-1 0 0 0 0,1 0 1 0 0,0-1-1 0 0,-3-4-406 0 0,-27-30 1883 0 0,38 38-1851 0 0,0 1 1 0 0,-1-1-1 0 0,1-1 0 0 0,1 1 0 0 0,-2-2-32 0 0,1 1 2 0 0,0 0-1 0 0,0 0 0 0 0,-5-5-1 0 0,-21-23 161 0 0,10 10-1068 0 0,14 16-2827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54.040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79 20 8287 0 0,'0'0'191'0'0,"0"0"26"0"0,0 0 9 0 0,-1 1-34 0 0,-11 8-78 0 0,12-9-6 0 0,-1 0-1 0 0,0 1 1 0 0,1-1-1 0 0,-1 0 0 0 0,1 1 1 0 0,-1-1-1 0 0,0 0 0 0 0,1 0 1 0 0,-1 1-1 0 0,0-1 1 0 0,1 0-1 0 0,-1 0 0 0 0,0 0-107 0 0,0 0 512 0 0,0 0 0 0 0,-19 5 955 0 0,15-6-1318 0 0,4 1-148 0 0,0 0 1 0 0,1 0-1 0 0,-1 0 0 0 0,0-1 0 0 0,1 1 0 0 0,-1 0 0 0 0,1 0 1 0 0,-1-1-1 0 0,0 1 0 0 0,1 0 0 0 0,-1-1 0 0 0,1 1 0 0 0,-1-1 1 0 0,1 1-1 0 0,-1-1 0 0 0,1 1-1 0 0,-2-2-3 0 0,1 1-7 0 0,0 1-1 0 0,0 0 0 0 0,1-1 1 0 0,-1 0-1 0 0,0 1 0 0 0,0-1 1 0 0,1 1-1 0 0,-1-1 0 0 0,0 0 0 0 0,1 1 1 0 0,-1-1-1 0 0,0 0 0 0 0,1 0 1 0 0,-1 0-1 0 0,1 1 0 0 0,-1-1 1 0 0,1 0 10 0 0,-2-2-220 0 0,2 2 170 0 0,-1 1 1 0 0,1-1-1 0 0,0 1 1 0 0,0-1-1 0 0,-1 1 1 0 0,1-1-1 0 0,0 1 1 0 0,0-1-1 0 0,-1 0 1 0 0,1 1-1 0 0,0-1 1 0 0,0 1-1 0 0,0-1 0 0 0,0 1 1 0 0,0-1-1 0 0,0 0 1 0 0,0 0 49 0 0,0 0-141 0 0,-1-1-371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7:14.9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165 212 1375 0 0,'0'0'66'0'0,"-2"0"-8"0"0,-18-8 934 0 0,18 7 107 0 0,-6-6 1082 0 0,0 1-1413 0 0,2 1-157 0 0,0 0 0 0 0,-1 0-1 0 0,-1 0-610 0 0,-29-18 2739 0 0,32 20-2177 0 0,-1 1 0 0 0,-1 0 0 0 0,-1 0-562 0 0,3 1 369 0 0,-1-1 0 0 0,1 0-1 0 0,0 0 1 0 0,-1 0-369 0 0,6 2 53 0 0,0 0-1 0 0,-1-1 0 0 0,1 1 0 0 0,0 0 1 0 0,0 0-1 0 0,-1 0 0 0 0,1-1 1 0 0,0 1-1 0 0,-1 0 0 0 0,1 0 0 0 0,0 0 1 0 0,-1 0-1 0 0,1 0 0 0 0,-1 0 0 0 0,1 0 1 0 0,0 0-1 0 0,-1 0 0 0 0,1 0 1 0 0,0 0-1 0 0,-1 0 0 0 0,1 0 0 0 0,-1 0-52 0 0,4 6 2181 0 0,11 9-1101 0 0,-10-13-1047 0 0,0 0-1 0 0,0 0 1 0 0,1 0 0 0 0,-1 0 0 0 0,1-1-1 0 0,3 2-32 0 0,15 4 93 0 0,-11-3-64 0 0,-1 0-1 0 0,1-1 1 0 0,0 0 0 0 0,1-1-1 0 0,-1-1 1 0 0,0 0-1 0 0,0 0 1 0 0,1-1 0 0 0,8-2-29 0 0,12-2 107 0 0,15-4-107 0 0,-17 2 85 0 0,12 1-85 0 0,14 2 69 0 0,21-2 96 0 0,-49 1-51 0 0,1 1 0 0 0,0 2 0 0 0,0 0 0 0 0,4 3-114 0 0,-10-1 72 0 0,0-1 0 0 0,-1-1 0 0 0,3-1-72 0 0,9-1 86 0 0,42-2 20 0 0,32-3 33 0 0,-34 2-36 0 0,-43 3-59 0 0,19-6 73 0 0,-37 6-70 0 0,1 1 1 0 0,-1 0-1 0 0,1 1 0 0 0,8 0-47 0 0,-10 1 55 0 0,0-1-1 0 0,2 0-54 0 0,22-1 81 0 0,4 1 7 0 0,-19 0-20 0 0,0 1 1 0 0,1 1-1 0 0,5 1-68 0 0,-5 0 50 0 0,-1 0 1 0 0,1-2-1 0 0,1 0-50 0 0,33 0 62 0 0,-45 1-41 0 0,0 1-1 0 0,0 0 0 0 0,5 2-20 0 0,24 4 57 0 0,-25-6-33 0 0,-3 0 16 0 0,0 0 0 0 0,-1-2-1 0 0,5 1-38 0 0,-8-1 15 0 0,0 1 0 0 0,-1 0 0 0 0,1 0 0 0 0,0 1 1 0 0,6 2-17 0 0,6 1 13 0 0,19 5 85 0 0,-22-5-13 0 0,1-1 0 0 0,8 1-85 0 0,-13-3 12 0 0,0 1 47 0 0,-3 1-30 0 0,1 0-1 0 0,0-1 1 0 0,0 0 0 0 0,0-1 0 0 0,0-1-1 0 0,0 0 1 0 0,2 0-29 0 0,-5-1 18 0 0,-1 1 0 0 0,1 0-1 0 0,4 2-17 0 0,-5-2 3 0 0,-1 1 0 0 0,1-1-1 0 0,0-1 1 0 0,4 1-3 0 0,39 1 53 0 0,-48-2-49 0 0,5 0 0 0 0,1 0 1 0 0,0 0-1 0 0,0 0 1 0 0,6 2-5 0 0,13 2 37 0 0,-1-1 1 0 0,1-1-38 0 0,8 0 106 0 0,-2-2 3 0 0,-22 0-67 0 0,0 0-1 0 0,8 2-41 0 0,-9-1 0 0 0,0-1 0 0 0,6 0 0 0 0,16 1 0 0 0,-25-1 5 0 0,-2 1 9 0 0,0 0 0 0 0,0-1 0 0 0,0 0 0 0 0,-1 0 0 0 0,1 0 0 0 0,0-1 0 0 0,0 0 0 0 0,3-1-14 0 0,5-1 49 0 0,0 0-1 0 0,0 1 0 0 0,0 0 0 0 0,2 1-48 0 0,4-1 155 0 0,13-3-155 0 0,-1 0 155 0 0,7 1-155 0 0,-10 1 88 0 0,22-6-88 0 0,-43 7 16 0 0,0 1-1 0 0,1-1 1 0 0,-1 1-1 0 0,1 1 1 0 0,0-1-1 0 0,-1 1 1 0 0,1 1-1 0 0,6 1-15 0 0,-7-1 18 0 0,0-1-1 0 0,0 0 1 0 0,0 0-1 0 0,0-1 1 0 0,0 0 0 0 0,7-1-18 0 0,-4 0 31 0 0,1 0 0 0 0,10 1-31 0 0,13 1 0 0 0,32 0 0 0 0,-44 0 0 0 0,-16 1 0 0 0,0-1 0 0 0,0-1 0 0 0,-1 1 0 0 0,7-2 0 0 0,3-2 16 0 0,-6 2 0 0 0,1 0 0 0 0,0 0 0 0 0,1 1-16 0 0,42-6 62 0 0,-30 4-49 0 0,9 0-13 0 0,88-6 106 0 0,-92 6-95 0 0,4 2-11 0 0,-6 0 0 0 0,86-5 0 0 0,-97 6-1 0 0,-1 0-1 0 0,1 2 1 0 0,5 1 1 0 0,18 1 57 0 0,-21-2-45 0 0,1 1-13 0 0,6 2 1 0 0,-21-6 0 0 0,-2 1 0 0 0,0 0 0 0 0,-1 1 0 0 0,1-1 0 0 0,0 0 0 0 0,0 0 0 0 0,0 1 0 0 0,0-1 0 0 0,-1 1 0 0 0,3 0 0 0 0,21 8 0 0 0,-8-2 192 0 0,14 7-192 0 0,-21-10 0 0 0,0-1-8 0 0,-7-2-6 0 0,1-1-1 0 0,-1 1 0 0 0,0 1 1 0 0,0-1-1 0 0,0 0 0 0 0,3 2 15 0 0,18 10 0 0 0,-8-8 0 0 0,-12-5 0 0 0,0 0 0 0 0,3 2 0 0 0,18 2 0 0 0,-22-4 0 0 0,-1 1 0 0 0,0-1 0 0 0,1 0 0 0 0,-1 0 0 0 0,0 0 0 0 0,1 0 0 0 0,-1 0 0 0 0,2-1 0 0 0,2 0 0 0 0,11 1 0 0 0,1 1 0 0 0,15 2 0 0 0,4 0 0 0 0,-25-3 0 0 0,-9 0 0 0 0,0 0 0 0 0,0 0 0 0 0,1 0 0 0 0,-1-1 0 0 0,0 0 0 0 0,1 0 0 0 0,20-5 0 0 0,-6 5 0 0 0,-13 1 0 0 0,-1 0 0 0 0,0 0 0 0 0,1-1 0 0 0,-1 0 0 0 0,0 0 0 0 0,0 0 0 0 0,1 0 0 0 0,-1 0 0 0 0,0-1 0 0 0,0 0 0 0 0,20-6 0 0 0,-17 5-9 0 0,-1 1 27 0 0,1 0 0 0 0,0-1 0 0 0,-1 1-1 0 0,1-2 1 0 0,1 0-18 0 0,2-1 0 0 0,-6 4 0 0 0,16-5 0 0 0,-14 4 0 0 0,1-1 0 0 0,-1 1 0 0 0,4-4 0 0 0,-4 3 0 0 0,0 1 0 0 0,0-1 0 0 0,0 1 0 0 0,2-1 0 0 0,3 0-2 0 0,-6 2-5 0 0,-1 0 0 0 0,0-1-1 0 0,1 1 1 0 0,-1-1 0 0 0,0-1-1 0 0,0 1 1 0 0,2-2 7 0 0,3-1-6 0 0,7-4 1 0 0,3-6 5 0 0,-5 6 0 0 0,-10 8 0 0 0,-1 1 0 0 0,10-8 0 0 0,-4 0 0 0 0,-1-1 0 0 0,-3 2 11 0 0,-4 6 10 0 0,-3 1 0 0 0,-48 0 1 0 0,46 0-11 0 0,-1 0 0 0 0,0 1 0 0 0,0 0 0 0 0,0 0-11 0 0,-7 1 9 0 0,-81 15-9 0 0,18-1 3 0 0,-9 0-18 0 0,-123 20-56 0 0,164-26 21 0 0,9-1 47 0 0,-10-1 3 0 0,-139 15 0 0 0,104-14 0 0 0,47-7 0 0 0,-1-1 0 0 0,-8-2 0 0 0,30 1 0 0 0,-11 1 0 0 0,0 1 0 0 0,-22 4 0 0 0,-5 0 0 0 0,-231 25-64 0 0,233-30 64 0 0,31-1 0 0 0,-1 1 0 0 0,-11 2 0 0 0,-28 4-44 0 0,-42-1 44 0 0,15-1-20 0 0,28 0-33 0 0,-5 4 53 0 0,43-7-12 0 0,-14 0 12 0 0,16-1 1 0 0,1 0-1 0 0,-9 2 0 0 0,-10 3-20 0 0,-1-2 1 0 0,-16-1 19 0 0,24-2-25 0 0,-1 0 26 0 0,-19-3-1 0 0,22 1-6 0 0,1 0 0 0 0,-14 3 6 0 0,12-1-54 0 0,-12-1 54 0 0,0 0 1 0 0,-2 0-40 0 0,0-2 0 0 0,1-1 0 0 0,-35-9 39 0 0,61 11-4 0 0,1 0 0 0 0,-1 0 0 0 0,-1 1 4 0 0,-27-1 1 0 0,27-1-13 0 0,0 2 0 0 0,-6 0 12 0 0,10 1-6 0 0,0-1-1 0 0,0-1 0 0 0,0 1 1 0 0,0-2-1 0 0,0 1 0 0 0,0-1 7 0 0,-24-7-13 0 0,-1 1 1 0 0,0 2-1 0 0,-1 2 0 0 0,1 1 0 0 0,-13 1 13 0 0,26 2 0 0 0,-1-1 0 0 0,1 2 0 0 0,-15 2 0 0 0,-28 6 0 0 0,-54 9 0 0 0,106-17-11 0 0,1 0 1 0 0,-1-1-1 0 0,1 0 0 0 0,-5-1 11 0 0,-22 1-21 0 0,9 1-11 0 0,0 1 0 0 0,-9 4 32 0 0,19-4 0 0 0,0 0 0 0 0,0-2 0 0 0,-6 0 0 0 0,-18 0 0 0 0,20 0-14 0 0,-1-1-1 0 0,-12-3 15 0 0,16 2-11 0 0,0 0-1 0 0,0 1 0 0 0,-14 2 12 0 0,2 1 0 0 0,-11-2 0 0 0,18 0-11 0 0,10 0-15 0 0,0-1-1 0 0,0-1 0 0 0,1 0 1 0 0,-5-1 26 0 0,2-1-42 0 0,-1 1 1 0 0,-16-1 41 0 0,19 4-16 0 0,10 0 2 0 0,1 0 0 0 0,-1 0 0 0 0,0-1 0 0 0,-3 0 14 0 0,-36-8-41 0 0,-13-3 7 0 0,43 9 10 0 0,0 0-1 0 0,0 0 0 0 0,-2 1 25 0 0,-57 0-43 0 0,69 3 43 0 0,-14-2 0 0 0,9 0 0 0 0,1 1-13 0 0,7 0-53 0 0,1 0-7 0 0,0 2 13 0 0,3 6 36 0 0,-1-4-24 0 0,2-1 46 0 0,0 0 0 0 0,0-1-1 0 0,0 1 1 0 0,0-1 0 0 0,0 0 0 0 0,5 2 2 0 0,0-1 1 0 0,7 4-13 0 0,0-1 0 0 0,1-1 0 0 0,-1-1 0 0 0,1 0 0 0 0,0-1 0 0 0,5-1 12 0 0,27 4 0 0 0,-25-2 0 0 0,1-2 0 0 0,20 0 0 0 0,74-8 0 0 0,36 0 0 0 0,-30 0 0 0 0,66-12 0 0 0,83-18 0 0 0,153-9 0 0 0,-209 37 0 0 0,-21 2 0 0 0,-164 3 0 0 0,84-4 0 0 0,98-1 0 0 0,70-8 64 0 0,-249 10-3 0 0,0-1 0 0 0,-1-2 0 0 0,14-5-61 0 0,-14 3 65 0 0,1 1 1 0 0,0 2 0 0 0,12 0-66 0 0,-19 5 5 0 0,293-25 2 0 0,-259 24 40 0 0,-20 0 111 0 0,28 2-158 0 0,-4 1 12 0 0,4 0-13 0 0,71 1 1 0 0,-122 0 0 0 0,17 2 0 0 0,7 0 0 0 0,58-1 0 0 0,-76 0-1 0 0,-19 0 6 0 0,0-1 0 0 0,1 0-1 0 0,0 0-4 0 0,37-4 147 0 0,44 3-147 0 0,-9 1 51 0 0,-2-1 15 0 0,-42 1-59 0 0,0-2 0 0 0,5-2-7 0 0,1 1-3 0 0,7 1 3 0 0,-21 1 44 0 0,4-2-44 0 0,4 0 20 0 0,-25 2-35 0 0,-9 1-185 0 0,-10 1-481 0 0,-1 0 0 0 0,1 1-1 0 0,-2 0 682 0 0,-13 3-1414 0 0,-18 1-3729 0 0,-9 1-1441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7:17.49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142 42 6647 0 0,'0'0'300'0'0,"0"0"0"0"0,0 0-124 0 0,0 0 187 0 0,0 0 100 0 0,0 0 17 0 0,-2-1 32 0 0,-17-8 768 0 0,17 8-610 0 0,0 1-27 0 0,-20 4 345 0 0,21-3-531 0 0,-1-1 1 0 0,-6 1 4 0 0,7-1 2 0 0,1 0 0 0 0,-2 1-10 0 0,-17 7 724 0 0,17-7-815 0 0,-6 1 145 0 0,-3 3-69 0 0,9-4-270 0 0,2-1-17 0 0,-1 1-7 0 0,-6 3 1 0 0,6-3 4 0 0,1-1 2 0 0,0 0 0 0 0,-2 1-1 0 0,2 0-153 0 0,-2 0 75 0 0,-1 0 0 0 0,1 1 0 0 0,0 0-1 0 0,0 0 1 0 0,1-1 0 0 0,-1 1 0 0 0,0 0 0 0 0,1 0 0 0 0,-1 1 0 0 0,1-1 0 0 0,0 0 0 0 0,-1 2-73 0 0,-1 3 95 0 0,2-5-7 0 0,1-2-7 0 0,0 0-1 0 0,0 0 4 0 0,1 2 18 0 0,0 1-65 0 0,0 0 0 0 0,1 0 1 0 0,0 0-1 0 0,0 0 0 0 0,-1 0 1 0 0,2 0-1 0 0,-1 0 1 0 0,0-1-1 0 0,1 1 0 0 0,-1-1 1 0 0,1 0-1 0 0,-1 0 1 0 0,1 0-1 0 0,0 0 0 0 0,0 0 1 0 0,0-1-1 0 0,0 1 1 0 0,0-1-1 0 0,1 0 0 0 0,-1 0 1 0 0,0 0-1 0 0,1 0-37 0 0,16 5 236 0 0,17 8-236 0 0,14 3 132 0 0,19 6 117 0 0,3 4-249 0 0,-69-26 2 0 0,27 10 54 0 0,14 1-56 0 0,-11-3-3 0 0,3 3 3 0 0,-18-5 3 0 0,46 17 58 0 0,7 5-61 0 0,18 8 0 0 0,-62-27 0 0 0,-2 1 23 0 0,-1 2 0 0 0,5 3-23 0 0,12 7 18 0 0,-19-11-1 0 0,-11-6 7 0 0,1 1-1 0 0,6 1-23 0 0,10 6-2 0 0,-22-10 6 0 0,1-1 0 0 0,-1 1 1 0 0,5 0-5 0 0,8 2 23 0 0,-17-4-2 0 0,1 1-12 0 0,0-1-9 0 0,14 5 0 0 0,-13-5 13 0 0,0 0-1 0 0,0 0 1 0 0,0-1-1 0 0,3 1-12 0 0,-3-1 25 0 0,-5-1-22 0 0,1 0 0 0 0,-1 0 0 0 0,1 0 1 0 0,-1 0-1 0 0,1 1 0 0 0,-1-1 0 0 0,1 0 0 0 0,-1 0 1 0 0,1 0-1 0 0,-1 0 0 0 0,1 0 0 0 0,-1-1 0 0 0,1 1 0 0 0,-1 0 1 0 0,1 0-1 0 0,-1 0 0 0 0,1 0 0 0 0,-1-1-3 0 0,2 1 12 0 0,0 0 63 0 0,-1 0-17 0 0,7 5-47 0 0,2 2-11 0 0,-2 1 0 0 0,-7-8 0 0 0,-1 1 0 0 0,0 0 0 0 0,1 0 0 0 0,-1 0 0 0 0,0 0 0 0 0,0-1 0 0 0,0 1 0 0 0,0 0 0 0 0,1 0 0 0 0,-1 0 0 0 0,0 0 0 0 0,-2 12 0 0 0,-1 1 0 0 0,-4-1 0 0 0,-8 6 11 0 0,11-16 31 0 0,-2-1-38 0 0,0 1 0 0 0,1 0 0 0 0,-4 2-4 0 0,-3 7-2 0 0,6-5 3 0 0,-6 3-1 0 0,-9 0 0 0 0,13-6 0 0 0,0 0 0 0 0,0 0 0 0 0,1 1 0 0 0,-3 2 0 0 0,-72 63 0 0 0,63-54 0 0 0,-1 0 0 0 0,0-2 0 0 0,-6 3 0 0 0,-6 4 0 0 0,19-12 0 0 0,-5 4 0 0 0,-2-1 0 0 0,1-1 0 0 0,-2 0 0 0 0,1 0 0 0 0,0 0 0 0 0,-16 13 0 0 0,5-4 0 0 0,-57 30 0 0 0,-37 20 0 0 0,100-57 0 0 0,-1-1 0 0 0,-3-1 0 0 0,0 1 0 0 0,-14 8 0 0 0,34-15 0 0 0,-1 0 0 0 0,1 1-11 0 0,0-3-42 0 0,17-12-11 0 0,7-5 64 0 0,-13 12 0 0 0,13-9 0 0 0,35-24-60 0 0,-39 27 57 0 0,1 1 0 0 0,0 0-1 0 0,0 1 1 0 0,5-1 3 0 0,18-10 78 0 0,8-8-35 0 0,-18 10-143 0 0,1 1 0 0 0,13-4 100 0 0,-15 7 0 0 0,16-10 0 0 0,3-1 0 0 0,23-13 0 0 0,-37 18 0 0 0,-7 3 0 0 0,0-1 0 0 0,-1-1 0 0 0,-1 0 0 0 0,2-4 0 0 0,3-2 0 0 0,23-23 0 0 0,-3 1 0 0 0,-38 38 0 0 0,-1 0 0 0 0,0-1 0 0 0,0 1 0 0 0,0-1 0 0 0,-1-1 0 0 0,3-3 0 0 0,-6 7 0 0 0,6-7 0 0 0,-2 3 11 0 0,-3 5 31 0 0,3-4-19 0 0,-4 5 38 0 0,-4 2 5 0 0,-3-1-64 0 0,0 1 0 0 0,0-1 0 0 0,0 0 0 0 0,0 0 0 0 0,0-1 0 0 0,0 1 0 0 0,-2-3-2 0 0,-36-16-2 0 0,36 16 3 0 0,-48-30 63 0 0,42 24-64 0 0,0 0 0 0 0,0-1 0 0 0,1 0 0 0 0,0-1 0 0 0,-1-3 0 0 0,-2-1 0 0 0,0 1 0 0 0,-12-8 0 0 0,-27-24 0 0 0,33 27 0 0 0,-1 2 0 0 0,-3-2 0 0 0,3 4 0 0 0,-4-6 0 0 0,11 8 0 0 0,-1 2 0 0 0,-1 0 0 0 0,-3-1 0 0 0,5 2 0 0 0,-1 0 0 0 0,1-1 0 0 0,-10-11 0 0 0,4 5 0 0 0,-2 0 0 0 0,12 9 0 0 0,-9-9 0 0 0,13 11 0 0 0,0 0 0 0 0,0 1 0 0 0,-1 1 0 0 0,0-1 0 0 0,-5-2 0 0 0,1 1 0 0 0,-1-1 0 0 0,1-1 0 0 0,-4-3 0 0 0,-13-11 11 0 0,18 18 31 0 0,0 3-31 0 0,-1 0 0 0 0,12 2-8 0 0,-1 0 0 0 0,0 0 1 0 0,0 0-1 0 0,0 0 0 0 0,0 0 1 0 0,1 0-1 0 0,-1 0 0 0 0,0 1 0 0 0,0-1 1 0 0,1 0-1 0 0,-1 1 0 0 0,0-1 0 0 0,0 0-3 0 0,-6 8 22 0 0,7-7-19 0 0,0 0 0 0 0,-1-1-1 0 0,1 1 1 0 0,0 0 0 0 0,-1 0 0 0 0,1-1 0 0 0,0 1 0 0 0,0 0 0 0 0,0 0 0 0 0,0 0-1 0 0,0 0 1 0 0,0-1 0 0 0,0 1 0 0 0,0 0 0 0 0,0 0 0 0 0,0 0 0 0 0,0 0-3 0 0,1 2 4 0 0,2 11 7 0 0,3-1 31 0 0,-1-5-41 0 0,0-1 0 0 0,0 0 0 0 0,1 0 0 0 0,0 0-1 0 0,1-1 1 0 0,-1 0 0 0 0,1 0 0 0 0,0-1-1 0 0,1 0 1 0 0,-1 0 0 0 0,1 0 0 0 0,0-1-1 0 0,0-1 1 0 0,3 1-1 0 0,96 45 0 0 0,-24-13 0 0 0,-2 4 0 0 0,-1 3 0 0 0,9 11 0 0 0,-18-12 0 0 0,-17-13 0 0 0,-49-25 0 0 0,206 128 0 0 0,-185-116 0 0 0,3 1 0 0 0,-8-5 0 0 0,-2 0 0 0 0,11 8 0 0 0,1 2 11 0 0,-31-22-8 0 0,1 0-1 0 0,-1 1 1 0 0,1-1 0 0 0,-1 1 0 0 0,0-1-1 0 0,1 1 1 0 0,-1-1 0 0 0,1 1-1 0 0,-1-1 1 0 0,0 1 0 0 0,1-1 0 0 0,-1 1-1 0 0,0-1 1 0 0,0 1 0 0 0,1-1 0 0 0,-1 1-1 0 0,0 0 1 0 0,0 0-3 0 0,1 1 4 0 0,-1-2-4 0 0,0 1 0 0 0,0-1 0 0 0,1 1 0 0 0,-1-1 0 0 0,0 1 0 0 0,0-1 0 0 0,0 1 0 0 0,0-1 0 0 0,0 1 0 0 0,0-1 0 0 0,0 1 0 0 0,0-1 0 0 0,0 0 0 0 0,0 1 0 0 0,0-1 0 0 0,0 1 0 0 0,-1-1 0 0 0,1 1 0 0 0,0-1 0 0 0,0 1 0 0 0,-10 9 0 0 0,-2 2 8 0 0,8-11 11 0 0,-3 2 7 0 0,-13 9-15 0 0,17-9-11 0 0,-1-1 0 0 0,0 0 0 0 0,0 0 0 0 0,0 0 0 0 0,0-1 0 0 0,0 1 0 0 0,-1-1 0 0 0,-4 2 0 0 0,-12 3 0 0 0,9-3 6 0 0,-1 1-1 0 0,-7 4-5 0 0,8-3 13 0 0,-1 0 0 0 0,1-1 1 0 0,-1 0-1 0 0,-6 1-13 0 0,-22 6 26 0 0,1 1-1 0 0,0 2 1 0 0,-1 3-26 0 0,3-2-2 0 0,-8 4 28 0 0,1 2 1 0 0,0 2 0 0 0,2 1-1 0 0,-24 19-26 0 0,25-14 10 0 0,-29 21-9 0 0,58-39-1 0 0,-1 0 0 0 0,2 2 0 0 0,-11 11 0 0 0,5-6-12 0 0,16-17 5 0 0,1 0 1 0 0,0 0-1 0 0,0 1 0 0 0,0-1 0 0 0,0 0 1 0 0,0 1-1 0 0,1-1 0 0 0,-1 0 7 0 0,-6 12-129 0 0,6-12-99 0 0,1-1-21 0 0,0 0 1 0 0,0 0-129 0 0,2 0 41 0 0,0-1 1 0 0,0 1 0 0 0,0-1-1 0 0,0 0 1 0 0,0 0-1 0 0,0 0 1 0 0,0 0 0 0 0,0 0-1 0 0,0 0 1 0 0,0-1-1 0 0,-1 1 1 0 0,2-2 335 0 0,-2 3-330 0 0,12-11-6258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7:47.3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582 39 6447 0 0,'0'0'142'0'0,"0"0"22"0"0,0 0 13 0 0,-1-1-20 0 0,-5-10 613 0 0,3 4 1027 0 0,2 5-1852 0 0,1 1 567 0 0,0 1 0 0 0,0-2-69 0 0,-2-4-294 0 0,1-1-61 0 0,1 6 283 0 0,0 1 117 0 0,0 0 21 0 0,0 0-66 0 0,0 0-222 0 0,0 0 166 0 0,0 0 101 0 0,0 0 21 0 0,0 0-66 0 0,-1 0-294 0 0,-19 21 539 0 0,0 0 0 0 0,2 1 0 0 0,-10 16-688 0 0,21-29 0 0 0,0-1 0 0 0,0 0 0 0 0,-9 7 0 0 0,6-6 0 0 0,0 1 0 0 0,-2 4 0 0 0,5-5 0 0 0,0 1 0 0 0,0 1 0 0 0,1-1 0 0 0,1 1 0 0 0,-5 9 0 0 0,0 1 244 0 0,0-1-1 0 0,-2 0 1 0 0,-7 8-244 0 0,2-2 709 0 0,1-1-386 0 0,-48 78 1 0 0,44-68-363 0 0,-15 38 39 0 0,17-30 0 0 0,3 0 0 0 0,1 0 0 0 0,2 2 0 0 0,-1 15 0 0 0,-11 94 0 0 0,14-53 0 0 0,-2 21 0 0 0,7-67 0 0 0,2 0 0 0 0,-4 52 0 0 0,-7 55 931 0 0,14-140-133 0 0,-1-10-692 0 0,1-1 1 0 0,-1 1-1 0 0,-2 6-106 0 0,1-8 0 0 0,1-2 0 0 0,-1-3 0 0 0,-1-7 0 0 0,0-8 0 0 0,3 10 0 0 0,-1-8 0 0 0,0 0 0 0 0,0-1 0 0 0,1 1 0 0 0,0-1 0 0 0,0 1 0 0 0,1-1 0 0 0,0 1 0 0 0,3-8 0 0 0,-2 6 0 0 0,2-16 0 0 0,13-72 0 0 0,13-29 0 0 0,1 11 0 0 0,23-78 0 0 0,-46 168 0 0 0,6-21 0 0 0,17-34 0 0 0,24-28 0 0 0,-3 6 0 0 0,-24 41 0 0 0,3 1 0 0 0,12-13 0 0 0,5 0 0 0 0,3 3 0 0 0,10-8 0 0 0,13-9 0 0 0,-58 72 0 0 0,-13 13 0 0 0,0-1 0 0 0,0 1 0 0 0,0 0 0 0 0,0-1 0 0 0,-1 1 0 0 0,2-4 0 0 0,-4 7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0,0-1 0 0 0,0 1 0 0 0,0 0 0 0 0,0 0 0 0 0,0 0 0 0 0,0 0 0 0 0,-1 0 0 0 0,1 0 0 0 0,0 0 0 0 0,0 0 0 0 0,0 0 0 0 0,0 0 0 0 0,0 0 0 0 0,0 0 0 0 0,0 0 0 0 0,0 0 0 0 0,0 0 0 0 0,0 0 0 0 0,-8 5 0 0 0,-9 10 0 0 0,13-11 0 0 0,-1 1 0 0 0,1 0 0 0 0,0 1 0 0 0,1-1 0 0 0,-1 0 0 0 0,0 4 0 0 0,-13 18 0 0 0,3-7 0 0 0,1 2 0 0 0,1-1 0 0 0,-2 9 0 0 0,6-16 0 0 0,-26 47 0 0 0,15-28 0 0 0,-1 6 0 0 0,-14 26-1 0 0,17-33 38 0 0,1 0-1 0 0,-5 20-36 0 0,-40 129 1960 0 0,16-29-1944 0 0,-27 125-16 0 0,61-226 0 0 0,3 1 0 0 0,2 0 0 0 0,2 0 0 0 0,2 18 0 0 0,1-37 0 0 0,0-15 0 0 0,1 14 0 0 0,2-11 0 0 0,-2-17 0 0 0,-2-6 0 0 0,-2-7 0 0 0,0-5 0 0 0,1 0 0 0 0,0 0 0 0 0,1-4 0 0 0,-2-8 0 0 0,-6-53 0 0 0,4 0 0 0 0,3-32 0 0 0,3 108 0 0 0,1-37 0 0 0,2 0 0 0 0,2 0 0 0 0,3-8 0 0 0,-4 24 0 0 0,9-47 0 0 0,4 1 0 0 0,3-2 0 0 0,49-135 0 0 0,-45 136 0 0 0,26-67 0 0 0,-42 118 0 0 0,4-8 0 0 0,1 0 0 0 0,4-4 0 0 0,21-43 0 0 0,-2 6 0 0 0,-32 63 0 0 0,7-14 0 0 0,-7 12 0 0 0,-4 7 0 0 0,-1 2 0 0 0,-4 7 0 0 0,-5 10 0 0 0,-4 1 0 0 0,11-16 0 0 0,0 1 0 0 0,0 0 0 0 0,1 0 0 0 0,-2 3 0 0 0,-44 84 0 0 0,-3 5 0 0 0,31-60 0 0 0,-1 6 0 0 0,1-2 0 0 0,2 0 0 0 0,-11 34 0 0 0,17-41 0 0 0,-11 37 0 0 0,1 8 0 0 0,7-26 0 0 0,-4 22 0 0 0,-6 19 0 0 0,6-23 0 0 0,6-15 0 0 0,-10 36 0 0 0,20-85 0 0 0,1-6 0 0 0,1-5 0 0 0,-1-1 0 0 0,2 0 0 0 0,-1 0 0 0 0,0 0 0 0 0,1-1 0 0 0,0 1 0 0 0,1-4 0 0 0,7-39 0 0 0,-4 24 0 0 0,7-28 0 0 0,15-44 0 0 0,-11 46 0 0 0,20-60 0 0 0,16-26 0 0 0,-8 36 0 0 0,-20 49 0 0 0,-7 16 0 0 0,-1 3 0 0 0,8-27 0 0 0,-12 28 0 0 0,2 2 0 0 0,1-1 0 0 0,2 0 0 0 0,-2 1 0 0 0,-9 18 0 0 0,1-1 0 0 0,1-1 0 0 0,1 1 0 0 0,-8 10 0 0 0,3 0 0 0 0,-2 5 0 0 0,0 4 0 0 0,-2 3 0 0 0,-1 0 0 0 0,1 0 0 0 0,-2-1 0 0 0,1 1 0 0 0,-1 0 0 0 0,0-1 0 0 0,-2 2 0 0 0,3-4 0 0 0,-20 51 0 0 0,5-12 0 0 0,-17 32 0 0 0,-25 47 0 0 0,5 2 0 0 0,-4 29 0 0 0,7 16 0 0 0,31-99 0 0 0,-4 26 0 0 0,22-94 0 0 0,-2 15 0 0 0,5-15 0 0 0,1-7 0 0 0,4-8 0 0 0,-6 11 0 0 0,9-23 0 0 0,-1 0 0 0 0,-1 0 0 0 0,2-17 0 0 0,2-5 0 0 0,28-114 0 0 0,-6 22 0 0 0,-13 56 0 0 0,-6 19 0 0 0,13-32 0 0 0,-1 16 0 0 0,-6 17 0 0 0,22-48 0 0 0,-39 101 0 0 0,0 0 0 0 0,0 0 0 0 0,0 0 0 0 0,-1-1 0 0 0,-1 1 0 0 0,1-1 0 0 0,-1 0 0 0 0,-2 5 0 0 0,-2 7 0 0 0,-3 6 0 0 0,-6 17 0 0 0,-27 63 0 0 0,2-3 0 0 0,13-31 0 0 0,-63 166 0 0 0,79-194 0 0 0,-2 11 0 0 0,4-10 0 0 0,-4 7 0 0 0,-4 11 0 0 0,1 10 0 0 0,-2 5 0 0 0,13-57 0 0 0,-2 12 0 0 0,4-12 0 0 0,1-5 0 0 0,2-4 0 0 0,-1-3-570 0 0,0 1 0 0 0,2-8 570 0 0,1-9-2426 0 0,0 9-2618 0 0,-2-1-1394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7:53.06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16 1 4607 0 0,'0'0'102'0'0,"0"0"20"0"0,0 0 6 0 0,-1 0-21 0 0,0 2-91 0 0,-11 3 61 0 0,10-4 294 0 0,2-1 117 0 0,0 0 21 0 0,0 0-66 0 0,0 0-358 0 0,0 0-406 0 0,0 0-154 0 0,0 0-33 0 0,0 0 66 0 0,0 0 276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7:57.38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238 444 6447 0 0,'0'0'142'0'0,"0"0"22"0"0,0 2 13 0 0,0 6-20 0 0,-1 6-119 0 0,-1-11-18 0 0,0-1 29 0 0,-3 13 1160 0 0,0 0-1 0 0,-2 8-1208 0 0,-1 6 1524 0 0,8-28-1012 0 0,-4 7 512 0 0,-11 11-432 0 0,9-9-576 0 0,4-6 221 0 0,1 0 0 0 0,0 0 0 0 0,0 0 0 0 0,0 4-237 0 0,1-4 217 0 0,-1 0 0 0 0,0-1-1 0 0,0 1 1 0 0,0 0 0 0 0,-2 2-217 0 0,3-4 2 0 0,0-1 0 0 0,-1 1-1 0 0,0-1 1 0 0,1 0 0 0 0,-1 1-1 0 0,0-1 1 0 0,1 0 0 0 0,-1 1-1 0 0,0-1 1 0 0,0 0 0 0 0,0 0-1 0 0,-1 1-1 0 0,0-1 0 0 0,0 1-1 0 0,1-1 1 0 0,0 1-1 0 0,-1-1 1 0 0,1 1 0 0 0,0 0-1 0 0,-1-1 1 0 0,1 1-1 0 0,0 0 1 0 0,-27 37 2048 0 0,23-31-2048 0 0,-1-2 0 0 0,-1 1 0 0 0,3-1 72 0 0,3-4 299 0 0,1-2 117 0 0,7-4 339 0 0,-4 3-702 0 0,4-4-99 0 0,-1 0-1 0 0,0 0 1 0 0,0 0 0 0 0,0-1-1 0 0,0 0 1 0 0,-1 0 0 0 0,2-3-26 0 0,6-9-8 0 0,-1-1 1 0 0,-1-2 7 0 0,70-125 72 0 0,-69 123 323 0 0,-1 0 1 0 0,-2-1-1 0 0,0 0 0 0 0,-1 0 0 0 0,3-22-395 0 0,15-65 0 0 0,-25 105 0 0 0,0-1 0 0 0,-1 0 0 0 0,0 0 0 0 0,0 1 0 0 0,0-2 0 0 0,0-21 0 0 0,1 23 0 0 0,-1 6 0 0 0,0 0 0 0 0,0 0 0 0 0,-1 0 0 0 0,1 0 0 0 0,0 0 0 0 0,0 0 0 0 0,0 0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0,0-1 0 0 0,0 1 0 0 0,0 0 0 0 0,0 0 0 0 0,0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0,-3 4 0 0 0,2-4 0 0 0,-11 20 507 0 0,1-1 0 0 0,0 2 0 0 0,1-1 0 0 0,0 6-507 0 0,-5 8 20 0 0,-3 3-20 0 0,3-5 0 0 0,-7 19 0 0 0,7-14 0 0 0,-4 4 0 0 0,-22 32 0 0 0,-28 37 0 0 0,57-91 0 0 0,1 0 0 0 0,1 2 0 0 0,-5 8 0 0 0,-11 15 0 0 0,21-35 0 0 0,1-4 0 0 0,2-9 0 0 0,3-5 0 0 0,2-3 0 0 0,1 1 0 0 0,0 1 0 0 0,1-1 0 0 0,0 0 0 0 0,2-2 0 0 0,12-16 0 0 0,2-3 0 0 0,17-25 0 0 0,-24 33 0 0 0,5-9 0 0 0,6-14 0 0 0,-3 4 0 0 0,1 1 0 0 0,6-3 0 0 0,1-2 0 0 0,6-18 0 0 0,-17 28 0 0 0,-9 21 0 0 0,-2 0 0 0 0,0-2 0 0 0,0 1 0 0 0,-2-1 0 0 0,2-9 0 0 0,4-13 0 0 0,-9 30 0 0 0,-3 10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0,1 0 0 0 0,-1-1 0 0 0,0 1 0 0 0,0 0 0 0 0,0 0 0 0 0,0 0 0 0 0,0 0 0 0 0,0 0 0 0 0,0 0 0 0 0,0 0 0 0 0,0 0 0 0 0,0 0 0 0 0,0 0 0 0 0,0 0 0 0 0,0 0 0 0 0,0 0 0 0 0,0 0 0 0 0,1 0 0 0 0,-1 0 0 0 0,0 0 0 0 0,0 0 0 0 0,0 0 0 0 0,0 0 0 0 0,0 1 0 0 0,1 4 0 0 0,-1 7 0 0 0,-3 12 0 0 0,-1-1 0 0 0,-1 1 0 0 0,-1-1 0 0 0,-1 1 0 0 0,-6 24 0 0 0,-2 0 0 0 0,-2 0 0 0 0,-16 31 0 0 0,22-54 0 0 0,-20 42 0 0 0,9-19 0 0 0,-1 7 0 0 0,16-38 0 0 0,0 2 0 0 0,-2 9 0 0 0,8-22 0 0 0,-1 1 0 0 0,1-1 0 0 0,1 1 0 0 0,-1 0 0 0 0,1-1 0 0 0,0 3 0 0 0,0-7 0 0 0,0-2 0 0 0,0 1 0 0 0,0-1 0 0 0,0 1 0 0 0,0-1 0 0 0,0 1 0 0 0,0-1 0 0 0,0 1 0 0 0,0-1 0 0 0,1 1 0 0 0,-1-1 0 0 0,0 1 0 0 0,0-1 0 0 0,0 0 0 0 0,1 1 0 0 0,-1-1 0 0 0,0 1 0 0 0,1-1 0 0 0,0 0 0 0 0,-1 0 0 0 0,1 0 0 0 0,0 0 0 0 0,0 0 0 0 0,0 0 0 0 0,-1 0 0 0 0,1 0 0 0 0,0 0 0 0 0,0 0 0 0 0,-1 0 0 0 0,1-1 0 0 0,0 1 0 0 0,0 0 0 0 0,-1 0 0 0 0,1-1 0 0 0,0 1 0 0 0,0-1 0 0 0,14-9 0 0 0,2-6 0 0 0,0 0 0 0 0,-2-1 0 0 0,9-13 0 0 0,9-10 0 0 0,-18 20 0 0 0,0-1 0 0 0,-1 0 0 0 0,5-13 0 0 0,16-23 0 0 0,-21 35 0 0 0,-1 0 0 0 0,-1-2 0 0 0,-2 1 0 0 0,0-2 0 0 0,-1 1 0 0 0,0-5 0 0 0,-7 21 0 0 0,0 1 0 0 0,0-1 0 0 0,-1 1 0 0 0,0-1 0 0 0,0-7 0 0 0,-1 14 0 0 0,0 2 0 0 0,-2 5 0 0 0,-1 10 0 0 0,-1 25 0 0 0,-3-1 0 0 0,-1-1 0 0 0,-2 0 0 0 0,-14 34 0 0 0,0-11 683 0 0,-3-2-1 0 0,-2-1 1 0 0,-23 33-683 0 0,36-59 0 0 0,12-27 0 0 0,2-6 0 0 0,2-4 0 0 0,0-3 0 0 0,1 1 0 0 0,1 0 0 0 0,-1 0 0 0 0,1-1 0 0 0,0 0 0 0 0,1-2 0 0 0,8-23 0 0 0,1 1 0 0 0,2 1 0 0 0,13-21 0 0 0,-5 10 0 0 0,5-19 0 0 0,64-156 0 0 0,-59 137 0 0 0,-31 78 0 0 0,-1 2 0 0 0,0 6 0 0 0,-4 13 0 0 0,-20 71 0 0 0,-5-1 0 0 0,-4 2 0 0 0,-35 50 0 0 0,53-110 0 0 0,33-79 0 0 0,-8 19 0 0 0,11-20 0 0 0,4-6 0 0 0,-2 0 0 0 0,0-12 0 0 0,0 1 0 0 0,-16 48 0 0 0,-1 0 0 0 0,-1-1 0 0 0,0-6 0 0 0,-20 61 0 0 0,4-7 0 0 0,-12 21 0 0 0,-3 7 0 0 0,17-35 0 0 0,-2-1 0 0 0,0 0 0 0 0,-1 0 0 0 0,-12 15 0 0 0,10-17 0 0 0,-3 9 0 0 0,-10 15 0 0 0,23-40 0 0 0,2-5 0 0 0,2-2 0 0 0,0-2 0 0 0,0 0 0 0 0,0 0 0 0 0,0 0 0 0 0,1 0 0 0 0,0 0 0 0 0,0 1 0 0 0,1-3 0 0 0,12-34 0 0 0,-11 35 0 0 0,98-235 0 0 0,-90 213 0 0 0,-1-2 0 0 0,-1 0 0 0 0,-4 10 0 0 0,-5 19 0 0 0,-1 2 0 0 0,-2 5 0 0 0,-5 11 0 0 0,-67 149 0 0 0,34-80 0 0 0,37-75 0 0 0,0 0 0 0 0,0 0 0 0 0,0 9 0 0 0,3-15 0 0 0,4-6 0 0 0,3-8 0 0 0,-6 9 0 0 0,17-30 0 0 0,7-15 0 0 0,-15 27 0 0 0,30-73 0 0 0,-21 48 0 0 0,-5 12 0 0 0,-2-1 0 0 0,-2 0 0 0 0,0 0 0 0 0,2-30 0 0 0,-11 43 0 0 0,0 19 0 0 0,0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0,-4 6 0 0 0,-2 11 0 0 0,6-17 0 0 0,-10 30 0 0 0,2 1 0 0 0,-1 11 0 0 0,-4 16 0 0 0,6-31 0 0 0,-9 36 0 0 0,-2-1 0 0 0,-16 34 0 0 0,86-242 0 0 0,-12 28 0 0 0,-27 82 0 0 0,-2-1 0 0 0,-2 0 0 0 0,-1-1 0 0 0,-2 0 0 0 0,0-18 0 0 0,-6 47 0 0 0,-11 49 0 0 0,-2 32 0 0 0,-14 59 0 0 0,7-26 0 0 0,20-104 0 0 0,1-3 0 0 0,2-7 0 0 0,5-13 0 0 0,15-78 0 0 0,1 1 0 0 0,-21 89 0 0 0,0 5 0 0 0,-1 6 0 0 0,0 6 0 0 0,-2-7 0 0 0,2 6 0 0 0,-1 0 0 0 0,0 0 0 0 0,-1 0 0 0 0,1 0 0 0 0,-1 0 0 0 0,-1 0 0 0 0,1 1 0 0 0,-1 2 0 0 0,-4 11 0 0 0,0 0 0 0 0,-2 5 0 0 0,2-12 0 0 0,3-6 0 0 0,0 0 0 0 0,-1 0 0 0 0,-2 4 0 0 0,0-3 0 0 0,0-3-64 0 0,0 2-535 0 0,0-1-393 0 0,2-5-5457 0 0,3-1-1071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31:37.4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71 100 2303 0 0,'-1'1'231'0'0,"-15"7"1398"0"0,14-8-1258 0 0,1 1-19 0 0,-6 4-7 0 0,6-4-15 0 0,-1 0-61 0 0,-28 14 1427 0 0,28-14-1511 0 0,2-1-1 0 0,0 1-152 0 0,-1 0 1 0 0,1 0-1 0 0,-1-1 0 0 0,1 1 0 0 0,-1-1 0 0 0,1 1 0 0 0,-1 0 0 0 0,1-1 0 0 0,-1 1 0 0 0,1-1 1 0 0,-1 1-1 0 0,0-1-32 0 0,0 2 206 0 0,1-2 2 0 0,0 0 0 0 0,0 0 0 0 0,0 0 0 0 0,0 0 0 0 0,0 0 3 0 0,0 0 12 0 0,0 0 7 0 0,0 0 2 0 0,0 0-2 0 0,1 1-13 0 0,1 0-172 0 0,0 0 1 0 0,0 0-1 0 0,0 0 1 0 0,1 0-1 0 0,-1-1 0 0 0,0 1 1 0 0,0-1-1 0 0,0 1 1 0 0,0-1-1 0 0,1 0 0 0 0,-1 0 1 0 0,0 0-1 0 0,0 0 1 0 0,0 0-1 0 0,1-1 0 0 0,-1 1 1 0 0,0-1-1 0 0,0 1 1 0 0,0-1-1 0 0,0 0 0 0 0,0 0-45 0 0,34-12 604 0 0,19-11-604 0 0,-15 5 172 0 0,1 3-172 0 0,1 1 128 0 0,0 1 0 0 0,43-7-128 0 0,-20 11 116 0 0,45-2-116 0 0,-72 11 33 0 0,0 1 1 0 0,0 1-1 0 0,24 6-33 0 0,-20-1 53 0 0,1 2-1 0 0,-1 2 0 0 0,-1 2 0 0 0,0 1 1 0 0,38 19-53 0 0,-58-21 47 0 0,8 7-47 0 0,7 4 47 0 0,-20-15-55 0 0,-14-6-30 0 0,0-1-112 0 0,-2 0-10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8:03.1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205 99 6447 0 0,'0'0'142'0'0,"0"0"22"0"0,0 0 13 0 0,-2-1-20 0 0,-30-16 438 0 0,2 1 1322 0 0,26 14-1571 0 0,1 0 0 0 0,0 0-1 0 0,0 0 1 0 0,-3-2-346 0 0,-7-6 249 0 0,11 9-89 0 0,0 0 0 0 0,1 1 0 0 0,-1-1 0 0 0,0 0 0 0 0,1 1 0 0 0,-1 0 0 0 0,0-1 0 0 0,0 1 0 0 0,-1 0-160 0 0,2 0 102 0 0,0-1 0 0 0,0 1 0 0 0,0 0 0 0 0,1-1 0 0 0,-1 1 0 0 0,0-1 0 0 0,0 1 0 0 0,0-1 0 0 0,0 1 0 0 0,0-1-1 0 0,1 0 1 0 0,-1 0-102 0 0,-3-2 313 0 0,-5 0 185 0 0,-1-1-1 0 0,1 1 0 0 0,0 0 1 0 0,-1 1-498 0 0,4 1 570 0 0,5 0-411 0 0,-10 1 274 0 0,27-3-415 0 0,-5 0-19 0 0,0 1 0 0 0,5 0 1 0 0,22 1 160 0 0,1 2 0 0 0,-1 2 0 0 0,1 1 0 0 0,-1 2 0 0 0,0 2 0 0 0,-1 1 0 0 0,0 2 0 0 0,0 1 0 0 0,0 3-160 0 0,-7-1 305 0 0,0 2 0 0 0,1 2-305 0 0,19 10-2 0 0,-33-19 2 0 0,81 46 0 0 0,-77-42 0 0 0,0 2 0 0 0,0 0 0 0 0,6 8 0 0 0,-1 2 148 0 0,0 0-1 0 0,-2 2 1 0 0,2 3-148 0 0,-6-2 267 0 0,0 0 1 0 0,-3 1 0 0 0,0 1-1 0 0,-2 0 1 0 0,-1 1-1 0 0,5 17-267 0 0,-5 0 0 0 0,8 43 0 0 0,3 49 0 0 0,-24-135 0 0 0,3 23 0 0 0,-1 0 0 0 0,-1 1 0 0 0,-1 0 0 0 0,-2-1 0 0 0,-1 4 0 0 0,0-11 0 0 0,-1 3 0 0 0,-3 18 0 0 0,-7 22 0 0 0,11-55 0 0 0,1-4 0 0 0,2 7 0 0 0,-1-12 0 0 0,0 0 0 0 0,0 0 0 0 0,0 0 0 0 0,0 0 0 0 0,0-1 0 0 0,0 1 0 0 0,-1 0 0 0 0,1 0 0 0 0,0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0 0 0 0,0 1 0 0 0,0-1 0 0 0,-1 0 0 0 0,1 0 0 0 0,0 0 0 0 0,0 0 0 0 0,0 0 0 0 0,0 0 0 0 0,0 0 0 0 0,0 0 0 0 0,0 1 0 0 0,0-1 0 0 0,0 0 0 0 0,0 0 0 0 0,0 0 0 0 0,0 0 0 0 0,0 0 0 0 0,0 0 0 0 0,0 1 0 0 0,0-1 0 0 0,0 0 0 0 0,0 0 0 0 0,0 0 0 0 0,0 0 0 0 0,0 0 0 0 0,0 0 0 0 0,0 1 0 0 0,-7-10 0 0 0,7 8 0 0 0,-3-3 0 0 0,0-1 0 0 0,0 0 0 0 0,1 0 0 0 0,0-1 0 0 0,0 1 0 0 0,-1-3 0 0 0,-6-35 0 0 0,2 9 0 0 0,-1 3 0 0 0,-20-67 0 0 0,0 17 0 0 0,-15-24 0 0 0,24 64 0 0 0,-2 0 0 0 0,-2 2 0 0 0,-11-13 0 0 0,7 11 0 0 0,13 19 0 0 0,-2 0 0 0 0,0 1 0 0 0,-7-6 0 0 0,-108-102 0 0 0,97 100 0 0 0,-2 1 0 0 0,0 1 0 0 0,-4 1 0 0 0,7 5 0 0 0,-85-49 0 0 0,109 66 0 0 0,0 0 0 0 0,-1 0 0 0 0,1 1 0 0 0,-1 1 0 0 0,-7-2 0 0 0,16 4 0 0 0,-4-1 0 0 0,1 0 0 0 0,-1 1 0 0 0,0 0 0 0 0,1 0 0 0 0,-1 0 0 0 0,0 0 0 0 0,3 0 0 0 0,0 0 0 0 0,-1 1 0 0 0,1-1 0 0 0,0 1 0 0 0,-1 0 0 0 0,1 0 0 0 0,0-1 0 0 0,0 1 0 0 0,0 0 0 0 0,0 1 0 0 0,0-1 0 0 0,-1 1 0 0 0,2-2 0 0 0,1 1 0 0 0,0-1 0 0 0,0 0 0 0 0,0 0 0 0 0,-1 0 0 0 0,1 0 0 0 0,0 1 0 0 0,0-1 0 0 0,0 0 0 0 0,0 0 0 0 0,-1 0 0 0 0,1 1 0 0 0,0-1 0 0 0,0 0 0 0 0,0 0 0 0 0,0 1 0 0 0,0-1 0 0 0,0 0 0 0 0,0 0 0 0 0,0 1 0 0 0,0-1 0 0 0,0 0 0 0 0,0 0 0 0 0,0 1 0 0 0,0-1 0 0 0,0 1 0 0 0,1 1 0 0 0,0-1 0 0 0,-1 0 0 0 0,1 0 0 0 0,0 1 0 0 0,0-1 0 0 0,0 0 0 0 0,0 0 0 0 0,0 0 0 0 0,1 0 0 0 0,-1 0 0 0 0,0 0 0 0 0,0-1 0 0 0,0 1 0 0 0,1 0 0 0 0,0 0 0 0 0,26 10 0 0 0,-19-8 0 0 0,1-1 0 0 0,8 1 0 0 0,-8-2 0 0 0,0 1 0 0 0,6 2 0 0 0,10 6 0 0 0,-2 0 0 0 0,1 1 0 0 0,-1 2 0 0 0,-1 0 0 0 0,0 2 0 0 0,11 10 0 0 0,33 28 0 0 0,22 27 0 0 0,-80-71 0 0 0,13 11 0 0 0,-2 2 0 0 0,-1 0 0 0 0,0 1 0 0 0,-2 1 0 0 0,0 2 0 0 0,5 10 0 0 0,-3 1 0 0 0,-1 1 0 0 0,5 14 0 0 0,4 21 1543 0 0,15 62-1543 0 0,-33-97 126 0 0,-1-1 1 0 0,-2 2-1 0 0,-2-1 0 0 0,-1 30-126 0 0,-1-11 0 0 0,0-35 0 0 0,-1 0 0 0 0,-2 0 0 0 0,0-1 0 0 0,-2 7 0 0 0,0-15 0 0 0,-1-1 0 0 0,3-11 0 0 0,1 0 0 0 0,0-1 0 0 0,0 1 0 0 0,0-1 0 0 0,0 1 0 0 0,-1-1 0 0 0,1 1 0 0 0,0-1 0 0 0,0 1 0 0 0,-1-1 0 0 0,1 1 0 0 0,0-1 0 0 0,0 0 0 0 0,-1 1 0 0 0,1-1 0 0 0,-1 1 0 0 0,1-1 0 0 0,-1 0 0 0 0,1 0 0 0 0,-1 0 0 0 0,1 0 0 0 0,-1-1 0 0 0,1 1 0 0 0,-1 0 0 0 0,1 0 0 0 0,-1 0 0 0 0,1-1 0 0 0,-1 1 0 0 0,1 0 0 0 0,0 0 0 0 0,-1-1 0 0 0,1 1 0 0 0,-1 0 0 0 0,1-1 0 0 0,0 1 0 0 0,-1 0 0 0 0,-9-10 0 0 0,2 0 0 0 0,5 5 0 0 0,1 0 0 0 0,0 0 0 0 0,0-1 0 0 0,1 1 0 0 0,0-1 0 0 0,-1-1 0 0 0,-1-9 0 0 0,-1-2 0 0 0,1 0 0 0 0,0-12 0 0 0,3 29 0 0 0,-1-15 0 0 0,2-12 0 0 0,-1-12 0 0 0,-2 8 0 0 0,-1-12 0 0 0,-1-1 0 0 0,-6-18 0 0 0,0 13 0 0 0,2 11 0 0 0,-1-1 0 0 0,-2 1 0 0 0,-3-1 0 0 0,-9-14 0 0 0,-2 0 0 0 0,-2 2 0 0 0,-18-22 0 0 0,-14-14 0 0 0,-35-37 0 0 0,84 114 0 0 0,-19-26 0 0 0,-24-22 0 0 0,43 49 0 0 0,-5-6 0 0 0,-2 0 0 0 0,0 1 0 0 0,-1 1 0 0 0,-8-5 0 0 0,4 7 0 0 0,-1 0 0 0 0,0 2 0 0 0,-1 1 0 0 0,-18-5 0 0 0,36 12 0 0 0,0 1 0 0 0,0 0 0 0 0,0 1 0 0 0,0 0 0 0 0,0 0 0 0 0,0 0 0 0 0,0 0 0 0 0,-1 1 0 0 0,-1 1 0 0 0,-1-1 0 0 0,2 0 0 0 0,7-1 0 0 0,0 0 0 0 0,0 0 0 0 0,0 0 0 0 0,0 0 0 0 0,0 0 0 0 0,-1 0 0 0 0,1 1 0 0 0,0-1 0 0 0,0 0 0 0 0,0 0 0 0 0,0 0 0 0 0,0 0 0 0 0,-1 0 0 0 0,1 0 0 0 0,0 0 0 0 0,0 0 0 0 0,0 0 0 0 0,0 0 0 0 0,0 1 0 0 0,0-1 0 0 0,0 0 0 0 0,-1 0 0 0 0,1 0 0 0 0,0 0 0 0 0,0 0 0 0 0,0 0 0 0 0,0 1 0 0 0,0-1 0 0 0,0 0 0 0 0,0 0 0 0 0,0 0 0 0 0,0 0 0 0 0,0 1 0 0 0,0-1 0 0 0,0 0 0 0 0,0 0 0 0 0,1 1 0 0 0,0 0 0 0 0,-1 0 0 0 0,1 0 0 0 0,0 0 0 0 0,0 0 0 0 0,0 0 0 0 0,0 0 0 0 0,0 0 0 0 0,1-1 0 0 0,-1 1 0 0 0,0 0 0 0 0,0-1 0 0 0,21 10 0 0 0,-13-6 0 0 0,23 11 0 0 0,-4-3 0 0 0,-1 1 0 0 0,9 8 0 0 0,16 12 0 0 0,-2 1 0 0 0,-2 3 0 0 0,11 13 0 0 0,14 14 0 0 0,13 13 0 0 0,-31-23 0 0 0,9 15 0 0 0,-37-36 0 0 0,-2 0 0 0 0,-1 2 0 0 0,2 6 0 0 0,22 47 0 0 0,-3 1 0 0 0,-5 3 0 0 0,10 37 0 0 0,-36-85 0 0 0,6 39 0 0 0,4 46 0 0 0,-7-35 0 0 0,-11-54 0 0 0,-1 0 0 0 0,-2 6 0 0 0,-3-33 0 0 0,0-12 0 0 0,0-1 0 0 0,-1 1 0 0 0,1-1 0 0 0,0 1 0 0 0,0-1 0 0 0,0 1 0 0 0,-1-1 0 0 0,1 1 0 0 0,0-1 0 0 0,0 1 0 0 0,-1-1 0 0 0,1 1 0 0 0,0-1 0 0 0,-1 1 0 0 0,1-1 0 0 0,-1 0 0 0 0,1 1 0 0 0,-1-1 0 0 0,1 0 0 0 0,-1 0 0 0 0,1 1 0 0 0,-1-1 0 0 0,1 0 0 0 0,-1 0 0 0 0,1 0 0 0 0,0 0 0 0 0,-1 0 0 0 0,1 0 0 0 0,-1 0 0 0 0,1 0 0 0 0,-1 0 0 0 0,1 0 0 0 0,-1 0 0 0 0,1 0 0 0 0,-1-1 0 0 0,1 1 0 0 0,-1 0 0 0 0,1 0 0 0 0,-2-1 0 0 0,0 0 0 0 0,0 0 0 0 0,1-1 0 0 0,-1 1 0 0 0,1 0 0 0 0,-1-1 0 0 0,1 1 0 0 0,0-1 0 0 0,-1 0 0 0 0,1 1 0 0 0,0-1 0 0 0,0 0 0 0 0,0 0 0 0 0,0 0 0 0 0,1 1 0 0 0,-1-2 0 0 0,-3-7 0 0 0,1-1 0 0 0,-2-6 0 0 0,2 2 0 0 0,-37-137 0 0 0,11 40 0 0 0,-33-79 0 0 0,24 102 0 0 0,-42-67 0 0 0,34 77 0 0 0,-12-10 0 0 0,-36-41 0 0 0,78 109 0 0 0,-21-25 0 0 0,-1 2 0 0 0,-2 1 0 0 0,-2 2 0 0 0,-46-34 0 0 0,68 60 0 0 0,-1 2 0 0 0,-1 1 0 0 0,0 1 0 0 0,-1 0 0 0 0,-12-3 0 0 0,26 11 0 0 0,-1 0 0 0 0,0 0 0 0 0,0 1 0 0 0,0 0 0 0 0,0 0 0 0 0,0 1 0 0 0,0 1 0 0 0,0 0 0 0 0,0 0 0 0 0,-1 1 0 0 0,1 0 0 0 0,-1 1 0 0 0,-4-1 0 0 0,12-1 0 0 0,0 0 0 0 0,1 0 0 0 0,-1 0 0 0 0,0 0 0 0 0,0 1 0 0 0,0-1 0 0 0,0 1 0 0 0,1 0 0 0 0,-1 0 0 0 0,0 0 0 0 0,-1 1 0 0 0,-2 2 0 0 0,6-4 0 0 0,-1 0 0 0 0,1 0 0 0 0,0 1 0 0 0,0-1 0 0 0,-1 0 0 0 0,1 1 0 0 0,0-1 0 0 0,0 0 0 0 0,-1 1 0 0 0,1-1 0 0 0,0 0 0 0 0,0 1 0 0 0,0-1 0 0 0,0 0 0 0 0,-1 1 0 0 0,1-1 0 0 0,0 1 0 0 0,0 0 0 0 0,0-1 0 0 0,0 1 0 0 0,1-1 0 0 0,-1 1 0 0 0,0-1 0 0 0,0 1 0 0 0,0-1 0 0 0,0 1 0 0 0,1 0 0 0 0,-1-1 0 0 0,0 1 0 0 0,1-1 0 0 0,-1 1 0 0 0,2 1 0 0 0,0 1 0 0 0,1-1 0 0 0,-1 0 0 0 0,1 0 0 0 0,-1 0 0 0 0,1 0 0 0 0,-1 0 0 0 0,3 0 0 0 0,25 12 0 0 0,-28-13 0 0 0,14 4 0 0 0,0 0 0 0 0,0 0 0 0 0,8-1 0 0 0,-3 1 0 0 0,18 5 0 0 0,-33-8 0 0 0,87 28 0 0 0,-56-19 0 0 0,-1 2 0 0 0,0 2 0 0 0,15 9 0 0 0,12 9 0 0 0,23 19 0 0 0,-54-30 0 0 0,-2 0 0 0 0,16 16 0 0 0,-27-21 0 0 0,-1 1 0 0 0,-1 1 0 0 0,0 0 0 0 0,0 4 0 0 0,-15-20 0 0 0,11 14 0 0 0,-1 0 0 0 0,-1 1 0 0 0,-1 0 0 0 0,-1 1 0 0 0,2 5 0 0 0,3 17 0 0 0,-1-1 0 0 0,-2 2 0 0 0,-2-1 0 0 0,-2 1 0 0 0,1 30 0 0 0,-4-11 0 0 0,-4 54 0 0 0,-1-100 0 0 0,-3-3 0 0 0,4-12 0 0 0,0 1 0 0 0,-1-1 0 0 0,1 1 0 0 0,0-1 0 0 0,-1 1 0 0 0,1-1 0 0 0,0 0 0 0 0,-1 1 0 0 0,1-1 0 0 0,0 0 0 0 0,-1 1 0 0 0,1-1 0 0 0,-1 0 0 0 0,1 1 0 0 0,-1-1 0 0 0,1 0 0 0 0,0 0 0 0 0,-1 0 0 0 0,0 1 0 0 0,0-1 0 0 0,0 0 0 0 0,-1 0 0 0 0,1-1 0 0 0,-1 1 0 0 0,1 0 0 0 0,0 0 0 0 0,-1-1 0 0 0,1 1 0 0 0,0-1 0 0 0,-1 1 0 0 0,1-1 0 0 0,0 0 0 0 0,0 1 0 0 0,0-1 0 0 0,0 0 0 0 0,-1 0 0 0 0,1 0 0 0 0,0 0 0 0 0,0 0 0 0 0,1 0 0 0 0,-1 0 0 0 0,0 0 0 0 0,-1-1 0 0 0,-1-3 0 0 0,0 1 0 0 0,0-1 0 0 0,1 0 0 0 0,0 0 0 0 0,-2-3 0 0 0,-104-259 0 0 0,96 238 0 0 0,-13-26 0 0 0,-27-42 0 0 0,-37-48 0 0 0,44 74 0 0 0,2 2 0 0 0,-3 2 0 0 0,-8-6 0 0 0,25 40 0 0 0,-30-27 0 0 0,39 41 0 0 0,-1 2 0 0 0,-1 0 0 0 0,-15-8 0 0 0,14 11 0 0 0,8 4 0 0 0,0 1 0 0 0,-13-5 0 0 0,-41-17 0 0 0,67 30 0 0 0,0 0 0 0 0,0 0 0 0 0,0 0 0 0 0,0 1 0 0 0,-1-1 0 0 0,1 1 0 0 0,-2-1 0 0 0,-16-2 0 0 0,12 2 0 0 0,3 0 0 0 0,2 2 0 0 0,-7 1 0 0 0,7 1 0 0 0,3-2 0 0 0,-6 4 0 0 0,1 0 0 0 0,5-4 0 0 0,-1 0 0 0 0,1-1 0 0 0,0 1 0 0 0,0-1 0 0 0,0 1 0 0 0,0 0 0 0 0,-1-1 0 0 0,1 1 0 0 0,0-1 0 0 0,0 1 0 0 0,0 0 0 0 0,0-1 0 0 0,1 2 0 0 0,5 18 0 0 0,-4-12 0 0 0,-2-5 0 0 0,1-1 0 0 0,-1 0 0 0 0,1 1 0 0 0,0-1 0 0 0,0 0 0 0 0,-1 0 0 0 0,1 0 0 0 0,1 0 0 0 0,-1 1 0 0 0,0-1 0 0 0,0-1 0 0 0,1 1 0 0 0,-1 0 0 0 0,1 0 0 0 0,0 0 0 0 0,-1-1 0 0 0,2 1 0 0 0,8 6 0 0 0,0 0 0 0 0,1-1 0 0 0,-1-1 0 0 0,2 1 0 0 0,17 8 0 0 0,38 21 0 0 0,-31-17 0 0 0,17 11 0 0 0,14 17 0 0 0,-3 3 0 0 0,-1 3 0 0 0,14 18 0 0 0,-52-45 0 0 0,0 1 0 0 0,-2 2 0 0 0,17 25 0 0 0,-8-5 0 0 0,-2 0 0 0 0,-2 2 0 0 0,-3 1 0 0 0,1 8 0 0 0,-27-60 0 0 0,15 38 0 0 0,-1 0 0 0 0,6 29 0 0 0,-10-27 0 0 0,-2-11 0 0 0,0 11 0 0 0,-3-18 0 0 0,-3-9 0 0 0,0 0 0 0 0,0-1 0 0 0,-1 1 0 0 0,-1 7 0 0 0,-2-8 0 0 0,-1 0 0 0 0,-4-3 0 0 0,-3-3 0 0 0,9-6 0 0 0,0 0 0 0 0,1 0 0 0 0,-1 1 0 0 0,0-1 0 0 0,0 0 0 0 0,0 0 0 0 0,0 0 0 0 0,0-1 0 0 0,0 1 0 0 0,-1 0 0 0 0,-9-5 0 0 0,8 3-101 0 0,1 0 0 0 0,-1 0-1 0 0,1 0 1 0 0,-1 0 0 0 0,1-1-1 0 0,0 1 1 0 0,0-1 0 0 0,0 1 0 0 0,-1-3 101 0 0,-1-2-1567 0 0,0-1 1 0 0,0 1 0 0 0,0-4 1566 0 0,-1-2-2046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8:24.15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142 615 2759 0 0,'0'0'126'0'0,"0"0"68"0"0,0 0 208 0 0,0 0 87 0 0,0 0 20 0 0,0 0 3 0 0,0 0 0 0 0,0 0 0 0 0,0 0 0 0 0,0 0-69 0 0,0 0-222 0 0,0 1 166 0 0,-1 2-163 0 0,0 0 0 0 0,0 0 1 0 0,0 0-1 0 0,0 0 0 0 0,-1 0 0 0 0,1 0 0 0 0,-2 1-224 0 0,0 2 36 0 0,1-4 111 0 0,0 1-1 0 0,1 0 0 0 0,-1-1 0 0 0,0 1 1 0 0,0-1-1 0 0,-1 0 0 0 0,1 0 1 0 0,0 0-1 0 0,-1 0 0 0 0,1 0 0 0 0,-1 0 1 0 0,0-1-1 0 0,1 1 0 0 0,-4 0-146 0 0,-1 1 0 0 0,0-3 0 0 0,2 0 0 0 0,-13-3 0 0 0,18 3 0 0 0,0 0 0 0 0,-1 0 0 0 0,1 0 0 0 0,0 0 0 0 0,0 0 0 0 0,-1 0 0 0 0,1 0 0 0 0,0 0 0 0 0,0 0 0 0 0,0 0 0 0 0,-1 0 0 0 0,1 0 0 0 0,0 0 0 0 0,0-1 0 0 0,0 1 0 0 0,-1 0 0 0 0,1 0 0 0 0,0 0 0 0 0,0 0 0 0 0,0 0 0 0 0,0 0 0 0 0,-1-1 0 0 0,1 1 0 0 0,0 0 0 0 0,0 0 0 0 0,0 0 0 0 0,0-1 0 0 0,0 1 0 0 0,0 0 0 0 0,-1 0 0 0 0,1 0 0 0 0,0-1 0 0 0,0 1 0 0 0,0 0 0 0 0,0 0 0 0 0,0 0 0 0 0,0-1 0 0 0,0 1 0 0 0,0 0 0 0 0,0 0 0 0 0,0-1 0 0 0,0 1 0 0 0,0 0 0 0 0,0 0 0 0 0,0 0 0 0 0,0-1 0 0 0,0 1 0 0 0,1 0 0 0 0,-1 0 0 0 0,0 0 0 0 0,0-1 0 0 0,0 1 0 0 0,0 0 0 0 0,0 0 0 0 0,0 0 0 0 0,1-1 0 0 0,-1 1 0 0 0,0 0 0 0 0,0 0 0 0 0,0 0 0 0 0,0 0 0 0 0,1 0 0 0 0,-1-1 0 0 0,0 1 0 0 0,7-15 45 0 0,-5 10 234 0 0,0 1 0 0 0,0-1 0 0 0,1 0 0 0 0,0 1 0 0 0,2-4-279 0 0,5-5 468 0 0,6-12-468 0 0,5-6 140 0 0,21-33-140 0 0,-1 3 0 0 0,100-133 0 0 0,-116 159 0 0 0,-9 12 0 0 0,1 1 0 0 0,17-18 0 0 0,-9 16 1883 0 0,-13 12-1646 0 0,-20 26 1131 0 0,-3 0-767 0 0,7-9-599 0 0,0 0 0 0 0,-1 0-1 0 0,1 0 1 0 0,-4 2-2 0 0,-13 12 51 0 0,1 1 0 0 0,1 0-1 0 0,1 2 1 0 0,-1 2-51 0 0,-9 11 1237 0 0,-3 6-933 0 0,3 0 0 0 0,-15 31-304 0 0,-11 22 0 0 0,32-55 0 0 0,1 1 0 0 0,-8 25 0 0 0,-28 86 0 0 0,36-83 0 0 0,21-64 0 0 0,4-7 0 0 0,3-6 0 0 0,0-2-224 0 0,0-1 0 0 0,2-4 224 0 0,6-11-936 0 0,-9 17 1100 0 0,-1-1 0 0 0,0 0 0 0 0,2-7-164 0 0,6-14 727 0 0,44-96-912 0 0,-25 54-849 0 0,-7 16 436 0 0,8-17 1972 0 0,7-5-1374 0 0,-4 15-268 0 0,34-44 268 0 0,-53 86 219 0 0,2 1 0 0 0,0 2 0 0 0,1 0 0 0 0,14-11-219 0 0,-30 28 0 0 0,3-2 0 0 0,14-4 0 0 0,-12 5 0 0 0,-1 1 0 0 0,-7 4 0 0 0,-1-1 0 0 0,0 0 0 0 0,1 0 0 0 0,-1 0 0 0 0,0 0 0 0 0,0 1 0 0 0,1-1 0 0 0,-1 0 0 0 0,0 0 0 0 0,1 1 0 0 0,-1-1 0 0 0,0 0 0 0 0,0 0 0 0 0,0 1 0 0 0,1-1 0 0 0,-1 0 0 0 0,0 1 0 0 0,0-1 0 0 0,0 0 0 0 0,0 1 0 0 0,0-1 0 0 0,1 1 0 0 0,-1 0 0 0 0,0 0 0 0 0,0 1 0 0 0,0-1 0 0 0,0 0 0 0 0,0 1 0 0 0,0-1 0 0 0,0 0 0 0 0,-1 1 0 0 0,1-1 0 0 0,0 0 0 0 0,-1 1 0 0 0,1-1 0 0 0,-1 0 0 0 0,0 1 0 0 0,-10 18 0 0 0,4-9 0 0 0,-4 8 0 0 0,-1 0 0 0 0,-3 1 0 0 0,-8 13 0 0 0,-23 39 0 0 0,3 3 0 0 0,3 1 0 0 0,-8 29 0 0 0,33-62 0 0 0,1 1 0 0 0,-2 20 0 0 0,5-18 0 0 0,2-8 0 0 0,1 0 0 0 0,2 0 0 0 0,1 11 0 0 0,4-45 0 0 0,0-8 0 0 0,0-5 0 0 0,3-26 0 0 0,2 0 0 0 0,1 0 0 0 0,4-10 0 0 0,-8 36 0 0 0,7-33 0 0 0,2-1 0 0 0,2 1 0 0 0,2 1 0 0 0,4-8 0 0 0,-17 48 0 0 0,7-18 0 0 0,1 0 0 0 0,0 0 0 0 0,2 1 0 0 0,0 0 0 0 0,11-12 0 0 0,-22 30 0 0 0,1 0 0 0 0,-1 0 0 0 0,0-1 0 0 0,0 1 0 0 0,0 0 0 0 0,1 0 0 0 0,-1-1 0 0 0,0 1 0 0 0,0 0 0 0 0,1 0 0 0 0,-1 0 0 0 0,0 0 0 0 0,0-1 0 0 0,1 1 0 0 0,-1 0 0 0 0,0 0 0 0 0,0 0 0 0 0,1 0 0 0 0,-1 0 0 0 0,0 0 0 0 0,1-1 0 0 0,-1 2 0 0 0,1-1 0 0 0,-1 1-1 0 0,1-1 1 0 0,-1 1 0 0 0,0-1 0 0 0,0 1 0 0 0,1 0-1 0 0,-1-1 1 0 0,0 1 0 0 0,0-1 0 0 0,1 1-1 0 0,-1 0 1 0 0,0-1 0 0 0,0 1 0 0 0,0-1-1 0 0,0 1 1 0 0,0 0 0 0 0,0-1 0 0 0,0 1-1 0 0,0 0 1 0 0,-1 16 55 0 0,1-15-33 0 0,-1 14 557 0 0,-1 1 0 0 0,-1-1-1 0 0,-4 12-578 0 0,-17 47 268 0 0,7-26-296 0 0,-11 29 28 0 0,-17 29 0 0 0,37-87 0 0 0,3-9 0 0 0,0-1 0 0 0,-1 1 0 0 0,0-1 0 0 0,0-1 0 0 0,-7 8 0 0 0,13-16 0 0 0,0-1 0 0 0,0 0 0 0 0,-1 1 0 0 0,1-1 0 0 0,0 0 0 0 0,-1 1 0 0 0,1-1 0 0 0,0 0 0 0 0,-1 0 0 0 0,1 0 0 0 0,0 1 0 0 0,-1-1 0 0 0,1 0 0 0 0,0 0 0 0 0,-1 0 0 0 0,1 0 0 0 0,-1 0 0 0 0,1 0 0 0 0,-1 0 0 0 0,0 0 0 0 0,0 0 0 0 0,0 0 0 0 0,0-1 0 0 0,0 1 0 0 0,0-1 0 0 0,1 1 0 0 0,-1 0 0 0 0,0-1 0 0 0,0 1 0 0 0,1-1 0 0 0,-1 0 0 0 0,0 1 0 0 0,0-1 0 0 0,1 0 0 0 0,-1 1 0 0 0,1-1 0 0 0,-1 0 0 0 0,1 0 0 0 0,-1 1 0 0 0,1-1 0 0 0,-1 0 0 0 0,1 0 0 0 0,-1 0 0 0 0,1 0 0 0 0,0 0 0 0 0,-2-3 0 0 0,1 0 0 0 0,0 0 0 0 0,1 0 0 0 0,-1 0 0 0 0,0-3 0 0 0,2-21 0 0 0,0 0 0 0 0,2 1 0 0 0,1-1 0 0 0,2-2 0 0 0,0-4 0 0 0,2-1 0 0 0,4-7 0 0 0,-6 26 0 0 0,0 0 0 0 0,1 0 0 0 0,1 1 0 0 0,0 0 0 0 0,7-9 0 0 0,0 4 0 0 0,-7 12 0 0 0,-7 7 0 0 0,-1 1 0 0 0,1 0 0 0 0,-1-1 0 0 0,1 1 0 0 0,0 0 0 0 0,-1-1 0 0 0,1 1 0 0 0,0 0 0 0 0,-1 0 0 0 0,1-1 0 0 0,0 1 0 0 0,0 0 0 0 0,-1 0 0 0 0,1 0 0 0 0,0 0 0 0 0,0 0 0 0 0,-1 1 0 0 0,1-1 0 0 0,0 0 0 0 0,-1 0 0 0 0,1 1 0 0 0,0-1 0 0 0,-1 0 0 0 0,1 1 0 0 0,0-1 0 0 0,-1 1 0 0 0,3 1 0 0 0,-1 0 0 0 0,1 0 0 0 0,-1 0 0 0 0,0 0 0 0 0,1 2 0 0 0,2 4 0 0 0,-3-2 0 0 0,-1 0 0 0 0,1 0 0 0 0,-1 0 0 0 0,0 0 0 0 0,-1 0 0 0 0,1 0 0 0 0,-1 0 0 0 0,-1 0 0 0 0,1 0 0 0 0,-1 0 0 0 0,0 2 0 0 0,-3 12 0 0 0,-1-1 0 0 0,-5 15 0 0 0,-1-4 0 0 0,-1 0 0 0 0,-1-1 0 0 0,-1 0 0 0 0,-2-1 0 0 0,-8 10 0 0 0,20-32 0 0 0,-1 0 0 0 0,0 0 0 0 0,0-1 0 0 0,-1 0 0 0 0,1 0 0 0 0,-1 0 0 0 0,0 0 0 0 0,-3 0 0 0 0,1 0 0 0 0,1-4 0 0 0,2-4 0 0 0,4 1 0 0 0,0 1 0 0 0,0-1 0 0 0,0 0 0 0 0,0 0 0 0 0,1 1 0 0 0,-1-1 0 0 0,1 0 0 0 0,-1 0 0 0 0,1 0 0 0 0,0 1 0 0 0,0-1 0 0 0,0 0 0 0 0,0 0 0 0 0,0 0 0 0 0,0-1 0 0 0,5-30 0 0 0,-4 29 0 0 0,5-17 0 0 0,0-1 0 0 0,2 1 0 0 0,6-13 0 0 0,-3 7 0 0 0,47-106 0 0 0,-23 55 0 0 0,-28 62 0 0 0,-1 0 0 0 0,1 1 0 0 0,1 0 0 0 0,2-3 0 0 0,-10 18 0 0 0,0 0 0 0 0,0 0 0 0 0,0-1 0 0 0,1 1 0 0 0,-1 0 0 0 0,0 0 0 0 0,0 0 0 0 0,0-1 0 0 0,0 1 0 0 0,0 0 0 0 0,0 0 0 0 0,0 0 0 0 0,1 0 0 0 0,-1-1 0 0 0,0 1 0 0 0,0 0 0 0 0,0 0 0 0 0,0 0 0 0 0,1 0 0 0 0,-1 0 0 0 0,0 0 0 0 0,0 0 0 0 0,0 0 0 0 0,1 0 0 0 0,-1-1 0 0 0,0 1 0 0 0,0 0 0 0 0,0 0 0 0 0,1 0 0 0 0,-1 0 0 0 0,0 0 0 0 0,0 0 0 0 0,0 0 0 0 0,1 0 0 0 0,-1 0 0 0 0,0 1 0 0 0,0-1 0 0 0,0 0 0 0 0,1 0 0 0 0,-1 0 0 0 0,0 0 0 0 0,0 0 0 0 0,0 0 0 0 0,1 0 0 0 0,-1 0 0 0 0,0 0 0 0 0,0 1 0 0 0,0-1 0 0 0,0 0 0 0 0,1 0 0 0 0,-1 0 0 0 0,0 0 0 0 0,0 1 0 0 0,0-1 0 0 0,0 0 0 0 0,0 0 0 0 0,0 0 0 0 0,0 0 0 0 0,0 1 0 0 0,0-1 0 0 0,1 0 0 0 0,-1 0 0 0 0,0 0 0 0 0,0 1 0 0 0,0-1 0 0 0,0 0 0 0 0,0 0 0 0 0,0 1 0 0 0,0-1 0 0 0,0 0 0 0 0,1 4 0 0 0,0-1 0 0 0,0 1 0 0 0,0 0 0 0 0,-1-1 0 0 0,1 1 0 0 0,-1 0 0 0 0,0 0 0 0 0,0 0 0 0 0,0 3 0 0 0,-2 6 0 0 0,0 1 0 0 0,-2 2 0 0 0,-1 12 0 0 0,-1 4 0 0 0,-2-1 0 0 0,-4 8 0 0 0,1 0 0 0 0,-4 9 0 0 0,-3 0 0 0 0,-12 22 0 0 0,28-64 0 0 0,-2 0 0 0 0,1 0 0 0 0,-1 0 0 0 0,0 0 0 0 0,0 0 0 0 0,-3 2 0 0 0,4-4 0 0 0,3-4 0 0 0,0 0 0 0 0,0 1 0 0 0,-1-1 0 0 0,1 0 0 0 0,0 0 0 0 0,0 0 0 0 0,0 1 0 0 0,0-1 0 0 0,0 0 0 0 0,0 0 0 0 0,0 0 0 0 0,-1 0 0 0 0,1 1 0 0 0,0-1 0 0 0,0 0 0 0 0,0 0 0 0 0,0 0 0 0 0,-1 0 0 0 0,1 0 0 0 0,0 0 0 0 0,0 0 0 0 0,0 1 0 0 0,-1-1 0 0 0,1 0 0 0 0,0 0 0 0 0,0 0 0 0 0,0 0 0 0 0,-1 0 0 0 0,1 0 0 0 0,0 0 0 0 0,0 0 0 0 0,0 0 0 0 0,-1 0 0 0 0,1 0 0 0 0,0 0 0 0 0,0 0 0 0 0,-1 0 0 0 0,1 0 0 0 0,0 0 0 0 0,0-1 0 0 0,0 1 0 0 0,-1 0 0 0 0,1 0 0 0 0,-2-5 0 0 0,2 5 0 0 0,-1-3 0 0 0,0 0 0 0 0,0-1 0 0 0,1 1 0 0 0,-1 0 0 0 0,1 0 0 0 0,0-1 0 0 0,0 1 0 0 0,0 0 0 0 0,1-2 0 0 0,4-32 0 0 0,-4 33 0 0 0,14-62 0 0 0,19-48 0 0 0,29-61 0 0 0,-15 60 0 0 0,-27 71 0 0 0,-7 16 0 0 0,-10 22 0 0 0,-3 7 0 0 0,-1 5 0 0 0,0-6 0 0 0,-2 16 0 0 0,-1 0 0 0 0,-1-1 0 0 0,0 0 0 0 0,-1 0 0 0 0,-5 11 0 0 0,-5 15 0 0 0,-9 37 119 0 0,-32 89-373 0 0,38-119 1042 0 0,-3-1-1 0 0,-11 18-787 0 0,4-20 544 0 0,28-43-881 0 0,0-2-138 0 0,-1-1-33 0 0,0-1 464 0 0,0 1 0 0 0,0-1 0 0 0,0 1 0 0 0,0-1 0 0 0,0 0 1 0 0,0 1-1 0 0,1-1 0 0 0,-1 0 0 0 0,1 0 0 0 0,-1 0 0 0 0,1 1 0 0 0,0-1 0 0 0,-1 0 0 0 0,1 0 0 0 0,0-1 44 0 0,3-30 82 0 0,-3 30-113 0 0,4-27 31 0 0,2 0 0 0 0,8-25 0 0 0,23-56 0 0 0,-22 67 0 0 0,-3 12 0 0 0,0 1 0 0 0,2 1 0 0 0,2 1 0 0 0,0 0 0 0 0,2 0 0 0 0,-9 15 0 0 0,-7 10 0 0 0,0 0 0 0 0,0 1 0 0 0,1-1 0 0 0,-1 1 0 0 0,1-1 0 0 0,0 1 0 0 0,-1 0 0 0 0,2 0 0 0 0,-1 0 0 0 0,0 1 0 0 0,1-1 0 0 0,-1 0 0 0 0,-2 3 5 0 0,0 0 0 0 0,-1 0 0 0 0,1-1 0 0 0,0 1 0 0 0,-1 0 0 0 0,1 0 0 0 0,-1 0 0 0 0,1-1-1 0 0,0 1 1 0 0,-1 0 0 0 0,1 0 0 0 0,0 0 0 0 0,0 0-5 0 0,0 1 59 0 0,0-1 1 0 0,1 1-1 0 0,-1 0 0 0 0,0-1 0 0 0,0 1 0 0 0,1 0 0 0 0,-1 0 1 0 0,0 0-1 0 0,0 0 0 0 0,0 0 0 0 0,0 0 0 0 0,0 0 1 0 0,0 0-1 0 0,-1 0 0 0 0,2 1-59 0 0,0 2 219 0 0,0 0-1 0 0,0-1 1 0 0,0 1 0 0 0,1 4-219 0 0,-1-1 23 0 0,0 1-1 0 0,-1 0 1 0 0,0-1 0 0 0,0 1-1 0 0,-1 0 1 0 0,1 0 0 0 0,-2 0-1 0 0,1 0-22 0 0,-4 19-30 0 0,-3 18 30 0 0,3-24 14 0 0,-10 48-14 0 0,-22 66 0 0 0,22-92 0 0 0,-2-1 0 0 0,-2-2 0 0 0,-17 29 0 0 0,34-68 0 0 0,-5 11 0 0 0,-1-1 0 0 0,-1 0 0 0 0,0 1 0 0 0,6-10 0 0 0,0 1 0 0 0,0-1 0 0 0,-1 0 0 0 0,1 0 0 0 0,0 1 0 0 0,-1-1 0 0 0,0-1 0 0 0,1 1 0 0 0,-1 0 0 0 0,0-1 0 0 0,0 1 0 0 0,0-1 0 0 0,0 0 0 0 0,0 0 0 0 0,-1 0 0 0 0,2-1 0 0 0,1 0 0 0 0,0 1 0 0 0,-1-1 0 0 0,1 0 0 0 0,0 0 0 0 0,0-1 0 0 0,-1 1 0 0 0,1 0 0 0 0,0 0 0 0 0,-1-1 0 0 0,1 1 0 0 0,0 0 0 0 0,0-1 0 0 0,0 0 0 0 0,0 1 0 0 0,-1-1 0 0 0,1 0 0 0 0,0 0 0 0 0,-1 0 0 0 0,1-1 0 0 0,-1 1 0 0 0,1-1 0 0 0,-1 0 0 0 0,1 0 0 0 0,0 1 0 0 0,0-1 0 0 0,0 0 0 0 0,0 0 0 0 0,-1-1 0 0 0,0-4 0 0 0,0 0 0 0 0,0 0 0 0 0,1 0 0 0 0,0 0 0 0 0,0 0 0 0 0,0-3 0 0 0,1-7 0 0 0,1-1 0 0 0,0 1 0 0 0,1 0 0 0 0,1 0 0 0 0,1 0 0 0 0,5-14 0 0 0,3-1 0 0 0,6-10 0 0 0,-10 25 0 0 0,3-2 222 0 0,4-9-3132 0 0,-14 26 338 0 0,-1 2-4248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8:28.0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286 195 4607 0 0,'0'0'102'0'0,"0"0"20"0"0,0 0 6 0 0,-1 0-21 0 0,-1 0-91 0 0,-10 1 61 0 0,9-1 94 0 0,0 0 0 0 0,0-1 0 0 0,1 1 0 0 0,-1-1 0 0 0,0 0 0 0 0,0 0 0 0 0,1 0 0 0 0,-1 0-171 0 0,0 1 263 0 0,-1-1 0 0 0,1 1 0 0 0,0 0 0 0 0,0-1 0 0 0,-1 2-1 0 0,1-1 1 0 0,0 0 0 0 0,-1 1 0 0 0,0 0-263 0 0,-3 0 274 0 0,2-1-159 0 0,1 1-1 0 0,0 0 1 0 0,-1 0-1 0 0,1 0 1 0 0,0 0-1 0 0,0 1 0 0 0,0-1 1 0 0,0 1-1 0 0,0 0 1 0 0,1 1-1 0 0,-1-1 1 0 0,1 1-1 0 0,-1-1 0 0 0,1 1 1 0 0,0 0-1 0 0,0 0 1 0 0,0 0-1 0 0,0 1 1 0 0,0 0-115 0 0,-4 7 11 0 0,2 0 1 0 0,-1 0 0 0 0,1 0-1 0 0,1 1 1 0 0,-3 8-12 0 0,-1 4 762 0 0,-10 21-390 0 0,3 1 1 0 0,2 0-1 0 0,-1 11-372 0 0,8-25 0 0 0,-3 18 0 0 0,-2 46 0 0 0,8-16 0 0 0,4 1 0 0 0,5 19 0 0 0,7 18 0 0 0,9 23 0 0 0,-3-42 0 0 0,4-1 0 0 0,20 49 0 0 0,-34-120 0 0 0,4 10 0 0 0,0-2 0 0 0,5 6 0 0 0,6 7 0 0 0,-2 2 0 0 0,9 36 0 0 0,-25-67 0 0 0,19 64 0 0 0,3 18 931 0 0,-24-86-380 0 0,0-1-1 0 0,4 7-550 0 0,-7-18 10 0 0,0-1-10 0 0,-1-1 1 0 0,1 1 0 0 0,-1-1-1 0 0,0 1 1 0 0,1-1 0 0 0,-1 1-1 0 0,0 0 1 0 0,0-1 0 0 0,0 1-1 0 0,0-1 1 0 0,0 2-1 0 0,0 6-1 0 0,-1 10 1 0 0,1-18 5 0 0,0-1 0 0 0,0 1 0 0 0,0 0-1 0 0,0-1 1 0 0,0 1 0 0 0,0-1 0 0 0,0 1 0 0 0,0-1-1 0 0,-1 1 1 0 0,1-1 0 0 0,0 0 0 0 0,0 1 0 0 0,-1-1-1 0 0,1 1 1 0 0,0-1-5 0 0,-1 1 31 0 0,1-1 0 0 0,-1 0 0 0 0,0 0 0 0 0,1 1 1 0 0,-1-1-1 0 0,1 0 0 0 0,-1 0 0 0 0,1 0 0 0 0,-1 0 0 0 0,0 0 0 0 0,1 0 0 0 0,-1 0 0 0 0,1 0 0 0 0,-1 0 0 0 0,0 0 0 0 0,1 0 0 0 0,-1 0 0 0 0,1 0 0 0 0,-1-1 0 0 0,0 1 0 0 0,1 0 1 0 0,-1 0-1 0 0,1-1 0 0 0,-1 1 0 0 0,1 0 0 0 0,-1-1 0 0 0,1 1 0 0 0,-1-1 0 0 0,1 1 0 0 0,0 0 0 0 0,-1-1-31 0 0,-2-2 212 0 0,1 1 0 0 0,-1-1 0 0 0,1 0 0 0 0,-2-2-212 0 0,-1-2 33 0 0,1-1 1 0 0,1 1-1 0 0,-1-1 1 0 0,2 0-1 0 0,-2-5-33 0 0,-7-16-2 0 0,-13-31 2 0 0,-14-56 0 0 0,21 50 0 0 0,2 0 0 0 0,-3-55 0 0 0,-4-135 0 0 0,19 215 0 0 0,-7-142 0 0 0,9 139 0 0 0,-2-159 0 0 0,3 190 0 0 0,2-78 0 0 0,5 0 0 0 0,3 1 0 0 0,13-43 0 0 0,-13 92 0 0 0,6-13 0 0 0,8-32 0 0 0,-18 60 0 0 0,0 0 0 0 0,2 1 0 0 0,0 0 0 0 0,2 0 0 0 0,3-4 0 0 0,19-18 0 0 0,-24 35 0 0 0,-5 11 0 0 0,-1 0 0 0 0,6-2 0 0 0,-7 3 0 0 0,-1 0 0 0 0,1 0 0 0 0,-1 0 0 0 0,1 1 0 0 0,-1-1 0 0 0,1 0 0 0 0,-1 0 0 0 0,1 0 0 0 0,-1 1 0 0 0,0-1 0 0 0,1 0 0 0 0,-1 0 0 0 0,1 1 0 0 0,-1-1 0 0 0,0 0 0 0 0,1 1 0 0 0,1 1 0 0 0,0 1 0 0 0,-1-1 0 0 0,1 1 0 0 0,0 0 0 0 0,0 2 0 0 0,-2-5 0 0 0,4 10 0 0 0,-4-6 0 0 0,0-1 0 0 0,0 0 0 0 0,0 0 0 0 0,0 1 0 0 0,-1-1 0 0 0,1 0 0 0 0,-1 0 0 0 0,-1 3 0 0 0,-10 27 0 0 0,8-26 0 0 0,-11 31 0 0 0,4-9 0 0 0,-2-1 0 0 0,-9 15 0 0 0,0-6 0 0 0,2 1 0 0 0,1 1 0 0 0,0 6 0 0 0,2 3 0 0 0,-12 51 0 0 0,28-96 0 0 0,-16 75 0 0 0,3 0 0 0 0,3 2 0 0 0,4 8 0 0 0,5 0 0 0 0,3 1 0 0 0,7 28 0 0 0,12 48 0 0 0,17 53 0 0 0,29 92 0 0 0,-59-277 0 0 0,2 8 0 0 0,1 20 0 0 0,-1-7 0 0 0,-3-17 0 0 0,-5-33 0 0 0,-1-1 0 0 0,1 1 0 0 0,-1 0 0 0 0,0-1 0 0 0,-1 1 0 0 0,1 0 0 0 0,-2 2 0 0 0,0-6 0 0 0,-1-5 0 0 0,3 4 0 0 0,-5-10 0 0 0,1-1 0 0 0,0 0 0 0 0,1 0 0 0 0,0 0 0 0 0,1 0 0 0 0,-1-12 0 0 0,-2-8 0 0 0,-2-6 0 0 0,-8-48 0 0 0,-4-85 0 0 0,-7-564 0 0 0,27 580 0 0 0,7 0 0 0 0,7 1 0 0 0,29-124 0 0 0,-17 165 0 0 0,-1 7 0 0 0,-26 104 0 0 0,3-17 0 0 0,2 0 0 0 0,0 1 0 0 0,1-1 0 0 0,2-2 0 0 0,9-8 0 0 0,-17 29 0 0 0,0 0 0 0 0,0 0 0 0 0,0 0 0 0 0,0 0 0 0 0,0 0 0 0 0,0 0 0 0 0,0 0 0 0 0,0 0 0 0 0,0 0 0 0 0,0 0 0 0 0,0 0 0 0 0,0 1 0 0 0,0-1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0,0-1 0 0 0,0 1 0 0 0,0 0 0 0 0,1 8 0 0 0,-1 8 0 0 0,-1 1 0 0 0,-2 0 0 0 0,0 0 0 0 0,-1-1 0 0 0,0 1 0 0 0,-5 8 0 0 0,3-7 0 0 0,-2 12 0 0 0,4-10 0 0 0,-5 8 0 0 0,-10 32 0 0 0,-10 51 0 0 0,17-47 0 0 0,3 1 0 0 0,2 0 0 0 0,4-1 0 0 0,3 43 0 0 0,9 41 0 0 0,15 70 0 0 0,1-62 0 0 0,-7-51 0 0 0,11 45 0 0 0,-2-6 0 0 0,-11-69 0 0 0,-6-31 0 0 0,7 25 0 0 0,-23-85 0 0 0,0 0 0 0 0,-1 0 0 0 0,-14-36 0 0 0,12 21 0 0 0,0-4 0 0 0,-7-26 0 0 0,-28-92 0 0 0,-9-83 0 0 0,24 63 0 0 0,-1-117 0 0 0,22 126 0 0 0,7 0 0 0 0,14-95 0 0 0,-11 232 0 0 0,-1 4 0 0 0,1 0 0 0 0,1 0 0 0 0,2-4 0 0 0,-5 27 0 0 0,0 0 0 0 0,0-1 0 0 0,0 1 0 0 0,1 0 0 0 0,-1 0 0 0 0,0-1 0 0 0,0 1 0 0 0,0 0 0 0 0,0 0 0 0 0,0-1 0 0 0,0 1 0 0 0,0 0 0 0 0,0 0 0 0 0,1 0 0 0 0,-1-1 0 0 0,0 1 0 0 0,0 0 0 0 0,0 0 0 0 0,0 0 0 0 0,1-1 0 0 0,-1 1 0 0 0,0 0 0 0 0,0 0 0 0 0,0 0 0 0 0,1 0 0 0 0,-1 0 0 0 0,1 1 0 0 0,0 0 0 0 0,1 0 0 0 0,-1 1 0 0 0,0-1 0 0 0,0 1 0 0 0,-1-1 0 0 0,1 1 0 0 0,0-1 0 0 0,0 1 0 0 0,-1 0 0 0 0,1 1 0 0 0,0-1 0 0 0,10 27 0 0 0,-2 1 0 0 0,-2 0 0 0 0,2 11 0 0 0,-5-19 0 0 0,20 124 0 0 0,-11-59 0 0 0,20 179 0 0 0,-5-24 0 0 0,-19-185 0 0 0,16 115 0 0 0,31 223 0 0 0,-47-345 0 0 0,12 38 0 0 0,-18-80 40 0 0,-3-7 164 0 0,0-1 58 0 0,0 0 8 0 0,0-3-32 0 0,-10-64-165 0 0,-2 0 0 0 0,-13-36-73 0 0,-3-12 16 0 0,-7-25-16 0 0,-8-45 0 0 0,24 60 0 0 0,5-1 0 0 0,5-25 0 0 0,8 127 0 0 0,-1 11 0 0 0,2-1 0 0 0,0 1 0 0 0,0-1 0 0 0,2 1 0 0 0,0-7 0 0 0,1 4 0 0 0,-1 9 0 0 0,0 7 0 0 0,2 8 0 0 0,-3-7 0 0 0,8 17 0 0 0,-1 1 0 0 0,-1 0 0 0 0,3 14 0 0 0,13 61 0 0 0,-8-27 0 0 0,51 227 0 0 0,-54-234 0 0 0,21 106 0 0 0,11 53 0 0 0,-38-197-19 0 0,1 0-1 0 0,1-1 1 0 0,1 1-1 0 0,1-1 1 0 0,5 6 19 0 0,-13-22-144 0 0,2-1 0 0 0,-1 0 0 0 0,0 0 0 0 0,1 0 0 0 0,-1-1 0 0 0,1 1 0 0 0,1 0 144 0 0,-3-3-1564 0 0,-2-1-4215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8:43.7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2078 4607 0 0,'0'0'102'0'0,"0"0"20"0"0,0 0 6 0 0,-2 0-21 0 0,-1 0 4 0 0,0 0 0 0 0,0 0 0 0 0,0 0 0 0 0,0 0 0 0 0,0 1 0 0 0,-2 0-111 0 0,2 0 286 0 0,2-1 223 0 0,1 0-66 0 0,-1 1-294 0 0,0 0-147 0 0,0 0-1 0 0,0-1 0 0 0,0 1 0 0 0,0 0 0 0 0,1 0 0 0 0,-1 0 0 0 0,0 0 1 0 0,1 0-1 0 0,-1 0 0 0 0,0 0 0 0 0,1 0 0 0 0,-1 0 0 0 0,1 0 0 0 0,0 0 1 0 0,-1 0-1 0 0,1 1-1 0 0,-1 3-3 0 0,-2 3 3 0 0,3 1 0 0 0,2 0 72 0 0,-1-6 9 0 0,1-1-1 0 0,-1 0 0 0 0,1 0 0 0 0,0 0 0 0 0,-1 0 0 0 0,1 0 0 0 0,0-1 1 0 0,0 1-1 0 0,0 0 0 0 0,0-1 0 0 0,1 0 0 0 0,-1 1 0 0 0,0-1-80 0 0,3 1 187 0 0,0 0 0 0 0,-1 1 0 0 0,1-2 0 0 0,0 1-1 0 0,5 0-186 0 0,-1 0 40 0 0,-1-1 0 0 0,1-1 0 0 0,0 1 0 0 0,-1-2 0 0 0,1 1 0 0 0,0-1 0 0 0,-1 0 0 0 0,4-2-40 0 0,1 0 141 0 0,-1-1 0 0 0,0 0 0 0 0,0-1 0 0 0,-1 0-1 0 0,5-3-140 0 0,12-9 256 0 0,-1-2 0 0 0,-1 0 0 0 0,-1-2 0 0 0,0-1-256 0 0,73-72 0 0 0,-53 50 0 0 0,-19 17-10 0 0,1-5 10 0 0,-3 5 453 0 0,4-3-453 0 0,36-36 803 0 0,-3-2-1 0 0,44-65-802 0 0,-81 101 0 0 0,65-93 0 0 0,-71 97 0 0 0,-2-1 0 0 0,-2-1 0 0 0,1-3 0 0 0,-2-3 0 0 0,-1 0 0 0 0,-1 0 0 0 0,-2-2 0 0 0,15-53 0 0 0,-20 77 0 0 0,-1-1 0 0 0,-1 0 0 0 0,0 0 0 0 0,-1 0 0 0 0,0-13 0 0 0,-1 25 0 0 0,-2-9 0 0 0,1 1-17 0 0,0 9 28 0 0,-3-5 67 0 0,4 6 293 0 0,0 1 117 0 0,0 0 21 0 0,0 0-66 0 0,0 0-358 0 0,-2 11-881 0 0,0 10 420 0 0,1 1 0 0 0,2 8 376 0 0,-1-2-364 0 0,-1 5 364 0 0,-2 0 19 0 0,1 7 364 0 0,-8 30-383 0 0,1-20 318 0 0,-3 0 0 0 0,-2-1 0 0 0,-2 0 0 0 0,-3-1 0 0 0,-4 5-318 0 0,-8 9 0 0 0,-27 39 0 0 0,37-70 0 0 0,-1 0 0 0 0,-1-2 0 0 0,-27 25 0 0 0,31-34 0 0 0,-52 50 0 0 0,-11 4 0 0 0,68-62 0 0 0,-97 77 0 0 0,32-30 0 0 0,46-33 0 0 0,18-14 0 0 0,-14 8 0 0 0,-9 4 0 0 0,35-23 0 0 0,6-4 0 0 0,7-4 0 0 0,15-6 0 0 0,-4 2 0 0 0,0-1 0 0 0,6-6 0 0 0,41-34 0 0 0,45-46 0 0 0,-35 18 0 0 0,-36 35 0 0 0,8-8 0 0 0,-3-3 0 0 0,-3-1 0 0 0,1-6 0 0 0,3-9 0 0 0,27-56 0 0 0,-22 17 0 0 0,3-26 0 0 0,-45 111 0 0 0,25-75 0 0 0,-14 34 0 0 0,2-6 1440 0 0,5-38-1440 0 0,-25 94 152 0 0,-1 1 0 0 0,-1-1 0 0 0,-1 0 0 0 0,0-10-152 0 0,2-4 0 0 0,-2 24 0 0 0,0-1 0 0 0,-1 1 0 0 0,0-1 0 0 0,0 1 0 0 0,-1-5 0 0 0,-1 4-64 0 0,2 7-273 0 0,0 1-138 0 0,0 0-33 0 0,0 2 134 0 0,4 27 2159 0 0,-1 28-1785 0 0,-3-42-6 0 0,0 0-1 0 0,-2 0 0 0 0,1 0 0 0 0,-5 13 7 0 0,0-4-109 0 0,0 2-1166 0 0,-8 19 1275 0 0,1-7-344 0 0,0-1 1466 0 0,-4 6-1122 0 0,-55 101 629 0 0,22-46-652 0 0,-73 134 23 0 0,94-185 0 0 0,-1-2 0 0 0,-3-1 0 0 0,-4 2 0 0 0,-112 118 0 0 0,109-121 0 0 0,8-8 0 0 0,10-10 0 0 0,-1-1 0 0 0,-1-1 0 0 0,-20 14 0 0 0,40-34 0 0 0,0 0 0 0 0,-1 0 0 0 0,1 0 0 0 0,-1-1 0 0 0,0 0 0 0 0,0 0 0 0 0,0 0 0 0 0,0-1 0 0 0,0 0 0 0 0,0 0 0 0 0,0 0 0 0 0,-1 0 0 0 0,1-1 0 0 0,0 0 0 0 0,0 0 0 0 0,-5-1 0 0 0,-4-1 0 0 0,0-1 0 0 0,0 0 0 0 0,-10-5 0 0 0,5 2 0 0 0,-6 0 0 0 0,17 4 0 0 0,0 2 0 0 0,0 1 0 0 0,1 3 0 0 0,1-1 0 0 0,6-3 0 0 0,-1 0 0 0 0,1 0 0 0 0,0 0 0 0 0,0 0 0 0 0,0 0 0 0 0,0 0 0 0 0,0 0 0 0 0,0 0 0 0 0,0 0 0 0 0,-1 0 0 0 0,1 0 0 0 0,0 0 0 0 0,0 0 0 0 0,0 0 0 0 0,0 0 0 0 0,0 0 0 0 0,0 0 0 0 0,0 0 0 0 0,0 1 0 0 0,-1-1 0 0 0,1 0 0 0 0,0 0 0 0 0,0 0 0 0 0,0 0 0 0 0,0 0 0 0 0,0 0 0 0 0,0 0 0 0 0,0 0 0 0 0,0 1 0 0 0,0-1 0 0 0,0 0 0 0 0,0 0 0 0 0,0 0 0 0 0,0 0 0 0 0,0 0 0 0 0,0 0 0 0 0,0 0 0 0 0,0 1 0 0 0,0-1 0 0 0,0 0 0 0 0,0 0 0 0 0,0 0 0 0 0,0 0 0 0 0,0 0 0 0 0,0 0 0 0 0,0 0 0 0 0,0 1 0 0 0,0-1 0 0 0,0 0 0 0 0,0 0 0 0 0,0 0 0 0 0,0 0 0 0 0,0 0 0 0 0,0 0 0 0 0,0 0 0 0 0,0 0 0 0 0,0 1 0 0 0,1-1 0 0 0,4 3 0 0 0,-5-3 0 0 0,3 2-89 0 0,1-1-1 0 0,-1 0 1 0 0,1 0-1 0 0,-1 0 1 0 0,1 0-1 0 0,-1 0 1 0 0,1-1-1 0 0,0 1 1 0 0,-1-1 0 0 0,1 0-1 0 0,0 0 1 0 0,-1 0-1 0 0,1-1 1 0 0,0 1-1 0 0,-1-1 1 0 0,1 0-1 0 0,0 0 90 0 0,10-4-210 0 0,1 0-1 0 0,-1-1 0 0 0,7-4 211 0 0,-12 6 161 0 0,28-16-161 0 0,0-2 0 0 0,6-6 0 0 0,-22 14 0 0 0,37-25 0 0 0,-1-3 0 0 0,12-14 0 0 0,49-53-5 0 0,-82 72 39 0 0,-2-1 1 0 0,4-8-35 0 0,1-5 85 0 0,-1-3 0 0 0,20-40-85 0 0,-40 60 586 0 0,-3 0 0 0 0,0-1 0 0 0,0-9-586 0 0,-2-1 0 0 0,1-19 0 0 0,-12 52 0 0 0,3-16 0 0 0,-1-3 0 0 0,-1 7 0 0 0,4-20 0 0 0,5-16 0 0 0,-7 28 0 0 0,4-7 0 0 0,0 14 0 0 0,-6 16 0 0 0,0 0 0 0 0,-1 0 0 0 0,1-5 0 0 0,1 0 0 0 0,-1-1 0 0 0,2 1 0 0 0,0 1 0 0 0,0-1 0 0 0,1 1 0 0 0,2-2 0 0 0,-5 8 0 0 0,0-1 0 0 0,-1 0 0 0 0,1-2 0 0 0,1-1 0 0 0,-4 9 0 0 0,0 1 0 0 0,1-1 0 0 0,-1 1 0 0 0,1-1 0 0 0,0 1 0 0 0,-1-1 0 0 0,1 1 0 0 0,1-1 0 0 0,-2 1 0 0 0,0 0 0 0 0,1 1 0 0 0,-1-1 0 0 0,0 0 0 0 0,0 0 0 0 0,1 1 0 0 0,-1-1 0 0 0,0 0 0 0 0,0 0 0 0 0,0 0 0 0 0,0 1 0 0 0,0-1 0 0 0,0 0 0 0 0,0 0 0 0 0,0 1 0 0 0,-1-2 0 0 0,1-12 0 0 0,-1 6 0 0 0,-2 1 0 0 0,-4 5 0 0 0,-2 2 0 0 0,8-1 0 0 0,1 1 0 0 0,-1 0 0 0 0,0 0 0 0 0,1 0 0 0 0,-1 0 0 0 0,1 0 0 0 0,-1 1 0 0 0,0-1 0 0 0,1 0 0 0 0,-1 0 0 0 0,0 0 0 0 0,1 0 0 0 0,-1 1 0 0 0,1-1 0 0 0,-1 0 0 0 0,1 1 0 0 0,-1-1 0 0 0,1 0 0 0 0,-1 1 0 0 0,1-1 0 0 0,-1 1 0 0 0,-1 0 0 0 0,-5 4 0 0 0,1 4 0 0 0,0 4 0 0 0,0-1 0 0 0,1 0 0 0 0,0 0 0 0 0,0 4 0 0 0,-9 28 0 0 0,7-24 0 0 0,-2 11 0 0 0,-5 33 0 0 0,7-25 0 0 0,-6 13 0 0 0,-49 147 0 0 0,-12-4 0 0 0,49-138 0 0 0,-2-2 0 0 0,-18 25 0 0 0,24-48 0 0 0,-2-2 0 0 0,-1-1 0 0 0,-7 5 0 0 0,20-23 0 0 0,7-7 0 0 0,1 0 0 0 0,-1 0 0 0 0,1 0 0 0 0,-1 0 0 0 0,1 0 0 0 0,0 1 0 0 0,7-12 0 0 0,6-12 0 0 0,0 1 0 0 0,3-2 0 0 0,64-91 0 0 0,-55 79 0 0 0,-2-1 0 0 0,-1-1 0 0 0,2-9 0 0 0,43-110 0 0 0,-55 130 0 0 0,35-97 0 0 0,5-43 0 0 0,-9 31 0 0 0,-29 101 0 0 0,-6 17 0 0 0,-1 0 0 0 0,0 0 0 0 0,-1-4 0 0 0,2-12 0 0 0,19-110 0 0 0,-23 137 0 0 0,-1 0 0 0 0,1 0 0 0 0,-1 0 0 0 0,0 0 0 0 0,0 0 0 0 0,0 0 0 0 0,-1-2 0 0 0,0-29 0 0 0,-3 83 0 0 0,2-25 0 0 0,0 8 0 0 0,2-10 0 0 0,-1-1 0 0 0,-2 1 0 0 0,0-1 0 0 0,-1 0 0 0 0,-1 0 0 0 0,-3 7 0 0 0,-30 98 0 0 0,7-28 0 0 0,-12 36 0 0 0,11-42 0 0 0,-40 103 0 0 0,67-184 0 0 0,-4 12 0 0 0,-2 0 0 0 0,-9 13 0 0 0,12-23 0 0 0,2-2 0 0 0,-1-1 0 0 0,0 1 0 0 0,-1-1 0 0 0,-6 5 0 0 0,-3 2 0 0 0,9-12 0 0 0,-2-3 0 0 0,3-3 0 0 0,7 1 0 0 0,0 0 0 0 0,0 0 0 0 0,0-1 0 0 0,-1 1 0 0 0,1 0 0 0 0,0 0 0 0 0,0 0 0 0 0,0-1 0 0 0,0 1 0 0 0,0 0 0 0 0,0 0 0 0 0,0-1 0 0 0,-1 1 0 0 0,1 0 0 0 0,0 0 0 0 0,0 0 0 0 0,0-1 0 0 0,0 1 0 0 0,0 0 0 0 0,0 0 0 0 0,0-1 0 0 0,0 1 0 0 0,0 0 0 0 0,0 0 0 0 0,2-4 0 0 0,-1 0 0 0 0,0 0 0 0 0,1 0 0 0 0,0 1 0 0 0,-1-1 0 0 0,2 1 0 0 0,-1 0 0 0 0,0-1 0 0 0,3-1 0 0 0,4-8 0 0 0,23-38 0 0 0,-2-1 0 0 0,-3-1 0 0 0,8-24 0 0 0,5-29 0 0 0,35-89 0 0 0,-30 95 0 0 0,-22 53 0 0 0,-3 0 0 0 0,4-19 0 0 0,-14 30 0 0 0,-2-1 0 0 0,-2 0 0 0 0,-1-1 0 0 0,-2 0 0 0 0,-1-36 0 0 0,-2 47 0 0 0,-1 0 0 0 0,-1 0 0 0 0,-5-20 0 0 0,3 22 0 0 0,4 20 0 0 0,-1 0 0 0 0,1 1 0 0 0,-1-1 0 0 0,-1 0 0 0 0,1 0 0 0 0,-1 0 0 0 0,1 1 0 0 0,-3-4 0 0 0,1 1 0 0 0,3 8 0 0 0,0-1 0 0 0,0 0 0 0 0,0 0 0 0 0,0 0 0 0 0,0 0 0 0 0,0 0 0 0 0,0 0 0 0 0,0 0 0 0 0,0 0 0 0 0,1 0 0 0 0,-1 0 0 0 0,0 0 0 0 0,0 0 0 0 0,0 0 0 0 0,0-1 0 0 0,0 1 0 0 0,0 0 0 0 0,0 0 0 0 0,0 0 0 0 0,0 0 0 0 0,0 0 0 0 0,0 0 0 0 0,1 0 0 0 0,-1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0,0 0 0 0 0,0 0 0 0 0,0 0 0 0 0,0 0 0 0 0,0-1 0 0 0,5 4 0 0 0,-5-3 0 0 0,8 7 0 0 0,-4-1 0 0 0,0-1 0 0 0,-1 0 0 0 0,0 1 0 0 0,0-1 0 0 0,0 1 0 0 0,-1 0 0 0 0,1 1 0 0 0,9 21 0 0 0,-7-16 0 0 0,1 0 0 0 0,-2 0 0 0 0,0 0 0 0 0,0 1 0 0 0,-1 0 0 0 0,0 7 0 0 0,2 22 0 0 0,-1 17 0 0 0,-4-49 0 0 0,1 12 0 0 0,-2 1 0 0 0,0-1 0 0 0,-3 10 0 0 0,-14 65 0 0 0,2-13 0 0 0,10-53 0 0 0,-2-1 0 0 0,0 1 0 0 0,-10 19 0 0 0,-41 86 0 0 0,44-104 0 0 0,7-11 0 0 0,-2 7 0 0 0,-7 18 0 0 0,-10 21 72 0 0,27-65 299 0 0,0-2 117 0 0,0 0 21 0 0,0 0-134 0 0,0 0-576 0 0,0 0-250 0 0,0-8-490 0 0,3-14 890 0 0,1-1 0 0 0,2 1 1 0 0,1-3 50 0 0,-1 3-14 0 0,21-66 14 0 0,4 0 0 0 0,11-35 0 0 0,-39 112 0 0 0,36-115 0 0 0,-6-3 0 0 0,-32 126 0 0 0,21-109 0 0 0,-16 77 0 0 0,-2 0 0 0 0,-1-9 0 0 0,-3-60 0 0 0,-1 86 0 0 0,-1-16 0 0 0,0 3 0 0 0,0 17 207 0 0,0-1-1 0 0,0 1 1 0 0,-2 1-1 0 0,-1-4-206 0 0,-1-6 732 0 0,6 22-1183 0 0,0 1-49 0 0,0 0 59 0 0,1 1 427 0 0,-1-1 0 0 0,1 1 1 0 0,-1-1-1 0 0,1 1 1 0 0,-1-1-1 0 0,1 0 1 0 0,-1 1-1 0 0,1-1 1 0 0,-1 0-1 0 0,1 1 1 0 0,0-1-1 0 0,0 0 14 0 0,2 2-3 0 0,8 6 3 0 0,-1 1 0 0 0,0 0 0 0 0,-1 1 0 0 0,5 5 0 0 0,1 3 0 0 0,-8-10 0 0 0,0 0 0 0 0,0 1 0 0 0,-1 0 0 0 0,0 1 0 0 0,-1-1 0 0 0,0 1 0 0 0,-1 0 0 0 0,2 4 0 0 0,-2 0 0 0 0,0 1 0 0 0,0-1 0 0 0,-2 1 0 0 0,1 0 0 0 0,-1 11 0 0 0,-3 11 0 0 0,0 1 0 0 0,-3-1 0 0 0,-1 0 0 0 0,-5 17 0 0 0,-6 22 609 0 0,-3-1 0 0 0,-4-1 0 0 0,-8 13-609 0 0,17-52 91 0 0,-29 77-17 0 0,-11 53-74 0 0,42-125 0 0 0,-12 22 0 0 0,8-20 0 0 0,12-32-4 0 0,3-6-3 0 0,0 0 0 0 0,-1 0 1 0 0,0 0-1 0 0,0-1 1 0 0,0 1-1 0 0,0-1 0 0 0,-1 1 1 0 0,1-1-1 0 0,-2 1 7 0 0,3-10-812 0 0,15-50 1271 0 0,1 0 1 0 0,22-48-460 0 0,-9 25-919 0 0,2-4-32 0 0,22-71 786 0 0,-18 14 2141 0 0,8-88-1976 0 0,-34 183 17 0 0,-3 18-17 0 0,-1 0-1 0 0,-1-2 1 0 0,-2 16 0 0 0,1-14 0 0 0,-2 1 0 0 0,-1-17 0 0 0,-2 21 0 0 0,-4-13 0 0 0,4 19 0 0 0,6 42 0 0 0,7 19 0 0 0,4 42 0 0 0,-12-72 0 0 0,-1 2 0 0 0,0 0 0 0 0,0 0 0 0 0,-2 0 0 0 0,-1 8 0 0 0,-13 70 0 0 0,11-68 0 0 0,-9 37 0 0 0,-3-1 0 0 0,-2 2 0 0 0,-49 121 0 0 0,38-110 0 0 0,-14 36 0 0 0,-29 51 0 0 0,-7-2 0 0 0,-43 55 0 0 0,69-136 0 0 0,-43 45 0 0 0,74-98 0 0 0,-2-2 0 0 0,-6 4 0 0 0,-20 20 0 0 0,28-24 0 0 0,-30 29 0 0 0,42-45 0 0 0,0 0 0 0 0,-1-1 0 0 0,0-1 0 0 0,-8 5 0 0 0,16-10 0 0 0,-5 3 0 0 0,-1-1 0 0 0,1 0 0 0 0,-1 0 0 0 0,0-1 0 0 0,-2 1 0 0 0,3-2 0 0 0,1 0 0 0 0,1-1 0 0 0,-1 0 0 0 0,0 0 0 0 0,-5 0 0 0 0,5-1-147 0 0,-1 1 0 0 0,1 0-1 0 0,-1 0 1 0 0,1 1 0 0 0,0 0-1 0 0,-1 0 1 0 0,1 1 0 0 0,0-1-1 0 0,0 2 1 0 0,1-1 0 0 0,-4 3 147 0 0,-2 2-75 0 0,0 1 1 0 0,0 0 0 0 0,1 1 0 0 0,0 0-1 0 0,-4 5 75 0 0,-3 8 0 0 0,-5 5 0 0 0,12-15 0 0 0,10-13 0 0 0,1 0 0 0 0,0 1 0 0 0,0-1 0 0 0,-1 0 0 0 0,1 0 0 0 0,0 1 0 0 0,0-1 0 0 0,0 0 0 0 0,0 0 0 0 0,0 1 0 0 0,-1-1 0 0 0,1 0 0 0 0,0 1 0 0 0,0-1 0 0 0,0 0 0 0 0,0 1 0 0 0,0-1 0 0 0,0 0 0 0 0,0 1 0 0 0,0-1 0 0 0,0 0 0 0 0,1 1 0 0 0,-1 0 0 0 0,1-1 0 0 0,-1 1 0 0 0,1-1 0 0 0,-1 1 0 0 0,1-1 0 0 0,0 1 0 0 0,-1-1 0 0 0,1 1 0 0 0,0-1 0 0 0,-1 1 0 0 0,1-1 0 0 0,0 0 0 0 0,0 1 0 0 0,-1-1 0 0 0,1 0 0 0 0,0 0 0 0 0,0 0 0 0 0,-1 1 0 0 0,1-1 0 0 0,0 0 0 0 0,0 0 0 0 0,0 0 0 0 0,-1 0 0 0 0,1-1 0 0 0,0 1 0 0 0,0 0 0 0 0,3 0 0 0 0,-1-1 0 0 0,1 0 0 0 0,-1 1 0 0 0,1-1 0 0 0,-1 0 0 0 0,3-2 0 0 0,7-4 0 0 0,1-1 0 0 0,-1 0 0 0 0,-1-1 0 0 0,5-4 0 0 0,46-43 0 0 0,-13 5 0 0 0,28-40 0 0 0,-35 40 0 0 0,42-51 14 0 0,-5-4 0 0 0,-2-8-14 0 0,-20 21 974 0 0,-4-2 0 0 0,27-70-974 0 0,-52 96 8 0 0,-2 0 0 0 0,7-35-8 0 0,-31 92 0 0 0,42-146 0 0 0,-39 138-202 0 0,2 1-1 0 0,8-18 203 0 0,-9 25-1114 0 0,-1 0 0 0 0,2 1-1 0 0,0 0 1115 0 0,5-5-5796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25.6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61 2759 0 0,'0'0'287'0'0,"0"0"161"0"0,0 0 68 0 0,0 0 17 0 0,-1-1-43 0 0,1 0-363 0 0,-1 0 0 0 0,1 0 0 0 0,0 0 0 0 0,-1 0 0 0 0,1-1 0 0 0,0 1 0 0 0,0 0 0 0 0,-1 0 0 0 0,1 0 0 0 0,0 0 0 0 0,0-1-127 0 0,1 0-152 0 0,-1 0 233 0 0,1 0-1 0 0,3-4 0 0 0,-3 4-1 0 0,6-2 42 0 0,-4 2-97 0 0,4-1 78 0 0,0-1 0 0 0,0 1 0 0 0,0 1 0 0 0,0-1 0 0 0,1 1-1 0 0,-1 1 1 0 0,5-1-102 0 0,13-1 679 0 0,16 1-679 0 0,-33 2 48 0 0,7-1 7 0 0,1 2-1 0 0,-1 0 0 0 0,1 1 0 0 0,-1 0 1 0 0,0 1-1 0 0,0 1 0 0 0,0 1 1 0 0,0 0-1 0 0,0 1 0 0 0,-1 0 0 0 0,0 1 1 0 0,-1 1-1 0 0,0 0 0 0 0,0 1 0 0 0,0 0 1 0 0,-1 1-1 0 0,3 4-54 0 0,6 5 68 0 0,-2 0 0 0 0,5 8-68 0 0,-16-17 40 0 0,0 1-1 0 0,-1-1 1 0 0,0 1-1 0 0,-1 1 1 0 0,0-1-1 0 0,-1 2-39 0 0,7 18 134 0 0,-2 0-1 0 0,-1 1 1 0 0,-2 0-1 0 0,-1 0 1 0 0,-1 1-1 0 0,-2 8-133 0 0,-1-12 200 0 0,-2 1 0 0 0,-1-1-1 0 0,-2 0 1 0 0,-1 0 0 0 0,-1-1-1 0 0,-1 1 1 0 0,-3 6-200 0 0,5-24 92 0 0,-1 1 1 0 0,0-1-1 0 0,0 1 1 0 0,-1-1-1 0 0,-1-1 1 0 0,-6 9-93 0 0,1-4 34 0 0,0-1 0 0 0,-1 0 1 0 0,0-1-1 0 0,-4 2-34 0 0,8-9 13 0 0,-1 1 0 0 0,1-1-1 0 0,-1-1 1 0 0,0 0 0 0 0,-8 3-13 0 0,10-6 14 0 0,1 0 0 0 0,-1 0 0 0 0,0-1 0 0 0,0 0 0 0 0,0 0 0 0 0,0-1 0 0 0,1 0 0 0 0,-1 0 1 0 0,0-1-1 0 0,0 0 0 0 0,-7-2-14 0 0,8 1 60 0 0,-1 0 1 0 0,1-1-1 0 0,0 0 1 0 0,0 0-1 0 0,0-1 1 0 0,0 1-1 0 0,1-2 1 0 0,-1 1-1 0 0,1-1 1 0 0,0 0-1 0 0,1 0 1 0 0,-1 0-1 0 0,1-1-60 0 0,-2-2 5 0 0,1-1-1 0 0,0 1 0 0 0,0-1 1 0 0,1 0-1 0 0,0 0 0 0 0,0-2-4 0 0,3 5 0 0 0,-1-1 0 0 0,1 1 0 0 0,0-1-1 0 0,1 0 1 0 0,0 0 0 0 0,0 0 0 0 0,0 0 0 0 0,1 0-1 0 0,0-4 1 0 0,0 5 0 0 0,1 0 0 0 0,0 0 0 0 0,0-1 0 0 0,0 1 0 0 0,1 0 0 0 0,1-5 0 0 0,2-2-11 0 0,-3 7 1 0 0,0 1 0 0 0,1-1 0 0 0,-1 1-1 0 0,1 0 1 0 0,0 0 0 0 0,0 0 10 0 0,7-8-8 0 0,-6 7-1 0 0,0-1 0 0 0,1 1-1 0 0,-1 1 1 0 0,2-1 0 0 0,-1 1-1 0 0,3-2 10 0 0,6-4-8 0 0,1 1 0 0 0,0 1 0 0 0,0 1 0 0 0,11-5 8 0 0,-19 10-2 0 0,-1 0-1 0 0,1 1 0 0 0,0 0 1 0 0,0 1-1 0 0,0-1 0 0 0,0 1 1 0 0,0 1-1 0 0,0-1 0 0 0,0 1 1 0 0,0 0-1 0 0,0 1 0 0 0,6 1 3 0 0,17 3-8 0 0,-11-1-26 0 0,13 3 34 0 0,-26-5-3 0 0,0 0 0 0 0,0 0 0 0 0,0 1-1 0 0,-1 0 1 0 0,1 0 0 0 0,-1 0 0 0 0,2 2 3 0 0,1 3 0 0 0,-1 3 0 0 0,-1 0 0 0 0,0 1 0 0 0,1 4 0 0 0,2 10 54 0 0,-3-6-39 0 0,-6-12-109 0 0,0-8-23 0 0,0 1 4 0 0,0 0 0 0 0,0-1 1 0 0,0 1-1 0 0,0 0 0 0 0,0 0 0 0 0,0 0 0 0 0,0-1 1 0 0,0 1-1 0 0,0 0 0 0 0,0-1 0 0 0,1 1 0 0 0,-1 1 113 0 0,0-2-4208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26.2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0 242 2759 0 0,'0'0'378'0'0,"0"0"543"0"0,0 0 242 0 0,0 0 49 0 0,2-1-134 0 0,0 0-957 0 0,0-1 0 0 0,1 1 0 0 0,-1 0 0 0 0,1-1 0 0 0,-1 1 0 0 0,1 1 0 0 0,0-1-121 0 0,-3 1 5 0 0,0 0-1 0 0,0 0 1 0 0,0 0 0 0 0,0 0-1 0 0,1-1 1 0 0,-1 1 0 0 0,0 0-1 0 0,0 0 1 0 0,0 0-1 0 0,0 0 1 0 0,1 0 0 0 0,-1 0-1 0 0,0 0 1 0 0,0 1 0 0 0,0-1-1 0 0,0 0 1 0 0,1 0 0 0 0,-1 0-1 0 0,0 0 1 0 0,0 0 0 0 0,0 0-1 0 0,0 0 1 0 0,0 0-1 0 0,1 0 1 0 0,-1 0 0 0 0,0 0-1 0 0,0 1 1 0 0,0-1 0 0 0,0 0-5 0 0,11 6 75 0 0,-7-4-61 0 0,-1 1 0 0 0,1-1 1 0 0,-1 0-1 0 0,1 1 1 0 0,-1 0-1 0 0,2 1-14 0 0,5 11 144 0 0,0 0-1 0 0,0 0 1 0 0,-2 1-1 0 0,6 15-143 0 0,-10-24 53 0 0,22 55 904 0 0,8 33-957 0 0,-3-9 395 0 0,-8-20 12 0 0,-2 1 0 0 0,0 16-407 0 0,-13-48 572 0 0,-1 0 0 0 0,-3 0 0 0 0,2 31-572 0 0,-6-64 90 0 0,0-2-24 0 0,0 0-2 0 0,0 0 6 0 0,0 0 20 0 0,-2-2 6 0 0,-2-4-82 0 0,0 0 0 0 0,1 0-1 0 0,0 0 1 0 0,0 0-1 0 0,1 0 1 0 0,0-1 0 0 0,0 1-1 0 0,0-1 1 0 0,0-6-14 0 0,-2-15 122 0 0,0-24-122 0 0,2 17 19 0 0,-4-51-19 0 0,4 0 0 0 0,4 0 0 0 0,8-45 0 0 0,-3 87 0 0 0,1 0 0 0 0,3 1 0 0 0,1 0 0 0 0,2 1 0 0 0,9-15 0 0 0,-11 31-5 0 0,1 0 0 0 0,5-5 5 0 0,-15 26-29 0 0,1 0 0 0 0,0 0 1 0 0,0 0-1 0 0,0 1 1 0 0,0 0-1 0 0,0 0 0 0 0,1 0 1 0 0,0 0-1 0 0,0 1 0 0 0,0 0 1 0 0,0 0-1 0 0,0 0 1 0 0,2 0 28 0 0,-7 3-213 0 0,1-1 1 0 0,0 1-1 0 0,0 0 1 0 0,-1-1-1 0 0,1 1 1 0 0,0 0-1 0 0,0 0 1 0 0,0 0-1 0 0,-1 0 1 0 0,1 0 0 0 0,0 0-1 0 0,0 0 1 0 0,0 0 212 0 0,2 0-1092 0 0,-1 0-3072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26.7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38 112 2303 0 0,'-2'-1'167'0'0,"-14"-6"985"0"0,14 7 95 0 0,1-1 53 0 0,-1 0-1052 0 0,0 0 0 0 0,0 0 1 0 0,0 0-1 0 0,0 0 1 0 0,1 0-1 0 0,-1-1 0 0 0,0 1-248 0 0,1-1 311 0 0,1 2-50 0 0,0 0-18 0 0,0 0-56 0 0,0 0-25 0 0,0 0-2 0 0,1-2 11 0 0,0 1-102 0 0,0-1-1 0 0,0 0 0 0 0,0 0 1 0 0,0 1-1 0 0,1-1 1 0 0,-1 1-1 0 0,1-1 1 0 0,-1 1-1 0 0,1-1 1 0 0,0 1-1 0 0,-1 0 1 0 0,1 0-1 0 0,0 0 1 0 0,0 0-1 0 0,0 0 1 0 0,2 0-69 0 0,6-3 294 0 0,0 1 0 0 0,11-2-294 0 0,-1 1 183 0 0,20-5 210 0 0,1 2 1 0 0,9 0-394 0 0,-23 4 135 0 0,69-9 835 0 0,92 0-970 0 0,-180 12 3 0 0,136 3 249 0 0,-109-1-247 0 0,-1 2 0 0 0,1 2 0 0 0,3 1-5 0 0,-29-4-10 0 0,99 25-458 0 0,-97-25 303 0 0,19 5-1524 0 0,16 3 1689 0 0,-33-9-700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27.3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6447 0 0,'0'0'298'0'0,"0"0"-10"0"0,0 0-118 0 0,0 0 206 0 0,2 1 111 0 0,21 8 304 0 0,0-1-1 0 0,10 2-790 0 0,-5-3 243 0 0,-1 2 0 0 0,24 12-243 0 0,-6-3 85 0 0,0 1 0 0 0,-1 1 1 0 0,35 24-86 0 0,-54-28 121 0 0,17 15-121 0 0,-11-8 121 0 0,-12-9 15 0 0,0 2 0 0 0,-2 0 0 0 0,1 1 0 0 0,-2 0 0 0 0,10 15-136 0 0,-1-3 335 0 0,-14-17-10 0 0,-1 1 1 0 0,2 3-326 0 0,-9-12 74 0 0,-1 1 1 0 0,1-1-1 0 0,-1 1 1 0 0,0 0-1 0 0,0 0 1 0 0,-1-1-1 0 0,1 1 1 0 0,-1 0-1 0 0,0 1-74 0 0,-1-2 41 0 0,0-1 0 0 0,1 1 0 0 0,-2 0 0 0 0,1-1 0 0 0,0 1 0 0 0,-1-1 0 0 0,0 1 0 0 0,0 0 0 0 0,0-1-1 0 0,0 0 1 0 0,0 1 0 0 0,-1 0-41 0 0,-1 2 24 0 0,-1 1-1 0 0,0-2 0 0 0,0 1 1 0 0,0 0-1 0 0,-3 2-23 0 0,-6 7 78 0 0,5-5-36 0 0,-1 0 0 0 0,-1 0 0 0 0,1-1 0 0 0,-2 0 0 0 0,-10 7-42 0 0,-37 25 135 0 0,27-19 34 0 0,-5 1-169 0 0,-20 10-229 0 0,49-27-193 0 0,6-4 329 0 0,-1-1-196 0 0,2-1-134 0 0,0 0-538 0 0,0 0-230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28.1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19 115 8463 0 0,'-9'-7'388'0'0,"7"6"-10"0"0,-4-7-224 0 0,6 7-138 0 0,0 1-1 0 0,0-1 0 0 0,0 1 0 0 0,-1-1 1 0 0,1 1-1 0 0,0-1 0 0 0,0 1 0 0 0,0-1 1 0 0,0 1-1 0 0,0-1 0 0 0,0 1 0 0 0,0-1 1 0 0,0 1-1 0 0,0-1 0 0 0,0 1 0 0 0,0 0 1 0 0,0-1-1 0 0,1 1 0 0 0,-1-1 0 0 0,0 1 1 0 0,0-1-1 0 0,0 1 0 0 0,1-1 0 0 0,-1 1 1 0 0,0-1-1 0 0,0 1 0 0 0,1 0 0 0 0,-1-1 1 0 0,0 1-1 0 0,1 0 0 0 0,-1-1 0 0 0,1 1-15 0 0,16-12 203 0 0,-6 5-176 0 0,-4 0-1 0 0,0 1 0 0 0,1 1 0 0 0,-1-1 1 0 0,1 1-1 0 0,1 1 0 0 0,-1-1 0 0 0,1 1 1 0 0,-1 1-1 0 0,1 0 0 0 0,0 0 0 0 0,1 1 1 0 0,-1 0-1 0 0,3 0-26 0 0,2 0 6 0 0,15-1 25 0 0,14 1-31 0 0,-34 2 3 0 0,1 0 0 0 0,-1 1-1 0 0,0 0 1 0 0,0 1 0 0 0,0 0-1 0 0,7 2-2 0 0,-12-2 0 0 0,55 21 22 0 0,-49-19-14 0 0,-1 1 0 0 0,1 0-1 0 0,-2 1 1 0 0,1 0-1 0 0,1 1-7 0 0,6 8 16 0 0,0 0-1 0 0,-1 1 0 0 0,0 0 0 0 0,-1 1 0 0 0,5 9-15 0 0,8 13 35 0 0,4 7 52 0 0,2 6-87 0 0,-24-36 67 0 0,0 0 1 0 0,-2 0 0 0 0,0 1 0 0 0,-1 0-1 0 0,2 9-67 0 0,-2 0 282 0 0,-1 1-1 0 0,-1 1-281 0 0,-3-18 112 0 0,0 0 0 0 0,-1 1 1 0 0,-1-1-1 0 0,1 1 0 0 0,-1-1 0 0 0,-3 9-112 0 0,-2 7 207 0 0,0 1 370 0 0,-8 21-577 0 0,8-34 73 0 0,-1 0-1 0 0,-1-1 1 0 0,1 1-1 0 0,-7 5-72 0 0,5-5 46 0 0,-3 4-41 0 0,0-1 0 0 0,-2-1 0 0 0,0 0 0 0 0,-3 2-5 0 0,9-11 0 0 0,0 0-1 0 0,0-1 1 0 0,0 0 0 0 0,0 0-1 0 0,-1 0 1 0 0,0-1-1 0 0,-1-1 1 0 0,1 0-1 0 0,-7 2 1 0 0,-16 5 0 0 0,13-5 0 0 0,-1 0 0 0 0,-6 0 0 0 0,19-5 0 0 0,-5 2 0 0 0,0-1 0 0 0,-1 0 0 0 0,0-1 0 0 0,1-1 0 0 0,-1 0 0 0 0,-6-1 0 0 0,6 0 30 0 0,1-1 0 0 0,-1-1-1 0 0,1 0 1 0 0,0 0 0 0 0,0-1 0 0 0,1-1-1 0 0,-7-3-29 0 0,15 7 7 0 0,-1-1 10 0 0,-1 0 0 0 0,1-1 0 0 0,0 1 0 0 0,0-1 0 0 0,0 0-1 0 0,0 0 1 0 0,0 0 0 0 0,1-1 0 0 0,-1 1 0 0 0,-2-4-17 0 0,6 6 0 0 0,0 1 0 0 0,-1-1 0 0 0,1 0 0 0 0,0 1 0 0 0,-1-1 0 0 0,1 0 0 0 0,0 1 0 0 0,0-1 0 0 0,0 0 0 0 0,0 1 0 0 0,-1-1 0 0 0,1 0 0 0 0,0 1 0 0 0,1-5-2 0 0,-1 0-1 0 0,1 1 0 0 0,0-1 1 0 0,0 1-1 0 0,0-1 1 0 0,1 1-1 0 0,0 0 0 0 0,0-1 1 0 0,0 1-1 0 0,0 0 0 0 0,0 0 1 0 0,1 0-1 0 0,2-2 3 0 0,6-8-28 0 0,1 1 0 0 0,13-11 28 0 0,-21 20-3 0 0,9-7-21 0 0,0 0 0 0 0,1 1 1 0 0,0 1-1 0 0,1 0 0 0 0,0 1 0 0 0,15-6 24 0 0,7-4-24 0 0,-20 9 12 0 0,-1 2 0 0 0,1 0 0 0 0,16-5 12 0 0,-9 6 21 0 0,0 1 0 0 0,0 1 0 0 0,1 1 0 0 0,17 1-21 0 0,-29 2 10 0 0,0 0-1 0 0,0 1 0 0 0,0 1 1 0 0,0 0-1 0 0,-1 1 0 0 0,1 0 1 0 0,0 1-1 0 0,-1 0 0 0 0,10 6-9 0 0,-16-7-9 0 0,-1 0-1 0 0,1 1 0 0 0,-1 0 0 0 0,1 0 0 0 0,-1 0 1 0 0,0 1-1 0 0,-1-1 0 0 0,4 5 10 0 0,-5-5-86 0 0,0 0-1 0 0,-1 0 1 0 0,1 0 0 0 0,-1 0-1 0 0,0 0 1 0 0,0 0 0 0 0,0 1-1 0 0,0-1 1 0 0,-1 1-1 0 0,0 0 1 0 0,0-1 0 0 0,0 4 86 0 0,0 11-470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28.7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5 207 10135 0 0,'-5'-4'1348'0'0,"10"9"116"0"0,-2-1-1220 0 0,7 8-244 0 0,-4 0 0 0 0,0-1 0 0 0,0 1 0 0 0,-1 1 0 0 0,2 8 0 0 0,2 4 0 0 0,10 28-40 0 0,-1 8 40 0 0,9 29-13 0 0,24 78 395 0 0,-23-72 17 0 0,-24-83-318 0 0,0 1 73 0 0,0 0 1 0 0,1 0-1 0 0,1 0 0 0 0,4 5-154 0 0,-9-16 103 0 0,1 1 1 0 0,-1-1-1 0 0,0 0 1 0 0,0 0-1 0 0,0 1 1 0 0,0 0-104 0 0,0-2 201 0 0,-1-2-1 0 0,0 0 0 0 0,0 0-17 0 0,1-2-75 0 0,4-6-69 0 0,0-1 0 0 0,0 0 0 0 0,-1 0 0 0 0,0-1 0 0 0,1-4-39 0 0,14-52-78 0 0,12-85-180 0 0,-19 83 71 0 0,3 1 0 0 0,4-2 187 0 0,17-33 100 0 0,-26 79-47 0 0,1-1 0 0 0,1 2 0 0 0,4-5-53 0 0,7-10 173 0 0,2 2 0 0 0,2 1 0 0 0,13-12-173 0 0,-29 36-34 0 0,0 0 1 0 0,1 1 0 0 0,10-6 33 0 0,-11 8-78 0 0,-8 5-158 0 0,0 0 0 0 0,0 0 0 0 0,1 0 0 0 0,-1 1-1 0 0,1-1 1 0 0,-1 1 236 0 0,0 0-499 0 0,8-3-505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31:39.1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2713 421 3679 0 0,'0'0'284'0'0,"-1"2"-186"0"0,-4 6 1274 0 0,5-8 164 0 0,0 0 80 0 0,-3 1-175 0 0,0 1-1075 0 0,1-1-305 0 0,0 0 0 0 0,0 0 0 0 0,1 0-1 0 0,-1 0 1 0 0,0-1 0 0 0,0 1 0 0 0,0 0 0 0 0,0-1 0 0 0,0 0 0 0 0,0 1 0 0 0,0-1 0 0 0,0 0 0 0 0,0 0 0 0 0,0 0 0 0 0,0 0-1 0 0,0 0 1 0 0,0-1-61 0 0,-21-9 530 0 0,1-1-1 0 0,-17-11-529 0 0,2 0 97 0 0,23 14-82 0 0,2 1 22 0 0,0 1 0 0 0,0 0 0 0 0,-4 0-37 0 0,-25-9 70 0 0,-25-9 14 0 0,-14-2 36 0 0,40 11 94 0 0,-34-6-214 0 0,34 12 282 0 0,-31-12-282 0 0,40 11 218 0 0,-1 1 0 0 0,-32-5-218 0 0,-66-1 700 0 0,93 13-290 0 0,0 3 0 0 0,-33 4-410 0 0,2 0 235 0 0,-27 2-8 0 0,-26 2-1 0 0,38-7-75 0 0,-60 10-151 0 0,129-9 14 0 0,0 0 0 0 0,0 1 0 0 0,-8 4-14 0 0,-16 5 11 0 0,-16 5-11 0 0,-6 1 0 0 0,12-5 0 0 0,-11 8 0 0 0,-16 4 0 0 0,36-13 0 0 0,1 1 0 0 0,0 1 0 0 0,1 3 0 0 0,1 1 0 0 0,-2 3 0 0 0,-2 5 0 0 0,-13 11 0 0 0,34-21 0 0 0,0 0 0 0 0,1 1 0 0 0,-6 8 0 0 0,-4 8 0 0 0,2 2 0 0 0,-14 27 0 0 0,-39 79 0 0 0,-2 20 0 0 0,67-129 0 0 0,1 1 0 0 0,2 0 0 0 0,-7 35 0 0 0,16-55 0 0 0,-37 214-37 0 0,35-190 30 0 0,1 0 0 0 0,3 0 0 0 0,1 0 0 0 0,1 0 0 0 0,3 2 7 0 0,23 114 0 0 0,-27-149 0 0 0,5 14 0 0 0,0 1 0 0 0,0-2 0 0 0,2 1 0 0 0,4 7 0 0 0,3 7 0 0 0,1 1-22 0 0,2-1 0 0 0,13 19 22 0 0,47 61-20 0 0,-49-77 1 0 0,1 0-1 0 0,2-2 1 0 0,2-1-1 0 0,1-2 0 0 0,1-1 1 0 0,23 13 19 0 0,-24-20-5 0 0,0-2 1 0 0,2-1 0 0 0,2-1 4 0 0,117 45 2 0 0,-126-52-2 0 0,179 57-49 0 0,-113-39 34 0 0,-20-6 15 0 0,1-4 0 0 0,37 3 0 0 0,-60-17 0 0 0,1-2 0 0 0,7-2 0 0 0,-20-1 0 0 0,13-1 0 0 0,36-5 0 0 0,55-11 0 0 0,-82 8 0 0 0,-15 2 0 0 0,-1-3 0 0 0,29-10 0 0 0,-7 2 0 0 0,-27 7 0 0 0,9-5 0 0 0,13-8 0 0 0,18-5 0 0 0,-52 18 0 0 0,313-101 0 0 0,-255 78 0 0 0,-2-5 0 0 0,-1-3 0 0 0,-2-3 0 0 0,13-14 0 0 0,-67 39 0 0 0,18-12 0 0 0,10-10 0 0 0,-30 19-1 0 0,-2 2 7 0 0,0-1 0 0 0,18-19-6 0 0,-30 25 28 0 0,20-21-10 0 0,-3 0 0 0 0,3-7-18 0 0,-17 20 13 0 0,-4 6-5 0 0,-1 0 0 0 0,0-1 0 0 0,-2 0 0 0 0,0 0 0 0 0,0-3-8 0 0,2-11 27 0 0,-2 0 0 0 0,5-22-27 0 0,20-113 10 0 0,-23 97-10 0 0,-1-21 0 0 0,-4 27 0 0 0,-4 38 8 0 0,-2 0 0 0 0,-1 0 0 0 0,-1 0 0 0 0,-2 1 0 0 0,0-1 0 0 0,-2 1 0 0 0,0-1 0 0 0,-7-15-8 0 0,4 15 18 0 0,-1-3 28 0 0,-8-19-46 0 0,10 31-8 0 0,-35-76 37 0 0,31 70-9 0 0,-2 1 0 0 0,0 1-1 0 0,-2-1-19 0 0,8 12 34 0 0,-20-27 133 0 0,-2 1 0 0 0,-15-14-167 0 0,23 30 104 0 0,-11-13 306 0 0,-29-22-410 0 0,-106-67 549 0 0,12 9-148 0 0,94 67 119 0 0,-62-35-520 0 0,73 51 152 0 0,-41-24 214 0 0,63 39-174 0 0,-1 1-1 0 0,-9-2-191 0 0,22 10 65 0 0,-1 1 1 0 0,1 1-1 0 0,-1 0 1 0 0,-17-1-66 0 0,22 4 1 0 0,0 1-1 0 0,-1 0 1 0 0,1 0 0 0 0,0 1 0 0 0,0 1-1 0 0,-1 0 1 0 0,-4 3-1 0 0,-1 0-499 0 0,1 1-1 0 0,-10 6 500 0 0,-14 7-4783 0 0,3 0-1291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21.7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81 351 1839 0 0,'0'0'262'0'0,"0"0"426"0"0,0 0 189 0 0,0 0 34 0 0,-1-1-90 0 0,-4-6-169 0 0,5 7-455 0 0,0 0-18 0 0,0 0-56 0 0,0 0-26 0 0,0 0-8 0 0,0 0-1 0 0,0 0 0 0 0,0 0 0 0 0,0 0 0 0 0,-3-8 147 0 0,3 8-217 0 0,0-1 0 0 0,-1 1-1 0 0,1-1 1 0 0,0 1 0 0 0,0-1 0 0 0,0 1 0 0 0,-1-1-1 0 0,1 1 1 0 0,0-1 0 0 0,-1 1 0 0 0,1 0 0 0 0,0-1-1 0 0,-1 1 1 0 0,1 0 0 0 0,-1-1-18 0 0,0 0 50 0 0,0 0 112 0 0,1 1 6 0 0,-2-10 686 0 0,2 10-835 0 0,-1-1 0 0 0,1 1-1 0 0,-1 0 1 0 0,1-1-1 0 0,-1 1 1 0 0,1 0-1 0 0,0-1 1 0 0,-1 1 0 0 0,1 0-1 0 0,-1-1 1 0 0,1 1-1 0 0,0-1 1 0 0,-1 1-1 0 0,1-1 1 0 0,0 1 0 0 0,0-1-1 0 0,-1 1 1 0 0,1-1-1 0 0,0 1 1 0 0,0-1-19 0 0,-5-13 230 0 0,5 13-248 0 0,-1-1 90 0 0,1 2 0 0 0,0 0 0 0 0,0 0 0 0 0,0 0-1 0 0,0 0 0 0 0,0 0 14 0 0,0 0-13 0 0,0 0 5 0 0,0 0 3 0 0,0 0 0 0 0,0 0 7 0 0,0 0 28 0 0,-6-8 397 0 0,5 7-378 0 0,1-2 50 0 0,-1 1 96 0 0,-8-9-136 0 0,0 2-125 0 0,8 8 2 0 0,-4-12 14 0 0,4 12 18 0 0,0-1 13 0 0,-4-6 4 0 0,4 6 2 0 0,1 2 0 0 0,0 0-1 0 0,0 0-6 0 0,0 0-4 0 0,-1-1 0 0 0,0 1 0 0 0,0-1 0 0 0,0 0 1 0 0,1 1-1 0 0,-1-1 0 0 0,0 0 0 0 0,1 0 0 0 0,-1 1 0 0 0,0-1 0 0 0,1 0 0 0 0,-1 0 0 0 0,1 0 0 0 0,-1 0-61 0 0,1 0 1112 0 0,26 9-873 0 0,-3-2-110 0 0,-18-6-101 0 0,13 2 167 0 0,0-1-1 0 0,18-1-194 0 0,-7 0 203 0 0,8 1-203 0 0,-14 3 52 0 0,-19-3-38 0 0,1 0-1 0 0,0 0 1 0 0,0 0 0 0 0,2-1-14 0 0,19-1 52 0 0,-13 1 0 0 0,-1 0 1 0 0,5 0-53 0 0,-8 1 22 0 0,1-1 0 0 0,0 0 0 0 0,-1-1 0 0 0,4 0-22 0 0,-1 0 52 0 0,1 0 0 0 0,8 1-52 0 0,8 0 61 0 0,27 1 40 0 0,-35 0-69 0 0,0-1-1 0 0,18-2-31 0 0,-2-1 106 0 0,8 1-106 0 0,5 0 38 0 0,-14 0 19 0 0,-17 2-50 0 0,0-1 0 0 0,5-2-7 0 0,360-47 53 0 0,-303 39-53 0 0,-6 0 0 0 0,64-6 0 0 0,-72 9 0 0 0,-40 3 17 0 0,3-1-17 0 0,-7 1 37 0 0,17-2-37 0 0,-25 6 3 0 0,0-2 1 0 0,0 0-1 0 0,11-4-3 0 0,-1 1 0 0 0,-1 1 0 0 0,1 2 0 0 0,0 0 0 0 0,25 1 0 0 0,-3 0 0 0 0,-45 2-1 0 0,197-11 66 0 0,-63 11-65 0 0,-54 1 0 0 0,-8 3 28 0 0,-37-2 8 0 0,15-1-36 0 0,1 0 0 0 0,-35 0 0 0 0,-1-1 0 0 0,0 0 0 0 0,1-2 0 0 0,0 0 0 0 0,83-10 91 0 0,-51 8 26 0 0,3-4-117 0 0,55-6 262 0 0,-38 6-160 0 0,-31 5-36 0 0,-27 3-41 0 0,-1 0 0 0 0,1-1-1 0 0,5-2-24 0 0,15-2 67 0 0,-1 1 0 0 0,32 1-67 0 0,-54 3 2 0 0,60 3 212 0 0,-47-3-136 0 0,1 1 1 0 0,-1 2 0 0 0,15 3-79 0 0,4 0 110 0 0,3 1 268 0 0,18 8-378 0 0,-39-10 76 0 0,45 15 111 0 0,-39-11-35 0 0,0-1-1 0 0,13 1-151 0 0,-16-8 16 0 0,-21-2-8 0 0,0 1-1 0 0,0 0 1 0 0,0 1-1 0 0,0-1 1 0 0,1 1-8 0 0,1 1 10 0 0,-1-1 1 0 0,0 0 0 0 0,0 0-1 0 0,1-1 1 0 0,-1 0 0 0 0,1 0-11 0 0,57 3 101 0 0,-38-4-15 0 0,6-1 45 0 0,0 1 0 0 0,0 2 1 0 0,10 2-132 0 0,-22-2 76 0 0,1 0-1 0 0,15-2-75 0 0,-12 0 158 0 0,20 2-158 0 0,-9 1 71 0 0,-26-3-47 0 0,-1 1-1 0 0,1 1 1 0 0,0 0 0 0 0,0 0 0 0 0,0 1 0 0 0,3 0-24 0 0,100 38 352 0 0,-84-30-274 0 0,3-1-78 0 0,-12-4 31 0 0,-1 1 0 0 0,0 1 0 0 0,0 0 0 0 0,0 1-31 0 0,-10-1 0 0 0,4 4 0 0 0,-8-10 0 0 0,0-1 0 0 0,-2 0-71 0 0,1 1 0 0 0,-1-1 0 0 0,1 0 0 0 0,-1 0 0 0 0,1 0 0 0 0,-1 0 0 0 0,2 0 71 0 0,-3 0-51 0 0,0 0 1 0 0,0-1-1 0 0,1 1 1 0 0,-1-1-1 0 0,0 1 1 0 0,0-1-1 0 0,0 1 1 0 0,0-1-1 0 0,0 0 1 0 0,0 1-1 0 0,0-1 1 0 0,0 0-1 0 0,0 0 1 0 0,0 0-1 0 0,-1 0 1 0 0,1 0 50 0 0,0 0-868 0 0,-1-1-204 0 0,-4-7-949 0 0,4 7-3633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22.3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 5983 0 0,'-1'0'464'0'0,"-5"4"-45"0"0,5-4 946 0 0,1 0 445 0 0,0 0 87 0 0,0 0-228 0 0,0 0-1038 0 0,0 0-455 0 0,0 0-89 0 0,8 4-19 0 0,-1-1-1 0 0,1-1 1 0 0,0 1 0 0 0,0-1 0 0 0,0-1 0 0 0,0 0 0 0 0,0 0 0 0 0,8 0-68 0 0,11-1 223 0 0,1-2 1 0 0,0 0-224 0 0,12-2 155 0 0,13 1 139 0 0,0 3 1 0 0,12 3-295 0 0,-34-1 255 0 0,-1 2 0 0 0,0 2 0 0 0,0 0 0 0 0,17 8-255 0 0,72 24 1222 0 0,-111-36-1131 0 0,-5-1-44 0 0,-1-1 1 0 0,0 0 0 0 0,0 1 0 0 0,0 0 0 0 0,0-1 0 0 0,0 1 0 0 0,0 0 0 0 0,0 0-1 0 0,0 0 1 0 0,0 0 0 0 0,-1 0 0 0 0,1 1 0 0 0,1 0-48 0 0,12 14 241 0 0,-14-15-119 0 0,0 2 4 0 0,-1 0-92 0 0,1 0 1 0 0,0 1-1 0 0,-1-1 0 0 0,0 0 0 0 0,0 1 1 0 0,0-1-1 0 0,0 1 0 0 0,0-1 0 0 0,-1 0 1 0 0,0 1-1 0 0,1-1 0 0 0,-1 0 0 0 0,0 0 1 0 0,-1 1-1 0 0,1-1 0 0 0,0 0 0 0 0,-1 0 1 0 0,0 0-35 0 0,-7 11 56 0 0,0 0 0 0 0,0-1-1 0 0,-4 3-55 0 0,12-14 8 0 0,-13 13 43 0 0,0 0 0 0 0,-1-1 0 0 0,-1 0-51 0 0,-10 10 39 0 0,-227 198 357 0 0,201-181-383 0 0,-16 14-3 0 0,30-23-115 0 0,-6 1 105 0 0,16-12-170 0 0,22-16-256 0 0,-1 1 271 0 0,-1-1 0 0 0,-7 4 155 0 0,13-8-827 0 0,0 1 0 0 0,-1-1 0 0 0,1 0 0 0 0,-1-1 0 0 0,1 1 0 0 0,-1 0 0 0 0,-1-1 827 0 0,-10 1-6147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0.1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1 276 6911 0 0,'0'0'315'0'0,"0"0"-7"0"0,0 0-152 0 0,0 0 96 0 0,0 0 61 0 0,0 0 9 0 0,0 0-25 0 0,0 0-122 0 0,0 0-58 0 0,0 0-12 0 0,0-2-7 0 0,5-13 16 0 0,1 1 0 0 0,0 0 0 0 0,3-5-114 0 0,0 0 136 0 0,-6 15-124 0 0,-1 0-1 0 0,0 0 1 0 0,1 1-1 0 0,0-1 1 0 0,0 1-1 0 0,0 0 1 0 0,3-3-12 0 0,2 0 44 0 0,0-1-1 0 0,8-3-43 0 0,-9 6 22 0 0,0 1 0 0 0,0 0-1 0 0,1 0 1 0 0,-1 1-1 0 0,1 0 1 0 0,0 0 0 0 0,-1 1-1 0 0,1 0 1 0 0,0 0-1 0 0,0 1 1 0 0,0 0 0 0 0,0 0-1 0 0,0 1 1 0 0,-1 0-1 0 0,3 1-21 0 0,6 2 77 0 0,-1 1 0 0 0,0 0-1 0 0,0 1 1 0 0,12 7-77 0 0,-20-9 63 0 0,1 1 0 0 0,-2 0 0 0 0,1 0 0 0 0,-1 1 0 0 0,1-1 0 0 0,-2 1 0 0 0,1 1 0 0 0,-1-1 0 0 0,1 1 0 0 0,-2 0 0 0 0,1 0 0 0 0,-1 0 0 0 0,0 1 0 0 0,-1 0 0 0 0,3 7-63 0 0,-5-10 39 0 0,1 0-1 0 0,-1 1 0 0 0,-1-1 1 0 0,1 1-1 0 0,-1-1 0 0 0,0 1 1 0 0,0-1-1 0 0,0 1-38 0 0,-1 15 123 0 0,1-4 9 0 0,0 1 0 0 0,-2-1 0 0 0,-2 8-132 0 0,-11 52 407 0 0,10-58-296 0 0,-2 6 179 0 0,-1 1-1 0 0,-3 4-289 0 0,10-28 21 0 0,-1 2 9 0 0,0-1 0 0 0,0 0 0 0 0,0 1 0 0 0,0-1 0 0 0,0 0 0 0 0,-1 0 0 0 0,1 0 0 0 0,-1 0 0 0 0,0 0 0 0 0,0-1 0 0 0,0 1 0 0 0,-3 1-30 0 0,3-2 54 0 0,-3 5-44 0 0,5-6-4 0 0,0 0 0 0 0,-1-1 0 0 0,1 1 0 0 0,0-1-1 0 0,0 1 1 0 0,-1-1 0 0 0,1 0 0 0 0,-1 0 0 0 0,1 1-1 0 0,0-1 1 0 0,-2 0-6 0 0,2 0 64 0 0,-1-2 0 0 0,0-1-61 0 0,-1 0-1 0 0,1 0 0 0 0,0 0 1 0 0,-1 0-1 0 0,1-1 0 0 0,1 1 1 0 0,-1-1-1 0 0,0 0 0 0 0,1 1 1 0 0,0-1-1 0 0,0 0 1 0 0,0 0-1 0 0,0 0 0 0 0,1 0 1 0 0,-1 0-1 0 0,1 0 0 0 0,0 0 1 0 0,0 0-1 0 0,1-2-2 0 0,1-10 5 0 0,1 0-1 0 0,1 1 1 0 0,0-1 0 0 0,3-4-5 0 0,-1 2 0 0 0,-1 1 0 0 0,2-1 0 0 0,0 1 0 0 0,6-11 0 0 0,5-5 0 0 0,1-2 0 0 0,1 1 0 0 0,21-24 0 0 0,-17 27 0 0 0,19-16 0 0 0,-29 33 0 0 0,1 1 0 0 0,0 1 0 0 0,1 0 0 0 0,4-2 0 0 0,-6 6-16 0 0,0-1 0 0 0,9-2 16 0 0,-17 8-4 0 0,1 1-1 0 0,-1 0 1 0 0,0 0-1 0 0,1 1 0 0 0,0-1 1 0 0,-1 2-1 0 0,5-1 5 0 0,1 0-17 0 0,1 1 1 0 0,10 2 16 0 0,-18-2-11 0 0,-1 1 0 0 0,0 0 0 0 0,0 0 1 0 0,1 1-1 0 0,-1-1 0 0 0,0 1 0 0 0,0 0 0 0 0,0 0 1 0 0,-1 0-1 0 0,1 1 11 0 0,3 1-1 0 0,-1 1-1 0 0,1 1 1 0 0,-1-1 0 0 0,0 1-1 0 0,-1 1 1 0 0,0-1 0 0 0,0 1-1 0 0,0-1 1 0 0,0 1 0 0 0,0 3 1 0 0,-2-3 0 0 0,0-1 0 0 0,-1 1 0 0 0,1 0 1 0 0,-2 0-1 0 0,1 0 0 0 0,-1 0 0 0 0,0 0 0 0 0,0 0 1 0 0,-1 0-1 0 0,0 0 0 0 0,0 1 0 0 0,-1 0 0 0 0,-3 22 39 0 0,-1-1-1 0 0,-2 0 0 0 0,-1 0 1 0 0,-4 7-39 0 0,0-12 157 0 0,11-22-92 0 0,-1-1-11 0 0,-5 4-33 0 0,7-5-20 0 0,-1 0 1 0 0,1 0-1 0 0,0 0 1 0 0,0 0-1 0 0,0 0 1 0 0,0 0-1 0 0,0 0 1 0 0,0 0-1 0 0,0 0 1 0 0,0 0-1 0 0,0 0 1 0 0,-1 0-1 0 0,1 0 1 0 0,0 0-1 0 0,0 0 1 0 0,0 0-1 0 0,0 0 1 0 0,0 0-1 0 0,0 0 1 0 0,0 0-1 0 0,-1 0 1 0 0,1 0-1 0 0,0 0 1 0 0,0 0-1 0 0,0 0 0 0 0,0 0 1 0 0,0 0-1 0 0,0 0 1 0 0,0 0-1 0 0,-1 0 1 0 0,1 0-1 0 0,0 0 1 0 0,0 0-1 0 0,0 0 1 0 0,0 0-1 0 0,0 0-1 0 0,-2-2 5 0 0,0 1-1 0 0,1 0 0 0 0,-1-1 0 0 0,0 1 1 0 0,1-1-1 0 0,-1 1 0 0 0,1-1 1 0 0,0 0-1 0 0,0 1 0 0 0,-1-1 0 0 0,1 0 1 0 0,0 0-1 0 0,0 0 0 0 0,1 0 1 0 0,-1 0-1 0 0,0 0 0 0 0,1 0 0 0 0,-1 0 1 0 0,1 0-1 0 0,0 0 0 0 0,-1-1 1 0 0,1 0-5 0 0,0-7-3 0 0,1 0 0 0 0,0-1 0 0 0,0 1 0 0 0,2-4 3 0 0,-1 2-39 0 0,1-7-6 0 0,1 1 0 0 0,1-1 0 0 0,0 1 0 0 0,2 0 0 0 0,0 0 0 0 0,1 1 0 0 0,0 0 0 0 0,2 0 0 0 0,0 1 0 0 0,1 0 0 0 0,0 1 0 0 0,6-5 45 0 0,-10 13-3 0 0,0 1-1 0 0,0-1 0 0 0,0 2 1 0 0,0-1-1 0 0,1 1 1 0 0,0 0-1 0 0,0 1 0 0 0,0 0 1 0 0,1 0-1 0 0,3 0 4 0 0,-5 1-2 0 0,0 1-1 0 0,1 1 0 0 0,-1-1 0 0 0,0 1 0 0 0,1 1 1 0 0,-1-1-1 0 0,0 1 0 0 0,1 1 0 0 0,-1-1 1 0 0,0 1-1 0 0,1 0 0 0 0,-1 1 0 0 0,2 0 3 0 0,3 2-4 0 0,-1 0 0 0 0,0 0 0 0 0,0 1 0 0 0,0 1 0 0 0,-1 0 0 0 0,0 0 0 0 0,0 1 0 0 0,0 0 0 0 0,-1 1 0 0 0,0 0 0 0 0,0 1 0 0 0,-1-1 0 0 0,0 2 0 0 0,-1-1 0 0 0,0 1 0 0 0,1 3 4 0 0,-3-3 15 0 0,0 0 1 0 0,-1 0-1 0 0,0 1 0 0 0,-1-1 0 0 0,2 9-15 0 0,0 7 76 0 0,1 23-76 0 0,-3-13-44 0 0,-1 0 0 0 0,-4 30 44 0 0,2-50-437 0 0,1 14 437 0 0,0 1-647 0 0,-2-9 83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0.5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17 6911 0 0,'0'0'528'0'0,"0"0"-241"0"0,0 0 250 0 0,0 0 146 0 0,0 0 28 0 0,0 0-63 0 0,2 0-295 0 0,54 0 572 0 0,48-8-925 0 0,-32 2 64 0 0,-61 5-59 0 0,-1 0-1 0 0,0 1 1 0 0,1 0-1 0 0,-1 1 1 0 0,0 0-1 0 0,0 1 0 0 0,0 0 1 0 0,1 0-1 0 0,-2 1 1 0 0,1 0-1 0 0,0 1 1 0 0,1 1-5 0 0,46 16-1423 0 0,-45-15-2304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0.9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 5983 0 0,'0'0'464'0'0,"0"0"-166"0"0,0 0 435 0 0,0 0 218 0 0,2 1 45 0 0,4 1-825 0 0,1 0 0 0 0,0 0 0 0 0,0 0 0 0 0,0-1 0 0 0,-1 0 0 0 0,1 0 0 0 0,0-1 0 0 0,0 0 0 0 0,0 0 0 0 0,3-1-171 0 0,96-16 0 0 0,-96 17 0 0 0,0 0 0 0 0,0 0 0 0 0,1 1 0 0 0,-1 1 0 0 0,0 0 0 0 0,4 1 0 0 0,0 4 0 0 0,0 2 12 0 0,-11-6 40 0 0,-1 0-1 0 0,1-1 1 0 0,-1 1 0 0 0,1 0-1 0 0,-1 1 1 0 0,0-1-1 0 0,-1 0 1 0 0,1 1-1 0 0,0-1 1 0 0,-1 1 0 0 0,0-1-1 0 0,0 1 1 0 0,0-1-1 0 0,0 1 1 0 0,-1 0-1 0 0,1 0 1 0 0,-1 0 0 0 0,0-1-1 0 0,0 1 1 0 0,0 0-1 0 0,-1 0 1 0 0,1-1-1 0 0,-1 1 1 0 0,0 0 0 0 0,0-1-1 0 0,0 1 1 0 0,-1 0-1 0 0,-1 2-51 0 0,-16 31 476 0 0,-2-2 0 0 0,-22 28-476 0 0,19-31 209 0 0,-12 11-209 0 0,20-26 47 0 0,-10 6-979 0 0,22-20 294 0 0,3-2-488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1.7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1 8287 0 0,'0'0'639'0'0,"0"0"-348"0"0,0 0 75 0 0,0 0 77 0 0,0 0 18 0 0,0 0-50 0 0,0 0-224 0 0,0 0-99 0 0,0 0-22 0 0,2 1-12 0 0,54 17-44 0 0,-50-15-10 0 0,-1-1 0 0 0,-1-1 0 0 0,1 0 0 0 0,-1 0 0 0 0,1 0 0 0 0,-1-1 0 0 0,2 1 0 0 0,6 1 2 0 0,1 0 0 0 0,-1 0 0 0 0,0 1-1 0 0,0 1 1 0 0,0 0 0 0 0,7 4-2 0 0,-16-6 7 0 0,1 1 0 0 0,-1-1 0 0 0,0 1 0 0 0,0 0 0 0 0,0 0 0 0 0,0 0 0 0 0,0 0 0 0 0,0 1-7 0 0,1 0 9 0 0,-2 0 17 0 0,1-1 0 0 0,-1 1 0 0 0,0-1 0 0 0,0 1-1 0 0,-1 0 1 0 0,1 0 0 0 0,-1 0 0 0 0,0 0 0 0 0,0 0 0 0 0,0 0-1 0 0,0 1-25 0 0,0 1 61 0 0,-1 0 1 0 0,0 0-1 0 0,0 0 0 0 0,0 0 0 0 0,-1 0 0 0 0,0 0 0 0 0,0-1 1 0 0,0 1-1 0 0,-1 0 0 0 0,1 0 0 0 0,-3 3-61 0 0,-2 4 99 0 0,-1 1-1 0 0,0-1 1 0 0,-1-1-1 0 0,-1 2-98 0 0,5-9 21 0 0,-1 1 0 0 0,1-1 0 0 0,-1 0 1 0 0,0 0-1 0 0,-1 0 0 0 0,-2 1-21 0 0,-9 8 100 0 0,-8 10-100 0 0,18-18 32 0 0,6-4 70 0 0,1-2 6 0 0,0 0-4 0 0,-1 2-17 0 0,-2 9-70 0 0,5 1-17 0 0,4-1 0 0 0,-5-10 0 0 0,0 0 0 0 0,0-1 0 0 0,0 1 0 0 0,0 0 0 0 0,0-1 0 0 0,0 1 0 0 0,0 0 0 0 0,0-1 0 0 0,0 1 0 0 0,10 2-27 0 0,17 3-10 0 0,2 4 37 0 0,-15-4 0 0 0,10 7 0 0 0,-19-9 0 0 0,0 0 0 0 0,0-1 0 0 0,2 0 0 0 0,-3-1 0 0 0,0 1 0 0 0,0-1 0 0 0,0 0 0 0 0,0 1 0 0 0,0 0 0 0 0,-1 1 0 0 0,1-1 0 0 0,-1 1 0 0 0,0-1 0 0 0,3 4 0 0 0,-3-2 0 0 0,15 14 0 0 0,-14-13 31 0 0,0-1 1 0 0,-1 0-1 0 0,0 1 0 0 0,0 0 0 0 0,2 3-31 0 0,-4-6 22 0 0,-1 1-1 0 0,1-1 1 0 0,-1 0-1 0 0,0 1 1 0 0,0-1 0 0 0,0 1-1 0 0,0 0 1 0 0,0-1-1 0 0,-1 1 1 0 0,0-1 0 0 0,0 4-22 0 0,0-3 55 0 0,0 0 0 0 0,0 1 1 0 0,-1-1-1 0 0,0 0 1 0 0,0 0-1 0 0,0 0 0 0 0,0 0 1 0 0,-1 0-1 0 0,0 0 0 0 0,1 0 1 0 0,-2 0-1 0 0,1 0 1 0 0,0-1-56 0 0,-13 18 296 0 0,4-4-21 0 0,0-1 0 0 0,-1-1 0 0 0,-1 0 0 0 0,-8 7-275 0 0,20-21 10 0 0,-11 10 194 0 0,0-1 0 0 0,-1 0 0 0 0,0 0 0 0 0,-1-1 0 0 0,-8 4-204 0 0,-11 3 319 0 0,-19 5-319 0 0,40-17-117 0 0,1-1-1 0 0,-1 0 0 0 0,1 0 0 0 0,-1-1 0 0 0,0-1 0 0 0,-9 0 118 0 0,-21-1-2994 0 0,41 0-1964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2.8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9 213 10279 0 0,'0'0'466'0'0,"-2"-1"-5"0"0,2 0-447 0 0,-1 1 0 0 0,1-1 0 0 0,-1 1 0 0 0,1-1-1 0 0,-1 1 1 0 0,1-1 0 0 0,-1 1 0 0 0,1-1 0 0 0,0 0 0 0 0,-1 1 0 0 0,1-1 0 0 0,-1 0-14 0 0,1-1 8 0 0,0 0 1 0 0,0-1 0 0 0,0 1 0 0 0,0 0 0 0 0,0-1-1 0 0,0 1 1 0 0,0 0 0 0 0,1-3-9 0 0,6-19 116 0 0,-3 14-56 0 0,0-1 0 0 0,1 1-1 0 0,0-1 1 0 0,0 2 0 0 0,1-1 0 0 0,1 0-1 0 0,-1 1 1 0 0,8-7-60 0 0,-8 10-74 0 0,1-1 0 0 0,0 0 0 0 0,0 1 0 0 0,1 1 0 0 0,0-1 1 0 0,0 1-1 0 0,0 0 0 0 0,0 1 0 0 0,1 0 0 0 0,5-1 74 0 0,-13 4-47 0 0,1 1 1 0 0,0 0-1 0 0,-1 0 1 0 0,1 0-1 0 0,0 0 1 0 0,0 0-1 0 0,-1 1 1 0 0,1-1-1 0 0,-1 0 0 0 0,1 1 1 0 0,0 0-1 0 0,-1-1 1 0 0,1 1 46 0 0,2 0-94 0 0,-1 1 60 0 0,0-1 0 0 0,1 1-1 0 0,-1 0 1 0 0,0 0 0 0 0,0 0-1 0 0,0 0 1 0 0,0 0 0 0 0,0 1 0 0 0,-1 0-1 0 0,1-1 1 0 0,-1 1 0 0 0,0 0-1 0 0,0 0 1 0 0,0 0 0 0 0,0 0-1 0 0,0 1 1 0 0,0-1 0 0 0,-1 0-1 0 0,1 3 35 0 0,2 6 17 0 0,-1-1-1 0 0,0 1 0 0 0,-1-1 0 0 0,-1 1 1 0 0,1 6-17 0 0,-1 21 495 0 0,-1 0 0 0 0,-4 23-495 0 0,2-46 280 0 0,-1 0 0 0 0,0-1 0 0 0,-1 0-1 0 0,-4 9-279 0 0,-5 10 1353 0 0,-8 13-1353 0 0,18-40 91 0 0,-1-1 0 0 0,0 1 0 0 0,0-1 0 0 0,-1 0-91 0 0,3-3 80 0 0,-5 0-74 0 0,6-2-62 0 0,0-1 43 0 0,0-1 1 0 0,0 1 0 0 0,0 0 0 0 0,0 0-1 0 0,0-1 1 0 0,0 1 0 0 0,0 0 0 0 0,0-1-1 0 0,0 1 1 0 0,1-1 0 0 0,-1 1 0 0 0,0-1-1 0 0,0 0 1 0 0,1 1 0 0 0,-1-1 0 0 0,0 0 0 0 0,1 0-1 0 0,-1 1 1 0 0,1-1 0 0 0,-1 0 0 0 0,0 0 12 0 0,0-1-14 0 0,0-1 1 0 0,0 1 0 0 0,0 0 0 0 0,0-1 0 0 0,0 1-1 0 0,0-1 1 0 0,0 0 13 0 0,1-3-10 0 0,-1 1-1 0 0,1 0 1 0 0,0-1-1 0 0,1 1 0 0 0,-1 0 1 0 0,1-1-1 0 0,0 1 1 0 0,0 0-1 0 0,1 0 1 0 0,-1 0-1 0 0,1 0 1 0 0,1-2 10 0 0,5-10 64 0 0,1 1 1 0 0,10-14-65 0 0,-12 20 19 0 0,2 0-1 0 0,-1 1 1 0 0,1 0 0 0 0,0 1-1 0 0,8-6-18 0 0,-13 11 0 0 0,0 0 0 0 0,1 0 0 0 0,-1 0 0 0 0,1 1 0 0 0,0-1 0 0 0,-1 1 0 0 0,1 0 0 0 0,0 0 0 0 0,0 1 0 0 0,0 0 0 0 0,1 0 0 0 0,-1 0 0 0 0,3 0 0 0 0,5 1 0 0 0,-5 2 0 0 0,0 1 0 0 0,-1-1 0 0 0,4 3 0 0 0,-5-3 0 0 0,5 4 0 0 0,-4 2 11 0 0,-6-6 44 0 0,0 0 19 0 0,2 5 20 0 0,-2-5 8 0 0,-1-2 2 0 0,0 0-4 0 0,0 0-17 0 0,0 0-10 0 0,0 0-1 0 0,1-2-12 0 0,2-6-53 0 0,0-1-1 0 0,5-7-6 0 0,4-11-1 0 0,-5 11-46 0 0,0 0 0 0 0,1 0 0 0 0,1 1 0 0 0,2-2 47 0 0,-9 15-7 0 0,0 0-1 0 0,0-1 1 0 0,0 1-1 0 0,0 0 1 0 0,0 1-1 0 0,0-1 1 0 0,0 0-1 0 0,1 0 8 0 0,9-4 0 0 0,-8 5 0 0 0,1-1 0 0 0,-1 1 0 0 0,0 0 0 0 0,1 1 0 0 0,-1-1 0 0 0,3 1 0 0 0,9 0 0 0 0,-11 1 16 0 0,-1 0 0 0 0,0 0-1 0 0,0 0 1 0 0,1 1 0 0 0,-1-1-1 0 0,0 1 1 0 0,0 0-1 0 0,-1 0 1 0 0,1 1 0 0 0,0-1-1 0 0,0 1-15 0 0,1 1 55 0 0,0 1 0 0 0,-1 0-1 0 0,1 0 1 0 0,-1 0 0 0 0,0 0-1 0 0,0 1 1 0 0,0-1-55 0 0,3 9 99 0 0,0-1 0 0 0,-1 1 0 0 0,-1 0 0 0 0,0 0 0 0 0,0 1 1 0 0,-1 3-100 0 0,0 3 99 0 0,0 0 1 0 0,-2 0 0 0 0,-1 5-100 0 0,0 64 434 0 0,-1-45-277 0 0,-2-1-267 0 0,2-42-106 0 0,0-2-599 0 0,0 0-265 0 0,-1 3-52 0 0,-1 7-11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3.1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0 9215 0 0,'-2'2'707'0'0,"-4"7"-464"0"0,-2 2-63 0 0,7-7 37 0 0,0-1 1 0 0,0 1-1 0 0,0 0 1 0 0,0 0-1 0 0,0-1 1 0 0,1 1-1 0 0,0 3-217 0 0,0 29 2203 0 0,1-15-1594 0 0,-1-5-620 0 0,0 1-100 0 0,0 1 0 0 0,3 12 111 0 0,-1-12-344 0 0,-1 0-1 0 0,-1 1 1 0 0,-2 15 344 0 0,1-24-166 0 0,3 18-456 0 0,-1-4-690 0 0,-1-22 781 0 0,0-2-613 0 0,0 0-2407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3.5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0 109 13359 0 0,'0'0'612'0'0,"0"0"-14"0"0,3 0-370 0 0,14-2-133 0 0,0-1 0 0 0,-1-1 0 0 0,1 0 0 0 0,11-5-95 0 0,79-26 310 0 0,-69 23-203 0 0,35-6-107 0 0,-3 2-4911 0 0,-50 10 307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5.4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58 170 1375 0 0,'0'0'240'0'0,"0"0"470"0"0,0 0 202 0 0,0 0 44 0 0,0 0-56 0 0,0 0-280 0 0,0 0-127 0 0,0 0-21 0 0,0 0-24 0 0,0 0-73 0 0,0 0-30 0 0,0 0-8 0 0,0 0-19 0 0,0 0-78 0 0,0 0-31 0 0,1-2-8 0 0,14-23 193 0 0,-8 14-143 0 0,-1 0 0 0 0,3-7-251 0 0,-4 9 107 0 0,0 1-1 0 0,1 0 1 0 0,-1 0-1 0 0,2 0 1 0 0,-1 1-1 0 0,1 0 1 0 0,2-1-107 0 0,-9 8 6 0 0,5-5 76 0 0,0 1 0 0 0,0 1-1 0 0,1-1 1 0 0,5-2-82 0 0,2-1 145 0 0,-10 5-90 0 0,1 0 0 0 0,0 1 0 0 0,0 0 0 0 0,0-1 0 0 0,-1 2-1 0 0,1-1 1 0 0,4 0-55 0 0,-6 1 31 0 0,1 0 1 0 0,-1 0-1 0 0,0 0 0 0 0,0 0 0 0 0,1 1 0 0 0,-1-1 0 0 0,0 1 0 0 0,0-1 0 0 0,0 1 0 0 0,0 0-31 0 0,5 1 55 0 0,-1 0-43 0 0,-1-1 1 0 0,0 1 0 0 0,0 1 0 0 0,0-1 0 0 0,0 1-1 0 0,0 0 1 0 0,-1 0 0 0 0,1 0 0 0 0,-1 0-1 0 0,1 1 1 0 0,-1 0 0 0 0,-1 0 0 0 0,1 0 0 0 0,0 0-1 0 0,-1 1 1 0 0,0-1 0 0 0,0 1 0 0 0,0 0-1 0 0,-1 0 1 0 0,1 0 0 0 0,-1 0 0 0 0,0 0 0 0 0,-1 1-1 0 0,1-1-12 0 0,0 6 4 0 0,0 0-1 0 0,-1 0 0 0 0,0 0 1 0 0,0 0-1 0 0,-1 0 0 0 0,0 0 1 0 0,-1 2-4 0 0,-4 24 90 0 0,-6 18-90 0 0,5-23 33 0 0,-1-4 82 0 0,0 0 0 0 0,-2 0 0 0 0,-2-1 0 0 0,0-1 0 0 0,-1 0 0 0 0,-2-1 0 0 0,-9 13-115 0 0,-12 24 324 0 0,22-37-120 0 0,-2 0 0 0 0,0-2 0 0 0,-8 10-204 0 0,0-7 32 0 0,-2 0 0 0 0,-2 1-32 0 0,21-22 0 0 0,4-3 0 0 0,0 0 0 0 0,0 0 0 0 0,-1 0 0 0 0,1 0 0 0 0,-3 1 0 0 0,-6 1 0 0 0,11-4 0 0 0,-1 0 0 0 0,0 0 0 0 0,0 0 0 0 0,0 0 0 0 0,1 0 0 0 0,-1 0 0 0 0,0 0 0 0 0,0 0 0 0 0,1-1 0 0 0,-1 1 0 0 0,0 0 0 0 0,0-1 0 0 0,-1 0-1 0 0,1 0 0 0 0,-1 0 0 0 0,1 0 0 0 0,0 0 0 0 0,-1-1 0 0 0,1 1 0 0 0,0-1 0 0 0,0 1 0 0 0,0-1 0 0 0,0 1 0 0 0,0-1 0 0 0,0 0 0 0 0,1 0 0 0 0,-1 1 0 0 0,0-1-1 0 0,1 0 1 0 0,-1 0 0 0 0,1 1 0 0 0,0-1 0 0 0,0-2 1 0 0,-1 2-1 0 0,1 1-1 0 0,0-1 0 0 0,0 0 0 0 0,0 0 0 0 0,0 0 1 0 0,0 1-1 0 0,1-1 0 0 0,-1 0 0 0 0,0 0 1 0 0,1 1-1 0 0,0-1 0 0 0,-1 0 0 0 0,1 1 0 0 0,0-1 1 0 0,0 0-1 0 0,0 1 0 0 0,0-1 0 0 0,0 1 1 0 0,0 0-1 0 0,0-1 0 0 0,0 1 0 0 0,1-1 2 0 0,11-6-14 0 0,-8 5 15 0 0,0 0-1 0 0,-1 0 1 0 0,5-4-1 0 0,-4 3 0 0 0,1 0 0 0 0,0-1 0 0 0,0 2 0 0 0,0-1 0 0 0,6-2 0 0 0,35-13 0 0 0,-34 14 0 0 0,4 0 7 0 0,-1-1-1 0 0,1 2 0 0 0,0 0 1 0 0,1 1-1 0 0,-1 1 1 0 0,1 1-1 0 0,-1 0 0 0 0,1 1 1 0 0,-1 1-1 0 0,12 2-6 0 0,-21-1-4 0 0,-1 0 0 0 0,0 0 0 0 0,0 0 0 0 0,0 1 0 0 0,4 2 4 0 0,33 20-58 0 0,-32-18 34 0 0,-6-3-8 0 0,4 2-240 0 0,1 0-1 0 0,-2 1 1 0 0,1 0-1 0 0,4 5 273 0 0,-4-2-448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31:13.53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1 707 4319 0 0,'0'0'198'0'0,"0"0"10"0"0,0 0-42 0 0,0 0-26 0 0,0 0-4 0 0,0 0-12 0 0,0-2-58 0 0,0-8-56 0 0,4-2-10 0 0,1 1 0 0 0,1 3 15 0 0,7-7 663 0 0,-12 13-655 0 0,0 1 229 0 0,1 0 4 0 0,25-28 1354 0 0,-19 22-1348 0 0,-1 0 0 0 0,0-1 0 0 0,0 0 0 0 0,-1 0 0 0 0,4-7-262 0 0,-1-1 151 0 0,11-19 119 0 0,-2-1 0 0 0,5-15-270 0 0,29-91 89 0 0,-40 111-7 0 0,2 1 0 0 0,2 0-82 0 0,9-22 100 0 0,-17 37-59 0 0,0 0-1 0 0,2 0 0 0 0,-1 1 0 0 0,2 1 0 0 0,0-1 1 0 0,10-9-41 0 0,-18 20 17 0 0,0 0 0 0 0,0 1 0 0 0,0-1 0 0 0,1 0 0 0 0,-1 1 1 0 0,1 0-1 0 0,-1 0 0 0 0,1 0 0 0 0,0 0 0 0 0,0 1 0 0 0,0-1 0 0 0,0 1 1 0 0,0 0-1 0 0,2 0-17 0 0,-5 1 4 0 0,0 0 1 0 0,0 0-1 0 0,0 0 1 0 0,0 0 0 0 0,0 0-1 0 0,0 0 1 0 0,0 0-1 0 0,0 0 1 0 0,0 0 0 0 0,0 1-1 0 0,0-1 1 0 0,-1 0 0 0 0,1 1-1 0 0,0-1 1 0 0,0 1-5 0 0,3 1 11 0 0,2 0 18 0 0,-1 0 0 0 0,1 1 0 0 0,-1 0 0 0 0,0 0 0 0 0,0 0 0 0 0,0 1 0 0 0,-1-1 1 0 0,1 1-1 0 0,-1 0 0 0 0,0 1 0 0 0,0-1 0 0 0,0 1 0 0 0,-1 0 0 0 0,0 0 0 0 0,3 4-29 0 0,4 11 207 0 0,-1-1 0 0 0,-1 1-1 0 0,4 16-206 0 0,-9-27 34 0 0,3 14 36 0 0,-1 0 1 0 0,-1 1-1 0 0,-1-1 0 0 0,-1 15-70 0 0,0-12 57 0 0,4 82 91 0 0,-5-79-138 0 0,-3 22-10 0 0,0-23 0 0 0,-3 31-1429 0 0,4-57-2654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6.0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0 992 5527 0 0,'0'0'423'0'0,"0"0"-175"0"0,0 0 299 0 0,1-2 158 0 0,0-10 196 0 0,-1 8-769 0 0,0 0-1 0 0,1 0 1 0 0,0 0-1 0 0,0 0 0 0 0,0 0 1 0 0,0 1-1 0 0,0-1 1 0 0,1 0-1 0 0,0 0-131 0 0,2-3 49 0 0,1 0 0 0 0,-1 0-1 0 0,2 0 1 0 0,-1 1 0 0 0,4-3-49 0 0,2-4 17 0 0,-1 0-1 0 0,0 0 1 0 0,5-10-17 0 0,-1 3 3 0 0,6-9-1 0 0,-2 4 56 0 0,13-25-58 0 0,-19 29 42 0 0,-5 10 41 0 0,-1 0 1 0 0,-1 0-1 0 0,1-2-83 0 0,21-58 1103 0 0,17-73-1103 0 0,-31 93 125 0 0,11-52 133 0 0,-19 75-169 0 0,-1 1 0 0 0,0-23-89 0 0,0 7 0 0 0,-2 30 0 0 0,-1 0 0 0 0,0 1 0 0 0,-2-13 0 0 0,1 15-1 0 0,0 5-1 0 0,-1 1 1 0 0,1-1-1 0 0,-1 0 0 0 0,0 1 1 0 0,-1-1-1 0 0,1 1 0 0 0,-1-1 1 0 0,0-1 1 0 0,0 3-59 0 0,-6-1 32 0 0,6 3 25 0 0,0 1 0 0 0,0-1 0 0 0,0 1 0 0 0,0 0-1 0 0,0 0 1 0 0,0 0 0 0 0,0 0 0 0 0,0 0 0 0 0,0 0 0 0 0,0 1-1 0 0,0-1 1 0 0,0 0 0 0 0,0 1 0 0 0,0 0 0 0 0,0-1 0 0 0,1 1-1 0 0,-1 0 1 0 0,-1 1 2 0 0,-1 0-2 0 0,1 0-1 0 0,-1 0 0 0 0,1 1 1 0 0,0 0-1 0 0,0-1 1 0 0,0 1-1 0 0,0 0 0 0 0,-2 4 3 0 0,-7 12 98 0 0,0 1-1 0 0,2 0 1 0 0,-5 13-98 0 0,-2 4 115 0 0,-10 26 447 0 0,2 2-1 0 0,2 6-561 0 0,9-27 305 0 0,2 1 0 0 0,2 0 0 0 0,-2 32-305 0 0,7-35 263 0 0,3 0 0 0 0,2 28-263 0 0,1-48 130 0 0,1 1 0 0 0,2 0 0 0 0,0-1 0 0 0,1 0 0 0 0,6 16-130 0 0,-7-26 53 0 0,0-1 0 0 0,1 1 1 0 0,0-1-1 0 0,1 0 0 0 0,0 0 1 0 0,6 6-54 0 0,1 0 13 0 0,0-1 1 0 0,2 0 0 0 0,-1-1 0 0 0,2-1-1 0 0,0 0 1 0 0,6 3-14 0 0,-8-10-48 0 0,0 0-1 0 0,0-1 1 0 0,1 0-1 0 0,0-1 1 0 0,12 2 48 0 0,-19-5-205 0 0,1 0 0 0 0,-1-1 0 0 0,0 0 0 0 0,3-1 205 0 0,19-1-3846 0 0,-9-2-798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7.1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1139 3223 0 0,'0'0'447'0'0,"0"0"666"0"0,0 0 294 0 0,0 0 58 0 0,0 0-155 0 0,0 0-685 0 0,1 0-302 0 0,4-3-231 0 0,-2 1 1 0 0,1-1-1 0 0,0 0 1 0 0,0 0-1 0 0,-1-1 0 0 0,0 1 1 0 0,1-1-1 0 0,-1 0-92 0 0,7-9 307 0 0,6-11-307 0 0,4-9 146 0 0,7-10-22 0 0,-13 21-74 0 0,-2 1 1 0 0,9-22-51 0 0,6-11 51 0 0,-10 19 44 0 0,-1-1 1 0 0,8-31-96 0 0,-17 47 51 0 0,18-56 119 0 0,2-2 164 0 0,11-18-334 0 0,-10 28 219 0 0,10-39-219 0 0,5-43 93 0 0,-40 137 7 0 0,0 1-1 0 0,1-10-99 0 0,-3 17 56 0 0,-1 0-1 0 0,0 0 1 0 0,0-1 0 0 0,0 1-1 0 0,0 0 1 0 0,-1 0 0 0 0,0 0-1 0 0,0-2-55 0 0,0 5 45 0 0,0-1 1 0 0,0 1-1 0 0,0 0 0 0 0,0-1 0 0 0,-1 1 0 0 0,1 0 0 0 0,-1-1-45 0 0,0 1 98 0 0,0 2-38 0 0,-2-2-41 0 0,0 1-1 0 0,0 0 1 0 0,0 0 0 0 0,0 0 0 0 0,0 0 0 0 0,-3 0-19 0 0,3 3 59 0 0,-2 4-50 0 0,-1-1 2 0 0,0 1-1 0 0,0 0 1 0 0,1 1 0 0 0,0-1-1 0 0,0 1 1 0 0,0 0 0 0 0,1 1-1 0 0,-3 5-10 0 0,-26 51-2 0 0,-2 4 3 0 0,30-54 3 0 0,0 1 0 0 0,1 0 0 0 0,-4 14-4 0 0,-1 18 180 0 0,1 1 0 0 0,2 1 0 0 0,3-1 0 0 0,1 47-180 0 0,5 29 517 0 0,-1-103-395 0 0,2-1-1 0 0,1 6-121 0 0,3 24 101 0 0,-5-21-29 0 0,2-1 0 0 0,5 20-72 0 0,-5-31-26 0 0,3 12 158 0 0,1 0 0 0 0,6 11-132 0 0,-10-31-26 0 0,0 1-1 0 0,1-1 1 0 0,0-1-1 0 0,1 1 0 0 0,-1-1 1 0 0,2 1-1 0 0,-1-2 1 0 0,1 1-1 0 0,0-1 27 0 0,-3-4-33 0 0,-1 0 0 0 0,1 0 0 0 0,0 0 0 0 0,-1 0 0 0 0,1-1 0 0 0,0 0 0 0 0,3 1 33 0 0,-5-2-437 0 0,1 0 1 0 0,0 0 0 0 0,0 0-1 0 0,0-1 1 0 0,0 1 0 0 0,0-1 0 0 0,0 0-1 0 0,0 0 1 0 0,0 0 0 0 0,0 0-1 0 0,3-1 437 0 0,8-2-4528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7.6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45 6911 0 0,'0'0'528'0'0,"0"0"-260"0"0,0 0 174 0 0,0 0 114 0 0,0 0 20 0 0,0 0-38 0 0,3 0-184 0 0,52-5 1271 0 0,12 2-1625 0 0,-28 3 352 0 0,0-2-1 0 0,0-2 1 0 0,32-7-352 0 0,-33 4 227 0 0,8 1-227 0 0,-14 3 15 0 0,-4 0 3 0 0,1 2 1 0 0,3 1-19 0 0,10 0-42 0 0,-7 1-280 0 0,17 2 322 0 0,23 2-994 0 0,-67-5 545 0 0,0 1 0 0 0,0 0 0 0 0,3 1 449 0 0,4 1-1068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7.9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6447 0 0,'0'0'499'0'0,"0"0"-200"0"0,0 0 381 0 0,4 0 198 0 0,16 2 1382 0 0,18 0-2260 0 0,-28-2 241 0 0,1 1 0 0 0,-1 1 0 0 0,5 1-241 0 0,-4-1 192 0 0,1 0-1 0 0,8 0-191 0 0,-15-2 19 0 0,30 1 270 0 0,22 4-289 0 0,-31-1 61 0 0,-14-3-11 0 0,1 1-1 0 0,-1 0 0 0 0,0 0 0 0 0,0 2 1 0 0,0 0-1 0 0,11 4-49 0 0,-19-5 30 0 0,1-1-1 0 0,0 1 1 0 0,-1 0 0 0 0,1 0-1 0 0,-1 1 1 0 0,0-1 0 0 0,0 1 0 0 0,0 0-1 0 0,-1 0 1 0 0,3 3-30 0 0,-4-3 39 0 0,0-1 0 0 0,0 0 0 0 0,-1 1-1 0 0,1-1 1 0 0,-1 1 0 0 0,0 0 0 0 0,0-1 0 0 0,0 1 0 0 0,0 0 0 0 0,0 0-1 0 0,-1 0 1 0 0,0 0 0 0 0,0 0 0 0 0,0-1 0 0 0,0 2-39 0 0,-3 17 320 0 0,-1-1 0 0 0,-1 1 1 0 0,-1-1-1 0 0,-3 8-320 0 0,-36 82 838 0 0,35-86-720 0 0,-1 1-14 0 0,-1 0 0 0 0,-2-2 0 0 0,-8 14-104 0 0,9-17 16 0 0,11-17-18 0 0,0 0 1 0 0,-1 1-1 0 0,0-1 1 0 0,0 0-1 0 0,0 0 0 0 0,0-1 1 0 0,0 1-1 0 0,-1-1 1 0 0,0 1-1 0 0,-1 0 2 0 0,4-3-192 0 0,0 0 0 0 0,-1-1 0 0 0,1 1-1 0 0,-1 0 1 0 0,1-1 0 0 0,0 1 0 0 0,-1-1 0 0 0,1 1-1 0 0,-1-1 1 0 0,0 0 0 0 0,1 0 0 0 0,-1 0 192 0 0,0 0-5078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8.7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0 230 3223 0 0,'0'0'143'0'0,"0"0"232"0"0,0 0 870 0 0,0 0 383 0 0,1-2 72 0 0,4-6-1071 0 0,-1 0 0 0 0,0-1-1 0 0,-1 0 1 0 0,2-8-629 0 0,2-4 232 0 0,-2 5-145 0 0,-1 6-35 0 0,-1 0-1 0 0,2 0 1 0 0,2-5-52 0 0,2-3 16 0 0,-7 13-9 0 0,0 1 0 0 0,0-1 0 0 0,0 1 0 0 0,1 0 0 0 0,0 0-1 0 0,0 0 1 0 0,2-2-7 0 0,4-2 0 0 0,-8 8 0 0 0,31-21 0 0 0,-29 19 0 0 0,1 1 0 0 0,-1-1 0 0 0,0 1 0 0 0,0-1 0 0 0,1 1 0 0 0,-1 0 0 0 0,0 1 0 0 0,1-1 0 0 0,1 0 0 0 0,-4 1 0 0 0,0 0 0 0 0,0 1 0 0 0,0-1 0 0 0,0 0 0 0 0,0 0 0 0 0,0 0 0 0 0,0 1 0 0 0,0-1 0 0 0,0 1 0 0 0,0-1 0 0 0,3 3 19 0 0,0-1-1 0 0,0 1 0 0 0,0 0 0 0 0,0 0 0 0 0,-1 0 1 0 0,1 1-1 0 0,-1-1 0 0 0,0 1 0 0 0,0 0 0 0 0,2 3-18 0 0,4 8 113 0 0,-1 0 0 0 0,2 6-113 0 0,-3-5 53 0 0,0 0-1 0 0,-2 0 0 0 0,0 0 1 0 0,-1 1-1 0 0,-1 0 0 0 0,1 7-52 0 0,-2 5 109 0 0,0-1 1 0 0,-2 1-1 0 0,-2 13-109 0 0,-1-18 241 0 0,-1 0 0 0 0,-3 8-241 0 0,0 1 303 0 0,-5 21 1046 0 0,-5 9-1349 0 0,16-60 200 0 0,1-3-17 0 0,0 0-75 0 0,0 0-39 0 0,-2-2-5 0 0,-1 0-77 0 0,1-1 0 0 0,0 0 0 0 0,-1 1 0 0 0,1-1-1 0 0,0 0 1 0 0,0 0 0 0 0,1 0 0 0 0,-1-1 0 0 0,1 1 0 0 0,0 0-1 0 0,-1-1 1 0 0,1 1 0 0 0,1-1 0 0 0,-1 1 0 0 0,0-2 13 0 0,0-6-154 0 0,-1-1 0 0 0,2 1 0 0 0,0-1 0 0 0,0-4 154 0 0,2-7-348 0 0,1 0-1 0 0,1 0 1 0 0,1 1-1 0 0,1-1 1 0 0,1 1-1 0 0,1 1 349 0 0,-5 12-35 0 0,1 0 1 0 0,0 0-1 0 0,1 1 0 0 0,-1-1 0 0 0,2 1 0 0 0,-1 0 0 0 0,1 1 0 0 0,0-1 1 0 0,1 1-1 0 0,0 1 0 0 0,0-1 0 0 0,0 1 0 0 0,1 0 0 0 0,0 1 35 0 0,7-4 0 0 0,0 0 0 0 0,0 1 0 0 0,15-5 0 0 0,-18 9 0 0 0,-8 2 0 0 0,0 0 0 0 0,0 1 0 0 0,0 0 0 0 0,-1 0 0 0 0,1 0 0 0 0,0 0 0 0 0,0 1 0 0 0,4-1 0 0 0,10 3 14 0 0,-2 1 52 0 0,-13-2-54 0 0,11 4 45 0 0,9 11-35 0 0,-22-16-19 0 0,0 1 1 0 0,-1-1-1 0 0,1 1 1 0 0,-1-1-1 0 0,1 1 1 0 0,-1-1-1 0 0,1 1 1 0 0,-1-1-1 0 0,1 1 1 0 0,-1-1-1 0 0,0 1 1 0 0,1 0-1 0 0,-1-1 1 0 0,0 1-1 0 0,1 0 1 0 0,-1 0-4 0 0,1 1 9 0 0,5 9 53 0 0,-5-8-53 0 0,0 0 47 0 0,1-4 8 0 0,1 0-49 0 0,1-1-14 0 0,11-7-4 0 0,2-3 77 0 0,14-6-74 0 0,-31 18 10 0 0,1 0 0 0 0,0-1 0 0 0,0 1 0 0 0,0 0 0 0 0,-1 0 0 0 0,1-1 0 0 0,0 1 1 0 0,0 0-1 0 0,0 0 0 0 0,-1 0 0 0 0,1 0 0 0 0,0 0 0 0 0,0 0 0 0 0,0 1 0 0 0,-1-1 0 0 0,2 0-10 0 0,1 1 31 0 0,4-1 19 0 0,0 1 0 0 0,0 0 0 0 0,0 0 1 0 0,0 1-1 0 0,0 0 0 0 0,0 0 1 0 0,0 1-1 0 0,-1 0 0 0 0,0 0 0 0 0,5 3-50 0 0,-5-2 15 0 0,-1-1 3 0 0,1 1 0 0 0,-1 0 0 0 0,0 1 1 0 0,0-1-1 0 0,0 1 0 0 0,-1 0 0 0 0,1 0 0 0 0,0 2-18 0 0,6 11 1 0 0,-2-1-1 0 0,0 1 0 0 0,-1 1 1 0 0,5 18-1 0 0,2 15-55 0 0,0 10 55 0 0,-15-61-237 0 0,0 0 0 0 0,0 0-1 0 0,0 0 1 0 0,1 0 0 0 0,-1 0 0 0 0,0 0 0 0 0,1-1-1 0 0,-1 1 1 0 0,1 0 0 0 0,-1 0 0 0 0,1 0 237 0 0,1 1-1090 0 0,-1 1-2950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9.1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0 9671 0 0,'0'0'440'0'0,"0"0"-5"0"0,0 2-154 0 0,8 26 1789 0 0,-4-18-1653 0 0,-1 1 0 0 0,0 0 1 0 0,-1 0-1 0 0,0 2-417 0 0,2 45-160 0 0,-3 1-1 0 0,-3 0 1 0 0,-2 0 0 0 0,-6 24 160 0 0,5-53-300 0 0,-3 23-376 0 0,-3 10-1126 0 0,11-60 830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9.4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26 8751 0 0,'0'0'399'0'0,"0"0"-4"0"0,2 2-66 0 0,4 6 654 0 0,-5-7-937 0 0,-1-1 0 0 0,0 0 0 0 0,0 0 1 0 0,0 0-1 0 0,0 0 0 0 0,0 1 0 0 0,0-1 1 0 0,0 0-1 0 0,1 0 0 0 0,-1 0 0 0 0,0 0 1 0 0,0 0-1 0 0,0 0 0 0 0,0 0 0 0 0,0 0 0 0 0,1 1 1 0 0,-1-1-1 0 0,0 0 0 0 0,0 0 0 0 0,0 0 1 0 0,0 0-1 0 0,1 0 0 0 0,-1 0 0 0 0,0 0 1 0 0,0 0-1 0 0,0 0 0 0 0,1 0 0 0 0,-1 0-46 0 0,8 1 1002 0 0,1 0-624 0 0,-1 0 0 0 0,1-1-1 0 0,-1 0 1 0 0,1 0-1 0 0,-1 0 1 0 0,1-1 0 0 0,3-2-378 0 0,0 0 5 0 0,1 0-2 0 0,0-1-1 0 0,-1 0 0 0 0,1-1 0 0 0,1-2-2 0 0,-9 5-18 0 0,-1 0 0 0 0,1 0-1 0 0,0 1 1 0 0,-1 0 0 0 0,1 0-1 0 0,0 0 1 0 0,4 0 18 0 0,34 0-2412 0 0,-30 1-565 0 0,-11 0-1454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40.2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9 968 11255 0 0,'-8'18'1023'0'0,"8"-18"-831"0"0,0 0-115 0 0,14-20 7 0 0,12-29-118 0 0,-3-1-1 0 0,-1-5 35 0 0,24-52-11 0 0,26-38 222 0 0,-50 97-70 0 0,-2-1 1 0 0,10-39-142 0 0,-11 28 70 0 0,-7 24-60 0 0,-2 0 0 0 0,4-28-10 0 0,-8 33-80 0 0,-3 23 60 0 0,-2 0 0 0 0,1 0 0 0 0,-1 0 0 0 0,0-6 20 0 0,-1 3 0 0 0,1 2 0 0 0,-1 1 0 0 0,-1 0 0 0 0,0-1 0 0 0,-1-5 0 0 0,2 12 0 0 0,-1 0 0 0 0,1-1 0 0 0,-1 1 0 0 0,0 0 0 0 0,0 0 0 0 0,0 1 0 0 0,0-1 0 0 0,0 0 0 0 0,0 0 0 0 0,-1 0 0 0 0,1 1 0 0 0,0-1 0 0 0,-1 1 0 0 0,1-1 0 0 0,-1 1 0 0 0,0-1 0 0 0,1 1 0 0 0,-1 0 0 0 0,0 0 0 0 0,-1-1 0 0 0,0 1 10 0 0,1 0 0 0 0,-1 0 0 0 0,1 0 0 0 0,-1 0-1 0 0,1 1 1 0 0,-1-1 0 0 0,0 1 0 0 0,1-1 0 0 0,-2 1-10 0 0,2 0 8 0 0,0 1 1 0 0,0-1 0 0 0,1 0 0 0 0,-1 1-1 0 0,0-1 1 0 0,1 1 0 0 0,-1 0 0 0 0,-1 0-9 0 0,-4 2 23 0 0,4-2-14 0 0,0 1 1 0 0,0-1-1 0 0,1 0 1 0 0,-1 1 0 0 0,1 0-1 0 0,0-1 1 0 0,-1 1-1 0 0,1 0 1 0 0,0 0-1 0 0,0 0 1 0 0,0 1 0 0 0,-1 1-10 0 0,-2 4 24 0 0,0 0 0 0 0,0 0 0 0 0,0 3-24 0 0,-3 5 18 0 0,-4 8 23 0 0,1 2-1 0 0,1-1 1 0 0,2 1 0 0 0,0 1-1 0 0,2 0 1 0 0,0 1-41 0 0,-21 151 835 0 0,23-130-345 0 0,2 1 0 0 0,2 1 0 0 0,5 27-490 0 0,3-6 672 0 0,4 0 0 0 0,5 8-672 0 0,-15-70 40 0 0,1 0 0 0 0,0 0 0 0 0,0 0 0 0 0,1 0 0 0 0,1-1 0 0 0,-1 0 0 0 0,2 0 0 0 0,-1 0 0 0 0,1 0 0 0 0,0-1 0 0 0,1 0 0 0 0,0 0 0 0 0,0-1 0 0 0,3 2-40 0 0,-7-7 11 0 0,0 0 0 0 0,1 0-1 0 0,-1 0 1 0 0,0-1-1 0 0,1 1 1 0 0,-1-1 0 0 0,1 0-1 0 0,-1 0 1 0 0,1 0 0 0 0,0-1-1 0 0,-1 1 1 0 0,1-1 0 0 0,0 0-1 0 0,1 0-10 0 0,8 0 31 0 0,1-1-1 0 0,-1-1 0 0 0,5-1-30 0 0,-5 0 11 0 0,9 0-26 0 0,0-2-1 0 0,6-3 16 0 0,-19 6-54 0 0,0-2 0 0 0,-1 1 0 0 0,0-1 1 0 0,0-1-1 0 0,0 1 0 0 0,0-1 0 0 0,0-1 54 0 0,23-20-864 0 0,-1-3-267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2.4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220 47 2303 0 0,'-19'-5'104'0'0,"0"-1"-1"0"0,0-1 0 0 0,-6-3-103 0 0,22 8 311 0 0,-1 1 0 0 0,0-1 0 0 0,0 1 0 0 0,1 0 0 0 0,-4 0-311 0 0,-6-2 603 0 0,-2 0-680 0 0,1 1-1 0 0,-1 0 0 0 0,0 1 1 0 0,-13 1 77 0 0,15 0-534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3.2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 28 4575 0 0,'0'0'208'0'0,"0"0"70"0"0,0 0 163 0 0,0 0 67 0 0,0 0 17 0 0,0 0-15 0 0,0 0-81 0 0,0 0-40 0 0,0 0-5 0 0,0 0-2 0 0,0-2-13 0 0,-9-22 2255 0 0,8 22-2351 0 0,1 2-1 0 0,0 0-10 0 0,0 0-46 0 0,0 0-22 0 0,0 0-2 0 0,0 0-13 0 0,0 0-56 0 0,0 0-26 0 0,0 0-8 0 0,0 3-5 0 0,-1 59 44 0 0,2-52-86 0 0,0 0 0 0 0,2 9-42 0 0,1 9 80 0 0,6 123 240 0 0,-9-86-243 0 0,-1-27-23 0 0,0 12 93 0 0,-7 34-147 0 0,5-58 21 0 0,-1-6 48 0 0,-1 0-1 0 0,0-1 1 0 0,-2 3-69 0 0,2-8 39 0 0,1-2 64 0 0,-1 0-1 0 0,-1 0 0 0 0,0 0 1 0 0,0-1-1 0 0,-5 7-102 0 0,9-16 64 0 0,1-2 0 0 0,0 0 0 0 0,0 0 0 0 0,0 0 0 0 0,0 0 0 0 0,0 0 0 0 0,0 0 0 0 0,2-2 10 0 0,3-1-4 0 0,1-1 1 0 0,-1 0-1 0 0,1-1 1 0 0,-1 1 0 0 0,-1-1-1 0 0,4-3-70 0 0,8-12 210 0 0,1-4-210 0 0,-3 4 115 0 0,5-3-115 0 0,47-50 10 0 0,54-46-10 0 0,-95 99 0 0 0,1 1 0 0 0,17-10 0 0 0,-41 28 0 0 0,6-3-8 0 0,-1-1 1 0 0,1 1-1 0 0,1 1 0 0 0,-1-1 0 0 0,0 1 1 0 0,1 1-1 0 0,0 0 0 0 0,-1 0 0 0 0,1 0 1 0 0,0 1-1 0 0,0 1 0 0 0,7 0 8 0 0,-9 0-6 0 0,-1 0-1 0 0,1 1 1 0 0,-1 0-1 0 0,1 1 1 0 0,-1 0-1 0 0,1-1 1 0 0,-1 2-1 0 0,0-1 0 0 0,0 1 1 0 0,0 0-1 0 0,0 0 1 0 0,-1 1-1 0 0,1 0 1 0 0,-1 0-1 0 0,0 0 1 0 0,0 0-1 0 0,2 3 7 0 0,6 8-1 0 0,0 1 0 0 0,-2 0 0 0 0,1 0-1 0 0,-2 1 1 0 0,0 1 0 0 0,-1-1 0 0 0,-1 2 0 0 0,-1-1-1 0 0,0 1 1 0 0,0 5 1 0 0,11 45 0 0 0,-17-65 0 0 0,-1-2 0 0 0,0 0 0 0 0,1-1 0 0 0,-1 1 0 0 0,1-1 0 0 0,0 1 0 0 0,-1 0 0 0 0,1-1 0 0 0,0 1 0 0 0,0-1 0 0 0,1 2 0 0 0,4 8 0 0 0,4 8-560 0 0,-10-19 358 0 0,0 1-1 0 0,0 0 0 0 0,1-1 0 0 0,-1 1 1 0 0,1-1-1 0 0,-1 1 0 0 0,1 0 1 0 0,-1-1-1 0 0,1 1 0 0 0,-1-1 1 0 0,1 1-1 0 0,-1-1 0 0 0,1 0 1 0 0,0 1-1 0 0,-1-1 0 0 0,1 1 0 0 0,0-1 203 0 0,2 2-1155 0 0,8 4-3676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31:14.08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11 499 4607 0 0,'0'0'354'0'0,"-1"1"-89"0"0,-7 1 494 0 0,6-2 237 0 0,2 0 48 0 0,0 0-99 0 0,0 0-457 0 0,0 0-199 0 0,0 0-38 0 0,0 0-35 0 0,0 0-101 0 0,2-2-37 0 0,4-6-28 0 0,0 0-1 0 0,-1-1 0 0 0,2-5-49 0 0,-1 4 60 0 0,0-1 0 0 0,7-8-60 0 0,-2 4 25 0 0,-1 0 0 0 0,-1 0 1 0 0,2-7-26 0 0,16-25 19 0 0,49-82 34 0 0,-70 119-53 0 0,0 0-1 0 0,3-2 1 0 0,-2 3 9 0 0,-1-1-1 0 0,2-2-8 0 0,4-11 209 0 0,7-8-209 0 0,-14 24 55 0 0,0 1-1 0 0,0-1 1 0 0,0 1-1 0 0,1 0 1 0 0,0 1-1 0 0,3-3-54 0 0,-6 6 28 0 0,-1 0 0 0 0,1 1-1 0 0,-1-1 1 0 0,1 1-1 0 0,0-1 1 0 0,0 1 0 0 0,-1 0-1 0 0,1 0 1 0 0,0 1 0 0 0,0-1-1 0 0,0 0 1 0 0,0 1 0 0 0,0 0-1 0 0,0 0 1 0 0,0 0-1 0 0,0 0 1 0 0,0 0 0 0 0,0 0-1 0 0,0 1 1 0 0,0-1 0 0 0,0 1-1 0 0,1 1-27 0 0,2 0 71 0 0,-1 0 1 0 0,0 1-1 0 0,1 0 0 0 0,-1 0 0 0 0,0 1 0 0 0,-1 0 1 0 0,1-1-1 0 0,-1 2 0 0 0,1-1 0 0 0,2 5-71 0 0,10 11 232 0 0,-2 1-1 0 0,0 1 1 0 0,-2 1-1 0 0,7 14-231 0 0,-5-5 163 0 0,-1 1-1 0 0,-2 1 1 0 0,1 5-163 0 0,3 27 174 0 0,-4 1 0 0 0,-2-1 0 0 0,1 46-174 0 0,-8-77-4046 0 0,4 11 4046 0 0,-3-24-4554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3.7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258 2 7831 0 0,'-6'-1'294'0'0,"-19"0"296"0"0,23 1-578 0 0,-8 0 433 0 0,0 1-1 0 0,0-1 1 0 0,0 2-1 0 0,-7 1-444 0 0,12-2 82 0 0,-1 1-1 0 0,1 0 0 0 0,0 0 0 0 0,1 0 1 0 0,-1 1-1 0 0,0 0 0 0 0,1-1 0 0 0,-1 2 1 0 0,-2 2-82 0 0,-4 5 10 0 0,0 0 1 0 0,2 0 0 0 0,-1 1-1 0 0,1 1 1 0 0,1-1 0 0 0,0 3-11 0 0,-1 1-9 0 0,2 1 0 0 0,0 0 0 0 0,0 0 0 0 0,2 1 0 0 0,0 0 0 0 0,-1 10 9 0 0,4-12 33 0 0,0 1-1 0 0,1 0 0 0 0,1-1 1 0 0,2 15-33 0 0,-2-24 43 0 0,2 1 0 0 0,-1-1 0 0 0,1 0 0 0 0,-1 0 0 0 0,2 0 0 0 0,-1 0 0 0 0,1 0 0 0 0,0-1 0 0 0,1 1 0 0 0,3 5-43 0 0,-5-11 31 0 0,-1 1 1 0 0,1 0-1 0 0,0-1 0 0 0,-1 1 0 0 0,1-1 0 0 0,0 1 0 0 0,0-1 1 0 0,0 0-1 0 0,0 0 0 0 0,1 1-31 0 0,3 1 98 0 0,-4-2-31 0 0,1 1-1 0 0,0-1 1 0 0,-1 0 0 0 0,1 0 0 0 0,0 0 0 0 0,-1-1 0 0 0,1 1 0 0 0,0-1 0 0 0,0 1 0 0 0,-1-1 0 0 0,1 0-1 0 0,1 0-66 0 0,9 1 332 0 0,-8-2-52 0 0,-1-2-195 0 0,1 0-1 0 0,-1 0 1 0 0,0 0-1 0 0,0-1 1 0 0,0 1-1 0 0,0-1 1 0 0,0 0-1 0 0,-1 0 1 0 0,0 0-1 0 0,0-1 0 0 0,2-2-84 0 0,2-6 155 0 0,0-1-1 0 0,-1 0 0 0 0,3-9-154 0 0,-1-1 121 0 0,-1-1 0 0 0,-1 1 0 0 0,2-23-121 0 0,-7 38 23 0 0,1 0 6 0 0,-1-1 0 0 0,0 0 0 0 0,0 0 1 0 0,-1 0-1 0 0,0 0 0 0 0,-1 0 0 0 0,0 0 0 0 0,-2-3-29 0 0,1 4 35 0 0,0 1 0 0 0,-1 0 0 0 0,0 0 0 0 0,-1 0 0 0 0,1 0 0 0 0,-2 0 0 0 0,1 1 0 0 0,-5-7-35 0 0,8 14-6 0 0,0-1 1 0 0,0 1-1 0 0,1-1 0 0 0,-1 1 1 0 0,0 0-1 0 0,0-1 0 0 0,0 1 1 0 0,1 0-1 0 0,-1 0 0 0 0,0-1 1 0 0,0 1-1 0 0,0 0 0 0 0,0 0 1 0 0,0 0-1 0 0,0 0 0 0 0,0 0 1 0 0,1 0-1 0 0,-1 0 0 0 0,0 0 1 0 0,0 1-1 0 0,0-1 0 0 0,0 0 6 0 0,1 0 4 0 0,-4 2-126 0 0,0 3-219 0 0,0 0 1 0 0,0 1-1 0 0,-3 4 341 0 0,-4 9-4190 0 0,4-6-326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4.4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187 1 1839 0 0,'-1'2'134'0'0,"-15"29"5360"0"0,-7 24-5494 0 0,8-17 3394 0 0,-5 4-3394 0 0,7-14 363 0 0,1 0 1 0 0,0 6-364 0 0,3-7 180 0 0,-2 0-1 0 0,-7 13-179 0 0,7-23 450 0 0,10-16-232 0 0,1-1 6 0 0,-10 0 544 0 0,10-1-729 0 0,0 1-1 0 0,0-1 1 0 0,0 0-1 0 0,0 1 0 0 0,-1-1 1 0 0,1 1-1 0 0,0-1 1 0 0,0 0-1 0 0,-1 1 1 0 0,1-1-1 0 0,-1 1 0 0 0,1-1-38 0 0,-3-3 90 0 0,2 0-15 0 0,-1-1 1 0 0,1 1-1 0 0,0-1 1 0 0,0 0 0 0 0,0 0-1 0 0,0 0 1 0 0,1 0-1 0 0,0 0 1 0 0,0 1-1 0 0,0-1 1 0 0,1 0-1 0 0,0 0 1 0 0,1-4-76 0 0,3-9 77 0 0,0 1 1 0 0,1 0 0 0 0,2-1-78 0 0,-7 16 5 0 0,3-8 11 0 0,0 0 0 0 0,1 0 0 0 0,1 1 0 0 0,0 0-1 0 0,0 0 1 0 0,0 1 0 0 0,1 0 0 0 0,1 0 0 0 0,-1 0 0 0 0,6-3-16 0 0,-9 7-2 0 0,1 1 1 0 0,-1 0-1 0 0,0 1 0 0 0,1-1 0 0 0,0 1 1 0 0,-1 0-1 0 0,1 0 0 0 0,0 0 1 0 0,0 1-1 0 0,0-1 0 0 0,0 1 0 0 0,0 1 1 0 0,0-1-1 0 0,1 1 0 0 0,-1-1 1 0 0,0 2-1 0 0,0-1 0 0 0,0 0 0 0 0,0 1 1 0 0,0 0-1 0 0,1 0 0 0 0,2 2 2 0 0,-1 0-5 0 0,0 0-1 0 0,0 0 0 0 0,0 1 1 0 0,-1 0-1 0 0,0 0 0 0 0,1 0 1 0 0,-2 1-1 0 0,1 0 1 0 0,0 0-1 0 0,-1 1 0 0 0,4 5 6 0 0,3 5-26 0 0,-1 1 0 0 0,-1 0 0 0 0,8 17 26 0 0,-11-21-6 0 0,-1 1-1 0 0,-1 1 1 0 0,0-1-1 0 0,0 1 1 0 0,-2 0-1 0 0,0 0 1 0 0,-1 0-1 0 0,0 1 7 0 0,-1-14 70 0 0,-1-2 51 0 0,0 0 20 0 0,-1-2 3 0 0,0-12-65 0 0,1 1-1 0 0,0-1 1 0 0,0 0-1 0 0,1 1 1 0 0,1-1-1 0 0,1 1 1 0 0,0-2-79 0 0,2-4-4 0 0,1 0 1 0 0,1 0 0 0 0,0 1-1 0 0,8-12 4 0 0,-12 23-10 0 0,1 1 0 0 0,0 0 1 0 0,0 0-1 0 0,0 0 0 0 0,1 0 0 0 0,0 1 0 0 0,0 0 0 0 0,1 0 0 0 0,-1 0 0 0 0,3-1 10 0 0,-5 4-5 0 0,0 0-1 0 0,0 1 1 0 0,0-1 0 0 0,0 1-1 0 0,1-1 1 0 0,-1 1-1 0 0,0 0 1 0 0,1 0-1 0 0,-1 1 1 0 0,0-1-1 0 0,1 1 1 0 0,-1 0 0 0 0,1-1-1 0 0,-1 2 1 0 0,1-1-1 0 0,-1 0 1 0 0,0 1-1 0 0,1-1 1 0 0,-1 1-1 0 0,1 0 1 0 0,-1 0 0 0 0,3 2 5 0 0,2 0-11 0 0,0 2 1 0 0,-1-1 0 0 0,1 1-1 0 0,-1 0 1 0 0,0 1 0 0 0,-1 0-1 0 0,1 0 1 0 0,-1 0 0 0 0,0 1 0 0 0,-1 0-1 0 0,1 0 1 0 0,-2 0 0 0 0,1 0-1 0 0,-1 1 1 0 0,0 0 0 0 0,2 6 10 0 0,5 16-5 0 0,-2 0 0 0 0,-1 0 0 0 0,-2 0 0 0 0,0 5 5 0 0,4 16 3 0 0,-7-31-6 0 0,0-1-1 0 0,-2 0 1 0 0,0 15 3 0 0,-1-26-299 0 0,1 0 0 0 0,-1 0 1 0 0,2 7 298 0 0,1-5-1338 0 0,-3-8-3634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4.9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41 206 9959 0 0,'-2'1'456'0'0,"-6"4"-8"0"0,6-4-397 0 0,-7 5 57 0 0,8-4-95 0 0,0-1 0 0 0,0 1 0 0 0,0 0 0 0 0,1-1 0 0 0,-1 1-1 0 0,0 0 1 0 0,1 0 0 0 0,-1 0 0 0 0,1-1 0 0 0,0 1 0 0 0,0 0 0 0 0,-1 0 0 0 0,1 0 0 0 0,0 0 0 0 0,1 0-1 0 0,-1-1 1 0 0,0 1 0 0 0,1 0 0 0 0,-1 0 0 0 0,1 0 0 0 0,-1-1 0 0 0,1 1 0 0 0,0 2-13 0 0,2 1 42 0 0,-1 0 1 0 0,1-1 0 0 0,0 1 0 0 0,0 0-1 0 0,0-1 1 0 0,1 1 0 0 0,2 2-43 0 0,0-2 21 0 0,0 0 0 0 0,0 0 0 0 0,0 0 0 0 0,1-1 0 0 0,-1 0 0 0 0,1-1 0 0 0,0 1 0 0 0,0-1 0 0 0,1 0 0 0 0,-1-1 0 0 0,1 0 0 0 0,-1 0 0 0 0,2 0-21 0 0,-4-1 17 0 0,0-1 1 0 0,0 1 0 0 0,0-1 0 0 0,0 0 0 0 0,-1-1 0 0 0,1 1-1 0 0,0-1 1 0 0,0 0 0 0 0,0 0 0 0 0,0 0 0 0 0,-1 0 0 0 0,1-1-1 0 0,0 0 1 0 0,-1 0 0 0 0,1 0 0 0 0,-1-1 0 0 0,0 0 0 0 0,0 0-1 0 0,0 0 1 0 0,3-3-18 0 0,4-6 127 0 0,0 0-1 0 0,-1-1 0 0 0,0-1 1 0 0,-1 0-1 0 0,-1 0 1 0 0,6-13-127 0 0,-3 2 192 0 0,-1 0 1 0 0,-2-1-1 0 0,5-21-192 0 0,-12 41 38 0 0,0 0 0 0 0,0 0 0 0 0,-1 0 0 0 0,0-1 0 0 0,0 1-1 0 0,-1 0 1 0 0,1 0 0 0 0,-1-1 0 0 0,-1 1 0 0 0,1 0-38 0 0,0 4 16 0 0,1 1 0 0 0,-1 0 0 0 0,0 0 0 0 0,1-1 0 0 0,-1 1 0 0 0,0 0 0 0 0,0 0 0 0 0,0 0 0 0 0,0 0 0 0 0,0 0 0 0 0,0 0 0 0 0,0 0 1 0 0,0 0-1 0 0,0 0 0 0 0,-1 1 0 0 0,1-1 0 0 0,0 0-16 0 0,-2 0 20 0 0,0 0 0 0 0,1 0 0 0 0,-1 0 0 0 0,0 0 0 0 0,0 0 0 0 0,0 1 0 0 0,0-1-20 0 0,-1 1 17 0 0,0 0 0 0 0,-1 0 0 0 0,1 1 1 0 0,-1-1-1 0 0,1 1 0 0 0,0 0 0 0 0,-1 0 0 0 0,1 1 0 0 0,0-1 0 0 0,-2 2-17 0 0,-7 3 11 0 0,-1 1-1 0 0,-4 4-10 0 0,-2 2 0 0 0,1 2 0 0 0,1 0 0 0 0,0 1 0 0 0,1 1 0 0 0,-2 5 0 0 0,7-8 0 0 0,1 1 0 0 0,0 0 0 0 0,2 0 0 0 0,0 1 0 0 0,0 1 0 0 0,2 0 0 0 0,-1 3 0 0 0,-1 6 0 0 0,1 2 0 0 0,1-1 0 0 0,-1 15 0 0 0,8-37 1 0 0,-1 0 0 0 0,1 0-1 0 0,0 0 1 0 0,1 0 0 0 0,-1 0-1 0 0,1 0 1 0 0,0 0 0 0 0,0 0-1 0 0,0-1 1 0 0,0 1 0 0 0,1 0-1 0 0,0-1 1 0 0,0 1 0 0 0,1-1-1 0 0,-1 1 1 0 0,1-1 0 0 0,0 0-1 0 0,1 2 0 0 0,1-1-13 0 0,0 1-1 0 0,0-1 1 0 0,0 0 0 0 0,1 0-1 0 0,-1-1 1 0 0,1 0-1 0 0,0 0 1 0 0,1 0-1 0 0,-1-1 1 0 0,1 0-1 0 0,-1 0 1 0 0,5 1 13 0 0,18 4-966 0 0,0-1 0 0 0,7 0 966 0 0,-10-3-4535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5.4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334 89 6911 0 0,'-3'0'189'0'0,"0"0"-15"0"0,-9-5 178 0 0,-2-1 64 0 0,12 5 21 0 0,0 1 13 0 0,-1-1-405 0 0,-1 0 1 0 0,0 1 0 0 0,0-1 0 0 0,0 1-1 0 0,0 0 1 0 0,-1 0 0 0 0,1 0 0 0 0,0 1-1 0 0,0-1 1 0 0,1 1 0 0 0,-1 0 0 0 0,0 0-1 0 0,0 0 1 0 0,0 1 0 0 0,1-1 0 0 0,-1 1 0 0 0,0 0-1 0 0,1 0 1 0 0,0 0 0 0 0,-1 1 0 0 0,1 0-46 0 0,-10 8-36 0 0,1 0 0 0 0,0 1 1 0 0,1 0-1 0 0,-6 10 36 0 0,5-7 24 0 0,-2 2 35 0 0,1 1 0 0 0,1 1-1 0 0,0 0 1 0 0,-4 11-59 0 0,16-28 7 0 0,-43 91 544 0 0,37-76-335 0 0,0 0 0 0 0,1 1 0 0 0,1-1-1 0 0,-1 13-215 0 0,4-20 96 0 0,1-9-28 0 0,1 1-4 0 0,4 4 8 0 0,-1-4 34 0 0,0-1-70 0 0,-1-1 0 0 0,1 0 0 0 0,0 0 1 0 0,0 0-1 0 0,0-1 0 0 0,-1 0 1 0 0,1 1-1 0 0,0-1 0 0 0,-1 0 0 0 0,1-1 1 0 0,0 1-1 0 0,-1-1 0 0 0,3-1-36 0 0,0-1 89 0 0,1 0 1 0 0,-1-1-1 0 0,1 0 0 0 0,-1-1 0 0 0,-1 1 0 0 0,3-4-89 0 0,14-14 312 0 0,-1-2 0 0 0,16-26-312 0 0,-4 5 125 0 0,-13 19-68 0 0,7-16-57 0 0,23-51 10 0 0,-40 73 35 0 0,0-2-1 0 0,-2 0 1 0 0,2-8-45 0 0,-8 16 21 0 0,-2 14-15 0 0,0 0 0 0 0,0-1 0 0 0,0 1 0 0 0,0 0 0 0 0,0 0 0 0 0,0-1-1 0 0,0 1 1 0 0,-1 0 0 0 0,0-1-6 0 0,1 1 0 0 0,0 0 0 0 0,-1 1 0 0 0,1-1 0 0 0,-1 0 0 0 0,1 0 0 0 0,-1 1-1 0 0,0-1 1 0 0,1 0 0 0 0,-1 1 0 0 0,0-1 0 0 0,0 1 0 0 0,1-1 0 0 0,-1 1 0 0 0,0-1-1 0 0,0 1 1 0 0,0-1 0 0 0,1 1 0 0 0,-1 0 0 0 0,0-1 0 0 0,0 1 0 0 0,0 0 0 0 0,0 0-1 0 0,0 0 1 0 0,0 0 0 0 0,0 0 0 0 0,0 0 0 0 0,0 0 0 0 0,1 0 0 0 0,-1 0 0 0 0,0 0 0 0 0,-2 0-425 0 0,1 1 1 0 0,-1 0 0 0 0,1-1-1 0 0,-1 1 1 0 0,1 0 0 0 0,0 0 0 0 0,-1 0-1 0 0,1 1 1 0 0,0-1 0 0 0,-1 1 424 0 0,-6 6-4138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6.1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92 75 8751 0 0,'-1'2'674'0'0,"-4"1"-574"0"0,1 1 0 0 0,0 0 0 0 0,1 0 0 0 0,-1 1 0 0 0,1-1 0 0 0,-1 1 1 0 0,2-1-1 0 0,-1 1 0 0 0,0 0 0 0 0,1 1-100 0 0,-3 5 235 0 0,0 1-1 0 0,1 0 1 0 0,1 0 0 0 0,-1 2-235 0 0,-18 122 98 0 0,21-134 18 0 0,1 2 253 0 0,0-1 1 0 0,-1 0-1 0 0,0 0 1 0 0,1 0-1 0 0,-2 2-369 0 0,1-8 136 0 0,0 0-1 0 0,0 1 1 0 0,0-1-1 0 0,1 0 1 0 0,-1 0-1 0 0,1 0 1 0 0,-1 0 0 0 0,1 0-1 0 0,0-1-135 0 0,3-27 493 0 0,0 15-358 0 0,0 1 0 0 0,1-1 0 0 0,6-14-135 0 0,21-43 442 0 0,-18 45-389 0 0,-11 23-53 0 0,0 0 0 0 0,0 1 0 0 0,1-1 0 0 0,-1 0 0 0 0,1 1 0 0 0,1 0 0 0 0,-1-1 0 0 0,1 2 0 0 0,3-5 0 0 0,4-1-7 0 0,-8 5-4 0 0,1 0 1 0 0,0 0 0 0 0,1 1 0 0 0,-1 0 0 0 0,0 0 0 0 0,1 0-1 0 0,0 0 1 0 0,0 1 0 0 0,0 0 0 0 0,0 0 10 0 0,0 2-53 0 0,1 1 34 0 0,0 0 0 0 0,0 1 0 0 0,5 1 19 0 0,-9-2-3 0 0,0 0 0 0 0,1 0 1 0 0,-1 1-1 0 0,0-1 0 0 0,0 0 1 0 0,0 1-1 0 0,0-1 0 0 0,0 1 0 0 0,0 0 1 0 0,-1 0-1 0 0,1 0 0 0 0,0 0 3 0 0,3 5-20 0 0,-1-1 1 0 0,0 1-1 0 0,0 0 0 0 0,-1 0 0 0 0,1 1 1 0 0,-2-1-1 0 0,1 1 0 0 0,-1-1 0 0 0,0 1 0 0 0,0 0 1 0 0,-1 0-1 0 0,0 5 20 0 0,-1-11-13 0 0,0 7-4 0 0,0 0 0 0 0,0-1-1 0 0,-1 1 1 0 0,0 0 0 0 0,0-1 0 0 0,-1 1-1 0 0,0-1 1 0 0,-2 5 17 0 0,-3 1 1 0 0,4-12 3 0 0,1 0 3 0 0,1-1 52 0 0,1-1 6 0 0,0 0-1 0 0,-1-1 0 0 0,-1-2-52 0 0,1 0-1 0 0,-1 0 0 0 0,1 0 1 0 0,0 0-1 0 0,0-1 1 0 0,0 1-1 0 0,1 0 0 0 0,-1 0 1 0 0,1-1-1 0 0,0 1 0 0 0,0 0 1 0 0,0-1-1 0 0,0 1 1 0 0,0 0-1 0 0,1 0 0 0 0,0-1 1 0 0,-1 1-1 0 0,2-1-11 0 0,2-11 67 0 0,1 1 0 0 0,1 0-1 0 0,4-6-66 0 0,-7 14 3 0 0,2-4-4 0 0,0 1 0 0 0,0 0-1 0 0,1 0 1 0 0,0 1 0 0 0,1-1-1 0 0,0 1 1 0 0,1 1 0 0 0,-1-1-1 0 0,1 1 1 0 0,1 0 1 0 0,-5 4 0 0 0,0 1 0 0 0,0-1 0 0 0,0 1 0 0 0,0-1 1 0 0,1 1-1 0 0,-1 1 0 0 0,0-1 0 0 0,1 0 0 0 0,0 1 0 0 0,-1 0 0 0 0,1 0 0 0 0,0 1 0 0 0,-1-1 1 0 0,1 1-1 0 0,0 0 0 0 0,0 0 0 0 0,0 0 0 0 0,-1 1 0 0 0,1 0 0 0 0,0 0 0 0 0,-1 0 0 0 0,1 0 1 0 0,0 1-1 0 0,0 0-10 0 0,1 1 0 0 0,-1-1 0 0 0,0 1 1 0 0,0 0-1 0 0,0 0 0 0 0,0 1 1 0 0,0 0-1 0 0,-1 0 0 0 0,0 0 0 0 0,0 0 1 0 0,0 0-1 0 0,0 1 0 0 0,0 0 0 0 0,-1-1 1 0 0,0 1-1 0 0,0 1 0 0 0,0 0 10 0 0,4 13 0 0 0,0 0 0 0 0,-1 0 0 0 0,-1 0 0 0 0,0 1 0 0 0,-1 12 0 0 0,-1-18 0 0 0,0 13-262 0 0,-2-1 1 0 0,0 1-1 0 0,-3 21 262 0 0,1-32-935 0 0,-1-3-281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6.51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149 8 5063 0 0,'-3'-2'146'0'0,"2"2"-114"0"0,0-1-1 0 0,0 0 1 0 0,-1 1 0 0 0,1-1 0 0 0,0 1 0 0 0,0-1 0 0 0,0 1 0 0 0,0 0 0 0 0,-1-1 0 0 0,1 1 0 0 0,0 0-1 0 0,0 0-31 0 0,-1 0 437 0 0,0-1-1 0 0,0 1 0 0 0,0 0 0 0 0,0 1 0 0 0,0-1 0 0 0,1 0 0 0 0,-1 0 0 0 0,0 1 0 0 0,0-1 1 0 0,0 1-1 0 0,1 0 0 0 0,-1-1 0 0 0,0 1 0 0 0,1 0 0 0 0,-1 0 0 0 0,1 0 0 0 0,-1 0 0 0 0,1 0 1 0 0,-1 1-437 0 0,-3 2 159 0 0,0 0 1 0 0,1 0 0 0 0,0 1 0 0 0,0 0 0 0 0,-2 2-160 0 0,-1 5-6 0 0,-1 0 1 0 0,1 1 0 0 0,1 0 0 0 0,-4 11 5 0 0,1 5-174 0 0,-6 23 174 0 0,13-42-25 0 0,1 0-1 0 0,0 0 1 0 0,0 0 0 0 0,1 0-1 0 0,0 7 26 0 0,2-4-12 0 0,-1-12 13 0 0,-1 0 0 0 0,0 0 0 0 0,0 0 0 0 0,1 0 0 0 0,-1 0 0 0 0,1 0 0 0 0,-1 0 0 0 0,1 0 0 0 0,-1 0 0 0 0,1 0 0 0 0,0-1-1 0 0,0 1 9 0 0,-1 0 0 0 0,1-1 0 0 0,0 1 0 0 0,-1-1 0 0 0,1 1 0 0 0,0-1 0 0 0,0 1 0 0 0,-1-1 0 0 0,1 0 0 0 0,0 1-1 0 0,0-1 1 0 0,0 0 0 0 0,-1 0 0 0 0,1 0 0 0 0,0 0 0 0 0,0 1 0 0 0,0-1 0 0 0,0 0 0 0 0,0 0 0 0 0,0-1 0 0 0,-1 1 0 0 0,1 0-9 0 0,2 0 43 0 0,-1-1 0 0 0,0 0 0 0 0,0 1 1 0 0,0-1-1 0 0,0 0 0 0 0,0 0 0 0 0,0-1 0 0 0,-1 1 0 0 0,2-1-43 0 0,2-2 128 0 0,0 0-1 0 0,0-1 0 0 0,-1 0 0 0 0,1 0 0 0 0,2-5-127 0 0,3-5 512 0 0,4-11-512 0 0,1-2 179 0 0,-10 18-162 0 0,0 0-1 0 0,0-1 1 0 0,-1 1 0 0 0,0-1 0 0 0,-1 0-1 0 0,0-1 1 0 0,-1 1 0 0 0,0 0-1 0 0,-1-1 1 0 0,0 1 0 0 0,-1-1-17 0 0,-1 0 59 0 0,1 11-53 0 0,0 0 1 0 0,-1 0-1 0 0,1 0 1 0 0,-1 0-1 0 0,1 0 1 0 0,-1 0-1 0 0,1 0 1 0 0,-1 0-1 0 0,0 0 1 0 0,1 0 0 0 0,-1 0-1 0 0,0 0 1 0 0,0 0-1 0 0,0 1 1 0 0,0-1-1 0 0,0 0 1 0 0,1 1-1 0 0,-1-1 1 0 0,-1 0-1 0 0,1 1 1 0 0,0-1-7 0 0,-2 1 3 0 0,1-1-1 0 0,0 1 1 0 0,0-1 0 0 0,0 1-1 0 0,0 0 1 0 0,0 0 0 0 0,-1 0-1 0 0,1 0 1 0 0,0 1 0 0 0,0-1-1 0 0,-1 1-2 0 0,-4 1-94 0 0,0 0 0 0 0,1 0-1 0 0,-1 1 1 0 0,1 0 0 0 0,0 0 0 0 0,0 1-1 0 0,-1 0 95 0 0,0 2-1237 0 0,-1 0-1 0 0,1 0 1 0 0,-1 3 1237 0 0,5-6-1378 0 0,-5 5-3332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6.8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112 14 9671 0 0,'-2'2'748'0'0,"-8"12"-451"0"0,8-9-298 0 0,1 0 49 0 0,-6 15 514 0 0,1 0 0 0 0,1 0-1 0 0,0 9-561 0 0,-7 63 792 0 0,12-91-789 0 0,-5 29 84 0 0,-1 1-1 0 0,-2-1 0 0 0,-8 22-86 0 0,15-47 157 0 0,0-1-282 0 0,0-4 2182 0 0,-3-8-1870 0 0,1 0 0 0 0,1 0 0 0 0,-1 0 0 0 0,1 0 0 0 0,0 0-1 0 0,1 0 1 0 0,0-2-187 0 0,-1-14 260 0 0,0 12-167 0 0,1 1-1 0 0,0-1 1 0 0,1 0-1 0 0,0 1 1 0 0,1-1 0 0 0,1 0-1 0 0,1-7-92 0 0,-1 11 33 0 0,0 0-26 0 0,0 0-1 0 0,0 0 0 0 0,1 0 0 0 0,0 0 0 0 0,1 1 0 0 0,-1-1 0 0 0,2 1 0 0 0,-1 0 0 0 0,1-1-6 0 0,4-3 6 0 0,1 1 1 0 0,9-9-7 0 0,-15 15-20 0 0,0 1 0 0 0,1-1 0 0 0,-1 1 0 0 0,1 0 0 0 0,0 1 0 0 0,0-1 0 0 0,0 1 1 0 0,5-1 19 0 0,75-23-2395 0 0,-66 21 1264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7.4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110 1 9215 0 0,'0'0'707'0'0,"0"0"-400"0"0,0 0 45 0 0,0 0 61 0 0,-1 2 16 0 0,-3 15-223 0 0,1-1 0 0 0,0 1 0 0 0,1 3-206 0 0,-2 8 22 0 0,2-7-22 0 0,0 14 0 0 0,1-13 0 0 0,-3 18 0 0 0,-2 3 33 0 0,2-11 306 0 0,-2 0 0 0 0,-1-1 0 0 0,-8 22-339 0 0,0-10 1121 0 0,15-42-1077 0 0,0-1 1 0 0,0 1 0 0 0,-1 0-1 0 0,1-1 1 0 0,0 1-1 0 0,0-1 1 0 0,0 0-1 0 0,-1 1 1 0 0,1-1-1 0 0,0 1 1 0 0,-1-1-1 0 0,1 1 1 0 0,0-1-1 0 0,-1 0 1 0 0,1 1-1 0 0,0-1 1 0 0,-1 0-45 0 0,0 2 144 0 0,0-1 300 0 0,1-1-49 0 0,0 0-19 0 0,-2-2-7 0 0,-1-3-283 0 0,0 0-1 0 0,1 0 1 0 0,-1 0-1 0 0,1-1 1 0 0,0 1 0 0 0,1-1-1 0 0,-1 1 1 0 0,1-1-1 0 0,0 0 1 0 0,0 1-1 0 0,1-1 1 0 0,0 0-1 0 0,0 0 1 0 0,0-3-86 0 0,3-13 7 0 0,0 0 0 0 0,1 0 1 0 0,3-4-8 0 0,-6 21-1 0 0,4-15-107 0 0,1-1 0 0 0,2 1 0 0 0,0 0 0 0 0,0 1 0 0 0,8-10 108 0 0,-9 17-30 0 0,0 0 0 0 0,2 1 0 0 0,-1 0-1 0 0,1 0 1 0 0,1 1 0 0 0,0 0 0 0 0,0 0 0 0 0,12-7 30 0 0,-16 13-12 0 0,0 1 0 0 0,1-1 0 0 0,-1 1 0 0 0,1 0 1 0 0,0 0-1 0 0,4 0 12 0 0,-7 2-5 0 0,0 0 1 0 0,0 0-1 0 0,0 0 1 0 0,0 1-1 0 0,0-1 1 0 0,0 1-1 0 0,0 0 0 0 0,0 1 1 0 0,0-1-1 0 0,0 1 1 0 0,0 0-1 0 0,3 0 5 0 0,7 6 0 0 0,-10-4-25 0 0,0 0-1 0 0,1 1 1 0 0,-1-1-1 0 0,0 1 1 0 0,-1 0-1 0 0,4 3 26 0 0,-6-5-10 0 0,0-1 0 0 0,0 1-1 0 0,0 0 1 0 0,0 0 0 0 0,0 0 0 0 0,0 0-1 0 0,0 0 1 0 0,-1 0 0 0 0,1 0 0 0 0,-1 0-1 0 0,1 0 1 0 0,-1 0 0 0 0,0 0 0 0 0,0 0-1 0 0,0 0 1 0 0,0 0 0 0 0,0 0 0 0 0,0 0-1 0 0,-1 1 11 0 0,0 1-25 0 0,0 0 0 0 0,0 0 0 0 0,-1 0 0 0 0,0-1 0 0 0,0 1 0 0 0,0 0 0 0 0,0-1 0 0 0,0 1 0 0 0,-1-1 0 0 0,1 0 0 0 0,-1 0 0 0 0,0 0 0 0 0,0 0 0 0 0,-1 0 25 0 0,-7 6-24 0 0,0-2 0 0 0,0 0 1 0 0,-10 4 23 0 0,12-6 5 0 0,-14 7-33 0 0,-1-2 0 0 0,-12 3 28 0 0,14-5-4 0 0,6-2 22 0 0,-1-1 0 0 0,1-1 0 0 0,-4 1-18 0 0,7-4 10 0 0,2-1-43 0 0,3-2-138 0 0,6 1-50 0 0,2 1-10 0 0,2-1-55 0 0,7-8-1003 0 0,0 1 0 0 0,5-3 1289 0 0,0 2-4680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7.8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 0 12895 0 0,'0'0'998'0'0,"-1"3"-609"0"0,-1 0-304 0 0,1 1 0 0 0,-1 0 0 0 0,1 0 0 0 0,0 0 0 0 0,0 0-1 0 0,0 0 1 0 0,0 0 0 0 0,1 0 0 0 0,0 0 0 0 0,0 0 0 0 0,0 2-85 0 0,1 9 178 0 0,1 1 1 0 0,2 6-179 0 0,1 6-42 0 0,6 50 72 0 0,-4 0 0 0 0,-2 21-30 0 0,-4-69 0 0 0,-1-10 0 0 0,0-1 0 0 0,-2 17 0 0 0,0-18 0 0 0,1-11 0 0 0,0 0 0 0 0,0 0 0 0 0,0 0 0 0 0,-2 1 0 0 0,0 1 15 0 0,2-7 58 0 0,1-2 15 0 0,0 0 0 0 0,0 0 35 0 0,-1 0-80 0 0,0-1 0 0 0,0 1 1 0 0,1 0-1 0 0,-1 0 0 0 0,0-1 0 0 0,0 1 1 0 0,0-1-1 0 0,1 1 0 0 0,-1-1 0 0 0,0 1 0 0 0,1-1 1 0 0,-1 1-1 0 0,0-1 0 0 0,1 0 0 0 0,-1 1-43 0 0,-7-11 309 0 0,6 8-263 0 0,0 0 1 0 0,0-1-1 0 0,1 1 0 0 0,-1-1 0 0 0,1 1 0 0 0,0-1 0 0 0,0 1 1 0 0,1-1-1 0 0,-1 0 0 0 0,1 1 0 0 0,0-1 0 0 0,-1 0 0 0 0,2 0 1 0 0,-1 1-1 0 0,0-1 0 0 0,2-3-46 0 0,0-3 3 0 0,0 0-1 0 0,1 1 1 0 0,0-1 0 0 0,1 1-1 0 0,3-7-2 0 0,-5 12-15 0 0,0 0 0 0 0,0 1 0 0 0,0-1-1 0 0,1 1 1 0 0,-1-1 0 0 0,1 1 0 0 0,0 0-1 0 0,0 0 1 0 0,0 0 0 0 0,0 0 0 0 0,0 1-1 0 0,1-1 1 0 0,-1 1 0 0 0,4-2 15 0 0,5 0-23 0 0,-8 3 14 0 0,0 1-1 0 0,0 0 0 0 0,1 0 1 0 0,-1 0-1 0 0,0 0 0 0 0,0 1 1 0 0,0-1-1 0 0,0 1 1 0 0,0 0-1 0 0,0 0 0 0 0,0 1 1 0 0,0-1-1 0 0,0 1 0 0 0,-1 0 1 0 0,1 0-1 0 0,1 2 10 0 0,8 4-35 0 0,0 1 0 0 0,-2 1-1 0 0,10 9 36 0 0,-14-13-11 0 0,-1 0 0 0 0,1 1-1 0 0,2 5 12 0 0,-6-8-5 0 0,-1-1-1 0 0,0 1 1 0 0,0 0 0 0 0,-1-1-1 0 0,1 1 1 0 0,-1 0-1 0 0,0 0 1 0 0,0 0 0 0 0,0 1 5 0 0,2 11-44 0 0,-1 1 1 0 0,-1-1 0 0 0,0 0 0 0 0,-1 1 0 0 0,-1-1 0 0 0,-2 6 43 0 0,-2 3-1627 0 0,-6 16 1627 0 0,10-38-234 0 0,0 0-905 0 0,-6 5-48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8.2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 3 14023 0 0,'-1'0'639'0'0,"-8"-2"-10"0"0,9 2-615 0 0,-1-1-1 0 0,1 1 0 0 0,-1 0 1 0 0,1 0-1 0 0,-1 0 0 0 0,1 0 1 0 0,-1 0-1 0 0,1 0 0 0 0,-1 1 1 0 0,1-1-1 0 0,-1 0 0 0 0,0 0 1 0 0,1 0-1 0 0,-1 0 0 0 0,1 1 1 0 0,-1-1-1 0 0,1 0-13 0 0,-1 1 10 0 0,0 0 0 0 0,0 0-1 0 0,1 0 1 0 0,-1 0 0 0 0,0 0 0 0 0,1 0 0 0 0,-1 0 0 0 0,1 0 0 0 0,0 0-1 0 0,-1 0 1 0 0,1 1 0 0 0,0-1 0 0 0,-1 0 0 0 0,1 0 0 0 0,0 0-1 0 0,0 0 1 0 0,0 1-10 0 0,1 23 331 0 0,-1-17-220 0 0,-1 15 82 0 0,1-19-181 0 0,-1 1 0 0 0,1 0 0 0 0,0 0 0 0 0,0 0 1 0 0,1 1-13 0 0,2 8 12 0 0,-2-9-12 0 0,0 0-1 0 0,0 0 1 0 0,0 0-1 0 0,-1 2 1 0 0,0-5 0 0 0,0 13-20 0 0,0-1 0 0 0,2 1 0 0 0,0 5 20 0 0,0-9-183 0 0,-1 0 0 0 0,0 0-1 0 0,-1 1 1 0 0,-1 0 183 0 0,0 12-4548 0 0,1-11-207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31:17.85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1 137 5527 0 0,'0'0'423'0'0,"0"0"-188"0"0,0 0 241 0 0,1-1 130 0 0,-1 0-521 0 0,2 0 110 0 0,-1 0-1 0 0,1-1 0 0 0,-1 1 1 0 0,0-1-1 0 0,0 1 0 0 0,0-1 0 0 0,0 0 1 0 0,0 1-1 0 0,0-1 0 0 0,0 0-194 0 0,1 0 351 0 0,4-4-121 0 0,0 0-1 0 0,-1-1 1 0 0,1 1-1 0 0,-1-2 1 0 0,-1 1-1 0 0,1-1-229 0 0,-3 5 104 0 0,5-5-2 0 0,3-5 23 0 0,-8 12-106 0 0,1 0 7 0 0,14-7 217 0 0,-11 6-155 0 0,-3 1-49 0 0,-1 0 0 0 0,0 1 0 0 0,0-1 0 0 0,1 1 0 0 0,-1 0 0 0 0,0-1 0 0 0,1 1 0 0 0,-1 0 0 0 0,1 0-39 0 0,4 0 102 0 0,12-1 269 0 0,1 0-1 0 0,-1 2 0 0 0,19 2-370 0 0,-20-1 179 0 0,1-1 0 0 0,13-1-179 0 0,11 1 85 0 0,-12 0 26 0 0,7-1-111 0 0,16-1 77 0 0,-33 1-87 0 0,1-2 0 0 0,-1 0 0 0 0,19-5 10 0 0,-29 5-394 0 0,-1-2-1 0 0,0 1 0 0 0,0-1 1 0 0,7-4 394 0 0,-15 7-542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8.5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299 17 14743 0 0,'-8'-4'115'0'0,"0"2"-1"0"0,-1-1 1 0 0,1 1-1 0 0,-1 0 0 0 0,1 1 1 0 0,-1 0-1 0 0,1 0 1 0 0,-1 1-1 0 0,-3 0-114 0 0,1 0 101 0 0,1 1 0 0 0,0 1 0 0 0,-1 0 0 0 0,1 0 0 0 0,0 1-1 0 0,0 0 1 0 0,-6 3-101 0 0,12-3-45 0 0,-1 0 0 0 0,1 0 1 0 0,-1 1-1 0 0,1-1 0 0 0,0 1 0 0 0,1 0 0 0 0,-1 0 0 0 0,1 0 0 0 0,-1 0 0 0 0,1 1 0 0 0,0 0 1 0 0,0 2 44 0 0,-1 1-77 0 0,0 0 1 0 0,1 0 0 0 0,0 0 0 0 0,1 1-1 0 0,0 1 77 0 0,0 3-16 0 0,2 0 16 0 0,1-9 0 0 0,3 19 15 0 0,-2-16 43 0 0,1-1 0 0 0,0 0 0 0 0,0 0 0 0 0,0 0 0 0 0,1 0 0 0 0,0 1-58 0 0,-1-2 37 0 0,-1-3 59 0 0,0 0 0 0 0,26 19 80 0 0,-26-20-101 0 0,-1 1-4 0 0,5 4-2 0 0,-5-2-14 0 0,-1-4-55 0 0,0 0 0 0 0,0 1 1 0 0,0-1 0 0 0,0 1 0 0 0,0 0 0 0 0,0-1 0 0 0,0 1-1 0 0,-1 0 1 0 0,1-1 0 0 0,0 1 0 0 0,0-1 0 0 0,-1 1-1 0 0,1-1 1 0 0,0 1-1 0 0,-3 1 0 0 0,1 1 0 0 0,-1-1 0 0 0,1-1 0 0 0,-1 1 0 0 0,0 0 0 0 0,0 0 0 0 0,0-1 0 0 0,0 0 0 0 0,0 0 0 0 0,0 0 0 0 0,0 0 0 0 0,0 0 0 0 0,-1 0 0 0 0,-1-1 0 0 0,-34 1 0 0 0,16 0-180 0 0,21-1-50 0 0,2 0-694 0 0,-2 0-2820 0 0,-9-1-1210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9.14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159 7 15119 0 0,'-5'1'117'0'0,"0"1"-1"0"0,1 0 1 0 0,-1 1 0 0 0,1-1-1 0 0,0 1 1 0 0,-1-1-1 0 0,1 1 1 0 0,0 1-1 0 0,1-1 1 0 0,-1 0 0 0 0,1 1-1 0 0,-1 0 1 0 0,1 0-1 0 0,-1 1-116 0 0,-7 13 0 0 0,-14 15 0 0 0,20-26-25 0 0,0 0 0 0 0,0 0-1 0 0,0 4 26 0 0,1-4-53 0 0,-1 1 0 0 0,1-1-1 0 0,-2 1 54 0 0,-16 23-1185 0 0,21-30 514 0 0,1-1-29 0 0,0 0 23 0 0,0 0 112 0 0,0 0 49 0 0,4-18-529 0 0,-3 11 974 0 0,1 3 60 0 0,-1 0 1 0 0,0 0 0 0 0,1 0 0 0 0,0 0 0 0 0,0 0-1 0 0,0 0 1 0 0,1 1 0 0 0,-1-1 0 0 0,1 0 10 0 0,7-8 107 0 0,11-9-107 0 0,-4 5 170 0 0,0-1 509 0 0,17-12-679 0 0,-26 22 130 0 0,-3 4-41 0 0,0-1 0 0 0,0 1 0 0 0,0 0 0 0 0,1 0 0 0 0,-1 0-1 0 0,1 1 1 0 0,0 0 0 0 0,0 0 0 0 0,0 1 0 0 0,0-1 0 0 0,0 1 0 0 0,0 1-1 0 0,0-1 1 0 0,3 1-89 0 0,-6 0 17 0 0,-1 0 1 0 0,1 1-1 0 0,-1-1 0 0 0,1 1 0 0 0,0-1 0 0 0,-1 1 1 0 0,1 0-1 0 0,-1 0 0 0 0,0 0 0 0 0,1 1-17 0 0,10 6 67 0 0,-9-5-66 0 0,-1 1 0 0 0,1-1 0 0 0,-1 1 0 0 0,0 0 1 0 0,0 0-1 0 0,0 0 0 0 0,-1 0 0 0 0,0 0 0 0 0,1 1 0 0 0,-2-1 0 0 0,1 1 0 0 0,0 1-1 0 0,2 7 0 0 0,-1 1 0 0 0,0-3 18 0 0,-4-7 67 0 0,-3 5 11 0 0,3-7 21 0 0,1-2 117 0 0,0 0 48 0 0,0 0 8 0 0,0 0-21 0 0,0 0-105 0 0,0 0-48 0 0,-1-2-11 0 0,1-3-79 0 0,0 1 0 0 0,-1-1 0 0 0,1 0 0 0 0,1 0-26 0 0,2-6 0 0 0,-1 7-6 0 0,0 0-1 0 0,0 1 0 0 0,0-1 1 0 0,0 1-1 0 0,1-1 0 0 0,-1 1 1 0 0,1 0-1 0 0,3-2 7 0 0,8-6-12 0 0,-10 9 14 0 0,0 1-3 0 0,-1 0 1 0 0,-1 1 0 0 0,1-1 0 0 0,0 1 0 0 0,0-1 0 0 0,0 1 0 0 0,0 0 0 0 0,-1 0 0 0 0,1 0 0 0 0,0 1 0 0 0,0-1 0 0 0,0 1 0 0 0,-1-1 0 0 0,1 1 0 0 0,0 0 0 0 0,-1 0 0 0 0,1 1 0 0 0,8 3 0 0 0,-1 0 0 0 0,-1 1 0 0 0,5 3 0 0 0,-1 0 0 0 0,7 5 0 0 0,-1 0 0 0 0,-1 2 0 0 0,0 0 0 0 0,-1 1 0 0 0,-1 1 0 0 0,-1 0 0 0 0,0 1 0 0 0,7 14 0 0 0,1-2 9 0 0,-15-20 11 0 0,0 1-1 0 0,0-1 1 0 0,1 4-20 0 0,-7-12-5 0 0,-1 1 0 0 0,1-1 0 0 0,-1 1-1 0 0,0-1 1 0 0,0 1 0 0 0,0-1 0 0 0,0 1-1 0 0,-1 0 1 0 0,1 0 0 0 0,-1-1 0 0 0,0 1-1 0 0,0 0 1 0 0,-1 3 5 0 0,1-7-31 0 0,0 1 0 0 0,0-1 0 0 0,0 0 0 0 0,-1 1 0 0 0,1-1 0 0 0,0 0 0 0 0,0 1 0 0 0,0-1 0 0 0,-1 0 0 0 0,1 1 0 0 0,0-1-1 0 0,0 0 1 0 0,-1 1 0 0 0,1-1 0 0 0,0 0 0 0 0,-1 0 0 0 0,1 1 0 0 0,0-1 0 0 0,-1 0 0 0 0,1 0 0 0 0,0 0 0 0 0,-1 1 0 0 0,1-1 31 0 0,-1 0-114 0 0,-10 4-410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9.4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 79 14743 0 0,'-8'-13'1312'0'0,"1"0"-1056"0"0,3 1-256 0 0,0 2 0 0 0,4 10 1248 0 0,0 0 192 0 0,5-10 32 0 0,-5 10 16 0 0,15-6-1344 0 0,-1 1-272 0 0,0 2-48 0 0,-1 0-5664 0 0,-1-1-1136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47:23.4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1 147 4607 0 0,'0'0'208'0'0,"0"0"67"0"0,0 0 154 0 0,0 0 69 0 0,0 0 12 0 0,0 0-67 0 0,0 0-222 0 0,0 0 166 0 0,0 0 101 0 0,0 0 21 0 0,0 0 3 0 0,0 0 0 0 0,0 0 0 0 0,0 0 0 0 0,0 0-69 0 0,0 2-222 0 0,0-2-166 0 0,0 0 0 0 0,0 0 0 0 0,0 0 0 0 0,-1 1 0 0 0,1-1 0 0 0,0 0 0 0 0,0 0 0 0 0,0 0 0 0 0,0 1 0 0 0,0-1 0 0 0,0 0 0 0 0,0 0-1 0 0,0 1 1 0 0,0-1 0 0 0,0 0 0 0 0,0 0 0 0 0,0 1 0 0 0,0-1 0 0 0,0 0 0 0 0,1 0 0 0 0,-1 0 0 0 0,0 1 0 0 0,0-1 0 0 0,0 0 0 0 0,0 0 0 0 0,0 0 0 0 0,0 1-1 0 0,0-1 1 0 0,1 0 0 0 0,-1 0 0 0 0,0 0 0 0 0,0 0 0 0 0,0 1 0 0 0,0-1 0 0 0,1 0-55 0 0,0 0 107 0 0,0 1 0 0 0,-1-1 0 0 0,1 0 0 0 0,0 0-1 0 0,0 1 1 0 0,0-1 0 0 0,0 0 0 0 0,0 0 0 0 0,0 0 0 0 0,0 0-107 0 0,29-3 798 0 0,-22 2-564 0 0,93-15-214 0 0,-47 6-24 0 0,24 0 4 0 0,15 1 0 0 0,41-3 0 0 0,-49 5 0 0 0,-16 0 0 0 0,131-6 0 0 0,-121 4 0 0 0,-4-1 0 0 0,-58 8 0 0 0,16-4 0 0 0,-15 2 0 0 0,11 0 0 0 0,40-6 0 0 0,58-6 443 0 0,-105 12 309 0 0,-18 3-613 0 0,0 0 1 0 0,0 0 0 0 0,0 0-1 0 0,1 1 1 0 0,-1-1-1 0 0,3 1-139 0 0,85 2 16 0 0,-83-1-16 0 0,1 1 0 0 0,-4 3-64 0 0,-5-5 55 0 0,-1 0 0 0 0,0 0 1 0 0,0 0-1 0 0,0 0 0 0 0,0 0 0 0 0,0 0 0 0 0,0 0 0 0 0,0 1 0 0 0,0-1 0 0 0,0 0 1 0 0,0 0-1 0 0,0 0 0 0 0,0 0 0 0 0,0 0 0 0 0,1 0 0 0 0,-1 0 0 0 0,0 0 0 0 0,0 0 1 0 0,0 1-1 0 0,0-1 0 0 0,0 0 0 0 0,0 0 0 0 0,0 0 0 0 0,0 0 0 0 0,0 0 0 0 0,0 0 1 0 0,0 0-1 0 0,0 0 0 0 0,0 1 0 0 0,0-1 0 0 0,0 0 0 0 0,0 0 0 0 0,0 0 0 0 0,-1 0 1 0 0,1 0-1 0 0,0 0 0 0 0,0 0 0 0 0,0 0 9 0 0,-1 5-493 0 0,0-1 0 0 0,0 0 0 0 0,-1 0 0 0 0,0 2 493 0 0,-5 4-5459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47:24.56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75 927 6447 0 0,'0'0'298'0'0,"0"0"-10"0"0,-1 1-188 0 0,1 0 42 0 0,-1-1-1 0 0,1 1 1 0 0,-1 0 0 0 0,1-1 0 0 0,-1 1 0 0 0,1-1 0 0 0,-1 1-1 0 0,1 0 1 0 0,-1-1 0 0 0,1 1 0 0 0,-1-1 0 0 0,0 0 0 0 0,1 1-1 0 0,-1-1 1 0 0,0 0 0 0 0,0 1 0 0 0,1-1 0 0 0,-1 0 0 0 0,0 0 0 0 0,0 1-1 0 0,1-1-141 0 0,0 0 512 0 0,-2 0 0 0 0,0 1-560 0 0,1 0 246 0 0,-1-1 0 0 0,1 1 0 0 0,-1 0 0 0 0,1-1-1 0 0,-1 1 1 0 0,0-1 0 0 0,1 0 0 0 0,-1 1 0 0 0,0-1-1 0 0,1 0 1 0 0,-1 0-198 0 0,-7-1 88 0 0,7 1 283 0 0,2 0 117 0 0,0 0 21 0 0,-2-1-66 0 0,-4-2-222 0 0,4 2 166 0 0,2 1 101 0 0,0 0 21 0 0,0 0-66 0 0,3-1-294 0 0,15-8-132 0 0,-3 2-18 0 0,-1 1 1 0 0,5-2 0 0 0,62-22 0 0 0,-55 20 0 0 0,23-13 0 0 0,-3 1 0 0 0,122-53 0 0 0,-78 32 0 0 0,-46 21 0 0 0,-19 9 0 0 0,-13 6 0 0 0,1-1 0 0 0,-1 0 0 0 0,0 0 0 0 0,2-4 0 0 0,20-14 0 0 0,-30 24 0 0 0,11-12 0 0 0,-8 6 0 0 0,-5 5 0 0 0,0 0 0 0 0,2-9 0 0 0,-3 3 72 0 0,0 8 12 0 0,-1 0-1 0 0,0 0 0 0 0,0 0 0 0 0,0 0 1 0 0,0 0-1 0 0,0 0 0 0 0,0 0 1 0 0,0 0-1 0 0,0 0 0 0 0,0 0 1 0 0,-1 0-1 0 0,1 0 0 0 0,0 0 0 0 0,-1 0 1 0 0,0-1-84 0 0,-1-1 182 0 0,-1-1 0 0 0,0 0 0 0 0,-1 1-1 0 0,0-1-181 0 0,3 3-1 0 0,-10-9 1 0 0,7 8 0 0 0,0 1 0 0 0,0-1 0 0 0,-1-1 0 0 0,1 1 0 0 0,0-1 0 0 0,0 0 0 0 0,0-1 0 0 0,0 1 0 0 0,1-1 0 0 0,-1 0 0 0 0,-9-9 0 0 0,8 8 0 0 0,1 1 0 0 0,0-1 0 0 0,-2-4 0 0 0,3 5 0 0 0,0 0 0 0 0,0 0 0 0 0,-1 0 0 0 0,1 1 0 0 0,-1-1 0 0 0,-1 0 0 0 0,-4-3 42 0 0,-49-35 847 0 0,-9-2-889 0 0,30 21 851 0 0,0 1-718 0 0,0 1 0 0 0,-17-6-133 0 0,13 7 628 0 0,1-2-1 0 0,1-2 1 0 0,-30-23-628 0 0,26 14 165 0 0,-38-37-165 0 0,81 70 0 0 0,0 0 0 0 0,0-1 0 0 0,-1 1 0 0 0,1 0 0 0 0,0 0 0 0 0,0 0 0 0 0,0 0 0 0 0,-1-1 0 0 0,1 1 0 0 0,0 0 0 0 0,0 0 0 0 0,0 0 0 0 0,-1-1 0 0 0,1 1 0 0 0,0 0 0 0 0,0 0 0 0 0,0-1 0 0 0,0 1 0 0 0,0 0 0 0 0,0-1 0 0 0,0 1 0 0 0,0 0 0 0 0,-1 0 0 0 0,1-1 0 0 0,0 1 0 0 0,3 0-22 0 0,0 0-1 0 0,0 0 1 0 0,-1 1 0 0 0,1-1 0 0 0,0 1-1 0 0,-1-1 1 0 0,1 1 0 0 0,-1 0-1 0 0,2 1 23 0 0,13 2-1051 0 0,15-1-1899 0 0,-13 0 1416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03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0 4607 0 0,'-18'27'102'0'0,"15"-22"20"0"0,3-5 6 0 0,0 0 51 0 0,0 0 213 0 0,0 0 96 0 0,0 0 21 0 0,0 0-66 0 0,0 0-222 0 0,0 0 166 0 0,-8 5 1053 0 0,7-4-1291 0 0,-12 14 1234 0 0,12-13-1310 0 0,0-1 370 0 0,-5 2 653 0 0,4-2 613 0 0,2-1-1673 0 0,0 0 0 0 0,0 1 1 0 0,0-1-1 0 0,0 0 1 0 0,0 0-1 0 0,0 0 1 0 0,0 1-1 0 0,0-1 0 0 0,0 0 1 0 0,0 0-1 0 0,0 0 1 0 0,0 1-1 0 0,0-1 0 0 0,0 0 1 0 0,0 0-1 0 0,0 0 1 0 0,1 1-1 0 0,-1-1 1 0 0,0 0-1 0 0,0 0 0 0 0,0 0 1 0 0,0 0-1 0 0,0 1 1 0 0,1-1-1 0 0,-1 0 0 0 0,0 0 1 0 0,0 0-1 0 0,0 0 1 0 0,0 0-1 0 0,1 0 1 0 0,-1 0-1 0 0,0 0 0 0 0,0 1 1 0 0,0-1-1 0 0,1 0 1 0 0,-1 0-1 0 0,0 0 0 0 0,0 0 1 0 0,0 0-1 0 0,1 0-36 0 0,2 1 0 0 0,0 0 0 0 0,0 1 0 0 0,0 0 0 0 0,0-1 0 0 0,-1 1 0 0 0,1 0 0 0 0,0 1 0 0 0,1 0 0 0 0,-4-2 0 0 0,1 0 0 0 0,-1-1 0 0 0,0 1 0 0 0,1-1 0 0 0,-1 1 0 0 0,1-1 0 0 0,-1 1 0 0 0,1-1 0 0 0,-1 0 0 0 0,1 1 0 0 0,0-1 0 0 0,-1 1 0 0 0,1-1 0 0 0,-1 0 0 0 0,1 0 0 0 0,0 1 0 0 0,1-1 0 0 0,-1 1 0 0 0,0-1 0 0 0,0 1 0 0 0,0-1 0 0 0,0 0 0 0 0,0 1 0 0 0,0-1 0 0 0,1 0 0 0 0,-1 0 0 0 0,0 0 0 0 0,0 0 0 0 0,0 0 0 0 0,0 0 0 0 0,0 0 0 0 0,0 0 0 0 0,0 0 0 0 0,1-1 0 0 0,2 1 0 0 0,-1 0 0 0 0,13-3 0 0 0,-1-4 0 0 0,-11 5 0 0 0,1 0 0 0 0,-1 0 0 0 0,1 1 0 0 0,0-1 0 0 0,2 0 0 0 0,-2 1 255 0 0,-1 1 0 0 0,1-1-1 0 0,0 1 1 0 0,1-1-255 0 0,33-2 1029 0 0,33-5-1029 0 0,-66 7 0 0 0,0 0 0 0 0,1 0 0 0 0,-1 0 0 0 0,0 1 0 0 0,3 1 0 0 0,1-2 0 0 0,0 0 0 0 0,0-1 0 0 0,6-1 0 0 0,10-2 0 0 0,-15 3 0 0 0,-1-2 0 0 0,5-5 0 0 0,-9 8 0 0 0,5-2 0 0 0,5 1 0 0 0,-13 3 0 0 0,19-2 0 0 0,-12 0 0 0 0,-2-2 72 0 0,-6 3 299 0 0,-2 0 117 0 0,0 0 21 0 0,0 0-66 0 0,0 0-427 0 0,0 0-696 0 0,0 0-273 0 0,0 0-1013 0 0,0 0-3830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05.0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4 4607 0 0,'0'0'102'0'0,"0"0"20"0"0,0 0 6 0 0,0 0 51 0 0,0 0 213 0 0,0 0 96 0 0,0 0 21 0 0,-1 0-66 0 0,-11-3-206 0 0,11 3 134 0 0,1 0 117 0 0,0 0 21 0 0,0 0-66 0 0,-2 0-294 0 0,-3 1-61 0 0,4-1 283 0 0,1 0 117 0 0,0 0 21 0 0,0 0-66 0 0,0 0-222 0 0,0 0 166 0 0,0 0 101 0 0,0 0 21 0 0,0 0-66 0 0,1 1-294 0 0,1 1-147 0 0,-1-1-1 0 0,1 0 0 0 0,-1 0 1 0 0,1 0-1 0 0,0 0 1 0 0,-1 0-1 0 0,1-1 0 0 0,0 1 1 0 0,0-1-1 0 0,-1 1 1 0 0,1-1-1 0 0,0 1 0 0 0,1-1-1 0 0,3 1-2 0 0,2 0 2 0 0,0 0 0 0 0,0 0 0 0 0,2-1 0 0 0,20 3 0 0 0,-25-2 0 0 0,1 0 0 0 0,-1-1 0 0 0,1 0 0 0 0,-1 0 0 0 0,13 0 0 0 0,-16 0 0 0 0,-1 0 0 0 0,1 0 0 0 0,0 0 0 0 0,0 0 0 0 0,0 0 0 0 0,0 0 0 0 0,-1-1 0 0 0,1 1 0 0 0,0-1 0 0 0,0 1 0 0 0,18-6 0 0 0,-17 5 0 0 0,-1 1 0 0 0,13-1 0 0 0,-4 0 942 0 0,0-1-1 0 0,9-2-941 0 0,-10 1 149 0 0,1 2-133 0 0,0 1-16 0 0,3-1-247 0 0,-13 1-185 0 0,16 0-1126 0 0,-17 0-3221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06.9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3041 6447 0 0,'0'0'142'0'0,"0"0"22"0"0,0 0 13 0 0,0 2-20 0 0,3 4-50 0 0,-3-4 274 0 0,0-2 110 0 0,0 0 18 0 0,0 0-66 0 0,2 0-294 0 0,3 1-142 0 0,-3-1-6 0 0,-1 0 1 0 0,1 1-1 0 0,-1-1 0 0 0,1 0 1 0 0,-1 0-1 0 0,1 0 1 0 0,-1 0-1 0 0,1 0 1 0 0,0 0-2 0 0,15-3-4 0 0,-13 3 73 0 0,1-1 0 0 0,-1 0-1 0 0,0 0 1 0 0,0 0 0 0 0,0-1-1 0 0,0 1 1 0 0,0-1 0 0 0,0 0-1 0 0,2-2-68 0 0,6-4 530 0 0,0 0 0 0 0,2-4-530 0 0,13-9 370 0 0,-11 11-370 0 0,-1-2 0 0 0,-1 0 0 0 0,0-1 0 0 0,8-10 0 0 0,11-10 0 0 0,-19 21 0 0 0,7-10 0 0 0,0-1 0 0 0,15-11 0 0 0,-2 2 0 0 0,3-5 0 0 0,-29 30 0 0 0,16-12 1018 0 0,-2-1-1018 0 0,1 0 1030 0 0,1 0-1030 0 0,7-4 0 0 0,8-9 0 0 0,-28 23 0 0 0,90-86 0 0 0,-66 69 0 0 0,11-18 0 0 0,-38 35 81 0 0,0-1-1 0 0,1-3-80 0 0,7-9 282 0 0,14-23 1032 0 0,-17 27-1023 0 0,-5 5-291 0 0,10-13 0 0 0,-8 13 0 0 0,0 0 0 0 0,-1-1 0 0 0,0-2 0 0 0,-2 6 0 0 0,31-57 0 0 0,-31 60 0 0 0,-1-1 0 0 0,4-2 0 0 0,7-10 0 0 0,-7 9 0 0 0,4-9 0 0 0,10-16 0 0 0,-14 22 0 0 0,0 0 0 0 0,-2 0 0 0 0,6-13 0 0 0,-9 16 0 0 0,1 1 0 0 0,1 0 0 0 0,0 0 0 0 0,6-7 0 0 0,10-15 0 0 0,-9 13 0 0 0,-9 13 0 0 0,-1 0 0 0 0,1 0 0 0 0,-1 0 0 0 0,0-3 0 0 0,9-22 0 0 0,3-7 0 0 0,2-1 0 0 0,11-23 0 0 0,-26 57 0 0 0,1-1 0 0 0,0 1 0 0 0,5-6 0 0 0,8-12 0 0 0,-14 19 0 0 0,16-28 0 0 0,-2-1 0 0 0,13-33 0 0 0,-23 47 0 0 0,12-17 0 0 0,-13 25 0 0 0,10-26 0 0 0,8-22 0 0 0,-18 43 0 0 0,0-3 0 0 0,3-13 0 0 0,-5 15 0 0 0,2 0 0 0 0,1-4 0 0 0,21-57 931 0 0,0-12-931 0 0,-6 3 1117 0 0,-15 58-1117 0 0,-6 22 0 0 0,1 0 0 0 0,0-1 0 0 0,0 1 0 0 0,1 0 0 0 0,0 0 0 0 0,0 0 0 0 0,0 0 0 0 0,-1-1 0 0 0,0 1 0 0 0,1-8 0 0 0,3-15 0 0 0,0 12 0 0 0,7-13 0 0 0,-5 11 0 0 0,1-1 0 0 0,1-4 0 0 0,4-15 0 0 0,-9 21 0 0 0,-1 8 0 0 0,-1-1 0 0 0,2-11 0 0 0,-2 8 0 0 0,3-13 0 0 0,3-9 0 0 0,-7 25 0 0 0,2 0 0 0 0,0 0 0 0 0,5-12 0 0 0,2-4 0 0 0,-9 21 0 0 0,0 0 0 0 0,0 0 0 0 0,0-7 0 0 0,-1 11 0 0 0,5-21 0 0 0,-5 23 0 0 0,-1 1 0 0 0,1 0 0 0 0,-1 1 0 0 0,1-1 0 0 0,-1 0 0 0 0,0 0 0 0 0,0 1 0 0 0,1-1 0 0 0,-1 0 0 0 0,0 0 0 0 0,0 1 0 0 0,0-1 0 0 0,0 0 0 0 0,0 0 0 0 0,0 0 0 0 0,1-23 0 0 0,-1 18 0 0 0,0-1 0 0 0,1 1 0 0 0,-1 0 0 0 0,1 0 0 0 0,1 0 0 0 0,-1 0 0 0 0,6-33 0 0 0,-1-2 2032 0 0,-5 38-2020 0 0,2-14-8 0 0,-2 11-4 0 0,-1 1 0 0 0,-1 0-201 0 0,1 4-850 0 0,0 1-385 0 0,0 0-78 0 0,0 0-20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09.5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4607 0 0,'0'0'102'0'0,"0"0"20"0"0,0 0 6 0 0,0 0 51 0 0,0 0 213 0 0,0 0 96 0 0,0 0 21 0 0,0 0-66 0 0,0 0-222 0 0,0 0 166 0 0,0 0 101 0 0,0 0 21 0 0,0 0-66 0 0,0 0-222 0 0,0 0 166 0 0,0 0 101 0 0,0 0 21 0 0,0 0-66 0 0,0 2-294 0 0,0 5-133 0 0,5 1-16 0 0,-3-6 64 0 0,1 0-1 0 0,0 0 0 0 0,-1 0 0 0 0,1 0 1 0 0,0-1-1 0 0,0 1 0 0 0,0-1 1 0 0,0 0-1 0 0,0 0 0 0 0,0 0 0 0 0,0 0 1 0 0,1 0-64 0 0,8 0 374 0 0,-1-1 1 0 0,0 1 0 0 0,4-2-375 0 0,10 1 164 0 0,1 0-164 0 0,0 1 0 0 0,0 1 0 0 0,0 1 0 0 0,3 2 0 0 0,34 6 245 0 0,-43-7-47 0 0,-4-3 350 0 0,-12-1-397 0 0,1 1 0 0 0,0-1 0 0 0,-1 1 0 0 0,1 0 0 0 0,0 0 0 0 0,-1 1 0 0 0,3 0-151 0 0,-5 0 0 0 0,-1-2 0 0 0,0 1 0 0 0,0-1 0 0 0,0 0 0 0 0,0 1 0 0 0,0-1 0 0 0,0 0 0 0 0,0 0 0 0 0,0 1 0 0 0,0-1 0 0 0,1 0 0 0 0,-1 0 0 0 0,0 0 0 0 0,0 0 0 0 0,5 0 0 0 0,-4-1 0 0 0,0 1 0 0 0,1 0 0 0 0,-1 1 0 0 0,0-1 0 0 0,1 0 0 0 0,-1 1 0 0 0,1 0 0 0 0,13 2 0 0 0,6 0 0 0 0,-15-3 0 0 0,38 4 0 0 0,-44-3 0 0 0,0-1 0 0 0,0 0 0 0 0,0 0 0 0 0,0 0 0 0 0,0 1 0 0 0,0-1 0 0 0,0 0 0 0 0,0-1 0 0 0,0 1 0 0 0,0 0 0 0 0,0 0 0 0 0,0 0 0 0 0,0 0 0 0 0,0-1 0 0 0,1 1 0 0 0,10 1 0 0 0,8 4 0 0 0,-6-4 0 0 0,-13-2 0 0 0,0 1 0 0 0,0 0 0 0 0,0 0 0 0 0,0 0 0 0 0,0 0 0 0 0,0 0 0 0 0,0 0 0 0 0,0 0 0 0 0,0 0 0 0 0,0 1 0 0 0,0-1 0 0 0,0 0 0 0 0,1 1 0 0 0,8 1 0 0 0,0 0 0 0 0,1-2 0 0 0,-3 0 72 0 0,3 0 787 0 0,-9 0-350 0 0,0 0-66 0 0,4-1-358 0 0,-4 0-406 0 0,-2 1-154 0 0,0 0-33 0 0,0 0-4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11.8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2959 2759 0 0,'0'0'126'0'0,"0"0"68"0"0,0 0 208 0 0,0 0 87 0 0,0 0 20 0 0,0 0-66 0 0,0 0-222 0 0,0 0 166 0 0,0 0 101 0 0,0 0 21 0 0,0 0-66 0 0,0 0-222 0 0,0 0 166 0 0,2-1 101 0 0,8-1 21 0 0,-10 2-481 0 0,1 0 0 0 0,-1 0-1 0 0,1 0 1 0 0,-1 0-1 0 0,1-1 1 0 0,-1 1 0 0 0,1 0-1 0 0,-1 0 1 0 0,1-1-1 0 0,-1 1 1 0 0,0 0-1 0 0,1-1 1 0 0,-1 1 0 0 0,1 0-1 0 0,-1-1 1 0 0,0 1-1 0 0,1-1 1 0 0,-1 1 0 0 0,0 0-1 0 0,1-1-27 0 0,0-1 40 0 0,27-30-20 0 0,-18 20-22 0 0,0 1 0 0 0,4-4 2 0 0,-10 12 0 0 0,-1-1 0 0 0,0 0 0 0 0,0 0 0 0 0,-1 0 0 0 0,1 0 0 0 0,0-2 0 0 0,9-15 0 0 0,-3 9 0 0 0,1 0 0 0 0,6-5 0 0 0,-3 3 0 0 0,19-18 0 0 0,-20 21 0 0 0,0-1 0 0 0,2-4 0 0 0,39-44 0 0 0,-38 43 656 0 0,1 0 0 0 0,7-4-656 0 0,14-15 736 0 0,31-46-736 0 0,-12 15 0 0 0,-38 44 0 0 0,-2 0 0 0 0,0-1 0 0 0,5-13 0 0 0,-1 4 0 0 0,-5 6 0 0 0,1-5 0 0 0,-3 6 0 0 0,10-16 0 0 0,-10 21 0 0 0,2-2 0 0 0,13-16 0 0 0,-19 26 0 0 0,0 0 0 0 0,-1-1 0 0 0,1-5 0 0 0,1 0 0 0 0,7-8 0 0 0,15-20 0 0 0,19-21 0 0 0,35-40 72 0 0,-58 69 1904 0 0,21-42-1976 0 0,-44 73 0 0 0,0 1 0 0 0,1-1 0 0 0,3-3 0 0 0,-2 3 0 0 0,-1 1 0 0 0,0-1 0 0 0,-1-1 0 0 0,-2 4 0 0 0,78-139 0 0 0,-17 22 0 0 0,-36 65 0 0 0,-10 18 0 0 0,11-23 0 0 0,-10 28 1024 0 0,-1-1 0 0 0,8-26-1024 0 0,-17 37 0 0 0,1 1 0 0 0,1 0 0 0 0,7-10 0 0 0,-6 15 0 0 0,-9 15 0 0 0,0-1 0 0 0,0 0 0 0 0,0 0 0 0 0,-1-1 0 0 0,2-3 0 0 0,1-2 0 0 0,-1 0 0 0 0,2 0 0 0 0,-1 1 0 0 0,7-8 0 0 0,-6 7 0 0 0,-1 1 0 0 0,0-1 0 0 0,1-4 0 0 0,6-13 0 0 0,1 1 0 0 0,-1 2 0 0 0,1 0 0 0 0,7-7 0 0 0,48-75 0 0 0,-68 105 0 0 0,14-24 0 0 0,0-3 0 0 0,-2 4 0 0 0,6-8 0 0 0,-8 13 90 0 0,0 0 1 0 0,-1-1-1 0 0,2-11-90 0 0,-2 6 172 0 0,48-106 1433 0 0,-33 83-1605 0 0,-17 33 0 0 0,13-31 0 0 0,-17 38 0 0 0,0 2 0 0 0,1-1 0 0 0,-2 1-769 0 0,-1 4-3236 0 0,-1 2-1405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31:18.42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95 4143 0 0,'0'0'319'0'0,"0"0"-56"0"0,0 0 543 0 0,0 0 260 0 0,0 0 48 0 0,0 0-92 0 0,0 0-416 0 0,0 0-182 0 0,0 0-37 0 0,0 0-34 0 0,0 0-101 0 0,0 0-41 0 0,0 0-10 0 0,0 0-14 0 0,0 0-58 0 0,0 0-29 0 0,0 0-4 0 0,0 0 6 0 0,2 1 22 0 0,9 1 10 0 0,0 0 1 0 0,0-1 0 0 0,0 0-1 0 0,0-1 1 0 0,2 0-135 0 0,58-6 583 0 0,-11 0-153 0 0,46-1 658 0 0,43-12-1088 0 0,-49-1 158 0 0,-71 13-63 0 0,1-2-95 0 0,25-6 30 0 0,-25 9-131 0 0,-4 0-1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12.9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76 4607 0 0,'0'0'208'0'0,"0"0"67"0"0,0 0 154 0 0,0 0 69 0 0,0 0 12 0 0,1 2-67 0 0,2 5-222 0 0,-2-5 166 0 0,-1-2 101 0 0,0 0 21 0 0,1 2-66 0 0,6 5-294 0 0,-4-6-72 0 0,0 0-1 0 0,0 0 1 0 0,0-1-1 0 0,0 1 0 0 0,0 0 1 0 0,1-1-1 0 0,-1 0 1 0 0,0 0-1 0 0,0 0 1 0 0,0 0-1 0 0,1-1-76 0 0,9 1 1058 0 0,-10-1-909 0 0,45-27-133 0 0,-43 26-16 0 0,1-1 0 0 0,-1 1 0 0 0,1 0 0 0 0,1 0 0 0 0,8-1 0 0 0,39-10 0 0 0,-51 13 0 0 0,58-15 0 0 0,-43 10 0 0 0,10-4 0 0 0,-1 0 0 0 0,-24 8 0 0 0,14 0 0 0 0,-15 1 0 0 0,13 0 720 0 0,0-1 0 0 0,3-1-720 0 0,-14 2 443 0 0,6 0-294 0 0,2 0-133 0 0,0 3-16 0 0,1 0 0 0 0,8 3 199 0 0,-18-5 45 0 0,-1 0 244 0 0,-2-1 21 0 0,0 0-66 0 0,2 1-294 0 0,5 2-61 0 0,-5-2 283 0 0,-1 1 117 0 0,1 5 21 0 0,-2-5-66 0 0,-1 0-294 0 0,-3 5-902 0 0,3-5-3252 0 0,1-2-1405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17.9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 4607 0 0,'0'0'102'0'0,"0"0"20"0"0,0 0 6 0 0,0 0 51 0 0,0 0 213 0 0,0 0 96 0 0,0 0 21 0 0,0 0-66 0 0,0 0-222 0 0,0 0 166 0 0,0 0 101 0 0,0 0 21 0 0,0 0-66 0 0,0 0-222 0 0,0 0 166 0 0,0 0 101 0 0,1 1 21 0 0,0 1-338 0 0,10 10 266 0 0,-4-5-437 0 0,2-2 0 0 0,3 1 0 0 0,-10-6 0 0 0,13 3 0 0 0,0 0 3 0 0,-12-3 17 0 0,0-1 29 0 0,2 1 222 0 0,0 0 0 0 0,0-1-1 0 0,0 1 1 0 0,0-1-1 0 0,1-1-270 0 0,25-4 623 0 0,-24 6-623 0 0,-5 0 0 0 0,1 0 0 0 0,0 0 0 0 0,0 0 0 0 0,-1-1 0 0 0,1 1 0 0 0,0-1 0 0 0,0 0 0 0 0,28-8 0 0 0,-24 6 0 0 0,20-4 0 0 0,4-1 0 0 0,-26 7 0 0 0,22-3 0 0 0,-23 4 0 0 0,0 0 0 0 0,1 0 0 0 0,-1-1 0 0 0,1 0 0 0 0,-1 0 0 0 0,1-1 0 0 0,4-1 0 0 0,0 1 0 0 0,0 0 0 0 0,6 0 0 0 0,-9 0 0 0 0,-3 2 0 0 0,-1-1 0 0 0,1 1 0 0 0,-1-1 0 0 0,1 1 0 0 0,-1 0 0 0 0,1 0 0 0 0,1 1 0 0 0,17-1 0 0 0,-15-1 0 0 0,18 2 0 0 0,3 0 72 0 0,-25-1 299 0 0,7 3 626 0 0,-3 0-707 0 0,-3-2-226 0 0,0 0 0 0 0,0 0-1 0 0,0 0 1 0 0,0-1-1 0 0,4 1-63 0 0,-4 0 0 0 0,12 2 0 0 0,1 1 0 0 0,-10-2 0 0 0,18 8 0 0 0,-13-5 0 0 0,-9-4 0 0 0,10 1 0 0 0,4 0 0 0 0,-4 0 0 0 0,0 0 0 0 0,-2 0 0 0 0,1-1 0 0 0,-10-1 0 0 0,19 6 0 0 0,-12-4 0 0 0,1-1 0 0 0,0 0 0 0 0,0 2 0 0 0,-1-2 0 0 0,0 1 0 0 0,0 1 72 0 0,-6-3 299 0 0,-2 0 117 0 0,0 0 21 0 0,0 0-66 0 0,1 0-294 0 0,6-3-133 0 0,1-2-16 0 0,0 0 0 0 0,-1-1 0 0 0,1 0 0 0 0,-1 3-201 0 0,-5 3-850 0 0,-2 0-385 0 0,2-3-78 0 0,7-10-20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18.9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52 6447 0 0,'0'0'142'0'0,"0"0"22"0"0,0 0 13 0 0,0 0 55 0 0,0 0 181 0 0,0 0 78 0 0,0 0 18 0 0,0 0-66 0 0,3-2-294 0 0,9-3-133 0 0,0 4-16 0 0,-4 1 39 0 0,4 2 293 0 0,1-1 0 0 0,-1-1 1 0 0,0-1-1 0 0,1 1 0 0 0,-1-2 0 0 0,1 0-332 0 0,-1-1 2 0 0,0 1 0 0 0,0 1 0 0 0,0-1 0 0 0,0 2 0 0 0,0 0 0 0 0,0 0 0 0 0,0 1 0 0 0,3 1-2 0 0,7 0 0 0 0,-1-1 0 0 0,1 0 0 0 0,5-2 0 0 0,10 0 0 0 0,0 1 277 0 0,16 0 1494 0 0,22-4-1771 0 0,-69 4 0 0 0,-2 0 0 0 0,0-1 0 0 0,0 1 0 0 0,0-1 0 0 0,-1 0 0 0 0,3 0 0 0 0,9-4 0 0 0,-13 3 0 0 0,5-2 0 0 0,-6 3 0 0 0,0 1 0 0 0,0-1 0 0 0,-1 1 0 0 0,1-1 0 0 0,0 0 0 0 0,0 1 0 0 0,0-1 0 0 0,-1 0 0 0 0,1 0 0 0 0,0 0 0 0 0,-1 1 0 0 0,1-1 0 0 0,0 0 0 0 0,0-2 0 0 0,3-4 0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21.7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1771 4607 0 0,'0'0'102'0'0,"0"0"20"0"0,0 0 6 0 0,0-1-21 0 0,0-5-14 0 0,0 5 278 0 0,0 1 117 0 0,0 0 21 0 0,0-3-134 0 0,-1 2-353 0 0,0 0-1 0 0,0 0 0 0 0,0 0 0 0 0,1 0 0 0 0,-1 0 1 0 0,1 0-1 0 0,-1 0 0 0 0,1 0 0 0 0,-1 0 0 0 0,1 0 0 0 0,-1-1-21 0 0,0-1 78 0 0,0 0-1 0 0,-1-1 1 0 0,1 1 0 0 0,0 0-1 0 0,1-1 1 0 0,-1 1-1 0 0,0-1 1 0 0,1 1-1 0 0,0 0 1 0 0,0-1-1 0 0,0 1 1 0 0,0-2-78 0 0,-6-32 1117 0 0,6 35-1117 0 0,-1 0 0 0 0,1-1 0 0 0,0 1 0 0 0,0 0 0 0 0,0-1 0 0 0,0 1 0 0 0,1-2 0 0 0,-1-9 0 0 0,0 9 0 0 0,0 0 0 0 0,1 0 0 0 0,-1 0 0 0 0,1 0 0 0 0,-1 1 0 0 0,3-18 0 0 0,-3 12 205 0 0,1 0 0 0 0,0 0 0 0 0,1-1 0 0 0,0 1-1 0 0,1-4-204 0 0,6-14 1024 0 0,3-4-1024 0 0,-4 12 0 0 0,0-1 0 0 0,0 0 0 0 0,-1 0 0 0 0,2-17 0 0 0,-6 24 0 0 0,1-1 0 0 0,0 0 0 0 0,3-6 0 0 0,-1 3 0 0 0,7-16 0 0 0,-7 19 0 0 0,0 0 0 0 0,-2 0 0 0 0,1-1 0 0 0,1-7 0 0 0,6-14 0 0 0,0 1 0 0 0,5-15 0 0 0,7-11 0 0 0,-14 35 0 0 0,6-11 0 0 0,12-22 0 0 0,-1 5 0 0 0,13-22 0 0 0,-36 70 0 0 0,-1-1 0 0 0,0 0 0 0 0,2-6 0 0 0,1-1 0 0 0,5-12 0 0 0,-1 10 0 0 0,-8 13 0 0 0,1 0 0 0 0,-1-1 0 0 0,0 1 0 0 0,0-1 0 0 0,0 0 0 0 0,-2 0 0 0 0,8-10 0 0 0,11-23 0 0 0,-13 23 264 0 0,-4 10-29 0 0,-1 1 0 0 0,1 0 1 0 0,-1 0-1 0 0,1 0 0 0 0,1-2-235 0 0,1 0-55 0 0,-1 0-1 0 0,0 0 1 0 0,0 0 0 0 0,0 0-1 0 0,-1-1 1 0 0,0 1-1 0 0,0-1 1 0 0,0 0 0 0 0,0-4 55 0 0,-1 7 141 0 0,0 0 1 0 0,0 0 0 0 0,0 0 0 0 0,0 0-1 0 0,1 0 1 0 0,0-1-142 0 0,4-7 256 0 0,-6 8-256 0 0,8-10 0 0 0,-3 4 0 0 0,11-19 0 0 0,-10 18 0 0 0,8-8 0 0 0,-11 13 0 0 0,-3 4 0 0 0,1-1 0 0 0,0 1 0 0 0,0-1 0 0 0,-1 1 0 0 0,1-1 0 0 0,0 1 0 0 0,0 0 0 0 0,1-1 0 0 0,-1 1 0 0 0,0 0 0 0 0,1-1 0 0 0,26-24 0 0 0,-9 6 0 0 0,-6 8 0 0 0,1 1 0 0 0,0 0 0 0 0,9-5 0 0 0,-20 14 0 0 0,6-5 0 0 0,1-1 0 0 0,10-7 0 0 0,-18 14 0 0 0,-1 0 0 0 0,0 0 0 0 0,1 0 0 0 0,-1 0 0 0 0,1 0 0 0 0,-1 0 0 0 0,1 0 0 0 0,1 0 0 0 0,-1 1 0 0 0,0-1 0 0 0,-1 0 0 0 0,1 0 0 0 0,0 0 0 0 0,-1 0 0 0 0,1 0 0 0 0,-1 0 0 0 0,1 0 0 0 0,-1-1 0 0 0,26-15 0 0 0,-6 5 0 0 0,-12 6 0 0 0,-10 5 0 0 0,3-1 0 0 0,21-15 0 0 0,-16 13 0 0 0,1-1 0 0 0,-1 0 0 0 0,0-1 0 0 0,0-1 0 0 0,-1 1 0 0 0,5-5 0 0 0,-7 9 0 0 0,4-4 0 0 0,-5 4 0 0 0,10-8 0 0 0,-1 1 0 0 0,1 2 0 0 0,-10 5 0 0 0,11-5 0 0 0,-5 4 0 0 0,-1-1 0 0 0,1 0 0 0 0,1 0 0 0 0,-3-2 0 0 0,10-5 0 0 0,-9 5 0 0 0,2 5 0 0 0,-1-2 0 0 0,0 2 0 0 0,0-1 0 0 0,-8 2 0 0 0,14-1 0 0 0,-1 2 0 0 0,3 0 0 0 0,-14 0 0 0 0,6 2 0 0 0,3 3-411 0 0,-10-4-908 0 0,-1 0-600 0 0,0-1-2216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22.0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6447 0 0,'0'0'142'0'0,"0"0"22"0"0,0 0 13 0 0,2 0-20 0 0,6 1-125 0 0,3 1-32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22.4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4607 0 0,'0'0'96'0'0,"0"0"32"0"0,0 0 0 0 0,0 0 0 0 0,0 0-128 0 0,0 0 0 0 0,0 0 0 0 0,0 0 0 0 0,0 0 0 0 0,0 0 0 0 0,0 0 0 0 0,0 0 0 0 0,0 0 0 0 0,0 0 0 0 0,0 0 0 0 0,0 0-2024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22.7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6447 0 0,'0'0'142'0'0,"0"0"22"0"0,0 0 13 0 0,1 2-20 0 0,0 5-125 0 0,1 2-32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23.0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83 6447 0 0,'0'0'142'0'0,"0"0"22"0"0,0 0 13 0 0,0 0 55 0 0,0 0 181 0 0,0 0 78 0 0,0 0 18 0 0,0 0-66 0 0,-1-1-294 0 0,-4-4-133 0 0,-3-1-16 0 0,6 3 0 0 0,-1-5 0 0 0,-21-42-405 0 0,23 48-1707 0 0,-3-5-747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23.4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6447 0 0,'0'0'142'0'0,"0"0"22"0"0,0 0 13 0 0,1 1-20 0 0,7 14-125 0 0,-5-9-94 0 0,-2-4-269 0 0,-1-2-137 0 0,0 0-39 0 0,0 0-5 0 0,0 0 0 0 0,0 0 0 0 0,0 0 0 0 0,0 0 70 0 0,0 0 276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23.7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151 254 4607 0 0,'0'0'208'0'0,"0"0"67"0"0,0 0 154 0 0,-1-1 69 0 0,-16-28 2192 0 0,-2-2-1771 0 0,10 15 686 0 0,-6-16-1605 0 0,-8-11 0 0 0,15 29 0 0 0,7 12 0 0 0,1 0 0 0 0,-1 1 0 0 0,0-1 0 0 0,0 1 0 0 0,0-1 0 0 0,-1 1 0 0 0,1-1 0 0 0,0 1 0 0 0,0 0 0 0 0,-2-1 0 0 0,-1-2 0 0 0,0-1 0 0 0,1 1 0 0 0,0 0 0 0 0,-1 0 0 0 0,-3-4 0 0 0,6 8 0 0 0,0-1 0 0 0,0 0 0 0 0,-1 0 0 0 0,1-1 0 0 0,0 1 0 0 0,0 0 0 0 0,0 0 0 0 0,0 0 0 0 0,1-1 0 0 0,-2 0 0 0 0,0-2 0 0 0,-1-3 0 0 0,-1-9-746 0 0,4 15-2988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02.4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3490 6447 0 0,'-1'4'142'0'0,"-4"14"22"0"0,4-13 13 0 0,1-5 55 0 0,0 0 181 0 0,0 0 78 0 0,-7 16 2509 0 0,6-15-2779 0 0,0 1 166 0 0,-7 13 7197 0 0,17-13-7419 0 0,-5-1-165 0 0,-3 0 0 0 0,0-1 0 0 0,0 0 0 0 0,1 1 0 0 0,-1-1 0 0 0,0 0 0 0 0,1 0 0 0 0,-1 0 0 0 0,0 0 0 0 0,1 0 0 0 0,-1 0 0 0 0,23-9 0 0 0,-6 2 471 0 0,0-1 0 0 0,-1-1-1 0 0,-1-1 1 0 0,2-1-471 0 0,-2 1 174 0 0,13-7-174 0 0,8-4-9 0 0,6-2 9 0 0,-27 15 0 0 0,-1-1 0 0 0,11-7 0 0 0,96-69 0 0 0,-80 60 0 0 0,-22 14 0 0 0,-1 0 0 0 0,-1-2 0 0 0,6-5 0 0 0,-3 1 0 0 0,6-7 0 0 0,15-15 0 0 0,-25 23 0 0 0,9-7 0 0 0,4-4 0 0 0,10-8 164 0 0,1 2-1 0 0,1 1 1 0 0,7-1-164 0 0,-28 19 596 0 0,-9 5-123 0 0,1 1-1 0 0,2-1-472 0 0,45-26 17 0 0,28-22-17 0 0,20-13-1 0 0,-36 25 1 0 0,-49 30 0 0 0,0 0 0 0 0,-1-2 0 0 0,8-9 0 0 0,-8 6 0 0 0,2 2 0 0 0,18-11 0 0 0,70-49 0 0 0,-76 53 0 0 0,46-36 0 0 0,37-26 0 0 0,179-140 0 0 0,-279 211 0 0 0,53-40 0 0 0,-55 43 0 0 0,-1 0 0 0 0,6-7 0 0 0,-6 5 0 0 0,0 0 0 0 0,5 0 0 0 0,50-40 0 0 0,-38 29 0 0 0,37-30 0 0 0,-12 9 0 0 0,17-8 0 0 0,-41 31 0 0 0,17-10 0 0 0,-15 10 0 0 0,14-13 0 0 0,-41 30 0 0 0,9-6 0 0 0,13-6 0 0 0,-14 9 0 0 0,-1 0 0 0 0,7-7 0 0 0,52-40 0 0 0,-37 30 0 0 0,25-25 0 0 0,6-9 0 0 0,-38 37 0 0 0,6-3 0 0 0,14-10 0 0 0,-27 19-45 0 0,-6 4 787 0 0,0-1 1 0 0,4-4-743 0 0,-14 12 171 0 0,0 0 0 0 0,1 0 0 0 0,2 0-171 0 0,10-8 95 0 0,34-27-95 0 0,-42 33 0 0 0,0 0 0 0 0,0 1 0 0 0,7-3 0 0 0,-12 6 0 0 0,32-18-692 0 0,-1-1 0 0 0,4-7 692 0 0,8-3 858 0 0,-21 15-332 0 0,109-72-526 0 0,-135 88 0 0 0,1 0 0 0 0,0-1 0 0 0,1 0 0 0 0,-1 0 0 0 0,-1-1 0 0 0,5-4 0 0 0,0-1 0 0 0,1 0 0 0 0,0 1 0 0 0,2-1 0 0 0,16-15 0 0 0,6-5 0 0 0,-22 19 0 0 0,1 0 0 0 0,8-11 0 0 0,-6 4 0 0 0,1 0 0 0 0,1 1 0 0 0,0 1 0 0 0,4-2 0 0 0,-10 10 0 0 0,0-2 0 0 0,1-1 0 0 0,-1 0 0 0 0,-7 9 0 0 0,0 0 0 0 0,19-16 0 0 0,20-14 0 0 0,-22 17 0 0 0,-19 14 0 0 0,0-1 0 0 0,-1 0 0 0 0,1 1 0 0 0,-1-1 0 0 0,0 0 0 0 0,1 0 0 0 0,-1 1 0 0 0,0-1 0 0 0,0-2 0 0 0,0 2 0 0 0,0 0 0 0 0,1 0 0 0 0,-1 0 0 0 0,0 0 0 0 0,1 0 0 0 0,-1 0 0 0 0,3-1 0 0 0,13-11 0 0 0,-6 6 0 0 0,-1-1 0 0 0,8-8 0 0 0,-14 13 0 0 0,0 0 0 0 0,1 1 0 0 0,2-3 0 0 0,10-7 0 0 0,2-6 0 0 0,2 1 0 0 0,11-9 0 0 0,-10 7 0 0 0,-7 5 0 0 0,-13 13 0 0 0,0 1 0 0 0,-1-1 0 0 0,1 0 0 0 0,0 0 0 0 0,0 1 0 0 0,0-1 0 0 0,1 1 0 0 0,-1-1 0 0 0,2 0 0 0 0,2-1 0 0 0,-3 1 0 0 0,11-11 0 0 0,-7 6 0 0 0,5-5 0 0 0,-7 9 0 0 0,5-6 0 0 0,-9 6 0 0 0,0 0 0 0 0,9-6 0 0 0,-7 7 0 0 0,3-5 0 0 0,0 0 0 0 0,-5 5 0 0 0,1 0 0 0 0,-1 0 0 0 0,1 0 0 0 0,-1 0 0 0 0,1 1 0 0 0,0-1 0 0 0,0 0 0 0 0,0 1 0 0 0,1-1 0 0 0,4-3 0 0 0,25-25 0 0 0,-24 23 0 0 0,0 0 0 0 0,-1-3 0 0 0,0 2 0 0 0,5-3 0 0 0,-9 9 0 0 0,8-7 0 0 0,-3 4 0 0 0,0 1-133 0 0,-6 3-563 0 0,-2 1-258 0 0,0 0-1421 0 0,0 0-5475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31:45.09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0 507 2303 0 0,'2'-2'167'0'0,"4"-7"864"0"0,1 0-1 0 0,-1 0 0 0 0,0-1 1 0 0,-1 0-1 0 0,3-7-1030 0 0,-3 7 489 0 0,-5 9-247 0 0,1-1 4 0 0,13-27 713 0 0,-13 28-750 0 0,-1 1-1 0 0,1-1-177 0 0,-1 0 0 0 0,0 0-1 0 0,1 1 1 0 0,-1-1 0 0 0,1 0-1 0 0,-1 1 1 0 0,1-1 0 0 0,-1 1-1 0 0,1-1 1 0 0,0 1 0 0 0,-1-1-1 0 0,1 1-30 0 0,2-4 114 0 0,-1 0-1 0 0,0 1 1 0 0,0-1-1 0 0,0 0 1 0 0,0 0-1 0 0,0-1-113 0 0,1-3 151 0 0,4-8 118 0 0,-5 8-184 0 0,1 1-1 0 0,0 1 1 0 0,1-1 0 0 0,-1 0-85 0 0,-2 5 104 0 0,0 1 0 0 0,13-26 207 0 0,-11 21-244 0 0,0-1 0 0 0,0 1 0 0 0,1 0 0 0 0,-1 0-1 0 0,1 0 1 0 0,5-4-67 0 0,50-46 382 0 0,-46 45-298 0 0,1 1 1 0 0,0 0-1 0 0,11-5-84 0 0,3-4 40 0 0,-20 13-12 0 0,0 0 0 0 0,8-3-28 0 0,20-11 77 0 0,-18 10 16 0 0,1 0 1 0 0,3 0-94 0 0,0 1 58 0 0,18-7 209 0 0,-16 9-144 0 0,-19 7-102 0 0,10-1 11 0 0,0 1 46 0 0,0 2 16 0 0,1 0 1 0 0,0 2 0 0 0,-1 0-1 0 0,6 3-94 0 0,-4-1 60 0 0,50 25 107 0 0,28 20-167 0 0,-69-35 187 0 0,24 18-187 0 0,-38-24 34 0 0,-1 0 0 0 0,0 0 0 0 0,0 1 0 0 0,-1 0 0 0 0,0 2-34 0 0,16 17 89 0 0,-16-20-21 0 0,-1 0-1 0 0,2 4-67 0 0,3 4 110 0 0,-8-11-46 0 0,0 1 1 0 0,0 0 0 0 0,-1 0-1 0 0,4 9-64 0 0,-8-15-2 0 0,3 6 36 0 0,1 0-1 0 0,0 0 1 0 0,1 1-34 0 0,2 1 53 0 0,-3 1 13 0 0,0-2 8 0 0,-3-5 18 0 0,2 7 4 0 0,0-2 0 0 0,-3-7 0 0 0,0 0-4 0 0,1 7-16 0 0,-2-5-4 0 0,2 5 0 0 0,-2-7-1 0 0,0-2-6 0 0,0 0 1 0 0,-1-1-144 0 0,0 1 0 0 0,0 0 0 0 0,0-1 0 0 0,0 1 0 0 0,1-1 0 0 0,-1 1 0 0 0,0-1 0 0 0,0 1 0 0 0,1-1 1 0 0,-1 0-1 0 0,0 1 0 0 0,1-1 0 0 0,-1 0 0 0 0,0 1 0 0 0,1-1 0 0 0,-1 0 0 0 0,1 0 0 0 0,0 0 0 0 0,-1 1 0 0 0,1-1 1 0 0,-1-1 77 0 0,-3-7-1334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24.1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19 6447 0 0,'0'0'142'0'0,"0"0"22"0"0,0 0 13 0 0,-1 0-20 0 0,-3 2-50 0 0,3-1 274 0 0,1-1 110 0 0,0 0 18 0 0,0 0-66 0 0,-1 0-294 0 0,-6-1-133 0 0,2-2-80 0 0,3 2-273 0 0,2 1-138 0 0,-1-3-33 0 0,-7-10-4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24.4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 6447 0 0,'0'0'136'0'0,"0"0"32"0"0,0 0 8 0 0,0 0 16 0 0,-8 3-192 0 0,8-3 0 0 0,0 0 0 0 0,0 0 0 0 0,-8 2 0 0 0,8-2 0 0 0,0 0 0 0 0,0 0 0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29.8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1161 4607 0 0,'0'0'102'0'0,"0"0"20"0"0,0 0 6 0 0,0 0 51 0 0,0 0 213 0 0,0 0 96 0 0,0 0 21 0 0,0 0-66 0 0,0 0-222 0 0,0 0 166 0 0,0 0 101 0 0,0 0 21 0 0,0 0-66 0 0,0 0-222 0 0,0 0 166 0 0,2 2 305 0 0,-2-2-671 0 0,0 0-1 0 0,0 0 0 0 0,0 0 0 0 0,0 0 1 0 0,0 0-1 0 0,0 0 0 0 0,0 0 0 0 0,0 0 0 0 0,0 1 1 0 0,0-1-1 0 0,0 0 0 0 0,0 0 0 0 0,0 0 1 0 0,0 0-1 0 0,0 0 0 0 0,1 0 0 0 0,-1 0 1 0 0,0 0-1 0 0,0 0 0 0 0,0 0 0 0 0,0 0 0 0 0,0 0 1 0 0,0 0-1 0 0,0 0 0 0 0,0 0 0 0 0,0 0 1 0 0,0 0-1 0 0,0 0 0 0 0,0 0 0 0 0,0 0 1 0 0,0 0-1 0 0,0 0 0 0 0,0 0 0 0 0,0 0 1 0 0,0 0-1 0 0,0 0 0 0 0,0 0 0 0 0,0 0 0 0 0,0 0 1 0 0,1 0-1 0 0,-1 0 0 0 0,0 0 0 0 0,0 0 1 0 0,0 0-1 0 0,0 0 0 0 0,0 0 0 0 0,0 0 1 0 0,0 0-1 0 0,0 0 0 0 0,0 0 0 0 0,0 0 0 0 0,0 0 1 0 0,0 0-1 0 0,0 0 0 0 0,0 0 0 0 0,0 0 1 0 0,0-1-1 0 0,0 1 0 0 0,0 0 0 0 0,0 0 1 0 0,0 0-1 0 0,0 0 0 0 0,0 0 0 0 0,0 0 1 0 0,0 0-1 0 0,0 0 0 0 0,0 0-20 0 0,-7-37 1589 0 0,6 32-1585 0 0,0-1-1 0 0,1 1 0 0 0,-1-1 0 0 0,1 1 0 0 0,1 0 1 0 0,-1-5-4 0 0,1-14-4 0 0,-1 1 4 0 0,1-1 0 0 0,4-18 0 0 0,-2 14 0 0 0,0-20 0 0 0,-3 32 0 0 0,3-12 0 0 0,0-8 0 0 0,-1 15 0 0 0,1-1 0 0 0,2-5 0 0 0,1-12 0 0 0,-4 30 0 0 0,0-6 0 0 0,0-1 0 0 0,-1 1 0 0 0,-1-1 0 0 0,0-3-8 0 0,1 0-1 0 0,1-5 9 0 0,1-28 89 0 0,-3 30 144 0 0,-1 3 203 0 0,1 0 0 0 0,2 0 0 0 0,0 0-1 0 0,1-6-435 0 0,-2 18 0 0 0,0 0 0 0 0,0-1 0 0 0,-1 1 0 0 0,-1-7 0 0 0,1-14 0 0 0,0 5 0 0 0,-1 18 0 0 0,1 0 0 0 0,0 0 0 0 0,1-1 0 0 0,-1 1 0 0 0,1 0 0 0 0,1-4 0 0 0,2-6 0 0 0,-1 0 0 0 0,-1-3 0 0 0,7-25 0 0 0,-6 29 0 0 0,0 0 0 0 0,-1 0 0 0 0,0-1 0 0 0,-1-11 0 0 0,-1 15 0 0 0,1 0 0 0 0,-1-1 0 0 0,0 0 0 0 0,-1-3 0 0 0,0 3 0 0 0,3 1 0 0 0,0 5 85 0 0,0 7 0 0 0,0 4-933 0 0,-1-3-2686 0 0,-1-2-1238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45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266 941 1463 0 0,'0'0'67'0'0,"-2"-1"-3"0"0,-7-1-51 0 0,-10-4 10 0 0,14 4 82 0 0,-1 0-1 0 0,0 1 0 0 0,-4-1-104 0 0,3 1 241 0 0,0 1 0 0 0,1-1 0 0 0,-1 1 0 0 0,0 1 0 0 0,1 0 0 0 0,-1-1 0 0 0,1 2 0 0 0,-4 0-241 0 0,8-1 344 0 0,-6 2 222 0 0,4 0-446 0 0,-10 2 1238 0 0,-14 3-1358 0 0,1-1 828 0 0,25-6-546 0 0,-5 3 124 0 0,4-2-326 0 0,-13 7 374 0 0,15-8-277 0 0,-2 0-33 0 0,1 1 0 0 0,0-1 1 0 0,0 1-1 0 0,-1-1 0 0 0,1 1 0 0 0,0 1-144 0 0,0-2 208 0 0,1 0 2 0 0,-5 3 4 0 0,5-3 2 0 0,1-1 0 0 0,0 0-2 0 0,0 0-12 0 0,-2 1-2 0 0,-3 1 117 0 0,7-2 634 0 0,14-2 843 0 0,-8 1-2145 0 0,11-3 422 0 0,7-2 123 0 0,2 3-34 0 0,-9 1-55 0 0,-14 0-91 0 0,-1 0 1 0 0,22-4 49 0 0,-17 5-7 0 0,0-1-1 0 0,-1-1 1 0 0,1 1-1 0 0,-1-1-56 0 0,2-1 150 0 0,0 1 0 0 0,9-2-150 0 0,-11 3 93 0 0,0-1 0 0 0,0 1 0 0 0,0-1 0 0 0,5-3-93 0 0,-8 4 49 0 0,1-1 0 0 0,0 1 0 0 0,0 0 0 0 0,2 0-49 0 0,-1 0 52 0 0,0 0 0 0 0,0 0 0 0 0,2-2-52 0 0,14-6 197 0 0,10-2-197 0 0,-9 4 227 0 0,11-7-227 0 0,30-12 172 0 0,-42 18-65 0 0,-1 0-1 0 0,1-2 0 0 0,19-13-106 0 0,-22 12 80 0 0,12-5-80 0 0,5-3 37 0 0,-15 8 29 0 0,21-7-66 0 0,9-5 60 0 0,0 0-50 0 0,40-12-10 0 0,-52 22 68 0 0,19-2-68 0 0,30-9 71 0 0,-57 14 46 0 0,28-15-117 0 0,-11 5 79 0 0,-13 5-6 0 0,36-13 107 0 0,-33 14 8 0 0,10-7-188 0 0,-14 6 25 0 0,41-24 78 0 0,-48 26-28 0 0,21-9-75 0 0,-48 22 0 0 0,22-8 23 0 0,24-12 7 0 0,10-7 45 0 0,9-3 32 0 0,-22 9-99 0 0,-29 15 8 0 0,1-1 1 0 0,-2 0 0 0 0,1-1-1 0 0,5-5-16 0 0,-11 6 1 0 0,-4 4 15 0 0,0 0 1 0 0,1 0 0 0 0,-1 1 0 0 0,1-1-1 0 0,1 1-16 0 0,28-14 71 0 0,-10 1 54 0 0,-18 10 10 0 0,2 0 0 0 0,8-3-135 0 0,-4 2 62 0 0,1 1 57 0 0,11-8-119 0 0,-15 9 54 0 0,-7 4-47 0 0,-1 1 1 0 0,0-1-1 0 0,0 0 0 0 0,0 0 0 0 0,0 0 0 0 0,0-1 0 0 0,0 1 0 0 0,0 0 0 0 0,0-1 0 0 0,1 0-7 0 0,7-5 11 0 0,6-4 41 0 0,-10 6 3 0 0,5-3-44 0 0,-9 5-8 0 0,-1 1 4 0 0,1 0 48 0 0,-2 2 17 0 0,1 0-7 0 0,6-4-73 0 0,-6 4-93 0 0,-1 0 1 0 0,0 0-22 0 0,0 0-132 0 0,0 0-60 0 0,0 0-7 0 0,0 0-154 0 0,0 0-623 0 0,0 0-272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46.3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35 3855 0 0,'0'0'175'0'0,"0"0"38"0"0,0-3 57 0 0,2-20 2290 0 0,-2 23-2491 0 0,0-1 1 0 0,0 1 0 0 0,0 0-1 0 0,0-1 1 0 0,0 1 0 0 0,-1 0-1 0 0,1-1 1 0 0,0 1 0 0 0,0 0-1 0 0,0 0 1 0 0,0-1 0 0 0,0 1-1 0 0,0 0 1 0 0,-1 0 0 0 0,1-1-1 0 0,0 1 1 0 0,0 0 0 0 0,0 0-1 0 0,-1-1 1 0 0,1 1 0 0 0,0 0-1 0 0,0 0 1 0 0,-1 0 0 0 0,1 0-1 0 0,0-1 1 0 0,0 1 0 0 0,-1 0-1 0 0,1 0 1 0 0,0 0 0 0 0,-1 0-1 0 0,1 0 1 0 0,0 0-70 0 0,-8-1 1098 0 0,8 1-1251 0 0,-2 0 489 0 0,0 0-9 0 0,-6 3-40 0 0,7-3-21 0 0,-1 2-2 0 0,-5 11-79 0 0,1-1-1 0 0,0 1 0 0 0,1 0 0 0 0,0 1 1 0 0,1-1-1 0 0,0 1 0 0 0,2 0 0 0 0,-1 0 0 0 0,2 0 1 0 0,-1 0-1 0 0,2 10-184 0 0,1 2 115 0 0,1 0 1 0 0,1 0-1 0 0,2-1 0 0 0,5 20-115 0 0,17 66 190 0 0,-17-69 243 0 0,1 12-433 0 0,2 11 512 0 0,14 70 217 0 0,-20-108-533 0 0,5 12-196 0 0,6 17 170 0 0,-9-26-64 0 0,11 22 217 0 0,-15-40-246 0 0,1 3 1 0 0,-1-1-12 0 0,-3-10-42 0 0,0 0 0 0 0,0 1 0 0 0,-1-1 0 0 0,0 1 0 0 0,1 3-24 0 0,1 4 78 0 0,4 11 28 0 0,-6-21-26 0 0,-1 1 0 0 0,8 23 43 0 0,-4-13-70 0 0,1 1 11 0 0,-1-1 0 0 0,0 4-4 0 0,-4-14-55 0 0,0-1 1 0 0,0-1 0 0 0,0 1 0 0 0,0 0-1 0 0,0-1 1 0 0,0 1 0 0 0,0 0 0 0 0,0-1 0 0 0,1 1 0 0 0,-1 0 0 0 0,1 0-6 0 0,1 2 9 0 0,-1 0-6 0 0,-1 14 61 0 0,0-14-64 0 0,-2 16 11 0 0,0-8 32 0 0,-1 7-2 0 0,-6 14 64 0 0,6-22-94 0 0,2-6 32 0 0,-4 7-34 0 0,4-10-7 0 0,1 2-3 0 0,-6 25 1 0 0,0-6 72 0 0,5-20-12 0 0,-1 12-27 0 0,2-12-5 0 0,1 14-13 0 0,0-7-4 0 0,0-8 42 0 0,-1 0-15 0 0,4 8-138 0 0,-4-8-148 0 0,0-2-26 0 0,0 0-747 0 0,0 0-3148 0 0,0 0-1353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54.8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 4607 0 0,'0'0'102'0'0,"0"0"20"0"0,0 0 6 0 0,2 1 51 0 0,-1-1-120 0 0,0 1-1 0 0,0-1 1 0 0,0 0 0 0 0,0 1-1 0 0,0-1 1 0 0,0 0 0 0 0,1 1-1 0 0,-1-1 1 0 0,0 0 0 0 0,0 0-1 0 0,0 0 1 0 0,0 0 0 0 0,0 0-1 0 0,0 0 1 0 0,2-1-59 0 0,-2 1 509 0 0,1-1 3 0 0,4-2 0 0 0,-4 2 0 0 0,-2 1 0 0 0,0 0 0 0 0,0 0 0 0 0,0 0 0 0 0,0 0 0 0 0,1-1-69 0 0,9-10 165 0 0,-9 10-120 0 0,-1 1 21 0 0,0 0-66 0 0,0 0-222 0 0,0 0 166 0 0,0 0 101 0 0,0 0 21 0 0,0 0-66 0 0,0 0-222 0 0,0 0 166 0 0,0 0 101 0 0,0 0 21 0 0,0 0-66 0 0,0 2-294 0 0,-1 0-138 0 0,-1 1-6 0 0,1 11-5 0 0,-1 92 0 0 0,2-74 0 0 0,2-4 530 0 0,1-1-1 0 0,1 1 0 0 0,1-1 1 0 0,3 6-530 0 0,-6-24-70 0 0,21 95 70 0 0,-16-72 0 0 0,11 28 0 0 0,-2-5 0 0 0,8 41 0 0 0,-15-63 0 0 0,-4-15 0 0 0,-1-1 0 0 0,1 5 0 0 0,12 81 0 0 0,4 31 0 0 0,-15-91 17 0 0,-2-18 1406 0 0,-1 8-1423 0 0,4 14 608 0 0,-6-33-608 0 0,0-8 0 0 0,0 0 0 0 0,-1 0 0 0 0,0 3 0 0 0,0 12 0 0 0,0-15 47 0 0,0 4-2782 0 0,-2-11 1221 0 0,-3-3-20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56.5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67 228 4607 0 0,'-2'-8'104'0'0,"2"0"-1"0"0,-1-1 0 0 0,1 1 0 0 0,1-6-103 0 0,-1-19 499 0 0,0 28-195 0 0,1-1 0 0 0,-1 1-1 0 0,1 0 1 0 0,0-1-1 0 0,0 1 1 0 0,1-3-304 0 0,-1 4 282 0 0,1-1 1 0 0,-1 0-1 0 0,-1 1 0 0 0,1-1 0 0 0,-1 0 1 0 0,1 0-1 0 0,-1 0 0 0 0,-1-2-282 0 0,-1-13 1147 0 0,2 15-872 0 0,0 0 0 0 0,-1 1 0 0 0,0-1 0 0 0,0 0 0 0 0,0 1 0 0 0,0-1 0 0 0,-2-3-275 0 0,2 7 443 0 0,1 1-222 0 0,0 0 166 0 0,0 0 101 0 0,0 0 21 0 0,0 0-66 0 0,0 4-402 0 0,1-1 0 0 0,-1 1 1 0 0,1 0-1 0 0,0 2-41 0 0,2 10 0 0 0,0 2 392 0 0,5 17-392 0 0,2 9 539 0 0,20 102 621 0 0,-9-46-1203 0 0,1-8 43 0 0,3 22 0 0 0,31 323 2048 0 0,-50-398-2048 0 0,6 23 0 0 0,2 5 0 0 0,-6-6 0 0 0,-8-61 0 0 0,0 0 0 0 0,0 0 0 0 0,0 0 0 0 0,0 0 0 0 0,0 0 0 0 0,0 0 0 0 0,0 0 0 0 0,1 0 0 0 0,-1 0 0 0 0,0 1 0 0 0,0-1 0 0 0,0 0 0 0 0,0 0 0 0 0,0 0 0 0 0,0 0 0 0 0,0 0 0 0 0,0 0 0 0 0,0 0 0 0 0,0 0 0 0 0,0 0 0 0 0,0 0 0 0 0,0 0 0 0 0,0 0 0 0 0,0 0 0 0 0,0 0 0 0 0,0 1 0 0 0,0-1 0 0 0,0 0 0 0 0,0 0 0 0 0,0 0 0 0 0,0 0 0 0 0,0 0 0 0 0,0 0 0 0 0,0 0 0 0 0,0 0 0 0 0,0 0 0 0 0,0 0 0 0 0,-1 0 0 0 0,1 0 0 0 0,0 0 0 0 0,0 0 0 0 0,0 0 0 0 0,0 0 0 0 0,0 1 0 0 0,0-1 0 0 0,0 0 0 0 0,0 0 0 0 0,0 0 0 0 0,0 0 0 0 0,0 0 0 0 0,0 0 0 0 0,0 0 0 0 0,0 0 0 0 0,0 0 0 0 0,0 0 0 0 0,-1 0 0 0 0,1 0 0 0 0,0 0 0 0 0,0 0 0 0 0,-3-4 0 0 0,-4-8 0 0 0,-19-45 0 0 0,22 45 0 0 0,1 0 0 0 0,-1 0 0 0 0,2 0 0 0 0,0-1 0 0 0,0-9 0 0 0,-1-4 0 0 0,-10-147 0 0 0,8 117 0 0 0,2 12 0 0 0,1-2 0 0 0,6-135 0 0 0,-3 162 0 0 0,-3-31 0 0 0,1 11 0 0 0,0 11 0 0 0,-3-13 0 0 0,1 13 0 0 0,2 20 0 0 0,1 8 0 0 0,0 0 0 0 0,0 1 0 0 0,0-1 0 0 0,0 0 0 0 0,0 0 0 0 0,0 0 0 0 0,0 0 0 0 0,-1 0 0 0 0,1 0 0 0 0,0 0 0 0 0,0 0 0 0 0,0 0 0 0 0,0 0 0 0 0,0 0 0 0 0,0 0 0 0 0,0 0 0 0 0,0 0 0 0 0,0 0 0 0 0,-1 0 0 0 0,1 0 0 0 0,0 0 0 0 0,0 0 0 0 0,0 0 0 0 0,0 0 0 0 0,0 0 0 0 0,0 0 0 0 0,0 0 0 0 0,0 0 0 0 0,-1 0 0 0 0,1 0 0 0 0,0 0 0 0 0,0 0 0 0 0,0 0 0 0 0,0 0 0 0 0,0 0 0 0 0,0 0 0 0 0,0 0 0 0 0,0 0 0 0 0,0 0 0 0 0,0 0 0 0 0,-1 0 0 0 0,1 0 0 0 0,0 0 0 0 0,0 0 0 0 0,0-1 0 0 0,0 1 0 0 0,0 0 0 0 0,0 0 0 0 0,0 0 0 0 0,0 0 0 0 0,0 0 0 0 0,0 0 0 0 0,0 0 0 0 0,0 0 0 0 0,0 0 0 0 0,0-1 0 0 0,0 1 0 0 0,0 0 0 0 0,0 0 0 0 0,0 0 0 0 0,0 0 0 0 0,0 0 0 0 0,0 0 0 0 0,0 0 0 0 0,0 0 0 0 0,0 0 0 0 0,0-1 0 0 0,-2 6 0 0 0,0-2 0 0 0,1 1 0 0 0,-1-1 0 0 0,1 1 0 0 0,0-1 0 0 0,1 1 0 0 0,-1-1 0 0 0,0 1 0 0 0,1 0 0 0 0,-1 32 0 0 0,2-23 0 0 0,2 230 0 0 0,1-176 0 0 0,1 62 0 0 0,-5 238 0 0 0,4-295-83 0 0,0-4 1097 0 0,-4-66-505 0 0,0-2-66 0 0,0-9-278 0 0,1 1-165 0 0,-2 1 0 0 0,1-1 0 0 0,-1 0 0 0 0,0 0 0 0 0,-1 0 0 0 0,-2-7 0 0 0,-8-30 0 0 0,1-1 0 0 0,-2-32 0 0 0,9 55 0 0 0,-16-112 0 0 0,2-50 0 0 0,10 92 0 0 0,-5-5 0 0 0,-18-91 0 0 0,26 163 0 0 0,-4-34 0 0 0,0-6 0 0 0,2 28 0 0 0,-10-44 0 0 0,15 74 0 0 0,1 0 0 0 0,-1-8 0 0 0,2 11 0 0 0,0 0 0 0 0,-1-1 0 0 0,0 1 0 0 0,0 0 0 0 0,0 0 0 0 0,-1 0 0 0 0,-2-4 0 0 0,1 2 0 0 0,15 38-2793 0 0,-6-20 1770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2:58.9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50 782 4607 0 0,'0'0'102'0'0,"0"0"20"0"0,0 0 6 0 0,-1 2 51 0 0,0 0-530 0 0,0 0 648 0 0,1 0 0 0 0,-1-1 0 0 0,0 1-1 0 0,0 0 1 0 0,0-1 0 0 0,0 1 0 0 0,0-1 0 0 0,0 0 0 0 0,0 1-1 0 0,-1-1 1 0 0,1 0 0 0 0,0 0 0 0 0,-1 1 0 0 0,1-1-1 0 0,-1 0-296 0 0,1-1 387 0 0,1 0 101 0 0,0 0 21 0 0,0 0 3 0 0,0 0 0 0 0,-6 1 286 0 0,5-1-636 0 0,0 1 1 0 0,0-1-1 0 0,0 0 1 0 0,1 0-1 0 0,-1 0 1 0 0,0 0-1 0 0,0 0 1 0 0,0 0-1 0 0,0 0 0 0 0,1 0 1 0 0,-1-1-1 0 0,0 1 1 0 0,0 0-1 0 0,0-1-162 0 0,-1 1 181 0 0,1 0-168 0 0,1 0-1 0 0,0 0 1 0 0,0 0 0 0 0,0 0 0 0 0,-1 0 0 0 0,1 0-1 0 0,0-1 1 0 0,0 1 0 0 0,0 0 0 0 0,-1 0 0 0 0,1 0 0 0 0,0 0-1 0 0,0 0 1 0 0,0 0 0 0 0,-1 0 0 0 0,1-1 0 0 0,0 1-1 0 0,0 0 1 0 0,0 0 0 0 0,0 0 0 0 0,0 0 0 0 0,-1-1 0 0 0,1 1-1 0 0,0 0-12 0 0,-1-14 120 0 0,0 4 86 0 0,1 7-32 0 0,0 1-1 0 0,0-1 1 0 0,0 0 0 0 0,0 1 0 0 0,1-1-1 0 0,-1 0 1 0 0,1 0 0 0 0,-1 1-1 0 0,1-1 1 0 0,0 1 0 0 0,0-1 0 0 0,0 1-1 0 0,0-1-173 0 0,12-20-180 0 0,1 0 0 0 0,9-9 180 0 0,-14 20 0 0 0,0 0 0 0 0,0 1 0 0 0,2-7 0 0 0,-7 11 0 0 0,1 1 0 0 0,0 0 0 0 0,1-2 0 0 0,11-13 0 0 0,-11 11 0 0 0,1 1 0 0 0,0 0 0 0 0,1 0 0 0 0,0 0 0 0 0,0 1 0 0 0,1 1 0 0 0,5-4 0 0 0,-3 2 0 0 0,0-1 0 0 0,-1 1 0 0 0,0-2 0 0 0,0 1 0 0 0,-1 0 0 0 0,70-81 1384 0 0,-57 66-1080 0 0,2 1 0 0 0,19-14-304 0 0,-20 19 0 0 0,-10 8 0 0 0,0 1 0 0 0,2-1 0 0 0,23-16 0 0 0,-26 17 0 0 0,1 1 0 0 0,0 1 0 0 0,1 0 0 0 0,4-1 0 0 0,33-17 0 0 0,-40 22 0 0 0,18-9 0 0 0,0 3 0 0 0,22-6 0 0 0,-13 7 0 0 0,57-14 0 0 0,-83 20 0 0 0,-4 0 0 0 0,-1 1 0 0 0,1 0 0 0 0,0 1 0 0 0,6-1 0 0 0,7-1 0 0 0,-12 1 0 0 0,0 1 0 0 0,0 0 0 0 0,0 0 0 0 0,5 1 0 0 0,79-6 0 0 0,3 0 0 0 0,-76 6 0 0 0,10 3 0 0 0,-14-1 0 0 0,0-1 0 0 0,12-1 0 0 0,108-1 0 0 0,-88 0 0 0 0,34 5 0 0 0,-67-4 293 0 0,-1 1-1 0 0,1 1 1 0 0,-1 1-1 0 0,1 0 1 0 0,-1 0 0 0 0,0 1-1 0 0,6 4-292 0 0,-11-5 0 0 0,0 0 0 0 0,1 0 0 0 0,0-1 0 0 0,9 1 0 0 0,-6 0 0 0 0,32 3 0 0 0,0-2 0 0 0,17-1 0 0 0,-32-2 0 0 0,60-1 0 0 0,5 1 0 0 0,-75 1 0 0 0,-1 1 0 0 0,0 0 0 0 0,4 3 0 0 0,1 0 0 0 0,17 1 0 0 0,-8-4 0 0 0,-8 0 0 0 0,0 0 0 0 0,11 4 0 0 0,30 7 0 0 0,-44-11 0 0 0,-17-3 0 0 0,1 0 0 0 0,-1 1 0 0 0,0 0 0 0 0,2 1 0 0 0,17 6 0 0 0,17 5 0 0 0,27 3 0 0 0,-26-6 0 0 0,25 10 0 0 0,-55-15 0 0 0,-6-3 0 0 0,0 0 0 0 0,0 0 0 0 0,1 0 0 0 0,-1-1 0 0 0,1 1 0 0 0,0-1 0 0 0,-1 1 0 0 0,4 2 0 0 0,8 2 0 0 0,55 14 0 0 0,-70-19 0 0 0,-2-1 0 0 0,0 0 0 0 0,1 0 0 0 0,-1 0 0 0 0,0 0 0 0 0,0 0 0 0 0,0 1 0 0 0,0-1 0 0 0,0 0 0 0 0,0 1 0 0 0,0-1 0 0 0,2 1 0 0 0,24 12 0 0 0,-19-9 148 0 0,1-1-1 0 0,-2 2 1 0 0,7 3-148 0 0,-10-6 264 0 0,0 1 0 0 0,0-1 0 0 0,1-1 0 0 0,-1 1 0 0 0,3 0-264 0 0,5 2-600 0 0,19 3 378 0 0,82 33 1329 0 0,-58-16-1107 0 0,10 0 0 0 0,-42-14 0 0 0,-10-5 0 0 0,11 2 0 0 0,-19-5 0 0 0,18 7 0 0 0,-12-4 0 0 0,9 2 0 0 0,-15-5 0 0 0,0-1 0 0 0,0 1 0 0 0,0 1 0 0 0,0-1 0 0 0,1 1 0 0 0,8 5 0 0 0,-9-6 0 0 0,-1 1 0 0 0,1-1 0 0 0,-1 2 0 0 0,1-1 0 0 0,-1 0 0 0 0,-1 0 0 0 0,-1-2 0 0 0,0 1 0 0 0,0-1 0 0 0,0 1 0 0 0,0-1 0 0 0,0 0 0 0 0,0 0 0 0 0,0 0 0 0 0,1 1 0 0 0,7 2 0 0 0,-3-1 0 0 0,-4-1 0 0 0,1 0 0 0 0,0 0 0 0 0,0 0 0 0 0,-1 0 0 0 0,2 2 0 0 0,21 13 0 0 0,-18-12 0 0 0,0 0 0 0 0,0-1 0 0 0,3 2 0 0 0,-1-1 0 0 0,14 8 0 0 0,-11-9 0 0 0,-9-3 0 0 0,0 1 0 0 0,0-1 0 0 0,-1 0 0 0 0,1 1 0 0 0,0 0 0 0 0,-1 0 0 0 0,3 1 0 0 0,37 22 0 0 0,-40-23 0 0 0,5 1 0 0 0,1-1 0 0 0,3 1 0 0 0,-4-1 0 0 0,1 0 0 0 0,-1 1 0 0 0,4 2 0 0 0,-7-4 0 0 0,-2-1 0 0 0,0 1 0 0 0,-1 0 0 0 0,1-1 0 0 0,-1 1 0 0 0,1 0 0 0 0,-1 0 0 0 0,2 1 0 0 0,1 0 0 0 0,18 9 0 0 0,-12-4 0 0 0,1 1 0 0 0,3-1 0 0 0,9 4 0 0 0,-22-11 0 0 0,18 12 0 0 0,-7-5 0 0 0,0 0 0 0 0,0-1 0 0 0,1-1 0 0 0,-3 2 0 0 0,1 0 0 0 0,0 2 0 0 0,-4-2-133 0 0,-6-5-563 0 0,-2-2-257 0 0,-2 0-1286 0 0,-6 0-4924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3:01.1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25 6447 0 0,'0'0'142'0'0,"0"0"22"0"0,0 0 13 0 0,0-1 55 0 0,1-21 4253 0 0,-1 21-3973 0 0,0 1 0 0 0,0 0-69 0 0,0 0-222 0 0,0 0 166 0 0,0 0 101 0 0,0 0 21 0 0,0 0 3 0 0,0 0 0 0 0,0 0 0 0 0,0 0 0 0 0,0 0-69 0 0,1 1-294 0 0,0 3-146 0 0,0 0-1 0 0,0 0 0 0 0,0 0 1 0 0,0 0-1 0 0,-1 1 0 0 0,1-1 1 0 0,-1 2-3 0 0,1 9-1 0 0,1-1 655 0 0,0 0 0 0 0,-1 0-1 0 0,-1 7-653 0 0,2 23 87 0 0,-1-24-87 0 0,-1 17 0 0 0,0-22 0 0 0,0 1 0 0 0,1-1 0 0 0,2 6 0 0 0,-1 1 251 0 0,0 1 1 0 0,-2-1-1 0 0,-1 21-251 0 0,0-38 177 0 0,0 163 940 0 0,2-92-1117 0 0,0 53 0 0 0,-1-72 0 0 0,-1-22 0 0 0,1-2 0 0 0,1 0 0 0 0,1 1 0 0 0,3 1 0 0 0,-2-13 0 0 0,-1 17 0 0 0,-1-15 0 0 0,0-12 0 0 0,-1-2 0 0 0,1-1 72 0 0,0-7 299 0 0,-1-2 117 0 0,0 0 21 0 0,0 0-66 0 0,-1-2-294 0 0,-6-27-134 0 0,3 13-15 0 0,0 0 1 0 0,1 0-1 0 0,1-1 0 0 0,-3-62 0 0 0,3-38 0 0 0,-1-40 0 0 0,1 61 0 0 0,-1-8 0 0 0,1 57 0 0 0,1 17 0 0 0,-5-26 0 0 0,5 46 0 0 0,0 6 0 0 0,1 1 0 0 0,-1-1 0 0 0,0 0 0 0 0,0 0 0 0 0,-1 0 0 0 0,1 1 0 0 0,-1-1 0 0 0,-1-2 0 0 0,0-1 0 0 0,2 7 0 0 0,1 0 0 0 0,0 0 0 0 0,0 0 0 0 0,0-1 0 0 0,0 1 0 0 0,0 0 0 0 0,-1 0 0 0 0,1 0 0 0 0,0 0 0 0 0,0-1 0 0 0,0 1 0 0 0,-1 0 0 0 0,1 0 0 0 0,0 0 0 0 0,0 0 0 0 0,0 0 0 0 0,-1 0 0 0 0,1-1 0 0 0,0 1 0 0 0,0 0 0 0 0,-1 0 0 0 0,1 0 0 0 0,-4 5 0 0 0,2-1 0 0 0,0 1 0 0 0,1-1 0 0 0,0 0 0 0 0,0 1 0 0 0,1-1 0 0 0,-1 1 0 0 0,1-1 0 0 0,0 1 0 0 0,0 2 0 0 0,0 8 0 0 0,0-6 0 0 0,0-1 0 0 0,1 1 0 0 0,0 0 0 0 0,2 7 0 0 0,1 7 0 0 0,0 1 0 0 0,4 9 0 0 0,-2-9 0 0 0,0 9 0 0 0,31 311 0 0 0,-22-220 0 0 0,-11-91 0 0 0,3 27 0 0 0,-7-52 0 0 0,1-1 0 0 0,0 1 0 0 0,1-1 0 0 0,0 7 0 0 0,0-1 0 0 0,0 9 0 0 0,-1-9 0 0 0,-2 0 0 0 0,0 0 0 0 0,1-13 0 0 0,0 1 0 0 0,0 0 0 0 0,-1-1 0 0 0,1 1 0 0 0,0-1 0 0 0,0 1 0 0 0,0-1 0 0 0,0 1 0 0 0,-1-1 0 0 0,1 1 0 0 0,0-1 0 0 0,0 1 0 0 0,-1-1 0 0 0,1 1 0 0 0,0-1 0 0 0,-1 1 0 0 0,1-1 0 0 0,-1 0 0 0 0,1 0 0 0 0,-1-1 0 0 0,1 1 0 0 0,-1 0 0 0 0,1 0 0 0 0,0 0 0 0 0,-1-1 0 0 0,1 1 0 0 0,0 0 0 0 0,-1-1 0 0 0,1 1 0 0 0,0 0 0 0 0,-1-1 0 0 0,1 1 0 0 0,0 0 0 0 0,-1-1 0 0 0,1 0 0 0 0,-8-8 0 0 0,2-3 0 0 0,3 7 0 0 0,1 0 0 0 0,-1-1 0 0 0,2 1 0 0 0,-1-1 0 0 0,0 0 0 0 0,0-4 0 0 0,0-3 0 0 0,-5-31 0 0 0,1 0 0 0 0,2-4 0 0 0,-6-41 0 0 0,3 22 0 0 0,3-4 0 0 0,1 11 0 0 0,-7-28 0 0 0,5 44 0 0 0,1-14 0 0 0,-3-24 0 0 0,5 67 0 0 0,1-16 0 0 0,0 21 0 0 0,9 41 0 0 0,-1-5 0 0 0,1 15 0 0 0,-2 14 0 0 0,-1 32 0 0 0,-5 55 0 0 0,-1-57 0 0 0,-2 127 0 0 0,1-136 0 0 0,2 44 0 0 0,0-31 0 0 0,0-76 0 0 0,-1-4 0 0 0,1-18 0 0 0,0 5-182 0 0,0 0 1 0 0,1 0-1 0 0,-1 0 0 0 0,1 0 1 0 0,0 0 181 0 0,0-6-874 0 0,-2-2-137 0 0,-1 0-12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3:04.7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 1553 4607 0 0,'0'0'208'0'0,"1"2"-9"0"0,6 30 559 0 0,-2-4 589 0 0,2 5 567 0 0,0 5-1914 0 0,-7-38 54 0 0,0 3 188 0 0,0 0-1 0 0,0-1 1 0 0,0 1-1 0 0,-1 0 1 0 0,1-1-1 0 0,-1 1 1 0 0,0-1-1 0 0,1 1 1 0 0,-2 0-242 0 0,1 1-46 0 0,-7 22 134 0 0,8-25 283 0 0,0-1 117 0 0,-1 9 1560 0 0,1-9-2043 0 0,0 0-1 0 0,0 0 1 0 0,0 0-1 0 0,0 0 1 0 0,0 1 0 0 0,0-1-1 0 0,0 0 1 0 0,0 0-1 0 0,0 0 1 0 0,0 0 0 0 0,0 0-1 0 0,-1 0 1 0 0,1 0-1 0 0,0 0 1 0 0,0 0-1 0 0,0 0 1 0 0,0 0 0 0 0,0 0-1 0 0,0 0 1 0 0,0 0-1 0 0,0 0 1 0 0,0 0 0 0 0,-1 0-1 0 0,1 0 1 0 0,0 0-1 0 0,0 0 1 0 0,0 0 0 0 0,0 0-1 0 0,0 0 1 0 0,0 0-1 0 0,0 0 1 0 0,0 0 0 0 0,-1 0-1 0 0,1 0 1 0 0,0 0-1 0 0,0 0 1 0 0,0 0 0 0 0,0 0-1 0 0,0 0 1 0 0,0 0-1 0 0,0 0 1 0 0,0 0 0 0 0,0 0-1 0 0,0 0 1 0 0,-1 0-1 0 0,1 0 1 0 0,0-1 0 0 0,0 1-1 0 0,0 0 1 0 0,0 0-1 0 0,0 0 1 0 0,0 0 0 0 0,0 0-1 0 0,0 0 1 0 0,0 0-1 0 0,0 0-4 0 0,-4-11 307 0 0,0-19 188 0 0,2 22-437 0 0,1-8 256 0 0,0 0-1 0 0,1 0 1 0 0,1 0-1 0 0,1 0 1 0 0,0-1-314 0 0,2-27 480 0 0,11-136-480 0 0,-2-9 0 0 0,-11 148-5 0 0,-2-8 5 0 0,0-20 448 0 0,1 1 444 0 0,0-15-195 0 0,0-59-681 0 0,-2 74-16 0 0,0 24 0 0 0,0 14 0 0 0,2-8 0 0 0,0 15 0 0 0,0 0 0 0 0,-1-1 0 0 0,-1 1 0 0 0,-2 0 0 0 0,-2-12 0 0 0,-3-7 0 0 0,3 17 0 0 0,-3-8 0 0 0,0-8 0 0 0,5 27 0 0 0,0 1 0 0 0,-2-6 0 0 0,-4-18 0 0 0,4 12 0 0 0,3 19 0 0 0,-8-36 0 0 0,-2-17 0 0 0,11 53 0 0 0,0 0 0 0 0,1-1 0 0 0,0 1 0 0 0,1-7 0 0 0,0 13 0 0 0,-1-1 0 0 0,0 1 0 0 0,0-1 0 0 0,0 1 0 0 0,0-1 0 0 0,0 0 0 0 0,0 1 0 0 0,0-1 0 0 0,0 1 0 0 0,0-1 0 0 0,0 0 0 0 0,0 1 0 0 0,0-1 0 0 0,0 1 0 0 0,0-1 0 0 0,0 0 0 0 0,-1 1 0 0 0,1-1 0 0 0,-1-1 0 0 0,1 1 0 0 0,-1-2 0 0 0,0 19 0 0 0,-3 40 0 0 0,3-24 0 0 0,1-3 0 0 0,1 11 0 0 0,14 163 0 0 0,2-16 0 0 0,22 203 0 0 0,-34-347 0 0 0,-2 6 0 0 0,0 14 0 0 0,-1-38 0 0 0,-2 0 0 0 0,-1 1 0 0 0,0-3 0 0 0,1 1 0 0 0,1 8 0 0 0,2-4 0 0 0,-1 0 0 0 0,-2 1 0 0 0,0-1 0 0 0,-5 26 0 0 0,5-53 0 0 0,-1 0 0 0 0,1 0 0 0 0,0 0 0 0 0,0 0 0 0 0,-1 0 0 0 0,1 0 0 0 0,0 1 0 0 0,0-1 0 0 0,1 0 0 0 0,-1 0 0 0 0,0 0 0 0 0,0 1 0 0 0,-3 10 0 0 0,1-5 72 0 0,1-6 299 0 0,0-1 117 0 0,-4 2 21 0 0,3-2-66 0 0,1 0-294 0 0,0 0-147 0 0,-1 0-1 0 0,0 0 0 0 0,1 0 1 0 0,-1-1-1 0 0,0 1 0 0 0,1 0 1 0 0,-1-1-1 0 0,1 1 0 0 0,-1-1 1 0 0,1 0-1 0 0,-1 1 0 0 0,0-1-1 0 0,2 0 0 0 0,-1 1 0 0 0,1 0 0 0 0,-1 0 0 0 0,1-1 0 0 0,-1 1 0 0 0,1 0 0 0 0,-1-1 0 0 0,1 1 0 0 0,-1-1 0 0 0,1 1 0 0 0,-1 0 0 0 0,1-1 0 0 0,-1 1 0 0 0,1-1 0 0 0,0 0 0 0 0,0 1 0 0 0,-1-1 0 0 0,1 1 0 0 0,0-1 0 0 0,0 1 0 0 0,-1-1 0 0 0,1 0 0 0 0,0-1 0 0 0,-3-4 0 0 0,0-1 0 0 0,1 1 0 0 0,0-1 0 0 0,0 0 0 0 0,1 0 0 0 0,0 0 0 0 0,0-3 0 0 0,-1-14 0 0 0,3-13 0 0 0,-1-2 0 0 0,1-72 0 0 0,1 33 0 0 0,-9-236 0 0 0,-1 81 0 0 0,-6-81 0 0 0,14 311 0 0 0,-9-83 0 0 0,6 66 0 0 0,-1 0 0 0 0,0 1 0 0 0,-3-5 0 0 0,4 13 0 0 0,3 11 0 0 0,0 0 0 0 0,0 0 0 0 0,0 0 0 0 0,0 0 0 0 0,0 0 0 0 0,0 0 0 0 0,0-1 0 0 0,0 1 0 0 0,0 0 0 0 0,0 0 0 0 0,0 0 0 0 0,0 0 0 0 0,0 0 0 0 0,0 0 0 0 0,0 0 0 0 0,0 0 0 0 0,0 0 0 0 0,0 0 0 0 0,0 0 0 0 0,0-1 0 0 0,0 1 0 0 0,0 0 0 0 0,0 0 0 0 0,0 0 0 0 0,0 0 0 0 0,0 0 0 0 0,0 0 0 0 0,-1 0 0 0 0,1 0 0 0 0,0 0 0 0 0,0 0 0 0 0,0 0 0 0 0,0 0 0 0 0,0 0 0 0 0,0 0 0 0 0,0-1 0 0 0,0 1 0 0 0,0 0 0 0 0,0 0 0 0 0,0 0 0 0 0,0 0 0 0 0,0 0 0 0 0,-1 0 0 0 0,1 0 0 0 0,0 0 0 0 0,0 0 0 0 0,0 0 0 0 0,0 0 0 0 0,0 0 0 0 0,0 0 0 0 0,0 0 0 0 0,0 0 0 0 0,0 0 0 0 0,0 0 0 0 0,0 0 0 0 0,-3 6 0 0 0,1 9 0 0 0,1-9 0 0 0,-1 13 0 0 0,1-1 0 0 0,1 17 0 0 0,1-20 0 0 0,-2 0 0 0 0,0 0 0 0 0,0 24 0 0 0,11 137 0 0 0,0-31 0 0 0,3 207 0 0 0,-13-75 0 0 0,-3-98 0 0 0,4-198 299 0 0,1 1 0 0 0,1-4-299 0 0,4-29 842 0 0,-4-123-211 0 0,-2 52-654 0 0,26-199 23 0 0,-15 202 0 0 0,24-121 0 0 0,-32 218 0 0 0,6-21 0 0 0,-6 31 0 0 0,-1 0 0 0 0,-1 0 0 0 0,0-1 0 0 0,0-3 0 0 0,1-11-203 0 0,-2 22-183 0 0,0-1 1 0 0,-1 1-1 0 0,1-1 1 0 0,-1 1-1 0 0,0-1 1 0 0,-1 1-1 0 0,1-1 0 0 0,-1 1 1 0 0,-1-2 385 0 0,2 6-249 0 0,0-1 0 0 0,-1 1 0 0 0,0 0 0 0 0,1 0 0 0 0,-1 0 0 0 0,0 0 0 0 0,1 0 0 0 0,-1 1 0 0 0,0-1 0 0 0,0 0 0 0 0,0 0 0 0 0,0 0 0 0 0,0 1 0 0 0,0-1 0 0 0,0 0 0 0 0,-1 0 249 0 0,-11-3-2047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31:46.00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112 16 4975 0 0,'0'0'231'0'0,"-1"-1"-18"0"0,-4-3-131 0 0,-2-1 312 0 0,5 4-186 0 0,0 1-18 0 0,-15-4 52 0 0,15 3-176 0 0,-8 5 71 0 0,8-3-103 0 0,1-1 1 0 0,-1 1 0 0 0,0-1 0 0 0,1 1 0 0 0,-1 0 0 0 0,1 0 0 0 0,-1-1 0 0 0,1 1 0 0 0,-1 0 0 0 0,1 1 0 0 0,-1-1-1 0 0,1 0 1 0 0,0 0-35 0 0,-19 29 854 0 0,15-20-683 0 0,0-1 1 0 0,-1 6-172 0 0,2-5 91 0 0,3-8-48 0 0,0 1 1 0 0,1-1-1 0 0,-1 0 0 0 0,1 1 0 0 0,-1-1 0 0 0,1 1 0 0 0,0-1 0 0 0,0 1 1 0 0,0 1-44 0 0,0 1 181 0 0,0 2-75 0 0,1 0 1 0 0,-1-1 0 0 0,1 1-1 0 0,0 0 1 0 0,1-1 0 0 0,0 1-1 0 0,0-1 1 0 0,0 1 0 0 0,1-1-1 0 0,0 0 1 0 0,1 2-107 0 0,5 9 106 0 0,-5-10-67 0 0,0 0 0 0 0,0 0 1 0 0,0-1-1 0 0,1 0 1 0 0,0 1-40 0 0,50 56 170 0 0,-3-5-89 0 0,-18-18-34 0 0,-27-34-48 0 0,0 0 0 0 0,0-1 0 0 0,0 0 1 0 0,1 0-1 0 0,4 3 1 0 0,21 13 58 0 0,-19-12 46 0 0,1 0 0 0 0,1 0 0 0 0,-1-1 0 0 0,8 1-104 0 0,-14-6 29 0 0,0 0 0 0 0,0 0 0 0 0,0-1 0 0 0,1 0 0 0 0,-1-1 1 0 0,2 0-30 0 0,2 0 7 0 0,-2 1 33 0 0,0 0 0 0 0,3 2-40 0 0,-5-2 22 0 0,0 0 0 0 0,7 1-22 0 0,11 0 40 0 0,-24-2-35 0 0,1-1 1 0 0,0 0-1 0 0,-1 1 1 0 0,1-2-1 0 0,2 1-5 0 0,16-1 9 0 0,-1-1 84 0 0,0 0 1 0 0,-1-1-1 0 0,1-1 0 0 0,-1-2 0 0 0,0 1 0 0 0,-1-2 0 0 0,15-7-93 0 0,-25 9 65 0 0,-1 1-1 0 0,1-1 1 0 0,-1-1-1 0 0,-1 0 0 0 0,1 0 1 0 0,-1 0-1 0 0,0-1 1 0 0,3-4-65 0 0,9-13 340 0 0,0 0-1 0 0,-1-2-339 0 0,-14 20 61 0 0,0-1 36 0 0,1-1-1 0 0,-2 1 1 0 0,3-7-97 0 0,-2 5 111 0 0,0 0 0 0 0,5-7-111 0 0,8-15 278 0 0,9-21-278 0 0,-24 46 2 0 0,14-29 15 0 0,21-42 38 0 0,-31 66-55 0 0,-2 5 0 0 0,8-7 0 0 0,-6 6-10 0 0,-5 6-44 0 0,-1 1-638 0 0,0 0-2636 0 0,0 0-1124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3:07.2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107 706 4607 0 0,'0'0'102'0'0,"0"0"20"0"0,0 0 6 0 0,-1 1-21 0 0,-13 10 357 0 0,-7 0 1045 0 0,20-10-997 0 0,1-1-446 0 0,-1 1 0 0 0,0-1 1 0 0,1 0-1 0 0,-1 0 0 0 0,1 0 0 0 0,-1 1 0 0 0,1-1 0 0 0,-1 0 0 0 0,1 1 0 0 0,-1-1 0 0 0,1 1 0 0 0,-1-1 0 0 0,1 1-66 0 0,-2 0 165 0 0,-21 11 515 0 0,10-3 179 0 0,12-9-350 0 0,1 0-66 0 0,0 0-434 0 0,0 0 0 0 0,0 0 0 0 0,-1 0 0 0 0,1 0 0 0 0,0 0 0 0 0,0 0 0 0 0,0 0 0 0 0,0 0 0 0 0,0 0 0 0 0,0 0 0 0 0,0 0-1 0 0,0 0 1 0 0,-1 0 0 0 0,1 0 0 0 0,0 0 0 0 0,0 0 0 0 0,0 0 0 0 0,0 0 0 0 0,0 0 0 0 0,0 0 0 0 0,0 0 0 0 0,-1 0 0 0 0,1 0 0 0 0,0 0 0 0 0,0 0 0 0 0,0 0 0 0 0,0 0 0 0 0,0 0 0 0 0,0 0 0 0 0,0 0 0 0 0,0 0 0 0 0,-1 0 0 0 0,1 0-9 0 0,0 0 60 0 0,0 0 0 0 0,0 0 1 0 0,0 1-1 0 0,-1-1 1 0 0,1 0-1 0 0,0 0 1 0 0,0 0-1 0 0,0 0 0 0 0,-1 0 1 0 0,1 0-1 0 0,0 0 1 0 0,0 0-1 0 0,0 0 1 0 0,-1 0-1 0 0,1 0 0 0 0,0 0 1 0 0,0 0-1 0 0,0 0 1 0 0,-1 0-1 0 0,1 0 1 0 0,0-1-1 0 0,0 1 0 0 0,0 0 1 0 0,-1 0-1 0 0,1 0 1 0 0,0 0-1 0 0,0 0 1 0 0,0 0-1 0 0,0 0-60 0 0,-1-1 17 0 0,0 1 0 0 0,1-1-1 0 0,-1 1 1 0 0,0-1 0 0 0,1 1 0 0 0,-1-1-1 0 0,0 0 1 0 0,1 1 0 0 0,-1-1 0 0 0,1 0-1 0 0,-1 1 1 0 0,1-1 0 0 0,0 0 0 0 0,-1 0 0 0 0,1 1-1 0 0,0-1 1 0 0,-1 0 0 0 0,1 0 0 0 0,0 0-1 0 0,0 1 1 0 0,0-1 0 0 0,0 0 0 0 0,0 0-1 0 0,0 0 1 0 0,0 0-17 0 0,0-2 189 0 0,-2-2-37 0 0,1 0 1 0 0,1 1-1 0 0,-1-1 1 0 0,1 0-1 0 0,0 0 1 0 0,0 0-1 0 0,0 0 1 0 0,1 0-1 0 0,0 1 1 0 0,0-1-1 0 0,1-3-152 0 0,5-14 970 0 0,-6 17-772 0 0,1 0 0 0 0,0 0 0 0 0,-1 0 0 0 0,2 0 0 0 0,0-2-198 0 0,20-31 16 0 0,-11 15-16 0 0,2 2 0 0 0,0-1 0 0 0,7-4 0 0 0,-6 6 0 0 0,12-19 0 0 0,-13 18 0 0 0,15-18 0 0 0,-23 34 0 0 0,-1-1 0 0 0,1 1 0 0 0,2-1 0 0 0,12-11 0 0 0,-11 9 0 0 0,1 0 0 0 0,-1 1 0 0 0,2 0 0 0 0,-1 1 0 0 0,6-2 0 0 0,6-5 0 0 0,43-22 2048 0 0,47-18-2048 0 0,-48 26 0 0 0,-53 21 0 0 0,4-2 0 0 0,1 1 0 0 0,14-4 0 0 0,10-4 0 0 0,-24 9 0 0 0,0 0 0 0 0,0 2 0 0 0,8-2 0 0 0,-9 3 0 0 0,-1-1 0 0 0,3-2 0 0 0,-6 3 0 0 0,-1-1 0 0 0,1 2 0 0 0,0 0 0 0 0,11-1 0 0 0,94-9 0 0 0,-95 10 0 0 0,0-1 0 0 0,19-5 0 0 0,-15 3 0 0 0,17-2 0 0 0,-6 1 0 0 0,-26 4 0 0 0,-1 1 0 0 0,1-1 0 0 0,0 2 0 0 0,0-1 0 0 0,2 1 0 0 0,-6 0 0 0 0,1 0 0 0 0,0 0 0 0 0,-1-1 0 0 0,1 0 0 0 0,3-2 0 0 0,22-2 0 0 0,-20 4 0 0 0,16-1 0 0 0,-1 1 0 0 0,1 1 0 0 0,2 2 0 0 0,-16-1 233 0 0,-1 0 0 0 0,1-1-1 0 0,-1 0 1 0 0,8-2-233 0 0,-9 1 188 0 0,0 1-1 0 0,0 1 1 0 0,0 0 0 0 0,0 0-1 0 0,0 1 1 0 0,5 2-188 0 0,32 4-9 0 0,-24-5 9 0 0,10 4 0 0 0,-31-6 0 0 0,3 0 0 0 0,1-1 0 0 0,-1 1 0 0 0,1-1 0 0 0,4-1 0 0 0,7 0 0 0 0,7 1 0 0 0,-12-1 0 0 0,-1 1 0 0 0,0 0 0 0 0,9 2 0 0 0,-15-1 0 0 0,0 0 0 0 0,0-1 0 0 0,7-1 0 0 0,-8 1 0 0 0,0 0 0 0 0,0 0 0 0 0,0 0 0 0 0,0 1 0 0 0,2 0 0 0 0,-3 0 0 0 0,1 0 0 0 0,-1 0 0 0 0,0 0 0 0 0,0-1 0 0 0,1 1 0 0 0,1-2 0 0 0,-1 2 0 0 0,0-1 0 0 0,0 1 0 0 0,0-1 0 0 0,0 2 0 0 0,0-1 0 0 0,22 4 0 0 0,-9-3 590 0 0,-1 0 0 0 0,6 3-590 0 0,11 2 852 0 0,-13-2-847 0 0,1 0 1 0 0,-1 2-1 0 0,0 1-5 0 0,24 7 0 0 0,-37-12 0 0 0,0 1 0 0 0,-1 0 0 0 0,1 0 0 0 0,-1 0 0 0 0,1 0 0 0 0,0 0 0 0 0,1-1 0 0 0,9 3 0 0 0,-1 1 0 0 0,1 0 0 0 0,-1 1 0 0 0,2 2 0 0 0,-14-7 0 0 0,0 0 0 0 0,0-1 0 0 0,1 0 0 0 0,5 2 0 0 0,-6-3 0 0 0,0 1 0 0 0,0 0 0 0 0,0 0 0 0 0,0 1 0 0 0,3 1 0 0 0,19 11 0 0 0,-20-12 0 0 0,-1 1 0 0 0,1 0 0 0 0,-1 1 0 0 0,0-1 0 0 0,3 4 0 0 0,14 12 0 0 0,17 13 0 0 0,-40-31 0 0 0,1-1 0 0 0,0 0 0 0 0,-1 1 0 0 0,1-1 0 0 0,0 0 0 0 0,-1 0 0 0 0,1 0 0 0 0,0 0 0 0 0,1 0 0 0 0,16 8 0 0 0,-7-1 0 0 0,-8-4 0 0 0,1-2 0 0 0,-1 1 0 0 0,1 0 0 0 0,0-1 0 0 0,0 0 0 0 0,3 1 0 0 0,-3 0 0 0 0,0-1 0 0 0,-1 0 0 0 0,1 1 0 0 0,3 3 0 0 0,8 5 0 0 0,-14-10 0 0 0,0 1 0 0 0,0-1 0 0 0,0 0 0 0 0,0 0 0 0 0,0 0 0 0 0,0 0 0 0 0,0-1 0 0 0,0 1 0 0 0,0 0 0 0 0,0-1 0 0 0,1 1 0 0 0,4 0 0 0 0,-3 0 0 0 0,-1 0 0 0 0,0 0 0 0 0,0 1 0 0 0,0-1 0 0 0,0 1 0 0 0,0 0 0 0 0,0 0 0 0 0,0 0 0 0 0,-1 0 0 0 0,1 1 0 0 0,-1-1 0 0 0,1 1 0 0 0,-1 0 0 0 0,12 11 0 0 0,-6-11 0 0 0,-2-1 0 0 0,-2 0 0 0 0,0 1 0 0 0,0-1 0 0 0,-1 1 0 0 0,2 1 0 0 0,-2-2 0 0 0,0 0 0 0 0,0 1 0 0 0,0-1 0 0 0,1 0 0 0 0,-1-1 0 0 0,1 1 0 0 0,-1 0 0 0 0,1-1 0 0 0,-1 0 0 0 0,1 0 0 0 0,0 0 0 0 0,-1 0 0 0 0,1-1 0 0 0,3 1 0 0 0,1 0 0 0 0,0 1 0 0 0,0 0 0 0 0,0 1 0 0 0,-1-1 0 0 0,1 2 0 0 0,-1-1 0 0 0,0 1 0 0 0,0 0 0 0 0,17 9 0 0 0,-19-11 0 0 0,0 1 0 0 0,-1 0 0 0 0,0 0 0 0 0,3 2 0 0 0,-3-2 0 0 0,-1 0 0 0 0,0-1 0 0 0,1 1 0 0 0,-1-1 0 0 0,1 0 0 0 0,0 0 0 0 0,1 0 0 0 0,-3-2 0 0 0,0 1 0 0 0,0-1 0 0 0,0 1 0 0 0,0 0 0 0 0,0 0 0 0 0,0 0 0 0 0,0 0 0 0 0,0 0 0 0 0,-1 0 0 0 0,1 0 0 0 0,1 2 0 0 0,2 1 0 0 0,3 2 0 0 0,1 1 0 0 0,-1-1 0 0 0,1 0 0 0 0,0-1 0 0 0,4 2 0 0 0,-12-7 0 0 0,1 1 0 0 0,-1 0 0 0 0,0-1 0 0 0,1 1 0 0 0,-1-1 0 0 0,0 1 0 0 0,1 0 0 0 0,-1 0 0 0 0,0 0 0 0 0,0 0 0 0 0,0 0 0 0 0,4 3 0 0 0,19 5 0 0 0,6 6 0 0 0,-23-11 0 0 0,1 0 0 0 0,0 0 0 0 0,0-1 0 0 0,6 1 0 0 0,-14-4 0 0 0,1 0 0 0 0,-1 0 0 0 0,1 1 0 0 0,0-1 0 0 0,-1 0 0 0 0,1 0 0 0 0,-1 0 0 0 0,1 1 0 0 0,-1-1 0 0 0,1 0 0 0 0,-1 1 0 0 0,1-1 0 0 0,0 1 0 0 0,16 10 0 0 0,2-3 0 0 0,6 3 0 0 0,-18-6 0 0 0,28 14 0 0 0,34 13 0 0 0,-7-1 0 0 0,-27-13 0 0 0,-28-13 0 0 0,1-1 0 0 0,-1 1 0 0 0,0 1 0 0 0,18 11 0 0 0,-6-5 0 0 0,13 11 0 0 0,-16-11 0 0 0,1-1 0 0 0,6 3 0 0 0,-9-5 0 0 0,10 7 0 0 0,12 7 0 0 0,-30-19 0 0 0,0-1 0 0 0,0 1 0 0 0,0 0 0 0 0,2 3 0 0 0,-6-5 0 0 0,12 5 0 0 0,2-1 0 0 0,-12-4 0 0 0,14 8 0 0 0,-17-9 0 0 0,4 2 0 0 0,-3-3 0 0 0,0 1 0 0 0,0 0 0 0 0,0 0 0 0 0,0 0 0 0 0,0 0 0 0 0,-1 1 0 0 0,1-1 0 0 0,0 1 0 0 0,19 18 0 0 0,-19-18 0 0 0,0 0 0 0 0,10 3 0 0 0,6 1 0 0 0,-16-5 0 0 0,6 2 0 0 0,-1 0 0 0 0,1 0 0 0 0,-1 1 0 0 0,0 0 0 0 0,5 4 0 0 0,-4-3 0 0 0,2-1 0 0 0,-7-3 0 0 0,14 5 0 0 0,-14-5 0 0 0,-2-1 0 0 0,0 0 0 0 0,0 1 0 0 0,1 0 0 0 0,-1-1 0 0 0,0 1 0 0 0,0 0 0 0 0,0-1 0 0 0,0 1 0 0 0,0 0 0 0 0,0 0 0 0 0,0 1 0 0 0,23 18 0 0 0,-9-6 0 0 0,-10-11 0 0 0,-1 0 0 0 0,0 0 0 0 0,1 0 0 0 0,4 1 0 0 0,0 0 0 0 0,0 4 0 0 0,9 9 0 0 0,-14-14 0 0 0,-2-2 0 0 0,-1 0 0 0 0,1 0 0 0 0,0 0 0 0 0,0 0 0 0 0,-1 1 0 0 0,1-1 0 0 0,-1 0 0 0 0,1 2 0 0 0,1-1 0 0 0,6 8 0 0 0,1 15 0 0 0,-7-16 0 0 0,1 5 0 0 0,-3-13 0 0 0,6 12 0 0 0,-3-4 0 0 0,-2-5 0 0 0,-2-3 0 0 0,1 0 0 0 0,0 1 0 0 0,-1-1 0 0 0,1 1 0 0 0,-1 0 0 0 0,0-1 0 0 0,1 1 0 0 0,-1-1 0 0 0,0 1 0 0 0,0 0 0 0 0,1 7 0 0 0,2-1 0 0 0,-3-7 0 0 0,0-1 0 0 0,0 1 0 0 0,0-1 0 0 0,0 0 0 0 0,0 1 0 0 0,0-1 0 0 0,0 1 0 0 0,0-1 0 0 0,0 0 0 0 0,0 1 0 0 0,0-1 0 0 0,0 1 0 0 0,0-1 0 0 0,0 0 0 0 0,-1 1 0 0 0,1-1 0 0 0,0 0 0 0 0,0 1 0 0 0,-1 1 0 0 0,-5 1 0 0 0,-1 0 0 0 0,6-2-104 0 0,0-1-1 0 0,0 1 1 0 0,0-1-1 0 0,-1 0 1 0 0,1 1-1 0 0,0-1 1 0 0,0 0-1 0 0,0 0 1 0 0,-1 0-1 0 0,1 0 1 0 0,0 0-1 0 0,0 0 1 0 0,0 0-1 0 0,-1-1 1 0 0,1 1-1 0 0,0 0 1 0 0,0-1-1 0 0,0 1 1 0 0,0-1-1 0 0,-1 1 1 0 0,1-1-1 0 0,0 1 1 0 0,0-1-1 0 0,0 0 1 0 0,0 0 104 0 0,-1 0-512 0 0,0 0 0 0 0,0 0 0 0 0,0 0 0 0 0,0 0 0 0 0,0 0 0 0 0,-2 0 512 0 0,2 1-650 0 0,-6-3-2721 0 0,-8-7 1324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3:08.6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84 6447 0 0,'0'0'298'0'0,"0"0"-10"0"0,1-1-188 0 0,9-20-19 0 0,-10 20 284 0 0,0 1 122 0 0,0 0 22 0 0,1-1 3 0 0,10-19 1704 0 0,-10 19-1845 0 0,-1 1 117 0 0,0 0 21 0 0,0 0 3 0 0,0 0 0 0 0,0 0 0 0 0,0 0 0 0 0,0 0-69 0 0,0 1-425 0 0,0 0 1 0 0,1 1-1 0 0,-1-1 0 0 0,1 1 1 0 0,-1-1-1 0 0,1 0 0 0 0,-1 0 1 0 0,1 1-1 0 0,0-1-18 0 0,3 8 0 0 0,-3-4 135 0 0,0-1 0 0 0,-1 1 0 0 0,1 0-1 0 0,-1-1 1 0 0,-1 3-135 0 0,3 20 766 0 0,0-8-551 0 0,-1 1-1 0 0,-1 0 1 0 0,0 8-215 0 0,-1-3-36 0 0,2 19 36 0 0,2-17-48 0 0,6 97 1536 0 0,-4-56-891 0 0,0 2-586 0 0,-5 39-11 0 0,-8 30 0 0 0,-16 109 0 0 0,17-184 0 0 0,5-33 2 0 0,2-20 10 0 0,-1-1-1 0 0,0 0 1 0 0,0 1 0 0 0,-1-1 0 0 0,-1 0-1 0 0,-1 6-11 0 0,3-14 371 0 0,1-2 117 0 0,0 0 21 0 0,0 0-66 0 0,0-2-294 0 0,5-41-133 0 0,-3 23-16 0 0,3-14 0 0 0,-2 18 0 0 0,-1-1 0 0 0,0-13 0 0 0,2-75 0 0 0,-1 39 0 0 0,-3-11 0 0 0,-8-186 0 0 0,-4-91 0 0 0,9 147 0 0 0,6 232 0 0 0,4 13 0 0 0,-2-10 0 0 0,48 284 0 0 0,-7-62 0 0 0,3 23 0 0 0,-45-244 105 0 0,-2 1 0 0 0,-2 9-105 0 0,1-4 1673 0 0,2 12-1673 0 0,-2-35 149 0 0,-1-14-141 0 0,2-17 0 0 0,-2-18-8 0 0,-4-5 0 0 0,-10-35 0 0 0,2 15 0 0 0,-38-240 0 0 0,42 235 0 0 0,2 0 0 0 0,4-1 0 0 0,4-50 0 0 0,1 92 0 0 0,-3 26 0 0 0,0 0 0 0 0,0-1 0 0 0,0 1 0 0 0,1 0 0 0 0,-1-1 0 0 0,0 1 0 0 0,0 0 0 0 0,0-1 0 0 0,0 1 0 0 0,0 0 0 0 0,0-1 0 0 0,0 1 0 0 0,1 0 0 0 0,-1 0 0 0 0,0-1 0 0 0,0 1 0 0 0,0 0 0 0 0,1 0 0 0 0,-1-1 0 0 0,0 1 0 0 0,1 0 0 0 0,0 1 0 0 0,0 1 0 0 0,0-1 0 0 0,0 1 0 0 0,-1 0 0 0 0,1-1 0 0 0,0 1 0 0 0,-1 0 0 0 0,1 0 0 0 0,0 1 0 0 0,0 2 0 0 0,6 17 0 0 0,-1 1 0 0 0,2 23 0 0 0,3 48 0 0 0,-10-76 0 0 0,5 69 0 0 0,-5 0 0 0 0,-5 25 0 0 0,-4-16 0 0 0,-5 5 0 0 0,-2 11 0 0 0,13-74 0 0 0,-2-107 0 0 0,1-70 0 0 0,-13-93 0 0 0,-30-273 0 0 0,46 458 0 0 0,-1-11 0 0 0,-1 53 0 0 0,-1 5 0 0 0,0 4 0 0 0,-1 2-111 0 0,1-1-1 0 0,0 1 1 0 0,1 1 0 0 0,-1-1-1 0 0,1 0 1 0 0,0 1 0 0 0,1-1-1 0 0,-1 5 112 0 0,-3 8-493 0 0,-18 62-5780 0 0,15-59 4226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3:09.4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25 6447 0 0,'-2'-1'142'0'0,"-22"-9"356"0"0,21 8-474 0 0,-12-6 59 0 0,15 7-43 0 0,0 1 1 0 0,-1 0-1 0 0,1 0 0 0 0,0-1 0 0 0,-1 1 1 0 0,1 0-1 0 0,-1 0 0 0 0,1 0 0 0 0,0 0 1 0 0,-1-1-1 0 0,1 1 0 0 0,-1 0 0 0 0,1 0 1 0 0,-1 0-1 0 0,1 0 0 0 0,-1 0 1 0 0,1 0-1 0 0,-1 0-40 0 0,0 0 147 0 0,-1 0 362 0 0,2 0 3 0 0,0 0 0 0 0,0 0 0 0 0,0 0 0 0 0,0 0-69 0 0,0 0-222 0 0,0 1 166 0 0,0 1-307 0 0,0 0 1 0 0,0 0-1 0 0,1-1 0 0 0,-1 1 0 0 0,0 0 1 0 0,1-1-1 0 0,-1 1 0 0 0,1 0 0 0 0,-1-1 1 0 0,1 1-1 0 0,0 0 0 0 0,0-1 0 0 0,0 1 1 0 0,-1-1-1 0 0,2 0 0 0 0,-1 1 0 0 0,0-1 1 0 0,0 0-1 0 0,0 0 0 0 0,1 1-80 0 0,15 11 204 0 0,1 0 0 0 0,0-1-1 0 0,10 4-203 0 0,59 28 1056 0 0,-19-10-675 0 0,10 9 568 0 0,59 45-949 0 0,68 62 1085 0 0,-184-134-1071 0 0,39 24-14 0 0,4 5 0 0 0,-52-36 0 0 0,-1 1 0 0 0,0 0 0 0 0,-1 1 0 0 0,3 3 0 0 0,-8-8 0 0 0,-6-12 0 0 0,-1 3 0 0 0,1 0 0 0 0,-1 1 0 0 0,0-1 0 0 0,0 1 0 0 0,0 0 0 0 0,-1 0 0 0 0,1-1 0 0 0,-2 1 0 0 0,-23-17 0 0 0,15 11 0 0 0,-28-19 0 0 0,-20-14 0 0 0,-31-31 0 0 0,-59-43 0 0 0,123 96 0 0 0,0-1 0 0 0,-19-21 0 0 0,46 41 0 0 0,2 0 0 0 0,4 2 0 0 0,10 6 0 0 0,1 3 0 0 0,-1 1 0 0 0,0 1 0 0 0,9 10 0 0 0,-5-4 0 0 0,14 8 0 0 0,169 130 2048 0 0,-194-150-2045 0 0,-1 1 0 0 0,0 0-1 0 0,0 0 1 0 0,4 7-3 0 0,12 13-144 0 0,-22-27-552 0 0,-2-1-257 0 0,0 0-58 0 0,0 0-12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18.6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78 3535 0 0,'-2'0'166'0'0,"0"-1"-72"0"0,-10-12-2 0 0,-9-11 132 0 0,19 22 2 0 0,1 1 4 0 0,-24-22 410 0 0,24 22-440 0 0,-1-1-22 0 0,-4-4-92 0 0,4 4-16 0 0,1 2-31 0 0,0-1 0 0 0,0 1 1 0 0,-1-1-1 0 0,1 1 0 0 0,0 0 0 0 0,-1-1 1 0 0,1 1-1 0 0,0 0 0 0 0,-1 0 1 0 0,1 0-1 0 0,-1 0 0 0 0,1 0 0 0 0,0 1 1 0 0,-1-1-1 0 0,1 0-39 0 0,1 0 9 0 0,-3 0 229 0 0,3 0 8 0 0,0 0 10 0 0,0 0 35 0 0,0 0 18 0 0,0 0 3 0 0,0 0-12 0 0,0 0-50 0 0,0 0-24 0 0,0 0-2 0 0,0 0-14 0 0,0 0-62 0 0,1 2-111 0 0,-1 0 0 0 0,0 0 0 0 0,1-1 0 0 0,-1 1 0 0 0,1 0 0 0 0,-1-1 0 0 0,1 1 0 0 0,0-1 0 0 0,0 1 0 0 0,0-1 0 0 0,0 2-37 0 0,14 15 195 0 0,-2-4 9 0 0,1-1-1 0 0,9 6-203 0 0,1 1 97 0 0,7 6 29 0 0,20 19 92 0 0,41 39-41 0 0,24 24-20 0 0,-19-19-87 0 0,9 9 21 0 0,73 70 302 0 0,-72-65-18 0 0,-58-53-239 0 0,133 118 241 0 0,-78-69-267 0 0,-33-28-49 0 0,40 36 5 0 0,141 127 45 0 0,-180-173-106 0 0,236 196 66 0 0,-149-121-71 0 0,-127-110 8 0 0,159 134 102 0 0,241 248 278 0 0,-293-275-360 0 0,-66-63-14 0 0,109 102 113 0 0,47 43-6 0 0,-186-174-89 0 0,85 73 97 0 0,-24-21 42 0 0,109 94 109 0 0,7 9 107 0 0,-135-119-179 0 0,5 11 501 0 0,54 72-709 0 0,21 8 379 0 0,-87-91-222 0 0,2 9 148 0 0,22 37-305 0 0,5 5 167 0 0,-15-16-10 0 0,21 22 190 0 0,61 72 430 0 0,-65-74-308 0 0,-1 2-104 0 0,-49-60-193 0 0,23 33 42 0 0,-25-30-27 0 0,34 52 128 0 0,11 14 66 0 0,-47-71-198 0 0,-16-20-19 0 0,3-1 1 0 0,20 17-165 0 0,114 114 280 0 0,-123-126-192 0 0,-13-11-64 0 0,23 21 40 0 0,-58-60-126 0 0,1-1 0 0 0,0 0 0 0 0,0-1-1 0 0,0 1 1 0 0,1-1 0 0 0,0 0 0 0 0,0-1-1 0 0,0 0 1 0 0,0 0 0 0 0,0 0 0 0 0,0-1 0 0 0,6 1 62 0 0,-10-4-506 0 0,2-5-806 0 0,-5 6 1169 0 0,0 0-1 0 0,1 0 1 0 0,-1 0-1 0 0,0 0 1 0 0,0 0-1 0 0,0-1 1 0 0,0 1 0 0 0,0 0-1 0 0,0 0 1 0 0,0 0-1 0 0,0 0 1 0 0,0 0-1 0 0,0 0 1 0 0,0-1-1 0 0,0 1 1 0 0,0 0-1 0 0,0 0 1 0 0,0 0 0 0 0,1 0-1 0 0,-1 0 1 0 0,0-1-1 0 0,-1 1 1 0 0,1 0-1 0 0,0 0 1 0 0,0 0-1 0 0,0 0 1 0 0,0 0-1 0 0,0 0 1 0 0,0-1 0 0 0,0 1-1 0 0,0 0 1 0 0,0 0 143 0 0,-3-15-5990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19.5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239 5530 11143 0 0,'-152'88'1310'0'0,"116"-66"-1152"0"0,-13 8 900 0 0,47-29-864 0 0,2-1-2 0 0,0 0-10 0 0,0 0-45 0 0,0 0-17 0 0,0 0-7 0 0,2-2-19 0 0,29-26-71 0 0,6-3-23 0 0,18-16-5 0 0,-10 7 5 0 0,1 3 0 0 0,17-9 0 0 0,6-5 0 0 0,17-19 0 0 0,-14 14 42 0 0,63-35-42 0 0,-93 63 12 0 0,242-139 177 0 0,-25 17 55 0 0,-200 113-198 0 0,316-210 237 0 0,93-57-13 0 0,-99 75-171 0 0,-61 38-41 0 0,133-95 9 0 0,-9-16 61 0 0,21-15 138 0 0,-133 78 116 0 0,-93 66-116 0 0,-214 164-252 0 0,359-278 347 0 0,-19-23-82 0 0,-240 214-207 0 0,43-40 80 0 0,96-112 29 0 0,-183 180-137 0 0,51-48 19 0 0,-79 79-45 0 0,121-111 57 0 0,-98 84 50 0 0,23-32-125 0 0,110-129 323 0 0,-114 139-94 0 0,48-36-229 0 0,196-163 0 0 0,-259 228-1181 0 0,42-25 1181 0 0,-67 52-1219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27.5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37 15663 0 0,'-9'-7'1198'0'0,"0"0"1"0"0,0 0-1 0 0,-4-6-1198 0 0,15 13 149 0 0,4-2-266 0 0,-4 1-579 0 0,-2 1-257 0 0,0 0-1013 0 0,0 0-3830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36.5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2022 43 6447 0 0,'0'0'142'0'0,"0"0"22"0"0,0-1 13 0 0,2-18 6 0 0,-2 16-177 0 0,-2-12 178 0 0,1 13-49 0 0,0 1 2 0 0,0-1 354 0 0,1 2 18 0 0,0 0 3 0 0,-1 2 0 0 0,0 1-416 0 0,-5 9 416 0 0,-1 0 0 0 0,0 0 0 0 0,-2 1-512 0 0,-11 15 757 0 0,-9 17-757 0 0,10-14 683 0 0,-16 28 360 0 0,-4 6-38 0 0,-21 20 1635 0 0,-53 57-2640 0 0,13-13 105 0 0,20-24 737 0 0,-103 139 345 0 0,-14 17-1257 0 0,-59 33-21 0 0,53-64 1113 0 0,129-141-79 0 0,-31 38-1341 0 0,41-56 369 0 0,-64 75 30 0 0,119-134 47 0 0,0 1-1 0 0,1 1 0 0 0,-3 6-47 0 0,3-4 149 0 0,-1-1 0 0 0,-8 10-149 0 0,-24 33 76 0 0,3 1 0 0 0,-15 34-76 0 0,36-64-1325 0 0,-2 0 1325 0 0,-12 22-867 0 0,30-50-211 0 0,1-1-372 0 0,-2-2-71 0 0,-7-9-14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36.9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0 10135 0 0,'0'0'231'0'0,"-1"3"29"0"0,-8 28 605 0 0,0-1 0 0 0,2 1 0 0 0,-2 26-865 0 0,-5 99 2522 0 0,10-65-890 0 0,7 66-1632 0 0,-1-128 9 0 0,0 15 913 0 0,4 16-922 0 0,0-14 626 0 0,0-3-125 0 0,7 24-501 0 0,-10-54-1 0 0,1 0-1 0 0,0 0 1 0 0,1-1-1 0 0,1 1 1 0 0,0-1 0 0 0,0 0-1 0 0,3 1 2 0 0,-7-9 0 0 0,1-1 0 0 0,-1 0 0 0 0,1 0 0 0 0,0 0 0 0 0,0 0 0 0 0,0 0 0 0 0,0-1 0 0 0,0 1 0 0 0,1-1 0 0 0,-1 0 0 0 0,1 0 0 0 0,0 0 0 0 0,3 0 0 0 0,-2 0 0 0 0,1-1 0 0 0,-1 1 0 0 0,1-2 0 0 0,-1 1 0 0 0,1 0 0 0 0,-1-1 0 0 0,1 0 0 0 0,0-1 0 0 0,4 0 0 0 0,9-2 13 0 0,0-1-1 0 0,0-1 1 0 0,-1-1 0 0 0,0-1-1 0 0,0 0 1 0 0,6-4-13 0 0,24-15-937 0 0,27-20 937 0 0,-27 15-4483 0 0,0-3-1565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37.9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43 8287 0 0,'-5'-1'98'0'0,"1"-1"-1"0"0,1 0 0 0 0,-1 0 1 0 0,0-1-1 0 0,0 1 1 0 0,1-1-1 0 0,-1 0-97 0 0,-10-7 182 0 0,12 8-193 0 0,1 2 17 0 0,0 0 1 0 0,1-1 0 0 0,-1 1 0 0 0,0-1-1 0 0,1 0 1 0 0,-1 1 0 0 0,0-1 0 0 0,1 1-1 0 0,-1-1 1 0 0,1 0 0 0 0,-1 1 0 0 0,1-1-1 0 0,-1-1-6 0 0,1 1 388 0 0,-2 0 295 0 0,0-1-614 0 0,1 3 2678 0 0,28 83-2096 0 0,-1-3 746 0 0,-11-20-1342 0 0,-2 1 0 0 0,-3 1 0 0 0,0 35-55 0 0,-9-83 36 0 0,2 23-750 0 0,2 9 714 0 0,-5-46-3534 0 0,0-1-1238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38.3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43 272 6447 0 0,'-2'-9'115'0'0,"1"0"0"0"0,1 0 0 0 0,-1 0-1 0 0,1 0 1 0 0,1-4-115 0 0,0 8 95 0 0,0 0 0 0 0,0 0 0 0 0,0 1 0 0 0,0-1 0 0 0,1 1 0 0 0,0-1 0 0 0,0 1 0 0 0,0-1 0 0 0,0 1 0 0 0,1 0 0 0 0,0 0-95 0 0,3-4 281 0 0,12-17 1589 0 0,9-7-1870 0 0,-20 25 199 0 0,1-1 1 0 0,0 1 0 0 0,0 0 0 0 0,1 1-1 0 0,7-5-199 0 0,-9 7 5 0 0,12-7 57 0 0,13-6-62 0 0,-24 14 146 0 0,-1 0 1 0 0,0 1 0 0 0,1-1 0 0 0,0 2-1 0 0,-1-1 1 0 0,5 0-147 0 0,-3 2 98 0 0,1-1 0 0 0,-1 1-1 0 0,1 0 1 0 0,-1 1 0 0 0,0 0 0 0 0,1 1 0 0 0,2 1-98 0 0,-5-1 43 0 0,0 0 0 0 0,-1 1 0 0 0,1-1 1 0 0,-1 1-1 0 0,0 1 0 0 0,0 0 1 0 0,0-1-1 0 0,0 2 0 0 0,-1-1 0 0 0,2 2-43 0 0,-4-3 47 0 0,-1 0-1 0 0,1 0 1 0 0,-1 0-1 0 0,0 0 1 0 0,1 1 0 0 0,-1 0-1 0 0,-1-1 1 0 0,1 1-1 0 0,0 0 1 0 0,-1 0-1 0 0,0-1 1 0 0,0 1-1 0 0,0 0 1 0 0,-1 0-1 0 0,1 0 1 0 0,-1 0 0 0 0,0 1-1 0 0,0-1 1 0 0,0 0-1 0 0,0 0 1 0 0,-1 0-1 0 0,0 1-46 0 0,-1 4 103 0 0,0-1-1 0 0,-1 0 0 0 0,0 1 1 0 0,0-1-1 0 0,0-1 1 0 0,-1 1-1 0 0,0 0 0 0 0,-1-1 1 0 0,0 0-1 0 0,-1 1-102 0 0,-13 14 240 0 0,-2 0 0 0 0,-1-1 0 0 0,0-2 0 0 0,-2 0 0 0 0,0-1 0 0 0,-22 11-240 0 0,22-13 402 0 0,-55 31-196 0 0,-29 13-2226 0 0,94-53-1800 0 0,3-3-1148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31:49.62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416 22 919 0 0,'0'0'204'0'0,"0"0"520"0"0,0 0 226 0 0,0 0 46 0 0,0 0-90 0 0,0 0-418 0 0,0 0-185 0 0,0 0-42 0 0,0 0-13 0 0,0 0-34 0 0,0 0-20 0 0,0 0-2 0 0,0 0 8 0 0,0-2 34 0 0,2-6 12 0 0,-1 7 2 0 0,-1 1 0 0 0,0 0 0 0 0,0 0 0 0 0,0 0 0 0 0,0 0-4 0 0,0 0-16 0 0,0 0-4 0 0,0 0 0 0 0,0 0-9 0 0,0 0-39 0 0,-2-4 19 0 0,2 4-161 0 0,1 0-1 0 0,-1-1 1 0 0,0 1 0 0 0,0 0 0 0 0,0 0 0 0 0,0 0 0 0 0,0-1-1 0 0,0 1 1 0 0,-1 0 0 0 0,1 0 0 0 0,0-1 0 0 0,0 1-1 0 0,0 0 1 0 0,0 0 0 0 0,0 0 0 0 0,0-1 0 0 0,0 1 0 0 0,0 0-1 0 0,0 0 1 0 0,-1 0 0 0 0,1-1 0 0 0,0 1 0 0 0,0 0 0 0 0,0 0-1 0 0,0 0 1 0 0,-1 0 0 0 0,1-1 0 0 0,0 1 0 0 0,0 0 0 0 0,0 0-1 0 0,-1 0 1 0 0,1 0 0 0 0,0 0 0 0 0,0 0 0 0 0,-1 0-34 0 0,-20 1 462 0 0,-6 7 482 0 0,24-6-864 0 0,0-1 0 0 0,0 1 0 0 0,0 0 0 0 0,0 0 0 0 0,-2 2-80 0 0,-22 18 526 0 0,-13 10-53 0 0,38-29-452 0 0,0-1 0 0 0,0 0 0 0 0,-1 0 0 0 0,1 0 0 0 0,-1-1 0 0 0,-2 3-21 0 0,0-1 31 0 0,-3 5 14 0 0,0-1 35 0 0,-1 0-1 0 0,-6 4-79 0 0,-7 5 171 0 0,-18 16-171 0 0,-4 4 85 0 0,34-28-65 0 0,0 1-1 0 0,-1 2-19 0 0,-12 10 25 0 0,13-13-25 0 0,2 1 0 0 0,-1 0 0 0 0,-2 5 0 0 0,10-13 0 0 0,0 0 0 0 0,0 0 0 0 0,0 0 0 0 0,0 0 0 0 0,0 0 0 0 0,0 0 0 0 0,0 1 0 0 0,1-1 0 0 0,-1 0 0 0 0,1 0 0 0 0,-1 1 0 0 0,0 0 0 0 0,0 2 0 0 0,-3 7 0 0 0,4-10 0 0 0,0 0 0 0 0,0 0 0 0 0,1 0 0 0 0,-1 0 0 0 0,0 0 0 0 0,0 0 0 0 0,1 0 0 0 0,-1 0 0 0 0,0 0 0 0 0,1 0 0 0 0,-1 0 0 0 0,1 1-2 0 0,0-1-5 0 0,0 1 0 0 0,0-1 0 0 0,0 0-1 0 0,0 0 1 0 0,0 0 0 0 0,0 1 0 0 0,0-1-1 0 0,0 0 8 0 0,9 7-12 0 0,-2-4 12 0 0,1-1 0 0 0,-1 0 0 0 0,1 0 0 0 0,7 1 0 0 0,12 5 0 0 0,-11-4 0 0 0,-1-1 0 0 0,7 1 0 0 0,16 3 0 0 0,-24-5-19 0 0,1-1 0 0 0,-1 0 0 0 0,0-1 0 0 0,14-1 19 0 0,-24 0-158 0 0,0 1 0 0 0,1-2 0 0 0,-1 1-1 0 0,0-1 1 0 0,1 1 0 0 0,-1-2 0 0 0,0 1-1 0 0,0 0 1 0 0,0-1 0 0 0,4-2 158 0 0,-5 2-419 0 0,6-2-4136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40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313 112 6447 0 0,'0'0'298'0'0,"0"0"-10"0"0,1-2-188 0 0,1-4 208 0 0,0 0 0 0 0,0 0 1 0 0,-1 0-1 0 0,0 0 0 0 0,0-1 1 0 0,-1 1-1 0 0,1 0 0 0 0,-2-6-308 0 0,2 1 745 0 0,-1 9-672 0 0,0 1-1 0 0,0-1 1 0 0,0 1-1 0 0,0 0 1 0 0,0-1 0 0 0,0 1-1 0 0,0 0 1 0 0,0-1-1 0 0,-1 1 1 0 0,1-1 0 0 0,-1 1-1 0 0,0-1-72 0 0,-4-11 88 0 0,4 12-55 0 0,1 1-1 0 0,0 0 1 0 0,0 0-1 0 0,-1-1 1 0 0,1 1-1 0 0,0 0 1 0 0,-1 0-1 0 0,1 0 1 0 0,0 0-1 0 0,-1-1 1 0 0,1 1-1 0 0,0 0 0 0 0,-1 0 1 0 0,1 0-1 0 0,0 0 1 0 0,-1 0-1 0 0,1 0 1 0 0,0 0-1 0 0,-1 0 1 0 0,1 0-1 0 0,0 0 1 0 0,-1 0-1 0 0,1 0-32 0 0,-1 0 112 0 0,-5-1 238 0 0,3 1-297 0 0,0-1-1 0 0,0 1 1 0 0,0 0-1 0 0,0 0 1 0 0,-1 0-1 0 0,1 0 0 0 0,0 0 1 0 0,0 1-1 0 0,0-1 1 0 0,0 1-1 0 0,-1 0 1 0 0,1 0-1 0 0,0 0 0 0 0,1 1 1 0 0,-1-1-1 0 0,-1 1-52 0 0,-10 8 348 0 0,1 0-1 0 0,1 1 0 0 0,-8 8-347 0 0,-32 39 934 0 0,28-28-934 0 0,2 2 0 0 0,1 0 0 0 0,-16 33 0 0 0,31-52 0 0 0,-1 1 0 0 0,1-1 0 0 0,-1 9 0 0 0,5-17 0 0 0,1 0 0 0 0,0 0 0 0 0,0 0 0 0 0,0 1 0 0 0,1-1 0 0 0,-1 0 0 0 0,1 0 0 0 0,1 1 0 0 0,-1-1 0 0 0,1 0 0 0 0,1 4 0 0 0,-2-7 0 0 0,1 0 0 0 0,-1 0 0 0 0,1-1 0 0 0,0 1 0 0 0,0 0 0 0 0,0 0 0 0 0,0-1 0 0 0,0 1 0 0 0,1-1 0 0 0,-1 1 0 0 0,0-1 0 0 0,1 1 0 0 0,-1-1 0 0 0,1 0 0 0 0,0 1 0 0 0,1 0 0 0 0,0 0 0 0 0,1-1 0 0 0,-1 1 0 0 0,0-1 0 0 0,0 0 0 0 0,1 0 0 0 0,-1 0 0 0 0,3 0 0 0 0,5 0 0 0 0,0 0 0 0 0,1-1 0 0 0,-1 0 0 0 0,12-1 0 0 0,-10-1 0 0 0,1-1 0 0 0,0 0 0 0 0,0 0 0 0 0,-1-1 0 0 0,0-1 0 0 0,65-29 0 0 0,-23 10 0 0 0,-35 14-1404 0 0,-1 0 0 0 0,1-1 0 0 0,9-8 1404 0 0,-3 3-4772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40.4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1 11975 0 0,'0'0'267'0'0,"0"0"42"0"0,0 0 17 0 0,0 0-28 0 0,-1 1-196 0 0,-1 3-101 0 0,1 0 1 0 0,-1 0 0 0 0,1 1 0 0 0,0-1 0 0 0,0 0-1 0 0,1 1 1 0 0,-1 2-2 0 0,-2 11-2 0 0,-7 47 1386 0 0,2 1 1 0 0,2 19-1385 0 0,1-11 711 0 0,-9 309-103 0 0,14-358-1504 0 0,1-1 0 0 0,2 0 0 0 0,2 11 896 0 0,-4-33-1514 0 0,-1-2-20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40.7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209 1 10135 0 0,'0'0'231'0'0,"0"0"29"0"0,0 0 19 0 0,0 0 37 0 0,0 0 125 0 0,0 0 58 0 0,-2 0 11 0 0,-5 3-267 0 0,-1 0 0 0 0,1 1-1 0 0,-1 0 1 0 0,1 0 0 0 0,1 0-1 0 0,-7 5-242 0 0,-2 4 600 0 0,1 0 0 0 0,-5 7-600 0 0,0 0 170 0 0,1 1 0 0 0,-10 15-170 0 0,23-28 65 0 0,0-1 1 0 0,0 1 0 0 0,1 0-1 0 0,0 1 1 0 0,1-1 0 0 0,0 0 0 0 0,0 1-1 0 0,1 0 1 0 0,-1 7-66 0 0,3-14 63 0 0,0 0 0 0 0,0-1 0 0 0,0 1 0 0 0,0-1 0 0 0,1 1 0 0 0,-1-1 0 0 0,1 1 0 0 0,-1-1 0 0 0,1 1 0 0 0,-1-1 0 0 0,1 1 0 0 0,0-1-63 0 0,0 2-73 0 0,-1-3 27 0 0,1 1 0 0 0,-1-1 0 0 0,1 1 0 0 0,-1-1 0 0 0,0 1 0 0 0,1-1 1 0 0,-1 1-1 0 0,1-1 0 0 0,-1 1 0 0 0,1-1 0 0 0,-1 1 0 0 0,1-1 0 0 0,-1 0 1 0 0,1 1-1 0 0,-1-1 0 0 0,1 0 0 0 0,0 0 0 0 0,-1 1 0 0 0,1-1 1 0 0,0 0-1 0 0,-1 0 0 0 0,1 0 0 0 0,-1 0 0 0 0,1 0 0 0 0,0 0 0 0 0,-1 0 1 0 0,1 0-1 0 0,0 0 0 0 0,0 0 46 0 0,2 0 93 0 0,1-1-1 0 0,-1 0 1 0 0,1 0 0 0 0,-1 0-1 0 0,1-1-92 0 0,1 0 195 0 0,7-1-57 0 0,-1-1 0 0 0,0 0 1 0 0,0-1-1 0 0,0 0 0 0 0,-1-1 1 0 0,0 0-1 0 0,0-1 0 0 0,5-4-138 0 0,-4 1 0 0 0,-1 0 0 0 0,0-1 0 0 0,2-4 0 0 0,17-18 0 0 0,-28 32 0 0 0,-1 0 0 0 0,1 1 0 0 0,-1 0 0 0 0,1-1 0 0 0,-1 1 0 0 0,1-1 0 0 0,0 1 0 0 0,-1-1 0 0 0,1 1 0 0 0,0 0 0 0 0,-1 0 0 0 0,1-1 0 0 0,0 1 0 0 0,0 0 0 0 0,0 0 0 0 0,-1 0 0 0 0,1 0 0 0 0,0 0 0 0 0,-1 1 0 0 0,1-1 0 0 0,0 0 0 0 0,-1 0 0 0 0,1 0 0 0 0,0 1 0 0 0,0-1 0 0 0,7 5 0 0 0,-2 1 0 0 0,-1 0 1 0 0,1 1-1 0 0,-1-1 0 0 0,-1 1 0 0 0,1 1 0 0 0,5 7-65 0 0,-6-12-272 0 0,10 4-646 0 0,-6-3 471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41.2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 35 10135 0 0,'0'0'231'0'0,"1"-2"29"0"0,1 0-165 0 0,9-14 453 0 0,-11 16-490 0 0,0 0 1 0 0,1-1 0 0 0,-1 1-1 0 0,0-1 1 0 0,0 1 0 0 0,1-1 0 0 0,-1 1-1 0 0,0-1 1 0 0,0 1 0 0 0,0-1-1 0 0,1 1 1 0 0,-1-1 0 0 0,0 1-1 0 0,0-1 1 0 0,0 0 0 0 0,0 1 0 0 0,0-1-1 0 0,0 1 1 0 0,0-1 0 0 0,-1 1-1 0 0,1-1-58 0 0,0 1 57 0 0,0-1-1 0 0,0 1 0 0 0,-1 0 1 0 0,1-1-1 0 0,0 1 0 0 0,-1 0 0 0 0,1 0 1 0 0,0-1-1 0 0,-1 1 0 0 0,1 0 1 0 0,0 0-1 0 0,-1 0 0 0 0,1 0 1 0 0,-1-1-1 0 0,1 1 0 0 0,0 0 0 0 0,-1 0 1 0 0,1 0-1 0 0,0 0 0 0 0,-1 0 1 0 0,0 0-57 0 0,-2 0 207 0 0,0 0 0 0 0,-1 0 0 0 0,1 1 0 0 0,0-1 0 0 0,-4 2-207 0 0,2-1 38 0 0,1 0 0 0 0,-1 1 0 0 0,0 0 0 0 0,0 0 0 0 0,1 0 0 0 0,-1 1 0 0 0,1-1 0 0 0,0 1 0 0 0,-1 0 0 0 0,2 0 0 0 0,-1 0 0 0 0,0 1 0 0 0,0 0 0 0 0,1-1 0 0 0,0 1 0 0 0,0 1-38 0 0,-13 17 136 0 0,1 2 0 0 0,-2 5-136 0 0,6-9 171 0 0,9-16-25 0 0,-1 0 1 0 0,1 1 0 0 0,1-1-1 0 0,-1 0 1 0 0,1 1-1 0 0,0-1 1 0 0,0 1-1 0 0,0 0 1 0 0,0-1 0 0 0,1 5-147 0 0,0-8 5 0 0,0 1 0 0 0,0 0-1 0 0,0 0 1 0 0,0 0 0 0 0,0-1 0 0 0,1 1 0 0 0,-1 0 0 0 0,1 0 0 0 0,0-1 0 0 0,-1 1 0 0 0,1 0 0 0 0,0-1 0 0 0,0 1 0 0 0,0-1 0 0 0,0 1 0 0 0,0-1 0 0 0,0 1 0 0 0,0-1 0 0 0,1 0 0 0 0,-1 0 0 0 0,0 0 0 0 0,1 1 0 0 0,-1-1 0 0 0,1 0 0 0 0,-1-1 0 0 0,1 1 0 0 0,0 0 0 0 0,1 0-5 0 0,51 16 0 0 0,-46-15 0 0 0,1 0 0 0 0,-1-1 0 0 0,1 0 0 0 0,4 0 0 0 0,7 0 0 0 0,-16 0 0 0 0,0-1 0 0 0,0 1 0 0 0,0 0 0 0 0,0 1 0 0 0,0-1 0 0 0,0 1 0 0 0,0-1 0 0 0,-1 1 0 0 0,2 1 0 0 0,4 4 0 0 0,-8-5 0 0 0,0-1 0 0 0,0 0 0 0 0,0 1 0 0 0,0-1 0 0 0,-1 1 0 0 0,1-1 0 0 0,0 1 0 0 0,-1-1 0 0 0,1 1 0 0 0,-1-1 0 0 0,0 1 0 0 0,1 0 0 0 0,-1-1 0 0 0,0 1 0 0 0,0 0 0 0 0,0 0 0 0 0,-1 1 0 0 0,1 0 0 0 0,-1 0 0 0 0,1 0 0 0 0,-1 0 0 0 0,0 0 0 0 0,0 0 0 0 0,-1-1 0 0 0,1 1 0 0 0,-1 0 0 0 0,-2 3 0 0 0,0 0 0 0 0,0 0 0 0 0,-1 0 0 0 0,0-1 0 0 0,0 1 0 0 0,-1-1 0 0 0,-1 1 0 0 0,-16 10 0 0 0,0-1 0 0 0,-17 8 0 0 0,37-21 0 0 0,-2 0-75 0 0,1 0-1 0 0,-1-1 1 0 0,1 1 0 0 0,-1-1-1 0 0,1 0 1 0 0,-1 0-1 0 0,0 0 1 0 0,1-1 0 0 0,-1 1-1 0 0,0-1 1 0 0,-3 0 75 0 0,8 0-73 0 0,-1 0 0 0 0,1 0 0 0 0,0-1 0 0 0,-1 1 0 0 0,1 0 0 0 0,-1 0 0 0 0,1 0 0 0 0,-1 0 0 0 0,1 0-1 0 0,0-1 1 0 0,-1 1 0 0 0,1 0 0 0 0,-1 0 0 0 0,1 0 0 0 0,0-1 0 0 0,-1 1 0 0 0,1 0 0 0 0,0-1 0 0 0,-1 1 0 0 0,1 0 0 0 0,0-1 0 0 0,0 1 0 0 0,-1-1 73 0 0,0 0-284 0 0,-3-4-739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41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298 55 10135 0 0,'1'-1'231'0'0,"-1"-3"-123"0"0,0 1-1 0 0,0 0 1 0 0,-1 0 0 0 0,1 0 0 0 0,-1-1-108 0 0,1 3 12 0 0,0 1 1 0 0,0-1-1 0 0,0 1 0 0 0,0 0 1 0 0,-1-1-1 0 0,1 1 1 0 0,0 0-1 0 0,0-1 1 0 0,0 1-1 0 0,-1 0 1 0 0,1 0-1 0 0,0-1 0 0 0,0 1 1 0 0,-1 0-1 0 0,1 0 1 0 0,0-1-1 0 0,0 1 1 0 0,-1 0-1 0 0,1 0 1 0 0,0 0-1 0 0,-1-1 0 0 0,1 1-12 0 0,-2-1 13 0 0,-2-2 7 0 0,0 0 0 0 0,0 1-1 0 0,0-1 1 0 0,0 1-1 0 0,0 0 1 0 0,0 0 0 0 0,-1 0-1 0 0,1 1 1 0 0,-1 0-1 0 0,1-1 1 0 0,-1 2 0 0 0,1-1-1 0 0,-1 0 1 0 0,0 1-1 0 0,1 0 1 0 0,-1 0 0 0 0,0 0-1 0 0,0 1 1 0 0,1 0 0 0 0,-1 0-1 0 0,1 0 1 0 0,-1 0-1 0 0,1 0 1 0 0,-3 2-20 0 0,-2 1 265 0 0,-1 0 69 0 0,1 0 0 0 0,0 1 0 0 0,0 0 0 0 0,-8 6-334 0 0,5-3 7 0 0,-3 4-3 0 0,-1 0 1 0 0,2 1-1 0 0,-11 12-4 0 0,22-22 0 0 0,-1 0 0 0 0,2 1 0 0 0,-1 0-1 0 0,0 0 1 0 0,1 0 0 0 0,0 0 0 0 0,0 0-1 0 0,0 0 1 0 0,0 1 0 0 0,1-1 0 0 0,-1 1 0 0 0,1-1-1 0 0,0 1 1 0 0,1-1 0 0 0,-1 1 0 0 0,1 0 0 0 0,0-1-1 0 0,0 2 1 0 0,0-4 0 0 0,0-1 0 0 0,0 0 0 0 0,1 0 0 0 0,-1 1 0 0 0,0-1 0 0 0,1 0 0 0 0,-1 0 0 0 0,1 1 0 0 0,0 0 0 0 0,1 0 46 0 0,0 1 1 0 0,0 0-1 0 0,1 0 0 0 0,-1-1 0 0 0,1 1 0 0 0,-1-1 0 0 0,1 0 1 0 0,0 0-1 0 0,0 0 0 0 0,0 0 0 0 0,0-1 0 0 0,0 1 0 0 0,0-1 1 0 0,0 1-1 0 0,3-1-46 0 0,5 2 367 0 0,1 0 1 0 0,0-1 0 0 0,11 0-368 0 0,9 2 252 0 0,-22-1-245 0 0,-1 0-1 0 0,1 0 1 0 0,-1 1 0 0 0,0 1-1 0 0,-1 0 1 0 0,3 1-7 0 0,-7-3 32 0 0,-3-3 6 0 0,0 0-1 0 0,-1 1 0 0 0,1-1 1 0 0,-1 0-1 0 0,0 1 0 0 0,1-1 1 0 0,-1 1-1 0 0,1-1 1 0 0,-1 1-1 0 0,0-1 0 0 0,1 1 1 0 0,-1-1-1 0 0,0 1 0 0 0,1-1 1 0 0,-1 1-1 0 0,0-1 0 0 0,0 1 1 0 0,0-1-1 0 0,1 1-37 0 0,0 2 149 0 0,-1-2-89 0 0,1 1-1 0 0,0-1 1 0 0,-1 1 0 0 0,1 0-1 0 0,-1-1 1 0 0,1 1 0 0 0,-1 0-1 0 0,0-1 1 0 0,0 1 0 0 0,0 0-1 0 0,0 0 1 0 0,0-1 0 0 0,0 1-1 0 0,0 0 1 0 0,-1 1-60 0 0,1 0 63 0 0,-1 0 1 0 0,0 0-1 0 0,-1 0 0 0 0,1-1 1 0 0,-1 1-1 0 0,1 0 0 0 0,-1 0 1 0 0,-1 1-64 0 0,-4 4 289 0 0,-1 1 1 0 0,0-1 0 0 0,-1-1 0 0 0,-4 4-290 0 0,6-6 371 0 0,-4 5-529 0 0,-13 10-932 0 0,22-19 1048 0 0,0 0-1 0 0,1 0 1 0 0,-1 0-1 0 0,0 0 0 0 0,0 0 1 0 0,0-1-1 0 0,0 1 1 0 0,-1 0-1 0 0,1-1 0 0 0,0 0 1 0 0,0 1-1 0 0,-1-1 43 0 0,-7-2-72 0 0,0-1-298 0 0,10 3 332 0 0,-1-1 1 0 0,1 1 0 0 0,0 0 0 0 0,-1 0-1 0 0,1-1 1 0 0,-1 1 0 0 0,1 0 0 0 0,0-1 0 0 0,-1 1-1 0 0,1 0 1 0 0,0-1 0 0 0,0 1 0 0 0,-1 0-1 0 0,1-1 1 0 0,0 1 0 0 0,0-1 0 0 0,0 1 0 0 0,-1 0-1 0 0,1-1 1 0 0,0 1 0 0 0,0-1 0 0 0,0 1-1 0 0,0-1 38 0 0,-1-1-141 0 0,-2-7-371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42.0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10135 0 0,'0'0'464'0'0,"0"0"-9"0"0,1 2-295 0 0,3 8 166 0 0,0 0 0 0 0,0 0 0 0 0,-1 1 0 0 0,-1-1 0 0 0,0 1 0 0 0,0-1 0 0 0,0 11-326 0 0,-1 17 3920 0 0,-2 24-3920 0 0,-1-6-41 0 0,2-45 31 0 0,-1-8-11 0 0,1 1 0 0 0,0 0-1 0 0,0-1 1 0 0,1 1 0 0 0,-1 0 0 0 0,1-1-1 0 0,0 1 1 0 0,0-1 0 0 0,0 2 21 0 0,0-3-1051 0 0,1-1-385 0 0,5 2-78 0 0,-5-2-20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42.4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524 110 11975 0 0,'-4'-12'547'0'0,"4"8"-11"0"0,1-5-344 0 0,-1 7-190 0 0,-1 0 0 0 0,0 0-1 0 0,1 1 1 0 0,-1-1 0 0 0,0 0 0 0 0,0 0 0 0 0,0 1 0 0 0,0-1-1 0 0,0 0 1 0 0,-1 1 0 0 0,1-1 0 0 0,0 1 0 0 0,-2-1-2 0 0,-3-5-3 0 0,3 4 3 0 0,0 0 0 0 0,0 0 0 0 0,-1 0 0 0 0,1 1 0 0 0,-1-1 0 0 0,1 1 0 0 0,-1 0 0 0 0,0 0 0 0 0,-3-2 0 0 0,-7-1 0 0 0,0 1 0 0 0,-4-1 0 0 0,-13-4 0 0 0,28 8 60 0 0,1 1-1 0 0,-1-1 1 0 0,0 1 0 0 0,1-1-1 0 0,-1 1 1 0 0,0 0-1 0 0,0 0 1 0 0,1 0 0 0 0,-1 0-1 0 0,0 0-59 0 0,-3 2 284 0 0,-1-1 0 0 0,1 1 0 0 0,-5 2-284 0 0,-5 1 144 0 0,5-1-86 0 0,1-1 0 0 0,-1 1 0 0 0,1 1 0 0 0,0 0 0 0 0,0 0 0 0 0,1 1 0 0 0,-1 0 0 0 0,0 3-58 0 0,-11 10 0 0 0,0 1 0 0 0,2 2 0 0 0,1 0 0 0 0,-1 2 0 0 0,-4 11 0 0 0,0 1 0 0 0,-7 19 0 0 0,22-40 0 0 0,1 1 0 0 0,1 1 0 0 0,1-1 0 0 0,0 1 0 0 0,1 0 0 0 0,1 0 0 0 0,0 6 0 0 0,1-8 0 0 0,1 0 0 0 0,1 0 0 0 0,1 0 0 0 0,0-1 0 0 0,1 1 0 0 0,0 0 0 0 0,1-1 0 0 0,4 12 0 0 0,-2-12 110 0 0,-2-3 231 0 0,1 0 0 0 0,0 1 0 0 0,1-1 0 0 0,0 0 0 0 0,6 8-341 0 0,12 6-1152 0 0,-21-21 976 0 0,12 8-844 0 0,-13-11 939 0 0,1 0-3502 0 0,-2-1-1204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42.7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1 137 10135 0 0,'10'-6'118'0'0,"0"1"-1"0"0,1 1 0 0 0,0-1 1 0 0,0 2-1 0 0,1 0 0 0 0,-1 0 1 0 0,1 1-1 0 0,-1 0 0 0 0,2 1-117 0 0,26-5 826 0 0,0-2 0 0 0,31-11-826 0 0,-9 2 436 0 0,74-21 1178 0 0,-101 28-2565 0 0,-20 6 440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43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0 10135 0 0,'1'3'231'0'0,"5"11"94"0"0,-5-11-260 0 0,0 0 0 0 0,1 0-1 0 0,-1 0 1 0 0,0 1-1 0 0,-1-1 1 0 0,1 0-1 0 0,0 1-64 0 0,-1 20 279 0 0,-1-1 0 0 0,-1 0 0 0 0,-2 4-279 0 0,1-2 691 0 0,-2 5-201 0 0,-6 22-490 0 0,-2 3 118 0 0,9-26-3767 0 0,4-27-486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43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 25 10135 0 0,'0'0'464'0'0,"1"-2"-9"0"0,1-8-295 0 0,1 1-71 0 0,-3 7 282 0 0,-1 2 117 0 0,-1 0-391 0 0,0-1 1 0 0,0 1-1 0 0,-1 0 1 0 0,1-1-1 0 0,0 1 0 0 0,0 0 1 0 0,0 1-1 0 0,0-1 1 0 0,0 0-1 0 0,0 0 0 0 0,0 1 1 0 0,0 0-1 0 0,0-1 1 0 0,0 1-1 0 0,0 0 0 0 0,0 0 1 0 0,1 0-1 0 0,-1 0 0 0 0,0 0 1 0 0,1 0-1 0 0,-1 1-97 0 0,-10 11 496 0 0,6-6-150 0 0,0-1 1 0 0,0 0 0 0 0,-4 4-347 0 0,1-3 211 0 0,1 1 0 0 0,0 0 0 0 0,0 0 0 0 0,1 1 0 0 0,0 0 0 0 0,1 1 0 0 0,0-1 0 0 0,-2 6-211 0 0,-1 2-14 0 0,2 1 0 0 0,0-1 0 0 0,1 1 0 0 0,-3 15 14 0 0,8-27 0 0 0,0 0 0 0 0,0 0 0 0 0,0 0 0 0 0,1 1 0 0 0,0-1 0 0 0,0 0 0 0 0,1 0 0 0 0,0 4 0 0 0,-1-9 0 0 0,0 0 0 0 0,0-1 0 0 0,1 1 0 0 0,-1 0 0 0 0,0 0 0 0 0,1 0 0 0 0,-1-1 0 0 0,1 1 0 0 0,-1 0 0 0 0,1-1 0 0 0,-1 1 0 0 0,1 0 0 0 0,0 0 0 0 0,13 8 0 0 0,-13-9 0 0 0,0 1 0 0 0,1 0 0 0 0,-1-1 0 0 0,0 1 0 0 0,1-1 0 0 0,-1 0 0 0 0,1 1 0 0 0,0-1 0 0 0,3 0-251 0 0,-1-1-1 0 0,1 0 1 0 0,-1 0-1 0 0,0 0 1 0 0,1 0-1 0 0,-1-1 1 0 0,0 1-1 0 0,0-1 1 0 0,4-3 251 0 0,11-3-2587 0 0,-5 2-2187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31:50.27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301 1 919 0 0,'0'0'240'0'0,"0"0"672"0"0,0 0 295 0 0,0 0 60 0 0,0 0-99 0 0,0 0-463 0 0,0 0-200 0 0,0 0-38 0 0,0 0-24 0 0,-1 0-63 0 0,-4 0-158 0 0,1 1 0 0 0,0 0-1 0 0,-1-1 1 0 0,1 2 0 0 0,0-1 0 0 0,0 0 0 0 0,0 1 0 0 0,-3 1-222 0 0,-36 21 940 0 0,18-9-469 0 0,4-5-12 0 0,20-9-180 0 0,-2 0 17 0 0,-4 3-79 0 0,-6 4 235 0 0,0-1-1 0 0,-1-1 1 0 0,-8 2-452 0 0,3 0 156 0 0,-10 4-24 0 0,17-8-17 0 0,8-2-97 0 0,-9 4-5 0 0,3 1-13 0 0,4 3 0 0 0,3 3 0 0 0,3 0-12 0 0,6-2-36 0 0,2-1 36 0 0,2-1 23 0 0,13 7 56 0 0,-21-14-57 0 0,1-1 1 0 0,-1 1 0 0 0,1-1 0 0 0,-1 0-1 0 0,1 0 1 0 0,-1 0 0 0 0,1 0-1 0 0,0-1 1 0 0,0 1 0 0 0,1-1-11 0 0,3 2 26 0 0,39 10 51 0 0,-27-7-79 0 0,-15-2 3 0 0,1-1 11 0 0,21 8 41 0 0,-16-7-146 0 0,0-1-1 0 0,0 0 0 0 0,0-1 0 0 0,0 0 1 0 0,0-1-1 0 0,0 0 0 0 0,0 0 0 0 0,0-1 1 0 0,0 0-1 0 0,8-3 94 0 0,-3 1-911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43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63 687 10135 0 0,'0'0'231'0'0,"0"0"29"0"0,0 0 19 0 0,-1 2-41 0 0,-18 48 1290 0 0,7-23-582 0 0,8-20-579 0 0,1 0 1 0 0,-1 0-1 0 0,0 3-367 0 0,1 0 220 0 0,0 1 0 0 0,0-1 0 0 0,1 0 0 0 0,0 1-1 0 0,1 0 1 0 0,0-1 0 0 0,1 7-220 0 0,0-15 108 0 0,0-1-63 0 0,0 0 0 0 0,0-1 0 0 0,0 1 1 0 0,0 0-1 0 0,0 0 0 0 0,0 0 0 0 0,0-1 0 0 0,1 1 0 0 0,-1 0 0 0 0,0 0 1 0 0,1 0-1 0 0,-1-1 0 0 0,0 1 0 0 0,1 0 0 0 0,-1-1 0 0 0,1 1 0 0 0,-1 0 1 0 0,1-1-1 0 0,-1 1 0 0 0,1 0 0 0 0,0-1 0 0 0,0 1-45 0 0,9 4 16 0 0,-8-5-18 0 0,1 0 1 0 0,-1 0-1 0 0,0-1 0 0 0,1 1 0 0 0,-1 0 0 0 0,0-1 0 0 0,1 1 0 0 0,-1-1 1 0 0,0 0-1 0 0,1 0 0 0 0,-1 0 0 0 0,0 0 0 0 0,0 0 0 0 0,1-1 2 0 0,6-4 202 0 0,1-1 0 0 0,2-3-202 0 0,-10 9 65 0 0,3-4 162 0 0,0 0 0 0 0,1 0 0 0 0,-2 0 0 0 0,1-1 0 0 0,-1 0 0 0 0,0 0 0 0 0,1-2-227 0 0,14-22 18 0 0,-17 28-19 0 0,0-1 1 0 0,-1 1 0 0 0,1-1 0 0 0,-1 0-1 0 0,0 1 1 0 0,0-2 0 0 0,7-17 0 0 0,-8 20 0 0 0,0 1 0 0 0,0-1 0 0 0,0 1 0 0 0,0 0 0 0 0,0 0 0 0 0,0-1 0 0 0,0 1 0 0 0,1 0 0 0 0,-1 0 0 0 0,0-1 0 0 0,0 1 0 0 0,0 0 0 0 0,0 0 0 0 0,0-1 0 0 0,0 1 0 0 0,1 0 0 0 0,-1 0 0 0 0,0 0 0 0 0,0-1 0 0 0,0 1 0 0 0,1 0 0 0 0,-1 0 0 0 0,0 0 0 0 0,0 0 0 0 0,1-1 0 0 0,0 2 0 0 0,0-1 0 0 0,0 0 0 0 0,0 0 0 0 0,0 0 0 0 0,0 0 0 0 0,0 1 0 0 0,0-1 0 0 0,0 1 0 0 0,1-1 0 0 0,12 6 0 0 0,-1-4 0 0 0,1 1 0 0 0,-13-3 0 0 0,1 0 0 0 0,-1 0 0 0 0,1 0 0 0 0,-1 0 0 0 0,1 0 0 0 0,-1 0 0 0 0,1-1 0 0 0,0 1 0 0 0,2-2 0 0 0,-1 1 0 0 0,1-1 0 0 0,0 0 0 0 0,-1-1 0 0 0,1 1 0 0 0,-1-1 0 0 0,0 0 0 0 0,1 1 0 0 0,-1-2 0 0 0,17-13 0 0 0,-15 14 0 0 0,0-1 0 0 0,0-1 0 0 0,0 1 0 0 0,-1-1 0 0 0,0 0 0 0 0,0 0 0 0 0,1-1 0 0 0,5-10 0 0 0,7-14 0 0 0,-8 13 0 0 0,8-10 0 0 0,-5 9 0 0 0,-1-1 0 0 0,-1-1 0 0 0,-1 1 0 0 0,2-9 0 0 0,26-83 0 0 0,-33 98 0 0 0,2-12-22 0 0,0-1 0 0 0,-1-4 22 0 0,1-6-357 0 0,-4 16-33 0 0,-1 0-1 0 0,0 0 1 0 0,-2 0 0 0 0,-1-16 390 0 0,1 23-14 0 0,-2-11-3 0 0,-3-12 17 0 0,2 13 1 0 0,-1-14-1 0 0,5 32 0 0 0,1 7 0 0 0,1 6 0 0 0,-3 1 0 0 0,1 0 0 0 0,-1 1 0 0 0,-1-1 0 0 0,-1 8 0 0 0,-4 22 0 0 0,4 85 0 0 0,2-57 0 0 0,2-5 0 0 0,4 35 0 0 0,-4-90 0 0 0,0-1 0 0 0,1 1 0 0 0,-1-1 0 0 0,3 6 0 0 0,3 7 0 0 0,-4-15 0 0 0,0 0 0 0 0,-3-3 0 0 0,1 0 0 0 0,-1 0 0 0 0,1 0 0 0 0,-1 0 0 0 0,1-1 0 0 0,0 1 0 0 0,-1 0 0 0 0,1 0 0 0 0,0-1 0 0 0,0 1 0 0 0,0 0 0 0 0,0 0 0 0 0,1-1 0 0 0,-1 1 0 0 0,0-1 0 0 0,1 0 0 0 0,-1 1 0 0 0,1-1 0 0 0,-1 0 0 0 0,2 0 0 0 0,10-1 0 0 0,-8 0 0 0 0,0-1 0 0 0,-1 0 0 0 0,1 0 0 0 0,-1 0 0 0 0,0 0 0 0 0,0-1 0 0 0,0 0 0 0 0,0 0 0 0 0,2-2 0 0 0,7-5 0 0 0,-9 7 0 0 0,0 0 0 0 0,0-1 0 0 0,-1 0 0 0 0,1 0 0 0 0,0-1 0 0 0,13-14 0 0 0,-12 15 0 0 0,-1 0 0 0 0,0 0 0 0 0,0 0 0 0 0,3-5 0 0 0,-1 1 0 0 0,5-1 0 0 0,-8 7 0 0 0,17-10 0 0 0,-7 7 0 0 0,-2 1 0 0 0,1 6 0 0 0,21 5 0 0 0,-32-6 0 0 0,1 0 0 0 0,-1 0 0 0 0,1-1 0 0 0,-1 1 0 0 0,0 0 0 0 0,1 0 0 0 0,-1 0 0 0 0,1 1 0 0 0,2 2 0 0 0,5 5 0 0 0,9 11 0 0 0,-12-12 0 0 0,-3-4 0 0 0,1 1 0 0 0,0-1 0 0 0,1 1 0 0 0,2 1 0 0 0,18 18 0 0 0,-13-14 0 0 0,1-5 0 0 0,14 2 0 0 0,-13-5 0 0 0,-2-4 0 0 0,-1 1-777 0 0,-7-2-3260 0 0,4-6-1381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44.2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90 13823 0 0,'0'0'304'0'0,"8"-11"64"0"0,13 6 16 0 0,5-1 0 0 0,4 1-312 0 0,-3-3-72 0 0,-3 0 0 0 0,7 1 0 0 0,6 3 424 0 0,1-1 72 0 0,1-2 16 0 0,-3 1 0 0 0,0-1-416 0 0,-3 3-96 0 0,-1 0 0 0 0,-3 1-6944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49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190 69 6447 0 0,'0'0'298'0'0,"0"0"-10"0"0,-1-1-188 0 0,-3-2-13 0 0,-1-1 1 0 0,0 1-1 0 0,0-1 1 0 0,0 1-88 0 0,-11-7 1092 0 0,15 9-580 0 0,1 1 0 0 0,-5 0-341 0 0,-1 0 0 0 0,1 1-1 0 0,-1-1 1 0 0,1 1 0 0 0,-1 0-1 0 0,1 0 1 0 0,0 1 0 0 0,-1 0-1 0 0,1 0 1 0 0,0 0 0 0 0,0 0-1 0 0,0 1 1 0 0,0 0 0 0 0,1 0-1 0 0,-1 0 1 0 0,1 1 0 0 0,0-1-1 0 0,-4 5-170 0 0,3-1 40 0 0,-1 0-1 0 0,1 1 0 0 0,1 0 0 0 0,-1 0 1 0 0,1 0-1 0 0,1 1 0 0 0,0-1 0 0 0,0 1 1 0 0,0 0-1 0 0,1 0 0 0 0,-1 8-39 0 0,2-3 25 0 0,0-1 1 0 0,0 1-1 0 0,1-1 0 0 0,1 1 0 0 0,0-1 0 0 0,1 0 0 0 0,3 11-25 0 0,-3-18 0 0 0,0 1 0 0 0,0-1 0 0 0,0 0 0 0 0,1-1 0 0 0,0 1 0 0 0,0 0 0 0 0,0-1 0 0 0,3 3 0 0 0,-4-6 0 0 0,-1 0 0 0 0,1 0 0 0 0,0 0 0 0 0,0 0 0 0 0,0-1 0 0 0,0 1 0 0 0,0 0 0 0 0,0-1 0 0 0,0 0 0 0 0,0 0 0 0 0,1 1 0 0 0,-1-1 0 0 0,0 0 0 0 0,1-1 0 0 0,-1 1 0 0 0,1 0 0 0 0,-1-1 0 0 0,1 1 0 0 0,-1-1 0 0 0,1 0 0 0 0,-1 0 0 0 0,2 0 0 0 0,2-1 67 0 0,0 0-1 0 0,0-1 0 0 0,-1 1 1 0 0,1-1-1 0 0,-1-1 0 0 0,1 1 1 0 0,-1-1-1 0 0,0 1 0 0 0,0-2 1 0 0,0 1-1 0 0,0 0 0 0 0,-1-1 0 0 0,0 0 1 0 0,3-2-67 0 0,8-10 365 0 0,-1-1 1 0 0,-1 0-1 0 0,3-6-365 0 0,-10 14 23 0 0,0 1 9 0 0,-1-1 0 0 0,0 1-1 0 0,0-1 1 0 0,-1 0-1 0 0,0 0 1 0 0,-1-1 0 0 0,0 1-1 0 0,-1-1 1 0 0,0 1-1 0 0,0-1 1 0 0,-1 0 0 0 0,0 0-1 0 0,0 0 1 0 0,-2-2-32 0 0,1 6 94 0 0,-1 1 1 0 0,0-1 0 0 0,-1 1-1 0 0,1-1 1 0 0,-1 1-1 0 0,0 0 1 0 0,-1 0 0 0 0,1 0-1 0 0,-1 0 1 0 0,0 1-1 0 0,0-1 1 0 0,-1 1-1 0 0,1-1 1 0 0,-1 1 0 0 0,0 0-1 0 0,0 1 1 0 0,0-1-1 0 0,-2-1-94 0 0,0 1-6 0 0,0 1-1 0 0,1-1 1 0 0,-1 1-1 0 0,0 0 1 0 0,0 1-1 0 0,-1 0 1 0 0,1 0 0 0 0,0 0-1 0 0,-1 0 1 0 0,1 1-1 0 0,-1 0 1 0 0,0 1-1 0 0,1-1 1 0 0,-1 1-1 0 0,-1 1 7 0 0,5-1-79 0 0,1 0-1 0 0,0 1 0 0 0,0-1 1 0 0,0 1-1 0 0,1-1 0 0 0,-1 1 1 0 0,0 0-1 0 0,0 0 1 0 0,0 0-1 0 0,0 0 0 0 0,1 0 80 0 0,0 0-1144 0 0,1-1-2676 0 0,0 0-1148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49.9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70 8287 0 0,'0'0'191'0'0,"0"0"26"0"0,0 0 9 0 0,0-1-34 0 0,3-3 3 0 0,-1 0 0 0 0,1-1 1 0 0,-1 1-1 0 0,0-1 0 0 0,-1 1 1 0 0,1-1-1 0 0,-1 0 0 0 0,0 0 1 0 0,0 0-1 0 0,0-4-195 0 0,-1 9 42 0 0,0-1 0 0 0,0 1 1 0 0,0-1-1 0 0,0 1 0 0 0,0-1 0 0 0,0 1 1 0 0,0-1-1 0 0,0 1 0 0 0,0-1 0 0 0,0 1 1 0 0,0-1-1 0 0,0 1 0 0 0,-1-1 0 0 0,1 1 1 0 0,0-1-1 0 0,0 1 0 0 0,0 0 0 0 0,-1-1 1 0 0,1 1-1 0 0,0-1 0 0 0,-1 1 0 0 0,1 0 1 0 0,0-1-1 0 0,-1 1 0 0 0,1 0 0 0 0,0-1 1 0 0,-1 1-1 0 0,1 0 0 0 0,-1-1 0 0 0,1 1 1 0 0,-1 0-1 0 0,1 0 0 0 0,-1 0 0 0 0,1 0 1 0 0,-1-1-1 0 0,1 1 0 0 0,0 0 0 0 0,-1 0-42 0 0,0 0 89 0 0,0 0-1 0 0,0 1 0 0 0,0-1 0 0 0,0 0 1 0 0,1 0-1 0 0,-1 1 0 0 0,0-1 1 0 0,0 0-1 0 0,0 1 0 0 0,1-1 0 0 0,-1 1 1 0 0,0-1-1 0 0,1 1 0 0 0,-1 0 1 0 0,0-1-1 0 0,1 1 0 0 0,-1 0-88 0 0,1-1 35 0 0,-2 3 40 0 0,-1-1 1 0 0,2 1-1 0 0,-1 0 0 0 0,0 0 0 0 0,0 0 0 0 0,1 0 0 0 0,0 0 0 0 0,-1 1 1 0 0,1 0-76 0 0,-7 31 443 0 0,7-34-443 0 0,-1 16 0 0 0,1 1 0 0 0,0-1 0 0 0,1 1 0 0 0,1 0 0 0 0,-1-4 0 0 0,3 44 0 0 0,3-1 0 0 0,3 5 0 0 0,26 112 0 0 0,-19-113-182 0 0,-7-29-888 0 0,4 27 1070 0 0,-12-53-691 0 0,-1 1 0 0 0,0-1-1 0 0,0 1 1 0 0,0 0 691 0 0,-1-5-185 0 0,1 2-1349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50.2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1 292 11975 0 0,'0'0'267'0'0,"1"0"42"0"0,4-2-174 0 0,-1 1 0 0 0,1-2 0 0 0,0 1 0 0 0,-1 0 0 0 0,4-3-135 0 0,7-4 51 0 0,100-57-41 0 0,-63 36 743 0 0,13-12-753 0 0,18-10 679 0 0,-54 34-310 0 0,9-4-1515 0 0,7-2 1146 0 0,-19 11-511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51.2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6 8287 0 0,'0'0'191'0'0,"-1"0"26"0"0,0-2-147 0 0,-2 0-12 0 0,-9 0 232 0 0,5 2-176 0 0,6 0-29 0 0,1 0 0 0 0,-1 0 0 0 0,0 1 0 0 0,1-1 0 0 0,-1 0 0 0 0,0 0 0 0 0,1 1 0 0 0,-1-1 0 0 0,0 0 0 0 0,1 1 0 0 0,-1-1 0 0 0,1 1 0 0 0,-1-1 0 0 0,1 1 0 0 0,-1-1 0 0 0,1 1 0 0 0,-1-1 0 0 0,1 1 0 0 0,-1 0-85 0 0,-6 11 805 0 0,6-8-687 0 0,0 0 0 0 0,-1 0 0 0 0,2 0 0 0 0,-1 1 0 0 0,0-1 0 0 0,1 0 0 0 0,0 1 0 0 0,0 2-118 0 0,3 35 688 0 0,1-21-314 0 0,2 0-1 0 0,0 0 1 0 0,1 0 0 0 0,6 11-374 0 0,9 28 553 0 0,5 8-553 0 0,-24-63-8 0 0,-1-6-1 0 0,1-4 67 0 0,-3 5-27 0 0,4-9 287 0 0,-1-1 0 0 0,-1 1 0 0 0,0 0 1 0 0,0-1-1 0 0,-1 1 0 0 0,1-9-318 0 0,-1 5 51 0 0,2-20-33 0 0,-3 18-19 0 0,1 1 0 0 0,3-13 1 0 0,-1 17 0 0 0,-2 1 0 0 0,1 0 0 0 0,1 0 0 0 0,0 0 0 0 0,0 0 0 0 0,0 1 0 0 0,3-4 0 0 0,1 0-11 0 0,-3 4 19 0 0,1 0 0 0 0,0 0 0 0 0,5-6-8 0 0,-7 12-12 0 0,-1-1 0 0 0,1 1 0 0 0,-1 0-1 0 0,1 0 1 0 0,0 0 0 0 0,0 0 0 0 0,0 0 0 0 0,0 1-1 0 0,0-1 1 0 0,0 1 0 0 0,0 0 0 0 0,2-1 12 0 0,6-1-887 0 0,0 1 1 0 0,0 0-1 0 0,2 1 887 0 0,1-1-1023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51.6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 1 8287 0 0,'0'0'382'0'0,"0"0"-8"0"0,-1 0-240 0 0,-4 1 12 0 0,0 0 138 0 0,0 0 0 0 0,0 0-1 0 0,0 1 1 0 0,0 0-1 0 0,1 0 1 0 0,-1 0 0 0 0,1 0-1 0 0,-1 1 1 0 0,1-1-1 0 0,-4 4-283 0 0,2 0 157 0 0,0 0 0 0 0,1 0 0 0 0,0 0-1 0 0,0 1 1 0 0,1-1 0 0 0,0 1 0 0 0,0 0 0 0 0,-2 5-157 0 0,2-2 261 0 0,0 1 0 0 0,1 0 0 0 0,0 0 0 0 0,1 0 0 0 0,-1 10-261 0 0,1-6 144 0 0,1-1 0 0 0,1 1 0 0 0,0 3-144 0 0,0-14 15 0 0,1 1 0 0 0,0 0-1 0 0,-1-1 1 0 0,1 1 0 0 0,1-1-1 0 0,-1 1 1 0 0,1-1 0 0 0,0 1-1 0 0,0-1 1 0 0,0 0 0 0 0,0 0-1 0 0,1 1-14 0 0,-2-4 0 0 0,0 0 0 0 0,0 1 0 0 0,0-1 0 0 0,1 0 0 0 0,-1 0 0 0 0,0 0 0 0 0,1 0 0 0 0,-1 0 0 0 0,1 0 0 0 0,-1 0 0 0 0,1 0 0 0 0,-1-1 0 0 0,1 1 0 0 0,0 0 0 0 0,-1-1 0 0 0,1 0 0 0 0,0 1 0 0 0,-1-1 0 0 0,1 0 0 0 0,0 0 0 0 0,-1 0 0 0 0,1 0 0 0 0,0 0 0 0 0,0 0 0 0 0,-1 0 0 0 0,1-1 0 0 0,0 1 0 0 0,-1 0 0 0 0,1-1 0 0 0,-1 0 0 0 0,1 1 0 0 0,0-1 0 0 0,-1 0 0 0 0,6-3 0 0 0,0 0 0 0 0,0 0 0 0 0,0-1 0 0 0,-1 0 0 0 0,0 0 0 0 0,3-3 0 0 0,-2 1 0 0 0,0-1 0 0 0,0 1 0 0 0,-1-1 0 0 0,0-1 0 0 0,0 1 0 0 0,-1-1 0 0 0,0 0 0 0 0,-1 0 0 0 0,0 0 0 0 0,0-1 0 0 0,0-4 0 0 0,1 1-9 0 0,-1-1 50 0 0,0-1-1 0 0,-1-1-40 0 0,-3 14 371 0 0,16 35 987 0 0,-6-12-988 0 0,8 14-370 0 0,-14-28-166 0 0,0-1-1 0 0,1 1 1 0 0,0-1-1 0 0,1 0 1 0 0,-1 0-1 0 0,6 4 167 0 0,7 4-4964 0 0,-9-11-4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52.0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10135 0 0,'0'0'231'0'0,"0"0"29"0"0,0 0 19 0 0,1 2-41 0 0,1 3-66 0 0,1-1 0 0 0,-1 1-1 0 0,0 0 1 0 0,0 0 0 0 0,-1 0-1 0 0,1 1 1 0 0,-1 2-172 0 0,6 40 1304 0 0,-7-46-1258 0 0,2 25 1168 0 0,-1 7-1214 0 0,0 11 402 0 0,0-31-393 0 0,8 101-2 0 0,-4-79-369 0 0,7 43-3488 0 0,-9-67-922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52.3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1 106 10135 0 0,'0'0'231'0'0,"0"0"29"0"0,2 1 19 0 0,6 0-206 0 0,1 1 1 0 0,-1-1-1 0 0,0-1 1 0 0,1 0-1 0 0,-1 0 1 0 0,1 0-1 0 0,-1-1 1 0 0,0 0-1 0 0,1-1 1 0 0,5-2-74 0 0,14-5 565 0 0,0-1 1 0 0,13-8-566 0 0,-14 6 508 0 0,30-9-508 0 0,30-6-1384 0 0,-69 22 872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52.6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 11975 0 0,'0'0'267'0'0,"0"0"42"0"0,0 0 17 0 0,0 2-28 0 0,1 70 491 0 0,0 44 574 0 0,-1-104-1312 0 0,-1 16 1338 0 0,-4 24-1389 0 0,4-43 41 0 0,0 1 0 0 0,1-1 0 0 0,0 1 0 0 0,1 5-41 0 0,4 19-5396 0 0,-3-22 428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31:59.1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109 599 2095 0 0,'0'0'99'0'0,"-2"1"-24"0"0,-5 1-134 0 0,5-2-24 0 0,2 0 3 0 0,0 0 3 0 0,0 0 10 0 0,-2 2 3 0 0,-27 30 2488 0 0,28-31-2065 0 0,1-1-72 0 0,-2 2-30 0 0,2-1-237 0 0,-2 1 188 0 0,0 0 1 0 0,1 0-1 0 0,-1 0 1 0 0,0 0-1 0 0,0-1 1 0 0,0 1-1 0 0,0-1 1 0 0,0 1-1 0 0,-1-1 1 0 0,1 0-1 0 0,-2 1-208 0 0,-6 1 280 0 0,8-3 0 0 0,2 0 0 0 0,-3 1-4 0 0,2-1-325 0 0,-19 4 2470 0 0,19-6-2305 0 0,1-3-16 0 0,0 0 1 0 0,0-1-1 0 0,0 1 0 0 0,1 0 0 0 0,-1 0 0 0 0,1 0 1 0 0,0 0-1 0 0,1 0 0 0 0,-1 0 0 0 0,1 0 0 0 0,0 0 0 0 0,0 0 1 0 0,2-1-101 0 0,6-12 273 0 0,2 1 0 0 0,11-14-273 0 0,-12 17 71 0 0,-2 0 59 0 0,0 1 0 0 0,0-3-130 0 0,-4 8 87 0 0,0 0 0 0 0,1 1-1 0 0,5-6-86 0 0,7-8 180 0 0,18-22 88 0 0,-12 14-121 0 0,-5 8 104 0 0,18-15-251 0 0,-11 11 18 0 0,4-4 132 0 0,1 2 0 0 0,26-18-150 0 0,0 8 72 0 0,-43 26-43 0 0,1 0 0 0 0,0 2 0 0 0,0 0 0 0 0,1 0 0 0 0,0 2 0 0 0,0 0 0 0 0,2 1-29 0 0,6-3 49 0 0,-15 5-29 0 0,0 1 0 0 0,9-2-20 0 0,15-3 73 0 0,-15 4 17 0 0,0 0-1 0 0,14-1-89 0 0,76-2 144 0 0,-84 6-116 0 0,-6 0 28 0 0,13 0-56 0 0,23 1 120 0 0,-29-1 60 0 0,21 3-180 0 0,-13-1 203 0 0,7 0-203 0 0,-8-1 213 0 0,10 2-213 0 0,-21 0 121 0 0,10-2-121 0 0,-10 0 119 0 0,12 2-119 0 0,42 9 250 0 0,5 2-44 0 0,-31-7 364 0 0,43 13-570 0 0,-33-6 158 0 0,25 8-83 0 0,-69-16-24 0 0,0 0 0 0 0,0 2 1 0 0,0 0-1 0 0,-1 0 0 0 0,13 9-51 0 0,-13-7 55 0 0,14 9 121 0 0,7 4-52 0 0,-25-15-83 0 0,0-1 1 0 0,0 2-1 0 0,-1-1 1 0 0,1 2-42 0 0,16 12 74 0 0,-4-2 0 0 0,-16-13-52 0 0,0-1 1 0 0,0 0-1 0 0,7 5-22 0 0,-8-6 18 0 0,1 0-1 0 0,-1 0 1 0 0,0 0 0 0 0,0 1 0 0 0,-1 0 0 0 0,1 0-1 0 0,-1 1-17 0 0,2 1 23 0 0,-3-4-5 0 0,-3-2-14 0 0,1 0 1 0 0,0 0-1 0 0,0 0 1 0 0,0 0-1 0 0,0-1 0 0 0,0 1 1 0 0,0 0-1 0 0,0-1 1 0 0,0 1-1 0 0,1 0-4 0 0,16 10 84 0 0,-9-5-43 0 0,-2-2-10 0 0,0 0-1 0 0,-1 0 0 0 0,1 1 0 0 0,-1 0 0 0 0,1 2-30 0 0,33 35 153 0 0,-2-1-78 0 0,-22-23 33 0 0,-8-10-71 0 0,0 1 1 0 0,-1 0-1 0 0,2 4-37 0 0,19 22 0 0 0,-23-28 20 0 0,-1 0-1 0 0,1 1 1 0 0,-1-1-20 0 0,14 26 73 0 0,-11-22-63 0 0,-3-4 33 0 0,1 0 1 0 0,-1 0-1 0 0,2 8-43 0 0,-1-3 64 0 0,4 17 52 0 0,-4-4-24 0 0,0 1-1 0 0,-4-13-38 0 0,-4 14 84 0 0,-1-1-1 0 0,-7 24-136 0 0,10-46 2 0 0,-2 6 11 0 0,1 0 0 0 0,-1 0 0 0 0,-1-1 0 0 0,0 1-13 0 0,-3 8 1 0 0,-6 19 10 0 0,-1 6 42 0 0,-13 23-53 0 0,21-54 0 0 0,-1 0 0 0 0,0 0 0 0 0,-1-1-1 0 0,0 0 1 0 0,-5 4 0 0 0,-4 3 6 0 0,-1 0 0 0 0,-10 7-6 0 0,-18 18 53 0 0,45-42-53 0 0,-27 24 0 0 0,-1-2 0 0 0,-2-1 0 0 0,-28 16 0 0 0,34-25 0 0 0,-36 20 0 0 0,-17 14 0 0 0,-4 1 62 0 0,59-35-60 0 0,-8 1 36 0 0,1 0-1 0 0,-2-2 0 0 0,-4 0-37 0 0,1-1 16 0 0,-1 1 6 0 0,-1-3-1 0 0,-1 0 0 0 0,-8-2-21 0 0,31-5 19 0 0,1-2 0 0 0,-14 0-19 0 0,10 0 26 0 0,-13 1-26 0 0,-26-1 0 0 0,28 0 0 0 0,22 0 15 0 0,0 0 0 0 0,0-1-1 0 0,-6-2-14 0 0,1 1 20 0 0,-20-1-14 0 0,-2 1 13 0 0,1-2 1 0 0,-1-2-1 0 0,-6-3-19 0 0,1 1 0 0 0,24 5 0 0 0,1 0 0 0 0,-8-3 0 0 0,13 3-1 0 0,-33-14 13 0 0,33 14-2 0 0,0 0 0 0 0,0 0-1 0 0,-5-1-9 0 0,7 3 4 0 0,1-1-1 0 0,-1 1 1 0 0,1-2-1 0 0,-1 1 0 0 0,1-1 1 0 0,0 0-1 0 0,-3-2-3 0 0,-1-2 0 0 0,-20-16 0 0 0,26 20 0 0 0,-1 0 0 0 0,1 0 0 0 0,-1 0 0 0 0,-4-1 0 0 0,-8-5 0 0 0,9 2 0 0 0,-7-10 0 0 0,-16-12 0 0 0,11 12 0 0 0,-13-14 0 0 0,31 30 0 0 0,0-1 0 0 0,0 0 0 0 0,0 0 0 0 0,0 0 0 0 0,0 0 0 0 0,0 0 0 0 0,0 0 0 0 0,0-1 0 0 0,-4-4 0 0 0,-10-8 0 0 0,2 1 0 0 0,-40-42 0 0 0,29 30 0 0 0,0-1 0 0 0,-15-15 0 0 0,25 29 0 0 0,11 10 0 0 0,1 1 0 0 0,0-1 0 0 0,0-1 0 0 0,-1 0 0 0 0,2 1 0 0 0,-9-8 0 0 0,4 4 0 0 0,1-1 0 0 0,-3-4 0 0 0,7 7 0 0 0,-1 1 0 0 0,0 0 0 0 0,0 0 0 0 0,-1 0 0 0 0,1 1 0 0 0,-1-1 0 0 0,0 1 0 0 0,0 0 0 0 0,0 0 0 0 0,0 0 0 0 0,0 0 0 0 0,-1 1 0 0 0,0 0 0 0 0,5 2 0 0 0,-1 0 0 0 0,0-1 0 0 0,1 1 0 0 0,-1 0 0 0 0,0-1 0 0 0,1 1 0 0 0,-1 0 0 0 0,0-1 0 0 0,1 1 0 0 0,-1-1 0 0 0,0 0 0 0 0,-12-16 0 0 0,2 4 0 0 0,-6-3 0 0 0,13 12 0 0 0,0 0 0 0 0,1 1 0 0 0,-1 0 0 0 0,1 0 0 0 0,-1 1 0 0 0,0-1 0 0 0,0 1 0 0 0,0 0 0 0 0,0 0 0 0 0,-2-1 0 0 0,-3-1 0 0 0,3-2 0 0 0,-4-6 0 0 0,-4-5 0 0 0,4 7 0 0 0,9 6 0 0 0,0 1 0 0 0,0 0 0 0 0,1 2 0 0 0,-1 0 0 0 0,1 0 0 0 0,0 0 0 0 0,-1 0 0 0 0,1 0 0 0 0,-1 0 0 0 0,0 1 0 0 0,1-1 0 0 0,-1 0 0 0 0,0 0 0 0 0,1 0 0 0 0,-1 1 0 0 0,0-1 0 0 0,0 0 0 0 0,-2-1 0 0 0,-8-12 0 0 0,11 14 0 0 0,-14-21 0 0 0,12 17 0 0 0,-3-7-7 0 0,5 8-11 0 0,0-3-10 0 0,-2-3 17 0 0,1-10 1 0 0,2 15-33 0 0,1 2 31 0 0,0 0 11 0 0,4-14 3 0 0,-3 0-2 0 0,3 1 0 0 0,2-2-30 0 0,-6 13 7 0 0,8-12 11 0 0,-7 13 14 0 0,1 1-3 0 0,8-11 1 0 0,-12 13 0 0 0,20-22 0 0 0,-3 1 0 0 0,-4 6 0 0 0,24-29 0 0 0,-22 22-19 0 0,-11 15-15 0 0,2-1 23 0 0,0-1 11 0 0,2 0 0 0 0,1 2 0 0 0,0 0 0 0 0,2 3 0 0 0,-2 4-21 0 0,-9 0 9 0 0,1 0 0 0 0,0 0 1 0 0,0 0-1 0 0,-1 0 0 0 0,1 0 0 0 0,0 0 0 0 0,-1 0 1 0 0,1 1-1 0 0,0-1 0 0 0,-1 0 0 0 0,1 1 1 0 0,0-1-1 0 0,-1 0 0 0 0,1 1 0 0 0,0 0 12 0 0,2 1-34 0 0,1 0-97 0 0,0 0 0 0 0,0 1 0 0 0,0 0 0 0 0,0-1 1 0 0,-1 2-1 0 0,3 0 131 0 0,4 6-2763 0 0,-5-5-577 0 0,-4-3-2676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53.0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 26 8287 0 0,'-1'-2'191'0'0,"-1"0"-143"0"0,0 0 0 0 0,0 0-1 0 0,0 0 1 0 0,0 1 0 0 0,0-1 0 0 0,0 0-1 0 0,-1 1 1 0 0,1-1 0 0 0,0 1 0 0 0,-1 0-1 0 0,1 0 1 0 0,-1 0 0 0 0,0 0 0 0 0,1 0-1 0 0,-1 1 1 0 0,0-1-48 0 0,1 1 73 0 0,0-1 0 0 0,0 1 0 0 0,1 0 0 0 0,-1 0 0 0 0,0 0 0 0 0,0 1 0 0 0,0-1 0 0 0,0 0 0 0 0,0 0 0 0 0,1 1 0 0 0,-1 0 0 0 0,0-1-1 0 0,0 1 1 0 0,1 0 0 0 0,-1 0 0 0 0,1 0 0 0 0,-1 0 0 0 0,0 0 0 0 0,1 0 0 0 0,0 0 0 0 0,-1 0 0 0 0,1 1 0 0 0,0-1 0 0 0,-1 0 0 0 0,1 1-73 0 0,-4 6 130 0 0,0 0 0 0 0,1 0 1 0 0,0 1-1 0 0,0-1 0 0 0,1 1 0 0 0,0 0 0 0 0,1 0 1 0 0,0 0-1 0 0,0 1 0 0 0,1-1 0 0 0,0 0 0 0 0,0 1 1 0 0,1-1-1 0 0,1 0 0 0 0,-1 1 0 0 0,1-1 0 0 0,3 8-130 0 0,-4-14 0 0 0,2 0 0 0 0,-1 0 0 0 0,0 1 0 0 0,0-1 0 0 0,1 0 0 0 0,0 0 0 0 0,0-1 0 0 0,0 1 0 0 0,0 0 0 0 0,2 1 0 0 0,-3-3 0 0 0,0 1 0 0 0,0-1 0 0 0,0 0 0 0 0,1 0 0 0 0,-1-1 0 0 0,1 1 0 0 0,-1 0 0 0 0,0 0 0 0 0,1-1 0 0 0,0 1 0 0 0,-1-1 0 0 0,1 1 0 0 0,-1-1 0 0 0,1 0 0 0 0,-1 1 0 0 0,1-1 0 0 0,0 0 0 0 0,-1 0 0 0 0,1 0 0 0 0,0 0 0 0 0,-1-1 0 0 0,2 1 0 0 0,1-1 97 0 0,0 0 0 0 0,0-1 0 0 0,0 1-1 0 0,0-1 1 0 0,0 0 0 0 0,-1 0 0 0 0,1 0-1 0 0,-1 0 1 0 0,1-1 0 0 0,-1 0 0 0 0,0 1-1 0 0,0-1 1 0 0,0 0 0 0 0,0-1 0 0 0,0 1-1 0 0,-1 0 1 0 0,0-1 0 0 0,1 1 0 0 0,-1-1 0 0 0,-1 0-1 0 0,2-1-96 0 0,-1-2 26 0 0,0 5 10 0 0,-1-1 0 0 0,0 0 0 0 0,0 0 0 0 0,0 0 0 0 0,-1 0 0 0 0,1 0 0 0 0,-1 0 1 0 0,1 0-1 0 0,-1-1 0 0 0,0 1 0 0 0,0 0 0 0 0,0-2-36 0 0,-2-5 408 0 0,2 8-309 0 0,-1-1-1 0 0,1 1 0 0 0,-1-1 1 0 0,1 1-1 0 0,-1 0 1 0 0,0-1-1 0 0,0 1 1 0 0,0 0-1 0 0,0 0 0 0 0,0 0 1 0 0,0 0-1 0 0,-1-1-98 0 0,-3-4 6 0 0,3 6-4 0 0,1-1 0 0 0,0 0 1 0 0,0 1-1 0 0,-1-1 0 0 0,1 1 0 0 0,-1-1 0 0 0,0 1 0 0 0,-1-1-2 0 0,1 1-8 0 0,-1-1 0 0 0,0 1 1 0 0,0 0-1 0 0,1 1 0 0 0,-1-1 0 0 0,0 0 0 0 0,0 1 0 0 0,0 0 0 0 0,-2-1 8 0 0,-4 1-770 0 0,1 0 1 0 0,-1 0-1 0 0,-1 2 770 0 0,-5-1-5459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53.4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57 6447 0 0,'9'43'647'0'0,"2"3"-232"0"0,-10-40 156 0 0,0 0 1 0 0,-1 0-1 0 0,0 0 1 0 0,0 0-1 0 0,0 0 1 0 0,-1 2-572 0 0,0-6 665 0 0,3 4 388 0 0,-1-12 580 0 0,0-6-595 0 0,6-23-14 0 0,3 1 0 0 0,7-19-1024 0 0,-15 47 0 0 0,1 0 0 0 0,0 1 0 0 0,0 0 0 0 0,4-5 0 0 0,3-6 0 0 0,-3 8 0 0 0,2 6 0 0 0,0 4 0 0 0,-6 0 0 0 0,-1 0 0 0 0,0 0 0 0 0,0-1 0 0 0,0 2 0 0 0,0-1 0 0 0,0 0 0 0 0,0 0 0 0 0,0 0 0 0 0,-1 1 0 0 0,0-1 0 0 0,1 1 0 0 0,0 1 0 0 0,-1 0 0 0 0,1 0 0 0 0,0 0 0 0 0,-1 0 0 0 0,0 0 0 0 0,0 0 0 0 0,-1 0 0 0 0,1 0 0 0 0,-1 2 0 0 0,1 2 0 0 0,0-1 0 0 0,0 1 0 0 0,0 0 0 0 0,1-1 0 0 0,0 1 0 0 0,0-1 0 0 0,1 0 0 0 0,1 2 0 0 0,2 3 0 0 0,-3-10 0 0 0,-1 0 0 0 0,1 0-323 0 0,0 0 0 0 0,1 0-1 0 0,-1 0 1 0 0,1 0 0 0 0,-1 0 0 0 0,1-1-1 0 0,0 0 1 0 0,-1 1 0 0 0,1-1-1 0 0,0-1 1 0 0,0 1 0 0 0,0-1 0 0 0,0 1 323 0 0,15-1-1534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54.0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107 805 10135 0 0,'0'0'231'0'0,"0"0"29"0"0,-1-1 19 0 0,0 0-201 0 0,-1 0 10 0 0,-7-1 32 0 0,7 2-120 0 0,0 0 0 0 0,0 0 0 0 0,0 0 0 0 0,0 0 0 0 0,0 0 0 0 0,0 0 0 0 0,0 0 0 0 0,-1 1 0 0 0,2-1 0 0 0,0 1 0 0 0,0-1 0 0 0,0 1 0 0 0,0-1 0 0 0,0 1 0 0 0,0 0 0 0 0,0-1 0 0 0,0 1 0 0 0,0 0 0 0 0,0 0 0 0 0,1 0 0 0 0,-1 0 0 0 0,0-1 0 0 0,0 1 0 0 0,0 1 0 0 0,-4 6 53 0 0,0 0 321 0 0,-1 1 0 0 0,1 0 0 0 0,1 0 0 0 0,0 1 0 0 0,0 0-374 0 0,-3 10 203 0 0,2 2-1 0 0,0-1 1 0 0,1 3-203 0 0,1-11 353 0 0,3-11-275 0 0,-1 0-1 0 0,1 0 0 0 0,-1 0 0 0 0,1 1 1 0 0,0-1-1 0 0,0 0 0 0 0,-1 0 0 0 0,2 0 1 0 0,-1 1-1 0 0,0-1 0 0 0,0 0 0 0 0,1 0 1 0 0,-1 0-1 0 0,1 1 0 0 0,0-1 0 0 0,0 0-77 0 0,4 6 16 0 0,-3-7-16 0 0,-1-1 0 0 0,0 1 0 0 0,1 0 0 0 0,-1-1 0 0 0,1 1 0 0 0,-1 0 0 0 0,1-1 0 0 0,-1 0 0 0 0,1 1 0 0 0,-1-1 0 0 0,1 0 0 0 0,-1 0 0 0 0,1 0 0 0 0,-1 0 0 0 0,1 0 0 0 0,-1 0 0 0 0,1 0 0 0 0,-1 0 0 0 0,1-1 0 0 0,-1 1 0 0 0,1-1 0 0 0,-1 1 0 0 0,1-1 0 0 0,-1 0 0 0 0,0 1 0 0 0,1-1 0 0 0,0 0 0 0 0,2-2 0 0 0,-1 1 0 0 0,1-1 0 0 0,-1 0 0 0 0,0 0 0 0 0,1 0 0 0 0,-1 0 0 0 0,-1 0 0 0 0,1-1 0 0 0,1-1 0 0 0,0-3 0 0 0,1 1 0 0 0,1 0 0 0 0,-1 1 0 0 0,1-1 0 0 0,0 1 0 0 0,1-1 0 0 0,-4 5 0 0 0,0 0 0 0 0,0 0 0 0 0,0 0 0 0 0,1 0 0 0 0,-1 0 0 0 0,0 0 0 0 0,1 1 0 0 0,-1 0 0 0 0,1 0 0 0 0,0 0 0 0 0,-1 0 0 0 0,1 0 0 0 0,0 1 0 0 0,0-1 0 0 0,1 1 0 0 0,3 0 0 0 0,-1 1 0 0 0,1 0 0 0 0,0 0 0 0 0,1 1 0 0 0,-8-2 0 0 0,0 1 0 0 0,1-1 0 0 0,-1 1 0 0 0,1-1 0 0 0,-1 0 0 0 0,1 0 0 0 0,-1 1 0 0 0,1-1 0 0 0,-1 0 0 0 0,1 0 0 0 0,0-1 0 0 0,2 1 0 0 0,0 0 0 0 0,-1 0 0 0 0,1 0 0 0 0,-1 0 0 0 0,0-1 0 0 0,1 1 0 0 0,-1-1 0 0 0,1 0 0 0 0,-1 0 0 0 0,0 0 0 0 0,0-1 0 0 0,0 1 0 0 0,1-1 0 0 0,-2 0 0 0 0,1 1 0 0 0,0-1 0 0 0,0-1 0 0 0,0 1 0 0 0,0-1 0 0 0,13-12 0 0 0,-1 0 0 0 0,-1-1 0 0 0,0 0 0 0 0,8-14 0 0 0,-15 19 0 0 0,29-41 0 0 0,13-29 0 0 0,-23 37 0 0 0,18-29 0 0 0,-4-2 0 0 0,2-11 0 0 0,-36 71 0 0 0,-1-1 0 0 0,0 0 0 0 0,-1-1 0 0 0,-1 1 0 0 0,0-1 0 0 0,-1 1 0 0 0,-1-14 0 0 0,-1 7 0 0 0,-1 1 0 0 0,-2 0 0 0 0,0 0 0 0 0,-1 0 0 0 0,-4-11 0 0 0,3 13-6 0 0,3 9 1 0 0,-1-1 1 0 0,-4-7 4 0 0,6 16 8 0 0,-1 0-1 0 0,1 0 1 0 0,-1 0 0 0 0,0 0 0 0 0,0 0 0 0 0,0 0 0 0 0,0 1 0 0 0,0-1 0 0 0,-1 1 0 0 0,1 0 0 0 0,-2-2-8 0 0,2 3 96 0 0,2 0-37 0 0,-1 1-1 0 0,1-1 1 0 0,-1 1 0 0 0,1-1 0 0 0,-1 1-1 0 0,1 0 1 0 0,-1-1 0 0 0,1 1-1 0 0,-1 0 1 0 0,1-1 0 0 0,-1 1-1 0 0,0 0 1 0 0,1 0-59 0 0,-6 9 952 0 0,-1 4-916 0 0,-1 1 0 0 0,2 0 0 0 0,0 0 0 0 0,1 0 0 0 0,-2 8-36 0 0,1 4-8 0 0,0 1 1 0 0,0 22 7 0 0,0 1 0 0 0,-5 62 0 0 0,10-90 0 0 0,1 1 0 0 0,1 0 0 0 0,1-1 0 0 0,1 1 0 0 0,11 47-384 0 0,3-1-1 0 0,6 8 385 0 0,-11-46-4005 0 0,3-1-1405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54.6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10135 0 0,'0'0'464'0'0,"0"0"-9"0"0,0 2-295 0 0,0 10-240 0 0,0 11 1070 0 0,1-1 0 0 0,2 9-990 0 0,24 126 211 0 0,-11-74 1183 0 0,-9-46-633 0 0,0-6-1344 0 0,-4-11-3199 0 0,-1-10-990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55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1 267 10135 0 0,'0'0'231'0'0,"0"0"29"0"0,0 0 19 0 0,2-1-41 0 0,12-4-214 0 0,0 0 0 0 0,3-3-24 0 0,7-3 0 0 0,-5 2 31 0 0,0-1-1 0 0,10-7-30 0 0,3-2 410 0 0,9-6 276 0 0,-9 6 661 0 0,18-7-1347 0 0,39-13 875 0 0,12-4-118 0 0,-91 38-761 0 0,5-2 42 0 0,1 0 0 0 0,11-3-38 0 0,-25 10 371 0 0,-2 0 117 0 0,-9 5 464 0 0,2 0-944 0 0,-1 1 0 0 0,1 0 0 0 0,0 1-1 0 0,1 0 1 0 0,-1 0 0 0 0,1 0 0 0 0,1 0 0 0 0,-1 1 0 0 0,1 0 0 0 0,1 0 0 0 0,-1 1-1 0 0,1-1 1 0 0,1 1 0 0 0,0 0 0 0 0,0 0 0 0 0,1 0 0 0 0,0 1 0 0 0,0-1-1 0 0,1 0 1 0 0,0 1 0 0 0,1 0-8 0 0,0 6 0 0 0,-1-10 0 0 0,1 1 0 0 0,0 0 0 0 0,1 0 0 0 0,0 0 0 0 0,0 0 0 0 0,0 0 0 0 0,1-1 0 0 0,-1-1 0 0 0,0-2 0 0 0,0 0 0 0 0,0-1 0 0 0,-1 1 0 0 0,1-1 0 0 0,1 1 0 0 0,-1-1 0 0 0,0 0 0 0 0,1 1 0 0 0,-1-1 0 0 0,1 0 0 0 0,-1 0 0 0 0,1 0 0 0 0,2 1 0 0 0,4 2 0 0 0,-7-5 0 0 0,1 1 0 0 0,-1-1 0 0 0,1 1 0 0 0,-1-1 0 0 0,1 0 0 0 0,-1 0 0 0 0,1 0 0 0 0,-1 1 0 0 0,1-2 0 0 0,0 1 0 0 0,-1 0 0 0 0,1 0 0 0 0,-1 0 0 0 0,1-1 0 0 0,-1 1 0 0 0,1-1 0 0 0,-1 1 0 0 0,0-1 0 0 0,1 1 0 0 0,-1-1 0 0 0,1 0 0 0 0,-1 0 0 0 0,0 0 0 0 0,0 0 0 0 0,0 0 0 0 0,1 0 0 0 0,2-3 0 0 0,-1 0 0 0 0,1-1 0 0 0,-1 0 0 0 0,1 0 0 0 0,-1 0 0 0 0,0-1 0 0 0,-1 2 0 0 0,1-3 0 0 0,0 0 0 0 0,-1 0 0 0 0,0 1 0 0 0,0-2 0 0 0,-1 1 0 0 0,0 0 0 0 0,0 0 0 0 0,0 0 0 0 0,-1-5 0 0 0,4-28 0 0 0,-4 39 0 0 0,0 1 0 0 0,0-1 0 0 0,0 1 0 0 0,0 0 0 0 0,0-1 0 0 0,0 1 0 0 0,0 0 0 0 0,0-1 0 0 0,0 1 0 0 0,1-1 0 0 0,-1 1 0 0 0,0 0 0 0 0,0-1 0 0 0,1 1 0 0 0,-1 0 0 0 0,0-1 0 0 0,1 1 0 0 0,-1 0 0 0 0,1 0 0 0 0,0-1 0 0 0,-1 1 0 0 0,1 0 0 0 0,0 0 0 0 0,0 0 0 0 0,0 0 0 0 0,-1 0 0 0 0,1 0 0 0 0,0 0 0 0 0,0 1 0 0 0,-1-1 0 0 0,1 0 0 0 0,0 0 0 0 0,0 0 0 0 0,0 1 0 0 0,15 6 0 0 0,-10-3 0 0 0,12 4 0 0 0,25 12 0 0 0,-16-12-2793 0 0,-25-8 1770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55.5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10135 0 0,'0'1'231'0'0,"1"62"652"0"0,-1 44 1563 0 0,-6-38-398 0 0,5-63-1724 0 0,1-1 124 0 0,0 0-1 0 0,0-1 1 0 0,-1 1 0 0 0,0 0 0 0 0,0 0-448 0 0,8-23 611 0 0,-1-1 1 0 0,0-6-612 0 0,-1 8-36 0 0,0 1 1 0 0,0-1 0 0 0,7-10 35 0 0,-6 14 0 0 0,1 0 0 0 0,0 1 0 0 0,1 0 0 0 0,0 0 0 0 0,4-3 0 0 0,-4 8 0 0 0,-7 7 0 0 0,0-1 0 0 0,0 1 0 0 0,0 0 0 0 0,1 0 0 0 0,-1-1 0 0 0,0 1 0 0 0,0 0 0 0 0,0 0 0 0 0,0 0 0 0 0,1 0 0 0 0,-1 0 0 0 0,0 1 0 0 0,0-1 0 0 0,0 0 0 0 0,0 0 0 0 0,1 1 0 0 0,-1-1 0 0 0,0 1 0 0 0,0-1 0 0 0,0 1 0 0 0,0-1 0 0 0,0 1 0 0 0,0 0 0 0 0,0 0 0 0 0,0 0 0 0 0,1 0 0 0 0,0 1 0 0 0,0 0 0 0 0,0 0 0 0 0,0 0 0 0 0,0 0 0 0 0,0 0 0 0 0,-1 1 0 0 0,1-1 0 0 0,-1 1 0 0 0,1 0 0 0 0,4 13-40 0 0,-1 0-1 0 0,-1 0 0 0 0,0 0 1 0 0,0 11 40 0 0,0 13-3223 0 0,-4-31-877 0 0,-1 1-1063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55.9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208 46 10135 0 0,'0'0'231'0'0,"0"0"29"0"0,0 0 19 0 0,-1-1-41 0 0,-4-12-190 0 0,3 10 59 0 0,1 1-1 0 0,-1 0 1 0 0,0 0-1 0 0,1 1 0 0 0,-1-1 1 0 0,0 0-1 0 0,0 0 1 0 0,0 1-1 0 0,0-1 0 0 0,0 1 1 0 0,0 0-1 0 0,-1 0 1 0 0,1 0-1 0 0,0 0 0 0 0,-1 0 1 0 0,1 0-107 0 0,-2 0 51 0 0,0-1-1 0 0,0 2 1 0 0,1-1 0 0 0,-1 0 0 0 0,0 1 0 0 0,0-1 0 0 0,0 1-1 0 0,0 0 1 0 0,-3 1-51 0 0,7-1 37 0 0,-1 0 0 0 0,1 0 0 0 0,-1 1 0 0 0,1-1 0 0 0,0 0-1 0 0,-1 0 1 0 0,1 1 0 0 0,-1-1 0 0 0,1 0 0 0 0,0 0 0 0 0,-1 1 0 0 0,1-1 0 0 0,0 0-1 0 0,-1 1 1 0 0,1-1 0 0 0,0 1 0 0 0,0-1 0 0 0,-1 0 0 0 0,1 1-37 0 0,-2 1 158 0 0,-9 11 126 0 0,0-1 0 0 0,0 2 0 0 0,1-1 1 0 0,1 1-1 0 0,0 1 0 0 0,1-1 0 0 0,0 2 0 0 0,2-1 0 0 0,-1 3-284 0 0,-2 5 485 0 0,-4 14-351 0 0,11-33-136 0 0,2 0 1 0 0,-1 0 0 0 0,0 0-1 0 0,1 0 1 0 0,0 0 0 0 0,0 0 0 0 0,0 0-1 0 0,1 2 2 0 0,-1-6 0 0 0,0 1 0 0 0,0 0 0 0 0,0-1 0 0 0,0 1 0 0 0,1-1 0 0 0,-1 1 0 0 0,0 0 0 0 0,0-1 0 0 0,1 1 0 0 0,-1-1 0 0 0,0 1 0 0 0,1-1 0 0 0,-1 1 0 0 0,1-1 0 0 0,-1 1 0 0 0,0-1 0 0 0,1 0 0 0 0,-1 0 0 0 0,1 1 0 0 0,-1-1 0 0 0,0 0 0 0 0,1 0 0 0 0,-1 0 0 0 0,1 0 0 0 0,-1 0 0 0 0,1 0 0 0 0,-1 0 0 0 0,1 0 0 0 0,-1 1 0 0 0,1-2 0 0 0,-1 1 0 0 0,1 0 0 0 0,-1 0 0 0 0,3-1 0 0 0,0 1 0 0 0,0-1 0 0 0,0-1 0 0 0,0 1 0 0 0,0 0 0 0 0,0-1 0 0 0,-1 1 0 0 0,1-1 0 0 0,-1 0 0 0 0,1 0 0 0 0,1-2 0 0 0,2-2 0 0 0,0 0 0 0 0,0-1 0 0 0,3-5 0 0 0,1-5-10 0 0,-8 14 127 0 0,0 0 1 0 0,0 0 0 0 0,0 0-1 0 0,0 0 1 0 0,0 0 0 0 0,1 0-1 0 0,-1 1 1 0 0,3-2-118 0 0,-4 3 509 0 0,-1 1-66 0 0,1 1-294 0 0,7 3-133 0 0,-3-1-16 0 0,-1 1 0 0 0,0 0 0 0 0,0 0 0 0 0,0 0 0 0 0,0 0 0 0 0,-1 1 0 0 0,0-1 0 0 0,3 6 0 0 0,-1-2 0 0 0,-1 1 0 0 0,0 1 0 0 0,-1-1 0 0 0,3 8 0 0 0,-5-11 0 0 0,0 1 0 0 0,-1-1 0 0 0,1 1 0 0 0,-1-1 0 0 0,-1 0 0 0 0,1 1 0 0 0,-1 1 0 0 0,-1 15 0 0 0,-1 23 0 0 0,-2-1 0 0 0,-3 0 0 0 0,-4 12 0 0 0,7-39-14 0 0,0 0-1 0 0,-6 11 15 0 0,0-2-372 0 0,9-21 102 0 0,0 0 1 0 0,-1 0-1 0 0,0 0 1 0 0,-1-1 269 0 0,-9 12-4931 0 0,2-6-683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56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 9 10135 0 0,'-2'-5'497'0'0,"0"2"-350"0"0,1 3 295 0 0,-24 143 3003 0 0,-2 17-1344 0 0,19-103-1471 0 0,-3 17 1380 0 0,0 60-2010 0 0,10-81 15 0 0,-1 24-14 0 0,4 1-1 0 0,-1-64-63 0 0,-1 2-858 0 0,1-1 0 0 0,1 1-1 0 0,1-1 1 0 0,1 3 921 0 0,1 1-5796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56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1 292 8287 0 0,'2'0'191'0'0,"2"0"-121"0"0,1 0-1 0 0,-1 0 1 0 0,1 0-1 0 0,-1-1 1 0 0,1 0-1 0 0,0 0 1 0 0,-1 0-1 0 0,0 0 1 0 0,1-1-1 0 0,-1 0 1 0 0,0 0-1 0 0,1-1-69 0 0,13-6 656 0 0,-1-1-1 0 0,3-4-655 0 0,-7 4 467 0 0,-1 0 0 0 0,0 0 0 0 0,0-2 0 0 0,-1 1 0 0 0,0-1 0 0 0,-1-1 0 0 0,-1 0 1 0 0,0 0-1 0 0,-1-1 0 0 0,0 0 0 0 0,5-15-467 0 0,-8 18 365 0 0,-3 7-269 0 0,0 0 0 0 0,0 0 0 0 0,-1 0 0 0 0,1 0 0 0 0,-1 0 0 0 0,0-1 1 0 0,0 1-1 0 0,0 0 0 0 0,-1-1 0 0 0,0 1 0 0 0,0 0 0 0 0,0-1 0 0 0,0-1-96 0 0,0 5 45 0 0,0 1 0 0 0,0-1 0 0 0,0 1 0 0 0,-1-1-1 0 0,1 1 1 0 0,0-1 0 0 0,0 1 0 0 0,0-1 0 0 0,0 1-1 0 0,-1-1 1 0 0,1 1 0 0 0,0-1 0 0 0,-1 1 0 0 0,1-1 0 0 0,0 1-1 0 0,-1 0 1 0 0,1-1 0 0 0,0 1 0 0 0,-1 0 0 0 0,1-1 0 0 0,-1 1-1 0 0,1 0 1 0 0,0-1 0 0 0,-1 1 0 0 0,1 0 0 0 0,-1 0 0 0 0,1 0-1 0 0,-1-1 1 0 0,1 1 0 0 0,-1 0 0 0 0,1 0 0 0 0,-1 0-1 0 0,1 0 1 0 0,-1 0 0 0 0,0 0 0 0 0,1 0 0 0 0,-1 0 0 0 0,1 0-1 0 0,-1 0 1 0 0,1 0 0 0 0,-1 1 0 0 0,1-1-45 0 0,-3 0 12 0 0,1 1 0 0 0,-1 0 0 0 0,1 0 0 0 0,-1 0 0 0 0,1 1 0 0 0,0-1 0 0 0,0 0 0 0 0,0 1 0 0 0,-1 0 0 0 0,1-1 0 0 0,1 1 0 0 0,-1 0 0 0 0,0 0 0 0 0,0 0 0 0 0,0 1-12 0 0,-4 6-9 0 0,-1 1 0 0 0,2 0 1 0 0,-1 0 8 0 0,-6 11 11 0 0,3-7-11 0 0,1 1 0 0 0,0 0 0 0 0,0 0 0 0 0,2 0 0 0 0,0 1 0 0 0,1 0 0 0 0,0 1 0 0 0,1-1 0 0 0,1 1 0 0 0,0 9 0 0 0,3-23 0 0 0,0-1 0 0 0,0 1 0 0 0,0-1 0 0 0,0 0 0 0 0,1 1 0 0 0,-1-1 0 0 0,1 0 0 0 0,0 1 0 0 0,0-1 0 0 0,-1 0 0 0 0,2 0 0 0 0,-1 1 0 0 0,1 0 0 0 0,6 10 0 0 0,-4-11 0 0 0,-1-1 0 0 0,-1 0-268 0 0,1 0 1 0 0,0 0-1 0 0,-1-1 0 0 0,1 1 1 0 0,0 0-1 0 0,0-1 0 0 0,0 0 1 0 0,-1 0-1 0 0,1 0 0 0 0,0 0 0 0 0,0 0 1 0 0,0 0-1 0 0,-1-1 0 0 0,2 0 268 0 0,8-2-5796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8:57.0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268 1 8287 0 0,'0'0'382'0'0,"0"0"-8"0"0,-1 0-240 0 0,0 0-62 0 0,-1 0 1 0 0,0 0-1 0 0,0 0 1 0 0,0 0-1 0 0,0 0 0 0 0,1 1 1 0 0,-1-1-1 0 0,0 1 1 0 0,0-1-1 0 0,1 1 1 0 0,-1 0-1 0 0,0-1 1 0 0,1 1-1 0 0,-1 0 1 0 0,1 0-1 0 0,-1 0 1 0 0,1 0-1 0 0,-1 1 0 0 0,0 0-72 0 0,-3 2 322 0 0,1 1-1 0 0,-1-1 0 0 0,1 1 0 0 0,-1 1 0 0 0,1-1-321 0 0,-2 6 669 0 0,0 0 0 0 0,-3 8-669 0 0,-4 6 710 0 0,7-12-209 0 0,-1 0-1 0 0,2 1 1 0 0,0-1-1 0 0,1 1 0 0 0,0 1 1 0 0,-1 11-501 0 0,4-22 50 0 0,1-1-1 0 0,0 1 1 0 0,0-1 0 0 0,0 1-1 0 0,0-1 1 0 0,1 1 0 0 0,-1-1-1 0 0,1 1 1 0 0,0-1 0 0 0,0 1-1 0 0,0-1 1 0 0,1 0 0 0 0,-1 0-1 0 0,1 0 1 0 0,0 0 0 0 0,1 3-50 0 0,1-2 141 0 0,-1 1 1 0 0,1-1 0 0 0,0 0 0 0 0,0-1 0 0 0,0 1 0 0 0,0-1 0 0 0,1 1-1 0 0,-1-1 1 0 0,1-1 0 0 0,1 2-142 0 0,6 1 104 0 0,-1 1-1 0 0,-1 0 1 0 0,1 1-1 0 0,-1 1 1 0 0,-1-1-1 0 0,1 1 1 0 0,0 2-104 0 0,-7-7 152 0 0,-1 0 0 0 0,1 1 1 0 0,-1-1-1 0 0,0 0 0 0 0,0 1 0 0 0,0 0 1 0 0,0-1-1 0 0,0 1 0 0 0,-1 0 0 0 0,1 2-152 0 0,-1-3 131 0 0,-1 1 0 0 0,0-1 0 0 0,1 0 0 0 0,-1 0 0 0 0,0 0 0 0 0,0 1 0 0 0,-1-1 0 0 0,1 0 0 0 0,-1 0-1 0 0,0 0 1 0 0,1 0 0 0 0,-2 0 0 0 0,1 0 0 0 0,-1 2-131 0 0,-5 8 2 0 0,0-1 1 0 0,0-1-1 0 0,-1 1 0 0 0,-1-1 1 0 0,0-1-1 0 0,-1 0 0 0 0,0 1-2 0 0,-10 6 0 0 0,0-1 0 0 0,-10 4 0 0 0,30-19 0 0 0,-11 6-50 0 0,0-1 1 0 0,0 0-1 0 0,-1 0 1 0 0,0-1-1 0 0,0-1 0 0 0,-12 3 50 0 0,14-4-1089 0 0,0-1-1 0 0,1-1 1 0 0,-4 0 1089 0 0,0-1-5044 0 0,2-3-1394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03:21.6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130 0 11055 0 0,'-31'18'984'0'0,"14"-7"-792"0"0,-2-1-192 0 0,3 1 0 0 0,1-1-800 0 0,4 1-192 0 0,3 2-48 0 0,3-1-8 0 0,2 1 544 0 0,-2-2 112 0 0,5-11 16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5:51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13 4607 0 0,'0'0'102'0'0,"0"0"20"0"0,0 0 6 0 0,0 0 51 0 0,0 0 213 0 0,0 0 96 0 0,0 0 21 0 0,0 0 3 0 0,0 0 0 0 0,0 0 0 0 0,0 0 0 0 0,0 0-69 0 0,0 0-222 0 0,0 0 166 0 0,0 0 101 0 0,0 0 21 0 0,0 0-66 0 0,0 2-294 0 0,-1 6-133 0 0,-3-3 56 0 0,3-4 299 0 0,1-1 117 0 0,0 0 21 0 0,0 0-66 0 0,-1 0-294 0 0,-6 2-133 0 0,0-1 56 0 0,6-1 299 0 0,1 0 117 0 0,0 0 21 0 0,0 0-66 0 0,1 0-294 0 0,17-1-129 0 0,-13 1-21 0 0,-1-1 0 0 0,1 1 1 0 0,0-1-1 0 0,0 0 0 0 0,0 0 1 0 0,31-6 0 0 0,-2 0 0 0 0,-22 4 0 0 0,-1 2 0 0 0,0-1 0 0 0,1 1 0 0 0,8 1 0 0 0,3-1 0 0 0,6-1 377 0 0,-12 0 180 0 0,-1 1 0 0 0,1 1 0 0 0,11 2-557 0 0,15 2 0 0 0,28-2 0 0 0,31 3 0 0 0,-95-5 0 0 0,-1 0 0 0 0,0 1 0 0 0,1 0 0 0 0,2 1 0 0 0,31 5 0 0 0,-14-4 0 0 0,-112 0 0 0 0,21-3 0 0 0,7 0 0 0 0,29 0 0 0 0,-29-3 0 0 0,-8 0 0 0 0,-1-2 0 0 0,42 3 0 0 0,19 1 0 0 0,-1 1 0 0 0,0 0 0 0 0,-4 0 0 0 0,-10-1 0 0 0,16 1 0 0 0,0 0 0 0 0,1 0 0 0 0,-1 0 0 0 0,-3 1 0 0 0,-4 2 0 0 0,-16 2 0 0 0,21-5 0 0 0,-2 0 0 0 0,1 1 0 0 0,8-1 0 0 0,0 0 0 0 0,0 0 0 0 0,0 1 0 0 0,0-1 0 0 0,0 0 0 0 0,0 0 0 0 0,0 0 0 0 0,1 0 0 0 0,-1 0 0 0 0,0 0 0 0 0,0 0 0 0 0,0 0 0 0 0,0 0 0 0 0,0 0 0 0 0,0 0 0 0 0,0 1 0 0 0,0-1 0 0 0,0 0 0 0 0,0 0 0 0 0,1 0 0 0 0,-1 0 0 0 0,0 0 0 0 0,0 0 0 0 0,0 0 0 0 0,0 1 0 0 0,0-1 0 0 0,0 0 0 0 0,0 0 0 0 0,0 0 0 0 0,0 0 0 0 0,0 0 0 0 0,0 0 0 0 0,0 1 0 0 0,0-1 0 0 0,0 0 0 0 0,0 0 0 0 0,0 0 0 0 0,0 0 0 0 0,0 0 0 0 0,-1 0 0 0 0,1 1 0 0 0,0-1 0 0 0,0 0 0 0 0,0 0 0 0 0,0 0 0 0 0,0 0 0 0 0,0 0 0 0 0,0 0 0 0 0,0 0 0 0 0,0 0 0 0 0,0 1 0 0 0,0-1 0 0 0,-1 0 0 0 0,1 0 0 0 0,0 0 0 0 0,0 0 0 0 0,0 0 0 0 0,0 0 0 0 0,0 0 0 0 0,0 0 0 0 0,-1 0 0 0 0,1 0 0 0 0,0 0 0 0 0,0 0 0 0 0,0 0 0 0 0,0 0 0 0 0,0 0 0 0 0,0 0 0 0 0,-1 0 0 0 0,1 0 0 0 0,9 7 0 0 0,-8-7 0 0 0,10 8 0 0 0,-7-8 0 0 0,0 0 0 0 0,9 3 0 0 0,1-1 0 0 0,0 0 0 0 0,0-1 0 0 0,0-1 0 0 0,11-1 0 0 0,3 1 0 0 0,56-4 0 0 0,-55 1 0 0 0,9 0 0 0 0,80 0 0 0 0,-96 3 0 0 0,-6-1 0 0 0,15 2 0 0 0,66 4 0 0 0,-86-6 0 0 0,-8 1 0 0 0,0-1 0 0 0,0 1 0 0 0,0 0 0 0 0,0 1 0 0 0,0-1 0 0 0,0 0 0 0 0,2 1 0 0 0,21 8-64 0 0,-25-9-273 0 0,-1 0-138 0 0,0 0-1022 0 0,0 0-3962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5:52.9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13 571 6447 0 0,'0'0'142'0'0,"0"0"22"0"0,0 0 13 0 0,0 0 55 0 0,0 0 181 0 0,0 0 78 0 0,0 0 18 0 0,0 0-66 0 0,-1 0-294 0 0,0-1-136 0 0,-9-2 62 0 0,9 3 296 0 0,1 0 117 0 0,0 0 21 0 0,0 0-66 0 0,0 0-222 0 0,0 0 166 0 0,0 0 101 0 0,0 0 21 0 0,0 0-66 0 0,20-7-278 0 0,43-1 346 0 0,11-3 418 0 0,-61 9-777 0 0,0-1 0 0 0,0 0 0 0 0,0-1 0 0 0,4-3-152 0 0,11-4 0 0 0,-13 5 0 0 0,0 0 0 0 0,-1-1 0 0 0,1-2 0 0 0,12-7 0 0 0,-6 4 0 0 0,9-8 0 0 0,-27 19 0 0 0,10-7 0 0 0,-1 1 0 0 0,-6 4 0 0 0,4-2 0 0 0,-2-1 0 0 0,1 1 0 0 0,7-7 0 0 0,-5 4-17 0 0,-9 5 40 0 0,5-3 43 0 0,-6 5 305 0 0,-1 1 117 0 0,0 0 21 0 0,1-1-66 0 0,1-4-294 0 0,-6 1-133 0 0,-22-9-16 0 0,20 10 0 0 0,4 1 0 0 0,-1 0 0 0 0,1 1 0 0 0,-1 0 0 0 0,1 0 0 0 0,-1-1 0 0 0,0 1 0 0 0,1 1 0 0 0,1 0 0 0 0,0-1 0 0 0,0 1 0 0 0,-1-1 0 0 0,1 1 0 0 0,0-1 0 0 0,0 0 0 0 0,0 1 0 0 0,0-1 0 0 0,0 0 0 0 0,0 0 0 0 0,0 0 0 0 0,0 0 0 0 0,0 0 0 0 0,-3-3 0 0 0,-43-35 2048 0 0,-4-12-2048 0 0,24 24 0 0 0,-7-5 0 0 0,8 6 0 0 0,17 17 0 0 0,0 0 0 0 0,-3-1 0 0 0,-11-10 0 0 0,1-1 0 0 0,-12-14 0 0 0,11 15 523 0 0,18 16-115 0 0,3 3 101 0 0,1-1-66 0 0,-4-4-294 0 0,5 5-148 0 0,-1 1 0 0 0,1 0-1 0 0,0 0 1 0 0,0-1 0 0 0,-1 1 0 0 0,1 0 0 0 0,0 0-1 0 0,0-1 1 0 0,0 1 0 0 0,-1 0 0 0 0,1-1-1 0 0,0 1 1 0 0,0 0 0 0 0,0-1 0 0 0,0 1-1 0 0,0 0 1 0 0,0-1 0 0 0,0 1 0 0 0,0 0-1 0 0,0-1 1 0 0,0 1-1 0 0,0 0 0 0 0,0 0 0 0 0,1-1 0 0 0,-1 1 0 0 0,1 0 0 0 0,-1 0 0 0 0,0 0 0 0 0,1 0 0 0 0,-1 0 0 0 0,1 0 0 0 0,-1 0 0 0 0,1 0 0 0 0,-1 0 0 0 0,0 0 0 0 0,1 0 0 0 0,-1 0 0 0 0,1 0 0 0 0,-1 1 0 0 0,0-1 0 0 0,1 0 0 0 0,-1 0 0 0 0,1 0 0 0 0,-1 0 0 0 0,10 8-133 0 0,-9-6-563 0 0,1-1-257 0 0,6 5-1150 0 0,3 3-4380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5:59.3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4607 0 0,'0'0'102'0'0,"0"0"20"0"0,0 0 6 0 0,0 0 51 0 0,0 0 213 0 0,0 0 96 0 0,0 0 21 0 0,0 0 3 0 0,0 0 0 0 0,0 0 0 0 0,0 0 0 0 0,0 0-69 0 0,0 0-222 0 0,0 0 166 0 0,0 0 101 0 0,0 0 21 0 0,0 0 3 0 0,0 0 0 0 0,0 0 0 0 0,0 0 0 0 0,0 0-69 0 0,0 2-294 0 0,0-1-133 0 0,1 0-1 0 0,-1 1 1 0 0,1-1-1 0 0,-1 1 1 0 0,1-1-1 0 0,-1 0 1 0 0,1 1-1 0 0,0-1 1 0 0,0 0-1 0 0,0 0 1 0 0,0 1-1 0 0,0-1 1 0 0,0 0 0 0 0,0 0-1 0 0,0 0-15 0 0,3 3 226 0 0,2 2-73 0 0,1 1 0 0 0,1-1 0 0 0,-1 0 0 0 0,1-1 1 0 0,0 0-1 0 0,4 2-153 0 0,9 4 686 0 0,22 8-686 0 0,66 28 0 0 0,-70-29 0 0 0,22 5 0 0 0,-38-14 0 0 0,-6-4 0 0 0,0 0 0 0 0,0-1 0 0 0,6-1 0 0 0,0 1 0 0 0,-19-3 0 0 0,0 0 0 0 0,-1 1 0 0 0,1-1 0 0 0,2 2 0 0 0,-6-3 0 0 0,9 3 0 0 0,-3-4-201 0 0,-4 1-850 0 0,-5-3-385 0 0,-10-13-78 0 0,0 1-20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5:59.8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3 292 6447 0 0,'0'0'298'0'0,"0"0"-10"0"0,0-2-118 0 0,-1-10 450 0 0,1 9-398 0 0,-1 0 0 0 0,1 0 0 0 0,0 0 0 0 0,0 0 0 0 0,0 0 0 0 0,0 0 0 0 0,1 0 0 0 0,0-2-222 0 0,3-6 222 0 0,1 0 0 0 0,-1 1 0 0 0,2 0 0 0 0,0 0 0 0 0,0 0 0 0 0,1 1 0 0 0,0-1-1 0 0,6-5-221 0 0,-1 3-28 0 0,0 1-1 0 0,0 1 1 0 0,1 0-1 0 0,0 0 0 0 0,15-7 29 0 0,10-7 420 0 0,-27 15-54 0 0,1 2-1 0 0,0 0 1 0 0,1 0 0 0 0,3-1-366 0 0,-4 4 146 0 0,0 0 1 0 0,1 0-1 0 0,-1 1 1 0 0,1 1-1 0 0,0 0 1 0 0,0 1-1 0 0,0 0 1 0 0,-1 1-1 0 0,1 1 1 0 0,0-1-1 0 0,0 2 1 0 0,0 0-1 0 0,-1 1 1 0 0,1 0-1 0 0,0 1-146 0 0,9 3 20 0 0,13 7-20 0 0,-27-10-1 0 0,0 0 1 0 0,0 0-1 0 0,-1 1 0 0 0,0 0 0 0 0,6 5 1 0 0,0 2 93 0 0,1 0 0 0 0,-2 1 0 0 0,0 1 1 0 0,0 0-1 0 0,-1 0 0 0 0,-1 1 0 0 0,-1 1 0 0 0,0 0 0 0 0,-1 0 0 0 0,3 8-93 0 0,-8-17 188 0 0,4 13 138 0 0,0 1 1 0 0,-1 0-1 0 0,1 10-326 0 0,-6-25-8 0 0,0 1 0 0 0,0-1 0 0 0,-1 0 0 0 0,0 1 0 0 0,0-1-1 0 0,-1 0 1 0 0,0 1 0 0 0,0-1 0 0 0,0 0 0 0 0,-1 1 0 0 0,0-1 0 0 0,0 0-1 0 0,0 0 1 0 0,-1 0 8 0 0,2-4-154 0 0,-1 0 0 0 0,1 1 0 0 0,0-1 0 0 0,-1 0 0 0 0,0 0 1 0 0,1 0-1 0 0,-1 0 0 0 0,0 0 0 0 0,0-1 0 0 0,0 1 0 0 0,0-1 0 0 0,0 1 0 0 0,-1-1 0 0 0,1 0 0 0 0,0 1 154 0 0,-12 3-5459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00.4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114 190 8287 0 0,'0'0'191'0'0,"0"0"26"0"0,0 0 9 0 0,0 0 42 0 0,0 0 158 0 0,0 0 72 0 0,1-1 12 0 0,1 0-389 0 0,-1 0-1 0 0,0 0 0 0 0,1 0 1 0 0,-1 0-1 0 0,0-1 0 0 0,0 1 1 0 0,0-1-1 0 0,0 1 0 0 0,0-1 1 0 0,0 1-1 0 0,0-1 0 0 0,0 1 1 0 0,0-1-1 0 0,-1 0 0 0 0,1 1 1 0 0,-1-1-1 0 0,1 0 1 0 0,-1 0-1 0 0,0 1 0 0 0,0-2-120 0 0,0-2 46 0 0,0 0 0 0 0,0 0 0 0 0,0 0 0 0 0,-1 1 0 0 0,0-1-1 0 0,0 0 1 0 0,-1-1-46 0 0,-2-9 503 0 0,4 11-295 0 0,-1 0 0 0 0,-1-1 1 0 0,1 1-1 0 0,-1 0 0 0 0,1 0 0 0 0,-1 0 0 0 0,-1-1-208 0 0,-6-11 16 0 0,-8-11-12 0 0,16 24-5 0 0,-1 1 1 0 0,0 0 0 0 0,0 0-1 0 0,0 0 1 0 0,0 0-1 0 0,0 1 1 0 0,-1-1 0 0 0,1 0-1 0 0,-2 0 1 0 0,-7-3-15 0 0,8 6 30 0 0,1 0 57 0 0,-2-1 187 0 0,0 1 0 0 0,0 0-1 0 0,1 0 1 0 0,-1 1 0 0 0,0-1-1 0 0,1 1 1 0 0,-3 1-259 0 0,5-2 9 0 0,1-1-1 0 0,-1 0 1 0 0,1 1 0 0 0,-1-1-1 0 0,1 1 1 0 0,0-1 0 0 0,-1 1-1 0 0,1-1 1 0 0,0 1 0 0 0,-1-1-1 0 0,1 1 1 0 0,0-1 0 0 0,0 1 0 0 0,0-1-1 0 0,-1 1 1 0 0,1-1 0 0 0,0 1-1 0 0,0 0-8 0 0,-1 2 9 0 0,-1 3-9 0 0,0 1 0 0 0,1 0 0 0 0,-1 0 0 0 0,1 0 0 0 0,1 0 0 0 0,-1 0 0 0 0,1 1 0 0 0,0-1 0 0 0,1 0 0 0 0,0 0 0 0 0,1 7 0 0 0,2 1 0 0 0,0-1 0 0 0,1 1 0 0 0,0-1 0 0 0,1 0 0 0 0,1 2 0 0 0,10 12 0 0 0,-11-17 0 0 0,1-1 0 0 0,0 5 0 0 0,-5-10 0 0 0,0 0 0 0 0,1 0 0 0 0,0 0 0 0 0,0 0 0 0 0,0-1 0 0 0,0 1 0 0 0,1-1 0 0 0,-1 0 0 0 0,5 3 0 0 0,1-1 0 0 0,-8-5 0 0 0,1 0 0 0 0,-1-1 0 0 0,1 1 0 0 0,-1-1 0 0 0,0 1 0 0 0,1-1 0 0 0,-1 0 0 0 0,1 1 0 0 0,-1-1 0 0 0,1 0 0 0 0,-1 0 0 0 0,1 0 0 0 0,-1 0 0 0 0,1 0 0 0 0,-1 0 0 0 0,1-1 0 0 0,-1 1 0 0 0,1-1 0 0 0,-1 1 0 0 0,1-1 0 0 0,-1 1 0 0 0,2-2 0 0 0,1 0 0 0 0,0-2 0 0 0,0 1 0 0 0,0 0 0 0 0,-1-1 0 0 0,1 1 0 0 0,0-2 0 0 0,-4 4 0 0 0,4-3 2 0 0,-1 0 0 0 0,0-1 0 0 0,0 0 0 0 0,0 1 0 0 0,-1-1 0 0 0,1 0 0 0 0,-1 0 0 0 0,0 0-1 0 0,0-3-1 0 0,2-9-141 0 0,-1 0 0 0 0,1-6 141 0 0,0-6-611 0 0,-2 18-1043 0 0,-1 1-1 0 0,0-1 0 0 0,0 0 1655 0 0,-3-10-4968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01.0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6447 0 0,'0'0'142'0'0,"0"0"22"0"0,0 0 13 0 0,0 0 123 0 0,0 0 468 0 0,0 0 205 0 0,0 0 41 0 0,0 2-61 0 0,4 7-389 0 0,0 0 1 0 0,0-1-1 0 0,1 1 1 0 0,3 3-565 0 0,-3-3 66 0 0,1-2 34 0 0,0 0 0 0 0,0 0 1 0 0,0 0-1 0 0,1-1 0 0 0,0 0 0 0 0,0 0 0 0 0,1-1 1 0 0,4 3-101 0 0,10 8 655 0 0,88 60-47 0 0,-86-60-329 0 0,1-1 1 0 0,20 9-280 0 0,0 0 372 0 0,-33-17-14 0 0,4 2 57 0 0,1 0 1 0 0,14 4-416 0 0,-30-12 371 0 0,-1-3-243 0 0,-1 1 0 0 0,1-1 0 0 0,-1 1 0 0 0,0-1 0 0 0,0 1 0 0 0,1-1 0 0 0,-1 1 0 0 0,0-1 0 0 0,0 1 0 0 0,-1-1-128 0 0,0 0 160 0 0,-8-10-78 0 0,0 1 1 0 0,-4-3-83 0 0,-3-3 0 0 0,-2-2 0 0 0,11 12 0 0 0,1 0 0 0 0,-6-7 0 0 0,1-1 0 0 0,8 10 0 0 0,0 1 0 0 0,0-1 0 0 0,0-1 0 0 0,1 1 0 0 0,-1-1 0 0 0,1 1 0 0 0,0-1 0 0 0,1 0 0 0 0,-2-6 0 0 0,3 2 0 0 0,2 8 0 0 0,-1 1 0 0 0,1-1 0 0 0,0 1 0 0 0,0 0 0 0 0,0-1 0 0 0,-1 1 0 0 0,2 0 0 0 0,-1-1 0 0 0,0 1 0 0 0,0 0 0 0 0,0 0 0 0 0,0 0 0 0 0,1 0 0 0 0,-1 0 0 0 0,0 0 0 0 0,1 0 0 0 0,-1 1 0 0 0,1-1 0 0 0,-1 0 0 0 0,1 1 0 0 0,-1-1 0 0 0,2 1 0 0 0,4-2 0 0 0,0 1 0 0 0,0-1 0 0 0,0 1 0 0 0,5 1 0 0 0,4 0 0 0 0,0 1 0 0 0,0 1 0 0 0,-1 0 0 0 0,1 1 0 0 0,6 3 0 0 0,7 1 0 0 0,-14-3-63 0 0,0 0-1 0 0,-1 1 0 0 0,0 1 1 0 0,0 1-1 0 0,3 2 64 0 0,-3-2-558 0 0,4 0-598 0 0,-16-7-64 0 0,-2 0-253 0 0,0 0-51 0 0,0 0-11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01.4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1 125 10135 0 0,'0'0'231'0'0,"0"0"29"0"0,0 0 19 0 0,1 1-41 0 0,0 1-200 0 0,-1-1-1 0 0,1 0 1 0 0,0 0-1 0 0,0 0 1 0 0,0 0-1 0 0,0 0 1 0 0,0-1-1 0 0,0 1 1 0 0,0 0-1 0 0,1 0 1 0 0,-1-1 0 0 0,0 1-38 0 0,21 9 849 0 0,-3-2-109 0 0,-16-7-704 0 0,104 59 2072 0 0,-52-28-225 0 0,-53-31-1734 0 0,2 0-61 0 0,-3-1 283 0 0,-1 0 117 0 0,0 0 21 0 0,-2-9 83 0 0,0 5-568 0 0,0 0 0 0 0,0 0 0 0 0,-1 0-1 0 0,0 0 1 0 0,0 1 0 0 0,-2-4-24 0 0,-3-1 316 0 0,-4-6 229 0 0,0 2-1 0 0,-1 0 1 0 0,-1-1-545 0 0,5 5-29 0 0,-3-2 29 0 0,2 2 0 0 0,0-1 0 0 0,1 0 0 0 0,0 0 0 0 0,1-1 0 0 0,0 0 0 0 0,0-1 0 0 0,7 9 0 0 0,0 0 0 0 0,0-1 0 0 0,0 1 0 0 0,0 0 0 0 0,0-1 0 0 0,0 1 0 0 0,1-1 0 0 0,-1 1 0 0 0,1 0 0 0 0,0-1 0 0 0,0 1 0 0 0,0-1 0 0 0,0 0 0 0 0,0 1 0 0 0,0 1 0 0 0,0 0 0 0 0,1 0 0 0 0,-1-1 0 0 0,0 1 0 0 0,1 0 0 0 0,-1 0 0 0 0,1 0 0 0 0,-1-1 0 0 0,1 1 0 0 0,0 0 0 0 0,-1 0 0 0 0,1 0 0 0 0,0 0 0 0 0,0 0 0 0 0,-1 0 0 0 0,1 0 0 0 0,0 1 0 0 0,0-1 0 0 0,0 0 0 0 0,0 0 0 0 0,0 1 0 0 0,0-1 0 0 0,1 0 0 0 0,-1 1 0 0 0,0-1 0 0 0,7-1 3 0 0,-1 0 1 0 0,1 1-1 0 0,-1 0 0 0 0,1 0 1 0 0,-1 1-1 0 0,1 0 0 0 0,-1 0 0 0 0,4 1-3 0 0,15 3-221 0 0,20 4 221 0 0,-31-4-206 0 0,2 0-670 0 0,0 2 1 0 0,14 5 875 0 0,5 3-2008 0 0,-21-9-2290 0 0,-1-1-1316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02.3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0 8287 0 0,'0'0'191'0'0,"0"0"26"0"0,0 0 9 0 0,0 0-201 0 0,0 0 1 0 0,0 0 0 0 0,0 0 0 0 0,-1 0-1 0 0,1 0 1 0 0,0 0 0 0 0,0 0 0 0 0,0 1-1 0 0,-1-1 1 0 0,1 0 0 0 0,0 0-1 0 0,0 0 1 0 0,0 0 0 0 0,-1 0 0 0 0,1 0-1 0 0,0 0 1 0 0,0 0 0 0 0,0 1 0 0 0,0-1-1 0 0,-1 0 1 0 0,1 0 0 0 0,0 0-1 0 0,0 0 1 0 0,0 1 0 0 0,0-1 0 0 0,0 0-1 0 0,0 0-25 0 0,-2 3 163 0 0,0 0 0 0 0,0 0-1 0 0,0 0 1 0 0,1 1 0 0 0,-1-1-1 0 0,1 0 1 0 0,0 1 0 0 0,0-1-1 0 0,0 0 1 0 0,0 1 0 0 0,1 0-1 0 0,-1 1-162 0 0,1 9 856 0 0,-1-1 0 0 0,2 10-856 0 0,0-9 471 0 0,1 0 0 0 0,0 0-1 0 0,1-1 1 0 0,2 9-471 0 0,-1-13 149 0 0,3-2-133 0 0,-5-6-16 0 0,1 1 0 0 0,0-1 0 0 0,-1 0 0 0 0,1 0 0 0 0,0 0 0 0 0,0 0 0 0 0,0 0 0 0 0,0 0 0 0 0,0-1 0 0 0,0 1 0 0 0,0-1 0 0 0,0 0 0 0 0,0 0 0 0 0,0 0 0 0 0,0-1 0 0 0,3 0 0 0 0,6-1 0 0 0,1-1 0 0 0,-1-1 0 0 0,7-3 0 0 0,18-5 0 0 0,-29 10 147 0 0,-1 0-1 0 0,1 1 0 0 0,0 1 0 0 0,0-1 1 0 0,0 1-1 0 0,0 0 0 0 0,5 1-146 0 0,-10 0 57 0 0,1 0 0 0 0,-1-1 0 0 0,1 1 0 0 0,-1 0 0 0 0,0 0 0 0 0,0 1-1 0 0,0-1 1 0 0,0 1 0 0 0,0 0 0 0 0,0 0 0 0 0,0 0 0 0 0,0 0 0 0 0,-1 0 0 0 0,1 0 0 0 0,-1 1-1 0 0,0-1 1 0 0,1 1 0 0 0,0 2-57 0 0,18 34 0 0 0,-18-33 0 0 0,-1-3 92 0 0,-1 1 0 0 0,0-1 0 0 0,0 0 0 0 0,0 1 0 0 0,-1-1 1 0 0,1 1-1 0 0,-1-1 0 0 0,0 1 0 0 0,0-1 0 0 0,0 1 0 0 0,0-1 0 0 0,0 1 0 0 0,-1-1 0 0 0,0 1 0 0 0,0-1 0 0 0,0 0 0 0 0,0 1 0 0 0,0-1 0 0 0,-1 0 0 0 0,0 1-92 0 0,-2 3 30 0 0,0 1-1 0 0,-1 0 1 0 0,0-1 0 0 0,0 0-1 0 0,-1 0 1 0 0,0-1-1 0 0,-4 3-29 0 0,5-4 42 0 0,0-1-1 0 0,0 0 1 0 0,-1 0-1 0 0,0 0 1 0 0,0-1 0 0 0,-4 2-42 0 0,7-3-228 0 0,1-1 1 0 0,-1 0 0 0 0,0 0 0 0 0,1-1 0 0 0,-1 1 0 0 0,0-1-1 0 0,0 1 1 0 0,0-1 0 0 0,1 0 0 0 0,-1 0 0 0 0,0 0 0 0 0,0 0-1 0 0,0 0 1 0 0,1-1 0 0 0,-1 0 0 0 0,-2 0 227 0 0,2 0-4100 0 0,-2-3-1063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02.7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7 206 10135 0 0,'0'0'231'0'0,"0"0"29"0"0,0 0 19 0 0,1 2-41 0 0,10 11 101 0 0,-1 0 1 0 0,2 0-1 0 0,9 8-339 0 0,-13-15 170 0 0,1 0 0 0 0,0 0 0 0 0,0-1 0 0 0,0 0 0 0 0,0 0 0 0 0,1-1 0 0 0,4 1-170 0 0,-10-4 173 0 0,0 0-1 0 0,0 0 0 0 0,0-1 1 0 0,0 1-1 0 0,0-1 1 0 0,0 0-1 0 0,0 0 0 0 0,1 0 1 0 0,2-1-173 0 0,-5 1 36 0 0,-1 0 0 0 0,1-1 0 0 0,0 1 0 0 0,-1-1 0 0 0,1 1 1 0 0,0-1-1 0 0,-1 0 0 0 0,1 1 0 0 0,-1-1 0 0 0,1 0 0 0 0,-1 0 0 0 0,1 0 0 0 0,-1 0 1 0 0,0 0-1 0 0,1-1 0 0 0,-1 1 0 0 0,0 0 0 0 0,0 0 0 0 0,0-1 0 0 0,0 1 1 0 0,0-1-1 0 0,0 1 0 0 0,-1-1 0 0 0,1-1-36 0 0,0 1 131 0 0,-1-1 1 0 0,0 0-1 0 0,0 0 0 0 0,0 0 1 0 0,0 0-1 0 0,-1 1 0 0 0,1-1 0 0 0,-1 0 1 0 0,0 0-1 0 0,0 1 0 0 0,0-1 1 0 0,0 0-1 0 0,-1-1-131 0 0,-1-5 314 0 0,-1-1 0 0 0,-1 0 0 0 0,0 0 0 0 0,0 1-1 0 0,0 0 1 0 0,-7-8-314 0 0,-10-10 365 0 0,-5-4-365 0 0,-2-1 1138 0 0,19 20-936 0 0,-1 1 0 0 0,0 1 0 0 0,-9-6-202 0 0,-13-12 2 0 0,28 24-203 0 0,4 3-850 0 0,1 1-385 0 0,0 0-78 0 0,0 0-20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03.2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0 124 10135 0 0,'0'0'231'0'0,"0"0"29"0"0,0 0 19 0 0,2 1-41 0 0,16 19 436 0 0,1-2 0 0 0,1 0 0 0 0,6 3-674 0 0,3 3 2578 0 0,6 8-2578 0 0,-33-30 141 0 0,0 0 0 0 0,0 1-1 0 0,-1-1 1 0 0,1 1 0 0 0,0 1-141 0 0,15 19 984 0 0,-16-22-597 0 0,-1-1 101 0 0,0 0 21 0 0,0 0 3 0 0,0 0 0 0 0,-5-11 687 0 0,2 4-931 0 0,-3-2-196 0 0,0 1 0 0 0,0 0 1 0 0,-1-1-1 0 0,0 2 0 0 0,-2-2-72 0 0,-9-11 735 0 0,-1-2 461 0 0,-15-23-1196 0 0,26 32-20 0 0,1 1 1 0 0,0-1-1 0 0,0-1 0 0 0,-2-9 20 0 0,8 20-3 0 0,-1 0-84 0 0,1 0 0 0 0,0-1-1 0 0,0 1 1 0 0,0 0 0 0 0,0 0-1 0 0,1-1 1 0 0,-1 1 0 0 0,1 0-1 0 0,0-1 1 0 0,0-1 87 0 0,1 4-231 0 0,-1-1 0 0 0,1 1 0 0 0,0 0-1 0 0,0-1 1 0 0,0 1 0 0 0,0 0 0 0 0,0 0 0 0 0,0 0 0 0 0,0 0-1 0 0,0 0 1 0 0,0 0 0 0 0,1 0 0 0 0,-1 0 0 0 0,0 0 0 0 0,1 0 231 0 0,-1 0-382 0 0,7-3-1142 0 0,0 0-11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2:57:18.1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63 919 0 0,'0'0'204'0'0,"0"0"520"0"0,0 0 226 0 0,0 0 46 0 0,-1 2-72 0 0,-1 6-346 0 0,1-6-148 0 0,1-2-29 0 0,0 0-38 0 0,0 1-131 0 0,-1 7-59 0 0,1-6-12 0 0,0-2-10 0 0,0 0-39 0 0,0 1-16 0 0,0 6-7 0 0,0-6-3 0 0,0-1-12 0 0,0 2-2 0 0,3 6 1120 0 0,0-9-1008 0 0,7 0-17 0 0,0-2 0 0 0,0 1-1 0 0,0-2 1 0 0,0 1 0 0 0,0-1-1 0 0,2-2-166 0 0,41-27 416 0 0,-42 26-342 0 0,11-3 66 0 0,-18 9-135 0 0,0-1 1 0 0,-1-1 0 0 0,1 1 0 0 0,-1 0 0 0 0,3-2-6 0 0,12-11 64 0 0,-16 14-11 0 0,-2 1 15 0 0,0 0 12 0 0,-2 1-6 0 0,-11 9 71 0 0,0 0 0 0 0,-4 5-145 0 0,12-10 36 0 0,0 0-1 0 0,-1-1 0 0 0,-4 3-35 0 0,4-4 35 0 0,0 1 0 0 0,1 1 0 0 0,-5 3-35 0 0,3-1 24 0 0,-2-1 0 0 0,1 0 1 0 0,-1 0-1 0 0,-9 4-24 0 0,15-8-1 0 0,-4 3 56 0 0,6-3-54 0 0,1-1 0 0 0,-1 0 0 0 0,0 0-1 0 0,0 0 1 0 0,0 0 0 0 0,0-1 0 0 0,-1 1 0 0 0,1 0 0 0 0,0 0 0 0 0,0 0-1 0 0,0-1 1 0 0,-1 1-1 0 0,-6 3 63 0 0,6-3 21 0 0,2-1 1 0 0,0 0 11 0 0,0 0-13 0 0,0 0-10 0 0,0 0 3 0 0,2-1 18 0 0,20-15 147 0 0,-13 8-70 0 0,1 1-1 0 0,8-5-170 0 0,-15 11 16 0 0,0-1 0 0 0,0 1-1 0 0,0-1 1 0 0,0 0 0 0 0,0 0-1 0 0,0 0 1 0 0,1-2-16 0 0,4-3 38 0 0,22-15 38 0 0,-20 15-120 0 0,-7 5-182 0 0,-3 2-72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03.7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12 10135 0 0,'0'0'231'0'0,"0"0"29"0"0,0 0 19 0 0,-1-2-41 0 0,-6-6-190 0 0,7 8-13 0 0,-1-1-1 0 0,0 1 0 0 0,0 0 0 0 0,0 0 0 0 0,0-1 0 0 0,0 1 1 0 0,1 0-1 0 0,-1 0 0 0 0,0 0 0 0 0,0 0 0 0 0,0 0 1 0 0,0 0-1 0 0,0 0 0 0 0,0 0 0 0 0,0 1 0 0 0,1-1 1 0 0,-1 0-1 0 0,0 0 0 0 0,0 1 0 0 0,0-1 0 0 0,0 1-34 0 0,-16 8 1274 0 0,-11 17 1708 0 0,26-24-2859 0 0,0 0-1 0 0,1 1 1 0 0,-1-1 0 0 0,0 1 0 0 0,1 0 0 0 0,-1-1 0 0 0,1 1 0 0 0,0 0 0 0 0,0 0 0 0 0,0 0 0 0 0,0 0 0 0 0,1 0 0 0 0,-1 0-1 0 0,1 0 1 0 0,-1 0 0 0 0,1 0 0 0 0,1 2-123 0 0,-1 4-164 0 0,0 0-1 0 0,1-1 0 0 0,1 1 1 0 0,-1-1-1 0 0,4 8 165 0 0,-4-11 0 0 0,1-1 0 0 0,-1 0 0 0 0,1 0 0 0 0,0 0 0 0 0,0 0 0 0 0,1-1 0 0 0,-1 1 0 0 0,1 0 0 0 0,0-1 0 0 0,0 0 0 0 0,0 1 0 0 0,2 0 0 0 0,-3-2 0 0 0,0-1 0 0 0,0 1 0 0 0,0-1 0 0 0,1 0 0 0 0,-1 0 0 0 0,0 0 0 0 0,0 0 0 0 0,0-1 0 0 0,1 1 0 0 0,-1 0 0 0 0,0-1 0 0 0,1 0 0 0 0,-1 0 0 0 0,1 1 0 0 0,-1-1 0 0 0,0 0 0 0 0,1-1 0 0 0,-1 1 0 0 0,1 0 0 0 0,-1-1 0 0 0,0 0 0 0 0,1 1 0 0 0,-1-1 0 0 0,0 0 0 0 0,1 0 119 0 0,-1 0 0 0 0,0 0 0 0 0,1-1 0 0 0,-1 1-1 0 0,0-1 1 0 0,0 1 0 0 0,0-1 0 0 0,0 0 0 0 0,0 0-1 0 0,0 0 1 0 0,-1 0 0 0 0,2-1-119 0 0,1-3 209 0 0,-1-1-1 0 0,1 1 1 0 0,1-6-209 0 0,-2 4-20 0 0,0 1 0 0 0,1-1 0 0 0,1-1 20 0 0,-3 7 2 0 0,-1 0 0 0 0,1 0-1 0 0,0 0 1 0 0,-1 1 0 0 0,1-1 0 0 0,0 0-1 0 0,0 1 1 0 0,0-1 0 0 0,0 1 0 0 0,0-1-1 0 0,0 1 1 0 0,1 0 0 0 0,-1 0 0 0 0,0 0-1 0 0,2 0-1 0 0,-1 0-6 0 0,1 1-1 0 0,0-1 1 0 0,-1 1-1 0 0,1 0 1 0 0,-1-1-1 0 0,1 2 1 0 0,-1-1-1 0 0,1 0 1 0 0,-1 1-1 0 0,2 0 7 0 0,2 1 44 0 0,-1-1 0 0 0,0 2 0 0 0,0-1-1 0 0,0 1 1 0 0,-1 0 0 0 0,1 0 0 0 0,-1 0 0 0 0,1 1-1 0 0,-1 0 1 0 0,0 0 0 0 0,4 4-44 0 0,-1 1 160 0 0,0 0 1 0 0,0 1-1 0 0,-1-1 1 0 0,0 1 0 0 0,-1 1-1 0 0,0-1 1 0 0,0 1-1 0 0,-1 0 1 0 0,-1 1-1 0 0,1 2-160 0 0,-3-8 0 0 0,7 24 0 0 0,-1 0 0 0 0,-2 0 0 0 0,-1 0 0 0 0,0 15 0 0 0,-5-43-4 0 0,1 14 12 0 0,-1 0 0 0 0,-1 5-8 0 0,1-17-13 0 0,-1 0 0 0 0,0 1 0 0 0,0-1-1 0 0,0 0 1 0 0,0 0 0 0 0,0-1 0 0 0,-1 1 0 0 0,0 0-1 0 0,1 0 1 0 0,-2-1 0 0 0,1 2 13 0 0,1-4-696 0 0,1-1-257 0 0,-3 0-1150 0 0,-9 0-4380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04.2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72 206 10135 0 0,'0'0'464'0'0,"0"0"-9"0"0,0 0-223 0 0,1-1 156 0 0,1-2-119 0 0,1 0 0 0 0,-1 0 0 0 0,0 0 0 0 0,-1 0 0 0 0,1 0 1 0 0,-1-1-1 0 0,1 1 0 0 0,-1 0 0 0 0,0-1 0 0 0,0 1 0 0 0,0-1 0 0 0,-1 0 0 0 0,1 1 0 0 0,-1-1 0 0 0,0 1 1 0 0,0-1-270 0 0,0-8 366 0 0,-1-1 1 0 0,0 1 0 0 0,-1 0 0 0 0,0-2-367 0 0,0 6 395 0 0,0 1 1 0 0,-1-1-1 0 0,0 0 0 0 0,0 1 0 0 0,-1-1-395 0 0,2 3 0 0 0,-1 1 0 0 0,0-1 0 0 0,-1 1 0 0 0,1 0 0 0 0,-1 0 0 0 0,-2-3 0 0 0,-1 4 0 0 0,0 1 0 0 0,0 2 0 0 0,1 3 0 0 0,4-1 38 0 0,1-1 0 0 0,-1 0 0 0 0,1 0 0 0 0,0 1-1 0 0,0-1 1 0 0,0 0 0 0 0,0 1 0 0 0,0-1 0 0 0,0 1 0 0 0,0 0-1 0 0,0-1 1 0 0,1 1 0 0 0,-1 0 0 0 0,0 1-38 0 0,1 0 129 0 0,-1 1 0 0 0,1-1 0 0 0,-1 1 0 0 0,1-1 0 0 0,0 1 0 0 0,1-1 0 0 0,-1 3-129 0 0,3 6 178 0 0,-1 0 0 0 0,2 0 0 0 0,0 0 0 0 0,0 0-178 0 0,-3-9-97 0 0,4 7 97 0 0,-1-1 0 0 0,1 1 0 0 0,0-1 0 0 0,1 0 0 0 0,0-1 0 0 0,1 1 0 0 0,0-1 0 0 0,0-1 0 0 0,1 1 0 0 0,-1-1 0 0 0,2 0 0 0 0,-1-1 0 0 0,1 0 0 0 0,2 1 0 0 0,-3-3 0 0 0,1-2 0 0 0,0-4 0 0 0,-1-3-201 0 0,-5 3-784 0 0,0-1 1 0 0,0 0-1 0 0,0 0 1 0 0,-1-1-1 0 0,2-1 985 0 0,-3 4-6140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04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79 268 11975 0 0,'0'0'267'0'0,"0"0"42"0"0,0 0 17 0 0,0 1-28 0 0,1 1-285 0 0,0 0-1 0 0,-1 0 1 0 0,1-1-1 0 0,0 1 1 0 0,0-1-1 0 0,0 1 0 0 0,0-1 1 0 0,0 1-1 0 0,1-1-12 0 0,3 8 71 0 0,-3-4 611 0 0,-1-1 0 0 0,-1 1 0 0 0,1-1-1 0 0,-1 0 1 0 0,0 3-682 0 0,0-6 512 0 0,0-1 0 0 0,0 0 0 0 0,0 0 0 0 0,0 0 0 0 0,-1-1 0 0 0,-6-6-227 0 0,0 0 0 0 0,1-1-1 0 0,0 0 1 0 0,0 0 0 0 0,0-1 0 0 0,1 1-1 0 0,1-1 1 0 0,-1 0 0 0 0,1-2-285 0 0,-8-21 1215 0 0,-7-33-1215 0 0,16 51-16 0 0,0 1-1 0 0,1-1 1 0 0,1 0 0 0 0,0 0-1 0 0,1 0 1 0 0,1-4 16 0 0,-1 15 0 0 0,3-12 0 0 0,1 4-498 0 0,-2 9 127 0 0,-1 0-12 0 0,0 1-1053 0 0,0 0-714 0 0,2-3-2692 0 0,-2 3-1150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05.0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8287 0 0,'0'0'382'0'0,"0"0"-8"0"0,0 0-170 0 0,0 0 176 0 0,0 0 107 0 0,0 0 22 0 0,2 0 71 0 0,15 6 937 0 0,0 0 0 0 0,-1 2 0 0 0,1-1 0 0 0,5 6-1517 0 0,-7-5 538 0 0,1-1 0 0 0,0-1 0 0 0,0 0 0 0 0,12 2-538 0 0,16 5 0 0 0,-6-1 0 0 0,1-2 0 0 0,10 0 0 0 0,-45-9-3 0 0,10 0-195 0 0,-12-1-853 0 0,-2 0-385 0 0,-1-2-78 0 0,-3-4-20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05.4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8287 0 0,'0'0'382'0'0,"0"0"-8"0"0,0 0-102 0 0,0 0 463 0 0,0 0 234 0 0,0 0 45 0 0,0 0-61 0 0,2 2-288 0 0,54 59 5092 0 0,27 41-5757 0 0,-69-84 423 0 0,27 36 434 0 0,-3 2 0 0 0,-2 2 0 0 0,11 29-857 0 0,-10-8 1089 0 0,17 60-1089 0 0,-33-82 28 0 0,40 128-28 0 0,-44-138-2688 0 0,-16-45 1174 0 0,-1-2-20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12.6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 6447 0 0,'0'0'142'0'0,"0"0"22"0"0,0 0 13 0 0,0-2-20 0 0,0-15 62 0 0,1 15-87 0 0,1 1 5 0 0,-2-1 354 0 0,0 2 18 0 0,1-1 3 0 0,-1 1-413 0 0,0 0 0 0 0,0-1 0 0 0,0 1 0 0 0,0 0-1 0 0,0 0 1 0 0,0 0 0 0 0,1-1 0 0 0,-1 1 0 0 0,0 0 0 0 0,0 0-1 0 0,0 0 1 0 0,0 0 0 0 0,0 0 0 0 0,0-1 0 0 0,1 1-1 0 0,-1 0 1 0 0,0 0 0 0 0,0 0 0 0 0,0 0 0 0 0,0 0 0 0 0,1 0-1 0 0,-1 0 1 0 0,0 0 0 0 0,0 0 0 0 0,0 0 0 0 0,1 0 0 0 0,-1 0-1 0 0,0-1 1 0 0,0 1 0 0 0,0 0 0 0 0,1 0 0 0 0,-1 1-1 0 0,0-1 1 0 0,0 0 0 0 0,0 0 0 0 0,1 0 0 0 0,-1 0 0 0 0,0 0-1 0 0,0 0-98 0 0,6 8 702 0 0,3 19-999 0 0,-8-24 673 0 0,1 5-182 0 0,-1 1 0 0 0,-1-1 0 0 0,1 1 0 0 0,-1-1 0 0 0,0 0-1 0 0,-2 4-193 0 0,1 28 442 0 0,2-8-442 0 0,-4 24 0 0 0,1-32 0 0 0,1 0 0 0 0,2 1 0 0 0,2 16 0 0 0,8 60 0 0 0,-11-96 0 0 0,2 7 0 0 0,0 0 0 0 0,1 0 0 0 0,1 3 0 0 0,-3-7 0 0 0,0-6 0 0 0,-1 1 0 0 0,1 0 0 0 0,-1-1 0 0 0,1 1 0 0 0,0-1 0 0 0,0 0 0 0 0,0 1 0 0 0,0 0 0 0 0,5 10 0 0 0,-3-10 0 0 0,-1 0 0 0 0,5 5 0 0 0,4 2 0 0 0,-8-9 0 0 0,0 1 0 0 0,7 4 0 0 0,0-2 0 0 0,-6-2 0 0 0,4-1 0 0 0,13-2 0 0 0,-14 1 0 0 0,0-1 0 0 0,-1-1 0 0 0,0 1 0 0 0,1-1 0 0 0,-1 0 0 0 0,0 0 0 0 0,0-1 0 0 0,0 0 0 0 0,0 0 0 0 0,0 0 0 0 0,0-1 0 0 0,-1 1 0 0 0,0-2 0 0 0,0 1 0 0 0,0 0 0 0 0,0-1 0 0 0,-1 0 0 0 0,3-3 0 0 0,-2 1 0 0 0,-1 3 0 0 0,-1-1 0 0 0,1 1 0 0 0,-1-1 0 0 0,0 1 0 0 0,-1-1 0 0 0,1 0 0 0 0,-1 0 0 0 0,0 0 0 0 0,1-2 0 0 0,57-190 931 0 0,-52 168-353 0 0,-1-1 1 0 0,2-27-579 0 0,6-23-40 0 0,-13 68 40 0 0,0 0 0 0 0,0-10 0 0 0,0 7 0 0 0,-1 7 0 0 0,-2 0 0 0 0,2 2-64 0 0,-1 4-273 0 0,0 2-138 0 0,0 0-33 0 0,0 0-4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19.9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20 195 6447 0 0,'0'0'142'0'0,"0"0"22"0"0,0 0 13 0 0,-1 1-20 0 0,-8 7-122 0 0,6-4-40 0 0,-1 5 7 0 0,4-9 159 0 0,0 0 0 0 0,-1 1-1 0 0,1-1 1 0 0,0 0 0 0 0,0 0-1 0 0,0 0 1 0 0,0 0 0 0 0,0 0 0 0 0,0 1-1 0 0,0-1 1 0 0,-1 0 0 0 0,1 0-1 0 0,0 0 1 0 0,0 0 0 0 0,0 1-1 0 0,0-1 1 0 0,0 0 0 0 0,0 0-1 0 0,0 0 1 0 0,0 1 0 0 0,0-1-1 0 0,0 0 1 0 0,0 0 0 0 0,0 0-1 0 0,0 0 1 0 0,0 1 0 0 0,0-1-1 0 0,0 0 1 0 0,0 0 0 0 0,0 0-1 0 0,0 1 1 0 0,0-1 0 0 0,0 0-1 0 0,1 0 1 0 0,-1 0 0 0 0,0 0-161 0 0,6-4 916 0 0,10-11-1014 0 0,35-59 1262 0 0,-19 28-723 0 0,-24 35-441 0 0,-3 3 0 0 0,0 0 0 0 0,1 1 0 0 0,0-1 0 0 0,0 1 0 0 0,0 0 0 0 0,1 1 0 0 0,0 0 0 0 0,1 0 0 0 0,0 0 0 0 0,0 2 0 0 0,2 4 0 0 0,-8 1 0 0 0,1 0 0 0 0,-1 0 0 0 0,1 0 0 0 0,-1 0 0 0 0,0 1 0 0 0,0-1 0 0 0,0 1 0 0 0,1 0 0 0 0,-2-1 0 0 0,1 1 0 0 0,0 0 0 0 0,0 0 0 0 0,0 0 0 0 0,-1 0 0 0 0,1 0 0 0 0,-1 1 0 0 0,0-1 0 0 0,1 0 0 0 0,-1 1 0 0 0,0-1 0 0 0,-1 1 0 0 0,1-1 0 0 0,2 8 0 0 0,0 0 0 0 0,-1 0 0 0 0,0 1 0 0 0,-1-1 0 0 0,0 1 0 0 0,1 14 0 0 0,-2 0 0 0 0,-1 0 0 0 0,-2 17 0 0 0,-4 5 0 0 0,-7 22 0 0 0,12-61 72 0 0,0-25 1296 0 0,3 4-1201 0 0,0 0 0 0 0,0 0 0 0 0,1 0 0 0 0,2-5-167 0 0,17-50-112 0 0,-15 49 164 0 0,19-47-52 0 0,-22 59 0 0 0,1 0 0 0 0,0 0 0 0 0,0 0 0 0 0,0 0 0 0 0,2-1 0 0 0,-4 4 0 0 0,1 1 0 0 0,0 0 0 0 0,0 0 0 0 0,0 0 0 0 0,1 0 0 0 0,-1 0 0 0 0,1 1 0 0 0,-1-1 0 0 0,1 1 0 0 0,1-1 0 0 0,5 1 0 0 0,-7 2 0 0 0,-1 0 0 0 0,1 1 0 0 0,-1 0 0 0 0,1-1 0 0 0,-1 1 0 0 0,1 0 0 0 0,-1 0 0 0 0,0 0 0 0 0,0 1 0 0 0,0-1 0 0 0,1 0 0 0 0,-1 1 0 0 0,0 0 0 0 0,-1-1 0 0 0,1 1 0 0 0,0 0 0 0 0,0 0 0 0 0,-1 0 0 0 0,1 0 0 0 0,0 2 0 0 0,2 2 0 0 0,0 1 0 0 0,0-1 0 0 0,-1 1 0 0 0,0 0 0 0 0,0 1 0 0 0,0 0 0 0 0,-2-3 0 0 0,0-1 0 0 0,0 1 0 0 0,-1-1 0 0 0,1 3 0 0 0,3 25 0 0 0,-2-28 0 0 0,0-8 0 0 0,1-7 0 0 0,-3 10 0 0 0,1-7 0 0 0,1 0 0 0 0,0-1 0 0 0,1 1 0 0 0,0 0 0 0 0,1-2 0 0 0,3-3 0 0 0,-3 4 0 0 0,0 1 0 0 0,0 0 0 0 0,1 0 0 0 0,4-5 0 0 0,-8 11 0 0 0,1 0 0 0 0,-1 1 0 0 0,1-1 0 0 0,0 0 0 0 0,-1 1 0 0 0,1 0 0 0 0,0-1 0 0 0,0 1 0 0 0,0 0 0 0 0,0 0 0 0 0,0 0 0 0 0,0 0 0 0 0,0 0 0 0 0,0 1 0 0 0,0-1 0 0 0,0 0 0 0 0,0 1 0 0 0,1 0 0 0 0,-1 0 0 0 0,0-1 0 0 0,2 1 0 0 0,0 1 0 0 0,-1 0 0 0 0,0 0 0 0 0,0 0 0 0 0,0 0 0 0 0,0 0 0 0 0,0 0 0 0 0,0 1 0 0 0,0-1 0 0 0,-1 1 0 0 0,1 0 0 0 0,0 0 0 0 0,-1 0 0 0 0,1 0 0 0 0,-1 1 0 0 0,0-1 0 0 0,0 1 0 0 0,0-1 0 0 0,1 2 0 0 0,2 4 0 0 0,0 0 0 0 0,0 0 0 0 0,-1 0 0 0 0,0 1 0 0 0,2 6 0 0 0,8 28-50 0 0,-3 0 0 0 0,-1 1-1 0 0,-2 1 1 0 0,0 23 50 0 0,-8-44-2487 0 0,0-23 973 0 0,0-1-20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0.4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8287 0 0,'0'0'191'0'0,"0"0"26"0"0,0 0 9 0 0,0 0 42 0 0,0 0 158 0 0,0 0 72 0 0,0 0 12 0 0,0 0 2 0 0,0 0 0 0 0,0 0 0 0 0,2 1 0 0 0,6 5 334 0 0,-2-2-610 0 0,0 1-1 0 0,1-1 0 0 0,-1-1 0 0 0,1 1 1 0 0,0-1-1 0 0,0-1 0 0 0,0 1 0 0 0,6 1-235 0 0,0-2 220 0 0,1 0-1 0 0,-1-1 1 0 0,1 0-1 0 0,-1-1 1 0 0,1 0 0 0 0,-1-1-1 0 0,1-1 1 0 0,-1 0-1 0 0,5-2-219 0 0,-6 2 0 0 0,0 0 0 0 0,0 1 0 0 0,1 1 0 0 0,-1 0 0 0 0,0 1 0 0 0,1 0 0 0 0,-4 0 0 0 0,-6-1-106 0 0,6-1-624 0 0,-1 0-1227 0 0,-8 1 934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0.7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10135 0 0,'0'0'231'0'0,"0"0"29"0"0,0 0 19 0 0,0 0 37 0 0,0 0 125 0 0,0 0 58 0 0,0 0 11 0 0,0 0 2 0 0,0 0 0 0 0,1 0 0 0 0,3 0-378 0 0,0 1-1 0 0,0 0 1 0 0,0 0-1 0 0,0 0 1 0 0,0 0-1 0 0,0 1 1 0 0,1 1-134 0 0,9 3 185 0 0,1-1-14 0 0,-1 0 0 0 0,0 2-1 0 0,0 0 1 0 0,0 0 0 0 0,-1 1-1 0 0,6 5-170 0 0,-14-9 60 0 0,-1 0 1 0 0,1 0-1 0 0,-1 0 0 0 0,0 1 0 0 0,0 0 1 0 0,0-1-1 0 0,-1 1 0 0 0,1 1 0 0 0,-1-1 1 0 0,0 0-1 0 0,-1 1 0 0 0,0-1 0 0 0,1 1 1 0 0,-2 0-1 0 0,1 0 0 0 0,-1 0 0 0 0,1 5-60 0 0,-1-3 0 0 0,-1 0 0 0 0,0 0 0 0 0,0 0 0 0 0,0 0 0 0 0,-1 1 0 0 0,-1-1 0 0 0,1 0 0 0 0,-1 0 0 0 0,-1-1 0 0 0,1 1 0 0 0,-1 0 0 0 0,-1-1 0 0 0,1 0 0 0 0,-2 1 0 0 0,-1 2-96 0 0,-1-1 0 0 0,0 0-1 0 0,0 0 1 0 0,-1-1 0 0 0,0 1-1 0 0,-1-2 1 0 0,0 1 0 0 0,0-1-1 0 0,-1-1 1 0 0,1 1 0 0 0,-1-2 0 0 0,-1 1-1 0 0,-7 2 97 0 0,-11 7-2950 0 0,25-13 1416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1.9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4 151 8287 0 0,'0'0'191'0'0,"0"0"26"0"0,0 0 9 0 0,-1 2 42 0 0,-1 6 656 0 0,2-8-414 0 0,0 0 2 0 0,0 0 0 0 0,0 0 0 0 0,0 0 0 0 0,0 0-69 0 0,0-2-222 0 0,7-20 277 0 0,1 1 0 0 0,0 1 0 0 0,2-1 0 0 0,11-17-498 0 0,-16 30 310 0 0,1-1 1 0 0,0 1-1 0 0,3-3-310 0 0,-8 10 509 0 0,1 1-66 0 0,5 0-294 0 0,-6 1-148 0 0,1 0 0 0 0,0 0 0 0 0,0-1 0 0 0,0 2 0 0 0,0-1-1 0 0,0 0 1 0 0,-1 0 0 0 0,1 0 0 0 0,-1 1 0 0 0,1-1 0 0 0,-1 1 0 0 0,1 0 0 0 0,-1-1 0 0 0,0 1-1 0 0,0 0 1 0 0,0-1 0 0 0,0 1 0 0 0,0 0 0 0 0,0 0 0 0 0,0 1-1 0 0,2 7-1 0 0,0-1 0 0 0,-1 1 0 0 0,2 9 1 0 0,-2-4 1 0 0,1 4-1 0 0,-2 1 0 0 0,0 0 0 0 0,-1-1 0 0 0,-1 1 0 0 0,-3 15 0 0 0,0 18 0 0 0,3-43 0 0 0,0-1 0 0 0,-1 0 0 0 0,0 2 0 0 0,1-9 0 0 0,1-2 0 0 0,-1-7 0 0 0,2-11 0 0 0,4-10 0 0 0,0 1 0 0 0,3-1 0 0 0,0 1 0 0 0,3-5 0 0 0,-8 25 51 0 0,1-1 0 0 0,-1 0-1 0 0,2 1 1 0 0,2-5-51 0 0,-5 9 187 0 0,1 0-1 0 0,-1-1 1 0 0,1 1 0 0 0,0 0-1 0 0,0 0 1 0 0,0 1 0 0 0,0-1-1 0 0,0 1 1 0 0,4-3-187 0 0,-5 4 14 0 0,-1 1-1 0 0,1-1 1 0 0,-1 1 0 0 0,1-1 0 0 0,0 1 0 0 0,-1-1-1 0 0,1 1 1 0 0,0 0 0 0 0,-1-1 0 0 0,1 1-1 0 0,0 0 1 0 0,0 0-14 0 0,8 4 0 0 0,-8-3 0 0 0,0 1 0 0 0,0-1 0 0 0,-1 1 0 0 0,1 0 0 0 0,0-1 0 0 0,-1 1 0 0 0,0 0 0 0 0,1 0 0 0 0,-1 0 0 0 0,0 0 0 0 0,0 1 0 0 0,0-1 0 0 0,0 0 0 0 0,0 2 0 0 0,2 5 0 0 0,-1 1 0 0 0,0-1 0 0 0,-1 2 0 0 0,1 1 0 0 0,0-4 0 0 0,-1 0 0 0 0,0 1 0 0 0,-1-1 0 0 0,1 1 0 0 0,-1-1 0 0 0,-1 0 0 0 0,0 1 0 0 0,0-1 0 0 0,-1 3 0 0 0,-2-2 0 0 0,13-33 0 0 0,13-36 0 0 0,-18 50 0 0 0,1 0 0 0 0,0 0 0 0 0,1 0 0 0 0,6-8 0 0 0,-6 11-9 0 0,0-1-1 0 0,0 1 1 0 0,1 0 0 0 0,0 1-1 0 0,1 0 1 0 0,-1 0 0 0 0,7-3 9 0 0,-10 7 75 0 0,-1 0 0 0 0,0 0 0 0 0,1 1 1 0 0,0-1-1 0 0,-1 1 0 0 0,1 0 1 0 0,-1 0-1 0 0,1 0 0 0 0,0 1 0 0 0,0-1 1 0 0,0 1-1 0 0,-1 0 0 0 0,1 0 0 0 0,0 0 1 0 0,0 1-1 0 0,-1-1 0 0 0,1 1 1 0 0,0 0-1 0 0,0 0 0 0 0,2 2-75 0 0,0-1 57 0 0,-1 1 1 0 0,1 0-1 0 0,-1 0 0 0 0,0 1 0 0 0,0-1 0 0 0,-1 1 0 0 0,1 0 1 0 0,-1 0-1 0 0,1 1 0 0 0,0 1-57 0 0,0 1 15 0 0,0 1 0 0 0,0-1 0 0 0,0 1 0 0 0,-1 0 0 0 0,0 1-1 0 0,1 4-14 0 0,1 6-8 0 0,-1 0-1 0 0,-1 1 0 0 0,0-1 0 0 0,-2 1 0 0 0,0 0 0 0 0,-1 1 9 0 0,-1-9-277 0 0,0 2 574 0 0,1-1 0 0 0,2 10-297 0 0,-2-18-391 0 0,0-1 1 0 0,0 1-1 0 0,1-1 1 0 0,-1 0 0 0 0,1 0-1 0 0,0 0 1 0 0,0 0-1 0 0,1 0 1 0 0,-1 0-1 0 0,1 0 391 0 0,5 6-2022 0 0,-6-8-24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2:56.9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5908 4607 0 0,'0'0'102'0'0,"0"0"20"0"0,0 0 6 0 0,1 1-21 0 0,0 6-14 0 0,-1-6 278 0 0,-1 5 430 0 0,0-3-670 0 0,0 0 1 0 0,0 0-1 0 0,0 0 1 0 0,0 0-1 0 0,0 0 0 0 0,-1 1-131 0 0,-3 6 100 0 0,4-6 239 0 0,-2 1 0 0 0,1 0 0 0 0,0-1 0 0 0,-4 5-339 0 0,5-8 443 0 0,0 0-294 0 0,-11 18 1307 0 0,11-18-1013 0 0,1-1-222 0 0,0 0 166 0 0,0 0 101 0 0,0 0 21 0 0,0 0-66 0 0,0 0-222 0 0,0 0 166 0 0,-2-10 1053 0 0,2 9-1291 0 0,2-6-133 0 0,1-1-16 0 0,2 1 0 0 0,3 0 0 0 0,-5 6 0 0 0,0-1 0 0 0,-1 0 0 0 0,1 0 0 0 0,-1 0 0 0 0,0 0 0 0 0,1-1 0 0 0,0-1 0 0 0,7-6 42 0 0,0 1 1 0 0,1 0-1 0 0,1 1 0 0 0,7-5-42 0 0,20-15 274 0 0,-17 12 1274 0 0,11-6-1548 0 0,11-7 57 0 0,2-2-57 0 0,17-8 0 0 0,-34 22 0 0 0,116-74 0 0 0,-100 60 0 0 0,16-17 0 0 0,-30 25 0 0 0,1-5-30 0 0,7-7 30 0 0,-21 16 369 0 0,1 2 0 0 0,1 0 0 0 0,1 2 0 0 0,1 0 0 0 0,1 0-369 0 0,8-1-461 0 0,-16 9 358 0 0,0-1 0 0 0,0 0 0 0 0,-1-2 0 0 0,5-3 103 0 0,2-3 366 0 0,1 1 0 0 0,0 1 0 0 0,12-5-366 0 0,8-5 8 0 0,116-66-8 0 0,-30 18 0 0 0,-108 60 0 0 0,133-82 0 0 0,-125 73 0 0 0,8-8 0 0 0,-12 8 0 0 0,-13 12 0 0 0,21-18 0 0 0,2 2 0 0 0,22-12 0 0 0,-32 22 0 0 0,-1-1 0 0 0,0 0 0 0 0,13-14 0 0 0,-7 7 0 0 0,-18 15 0 0 0,0 0 0 0 0,1-2 0 0 0,8-10 28 0 0,-4 4 111 0 0,0 1-1 0 0,2 1 0 0 0,4-4-138 0 0,34-23 1443 0 0,-30 21-1281 0 0,15-9-162 0 0,24-16 0 0 0,-22 16 0 0 0,-24 16 0 0 0,19-10 0 0 0,41-23 0 0 0,-63 36 0 0 0,15-12 0 0 0,-18 11 0 0 0,1 2 0 0 0,9-5 0 0 0,-13 8 0 0 0,0 0 0 0 0,-1-1 0 0 0,7-6 0 0 0,-6 5 0 0 0,0 0 0 0 0,9-5 0 0 0,-4 5 0 0 0,3-3 0 0 0,8-5 0 0 0,-20 12 0 0 0,-1-1 0 0 0,1 0 0 0 0,-1 0 0 0 0,1-1 0 0 0,3-5 0 0 0,-7 8 0 0 0,1 0 0 0 0,-1 0 0 0 0,0 0 0 0 0,1 0 0 0 0,0 0 0 0 0,-1 0 0 0 0,1 0 0 0 0,0 1 0 0 0,0-1 0 0 0,1 1 0 0 0,-1 0 0 0 0,1 0 0 0 0,1-1 0 0 0,2 0 0 0 0,0 0 0 0 0,-1 0 0 0 0,1-1 0 0 0,-1 0 0 0 0,0-1 0 0 0,0 1 0 0 0,3-5 0 0 0,-1 3 0 0 0,0 1 0 0 0,0 0 0 0 0,0 0 0 0 0,6-2 0 0 0,17-10 0 0 0,-20 9 0 0 0,0 0 0 0 0,0-1 0 0 0,-1 0 0 0 0,-1 0 0 0 0,1-1 0 0 0,-1-1 0 0 0,-3 5 0 0 0,1 0 0 0 0,0 0 0 0 0,0 1 0 0 0,0-1 0 0 0,8-3 0 0 0,-5 2 0 0 0,25-12 0 0 0,-22 12 0 0 0,0 0 0 0 0,1-2 0 0 0,5-3 0 0 0,0 1 0 0 0,10-4 0 0 0,-19 9 0 0 0,0 0 0 0 0,6-5 0 0 0,-8 5 0 0 0,-1 1 0 0 0,1 0 0 0 0,0 1 0 0 0,7-4 0 0 0,-4 3 0 0 0,0-1 0 0 0,10-6 0 0 0,8-4 0 0 0,-8 2 0 0 0,-9 9 0 0 0,-7 3 0 0 0,1-1 0 0 0,-1 0 0 0 0,0 0 0 0 0,1 0 0 0 0,-1-1 0 0 0,-1 0 0 0 0,4-2 0 0 0,4-4 0 0 0,-9 8 0 0 0,1 0 0 0 0,27-15 0 0 0,-27 15 0 0 0,-1 0 0 0 0,1 0 0 0 0,-1 0 0 0 0,0-1 0 0 0,1 1 0 0 0,-1-1 0 0 0,0 0 0 0 0,2-2 0 0 0,6-8 0 0 0,28-27 0 0 0,-29 30 0 0 0,1 0 0 0 0,1 1 0 0 0,-1 0 0 0 0,5-1 0 0 0,-15 9 0 0 0,1 0 0 0 0,-1 0 0 0 0,0 0 0 0 0,0 0 0 0 0,1 0 0 0 0,-1-1 0 0 0,0 1 0 0 0,0 0 0 0 0,0 0 0 0 0,0-1 0 0 0,1-2 0 0 0,2 0 0 0 0,-1 0 0 0 0,0 0 0 0 0,1 1 0 0 0,-1-1 0 0 0,5-2 0 0 0,4-4 0 0 0,-7 5 0 0 0,1 0 0 0 0,1 0 0 0 0,-1 1 0 0 0,3-2 0 0 0,28-21 0 0 0,-25 21 0 0 0,-1 4 0 0 0,-9 2 0 0 0,1 0 0 0 0,-1-1 0 0 0,0 1 0 0 0,0-1 0 0 0,1 0 0 0 0,-1 0 0 0 0,0 1 0 0 0,0-1 0 0 0,0-1 0 0 0,0 1 0 0 0,0 0 0 0 0,0 0 0 0 0,1-2 0 0 0,5-4 0 0 0,-6 4 0 0 0,1 0 0 0 0,-1 1 0 0 0,1 0 0 0 0,0 0 0 0 0,0 0 0 0 0,0 0 0 0 0,1-1 0 0 0,1 2 0 0 0,17-10 0 0 0,-16 8 133 0 0,-1-1-1 0 0,0 0 0 0 0,0 0 1 0 0,0 0-1 0 0,-1-1 0 0 0,4-2-132 0 0,-4 1 248 0 0,1 1 0 0 0,0 1-1 0 0,0-1 1 0 0,1 1-1 0 0,5-4-247 0 0,8-4 9 0 0,0-1-1 0 0,1-2-8 0 0,24-17-1 0 0,-22 17 1 0 0,-1 0 0 0 0,10-10 0 0 0,-13 11 0 0 0,2 0 0 0 0,5-3 0 0 0,-9 7 0 0 0,0-1 0 0 0,0-1 0 0 0,11-11 0 0 0,-20 16 0 0 0,0 1 0 0 0,1 0 0 0 0,0 0 0 0 0,8-4 0 0 0,-13 8 0 0 0,0 0 0 0 0,0-1 0 0 0,0 1 0 0 0,0-1 0 0 0,2-2 0 0 0,10-10 0 0 0,14-8 0 0 0,2 1 0 0 0,28-15 0 0 0,-46 29 0 0 0,-1 0 0 0 0,11-9 0 0 0,-13 8 0 0 0,1 1 0 0 0,1 0 0 0 0,8-4 0 0 0,-9 6 0 0 0,0 0 0 0 0,-1-1 0 0 0,0-1 0 0 0,5-4 0 0 0,36-36 0 0 0,-31 28 0 0 0,2 0 0 0 0,4-2 0 0 0,-22 19 0 0 0,16-11 0 0 0,-1-2 0 0 0,4-5 0 0 0,-19 17 0 0 0,1 1 0 0 0,0-1 0 0 0,0 1 0 0 0,0 0 0 0 0,0 0 0 0 0,1 0 0 0 0,0 1 0 0 0,-1-1 0 0 0,0 0 0 0 0,0-1 0 0 0,0 1 0 0 0,3-3 0 0 0,2-3 0 0 0,1 0 0 0 0,0 1 0 0 0,0 0 0 0 0,1 1 0 0 0,5-3 0 0 0,-1 2 0 0 0,-1 0 0 0 0,1 0 0 0 0,-1-2 0 0 0,0 0 0 0 0,-1 0 0 0 0,-7 5 0 0 0,0 0 0 0 0,0 1 0 0 0,1 0 0 0 0,-1 0 0 0 0,1 1 0 0 0,2-2 0 0 0,0 0 0 0 0,5-4 0 0 0,65-40 0 0 0,-53 32 0 0 0,-15 9 0 0 0,13-6 0 0 0,-13 8 0 0 0,-1-1 0 0 0,9-7 0 0 0,-7 5 0 0 0,13-6 0 0 0,-10 6 0 0 0,0-1 0 0 0,0-1 0 0 0,7-7 0 0 0,41-38 0 0 0,-44 38 0 0 0,-10 9 0 0 0,1 2 0 0 0,0-1 0 0 0,5-2 0 0 0,11-6 0 0 0,-19 11 0 0 0,1 0 0 0 0,0 1 0 0 0,-1 0 0 0 0,1 1 0 0 0,4-2 0 0 0,18-6 0 0 0,-26 9 0 0 0,-2-1 0 0 0,1 1 0 0 0,0-1 0 0 0,0 0 0 0 0,-1 0 0 0 0,0 0 0 0 0,1 0 0 0 0,1-3 0 0 0,11-11 0 0 0,-5 9 0 0 0,0 0 0 0 0,0 1 0 0 0,0 1 0 0 0,1 0 0 0 0,-1 1 0 0 0,27-15 0 0 0,-6 3 0 0 0,-17 10 0 0 0,0-2 0 0 0,7-4 0 0 0,-9 5 0 0 0,0 0 0 0 0,13-5 0 0 0,-8 4 0 0 0,-10 5 0 0 0,-1-1 0 0 0,0 0 0 0 0,0-1 0 0 0,0 0 0 0 0,-1 0 0 0 0,6-6 0 0 0,-3 2 0 0 0,1 0 0 0 0,6-3 0 0 0,14-10 0 0 0,26-20 0 0 0,-46 35 0 0 0,0 1 0 0 0,1 1 0 0 0,3-2 0 0 0,20-13 0 0 0,11-10 0 0 0,-15 11 0 0 0,20-17 0 0 0,-20 16 0 0 0,-23 17 0 0 0,1-1 0 0 0,-1-1 0 0 0,0 1 0 0 0,1-2 0 0 0,-2 2 0 0 0,0-1 0 0 0,1 1 0 0 0,0 0 0 0 0,0 1 0 0 0,0 0 0 0 0,1 0 0 0 0,0 1 0 0 0,2-1 0 0 0,-9 3 0 0 0,5-2 0 0 0,1-1 0 0 0,-1 0 0 0 0,0 0 0 0 0,0-1 0 0 0,-1 0 0 0 0,4-3 0 0 0,15-12 0 0 0,32-18 0 0 0,-29 21 0 0 0,-1-1 0 0 0,1-3 0 0 0,-22 17 0 0 0,0 1 0 0 0,0-1 0 0 0,1 1 0 0 0,-1 1 0 0 0,1-1 0 0 0,5-1 0 0 0,-4 2 0 0 0,-1-1 0 0 0,1 0 0 0 0,0 0 0 0 0,3-4 0 0 0,1-1 0 0 0,0-1 0 0 0,2-4 0 0 0,-4 5 0 0 0,0 0 0 0 0,1 0 0 0 0,4-2 0 0 0,9-6 0 0 0,17-9 0 0 0,70-34 0 0 0,-52 24 0 0 0,-14 13 0 0 0,-13 6 0 0 0,28-10 0 0 0,-38 18 0 0 0,14-10 0 0 0,-15 8 0 0 0,18-7 0 0 0,-29 13 0 0 0,-1 0 0 0 0,0-1 0 0 0,0 1 0 0 0,0-2 0 0 0,0 1 0 0 0,-1-1 0 0 0,3-3 0 0 0,1 0 0 0 0,0 0 0 0 0,8-5 0 0 0,-5 6 0 0 0,-6 4 0 0 0,0-1 0 0 0,0 0 0 0 0,-1-1 0 0 0,0 1 0 0 0,0-1 0 0 0,5-5 0 0 0,-10 7 0 0 0,1 1 0 0 0,0-1 0 0 0,0 1 0 0 0,1 0 0 0 0,-1 0 0 0 0,1 0 0 0 0,0 1 0 0 0,-1-1 0 0 0,1 1 0 0 0,3-1 0 0 0,0-1 0 0 0,1-1 0 0 0,-1 1 0 0 0,-1-1 0 0 0,1 0 0 0 0,-1 0 0 0 0,1-2 0 0 0,1 0 0 0 0,0 1 0 0 0,0 0 0 0 0,6-4 0 0 0,12-3 0 0 0,4-2 0 0 0,6-1 0 0 0,-32 13 0 0 0,1 0 0 0 0,-1 0 0 0 0,0 0 0 0 0,0-1 0 0 0,3-2 0 0 0,-3 2 0 0 0,0 1 0 0 0,0-1 0 0 0,1 1 0 0 0,-1 0 0 0 0,4-2 0 0 0,8-3 0 0 0,-10 6 0 0 0,1-2 0 0 0,-1 1 0 0 0,0-1 0 0 0,0 0 0 0 0,5-3 0 0 0,9-10 0 0 0,1 2 0 0 0,7-4 0 0 0,26-18 0 0 0,-49 33 0 0 0,0 1 0 0 0,1 0 0 0 0,-1 0 0 0 0,0 1 0 0 0,2-1 0 0 0,-1 1 0 0 0,0-1 0 0 0,-1 1 0 0 0,1-1 0 0 0,2-3 0 0 0,34-20 0 0 0,-10 4 0 0 0,-19 14 0 0 0,9-8 0 0 0,-9 6 0 0 0,2 0 0 0 0,-1 1 0 0 0,9-3 0 0 0,-9 5 0 0 0,-1-1 0 0 0,0-1 0 0 0,0 0 0 0 0,0-1 0 0 0,8-7 0 0 0,13-12 0 0 0,-21 12 0 0 0,3-1 0 0 0,50-44 0 0 0,-60 55 0 0 0,-3 5 0 0 0,-1-1 0 0 0,1 0 0 0 0,-1 1 0 0 0,1 0 0 0 0,0 0 0 0 0,0 0 0 0 0,2-1 0 0 0,9-5 0 0 0,0-1 0 0 0,3-2 0 0 0,-6 3 0 0 0,0 0 0 0 0,1 2 0 0 0,10-6 0 0 0,-17 10 0 0 0,0-1 0 0 0,0 0 0 0 0,0-1 0 0 0,0 1 0 0 0,3-4 0 0 0,13-9 0 0 0,-4 4 221 0 0,-1 0 0 0 0,14-15-221 0 0,7-5 1171 0 0,-22 19-2094 0 0,-8 7 1320 0 0,1 0 1 0 0,0 0 0 0 0,0 0-398 0 0,20-13 165 0 0,-24 17-153 0 0,-3 2-18 0 0,0-1 0 0 0,0 1 0 0 0,0-1 0 0 0,0 1 1 0 0,0-1-1 0 0,0 0 0 0 0,0 1 0 0 0,0-1 0 0 0,0 0 1 0 0,0 0-1 0 0,0 0 0 0 0,0 0 0 0 0,0 0 6 0 0,0 0-337 0 0,-1 1-138 0 0,0 0-33 0 0,0 0-72 0 0,-3 3-241 0 0,-1 0 1 0 0,1-1-1 0 0,-1 1 0 0 0,1-1 0 0 0,-3 1 821 0 0,-5 3-7164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7.4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421 1 6447 0 0,'0'0'142'0'0,"0"0"22"0"0,0 0 13 0 0,0 0 55 0 0,0 0 181 0 0,0 0 78 0 0,0 0 18 0 0,0 0 3 0 0,0 0 0 0 0,0 0 0 0 0,0 0 0 0 0,0 0-69 0 0,-2 0-294 0 0,-1 2 81 0 0,0-1 0 0 0,1 0 0 0 0,-1 1 0 0 0,0 0 0 0 0,1 0 0 0 0,-1 0 0 0 0,0 0-230 0 0,-14 11 454 0 0,11-8-198 0 0,0-1 0 0 0,-1 1 0 0 0,0-1 0 0 0,0-1 0 0 0,0 1 0 0 0,-1-1 0 0 0,1-1 0 0 0,-3 1-256 0 0,1 0 308 0 0,1 1 0 0 0,-1-1-1 0 0,1 1 1 0 0,0 1 0 0 0,-1 0-308 0 0,-14 8 509 0 0,4-6-509 0 0,16-6 0 0 0,-1 0 0 0 0,1 0 0 0 0,0 0 0 0 0,0 1 0 0 0,0-1 0 0 0,1 1 0 0 0,-1 0 0 0 0,0 0 0 0 0,-2 2 0 0 0,0-1 0 0 0,1 1 0 0 0,0 0 0 0 0,0 0 0 0 0,0 1 0 0 0,0-1 0 0 0,1 1 0 0 0,-1 0 0 0 0,1 0 0 0 0,-5 6 26 0 0,0 1 183 0 0,0-1-1 0 0,-2 8-208 0 0,-2-1 892 0 0,9-15-776 0 0,1 0 0 0 0,0 0 0 0 0,0 0 1 0 0,0 0-1 0 0,0 0 0 0 0,0 3-116 0 0,-32 81 16 0 0,27-69-16 0 0,5-13 0 0 0,0-1 0 0 0,0 1 0 0 0,1 0 0 0 0,-1 0 0 0 0,1 0 0 0 0,0 0 0 0 0,1 0 0 0 0,-1 3 0 0 0,0 3 0 0 0,0 1 0 0 0,-1 5 0 0 0,0-8 0 0 0,1 1 0 0 0,0-1 0 0 0,1 1 0 0 0,0 1 0 0 0,1 6 0 0 0,0 0 0 0 0,2-1 0 0 0,0 1 0 0 0,0-1 0 0 0,2 0 0 0 0,0 1 0 0 0,-3-13 0 0 0,0 0 0 0 0,1 0 0 0 0,0 0 0 0 0,-1-1 0 0 0,4 4 0 0 0,0 0 0 0 0,-3-3 0 0 0,2 2 0 0 0,13 4 0 0 0,-12-7 0 0 0,-4-1 0 0 0,1-1 0 0 0,0 0 0 0 0,0 1 0 0 0,0-1 0 0 0,0 0 0 0 0,0 0 0 0 0,1-1 0 0 0,13 4 0 0 0,0-1 0 0 0,0-1 0 0 0,15 0 0 0 0,-16-2 0 0 0,-1-1 0 0 0,1 0 0 0 0,-1-2 0 0 0,4 0 0 0 0,28-4 0 0 0,-39 5 0 0 0,0 1 0 0 0,0-1 0 0 0,0 0 0 0 0,0-1 0 0 0,-1 0 0 0 0,7-3 0 0 0,1-2 0 0 0,0-1 0 0 0,9-6 0 0 0,-17 8 0 0 0,1 0 0 0 0,-1 0 0 0 0,-1 0 0 0 0,0-1 0 0 0,0 1 0 0 0,0-2 0 0 0,-1 1 0 0 0,2-5 0 0 0,0 0 509 0 0,-1 0 0 0 0,-1-1 0 0 0,3-7-509 0 0,1-6 521 0 0,-4 11-521 0 0,0 1 0 0 0,-2-1 0 0 0,0 0 0 0 0,0 0 0 0 0,-2 0 0 0 0,0 0 0 0 0,-1-1 0 0 0,-1-5 0 0 0,-1 1 0 0 0,-2-8 0 0 0,2 13 0 0 0,-1 4 0 0 0,0-1 0 0 0,-1 0 0 0 0,-1 1 0 0 0,0 0 0 0 0,0-1 0 0 0,-3-3 0 0 0,-6-13 0 0 0,13 27 0 0 0,-1-1 0 0 0,1 1 0 0 0,-1 0 0 0 0,0 0 0 0 0,0 0 0 0 0,0 0 0 0 0,0 0 0 0 0,0 0 0 0 0,-2-1 0 0 0,-17-10 0 0 0,20 11 0 0 0,-1 1 0 0 0,0 0 0 0 0,1 0 0 0 0,-1 0 0 0 0,0 0 0 0 0,0 1 0 0 0,0-1 0 0 0,0 0 0 0 0,0 1 0 0 0,0-1 0 0 0,-1 1 0 0 0,-32-11 0 0 0,14 7 0 0 0,9 1 0 0 0,1 1 0 0 0,-1 1 0 0 0,-1 0 0 0 0,9 1 0 0 0,0 0 0 0 0,1 0 0 0 0,-1 0 0 0 0,0 1 0 0 0,0 0 0 0 0,1 0 0 0 0,-1 0 0 0 0,0 0 0 0 0,1 0 0 0 0,-1 1 0 0 0,-1 1 0 0 0,-1-1 0 0 0,1 1 0 0 0,0-1 0 0 0,-1 0 0 0 0,1 0 0 0 0,-1-1 0 0 0,-2 1 0 0 0,3-1 0 0 0,0 0 0 0 0,0 1 0 0 0,0 0 0 0 0,-1 1 0 0 0,1-1 0 0 0,0 1 0 0 0,-2 2 0 0 0,3-3 0 0 0,1 0 0 0 0,0 1 0 0 0,0-1 0 0 0,0 1 0 0 0,0 0 0 0 0,0 0 0 0 0,0 0 0 0 0,1 1 0 0 0,-1 0 0 0 0,2-3 0 0 0,1 0 0 0 0,-1 0 0 0 0,0 0 0 0 0,0 0 0 0 0,0-1 0 0 0,1 1 0 0 0,-1 0 0 0 0,0 0 0 0 0,0-1 0 0 0,0 1 0 0 0,0 0 0 0 0,0-1 0 0 0,0 1 0 0 0,-2 0 0 0 0,-8 5 0 0 0,3 2 0 0 0,1 0 0 0 0,-1 1 0 0 0,1-1 0 0 0,1 2 0 0 0,0-1 0 0 0,-4 9 0 0 0,2-4 0 0 0,-1-1 0 0 0,-9 11 0 0 0,10-12 0 0 0,0 0 0 0 0,0 1 0 0 0,2 0 0 0 0,-1 0 0 0 0,1 0 0 0 0,-3 14 0 0 0,-9 40 0 0 0,17-61 0 0 0,-1 0 0 0 0,1 1 0 0 0,0-1 0 0 0,0 0 0 0 0,0 0 0 0 0,1 1 0 0 0,0-1 0 0 0,1 2 0 0 0,-1-4 0 0 0,1 1 0 0 0,0-1 0 0 0,0 1 0 0 0,0-1 0 0 0,1 0 0 0 0,0 1 0 0 0,-1-1 0 0 0,1 0 0 0 0,1 0 0 0 0,-1 0 0 0 0,2 2 0 0 0,1 0 0 0 0,0-1 0 0 0,0 1 0 0 0,0-1 0 0 0,1 0 0 0 0,0 0 0 0 0,0-1 0 0 0,0 1 0 0 0,0-1 0 0 0,1-1 0 0 0,-1 1 0 0 0,1-1 0 0 0,0 0 0 0 0,0-1 0 0 0,6 2 0 0 0,-2-1 0 0 0,0 1 0 0 0,0-1 0 0 0,0 0 0 0 0,1-1 0 0 0,0 0 0 0 0,-1-1 0 0 0,3 0 0 0 0,0-1 0 0 0,1-1 0 0 0,-1-1 0 0 0,1 0 0 0 0,-1-1 0 0 0,0 0 0 0 0,12-5 0 0 0,-6 1 0 0 0,0-1 0 0 0,-1-1 0 0 0,3-2 0 0 0,-15 8 0 0 0,-1-1 0 0 0,1-1 0 0 0,-1 0 0 0 0,0 0 0 0 0,0 0 0 0 0,-1 0 0 0 0,1-1 0 0 0,-1 0 0 0 0,0 0 0 0 0,0-2 0 0 0,0 0 0 0 0,0 1 0 0 0,0-1 0 0 0,-1 0 0 0 0,-1-1 0 0 0,1 1 0 0 0,-1-1 0 0 0,-1 0 0 0 0,0 1 0 0 0,0-1 0 0 0,0 0 0 0 0,-1 0 0 0 0,-1-1 0 0 0,0 1 0 0 0,0 0 0 0 0,-1-3 0 0 0,-1-1 228 0 0,-1 0-1 0 0,0 0 1 0 0,-1 0-1 0 0,-1 0 1 0 0,0 1-1 0 0,-1 0 1 0 0,0 0 0 0 0,-1 0-1 0 0,-3-3-227 0 0,-3-11 0 0 0,-4-4 0 0 0,12 24 0 0 0,0 4-201 0 0,4 2 87 0 0,1 0 1 0 0,-1 0-1 0 0,1 1 1 0 0,-1-1-1 0 0,1 0 1 0 0,-1 0-1 0 0,1 1 1 0 0,0-1 0 0 0,-1 0-1 0 0,1 0 1 0 0,0 1-1 0 0,-1-1 1 0 0,1 0-1 0 0,0 1 1 0 0,-1-1-1 0 0,1 0 1 0 0,0 1-1 0 0,-1-1 114 0 0,-1 3-444 0 0,-11 10-1070 0 0,-1 4-20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9.4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222 64 6447 0 0,'0'0'142'0'0,"0"0"22"0"0,0 0 13 0 0,0 0 123 0 0,0 0 468 0 0,0 0 205 0 0,0 0 41 0 0,1 1-129 0 0,6 4-506 0 0,-6-4 37 0 0,-1-1 80 0 0,0 0 14 0 0,0 0-67 0 0,0 0-222 0 0,0 0 166 0 0,0 0 101 0 0,0 0 21 0 0,0 0-66 0 0,-1 0-294 0 0,0 0-147 0 0,-1 0-1 0 0,1 1 1 0 0,-1-1-1 0 0,0 0 1 0 0,1 1-1 0 0,0-1 1 0 0,-1 1-1 0 0,1-1 1 0 0,-1 1-1 0 0,1 0 1 0 0,0 0-1 0 0,-1 0-1 0 0,-2 2-2 0 0,-8 4 2 0 0,9-7 0 0 0,1-1 0 0 0,-6 3 116 0 0,0 0-1 0 0,0 1 1 0 0,-4 2-116 0 0,8-3 96 0 0,2-2 392 0 0,-4 8 613 0 0,-6 4-1085 0 0,4-6-16 0 0,2 1 0 0 0,-1 0 0 0 0,1 0 0 0 0,-2 4 0 0 0,-6 4 0 0 0,11-12 0 0 0,1-1 0 0 0,0 0 0 0 0,0 1 0 0 0,-1-1 0 0 0,2 1 0 0 0,-1 0 0 0 0,-1 1 0 0 0,-16 22 0 0 0,16-20 0 0 0,0 0 0 0 0,0 1 0 0 0,1-1 0 0 0,-1 1 0 0 0,1 0 0 0 0,1-1 0 0 0,-1 1 0 0 0,1 0 0 0 0,0 4 0 0 0,1-9 0 0 0,0 10 0 0 0,0 3 0 0 0,0-14 0 0 0,0 1 0 0 0,0-1 0 0 0,0 1 0 0 0,0 0 0 0 0,0-1 0 0 0,0 1 0 0 0,0-1 0 0 0,1 1 0 0 0,-1-1 0 0 0,0 1 0 0 0,1-1 0 0 0,0 1 0 0 0,-1-1 0 0 0,2 2 0 0 0,0 1 0 0 0,2 5 0 0 0,2 0 0 0 0,0-1 0 0 0,5 4 0 0 0,-7-10 0 0 0,0 0 0 0 0,18 12 0 0 0,-12-9 0 0 0,0-2 0 0 0,0 1 0 0 0,1-1 0 0 0,-1-1 0 0 0,2 0 0 0 0,-9-2 0 0 0,1 0 0 0 0,-1 0 0 0 0,1-1 0 0 0,-1 1 0 0 0,1-1 0 0 0,0 0 0 0 0,-1 1 0 0 0,0-2 0 0 0,1 1 0 0 0,-1 0 0 0 0,0-1 0 0 0,17-6 0 0 0,-5 2 0 0 0,0 0 0 0 0,-1-2 0 0 0,12-7 0 0 0,0-1 0 0 0,-18 11 0 0 0,1 0 0 0 0,-1-1 0 0 0,-1 0 0 0 0,1 0 0 0 0,-1 0 0 0 0,0-1 0 0 0,1-2 0 0 0,1-2 0 0 0,-3 4 0 0 0,-1 0 0 0 0,1 0 0 0 0,-2 0 0 0 0,1-1 0 0 0,-1 1 0 0 0,0-1 0 0 0,-1 0 0 0 0,-1 2-139 0 0,0 3 365 0 0,-1-1 0 0 0,1 0-1 0 0,-1-1 1 0 0,0 1-1 0 0,-1 0 1 0 0,1 0-1 0 0,-1-2-225 0 0,1-2 122 0 0,-2-1-1 0 0,1 1 1 0 0,-1 0 0 0 0,0-1-1 0 0,-2-3-121 0 0,3 10 0 0 0,-1-1 0 0 0,0 1 0 0 0,0 0 0 0 0,1 0 0 0 0,-1 0 0 0 0,-1 0 0 0 0,0-2 0 0 0,-1-2 0 0 0,3 4 0 0 0,-1-1 0 0 0,-6-5 0 0 0,-1-1 0 0 0,6 7 0 0 0,1 1 0 0 0,-1-1 0 0 0,1 0 0 0 0,-1 1 0 0 0,0-1 0 0 0,0 1 0 0 0,0-1 0 0 0,0 1 0 0 0,0 0 0 0 0,0 0 0 0 0,0 0 0 0 0,0 0 0 0 0,0 0 0 0 0,-1 0 0 0 0,1 1 0 0 0,0-1 0 0 0,-21-5 0 0 0,17 4 0 0 0,0 0 0 0 0,0 0 0 0 0,-1 1 0 0 0,-3 0 0 0 0,-68-8 0 0 0,10 2 0 0 0,55 7 0 0 0,11 1 0 0 0,0 0 0 0 0,-5 1 0 0 0,1 0 0 0 0,0 0 0 0 0,0 0 0 0 0,0 1 0 0 0,0 0 0 0 0,0 0 0 0 0,1 0 0 0 0,-1 1 0 0 0,0 0 0 0 0,-1 3 0 0 0,0 0 0 0 0,1 0 0 0 0,-1 0 0 0 0,1 1 0 0 0,-1 2 0 0 0,6-8 0 0 0,-12 14 0 0 0,12-15 0 0 0,1 0 0 0 0,-1 0 0 0 0,0 0 0 0 0,1 0 0 0 0,-1 0 0 0 0,1 0 0 0 0,-1 0 0 0 0,1 0 0 0 0,0 0 0 0 0,-1 0 0 0 0,1 0 0 0 0,0 0 0 0 0,-1 0 0 0 0,1 0 0 0 0,-3 10 0 0 0,-6 35 0 0 0,7-37 0 0 0,0 0 0 0 0,1 0 0 0 0,1 0 0 0 0,-1 0 0 0 0,2 6 0 0 0,-1-1 0 0 0,0-12 0 0 0,-1 1 0 0 0,1-1 0 0 0,1 1 0 0 0,-1-1 0 0 0,0 1 0 0 0,0-1 0 0 0,1 0 0 0 0,0 1 0 0 0,-1-1 0 0 0,2 3 0 0 0,0 1 0 0 0,3 6 0 0 0,-1 0 0 0 0,2 0 0 0 0,5 10 0 0 0,-10-20 0 0 0,0 0 0 0 0,0 0 0 0 0,1 0 0 0 0,-1 0 0 0 0,1 0 0 0 0,-1 0 0 0 0,1 0 0 0 0,0 0 0 0 0,2 2 0 0 0,-2-2 0 0 0,1 0 0 0 0,-1 1 0 0 0,0-2 0 0 0,0 1 0 0 0,1 0 0 0 0,-1 0 0 0 0,1-1 0 0 0,0 1 0 0 0,-1-1 0 0 0,1 0 0 0 0,0 0 0 0 0,2 1 0 0 0,6 1 0 0 0,1 1 0 0 0,1-4 0 0 0,-3 0 0 0 0,0-1 0 0 0,0 0 0 0 0,0 0 0 0 0,7-2 0 0 0,7-2 0 0 0,-17 4 0 0 0,0-1 0 0 0,-1 0 0 0 0,1 0 0 0 0,0 0 0 0 0,-1-1 0 0 0,1 0 0 0 0,19-9 0 0 0,-16 7 0 0 0,1-1 0 0 0,-1 1 0 0 0,1-2 0 0 0,3-3 0 0 0,-5 3 0 0 0,-1 0 0 0 0,1-1 0 0 0,-1 0 0 0 0,-1-1 0 0 0,1 0 0 0 0,-1 0 0 0 0,-1 0 0 0 0,0-1 0 0 0,0 0 0 0 0,-1 0 0 0 0,0-1 0 0 0,-1 0 0 0 0,1-3 0 0 0,-3 5 205 0 0,0 1 0 0 0,0-1 0 0 0,-1 0-1 0 0,0 1 1 0 0,-1-1 0 0 0,0 0 0 0 0,0 0 0 0 0,-1 0-1 0 0,0 1 1 0 0,-1-2-205 0 0,1 4 0 0 0,0 0 0 0 0,0 0 0 0 0,-1 0 0 0 0,0 0 0 0 0,0 1 0 0 0,0-1 0 0 0,-1 0 0 0 0,0 1 0 0 0,0 0 0 0 0,-3-5 0 0 0,5 10 0 0 0,-6-10 0 0 0,-1 0 0 0 0,-1 1 0 0 0,-1-1 0 0 0,7 8 0 0 0,1 0 0 0 0,-1-1 0 0 0,0 1 0 0 0,0 1 0 0 0,0-1 0 0 0,0 0 0 0 0,0 1 0 0 0,-1-1 0 0 0,1 1 0 0 0,0 0 0 0 0,-1 0 0 0 0,1 0 0 0 0,-3 1 0 0 0,5 0 12 0 0,-1 0 0 0 0,0 0 0 0 0,0 0-1 0 0,0 0 1 0 0,0 1 0 0 0,0-1 0 0 0,0 1-1 0 0,0 0 1 0 0,1-1 0 0 0,-1 1 0 0 0,0 0 0 0 0,0 0-1 0 0,1 0 1 0 0,-1 0 0 0 0,1 0 0 0 0,-1 1 0 0 0,1-1-1 0 0,-1 0 1 0 0,1 1 0 0 0,-1 0-12 0 0,0 1-244 0 0,0 0 1 0 0,0-1-1 0 0,0 1 0 0 0,0 0 1 0 0,1 0-1 0 0,-1 0 0 0 0,1 0 1 0 0,0 1-1 0 0,0-1 1 0 0,0 0-1 0 0,0 1 0 0 0,1-1 244 0 0,-2 11-1514 0 0,2-10-20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45.0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264 211 6447 0 0,'0'0'298'0'0,"0"0"-10"0"0,0-2-118 0 0,0 0 202 0 0,0-12-52 0 0,2 5 3000 0 0,1 2-3232 0 0,-2 6 283 0 0,-1 1 117 0 0,0 0 21 0 0,0 0 3 0 0,0 0 0 0 0,2-3 246 0 0,-1-1-531 0 0,-1 2 4351 0 0,-4-3-4429 0 0,3 5-144 0 0,-6-2 7 0 0,5 3-12 0 0,0-1 0 0 0,0 1 0 0 0,0-1-1 0 0,0 1 1 0 0,0 0 0 0 0,0 0 0 0 0,0 0 0 0 0,-9 4-1 0 0,7-3 90 0 0,0-1-1 0 0,1 1 1 0 0,-1 0 0 0 0,1 0 0 0 0,-2 2-89 0 0,-6 3 655 0 0,9-5-499 0 0,-1-1-1 0 0,0 1 1 0 0,1 0 0 0 0,-1 1-1 0 0,1-1 1 0 0,-1 1-156 0 0,-1 1 5 0 0,0 0-1 0 0,0 0 0 0 0,0 0 1 0 0,-3 1-5 0 0,3-2-1 0 0,0 0 1 0 0,1 0 0 0 0,-1 0 0 0 0,1 1-1 0 0,0 0 1 0 0,-1 0 0 0 0,-23 32 0 0 0,17-24 0 0 0,1 0 0 0 0,0 1 0 0 0,1 0 0 0 0,-4 8 0 0 0,-1 9 0 0 0,2 1 0 0 0,1-1 0 0 0,-1 14 0 0 0,10-39 0 0 0,-3 7 0 0 0,2 0 0 0 0,0 0 0 0 0,0 0 0 0 0,1 4 0 0 0,0-13 0 0 0,1 1 0 0 0,5 9 0 0 0,-4-11 0 0 0,1 4 0 0 0,0 0 0 0 0,1 0 0 0 0,0 0 0 0 0,0-1 0 0 0,0 1 0 0 0,1-1 0 0 0,0 0 0 0 0,0 0 0 0 0,1 0 0 0 0,-1 0 0 0 0,-2-3 0 0 0,0 0 0 0 0,0 0 0 0 0,0 0 0 0 0,0-1 0 0 0,0 1 0 0 0,0-1 0 0 0,0 1 0 0 0,2 0 0 0 0,9 8 0 0 0,-10-8 0 0 0,-1 0 0 0 0,1 0 0 0 0,0 0 0 0 0,-1-1 0 0 0,1 1 0 0 0,0 0 0 0 0,3 0 0 0 0,6 3 0 0 0,-4-2 0 0 0,-1-1 0 0 0,1 0 0 0 0,5 2 0 0 0,32 2 0 0 0,-41-6 0 0 0,0 0 0 0 0,0 0 0 0 0,0 0 0 0 0,0-1 0 0 0,0 0 0 0 0,1 0 0 0 0,1 0 0 0 0,9-3 0 0 0,0 1 0 0 0,0-1 0 0 0,14-6 0 0 0,-11 3 512 0 0,0-1 0 0 0,0-1 0 0 0,-1-1 0 0 0,6-4-512 0 0,-14 7 0 0 0,-1 0 0 0 0,0-1 0 0 0,0 0 0 0 0,0 0 0 0 0,-1 0 0 0 0,-1-1 0 0 0,15-16 0 0 0,-16 19 0 0 0,0 1 0 0 0,-1 0 0 0 0,1-1 0 0 0,-1 0 0 0 0,-1 0 0 0 0,1 0 0 0 0,-1-1 0 0 0,0 1 0 0 0,-1-1 0 0 0,1 0 0 0 0,0-5 0 0 0,7-38 0 0 0,-5 27 0 0 0,-3 16 0 0 0,0 0 0 0 0,-1 0 0 0 0,0 0 0 0 0,0-7 0 0 0,0-13 0 0 0,-1 10 0 0 0,0-1 0 0 0,-1 1 0 0 0,-2-12 0 0 0,1 3 0 0 0,2 22 0 0 0,0 0 0 0 0,0 0 0 0 0,-1 0 0 0 0,1 0 0 0 0,-1 0 0 0 0,0 0 0 0 0,0 0 0 0 0,0 1 0 0 0,-1-1 0 0 0,0-1 0 0 0,-2-5 0 0 0,4 6 0 0 0,0 1 0 0 0,0-3 0 0 0,-1 0 0 0 0,0 0 0 0 0,0 0 0 0 0,-1 0 0 0 0,0 0 0 0 0,0 0 0 0 0,0 0 0 0 0,-1 0 0 0 0,1 1 0 0 0,-2 0 0 0 0,1-1 0 0 0,0 1 0 0 0,-1 0 0 0 0,-1 0 0 0 0,3 2 0 0 0,0 1 0 0 0,-1 0 0 0 0,1 0 0 0 0,-1 0 0 0 0,-1 0 0 0 0,-12-10 0 0 0,12 9 0 0 0,0-1 0 0 0,0 1 0 0 0,-1-1 0 0 0,1 1 0 0 0,-1 0 0 0 0,0 1 0 0 0,0-1 0 0 0,0 1 0 0 0,0 0 0 0 0,0 0 0 0 0,-1 1 0 0 0,1-1 0 0 0,-1 1 0 0 0,-5-1 0 0 0,0 0 0 0 0,1-1 0 0 0,0 0 0 0 0,-7-4 0 0 0,14 6 0 0 0,1 1 0 0 0,0-1 0 0 0,-1 1 0 0 0,1 0 0 0 0,0-1 0 0 0,-1 1 0 0 0,1 0 0 0 0,0 1 0 0 0,-1-1 0 0 0,1 0 0 0 0,0 1 0 0 0,0-1 0 0 0,-1 1 0 0 0,0 0 0 0 0,-15 3 0 0 0,16-4 0 0 0,0 0 0 0 0,0 0 0 0 0,0 1 0 0 0,0-1 0 0 0,1 1 0 0 0,-1 0 0 0 0,-1 0 0 0 0,-21 13 0 0 0,22-13 0 0 0,-2 2 0 0 0,-1 1 0 0 0,0 0 0 0 0,1 0 0 0 0,0 0 0 0 0,0 0 0 0 0,0 2 0 0 0,-22 29 0 0 0,17-22 0 0 0,-8 11 0 0 0,2 1 0 0 0,0 0 0 0 0,2 2 0 0 0,0 1 0 0 0,5-8 0 0 0,1 0 0 0 0,1 0 0 0 0,1 0 0 0 0,1 1 0 0 0,1 0 0 0 0,0 2 0 0 0,1 5 0 0 0,1 1 0 0 0,2 7 0 0 0,-1-23 0 0 0,2-1 0 0 0,0 1 0 0 0,0-1 0 0 0,1 0 0 0 0,0 0 0 0 0,3 6 0 0 0,-3-13-7 0 0,0 0 1 0 0,0 1-1 0 0,0-2 0 0 0,1 1 1 0 0,-1 0-1 0 0,1-1 0 0 0,0 1 1 0 0,1-1-1 0 0,-1-1 0 0 0,1 1 1 0 0,-1 0-1 0 0,1-1 0 0 0,0 0 1 0 0,1 0-1 0 0,-1 0 0 0 0,0-1 1 0 0,1 0-1 0 0,-1 0 0 0 0,1 0 1 0 0,1-1 6 0 0,-4 0-299 0 0,-1-1 0 0 0,1 0 0 0 0,0 0 0 0 0,-1 0-1 0 0,1 0 1 0 0,0 0 0 0 0,0 0 0 0 0,-1-1 0 0 0,1 0 0 0 0,0 1 0 0 0,-1-1 0 0 0,1 0 0 0 0,0-1 299 0 0,10-4-7163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02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 4607 0 0,'0'0'102'0'0,"0"0"20"0"0,0 0 6 0 0,0 0 51 0 0,0 0 213 0 0,0 0 96 0 0,0 0 21 0 0,0 0-66 0 0,0 0-222 0 0,0 0 166 0 0,0 0 101 0 0,0 0 21 0 0,0 0-66 0 0,0 0-222 0 0,0 0 166 0 0,0 0 101 0 0,0 0 21 0 0,-1 1-66 0 0,-3 3-294 0 0,-2 2-133 0 0,1 1-16 0 0,1-2 0 0 0,-1 9 0 0 0,2-8 0 0 0,1-2 0 0 0,0 0 0 0 0,0 0 0 0 0,0 0 0 0 0,1 1 0 0 0,0 0 0 0 0,-1-1 0 0 0,-2 13 0 0 0,4-14 0 0 0,-1 1 0 0 0,-4 9 0 0 0,-4 5 0 0 0,7-15 0 0 0,-5 13 0 0 0,5-13 0 0 0,-1 13 0 0 0,-1 1 0 0 0,4-16 0 0 0,0 0 0 0 0,-1 1 0 0 0,1-1 0 0 0,0 0 0 0 0,0 0 0 0 0,0 0 0 0 0,0 0 0 0 0,0 0 0 0 0,1 0 0 0 0,-1 1 0 0 0,1 7 0 0 0,2 20 0 0 0,-2-22 0 0 0,0 1 0 0 0,0-1 0 0 0,-1 0 0 0 0,0 1 0 0 0,0 1 0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53.7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71 4607 0 0,'0'0'208'0'0,"0"0"67"0"0,0 0 154 0 0,0 0 69 0 0,0 0 12 0 0,0 0 2 0 0,0 0 0 0 0,0 0 0 0 0,0 0 0 0 0,0 0 0 0 0,0 0 0 0 0,0-1 0 0 0,0-1-336 0 0,0 0-47 0 0,4-8 686 0 0,0-8-815 0 0,-3 15-592 0 0,-1-1 0 0 0,0 1-1 0 0,1-1 1 0 0,-2 1-1 0 0,1-1 1 0 0,0 1 0 0 0,-1-2 592 0 0,-1-4-3062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54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44 6447 0 0,'0'0'136'0'0,"0"0"32"0"0,0 0 8 0 0,0 0 16 0 0,-2-10-192 0 0,2 10 0 0 0,2-9 0 0 0,-2 1 0 0 0,0 8 0 0 0,0 0 0 0 0,0-8 0 0 0,0 8 0 0 0,2-8 0 0 0,-2 8 0 0 0,0 0 0 0 0,0 0-2832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55.2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18 835 6447 0 0,'0'0'142'0'0,"0"0"22"0"0,0 0 13 0 0,-1-2-20 0 0,-1-7-125 0 0,-4-9-43 0 0,4-4 1849 0 0,2 19-1617 0 0,-2-41 1827 0 0,2 42-2037 0 0,-2-16-6 0 0,1 14 146 0 0,1 1 0 0 0,-1 0 0 0 0,1-1 0 0 0,0 1 0 0 0,0-1 0 0 0,0 1 0 0 0,0 0 0 0 0,1-2-151 0 0,1-18 824 0 0,2-7-808 0 0,0-2-16 0 0,-4 22 0 0 0,0-2 0 0 0,2-6 0 0 0,-2 0 0 0 0,0 17-2 0 0,0-1 1 0 0,0 1-1 0 0,0-1 0 0 0,0 1 0 0 0,0-1 0 0 0,0 1 1 0 0,0-1-1 0 0,0 1 0 0 0,1-1 0 0 0,0-1 2 0 0,-1 2 9 0 0,1 0 0 0 0,-1-1 0 0 0,0 1 0 0 0,0-1 0 0 0,0 1 0 0 0,1-1 0 0 0,-1 1 0 0 0,0-1 0 0 0,-1 1 0 0 0,1-2-9 0 0,-1-6 447 0 0,1 7-296 0 0,0 1 1 0 0,-1-1-1 0 0,1 0 1 0 0,0 1 0 0 0,0-1-1 0 0,1 0 1 0 0,-1 1-1 0 0,0-1 1 0 0,0 0-152 0 0,3-8 149 0 0,0-8-129 0 0,-2 16-21 0 0,3-14-2 0 0,-1 3 3 0 0,-1 0 0 0 0,2 2 0 0 0,6-12 0 0 0,1 2 0 0 0,-4 4 0 0 0,2-1 0 0 0,-3 7 0 0 0,1 0 0 0 0,5-6 0 0 0,-3 2 0 0 0,-2 6 0 0 0,1 0 0 0 0,-1 0 0 0 0,1 1 0 0 0,1 0 0 0 0,3-3 0 0 0,-9 9 0 0 0,0 0 0 0 0,6-9 0 0 0,-7 8 0 0 0,7-16 0 0 0,-3 8 0 0 0,2 2 0 0 0,0-2 0 0 0,2 0 0 0 0,-1 0 0 0 0,-4 5 0 0 0,10-9 0 0 0,-7 5 0 0 0,7-9 0 0 0,-11 16 0 0 0,9-9 0 0 0,-11 11 0 0 0,1-1 0 0 0,17-19 0 0 0,-10 11 0 0 0,0 2 0 0 0,1 0 0 0 0,-2 3-133 0 0,-7 5-563 0 0,-2 0-257 0 0,0 0-58 0 0,0 0-12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06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2382 2759 0 0,'0'-3'107'0'0,"1"0"-41"0"0,0-15 49 0 0,0 11-44 0 0,-1 6 294 0 0,0 0-220 0 0,0 1-1 0 0,1-1 0 0 0,-1 0 1 0 0,0 0-1 0 0,0 0 0 0 0,0 1 0 0 0,0-1 1 0 0,-1 0-1 0 0,1 0 0 0 0,0 0 1 0 0,0 1-1 0 0,0-1 0 0 0,-1 0 0 0 0,1 0-144 0 0,0 0 512 0 0,0 1 0 0 0,0 0-69 0 0,-1-1-72 0 0,1 1-300 0 0,0 0-1 0 0,0 0 0 0 0,0-1 0 0 0,0 1 0 0 0,0 0 1 0 0,0 0-1 0 0,0 0 0 0 0,0-1 0 0 0,0 1 1 0 0,0 0-1 0 0,0 0 0 0 0,0 0 0 0 0,0-1 1 0 0,0 1-1 0 0,0 0 0 0 0,0 0 0 0 0,0 0 1 0 0,-1-1-1 0 0,1 1 0 0 0,0 0 0 0 0,0 0 0 0 0,0 0 1 0 0,0 0-1 0 0,0-1 0 0 0,-1 1 0 0 0,1 0-70 0 0,-2 7 475 0 0,-1 0 0 0 0,1 0-1 0 0,1 1 1 0 0,-1 3-475 0 0,0 2 170 0 0,4-9-179 0 0,-1-1 13 0 0,-1 1-4 0 0,5 17 0 0 0,5 9 0 0 0,-9-27 0 0 0,-1-1 0 0 0,1 1 0 0 0,0-1 0 0 0,0 0 0 0 0,0 0 0 0 0,0 0 0 0 0,1 0 0 0 0,-1 1 0 0 0,1-1 0 0 0,0 0 0 0 0,2 3 0 0 0,-1-1 160 0 0,3 3 414 0 0,-1 1 1 0 0,-1-1-1 0 0,2 3-574 0 0,-5-7 149 0 0,15 18-130 0 0,-10-15-22 0 0,2 6 3 0 0,-8-9 0 0 0,0 0 0 0 0,5 8 0 0 0,11 18 0 0 0,-14-26 0 0 0,0 0 0 0 0,0 0 0 0 0,0-1 0 0 0,0 1 0 0 0,1 0 0 0 0,-1-1 0 0 0,2 1 0 0 0,5 7 0 0 0,-7-8 0 0 0,0 0 0 0 0,-1-1 0 0 0,1 1 0 0 0,0 0 0 0 0,0-1 0 0 0,0 1 0 0 0,0-1 0 0 0,0 0 0 0 0,2 1 0 0 0,-3-1 0 0 0,0-1 0 0 0,-1 1 0 0 0,1-1 0 0 0,0 1 0 0 0,0-1 0 0 0,0 1 0 0 0,-1 0 0 0 0,1-1 0 0 0,0 1 0 0 0,-1 0 0 0 0,1-1 0 0 0,0 1 0 0 0,4 7 0 0 0,2 0 0 0 0,-3-4 11 0 0,-1-1 192 0 0,1 1 0 0 0,0-1 1 0 0,0 0-1 0 0,0 0 0 0 0,0 0 0 0 0,1 0 0 0 0,3 2-203 0 0,-7-5 7 0 0,1 1 146 0 0,1 0-4 0 0,6 9 141 0 0,-2-3-283 0 0,0-1-1 0 0,0 1 1 0 0,5 2-7 0 0,19 16-4 0 0,-29-22 4 0 0,0-2 0 0 0,10 4 0 0 0,14 6 0 0 0,6 1 0 0 0,-16-8 0 0 0,-13-4 0 0 0,-1 0 0 0 0,1 1 0 0 0,-1-1 0 0 0,1 1 0 0 0,1 0 0 0 0,13 7 0 0 0,-14-7 0 0 0,1 1 0 0 0,0-2 0 0 0,0 1 0 0 0,0 0 0 0 0,0-1 0 0 0,0 0 0 0 0,0 1 0 0 0,0-2 0 0 0,0 1 0 0 0,4-1 0 0 0,-4 1 0 0 0,5 0 0 0 0,-2 2 0 0 0,-5-1 0 0 0,1 0 0 0 0,-1 0 0 0 0,1 0 0 0 0,-1-1 0 0 0,1 1 0 0 0,1-1 0 0 0,14 3 0 0 0,-11-5 0 0 0,-2 0 0 0 0,4 1 0 0 0,2 2 0 0 0,-7 0 0 0 0,1 0 0 0 0,0-1 0 0 0,-1 0 0 0 0,4 0 0 0 0,-6-1-10 0 0,0 1 4 0 0,13 3 94 0 0,4-1 1348 0 0,9-2-896 0 0,-26 1-540 0 0,8-1 0 0 0,7-2 0 0 0,-7 2 0 0 0,21 0 0 0 0,-11-3 0 0 0,-7 4 0 0 0,8 2 0 0 0,0 2 0 0 0,-11-4 0 0 0,0 0 0 0 0,42-1 1440 0 0,-51 0-1420 0 0,-1 0 0 0 0,1 0-1 0 0,0 0 1 0 0,-1 0 0 0 0,1 0 0 0 0,0 0-1 0 0,-1 0 1 0 0,1 1 0 0 0,0-1-1 0 0,-1 0 1 0 0,1 0 0 0 0,0 1 0 0 0,-1-1-1 0 0,1 1 1 0 0,-1-1-20 0 0,4 2-122 0 0,-2-1 42 0 0,-1-1 1 0 0,1 0 0 0 0,-1 1 0 0 0,0-1 0 0 0,1 0 0 0 0,-1 0 0 0 0,1 0 0 0 0,-1 0 0 0 0,1 0 0 0 0,-1-1 0 0 0,1 1-1 0 0,-1 0 1 0 0,1-1 0 0 0,-1 1 0 0 0,1-1 79 0 0,24-5-371 0 0,-21 5 371 0 0,1 0 0 0 0,-1 0 0 0 0,0 0 0 0 0,0-1 0 0 0,0 0 0 0 0,4-2 0 0 0,4-2 0 0 0,10-4 0 0 0,-10 5 0 0 0,-1-1 0 0 0,6 0 0 0 0,42-18 0 0 0,-34 10 0 0 0,-20 10 0 0 0,0 0 0 0 0,0 1 0 0 0,6-2 0 0 0,-9 4 0 0 0,10-6 0 0 0,-1 0 0 0 0,-4 1 0 0 0,6-5 0 0 0,-2-1 0 0 0,-7 6 0 0 0,0 1 0 0 0,0 0 0 0 0,2-1 0 0 0,-6 4 26 0 0,13-12 9 0 0,-6 3 306 0 0,20-28 1249 0 0,-16 20-1991 0 0,-11 18-74 0 0,-1 1-33 0 0,1-2 134 0 0,4-4 590 0 0,11-13 555 0 0,-1-1 0 0 0,1-4-771 0 0,-9 14 0 0 0,7-12 0 0 0,-4 2 0 0 0,-2 5 0 0 0,0-1 0 0 0,3-11 0 0 0,1-3 0 0 0,-4 10 0 0 0,-4 13 0 0 0,7-12 0 0 0,-9 15 0 0 0,0 1 0 0 0,0 0 0 0 0,0-1 0 0 0,-1 1 0 0 0,1-1 0 0 0,-1 0 0 0 0,1-1 0 0 0,-2 1 0 0 0,0 3 0 0 0,0 0 0 0 0,0 0 0 0 0,0-1 0 0 0,1 1 0 0 0,-1 0 0 0 0,0 0 0 0 0,1 0 0 0 0,-1 0 0 0 0,0 0 0 0 0,1 0 0 0 0,0 0 0 0 0,-1 0 0 0 0,1-1 0 0 0,3-5 0 0 0,-1-1 0 0 0,-1 0 0 0 0,1 0 0 0 0,-1 0 0 0 0,0 0 0 0 0,0-4 0 0 0,-2 11 0 0 0,0-1 0 0 0,0 0 0 0 0,1 0 0 0 0,-1 1 0 0 0,1-1 0 0 0,-1 0 0 0 0,1 1 0 0 0,0-1 0 0 0,0 0 0 0 0,0 1 0 0 0,0-1 0 0 0,0 0 0 0 0,13-22 0 0 0,-13 21 0 0 0,1 1 0 0 0,-1 0 0 0 0,0-1 0 0 0,0 0 0 0 0,0 1 0 0 0,0-1 0 0 0,-1 0 0 0 0,1 1 0 0 0,-1-1 0 0 0,1 0 0 0 0,-1 0 0 0 0,0 0 0 0 0,0-1 0 0 0,0 3 0 0 0,0-1 0 0 0,0 1 0 0 0,0-1 0 0 0,1 1 0 0 0,-1-1 0 0 0,1 1 0 0 0,-1 0 0 0 0,1-1 0 0 0,-1 1 0 0 0,1-1 0 0 0,0 1 0 0 0,0 0 0 0 0,0-1 0 0 0,1 0 0 0 0,-1 0 0 0 0,0 0 0 0 0,0 0 0 0 0,0 0 0 0 0,0 0 0 0 0,-1 0 0 0 0,1 0 0 0 0,11-43 0 0 0,-7 30 0 0 0,-2 4 0 0 0,0-1 0 0 0,-1 0 0 0 0,1-7 0 0 0,-2 7 0 0 0,1 0 0 0 0,0 1 0 0 0,4-10 0 0 0,-4 15 0 0 0,0 0 0 0 0,0-1 0 0 0,-1 1 0 0 0,0 0 0 0 0,0-1 0 0 0,0 1 0 0 0,-1-1 0 0 0,1-18 0 0 0,6-19 0 0 0,-1 2 0 0 0,-3 15 0 0 0,-1 6 0 0 0,-1-9 0 0 0,0 16 0 0 0,0 0 0 0 0,3-10 0 0 0,-2 10 0 0 0,-1 8 0 0 0,0 0 0 0 0,1 1 0 0 0,-1-1 0 0 0,2-2 0 0 0,-2 5 0 0 0,0-1 0 0 0,0 1 0 0 0,0-1 0 0 0,0 1 0 0 0,-1 0 0 0 0,0-1 0 0 0,0 1 0 0 0,0-1 0 0 0,0 0 0 0 0,3-60 0 0 0,-6-13 0 0 0,2 57 0 0 0,-1-1 0 0 0,-1 1 0 0 0,-4-10 0 0 0,4 14 0 0 0,3 14 0 0 0,-1-1 0 0 0,1 1 0 0 0,-1 0 0 0 0,0 0 0 0 0,0 0 0 0 0,0 0 0 0 0,-1-2 0 0 0,-9-17 0 0 0,-13-32 0 0 0,17 34 0 0 0,3 10 0 0 0,0-1 0 0 0,1 1 0 0 0,0-1 0 0 0,-1-6 0 0 0,-6-52 0 0 0,2 36 0 0 0,8 30 0 0 0,-1 1 0 0 0,1-1 0 0 0,0 0 0 0 0,0 1 0 0 0,-1-1 0 0 0,1 0 0 0 0,0 1 0 0 0,0-1 0 0 0,1 0 0 0 0,-1 1 0 0 0,0-2 0 0 0,1-3 0 0 0,-1-21 0 0 0,0 24 0 0 0,0 0 0 0 0,-1 0 0 0 0,1 0 0 0 0,-1 1 0 0 0,0-1 0 0 0,1 0 0 0 0,-1 1 0 0 0,-1-1 0 0 0,1 0 0 0 0,0 1 0 0 0,0-1 0 0 0,-2 0 0 0 0,2 0 0 0 0,-1 0 0 0 0,0 0 0 0 0,1 0 0 0 0,-1-1 0 0 0,1 1 0 0 0,0 0 0 0 0,0-1 0 0 0,1 0 0 0 0,-2-5 0 0 0,1 0 0 0 0,-2 0 0 0 0,1 1 0 0 0,-1-1 0 0 0,-1-2 0 0 0,-6-16 0 0 0,8 14 0 0 0,2 11 0 0 0,0 0 0 0 0,-1 1 0 0 0,1-1 0 0 0,0 0 0 0 0,-1 0 0 0 0,0 1 0 0 0,1-1 0 0 0,-1 0 0 0 0,-1-1 0 0 0,-2-6 0 0 0,4 6 0 0 0,1 1 0 0 0,-2-1 0 0 0,-2-11 0 0 0,1 8 0 0 0,1 0 0 0 0,0 4 0 0 0,1 0 0 0 0,0 0 0 0 0,-1-1 0 0 0,0 1 0 0 0,0 0 0 0 0,0 0 0 0 0,0-1 0 0 0,-3-6 0 0 0,0 1 0 0 0,-1-1 0 0 0,-4-4 0 0 0,3 3 0 0 0,0 1 0 0 0,-3-8 0 0 0,4 8 0 0 0,0 0 0 0 0,-1 0 0 0 0,0 1 0 0 0,0 0 0 0 0,-1 0 0 0 0,-1 0 0 0 0,-1-3 0 0 0,0 0 0 0 0,-7-11 0 0 0,15 20 0 0 0,-9-8 0 0 0,-8-10 0 0 0,-18-20 0 0 0,28 32 0 0 0,7 6 0 0 0,-3-10 0 0 0,-1 2 0 0 0,3 0 0 0 0,1-1 0 0 0,1 3 0 0 0,-1 1 0 0 0,-3-2 0 0 0,3 8 0 0 0,-1-1 0 0 0,-4-14 0 0 0,-4-5 0 0 0,0 2 0 0 0,6 11 0 0 0,0 2 0 0 0,1-1 0 0 0,0 1 0 0 0,0-3 0 0 0,2 8 0 0 0,-4-8 0 0 0,-4-12 0 0 0,8 19 0 0 0,0-1 0 0 0,0 1 0 0 0,0 0 0 0 0,-1 0 0 0 0,1-1 0 0 0,-1 1 0 0 0,1 0 0 0 0,-2-1 0 0 0,1 1 0 0 0,0 0 0 0 0,0-1 0 0 0,0 1 0 0 0,0-1 0 0 0,1 1 0 0 0,-1-1 0 0 0,1-1 0 0 0,0 2 0 0 0,-6-10 0 0 0,5 10 0 0 0,0-1 0 0 0,-1 0 0 0 0,1 1 0 0 0,-1-1 0 0 0,0 1 0 0 0,-2-2 0 0 0,5 3 0 0 0,-13-10 0 0 0,-4-6 0 0 0,1-1 0 0 0,0-1 0 0 0,-5-10 0 0 0,17 24 0 0 0,0 0 0 0 0,0 0 0 0 0,-1 1 0 0 0,0-1 0 0 0,1 1 0 0 0,-1-1 0 0 0,1 0 0 0 0,0 0 0 0 0,0 0 0 0 0,1 0 0 0 0,1 2 0 0 0,0 0 0 0 0,-1 0 0 0 0,1 0 0 0 0,0 1 0 0 0,-1-1 0 0 0,0 1 0 0 0,-2-4 0 0 0,1-1 0 0 0,2 1 0 0 0,-1-1 0 0 0,0 1 0 0 0,-3-6 0 0 0,5 10 0 0 0,1 2-5 0 0,0-1-1 0 0,0 1 1 0 0,0 0 0 0 0,0 0-1 0 0,0 0 1 0 0,0-1-1 0 0,0 1 1 0 0,-1 0-1 0 0,1 0 1 0 0,0-1 0 0 0,0 1-1 0 0,0 0 1 0 0,0 0-1 0 0,0-1 1 0 0,0 1-1 0 0,0 0 1 0 0,0 0 0 0 0,0-1-1 0 0,0 1 1 0 0,1 0-1 0 0,-1 0 1 0 0,0 0 0 0 0,0-1-1 0 0,0 1 1 0 0,0 0-1 0 0,0 0 1 0 0,0-1-1 0 0,0 1 6 0 0,5 0-79 0 0,-3 0-2199 0 0,-2 0-3861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48.9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2924 105 6447 0 0,'0'0'142'0'0,"0"0"22"0"0,0 0 13 0 0,0 0 55 0 0,0 0 181 0 0,2 1 78 0 0,10 11 3117 0 0,-11-11-3120 0 0,-1-1 21 0 0,0 0 3 0 0,0 0 0 0 0,1 2 0 0 0,0-2-345 0 0,1 3-72 0 0,-1 7 835 0 0,-1-9-559 0 0,0-1 117 0 0,0 0 21 0 0,-1 2-66 0 0,-4 4-294 0 0,3-5-147 0 0,0 0-1 0 0,0-1 1 0 0,0 1-1 0 0,0 0 1 0 0,-1 0-1 0 0,1-1 0 0 0,0 0 1 0 0,0 1-1 0 0,0-1 1 0 0,-2 0-2 0 0,-1 1 1 0 0,4-1 37 0 0,0 0 0 0 0,0 0 0 0 0,0 0 0 0 0,0 1 0 0 0,0-1-1 0 0,0 0 1 0 0,0 0 0 0 0,0 0 0 0 0,0-1 0 0 0,-1 1 0 0 0,1 0 0 0 0,0 0 0 0 0,0-1-1 0 0,0 1 1 0 0,0 0 0 0 0,0-1 0 0 0,0 1 0 0 0,0-1 0 0 0,0 1-38 0 0,-2-2 211 0 0,-3-1 59 0 0,0 0 1 0 0,0 1-1 0 0,-1 0 1 0 0,0 0-271 0 0,5 1 35 0 0,-5-1-35 0 0,0-2 0 0 0,1 1 0 0 0,0 0 0 0 0,-1 0 0 0 0,0 0 0 0 0,0 1 0 0 0,0 0 0 0 0,0 1 0 0 0,0-1 0 0 0,-1 1 0 0 0,-21-5 0 0 0,-4-2 21 0 0,-23-2-21 0 0,39 7 51 0 0,-63-8 1925 0 0,60 7-1976 0 0,10 2 0 0 0,0 0 0 0 0,0 0 0 0 0,-1 1 0 0 0,1 1 0 0 0,-8 0 0 0 0,1 0 0 0 0,-3 0 0 0 0,15 0 0 0 0,0 1 0 0 0,0-1 0 0 0,1 0 0 0 0,-1-1 0 0 0,-2 0 0 0 0,1 1 0 0 0,0-1 0 0 0,1 1 0 0 0,-5 0 0 0 0,-23 1 0 0 0,1 0 0 0 0,0-3 0 0 0,-23 1 0 0 0,32-1 0 0 0,17 1 0 0 0,0 0 0 0 0,0 1 0 0 0,-3 0 0 0 0,-2-1 0 0 0,-5-2 0 0 0,-3-1 0 0 0,-1 1 0 0 0,1 0 0 0 0,-10 1 0 0 0,15 2 0 0 0,0 0 0 0 0,0-1 0 0 0,1-1 0 0 0,-10-3 0 0 0,3 0 0 0 0,-7-1 0 0 0,21 3 0 0 0,4 3 0 0 0,1-1 0 0 0,0 0 0 0 0,0 1 0 0 0,0-1 0 0 0,0 1 0 0 0,-1 0 0 0 0,1-1 0 0 0,0 1 0 0 0,0 0 0 0 0,-1 0 0 0 0,1-1 0 0 0,0 1 0 0 0,-1 0 0 0 0,1 1 0 0 0,-1-1 0 0 0,-20 0 0 0 0,17 0 0 0 0,-1 0 0 0 0,0 0 0 0 0,1 0 0 0 0,-1-1 0 0 0,1 0 0 0 0,-1 0 0 0 0,-2-2 0 0 0,6 3 0 0 0,-10-1 0 0 0,4 1 0 0 0,-5 1 0 0 0,10-1 0 0 0,0 1 0 0 0,0-1 0 0 0,0 0 0 0 0,0 0 0 0 0,-1 0 0 0 0,-31-2 0 0 0,28 2 0 0 0,0 0 0 0 0,0 0 0 0 0,0 0 0 0 0,1 1 0 0 0,-4 1 0 0 0,-10 1 0 0 0,-23-2 0 0 0,34-2 0 0 0,1 1 0 0 0,-1 0 0 0 0,1 1 0 0 0,0 0 0 0 0,-1 0 0 0 0,1 1 0 0 0,0 0 0 0 0,-2 1 0 0 0,-29 6 0 0 0,35-7 0 0 0,1-1 0 0 0,-1 0 0 0 0,1 0 0 0 0,-1 0 0 0 0,-1-1 0 0 0,-17 4 0 0 0,7-2 0 0 0,12-2 0 0 0,1 0 0 0 0,-1 0 0 0 0,1 1 0 0 0,-1-1 0 0 0,1 1 0 0 0,-1-1 0 0 0,1 1 0 0 0,-1 0 0 0 0,-1 1 0 0 0,-10 4 0 0 0,0 0 0 0 0,-1-1 0 0 0,0 0 0 0 0,-10 1 0 0 0,16-4 0 0 0,-6 1 0 0 0,12-3 0 0 0,-1 0 0 0 0,1 1 0 0 0,0 0 0 0 0,-1 0 0 0 0,0 0 0 0 0,-1 1 0 0 0,0-1 0 0 0,-1 0 0 0 0,-4 1 0 0 0,4-1 0 0 0,1 0 0 0 0,0 1 0 0 0,-6 1 0 0 0,-21 6 0 0 0,7-2 0 0 0,13-3 0 0 0,-5 1 0 0 0,1 1 0 0 0,0 1 0 0 0,-2 1 0 0 0,6 0 0 0 0,0 0 0 0 0,0 0 0 0 0,1 1 0 0 0,-4 4 0 0 0,12-10 0 0 0,-5 3 0 0 0,1-1 0 0 0,-1 0 0 0 0,1 0 0 0 0,-14 8 0 0 0,-7 6 0 0 0,16-12 0 0 0,1 1 0 0 0,-3 2 0 0 0,-4 2 0 0 0,14-10 0 0 0,0 1 0 0 0,0-1 0 0 0,1 1 0 0 0,-1 0 0 0 0,1 0 0 0 0,0 0 0 0 0,0 0 0 0 0,-19 19 0 0 0,21-21 0 0 0,-1 0 0 0 0,1 0 0 0 0,0 0 0 0 0,0 1 0 0 0,-1-1 0 0 0,1-1 0 0 0,-1 1 0 0 0,1 0 0 0 0,-1 0 0 0 0,1-1 0 0 0,-1 1 0 0 0,-1 0 0 0 0,-3 1 0 0 0,-40 30 0 0 0,12-12 0 0 0,2 2 0 0 0,-24 21 0 0 0,26-14 0 0 0,17-15 0 0 0,-9 6 0 0 0,-3 3 0 0 0,1 2 0 0 0,-5 6 0 0 0,5-5 0 0 0,-16 20 0 0 0,-24 38 0 0 0,63-83 0 0 0,0 1 0 0 0,-1-1 0 0 0,1 0 0 0 0,0 1 0 0 0,-1-1 0 0 0,1 0 0 0 0,-1 0 0 0 0,1 0 0 0 0,-1 0 0 0 0,1 0 0 0 0,-1 0 0 0 0,0-1 0 0 0,0 1 0 0 0,1 0 0 0 0,-1 0 0 0 0,1 0 0 0 0,0 0 0 0 0,-1 0 0 0 0,1 0 0 0 0,0 0 0 0 0,0 1 0 0 0,0-1 0 0 0,0 0 0 0 0,0 1 0 0 0,0-1 0 0 0,0 2 0 0 0,-10 10 0 0 0,-9 7 0 0 0,14-14 0 0 0,0 1 0 0 0,-1-1 0 0 0,1-1 0 0 0,-6 4 0 0 0,4-3 0 0 0,0 0 0 0 0,1 0 0 0 0,-4 5 0 0 0,-12 9 0 0 0,6-5 0 0 0,1 0 0 0 0,1 1 0 0 0,-5 7 0 0 0,3 4 0 0 0,5-9 0 0 0,7-10 0 0 0,-1 4 0 0 0,6-8 0 0 0,1-1 0 0 0,-2 0 0 0 0,-6 14 0 0 0,6-16 0 0 0,0 1 0 0 0,0 0 0 0 0,0 0 0 0 0,-1-1 0 0 0,1 1 0 0 0,0-1 0 0 0,-1 1 0 0 0,0 0 0 0 0,0 0 0 0 0,0 1 0 0 0,0-1 0 0 0,0 1 0 0 0,1-1 0 0 0,-1 1 0 0 0,1-1 0 0 0,0 1 0 0 0,0 0 0 0 0,0-1 0 0 0,0 3 0 0 0,-5 10 0 0 0,0 0 0 0 0,-3 3 0 0 0,4-5 0 0 0,-3 2 0 0 0,4-8 0 0 0,0 0 0 0 0,0 1 0 0 0,-2 7 0 0 0,6-11 0 0 0,-6 11 0 0 0,2-9 0 0 0,3-4 0 0 0,-1 1 0 0 0,1 0 0 0 0,0 0 0 0 0,0 0 0 0 0,0-1 0 0 0,0 2 0 0 0,-8 14 0 0 0,4-5 0 0 0,5-10 0 0 0,0 0 0 0 0,-1 2 0 0 0,1 1 0 0 0,-2 0 0 0 0,1 0 0 0 0,-1 0 0 0 0,0 0 0 0 0,0 2 0 0 0,1-6 0 0 0,1 1 0 0 0,-1-1 0 0 0,0 1 0 0 0,1 0 0 0 0,0-1 0 0 0,0 1 0 0 0,0 2 0 0 0,0 14 0 0 0,0-8 0 0 0,0-1 0 0 0,1 4 0 0 0,-1-13 0 0 0,-2 14 0 0 0,2-5 0 0 0,1-1 0 0 0,-1-4 0 0 0,-4 8 0 0 0,3 5 0 0 0,-1-2 0 0 0,2-13 0 0 0,3 22 0 0 0,-3-21 0 0 0,2 13 0 0 0,1-9 0 0 0,4 11 0 0 0,-1-1 0 0 0,-2-10 0 0 0,1 0 0 0 0,-1 0 0 0 0,0 0 0 0 0,1 0 0 0 0,0 1 0 0 0,1 0 0 0 0,-1-2 0 0 0,2 1 0 0 0,10 14-20 0 0,-14-19-24 0 0,-2-2-293 0 0,1 1-138 0 0,3 4-33 0 0,-4-4 66 0 0,1-1 292 0 0,0 1 138 0 0,11 10-64 0 0,-7-3-294 0 0,-4-7-118 0 0,-2-2-22 0 0,0 0-138 0 0,0 0-572 0 0,0 0-253 0 0,0 0-51 0 0,0 0-11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49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6447 0 0,'0'0'142'0'0,"0"0"22"0"0,0 0 13 0 0,1 2-20 0 0,12 22 822 0 0,-13-23-470 0 0,0-1-66 0 0,1 2-294 0 0,2 6-133 0 0,-2-5-138 0 0,0 0 0 0 0,0 0 0 0 0,-1 0-1 0 0,1 0 1 0 0,0 0 0 0 0,-1 0-1 0 0,0 1 1 0 0,0-1 0 0 0,0 0 122 0 0,1 6-1417 0 0,-1-7-1442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02.4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3490 6447 0 0,'-1'4'142'0'0,"-4"14"22"0"0,4-13 13 0 0,1-5 55 0 0,0 0 181 0 0,0 0 78 0 0,-7 16 2509 0 0,6-15-2779 0 0,0 1 166 0 0,-7 13 7197 0 0,17-13-7419 0 0,-5-1-165 0 0,-3 0 0 0 0,0-1 0 0 0,0 0 0 0 0,1 1 0 0 0,-1-1 0 0 0,0 0 0 0 0,1 0 0 0 0,-1 0 0 0 0,0 0 0 0 0,1 0 0 0 0,-1 0 0 0 0,23-9 0 0 0,-6 2 471 0 0,0-1 0 0 0,-1-1-1 0 0,-1-1 1 0 0,2-1-471 0 0,-2 1 174 0 0,13-7-174 0 0,8-4-9 0 0,6-2 9 0 0,-27 15 0 0 0,-1-1 0 0 0,11-7 0 0 0,96-69 0 0 0,-80 60 0 0 0,-22 14 0 0 0,-1 0 0 0 0,-1-2 0 0 0,6-5 0 0 0,-3 1 0 0 0,6-7 0 0 0,15-15 0 0 0,-25 23 0 0 0,9-7 0 0 0,4-4 0 0 0,10-8 164 0 0,1 2-1 0 0,1 1 1 0 0,7-1-164 0 0,-28 19 596 0 0,-9 5-123 0 0,1 1-1 0 0,2-1-472 0 0,45-26 17 0 0,28-22-17 0 0,20-13-1 0 0,-36 25 1 0 0,-49 30 0 0 0,0 0 0 0 0,-1-2 0 0 0,8-9 0 0 0,-8 6 0 0 0,2 2 0 0 0,18-11 0 0 0,70-49 0 0 0,-76 53 0 0 0,46-36 0 0 0,37-26 0 0 0,179-140 0 0 0,-279 211 0 0 0,53-40 0 0 0,-55 43 0 0 0,-1 0 0 0 0,6-7 0 0 0,-6 5 0 0 0,0 0 0 0 0,5 0 0 0 0,50-40 0 0 0,-38 29 0 0 0,37-30 0 0 0,-12 9 0 0 0,17-8 0 0 0,-41 31 0 0 0,17-10 0 0 0,-15 10 0 0 0,14-13 0 0 0,-41 30 0 0 0,9-6 0 0 0,13-6 0 0 0,-14 9 0 0 0,-1 0 0 0 0,7-7 0 0 0,52-40 0 0 0,-37 30 0 0 0,25-25 0 0 0,6-9 0 0 0,-38 37 0 0 0,6-3 0 0 0,14-10 0 0 0,-27 19-45 0 0,-6 4 787 0 0,0-1 1 0 0,4-4-743 0 0,-14 12 171 0 0,0 0 0 0 0,1 0 0 0 0,2 0-171 0 0,10-8 95 0 0,34-27-95 0 0,-42 33 0 0 0,0 0 0 0 0,0 1 0 0 0,7-3 0 0 0,-12 6 0 0 0,32-18-692 0 0,-1-1 0 0 0,4-7 692 0 0,8-3 858 0 0,-21 15-332 0 0,109-72-526 0 0,-135 88 0 0 0,1 0 0 0 0,0-1 0 0 0,1 0 0 0 0,-1 0 0 0 0,-1-1 0 0 0,5-4 0 0 0,0-1 0 0 0,1 0 0 0 0,0 1 0 0 0,2-1 0 0 0,16-15 0 0 0,6-5 0 0 0,-22 19 0 0 0,1 0 0 0 0,8-11 0 0 0,-6 4 0 0 0,1 0 0 0 0,1 1 0 0 0,0 1 0 0 0,4-2 0 0 0,-10 10 0 0 0,0-2 0 0 0,1-1 0 0 0,-1 0 0 0 0,-7 9 0 0 0,0 0 0 0 0,19-16 0 0 0,20-14 0 0 0,-22 17 0 0 0,-19 14 0 0 0,0-1 0 0 0,-1 0 0 0 0,1 1 0 0 0,-1-1 0 0 0,0 0 0 0 0,1 0 0 0 0,-1 1 0 0 0,0-1 0 0 0,0-2 0 0 0,0 2 0 0 0,0 0 0 0 0,1 0 0 0 0,-1 0 0 0 0,0 0 0 0 0,1 0 0 0 0,-1 0 0 0 0,3-1 0 0 0,13-11 0 0 0,-6 6 0 0 0,-1-1 0 0 0,8-8 0 0 0,-14 13 0 0 0,0 0 0 0 0,1 1 0 0 0,2-3 0 0 0,10-7 0 0 0,2-6 0 0 0,2 1 0 0 0,11-9 0 0 0,-10 7 0 0 0,-7 5 0 0 0,-13 13 0 0 0,0 1 0 0 0,-1-1 0 0 0,1 0 0 0 0,0 0 0 0 0,0 1 0 0 0,0-1 0 0 0,1 1 0 0 0,-1-1 0 0 0,2 0 0 0 0,2-1 0 0 0,-3 1 0 0 0,11-11 0 0 0,-7 6 0 0 0,5-5 0 0 0,-7 9 0 0 0,5-6 0 0 0,-9 6 0 0 0,0 0 0 0 0,9-6 0 0 0,-7 7 0 0 0,3-5 0 0 0,0 0 0 0 0,-5 5 0 0 0,1 0 0 0 0,-1 0 0 0 0,1 0 0 0 0,-1 0 0 0 0,1 1 0 0 0,0-1 0 0 0,0 0 0 0 0,0 1 0 0 0,1-1 0 0 0,4-3 0 0 0,25-25 0 0 0,-24 23 0 0 0,0 0 0 0 0,-1-3 0 0 0,0 2 0 0 0,5-3 0 0 0,-9 9 0 0 0,8-7 0 0 0,-3 4 0 0 0,0 1-133 0 0,-6 3-563 0 0,-2 1-258 0 0,0 0-1421 0 0,0 0-5475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49.9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 6447 0 0,'0'2'142'0'0,"-1"3"-82"0"0,-1 0 1 0 0,0-1-1 0 0,0 1 1 0 0,0 0-1 0 0,0-1 1 0 0,-1 1-1 0 0,0-1 1 0 0,0 1 0 0 0,0-1-1 0 0,-1 1-60 0 0,0-2 386 0 0,1 1 1 0 0,0-1-1 0 0,-1 0 0 0 0,0 0-386 0 0,-4 3 444 0 0,-6 7-444 0 0,10-8 0 0 0,2 3 0 0 0,4 0-64 0 0,-1-6-95 0 0,0-1 0 0 0,0 1 0 0 0,0 0 0 0 0,0-1-1 0 0,0 0 1 0 0,0 1 0 0 0,1-1 0 0 0,-1 0 0 0 0,0 1-1 0 0,2-1 160 0 0,-2 0-1928 0 0,-1-1-496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50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2759 0 0,'0'0'0'0'0,"0"0"112"0"0,0 0-32 0 0,0 0 16 0 0,0 0-96 0 0,5 8 0 0 0,-5-8 0 0 0,8 14 0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08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4607 0 0,'0'0'102'0'0,"0"0"20"0"0,0 0 6 0 0,0 0 51 0 0,0 0 213 0 0,0 0 96 0 0,0 0 21 0 0,0 0-66 0 0,0 0-222 0 0,0 0 166 0 0,0 0 101 0 0,0 0 21 0 0,0 0-66 0 0,0 2-294 0 0,1 6-133 0 0,-2 4-16 0 0,2-4 0 0 0,0-1 0 0 0,1 1 72 0 0,-1-6 53 0 0,-1-1 0 0 0,1 1 0 0 0,0-1 1 0 0,0 1-1 0 0,0-1 0 0 0,0 1 0 0 0,0-1 0 0 0,0 0 0 0 0,0 1 0 0 0,1 0-125 0 0,-1-1 117 0 0,1 0 326 0 0,-2 1-365 0 0,2 1 18 0 0,7 8-105 0 0,-3-4 9 0 0,1-1 0 0 0,1 0 0 0 0,2-4 0 0 0,-4-2 0 0 0,-2-1 0 0 0,-1 1 0 0 0,0 1 0 0 0,0-1 0 0 0,0 0 0 0 0,0 1 0 0 0,2 0 0 0 0,5 0 0 0 0,1 1 0 0 0,9-1 0 0 0,-8-1 0 0 0,0 1 0 0 0,5 2 0 0 0,-1 0 0 0 0,-7-1 0 0 0,1-1 0 0 0,-1 0 0 0 0,1 0 0 0 0,3-1 0 0 0,14 1 0 0 0,-25-1 0 0 0,-1 0 0 0 0,1 0 0 0 0,0 0 0 0 0,-1 0 0 0 0,1 0 0 0 0,0 1 0 0 0,-1-1 0 0 0,1 0 0 0 0,-1 1 0 0 0,1-1 0 0 0,0 1 0 0 0,3 1 0 0 0,4 0 0 0 0,2 2 37 0 0,-8-3-105 0 0,7-1-647 0 0,-9 0-3019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0.8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0 800 4607 0 0,'0'0'102'0'0,"0"0"20"0"0,0 0 6 0 0,2-2-21 0 0,5-8 973 0 0,-1-1 1 0 0,4-9-1081 0 0,-6 13 324 0 0,-4 6 188 0 0,0 0-448 0 0,1 0 0 0 0,-1 1 0 0 0,0-1 0 0 0,0 0 0 0 0,1 1 0 0 0,-1-1 0 0 0,0 1 0 0 0,1-1 0 0 0,-1 0 0 0 0,0 1 0 0 0,1-1 0 0 0,-1 1 0 0 0,1-1-64 0 0,1-2 123 0 0,-1-1 10 0 0,11-12-101 0 0,0 0 261 0 0,1 2-1 0 0,1 0 1 0 0,0 0 0 0 0,1 1-1 0 0,0 1 1 0 0,1 1-1 0 0,16-9-292 0 0,-20 11 0 0 0,0 0 0 0 0,-1 0 0 0 0,8-9 0 0 0,16-12 0 0 0,-25 21 323 0 0,0 1 0 0 0,2-5-323 0 0,9-8 1237 0 0,-3 3-1069 0 0,-6 5-171 0 0,11-8 3 0 0,-18 11 0 0 0,0 0 0 0 0,-2 4 0 0 0,0-1 0 0 0,1 1 0 0 0,2-4 0 0 0,4-4 0 0 0,-1 5 0 0 0,-1 0 0 0 0,-1 0 0 0 0,5-10 0 0 0,-8 15 0 0 0,9-17 0 0 0,-8 15 0 0 0,8-6 0 0 0,1-1 0 0 0,1 2 0 0 0,-12 9 0 0 0,11-15 0 0 0,-2 4 0 0 0,0 1 1440 0 0,-11 11-1065 0 0,5-6-1968 0 0,0 2 1656 0 0,-6 3-233 0 0,0-1 503 0 0,5-6 1251 0 0,1 4-1568 0 0,2 1-16 0 0,-1 0 0 0 0,0 0 0 0 0,0-1 0 0 0,-2-1 0 0 0,1 2 0 0 0,0-1 0 0 0,2 0 0 0 0,4-1 0 0 0,-11 6 0 0 0,0 0 0 0 0,0 0 0 0 0,0 0 0 0 0,0-1 0 0 0,0 1 0 0 0,-1 0 0 0 0,1 0 0 0 0,0-1 0 0 0,0 1 0 0 0,0-1 0 0 0,0 1 0 0 0,0-1 0 0 0,0 1 0 0 0,-1-1 0 0 0,18-6 0 0 0,-10 4 0 0 0,1 0 0 0 0,0 1 0 0 0,-1-1 0 0 0,0 1 0 0 0,2 0 0 0 0,-1 1 0 0 0,1 0 0 0 0,4 1 0 0 0,-12-1 0 0 0,9-3 0 0 0,1 1 0 0 0,-11 2 0 0 0,10-1 0 0 0,-2 1 0 0 0,0 1 0 0 0,-1-1 0 0 0,-6 1 0 0 0,0 0 0 0 0,0-1 0 0 0,0 1 0 0 0,0 0 0 0 0,0 0 0 0 0,0 0 0 0 0,0 1 0 0 0,0-1 0 0 0,1 0 0 0 0,3 2 0 0 0,3-2 0 0 0,2-2 0 0 0,-9 1 0 0 0,8-2 0 0 0,-2-1 0 0 0,-2 0 0 0 0,-1-2 0 0 0,-3 3-123 0 0,0 1 0 0 0,-1 0 0 0 0,1-1 0 0 0,-1 1 0 0 0,1 0 0 0 0,-1-1-1 0 0,0 0 1 0 0,1-1 123 0 0,-1-1-215 0 0,1 1-1 0 0,0-1 0 0 0,1 0 0 0 0,-1 1 0 0 0,3-4 216 0 0,-1 3-370 0 0,-3 4-118 0 0,-1-1-22 0 0,3-4-2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1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66 6447 0 0,'0'0'298'0'0,"0"0"-10"0"0,0-1-188 0 0,-2-6-90 0 0,-1-1-10 0 0,2 4 0 0 0,-1-9 0 0 0,2 10 0 0 0,-4-13 0 0 0,-1 3 0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2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1 385 4607 0 0,'0'0'102'0'0,"0"0"20"0"0,0 0 6 0 0,0 0 51 0 0,0 0 213 0 0,0-3 96 0 0,1 1-268 0 0,-1 1-80 0 0,1 1 1 0 0,-1-1-1 0 0,0 0 0 0 0,0 0 1 0 0,1 1-1 0 0,-1-1 1 0 0,0 0-1 0 0,0 0 1 0 0,0 0-1 0 0,0 1 1 0 0,0-1-1 0 0,0 0 0 0 0,0 0-140 0 0,1 0 512 0 0,4-4-72 0 0,5-10-272 0 0,-1 0-168 0 0,-5 11 283 0 0,0-1 0 0 0,-1 0 0 0 0,6-3-283 0 0,1-3 591 0 0,-9 9-148 0 0,1 1-294 0 0,2-2-133 0 0,-1 1-16 0 0,-1 0 0 0 0,1 0 0 0 0,0 1 0 0 0,0-1 0 0 0,3-1 0 0 0,64-32 2048 0 0,-52 27-2048 0 0,0 3 0 0 0,7-3 0 0 0,-16 5 0 0 0,-5 2 0 0 0,8-8 0 0 0,-11 9 0 0 0,1-1 0 0 0,-1 1 0 0 0,0-1 0 0 0,0 0 0 0 0,1 0 0 0 0,-1 0 0 0 0,0 1 0 0 0,0-1 0 0 0,0 0 0 0 0,0 0 0 0 0,0-1 0 0 0,1 0 0 0 0,7-10 0 0 0,-4 6 0 0 0,-1-2 0 0 0,1 0 0 0 0,-2 0 0 0 0,-1 3 212 0 0,1-1-1 0 0,-2 1 0 0 0,1-1 1 0 0,-1 1-1 0 0,0-1-211 0 0,1-4 330 0 0,1 0 1 0 0,0 0-1 0 0,0-1-330 0 0,1 2 0 0 0,-4 7 0 0 0,-1-9 0 0 0,1-5 0 0 0,1 10 0 0 0,-2-12 0 0 0,0 11-201 0 0,1 6-850 0 0,-2-2-385 0 0,-3-6-78 0 0,4 6-20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3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4607 0 0,'0'0'96'0'0,"0"0"32"0"0,0 0 0 0 0,0 0 0 0 0,0 0-128 0 0,0 0 0 0 0,0 0 0 0 0,0 0 0 0 0,0 0 0 0 0,0 0 0 0 0,0 0 0 0 0,0 0 0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5.3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1 403 2759 0 0,'0'0'107'0'0,"0"0"-19"0"0,0 0 60 0 0,0 0 233 0 0,0 0 106 0 0,0 0 22 0 0,0 0 3 0 0,0 0 0 0 0,0 0 0 0 0,0 0 0 0 0,0 0-69 0 0,0 0-222 0 0,0 0 166 0 0,0 0 101 0 0,0 0 21 0 0,0 0-66 0 0,0 0-222 0 0,0 0 166 0 0,0 0 101 0 0,0 0 21 0 0,0 0-66 0 0,0-2-294 0 0,0-15-131 0 0,1-5-20 0 0,-1 20 2 0 0,7-20 0 0 0,-7 21 0 0 0,2-5 0 0 0,0 0 0 0 0,1 1 0 0 0,-1-1 0 0 0,2-2 0 0 0,4-8 0 0 0,-1 5 0 0 0,7-9 0 0 0,-11 15 0 0 0,10-13 0 0 0,-8 12 0 0 0,-2 3 0 0 0,-1 0 0 0 0,0 0 0 0 0,0 0 0 0 0,0 0 0 0 0,2-4 0 0 0,0-1 0 0 0,0-7 32 0 0,-4 9 157 0 0,-1 3 33 0 0,-2-22 1383 0 0,3 9-1605 0 0,-1 14 0 0 0,1 0 0 0 0,0-1 0 0 0,-1 1 0 0 0,1 0 0 0 0,-1-1 0 0 0,0 1 0 0 0,0-1 0 0 0,-4-13 0 0 0,1 0 0 0 0,3 13 0 0 0,-1-12 0 0 0,1 7 0 0 0,2 0 0 0 0,0 0 0 0 0,1 0 0 0 0,-1-3 0 0 0,-1 8 0 0 0,-1 1 0 0 0,-1-7 0 0 0,-2 3 0 0 0,-2 4-64 0 0,5 1-273 0 0,1 1-138 0 0,0 0-487 0 0,0 0-1916 0 0,0 0-822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6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53 223 6447 0 0,'0'0'142'0'0,"0"0"22"0"0,0 0 13 0 0,0-1-20 0 0,0-1-133 0 0,-1 0-23 0 0,5-8 81 0 0,-4 9 299 0 0,0 1 110 0 0,-6-22 698 0 0,1 1 787 0 0,1 6-1973 0 0,4 14 2 0 0,-1 0 0 0 0,1 0-1 0 0,0 0 1 0 0,-1-1-1 0 0,1 1 1 0 0,0 0 0 0 0,0 0-1 0 0,0 0 1 0 0,0-1-1 0 0,0 1 1 0 0,0 0 0 0 0,0 0-1 0 0,0 0 1 0 0,1-1-1 0 0,-1 1-4 0 0,0 0 371 0 0,0-7 626 0 0,0 0-692 0 0,1-15-2 0 0,-1 20-303 0 0,1 3 0 0 0,-1-1 0 0 0,0 0 0 0 0,1 0 0 0 0,-1 1 0 0 0,0-1 0 0 0,0 0 0 0 0,0 0 0 0 0,0 0 0 0 0,1 0 0 0 0,-1 1 0 0 0,0-1 0 0 0,-1 0 0 0 0,1 0 0 0 0,0 0 0 0 0,0 0 0 0 0,0-12 0 0 0,0 9 0 0 0,-1-8 0 0 0,-3-3 0 0 0,0 5 0 0 0,2 8 0 0 0,0 0 0 0 0,-2-4-5 0 0,1 3-5 0 0,-6 0 97 0 0,8 3 284 0 0,1 0 117 0 0,0 0 21 0 0,-1-1-66 0 0,-4-1-294 0 0,-1 1-197 0 0,5 1-289 0 0,1 0-138 0 0,0 0-33 0 0,0 0 66 0 0,0 0 220 0 0,0 0-164 0 0,0 0-102 0 0,0 0-22 0 0,0 0-2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20.6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3058 423 4607 0 0,'0'0'102'0'0,"0"0"20"0"0,0 0 6 0 0,0 0 51 0 0,0 0 213 0 0,0 0 96 0 0,0 0 21 0 0,0 0-66 0 0,0 0-222 0 0,0 0 166 0 0,0 0 101 0 0,0 0 21 0 0,0 0 3 0 0,0 0 0 0 0,0 0 0 0 0,0 0 0 0 0,0 0-69 0 0,-4 0-278 0 0,-2-2-165 0 0,0-3 72 0 0,1 0 664 0 0,-3-1 488 0 0,-1 2-1204 0 0,6 3-22 0 0,-4-4 0 0 0,-4-2 591 0 0,7 5-346 0 0,0 0 0 0 0,0 0 1 0 0,0-1-1 0 0,1 1 0 0 0,-1-1 0 0 0,0-1-243 0 0,3 2 0 0 0,-9-5 0 0 0,7 6 0 0 0,1 1 0 0 0,-7-6 0 0 0,-14-14 0 0 0,20 17 0 0 0,-10-8 0 0 0,5 6-11 0 0,6 4 18 0 0,0 0 1 0 0,0 0-1 0 0,0-1 1 0 0,0 1 0 0 0,0 0-1 0 0,0-1 1 0 0,1 0-1 0 0,-1 1 1 0 0,1-1 0 0 0,-1 0-1 0 0,0-1-7 0 0,2 3 34 0 0,0 0 0 0 0,0 0 0 0 0,-1-1-1 0 0,1 1 1 0 0,0 0 0 0 0,0 0 0 0 0,-1 0-1 0 0,1 0 1 0 0,0 0 0 0 0,0 0 0 0 0,-1-1-1 0 0,1 1 1 0 0,0 0 0 0 0,0 0 0 0 0,-1 0-1 0 0,1 0 1 0 0,0 0 0 0 0,-1 0-1 0 0,1 0 1 0 0,0 0 0 0 0,-1 0-34 0 0,0 0 150 0 0,1 0-113 0 0,-5-1 83 0 0,0 0 0 0 0,0 0 0 0 0,0-1 0 0 0,1 1 0 0 0,-1-1 0 0 0,1-1 0 0 0,-1 1 0 0 0,1-1 0 0 0,-2-1-120 0 0,-3-1 0 0 0,5 4 0 0 0,3 2 0 0 0,0-1 0 0 0,0 0 0 0 0,1 0 0 0 0,-1 0 0 0 0,0 0 0 0 0,0 0 0 0 0,0-1 0 0 0,0 1 0 0 0,0 0 0 0 0,0 0 0 0 0,1 0 0 0 0,-1-1 0 0 0,0 1 0 0 0,0 0 0 0 0,0-1 0 0 0,0 1 0 0 0,-47-20 0 0 0,47 19 0 0 0,-2 0 0 0 0,0 0 0 0 0,0 1 0 0 0,0-1 0 0 0,0 1 0 0 0,1-1 0 0 0,-1 1 0 0 0,-1 0 0 0 0,-4-1 0 0 0,2-3 0 0 0,0 0 0 0 0,-11-5 0 0 0,9 6 0 0 0,-3 1 0 0 0,9 2 0 0 0,-1 1 0 0 0,1 0 0 0 0,-12-5 0 0 0,13 4 0 0 0,1 0 0 0 0,-1 0 0 0 0,0-1 0 0 0,1 1 0 0 0,-1 0 0 0 0,0 0 0 0 0,1-1 0 0 0,-1 1 0 0 0,0-1 0 0 0,1 1 0 0 0,-1-1 0 0 0,1 1 0 0 0,-1-1 0 0 0,1 1 0 0 0,-17-13 0 0 0,-10-9 0 0 0,24 20 0 0 0,2 1 0 0 0,-1 0 0 0 0,1 0 0 0 0,-1 0 0 0 0,0 1 0 0 0,1-1 0 0 0,-1 0 0 0 0,0 1 0 0 0,0-1 0 0 0,1 1 0 0 0,-1 0 0 0 0,1 0 0 0 0,-4-2 0 0 0,3 2 0 0 0,1-1 0 0 0,-1 0 0 0 0,0 1 0 0 0,0-1 0 0 0,1 0 0 0 0,-1 0 0 0 0,0 0 0 0 0,1-1 0 0 0,-1 1 0 0 0,1 0 0 0 0,-1-1 0 0 0,0-1 2 0 0,0 1-8 0 0,-9-3 82 0 0,3 2 418 0 0,0-1 0 0 0,0 0 0 0 0,0-1 0 0 0,-2-2-494 0 0,8 5 0 0 0,0 0 0 0 0,-10-1 0 0 0,6 1 0 0 0,1 0 0 0 0,-1 0 0 0 0,1 0 0 0 0,0-1 0 0 0,0 0 0 0 0,-14-7 0 0 0,-3-2 0 0 0,15 8 0 0 0,-1-1 0 0 0,1 1 0 0 0,-8-2 0 0 0,-17-5 0 0 0,7 7 0 0 0,21 4 0 0 0,1-1 0 0 0,-1 1 0 0 0,0-1 0 0 0,1 0 0 0 0,-1 0 0 0 0,0 0 0 0 0,1 0 0 0 0,-2-2 0 0 0,2 2 0 0 0,0 0 0 0 0,0 0 0 0 0,-1 0 0 0 0,1 0 0 0 0,0 0 0 0 0,0 1 0 0 0,-1-1 0 0 0,-10-1 0 0 0,11 1 0 0 0,0 0 0 0 0,0 0 0 0 0,0 0 0 0 0,0 1 0 0 0,0 0 0 0 0,0 0 0 0 0,0-1 0 0 0,-2 2 0 0 0,-2-1 0 0 0,-27-2 0 0 0,23 1 0 0 0,-1 0 0 0 0,1 1 0 0 0,-3 1 0 0 0,10-1 124 0 0,0 0 0 0 0,-1-1 0 0 0,1 1 0 0 0,0-1 0 0 0,0 0 0 0 0,-2-1-124 0 0,-12-1 696 0 0,9 2-360 0 0,-3-1-268 0 0,0 1 0 0 0,0 0 0 0 0,0 0 0 0 0,0 2-68 0 0,5-1 0 0 0,1 0 0 0 0,-1-1 0 0 0,-6 0 0 0 0,6 0 0 0 0,0 0 0 0 0,0 0 0 0 0,-7 2 0 0 0,-6 2 0 0 0,13-2 0 0 0,1 0 0 0 0,-1 0 0 0 0,0-1 0 0 0,1 0 0 0 0,-1 0 0 0 0,-3-1 0 0 0,-9 0 0 0 0,8-1 0 0 0,0 1 0 0 0,-1 1 0 0 0,1 0 0 0 0,-9 1 0 0 0,2 1 0 0 0,-14 0 0 0 0,9-1 0 0 0,21-1 0 0 0,-33 2 0 0 0,-3 2 0 0 0,27-3 0 0 0,0 0 0 0 0,0-1 0 0 0,0 0 0 0 0,-2-1 0 0 0,0 1 0 0 0,-1 1 0 0 0,-10 0 0 0 0,16-1 0 0 0,0 1 0 0 0,0 0 0 0 0,0 0 0 0 0,1 0 0 0 0,-66 13 0 0 0,16-4 0 0 0,34-5 0 0 0,0 1 0 0 0,1 1 0 0 0,0 1 0 0 0,-7 1 0 0 0,19-7 0 0 0,1 1 0 0 0,-6 2 0 0 0,-1 2 0 0 0,11-4 0 0 0,-1 0 0 0 0,0 0 0 0 0,0-1 0 0 0,0 0 0 0 0,0-1 0 0 0,0 1 0 0 0,-1-1 0 0 0,-5 1 0 0 0,-14-1 0 0 0,18-1 0 0 0,-1 1 0 0 0,1-1 0 0 0,0 0 0 0 0,-1-1 0 0 0,-2-1 0 0 0,-26-4-20 0 0,24 5 5 0 0,1-1 1 0 0,-1-1-1 0 0,-10-3 15 0 0,7 0 0 0 0,-1 2 0 0 0,1 0 0 0 0,-1 1 0 0 0,0 0 0 0 0,-1 2 0 0 0,-4-1 0 0 0,19 2 0 0 0,0 1 0 0 0,0-1 0 0 0,1 0 0 0 0,-1 0 0 0 0,0 1 0 0 0,0 0 0 0 0,0-1 0 0 0,1 1 0 0 0,-1 0 0 0 0,-2 1 0 0 0,-17 5 0 0 0,1 1 0 0 0,-12 7 0 0 0,16-8 0 0 0,12-6 0 0 0,0 1 0 0 0,1 0 0 0 0,-1 1 0 0 0,1-1 0 0 0,-1 1 0 0 0,1 0 0 0 0,-3 2 0 0 0,3-1 0 0 0,-1-1 0 0 0,0 1 0 0 0,0-1 0 0 0,0 0 0 0 0,1-1 0 0 0,0 0 0 0 0,1 0 0 0 0,-1 1 0 0 0,0 0 0 0 0,1-1 0 0 0,0 1 0 0 0,-1 1 0 0 0,-17 23 67 0 0,-13 23-67 0 0,24-34 5 0 0,-19 35-5 0 0,10-16 0 0 0,-9 23 0 0 0,13-24 0 0 0,9-20 0 0 0,1 0 0 0 0,-1 4 0 0 0,3-6 0 0 0,-1 0 0 0 0,-1-1 0 0 0,-2 5 0 0 0,-6 12 0 0 0,0 1 0 0 0,0 10 0 0 0,1-6 0 0 0,-3 6 0 0 0,-17 30 0 0 0,23-49 0 0 0,1 0 0 0 0,-2 8 0 0 0,-8 19 0 0 0,-9 23 0 0 0,10-25 0 0 0,-5 7 0 0 0,5-17 0 0 0,6-14 0 0 0,0 1 0 0 0,2 1 0 0 0,1-1 0 0 0,-1 5 0 0 0,-39 145 0 0 0,35-134 0 0 0,3-9 0 0 0,1 3 0 0 0,-4 29 0 0 0,-1 37 0 0 0,10-73 0 0 0,-1 9 0 0 0,1-12 0 0 0,2 1 0 0 0,-1 15 0 0 0,1 6 0 0 0,1-23 0 0 0,1 13 0 0 0,0 89 0 0 0,0-7 0 0 0,-1-92 0 0 0,1-15 0 0 0,0 1 0 0 0,1 5 0 0 0,0-8 0 0 0,0 0 0 0 0,-1 1 0 0 0,0-1 0 0 0,0 0 0 0 0,-1 0 0 0 0,0 0 0 0 0,0 1 0 0 0,-2 9 0 0 0,1 1 0 0 0,2-1 0 0 0,-1 1 0 0 0,2 5 0 0 0,0 10 0 0 0,1 22 0 0 0,7 32 0 0 0,-4-38 0 0 0,-3-17 0 0 0,-1-15 0 0 0,3 16 0 0 0,10 82 0 0 0,-2-38 0 0 0,-7-35 0 0 0,-5-28 0 0 0,2 0 0 0 0,2 9 0 0 0,6 31 0 0 0,-5-26 0 0 0,2 0 0 0 0,5 17 0 0 0,-7-28 0 0 0,0 0 0 0 0,0 8 0 0 0,-2-7 0 0 0,1-1 0 0 0,3 9 0 0 0,1 1 0 0 0,3 16 0 0 0,-9-34 0 0 0,9 46 0 0 0,10 37 0 0 0,13 52 0 0 0,-28-122 0 0 0,0 1 0 0 0,2-2 0 0 0,6 12 0 0 0,-1-1 0 0 0,-1 2 0 0 0,0 0 0 0 0,1 0 0 0 0,2 0 0 0 0,5 5 0 0 0,-8-18 0 0 0,7 8 0 0 0,-8-14 0 0 0,-1 1 0 0 0,-1 1 0 0 0,0 0 0 0 0,-4-7 0 0 0,1-1 0 0 0,0 0 0 0 0,0 0 0 0 0,1 0 0 0 0,5 5 0 0 0,5 6 0 0 0,31 35 0 0 0,-45-53 0 0 0,20 23 0 0 0,1-1 0 0 0,13 10 0 0 0,36 32 0 0 0,-40-38 0 0 0,-14-11 0 0 0,10 5 0 0 0,3 4 0 0 0,-24-19 0 0 0,1 0 0 0 0,0 0 0 0 0,1 0 0 0 0,0-1 0 0 0,9 4 0 0 0,53 25 0 0 0,-59-29 0 0 0,-6-3 0 0 0,0 0 0 0 0,0 0 0 0 0,6 0 0 0 0,-5 0 0 0 0,0 0 0 0 0,0 0 0 0 0,0 1 0 0 0,6 4 0 0 0,9 3 0 0 0,-17-8 0 0 0,-1 0 0 0 0,0 0 0 0 0,1 1 0 0 0,-1 0 0 0 0,25 16 0 0 0,-14-9 0 0 0,-2-1 0 0 0,1 0 0 0 0,14 8 0 0 0,38 19 0 0 0,-63-35 0 0 0,0 0 0 0 0,0-1 0 0 0,0 1 0 0 0,0-1 0 0 0,2 0 0 0 0,-1 0 0 0 0,0 1 0 0 0,-1-1 0 0 0,1 1 0 0 0,0 0 0 0 0,1 0 0 0 0,-1 0 0 0 0,1 0 0 0 0,0 0 0 0 0,0-1 0 0 0,4 1 0 0 0,-2-1 0 0 0,0 1 0 0 0,0 0 0 0 0,1 1 0 0 0,2 0 0 0 0,-1 1 0 0 0,1-2 0 0 0,0 0 0 0 0,1 0 0 0 0,-1-1 0 0 0,7 0 0 0 0,2-2-286 0 0,0 0 0 0 0,0-2 0 0 0,-1 0 0 0 0,1-1 0 0 0,15-6 286 0 0,-6 1-7154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25.80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0 100 4607 0 0,'0'0'102'0'0,"0"0"20"0"0,0 0 6 0 0,1-1 51 0 0,0-13 701 0 0,-1 13-371 0 0,0-1-97 0 0,0 0-1 0 0,0 0 0 0 0,0 0 0 0 0,1 0 1 0 0,-1 1-1 0 0,1-1 0 0 0,0-2-411 0 0,-1 4-239 0 0,5-14 327 0 0,2-4 1246 0 0,-3 11-857 0 0,-3 4-376 0 0,1 0-29 0 0,9-4-80 0 0,-4 0 8 0 0,-3 1-64 0 0,-3 5-273 0 0,-1 1-138 0 0,0 0-33 0 0,0 0-4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22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0 1375 0 0,'0'0'263'0'0,"0"0"566"0"0,0 0 253 0 0,0 0 50 0 0,-2 0-102 0 0,-6 0-468 0 0,6 0-208 0 0,2 0-39 0 0,0 0-23 0 0,0 0-59 0 0,0 0-29 0 0,0 0-4 0 0,0 0-1 0 0,0 0-6 0 0,0 0-1 0 0,0 0 0 0 0,0 0-2 0 0,0 0-13 0 0,0 0-8 0 0,0 0-1 0 0,1 2-1 0 0,6 9 2 0 0,0-1 0 0 0,1 0 0 0 0,0 0 0 0 0,0-1 0 0 0,1 0 0 0 0,0-1 0 0 0,0 1 0 0 0,4 0-169 0 0,-11-7 22 0 0,0-1 0 0 0,0 0 0 0 0,0-1 0 0 0,0 1 1 0 0,0 0-1 0 0,0-1 0 0 0,0 1 0 0 0,1-1 0 0 0,-1 1 0 0 0,1-1-22 0 0,13 4 147 0 0,-6-1-63 0 0,-6-1-18 0 0,1 0 1 0 0,-1-1-1 0 0,1 0 0 0 0,-1 0 0 0 0,1 0 0 0 0,1 0-66 0 0,13 1 277 0 0,-14-1-203 0 0,-1 0-1 0 0,1 0 1 0 0,-1-1 0 0 0,1 0 0 0 0,-1 0 0 0 0,1-1-74 0 0,79-8 782 0 0,-80 9-756 0 0,0 0 1 0 0,1 0-1 0 0,-1 1 0 0 0,3-1-26 0 0,14 2 79 0 0,-14-3-66 0 0,1 1 1 0 0,-1 0 0 0 0,1 0 0 0 0,-1 1 0 0 0,1 0-1 0 0,4 1-13 0 0,-2 0 9 0 0,0 0-1 0 0,0-1 1 0 0,0-1-1 0 0,0 0 0 0 0,0 0 1 0 0,0-1-1 0 0,0 0 1 0 0,0-1-9 0 0,0 1 10 0 0,1-1 0 0 0,-1 2 0 0 0,1-1 0 0 0,-1 1 0 0 0,1 1 0 0 0,9 1-10 0 0,0 2 0 0 0,1-2 0 0 0,-1 0 0 0 0,1-2 0 0 0,0 0 0 0 0,5-2 0 0 0,-15 1 8 0 0,-1 0 0 0 0,8-3-8 0 0,-7 2 24 0 0,0 0 0 0 0,9 0-24 0 0,13 0 11 0 0,18-5-11 0 0,-42 6 18 0 0,0 0-1 0 0,0 1 1 0 0,1 0-18 0 0,-3 1 3 0 0,0-1-1 0 0,0-1 1 0 0,0 1 0 0 0,4-2-3 0 0,-1 1 11 0 0,0-1 0 0 0,1 2 1 0 0,1-1-12 0 0,-3 1 6 0 0,0 0 1 0 0,1-1-1 0 0,7-2-6 0 0,-5 1 14 0 0,1 0-1 0 0,-1 1 0 0 0,1 0 0 0 0,0 1 0 0 0,-1 1 1 0 0,5 0-14 0 0,28 1 38 0 0,-45-2-38 0 0,30 0 42 0 0,0 2 1 0 0,7 1-43 0 0,-32-2 13 0 0,21 0 27 0 0,21-2-29 0 0,11-2-11 0 0,-51 2 13 0 0,0 0 1 0 0,-1-1-1 0 0,1 0 1 0 0,2-1-14 0 0,16-5 53 0 0,8-1 53 0 0,-20 5-14 0 0,1 1 0 0 0,13-2-92 0 0,-1 0 11 0 0,-16 4 16 0 0,-1-1-1 0 0,7 0-26 0 0,-9 1 1 0 0,0 0 0 0 0,0 0 0 0 0,1-1-1 0 0,1-1 0 0 0,-4 1 6 0 0,-1 1 0 0 0,1-1-1 0 0,0 1 1 0 0,-1 0-1 0 0,1 1 1 0 0,0-1-1 0 0,0 1 1 0 0,0 0-1 0 0,0 0 1 0 0,-1 0-1 0 0,2 1-5 0 0,2 1 0 0 0,-3 0 0 0 0,0-1 0 0 0,-1 0 0 0 0,1 0 0 0 0,0-1 0 0 0,1 1 0 0 0,17 1 0 0 0,-12 0 0 0 0,-2-3 0 0 0,23 2 0 0 0,-10-1-2 0 0,-1 0 58 0 0,-7 1-46 0 0,-12 0-10 0 0,0 0 0 0 0,19 9 0 0 0,-8-5 11 0 0,0-2 32 0 0,11 2-31 0 0,-19-5-14 0 0,9 0 2 0 0,5 0 0 0 0,-15 1 0 0 0,0 1 0 0 0,14 2 28 0 0,-17-4-8 0 0,17 7-4 0 0,-5-2-16 0 0,0-3 0 0 0,2-1 0 0 0,24 1 48 0 0,-37-2-125 0 0,0-1-4 0 0,23-11-815 0 0,-14 6-18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5.4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0 6447 0 0,'0'0'142'0'0,"0"0"22"0"0,0 0 13 0 0,0 0 55 0 0,0 0 181 0 0,0 0 78 0 0,0 0 18 0 0,0 0 3 0 0,0 0 0 0 0,0 0 0 0 0,0 0 0 0 0,0 0-69 0 0,-1 2-294 0 0,-1 0-27 0 0,1 0-1 0 0,0 0 0 0 0,0 0 1 0 0,0 0-1 0 0,0 0 0 0 0,0 0 1 0 0,0 0-1 0 0,1 0 0 0 0,-1 1 1 0 0,1-1-1 0 0,0 0 0 0 0,-1 0-121 0 0,-5 143 608 0 0,6-145-608 0 0,0 54 0 0 0,5 22 0 0 0,-4-57 657 0 0,-1 12-657 0 0,-1-19 275 0 0,1 0 0 0 0,1 0 0 0 0,0 0 0 0 0,1 0 0 0 0,2 10-275 0 0,-2-16 2 0 0,0 0-1 0 0,1 0 1 0 0,0 0-1 0 0,0 0 1 0 0,0 0-1 0 0,1-1 1 0 0,-1 1 0 0 0,1-1-1 0 0,1 0 1 0 0,-1 0-1 0 0,1 0 1 0 0,0-1-1 0 0,0 1-1 0 0,0-2 0 0 0,-1 0 0 0 0,1 0-1 0 0,0 0 1 0 0,0 0 0 0 0,0-1 0 0 0,0 0-1 0 0,0 0 1 0 0,1 0 0 0 0,-1-1 0 0 0,1 1-1 0 0,-1-1 1 0 0,1-1 0 0 0,-1 1 0 0 0,1-1-1 0 0,2 0 1 0 0,4-1 0 0 0,-1 0 0 0 0,0 0 0 0 0,0-1 0 0 0,0-1 0 0 0,0 0 0 0 0,-1 0 0 0 0,-3 0 0 0 0,-1 0 0 0 0,0 1 0 0 0,0-2 0 0 0,0 1 0 0 0,0-1 0 0 0,-1 0 0 0 0,1 0 0 0 0,-1-1 0 0 0,0 1 0 0 0,2-4 0 0 0,0 1 0 0 0,0-2 0 0 0,0 1 0 0 0,-1-1 0 0 0,0 0 0 0 0,-1 0 0 0 0,2-4 0 0 0,1-5 186 0 0,-1 0 1 0 0,0-1-1 0 0,-2 0 0 0 0,0-1 0 0 0,-1 1 0 0 0,-1-1 1 0 0,-1 1-1 0 0,0-1 0 0 0,-2 0 0 0 0,0 0 0 0 0,-2-8-186 0 0,0-12 0 0 0,1 29-158 0 0,-1 9 38 0 0,1 1-3 0 0,1-1-352 0 0,0 2-669 0 0,0 0-2676 0 0,0 0-1148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8.0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5 167 4607 0 0,'0'0'208'0'0,"0"0"67"0"0,0 0 154 0 0,0 0 69 0 0,0 0 12 0 0,0 0 2 0 0,0 0 0 0 0,-1 1 0 0 0,-2 4 4369 0 0,9-11-4038 0 0,10-13-420 0 0,-11 10-271 0 0,1-1 89 0 0,0 0 1 0 0,0 1-1 0 0,1 0 0 0 0,7-8-241 0 0,11-9 0 0 0,-17 16 0 0 0,1 1 0 0 0,0 0 0 0 0,0 1 0 0 0,10-7 0 0 0,-8 9 0 0 0,-8 5 0 0 0,0 2 0 0 0,4-2 72 0 0,-5 1 299 0 0,0 3-247 0 0,0-1 0 0 0,-1 0 0 0 0,1 1 0 0 0,0 0 0 0 0,-1-1 0 0 0,1 1 0 0 0,-1 0 0 0 0,0-1 1 0 0,0 1-1 0 0,0 0 0 0 0,0 0 0 0 0,-1 0 0 0 0,1 0 0 0 0,-1 1-124 0 0,1 7-86 0 0,0-1 0 0 0,-2 0 0 0 0,0 6 86 0 0,0-2 126 0 0,1-7-126 0 0,-1 27 0 0 0,-3 1 0 0 0,0 1 0 0 0,0-18 0 0 0,2-1 0 0 0,-2-1 0 0 0,0 0 0 0 0,-3 8 0 0 0,5-19 0 0 0,-4 14 0 0 0,6-18-7 0 0,1-2 8 0 0,1-5 45 0 0,5-10 357 0 0,1-11-202 0 0,2 1-1 0 0,1 0 1 0 0,1 1 0 0 0,1 0-1 0 0,1 1 1 0 0,1 0 0 0 0,1 1-1 0 0,3-1-200 0 0,-15 19 0 0 0,-1 1 0 0 0,2 0 0 0 0,-1 1 0 0 0,0-1 0 0 0,1 1 0 0 0,0-1 0 0 0,2 1 0 0 0,1 6 0 0 0,-1 2 0 0 0,-5-3 0 0 0,-1 0 0 0 0,1 0 0 0 0,-1-1 0 0 0,0 1 0 0 0,0 0 0 0 0,0 1 0 0 0,0-1 0 0 0,0 0 0 0 0,1 2 0 0 0,-1 2 0 0 0,0-1 0 0 0,0 1 0 0 0,-1 0 0 0 0,0 0 0 0 0,0 2 0 0 0,0-8 0 0 0,-1 12 0 0 0,-2 6 0 0 0,3-18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0,3-4 0 0 0,6-10 0 0 0,-6 9 0 0 0,13-23 0 0 0,-8 14 0 0 0,0 0 0 0 0,1 0 0 0 0,-6 11 0 0 0,-1-1 0 0 0,1 1 0 0 0,0 0 0 0 0,0 0 0 0 0,0 0 0 0 0,1 0 0 0 0,-1 1 0 0 0,0-1 0 0 0,4-1 0 0 0,-5 3 0 0 0,0 1 0 0 0,-1-1 0 0 0,1 1 0 0 0,0-1 0 0 0,-1 1 0 0 0,1-1 0 0 0,0 1 0 0 0,0 0 0 0 0,0 0 0 0 0,-1 0 0 0 0,1 0 0 0 0,0 0 0 0 0,0 0 0 0 0,-1 1 0 0 0,1-1 0 0 0,0 0 0 0 0,0 1 0 0 0,-1 0 0 0 0,1-1 0 0 0,0 1 0 0 0,-1 0 0 0 0,1 0 0 0 0,-1 0 0 0 0,1 0 0 0 0,-1 0 0 0 0,1 0 0 0 0,-1 0 0 0 0,0 0 0 0 0,0 1 0 0 0,1 0 0 0 0,4 4 0 0 0,-1 1 0 0 0,0 0 0 0 0,0 1 0 0 0,-1-1 0 0 0,3 5 0 0 0,0 4 0 0 0,-1-1 0 0 0,0 1 0 0 0,0 0 0 0 0,-2 1 0 0 0,0-1 0 0 0,-1 1 0 0 0,0 0 0 0 0,-1 7 0 0 0,1 11 11 0 0,0-17-423 0 0,-1 15 412 0 0,-1 21-2428 0 0,-1-52 1437 0 0,0-2-29 0 0,0 0-4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8.7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6 6447 0 0,'0'0'142'0'0,"0"0"22"0"0,0 0 13 0 0,-1 1-20 0 0,-6 1-50 0 0,6-1 274 0 0,-7 1 619 0 0,6-1-488 0 0,2-1 0 0 0,0 0 0 0 0,0 0 0 0 0,0 0-69 0 0,0 0-222 0 0,0 0 166 0 0,0 0 101 0 0,0 0 21 0 0,0 0 3 0 0,0 0 0 0 0,0 0 0 0 0,0 0 0 0 0,0 0-69 0 0,2 0-294 0 0,10 0-22 0 0,-6 0 205 0 0,0 0 1 0 0,1 0-1 0 0,-1 0 0 0 0,4-2-332 0 0,21-3 587 0 0,14 1-587 0 0,-42 4 21 0 0,16-1-21 0 0,0 1 0 0 0,0 1 0 0 0,-1 0 0 0 0,13 4 0 0 0,-27-5 0 0 0,9 2 0 0 0,-1 0 0 0 0,0 1 0 0 0,0 0 0 0 0,1 1 0 0 0,-1-1 0 0 0,-9-2 0 0 0,0-1 0 0 0,0 1 0 0 0,0 0 0 0 0,-1 0 0 0 0,1 0 0 0 0,0 0 0 0 0,-1 1 0 0 0,1-1 0 0 0,-1 1 0 0 0,2 0 0 0 0,1 2-64 0 0,-4-3-273 0 0,-1-1-138 0 0,0 0-1022 0 0,0 0-3962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9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10135 0 0,'0'0'231'0'0,"0"0"29"0"0,0 0 19 0 0,1 2 37 0 0,4 7 125 0 0,-4-7 58 0 0,-1-2 11 0 0,1 1 2 0 0,11 10 125 0 0,0-2 0 0 0,1 1 0 0 0,0-2-1 0 0,6 3-636 0 0,-6-3 329 0 0,0 0 0 0 0,-1 0 0 0 0,0 1 0 0 0,-1 1 0 0 0,7 6-329 0 0,-12-9 0 0 0,-2-4 0 0 0,0 1 0 0 0,-1 0 0 0 0,1 1 0 0 0,-1-1 0 0 0,0 0 0 0 0,0 1 0 0 0,-1 0 0 0 0,1 0 0 0 0,-1 0 0 0 0,1 3 0 0 0,-3-6-5 0 0,2 2 77 0 0,-1 0 0 0 0,0 0 0 0 0,0 0 0 0 0,0 0 0 0 0,0 0 0 0 0,-1 0 0 0 0,0 0 0 0 0,0 0 0 0 0,0 0 0 0 0,0 0 0 0 0,-1 0 0 0 0,1 0 0 0 0,-2 3-72 0 0,-3 8 243 0 0,-1-1 0 0 0,0 1 0 0 0,-1-1 0 0 0,-1-1 0 0 0,-8 12-243 0 0,-3 0-49 0 0,-1 0 0 0 0,-9 8 49 0 0,19-23 114 0 0,1-1 0 0 0,-2 1-114 0 0,8-7-364 0 0,-1-1-1 0 0,1 0 1 0 0,0 0-1 0 0,-1 0 1 0 0,1 0-1 0 0,-1 0 1 0 0,1-1-1 0 0,-5 2 365 0 0,7-3-1514 0 0,1 0-20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0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28 6447 0 0,'0'0'142'0'0,"0"0"22"0"0,0 0 13 0 0,-1-1-20 0 0,0-4-125 0 0,-1-10 409 0 0,3 10 784 0 0,0 3 4709 0 0,-7 95-5326 0 0,4-47-608 0 0,-3 10 0 0 0,3-41 0 0 0,0 7 0 0 0,-1 0 0 0 0,-2 1 0 0 0,0-1 0 0 0,-1-1 0 0 0,-9 20 0 0 0,0 2 0 0 0,12-36 0 0 0,3-7 0 0 0,0 0 0 0 0,0 0 0 0 0,0 0 0 0 0,0 0 0 0 0,0 0 0 0 0,0 0 0 0 0,0 0 0 0 0,0 0 0 0 0,-1 1 0 0 0,1-1 0 0 0,0 0 0 0 0,0 0 0 0 0,0 0 0 0 0,0 0 0 0 0,0 0 0 0 0,0 0 0 0 0,0 0 0 0 0,0 0 0 0 0,0 0 0 0 0,0 0 0 0 0,0 0 0 0 0,0 0 0 0 0,0 0 0 0 0,0 0 0 0 0,0 0 0 0 0,0 0 0 0 0,0 0 0 0 0,0 0 0 0 0,0 0 0 0 0,0 0 0 0 0,0 0 0 0 0,0 0 0 0 0,0 0 0 0 0,-1 0 0 0 0,1-1 0 0 0,0 1 0 0 0,0 0 0 0 0,0 0 0 0 0,0 0 0 0 0,0 0 0 0 0,0 0 0 0 0,0 0 0 0 0,0 0 0 0 0,0 0 0 0 0,0 0 0 0 0,0 0 0 0 0,0 0 0 0 0,0 0 0 0 0,0 0 0 0 0,0 0 0 0 0,0 0 0 0 0,0 0 0 0 0,0 0 0 0 0,0 0 0 0 0,0 0 0 0 0,0 0 0 0 0,-1-5 0 0 0,1 1 73 0 0,0 1 0 0 0,1-1 0 0 0,-1 1 0 0 0,1-1 0 0 0,-1 1-1 0 0,1-1 1 0 0,0 1 0 0 0,1-3-73 0 0,15-28 1029 0 0,-5 7-609 0 0,-7 16-410 0 0,1-5-8 0 0,1 1 0 0 0,1 0 0 0 0,6-10-2 0 0,-1 5 0 0 0,2-3 0 0 0,1 0 0 0 0,2 1 0 0 0,2-2 0 0 0,-16 20 0 0 0,8-9 0 0 0,10-8 0 0 0,-17 17 0 0 0,0 0 0 0 0,1 1 0 0 0,-1-1 0 0 0,1 1 0 0 0,-1 0 0 0 0,5-1 0 0 0,0 2 0 0 0,0 3 0 0 0,-8 0 0 0 0,5 3 0 0 0,2 13 0 0 0,-8-14 0 0 0,0-1 0 0 0,0 1 0 0 0,-1 0 0 0 0,1-1 0 0 0,-1 1 0 0 0,0 0 0 0 0,0 0 0 0 0,0-1 0 0 0,0 1 0 0 0,0 0 0 0 0,0 0 0 0 0,-1-1 0 0 0,0 1 0 0 0,1 0 0 0 0,-1-1 0 0 0,-1 2 0 0 0,-2 7 0 0 0,-1-1 0 0 0,0 0 0 0 0,-3 3 0 0 0,7-12 0 0 0,-3 6 41 0 0,0-1 1 0 0,0 0-1 0 0,-1 0 0 0 0,0 0 0 0 0,-1-1 0 0 0,1 0 0 0 0,-1 0 1 0 0,0 0-1 0 0,-5 2-41 0 0,7-4-171 0 0,-1 0 0 0 0,0-1 0 0 0,-1 1 0 0 0,1-1 0 0 0,0-1 0 0 0,-2 1 171 0 0,3-1-648 0 0,0 0 0 0 0,0 0 0 0 0,0-1 0 0 0,0 0 0 0 0,0 0 0 0 0,0 0-1 0 0,0 0 1 0 0,-3-1 648 0 0,-6-2-4968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0.8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1 437 8287 0 0,'0'0'382'0'0,"0"0"-8"0"0,0 0-170 0 0,0 0 176 0 0,0 0 107 0 0,0 0 22 0 0,1-1 3 0 0,4-1-186 0 0,0 0 0 0 0,-1 0 0 0 0,1-1 0 0 0,-1 1-1 0 0,1-1 1 0 0,-1 0 0 0 0,0 0 0 0 0,0-1 0 0 0,0 1-1 0 0,-1-1 1 0 0,2-1-326 0 0,6-8 443 0 0,-1 0 0 0 0,-1-1-1 0 0,0 0 1 0 0,-1 0 0 0 0,0-1-1 0 0,-1-2-442 0 0,9-20 0 0 0,-4 11 0 0 0,-2-2 0 0 0,-7 19 0 0 0,0 0 0 0 0,-1-1 0 0 0,0 1 0 0 0,-1 0 0 0 0,0-2 0 0 0,0-5 0 0 0,0 9 0 0 0,0 0 0 0 0,-1-1 0 0 0,0 1 0 0 0,-1 0 0 0 0,1-1 0 0 0,-1 1 0 0 0,-1 0 0 0 0,0-3 0 0 0,-3-4 0 0 0,5 11 0 0 0,-1 0 0 0 0,0 0 0 0 0,0 0 0 0 0,0 0 0 0 0,0 0 0 0 0,0 0 0 0 0,-1 0 0 0 0,1 0 0 0 0,-1 1 0 0 0,0-1 0 0 0,0 0 0 0 0,0 1 0 0 0,0 0 0 0 0,0-1 0 0 0,0 1 0 0 0,-1 0 0 0 0,0 0 0 0 0,-7-4 0 0 0,7 7 0 0 0,1-1 0 0 0,1 1 0 0 0,-1 0 0 0 0,1 0 0 0 0,-1-1 0 0 0,0 1 0 0 0,1 0 0 0 0,0 0 0 0 0,-1 0 0 0 0,1 0 0 0 0,0 1 0 0 0,-1-1 0 0 0,1 0 0 0 0,0 1 0 0 0,0-1 0 0 0,0 0 0 0 0,0 1 0 0 0,0-1 0 0 0,0 2 0 0 0,-3 5 0 0 0,0 1 0 0 0,-2 7 0 0 0,4-10 0 0 0,-7 18 0 0 0,2 1 0 0 0,1-1 0 0 0,-2 21 0 0 0,-5 75 0 0 0,11-91 310 0 0,1 0 1 0 0,2-1-1 0 0,2 14-310 0 0,-2-34 20 0 0,1 0 0 0 0,-1 0 0 0 0,1 0 0 0 0,1-1 0 0 0,0 1 1 0 0,0-1-1 0 0,0 1 0 0 0,1-1 0 0 0,0 0 0 0 0,0 0 0 0 0,1-1 0 0 0,2 3-20 0 0,-7-8-147 0 0,1 0 0 0 0,0 0 0 0 0,1 0-1 0 0,-1 0 1 0 0,0 0 0 0 0,0-1 0 0 0,0 1 0 0 0,0 0-1 0 0,1-1 1 0 0,-1 1 0 0 0,0-1 0 0 0,0 1-1 0 0,1-1 1 0 0,-1 0 0 0 0,1 1 0 0 0,-1-1 0 0 0,0 0-1 0 0,1 0 1 0 0,-1 0 0 0 0,0 0 0 0 0,1 0-1 0 0,-1 0 1 0 0,1-1 147 0 0,6 1-578 0 0,2 0-446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1.2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8287 0 0,'0'0'382'0'0,"0"0"-8"0"0,0 0-102 0 0,0 0 463 0 0,0 2 234 0 0,-4 16 896 0 0,3-10-1256 0 0,-1 0 0 0 0,1 0 0 0 0,0 7-609 0 0,5 134 2759 0 0,-2-100-2854 0 0,-2-20 123 0 0,-2 5-28 0 0,1-11-215 0 0,0 1 1 0 0,2 4 214 0 0,0-21-475 0 0,0-6-33 0 0,-1-1-72 0 0,0 0-285 0 0,0 0-126 0 0,0 0-29 0 0,0 0-4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1.5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 10135 0 0,'0'0'231'0'0,"0"0"29"0"0,0 0 19 0 0,2 1-41 0 0,5 1-65 0 0,0 0 0 0 0,0 0-1 0 0,0 0 1 0 0,0-1-1 0 0,1 0 1 0 0,-1-1 0 0 0,3 0-173 0 0,16 0 2367 0 0,13-3-2367 0 0,3-2 370 0 0,-11 1-132 0 0,0 2-238 0 0,22-3-4212 0 0,-36 4-560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2.0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253 24 10135 0 0,'0'0'231'0'0,"0"0"29"0"0,0 0 19 0 0,-1-1-41 0 0,-8-3-5 0 0,1 1 0 0 0,-1-1-1 0 0,0 1 1 0 0,0 1-1 0 0,0-1 1 0 0,0 2-1 0 0,-4-1-232 0 0,8 1 140 0 0,0 1-1 0 0,-1 0 0 0 0,1 0 0 0 0,0 1 0 0 0,0-1 0 0 0,0 1 0 0 0,0 0 0 0 0,0 0 1 0 0,0 1-1 0 0,0 0 0 0 0,0 0 0 0 0,0 0 0 0 0,1 0 0 0 0,-2 2-139 0 0,-7 4 144 0 0,-2 1 189 0 0,-9 8-333 0 0,20-14 17 0 0,0 1-1 0 0,1-1 0 0 0,-1 1 1 0 0,1-1-1 0 0,0 1 1 0 0,0 0-1 0 0,0 0 0 0 0,0 1-16 0 0,-8 13 0 0 0,6-10 0 0 0,3 2 0 0 0,1-1 0 0 0,2-8 0 0 0,-1-1 0 0 0,0 1 0 0 0,0 0 0 0 0,0-1 0 0 0,0 1 0 0 0,0-1 0 0 0,0 1 0 0 0,1-1 0 0 0,-1 1 0 0 0,0 0 0 0 0,1-1 0 0 0,-1 1 0 0 0,0-1 0 0 0,1 1 0 0 0,-1-1 0 0 0,1 1 0 0 0,0-1 0 0 0,-1 0 0 0 0,1 1 0 0 0,-1-1 0 0 0,1 0 0 0 0,0 1 0 0 0,-1-1 0 0 0,1 0 0 0 0,0 0 0 0 0,-1 0 0 0 0,1 0 0 0 0,0 1 0 0 0,3-1 155 0 0,0 0 1 0 0,0 0-1 0 0,0 0 0 0 0,1-1 0 0 0,0 0-155 0 0,13 0 664 0 0,2 0-72 0 0,15 0-576 0 0,-26 2-16 0 0,-7 0 0 0 0,0 1 0 0 0,-1-1 0 0 0,1 0 0 0 0,0 0 0 0 0,-1 1 0 0 0,1-1 0 0 0,-1 1 0 0 0,0 0 0 0 0,0-1 0 0 0,1 1 0 0 0,-1 0 0 0 0,0 0 0 0 0,0 0 0 0 0,7 10 0 0 0,-5-8 0 0 0,-1 0 0 0 0,1 1 0 0 0,-1-1 0 0 0,0 1 0 0 0,0-1 0 0 0,0 1 0 0 0,-1 0 0 0 0,0-1 0 0 0,0 1 0 0 0,0 0 0 0 0,0 0 0 0 0,-1 0 0 0 0,0 0 0 0 0,1 15 0 0 0,-2 0 0 0 0,-2 13 0 0 0,2-20 0 0 0,-2 14 917 0 0,-2 0-1 0 0,-7 18-916 0 0,2-1 215 0 0,7-31-215 0 0,-1 1 0 0 0,1 1 0 0 0,1-1 0 0 0,1 0 0 0 0,-1 5 0 0 0,2-6 0 0 0,-1-9 0 0 0,1-1 0 0 0,0 0 0 0 0,0 0 0 0 0,0 0 0 0 0,1 1 0 0 0,-1-1 0 0 0,1 0 0 0 0,-1 0 0 0 0,1 0 0 0 0,0 0 0 0 0,0 0 0 0 0,0 0 0 0 0,1 0 0 0 0,-1 0 0 0 0,1 0 0 0 0,0-1 0 0 0,-1 1 0 0 0,1-1 0 0 0,1 2 0 0 0,4 2 0 0 0,-5-5 0 0 0,1 0 0 0 0,0 1 0 0 0,-1-1 0 0 0,1-1 0 0 0,0 1 0 0 0,0 0 0 0 0,-1-1 0 0 0,1 1 0 0 0,0-1 0 0 0,0 0 0 0 0,0 0 0 0 0,0 0 0 0 0,2 0 0 0 0,1-1 0 0 0,-1 0 0 0 0,0 0 0 0 0,0 0 0 0 0,1-1 0 0 0,-1 0 0 0 0,-2 1-135 0 0,1 0-1 0 0,-1 0 1 0 0,1-1-1 0 0,-1 0 1 0 0,0 0-1 0 0,0 0 1 0 0,0 0-1 0 0,0 0 1 0 0,0 0-1 0 0,0-1 1 0 0,0-1 135 0 0,8-6-4920 0 0,-1 1-694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25.80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0 100 4607 0 0,'0'0'102'0'0,"0"0"20"0"0,0 0 6 0 0,1-1 51 0 0,0-13 701 0 0,-1 13-371 0 0,0-1-97 0 0,0 0-1 0 0,0 0 0 0 0,0 0 0 0 0,1 0 1 0 0,-1 1-1 0 0,1-1 0 0 0,0-2-411 0 0,-1 4-239 0 0,5-14 327 0 0,2-4 1246 0 0,-3 11-857 0 0,-3 4-376 0 0,1 0-29 0 0,9-4-80 0 0,-4 0 8 0 0,-3 1-64 0 0,-3 5-273 0 0,-1 1-138 0 0,0 0-33 0 0,0 0-4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29.04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215 718 4607 0 0,'0'0'208'0'0,"0"0"67"0"0,-1 1 154 0 0,-2 2-115 0 0,2-1-178 0 0,-1 0 0 0 0,0 0-1 0 0,0-1 1 0 0,0 1 0 0 0,1-1 0 0 0,-2 0 0 0 0,1 1 0 0 0,0-1 0 0 0,0 0-1 0 0,-2 0-135 0 0,-9 6 2048 0 0,12-7-1661 0 0,1 0 101 0 0,0 0 21 0 0,0 0-66 0 0,0 0-222 0 0,0 0 166 0 0,0 0 101 0 0,0 0 21 0 0,1 0-442 0 0,1-1-1 0 0,-1 1 1 0 0,0-1-1 0 0,1 0 1 0 0,-1 1-1 0 0,0-1 1 0 0,0 0-1 0 0,1 0-66 0 0,3-3 76 0 0,10-4 70 0 0,0-1-1 0 0,-1-1 1 0 0,4-4-146 0 0,26-17 494 0 0,7-4 249 0 0,-7 4-369 0 0,-27 18-374 0 0,0 0 0 0 0,9-11 0 0 0,0 1 0 0 0,42-38 0 0 0,16-14 0 0 0,-44 45 0 0 0,27-14 0 0 0,23-19 0 0 0,-57 38 0 0 0,27-22 0 0 0,2 3 0 0 0,36-19 0 0 0,-48 35 0 0 0,-43 25 72 0 0,-6 2 299 0 0,-1 1 117 0 0,0 0 21 0 0,0 0-66 0 0,-10-1-278 0 0,6 1-165 0 0,0 1 0 0 0,0-1 0 0 0,0 1 0 0 0,0 0 0 0 0,0 0 0 0 0,0 1 0 0 0,0-1 0 0 0,-1 1 0 0 0,-4 2 0 0 0,4-2 0 0 0,0 0 0 0 0,1 1 0 0 0,-1-1 0 0 0,-4 4 0 0 0,4-2 0 0 0,0-1 0 0 0,0 0 0 0 0,-3 2 0 0 0,-1-2 0 0 0,-1 1 0 0 0,-1 1 0 0 0,1 0 0 0 0,-7 5 0 0 0,-51 36 0 0 0,-81 57 0 0 0,75-47 0 0 0,-81 64 0 0 0,86-67 0 0 0,41-32 0 0 0,0 1 0 0 0,-10 12 0 0 0,26-22 342 0 0,-1 0-1 0 0,0-1 0 0 0,-1-1 1 0 0,0 0-1 0 0,0-1 0 0 0,-6 2-341 0 0,15-9 0 0 0,4-4 0 0 0,4-3 0 0 0,-3 5 0 0 0,6-7 0 0 0,-1-1 0 0 0,1 1 0 0 0,1 0 0 0 0,-1 1 0 0 0,1-1 0 0 0,1 1 0 0 0,17-14 0 0 0,5 0 0 0 0,-29 19 0 0 0,23-15 0 0 0,1-1 0 0 0,18-15 0 0 0,185-147 0 0 0,-206 164 0 0 0,22-17 0 0 0,2 3 0 0 0,15-7 0 0 0,19-10 0 0 0,-6 3 0 0 0,-44 29 0 0 0,-18 9 0 0 0,0 0 0 0 0,3-4 0 0 0,-76 59 0 0 0,-20 6 0 0 0,69-48 0 0 0,0 0 0 0 0,-10 4 0 0 0,-16 11 0 0 0,-6 9 0 0 0,3 2 0 0 0,-1 3 0 0 0,-18 16 0 0 0,-14 7 0 0 0,-64 56 0 0 0,108-92 1269 0 0,-25 14-1269 0 0,7-4 763 0 0,-16 12-747 0 0,69-52-16 0 0,8-7 0 0 0,318-256 0 0 0,-284 230 0 0 0,0-1 0 0 0,16-7 0 0 0,103-66 0 0 0,-33 24 0 0 0,-96 68 0 0 0,0 1 0 0 0,30-11 0 0 0,-62 29 0 0 0,1 0 0 0 0,-1 1 0 0 0,0-1 0 0 0,1 1 0 0 0,3-1 0 0 0,-9 2 0 0 0,0 0 0 0 0,0 0 0 0 0,1 0 0 0 0,-1 0 0 0 0,0 0 0 0 0,0 0 0 0 0,1 0 0 0 0,-1 0 0 0 0,0 0 0 0 0,0 0 0 0 0,0 0 0 0 0,1 0 0 0 0,-1 0 0 0 0,0 0 0 0 0,0 0 0 0 0,1 0 0 0 0,-1 1 0 0 0,0-1 0 0 0,0 0 0 0 0,0 0 0 0 0,1 0 0 0 0,-1 0 0 0 0,0 0 0 0 0,0 0 0 0 0,0 1 0 0 0,1-1 0 0 0,-1 0 0 0 0,0 0 0 0 0,0 2 0 0 0,-1-1 0 0 0,1 1 0 0 0,-1-1 0 0 0,1 1 0 0 0,-1-1 0 0 0,1 1 0 0 0,-1-1 0 0 0,0 1 0 0 0,0-1 0 0 0,0 0 0 0 0,0 2 0 0 0,-2 1 0 0 0,-7 10 0 0 0,0-1 0 0 0,0-1 0 0 0,-2 0 0 0 0,-9 9 0 0 0,-3 3 0 0 0,-11 10 0 0 0,-2-1 0 0 0,-4 0 0 0 0,-81 56 0 0 0,-37 20 0 0 0,-21 15 0 0 0,127-90 0 0 0,25-17 0 0 0,-14 13 0 0 0,32-23 0 0 0,5-5 0 0 0,4-3 0 0 0,4-5 0 0 0,-3 6 0 0 0,7-8 0 0 0,0 1 0 0 0,0-1 0 0 0,1 1 0 0 0,-1 0 0 0 0,4-1 0 0 0,6-6 0 0 0,9-6 0 0 0,1 1 0 0 0,8-4 0 0 0,35-24 0 0 0,-17 8 0 0 0,43-24 0 0 0,22-12 0 0 0,-50 31 0 0 0,0-3 0 0 0,5-3 0 0 0,-53 36 0 0 0,-10 8 0 0 0,0-1 0 0 0,0 1 0 0 0,1 1 0 0 0,-1 0 0 0 0,10-3 0 0 0,-14 7 0 0 0,-6 3 0 0 0,-5 3 0 0 0,5-5 0 0 0,-28 26 0 0 0,-1-2 0 0 0,-29 18 0 0 0,-11 9 0 0 0,21-14 0 0 0,-2-2 0 0 0,-9 3 0 0 0,-65 41 0 0 0,64-41 21 0 0,-43 18-21 0 0,10-5 1419 0 0,81-45-1267 0 0,1 1 0 0 0,-2-2 0 0 0,1 0 0 0 0,-12 4-152 0 0,23-9 0 0 0,1 0 0 0 0,0 0 0 0 0,0 0 0 0 0,-1 0 0 0 0,1 0 0 0 0,0 1 0 0 0,0-1 0 0 0,-1 0 0 0 0,1 0 0 0 0,0 0 0 0 0,-1 0 0 0 0,1 0 0 0 0,0 0 0 0 0,0 0 0 0 0,-1 0 0 0 0,1-1 0 0 0,0 1 0 0 0,0 0 0 0 0,-1 0 0 0 0,1 0 0 0 0,0 0 0 0 0,0 0 0 0 0,-1 0 0 0 0,1 0 0 0 0,0 0 0 0 0,0-1 0 0 0,-1 0 0 0 0,1 1 0 0 0,0-1 0 0 0,0 0 0 0 0,-1 0 0 0 0,1 0 0 0 0,0 0 0 0 0,0 0 0 0 0,0 0 0 0 0,0 1 0 0 0,0-1 0 0 0,0 0 0 0 0,1 0 0 0 0,-1 0 0 0 0,0 0 0 0 0,0 0 0 0 0,1 1 0 0 0,-1-1 0 0 0,1-1 0 0 0,8-17 0 0 0,2 0 0 0 0,1 1 0 0 0,1 0 0 0 0,10-10 0 0 0,47-47 0 0 0,-31 34 0 0 0,-16 16 0 0 0,1 1 0 0 0,4-1 0 0 0,145-121 0 0 0,-29 34 0 0 0,-119 96 0 0 0,-22 15 0 0 0,-7 6 0 0 0,-6 5 0 0 0,-13 11 0 0 0,-1-2 0 0 0,-25 16 0 0 0,8-5 0 0 0,-11 10 0 0 0,1 1 0 0 0,-126 103 0 0 0,-40 29 0 0 0,171-138 0 0 0,-26 18 0 0 0,63-45 0 0 0,34-30 0 0 0,82-60 0 0 0,-38 28 0 0 0,10-11 0 0 0,-11 8 0 0 0,-19 15 0 0 0,8-11 0 0 0,32-28 0 0 0,-46 43 0 0 0,-22 20 0 0 0,0 0 0 0 0,1 1 0 0 0,22-12 0 0 0,-1 0 0 0 0,-38 26 0 0 0,-4 4 0 0 0,-4 4 0 0 0,3-5 0 0 0,-11 15 0 0 0,0-1 0 0 0,-1-1 0 0 0,-8 7 0 0 0,-43 35 0 0 0,-4 5 0 0 0,-19 26 0 0 0,-5 6 0 0 0,-19 9 0 0 0,14-23 0 0 0,-15 4 0 0 0,11-5 0 0 0,99-76 0 0 0,-10 8 0 0 0,5-6 0 0 0,5-5 0 0 0,5-4 0 0 0,-4 6 0 0 0,10-12 0 0 0,1 0 0 0 0,1 1 0 0 0,0 0 0 0 0,0 1 0 0 0,2 0 0 0 0,8-8 0 0 0,67-56 0 0 0,144-115 0 0 0,-173 141 0 0 0,-17 13 0 0 0,1 2 0 0 0,24-12 0 0 0,29-18 0 0 0,-42 26 0 0 0,-51 35 0 0 0,0 0 0 0 0,0-1 0 0 0,0 2 0 0 0,0-1 0 0 0,2 0 0 0 0,-6 2 0 0 0,0 0 0 0 0,0 0 0 0 0,0 0 0 0 0,0 0 0 0 0,0 0 0 0 0,-1 0 0 0 0,1 1 0 0 0,0-1 0 0 0,0 0 0 0 0,0 0 0 0 0,0 0 0 0 0,0 0 0 0 0,0 0 0 0 0,0 0 0 0 0,0 0 0 0 0,1 0 0 0 0,-1 0 0 0 0,0 0 0 0 0,0 0 0 0 0,0 0 0 0 0,0 0 0 0 0,0 0 0 0 0,0 0 0 0 0,0 0 0 0 0,0 0 0 0 0,0 0 0 0 0,0 0 0 0 0,0 0 0 0 0,0 0 0 0 0,0 1 0 0 0,0-1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0,0-1 0 0 0,-4 7 0 0 0,-8 7 0 0 0,-165 126 0 0 0,28-30 0 0 0,-110 76 0 0 0,210-154 0 0 0,-51 37 0 0 0,91-61 0 0 0,-1-1 0 0 0,1-1 0 0 0,-5 2 0 0 0,8-4 0 0 0,2-2 0 0 0,6-5 0 0 0,8-6 0 0 0,-10 10 0 0 0,182-154 0 0 0,-121 105 0 0 0,44-30 0 0 0,-5 4 0 0 0,-50 36 0 0 0,2 3 0 0 0,2 0 0 0 0,118-72 0 0 0,-167 105 0 0 0,1 0 0 0 0,0 0 0 0 0,-1 1 0 0 0,5-2 0 0 0,-2 3 0 0 0,-6 4 0 0 0,-4 2 0 0 0,2-5 0 0 0,-2 4 0 0 0,0-1 0 0 0,0 1 0 0 0,0-1 0 0 0,0 0 0 0 0,0 1 0 0 0,0-1 0 0 0,-3 2 0 0 0,-22 21 0 0 0,17-17 0 0 0,-46 42 0 0 0,-19 10 0 0 0,-10 11 0 0 0,7-5 0 0 0,-2-4 0 0 0,-192 142 0 0 0,241-185 0 0 0,-7 6 0 0 0,179-143 0 0 0,-50 37 0 0 0,37-45 0 0 0,-85 85 0 0 0,3 1 0 0 0,14-7 0 0 0,28-24 0 0 0,82-69 0 0 0,-141 118 0 0 0,-28 21 0 0 0,-1 0 0 0 0,0-1 0 0 0,0 1 0 0 0,0 0 0 0 0,0 0 0 0 0,0 0 0 0 0,0 0 0 0 0,0 0 0 0 0,0 0 0 0 0,0 0 0 0 0,0 0 0 0 0,0 0 0 0 0,0-1 0 0 0,1 1 0 0 0,-1 0 0 0 0,0 0 0 0 0,0 0 0 0 0,0 0 0 0 0,0 0 0 0 0,0 0 0 0 0,0 0 0 0 0,0 0 0 0 0,1 0 0 0 0,-1 0 0 0 0,0 0 0 0 0,0 0 0 0 0,0 0 0 0 0,0 0 0 0 0,0 0 0 0 0,0 0 0 0 0,0 0 0 0 0,1 0 0 0 0,-1 0 0 0 0,0 0 0 0 0,0 0 0 0 0,0 0 0 0 0,0 0 0 0 0,0 0 0 0 0,0 0 0 0 0,0 0 0 0 0,1 0 0 0 0,-1 1 0 0 0,0-1 0 0 0,-3 5 0 0 0,-7 9 0 0 0,-12 8 0 0 0,-2-1 0 0 0,-12 9 0 0 0,5-4 0 0 0,-188 154 0 0 0,144-119 0 0 0,-115 81 7 0 0,-6-9-51 0 0,123-84-52 0 0,-36 28-1723 0 0,57-39-4839 0 0,31-23 220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3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4 103 6447 0 0,'0'0'298'0'0,"0"0"-10"0"0,-1 1-118 0 0,1-1-140 0 0,-1 0 0 0 0,1 1 0 0 0,0-1-1 0 0,0 0 1 0 0,0 0 0 0 0,0 0 0 0 0,0 0-1 0 0,0 0 1 0 0,-1 0 0 0 0,1 0-1 0 0,0 0 1 0 0,0 1 0 0 0,0-1 0 0 0,0 0-1 0 0,0 0 1 0 0,0 0 0 0 0,0 0 0 0 0,0 0-1 0 0,0 1 1 0 0,0-1 0 0 0,0 0 0 0 0,0 0-1 0 0,0 0 1 0 0,0 0 0 0 0,0 1-1 0 0,0-1 1 0 0,0 0 0 0 0,0 0 0 0 0,0 0-1 0 0,0 0 1 0 0,0 1 0 0 0,0-1 0 0 0,0 0-1 0 0,0 0 1 0 0,0 0 0 0 0,0 0 0 0 0,0 0-1 0 0,0 1 1 0 0,0-1 0 0 0,0 0-1 0 0,0 0 1 0 0,0 0 0 0 0,1 0 0 0 0,-1 0-1 0 0,0 1-29 0 0,10 1 2785 0 0,-6-2-1784 0 0,1 0-1 0 0,0 0 0 0 0,-1-1 0 0 0,4 0-1000 0 0,5-3 266 0 0,0-1-1 0 0,0-1 0 0 0,0 0 1 0 0,0 0-1 0 0,-1-1 0 0 0,2-2-265 0 0,24-13 456 0 0,-14 8-433 0 0,-17 9 37 0 0,1 1 0 0 0,0 0 0 0 0,-1 0 0 0 0,1 1 0 0 0,1 0 0 0 0,-1 0 0 0 0,6-1-60 0 0,-12 4 174 0 0,-2-1-111 0 0,1 1 0 0 0,-1 0 1 0 0,1 0-1 0 0,-1 0 0 0 0,1 0 1 0 0,-1 0-1 0 0,0 0 0 0 0,1 0 1 0 0,-1 0-1 0 0,1-1 0 0 0,-1 2 0 0 0,1-1 1 0 0,-1 0-1 0 0,1 0 0 0 0,-1 0 1 0 0,0 0-1 0 0,1 0 0 0 0,-1 0 1 0 0,1 0-1 0 0,-1 1-63 0 0,11 5 173 0 0,-8-3-188 0 0,-2 0 22 0 0,1 0-7 0 0,-1 0 0 0 0,1 0 0 0 0,-1 0 0 0 0,1 0 0 0 0,-1 0 0 0 0,0 0 0 0 0,0 0 0 0 0,0 1 0 0 0,-1-1 0 0 0,1 0 0 0 0,-1 1 0 0 0,0 1 0 0 0,0 7 0 0 0,-1 1 0 0 0,-1 9 0 0 0,0 0 0 0 0,-1 3 0 0 0,0 1 0 0 0,-4 8 0 0 0,4-20 0 0 0,-1-1 0 0 0,0 0 0 0 0,-1 0 0 0 0,0 0 0 0 0,-3 2 0 0 0,4-8 72 0 0,26-50 2003 0 0,-17 31-2100 0 0,1 0 0 0 0,0 1 1 0 0,1-1-1 0 0,6-7 25 0 0,-7 11 0 0 0,0 1 0 0 0,1-1 0 0 0,0 1 0 0 0,0 0 0 0 0,1 1 0 0 0,-1 0 0 0 0,5-2 0 0 0,-10 7 0 0 0,-1 0 0 0 0,1 0 0 0 0,0 1 0 0 0,-1-1 0 0 0,1 1 0 0 0,0-1 0 0 0,0 1 0 0 0,0 0 0 0 0,1 0 0 0 0,8 1 0 0 0,-10-1 0 0 0,1 1 0 0 0,-1 0 0 0 0,0-1 0 0 0,0 1 0 0 0,0 0 0 0 0,0 0 0 0 0,0 0 0 0 0,0 0 0 0 0,0 0 0 0 0,0 0 0 0 0,0 0 0 0 0,0 1 0 0 0,10 18 0 0 0,-5-7 0 0 0,-3-7 0 0 0,0 1 0 0 0,0 0 0 0 0,-1-1 0 0 0,0 1 0 0 0,0 0 0 0 0,-1 0 0 0 0,0 0 0 0 0,0 0 0 0 0,-1 0 0 0 0,0 6 0 0 0,0-5 72 0 0,6-16 787 0 0,4-14 14 0 0,-7 16-792 0 0,0-1 1 0 0,0 1-1 0 0,2-4-81 0 0,6-5 0 0 0,-4 3 0 0 0,1 0 0 0 0,1 1 0 0 0,1-1 0 0 0,2-2 0 0 0,-5 6 0 0 0,0 1 0 0 0,1-1 0 0 0,0 0 0 0 0,-5 6 0 0 0,0 0 0 0 0,0 0 0 0 0,1 0 0 0 0,-1 0 0 0 0,0 1 0 0 0,1-1 0 0 0,-1 1 0 0 0,1 0 0 0 0,-1 0 0 0 0,4-1 0 0 0,-1 2 0 0 0,0-1 0 0 0,0 1 0 0 0,0 0 0 0 0,0 1 0 0 0,0-1 0 0 0,0 1 0 0 0,0 0 0 0 0,0 1 0 0 0,0 0 0 0 0,0 0 0 0 0,-1 0 0 0 0,1 0 0 0 0,-1 1 0 0 0,1 0 0 0 0,-1 0 0 0 0,0 0 0 0 0,0 1 0 0 0,1 0 0 0 0,11 12 0 0 0,0 0 0 0 0,0 0 0 0 0,-2 2 0 0 0,2 2 0 0 0,-4-5 0 0 0,-13-15 0 0 0,11 14 6 0 0,1-1 0 0 0,1 0 0 0 0,4 3-6 0 0,-12-13-20 0 0,0 1 0 0 0,0-1 0 0 0,0 1 0 0 0,0-2 0 0 0,1 1 0 0 0,-1 0 0 0 0,1-1 1 0 0,0 0-1 0 0,0-1 0 0 0,0 1 0 0 0,3-1 20 0 0,40 4-4001 0 0,-33-3 2467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32.6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3504 6447 0 0,'0'0'142'0'0,"0"0"22"0"0,0 0 13 0 0,-1 1-20 0 0,-8 10-122 0 0,8-10-35 0 0,0 1 0 0 0,0-1-1 0 0,0 1 1 0 0,0-1 0 0 0,0 1-1 0 0,0-1 1 0 0,0 0 0 0 0,-1 0-1 0 0,1 1 1 0 0,0-2 98 0 0,-13 12 743 0 0,8-10 4215 0 0,22 1-4448 0 0,-15-3-120 0 0,9 0 464 0 0,-3-1-931 0 0,-1 0 0 0 0,0 0 1 0 0,1 0-1 0 0,-1-1 0 0 0,0 0 0 0 0,0 0 0 0 0,1-2-21 0 0,9-4 19 0 0,14-10-19 0 0,-12 7-2 0 0,-4 3 2 0 0,-9 6 0 0 0,0-1 0 0 0,0 0 0 0 0,0-1 0 0 0,-1 1 0 0 0,5-4 0 0 0,1-3 88 0 0,14-15 1872 0 0,17-20-1960 0 0,-31 32 0 0 0,1 2 0 0 0,6-5 0 0 0,14-15 0 0 0,-26 25 0 0 0,-4 5 0 0 0,-1 0 0 0 0,1 1 0 0 0,-1-1 0 0 0,1 0 0 0 0,-1 1 0 0 0,1-1 0 0 0,0 1 0 0 0,-1-1 0 0 0,1 1 0 0 0,0-1 0 0 0,-1 1 0 0 0,1-1 0 0 0,0 1 0 0 0,0 0 0 0 0,0-1 0 0 0,-1 1 0 0 0,2 0 0 0 0,1-1 0 0 0,15-8 0 0 0,-9 5 0 0 0,-1-2 0 0 0,0 1 0 0 0,25-16 0 0 0,-26 16 0 0 0,11-7 0 0 0,-2 2 0 0 0,18-16 0 0 0,-4 8 0 0 0,-15 6 0 0 0,34-20 0 0 0,-43 28 260 0 0,0 1 0 0 0,0-1 0 0 0,3 0-260 0 0,17-10 834 0 0,13-6-1506 0 0,-38 19 782 0 0,1 0 0 0 0,0-1 0 0 0,-1 1 0 0 0,1-1 1 0 0,-1 1-1 0 0,1-1 0 0 0,-1 0 0 0 0,0 1-110 0 0,6-7-209 0 0,55-51 643 0 0,-60 57-434 0 0,3-3 0 0 0,1-10 0 0 0,-5 14 0 0 0,0-3 0 0 0,3-5 0 0 0,0 0 0 0 0,1 0 0 0 0,0 1 0 0 0,4-6 0 0 0,10-23 0 0 0,-15 28 0 0 0,1 0 0 0 0,0 0 0 0 0,0 1 0 0 0,1 0 0 0 0,1-2 0 0 0,-3 4 0 0 0,7-9 0 0 0,12-12 0 0 0,-12 15 0 0 0,0-2 0 0 0,-6 6 0 0 0,0 0 0 0 0,2-7 0 0 0,0 2 0 0 0,-6 9 0 0 0,3 0 0 0 0,6-8 0 0 0,-6 8 0 0 0,-1 0 0 0 0,1 0 0 0 0,-1-1 0 0 0,0 1 0 0 0,0-1 0 0 0,-1 0 0 0 0,2-4 0 0 0,6-12 0 0 0,-3 5 0 0 0,-3 8 0 0 0,-2 5 0 0 0,-1 1 0 0 0,14-21 0 0 0,8-8 0 0 0,-11 15 0 0 0,-7 9 0 0 0,0-1 0 0 0,-1 0 0 0 0,0 0 0 0 0,0 0 0 0 0,0 0 0 0 0,-1-1 0 0 0,0 1 0 0 0,1-6 0 0 0,-1 5 0 0 0,1-2 0 0 0,8-21 0 0 0,-11 29 0 0 0,-1 3 0 0 0,2-22 0 0 0,-2 18 0 0 0,0 2 0 0 0,0 1 0 0 0,0-1 0 0 0,0 1 0 0 0,1-1 0 0 0,-1 1 0 0 0,0 0 0 0 0,1-1 0 0 0,-1 1 0 0 0,1 0 0 0 0,0-1 0 0 0,-1 1 0 0 0,1 0 0 0 0,0-1 0 0 0,1 0 0 0 0,-1 0 0 0 0,0-1 0 0 0,0 1 0 0 0,0 0 0 0 0,0 0 0 0 0,0-1 0 0 0,0-1 0 0 0,3-13 0 0 0,-2 9 0 0 0,-1 3 0 0 0,0 1 0 0 0,1-1 0 0 0,0 1 0 0 0,1-4 0 0 0,13-25 0 0 0,-10 21 0 0 0,-3 6 0 0 0,3-8 0 0 0,-4 8 0 0 0,5-12 0 0 0,1-14 0 0 0,5-18 0 0 0,-5 26 0 0 0,-6 15 0 0 0,-2 7 0 0 0,0 0 0 0 0,1-1 0 0 0,-1 1 0 0 0,1 0 0 0 0,-1 0 0 0 0,1 0 0 0 0,0 0 0 0 0,0 0 0 0 0,0-1 0 0 0,9-19 0 0 0,-7 9 0 0 0,1-5 0 0 0,-1 6 0 0 0,1 1 0 0 0,5-11 0 0 0,-8 15 0 0 0,-2-5 0 0 0,2 3 0 0 0,-1 7 0 0 0,0 2 0 0 0,0-1 0 0 0,0 0 0 0 0,0 1 0 0 0,0-1 0 0 0,0 0 0 0 0,0 1 0 0 0,0-1 0 0 0,0 0 0 0 0,1 1 0 0 0,-1-1 0 0 0,0 1 0 0 0,0-1 0 0 0,1 0 0 0 0,-1 1 0 0 0,0-1 0 0 0,1 1 0 0 0,-1-1 0 0 0,0 1 0 0 0,1-1 0 0 0,1-1 0 0 0,-2-1 0 0 0,5-10 0 0 0,8-21 0 0 0,-11 25 0 0 0,-1 8 0 0 0,-1-1 0 0 0,0 1 0 0 0,1 0 0 0 0,-1-1 0 0 0,1 1 0 0 0,0-1 0 0 0,-1 1 0 0 0,2-1 0 0 0,0-1 0 0 0,0 0 0 0 0,0 0 0 0 0,-1 0 0 0 0,1-1 0 0 0,-1 1 0 0 0,13-23 0 0 0,-11 21 0 0 0,-2 3 0 0 0,0 1 0 0 0,0-1 0 0 0,0 1 0 0 0,-1-1 0 0 0,1 1 0 0 0,0-1 0 0 0,-1 0 0 0 0,0 1 0 0 0,1-1 0 0 0,-1 0 0 0 0,0 1 0 0 0,0-1 0 0 0,0-1 0 0 0,8-24 0 0 0,-5 19 0 0 0,6-8 0 0 0,-6 10 0 0 0,-1 3 0 0 0,-1 0 0 0 0,0 0 0 0 0,0 1 0 0 0,0-1 0 0 0,0 0 0 0 0,0 0 0 0 0,0 0 0 0 0,-1 0 0 0 0,1 0 0 0 0,-1-2 0 0 0,4-17 0 0 0,1 2 0 0 0,-2 13 0 0 0,2-15 0 0 0,-2-2 0 0 0,-2 17 0 0 0,0 0 0 0 0,0 0 0 0 0,1-4 0 0 0,1 0 0 0 0,-4 7 0 0 0,1-1 0 0 0,7-15 0 0 0,18-50 0 0 0,-23 63 0 0 0,-1 4 0 0 0,3-11 0 0 0,-3 8 0 0 0,0 2 0 0 0,-1 0 0 0 0,1 0 0 0 0,-1 1 0 0 0,0-1 0 0 0,0-3 0 0 0,-1-8 0 0 0,0 14 0 0 0,1-1 0 0 0,0 0 0 0 0,0 0 0 0 0,0 1 0 0 0,0-1 0 0 0,0 0 0 0 0,0 1 0 0 0,0-1 0 0 0,1 0 0 0 0,0-15 0 0 0,-1 10 0 0 0,0 1 0 0 0,1 0 0 0 0,0-1 0 0 0,1-3 0 0 0,-1 7 0 0 0,0 1 0 0 0,-1-1 0 0 0,1 1 0 0 0,-1-1 0 0 0,0 1 0 0 0,1 0 0 0 0,-1-1 0 0 0,0 1 0 0 0,-1-1 0 0 0,1 1 0 0 0,0-1 0 0 0,-1 1 0 0 0,0-1 0 0 0,1 2 0 0 0,0 1 0 0 0,-1-1 0 0 0,1 0 0 0 0,0 0 0 0 0,0 0 0 0 0,0 1 0 0 0,0-1 0 0 0,0 0 0 0 0,0 0 0 0 0,0 0 0 0 0,0 0 0 0 0,0 1 0 0 0,0-1 0 0 0,1 0 0 0 0,-1 0 0 0 0,0-41 0 0 0,0 40 0 0 0,0 0 0 0 0,0 1 0 0 0,0-1 0 0 0,0 0 0 0 0,0 0 0 0 0,-1 0 0 0 0,1 1 0 0 0,-1-1 0 0 0,1 0 0 0 0,-1-1 0 0 0,0 1 0 0 0,0-1 0 0 0,0 1 0 0 0,1 0 0 0 0,-1-1 0 0 0,1 1 0 0 0,-1 0 0 0 0,1-3 0 0 0,-1-5 0 0 0,-2-17 0 0 0,2-23 0 0 0,1-42 0 0 0,0 77 0 0 0,2-15 0 0 0,-3 26 0 0 0,1 0 0 0 0,1 0 0 0 0,-1 0 0 0 0,0 0 0 0 0,1 0 0 0 0,0 1 0 0 0,1-4 0 0 0,-2 6 0 0 0,1-1 0 0 0,-1 0 0 0 0,1 1 0 0 0,-1-1 0 0 0,0 0 0 0 0,0 0 0 0 0,0 1 0 0 0,0-1 0 0 0,0 0 0 0 0,0 0 0 0 0,-1 0 0 0 0,1 0 0 0 0,0 1 0 0 0,1-1 0 0 0,-1 0 0 0 0,0 1 0 0 0,0-1 0 0 0,1 0 0 0 0,0 0 0 0 0,0-1 0 0 0,0-1 0 0 0,1 0 0 0 0,-1 1 0 0 0,-1-1 0 0 0,1 0 0 0 0,0 0 0 0 0,-1 0 0 0 0,0 0 0 0 0,0 1 0 0 0,0-1 0 0 0,0 0 0 0 0,-1 0 0 0 0,1 0 0 0 0,-1-4 0 0 0,1 0 0 0 0,0 0 0 0 0,1 0 0 0 0,0-6 0 0 0,-1-3 0 0 0,0 10 0 0 0,0 0 0 0 0,0 1 0 0 0,1-4 0 0 0,0 2 0 0 0,0-5 0 0 0,0-1 0 0 0,-1 0 0 0 0,0-97 0 0 0,-7 57 0 0 0,7 47 0 0 0,-5-21 0 0 0,4 23 0 0 0,1-1 0 0 0,-1 1 0 0 0,0-1 0 0 0,1 1 0 0 0,0 2 0 0 0,0 1 0 0 0,0 0 0 0 0,0-1 0 0 0,0 1 0 0 0,-1 0 0 0 0,0-2 0 0 0,0-5 0 0 0,1 2 0 0 0,-2 0 0 0 0,1 6 0 0 0,1 0 0 0 0,0 0 0 0 0,0 0 0 0 0,0 0 0 0 0,0 0 0 0 0,0 0 0 0 0,0-1 0 0 0,0 1 0 0 0,0 0 0 0 0,0 0 0 0 0,0 0 0 0 0,1 0 0 0 0,-1 0 0 0 0,1-1 0 0 0,0-2 0 0 0,-1-10 0 0 0,2 3 0 0 0,3-5 0 0 0,1-5 0 0 0,0 5 0 0 0,-5 13 0 0 0,0 0 0 0 0,0 0 0 0 0,0 0 0 0 0,-1 0 0 0 0,1-1 0 0 0,-1 0 0 0 0,3-23 0 0 0,-2 14 0 0 0,3-10 0 0 0,-3 11 0 0 0,4-5 0 0 0,-5 15 0 0 0,4-15 0 0 0,2-4 0 0 0,-4 14 0 0 0,-2-5 0 0 0,4-5 0 0 0,-3 14 0 0 0,2-8 0 0 0,-1 9 0 0 0,2-14 0 0 0,0 4-814 0 0,-2 9 605 0 0,-1-1 1 0 0,0 1 0 0 0,0-1 0 0 0,0 1-1 0 0,-1-1 1 0 0,1-3 208 0 0,0-1-966 0 0,1 0 0 0 0,0 0 0 0 0,1-1 966 0 0,4-18-2566 0 0,-7 25 2054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33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79 6447 0 0,'0'0'142'0'0,"0"0"22"0"0,0 0 13 0 0,1-1-20 0 0,1-1-155 0 0,-1 1 0 0 0,0 0 0 0 0,0 0 0 0 0,0 0 0 0 0,0-1-1 0 0,-1 1 1 0 0,1-1 0 0 0,0 1 0 0 0,0-1 0 0 0,-1 1 0 0 0,1-1-1 0 0,-1 1 1 0 0,0-1 0 0 0,1 1 0 0 0,-1-1 0 0 0,0 0-2 0 0,4-11 2 0 0,-4 12-2 0 0,0-1 0 0 0,1 0 0 0 0,-1 0 0 0 0,1 0 0 0 0,0 1 0 0 0,0-1 0 0 0,-1 0 0 0 0,1 1 0 0 0,0-1 0 0 0,0 1 0 0 0,3-5 0 0 0,-1-2 0 0 0,-2 0 0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33.8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18 4607 0 0,'0'0'96'0'0,"0"0"32"0"0,0 0 0 0 0,0 0 0 0 0,0 0-128 0 0,0 0 0 0 0,-3-3 0 0 0,3 3 0 0 0,0 0 0 0 0,0 0 0 0 0,-4-8 0 0 0,3 2-2024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34.7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713 792 4607 0 0,'0'0'102'0'0,"0"0"20"0"0,0 0 6 0 0,0-1-21 0 0,-4-24-70 0 0,2 14 609 0 0,0-1-1 0 0,-1 0 0 0 0,-2-6-645 0 0,-16-47 2144 0 0,19 56-2144 0 0,1 6 0 0 0,0 0 0 0 0,0 0 0 0 0,0 1 0 0 0,0-1 0 0 0,-1 0 0 0 0,1 0 0 0 0,-1 1 0 0 0,0-1 0 0 0,-12-19 729 0 0,12 18-543 0 0,0-1 0 0 0,0 2 0 0 0,-1-1 1 0 0,0 0-1 0 0,1 0 0 0 0,-1 1 0 0 0,-1-1-186 0 0,-8-10 18 0 0,11 11-18 0 0,-1 1-1 0 0,0-1 1 0 0,0 1 0 0 0,0 0-1 0 0,-2-2 1 0 0,2 2 0 0 0,-1 0 0 0 0,1 0 0 0 0,-1-1 0 0 0,1 1 0 0 0,0-1 0 0 0,0 0 0 0 0,0 1 0 0 0,0-1 0 0 0,1 0 0 0 0,-2-2 0 0 0,1 0 0 0 0,-1 0 0 0 0,0 1 0 0 0,-1 0 0 0 0,1 0 0 0 0,-1 0 0 0 0,-1-1 0 0 0,-4-5 0 0 0,1 1 0 0 0,0 0 0 0 0,0 1 0 0 0,-1 0 0 0 0,-9-6 0 0 0,-35-21 1440 0 0,43 27-1023 0 0,-8-8-226 0 0,6 5-191 0 0,-9-6 0 0 0,8 7 0 0 0,-5-2 0 0 0,15 10 0 0 0,0 1 0 0 0,0-1 0 0 0,0 0 0 0 0,0 0 0 0 0,1-1 0 0 0,-3-1 0 0 0,-11-15 0 0 0,-30-31 0 0 0,42 44 0 0 0,1 3 0 0 0,1-1 0 0 0,-1 1 0 0 0,0-1 0 0 0,0 1 0 0 0,0 0 0 0 0,-1 0 0 0 0,-3-2 0 0 0,4 3 0 0 0,1 0 0 0 0,-1 1 0 0 0,1-1 0 0 0,-1 0 0 0 0,1 0 0 0 0,-1-2 0 0 0,-15-11 0 0 0,13 10 0 0 0,4 4 0 0 0,1 1 0 0 0,0-1 0 0 0,-1 1 0 0 0,0-1 0 0 0,1 1 0 0 0,-1 0 0 0 0,1-1 0 0 0,-1 1 0 0 0,1 0 0 0 0,-1 0 0 0 0,0-1 0 0 0,1 1 0 0 0,-1 0 0 0 0,0 0 0 0 0,1 0 0 0 0,-1 0 0 0 0,0 0 0 0 0,1 0 0 0 0,-3-1 0 0 0,-12-13 0 0 0,-1 1 0 0 0,-2 0 2048 0 0,-10-8-2048 0 0,25 18 0 0 0,0 0 0 0 0,0-1 0 0 0,0 1 0 0 0,0-2 0 0 0,1 2 0 0 0,0 1 0 0 0,-1-1 0 0 0,1 0 0 0 0,0 1 0 0 0,-1 0 0 0 0,1-1 0 0 0,-4-1 0 0 0,-41-25 0 0 0,46 29 1 0 0,1 0 0 0 0,-1 0 0 0 0,1-1-1 0 0,-1 1 1 0 0,1 0 0 0 0,0 0 0 0 0,-1-1 0 0 0,1 1-1 0 0,-1 0 1 0 0,1 0 0 0 0,0-1 0 0 0,-1 1 0 0 0,1-1-1 0 0,0 1 1 0 0,-1 0 0 0 0,1-1 0 0 0,0 1 0 0 0,-1-1-1 0 0,1 1 1 0 0,0-1-1 0 0,0 1-4 0 0,-1-1 1 0 0,1 1-1 0 0,0 0 0 0 0,0-1 0 0 0,-1 1 0 0 0,1 0 1 0 0,0 0-1 0 0,0-1 0 0 0,-1 1 0 0 0,1 0 0 0 0,0 0 1 0 0,-1-1-1 0 0,1 1 0 0 0,-1 0 0 0 0,1 0 0 0 0,0 0 1 0 0,-1-1-1 0 0,1 1 0 0 0,-1 0 0 0 0,1 0 0 0 0,-1 0 4 0 0,0 0-337 0 0,1 0-138 0 0,0 0-33 0 0,0 0-4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03:21.6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130 0 11055 0 0,'-31'18'984'0'0,"14"-7"-792"0"0,-2-1-192 0 0,3 1 0 0 0,1-1-800 0 0,4 1-192 0 0,3 2-48 0 0,3-1-8 0 0,2 1 544 0 0,-2-2 112 0 0,5-11 16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2:57:18.1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63 919 0 0,'0'0'204'0'0,"0"0"520"0"0,0 0 226 0 0,0 0 46 0 0,-1 2-72 0 0,-1 6-346 0 0,1-6-148 0 0,1-2-29 0 0,0 0-38 0 0,0 1-131 0 0,-1 7-59 0 0,1-6-12 0 0,0-2-10 0 0,0 0-39 0 0,0 1-16 0 0,0 6-7 0 0,0-6-3 0 0,0-1-12 0 0,0 2-2 0 0,3 6 1120 0 0,0-9-1008 0 0,7 0-17 0 0,0-2 0 0 0,0 1-1 0 0,0-2 1 0 0,0 1 0 0 0,0-1-1 0 0,2-2-166 0 0,41-27 416 0 0,-42 26-342 0 0,11-3 66 0 0,-18 9-135 0 0,0-1 1 0 0,-1-1 0 0 0,1 1 0 0 0,-1 0 0 0 0,3-2-6 0 0,12-11 64 0 0,-16 14-11 0 0,-2 1 15 0 0,0 0 12 0 0,-2 1-6 0 0,-11 9 71 0 0,0 0 0 0 0,-4 5-145 0 0,12-10 36 0 0,0 0-1 0 0,-1-1 0 0 0,-4 3-35 0 0,4-4 35 0 0,0 1 0 0 0,1 1 0 0 0,-5 3-35 0 0,3-1 24 0 0,-2-1 0 0 0,1 0 1 0 0,-1 0-1 0 0,-9 4-24 0 0,15-8-1 0 0,-4 3 56 0 0,6-3-54 0 0,1-1 0 0 0,-1 0 0 0 0,0 0-1 0 0,0 0 1 0 0,0 0 0 0 0,0-1 0 0 0,-1 1 0 0 0,1 0 0 0 0,0 0 0 0 0,0 0-1 0 0,0-1 1 0 0,-1 1-1 0 0,-6 3 63 0 0,6-3 21 0 0,2-1 1 0 0,0 0 11 0 0,0 0-13 0 0,0 0-10 0 0,0 0 3 0 0,2-1 18 0 0,20-15 147 0 0,-13 8-70 0 0,1 1-1 0 0,8-5-170 0 0,-15 11 16 0 0,0-1 0 0 0,0 1-1 0 0,0-1 1 0 0,0 0 0 0 0,0 0-1 0 0,0 0 1 0 0,1-2-16 0 0,4-3 38 0 0,22-15 38 0 0,-20 15-120 0 0,-7 5-182 0 0,-3 2-72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2:56.9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5908 4607 0 0,'0'0'102'0'0,"0"0"20"0"0,0 0 6 0 0,1 1-21 0 0,0 6-14 0 0,-1-6 278 0 0,-1 5 430 0 0,0-3-670 0 0,0 0 1 0 0,0 0-1 0 0,0 0 1 0 0,0 0-1 0 0,0 0 0 0 0,-1 1-131 0 0,-3 6 100 0 0,4-6 239 0 0,-2 1 0 0 0,1 0 0 0 0,0-1 0 0 0,-4 5-339 0 0,5-8 443 0 0,0 0-294 0 0,-11 18 1307 0 0,11-18-1013 0 0,1-1-222 0 0,0 0 166 0 0,0 0 101 0 0,0 0 21 0 0,0 0-66 0 0,0 0-222 0 0,0 0 166 0 0,-2-10 1053 0 0,2 9-1291 0 0,2-6-133 0 0,1-1-16 0 0,2 1 0 0 0,3 0 0 0 0,-5 6 0 0 0,0-1 0 0 0,-1 0 0 0 0,1 0 0 0 0,-1 0 0 0 0,0 0 0 0 0,1-1 0 0 0,0-1 0 0 0,7-6 42 0 0,0 1 1 0 0,1 0-1 0 0,1 1 0 0 0,7-5-42 0 0,20-15 274 0 0,-17 12 1274 0 0,11-6-1548 0 0,11-7 57 0 0,2-2-57 0 0,17-8 0 0 0,-34 22 0 0 0,116-74 0 0 0,-100 60 0 0 0,16-17 0 0 0,-30 25 0 0 0,1-5-30 0 0,7-7 30 0 0,-21 16 369 0 0,1 2 0 0 0,1 0 0 0 0,1 2 0 0 0,1 0 0 0 0,1 0-369 0 0,8-1-461 0 0,-16 9 358 0 0,0-1 0 0 0,0 0 0 0 0,-1-2 0 0 0,5-3 103 0 0,2-3 366 0 0,1 1 0 0 0,0 1 0 0 0,12-5-366 0 0,8-5 8 0 0,116-66-8 0 0,-30 18 0 0 0,-108 60 0 0 0,133-82 0 0 0,-125 73 0 0 0,8-8 0 0 0,-12 8 0 0 0,-13 12 0 0 0,21-18 0 0 0,2 2 0 0 0,22-12 0 0 0,-32 22 0 0 0,-1-1 0 0 0,0 0 0 0 0,13-14 0 0 0,-7 7 0 0 0,-18 15 0 0 0,0 0 0 0 0,1-2 0 0 0,8-10 28 0 0,-4 4 111 0 0,0 1-1 0 0,2 1 0 0 0,4-4-138 0 0,34-23 1443 0 0,-30 21-1281 0 0,15-9-162 0 0,24-16 0 0 0,-22 16 0 0 0,-24 16 0 0 0,19-10 0 0 0,41-23 0 0 0,-63 36 0 0 0,15-12 0 0 0,-18 11 0 0 0,1 2 0 0 0,9-5 0 0 0,-13 8 0 0 0,0 0 0 0 0,-1-1 0 0 0,7-6 0 0 0,-6 5 0 0 0,0 0 0 0 0,9-5 0 0 0,-4 5 0 0 0,3-3 0 0 0,8-5 0 0 0,-20 12 0 0 0,-1-1 0 0 0,1 0 0 0 0,-1 0 0 0 0,1-1 0 0 0,3-5 0 0 0,-7 8 0 0 0,1 0 0 0 0,-1 0 0 0 0,0 0 0 0 0,1 0 0 0 0,0 0 0 0 0,-1 0 0 0 0,1 0 0 0 0,0 1 0 0 0,0-1 0 0 0,1 1 0 0 0,-1 0 0 0 0,1 0 0 0 0,1-1 0 0 0,2 0 0 0 0,0 0 0 0 0,-1 0 0 0 0,1-1 0 0 0,-1 0 0 0 0,0-1 0 0 0,0 1 0 0 0,3-5 0 0 0,-1 3 0 0 0,0 1 0 0 0,0 0 0 0 0,0 0 0 0 0,6-2 0 0 0,17-10 0 0 0,-20 9 0 0 0,0 0 0 0 0,0-1 0 0 0,-1 0 0 0 0,-1 0 0 0 0,1-1 0 0 0,-1-1 0 0 0,-3 5 0 0 0,1 0 0 0 0,0 0 0 0 0,0 1 0 0 0,0-1 0 0 0,8-3 0 0 0,-5 2 0 0 0,25-12 0 0 0,-22 12 0 0 0,0 0 0 0 0,1-2 0 0 0,5-3 0 0 0,0 1 0 0 0,10-4 0 0 0,-19 9 0 0 0,0 0 0 0 0,6-5 0 0 0,-8 5 0 0 0,-1 1 0 0 0,1 0 0 0 0,0 1 0 0 0,7-4 0 0 0,-4 3 0 0 0,0-1 0 0 0,10-6 0 0 0,8-4 0 0 0,-8 2 0 0 0,-9 9 0 0 0,-7 3 0 0 0,1-1 0 0 0,-1 0 0 0 0,0 0 0 0 0,1 0 0 0 0,-1-1 0 0 0,-1 0 0 0 0,4-2 0 0 0,4-4 0 0 0,-9 8 0 0 0,1 0 0 0 0,27-15 0 0 0,-27 15 0 0 0,-1 0 0 0 0,1 0 0 0 0,-1 0 0 0 0,0-1 0 0 0,1 1 0 0 0,-1-1 0 0 0,0 0 0 0 0,2-2 0 0 0,6-8 0 0 0,28-27 0 0 0,-29 30 0 0 0,1 0 0 0 0,1 1 0 0 0,-1 0 0 0 0,5-1 0 0 0,-15 9 0 0 0,1 0 0 0 0,-1 0 0 0 0,0 0 0 0 0,0 0 0 0 0,1 0 0 0 0,-1-1 0 0 0,0 1 0 0 0,0 0 0 0 0,0 0 0 0 0,0-1 0 0 0,1-2 0 0 0,2 0 0 0 0,-1 0 0 0 0,0 0 0 0 0,1 1 0 0 0,-1-1 0 0 0,5-2 0 0 0,4-4 0 0 0,-7 5 0 0 0,1 0 0 0 0,1 0 0 0 0,-1 1 0 0 0,3-2 0 0 0,28-21 0 0 0,-25 21 0 0 0,-1 4 0 0 0,-9 2 0 0 0,1 0 0 0 0,-1-1 0 0 0,0 1 0 0 0,0-1 0 0 0,1 0 0 0 0,-1 0 0 0 0,0 1 0 0 0,0-1 0 0 0,0-1 0 0 0,0 1 0 0 0,0 0 0 0 0,0 0 0 0 0,1-2 0 0 0,5-4 0 0 0,-6 4 0 0 0,1 0 0 0 0,-1 1 0 0 0,1 0 0 0 0,0 0 0 0 0,0 0 0 0 0,0 0 0 0 0,1-1 0 0 0,1 2 0 0 0,17-10 0 0 0,-16 8 133 0 0,-1-1-1 0 0,0 0 0 0 0,0 0 1 0 0,0 0-1 0 0,-1-1 0 0 0,4-2-132 0 0,-4 1 248 0 0,1 1 0 0 0,0 1-1 0 0,0-1 1 0 0,1 1-1 0 0,5-4-247 0 0,8-4 9 0 0,0-1-1 0 0,1-2-8 0 0,24-17-1 0 0,-22 17 1 0 0,-1 0 0 0 0,10-10 0 0 0,-13 11 0 0 0,2 0 0 0 0,5-3 0 0 0,-9 7 0 0 0,0-1 0 0 0,0-1 0 0 0,11-11 0 0 0,-20 16 0 0 0,0 1 0 0 0,1 0 0 0 0,0 0 0 0 0,8-4 0 0 0,-13 8 0 0 0,0 0 0 0 0,0-1 0 0 0,0 1 0 0 0,0-1 0 0 0,2-2 0 0 0,10-10 0 0 0,14-8 0 0 0,2 1 0 0 0,28-15 0 0 0,-46 29 0 0 0,-1 0 0 0 0,11-9 0 0 0,-13 8 0 0 0,1 1 0 0 0,1 0 0 0 0,8-4 0 0 0,-9 6 0 0 0,0 0 0 0 0,-1-1 0 0 0,0-1 0 0 0,5-4 0 0 0,36-36 0 0 0,-31 28 0 0 0,2 0 0 0 0,4-2 0 0 0,-22 19 0 0 0,16-11 0 0 0,-1-2 0 0 0,4-5 0 0 0,-19 17 0 0 0,1 1 0 0 0,0-1 0 0 0,0 1 0 0 0,0 0 0 0 0,0 0 0 0 0,1 0 0 0 0,0 1 0 0 0,-1-1 0 0 0,0 0 0 0 0,0-1 0 0 0,0 1 0 0 0,3-3 0 0 0,2-3 0 0 0,1 0 0 0 0,0 1 0 0 0,0 0 0 0 0,1 1 0 0 0,5-3 0 0 0,-1 2 0 0 0,-1 0 0 0 0,1 0 0 0 0,-1-2 0 0 0,0 0 0 0 0,-1 0 0 0 0,-7 5 0 0 0,0 0 0 0 0,0 1 0 0 0,1 0 0 0 0,-1 0 0 0 0,1 1 0 0 0,2-2 0 0 0,0 0 0 0 0,5-4 0 0 0,65-40 0 0 0,-53 32 0 0 0,-15 9 0 0 0,13-6 0 0 0,-13 8 0 0 0,-1-1 0 0 0,9-7 0 0 0,-7 5 0 0 0,13-6 0 0 0,-10 6 0 0 0,0-1 0 0 0,0-1 0 0 0,7-7 0 0 0,41-38 0 0 0,-44 38 0 0 0,-10 9 0 0 0,1 2 0 0 0,0-1 0 0 0,5-2 0 0 0,11-6 0 0 0,-19 11 0 0 0,1 0 0 0 0,0 1 0 0 0,-1 0 0 0 0,1 1 0 0 0,4-2 0 0 0,18-6 0 0 0,-26 9 0 0 0,-2-1 0 0 0,1 1 0 0 0,0-1 0 0 0,0 0 0 0 0,-1 0 0 0 0,0 0 0 0 0,1 0 0 0 0,1-3 0 0 0,11-11 0 0 0,-5 9 0 0 0,0 0 0 0 0,0 1 0 0 0,0 1 0 0 0,1 0 0 0 0,-1 1 0 0 0,27-15 0 0 0,-6 3 0 0 0,-17 10 0 0 0,0-2 0 0 0,7-4 0 0 0,-9 5 0 0 0,0 0 0 0 0,13-5 0 0 0,-8 4 0 0 0,-10 5 0 0 0,-1-1 0 0 0,0 0 0 0 0,0-1 0 0 0,0 0 0 0 0,-1 0 0 0 0,6-6 0 0 0,-3 2 0 0 0,1 0 0 0 0,6-3 0 0 0,14-10 0 0 0,26-20 0 0 0,-46 35 0 0 0,0 1 0 0 0,1 1 0 0 0,3-2 0 0 0,20-13 0 0 0,11-10 0 0 0,-15 11 0 0 0,20-17 0 0 0,-20 16 0 0 0,-23 17 0 0 0,1-1 0 0 0,-1-1 0 0 0,0 1 0 0 0,1-2 0 0 0,-2 2 0 0 0,0-1 0 0 0,1 1 0 0 0,0 0 0 0 0,0 1 0 0 0,0 0 0 0 0,1 0 0 0 0,0 1 0 0 0,2-1 0 0 0,-9 3 0 0 0,5-2 0 0 0,1-1 0 0 0,-1 0 0 0 0,0 0 0 0 0,0-1 0 0 0,-1 0 0 0 0,4-3 0 0 0,15-12 0 0 0,32-18 0 0 0,-29 21 0 0 0,-1-1 0 0 0,1-3 0 0 0,-22 17 0 0 0,0 1 0 0 0,0-1 0 0 0,1 1 0 0 0,-1 1 0 0 0,1-1 0 0 0,5-1 0 0 0,-4 2 0 0 0,-1-1 0 0 0,1 0 0 0 0,0 0 0 0 0,3-4 0 0 0,1-1 0 0 0,0-1 0 0 0,2-4 0 0 0,-4 5 0 0 0,0 0 0 0 0,1 0 0 0 0,4-2 0 0 0,9-6 0 0 0,17-9 0 0 0,70-34 0 0 0,-52 24 0 0 0,-14 13 0 0 0,-13 6 0 0 0,28-10 0 0 0,-38 18 0 0 0,14-10 0 0 0,-15 8 0 0 0,18-7 0 0 0,-29 13 0 0 0,-1 0 0 0 0,0-1 0 0 0,0 1 0 0 0,0-2 0 0 0,0 1 0 0 0,-1-1 0 0 0,3-3 0 0 0,1 0 0 0 0,0 0 0 0 0,8-5 0 0 0,-5 6 0 0 0,-6 4 0 0 0,0-1 0 0 0,0 0 0 0 0,-1-1 0 0 0,0 1 0 0 0,0-1 0 0 0,5-5 0 0 0,-10 7 0 0 0,1 1 0 0 0,0-1 0 0 0,0 1 0 0 0,1 0 0 0 0,-1 0 0 0 0,1 0 0 0 0,0 1 0 0 0,-1-1 0 0 0,1 1 0 0 0,3-1 0 0 0,0-1 0 0 0,1-1 0 0 0,-1 1 0 0 0,-1-1 0 0 0,1 0 0 0 0,-1 0 0 0 0,1-2 0 0 0,1 0 0 0 0,0 1 0 0 0,0 0 0 0 0,6-4 0 0 0,12-3 0 0 0,4-2 0 0 0,6-1 0 0 0,-32 13 0 0 0,1 0 0 0 0,-1 0 0 0 0,0 0 0 0 0,0-1 0 0 0,3-2 0 0 0,-3 2 0 0 0,0 1 0 0 0,0-1 0 0 0,1 1 0 0 0,-1 0 0 0 0,4-2 0 0 0,8-3 0 0 0,-10 6 0 0 0,1-2 0 0 0,-1 1 0 0 0,0-1 0 0 0,0 0 0 0 0,5-3 0 0 0,9-10 0 0 0,1 2 0 0 0,7-4 0 0 0,26-18 0 0 0,-49 33 0 0 0,0 1 0 0 0,1 0 0 0 0,-1 0 0 0 0,0 1 0 0 0,2-1 0 0 0,-1 1 0 0 0,0-1 0 0 0,-1 1 0 0 0,1-1 0 0 0,2-3 0 0 0,34-20 0 0 0,-10 4 0 0 0,-19 14 0 0 0,9-8 0 0 0,-9 6 0 0 0,2 0 0 0 0,-1 1 0 0 0,9-3 0 0 0,-9 5 0 0 0,-1-1 0 0 0,0-1 0 0 0,0 0 0 0 0,0-1 0 0 0,8-7 0 0 0,13-12 0 0 0,-21 12 0 0 0,3-1 0 0 0,50-44 0 0 0,-60 55 0 0 0,-3 5 0 0 0,-1-1 0 0 0,1 0 0 0 0,-1 1 0 0 0,1 0 0 0 0,0 0 0 0 0,0 0 0 0 0,2-1 0 0 0,9-5 0 0 0,0-1 0 0 0,3-2 0 0 0,-6 3 0 0 0,0 0 0 0 0,1 2 0 0 0,10-6 0 0 0,-17 10 0 0 0,0-1 0 0 0,0 0 0 0 0,0-1 0 0 0,0 1 0 0 0,3-4 0 0 0,13-9 0 0 0,-4 4 221 0 0,-1 0 0 0 0,14-15-221 0 0,7-5 1171 0 0,-22 19-2094 0 0,-8 7 1320 0 0,1 0 1 0 0,0 0 0 0 0,0 0-398 0 0,20-13 165 0 0,-24 17-153 0 0,-3 2-18 0 0,0-1 0 0 0,0 1 0 0 0,0-1 0 0 0,0 1 1 0 0,0-1-1 0 0,0 0 0 0 0,0 1 0 0 0,0-1 0 0 0,0 0 1 0 0,0 0-1 0 0,0 0 0 0 0,0 0 0 0 0,0 0 6 0 0,0 0-337 0 0,-1 1-138 0 0,0 0-33 0 0,0 0-72 0 0,-3 3-241 0 0,-1 0 1 0 0,1-1-1 0 0,-1 1 0 0 0,1-1 0 0 0,-3 1 821 0 0,-5 3-7164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02.4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3490 6447 0 0,'-1'4'142'0'0,"-4"14"22"0"0,4-13 13 0 0,1-5 55 0 0,0 0 181 0 0,0 0 78 0 0,-7 16 2509 0 0,6-15-2779 0 0,0 1 166 0 0,-7 13 7197 0 0,17-13-7419 0 0,-5-1-165 0 0,-3 0 0 0 0,0-1 0 0 0,0 0 0 0 0,1 1 0 0 0,-1-1 0 0 0,0 0 0 0 0,1 0 0 0 0,-1 0 0 0 0,0 0 0 0 0,1 0 0 0 0,-1 0 0 0 0,23-9 0 0 0,-6 2 471 0 0,0-1 0 0 0,-1-1-1 0 0,-1-1 1 0 0,2-1-471 0 0,-2 1 174 0 0,13-7-174 0 0,8-4-9 0 0,6-2 9 0 0,-27 15 0 0 0,-1-1 0 0 0,11-7 0 0 0,96-69 0 0 0,-80 60 0 0 0,-22 14 0 0 0,-1 0 0 0 0,-1-2 0 0 0,6-5 0 0 0,-3 1 0 0 0,6-7 0 0 0,15-15 0 0 0,-25 23 0 0 0,9-7 0 0 0,4-4 0 0 0,10-8 164 0 0,1 2-1 0 0,1 1 1 0 0,7-1-164 0 0,-28 19 596 0 0,-9 5-123 0 0,1 1-1 0 0,2-1-472 0 0,45-26 17 0 0,28-22-17 0 0,20-13-1 0 0,-36 25 1 0 0,-49 30 0 0 0,0 0 0 0 0,-1-2 0 0 0,8-9 0 0 0,-8 6 0 0 0,2 2 0 0 0,18-11 0 0 0,70-49 0 0 0,-76 53 0 0 0,46-36 0 0 0,37-26 0 0 0,179-140 0 0 0,-279 211 0 0 0,53-40 0 0 0,-55 43 0 0 0,-1 0 0 0 0,6-7 0 0 0,-6 5 0 0 0,0 0 0 0 0,5 0 0 0 0,50-40 0 0 0,-38 29 0 0 0,37-30 0 0 0,-12 9 0 0 0,17-8 0 0 0,-41 31 0 0 0,17-10 0 0 0,-15 10 0 0 0,14-13 0 0 0,-41 30 0 0 0,9-6 0 0 0,13-6 0 0 0,-14 9 0 0 0,-1 0 0 0 0,7-7 0 0 0,52-40 0 0 0,-37 30 0 0 0,25-25 0 0 0,6-9 0 0 0,-38 37 0 0 0,6-3 0 0 0,14-10 0 0 0,-27 19-45 0 0,-6 4 787 0 0,0-1 1 0 0,4-4-743 0 0,-14 12 171 0 0,0 0 0 0 0,1 0 0 0 0,2 0-171 0 0,10-8 95 0 0,34-27-95 0 0,-42 33 0 0 0,0 0 0 0 0,0 1 0 0 0,7-3 0 0 0,-12 6 0 0 0,32-18-692 0 0,-1-1 0 0 0,4-7 692 0 0,8-3 858 0 0,-21 15-332 0 0,109-72-526 0 0,-135 88 0 0 0,1 0 0 0 0,0-1 0 0 0,1 0 0 0 0,-1 0 0 0 0,-1-1 0 0 0,5-4 0 0 0,0-1 0 0 0,1 0 0 0 0,0 1 0 0 0,2-1 0 0 0,16-15 0 0 0,6-5 0 0 0,-22 19 0 0 0,1 0 0 0 0,8-11 0 0 0,-6 4 0 0 0,1 0 0 0 0,1 1 0 0 0,0 1 0 0 0,4-2 0 0 0,-10 10 0 0 0,0-2 0 0 0,1-1 0 0 0,-1 0 0 0 0,-7 9 0 0 0,0 0 0 0 0,19-16 0 0 0,20-14 0 0 0,-22 17 0 0 0,-19 14 0 0 0,0-1 0 0 0,-1 0 0 0 0,1 1 0 0 0,-1-1 0 0 0,0 0 0 0 0,1 0 0 0 0,-1 1 0 0 0,0-1 0 0 0,0-2 0 0 0,0 2 0 0 0,0 0 0 0 0,1 0 0 0 0,-1 0 0 0 0,0 0 0 0 0,1 0 0 0 0,-1 0 0 0 0,3-1 0 0 0,13-11 0 0 0,-6 6 0 0 0,-1-1 0 0 0,8-8 0 0 0,-14 13 0 0 0,0 0 0 0 0,1 1 0 0 0,2-3 0 0 0,10-7 0 0 0,2-6 0 0 0,2 1 0 0 0,11-9 0 0 0,-10 7 0 0 0,-7 5 0 0 0,-13 13 0 0 0,0 1 0 0 0,-1-1 0 0 0,1 0 0 0 0,0 0 0 0 0,0 1 0 0 0,0-1 0 0 0,1 1 0 0 0,-1-1 0 0 0,2 0 0 0 0,2-1 0 0 0,-3 1 0 0 0,11-11 0 0 0,-7 6 0 0 0,5-5 0 0 0,-7 9 0 0 0,5-6 0 0 0,-9 6 0 0 0,0 0 0 0 0,9-6 0 0 0,-7 7 0 0 0,3-5 0 0 0,0 0 0 0 0,-5 5 0 0 0,1 0 0 0 0,-1 0 0 0 0,1 0 0 0 0,-1 0 0 0 0,1 1 0 0 0,0-1 0 0 0,0 0 0 0 0,0 1 0 0 0,1-1 0 0 0,4-3 0 0 0,25-25 0 0 0,-24 23 0 0 0,0 0 0 0 0,-1-3 0 0 0,0 2 0 0 0,5-3 0 0 0,-9 9 0 0 0,8-7 0 0 0,-3 4 0 0 0,0 1-133 0 0,-6 3-563 0 0,-2 1-258 0 0,0 0-1421 0 0,0 0-5475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25.80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0 100 4607 0 0,'0'0'102'0'0,"0"0"20"0"0,0 0 6 0 0,1-1 51 0 0,0-13 701 0 0,-1 13-371 0 0,0-1-97 0 0,0 0-1 0 0,0 0 0 0 0,0 0 0 0 0,1 0 1 0 0,-1 1-1 0 0,1-1 0 0 0,0-2-411 0 0,-1 4-239 0 0,5-14 327 0 0,2-4 1246 0 0,-3 11-857 0 0,-3 4-376 0 0,1 0-29 0 0,9-4-80 0 0,-4 0 8 0 0,-3 1-64 0 0,-3 5-273 0 0,-1 1-138 0 0,0 0-33 0 0,0 0-4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34.61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2367 120 6447 0 0,'0'0'142'0'0,"0"0"22"0"0,0 0 13 0 0,0 0 55 0 0,0 0 181 0 0,0 0 78 0 0,1 0 18 0 0,1 0-192 0 0,11-8-26 0 0,27-15 640 0 0,-39 22-422 0 0,1 1-66 0 0,4-3-294 0 0,1-1-61 0 0,-6 3 283 0 0,-1 1 117 0 0,0 0 21 0 0,0 0-66 0 0,0 0-222 0 0,0 0 166 0 0,0 0 101 0 0,0 0 21 0 0,0 0-66 0 0,-1 0-294 0 0,-7-2-133 0 0,0 1-16 0 0,3 2 0 0 0,3-1 0 0 0,-1 0 0 0 0,1 1 0 0 0,0-1 0 0 0,-1 1 0 0 0,1 0 0 0 0,0-1 0 0 0,-1 1 0 0 0,1 1 0 0 0,-12 4 373 0 0,0 1 0 0 0,0 0-1 0 0,-8 7-372 0 0,4-3 322 0 0,16-10-202 0 0,-11 7 42 0 0,0-1 1 0 0,0 0 0 0 0,-3 0-163 0 0,8-4 0 0 0,1 1 0 0 0,-1 0 0 0 0,1 0 0 0 0,-3 3 0 0 0,-21 13 0 0 0,2-6 0 0 0,-111 60 0 0 0,83-37 0 0 0,20-14 0 0 0,-1 0 0 0 0,-23 14 0 0 0,-8 3 0 0 0,-84 49 0 0 0,26-15 0 0 0,74-40 653 0 0,20-13 134 0 0,-49 33-189 0 0,-12 16-598 0 0,13-10 10 0 0,-77 44-10 0 0,43-35 0 0 0,91-53 0 0 0,15-9 0 0 0,-1-1 0 0 0,-2 2 0 0 0,-1-1 0 0 0,1 1 0 0 0,-9 8 0 0 0,-7 4 0 0 0,-21 17 0 0 0,9-2 0 0 0,12-11 0 0 0,-7 6 0 0 0,27-24 0 0 0,0 0 0 0 0,1 0 0 0 0,-4 4 0 0 0,5-5 0 0 0,0-1 0 0 0,0 1 0 0 0,-1-1 0 0 0,0 0 0 0 0,-4 1 0 0 0,-9 5 512 0 0,1 0 0 0 0,0 2 0 0 0,1 0 0 0 0,0 2-512 0 0,-5 0 0 0 0,15-10 0 0 0,1 0 0 0 0,0 1 0 0 0,-1 1 0 0 0,-2 2 0 0 0,1-1 0 0 0,0 0 0 0 0,-10 4 0 0 0,8-4 0 0 0,1-2 0 0 0,6-4 0 0 0,1 0 0 0 0,0 0 0 0 0,0 0 0 0 0,0 1 0 0 0,-2 0 0 0 0,-58 27 0 0 0,27-8 0 0 0,16-10 0 0 0,-18 12 0 0 0,25-15 0 0 0,10-7 0 0 0,0 1 0 0 0,0-1 0 0 0,0 1 0 0 0,1 0 0 0 0,-2 1 0 0 0,-1 1 0 0 0,-1 1 0 0 0,0 0 0 0 0,0-1 0 0 0,0-1 0 0 0,0 1 0 0 0,0-1 0 0 0,-1 0 0 0 0,0 0 0 0 0,1 0 0 0 0,-4-1 0 0 0,4 1 0 0 0,8-5 0 0 0,7-5 0 0 0,0 1 0 0 0,3-2 0 0 0,24-11 0 0 0,25-12 0 0 0,-35 19 0 0 0,0-2 0 0 0,3-4 0 0 0,17-10 0 0 0,29-13 0 0 0,182-105 0 0 0,-222 124 0 0 0,12-6 0 0 0,-2-2 0 0 0,15-15 0 0 0,-32 24 0 0 0,1 1 0 0 0,18-9 0 0 0,27-18 0 0 0,17-20 0 0 0,-25 18 0 0 0,33-18 0 0 0,-55 39 0 0 0,-12 8 0 0 0,3-1 0 0 0,94-43 0 0 0,-87 43 0 0 0,-17 8 0 0 0,3-1 0 0 0,34-14 0 0 0,1-5 0 0 0,-27 14 0 0 0,38-20 0 0 0,-58 29 0 0 0,0-1 0 0 0,-1 0 0 0 0,6-6 0 0 0,115-98 0 0 0,-80 68 0 0 0,-34 27 0 0 0,20-20 0 0 0,-26 26 0 0 0,-14 13 0 0 0,0-1 0 0 0,0 0 0 0 0,0 1 0 0 0,0-1 0 0 0,0 0 0 0 0,0 0 0 0 0,0 0 0 0 0,-1 0 0 0 0,1 0 0 0 0,-1-1 0 0 0,1 1 0 0 0,2-9 0 0 0,2 3 0 0 0,3 1 0 0 0,1-1 0 0 0,2-4 0 0 0,-6 9 0 0 0,-1 1 0 0 0,7-10 0 0 0,-10 10 0 0 0,12-10 0 0 0,-5 4 0 0 0,-6 5 0 0 0,1 0 0 0 0,-1 0 0 0 0,1 0 0 0 0,-1 0 0 0 0,1 0 0 0 0,3-1 0 0 0,3-3 0 0 0,-7 5 0 0 0,-1 1 0 0 0,14-8 0 0 0,-14 8 0 0 0,-1 0 0 0 0,14-12 0 0 0,-9 8 0 0 0,0-1 0 0 0,0 0 0 0 0,0-1 0 0 0,0 0 0 0 0,5-4 0 0 0,-8 9 0 0 0,0 1 0 0 0,6-6 0 0 0,1 1 0 0 0,0 1 0 0 0,0-1 0 0 0,0 2 0 0 0,1 2 0 0 0,-11 2 0 0 0,0 0 0 0 0,0 0 0 0 0,0 0 0 0 0,0 0 0 0 0,0 0 0 0 0,1 0 0 0 0,-1 0 0 0 0,0 0 0 0 0,0 0 0 0 0,0 0 0 0 0,0 0 0 0 0,1-1 0 0 0,-1 1 0 0 0,0 0 0 0 0,0 0 0 0 0,0 0 0 0 0,0 0 0 0 0,1 1 0 0 0,-1-1 0 0 0,0 0 0 0 0,0 0 0 0 0,0 0 0 0 0,0 0 0 0 0,1 0 0 0 0,-1 0 0 0 0,0 0 0 0 0,0 0 0 0 0,0 0 0 0 0,0 0 0 0 0,1 0 0 0 0,-1 0 0 0 0,0 1 0 0 0,0-1 0 0 0,0 0 0 0 0,0 0 0 0 0,0 0 0 0 0,0 0 0 0 0,0 0 0 0 0,1 1 0 0 0,-1-1 0 0 0,0 0 0 0 0,0 0 0 0 0,0 0 0 0 0,0 0 0 0 0,0 1 0 0 0,0-1 0 0 0,0 0 0 0 0,0 0 0 0 0,0 0 0 0 0,0 0 0 0 0,0 1 0 0 0,0-1 0 0 0,-4 7 0 0 0,4-6 0 0 0,-6 12 0 0 0,-1-2 0 0 0,-3-2 0 0 0,0-1 0 0 0,0 0 0 0 0,-1 0 0 0 0,-2 0 0 0 0,3-1 0 0 0,-4 1 0 0 0,0 0 0 0 0,-2 0 0 0 0,-13 7 0 0 0,-2 1 0 0 0,11-7 0 0 0,-7 7 0 0 0,-107 62 0 0 0,85-50 0 0 0,-135 84 0 0 0,31-20 0 0 0,107-66 0 0 0,-33 19 0 0 0,-25 14 0 0 0,48-28 0 0 0,23-12 0 0 0,-13 9 0 0 0,-164 106 0 0 0,-5-2 0 0 0,98-62 0 0 0,75-44 0 0 0,-23 15 0 0 0,-71 46 0 0 0,64-47 0 0 0,-1-4 0 0 0,-14 3 0 0 0,63-29 0 0 0,-17 12 0 0 0,8-4 0 0 0,4-3 0 0 0,-9 8 0 0 0,2-2 0 0 0,-20 13 0 0 0,50-29 0 0 0,-2 0 0 0 0,6-3 0 0 0,-4 8 0 0 0,4-6 0 0 0,6-4 0 0 0,6-5 0 0 0,-9 5 0 0 0,46-25 0 0 0,-13 6 0 0 0,4-3 0 0 0,41-22 0 0 0,-18 11 0 0 0,87-59 0 0 0,-12 6 0 0 0,18 3 0 0 0,-111 60 0 0 0,69-31 0 0 0,-8 3 0 0 0,36-20 874 0 0,166-89 300 0 0,-59 19-1174 0 0,-136 72 0 0 0,-10 5 0 0 0,108-62 0 0 0,-154 88 0 0 0,12-6 0 0 0,-38 25 0 0 0,10-9 0 0 0,7-5 0 0 0,-43 31 0 0 0,0-1 0 0 0,-1 1 0 0 0,1-1 0 0 0,0 1 0 0 0,-1-1 0 0 0,0 0 0 0 0,1-1 0 0 0,7-5 0 0 0,-1 1 0 0 0,-1 1 0 0 0,0 0 0 0 0,-2 3 0 0 0,-11 11 0 0 0,-2-1-231 0 0,0 0 0 0 0,0 0 0 0 0,0-1 0 0 0,-1 0 0 0 0,0-1 0 0 0,-6 3 231 0 0,-16 10-1443 0 0,-1 1-568 0 0,16-10 987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29.04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215 718 4607 0 0,'0'0'208'0'0,"0"0"67"0"0,-1 1 154 0 0,-2 2-115 0 0,2-1-178 0 0,-1 0 0 0 0,0 0-1 0 0,0-1 1 0 0,0 1 0 0 0,1-1 0 0 0,-2 0 0 0 0,1 1 0 0 0,0-1 0 0 0,0 0-1 0 0,-2 0-135 0 0,-9 6 2048 0 0,12-7-1661 0 0,1 0 101 0 0,0 0 21 0 0,0 0-66 0 0,0 0-222 0 0,0 0 166 0 0,0 0 101 0 0,0 0 21 0 0,1 0-442 0 0,1-1-1 0 0,-1 1 1 0 0,0-1-1 0 0,1 0 1 0 0,-1 1-1 0 0,0-1 1 0 0,0 0-1 0 0,1 0-66 0 0,3-3 76 0 0,10-4 70 0 0,0-1-1 0 0,-1-1 1 0 0,4-4-146 0 0,26-17 494 0 0,7-4 249 0 0,-7 4-369 0 0,-27 18-374 0 0,0 0 0 0 0,9-11 0 0 0,0 1 0 0 0,42-38 0 0 0,16-14 0 0 0,-44 45 0 0 0,27-14 0 0 0,23-19 0 0 0,-57 38 0 0 0,27-22 0 0 0,2 3 0 0 0,36-19 0 0 0,-48 35 0 0 0,-43 25 72 0 0,-6 2 299 0 0,-1 1 117 0 0,0 0 21 0 0,0 0-66 0 0,-10-1-278 0 0,6 1-165 0 0,0 1 0 0 0,0-1 0 0 0,0 1 0 0 0,0 0 0 0 0,0 0 0 0 0,0 1 0 0 0,0-1 0 0 0,-1 1 0 0 0,-4 2 0 0 0,4-2 0 0 0,0 0 0 0 0,1 1 0 0 0,-1-1 0 0 0,-4 4 0 0 0,4-2 0 0 0,0-1 0 0 0,0 0 0 0 0,-3 2 0 0 0,-1-2 0 0 0,-1 1 0 0 0,-1 1 0 0 0,1 0 0 0 0,-7 5 0 0 0,-51 36 0 0 0,-81 57 0 0 0,75-47 0 0 0,-81 64 0 0 0,86-67 0 0 0,41-32 0 0 0,0 1 0 0 0,-10 12 0 0 0,26-22 342 0 0,-1 0-1 0 0,0-1 0 0 0,-1-1 1 0 0,0 0-1 0 0,0-1 0 0 0,-6 2-341 0 0,15-9 0 0 0,4-4 0 0 0,4-3 0 0 0,-3 5 0 0 0,6-7 0 0 0,-1-1 0 0 0,1 1 0 0 0,1 0 0 0 0,-1 1 0 0 0,1-1 0 0 0,1 1 0 0 0,17-14 0 0 0,5 0 0 0 0,-29 19 0 0 0,23-15 0 0 0,1-1 0 0 0,18-15 0 0 0,185-147 0 0 0,-206 164 0 0 0,22-17 0 0 0,2 3 0 0 0,15-7 0 0 0,19-10 0 0 0,-6 3 0 0 0,-44 29 0 0 0,-18 9 0 0 0,0 0 0 0 0,3-4 0 0 0,-76 59 0 0 0,-20 6 0 0 0,69-48 0 0 0,0 0 0 0 0,-10 4 0 0 0,-16 11 0 0 0,-6 9 0 0 0,3 2 0 0 0,-1 3 0 0 0,-18 16 0 0 0,-14 7 0 0 0,-64 56 0 0 0,108-92 1269 0 0,-25 14-1269 0 0,7-4 763 0 0,-16 12-747 0 0,69-52-16 0 0,8-7 0 0 0,318-256 0 0 0,-284 230 0 0 0,0-1 0 0 0,16-7 0 0 0,103-66 0 0 0,-33 24 0 0 0,-96 68 0 0 0,0 1 0 0 0,30-11 0 0 0,-62 29 0 0 0,1 0 0 0 0,-1 1 0 0 0,0-1 0 0 0,1 1 0 0 0,3-1 0 0 0,-9 2 0 0 0,0 0 0 0 0,0 0 0 0 0,1 0 0 0 0,-1 0 0 0 0,0 0 0 0 0,0 0 0 0 0,1 0 0 0 0,-1 0 0 0 0,0 0 0 0 0,0 0 0 0 0,0 0 0 0 0,1 0 0 0 0,-1 0 0 0 0,0 0 0 0 0,0 0 0 0 0,1 0 0 0 0,-1 1 0 0 0,0-1 0 0 0,0 0 0 0 0,0 0 0 0 0,1 0 0 0 0,-1 0 0 0 0,0 0 0 0 0,0 0 0 0 0,0 1 0 0 0,1-1 0 0 0,-1 0 0 0 0,0 0 0 0 0,0 2 0 0 0,-1-1 0 0 0,1 1 0 0 0,-1-1 0 0 0,1 1 0 0 0,-1-1 0 0 0,1 1 0 0 0,-1-1 0 0 0,0 1 0 0 0,0-1 0 0 0,0 0 0 0 0,0 2 0 0 0,-2 1 0 0 0,-7 10 0 0 0,0-1 0 0 0,0-1 0 0 0,-2 0 0 0 0,-9 9 0 0 0,-3 3 0 0 0,-11 10 0 0 0,-2-1 0 0 0,-4 0 0 0 0,-81 56 0 0 0,-37 20 0 0 0,-21 15 0 0 0,127-90 0 0 0,25-17 0 0 0,-14 13 0 0 0,32-23 0 0 0,5-5 0 0 0,4-3 0 0 0,4-5 0 0 0,-3 6 0 0 0,7-8 0 0 0,0 1 0 0 0,0-1 0 0 0,1 1 0 0 0,-1 0 0 0 0,4-1 0 0 0,6-6 0 0 0,9-6 0 0 0,1 1 0 0 0,8-4 0 0 0,35-24 0 0 0,-17 8 0 0 0,43-24 0 0 0,22-12 0 0 0,-50 31 0 0 0,0-3 0 0 0,5-3 0 0 0,-53 36 0 0 0,-10 8 0 0 0,0-1 0 0 0,0 1 0 0 0,1 1 0 0 0,-1 0 0 0 0,10-3 0 0 0,-14 7 0 0 0,-6 3 0 0 0,-5 3 0 0 0,5-5 0 0 0,-28 26 0 0 0,-1-2 0 0 0,-29 18 0 0 0,-11 9 0 0 0,21-14 0 0 0,-2-2 0 0 0,-9 3 0 0 0,-65 41 0 0 0,64-41 21 0 0,-43 18-21 0 0,10-5 1419 0 0,81-45-1267 0 0,1 1 0 0 0,-2-2 0 0 0,1 0 0 0 0,-12 4-152 0 0,23-9 0 0 0,1 0 0 0 0,0 0 0 0 0,0 0 0 0 0,-1 0 0 0 0,1 0 0 0 0,0 1 0 0 0,0-1 0 0 0,-1 0 0 0 0,1 0 0 0 0,0 0 0 0 0,-1 0 0 0 0,1 0 0 0 0,0 0 0 0 0,0 0 0 0 0,-1 0 0 0 0,1-1 0 0 0,0 1 0 0 0,0 0 0 0 0,-1 0 0 0 0,1 0 0 0 0,0 0 0 0 0,0 0 0 0 0,-1 0 0 0 0,1 0 0 0 0,0 0 0 0 0,0-1 0 0 0,-1 0 0 0 0,1 1 0 0 0,0-1 0 0 0,0 0 0 0 0,-1 0 0 0 0,1 0 0 0 0,0 0 0 0 0,0 0 0 0 0,0 0 0 0 0,0 1 0 0 0,0-1 0 0 0,0 0 0 0 0,1 0 0 0 0,-1 0 0 0 0,0 0 0 0 0,0 0 0 0 0,1 1 0 0 0,-1-1 0 0 0,1-1 0 0 0,8-17 0 0 0,2 0 0 0 0,1 1 0 0 0,1 0 0 0 0,10-10 0 0 0,47-47 0 0 0,-31 34 0 0 0,-16 16 0 0 0,1 1 0 0 0,4-1 0 0 0,145-121 0 0 0,-29 34 0 0 0,-119 96 0 0 0,-22 15 0 0 0,-7 6 0 0 0,-6 5 0 0 0,-13 11 0 0 0,-1-2 0 0 0,-25 16 0 0 0,8-5 0 0 0,-11 10 0 0 0,1 1 0 0 0,-126 103 0 0 0,-40 29 0 0 0,171-138 0 0 0,-26 18 0 0 0,63-45 0 0 0,34-30 0 0 0,82-60 0 0 0,-38 28 0 0 0,10-11 0 0 0,-11 8 0 0 0,-19 15 0 0 0,8-11 0 0 0,32-28 0 0 0,-46 43 0 0 0,-22 20 0 0 0,0 0 0 0 0,1 1 0 0 0,22-12 0 0 0,-1 0 0 0 0,-38 26 0 0 0,-4 4 0 0 0,-4 4 0 0 0,3-5 0 0 0,-11 15 0 0 0,0-1 0 0 0,-1-1 0 0 0,-8 7 0 0 0,-43 35 0 0 0,-4 5 0 0 0,-19 26 0 0 0,-5 6 0 0 0,-19 9 0 0 0,14-23 0 0 0,-15 4 0 0 0,11-5 0 0 0,99-76 0 0 0,-10 8 0 0 0,5-6 0 0 0,5-5 0 0 0,5-4 0 0 0,-4 6 0 0 0,10-12 0 0 0,1 0 0 0 0,1 1 0 0 0,0 0 0 0 0,0 1 0 0 0,2 0 0 0 0,8-8 0 0 0,67-56 0 0 0,144-115 0 0 0,-173 141 0 0 0,-17 13 0 0 0,1 2 0 0 0,24-12 0 0 0,29-18 0 0 0,-42 26 0 0 0,-51 35 0 0 0,0 0 0 0 0,0-1 0 0 0,0 2 0 0 0,0-1 0 0 0,2 0 0 0 0,-6 2 0 0 0,0 0 0 0 0,0 0 0 0 0,0 0 0 0 0,0 0 0 0 0,0 0 0 0 0,-1 0 0 0 0,1 1 0 0 0,0-1 0 0 0,0 0 0 0 0,0 0 0 0 0,0 0 0 0 0,0 0 0 0 0,0 0 0 0 0,0 0 0 0 0,0 0 0 0 0,1 0 0 0 0,-1 0 0 0 0,0 0 0 0 0,0 0 0 0 0,0 0 0 0 0,0 0 0 0 0,0 0 0 0 0,0 0 0 0 0,0 0 0 0 0,0 0 0 0 0,0 0 0 0 0,0 0 0 0 0,0 0 0 0 0,0 0 0 0 0,0 1 0 0 0,0-1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0,0-1 0 0 0,-4 7 0 0 0,-8 7 0 0 0,-165 126 0 0 0,28-30 0 0 0,-110 76 0 0 0,210-154 0 0 0,-51 37 0 0 0,91-61 0 0 0,-1-1 0 0 0,1-1 0 0 0,-5 2 0 0 0,8-4 0 0 0,2-2 0 0 0,6-5 0 0 0,8-6 0 0 0,-10 10 0 0 0,182-154 0 0 0,-121 105 0 0 0,44-30 0 0 0,-5 4 0 0 0,-50 36 0 0 0,2 3 0 0 0,2 0 0 0 0,118-72 0 0 0,-167 105 0 0 0,1 0 0 0 0,0 0 0 0 0,-1 1 0 0 0,5-2 0 0 0,-2 3 0 0 0,-6 4 0 0 0,-4 2 0 0 0,2-5 0 0 0,-2 4 0 0 0,0-1 0 0 0,0 1 0 0 0,0-1 0 0 0,0 0 0 0 0,0 1 0 0 0,0-1 0 0 0,-3 2 0 0 0,-22 21 0 0 0,17-17 0 0 0,-46 42 0 0 0,-19 10 0 0 0,-10 11 0 0 0,7-5 0 0 0,-2-4 0 0 0,-192 142 0 0 0,241-185 0 0 0,-7 6 0 0 0,179-143 0 0 0,-50 37 0 0 0,37-45 0 0 0,-85 85 0 0 0,3 1 0 0 0,14-7 0 0 0,28-24 0 0 0,82-69 0 0 0,-141 118 0 0 0,-28 21 0 0 0,-1 0 0 0 0,0-1 0 0 0,0 1 0 0 0,0 0 0 0 0,0 0 0 0 0,0 0 0 0 0,0 0 0 0 0,0 0 0 0 0,0 0 0 0 0,0 0 0 0 0,0 0 0 0 0,0 0 0 0 0,0-1 0 0 0,1 1 0 0 0,-1 0 0 0 0,0 0 0 0 0,0 0 0 0 0,0 0 0 0 0,0 0 0 0 0,0 0 0 0 0,0 0 0 0 0,0 0 0 0 0,1 0 0 0 0,-1 0 0 0 0,0 0 0 0 0,0 0 0 0 0,0 0 0 0 0,0 0 0 0 0,0 0 0 0 0,0 0 0 0 0,0 0 0 0 0,1 0 0 0 0,-1 0 0 0 0,0 0 0 0 0,0 0 0 0 0,0 0 0 0 0,0 0 0 0 0,0 0 0 0 0,0 0 0 0 0,0 0 0 0 0,1 0 0 0 0,-1 1 0 0 0,0-1 0 0 0,-3 5 0 0 0,-7 9 0 0 0,-12 8 0 0 0,-2-1 0 0 0,-12 9 0 0 0,5-4 0 0 0,-188 154 0 0 0,144-119 0 0 0,-115 81 7 0 0,-6-9-51 0 0,123-84-52 0 0,-36 28-1723 0 0,57-39-4839 0 0,31-23 220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34.61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2367 120 6447 0 0,'0'0'142'0'0,"0"0"22"0"0,0 0 13 0 0,0 0 55 0 0,0 0 181 0 0,0 0 78 0 0,1 0 18 0 0,1 0-192 0 0,11-8-26 0 0,27-15 640 0 0,-39 22-422 0 0,1 1-66 0 0,4-3-294 0 0,1-1-61 0 0,-6 3 283 0 0,-1 1 117 0 0,0 0 21 0 0,0 0-66 0 0,0 0-222 0 0,0 0 166 0 0,0 0 101 0 0,0 0 21 0 0,0 0-66 0 0,-1 0-294 0 0,-7-2-133 0 0,0 1-16 0 0,3 2 0 0 0,3-1 0 0 0,-1 0 0 0 0,1 1 0 0 0,0-1 0 0 0,-1 1 0 0 0,1 0 0 0 0,0-1 0 0 0,-1 1 0 0 0,1 1 0 0 0,-12 4 373 0 0,0 1 0 0 0,0 0-1 0 0,-8 7-372 0 0,4-3 322 0 0,16-10-202 0 0,-11 7 42 0 0,0-1 1 0 0,0 0 0 0 0,-3 0-163 0 0,8-4 0 0 0,1 1 0 0 0,-1 0 0 0 0,1 0 0 0 0,-3 3 0 0 0,-21 13 0 0 0,2-6 0 0 0,-111 60 0 0 0,83-37 0 0 0,20-14 0 0 0,-1 0 0 0 0,-23 14 0 0 0,-8 3 0 0 0,-84 49 0 0 0,26-15 0 0 0,74-40 653 0 0,20-13 134 0 0,-49 33-189 0 0,-12 16-598 0 0,13-10 10 0 0,-77 44-10 0 0,43-35 0 0 0,91-53 0 0 0,15-9 0 0 0,-1-1 0 0 0,-2 2 0 0 0,-1-1 0 0 0,1 1 0 0 0,-9 8 0 0 0,-7 4 0 0 0,-21 17 0 0 0,9-2 0 0 0,12-11 0 0 0,-7 6 0 0 0,27-24 0 0 0,0 0 0 0 0,1 0 0 0 0,-4 4 0 0 0,5-5 0 0 0,0-1 0 0 0,0 1 0 0 0,-1-1 0 0 0,0 0 0 0 0,-4 1 0 0 0,-9 5 512 0 0,1 0 0 0 0,0 2 0 0 0,1 0 0 0 0,0 2-512 0 0,-5 0 0 0 0,15-10 0 0 0,1 0 0 0 0,0 1 0 0 0,-1 1 0 0 0,-2 2 0 0 0,1-1 0 0 0,0 0 0 0 0,-10 4 0 0 0,8-4 0 0 0,1-2 0 0 0,6-4 0 0 0,1 0 0 0 0,0 0 0 0 0,0 0 0 0 0,0 1 0 0 0,-2 0 0 0 0,-58 27 0 0 0,27-8 0 0 0,16-10 0 0 0,-18 12 0 0 0,25-15 0 0 0,10-7 0 0 0,0 1 0 0 0,0-1 0 0 0,0 1 0 0 0,1 0 0 0 0,-2 1 0 0 0,-1 1 0 0 0,-1 1 0 0 0,0 0 0 0 0,0-1 0 0 0,0-1 0 0 0,0 1 0 0 0,0-1 0 0 0,-1 0 0 0 0,0 0 0 0 0,1 0 0 0 0,-4-1 0 0 0,4 1 0 0 0,8-5 0 0 0,7-5 0 0 0,0 1 0 0 0,3-2 0 0 0,24-11 0 0 0,25-12 0 0 0,-35 19 0 0 0,0-2 0 0 0,3-4 0 0 0,17-10 0 0 0,29-13 0 0 0,182-105 0 0 0,-222 124 0 0 0,12-6 0 0 0,-2-2 0 0 0,15-15 0 0 0,-32 24 0 0 0,1 1 0 0 0,18-9 0 0 0,27-18 0 0 0,17-20 0 0 0,-25 18 0 0 0,33-18 0 0 0,-55 39 0 0 0,-12 8 0 0 0,3-1 0 0 0,94-43 0 0 0,-87 43 0 0 0,-17 8 0 0 0,3-1 0 0 0,34-14 0 0 0,1-5 0 0 0,-27 14 0 0 0,38-20 0 0 0,-58 29 0 0 0,0-1 0 0 0,-1 0 0 0 0,6-6 0 0 0,115-98 0 0 0,-80 68 0 0 0,-34 27 0 0 0,20-20 0 0 0,-26 26 0 0 0,-14 13 0 0 0,0-1 0 0 0,0 0 0 0 0,0 1 0 0 0,0-1 0 0 0,0 0 0 0 0,0 0 0 0 0,0 0 0 0 0,-1 0 0 0 0,1 0 0 0 0,-1-1 0 0 0,1 1 0 0 0,2-9 0 0 0,2 3 0 0 0,3 1 0 0 0,1-1 0 0 0,2-4 0 0 0,-6 9 0 0 0,-1 1 0 0 0,7-10 0 0 0,-10 10 0 0 0,12-10 0 0 0,-5 4 0 0 0,-6 5 0 0 0,1 0 0 0 0,-1 0 0 0 0,1 0 0 0 0,-1 0 0 0 0,1 0 0 0 0,3-1 0 0 0,3-3 0 0 0,-7 5 0 0 0,-1 1 0 0 0,14-8 0 0 0,-14 8 0 0 0,-1 0 0 0 0,14-12 0 0 0,-9 8 0 0 0,0-1 0 0 0,0 0 0 0 0,0-1 0 0 0,0 0 0 0 0,5-4 0 0 0,-8 9 0 0 0,0 1 0 0 0,6-6 0 0 0,1 1 0 0 0,0 1 0 0 0,0-1 0 0 0,0 2 0 0 0,1 2 0 0 0,-11 2 0 0 0,0 0 0 0 0,0 0 0 0 0,0 0 0 0 0,0 0 0 0 0,0 0 0 0 0,1 0 0 0 0,-1 0 0 0 0,0 0 0 0 0,0 0 0 0 0,0 0 0 0 0,0 0 0 0 0,1-1 0 0 0,-1 1 0 0 0,0 0 0 0 0,0 0 0 0 0,0 0 0 0 0,0 0 0 0 0,1 1 0 0 0,-1-1 0 0 0,0 0 0 0 0,0 0 0 0 0,0 0 0 0 0,0 0 0 0 0,1 0 0 0 0,-1 0 0 0 0,0 0 0 0 0,0 0 0 0 0,0 0 0 0 0,0 0 0 0 0,1 0 0 0 0,-1 0 0 0 0,0 1 0 0 0,0-1 0 0 0,0 0 0 0 0,0 0 0 0 0,0 0 0 0 0,0 0 0 0 0,0 0 0 0 0,1 1 0 0 0,-1-1 0 0 0,0 0 0 0 0,0 0 0 0 0,0 0 0 0 0,0 0 0 0 0,0 1 0 0 0,0-1 0 0 0,0 0 0 0 0,0 0 0 0 0,0 0 0 0 0,0 0 0 0 0,0 1 0 0 0,0-1 0 0 0,-4 7 0 0 0,4-6 0 0 0,-6 12 0 0 0,-1-2 0 0 0,-3-2 0 0 0,0-1 0 0 0,0 0 0 0 0,-1 0 0 0 0,-2 0 0 0 0,3-1 0 0 0,-4 1 0 0 0,0 0 0 0 0,-2 0 0 0 0,-13 7 0 0 0,-2 1 0 0 0,11-7 0 0 0,-7 7 0 0 0,-107 62 0 0 0,85-50 0 0 0,-135 84 0 0 0,31-20 0 0 0,107-66 0 0 0,-33 19 0 0 0,-25 14 0 0 0,48-28 0 0 0,23-12 0 0 0,-13 9 0 0 0,-164 106 0 0 0,-5-2 0 0 0,98-62 0 0 0,75-44 0 0 0,-23 15 0 0 0,-71 46 0 0 0,64-47 0 0 0,-1-4 0 0 0,-14 3 0 0 0,63-29 0 0 0,-17 12 0 0 0,8-4 0 0 0,4-3 0 0 0,-9 8 0 0 0,2-2 0 0 0,-20 13 0 0 0,50-29 0 0 0,-2 0 0 0 0,6-3 0 0 0,-4 8 0 0 0,4-6 0 0 0,6-4 0 0 0,6-5 0 0 0,-9 5 0 0 0,46-25 0 0 0,-13 6 0 0 0,4-3 0 0 0,41-22 0 0 0,-18 11 0 0 0,87-59 0 0 0,-12 6 0 0 0,18 3 0 0 0,-111 60 0 0 0,69-31 0 0 0,-8 3 0 0 0,36-20 874 0 0,166-89 300 0 0,-59 19-1174 0 0,-136 72 0 0 0,-10 5 0 0 0,108-62 0 0 0,-154 88 0 0 0,12-6 0 0 0,-38 25 0 0 0,10-9 0 0 0,7-5 0 0 0,-43 31 0 0 0,0-1 0 0 0,-1 1 0 0 0,1-1 0 0 0,0 1 0 0 0,-1-1 0 0 0,0 0 0 0 0,1-1 0 0 0,7-5 0 0 0,-1 1 0 0 0,-1 1 0 0 0,0 0 0 0 0,-2 3 0 0 0,-11 11 0 0 0,-2-1-231 0 0,0 0 0 0 0,0 0 0 0 0,0-1 0 0 0,-1 0 0 0 0,0-1 0 0 0,-6 3 231 0 0,-16 10-1443 0 0,-1 1-568 0 0,16-10 987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38.8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182 863 6447 0 0,'0'0'142'0'0,"0"0"22"0"0,0 0 13 0 0,-1-2-20 0 0,1 1-142 0 0,0 0-14 0 0,0 1 0 0 0,0-1 0 0 0,0 1 0 0 0,-1 0 0 0 0,1-1 0 0 0,0 1 0 0 0,0 0 0 0 0,0-1 0 0 0,0 1 0 0 0,-1 0 0 0 0,1-1 0 0 0,0 1 0 0 0,0 0 0 0 0,-1-1 0 0 0,1 1 0 0 0,0 0-1 0 0,-1 0 1 0 0,1-1 0 0 0,0 1-1 0 0,-1 0 0 0 0,0 0 0 0 0,0 0 0 0 0,0 0 0 0 0,0 0 0 0 0,1 0 0 0 0,-1 0 0 0 0,0 0 0 0 0,0 0 0 0 0,0 0 0 0 0,0 0 0 0 0,1 0 0 0 0,-1 1 0 0 0,0-1 0 0 0,0 0 0 0 0,0 1 0 0 0,1-1 0 0 0,-1 1-1 0 0,0-1 1 0 0,1 0 0 0 0,-1 1 0 0 0,-5 4 75 0 0,5-5 85 0 0,1-1 0 0 0,-1 1 0 0 0,0 0 1 0 0,0 0-1 0 0,0 0 0 0 0,0 0 0 0 0,1-1 0 0 0,-1 1 0 0 0,0 0 0 0 0,0-1 1 0 0,1 1-1 0 0,-1-1 0 0 0,0 1 0 0 0,0-1-160 0 0,0 1 163 0 0,0-1 349 0 0,1 1 0 0 0,0 0-69 0 0,2-1-222 0 0,13-12 320 0 0,0 0 0 0 0,1 2-1 0 0,8-5-540 0 0,6-4 370 0 0,309-206 1662 0 0,-130 101-2012 0 0,8-5-24 0 0,-150 89 4 0 0,25-17 0 0 0,-9 5 0 0 0,-23 16 0 0 0,-43 27 0 0 0,0 0 0 0 0,0 2 0 0 0,1 0 0 0 0,-7 1 0 0 0,-3 0 72 0 0,-7 5 299 0 0,-1 2 117 0 0,0 0 21 0 0,-1 2-66 0 0,-2 2-424 0 0,0-1 0 0 0,0 0 0 0 0,0 0 0 0 0,0-1 0 0 0,0 1 0 0 0,-1 0 0 0 0,1-1 0 0 0,-1 0 0 0 0,-2 1-19 0 0,-1 1-2 0 0,1 0 0 0 0,0 1 0 0 0,-1 0 2 0 0,-24 20 0 0 0,0-3 0 0 0,-16 9 0 0 0,3-2 0 0 0,6-7 0 0 0,24-14 0 0 0,0 0 0 0 0,-3 4 0 0 0,-26 21 0 0 0,-28 21 0 0 0,19-20 0 0 0,-2-2 0 0 0,-22 7 0 0 0,1-1 443 0 0,-10 9-443 0 0,18-10 1589 0 0,-20 5-1589 0 0,-46 30 15 0 0,110-59-14 0 0,-31 20-1 0 0,30-18 0 0 0,-1 0 0 0 0,-1-1 0 0 0,0-2 0 0 0,-5 1 0 0 0,3-3 0 0 0,27-11 0 0 0,4-1 0 0 0,7-7 0 0 0,4-2 0 0 0,62-61 0 0 0,4 5 0 0 0,42-26 0 0 0,-97 76 0 0 0,124-91 0 0 0,-29 23 0 0 0,-86 62 0 0 0,39-25 0 0 0,19-7 0 0 0,-75 47 0 0 0,1 0 0 0 0,-1 1 0 0 0,16-4 0 0 0,-19 7 0 0 0,-13 4 0 0 0,0 0 0 0 0,0 0 0 0 0,-1 0 0 0 0,1-1 0 0 0,0 1 0 0 0,0 0 0 0 0,-1 1 0 0 0,1-1 0 0 0,0 0 0 0 0,0 0 0 0 0,-1 0 0 0 0,1 0 0 0 0,0 1 0 0 0,-1-1 0 0 0,2 0 0 0 0,-1 2 0 0 0,1-1 0 0 0,-1 1 0 0 0,0 0 0 0 0,1-1 0 0 0,-1 1 0 0 0,0 0 0 0 0,0 0 0 0 0,0 0 0 0 0,0 0 0 0 0,0 0 0 0 0,-1 0 0 0 0,1 0 0 0 0,-1-1 0 0 0,1 0 0 0 0,-1 0 0 0 0,0 1 0 0 0,0-1 0 0 0,0 0 0 0 0,0 0 0 0 0,0 0 0 0 0,0 1 0 0 0,0-1 0 0 0,0 0 0 0 0,-2 7 0 0 0,-1-1 0 0 0,0 1 0 0 0,0-1 0 0 0,-1 0 0 0 0,0 0 0 0 0,0 0 0 0 0,-2 2 0 0 0,0 0 0 0 0,-3 4 0 0 0,-2 0 0 0 0,0 0 0 0 0,-8 8 0 0 0,1-3 0 0 0,0 0 0 0 0,-1 0 0 0 0,0-2 0 0 0,-4 2 0 0 0,-63 41 0 0 0,-4 3 0 0 0,-173 124 0 0 0,204-145 0 0 0,-31 18 0 0 0,-19 13 0 0 0,39-27-81 0 0,5-4 1093 0 0,63-40-503 0 0,2-1-66 0 0,1-3-425 0 0,0 0 1 0 0,-1 0-1 0 0,1 0 0 0 0,0 0 1 0 0,1 0-1 0 0,-1 0 0 0 0,1 0 1 0 0,-1 0-1 0 0,2 0-18 0 0,0-2 0 0 0,1 1 0 0 0,-1 0 0 0 0,1 0 0 0 0,0 0 0 0 0,1 0 0 0 0,2-2 0 0 0,14-12 0 0 0,3-5 0 0 0,0 2 0 0 0,1 1 0 0 0,12-7 0 0 0,5-6 0 0 0,19-20 0 0 0,18-13 0 0 0,-4 6 0 0 0,103-75 0 0 0,-10 17 0 0 0,-103 68 0 0 0,28-30 0 0 0,-90 77 0 0 0,26-24 0 0 0,1 1 0 0 0,2 1 0 0 0,23-15 0 0 0,-55 42 0 0 0,-4 4 0 0 0,-12 13 0 0 0,8-8 0 0 0,-25 28 0 0 0,-2-2 0 0 0,-1 0 0 0 0,-3-2 0 0 0,-163 125 0 0 0,113-93 0 0 0,-12 6 0 0 0,66-49 0 0 0,3 0 0 0 0,-9 11 0 0 0,14-12 0 0 0,0-1 0 0 0,-3 0 0 0 0,-37 23 0 0 0,4-2 0 0 0,-2-2 0 0 0,-30 11 0 0 0,93-51 0 0 0,-3 1 0 0 0,0 1 0 0 0,-1-1 0 0 0,1 0 0 0 0,-1 0 0 0 0,-2 0 0 0 0,7-2 0 0 0,0 0 0 0 0,0 0 0 0 0,-1 0 0 0 0,1 0 0 0 0,0 0 0 0 0,0 0 0 0 0,-1 0 0 0 0,1 0 0 0 0,0-1 0 0 0,0 1 0 0 0,0 0 0 0 0,0 0 0 0 0,0-1 0 0 0,1 1 0 0 0,-1-1 0 0 0,0 1 0 0 0,0-1 0 0 0,1 1 0 0 0,-1-1 0 0 0,0 1 0 0 0,0-1 0 0 0,0-1 0 0 0,0 1 0 0 0,0-1 0 0 0,0 0 0 0 0,1 1 0 0 0,-1-1 0 0 0,0 0 0 0 0,1 1 0 0 0,-1-1 0 0 0,1 0 0 0 0,0 1 0 0 0,-1-1 0 0 0,1 0 0 0 0,0 0 0 0 0,0 0 0 0 0,0 1 0 0 0,0-1 0 0 0,1 0 0 0 0,-1 0 0 0 0,0 0 0 0 0,2-5 0 0 0,-1 1 0 0 0,1 0 0 0 0,1-1 0 0 0,1-2 0 0 0,2-3 0 0 0,1 0 0 0 0,1 1 0 0 0,0 0 0 0 0,0 0 0 0 0,1 1 0 0 0,4-3 0 0 0,-8 7 0 0 0,27-27 0 0 0,2 1 0 0 0,29-20 0 0 0,79-52 0 0 0,-131 97 0 0 0,179-123 0 0 0,-64 47 0 0 0,122-59 0 0 0,-184 113 0 0 0,-28 13 0 0 0,1-2 0 0 0,-29 13 0 0 0,1 1 0 0 0,0 0 0 0 0,0 0 0 0 0,0 1 0 0 0,1 0 0 0 0,-1 0 0 0 0,1 1 0 0 0,0 1 0 0 0,1-1 0 0 0,-10 2 0 0 0,0 0 0 0 0,0 0 0 0 0,0 0 0 0 0,1 0 0 0 0,-1 0 0 0 0,0 1 0 0 0,0-1 0 0 0,0 0 0 0 0,0 0 0 0 0,0 1 0 0 0,1-1 0 0 0,-2 1 0 0 0,1-1 0 0 0,0 1 0 0 0,-1-1 0 0 0,1 1 0 0 0,0-1 0 0 0,-1 1 0 0 0,1 0 0 0 0,-1-1 0 0 0,1 1 0 0 0,-1 0 0 0 0,1-1 0 0 0,-1 1 0 0 0,0 0 0 0 0,1-1 0 0 0,-1 1 0 0 0,0 0 0 0 0,0 0 0 0 0,1 0 0 0 0,-1-1 0 0 0,0 1 0 0 0,0 0 0 0 0,0 0 0 0 0,0 0 0 0 0,0-1 0 0 0,0 1 0 0 0,0 0 0 0 0,0 0 0 0 0,0 0 0 0 0,-1-1 0 0 0,1 1 0 0 0,0 0 0 0 0,0 0 0 0 0,-1 0 0 0 0,-1 3 0 0 0,0 1 0 0 0,0-1 0 0 0,0 0 0 0 0,-1 0 0 0 0,-1 2 0 0 0,-13 16 0 0 0,-1-1 0 0 0,-1-1 0 0 0,-19 16 0 0 0,-2 3 0 0 0,4-6 0 0 0,0 0 0 0 0,-2-3 0 0 0,-2-1 0 0 0,0-1 0 0 0,-13 3 0 0 0,7-6 0 0 0,-37 22 0 0 0,-169 114 0 0 0,85-46 0 0 0,70-54 0 0 0,90-59 0 0 0,8-6 0 0 0,6-5 0 0 0,76-68 0 0 0,-38 37 0 0 0,8-4 0 0 0,2 1 0 0 0,33-17 0 0 0,-23 16 0 0 0,77-45 0 0 0,-26 16 0 0 0,-85 52 0 0 0,202-130 0 0 0,-165 107 0 0 0,99-61 0 0 0,-100 67 0 0 0,40-15 0 0 0,-94 47 0 0 0,-13 5 0 0 0,1 1 0 0 0,-1 0 0 0 0,0 0 0 0 0,0 0 0 0 0,0 0 0 0 0,1 0 0 0 0,-1 0 0 0 0,0 0 0 0 0,0-1 0 0 0,1 1 0 0 0,-1 0 0 0 0,0 0 0 0 0,0 0 0 0 0,0 0 0 0 0,1 0 0 0 0,-1 0 0 0 0,0 0 0 0 0,0 0 0 0 0,1 0 0 0 0,-1 0 0 0 0,0 0 0 0 0,0 0 0 0 0,1 1 0 0 0,-1-1 0 0 0,0 0 0 0 0,0 0 0 0 0,0 0 0 0 0,1 0 0 0 0,-1 0 0 0 0,0 0 0 0 0,-1 2 0 0 0,0 0 0 0 0,-1 0 0 0 0,1 0 0 0 0,-1 0 0 0 0,1 0 0 0 0,-1-1 0 0 0,1 1 0 0 0,-1-1 0 0 0,-2 2 0 0 0,-1 1 0 0 0,-29 26 222 0 0,-1-2-1 0 0,-6 2-221 0 0,-137 105 1563 0 0,-24 16-1521 0 0,22-37-42 0 0,-53 36 0 0 0,231-149 0 0 0,-106 76 0 0 0,-16 21 0 0 0,101-78 0 0 0,3-3 0 0 0,0 0 0 0 0,-12 6 0 0 0,23-16 0 0 0,30-22 0 0 0,45-48 0 0 0,-22 21 0 0 0,7-3 0 0 0,7-2 0 0 0,208-164 0 0 0,-142 115-849 0 0,-71 52 591 0 0,15-19 258 0 0,2-1 1107 0 0,-61 54-1107 0 0,-73 73 0 0 0,30-30 0 0 0,-1-2 0 0 0,-2-1 0 0 0,-5 1 0 0 0,-122 77 0 0 0,128-85 0 0 0,-211 140 0 0 0,168-118 0 0 0,3-1 0 0 0,62-34-209 0 0,-1-2 1 0 0,0 0-1 0 0,-1 0 0 0 0,1-1 1 0 0,-1-1-1 0 0,-10 2 209 0 0,24-8-246 0 0,0 1 0 0 0,0 0 1 0 0,-1-1-1 0 0,1 0 0 0 0,0 0 0 0 0,-1 1 0 0 0,1-1 0 0 0,0 0 0 0 0,-1-1 0 0 0,1 1 0 0 0,0 0 1 0 0,-1-1 245 0 0,3 1-54 0 0,0 0 0 0 0,-1 0 1 0 0,1 0-1 0 0,0-1 1 0 0,0 1-1 0 0,0 0 0 0 0,0 0 1 0 0,-1 0-1 0 0,1 0 1 0 0,0-1-1 0 0,0 1 0 0 0,0 0 1 0 0,0 0-1 0 0,0 0 1 0 0,0-1-1 0 0,0 1 0 0 0,-1 0 1 0 0,1 0-1 0 0,0 0 1 0 0,0-1-1 0 0,0 1 0 0 0,0 0 1 0 0,0 0-1 0 0,0 0 1 0 0,0-1-1 0 0,0 1 1 0 0,0 0-1 0 0,0 0 54 0 0,0-1-33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42.4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1582 6447 0 0,'0'0'142'0'0,"0"0"22"0"0,0 0 13 0 0,0 0 55 0 0,0 0 181 0 0,0 0 78 0 0,0 0 18 0 0,0 0 3 0 0,0 0 0 0 0,0 0 0 0 0,0 0 0 0 0,0 0-69 0 0,0 2-294 0 0,-3 4-61 0 0,0 1 831 0 0,2-6-843 0 0,1 0-1 0 0,-1 0 0 0 0,1 1 0 0 0,-1-1 1 0 0,1 0-1 0 0,0 0 0 0 0,-1 0 0 0 0,1 0 1 0 0,0 0-1 0 0,0 0 0 0 0,0 1 0 0 0,0-1 1 0 0,0 0-1 0 0,0 0 0 0 0,0 1-75 0 0,0-1 371 0 0,0-1 117 0 0,0 0 21 0 0,0 0-66 0 0,0 0-222 0 0,0 0 166 0 0,0 0 101 0 0,0 0 21 0 0,0 0-66 0 0,2 0-294 0 0,41-14-133 0 0,-36 11-16 0 0,0 0 0 0 0,-1 0 0 0 0,0 0 0 0 0,1-1 0 0 0,-1 0 0 0 0,18-10 0 0 0,-20 12 0 0 0,0-1 0 0 0,0 0 0 0 0,-1 0 0 0 0,4-2 0 0 0,11-9 0 0 0,17-10 1024 0 0,-1-1 0 0 0,14-14-1024 0 0,-34 27 0 0 0,-3 4 0 0 0,-1-2 0 0 0,1 0 0 0 0,58-58 0 0 0,-28 29 0 0 0,16-23 0 0 0,-28 32 0 0 0,0 1 0 0 0,30-22 0 0 0,-22 16 0 0 0,-23 20 0 0 0,18-12 0 0 0,41-34 397 0 0,-37 29 1254 0 0,31-20-1651 0 0,47-34 0 0 0,-63 45 0 0 0,35-34 0 0 0,-33 28 0 0 0,-23 19 0 0 0,5-7 0 0 0,-7 5 0 0 0,-1 7 0 0 0,-18 15 0 0 0,0 0 0 0 0,0-1 0 0 0,1-2 0 0 0,8-10 0 0 0,-5 5 0 0 0,1-1 0 0 0,5-12 0 0 0,7-10 0 0 0,-22 33 0 0 0,0 1 0 0 0,0-1 0 0 0,3-3 0 0 0,10-13 0 0 0,-7 10 0 0 0,-5 6 0 0 0,-3 4 0 0 0,-1 0 0 0 0,1 0 0 0 0,0 0 0 0 0,0 1 0 0 0,0-1 0 0 0,0 0 0 0 0,1 1 0 0 0,-1-1 0 0 0,1 1 0 0 0,14-14 0 0 0,-13 12 0 0 0,-9 8 0 0 0,-28 11 0 0 0,7 1 0 0 0,9-6 0 0 0,-14 12 0 0 0,-39 30 0 0 0,39-28 0 0 0,16-13 0 0 0,0 0 0 0 0,-5 7 0 0 0,-61 62 0 0 0,-31 34 0 0 0,79-80 0 0 0,4-5 0 0 0,-7 12 0 0 0,-98 115 0 0 0,-7-7 0 0 0,110-117-7 0 0,11-10 457 0 0,-14 11-450 0 0,-13 9 1050 0 0,14-12-495 0 0,-12 8-555 0 0,26-22-917 0 0,-8 8 917 0 0,-14 12-640 0 0,20-23 1441 0 0,16-10-554 0 0,-1-1 0 0 0,1 1-1 0 0,-3 3-246 0 0,-11 9 17 0 0,9-9-17 0 0,1 2-1 0 0,-6 5 1 0 0,5-4 0 0 0,-3 2 0 0 0,25-26 0 0 0,0 0 0 0 0,2-5 0 0 0,14-17 0 0 0,18-12 0 0 0,-39 41 0 0 0,0 0 0 0 0,4-3 0 0 0,-3 3 0 0 0,0-1 0 0 0,2-2 0 0 0,100-113 0 0 0,-74 85 0 0 0,-8 9 0 0 0,25-22 0 0 0,-18 19 0 0 0,11-15 0 0 0,0 0 0 0 0,39-43 0 0 0,17-16 0 0 0,-65 72 0 0 0,33-31 0 0 0,20-10 0 0 0,-50 41 0 0 0,16-18 0 0 0,15-13 0 0 0,42-30 0 0 0,-73 60 0 0 0,-18 16 0 0 0,3-2 0 0 0,4-3 0 0 0,-18 14 0 0 0,1 0 0 0 0,8-5 0 0 0,10-8 0 0 0,-11 4 0 0 0,-12 11 0 0 0,0 0 0 0 0,-6 7 0 0 0,-2 1 0 0 0,-4 4 0 0 0,-6 8 0 0 0,-138 134 0 0 0,122-121 0 0 0,-40 33 0 0 0,7-6 0 0 0,28-23 0 0 0,-87 78 0 0 0,-24 23 0 0 0,43-37 0 0 0,-63 56 0 0 0,65-59 0 0 0,-5 6 0 0 0,20-18 0 0 0,-19 27 0 0 0,-15 15 0 0 0,-13 6 0 0 0,61-67 0 0 0,56-49 0 0 0,5-4 0 0 0,2-3 0 0 0,4-4 0 0 0,2-4 0 0 0,1 1 0 0 0,0-1 0 0 0,0 1 0 0 0,0 0 0 0 0,1-1 0 0 0,-1 1 0 0 0,1 0 0 0 0,0 0 0 0 0,0 0 0 0 0,2-2 0 0 0,5-8 0 0 0,12-12 0 0 0,-12 14 0 0 0,65-75 0 0 0,-48 57 0 0 0,26-28 0 0 0,2 2 0 0 0,32-24 0 0 0,31-21 0 0 0,86-61 0 0 0,-88 73 0 0 0,61-52 0 0 0,-100 79 0 0 0,61-49 0 0 0,-5-1 0 0 0,-33 26 0 0 0,-56 48 0 0 0,12-15 0 0 0,-49 47 0 0 0,14-13 0 0 0,-10 10 0 0 0,-2 1 0 0 0,1-1 0 0 0,4-7 0 0 0,91-119 0 0 0,-88 117 0 0 0,2-5 72 0 0,-17 22 299 0 0,-1 1 117 0 0,0 0 21 0 0,0 0-134 0 0,0 0-577 0 0,0 0-248 0 0,0 0-50 0 0,0 0 58 0 0,0 0 436 0 0,-1 0-1 0 0,1 0 0 0 0,0 0 0 0 0,0 0 1 0 0,0 1-1 0 0,-1-1 0 0 0,1 0 1 0 0,0 0-1 0 0,0 0 0 0 0,0 0 0 0 0,0 1 1 0 0,-1-1-1 0 0,1 0 0 0 0,0 0 0 0 0,0 0 1 0 0,0 1-1 0 0,0-1 0 0 0,0 0 0 0 0,0 0 1 0 0,0 1-1 0 0,0-1 0 0 0,0 0 0 0 0,-1 0 1 0 0,1 0-1 0 0,0 1 0 0 0,0-1 7 0 0,0 5 15 0 0,-11 12-20 0 0,3-7-135 0 0,0 0 0 0 0,-1 0 1 0 0,0-1-1 0 0,-11 7 140 0 0,-2 4-1790 0 0,12-11-3451 0 0,-1-2-1641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59.19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4556 53 4607 0 0,'0'0'208'0'0,"0"0"67"0"0,0 0 154 0 0,0 0 69 0 0,0 0 12 0 0,2-1-67 0 0,6-1-222 0 0,-6 1 166 0 0,-1 0 101 0 0,-1-1-240 0 0,2-1-362 0 0,9-6 3217 0 0,-9 8-2732 0 0,-2 1 117 0 0,0 0 21 0 0,1-2-66 0 0,4-7-294 0 0,-1 1-61 0 0,-3 7 283 0 0,-1 1 117 0 0,0 0 21 0 0,0 0-66 0 0,-2-1-294 0 0,-7-1-133 0 0,-8-3-16 0 0,15 5 0 0 0,-13-1 0 0 0,-6-3 0 0 0,9 5 0 0 0,1 3 0 0 0,-5 4 0 0 0,8-4 0 0 0,-1 2 0 0 0,0 0 0 0 0,0 0 0 0 0,0 1 0 0 0,1 1 0 0 0,0-1 0 0 0,0 1 0 0 0,-2 4 0 0 0,-3 2 0 0 0,-1 0 0 0 0,0-1 0 0 0,-9 5 0 0 0,-15 16 0 0 0,11-10 0 0 0,-11 5 0 0 0,-3 4 0 0 0,5-5 0 0 0,-14 9 0 0 0,31-24 0 0 0,1 2 0 0 0,-7 7 0 0 0,-2 2 0 0 0,-5 6 0 0 0,15-14 0 0 0,-17 12 0 0 0,15-12 0 0 0,-8 8 0 0 0,13-10 0 0 0,-1-2 0 0 0,0 0 0 0 0,-4 1 0 0 0,3-3 59 0 0,0-2-1 0 0,-7 2-58 0 0,3-1 326 0 0,-11 7-326 0 0,-65 47 1732 0 0,-1-1-1859 0 0,80-51 127 0 0,0 2 0 0 0,1-1 0 0 0,-5 8 0 0 0,1-3 0 0 0,-16 11 0 0 0,-16 11 0 0 0,34-23 0 0 0,-1-2 0 0 0,-1 0 0 0 0,-6 1 0 0 0,-30 22 0 0 0,37-28 0 0 0,11-5 0 0 0,-1 1 0 0 0,1-1 0 0 0,-8 7 0 0 0,10-7 0 0 0,0 0 0 0 0,-1 0 0 0 0,1-1 0 0 0,-3 1 0 0 0,-17 9 0 0 0,9-4-29 0 0,1 0 1 0 0,-3-1 28 0 0,-26 14 988 0 0,20-7-36 0 0,-46 26-1663 0 0,58-31 813 0 0,0 0 0 0 0,1 1 0 0 0,-2 3-102 0 0,-18 15-815 0 0,-5 1 1277 0 0,-1-3-1 0 0,-1-1 1 0 0,-10 4-462 0 0,5-2 0 0 0,14-9 0 0 0,-34 25 0 0 0,21-15 0 0 0,18-14 0 0 0,15-9 0 0 0,1 0 0 0 0,-5 3 0 0 0,3-1 0 0 0,-1-1 0 0 0,-5 3 0 0 0,6-4 0 0 0,0 1 0 0 0,1 0 0 0 0,-1 1 0 0 0,-5 3 0 0 0,1 0 0 0 0,-11 5 0 0 0,-10 5 0 0 0,13-8 0 0 0,17-10 0 0 0,0 1 0 0 0,0-1 0 0 0,0 1 0 0 0,-3 3 0 0 0,-19 16 0 0 0,-23 12 0 0 0,-9 8 0 0 0,35-26 0 0 0,-14 8 0 0 0,-10 7 0 0 0,-74 46 0 0 0,97-63 107 0 0,-12 8 1834 0 0,-28 11-1941 0 0,3 1 0 0 0,-7 3 0 0 0,11-6 0 0 0,27-15 0 0 0,1 3 0 0 0,-1 2 0 0 0,6-5 0 0 0,13-7 0 0 0,1 0 0 0 0,-5 4 0 0 0,-11 10 0 0 0,0 0 0 0 0,-5 7 0 0 0,-13 12 0 0 0,-6 1 0 0 0,-2-2 0 0 0,-8 2 0 0 0,42-30 0 0 0,-17 16 0 0 0,21-17 0 0 0,0 0 0 0 0,-1-1 0 0 0,-4 1 0 0 0,10-6 0 0 0,1-1 0 0 0,-1 1 0 0 0,1 1 0 0 0,-9 8 0 0 0,-24 19 0 0 0,29-22 0 0 0,6-4 0 0 0,-1-2 0 0 0,0 1 0 0 0,0-1 0 0 0,-9 5 0 0 0,9-6 0 0 0,0 0 0 0 0,0 1 0 0 0,1-1 0 0 0,-5 7 0 0 0,4-5 0 0 0,0 0 0 0 0,-1 0 0 0 0,-7 4 0 0 0,6-6 0 0 0,1 1 0 0 0,0 1 0 0 0,-4 4 0 0 0,-24 14 0 0 0,20-10 0 0 0,14-12 0 0 0,0-1 0 0 0,0 1 0 0 0,0-1 0 0 0,0 0 0 0 0,-1 0 0 0 0,1 0 0 0 0,-1 0 0 0 0,0-1 0 0 0,-3 2 0 0 0,2-2 0 0 0,0 1 0 0 0,1 0 0 0 0,-1 1 0 0 0,1-1 0 0 0,0 1 0 0 0,0 0 0 0 0,0 0 0 0 0,0 1 0 0 0,0 1 0 0 0,-8 6 0 0 0,11-10 0 0 0,0 0 0 0 0,0 1 0 0 0,0-1 0 0 0,0 0 0 0 0,0 3 0 0 0,1-3 0 0 0,0-1 0 0 0,0 1 0 0 0,-1 0 0 0 0,1-1 0 0 0,0 1 0 0 0,-1-1 0 0 0,1 1 0 0 0,-1-1 0 0 0,1 1 0 0 0,-1-1 0 0 0,0 0 0 0 0,-8 5 0 0 0,0 1 0 0 0,1 0 0 0 0,-3 2 0 0 0,-21 16 0 0 0,31-24 0 0 0,-9 8 0 0 0,-29 21 0 0 0,38-28 0 0 0,-10 7 0 0 0,-1 0 0 0 0,2 1 0 0 0,-1 1 0 0 0,1 0 0 0 0,0 2 0 0 0,9-11 0 0 0,1-1 0 0 0,-1 1 0 0 0,1-1 0 0 0,-1 1 0 0 0,0-1 0 0 0,0 0 0 0 0,-1 1 0 0 0,1-1 0 0 0,0 0 0 0 0,0 1 0 0 0,0-1 0 0 0,0 1 0 0 0,0 0 0 0 0,0 0 0 0 0,-1 1 0 0 0,0-1 0 0 0,0 1 0 0 0,0-1 0 0 0,0 0 0 0 0,-1 1 0 0 0,1-1 0 0 0,0 0 0 0 0,0 0 0 0 0,0 0 0 0 0,1 0 0 0 0,-1 1 0 0 0,1-1 0 0 0,-1 2 0 0 0,2-3 0 0 0,0 0 0 0 0,0 0 0 0 0,0 0 0 0 0,0 0 0 0 0,0 0 0 0 0,0-1 0 0 0,0 1 0 0 0,0 0 0 0 0,-1 0 0 0 0,-13 11 0 0 0,10-9 0 0 0,3-1 0 0 0,-1 0 0 0 0,1 0 0 0 0,0 0 0 0 0,-1 1 0 0 0,1-1 0 0 0,0 1 0 0 0,-6 8 0 0 0,-6 5 0 0 0,7-10 0 0 0,-4 6 0 0 0,-2-1 0 0 0,-3 6 0 0 0,10-12 0 0 0,21-18 0 0 0,6-7 0 0 0,1 2 0 0 0,1 1 0 0 0,16-10 0 0 0,-20 15 0 0 0,0-1 0 0 0,-1-1 0 0 0,9-9 0 0 0,-4 3 0 0 0,15-9 0 0 0,-33 25 0 0 0,22-14 0 0 0,-2-1 0 0 0,6-6 0 0 0,81-76 0 0 0,-73 63 0 0 0,-23 21 0 0 0,14-10 0 0 0,19-13 0 0 0,66-51 0 0 0,-52 49 0 0 0,-38 26 0 0 0,-9 6 38 0 0,77-53 367 0 0,-28 18 765 0 0,-4 1-2720 0 0,-42 31 1543 0 0,56-38 7 0 0,-50 35 0 0 0,10-12 0 0 0,-9 8 0 0 0,52-44 0 0 0,-51 44-43 0 0,21-17 2062 0 0,4-6-2019 0 0,-38 31 8 0 0,1 0 0 0 0,13-6-8 0 0,6-5 0 0 0,102-64 0 0 0,-106 68 0 0 0,-5 3 0 0 0,12-11 0 0 0,-17 11 0 0 0,59-50-401 0 0,-60 49-971 0 0,10-10 1372 0 0,-9 7-219 0 0,6-4 219 0 0,122-86 1384 0 0,-62 57-776 0 0,-4 2-608 0 0,4-3 0 0 0,-3 0 0 0 0,-40 27 0 0 0,53-38 0 0 0,36-22 0 0 0,-26 20 0 0 0,25-16 0 0 0,31-17 0 0 0,-100 54 0 0 0,-21 15 0 0 0,-11 7 0 0 0,-15 12 0 0 0,1 0 0 0 0,8-4 0 0 0,35-21 0 0 0,13-15 0 0 0,25-16 0 0 0,5 0 0 0 0,26-16 0 0 0,-58 36 0 0 0,1-4 0 0 0,-15 10 0 0 0,4 2 0 0 0,-25 17 0 0 0,7-1 0 0 0,-28 16 0 0 0,1 0 0 0 0,-2-1 0 0 0,10-8 0 0 0,87-74 0 0 0,-70 53 0 0 0,-23 22 0 0 0,-9 7 0 0 0,-1 1 0 0 0,-3-1 0 0 0,-4 9 0 0 0,0 0 0 0 0,0 0 0 0 0,0-1 0 0 0,0 1 0 0 0,0 0 0 0 0,0 0 0 0 0,0-1 0 0 0,0 1 0 0 0,0 0 0 0 0,0 0 0 0 0,0 0 0 0 0,0-1 0 0 0,0 1 0 0 0,0 0 0 0 0,0 0 0 0 0,0 0 0 0 0,0-1 0 0 0,0 1 0 0 0,0 0 0 0 0,0 0 0 0 0,0 0 0 0 0,-1-1 0 0 0,1 1 0 0 0,0 0 0 0 0,0 0 0 0 0,0 0 0 0 0,0 0 0 0 0,0-1 0 0 0,-1 1 0 0 0,1 0 0 0 0,0 0 0 0 0,0 0 0 0 0,0 0 0 0 0,-1 0 0 0 0,0 0 0 0 0,0 0 0 0 0,0 0 0 0 0,0 0 0 0 0,0 0 0 0 0,0 0 0 0 0,0 0 0 0 0,0 0 0 0 0,0 1 0 0 0,0-1 0 0 0,-1 1 0 0 0,-7 2-74 0 0,1 1 0 0 0,-1 0 0 0 0,0 1-1 0 0,1 0 1 0 0,0 1 74 0 0,-16 11-2534 0 0,1 2-4058 0 0,23-19 6409 0 0,-14 11-5809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59.9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646 1 6447 0 0,'0'0'142'0'0,"0"0"22"0"0,0 0 13 0 0,-1 1-20 0 0,-11 10-50 0 0,11-10 274 0 0,-7 4 619 0 0,-3 1 391 0 0,0-1 0 0 0,-5 2-1391 0 0,-17 8 1757 0 0,8 1-795 0 0,0 0 0 0 0,-7 8-962 0 0,-3 2 1217 0 0,5-2-621 0 0,0 1 0 0 0,-17 21-596 0 0,-20 26 1531 0 0,36-37-1308 0 0,0-3-1 0 0,-33 27-222 0 0,47-47 634 0 0,-1-1 0 0 0,-2 1-634 0 0,15-9 172 0 0,-3 2-70 0 0,0-1-1 0 0,-1 0 0 0 0,1 0 1 0 0,-1-1-1 0 0,0 0 0 0 0,-1 0-101 0 0,2-2 0 0 0,3-2-64 0 0,4 1-273 0 0,1 0-138 0 0,0 0-851 0 0,0-2-3444 0 0,3-6-1474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04.2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403 1781 6447 0 0,'0'0'142'0'0,"0"0"22"0"0,0 0 13 0 0,-1-1-20 0 0,-9-8-125 0 0,5 4 559 0 0,0-1-1 0 0,0 0 0 0 0,0-1-590 0 0,-5-10 1733 0 0,10 16-1290 0 0,0-7 165 0 0,-2-41 2437 0 0,2 47-2602 0 0,1 1-294 0 0,14-27-130 0 0,-13 24-20 0 0,0-1 1 0 0,1 1 0 0 0,-1 0 0 0 0,1 0-1 0 0,0 0 1 0 0,0 1 0 0 0,0-1-1 0 0,2-1 1 0 0,13-11 291 0 0,-5 3 290 0 0,1 1-1 0 0,0 0 0 0 0,4-1-580 0 0,30-16 16 0 0,11-4-16 0 0,-30 16 0 0 0,-1-2 0 0 0,16-13 0 0 0,17-12 0 0 0,15-7 0 0 0,28-18 0 0 0,39-16 0 0 0,-61 41 0 0 0,83-44 0 0 0,32-30 0 0 0,-107 61 0 0 0,19-12 0 0 0,32-18 596 0 0,-62 39 856 0 0,10-11-1452 0 0,-89 59 0 0 0,26-19 0 0 0,1 1 0 0 0,3 0 0 0 0,-7 5 0 0 0,-2-2 0 0 0,6-4 0 0 0,-1 0 0 0 0,4-1 0 0 0,64-38 0 0 0,-76 46 0 0 0,-1-1 0 0 0,12-12 0 0 0,-25 22 0 0 0,8-7 0 0 0,-6 4 0 0 0,0 1 0 0 0,0-1 0 0 0,1 2 0 0 0,7-5 0 0 0,10-6 0 0 0,-19 11 0 0 0,1 0 0 0 0,0 1 0 0 0,0 0 0 0 0,0 0 0 0 0,4-1 0 0 0,0 0 0 0 0,1-1 0 0 0,2-2 0 0 0,-6 4 0 0 0,4-2 0 0 0,-8 4 0 0 0,0 0 0 0 0,0-1 0 0 0,0 1 0 0 0,0-1 0 0 0,-1 0 0 0 0,1 0 0 0 0,0 0 0 0 0,-1 0 0 0 0,1-1 0 0 0,-3 3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0,-7 2 0 0 0,-8 5 0 0 0,-14 6 0 0 0,21-10 0 0 0,-1 0 0 0 0,1 1 0 0 0,-1 1 0 0 0,-97 56 0 0 0,-237 145 0 0 0,233-144 0 0 0,-2 1 0 0 0,-139 115 0 0 0,155-106 0 0 0,-109 61 0 0 0,63-43 0 0 0,55-35-14 0 0,-56 40 959 0 0,61-39 174 0 0,-45 20-1119 0 0,112-67-2 0 0,-46 25-2 0 0,-64 41-393 0 0,64-38-556 0 0,26-16 1201 0 0,-16 13-248 0 0,-33 22 1112 0 0,3-2-1118 0 0,57-38 6 0 0,10-6 0 0 0,1 0 0 0 0,-1 0 0 0 0,0 3 0 0 0,-5 3 0 0 0,14-13 0 0 0,0 1 0 0 0,0 0 0 0 0,1 0 0 0 0,-1 0 0 0 0,1 1 0 0 0,0 0 0 0 0,-1 1 0 0 0,0 0 0 0 0,-2-1 0 0 0,1 2 0 0 0,8-8 0 0 0,7-4 0 0 0,10-8 0 0 0,33-26 0 0 0,72-60 0 0 0,9 1 0 0 0,79-54 0 0 0,-10 8 0 0 0,-68 48 0 0 0,24-7 0 0 0,-65 46 0 0 0,-10 7 0 0 0,32-29 0 0 0,-56 33 0 0 0,84-60 0 0 0,-58 48 0 0 0,27-19 0 0 0,-13 17 0 0 0,-40 26 0 0 0,10-11 0 0 0,14-9 0 0 0,-18 13 0 0 0,-8 2 0 0 0,102-71 0 0 0,-129 87 0 0 0,-1-1 0 0 0,9-9 0 0 0,-15 11 0 0 0,16-10 0 0 0,-6 5 0 0 0,-30 25 0 0 0,0 0 0 0 0,1 0 0 0 0,-1 0 0 0 0,0 0 0 0 0,1 1 0 0 0,-1-1 0 0 0,1 1 0 0 0,-1 0 0 0 0,1 0 0 0 0,1 0 0 0 0,4-1 0 0 0,-6 1 0 0 0,-1 0 0 0 0,0 0 0 0 0,0 0 0 0 0,1 0 0 0 0,-1 0 0 0 0,0-1 0 0 0,0 1 0 0 0,0-1 0 0 0,0 1 0 0 0,-1-1 0 0 0,2-1 0 0 0,2-1 0 0 0,0-1 0 0 0,1 1 0 0 0,-1 0 0 0 0,3-1 0 0 0,8-6 0 0 0,-13 10 0 0 0,10-6 0 0 0,-8 2 72 0 0,-3 4 299 0 0,-2 1 117 0 0,0 0 21 0 0,0 0-134 0 0,0 0-577 0 0,0 0-248 0 0,0 0-50 0 0,0 0 127 0 0,0 0 574 0 0,0 0 249 0 0,0 0 50 0 0,0 0-58 0 0,-1 2-293 0 0,1-1-148 0 0,0 1 0 0 0,0 0 0 0 0,-1-1-1 0 0,1 1 1 0 0,-1 0 0 0 0,1-1 0 0 0,-1 1 0 0 0,0-1 0 0 0,1 1-1 0 0,-1 0 1 0 0,0-1 0 0 0,0 0 0 0 0,0 1 0 0 0,0-1-1 0 0,0 0 1 0 0,-1 1 0 0 0,1-1 0 0 0,-2 1-1 0 0,-1 2 1 0 0,-8 6 1 0 0,1 0 0 0 0,-11 6-2 0 0,-1 1-405 0 0,17-13 139 0 0,0 0 0 0 0,0-1 0 0 0,-3 2 266 0 0,-15 8-627 0 0,-7 11 450 0 0,-6 7 177 0 0,-20 15 11 0 0,28-24-25 0 0,-94 67 1453 0 0,69-52-872 0 0,-20 7-567 0 0,-106 63 0 0 0,96-55 0 0 0,0 0-692 0 0,4 3 0 0 0,-28 28 692 0 0,23-15-304 0 0,-2-4 0 0 0,-84 46 304 0 0,-4-6 0 0 0,84-49 0 0 0,-39 26-11 0 0,-77 44 423 0 0,112-76 663 0 0,-74 40-2385 0 0,164-86 1274 0 0,-42 24-94 0 0,-27 23 130 0 0,3-3 0 0 0,53-35 0 0 0,-57 41 0 0 0,60-43 0 0 0,11-7 0 0 0,-1 0 0 0 0,1 1 0 0 0,-1 0 0 0 0,1-1 0 0 0,0 1 0 0 0,0 1 0 0 0,1-1 0 0 0,-1 1 0 0 0,0 1 0 0 0,-6 6 0 0 0,8-10 0 0 0,1-1 0 0 0,0 0 0 0 0,0-1 0 0 0,0 1 0 0 0,1 0 0 0 0,-1 0 0 0 0,0 0 0 0 0,1 0 0 0 0,-1 0 0 0 0,1 0 0 0 0,-1 0 0 0 0,1 0 0 0 0,-1 0 0 0 0,-2 7 0 0 0,-15 24 0 0 0,13-25 0 0 0,1-1 0 0 0,0 1 0 0 0,4-7 0 0 0,0 1 0 0 0,0-1 0 0 0,0 0 0 0 0,0 1 0 0 0,-1-1 0 0 0,1 1 0 0 0,0-1 0 0 0,0 0 0 0 0,0 1 0 0 0,0-1 0 0 0,0 1 0 0 0,0-1 0 0 0,0 0 0 0 0,0 1 0 0 0,0-1 0 0 0,0 1 0 0 0,0-1 0 0 0,1 0 0 0 0,0 1 0 0 0,0-1 0 0 0,-1 0 0 0 0,1 0 0 0 0,0 1 0 0 0,0-1 0 0 0,0 0 0 0 0,-1 0 0 0 0,1 0 0 0 0,0 0 0 0 0,0 0 0 0 0,0 0 0 0 0,0-1 0 0 0,-1 1 0 0 0,1 0 0 0 0,0 0 0 0 0,0-1 0 0 0,16-3 0 0 0,12-11 0 0 0,-7 4 0 0 0,4-2 0 0 0,23-15 0 0 0,-2 0 0 0 0,34-20 0 0 0,-50 29 0 0 0,47-32 0 0 0,20-12 0 0 0,-36 29 0 0 0,19-11 0 0 0,37-30 0 0 0,38-30 0 0 0,6-4 0 0 0,-51 40 0 0 0,-50 32 0 0 0,43-28 0 0 0,62-53 0 0 0,-129 87 0 0 0,-12 10 0 0 0,25-16 0 0 0,91-58 0 0 0,25-12 0 0 0,-142 92 0 0 0,-2-1 0 0 0,14-12 0 0 0,-18 14 0 0 0,1 1 0 0 0,0 1 0 0 0,14-6 0 0 0,-3 2 0 0 0,0-3 0 0 0,123-75 0 0 0,-143 89 0 0 0,4-5 0 0 0,0 1 0 0 0,-1-2 0 0 0,8-7 0 0 0,-7 5 0 0 0,0 1 0 0 0,12-6 0 0 0,15-10-22 0 0,50-29 1803 0 0,-17 13-3524 0 0,-71 43 1740 0 0,-1-1-1 0 0,1 0 1 0 0,-1 1-1 0 0,1-1 1 0 0,0-1 3 0 0,23-19 1 0 0,-17 15-1 0 0,0 1 0 0 0,3-5-4 0 0,-9 9 19 0 0,3-6 38 0 0,-5 7 284 0 0,-1-1 138 0 0,3-6 33 0 0,-3 6-65 0 0,-2 3-294 0 0,-8 6-146 0 0,0-1 1 0 0,0 2-1 0 0,1-1 0 0 0,0 1 1 0 0,0 0-4 0 0,-28 24-1 0 0,-57 34-1383 0 0,-13 9 2138 0 0,8-6-1009 0 0,48-32-852 0 0,-28 13 1107 0 0,-122 73 0 0 0,80-51-19 0 0,14-8 217 0 0,73-42 405 0 0,2 1-1 0 0,-4 6-602 0 0,-20 17-1384 0 0,-58 37 1384 0 0,101-74-65 0 0,-54 32 1889 0 0,67-41-1875 0 0,0 0 1 0 0,0 0-1 0 0,0 0 1 0 0,0 0-1 0 0,0 0 1 0 0,0 0-1 0 0,0 0 1 0 0,0 0 0 0 0,0 0-1 0 0,0 0 1 0 0,0 0-1 0 0,0 0 1 0 0,0 0-1 0 0,0-1 1 0 0,0 1-1 0 0,0 0 1 0 0,0 0-1 0 0,0 0 1 0 0,0 0-1 0 0,0 0 1 0 0,0 0-1 0 0,0 0 1 0 0,0 0-1 0 0,0 0 1 0 0,0 0-1 0 0,0 0 1 0 0,-1 0-1 0 0,1 0 1 0 0,0 0 0 0 0,0 0-1 0 0,0 0 51 0 0,9-9-366 0 0,19-16 680 0 0,-24 21-456 0 0,56-50 142 0 0,-22 18 0 0 0,1 2 0 0 0,20-11 0 0 0,40-26 0 0 0,13-10 0 0 0,110-71 0 0 0,-100 74 0 0 0,-18 14 0 0 0,48-41 0 0 0,-23 22 0 0 0,-57 41 0 0 0,-56 31 20 0 0,-14 9 24 0 0,-1 1 293 0 0,-1 1 138 0 0,0 0 33 0 0,2-2-65 0 0,5-3-294 0 0,-7 4-148 0 0,0 1 0 0 0,1 0-1 0 0,-1 0 1 0 0,0 0 0 0 0,0-1-1 0 0,0 1 1 0 0,1 0 0 0 0,-1 0-1 0 0,0-1 1 0 0,0 1 0 0 0,0 0-1 0 0,0-1 1 0 0,1 1 0 0 0,-1 0 0 0 0,0 0-1 0 0,0-1 1 0 0,0 1 0 0 0,0 0-1 0 0,0-1 1 0 0,0 1 0 0 0,0 0-1 0 0,0-1 1 0 0,0 1-1 0 0,-1 0-4 0 0,1 0 0 0 0,-1 0 0 0 0,1 0 0 0 0,-1 0 0 0 0,1 0 0 0 0,-1 1 0 0 0,0-1 0 0 0,1 0 0 0 0,-1 0 0 0 0,1 0 0 0 0,-1 1 0 0 0,1-1 0 0 0,-1 0 0 0 0,1 1 0 0 0,0-1 0 0 0,-1 0 4 0 0,-4 5-206 0 0,-1-1-1 0 0,1 1 1 0 0,1-1 0 0 0,-2 2 206 0 0,2-1-733 0 0,-1 0 0 0 0,0 0 1 0 0,0-1-1 0 0,-4 3 733 0 0,5-5-336 0 0,1 0-512 0 0,1-1-1 0 0,-1 1 1 0 0,1 0-1 0 0,0 0 0 0 0,0 0 1 0 0,0 0-1 0 0,-1 1 849 0 0,-9 13-5800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5.55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7111.96094"/>
      <inkml:brushProperty name="anchorY" value="14458.62012"/>
      <inkml:brushProperty name="scaleFactor" value="0.5"/>
    </inkml:brush>
  </inkml:definitions>
  <inkml:trace contextRef="#ctx0" brushRef="#br0">872 396 1375 0 0,'0'0'0'0'0,"0"0"128"0"0,0 0 1120 0 0,0 0 1435 0 0,-2 1-1816 0 0,1 1-271 0 0,-3 2 254 0 0,0 2-395 0 0,-3 3-128 0 0,-2 4-53 0 0,0 4-136 0 0,1 4 43 0 0,0 0-108 0 0,1 0 27 0 0,2-1-12 0 0,0-1-28 0 0,0 4 46 0 0,1 0-53 0 0,0 1 16 0 0,0 6 70 0 0,0 6 6 0 0,1 5 31 0 0,1 6 24 0 0,0 4 43 0 0,3 4 18 0 0,0-4-131 0 0,0-3 40 0 0,0-6-18 0 0,1-5-28 0 0,0 5 139 0 0,0-1-182 0 0,0-1 3 0 0,-1 6 62 0 0,1-1-102 0 0,-1 1 30 0 0,0-2-84 0 0,1-1 132 0 0,-1-2-79 0 0,0-1-48 0 0,0 6 109 0 0,-1 8-38 0 0,0 7 14 0 0,-1-1 0 0 0,1-3-93 0 0,-2 5 138 0 0,-1 5 30 0 0,1 6-80 0 0,-1 3 69 0 0,0 2-22 0 0,-1 0-68 0 0,-1 0 39 0 0,1-8-16 0 0,0-9-90 0 0,0-7 26 0 0,1-7-13 0 0,1-5 0 0 0,-1-2 0 0 0,1 4 0 0 0,0 6 0 0 0,-1 6 75 0 0,1 4-96 0 0,-1 1 106 0 0,0 0-106 0 0,1-6 31 0 0,0-7 65 0 0,-1-2-96 0 0,1 0 31 0 0,-2 1-10 0 0,1 1 0 0 0,-1 1 75 0 0,0 0-96 0 0,0-1 31 0 0,-1 0-10 0 0,1-1 0 0 0,0-2 0 0 0,1-1 75 0 0,0-5-96 0 0,1-6 106 0 0,-1-2-32 0 0,0-3-63 0 0,0-3 95 0 0,-1-4-106 0 0,0-1 134 0 0,1 2-68 0 0,-1 2 61 0 0,1 4-53 0 0,-2 2 54 0 0,1-2-54 0 0,-1-2-58 0 0,0-2 127 0 0,0-2-154 0 0,1-2 48 0 0,-1 2-16 0 0,2 0 0 0 0,-1-1 0 0 0,1 2 0 0 0,-1 1 0 0 0,0-1 0 0 0,0-2 0 0 0,0-5 0 0 0,1-3 0 0 0,-1 1 0 0 0,0-4 0 0 0,1-2 0 0 0,1-1 0 0 0,0 1 0 0 0,0-2 0 0 0,0-2 75 0 0,1 2-96 0 0,0-2 106 0 0,0-1-106 0 0,1-1 31 0 0,-1 1-10 0 0,0-1 75 0 0,0 1-96 0 0,0-2 31 0 0,0 0 74 0 0,1 0-108 0 0,0-1 36 0 0,1 2 63 0 0,0 0-12 0 0,2 2-77 0 0,0 0 110 0 0,5 2-36 0 0,1 0-72 0 0,3 0 108 0 0,-1 0-120 0 0,2 0 111 0 0,3 0-108 0 0,3 1 31 0 0,1 0 65 0 0,-1-1-96 0 0,-1-1 31 0 0,-1 0 65 0 0,3 0-22 0 0,3-1 21 0 0,5 1 6 0 0,3 0-11 0 0,4 0-5 0 0,4 0 1 0 0,-3-1-75 0 0,-1 0 20 0 0,-4-2 65 0 0,-1 0-96 0 0,2-2 115 0 0,5 1-118 0 0,7 0 120 0 0,6 0-120 0 0,0 1 36 0 0,-3-1-12 0 0,1-1 84 0 0,0 1-108 0 0,1-1 120 0 0,2 0-26 0 0,-1 0 8 0 0,2-1-16 0 0,3 0 4 0 0,3 0-76 0 0,3 3 95 0 0,3 0-106 0 0,2 1 31 0 0,1 2-10 0 0,0 0 0 0 0,0 1 75 0 0,-7 0-96 0 0,-7-1 31 0 0,0-2-10 0 0,2-1 0 0 0,5 0 0 0 0,-2 0 0 0 0,-5-1 0 0 0,-3 1 0 0 0,-3 0 0 0 0,3-1 0 0 0,5 2 0 0 0,4-1 0 0 0,5 1 75 0 0,5-2-96 0 0,2 2 31 0 0,4 1 65 0 0,2 0-96 0 0,3 0 31 0 0,-8 1-10 0 0,-9-2 0 0 0,-2 2 0 0 0,-3-1 75 0 0,-1 1-22 0 0,2 0-63 0 0,-6 0 95 0 0,-5 0-106 0 0,-6 0 31 0 0,-5-1-10 0 0,3 1 75 0 0,6 0-12 0 0,7 1-77 0 0,4 1 110 0 0,5 1-45 0 0,0 0-60 0 0,2 1 19 0 0,0 1-10 0 0,-1 2 75 0 0,1-2-96 0 0,-7 0 31 0 0,-6-1-10 0 0,-7-2 75 0 0,-6-3-96 0 0,-3-2 31 0 0,-3-1 102 0 0,5-1-32 0 0,6-2 26 0 0,4 2 34 0 0,5 0-19 0 0,3-1-29 0 0,4 0 56 0 0,2 0-9 0 0,2 1-81 0 0,1 0 36 0 0,1 1-16 0 0,2-1 21 0 0,-6 1-6 0 0,-7 0-109 0 0,0-1 32 0 0,-7 0-16 0 0,-5 0 0 0 0,0-1 75 0 0,3 1-96 0 0,3 3 31 0 0,6 0-10 0 0,3 1 75 0 0,3 0-96 0 0,3 2 106 0 0,-6-1-106 0 0,-6 0 106 0 0,-1 2-32 0 0,-1 1-63 0 0,0-1 95 0 0,-1 1-32 0 0,-1-1-63 0 0,0 0 95 0 0,-1-1-32 0 0,-1 1 11 0 0,0-3 0 0 0,-2-1 0 0 0,-3-1 10 0 0,-2 0-88 0 0,-1 0 26 0 0,-5 1 63 0 0,-5 0-96 0 0,-2-2 31 0 0,-2 1 65 0 0,0 0-22 0 0,-2 0 11 0 0,-2 2-74 0 0,-2-1 104 0 0,0 1-24 0 0,-4-1-10 0 0,-1-1 6 0 0,-1-2-76 0 0,-3 1 20 0 0,-2-2-10 0 0,0 2 75 0 0,0 0 16 0 0,-1 0-113 0 0,-1 1 150 0 0,-1-1-66 0 0,-1-1 20 0 0,-2 1-95 0 0,2-1 138 0 0,0 0-157 0 0,0 0 160 0 0,-1 0-160 0 0,0 0 142 0 0,0 0-44 0 0,-1 0-79 0 0,0 0 120 0 0,0 0-41 0 0,0 0 5 0 0,0 0-82 0 0,0 0 98 0 0,0 0-108 0 0,0 0 31 0 0,0 0 65 0 0,0-3-96 0 0,-1-6 31 0 0,0-3 65 0 0,0-2-96 0 0,1-4 31 0 0,-1-3-10 0 0,1 0 0 0 0,-1 1 0 0 0,1-3 0 0 0,-1-4 0 0 0,1-4 0 0 0,1-6 0 0 0,0-6-74 0 0,1-6 95 0 0,2-5-32 0 0,0 2 11 0 0,0 1 0 0 0,1-4 0 0 0,0 1 0 0 0,-1 1 0 0 0,1-8-74 0 0,0-6 95 0 0,0 1-32 0 0,-1 5 11 0 0,1-5 0 0 0,0-4 0 0 0,0-7 0 0 0,0-8 0 0 0,0-6 0 0 0,1-4 0 0 0,0 0 0 0 0,1 1 0 0 0,-1 2 0 0 0,1 3 0 0 0,-1 2 0 0 0,0 0 0 0 0,0 11 0 0 0,-2 9 0 0 0,0 9 0 0 0,-1 9 0 0 0,0-1 0 0 0,1-2 0 0 0,0-4 0 0 0,0 3 0 0 0,-1 4 0 0 0,1-3 0 0 0,0-4 0 0 0,2-6 0 0 0,0-5 0 0 0,0 3 0 0 0,1 5 0 0 0,0 0 0 0 0,0-2 0 0 0,1-3 0 0 0,0-3 0 0 0,1-5 0 0 0,1-2 0 0 0,1-4 0 0 0,1-1 0 0 0,-1 8 0 0 0,-2 7 0 0 0,-1 10 0 0 0,-1 7 0 0 0,0-1 0 0 0,0 3 0 0 0,0 4 0 0 0,0-6 0 0 0,2-2 0 0 0,1-4 0 0 0,1-4 0 0 0,1 2 0 0 0,0 0 0 0 0,0 5 0 0 0,-3 7 0 0 0,-1 8 0 0 0,-1 4 0 0 0,0 3 0 0 0,-1 1 0 0 0,0 1 0 0 0,-2 3 0 0 0,-1 3 0 0 0,-1 1 0 0 0,-1 0 0 0 0,-1 0 0 0 0,0 3 0 0 0,-1 1 0 0 0,0 2 0 0 0,0 4 0 0 0,0 0 0 0 0,-1 0 0 0 0,0 2 0 0 0,1 2 0 0 0,-1 0 75 0 0,0 2-96 0 0,-2-1 106 0 0,0 2-106 0 0,-2 1 31 0 0,-1 1 74 0 0,-3 0-108 0 0,-3 0 36 0 0,-3 1 63 0 0,-3-2-96 0 0,-5 1 31 0 0,-2 1-10 0 0,-4 1 75 0 0,-2 0-96 0 0,-4 0 31 0 0,-3-1-10 0 0,-3-1 75 0 0,-5-1-96 0 0,2-1 31 0 0,2 1 65 0 0,-5-1-96 0 0,1 0 31 0 0,2 1 65 0 0,-6-1-96 0 0,-8 1 31 0 0,-9-2 84 0 0,-7-1-46 0 0,2-1-56 0 0,5-1 102 0 0,-4-2-118 0 0,-7 0 36 0 0,-9-1 63 0 0,-6 2-97 0 0,-6 0 108 0 0,-2 1-107 0 0,-4 1 31 0 0,8 1-10 0 0,9-1 0 0 0,10 0 0 0 0,7 2 0 0 0,-6-2 84 0 0,-9 1-33 0 0,2 1-61 0 0,3 0 21 0 0,4 0-11 0 0,4 1 84 0 0,4 1-108 0 0,2-1 36 0 0,-10 1 72 0 0,0 0-108 0 0,3-1 36 0 0,-9 0 63 0 0,4 0-97 0 0,3 0 33 0 0,4 1-11 0 0,6-1 75 0 0,4 1-97 0 0,3 0 108 0 0,-8 2-33 0 0,-10 0-64 0 0,-8 1 97 0 0,-10-1-108 0 0,-6 2 33 0 0,-4-2 64 0 0,9-1-97 0 0,9-2 33 0 0,12 0-11 0 0,10 0 0 0 0,-3-2 0 0 0,-7-3 75 0 0,-13-3-97 0 0,-11-3 33 0 0,-10-2-11 0 0,7 0 0 0 0,8 0 0 0 0,-2 1 0 0 0,-5 3 0 0 0,-6 2 0 0 0,-7 5 0 0 0,-3 7 0 0 0,0 7 0 0 0,0 6 0 0 0,-1 5 0 0 0,1 4 0 0 0,11 0 0 0 0,14-1 0 0 0,3 2 0 0 0,1 1 0 0 0,-2 1 0 0 0,-3 0 0 0 0,-4 0 0 0 0,0 0 0 0 0,10-4 0 0 0,12-5 0 0 0,6-2 0 0 0,4-2 0 0 0,3-3 0 0 0,4-2 0 0 0,3-2 0 0 0,6-3-84 0 0,7-1 108 0 0,12-3-307 0 0,9-1-162 0 0,12-1-1684 0 0,9 1 2096 0 0,1 0 0 0 0,0 0 0 0 0,0 0 0 0 0,0 0 0 0 0,0 0 0 0 0,0 0 0 0 0,0 0 0 0 0,0-1 0 0 0,0 1 0 0 0,0 0 0 0 0,0 0 0 0 0,-1 0 0 0 0,1 0 0 0 0,0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0,0 0 0 0 0,0 0 0 0 0,0 0 0 0 0,0 0 0 0 0,0 0 0 0 0,0-1 0 0 0,0 1 0 0 0,0 0 0 0 0,1 0 33 0 0,-1-1-9626 0 0,3-1-1340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7.08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5821.30273"/>
      <inkml:brushProperty name="anchorY" value="14881.79492"/>
      <inkml:brushProperty name="scaleFactor" value="0.5"/>
    </inkml:brush>
  </inkml:definitions>
  <inkml:trace contextRef="#ctx0" brushRef="#br0">9 1136 1839 0 0,'0'0'0'0'0,"0"0"160"0"0,0 0 1307 0 0,2 2 1670 0 0,0 0-2123 0 0,0 0-252 0 0,0 0 358 0 0,-1-1-348 0 0,-1 0-36 0 0,1-1-124 0 0,2 1-181 0 0,1 0-36 0 0,5-2-111 0 0,1-2 84 0 0,2-6 69 0 0,0-7 8 0 0,1-7 54 0 0,0-6-56 0 0,1-7-46 0 0,0-6-72 0 0,2-4-125 0 0,0 3-93 0 0,-1 2-23 0 0,1-2 59 0 0,1-2-25 0 0,0-2-27 0 0,0-5 48 0 0,0-5-17 0 0,-1-4-68 0 0,-2 2-54 0 0,-3 7 94 0 0,-1 5-118 0 0,-3 8 36 0 0,-1 1-12 0 0,-1 0 75 0 0,-2 0-96 0 0,-2 2 31 0 0,-2 1 74 0 0,-1 5-108 0 0,-2 5 111 0 0,-1 3-108 0 0,0 5 31 0 0,0 4 84 0 0,-2 1-46 0 0,-1 1 18 0 0,-3 1-2 0 0,0 1 10 0 0,-1 2-88 0 0,-1 1 120 0 0,-1 2-58 0 0,-3 1-56 0 0,-3 1 102 0 0,-1 1-43 0 0,-1 2 14 0 0,-1 1-1 0 0,2 3 0 0 0,2 0 0 0 0,1 5 0 0 0,4 1-74 0 0,3-2 20 0 0,0 5 65 0 0,2 3-12 0 0,1 5-2 0 0,1 1-70 0 0,3 1 94 0 0,1 4-106 0 0,3 5 106 0 0,1 8-32 0 0,2 6 30 0 0,2 8-6 0 0,4 5 3 0 0,3 3-9 0 0,2 0-7 0 0,1-6-73 0 0,-1-7 113 0 0,1-2-19 0 0,0-1-29 0 0,0 0-61 0 0,-1-6 15 0 0,-1-5 65 0 0,-2-6-96 0 0,-1-4 31 0 0,1-2-10 0 0,4 0 0 0 0,3-1 0 0 0,3-2 0 0 0,3-1 0 0 0,2-5-84 0 0,3-2-172 0 0,3-5-133 0 0,-1-3 246 0 0,10-5-3281 0 0,-7-3-13315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8.43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6684.95703"/>
      <inkml:brushProperty name="anchorY" value="14529.60449"/>
      <inkml:brushProperty name="scaleFactor" value="0.5"/>
    </inkml:brush>
  </inkml:definitions>
  <inkml:trace contextRef="#ctx0" brushRef="#br0">13 798 1839 0 0,'0'0'0'0'0,"-2"1"160"0"0,-1 1-186 0 0,0-1 1863 0 0,1 0 1976 0 0,1 0-1926 0 0,0-1-1452 0 0,2 2 157 0 0,0 1-512 0 0,6 0 38 0 0,2-1-131 0 0,2 0 120 0 0,1-2-31 0 0,2-2-92 0 0,-1-2 142 0 0,4-5-36 0 0,-1-3-25 0 0,0-2 3 0 0,2-5 72 0 0,2-7-23 0 0,3-7 21 0 0,1-8 6 0 0,1-5-86 0 0,1-3 54 0 0,2-1 55 0 0,0 3-92 0 0,1 4-6 0 0,-3 8-74 0 0,-2 8 99 0 0,-18 22-71 0 0,0 0 1 0 0,0 0-1 0 0,1 0-23 0 0,-3 2 15 0 0,1 1 0 0 0,0 0 0 0 0,-1 0 0 0 0,5-2-15 0 0,-5 3 26 0 0,2-1 0 0 0,-1 1 0 0 0,0 0 0 0 0,2 0-26 0 0,-2 0 21 0 0,1 1-1 0 0,0-1 1 0 0,3 2-21 0 0,17 2 67 0 0,-3 5-2 0 0,-1 2-1 0 0,0 4 38 0 0,4 8 119 0 0,3 11-22 0 0,-15-13 25 0 0,3 5-224 0 0,-2 2 288 0 0,1 4-288 0 0,13 37 373 0 0,-5 8-48 0 0,-4 3-5 0 0,-4 0-33 0 0,-7-3-40 0 0,-5-11-142 0 0,-4-11-29 0 0,-1-37-3 0 0,-3 12-73 0 0,-4 9 176 0 0,6-31-156 0 0,-1 0 0 0 0,0 0 0 0 0,0 1-20 0 0,1-4 30 0 0,0 0 0 0 0,0-1-1 0 0,0 1 1 0 0,-2 1-30 0 0,2-3 9 0 0,1 0 0 0 0,-1-1 0 0 0,1 1 0 0 0,-1-1 1 0 0,1 0-1 0 0,-1 0 0 0 0,-1 1-9 0 0,2-1 7 0 0,-1 0 1 0 0,1 0 0 0 0,0-1-1 0 0,-1 1 1 0 0,1-1-1 0 0,-1 1 1 0 0,1-1-1 0 0,0 0 1 0 0,-2 0-8 0 0,2 0 6 0 0,-1 0 1 0 0,1 0 0 0 0,-1 0-1 0 0,1-1 1 0 0,-1 1-1 0 0,1 0 1 0 0,-1-1-1 0 0,1 1 1 0 0,0-1-1 0 0,-1 0-6 0 0,-1-1 17 0 0,1 1 0 0 0,0-1 0 0 0,-1 0 0 0 0,1 0 0 0 0,0 0 0 0 0,-1-2-17 0 0,-1-1 22 0 0,1 0 1 0 0,-1 0 0 0 0,1 0-1 0 0,0-1-22 0 0,-1-5-8 0 0,0 0 0 0 0,-2-6 8 0 0,-5-33 16 0 0,2-2-16 0 0,4-1 0 0 0,4-4 0 0 0,6-6 0 0 0,0 30 0 0 0,1 0 0 0 0,11-35 0 0 0,-8 42-84 0 0,7-13 84 0 0,-6 16 24 0 0,7-10-24 0 0,-8 17-12 0 0,10-13 12 0 0,-12 20-28 0 0,0 1 0 0 0,0 0 0 0 0,5-3 28 0 0,-6 5 8 0 0,1 0 0 0 0,0 1 0 0 0,5-3-8 0 0,-6 3-4 0 0,1 2 0 0 0,0-1 0 0 0,4-1 4 0 0,-5 3-21 0 0,-1 1 0 0 0,0-1 0 0 0,0 1 0 0 0,6-1 21 0 0,-6 2 5 0 0,1 0 0 0 0,-1 0 0 0 0,0 0-1 0 0,0 1 1 0 0,2 0-5 0 0,-2 0-3 0 0,1 0 0 0 0,0 0 0 0 0,-1 1 0 0 0,3 1 3 0 0,-3-1 0 0 0,1 1 0 0 0,-1-1 0 0 0,0 1 0 0 0,0 1 0 0 0,0 0 0 0 0,0-1 0 0 0,-1 1 0 0 0,0 0 0 0 0,3 3 0 0 0,-2 0 0 0 0,0 0 0 0 0,0 0 0 0 0,1 5 0 0 0,1 1 0 0 0,-1 1 0 0 0,1 1 0 0 0,9 30 75 0 0,-4-1-96 0 0,-1 1 134 0 0,-4-5-30 0 0,-2-4-101 0 0,-2-6 146 0 0,-2-6-48 0 0,-1-7-2 0 0,-1-6 4 0 0,0-11-50 0 0,-1-2-2 0 0,1-17 36 0 0,1-19-76 0 0,2-18 20 0 0,4-16-10 0 0,4-11 0 0 0,6-9 0 0 0,3 6 0 0 0,4 8 0 0 0,4 3 0 0 0,-14 49 0 0 0,9-16 0 0 0,-11 27 0 0 0,0-1 0 0 0,12-13 0 0 0,-12 19 0 0 0,0-1 0 0 0,0 1 0 0 0,10-6 0 0 0,-10 9 0 0 0,0 0 0 0 0,0 0 0 0 0,1 2 0 0 0,4-3 0 0 0,-6 5 28 0 0,1-1 0 0 0,0 1 0 0 0,0 1 0 0 0,0 0 0 0 0,0 0-28 0 0,-1 2 37 0 0,-1 0 0 0 0,1 0 0 0 0,0 1-1 0 0,0-1 1 0 0,7 3-37 0 0,-7 0 46 0 0,0 0-1 0 0,-1 0 0 0 0,1 1 1 0 0,-1 0-1 0 0,7 4-45 0 0,-5-2 73 0 0,0 1-1 0 0,0 1 1 0 0,-1 0 0 0 0,7 6-73 0 0,-3 0 64 0 0,0 0 1 0 0,0 1 0 0 0,-1 3-65 0 0,6 4 51 0 0,11 21-51 0 0,11 24 15 0 0,0 7-51 0 0,4 11-399 0 0,0-1-7694 0 0,-9-15-1887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38.8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182 863 6447 0 0,'0'0'142'0'0,"0"0"22"0"0,0 0 13 0 0,-1-2-20 0 0,1 1-142 0 0,0 0-14 0 0,0 1 0 0 0,0-1 0 0 0,0 1 0 0 0,-1 0 0 0 0,1-1 0 0 0,0 1 0 0 0,0 0 0 0 0,0-1 0 0 0,0 1 0 0 0,-1 0 0 0 0,1-1 0 0 0,0 1 0 0 0,0 0 0 0 0,-1-1 0 0 0,1 1 0 0 0,0 0-1 0 0,-1 0 1 0 0,1-1 0 0 0,0 1-1 0 0,-1 0 0 0 0,0 0 0 0 0,0 0 0 0 0,0 0 0 0 0,0 0 0 0 0,1 0 0 0 0,-1 0 0 0 0,0 0 0 0 0,0 0 0 0 0,0 0 0 0 0,0 0 0 0 0,1 0 0 0 0,-1 1 0 0 0,0-1 0 0 0,0 0 0 0 0,0 1 0 0 0,1-1 0 0 0,-1 1-1 0 0,0-1 1 0 0,1 0 0 0 0,-1 1 0 0 0,-5 4 75 0 0,5-5 85 0 0,1-1 0 0 0,-1 1 0 0 0,0 0 1 0 0,0 0-1 0 0,0 0 0 0 0,0 0 0 0 0,1-1 0 0 0,-1 1 0 0 0,0 0 0 0 0,0-1 1 0 0,1 1-1 0 0,-1-1 0 0 0,0 1 0 0 0,0-1-160 0 0,0 1 163 0 0,0-1 349 0 0,1 1 0 0 0,0 0-69 0 0,2-1-222 0 0,13-12 320 0 0,0 0 0 0 0,1 2-1 0 0,8-5-540 0 0,6-4 370 0 0,309-206 1662 0 0,-130 101-2012 0 0,8-5-24 0 0,-150 89 4 0 0,25-17 0 0 0,-9 5 0 0 0,-23 16 0 0 0,-43 27 0 0 0,0 0 0 0 0,0 2 0 0 0,1 0 0 0 0,-7 1 0 0 0,-3 0 72 0 0,-7 5 299 0 0,-1 2 117 0 0,0 0 21 0 0,-1 2-66 0 0,-2 2-424 0 0,0-1 0 0 0,0 0 0 0 0,0 0 0 0 0,0-1 0 0 0,0 1 0 0 0,-1 0 0 0 0,1-1 0 0 0,-1 0 0 0 0,-2 1-19 0 0,-1 1-2 0 0,1 0 0 0 0,0 1 0 0 0,-1 0 2 0 0,-24 20 0 0 0,0-3 0 0 0,-16 9 0 0 0,3-2 0 0 0,6-7 0 0 0,24-14 0 0 0,0 0 0 0 0,-3 4 0 0 0,-26 21 0 0 0,-28 21 0 0 0,19-20 0 0 0,-2-2 0 0 0,-22 7 0 0 0,1-1 443 0 0,-10 9-443 0 0,18-10 1589 0 0,-20 5-1589 0 0,-46 30 15 0 0,110-59-14 0 0,-31 20-1 0 0,30-18 0 0 0,-1 0 0 0 0,-1-1 0 0 0,0-2 0 0 0,-5 1 0 0 0,3-3 0 0 0,27-11 0 0 0,4-1 0 0 0,7-7 0 0 0,4-2 0 0 0,62-61 0 0 0,4 5 0 0 0,42-26 0 0 0,-97 76 0 0 0,124-91 0 0 0,-29 23 0 0 0,-86 62 0 0 0,39-25 0 0 0,19-7 0 0 0,-75 47 0 0 0,1 0 0 0 0,-1 1 0 0 0,16-4 0 0 0,-19 7 0 0 0,-13 4 0 0 0,0 0 0 0 0,0 0 0 0 0,-1 0 0 0 0,1-1 0 0 0,0 1 0 0 0,0 0 0 0 0,-1 1 0 0 0,1-1 0 0 0,0 0 0 0 0,0 0 0 0 0,-1 0 0 0 0,1 0 0 0 0,0 1 0 0 0,-1-1 0 0 0,2 0 0 0 0,-1 2 0 0 0,1-1 0 0 0,-1 1 0 0 0,0 0 0 0 0,1-1 0 0 0,-1 1 0 0 0,0 0 0 0 0,0 0 0 0 0,0 0 0 0 0,0 0 0 0 0,0 0 0 0 0,-1 0 0 0 0,1 0 0 0 0,-1-1 0 0 0,1 0 0 0 0,-1 0 0 0 0,0 1 0 0 0,0-1 0 0 0,0 0 0 0 0,0 0 0 0 0,0 0 0 0 0,0 1 0 0 0,0-1 0 0 0,0 0 0 0 0,-2 7 0 0 0,-1-1 0 0 0,0 1 0 0 0,0-1 0 0 0,-1 0 0 0 0,0 0 0 0 0,0 0 0 0 0,-2 2 0 0 0,0 0 0 0 0,-3 4 0 0 0,-2 0 0 0 0,0 0 0 0 0,-8 8 0 0 0,1-3 0 0 0,0 0 0 0 0,-1 0 0 0 0,0-2 0 0 0,-4 2 0 0 0,-63 41 0 0 0,-4 3 0 0 0,-173 124 0 0 0,204-145 0 0 0,-31 18 0 0 0,-19 13 0 0 0,39-27-81 0 0,5-4 1093 0 0,63-40-503 0 0,2-1-66 0 0,1-3-425 0 0,0 0 1 0 0,-1 0-1 0 0,1 0 0 0 0,0 0 1 0 0,1 0-1 0 0,-1 0 0 0 0,1 0 1 0 0,-1 0-1 0 0,2 0-18 0 0,0-2 0 0 0,1 1 0 0 0,-1 0 0 0 0,1 0 0 0 0,0 0 0 0 0,1 0 0 0 0,2-2 0 0 0,14-12 0 0 0,3-5 0 0 0,0 2 0 0 0,1 1 0 0 0,12-7 0 0 0,5-6 0 0 0,19-20 0 0 0,18-13 0 0 0,-4 6 0 0 0,103-75 0 0 0,-10 17 0 0 0,-103 68 0 0 0,28-30 0 0 0,-90 77 0 0 0,26-24 0 0 0,1 1 0 0 0,2 1 0 0 0,23-15 0 0 0,-55 42 0 0 0,-4 4 0 0 0,-12 13 0 0 0,8-8 0 0 0,-25 28 0 0 0,-2-2 0 0 0,-1 0 0 0 0,-3-2 0 0 0,-163 125 0 0 0,113-93 0 0 0,-12 6 0 0 0,66-49 0 0 0,3 0 0 0 0,-9 11 0 0 0,14-12 0 0 0,0-1 0 0 0,-3 0 0 0 0,-37 23 0 0 0,4-2 0 0 0,-2-2 0 0 0,-30 11 0 0 0,93-51 0 0 0,-3 1 0 0 0,0 1 0 0 0,-1-1 0 0 0,1 0 0 0 0,-1 0 0 0 0,-2 0 0 0 0,7-2 0 0 0,0 0 0 0 0,0 0 0 0 0,-1 0 0 0 0,1 0 0 0 0,0 0 0 0 0,0 0 0 0 0,-1 0 0 0 0,1 0 0 0 0,0-1 0 0 0,0 1 0 0 0,0 0 0 0 0,0 0 0 0 0,0-1 0 0 0,1 1 0 0 0,-1-1 0 0 0,0 1 0 0 0,0-1 0 0 0,1 1 0 0 0,-1-1 0 0 0,0 1 0 0 0,0-1 0 0 0,0-1 0 0 0,0 1 0 0 0,0-1 0 0 0,0 0 0 0 0,1 1 0 0 0,-1-1 0 0 0,0 0 0 0 0,1 1 0 0 0,-1-1 0 0 0,1 0 0 0 0,0 1 0 0 0,-1-1 0 0 0,1 0 0 0 0,0 0 0 0 0,0 0 0 0 0,0 1 0 0 0,0-1 0 0 0,1 0 0 0 0,-1 0 0 0 0,0 0 0 0 0,2-5 0 0 0,-1 1 0 0 0,1 0 0 0 0,1-1 0 0 0,1-2 0 0 0,2-3 0 0 0,1 0 0 0 0,1 1 0 0 0,0 0 0 0 0,0 0 0 0 0,1 1 0 0 0,4-3 0 0 0,-8 7 0 0 0,27-27 0 0 0,2 1 0 0 0,29-20 0 0 0,79-52 0 0 0,-131 97 0 0 0,179-123 0 0 0,-64 47 0 0 0,122-59 0 0 0,-184 113 0 0 0,-28 13 0 0 0,1-2 0 0 0,-29 13 0 0 0,1 1 0 0 0,0 0 0 0 0,0 0 0 0 0,0 1 0 0 0,1 0 0 0 0,-1 0 0 0 0,1 1 0 0 0,0 1 0 0 0,1-1 0 0 0,-10 2 0 0 0,0 0 0 0 0,0 0 0 0 0,0 0 0 0 0,1 0 0 0 0,-1 0 0 0 0,0 1 0 0 0,0-1 0 0 0,0 0 0 0 0,0 0 0 0 0,0 1 0 0 0,1-1 0 0 0,-2 1 0 0 0,1-1 0 0 0,0 1 0 0 0,-1-1 0 0 0,1 1 0 0 0,0-1 0 0 0,-1 1 0 0 0,1 0 0 0 0,-1-1 0 0 0,1 1 0 0 0,-1 0 0 0 0,1-1 0 0 0,-1 1 0 0 0,0 0 0 0 0,1-1 0 0 0,-1 1 0 0 0,0 0 0 0 0,0 0 0 0 0,1 0 0 0 0,-1-1 0 0 0,0 1 0 0 0,0 0 0 0 0,0 0 0 0 0,0 0 0 0 0,0-1 0 0 0,0 1 0 0 0,0 0 0 0 0,0 0 0 0 0,0 0 0 0 0,-1-1 0 0 0,1 1 0 0 0,0 0 0 0 0,0 0 0 0 0,-1 0 0 0 0,-1 3 0 0 0,0 1 0 0 0,0-1 0 0 0,0 0 0 0 0,-1 0 0 0 0,-1 2 0 0 0,-13 16 0 0 0,-1-1 0 0 0,-1-1 0 0 0,-19 16 0 0 0,-2 3 0 0 0,4-6 0 0 0,0 0 0 0 0,-2-3 0 0 0,-2-1 0 0 0,0-1 0 0 0,-13 3 0 0 0,7-6 0 0 0,-37 22 0 0 0,-169 114 0 0 0,85-46 0 0 0,70-54 0 0 0,90-59 0 0 0,8-6 0 0 0,6-5 0 0 0,76-68 0 0 0,-38 37 0 0 0,8-4 0 0 0,2 1 0 0 0,33-17 0 0 0,-23 16 0 0 0,77-45 0 0 0,-26 16 0 0 0,-85 52 0 0 0,202-130 0 0 0,-165 107 0 0 0,99-61 0 0 0,-100 67 0 0 0,40-15 0 0 0,-94 47 0 0 0,-13 5 0 0 0,1 1 0 0 0,-1 0 0 0 0,0 0 0 0 0,0 0 0 0 0,0 0 0 0 0,1 0 0 0 0,-1 0 0 0 0,0 0 0 0 0,0-1 0 0 0,1 1 0 0 0,-1 0 0 0 0,0 0 0 0 0,0 0 0 0 0,0 0 0 0 0,1 0 0 0 0,-1 0 0 0 0,0 0 0 0 0,0 0 0 0 0,1 0 0 0 0,-1 0 0 0 0,0 0 0 0 0,0 0 0 0 0,1 1 0 0 0,-1-1 0 0 0,0 0 0 0 0,0 0 0 0 0,0 0 0 0 0,1 0 0 0 0,-1 0 0 0 0,0 0 0 0 0,-1 2 0 0 0,0 0 0 0 0,-1 0 0 0 0,1 0 0 0 0,-1 0 0 0 0,1 0 0 0 0,-1-1 0 0 0,1 1 0 0 0,-1-1 0 0 0,-2 2 0 0 0,-1 1 0 0 0,-29 26 222 0 0,-1-2-1 0 0,-6 2-221 0 0,-137 105 1563 0 0,-24 16-1521 0 0,22-37-42 0 0,-53 36 0 0 0,231-149 0 0 0,-106 76 0 0 0,-16 21 0 0 0,101-78 0 0 0,3-3 0 0 0,0 0 0 0 0,-12 6 0 0 0,23-16 0 0 0,30-22 0 0 0,45-48 0 0 0,-22 21 0 0 0,7-3 0 0 0,7-2 0 0 0,208-164 0 0 0,-142 115-849 0 0,-71 52 591 0 0,15-19 258 0 0,2-1 1107 0 0,-61 54-1107 0 0,-73 73 0 0 0,30-30 0 0 0,-1-2 0 0 0,-2-1 0 0 0,-5 1 0 0 0,-122 77 0 0 0,128-85 0 0 0,-211 140 0 0 0,168-118 0 0 0,3-1 0 0 0,62-34-209 0 0,-1-2 1 0 0,0 0-1 0 0,-1 0 0 0 0,1-1 1 0 0,-1-1-1 0 0,-10 2 209 0 0,24-8-246 0 0,0 1 0 0 0,0 0 1 0 0,-1-1-1 0 0,1 0 0 0 0,0 0 0 0 0,-1 1 0 0 0,1-1 0 0 0,0 0 0 0 0,-1-1 0 0 0,1 1 0 0 0,0 0 1 0 0,-1-1 245 0 0,3 1-54 0 0,0 0 0 0 0,-1 0 1 0 0,1 0-1 0 0,0-1 1 0 0,0 1-1 0 0,0 0 0 0 0,0 0 1 0 0,-1 0-1 0 0,1 0 1 0 0,0-1-1 0 0,0 1 0 0 0,0 0 1 0 0,0 0-1 0 0,0 0 1 0 0,0-1-1 0 0,0 1 0 0 0,-1 0 1 0 0,1 0-1 0 0,0 0 1 0 0,0-1-1 0 0,0 1 0 0 0,0 0 1 0 0,0 0-1 0 0,0 0 1 0 0,0-1-1 0 0,0 1 1 0 0,0 0-1 0 0,0 0 54 0 0,0-1-33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54.8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15 145 6447 0 0,'0'0'142'0'0,"0"0"22"0"0,0 0 13 0 0,-1-2-20 0 0,-2-3-50 0 0,-1 0 463 0 0,3 1-283 0 0,-2-7 917 0 0,2 9-833 0 0,1 2 117 0 0,0 0 21 0 0,0 0-98 0 0,0 0-408 0 0,0 0-114 0 0,0 0 28 0 0,0 0 151 0 0,0 0 70 0 0,0 0 12 0 0,1 2 9 0 0,3 7 32 0 0,-1 0-1 0 0,-1-1 1 0 0,1 1-1 0 0,0 8-190 0 0,3 40 620 0 0,-2-19-305 0 0,-2-8 66 0 0,-1 0 0 0 0,-2 6-381 0 0,0 1 270 0 0,-2 74 242 0 0,0-36-377 0 0,1-25-103 0 0,0 7 53 0 0,2 0-1 0 0,5 33-84 0 0,1-7 39 0 0,-2-20-14 0 0,1 45 7 0 0,0 0 0 0 0,-1 2 124 0 0,-3-96-97 0 0,-1-4 8 0 0,0-7 3 0 0,0-3 2 0 0,0-1-66 0 0,-1 0 0 0 0,1 0 0 0 0,0 1 0 0 0,0-1 0 0 0,0 0 0 0 0,-1 1 0 0 0,1-1 0 0 0,0 0 0 0 0,-1 1 0 0 0,1-1 0 0 0,-1 0-1 0 0,1 1-5 0 0,-3-4 1 0 0,0-6 9 0 0,1 1 0 0 0,-1-1-1 0 0,1 1 1 0 0,1-1 0 0 0,0 0 0 0 0,0-10-10 0 0,0 3 5 0 0,-1-47 21 0 0,3 0 0 0 0,2-3-26 0 0,1-7 12 0 0,15-236-12 0 0,-19 306 0 0 0,24-245 0 0 0,-24 249 0 0 0,3-29 0 0 0,21-158 0 0 0,-18 134 0 0 0,-6 52 0 0 0,0 1 0 0 0,0 0 0 0 0,0 0 0 0 0,0-1 0 0 0,0 1 0 0 0,0 0 0 0 0,0-1 0 0 0,0 1 0 0 0,0 0 0 0 0,0 0 0 0 0,0-1 0 0 0,0 1 0 0 0,0 0 0 0 0,0 0 0 0 0,0-1 0 0 0,1 1 0 0 0,-1 0 0 0 0,0 0 0 0 0,0-1 0 0 0,0 1 0 0 0,1 0 0 0 0,-1 0 0 0 0,0 0 0 0 0,0-1 0 0 0,0 1 0 0 0,1 0 0 0 0,-1 0 0 0 0,0 0 0 0 0,1 0 0 0 0,-1 1 0 0 0,1 0 0 0 0,0 0 0 0 0,0 0 0 0 0,0 0 0 0 0,0 0 0 0 0,-1 0 0 0 0,1 0 0 0 0,0 1 0 0 0,-1-1 0 0 0,1 0 0 0 0,-1 1 0 0 0,0-1 0 0 0,1 0 0 0 0,-1 1 0 0 0,0-1 0 0 0,5 29 0 0 0,-4-29 0 0 0,5 49 76 0 0,-3 1-1 0 0,-1 20-75 0 0,-8 102 246 0 0,2-103-189 0 0,-10 157 536 0 0,4-85-297 0 0,-1-18-114 0 0,3-43-171 0 0,-4 16 117 0 0,11-94-64 0 0,0-5-10 0 0,-2-1-50 0 0,0 0 0 0 0,1 0 0 0 0,0 0 1 0 0,-1-1-1 0 0,1 1 0 0 0,0-1 0 0 0,1 1 1 0 0,-1-1-1 0 0,1 0 0 0 0,0 0 0 0 0,-1-2-4 0 0,0-6 10 0 0,0 0-1 0 0,0-1 0 0 0,1-2-9 0 0,-2-72 0 0 0,4-21 0 0 0,10-86 0 0 0,-2 53 0 0 0,-6 60 0 0 0,7-93 0 0 0,0 42-7 0 0,4-26-58 0 0,-13 141 70 0 0,0 6-21 0 0,1 0 0 0 0,-1 1 0 0 0,2-1 0 0 0,-1 1 1 0 0,3-5 15 0 0,-4 14-56 0 0,0 2-8 0 0,3 3 53 0 0,-1 1 1 0 0,1-1-1 0 0,-1 1 1 0 0,0 0-1 0 0,-1-1 1 0 0,1 1 0 0 0,-1 0-1 0 0,0 1 1 0 0,0-1-1 0 0,-1 0 1 0 0,1 4 10 0 0,2 13-22 0 0,-1-1 0 0 0,0 10 22 0 0,-2-17 1 0 0,1 35-1 0 0,-4 44 0 0 0,0-13 108 0 0,2-30-21 0 0,-9 343 536 0 0,0-270-395 0 0,-28 270 249 0 0,30-340-428 0 0,2-9 19 0 0,-6 20-68 0 0,10-60 64 0 0,-3 3 0 0 0,4-7-63 0 0,0 0 0 0 0,-1 0 1 0 0,1 0-1 0 0,0 0 0 0 0,0 0 0 0 0,0 0 0 0 0,0 0 0 0 0,0 0 0 0 0,0 0 1 0 0,0 0-1 0 0,0 1 0 0 0,0-1 0 0 0,0 0 0 0 0,0 0 0 0 0,0 0 0 0 0,0 0 0 0 0,0 0 1 0 0,0 0-1 0 0,0 0 0 0 0,0 0 0 0 0,0 0 0 0 0,0 0 0 0 0,0 0 0 0 0,-1 0 0 0 0,1 0 1 0 0,0 0-1 0 0,0 0 0 0 0,0 0 0 0 0,0 0 0 0 0,0 0 0 0 0,0 0 0 0 0,0 0 1 0 0,0 0-1 0 0,0 0 0 0 0,0 0 0 0 0,0 0 0 0 0,0 0 0 0 0,0 0 0 0 0,0 0 0 0 0,-1 0 1 0 0,1 0-1 0 0,0 0 0 0 0,0 0 0 0 0,0 0 0 0 0,0 0 0 0 0,0 0 0 0 0,0 0 0 0 0,0 0 1 0 0,0 0-1 0 0,0 0 0 0 0,0 0 0 0 0,0-1 0 0 0,0 1 0 0 0,0 0 0 0 0,0 0 1 0 0,0 0-1 0 0,0 0 0 0 0,0 0 0 0 0,0 0-1 0 0,-3-2 12 0 0,1 0-1 0 0,-1-1 1 0 0,1 1 0 0 0,0-1 0 0 0,0 0-1 0 0,1 0 1 0 0,-1 1 0 0 0,0-1 0 0 0,1 0-1 0 0,0 0 1 0 0,-1 0 0 0 0,1-1 0 0 0,0 1-1 0 0,0-2-11 0 0,-2-11 41 0 0,0 0-1 0 0,1-8-40 0 0,1 13 0 0 0,-11-162 66 0 0,7-44-66 0 0,4 130 6 0 0,3-56-6 0 0,-1-7 0 0 0,6-10 0 0 0,-7 147 0 0 0,0 2 0 0 0,1 1 0 0 0,1-7 0 0 0,0 7-14 0 0,-1 9-16 0 0,0 3 1 0 0,5 15 9 0 0,-1 0-1 0 0,0 1 1 0 0,-2-1 0 0 0,2 13 20 0 0,4 77 154 0 0,-8-83-98 0 0,6 153 91 0 0,-1-40 72 0 0,-5 0-1 0 0,-10 58-218 0 0,6-148 352 0 0,-4-56-234 0 0,5 3-108 0 0,-1 1 0 0 0,1-1 0 0 0,0 0 0 0 0,0 0 0 0 0,1 0 0 0 0,-1-3-10 0 0,-4-41 69 0 0,4 31-60 0 0,-15-320-55 0 0,11 156 28 0 0,-1-47-18 0 0,7 117 0 0 0,6-3 36 0 0,-6 110-5 0 0,0 3-6 0 0,0 0 1 0 0,1 0-1 0 0,-1 0 1 0 0,1 0 0 0 0,-1 1-1 0 0,2-4 11 0 0,-2 6-1 0 0,0 0-1 0 0,0 0 1 0 0,0 0-1 0 0,0 0 1 0 0,0 0-1 0 0,0 0 1 0 0,0 0-1 0 0,1 0 1 0 0,-1 0-1 0 0,0 1 1 0 0,0-1-1 0 0,0 0 1 0 0,0 0-1 0 0,0 0 1 0 0,0 0-1 0 0,0 0 1 0 0,0 0-1 0 0,0 0 1 0 0,0 0-1 0 0,0 0 1 0 0,0 0-1 0 0,0 0 1 0 0,0 0-1 0 0,0 0 1 0 0,0 0-1 0 0,0 0 1 0 0,0 0-1 0 0,1 0 1 0 0,-1 0-1 0 0,0 0 1 0 0,0 0-1 0 0,0 0 1 0 0,0 0-1 0 0,0 0 1 0 0,0 0-1 0 0,0 0 1 0 0,0 0-1 0 0,0 0 1 0 0,0 0-1 0 0,0 0 1 0 0,0 0-1 0 0,0 0 1 0 0,0 0-1 0 0,0 0 1 0 0,0-1-1 0 0,0 1 1 0 0,0 0-1 0 0,0 0 1 0 0,1 0-1 0 0,-1 0 0 0 0,0 0 1 0 0,0 0-1 0 0,0 0 1 0 0,0 0-1 0 0,0 0 3 0 0,4 6-15 0 0,0-1 0 0 0,0 1 0 0 0,-1 0 0 0 0,0 0 0 0 0,0 0 0 0 0,0 1 0 0 0,-1-1 0 0 0,0 1 0 0 0,1 5 14 0 0,3 16-34 0 0,1 24 34 0 0,-4-23 6 0 0,12 148-6 0 0,-9-93 11 0 0,-1 34 39 0 0,-6 13-50 0 0,0-99 3 0 0,-8 235 115 0 0,6-235-61 0 0,-4 14-57 0 0,-2 17 71 0 0,7-43-29 0 0,-1-1 1 0 0,-3 8-43 0 0,5-25 53 0 0,0-4 1 0 0,-3-5-49 0 0,0-1 1 0 0,1 0-1 0 0,0 1 1 0 0,0-1-1 0 0,1-1 1 0 0,0 1-1 0 0,0-1-5 0 0,-4-23 33 0 0,2-8-33 0 0,1 17 3 0 0,-7-89-63 0 0,5-31 60 0 0,6-113-67 0 0,-1 235 66 0 0,3-85-25 0 0,5 0-1 0 0,8-27 27 0 0,-15 126-8 0 0,4-15-5 0 0,-4 20-10 0 0,0 4-8 0 0,3 7 10 0 0,0 1 0 0 0,-1-1-1 0 0,0 1 1 0 0,-1 0 0 0 0,0 0 0 0 0,0 0 21 0 0,5 64-63 0 0,-7-65 61 0 0,2 67 7 0 0,-5 44-5 0 0,0-48 69 0 0,-12 299 617 0 0,11-291-510 0 0,2-55-50 0 0,2-8-31 0 0,0-14-74 0 0,0-3-18 0 0,0 0 0 0 0,0 0 0 0 0,0-1 1 0 0,0 1-1 0 0,0 0 0 0 0,0 0 0 0 0,0 0 1 0 0,0-1-1 0 0,0 1 0 0 0,1 0 0 0 0,-1 0 1 0 0,0 0-1 0 0,0-1 0 0 0,0 1 1 0 0,0 0-1 0 0,0 0 0 0 0,0 0 0 0 0,1 0 1 0 0,-1-1-1 0 0,0 1 0 0 0,0 0 0 0 0,0 0 1 0 0,0 0-1 0 0,1 0 0 0 0,-1 0 0 0 0,0 0-3 0 0,1-1-15 0 0,-1 1-1 0 0,1 0 0 0 0,-1-1 0 0 0,0 1 0 0 0,1-1 0 0 0,-1 1 0 0 0,1 0 0 0 0,-1-1 1 0 0,0 1-1 0 0,1-1 0 0 0,-1 1 0 0 0,0-1 0 0 0,1 0 0 0 0,-1 1 16 0 0,3-6-141 0 0,3-7-1167 0 0,-4 3-3421 0 0,-1-1-1749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11.49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115 156 8287 0 0,'0'0'191'0'0,"0"0"26"0"0,0 0 9 0 0,0-2-34 0 0,1-19-154 0 0,0-2 38 0 0,-1 21 312 0 0,0 2 110 0 0,0-2 12 0 0,2-1-272 0 0,2-26 575 0 0,-2 21 27 0 0,-1 7-683 0 0,0-1 286 0 0,-1 2-222 0 0,0 0 166 0 0,0 0 101 0 0,0 0 21 0 0,0 0-66 0 0,0 3-294 0 0,6 37 539 0 0,-2 0 0 0 0,-1 0 0 0 0,-3 9-688 0 0,0-30-3 0 0,-2 1 0 0 0,-1 2 3 0 0,-2 26 449 0 0,-8 210 1156 0 0,10-237-1605 0 0,2-17 0 0 0,1-1 0 0 0,-1 0 0 0 0,1 1 0 0 0,0-1 0 0 0,0 1 0 0 0,0-1 0 0 0,0 1 0 0 0,0-1 0 0 0,1 1 0 0 0,0 0 0 0 0,-1-2 0 0 0,1-1 0 0 0,-1 1 0 0 0,0-1 0 0 0,1 1 0 0 0,0-1 0 0 0,-1 1 0 0 0,1-1 0 0 0,0 0 0 0 0,0 1 0 0 0,-1-1 0 0 0,2 1 0 0 0,0 1 0 0 0,2 13 0 0 0,-1-4 0 0 0,-4 0 0 0 0,1 2 0 0 0,-1-1 0 0 0,2-2 72 0 0,-1-9 299 0 0,0-2 117 0 0,0 0 21 0 0,-1-6 65 0 0,-2 2-589 0 0,0-14 64 0 0,1-14-249 0 0,1-1-1 0 0,3-28 201 0 0,3 19-1174 0 0,3-14 1174 0 0,3-14 969 0 0,-1-1-310 0 0,7-14-659 0 0,20-71-69 0 0,-35 149 85 0 0,7-23-16 0 0,-5 15 0 0 0,0 0 0 0 0,2-14 0 0 0,-4 16 0 0 0,2 2 0 0 0,0 3 0 0 0,-3 8 0 0 0,-1 0 0 0 0,0 1 0 0 0,1-1 0 0 0,-1 0 0 0 0,0 1 0 0 0,1-1 0 0 0,-1 0 0 0 0,0 1 0 0 0,0-1 0 0 0,1 0 0 0 0,-1 1 0 0 0,0-1 0 0 0,0 1 0 0 0,0-1 0 0 0,1 0 0 0 0,-1 1 0 0 0,0-1 0 0 0,0 1 0 0 0,3 7 0 0 0,-1 1 0 0 0,0 0 0 0 0,0-1 0 0 0,0 1 0 0 0,-1 0 0 0 0,-1 5 0 0 0,0 14 0 0 0,-1 13 0 0 0,-8 42 0 0 0,-7 21 0 0 0,9-62 0 0 0,1 0 0 0 0,-15 78 0 0 0,2 6 0 0 0,5-20 0 0 0,6-62 0 0 0,2-3 0 0 0,-3 0 0 0 0,0 4 0 0 0,-1 19 0 0 0,3-20 0 0 0,6-30 0 0 0,2-6 0 0 0,0-9 0 0 0,0-6 0 0 0,-2-22 0 0 0,2 0 0 0 0,1-1 0 0 0,3-7 0 0 0,0 0 0 0 0,-1-30 0 0 0,-4-6 0 0 0,1-116 0 0 0,0 175 0 0 0,0 1 0 0 0,1-2 0 0 0,1 1 0 0 0,-1-14 0 0 0,-1 5 0 0 0,1-1 0 0 0,2-5 0 0 0,-2 9 0 0 0,0 1 0 0 0,-1-1 0 0 0,-2-7 0 0 0,1-1 0 0 0,0 21 0 0 0,2 8 0 0 0,2 5 0 0 0,-4-5 0 0 0,2 5 0 0 0,0 1 0 0 0,0 0 0 0 0,-1 0 0 0 0,1 0 0 0 0,-2 0 0 0 0,1 4 0 0 0,0 15 0 0 0,-2 4 0 0 0,0-15 0 0 0,-17 212 0 0 0,9-145 0 0 0,-15 124 0 0 0,10-127 466 0 0,-2-1-1 0 0,-14 32-465 0 0,26-95 952 0 0,1-10-807 0 0,1-6-113 0 0,0-5-53 0 0,2 6 30 0 0,-2-8-9 0 0,1 0 0 0 0,0 0 0 0 0,0 0 0 0 0,1 1 0 0 0,0-1 0 0 0,1 0 0 0 0,1-5 0 0 0,0-14 0 0 0,1-36 0 0 0,0 19 0 0 0,-1-10 0 0 0,-2-152 0 0 0,1 82 0 0 0,-1 66 0 0 0,1 0 0 0 0,-2 1 0 0 0,-4-4 0 0 0,4 49 0 0 0,3 4 0 0 0,-1 9 0 0 0,-1 0 0 0 0,1 0 0 0 0,-1 0 0 0 0,0 0 0 0 0,0 0 0 0 0,1 0 0 0 0,-1 0 0 0 0,0 0 0 0 0,0 0 0 0 0,0 0 0 0 0,0 1 0 0 0,0-1 0 0 0,0 0 0 0 0,-1 0 0 0 0,0 21 0 0 0,1-20 0 0 0,-2 13 0 0 0,-3 53 0 0 0,0 6 0 0 0,-7 24 0 0 0,-3 24 0 0 0,2 100 0 0 0,11-185 0 0 0,2 11 0 0 0,0-27 0 0 0,0 0 0 0 0,-2 3 0 0 0,1-19 0 0 0,1 1 0 0 0,0-1 0 0 0,0 1 0 0 0,0-1 0 0 0,1 3 0 0 0,-1-7 0 0 0,0 0 0 0 0,0-1 0 0 0,0 1 0 0 0,0 0 0 0 0,0-1 0 0 0,1 1 0 0 0,-1-1 0 0 0,0 1 0 0 0,0 0 0 0 0,1-1 0 0 0,-1 1 0 0 0,0-1 0 0 0,1 1 0 0 0,-1 0 0 0 0,1-1 0 0 0,-1 0 0 0 0,1-1 0 0 0,-1 1 0 0 0,0 0 0 0 0,1 0 0 0 0,-1-1 0 0 0,0 1 0 0 0,1 0 0 0 0,-1 0 0 0 0,0-1 0 0 0,0 1 0 0 0,1 0 0 0 0,-1-1 0 0 0,0 1 0 0 0,0 0 0 0 0,1-1 0 0 0,-1 1 0 0 0,0-1 0 0 0,0 1 0 0 0,0-1 0 0 0,4-6 0 0 0,-1 0 0 0 0,-1 0 0 0 0,1-1 0 0 0,-1 0 0 0 0,-1 1 0 0 0,1-4 0 0 0,2-7 0 0 0,-2 1 0 0 0,0 0 0 0 0,-1-1 0 0 0,-1 1 0 0 0,-1 0 0 0 0,0-4 0 0 0,0 3 0 0 0,-11-336 0 0 0,8 196 0 0 0,1 64 0 0 0,4-5 0 0 0,0 94 0 0 0,-1 1 0 0 0,1-1 0 0 0,-1 1 0 0 0,1 0 0 0 0,1-2 0 0 0,2-4 0 0 0,-4 10 0 0 0,0-1 0 0 0,0 1 0 0 0,0 0 0 0 0,0-1 0 0 0,1 1 0 0 0,-1 0 0 0 0,0-1 0 0 0,0 1 0 0 0,1 0 0 0 0,-1-1 0 0 0,0 1 0 0 0,0 0 0 0 0,1-1 0 0 0,-1 1 0 0 0,0 0 0 0 0,1 0 0 0 0,-1-1 0 0 0,1 1 0 0 0,-1 0 0 0 0,0 0 0 0 0,1 0 0 0 0,0 0 0 0 0,0 1 0 0 0,0-1 0 0 0,0 1 0 0 0,0-1 0 0 0,0 1 0 0 0,0 0 0 0 0,0-1 0 0 0,0 1 0 0 0,0 0 0 0 0,0 0 0 0 0,0 0 0 0 0,0 0 0 0 0,-1 0 0 0 0,1 0 0 0 0,0 0 0 0 0,-1 0 0 0 0,1 1 0 0 0,11 20 0 0 0,-7-11 0 0 0,-1 1 0 0 0,0 0 0 0 0,0 0 0 0 0,1 12 0 0 0,5 51 0 0 0,-6-39 0 0 0,0 17 0 0 0,-1 0 0 0 0,-4 20 0 0 0,3-22 0 0 0,-1-27 0 0 0,-2 14 0 0 0,1-26 0 0 0,-2 20 0 0 0,1-1 0 0 0,2 4 0 0 0,0 5 0 0 0,-3 24 0 0 0,0-22 0 0 0,3 12 0 0 0,0-26 0 0 0,-1-23 0 0 0,0-9 0 0 0,-1-10 0 0 0,-1-2 0 0 0,1 0 0 0 0,1 0 0 0 0,1-11 0 0 0,0 12 0 0 0,1-33 0 0 0,1-112 0 0 0,-3 136 0 0 0,2-1 0 0 0,1 0 0 0 0,1-36 0 0 0,0-6 0 0 0,-1 23 0 0 0,-2-10 0 0 0,-1 31 0 0 0,4-22 0 0 0,-2 26 0 0 0,-2 14 0 0 0,0-1 0 0 0,-1 0 0 0 0,1 1 0 0 0,-1-1 0 0 0,0 1 0 0 0,-1-3 0 0 0,1 3 0 0 0,-1-1 0 0 0,1 1 0 0 0,1-1 0 0 0,-1 0 0 0 0,1-2 0 0 0,3-5 0 0 0,-1 8 0 0 0,0 7 0 0 0,-1 6 0 0 0,1 19 0 0 0,-2 1 0 0 0,-1 0 0 0 0,-1 5 0 0 0,-2 45 0 0 0,2-35 0 0 0,-2 0 0 0 0,-4 13 0 0 0,8-54 0 0 0,-2 15 0 0 0,2-1 0 0 0,0 14 0 0 0,0-12 0 0 0,0 0 0 0 0,-2 4 0 0 0,-15 100 0 0 0,7 10 0 0 0,7 28 0 0 0,-3-224 0 0 0,4 23 0 0 0,0 15 0 0 0,1-14 0 0 0,1 5 0 0 0,5-106 0 0 0,-3 11 0 0 0,-2 47 0 0 0,-2-10 0 0 0,0 14 0 0 0,-3-62 0 0 0,5 123 0 0 0,0-1 0 0 0,0-1 0 0 0,2 1 0 0 0,2-8 0 0 0,-4 27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0,3 9 0 0 0,1 12 0 0 0,-1 47 0 0 0,-3 12 0 0 0,-12 151 0 0 0,9-152 0 0 0,1-6 0 0 0,-1 2 0 0 0,-1 11 0 0 0,3-81 0 0 0,1-14 0 0 0,0-15 0 0 0,2-5 0 0 0,2-2 0 0 0,-1 9 0 0 0,-1 1 0 0 0,0-17 0 0 0,-2 13 0 0 0,3-20 0 0 0,0 19 0 0 0,-2-19 0 0 0,-2-133 0 0 0,-3 190 0 0 0,-2 14 0 0 0,0 23 0 0 0,1 36 0 0 0,-6 80 0 0 0,4-89 0 0 0,6-60 0 0 0,0 5 0 0 0,0 14 0 0 0,2-30 0 0 0,1-11 0 0 0,2-10 0 0 0,1-7 0 0 0,-3 17 0 0 0,0-2 0 0 0,-1 1 0 0 0,0-3 0 0 0,0-1 0 0 0,1-1 0 0 0,2-5 0 0 0,-2 6 0 0 0,0 0 0 0 0,0-8 0 0 0,1-30 0 0 0,5-17 0 0 0,-8 61 0 0 0,1 0 0 0 0,-1-1 0 0 0,0 1 0 0 0,0 0 0 0 0,0-1 0 0 0,-1-29 0 0 0,0-12 0 0 0,1 38-64 0 0,-1 7-273 0 0,1 2-138 0 0,0 0-33 0 0,0 0 66 0 0,1 2 292 0 0,7 12 130 0 0,-7-9 1 0 0,-1 0-30 0 0,19 41-2343 0 0,-19-46 2371 0 0,0 0 0 0 0,0 0-1 0 0,0 1 1 0 0,0-1 0 0 0,0 0-1 0 0,0 0 1 0 0,0 0 0 0 0,0 0-1 0 0,0 1 1 0 0,0-1 0 0 0,0 0-1 0 0,1 0 1 0 0,-1 0 0 0 0,0 0-1 0 0,0 1 1 0 0,0-1 0 0 0,0 0-1 0 0,0 0 1 0 0,1 0 0 0 0,-1 0-1 0 0,0 0 1 0 0,0 0 0 0 0,0 0-1 0 0,1 1 22 0 0,0-1-64 0 0,0 1-327 0 0,1 0 0 0 0,-1 0 0 0 0,0 0 0 0 0,0 0 0 0 0,1 0 0 0 0,-1 0 0 0 0,0 0 0 0 0,0 0 0 0 0,0 0 0 0 0,0 0 0 0 0,0 1 0 0 0,0-1 0 0 0,0 0 0 0 0,-1 1 391 0 0,0-1-432 0 0,0 0 0 0 0,0-1 0 0 0,0 1 0 0 0,0 0 1 0 0,0-1-1 0 0,0 1 0 0 0,0 0 0 0 0,-1 0 1 0 0,1-1-1 0 0,0 1 0 0 0,0-1 0 0 0,-1 1 0 0 0,1 0 432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15.8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169 150 6447 0 0,'0'0'142'0'0,"0"0"22"0"0,0 0 13 0 0,-2 0-20 0 0,-12 1 68 0 0,10-2-88 0 0,2 0-11 0 0,0 0 365 0 0,2 1 18 0 0,-2-1-66 0 0,-5-4-294 0 0,-5-5-130 0 0,10 7-19 0 0,1 0-3 0 0,-5-6 3 0 0,0-10 443 0 0,5 17-275 0 0,0-1-1 0 0,0 1 1 0 0,1-1 0 0 0,-1 1 0 0 0,1-1-1 0 0,-1 1 1 0 0,1-1 0 0 0,0 0-1 0 0,0 1 1 0 0,1-3-168 0 0,-1-1-72 0 0,0-6 72 0 0,3 1 0 0 0,5-21 1440 0 0,-8 31-997 0 0,0 1-222 0 0,0 0 166 0 0,0 0 101 0 0,0 0 21 0 0,0 0-66 0 0,1 2-222 0 0,2 12 424 0 0,-1 1-1 0 0,0 0 1 0 0,-1 13-645 0 0,-2 48 58 0 0,-5 25-58 0 0,6-87 0 0 0,3 13 443 0 0,-3-25 45 0 0,0-2 21 0 0,0 0-66 0 0,-1 2-294 0 0,1-2-149 0 0,0 1 1 0 0,0-1 0 0 0,0 0 0 0 0,0 1-1 0 0,0-1 1 0 0,0 0 0 0 0,0 1 0 0 0,-1-1 0 0 0,1 0-1 0 0,0 1 1 0 0,0-1 0 0 0,0 0 0 0 0,0 0 0 0 0,-1 1-1 0 0,1-1 1 0 0,0 0 0 0 0,0 0 0 0 0,-1 1 0 0 0,1-1-1 0 0,0 0 1 0 0,-1 0-1 0 0,1 0 0 0 0,-1 0 0 0 0,1 0 0 0 0,-1 0 0 0 0,0 0 0 0 0,1-1 0 0 0,-1 1 0 0 0,1 0 0 0 0,-1 0 0 0 0,1-1 0 0 0,-1 1 0 0 0,1 0 0 0 0,-1-1 0 0 0,1 1 0 0 0,0 0 0 0 0,-1-1 0 0 0,1 1 0 0 0,-1-1 0 0 0,-5-9 0 0 0,2-2 0 0 0,0 0 0 0 0,2-1 0 0 0,0 1 0 0 0,0-1 0 0 0,0-6 0 0 0,0-6 0 0 0,1-28 0 0 0,1 49 0 0 0,-1-16 0 0 0,2 13 0 0 0,1 8 0 0 0,3 5 0 0 0,-5-6 0 0 0,2 4 0 0 0,0-1 0 0 0,0 1 0 0 0,-1 0 0 0 0,1 0 0 0 0,-1 0 0 0 0,0 0 0 0 0,0 0 0 0 0,0 0 0 0 0,0 1 0 0 0,-1 3 0 0 0,1 7 0 0 0,-1 1 0 0 0,-2 6 0 0 0,0 13 0 0 0,0 22 14 0 0,-2 0 0 0 0,-5 9-14 0 0,5-34 44 0 0,4-30 327 0 0,0-2 117 0 0,-6-8 464 0 0,4 3-930 0 0,0 0 1 0 0,0 0 0 0 0,0 1-1 0 0,1-1 1 0 0,0 0-1 0 0,0 0 1 0 0,0-1-1 0 0,1-1-22 0 0,-1-12-28 0 0,2-12 28 0 0,-1 7 13 0 0,0 5-13 0 0,0 4 0 0 0,0 1 0 0 0,2-9 0 0 0,-1-5 0 0 0,-1 20 0 0 0,1 0 0 0 0,0 0 0 0 0,1-5 0 0 0,17-61 0 0 0,-19 73 0 0 0,0 1 0 0 0,0-1 0 0 0,0 1 0 0 0,0 0 0 0 0,0-1 0 0 0,0 1 0 0 0,1 0 0 0 0,-1-1 0 0 0,0 1 0 0 0,0 0 0 0 0,0-1 0 0 0,0 1 0 0 0,1 0 0 0 0,-1-1 0 0 0,0 1 0 0 0,0 0 0 0 0,1-1 0 0 0,-1 1 0 0 0,0 0 0 0 0,0 0 0 0 0,1-1 0 0 0,-1 2 0 0 0,1-1 0 0 0,-1 0 0 0 0,1 1 0 0 0,-1-1 0 0 0,1 1 0 0 0,-1-1 0 0 0,1 1 0 0 0,-1-1 0 0 0,1 1 0 0 0,-1-1 0 0 0,0 1 0 0 0,1-1 0 0 0,-1 1 0 0 0,0-1 0 0 0,0 1 0 0 0,1 0 0 0 0,2 5 0 0 0,-1 0 0 0 0,0 1 0 0 0,1-1 0 0 0,-2 1 0 0 0,1 0 0 0 0,-1-1 0 0 0,0 1 0 0 0,-1 0 0 0 0,1 0 0 0 0,-2 0 0 0 0,1-1 0 0 0,-1 2 0 0 0,-4 96 0 0 0,-1 11 0 0 0,5-105 0 0 0,-1 0 0 0 0,0-1 0 0 0,-1 1 0 0 0,0-1 0 0 0,-4 9 0 0 0,0-6 0 0 0,7-12 0 0 0,0 1 0 0 0,-1-1 0 0 0,1 1 0 0 0,-1-1 0 0 0,1 0 0 0 0,-1 1 0 0 0,0-1 0 0 0,1 1 0 0 0,-1-1 0 0 0,1 0 0 0 0,-1 0 0 0 0,1 1 0 0 0,-1-1 0 0 0,0 0 0 0 0,1 0 0 0 0,-1 0 0 0 0,0 0 0 0 0,-1 0 0 0 0,1-1 0 0 0,-1 1 0 0 0,1-1 0 0 0,-1 1 0 0 0,1-1 0 0 0,-1 0 0 0 0,1 1 0 0 0,-1-1 0 0 0,1 0 0 0 0,0 0 0 0 0,0 0 0 0 0,-1 0 0 0 0,1 0 0 0 0,0-1 0 0 0,0 1 0 0 0,0 0 0 0 0,0 0 0 0 0,0-1 0 0 0,0 1 0 0 0,0-1 0 0 0,-1-3 0 0 0,-1 0 0 0 0,1 1 0 0 0,0-1 0 0 0,0 0 0 0 0,-1-5 0 0 0,0-5 0 0 0,1 1 0 0 0,1-1 0 0 0,1 0 0 0 0,0-10 0 0 0,0-14 0 0 0,-1 8 0 0 0,3-20 0 0 0,-1 39 0 0 0,0 1 0 0 0,1-1 0 0 0,1 0 0 0 0,0 1 0 0 0,4-11 0 0 0,-6 18 0 0 0,0 2 0 0 0,-1 0 0 0 0,1 0 0 0 0,-1 0 0 0 0,1 0 0 0 0,0 1 0 0 0,0-1 0 0 0,0 0 0 0 0,1-1 0 0 0,5-8 0 0 0,-6 11 0 0 0,-1-1 0 0 0,1 1 0 0 0,-1-1 0 0 0,1 1 0 0 0,-1-1 0 0 0,1 1 0 0 0,-1 0 0 0 0,1-1 0 0 0,-1 1 0 0 0,1 0 0 0 0,-1-1 0 0 0,1 1 0 0 0,-1 0 0 0 0,1 0 0 0 0,0 0 0 0 0,-1-1 0 0 0,1 1 0 0 0,0 0 0 0 0,0 0 0 0 0,1 1 0 0 0,-1-1 0 0 0,0 1 0 0 0,1-1 0 0 0,-1 1 0 0 0,1 0 0 0 0,-1-1 0 0 0,0 1 0 0 0,0 0 0 0 0,1 0 0 0 0,-1 0 0 0 0,0 0 0 0 0,0 0 0 0 0,0 0 0 0 0,0 0 0 0 0,0 1 0 0 0,0-1 0 0 0,0 0 0 0 0,0 0 0 0 0,-1 1 0 0 0,1-1 0 0 0,0 1 0 0 0,2 4 0 0 0,0 1 0 0 0,0 0 0 0 0,0 0 0 0 0,-1 1 0 0 0,0 0 0 0 0,0 1 0 0 0,-1-1 0 0 0,0 1 0 0 0,0-1 0 0 0,-1 1 0 0 0,-1 2 0 0 0,-1 19 0 0 0,-2 4 0 0 0,3-24 0 0 0,-2 10-82 0 0,2-5 475 0 0,-1 0 0 0 0,-1 0 0 0 0,0 0 0 0 0,-1-1 0 0 0,-2 4-393 0 0,4-15 149 0 0,-4 4-133 0 0,5-7-16 0 0,0 0 0 0 0,0 1 0 0 0,0-1 0 0 0,0 0 0 0 0,-1 0 0 0 0,1 0 0 0 0,0 0 0 0 0,0 0 0 0 0,0 0 0 0 0,0 0 0 0 0,0 0 0 0 0,0 0 0 0 0,0-1 0 0 0,0 1 0 0 0,0 0 0 0 0,0-1 0 0 0,0 1 0 0 0,0-1 0 0 0,0 1 0 0 0,0-1 0 0 0,0 1 0 0 0,0-1 0 0 0,0 0 0 0 0,0 1 0 0 0,0-1 0 0 0,1 0 0 0 0,-1 0 0 0 0,0 0 0 0 0,-2-2 0 0 0,0-1 0 0 0,0 1 0 0 0,1-1 0 0 0,-1 1 0 0 0,1-1 0 0 0,-2-4 0 0 0,-1-6 0 0 0,0-1 0 0 0,1 0 0 0 0,0-1 0 0 0,2 1 0 0 0,-1-1 0 0 0,2 1 0 0 0,0-3 0 0 0,0 2 0 0 0,2 0 0 0 0,0 0 0 0 0,0 0 0 0 0,1 0 0 0 0,1 0 0 0 0,1-1 0 0 0,-1 8 0 0 0,1 0 0 0 0,-1 0 0 0 0,2 1 0 0 0,-1-1 0 0 0,1 1 0 0 0,5-6 0 0 0,-2 4 0 0 0,2 2 0 0 0,3 4 0 0 0,-10 4-53 0 0,0-1-1 0 0,0 1 1 0 0,0 0-1 0 0,0 1 1 0 0,-1-1-1 0 0,1 0 1 0 0,0 1-1 0 0,0 0 1 0 0,0 0-1 0 0,0 0 1 0 0,0 0-1 0 0,-1 0 1 0 0,1 0-1 0 0,0 1 54 0 0,2 1-175 0 0,-1 0 0 0 0,0 0-1 0 0,1 0 1 0 0,-2 1 0 0 0,1-1-1 0 0,0 1 1 0 0,2 4 175 0 0,-4-6-2 0 0,0 1 0 0 0,-1 0 0 0 0,1 0 0 0 0,-1 0 0 0 0,0 0 0 0 0,0 0 0 0 0,0 1-1 0 0,0 0 3 0 0,3 10 65 0 0,-2-5 148 0 0,1 0-1 0 0,-2 0 0 0 0,1 1 1 0 0,-1-1-1 0 0,0 0 1 0 0,-1 0-1 0 0,0 1 1 0 0,-1-1-1 0 0,0 4-212 0 0,-2 9-262 0 0,-1-1-1 0 0,-6 21 263 0 0,2-13-843 0 0,7-24 954 0 0,0 0 0 0 0,0-1 0 0 0,-1 1-1 0 0,0 0 1 0 0,0-1 0 0 0,0 1 0 0 0,0-1-1 0 0,-1 0 1 0 0,1 0 0 0 0,-1 0 0 0 0,-1 1-111 0 0,-5 2 149 0 0,8-6-148 0 0,0-1-1 0 0,0 0 1 0 0,-1 0 0 0 0,1 0-1 0 0,0 0 1 0 0,0 0-1 0 0,-1 0 1 0 0,1 0 0 0 0,0 0-1 0 0,-1 0 1 0 0,1 0 0 0 0,0-1-1 0 0,0 1 1 0 0,0-1-1 0 0,-1 1 1 0 0,1-1 0 0 0,0 1-1 0 0,0-1 1 0 0,0 0 0 0 0,0 1-1 0 0,0-1 1 0 0,0 0-1 0 0,0 0 1 0 0,0 0 0 0 0,0 0-1 0 0,0 0 1 0 0,1 0 0 0 0,-1 0-1 0 0,-2-3-1 0 0,0 1 1 0 0,0-1 0 0 0,1 0 0 0 0,0 0 0 0 0,-1-1-1 0 0,1 1 1 0 0,0-1 0 0 0,-4-15 0 0 0,1 0 0 0 0,1 0 0 0 0,1 0 0 0 0,0-1 0 0 0,2 1 0 0 0,0-1 0 0 0,1 1 0 0 0,2-1 0 0 0,2-15 0 0 0,-1 19-501 0 0,1 1 0 0 0,7-15 501 0 0,-7 18-382 0 0,-1 6 534 0 0,-1 1 0 0 0,1-1 0 0 0,1 1 0 0 0,-1-1 0 0 0,1 1 0 0 0,0 0 0 0 0,1 0 0 0 0,-1 1 0 0 0,4-3-152 0 0,-1 2 16 0 0,-6 5-16 0 0,-1 1 0 0 0,1-1 0 0 0,0 1 0 0 0,0 0 0 0 0,0-1 0 0 0,0 1 0 0 0,0 0 0 0 0,0-1 0 0 0,0 1 0 0 0,1 0 0 0 0,-1 0-6 0 0,0 0-1 0 0,0 0 1 0 0,0 0 0 0 0,0 0-1 0 0,0 1 1 0 0,0-1-1 0 0,1 0 1 0 0,-1 1 0 0 0,0-1-1 0 0,0 1 7 0 0,2 0-97 0 0,-1 1 0 0 0,1-1-1 0 0,-1 1 1 0 0,1 0 0 0 0,-1 0 0 0 0,0 0 0 0 0,1 1-1 0 0,-1-1 1 0 0,-1 0 0 0 0,1 1 0 0 0,0-1 0 0 0,0 2 97 0 0,0 0-107 0 0,1 0 1 0 0,-1 1-1 0 0,0 0 1 0 0,-1-1-1 0 0,1 1 1 0 0,-1 0-1 0 0,1 2 107 0 0,0 9 144 0 0,-1 0-1 0 0,0 0 0 0 0,-1 0 0 0 0,0 0 1 0 0,-2 1-1 0 0,-1 5-143 0 0,-6 60 1100 0 0,6-63-1095 0 0,-1 1 0 0 0,0-1 0 0 0,-2 2-5 0 0,0 0 1 0 0,4-13-1 0 0,-1 0 0 0 0,0 0 0 0 0,-1 0 0 0 0,1-1 0 0 0,-1 1 0 0 0,-3 3 0 0 0,-1-4 0 0 0,8-6 0 0 0,-1-1 0 0 0,1 0 0 0 0,-1 0 0 0 0,0 0 0 0 0,1 1 0 0 0,-1-1 0 0 0,1 0 0 0 0,-1 0 0 0 0,1 0 0 0 0,-1 0 0 0 0,1 0 0 0 0,-1 0 0 0 0,1 0 0 0 0,-1 0 0 0 0,0 0 0 0 0,1 0 0 0 0,-1-1 0 0 0,1 1 0 0 0,-2-1 0 0 0,0 0 0 0 0,1 0 0 0 0,-1 0 0 0 0,1 0 0 0 0,-1 0 0 0 0,1-1 0 0 0,0 1 0 0 0,0 0 0 0 0,-1-1 0 0 0,1 1 0 0 0,0-1 0 0 0,0 1 0 0 0,0-1 0 0 0,1 0 0 0 0,-1 1 0 0 0,0-1 0 0 0,1 0 0 0 0,-1 0 0 0 0,1 0 0 0 0,-1-1 0 0 0,-1-8 0 0 0,0 1 0 0 0,1-1 0 0 0,0-2 0 0 0,1 9 0 0 0,0-16 0 0 0,0 0 0 0 0,2 0 0 0 0,1-9 0 0 0,2-9 0 0 0,-1-6 0 0 0,7-22 0 0 0,-6 46 0 0 0,0 0 0 0 0,1 1 0 0 0,0 0 0 0 0,6-9 0 0 0,-4 13 0 0 0,1 4 0 0 0,-8 10 0 0 0,0 0 0 0 0,0 0 0 0 0,1 0 0 0 0,-1 1 0 0 0,0-1 0 0 0,1 0 0 0 0,-1 1 0 0 0,1-1 0 0 0,0 1-43 0 0,0-1 0 0 0,0 1-1 0 0,0-1 1 0 0,0 1 0 0 0,0 0 0 0 0,0 0-1 0 0,0 0 1 0 0,1 0 0 0 0,-1 0 0 0 0,0 1-1 0 0,0-1 1 0 0,0 0 0 0 0,0 1 0 0 0,0 0-1 0 0,0-1 1 0 0,-1 1 0 0 0,1 0-1 0 0,0 0 1 0 0,0 0 0 0 0,0 0 0 0 0,-1 1-1 0 0,1-1 1 0 0,-1 0 0 0 0,1 1 0 0 0,-1-1-1 0 0,1 1 1 0 0,-1-1 0 0 0,0 1 0 0 0,0 0-1 0 0,1-1 1 0 0,-1 1 0 0 0,-1 0 0 0 0,1 0-1 0 0,0 0 1 0 0,0 0 0 0 0,0 2 43 0 0,2 16 310 0 0,-2 0 1 0 0,0 1 0 0 0,0-1-1 0 0,-2 0 1 0 0,-3 16-311 0 0,1 3 4 0 0,2-15-4 0 0,-2 1 0 0 0,-1-1 0 0 0,-2 5 0 0 0,4-20 0 0 0,0-1 0 0 0,-1 1 0 0 0,0-1 0 0 0,-1 0 0 0 0,0 0 0 0 0,0 0 0 0 0,-1 0 0 0 0,0-1 0 0 0,0 1 0 0 0,-3 2 0 0 0,-3 0 0 0 0,1-4 0 0 0,-1-6 0 0 0,1-3 0 0 0,8 1 0 0 0,0 1 0 0 0,0-1 0 0 0,0 0 0 0 0,1 0 0 0 0,-1 1 0 0 0,0-1 0 0 0,1 0 0 0 0,-1-1 0 0 0,1 1 0 0 0,0 0 0 0 0,0 0 0 0 0,0 0 0 0 0,-1-1 0 0 0,-1-7 0 0 0,-1 0 0 0 0,0-6 0 0 0,3 12 0 0 0,-3-13 0 0 0,2 1 0 0 0,0-1 0 0 0,0-16 0 0 0,2 26 0 0 0,-1-1-8 0 0,1 0 0 0 0,0 0 0 0 0,1 0 0 0 0,0 0 0 0 0,0 0 0 0 0,1 0 0 0 0,0 0 0 0 0,2-5 8 0 0,-4 13-22 0 0,0 0-1 0 0,0-1 1 0 0,1 1-1 0 0,-1 0 1 0 0,0-1-1 0 0,0 1 1 0 0,0 0-1 0 0,0-1 1 0 0,1 1-1 0 0,-1 0 1 0 0,0-1-1 0 0,0 1 1 0 0,1 0-1 0 0,-1 0 1 0 0,0-1-1 0 0,0 1 1 0 0,1 0-1 0 0,-1 0 1 0 0,0 0-1 0 0,1-1 1 0 0,-1 1-1 0 0,0 0 1 0 0,1 0 22 0 0,-1 0-40 0 0,0 0-1 0 0,0 0 1 0 0,0 0 0 0 0,0 0 0 0 0,1 0 0 0 0,-1 0 0 0 0,0 0-1 0 0,0 0 1 0 0,0-1 0 0 0,0 1 0 0 0,0 0 0 0 0,0 0 0 0 0,1 0-1 0 0,-1 0 1 0 0,0 0 0 0 0,0 0 0 0 0,0 0 0 0 0,0-1 0 0 0,0 1-1 0 0,0 0 1 0 0,0 0 0 0 0,0 0 0 0 0,0 0 0 0 0,0 0 0 0 0,1-1-1 0 0,-1 1 1 0 0,0 0 0 0 0,0 0 0 0 0,0 0 0 0 0,0 0 0 0 0,0-1 39 0 0,2 3-148 0 0,1-1 148 0 0,0 1 0 0 0,1 0 1 0 0,-1 1-1 0 0,-1-1 0 0 0,1 0 0 0 0,0 1 0 0 0,-1 0 0 0 0,1 0 1 0 0,-1-1-1 0 0,0 1 0 0 0,0 1 0 0 0,0-1 0 0 0,0 0 0 0 0,0 0 1 0 0,-1 1-1 0 0,1-1 0 0 0,-1 1 0 0 0,0-1 0 0 0,0 2 1 0 0,0 2 0 0 0,0 0 0 0 0,0 0 0 0 0,-1 0 0 0 0,0 0 0 0 0,0 0 0 0 0,-1 0 0 0 0,0 0 0 0 0,0 3 0 0 0,-4 12 0 0 0,-8 21 0 0 0,2-14 0 0 0,4-15 0 0 0,6-12 59 0 0,0-1-1 0 0,0 0 0 0 0,0 0 1 0 0,-1 0-1 0 0,1 1 1 0 0,0-1-1 0 0,0-1 0 0 0,-1 1 1 0 0,1 0-1 0 0,-1 0 1 0 0,1 0-1 0 0,-1-1 0 0 0,1 1 1 0 0,-1-1-1 0 0,0 1-58 0 0,1-2 52 0 0,0 1 0 0 0,0 0 0 0 0,0 0 0 0 0,0-1 0 0 0,0 1 1 0 0,0 0-1 0 0,-1-1 0 0 0,1 1 0 0 0,0-1 0 0 0,0 0 0 0 0,0 1 0 0 0,1-1 0 0 0,-1 0 0 0 0,0 1 0 0 0,0-1 0 0 0,0 0 0 0 0,0 0 0 0 0,1 0 0 0 0,-1 0 0 0 0,0 0 0 0 0,1 0 1 0 0,-1 0-53 0 0,-1-3-6 0 0,0 1 0 0 0,0-1 0 0 0,1 0 0 0 0,-1 0 0 0 0,0-3 6 0 0,0-2-181 0 0,0-1 0 0 0,0 0 0 0 0,1 0 0 0 0,0 0 0 0 0,1 0 0 0 0,0 0 0 0 0,1 0-1 0 0,0 0 1 0 0,0 0 0 0 0,1 1 0 0 0,3-10 181 0 0,-1 6 0 0 0,0 4 0 0 0,-4 8-7 0 0,1 1-1 0 0,-1 0 1 0 0,1-1 0 0 0,-1 1-1 0 0,1 0 1 0 0,-1 0 0 0 0,0-1-1 0 0,1 1 1 0 0,-1 0-1 0 0,1 0 1 0 0,-1 0 0 0 0,1-1-1 0 0,0 1 1 0 0,-1 0 0 0 0,1 0-1 0 0,-1 0 1 0 0,1 0 0 0 0,-1 0-1 0 0,1 0 8 0 0,9 4-725 0 0,-7-1-246 0 0,2 8-42 0 0,-4 3-10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29.79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151 0 4607 0 0,'0'0'102'0'0,"-4"2"20"0"0,-12 7 6 0 0,16-9-124 0 0,0 0 0 0 0,-1 0 0 0 0,1 0-1 0 0,0 0 1 0 0,-1 1 0 0 0,1-1 0 0 0,0 0-1 0 0,-1 0 1 0 0,1 0 0 0 0,0 1 0 0 0,0-1-1 0 0,-1 0 1 0 0,1 0 0 0 0,0 1 0 0 0,0-1 0 0 0,-1 0-1 0 0,1 1 1 0 0,0-1 0 0 0,0 0 0 0 0,0 0-1 0 0,0 1 1 0 0,0-1 0 0 0,0 0 0 0 0,-1 1-1 0 0,1-1 1 0 0,0 0 0 0 0,0 1 0 0 0,0-1-1 0 0,0 1 1 0 0,0-1 0 0 0,0 0 0 0 0,0 1-4 0 0,0 0 7 0 0,-3 11 166 0 0,1-9-101 0 0,-1 1 614 0 0,-4 11 847 0 0,7-14-1021 0 0,0 9 443 0 0,-1 4-799 0 0,2-2-147 0 0,-1-9-9 0 0,11 57 1440 0 0,-7-40-848 0 0,-1-8-586 0 0,-1 0-1 0 0,-1 0 0 0 0,0 3-5 0 0,0 1 7 0 0,0-1-1 0 0,-2 1 1 0 0,0-1 0 0 0,-2 12-7 0 0,0 0 416 0 0,-7 43 347 0 0,-1 24 79 0 0,11-87-842 0 0,0 0 0 0 0,0-10 0 0 0,4-141 0 0 0,-2 76 0 0 0,3-14 0 0 0,0-33 0 0 0,-5 104 0 0 0,0 0 0 0 0,1 1 0 0 0,1-1 0 0 0,0 1 0 0 0,2-9 0 0 0,-4 18 0 0 0,0 1 0 0 0,0 0 0 0 0,1-1 0 0 0,-1 1 0 0 0,0 0 0 0 0,0-1 0 0 0,0 1 0 0 0,0 0 0 0 0,0-1 0 0 0,0 1 0 0 0,0 0 0 0 0,1 0 0 0 0,-1-1 0 0 0,0 1 0 0 0,0 0 0 0 0,0-1 0 0 0,1 1 0 0 0,-1 0 0 0 0,0 0 0 0 0,0 0 0 0 0,1-1 0 0 0,-1 1 0 0 0,1 1 0 0 0,-1-1 0 0 0,1 1 0 0 0,-1-1 0 0 0,1 1 0 0 0,-1-1 0 0 0,1 1 0 0 0,-1-1 0 0 0,1 1 0 0 0,-1 0 0 0 0,1-1 0 0 0,-1 1 0 0 0,0 0 0 0 0,1-1 0 0 0,-1 1 0 0 0,0 0 0 0 0,0 0 0 0 0,6 18 0 0 0,-3-12 0 0 0,1 7 217 0 0,-1 0-1 0 0,0 1 0 0 0,-1-1 1 0 0,1 12-217 0 0,-2 13 1017 0 0,-2 7-1017 0 0,-4 37 163 0 0,-1-17-161 0 0,5-30-2 0 0,-3 1 0 0 0,-1-1 0 0 0,-5 18 0 0 0,5-34 21 0 0,3-11 49 0 0,0 1 1 0 0,-1-1-1 0 0,0 0 0 0 0,0 0 1 0 0,-1 0-1 0 0,-1 0-70 0 0,4-8 488 0 0,1-1 21 0 0,0 0-66 0 0,-8-2-278 0 0,7 2-165 0 0,-1 0 0 0 0,1-1 0 0 0,0 0 0 0 0,-1 1 0 0 0,1-1 0 0 0,0 0 0 0 0,-1 0 0 0 0,1 1 0 0 0,0-1 0 0 0,0 0 0 0 0,0 0 0 0 0,0 0 0 0 0,0 0 0 0 0,0-1 0 0 0,0 1 0 0 0,0 0 0 0 0,1 0 0 0 0,-1 0 0 0 0,0-2 0 0 0,-1-2 0 0 0,0 0 0 0 0,1 0 0 0 0,-1 0 0 0 0,1-5 0 0 0,-3-6 0 0 0,-1-8 0 0 0,1 0 0 0 0,1 0 0 0 0,1 0 0 0 0,2-17 0 0 0,8-98 0 0 0,-8 133 0 0 0,2-9 0 0 0,4-16 0 0 0,-3 21 0 0 0,-3 10 0 0 0,0-1 0 0 0,0 1 0 0 0,1-1 0 0 0,-1 1 0 0 0,0-1 0 0 0,1 1 0 0 0,-1 0 0 0 0,0-1 0 0 0,1 1 0 0 0,-1-1 0 0 0,1 1 0 0 0,-1 0 0 0 0,0-1 0 0 0,1 1 0 0 0,0 0 0 0 0,0-1 0 0 0,0 1 0 0 0,0 0 0 0 0,0 0 0 0 0,0 0 0 0 0,0 0 0 0 0,0 0 0 0 0,0 1 0 0 0,1-1 0 0 0,-1 0 0 0 0,0 0 0 0 0,0 1 0 0 0,0-1 0 0 0,0 0 0 0 0,0 1 0 0 0,0-1 0 0 0,-1 1 0 0 0,1 0 0 0 0,0-1 0 0 0,0 1 0 0 0,0 0 0 0 0,0-1 0 0 0,-1 1 0 0 0,1 0 0 0 0,0 0 0 0 0,0 0 0 0 0,2 3 0 0 0,1 1 0 0 0,-1-1 0 0 0,0 0 0 0 0,1 4 0 0 0,2 5 0 0 0,0 1 0 0 0,-1-1 0 0 0,0 1 0 0 0,-2 0 0 0 0,1 1 0 0 0,-2-1 0 0 0,1 6 0 0 0,0 24 0 0 0,-1 33 0 0 0,-2-69 0 0 0,0 39 0 0 0,-3 5 0 0 0,2-38 0 0 0,-1 0 0 0 0,-1 0 0 0 0,0 0 0 0 0,-1 0 0 0 0,-4 11 0 0 0,-5-1 111 0 0,9-19 221 0 0,4-4-274 0 0,-1-1-1 0 0,0 0 1 0 0,1 1-1 0 0,-1-1 1 0 0,1 0-1 0 0,-1 0 1 0 0,0 1 0 0 0,1-1-1 0 0,-1 0 1 0 0,1 0-1 0 0,-1 0 1 0 0,0 0 0 0 0,1 0-1 0 0,-1 0 1 0 0,0 0-1 0 0,1 0 1 0 0,-1 0 0 0 0,0 0-1 0 0,1 0 1 0 0,-1 0-1 0 0,0-1 1 0 0,1 1 0 0 0,-1 0-1 0 0,1 0 1 0 0,-1-1-58 0 0,-1 0 15 0 0,0-1 0 0 0,0 1 0 0 0,0-1 0 0 0,1 0 0 0 0,-1 1 0 0 0,1-1 0 0 0,-1 0 0 0 0,1 0 0 0 0,-1 0 0 0 0,1 0 0 0 0,0 0 0 0 0,0-2-15 0 0,-2-2-5 0 0,0 0 0 0 0,1-1 0 0 0,-1-5 5 0 0,-2-17 0 0 0,0 0 0 0 0,2-1 0 0 0,1-28 0 0 0,4-15 0 0 0,3-2 0 0 0,-3 51 0 0 0,2 1 0 0 0,0-1 0 0 0,2 1 0 0 0,5-16 0 0 0,-10 36 0 0 0,0 0 0 0 0,0 1 0 0 0,1-1 0 0 0,-1 0 0 0 0,1 1 0 0 0,0-1 0 0 0,-1 1 0 0 0,1-1 0 0 0,0 1 0 0 0,2-2 0 0 0,3 0 0 0 0,2 5 0 0 0,-6 0 0 0 0,-1 1 0 0 0,1 0 0 0 0,-1-1 0 0 0,0 1 0 0 0,0 0 0 0 0,0 0 0 0 0,0 0 0 0 0,0 0 0 0 0,0 0 0 0 0,0 0 0 0 0,-1 1 0 0 0,1-1 0 0 0,-1 1 0 0 0,0-1 0 0 0,0 1 0 0 0,1-1 0 0 0,-1 1 0 0 0,3 9 0 0 0,-1 0 0 0 0,0-1 0 0 0,0 5 0 0 0,-2-14 0 0 0,2 18 0 0 0,-1-1 0 0 0,0 1 0 0 0,-2 0 0 0 0,0 2 0 0 0,-8 80 0 0 0,5-70 0 0 0,1-13 0 0 0,0-1 0 0 0,-2 1 0 0 0,0-1 0 0 0,-1 0 0 0 0,-5 10 0 0 0,9-25 0 0 0,0 0 0 0 0,-1 0 0 0 0,1-1 0 0 0,-1 1 0 0 0,0 0 0 0 0,0-1 0 0 0,0 1 0 0 0,0-1 0 0 0,-2 2 0 0 0,3-3 0 0 0,0-1 0 0 0,1 1 0 0 0,-1-1 0 0 0,0 1 0 0 0,0-1 0 0 0,1 1 0 0 0,-1-1 0 0 0,0 0 0 0 0,0 0 0 0 0,0 1 0 0 0,1-1 0 0 0,-1 0 0 0 0,0 0 0 0 0,0 0 0 0 0,0 0 0 0 0,0 0 0 0 0,0 0 0 0 0,1 0 0 0 0,-1 0 0 0 0,0 0 0 0 0,0 0 0 0 0,0 0 0 0 0,0-1 0 0 0,0 1 0 0 0,1 0 0 0 0,-1-1 0 0 0,0 1 0 0 0,0 0 0 0 0,1-1 0 0 0,-1 1 0 0 0,0-1 0 0 0,0 1 0 0 0,1-1 0 0 0,-1 0 0 0 0,1 1 0 0 0,-1-1 0 0 0,-2-3 0 0 0,0 0 0 0 0,1 0 0 0 0,-1 0 0 0 0,1 0 0 0 0,1-1 0 0 0,-1 1 0 0 0,0 0 0 0 0,1-1 0 0 0,0 0 0 0 0,1 4 0 0 0,-6-19 0 0 0,2-1 0 0 0,0 0 0 0 0,2 0 0 0 0,0-3 0 0 0,0-27 0 0 0,3-7 0 0 0,0 22 0 0 0,2 0 0 0 0,2 0 0 0 0,1 0 0 0 0,6-16 0 0 0,-10 46 0 0 0,-1 0 0 0 0,2 1 0 0 0,-1-1 0 0 0,1 1 0 0 0,0-1 0 0 0,-3 6 0 0 0,0-1 0 0 0,1 1 0 0 0,-1 0 0 0 0,0-1 0 0 0,0 1 0 0 0,1 0 0 0 0,-1-1 0 0 0,0 1 0 0 0,0 0 0 0 0,1 0 0 0 0,-1-1 0 0 0,0 1 0 0 0,1 0 0 0 0,-1 0 0 0 0,1-1 0 0 0,-1 1 0 0 0,1 0 0 0 0,-1 0 0 0 0,0 0 0 0 0,1 0 0 0 0,-1 0 0 0 0,1 0 0 0 0,-1 0 0 0 0,1 0 0 0 0,-1 0 0 0 0,1 0 0 0 0,-1 0 0 0 0,1 1 0 0 0,-1-1 0 0 0,0 0 0 0 0,1 0 0 0 0,-1 0 0 0 0,1 1 0 0 0,-1-1 0 0 0,0 0 0 0 0,1 1 0 0 0,1 1 0 0 0,1 0 0 0 0,-1 1 0 0 0,1 0 0 0 0,-1 0 0 0 0,0-1 0 0 0,0 1 0 0 0,-1 1 0 0 0,1-1 0 0 0,0 2 0 0 0,1 1 0 0 0,-1 1 0 0 0,0-1 0 0 0,0 1 0 0 0,0 3 0 0 0,2 17 0 0 0,-1 0 0 0 0,-2 0 0 0 0,0 0 0 0 0,-3 17 0 0 0,-2-7 0 0 0,-1-1 0 0 0,-2 1 0 0 0,-3 3 0 0 0,8-32 0 0 0,-1 0 0 0 0,0-1 0 0 0,0 1 0 0 0,-3 5 0 0 0,0-4 0 0 0,-3-5 0 0 0,9-3 0 0 0,0-1 0 0 0,-1 0 0 0 0,1 0 0 0 0,-1 0 0 0 0,1 0 0 0 0,-1 0 0 0 0,1 0 0 0 0,-1 0 0 0 0,1 0 0 0 0,0 0 0 0 0,-1 0 0 0 0,1 0 0 0 0,-1 0 0 0 0,1-1 0 0 0,-1 1 0 0 0,1 0 0 0 0,-1 0 0 0 0,0-1 0 0 0,0 0 0 0 0,0 0 0 0 0,0 0 0 0 0,-1-1 0 0 0,1 1 0 0 0,0 0 0 0 0,1-1 0 0 0,-1 1 0 0 0,0 0 0 0 0,0-1 0 0 0,0 1 0 0 0,1-1 0 0 0,-1-1 0 0 0,-6-22 0 0 0,7 24 0 0 0,-4-17 0 0 0,1-1 0 0 0,1 0 0 0 0,1 0 0 0 0,1 0 0 0 0,0-2 0 0 0,4-29 0 0 0,3-16 0 0 0,-4 52 0 0 0,-1 1 0 0 0,2 0 0 0 0,0 0 0 0 0,0 1 0 0 0,1-1 0 0 0,1 1 0 0 0,1-2 0 0 0,-6 11 0 0 0,1-1 0 0 0,9-5 0 0 0,-10 8 0 0 0,-1 1 0 0 0,0 0 0 0 0,1-1 0 0 0,-1 1 0 0 0,0 0 0 0 0,1 0 0 0 0,-1-1 0 0 0,1 1 0 0 0,-1 0 0 0 0,0 0 0 0 0,1 0 0 0 0,-1 0 0 0 0,1 0 0 0 0,-1 0 0 0 0,1-1 0 0 0,-1 1 0 0 0,1 1 0 0 0,0-1 0 0 0,1 1 0 0 0,-1-1 0 0 0,0 1 0 0 0,0-1 0 0 0,0 1 0 0 0,0 0 0 0 0,0-1 0 0 0,-1 1 0 0 0,1 0 0 0 0,0 0 0 0 0,0 0 0 0 0,0-1 0 0 0,-1 1 0 0 0,1 0 0 0 0,0 0 0 0 0,-1 0 0 0 0,1 1 0 0 0,1 2 0 0 0,0 0 0 0 0,0-1 0 0 0,0 2 0 0 0,0 1 0 0 0,-1 0-2 0 0,1 0 1 0 0,-2 0-1 0 0,1 0 0 0 0,-1 0 0 0 0,1 0 1 0 0,-2 1-1 0 0,0 4 2 0 0,-2 10 60 0 0,-3 13-60 0 0,-1-4 395 0 0,5-19-95 0 0,0 0-1 0 0,-1 0 1 0 0,-1 0-1 0 0,0-1 1 0 0,0 1-300 0 0,1-6 11 0 0,1 0 0 0 0,-1 0-1 0 0,0 0 1 0 0,0-1 0 0 0,-1 1-1 0 0,1-1 1 0 0,-1 0 0 0 0,0 0-1 0 0,0 0 1 0 0,-4 3-11 0 0,-1-3 0 0 0,8-4 0 0 0,-1 0 0 0 0,0 0 0 0 0,0 0 0 0 0,1 0 0 0 0,-1 0 0 0 0,0-1 0 0 0,1 1 0 0 0,-1-1 0 0 0,1 1 0 0 0,-1-1 0 0 0,0 0 0 0 0,1 1 0 0 0,-1-1 0 0 0,1 0 0 0 0,0 0 0 0 0,-1 0 0 0 0,1 0 0 0 0,0 0 0 0 0,-1 0 0 0 0,1-1 0 0 0,0 0 0 0 0,-2-1 0 0 0,0 0 0 0 0,0 0 0 0 0,1-1 0 0 0,0 1 0 0 0,0-1 0 0 0,0 0 0 0 0,0 0 0 0 0,0 0 0 0 0,0-2 0 0 0,1-1 0 0 0,0 1 0 0 0,-1-1 0 0 0,2 1 0 0 0,-1-1 0 0 0,1 1 0 0 0,0-1 0 0 0,1 0 0 0 0,0-3 0 0 0,3-12 0 0 0,0 0 0 0 0,3-3 0 0 0,-6 19 0 0 0,4-12 0 0 0,1 0 0 0 0,2-3 0 0 0,-5 13 0 0 0,0 1 0 0 0,1 0 0 0 0,0 0 0 0 0,1 0 0 0 0,-1 1 0 0 0,4-4 0 0 0,-1 4 0 0 0,-7 5 0 0 0,1 1 0 0 0,0 0 0 0 0,-1-1 0 0 0,1 1 0 0 0,0 0 0 0 0,-1-1 0 0 0,1 1 0 0 0,0 0 0 0 0,-1 0 0 0 0,1 0 0 0 0,0-1 0 0 0,0 1 0 0 0,0 0 0 0 0,-1 1 0 0 0,1-1 0 0 0,0 0 0 0 0,0 0 0 0 0,0 0 0 0 0,-1 1 0 0 0,1-1 0 0 0,0 0 0 0 0,-1 1 0 0 0,1-1 0 0 0,0 1 0 0 0,0-1 0 0 0,1 2 0 0 0,1 0 0 0 0,-1 1 0 0 0,1-1 0 0 0,-1 1 0 0 0,0-1 0 0 0,0 1 0 0 0,0 0 0 0 0,0 0 0 0 0,-1 0 0 0 0,1 0 0 0 0,-1 0 0 0 0,0 0 0 0 0,0 0 0 0 0,0 0 0 0 0,0 0 0 0 0,0 1 0 0 0,-1-1 0 0 0,1 2 0 0 0,0 10 0 0 0,0-1 0 0 0,-1 1 0 0 0,-2 9 0 0 0,2-17 0 0 0,0-6 0 0 0,-8 99 0 0 0,5-78 0 0 0,-1-1 0 0 0,-1 1 0 0 0,-4 10 0 0 0,7-25 0 0 0,-1-1 0 0 0,0 1 0 0 0,-2 2 0 0 0,-1 0 0 0 0,-2-3 0 0 0,7-5 0 0 0,0-1 0 0 0,0 0 0 0 0,1 0 0 0 0,-1 0 0 0 0,0 0 0 0 0,0 0 0 0 0,0 0 0 0 0,0 0 0 0 0,0 0 0 0 0,0 0 0 0 0,0-1 0 0 0,0 1 0 0 0,1 0 0 0 0,-1-1 0 0 0,0 1 0 0 0,0 0 0 0 0,0-1 0 0 0,0 1 0 0 0,1-1 0 0 0,-1 1 0 0 0,0-1 0 0 0,0 1 0 0 0,1-1 0 0 0,-1 0 0 0 0,1 1 0 0 0,-1-1 0 0 0,-1-2 0 0 0,0 1 0 0 0,0 0 0 0 0,0-1 0 0 0,0 1 0 0 0,1-1 0 0 0,-1 1 0 0 0,0-2 0 0 0,-1-5 0 0 0,0 0 0 0 0,1-1 0 0 0,0 1 0 0 0,0 0 0 0 0,0-4 0 0 0,-1-48 0 0 0,3 55 0 0 0,0-34 0 0 0,3 0 0 0 0,1 1 0 0 0,3-6 0 0 0,-4 26 0 0 0,1 1 0 0 0,5-15 0 0 0,-5 23 0 0 0,0 0 0 0 0,0 0 0 0 0,0 1 0 0 0,1 0 0 0 0,6-8 0 0 0,-3 7 0 0 0,-8 10 0 0 0,1-1 0 0 0,0 1 0 0 0,-1-1 0 0 0,1 1 0 0 0,0-1 0 0 0,-1 1 0 0 0,1-1 0 0 0,0 1 0 0 0,-1 0 0 0 0,1-1 0 0 0,0 1 0 0 0,0 0 0 0 0,0 0 0 0 0,0 0 0 0 0,0-1 0 0 0,0 1 0 0 0,0 0 0 0 0,0 1 0 0 0,1-1 0 0 0,-1 0 0 0 0,0 0 0 0 0,0 1 0 0 0,11 4 0 0 0,-9-3 0 0 0,1 1 0 0 0,-1 0 0 0 0,0 0 0 0 0,0 0 0 0 0,0 1 0 0 0,-1-1 0 0 0,1 1 0 0 0,-1-1 0 0 0,0 1 0 0 0,0 0 0 0 0,0 0 0 0 0,0 0 0 0 0,0 2 0 0 0,1 5 0 0 0,0 0 0 0 0,0 0 0 0 0,-1 1 0 0 0,0 6 0 0 0,1 9 0 0 0,-2 0 0 0 0,-1 0 0 0 0,-1 0 0 0 0,-2-1 0 0 0,0 1 0 0 0,-2 0 0 0 0,-7 24 0 0 0,3-28 0 0 0,8-22 0 0 0,0 1 0 0 0,0 0 0 0 0,0-1 0 0 0,0 1 0 0 0,0-1 0 0 0,-1 0 0 0 0,1 1 0 0 0,0-1 0 0 0,-1 0 0 0 0,1 0 0 0 0,-2 1 0 0 0,-5 0 0 0 0,7-3 0 0 0,-1 1 0 0 0,1 0 0 0 0,-1-1 0 0 0,1 0 0 0 0,-1 1 0 0 0,1-1 0 0 0,-1 0 0 0 0,1 0 0 0 0,-1 0 0 0 0,1 0 0 0 0,0 0 0 0 0,0 0 0 0 0,-1 0 0 0 0,1 0 0 0 0,0 0 0 0 0,0-1 0 0 0,0 1 0 0 0,0 0 0 0 0,1-1 0 0 0,-1 1 0 0 0,0-1 0 0 0,0 1 0 0 0,0-2 0 0 0,-2-5 0 0 0,1-1 0 0 0,-1 1 0 0 0,1 0 0 0 0,1-1 0 0 0,0 5 0 0 0,-5-27 0 0 0,2 1 0 0 0,1-1 0 0 0,2-1 0 0 0,1 1 0 0 0,1 0 0 0 0,2 0 0 0 0,4-20 0 0 0,-4 34 0 0 0,1 0 0 0 0,6-14 0 0 0,-8 25 0 0 0,1 0 0 0 0,0 0 0 0 0,0 0 0 0 0,0 0 0 0 0,1 0 0 0 0,0 1 0 0 0,0 0 0 0 0,4-4 0 0 0,0 2 0 0 0,1 3 0 0 0,-8 4 0 0 0,1 1 0 0 0,0-1 0 0 0,-1 0 0 0 0,1 1 0 0 0,-1-1 0 0 0,1 1 0 0 0,-1-1 0 0 0,1 1 0 0 0,-1 0 0 0 0,1-1 0 0 0,-1 1 0 0 0,1 0 0 0 0,-1 0 0 0 0,0 0 0 0 0,0 0 0 0 0,0 0 0 0 0,1 1 0 0 0,-1-1 0 0 0,0 0 0 0 0,0 1 0 0 0,2 2 0 0 0,0 0 0 0 0,-1 0 0 0 0,1 0 0 0 0,-1 0 0 0 0,0 1 0 0 0,1 1 0 0 0,2 13 0 0 0,0 0 0 0 0,-1 0 0 0 0,-1 1 0 0 0,-1 0 0 0 0,0 12 0 0 0,-2 14 0 0 0,-5 42 0 0 0,2-60 0 0 0,0 0 0 0 0,-6 16 0 0 0,5-29 0 0 0,0 1 0 0 0,-2-1 0 0 0,1 0 0 0 0,-2 0 0 0 0,-2 3 0 0 0,8-15 0 0 0,-1-1 0 0 0,0 1 0 0 0,0 0 0 0 0,0-1 0 0 0,0 1 0 0 0,0-1 0 0 0,0 1 0 0 0,-1-1 0 0 0,1 0 0 0 0,-1 0 0 0 0,-1 1 0 0 0,3-2 0 0 0,-1-1 0 0 0,1 1 0 0 0,-1-1 0 0 0,1 1 0 0 0,-1-1 0 0 0,1 0 0 0 0,0 1 0 0 0,-1-1 0 0 0,1 0 0 0 0,-1 0 0 0 0,1 0 0 0 0,-1 0 0 0 0,1 0 0 0 0,-1-1 0 0 0,1 1 0 0 0,-1 0 0 0 0,1-1 0 0 0,0 1 0 0 0,-1-1 0 0 0,1 1 0 0 0,-1-1 0 0 0,1 0 0 0 0,0 0 0 0 0,0 1 0 0 0,0-1 0 0 0,-1-1 0 0 0,-1 0 0 0 0,0-1 0 0 0,0 1 0 0 0,1-1 0 0 0,0 0 0 0 0,-1 0 0 0 0,1 0 0 0 0,0 0 0 0 0,0-1 0 0 0,1 1 0 0 0,-1 0 0 0 0,1-1 0 0 0,0 1 0 0 0,0-1 0 0 0,-1-1 0 0 0,-1-10 0 0 0,0-1 0 0 0,0-13 0 0 0,2 16 0 0 0,-1-8 0 0 0,1-1 0 0 0,1 0 0 0 0,1 1 0 0 0,1-1 0 0 0,1 0 0 0 0,1 1 0 0 0,1 0 0 0 0,1 0 0 0 0,4-11 0 0 0,-8 27 0 0 0,0 0 0 0 0,0 1 0 0 0,0 0 0 0 0,1-1 0 0 0,1-1 0 0 0,-3 4 0 0 0,1 0 0 0 0,-1 1 0 0 0,1-1 0 0 0,-1 1 0 0 0,1-1 0 0 0,-1 1 0 0 0,1-1 0 0 0,0 1 0 0 0,0 0 0 0 0,0 0 0 0 0,0 0 0 0 0,0 0 0 0 0,0 0 0 0 0,8 0 0 0 0,-7 1 0 0 0,-1 1 0 0 0,1 0 0 0 0,-1 0 0 0 0,0 0 0 0 0,1 0 0 0 0,-1 0 0 0 0,0 1 0 0 0,0-1 0 0 0,1 1 0 0 0,-1-1 0 0 0,0 1 0 0 0,0 0 0 0 0,-1 0 0 0 0,1 0 0 0 0,0 0 0 0 0,-1 0 0 0 0,2 2 0 0 0,0 1 0 0 0,1 1 0 0 0,-1 0 0 0 0,-1 0 0 0 0,1 0 0 0 0,-1 0 0 0 0,1 5 0 0 0,2 16 0 0 0,0-1 0 0 0,-2 0 0 0 0,-1 1 0 0 0,-1 0 0 0 0,-2 0 0 0 0,0-1 0 0 0,-2 1 0 0 0,-1-1 0 0 0,-3 10 0 0 0,4-23-2 0 0,0 1 0 0 0,-2-1 0 0 0,0 1 2 0 0,4-10 6 0 0,-1-1 0 0 0,0 1 0 0 0,1-1 0 0 0,-1 1 0 0 0,-1-1 0 0 0,1 0 0 0 0,0 0 0 0 0,-1 0 0 0 0,0 0 0 0 0,1-1 0 0 0,-1 1 0 0 0,0-1 0 0 0,-2 1-6 0 0,5-2 60 0 0,-1-1 0 0 0,0 1 0 0 0,0-1 0 0 0,0 1 0 0 0,0-1 0 0 0,0 0 0 0 0,1 0 0 0 0,-1 1 0 0 0,0-1 0 0 0,0 0 0 0 0,0 0 0 0 0,0 0 0 0 0,0 0 0 0 0,0 0 0 0 0,0 0 0 0 0,0 0 0 0 0,0 0 0 0 0,0-1 0 0 0,0 1-60 0 0,-1-1 64 0 0,1 1 1 0 0,-1-1-1 0 0,1 0 0 0 0,-1 0 1 0 0,1 0-1 0 0,0 0 0 0 0,-1 0 1 0 0,1 0-1 0 0,0 0 1 0 0,-1-2-65 0 0,-3-2 53 0 0,1-1 0 0 0,0 0 0 0 0,1 0 0 0 0,-3-6-53 0 0,5 10-20 0 0,-3-8 20 0 0,0 1 0 0 0,0-1 0 0 0,1-1 0 0 0,1 1 0 0 0,-2-10 0 0 0,0-16 0 0 0,1-3 0 0 0,2 24 0 0 0,1 11 0 0 0,-5-71 0 0 0,4-25 0 0 0,2 75 0 0 0,1 1 0 0 0,1 0 0 0 0,1 0 0 0 0,1 1 0 0 0,1-1 0 0 0,3-4 0 0 0,-7 23-6 0 0,0 0-1 0 0,0 0 1 0 0,1 1 0 0 0,-1-1-1 0 0,1 1 1 0 0,0 0-1 0 0,1 0 1 0 0,-1 0 0 0 0,1 0-1 0 0,0 1 7 0 0,-2 1-337 0 0,-2 2-138 0 0,1 1-33 0 0,5 2 468 0 0,-1 1-1 0 0,0-1 1 0 0,-1 1-1 0 0,1 0 1 0 0,-1 0-1 0 0,1 1 0 0 0,-1-1 1 0 0,-1 1-1 0 0,1 0 1 0 0,-1 0-1 0 0,0 0 1 0 0,0 1-1 0 0,0-1 1 0 0,-1 1-1 0 0,1 1 41 0 0,1 5 0 0 0,-1 1 0 0 0,-1-1 0 0 0,0 1 0 0 0,-1 0 0 0 0,0-1 0 0 0,-1 1 0 0 0,0 1 0 0 0,0 21 0 0 0,2 5 223 0 0,-2 0-1 0 0,-2 0 1 0 0,-2 0-1 0 0,-1 0 1 0 0,-2-1-1 0 0,-2 1 0 0 0,-6 11-222 0 0,4-23-950 0 0,10-26 577 0 0,1-2 574 0 0,-2 0-125 0 0,1 0-1 0 0,0 0 1 0 0,0-1 0 0 0,0 1 0 0 0,0 0 0 0 0,-1-1-1 0 0,1 1 1 0 0,0-1 0 0 0,0 1 0 0 0,0-1 0 0 0,0 0-1 0 0,0 1 1 0 0,0-1 0 0 0,1 0 0 0 0,-1 0 0 0 0,0 0 0 0 0,0 0-1 0 0,0 0 1 0 0,1 0 0 0 0,-1 0 0 0 0,0-1-76 0 0,-2-2-9 0 0,1-1 0 0 0,0 1 1 0 0,0-1-1 0 0,-1-3 9 0 0,-2-10-211 0 0,1 1 1 0 0,1-1-1 0 0,0 0 0 0 0,2 0 0 0 0,0 0 1 0 0,1-8 210 0 0,3-37 746 0 0,3-10-746 0 0,-4 62 83 0 0,-2 3-173 0 0,1-7-154 0 0,1 1-1 0 0,0 0 1 0 0,1 0-1 0 0,1 0 1 0 0,0 0-1 0 0,1 0 245 0 0,-5 13 0 0 0,0 0 0 0 0,1 0 0 0 0,-1 0 0 0 0,0 1 0 0 0,1-1 0 0 0,-1 0 0 0 0,1 0 0 0 0,0 1 0 0 0,-1-1 0 0 0,1 0 0 0 0,-1 1 0 0 0,2-1 0 0 0,-2 1 0 0 0,1-1 0 0 0,-1 1 0 0 0,1 0 0 0 0,-1 0 0 0 0,1 0 0 0 0,0 0 0 0 0,-1-1 0 0 0,1 1 0 0 0,-1 0 0 0 0,1 0 0 0 0,-1 0 0 0 0,1 0 0 0 0,-1 1 0 0 0,1-1 0 0 0,-1 0 0 0 0,1 0 0 0 0,0 0 0 0 0,-1 0 0 0 0,1 0 0 0 0,-1 1 0 0 0,1-1 0 0 0,2 2 0 0 0,0 0 0 0 0,-1 0 0 0 0,1 0 0 0 0,0 0 0 0 0,-1 1 0 0 0,1-1 0 0 0,-1 1 0 0 0,0 0 0 0 0,0-1 0 0 0,0 1 0 0 0,0 0 0 0 0,-1 0 0 0 0,1 1 0 0 0,-1-1 0 0 0,1 1 0 0 0,2 7 0 0 0,-1 0 0 0 0,1 0 0 0 0,-2 0 0 0 0,0 1 0 0 0,1 8 0 0 0,-1 0 0 0 0,-1 0 0 0 0,-1 6 0 0 0,-4 60 0 0 0,3-72 0 0 0,0-12 0 0 0,-6 76 0 0 0,5-65 0 0 0,-1 0 0 0 0,0 0 0 0 0,-1 0 0 0 0,-4 9 0 0 0,7-19 114 0 0,0 0 1 0 0,0 0-1 0 0,0 0 0 0 0,-1-1 0 0 0,1 1 0 0 0,-1 0 0 0 0,0-1 0 0 0,0 1 1 0 0,0-1-1 0 0,0 0 0 0 0,0 0 0 0 0,-1 0 0 0 0,1 0 0 0 0,-1 0 1 0 0,1 0-1 0 0,-3 1-114 0 0,5-3 5 0 0,-1 0-1 0 0,1 0 1 0 0,0 0 0 0 0,0 0 0 0 0,0 0 0 0 0,0 0 0 0 0,0 0-1 0 0,0 0 1 0 0,-1 0 0 0 0,1 0 0 0 0,0 0 0 0 0,0 0-1 0 0,0 0 1 0 0,0 0 0 0 0,0 0 0 0 0,0 0 0 0 0,0 0 0 0 0,-1 0-1 0 0,1 0 1 0 0,0 0 0 0 0,0 0 0 0 0,0 0 0 0 0,0 0-1 0 0,0 0 1 0 0,0 0 0 0 0,-1 0 0 0 0,1 0 0 0 0,0 0-1 0 0,0 0 1 0 0,0 0 0 0 0,0 0-5 0 0,-3-2 1 0 0,1 0 0 0 0,-1-1 1 0 0,1 1-1 0 0,-1 0 0 0 0,1-1 0 0 0,0 1 0 0 0,0-1 0 0 0,0 0 1 0 0,0 1-1 0 0,1-1 0 0 0,-1 0 0 0 0,1 0 0 0 0,-1 0 0 0 0,1 0 1 0 0,0-3-2 0 0,-3-8-1 0 0,1-1 1 0 0,0 1-1 0 0,1-2 1 0 0,-3-30 0 0 0,1-47 0 0 0,5 67 0 0 0,1 1 0 0 0,2-1 0 0 0,5-18 0 0 0,-6 31-80 0 0,0 0 0 0 0,2 0-1 0 0,-1 0 1 0 0,2 1 0 0 0,1-4 80 0 0,-6 15-55 0 0,0 0-30 0 0,-1-1-1 0 0,1 1 0 0 0,0-1 1 0 0,0 1-1 0 0,0 0 0 0 0,0 0 1 0 0,0-1-1 0 0,0 1 0 0 0,0 0 1 0 0,0 0-1 0 0,0 0 0 0 0,1 0 1 0 0,-1 0-1 0 0,0 0 0 0 0,1 0 1 0 0,0 0 85 0 0,9-1-150 0 0,-9 2 149 0 0,1 1 1 0 0,-1-1-1 0 0,0 1 0 0 0,1 0 0 0 0,-1-1 0 0 0,0 1 1 0 0,0 0-1 0 0,0 0 0 0 0,0 0 0 0 0,0 1 0 0 0,0-1 1 0 0,0 0-1 0 0,0 1 0 0 0,0-1 0 0 0,-1 1 1 0 0,1 0-1 0 0,-1 0 0 0 0,1-1 0 0 0,-1 1 0 0 0,1 0 1 0 0,-1 0-1 0 0,1 2 1 0 0,0 1 0 0 0,1 1 0 0 0,-1-1 0 0 0,0 0 0 0 0,-1 1 1 0 0,1-1-1 0 0,-1 1 0 0 0,0-1 0 0 0,-1 1 0 0 0,1 1 0 0 0,-1 11 0 0 0,-1 0 0 0 0,-1 0 0 0 0,0 0 0 0 0,-1 0 0 0 0,-1 0 0 0 0,-2 3 0 0 0,1-9 0 0 0,-3-1 0 0 0,0-3 0 0 0,7-8 0 0 0,0 1 0 0 0,0-1 0 0 0,0 0 0 0 0,0 0 0 0 0,0 1 0 0 0,0-1 0 0 0,0 0 0 0 0,0 0 0 0 0,0 0 0 0 0,0 0 0 0 0,0 0 0 0 0,-1 0 0 0 0,0-1 0 0 0,0 1 0 0 0,0-1 0 0 0,1 1 0 0 0,-1-1 0 0 0,0 0 0 0 0,0 0 0 0 0,1 0 0 0 0,-1 0 0 0 0,1 0 0 0 0,-1 0 0 0 0,1 0 0 0 0,-1 0 0 0 0,1-1 0 0 0,0 1 0 0 0,0-1 0 0 0,-1 1 0 0 0,1-1 0 0 0,0 1 0 0 0,0-1 0 0 0,0 1 0 0 0,1-1 0 0 0,-1 0 0 0 0,0 0 0 0 0,-3-7 0 0 0,1 0 0 0 0,0-1 0 0 0,1 0 0 0 0,0 0 0 0 0,1 7 0 0 0,-3-16 0 0 0,1 0 0 0 0,1-1 0 0 0,1 1 0 0 0,0-1 0 0 0,2-6 0 0 0,-1 15 0 0 0,2 1 0 0 0,-1 0 0 0 0,1-1 0 0 0,1 1 0 0 0,-1 0 0 0 0,2 0 0 0 0,-1 1 0 0 0,2-1 0 0 0,-1 1 0 0 0,6-9 0 0 0,-8 15 0 0 0,1 1 0 0 0,-1-1 0 0 0,0 0 0 0 0,1 1 0 0 0,0-1 0 0 0,0 1 0 0 0,2-2 0 0 0,8-2 0 0 0,-11 5 0 0 0,1 0 0 0 0,-1 1 0 0 0,1 0 0 0 0,-1-1 0 0 0,1 1 0 0 0,-1 0 0 0 0,1 0 0 0 0,-1 0 0 0 0,1 1 0 0 0,-1-1 0 0 0,1 0 0 0 0,-1 1 0 0 0,1 0 0 0 0,-1 0 0 0 0,1 0 0 0 0,0 0 0 0 0,0 1 0 0 0,0 0 0 0 0,0 0 0 0 0,0 0 0 0 0,0 0 0 0 0,0 1 0 0 0,-1-1 0 0 0,1 1 0 0 0,-1-1 0 0 0,1 2 0 0 0,1 2 0 0 0,0-1 0 0 0,0 2 0 0 0,-1-1 0 0 0,0 0 0 0 0,0 1 0 0 0,0-1 0 0 0,-1 1 0 0 0,0 0 0 0 0,-1-1 0 0 0,2 7 0 0 0,-2-1 203 0 0,-1 0 0 0 0,0 0 0 0 0,-1 0 0 0 0,0 0 0 0 0,-1 0 0 0 0,0 0 0 0 0,-1 0 0 0 0,0 0 0 0 0,-1 1-203 0 0,3-11 11 0 0,0 0 0 0 0,0-1 0 0 0,0 1 0 0 0,1 0 0 0 0,-2 0 0 0 0,1-1 0 0 0,0 1 0 0 0,0-1 0 0 0,-1 1 0 0 0,1-1 0 0 0,0 0 0 0 0,-1 1 0 0 0,1-1 0 0 0,-1 0-11 0 0,0 0 11 0 0,-8 6-11 0 0,-3-5 0 0 0,10-2 0 0 0,-1 0 0 0 0,1-1 0 0 0,0 0 0 0 0,0 1 0 0 0,0-1 0 0 0,-1-1 0 0 0,1 1 0 0 0,0 0 0 0 0,0-1 0 0 0,1 1 0 0 0,-1-1 0 0 0,-1-1 0 0 0,-3-2 0 0 0,0 0 0 0 0,1-1 0 0 0,0 0 0 0 0,-2-2 0 0 0,2-1 0 0 0,6 9 0 0 0,-1 0 0 0 0,1 0 0 0 0,0 0 0 0 0,0-1 0 0 0,0 1 0 0 0,0 0 0 0 0,-1 0 0 0 0,1 0 0 0 0,0-1 0 0 0,0 1 0 0 0,0 0 0 0 0,0 0 0 0 0,0-1 0 0 0,0 1 0 0 0,0 0 0 0 0,0-1 0 0 0,0 1 0 0 0,0 0 0 0 0,0 0 0 0 0,0-1 0 0 0,0 1 0 0 0,0 0 0 0 0,0 0 0 0 0,0-1 0 0 0,0 1 0 0 0,0 0 0 0 0,0-1 0 0 0,0 1 0 0 0,2 0-46 0 0,-1 0-1 0 0,0 1 0 0 0,1-1 1 0 0,-1 0-1 0 0,0 1 1 0 0,1-1-1 0 0,-1 1 1 0 0,0 0-1 0 0,0-1 1 0 0,0 1-1 0 0,1 0 0 0 0,-1 0 1 0 0,0-1-1 0 0,0 1 1 0 0,0 1 46 0 0,3 1-498 0 0,-1 0 1 0 0,0 0 0 0 0,1 0-1 0 0,1 4 498 0 0,5 10-1514 0 0,0 3-20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55.1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1699 4607 0 0,'0'0'208'0'0,"0"0"67"0"0,0 0 154 0 0,0 0 69 0 0,0 0 12 0 0,0 0-67 0 0,0 2-294 0 0,-2 3-61 0 0,1-4 283 0 0,1-1 117 0 0,-1 8 533 0 0,1-6-509 0 0,0-2 0 0 0,0 0 0 0 0,0 0-69 0 0,0 0-222 0 0,0 0 166 0 0,0 0 101 0 0,0 0 21 0 0,0 0-66 0 0,-1 1-294 0 0,-2 5-61 0 0,2-5 283 0 0,1-1 117 0 0,0 0 21 0 0,0 0-66 0 0,1-1-294 0 0,5-2-134 0 0,-1 0-19 0 0,7-6 81 0 0,-7 4 156 0 0,14-8 1494 0 0,-3 4-1711 0 0,0-3-16 0 0,-1 0 0 0 0,4-5 0 0 0,-10 8 0 0 0,46-32 0 0 0,-52 39 0 0 0,0 0 0 0 0,0 0 0 0 0,0 0 0 0 0,0 0 0 0 0,0 1 0 0 0,14-9 0 0 0,21-24 0 0 0,-17 14 0 0 0,12-6 0 0 0,-24 20 0 0 0,0 0 0 0 0,-1-1 0 0 0,0 0 0 0 0,2-3 0 0 0,-8 7 0 0 0,0-1 0 0 0,10-3 0 0 0,65-31 0 0 0,-49 20 0 0 0,-17 11 0 0 0,0 1 0 0 0,11-5 0 0 0,-1 0 0 0 0,-15 8 0 0 0,0 0 0 0 0,0 0 0 0 0,4-1 0 0 0,-1 1 0 0 0,0-1 0 0 0,-1 0 0 0 0,5-3 0 0 0,9-4 0 0 0,-7 2 0 0 0,1-1 0 0 0,-3 4-13 0 0,0-1 0 0 0,0-1 0 0 0,10-7 13 0 0,-11 6 161 0 0,1 2-1 0 0,0-1 1 0 0,12-4-161 0 0,4-6 1589 0 0,-27 17-1583 0 0,6-3 4 0 0,5-4-10 0 0,7-4 0 0 0,31-19 0 0 0,-45 26 0 0 0,-4 4 0 0 0,-1-1 0 0 0,1 0 0 0 0,0 1 0 0 0,1-1 0 0 0,-1 1 0 0 0,0 0 0 0 0,0-1 0 0 0,1 1 0 0 0,15-8 0 0 0,-7 4 0 0 0,0-1 0 0 0,-1 0 0 0 0,2-1 0 0 0,2-3 0 0 0,-1-1 0 0 0,2-1 0 0 0,-7 5 0 0 0,0 1 0 0 0,0-1 0 0 0,6-1 0 0 0,13-10 0 0 0,9-7 0 0 0,-9 6 0 0 0,-14 10 0 0 0,1 1 0 0 0,8-3 0 0 0,12-6 0 0 0,-20 10 0 0 0,0 0 0 0 0,0 2 0 0 0,6-2 0 0 0,-2 0 0 0 0,16-7 0 0 0,-4-3 0 0 0,25-17 0 0 0,-36 22 9 0 0,-14 9 63 0 0,1 0 0 0 0,-1 0 1 0 0,0-1-1 0 0,0 1 1 0 0,-1-1-1 0 0,4-4-72 0 0,-3 4 268 0 0,0-1-1 0 0,-1 1 1 0 0,2 1 0 0 0,-1-1 0 0 0,0 1-1 0 0,4-2-267 0 0,-2 1 0 0 0,0 0 0 0 0,0 0-1 0 0,-1-1 1 0 0,0 0 0 0 0,1 0 0 0 0,-1 0 0 0 0,1 1 0 0 0,0 0 0 0 0,1 0 0 0 0,-1 0 0 0 0,7-1 0 0 0,-5 1 0 0 0,-1 1 0 0 0,0-1 0 0 0,0-1 0 0 0,0 1 0 0 0,3-4 0 0 0,-1 1 0 0 0,-1 1 0 0 0,1 0 0 0 0,1 1 0 0 0,-1 0 0 0 0,21-11 0 0 0,17-5 0 0 0,-21 8 0 0 0,8-6 0 0 0,-18 11 0 0 0,4-3 0 0 0,12-9 0 0 0,-20 13 0 0 0,11-9 0 0 0,18-13 0 0 0,-1-5 0 0 0,-26 25 0 0 0,25-15 0 0 0,-38 22 0 0 0,12-4 0 0 0,12-7 0 0 0,-11 6 0 0 0,11-7 0 0 0,-10 4 0 0 0,31-19 0 0 0,-15 13 0 0 0,-19 9 0 0 0,9-2 0 0 0,-11 3 0 0 0,-9 4 0 0 0,-1 0 0 0 0,2-1 0 0 0,0 0 0 0 0,0 0 0 0 0,1 1 0 0 0,-1-1 0 0 0,2 0 0 0 0,5-3 0 0 0,-10 4 0 0 0,1 0 0 0 0,6-5 0 0 0,9-1 0 0 0,5-8 0 0 0,-18 14 0 0 0,0 0 0 0 0,1 0 0 0 0,-1 0 0 0 0,0 1 0 0 0,2-1 0 0 0,4-2 0 0 0,6-12 0 0 0,-14 14 0 0 0,11-8 0 0 0,16-13 0 0 0,-8 7 0 0 0,-10 11 0 0 0,-7 4 0 0 0,-1-1 0 0 0,1 1 0 0 0,-1-1 0 0 0,0 1 0 0 0,0-1 0 0 0,1 0 0 0 0,-1 1 0 0 0,0-1 0 0 0,0-1 0 0 0,5-2 0 0 0,24-12 0 0 0,-15 9 0 0 0,-9 4 0 0 0,0-2 0 0 0,-4 4 0 0 0,9-1 0 0 0,-9 2 0 0 0,15-11 0 0 0,-11 8 0 0 0,4-1-7 0 0,0 2 86 0 0,-9 2 292 0 0,0-1 17 0 0,-2 2-113 0 0,0 0-272 0 0,0 0-1 0 0,0 0 1 0 0,0 0 0 0 0,0 0-1 0 0,0 0 1 0 0,0 0 0 0 0,0 0-1 0 0,0 0 1 0 0,0 0 0 0 0,0 0-1 0 0,0 0 1 0 0,0 0 0 0 0,0 0-1 0 0,0 0 1 0 0,0 0 0 0 0,1 0-1 0 0,-1 0 1 0 0,0 0 0 0 0,0 0-1 0 0,0 0 1 0 0,0 0 0 0 0,0 0-1 0 0,0 0 1 0 0,0 0 0 0 0,0 0-1 0 0,0 0 1 0 0,0 0 0 0 0,0 0-1 0 0,0 0 1 0 0,0 0 0 0 0,0 0-1 0 0,0 0 1 0 0,0 0 0 0 0,0 0-1 0 0,0 0 1 0 0,0 0 0 0 0,0 0-1 0 0,0 0 1 0 0,0 0 0 0 0,0 0-1 0 0,0 0 1 0 0,0 0 0 0 0,0 0-3 0 0,17-12 827 0 0,-10 8-827 0 0,0 0 0 0 0,0-2 0 0 0,-2 1 0 0 0,1 2 0 0 0,-1-2 0 0 0,0-1 0 0 0,-1 0 0 0 0,1 1 0 0 0,0 0-64 0 0,-16 27-1051 0 0,9-19 910 0 0,1 0-375 0 0,0-2-285 0 0,-7 9-1146 0 0,3-4 987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05.25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39 1054 4607 0 0,'0'0'102'0'0,"0"0"20"0"0,0 0 6 0 0,0 0 51 0 0,0 0 213 0 0,-1 0 96 0 0,-25 9 2749 0 0,24-9-2866 0 0,2 0 117 0 0,0 0 21 0 0,0 0-66 0 0,0 0-222 0 0,0 0 166 0 0,0 0 101 0 0,0 0 21 0 0,0 0-66 0 0,0 0-222 0 0,0 0 166 0 0,0 0 101 0 0,0 0 21 0 0,0 0-66 0 0,-1 1-294 0 0,-4 5-133 0 0,1-1-16 0 0,7-10 0 0 0,21-22 0 0 0,3-2 0 0 0,-22 22 89 0 0,1 1-1 0 0,0 0 1 0 0,0 0-1 0 0,1 0 1 0 0,4-2-89 0 0,-8 5 208 0 0,1 0 1 0 0,-1-1-1 0 0,1 0 1 0 0,-1 0-1 0 0,0 0 1 0 0,0-1-209 0 0,11-13 338 0 0,29-23-320 0 0,-25 24-19 0 0,0-1 0 0 0,1-3 1 0 0,14-16 0 0 0,2 2 0 0 0,2 2 0 0 0,8-5 0 0 0,-24 20 0 0 0,24-25 0 0 0,-40 38 0 0 0,1 0 0 0 0,-1 0 0 0 0,0-1 0 0 0,4-6 0 0 0,7-9 0 0 0,-10 16 0 0 0,-1 0 0 0 0,0 0 0 0 0,2 0 0 0 0,-2 2 0 0 0,0-1 0 0 0,0 0 0 0 0,-1-1 0 0 0,2-1 0 0 0,2-3 0 0 0,1 1 0 0 0,-1 0 0 0 0,4-2 0 0 0,3-3 0 0 0,49-41 0 0 0,27-31 0 0 0,-84 80 0 0 0,-5 4 0 0 0,0 0 0 0 0,-1 0 0 0 0,1-1 0 0 0,0 1 0 0 0,-1 0 0 0 0,1-1 0 0 0,-1 1 0 0 0,1-1 0 0 0,-1 0 0 0 0,1 0 0 0 0,2-3 0 0 0,7-11 0 0 0,8-3 0 0 0,-15 15 0 0 0,13-9 0 0 0,-15 12 0 0 0,22-18 0 0 0,-22 18 0 0 0,0 0 0 0 0,10-5 0 0 0,4-4 0 0 0,6-6 0 0 0,-20 14 0 0 0,-1 2 0 0 0,-1-1 0 0 0,1 0 0 0 0,-1 1 0 0 0,1-1 0 0 0,0 1 0 0 0,-1-1 0 0 0,1 1 0 0 0,0-1 0 0 0,0 1 0 0 0,-1-1 0 0 0,1 1 0 0 0,0 0 0 0 0,0-1 0 0 0,22-11 0 0 0,-16 8 0 0 0,0-1 0 0 0,-1 1 72 0 0,-5 3 299 0 0,-1 1 117 0 0,0 0 21 0 0,0 0-66 0 0,-1 1-294 0 0,-7 2-133 0 0,5-1-16 0 0,-4 7 0 0 0,3-5 0 0 0,-18 17 0 0 0,8-9 0 0 0,0-1 0 0 0,-15 9 0 0 0,8-6 0 0 0,18-11 0 0 0,-1 0 0 0 0,1 0 0 0 0,-1 1 0 0 0,1-1 0 0 0,0 1 0 0 0,0 0 0 0 0,-1 1 0 0 0,0 0 0 0 0,0-1 0 0 0,-3 4 0 0 0,-29 19 0 0 0,19-14 0 0 0,-11 11 0 0 0,-85 74 0 0 0,83-70 0 0 0,0-1 0 0 0,2 1 0 0 0,-5 9 0 0 0,2-3 0 0 0,-1-1 0 0 0,-27 20 0 0 0,-10 6 0 0 0,48-41 0 0 0,-17 12 0 0 0,36-28 0 0 0,0 0 0 0 0,-1 0 0 0 0,1 0 0 0 0,0 0 0 0 0,0 0 0 0 0,0 0 0 0 0,1 1 0 0 0,-1-1 0 0 0,-1 3 0 0 0,-5 8 0 0 0,0-3 0 0 0,-2-1 0 0 0,9-6 0 0 0,-10 8 0 0 0,11-11 0 0 0,0 1 0 0 0,0-1 0 0 0,0 0 0 0 0,-1 0 0 0 0,1 0 0 0 0,0 0 0 0 0,0 0 0 0 0,0 0 0 0 0,0 0 0 0 0,0 0 0 0 0,0 1 0 0 0,0-1 0 0 0,0 0 0 0 0,0 0 0 0 0,0 0 0 0 0,0 0 0 0 0,0 0 0 0 0,0 0 0 0 0,-1 0 0 0 0,1 0 0 0 0,0 0 0 0 0,0 0 0 0 0,0 0 0 0 0,0 0 0 0 0,0 0 0 0 0,0 0 0 0 0,0 0 0 0 0,0 0 0 0 0,-1 0 0 0 0,1 0 0 0 0,0 0 0 0 0,0 0 0 0 0,0 0 0 0 0,0 0 0 0 0,0 0 0 0 0,0 0 0 0 0,0 0 0 0 0,-1 0 0 0 0,1 0 0 0 0,0 0 0 0 0,0 0 0 0 0,0 0 0 0 0,0 0 0 0 0,0 0 0 0 0,0 0 0 0 0,0 0 0 0 0,0 0 0 0 0,-1 0 0 0 0,1 0 0 0 0,8-14 0 0 0,22-23 0 0 0,-19 24 0 0 0,0 0 0 0 0,1 1 0 0 0,1 0 0 0 0,4-3 0 0 0,1-1 0 0 0,9-10 0 0 0,-10 7 0 0 0,40-43 0 0 0,32-48 0 0 0,-70 86 0 0 0,0 0 0 0 0,1 1 0 0 0,8-5 0 0 0,13-16 0 0 0,-23 24 0 0 0,0 2 0 0 0,2-1 0 0 0,56-53 0 0 0,-59 54 0 0 0,66-63 0 0 0,-30 28 0 0 0,3-2 0 0 0,-13 18 0 0 0,-41 36 0 0 0,0 0 0 0 0,-1-1 0 0 0,1 1 0 0 0,0-1 0 0 0,-1 0 0 0 0,0 1 0 0 0,2-3 0 0 0,9-11 0 0 0,-5 9 0 0 0,-2 3 0 0 0,-4 5 0 0 0,-3 2 0 0 0,0 3 0 0 0,-8 15 0 0 0,-4 1 0 0 0,-8 10 0 0 0,16-25 0 0 0,0-1 0 0 0,0 1 0 0 0,0-1 0 0 0,-2 0 0 0 0,1 1 0 0 0,0 0 0 0 0,-3 3 0 0 0,4-3 0 0 0,-1-1 0 0 0,-6 7 0 0 0,-8 7 0 0 0,-31 35 0 0 0,-5 6 0 0 0,26-30 0 0 0,-16 23 0 0 0,-9 16 0 0 0,-14 19 0 0 0,37-48 0 0 0,-3-1 0 0 0,23-28 0 0 0,-9 8 0 0 0,-7 7 0 0 0,15-15 0 0 0,-1 0 0 0 0,0-1 0 0 0,-4 2 0 0 0,0 0 0 0 0,-16 14 0 0 0,20-14 0 0 0,-1-1 0 0 0,0 0 0 0 0,-12 5 0 0 0,6-3 0 0 0,0 1 0 0 0,-6 6 0 0 0,19-13 0 0 0,5-4 0 0 0,2-2 0 0 0,0 0 0 0 0,0-1 0 0 0,0 1 0 0 0,1 0 0 0 0,-1 0 0 0 0,0 1 0 0 0,-1 4 0 0 0,-1-4 0 0 0,5-9 0 0 0,-6-10 0 0 0,5-1 0 0 0,0 16 0 0 0,-1-1 0 0 0,1 1 0 0 0,0-1 0 0 0,0 0 0 0 0,0 1 0 0 0,0-1 0 0 0,0 1 0 0 0,0-1 0 0 0,0 0 0 0 0,1 1 0 0 0,-1-1 0 0 0,0 1 0 0 0,0-1 0 0 0,0 1 0 0 0,0-1 0 0 0,1 0 0 0 0,-1 1 0 0 0,0-1 0 0 0,1 1 0 0 0,-1-1 0 0 0,0 1 0 0 0,1-1 0 0 0,1-1 0 0 0,9-14 0 0 0,0 1 0 0 0,1 0 0 0 0,1 1 0 0 0,4-4 0 0 0,20-22 0 0 0,6-9 0 0 0,38-34 0 0 0,-41 43 0 0 0,23-32 0 0 0,24-25 0 0 0,82-77 0 0 0,-93 99 0 0 0,-72 71 0 0 0,6-7 0 0 0,0 0 0 0 0,1 1 0 0 0,1 1 0 0 0,-1-1 0 0 0,4 0 0 0 0,23-11 0 0 0,-29 16 0 0 0,-1-2 0 0 0,0 3 0 0 0,-8 4 0 0 0,0 0 0 0 0,0 0 0 0 0,0 0 0 0 0,1 0 0 0 0,-1-1 0 0 0,0 1 0 0 0,0 0 0 0 0,1 0 0 0 0,-1 0 0 0 0,0 0 0 0 0,1 0 0 0 0,-1 0 0 0 0,0 0 0 0 0,0 0 0 0 0,1 0 0 0 0,-1 0 0 0 0,0 0 0 0 0,1 0 0 0 0,-1 0 0 0 0,0 0 0 0 0,0 0 0 0 0,1 0 0 0 0,-1 0 0 0 0,0 1 0 0 0,0-1 0 0 0,1 1 0 0 0,-1-1 0 0 0,0 1 0 0 0,0 0 0 0 0,0-1 0 0 0,0 1 0 0 0,0-1 0 0 0,0 1 0 0 0,0-1 0 0 0,0 1 0 0 0,0 0 0 0 0,-1-1 0 0 0,1 1 0 0 0,0-1 0 0 0,0 1 0 0 0,0-1 0 0 0,-1 1 0 0 0,-4 13 0 0 0,2-8 0 0 0,0 0 0 0 0,0 0 0 0 0,0-1 0 0 0,-1 1 0 0 0,1-1 0 0 0,-1 0 0 0 0,-4 4 0 0 0,-8 11 0 0 0,-22 28 0 0 0,-3-1 0 0 0,-39 35 0 0 0,60-62 0 0 0,-128 137 0 0 0,49-51 0 0 0,35-41 1024 0 0,-3-4 0 0 0,-70 49-1024 0 0,132-107 0 0 0,1 0 0 0 0,-1 0 0 0 0,1 0 0 0 0,-1 0 0 0 0,0-1 0 0 0,-1 0 0 0 0,0-1 0 0 0,5-3 0 0 0,3-3 0 0 0,-2 5 0 0 0,4-8 0 0 0,0 0 0 0 0,1 0 0 0 0,0 1 0 0 0,0 0 0 0 0,0 0 0 0 0,6-5 0 0 0,3-5 0 0 0,22-24 0 0 0,36-32 0 0 0,-19 21 0 0 0,52-53 0 0 0,34-35 0 0 0,-95 96 42 0 0,9-3-42 0 0,11-11-918 0 0,-58 52 545 0 0,98-89 1622 0 0,-91 83-1249 0 0,1 0 0 0 0,2-4 0 0 0,-10 10 0 0 0,-1 1-64 0 0,-3 5-273 0 0,-2 0-138 0 0,0 0-33 0 0,9-2-2948 0 0,-9 2 2432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14.1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311 880 4607 0 0,'0'0'102'0'0,"0"0"20"0"0,0 0 6 0 0,0 0 51 0 0,0 0 213 0 0,0 0 96 0 0,0 0 21 0 0,0 0-66 0 0,0 0-222 0 0,0 0 166 0 0,0 0 101 0 0,0 0 21 0 0,0 0-66 0 0,0 0-222 0 0,0 0 166 0 0,0 0 101 0 0,0 0 21 0 0,0 0-66 0 0,-1 0-294 0 0,-5-6-125 0 0,1-3-96 0 0,4 8-265 0 0,1 1-138 0 0,-6-3-475 0 0,1-2 800 0 0,-4-4 135 0 0,7 8 14 0 0,-5-3 1 0 0,1 4 0 0 0,-10 3 0 0 0,10-3 0 0 0,-12 2 0 0 0,15-1 0 0 0,0-1 0 0 0,1 1 0 0 0,-1 0 0 0 0,1-1 0 0 0,-1 1 0 0 0,1 1 0 0 0,0-1 0 0 0,-1 0 0 0 0,1 0 0 0 0,0 1 0 0 0,-2 1 0 0 0,-4 2 0 0 0,4-2 0 0 0,0 0 0 0 0,-1 0 0 0 0,1-1 0 0 0,0 1 0 0 0,-1-1 0 0 0,0-1 0 0 0,1 1 0 0 0,-1-1 0 0 0,-1 1 0 0 0,2-2 0 0 0,-10 4 0 0 0,10-3 5 0 0,-17 2 51 0 0,20-3-53 0 0,-13 0 809 0 0,13 0-304 0 0,-1 0-65 0 0,-5 1-294 0 0,-1-2-133 0 0,0 1-16 0 0,1 0 0 0 0,0-1 72 0 0,6 1 299 0 0,-1-1 117 0 0,-3-1 21 0 0,4 1-66 0 0,0 1-294 0 0,-10-9-133 0 0,5 6-16 0 0,0-1 0 0 0,0 2 72 0 0,5 1 299 0 0,1 1 117 0 0,0 0 21 0 0,0 0-66 0 0,2 0-424 0 0,0-1-1 0 0,0 0 1 0 0,0 0 0 0 0,0 0-1 0 0,0 0 1 0 0,0 0 0 0 0,0 0-1 0 0,-1 0 1 0 0,2-1-19 0 0,3-2-3 0 0,37-25 3 0 0,-27 18 0 0 0,-11 7 0 0 0,1 0 0 0 0,-1 1 0 0 0,5-2 0 0 0,30-14 0 0 0,-1-2 0 0 0,-1-2 0 0 0,21-17 0 0 0,-27 19 0 0 0,21-9 0 0 0,-19 11 0 0 0,15-12 0 0 0,6-12 0 0 0,-30 22 0 0 0,19-11 0 0 0,21-6 0 0 0,-15 9 0 0 0,54-35 1440 0 0,-48 35-832 0 0,27-25-608 0 0,-66 44 0 0 0,-10 6 0 0 0,0 0 0 0 0,0-1 0 0 0,4-3 0 0 0,-1 0 0 0 0,1 1 0 0 0,0 0 0 0 0,0 0 0 0 0,1 1 0 0 0,1 0 0 0 0,8-4 0 0 0,-1-1 0 0 0,6-5 0 0 0,-18 11 0 0 0,-5 2 0 0 0,4-4 0 0 0,-1 2 0 0 0,18-20 0 0 0,-17 19 0 0 0,31-32 0 0 0,-18 19 0 0 0,-9 7 0 0 0,3 3 0 0 0,-10 3 0 0 0,-3-2 0 0 0,-1 8 0 0 0,0 0 0 0 0,0 0 0 0 0,0-1 0 0 0,0 1 0 0 0,0 0 0 0 0,0 0 0 0 0,0 0 0 0 0,0 0 0 0 0,0-1 0 0 0,0 1 0 0 0,0 0 0 0 0,0 0 0 0 0,0 0 0 0 0,0-1 0 0 0,0 1 0 0 0,0 0 0 0 0,-1 0 0 0 0,1 0 0 0 0,0 0 0 0 0,0-1 0 0 0,0 1 0 0 0,0 0 0 0 0,0 0 0 0 0,0 0 0 0 0,-1 0 0 0 0,1 0 0 0 0,0 0 0 0 0,0-1 0 0 0,0 1 0 0 0,0 0 0 0 0,0 0 0 0 0,-1 0 0 0 0,1 0 0 0 0,0 0 0 0 0,0 0 0 0 0,0 0 0 0 0,-1 0 0 0 0,1 0 0 0 0,0 0 0 0 0,0 0 0 0 0,0 0 0 0 0,-1 0 0 0 0,1 0 0 0 0,0 0 0 0 0,0 0 0 0 0,0 0 0 0 0,0 0 0 0 0,-1 0 0 0 0,1 0 0 0 0,0 0 0 0 0,0 0 0 0 0,0 0 0 0 0,-1 0 0 0 0,1 1 0 0 0,0-1 0 0 0,0 0 0 0 0,0 0 0 0 0,0 0 0 0 0,0 0 0 0 0,-1 0 0 0 0,1 0 0 0 0,0 1 0 0 0,0-1 0 0 0,0 0 0 0 0,-12 7 0 0 0,10-4 0 0 0,0 0 0 0 0,-112 99 2048 0 0,45-47-2048 0 0,-81 63 0 0 0,116-91 0 0 0,12-10 0 0 0,1 1 0 0 0,-8 8 0 0 0,-34 37 0 0 0,-24 24 0 0 0,76-74 0 0 0,-1 0 0 0 0,0 0 0 0 0,0-1 0 0 0,-13 10 0 0 0,-12 8 0 0 0,21-16 0 0 0,-9 6 0 0 0,19-17 0 0 0,0 0 0 0 0,-1 0 0 0 0,1 0 0 0 0,-1-1 0 0 0,-3 1 0 0 0,-2 1 0 0 0,-15 4 0 0 0,9-2 0 0 0,0 0 0 0 0,0 1 0 0 0,-10 6 0 0 0,20-9 0 0 0,-1 0 0 0 0,0-1 0 0 0,-7 2 0 0 0,6-2 0 0 0,0 0 0 0 0,0 1 0 0 0,0 0 0 0 0,-12 8 0 0 0,-21 13 0 0 0,38-21 0 0 0,2-2 0 0 0,0 0 0 0 0,1 0 0 0 0,-1 0 0 0 0,0-1 0 0 0,0 1 0 0 0,0-1 0 0 0,-27 11 0 0 0,24-10 0 0 0,-3 2 0 0 0,-10 6 0 0 0,5-1 0 0 0,-6 4 0 0 0,10-8 0 0 0,-1 2 0 0 0,20-13 0 0 0,0-1 0 0 0,0 0 0 0 0,-1 0 0 0 0,5-4 0 0 0,-1 0 0 0 0,14-6 0 0 0,60-39 0 0 0,50-44 0 0 0,-86 61 0 0 0,0 0 0 0 0,-3-3 0 0 0,27-22 0 0 0,-53 47 0 0 0,1 1 0 0 0,16-7 0 0 0,85-45 0 0 0,-49 26 0 0 0,-16 9 0 0 0,8-1 0 0 0,-40 21 0 0 0,8-6 0 0 0,14-8 0 0 0,-26 14 0 0 0,0 0 0 0 0,-1-2 0 0 0,12-10 0 0 0,-30 23 0 0 0,6-6 0 0 0,-7 7 0 0 0,10-4 0 0 0,-7 3 0 0 0,15-9 0 0 0,-14 7 0 0 0,-4 2 0 0 0,0 0 0 0 0,0 0 0 0 0,0 1 0 0 0,0-1 0 0 0,1 1 0 0 0,-1 0 0 0 0,1-1 0 0 0,17-10 0 0 0,6-5 0 0 0,10-7 0 0 0,-8 4 0 0 0,-28 20 0 0 0,1 0 0 0 0,-1 0 0 0 0,0 0 0 0 0,0 0 0 0 0,0 0 0 0 0,1-1 0 0 0,-1 1 0 0 0,0 0 0 0 0,0 0 0 0 0,0 0 0 0 0,0-1 0 0 0,1 1 0 0 0,-1 0 0 0 0,0 0 0 0 0,0 0 0 0 0,0-1 0 0 0,0 1 0 0 0,0 0 0 0 0,0 0 0 0 0,0-1 0 0 0,0 1 0 0 0,0 0 0 0 0,-1-2 0 0 0,0 2 0 0 0,1 0 0 0 0,-1 0 0 0 0,0 0 0 0 0,0 0 0 0 0,0 0 0 0 0,1 0 0 0 0,-1 1 0 0 0,0-1 0 0 0,0 0 0 0 0,1 0 0 0 0,-1 1 0 0 0,0-1 0 0 0,1 0 0 0 0,-1 1 0 0 0,-11 5 0 0 0,0 1 0 0 0,-10 7 0 0 0,4-2 0 0 0,4-3 0 0 0,-65 45 0 0 0,10-4 0 0 0,-85 65 0 0 0,84-69 0 0 0,29-20 0 0 0,-8 9 0 0 0,-88 77 0 0 0,-17 26 0 0 0,121-109 0 0 0,-2-1 0 0 0,-32 20 0 0 0,56-41 0 0 0,-1-1 0 0 0,0 0 0 0 0,-7 1 0 0 0,3-1 0 0 0,-12 7 0 0 0,-20 7 0 0 0,28-11 0 0 0,12-5 0 0 0,0 0 0 0 0,0 0 0 0 0,0 1 0 0 0,1 0 0 0 0,-1 0 0 0 0,-6 5 0 0 0,89-61 0 0 0,-29 18 0 0 0,-3-1 0 0 0,0-2 0 0 0,28-33 0 0 0,102-95 0 0 0,-54 69 0 0 0,-28 34 0 0 0,-28 20 0 0 0,18-11 0 0 0,-7 6 0 0 0,-32 18 0 0 0,28-12 0 0 0,-61 35 0 0 0,0-1 0 0 0,0 0 0 0 0,2-3 0 0 0,-3 2 0 0 0,1 1 0 0 0,0 0 0 0 0,1 0 0 0 0,-8 5 0 0 0,0-1 0 0 0,0 1 0 0 0,0 0 0 0 0,0-1 0 0 0,0 0 0 0 0,0 1 0 0 0,16-15 0 0 0,-10 10 0 0 0,-3 0 0 0 0,1 0 0 0 0,-6 6 0 0 0,0 0 0 0 0,0 0 0 0 0,1-1 0 0 0,-1 1 0 0 0,0 0 0 0 0,0 0 0 0 0,0-1 0 0 0,0 1 0 0 0,0 0 0 0 0,0-1 0 0 0,1 1 0 0 0,-1 0 0 0 0,0-1 0 0 0,0 1 0 0 0,0 0 0 0 0,0-1 0 0 0,0 1 0 0 0,0 0 0 0 0,0-1 0 0 0,0 1 0 0 0,0 0 0 0 0,-1-1 0 0 0,1 1 0 0 0,0 0 0 0 0,0 0 0 0 0,-1-1 0 0 0,1 1 0 0 0,0 0 0 0 0,0 0 0 0 0,-1-1 0 0 0,1 1 0 0 0,0 0 0 0 0,-1 0 0 0 0,1 0 0 0 0,0 0 0 0 0,-1 0 0 0 0,1-1 0 0 0,0 1 0 0 0,-1 0 0 0 0,1 0 0 0 0,-1 0 0 0 0,-14 0 0 0 0,8 2 0 0 0,0 1-201 0 0,6-2-850 0 0,1-1-385 0 0,-1 0-78 0 0,-4 2-20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25.6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 1924 4607 0 0,'0'0'208'0'0,"0"0"67"0"0,0 0 154 0 0,0 0 69 0 0,0 0 12 0 0,0 0 2 0 0,0 0 0 0 0,-1-8 1024 0 0,1 2-1024 0 0,0 5 0 0 0,0 0 0 0 0,2-6-69 0 0,0-2-294 0 0,4-2-132 0 0,-5 8-19 0 0,-1 2 3 0 0,2-10 171 0 0,0 9-104 0 0,1-1 623 0 0,-1 0-634 0 0,1-1 1 0 0,0 0-1 0 0,0 1 0 0 0,0 0 1 0 0,1-1-1 0 0,-1 1 0 0 0,1 1 1 0 0,1-2-58 0 0,34-20 473 0 0,-5 4-288 0 0,-14 7-185 0 0,16-8 0 0 0,-26 16 0 0 0,0-1 0 0 0,-1-1 0 0 0,0 0 0 0 0,4-4 0 0 0,32-34 0 0 0,-24 24 0 0 0,-1 1 0 0 0,51-49 0 0 0,-51 51 0 0 0,1 1 0 0 0,15-9 0 0 0,42-31 0 0 0,-54 39 0 0 0,2 0 0 0 0,-16 12 0 0 0,0 0 0 0 0,1-3 0 0 0,0 1 428 0 0,-1 1 1 0 0,11-5-429 0 0,3-2 583 0 0,45-30 25 0 0,-15 12-608 0 0,-31 18 0 0 0,18-12 0 0 0,-15 5 0 0 0,-1 0 0 0 0,11-14 0 0 0,-5 6 0 0 0,2 2 0 0 0,16-10 0 0 0,7-6 0 0 0,-39 30 232 0 0,19-11-232 0 0,-16 11 211 0 0,-15 10 29 0 0,5-4 225 0 0,1-1 1 0 0,6-6-466 0 0,-10 9-484 0 0,1-1 1 0 0,-1 1-1 0 0,9-5 484 0 0,5-2-107 0 0,43-31 1491 0 0,-50 34-1074 0 0,1 0 0 0 0,10-4-310 0 0,8-4-12 0 0,-21 10 12 0 0,-1 1 0 0 0,1-1 0 0 0,7-7 0 0 0,31-20 0 0 0,-15 9 0 0 0,14-7 0 0 0,6-3 0 0 0,-36 22 0 0 0,19-7 0 0 0,-17 9 0 0 0,10-8 0 0 0,8 1 0 0 0,-29 11 0 0 0,-1 0 0 0 0,0 0 0 0 0,3-3 0 0 0,-2 1 0 0 0,29-23 0 0 0,-33 28 0 0 0,0-1 0 0 0,0 1 0 0 0,5-3 0 0 0,-5 4 0 0 0,-1-1 0 0 0,1 1 0 0 0,-1-1 0 0 0,3-4 0 0 0,2-1-131 0 0,-4 2 440 0 0,1 0 0 0 0,0 0 0 0 0,1 1 0 0 0,-1 0 0 0 0,1 0 0 0 0,0 1 0 0 0,8-4-309 0 0,-13 7 4 0 0,0 0-1 0 0,0 1 1 0 0,0-1-1 0 0,0 0 1 0 0,1-1-4 0 0,-2 1 0 0 0,1 0-1 0 0,-1 0 1 0 0,1 0 0 0 0,-1 1 0 0 0,1 0-1 0 0,-1-1 1 0 0,4 0 0 0 0,0 0 0 0 0,1-1 0 0 0,-1 0 0 0 0,0-1 0 0 0,-1 1 0 0 0,1-1 0 0 0,4-4 0 0 0,13-8 0 0 0,-9 8 0 0 0,14-6 0 0 0,2-1 0 0 0,13-13 0 0 0,-40 26 0 0 0,10-6 0 0 0,-10 7 0 0 0,9-6 0 0 0,10-9 0 0 0,-16 12 0 0 0,14-14 0 0 0,-18 16 0 0 0,-1 0 0 0 0,1 0 0 0 0,0 0 0 0 0,0 1 0 0 0,0-1 0 0 0,0 1 0 0 0,1 0 0 0 0,-1-1 0 0 0,4-1 0 0 0,17-10 0 0 0,-17 9 0 0 0,-5 2 0 0 0,1 1 0 0 0,0 0 0 0 0,0 0 0 0 0,0-1 0 0 0,0 1 0 0 0,0 0 0 0 0,2 0 0 0 0,0-1 0 0 0,7-2 0 0 0,3 0 0 0 0,-12 3 0 0 0,11-3 0 0 0,1 1 0 0 0,0 0 0 0 0,-1 0 0 0 0,-11 1 0 0 0,-1 2 0 0 0,-1-1 0 0 0,1 1 0 0 0,-1-1 0 0 0,1 1 0 0 0,0-1 0 0 0,-1 1 0 0 0,1-1 0 0 0,0 1 0 0 0,0-1 0 0 0,-1 1 0 0 0,1 0 0 0 0,0-1 0 0 0,0 1 0 0 0,0 0 0 0 0,-1 0 0 0 0,2-1 0 0 0,22-8 0 0 0,-17 6 0 0 0,-3 1 4 0 0,-4 1-14 0 0,-12 2 88 0 0,11-1 293 0 0,-2 1-164 0 0,0-1-1 0 0,0 1 1 0 0,1 0 0 0 0,-1 0-1 0 0,0 0 1 0 0,1 0 0 0 0,-1 1-1 0 0,-1 0-206 0 0,1-1-48 0 0,-44 23 48 0 0,38-19 0 0 0,0-1 0 0 0,0 1 0 0 0,-6 6 0 0 0,-13 6 0 0 0,-52 28 0 0 0,67-38 0 0 0,1 0 0 0 0,-9 8 0 0 0,8-5 0 0 0,-14 7 0 0 0,7-5 0 0 0,1 0 0 0 0,-8 8 0 0 0,5-3 0 0 0,-9 4 0 0 0,-89 55 0 0 0,45-22 0 0 0,22-15 0 0 0,21-16 0 0 0,-43 28 0 0 0,28-19 0 0 0,27-17 0 0 0,-11 5 0 0 0,-101 61 0 0 0,78-48 0 0 0,-20 12 0 0 0,33-21 0 0 0,-33 26 0 0 0,-35 33 0 0 0,37-22 0 0 0,40-33 0 0 0,-8 11 0 0 0,2-2 0 0 0,23-23 0 0 0,12-10 0 0 0,0 0 0 0 0,-1-1 0 0 0,0 1 0 0 0,-1 0 0 0 0,-64 48 0 0 0,14-10 0 0 0,-103 68 0 0 0,132-93 0 0 0,-1 0 0 0 0,4-3 0 0 0,-15 12 0 0 0,26-18 0 0 0,-12 6 0 0 0,14-8 0 0 0,-1 1 0 0 0,1 0 0 0 0,-1 2 0 0 0,-36 29 0 0 0,-3-1 0 0 0,32-22 0 0 0,0 0 0 0 0,1 2 0 0 0,-8 9 0 0 0,-20 20 0 0 0,31-33 0 0 0,4-3 0 0 0,0-1 0 0 0,-4 2 0 0 0,7-5 0 0 0,2-2 0 0 0,0 0 0 0 0,0 0 0 0 0,0-1 0 0 0,-3 2 0 0 0,1-1 0 0 0,0 1 0 0 0,0-2 0 0 0,-1 0 0 0 0,1-1 0 0 0,-4 3 0 0 0,9-5 0 0 0,-9 2 0 0 0,-17 9 0 0 0,20-10 0 0 0,7-1 0 0 0,0 0 0 0 0,1 0 0 0 0,-1 0 0 0 0,0 0 0 0 0,0 0 0 0 0,1 0 0 0 0,-1 0 0 0 0,0 1 0 0 0,0-1 0 0 0,1 0 0 0 0,-1 0 0 0 0,0 1 0 0 0,0-1 0 0 0,1 0 0 0 0,-1 1 0 0 0,1-1 0 0 0,-1 1 0 0 0,0-1 0 0 0,1 1 0 0 0,-1-1 0 0 0,1 1 0 0 0,-2 0 0 0 0,1 0 0 0 0,0 0 0 0 0,0 0 0 0 0,-1 1 0 0 0,1-2 0 0 0,0 1 0 0 0,-1 0 0 0 0,1 0 0 0 0,-2 0 0 0 0,-5 3 0 0 0,1 0 0 0 0,0 0 0 0 0,2 1-64 0 0,4-4-273 0 0,4-3 77 0 0,0 0 0 0 0,0 0-1 0 0,0 0 1 0 0,0 0 0 0 0,1 0 0 0 0,2 0 260 0 0,8-5-30 0 0,29-19 30 0 0,-1-3 0 0 0,-1-1 0 0 0,25-24 0 0 0,-43 31 0 0 0,3-4 0 0 0,-3 3 0 0 0,2 0 0 0 0,23-14 0 0 0,-24 20 0 0 0,10-12 0 0 0,-7 7 0 0 0,1 1 0 0 0,0 2 0 0 0,16-8 0 0 0,-36 23 0 0 0,63-36 0 0 0,7 0 0 0 0,26-15 0 0 0,-96 51 0 0 0,106-62 0 0 0,-81 45 0 0 0,-2 0 0 0 0,12-12 0 0 0,5-5 0 0 0,6-6 0 0 0,-32 28 0 0 0,0 1 0 0 0,1 0 0 0 0,15-6 0 0 0,-10 5 0 0 0,-1 0 0 0 0,7-7 0 0 0,-6 3 0 0 0,2 2 0 0 0,30-15 0 0 0,10-6 0 0 0,-10-3 0 0 0,3-3 0 0 0,-27 23 0 0 0,8-3 0 0 0,-17 9 0 0 0,5-3 0 0 0,-22 15 0 0 0,-1-1 0 0 0,1 0 0 0 0,-1 0 0 0 0,6-7 0 0 0,-8 8 0 0 0,-1 1 0 0 0,0-1 0 0 0,1 1 0 0 0,0 1 0 0 0,1-1 0 0 0,21-12 0 0 0,-9 4 0 0 0,-13 8 0 0 0,0 0 0 0 0,0-1 0 0 0,-1 0 0 0 0,5-4 0 0 0,-6 5 0 0 0,0 0 0 0 0,0 0 0 0 0,3-1 0 0 0,9-7 0 0 0,1-3 0 0 0,10-4 0 0 0,2-2 0 0 0,-19 14 0 0 0,-8 6 0 0 0,-1 0 0 0 0,0 0 0 0 0,0 0 0 0 0,0 0 0 0 0,0-1 0 0 0,1-1 0 0 0,70-63 0 0 0,-29 28 0 0 0,-1 0 0 0 0,-9 6 0 0 0,-21 18 0 0 0,1 0 0 0 0,1 1 0 0 0,10-6 0 0 0,-12 12 0 0 0,-9 5 0 0 0,-1 0 0 0 0,0 0 0 0 0,1 0 0 0 0,1-3 0 0 0,6-3 508 0 0,0 0-1 0 0,1 0 1 0 0,2 0-508 0 0,3-3 453 0 0,-16 10-452 0 0,0 1 0 0 0,-1 0 1 0 0,1-1-1 0 0,-1 1 0 0 0,1 0 0 0 0,-1-1 0 0 0,1 1 0 0 0,-1-1 0 0 0,1 1 0 0 0,-1-1 0 0 0,0 1 0 0 0,1-1 1 0 0,-1 1-1 0 0,0-1 0 0 0,1 0-1 0 0,8-13-1 0 0,-7 11 1 0 0,1 1 0 0 0,-1 0 0 0 0,1 0 0 0 0,-1 0 0 0 0,1 1 0 0 0,0-1 0 0 0,-1 0 0 0 0,3 0 0 0 0,10-6 0 0 0,-12 7 0 0 0,9-8 0 0 0,8-7 0 0 0,-16 12 0 0 0,21-13 0 0 0,-19 11 0 0 0,1 1 0 0 0,-15 9 0 0 0,-7 6 0 0 0,-9 5 0 0 0,-24 21 0 0 0,-18 7 0 0 0,-18 14 0 0 0,47-30 0 0 0,-16 17 0 0 0,31-26 0 0 0,-4 2 0 0 0,-3 2 0 0 0,3-2 0 0 0,-25 13 0 0 0,19-13 0 0 0,-3 4 0 0 0,-103 80 0 0 0,-24 20 0 0 0,106-80 0 0 0,23-16 0 0 0,-20 13 0 0 0,-108 63 0 0 0,141-91 0 0 0,-16 9 0 0 0,-37 17 0 0 0,43-24 0 0 0,-24 17 0 0 0,16-9 0 0 0,-125 80 0 0 0,65-28 0 0 0,95-73 0 0 0,-13 11 0 0 0,0-2 0 0 0,-1 0 0 0 0,0-1 0 0 0,-13 6 0 0 0,-26 9 0 0 0,-15 7 0 0 0,-44 18 0 0 0,-56 24 0 0 0,155-67 0 0 0,0 2 0 0 0,0 0 0 0 0,1 1 0 0 0,1 1 0 0 0,0 0 0 0 0,0 1 0 0 0,-2 3 0 0 0,-7 7 0 0 0,13-14 0 0 0,1 2 0 0 0,-1-1 0 0 0,2 1 0 0 0,-1 1 0 0 0,-2 4 0 0 0,5-6 0 0 0,-14 21 0 0 0,6-6 0 0 0,9-16 0 0 0,2 0 0 0 0,2-3 0 0 0,4-4 0 0 0,3-4 0 0 0,-6 3 0 0 0,15-8 0 0 0,0 0 0 0 0,0-1 0 0 0,9-8 0 0 0,-8 6 0 0 0,45-31 0 0 0,43-30 0 0 0,63-31 0 0 0,-79 51 0 0 0,14-15 0 0 0,-30 12 0 0 0,-1-3 0 0 0,7-7 0 0 0,14 0 0 0 0,-62 45 0 0 0,87-57 0 0 0,-101 68 0 0 0,0-1 0 0 0,12-3 0 0 0,15-9 0 0 0,55-36 0 0 0,-15 5 0 0 0,-46 27 0 0 0,18-7 0 0 0,-29 19 0 0 0,30-16 0 0 0,-40 23 0 0 0,-1 0 0 0 0,0-2 0 0 0,0 0 0 0 0,-1 0 0 0 0,0-2 0 0 0,4-3 0 0 0,14-13 0 0 0,-21 19 0 0 0,-1-1 0 0 0,0 0 0 0 0,1-2 0 0 0,-2 2 0 0 0,0-1 0 0 0,1 1 0 0 0,8-5 0 0 0,-1 0 0 0 0,12-12 0 0 0,6-5 0 0 0,-14 12 0 0 0,-11 10 0 0 0,0 0 0 0 0,1 1 0 0 0,1 0 0 0 0,26-19 0 0 0,-16 10 0 0 0,-16 14 0 0 0,-1 0 0 0 0,1 0 0 0 0,0 1 0 0 0,0 0 0 0 0,0 0 0 0 0,0 0 0 0 0,5 0 0 0 0,6-2 0 0 0,-14 3 0 0 0,0-1 0 0 0,-1 1 0 0 0,0 0 0 0 0,1-1 0 0 0,-1 1 0 0 0,0-1 0 0 0,1 0 0 0 0,-1 1 0 0 0,0-2 0 0 0,0 1 0 0 0,0 1 0 0 0,0-1 0 0 0,1 0 0 0 0,-1 1 0 0 0,0-1 0 0 0,1 1 0 0 0,-1-1 0 0 0,1 1 0 0 0,-1 0 0 0 0,1 0 0 0 0,1 0 0 0 0,1-1 0 0 0,-1 0 0 0 0,0 0 0 0 0,0-1 0 0 0,0 1 0 0 0,0-1 0 0 0,0 0 0 0 0,0 0 0 0 0,1-2 0 0 0,0 0 0 0 0,1 0 0 0 0,0 1 0 0 0,4-2 0 0 0,-5 3 0 0 0,1-1 0 0 0,0 0 0 0 0,-1 0 0 0 0,2-2 0 0 0,9-5 0 0 0,-7 4 0 0 0,1 0 0 0 0,-2 0 0 0 0,8-7 0 0 0,0-1 0 0 0,-15 14 0 0 0,-1 0 0 0 0,1 0 0 0 0,0 0 0 0 0,0 0 0 0 0,0 1 0 0 0,0-1 0 0 0,0 0 0 0 0,0 1 0 0 0,0-1 0 0 0,0 1 0 0 0,0-1 0 0 0,0 1 0 0 0,0-1 0 0 0,0 1 0 0 0,1 0 0 0 0,-1-1 0 0 0,1 1 0 0 0,-1-1 0 0 0,0 1 0 0 0,1-1 0 0 0,-1 1 0 0 0,0-1 0 0 0,0 0 0 0 0,1 0 0 0 0,-1 1 0 0 0,0-2 0 0 0,4 0 0 0 0,-4 1 0 0 0,1 0 0 0 0,0 0 0 0 0,0-1 0 0 0,-1 1 0 0 0,1 0 0 0 0,-1-1 0 0 0,1 1 0 0 0,-1-1 0 0 0,8-11 0 0 0,-4 7 0 0 0,5-4 0 0 0,-8 8 0 0 0,1 0-4 0 0,-4 5-109 0 0,-6 6-599 0 0,-11 10-1252 0 0,6-9 941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02.6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87 2751 919 0 0,'0'0'243'0'0,"-2"0"684"0"0,-4 0 302 0 0,4 0 62 0 0,0 0-98 0 0,0 1-901 0 0,-1-1 45 0 0,0 1 0 0 0,0-1 0 0 0,1 1 1 0 0,-1 0-1 0 0,0 0 0 0 0,1 0 0 0 0,-1 1 1 0 0,1-1-1 0 0,-1 1 0 0 0,1-1-337 0 0,-20 25 781 0 0,21-24-546 0 0,1-2-55 0 0,-1 2-20 0 0,-2 4-34 0 0,1 0-1 0 0,-1 0 1 0 0,1 0-1 0 0,0 1 1 0 0,0 1-126 0 0,-3 14 107 0 0,4-20-33 0 0,1-2 49 0 0,0 0 18 0 0,0 0 3 0 0,0 0 12 0 0,0 0 50 0 0,0 0 18 0 0,2 2 6 0 0,2 7-4 0 0,-3-7-30 0 0,-1-2-18 0 0,2 0-2 0 0,2-1-88 0 0,0 0 0 0 0,-1 0 0 0 0,1 0 0 0 0,0 0 0 0 0,-1-1 0 0 0,1 1 0 0 0,-1-1 0 0 0,0 0 0 0 0,1 0-88 0 0,8-7 399 0 0,10-8-399 0 0,4-4 225 0 0,-9 8-33 0 0,0 0 0 0 0,-1-2 0 0 0,11-13-192 0 0,-5 7 314 0 0,11-10-314 0 0,8-5 174 0 0,36-41 101 0 0,33-32 74 0 0,-56 57-194 0 0,-18 16-5 0 0,2 2 1 0 0,5-2-151 0 0,263-170 416 0 0,-282 193-416 0 0,20-9 0 0 0,-16 9 0 0 0,5-5 0 0 0,108-75 36 0 0,5-3 22 0 0,123-48 405 0 0,-176 96-276 0 0,-12 6-26 0 0,108-58 182 0 0,152-89 329 0 0,-292 159-505 0 0,29-22-167 0 0,-27 17 121 0 0,17-8-121 0 0,19-10 61 0 0,14-8 14 0 0,-55 34-18 0 0,36-29-57 0 0,-50 33 7 0 0,53-41 57 0 0,162-123 278 0 0,-198 151-329 0 0,6-5-16 0 0,-26 20 3 0 0,8-9 0 0 0,-33 27 6 0 0,0 0 0 0 0,0 1 0 0 0,0-1 0 0 0,2 0-6 0 0,-3 2 4 0 0,0-1 0 0 0,0 1 0 0 0,0-1 0 0 0,-1 0 0 0 0,1 0 0 0 0,-1 0 0 0 0,1 0 0 0 0,-1-1 0 0 0,0 1 0 0 0,1-1-4 0 0,2-7 0 0 0,2 2 0 0 0,5-2 98 0 0,-11 7-27 0 0,9-15-29 0 0,-10 18-40 0 0,-1-1 0 0 0,1 1 0 0 0,0 0 0 0 0,0-1 0 0 0,0 1 0 0 0,0 0 1 0 0,0 0-1 0 0,-1-1 0 0 0,1 1 0 0 0,0 0 0 0 0,0-1 0 0 0,0 1 0 0 0,-1 0 0 0 0,1 0 0 0 0,0 0 1 0 0,0-1-1 0 0,-1 1 0 0 0,1 0 0 0 0,0 0 0 0 0,-1 0 0 0 0,1 0 0 0 0,0-1 0 0 0,-1 1 0 0 0,1 0-2 0 0,0 0 3 0 0,-1 0-3 0 0,1 0 0 0 0,-1-1 0 0 0,1 1 0 0 0,-1 0 0 0 0,1 0 0 0 0,-1 0 0 0 0,1-1 0 0 0,-1 1 0 0 0,1 0 0 0 0,-1 0 0 0 0,0 0 0 0 0,1 0 0 0 0,-1 0 0 0 0,1 0 0 0 0,-1 0 0 0 0,0 1 0 0 0,0-1 0 0 0,0 0 0 0 0,-1 1 0 0 0,1-1 0 0 0,0 1 0 0 0,0-1 0 0 0,0 1 0 0 0,0 0 0 0 0,-1 0 0 0 0,-7 7 0 0 0,1-1 0 0 0,-4 5 0 0 0,-12 11 0 0 0,11-11 0 0 0,1 1 0 0 0,0 0 0 0 0,1 1 0 0 0,-1 2 0 0 0,-6 8 0 0 0,-59 77 0 0 0,-45 54 0 0 0,17-30 0 0 0,-29 36 0 0 0,-3-9 0 0 0,57-66 0 0 0,49-53 1 0 0,-115 123 9 0 0,6-28 54 0 0,-2-6-4 0 0,-24 20-3 0 0,130-110-57 0 0,-17 21 0 0 0,27-27 0 0 0,-30 34 0 0 0,-36 51 0 0 0,72-87 0 0 0,-13 19 0 0 0,-21 26 0 0 0,45-55 0 0 0,-2 0 0 0 0,1-1 0 0 0,-12 11 0 0 0,10-13 0 0 0,2 1 0 0 0,-8 11 0 0 0,10-12 0 0 0,-1 0 0 0 0,-1 0 0 0 0,-5 5 0 0 0,-8 8 0 0 0,7-6 0 0 0,8-10 0 0 0,2 2 0 0 0,1-2-10 0 0,4-5-33 0 0,-2 5 22 0 0,2-6-34 0 0,1-2-14 0 0,0 0 3 0 0,2 0 13 0 0,11 0 42 0 0,-7-2 8 0 0,0 0-1 0 0,1 0 0 0 0,-1-1 1 0 0,0 1-1 0 0,0-1 1 0 0,-1-1-1 0 0,3-1 4 0 0,13-9-35 0 0,5-7 35 0 0,-11 10-4 0 0,20-17 5 0 0,101-82-12 0 0,-68 52-16 0 0,2 3 0 0 0,74-44 27 0 0,56-22 0 0 0,-145 88 0 0 0,20-14 0 0 0,5-7 0 0 0,15-18 16 0 0,-12 8 32 0 0,32-16-48 0 0,82-52 27 0 0,-74 48 0 0 0,23-22-3 0 0,-9 6 26 0 0,-71 54-53 0 0,59-38 81 0 0,-110 77-35 0 0,-10 5-37 0 0,1 0-1 0 0,-1-1 0 0 0,0 0 0 0 0,4-3-5 0 0,-7 5 53 0 0,-2 1 11 0 0,0 0 0 0 0,0 0 0 0 0,0 0 3 0 0,0 0 9 0 0,-1 2-15 0 0,-4 8-38 0 0,-1 0 0 0 0,-1-1-1 0 0,1 1 1 0 0,-1-1-1 0 0,-1-1 1 0 0,-7 8-23 0 0,1-2 15 0 0,-8 13-15 0 0,-3 5 20 0 0,-2-1 0 0 0,-12 11-20 0 0,-62 52 52 0 0,3-1-27 0 0,74-70-25 0 0,-106 104 0 0 0,105-106 0 0 0,-7 5 0 0 0,4-5 0 0 0,0 3 0 0 0,5-3 0 0 0,-62 54 0 0 0,-32 18 0 0 0,-64 51 0 0 0,86-74 0 0 0,52-40 0 0 0,-15 9 0 0 0,-29 12 0 0 0,-21 15 0 0 0,82-49 0 0 0,1 2 0 0 0,0 0 0 0 0,0 3 0 0 0,-135 140 0 0 0,136-137 0 0 0,-44 40 0 0 0,40-39 0 0 0,-107 96-72 0 0,130-117 56 0 0,0-1 1 0 0,-1 0-1 0 0,1-1 0 0 0,-1 1 1 0 0,0-1-1 0 0,-3 1 16 0 0,-3 2-38 0 0,1 0 0 0 0,1 0 0 0 0,-11 8 38 0 0,4-2-82 0 0,10-8 56 0 0,5-3-36 0 0,2-1-20 0 0,2-2 25 0 0,9-13 20 0 0,-6 12 23 0 0,0 0 1 0 0,24-22-136 0 0,24-14 149 0 0,-36 25-60 0 0,-1 1 1 0 0,11-12 59 0 0,4-5-88 0 0,16-12 7 0 0,22-28 81 0 0,-16 18-35 0 0,2-2 16 0 0,-1-5 19 0 0,22-16 0 0 0,70-53 31 0 0,119-113 64 0 0,-191 160-85 0 0,0 0 4 0 0,13-1 58 0 0,-22 21-24 0 0,121-113 43 0 0,-136 127-54 0 0,96-103-21 0 0,-99 99 32 0 0,12-13-12 0 0,25-28 2 0 0,-31 37-38 0 0,8-13 0 0 0,-11 12 0 0 0,-14 17 0 0 0,-25 25 0 0 0,0-1 0 0 0,0-1 0 0 0,9-13 0 0 0,-9 12 21 0 0,6-10-21 0 0,7-12 33 0 0,-18 30-29 0 0,0 0 0 0 0,-1-1 0 0 0,3-9-4 0 0,5-8-2 0 0,-7 14 24 0 0,0 0 1 0 0,-1-3-23 0 0,5-10 19 0 0,-7 18-7 0 0,-1-1-1 0 0,1 0 1 0 0,-2 0 0 0 0,2-8-12 0 0,1-10 17 0 0,6-34-17 0 0,-8 49 0 0 0,-1-1 0 0 0,0 1 0 0 0,-1 0 0 0 0,0 0 0 0 0,-1 0 0 0 0,0 0 0 0 0,-1 0 0 0 0,0 0 0 0 0,-1 0 0 0 0,-2-3 0 0 0,0-6 0 0 0,-3-5 0 0 0,-1 3 0 0 0,4 9 0 0 0,-8-13 0 0 0,6 10 0 0 0,6 15 0 0 0,1-1 0 0 0,-1 1 0 0 0,-1-1 0 0 0,1 1 0 0 0,0-1 0 0 0,-1 1 0 0 0,1-1 0 0 0,-2 0 0 0 0,-1-1 0 0 0,1-1 0 0 0,0 1 0 0 0,0-1 0 0 0,-1-2 0 0 0,-18-25 0 0 0,19 25-1 0 0,-1 1 0 0 0,1 0 0 0 0,0-1-1 0 0,0 1 1 0 0,1-1 0 0 0,0 0 0 0 0,0 0 0 0 0,0 0 0 0 0,1-1 1 0 0,1 7-4 0 0,0 1 1 0 0,0-1 0 0 0,0 0 0 0 0,0 1 0 0 0,0-1 0 0 0,0 0 0 0 0,0 0 0 0 0,0 1-1 0 0,0-1 1 0 0,0 0 0 0 0,0 1 0 0 0,1-1 0 0 0,-1 0 0 0 0,0 1 3 0 0,1-4-10 0 0,0-5 10 0 0,-2 6 0 0 0,2 0 0 0 0,-1 1 0 0 0,0-1 0 0 0,0 1 0 0 0,1-1 0 0 0,0 1 0 0 0,-1-1 0 0 0,1 1 0 0 0,0-1 0 0 0,1-1 0 0 0,5-17 0 0 0,0 2-10 0 0,-5 14-8 0 0,0 1-9 0 0,6-8 18 0 0,-2 4-144 0 0,-4 9 94 0 0,7 3 47 0 0,-8-3 12 0 0,0 0 0 0 0,0 0 0 0 0,0 0 0 0 0,0 0 0 0 0,0 0 0 0 0,0 0 0 0 0,-1 1 0 0 0,1-1 0 0 0,5 12-10 0 0,0 0-1 0 0,-1 1 1 0 0,-1 0-1 0 0,0-1 1 0 0,-1 1-1 0 0,0 5 11 0 0,0-2-1 0 0,5 35 1 0 0,-3 1 0 0 0,-1 9 0 0 0,-3-45 0 0 0,1 42 0 0 0,-2 0 0 0 0,-2 1 0 0 0,-7 32 0 0 0,6-62 19 0 0,2-21 15 0 0,0 1 1 0 0,0-1 0 0 0,-1 1 0 0 0,-1 2-35 0 0,2-10 81 0 0,1-2-8 0 0,-1 2-13 0 0,-3 7-34 0 0,3-7 40 0 0,-1-3-54 0 0,0-1 0 0 0,0 0 1 0 0,1 0-1 0 0,-1 1 0 0 0,1-1 0 0 0,-1 0 0 0 0,1 0 0 0 0,0 0 0 0 0,0-1 0 0 0,0 1 1 0 0,0 0-14 0 0,-2-3 28 0 0,-2-6-10 0 0,1-1 0 0 0,0 0-1 0 0,0 0 1 0 0,1 0 0 0 0,1-1-1 0 0,-1-5-16 0 0,-2-10 12 0 0,-12-86-12 0 0,13 85-29 0 0,1-7 29 0 0,1 10-35 0 0,-4-20 35 0 0,-2 7 5 0 0,-9-56-74 0 0,16 86 57 0 0,1 8-46 0 0,-1 2 3 0 0,-1 2 52 0 0,-1 0 0 0 0,1 0-1 0 0,0 0 1 0 0,0 0 0 0 0,0 1 0 0 0,1-1 0 0 0,-1 1 0 0 0,1-1 0 0 0,0 1 0 0 0,0 0-1 0 0,-1 1 4 0 0,-1 12-16 0 0,1 0-1 0 0,0 2 17 0 0,-1 8-7 0 0,-2 10 7 0 0,-2-1 0 0 0,-1 0 0 0 0,-7 16 0 0 0,2-15 0 0 0,-32 86 0 0 0,28-84 0 0 0,-1 0 0 0 0,-3 1 0 0 0,-25 35 34 0 0,-2-1 0 0 0,-14 10-34 0 0,-118 133 68 0 0,74-106-36 0 0,-4-4 0 0 0,-36 21-32 0 0,44-39 43 0 0,-54 44-22 0 0,-64 37 5 0 0,-69 57 12 0 0,-8 21-38 0 0,246-203 0 0 0,3 2 0 0 0,-7 11 0 0 0,-18 19 0 0 0,42-51 0 0 0,9-8 0 0 0,15-12-12 0 0,6-5-50 0 0,1-1-22 0 0,2-2 16 0 0,35-43-50 0 0,43-45-12 0 0,-42 45 63 0 0,40-36 67 0 0,-20 24-12 0 0,9-7 13 0 0,-46 44-1 0 0,-1 0 0 0 0,2-4 0 0 0,-13 13 0 0 0,-3 1 14 0 0,-6 10-13 0 0,0 0 0 0 0,0 0 1 0 0,0 0-1 0 0,0 0 1 0 0,0 0-1 0 0,0 0 1 0 0,0 0-1 0 0,0 0 1 0 0,0 0-1 0 0,0 0 0 0 0,0 0 1 0 0,0-1-1 0 0,0 1 1 0 0,0 0-1 0 0,0 0 1 0 0,1 0-1 0 0,-1 0 1 0 0,0 0-1 0 0,0 0 0 0 0,0 0 1 0 0,0 0-1 0 0,0 0 1 0 0,0 0-1 0 0,0-1 1 0 0,0 1-1 0 0,0 0 1 0 0,-1 0-1 0 0,1 0 1 0 0,0 0-1 0 0,0 0 0 0 0,0 0 1 0 0,0 0-1 0 0,0 0 1 0 0,0 0-1 0 0,0 0 1 0 0,0 0-1 0 0,0 0 1 0 0,0-1-1 0 0,0 1 0 0 0,0 0 1 0 0,0 0-1 0 0,0 0 1 0 0,0 0-1 0 0,0 0 1 0 0,0 0-1 0 0,-1 0-1 0 0,1-1 8 0 0,-1 1 0 0 0,0-1-1 0 0,0 0 1 0 0,0 1 0 0 0,0-1 0 0 0,0 1-1 0 0,0 0 1 0 0,-1-1 0 0 0,1 1 0 0 0,0 0-1 0 0,0-1 1 0 0,0 1 0 0 0,0 0-1 0 0,0 0 1 0 0,0 0 0 0 0,-1 0 0 0 0,1 0-1 0 0,0 0 1 0 0,0 0 0 0 0,0 1 0 0 0,0-1-1 0 0,0 0 1 0 0,0 1 0 0 0,-1-1 0 0 0,1 1-8 0 0,-6 2 78 0 0,0 0 0 0 0,0 1 1 0 0,-5 2-79 0 0,2 1 59 0 0,-198 124 804 0 0,63-37-263 0 0,80-51-157 0 0,-6 9-443 0 0,-46 31 138 0 0,63-52-123 0 0,27-17-18 0 0,1 2 3 0 0,-1 1 0 0 0,-1-1 0 0 0,-11 4 0 0 0,34-18 3 0 0,-9 6-19 0 0,13-7-52 0 0,3-2 41 0 0,1 1 0 0 0,0-1 0 0 0,-1 1 0 0 0,1-1 0 0 0,-1 0 0 0 0,1 0 0 0 0,-1 0 0 0 0,2-1 27 0 0,4-2-47 0 0,5-2-6 0 0,0 0-1 0 0,-1-1 1 0 0,1 0-1 0 0,-1-1 1 0 0,-1-1-1 0 0,0 0 1 0 0,0 0-1 0 0,0-2 54 0 0,21-22-155 0 0,23-33 155 0 0,-22 26-49 0 0,-10 12 50 0 0,3-4 9 0 0,21-19-10 0 0,-45 50 53 0 0,-4 3 24 0 0,-25 38 279 0 0,12-20-88 0 0,-5 12-268 0 0,14-22 25 0 0,-12 22 79 0 0,-2-1-1 0 0,-10 12-103 0 0,9-16 20 0 0,-1 0 0 0 0,-1-1 0 0 0,-2-1 0 0 0,-7 4-20 0 0,9-9-182 0 0,6-6-1286 0 0,-11 8 1468 0 0,1-6-891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06.8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135 1112 4607 0 0,'0'0'102'0'0,"-1"1"20"0"0,-1-1-78 0 0,-1 0 9 0 0,-7 3 85 0 0,7-2-75 0 0,0 0 0 0 0,-1 1 0 0 0,1-1 0 0 0,0 1 0 0 0,0 0 0 0 0,0 0 0 0 0,0 0 0 0 0,-2 2-63 0 0,-24 15 1549 0 0,26-16-1546 0 0,0-1 0 0 0,1 0 0 0 0,-1 1 0 0 0,1-1-1 0 0,-1 1 1 0 0,1 0 0 0 0,-1 1-3 0 0,-11 11-4 0 0,2-3 447 0 0,11-11 45 0 0,-1 1 276 0 0,-6 8-355 0 0,7-9-22 0 0,1-1 101 0 0,0 0 21 0 0,0 0-66 0 0,6-7-206 0 0,50-59 1818 0 0,-24 27-2134 0 0,29-28 79 0 0,3-1 0 0 0,-11 12 0 0 0,-36 39 0 0 0,32-32 0 0 0,1 2 0 0 0,25-14 0 0 0,-38 32 0 0 0,-7 5 0 0 0,7-2 0 0 0,115-71 0 0 0,-63 47 0 0 0,-52 30 0 0 0,-1-1 0 0 0,10-9 0 0 0,-33 21 0 0 0,0 0 0 0 0,1 1 0 0 0,9-4 0 0 0,-1 1 0 0 0,13-10 0 0 0,-15 9 0 0 0,18-8 0 0 0,-17 11 0 0 0,1-1 0 0 0,5-4 0 0 0,-5 0 0 0 0,-17 10 0 0 0,0 0 0 0 0,0 1 0 0 0,1-1 0 0 0,1 0 0 0 0,25-8 627 0 0,-21 9-153 0 0,-1-1 0 0 0,1 0-1 0 0,6-5-473 0 0,-4 3 0 0 0,-8 6 0 0 0,-3 0 0 0 0,-1 1 0 0 0,0-1 0 0 0,0 0 0 0 0,0 0 0 0 0,1 0 0 0 0,-1 0 0 0 0,0 0 0 0 0,0 0 0 0 0,1 0 0 0 0,-1-1 0 0 0,0 1 0 0 0,0 0 0 0 0,0-1 0 0 0,1 1 0 0 0,9-5 0 0 0,5-4 0 0 0,-7 5 0 0 0,2-1 0 0 0,-8 5 0 0 0,1-1 0 0 0,15-10 0 0 0,-4-1 0 0 0,0 4 0 0 0,-2-2 0 0 0,0 0 0 0 0,-6 3 0 0 0,-5 7 0 0 0,-2 0 0 0 0,1 0 0 0 0,0 0 0 0 0,-1 0 0 0 0,1 0 0 0 0,-1-1 0 0 0,1 1 0 0 0,0 0 0 0 0,-1 0 0 0 0,1 0 0 0 0,-1 0 0 0 0,1-1 0 0 0,0 1 0 0 0,-1 0 0 0 0,1-1 0 0 0,-1 1 0 0 0,1 0 0 0 0,0-1 0 0 0,6-4 0 0 0,0-1 0 0 0,4 0 0 0 0,2 1 0 0 0,9-8 0 0 0,-14 10 0 0 0,1-1 0 0 0,3 1 0 0 0,-11 2 0 0 0,9-5 0 0 0,-2 3 0 0 0,0 2 0 0 0,0 0 0 0 0,2 0 0 0 0,-4 0 72 0 0,-4 1 299 0 0,-2 0 117 0 0,0 0 21 0 0,0 0-66 0 0,0 2-294 0 0,-1-1-148 0 0,1 1 0 0 0,0 0 0 0 0,0 0 0 0 0,0-1 0 0 0,-1 1 0 0 0,1-1 0 0 0,-1 1 0 0 0,0 0-1 0 0,1-1 1 0 0,-1 1 0 0 0,0-1 0 0 0,0 1 0 0 0,0-1 0 0 0,0 0 0 0 0,0 1 0 0 0,0-1 0 0 0,-1 1-1 0 0,-4 5 0 0 0,-12 19 0 0 0,-1-1 0 0 0,-9 9 0 0 0,-40 37 9 0 0,-10 3-9 0 0,35-35 63 0 0,-155 165 528 0 0,134-135-1213 0 0,20-23 637 0 0,-32 45-15 0 0,31-36 0 0 0,-42 40 0 0 0,84-92 0 0 0,-7 7 0 0 0,0-1 0 0 0,-1-1 0 0 0,-1 0 0 0 0,-9 6 0 0 0,3-3 0 0 0,11-8-7 0 0,1 1-1 0 0,-8 2 8 0 0,7-3 139 0 0,0 0 0 0 0,1 0 0 0 0,-2 2-139 0 0,-3 1 397 0 0,1 0 1 0 0,-1-1 0 0 0,0-1 0 0 0,-5 2-398 0 0,-14 6-1 0 0,24-9-147 0 0,1 0 0 0 0,0 0 0 0 0,0 1 0 0 0,0 0 0 0 0,-2 3 148 0 0,-11 7-644 0 0,-10 9 450 0 0,0 0-1 0 0,2 2 0 0 0,-17 20 195 0 0,-3 4-24 0 0,36-39 24 0 0,2-2 0 0 0,0-1 0 0 0,0 0 0 0 0,0-1 0 0 0,-1 0 0 0 0,-5 3 0 0 0,8-6 0 0 0,6-4 0 0 0,-1 1 0 0 0,1 0 0 0 0,0 0 0 0 0,0-1 0 0 0,0 1 0 0 0,0 0 0 0 0,0-1 0 0 0,0 1 0 0 0,-1 0 0 0 0,1-1 0 0 0,0 1 0 0 0,0 0 0 0 0,0 0 0 0 0,0-1 0 0 0,0 1 0 0 0,0 0 0 0 0,0-1 0 0 0,0 1 0 0 0,0-1 0 0 0,1-2 0 0 0,-1 0 0 0 0,1-1 0 0 0,0 1 0 0 0,0 0 0 0 0,0-1 0 0 0,0 1 0 0 0,0 0 0 0 0,1 0 0 0 0,-1 0 0 0 0,1 0 0 0 0,0 0 0 0 0,0 0 0 0 0,2-1 0 0 0,5-7 0 0 0,1 0 0 0 0,7-6 0 0 0,-15 15 0 0 0,80-70 0 0 0,-29 25 0 0 0,3 2 0 0 0,1 3 0 0 0,7-1 0 0 0,13-11 0 0 0,127-98 0 0 0,92-64 0 0 0,-209 161 0 0 0,-10 8 0 0 0,10-14 0 0 0,62-56 0 0 0,-117 91 0 0 0,32-17 0 0 0,8-7 0 0 0,-43 28 0 0 0,2 1 0 0 0,1 2 0 0 0,0 1 0 0 0,10-3 0 0 0,-6 2 0 0 0,-27 13 0 0 0,0 0 0 0 0,1 1 0 0 0,0 1 0 0 0,1-1 0 0 0,5 0 0 0 0,33-13 0 0 0,-34 9 0 0 0,-15 8 0 0 0,0 1 0 0 0,1 0 0 0 0,-1 0 0 0 0,0 0 0 0 0,0 0 0 0 0,1 0 0 0 0,-1 0 0 0 0,0 0 0 0 0,0-1 0 0 0,0 1 0 0 0,1 0 0 0 0,-1 0 0 0 0,0 0 0 0 0,0 0 0 0 0,1 0 0 0 0,-1 0 0 0 0,0 0 0 0 0,0 0 0 0 0,1 0 0 0 0,-1 0 0 0 0,0 0 0 0 0,0 1 0 0 0,1-1 0 0 0,-1 0 0 0 0,0 0 0 0 0,0 0 0 0 0,0 1 0 0 0,0-1 0 0 0,0 1 0 0 0,0-1 0 0 0,0 0 0 0 0,0 1 0 0 0,0-1 0 0 0,0 0 0 0 0,0 1 0 0 0,0-1 0 0 0,0 0 0 0 0,-1 1 0 0 0,1-1 0 0 0,0 0 0 0 0,0 1 0 0 0,0-1 0 0 0,0 0 0 0 0,-1 1 0 0 0,1-1 0 0 0,0 0 0 0 0,-8 11 0 0 0,4-7 0 0 0,-28 47-1164 0 0,22-36-4656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42.4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1582 6447 0 0,'0'0'142'0'0,"0"0"22"0"0,0 0 13 0 0,0 0 55 0 0,0 0 181 0 0,0 0 78 0 0,0 0 18 0 0,0 0 3 0 0,0 0 0 0 0,0 0 0 0 0,0 0 0 0 0,0 0-69 0 0,0 2-294 0 0,-3 4-61 0 0,0 1 831 0 0,2-6-843 0 0,1 0-1 0 0,-1 0 0 0 0,1 1 0 0 0,-1-1 1 0 0,1 0-1 0 0,0 0 0 0 0,-1 0 0 0 0,1 0 1 0 0,0 0-1 0 0,0 0 0 0 0,0 1 0 0 0,0-1 1 0 0,0 0-1 0 0,0 0 0 0 0,0 1-75 0 0,0-1 371 0 0,0-1 117 0 0,0 0 21 0 0,0 0-66 0 0,0 0-222 0 0,0 0 166 0 0,0 0 101 0 0,0 0 21 0 0,0 0-66 0 0,2 0-294 0 0,41-14-133 0 0,-36 11-16 0 0,0 0 0 0 0,-1 0 0 0 0,0 0 0 0 0,1-1 0 0 0,-1 0 0 0 0,18-10 0 0 0,-20 12 0 0 0,0-1 0 0 0,0 0 0 0 0,-1 0 0 0 0,4-2 0 0 0,11-9 0 0 0,17-10 1024 0 0,-1-1 0 0 0,14-14-1024 0 0,-34 27 0 0 0,-3 4 0 0 0,-1-2 0 0 0,1 0 0 0 0,58-58 0 0 0,-28 29 0 0 0,16-23 0 0 0,-28 32 0 0 0,0 1 0 0 0,30-22 0 0 0,-22 16 0 0 0,-23 20 0 0 0,18-12 0 0 0,41-34 397 0 0,-37 29 1254 0 0,31-20-1651 0 0,47-34 0 0 0,-63 45 0 0 0,35-34 0 0 0,-33 28 0 0 0,-23 19 0 0 0,5-7 0 0 0,-7 5 0 0 0,-1 7 0 0 0,-18 15 0 0 0,0 0 0 0 0,0-1 0 0 0,1-2 0 0 0,8-10 0 0 0,-5 5 0 0 0,1-1 0 0 0,5-12 0 0 0,7-10 0 0 0,-22 33 0 0 0,0 1 0 0 0,0-1 0 0 0,3-3 0 0 0,10-13 0 0 0,-7 10 0 0 0,-5 6 0 0 0,-3 4 0 0 0,-1 0 0 0 0,1 0 0 0 0,0 0 0 0 0,0 1 0 0 0,0-1 0 0 0,0 0 0 0 0,1 1 0 0 0,-1-1 0 0 0,1 1 0 0 0,14-14 0 0 0,-13 12 0 0 0,-9 8 0 0 0,-28 11 0 0 0,7 1 0 0 0,9-6 0 0 0,-14 12 0 0 0,-39 30 0 0 0,39-28 0 0 0,16-13 0 0 0,0 0 0 0 0,-5 7 0 0 0,-61 62 0 0 0,-31 34 0 0 0,79-80 0 0 0,4-5 0 0 0,-7 12 0 0 0,-98 115 0 0 0,-7-7 0 0 0,110-117-7 0 0,11-10 457 0 0,-14 11-450 0 0,-13 9 1050 0 0,14-12-495 0 0,-12 8-555 0 0,26-22-917 0 0,-8 8 917 0 0,-14 12-640 0 0,20-23 1441 0 0,16-10-554 0 0,-1-1 0 0 0,1 1-1 0 0,-3 3-246 0 0,-11 9 17 0 0,9-9-17 0 0,1 2-1 0 0,-6 5 1 0 0,5-4 0 0 0,-3 2 0 0 0,25-26 0 0 0,0 0 0 0 0,2-5 0 0 0,14-17 0 0 0,18-12 0 0 0,-39 41 0 0 0,0 0 0 0 0,4-3 0 0 0,-3 3 0 0 0,0-1 0 0 0,2-2 0 0 0,100-113 0 0 0,-74 85 0 0 0,-8 9 0 0 0,25-22 0 0 0,-18 19 0 0 0,11-15 0 0 0,0 0 0 0 0,39-43 0 0 0,17-16 0 0 0,-65 72 0 0 0,33-31 0 0 0,20-10 0 0 0,-50 41 0 0 0,16-18 0 0 0,15-13 0 0 0,42-30 0 0 0,-73 60 0 0 0,-18 16 0 0 0,3-2 0 0 0,4-3 0 0 0,-18 14 0 0 0,1 0 0 0 0,8-5 0 0 0,10-8 0 0 0,-11 4 0 0 0,-12 11 0 0 0,0 0 0 0 0,-6 7 0 0 0,-2 1 0 0 0,-4 4 0 0 0,-6 8 0 0 0,-138 134 0 0 0,122-121 0 0 0,-40 33 0 0 0,7-6 0 0 0,28-23 0 0 0,-87 78 0 0 0,-24 23 0 0 0,43-37 0 0 0,-63 56 0 0 0,65-59 0 0 0,-5 6 0 0 0,20-18 0 0 0,-19 27 0 0 0,-15 15 0 0 0,-13 6 0 0 0,61-67 0 0 0,56-49 0 0 0,5-4 0 0 0,2-3 0 0 0,4-4 0 0 0,2-4 0 0 0,1 1 0 0 0,0-1 0 0 0,0 1 0 0 0,0 0 0 0 0,1-1 0 0 0,-1 1 0 0 0,1 0 0 0 0,0 0 0 0 0,0 0 0 0 0,2-2 0 0 0,5-8 0 0 0,12-12 0 0 0,-12 14 0 0 0,65-75 0 0 0,-48 57 0 0 0,26-28 0 0 0,2 2 0 0 0,32-24 0 0 0,31-21 0 0 0,86-61 0 0 0,-88 73 0 0 0,61-52 0 0 0,-100 79 0 0 0,61-49 0 0 0,-5-1 0 0 0,-33 26 0 0 0,-56 48 0 0 0,12-15 0 0 0,-49 47 0 0 0,14-13 0 0 0,-10 10 0 0 0,-2 1 0 0 0,1-1 0 0 0,4-7 0 0 0,91-119 0 0 0,-88 117 0 0 0,2-5 72 0 0,-17 22 299 0 0,-1 1 117 0 0,0 0 21 0 0,0 0-134 0 0,0 0-577 0 0,0 0-248 0 0,0 0-50 0 0,0 0 58 0 0,0 0 436 0 0,-1 0-1 0 0,1 0 0 0 0,0 0 0 0 0,0 0 1 0 0,0 1-1 0 0,-1-1 0 0 0,1 0 1 0 0,0 0-1 0 0,0 0 0 0 0,0 0 0 0 0,0 1 1 0 0,-1-1-1 0 0,1 0 0 0 0,0 0 0 0 0,0 0 1 0 0,0 1-1 0 0,0-1 0 0 0,0 0 0 0 0,0 0 1 0 0,0 1-1 0 0,0-1 0 0 0,0 0 0 0 0,-1 0 1 0 0,1 0-1 0 0,0 1 0 0 0,0-1 7 0 0,0 5 15 0 0,-11 12-20 0 0,3-7-135 0 0,0 0 0 0 0,-1 0 1 0 0,0-1-1 0 0,-11 7 140 0 0,-2 4-1790 0 0,12-11-3451 0 0,-1-2-1641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7:12.7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 2687 1839 0 0,'0'0'304'0'0,"0"0"603"0"0,0 0 257 0 0,0 0 55 0 0,0 0-87 0 0,0 0-412 0 0,1 2-178 0 0,4 5-35 0 0,-4-5-20 0 0,-1-2-47 0 0,0 0-22 0 0,0 0-2 0 0,0 0-21 0 0,0 0-90 0 0,0 0-38 0 0,0 0-10 0 0,0 0-13 0 0,0-2-52 0 0,-1-5-88 0 0,0 0 0 0 0,1-1-1 0 0,0 1 1 0 0,1 0-1 0 0,0 0 1 0 0,0 0 0 0 0,0-1-1 0 0,1 1 1 0 0,0 0-1 0 0,1-2-103 0 0,13-39 445 0 0,-12 33-309 0 0,1 0 0 0 0,1 0-1 0 0,1-3-135 0 0,50-105 560 0 0,-26 58 131 0 0,22-33-691 0 0,44-58 531 0 0,-84 135-470 0 0,48-74 391 0 0,71-83-452 0 0,-99 141 29 0 0,2 1 1 0 0,1 2-1 0 0,2 2 0 0 0,15-10-29 0 0,31-27 0 0 0,-78 65 6 0 0,0 0 1 0 0,0 1-1 0 0,7-3-6 0 0,8-5 60 0 0,-20 10 11 0 0,1 0 3 0 0,6-2-2 0 0,-7 2 6 0 0,-1 1 22 0 0,0 0 10 0 0,0 0 2 0 0,0 0 2 0 0,0 0 4 0 0,0 0 2 0 0,0 0 0 0 0,0 0-9 0 0,-1 2-38 0 0,-35 36-1 0 0,10-11 16 0 0,-7 12-88 0 0,19-23 0 0 0,-1 0 0 0 0,-6 5 0 0 0,-20 21 0 0 0,-51 68-97 0 0,27-32 18 0 0,30-35-28 0 0,6-7-143 0 0,-2-1-1 0 0,-34 30 251 0 0,29-34-162 0 0,-1-2 0 0 0,-23 12 162 0 0,56-37-9 0 0,-15 8-92 0 0,18-11 82 0 0,0-1 0 0 0,-1 1 1 0 0,1-1-1 0 0,-1 1 0 0 0,1-1 1 0 0,0 1-1 0 0,-1-1 0 0 0,1 0 1 0 0,-1 0-1 0 0,1 0 0 0 0,-1 0 1 0 0,1 0-1 0 0,-1 0 0 0 0,1 0 19 0 0,-2 0-70 0 0,2-3 15 0 0,0 2 51 0 0,1-1 1 0 0,-1 0-1 0 0,0 0 1 0 0,1 0-1 0 0,-1 0 1 0 0,1 1-1 0 0,0-1 0 0 0,-1 0 1 0 0,1 0-1 0 0,0 0 1 0 0,0 0-1 0 0,0 0 1 0 0,1 0-1 0 0,-1 0 1 0 0,0 0-1 0 0,1 0 0 0 0,-1 0 1 0 0,1 1-1 0 0,0-1 1 0 0,-1 0-1 0 0,1 0 4 0 0,21-35-55 0 0,1 2 0 0 0,19-21 55 0 0,-1-1-34 0 0,-22 32 34 0 0,11-10 0 0 0,4-5 0 0 0,34-44 0 0 0,53-49 0 0 0,-79 92 0 0 0,3 1 0 0 0,1 2 0 0 0,43-26 0 0 0,-2 11 64 0 0,89-38-64 0 0,-71 36 64 0 0,33-28-64 0 0,-105 64-2 0 0,-13 8 15 0 0,18-13-13 0 0,-35 21 15 0 0,17-12 88 0 0,0 0-1 0 0,3-6-102 0 0,-15 15 221 0 0,-8 6-207 0 0,0 1 0 0 0,0-1 1 0 0,0 0-1 0 0,0 0 0 0 0,0 0 0 0 0,0 0 0 0 0,0 1 0 0 0,0-1 0 0 0,0 0 1 0 0,0 0-1 0 0,0 0 0 0 0,0 0 0 0 0,0 1 0 0 0,0-1 0 0 0,0 0 1 0 0,0 0-1 0 0,0 0 0 0 0,0 0 0 0 0,0 1 0 0 0,0-1 0 0 0,0 0 0 0 0,0 0 1 0 0,0 0-1 0 0,0 0 0 0 0,-1 0 0 0 0,1 1 0 0 0,0-1 0 0 0,0 0 0 0 0,0 0-14 0 0,-10 18 281 0 0,3-8-226 0 0,-1-1 1 0 0,0 1 0 0 0,-1-1-1 0 0,-3 2-55 0 0,-12 12 19 0 0,-60 73-6 0 0,17-19 38 0 0,-70 81-1 0 0,-50 54 28 0 0,52-56-78 0 0,-76 99-246 0 0,186-222 57 0 0,-2 7 189 0 0,21-30-22 0 0,4-8-58 0 0,2-2-3 0 0,0 0-35 0 0,0 0 10 0 0,2-2 10 0 0,275-250-78 0 0,61-48 176 0 0,-248 224 112 0 0,3 4 0 0 0,43-22-112 0 0,-68 50 36 0 0,256-171 76 0 0,-222 145 39 0 0,39-17-151 0 0,-85 55 69 0 0,11-7 86 0 0,57-24-155 0 0,-32 20 107 0 0,-67 34-98 0 0,-17 7 10 0 0,0-1 1 0 0,0 0-1 0 0,-1 0 0 0 0,2-1-19 0 0,-7 3 79 0 0,-2 1 86 0 0,0 0 19 0 0,0 0 0 0 0,-1 1-158 0 0,1-1-1 0 0,0 1 1 0 0,0 0-1 0 0,-1 0 1 0 0,1-1 0 0 0,0 1-1 0 0,-1 0 1 0 0,1 0-1 0 0,-1-1 1 0 0,1 1-1 0 0,-1 0 1 0 0,0 0-26 0 0,-2 2 61 0 0,-2 6 39 0 0,-1-1-1 0 0,-1 0 1 0 0,0 0-1 0 0,0-1 0 0 0,-6 5-99 0 0,-42 32 66 0 0,34-28-66 0 0,-71 51 58 0 0,-52 42-63 0 0,79-56 7 0 0,-17 15 50 0 0,-142 124-42 0 0,-87 66-20 0 0,131-86-44 0 0,102-94-12 0 0,16-15 33 0 0,6-6-12 0 0,-11 6 45 0 0,-82 67-144 0 0,108-93 15 0 0,40-35 48 0 0,1-2 5 0 0,0 0 10 0 0,0 0 61 0 0,0 0 245 0 0,0 0 105 0 0,3-2 27 0 0,27-11-828 0 0,-1-2-1 0 0,6-5 457 0 0,57-38-911 0 0,-23 13 991 0 0,91-67-80 0 0,-67 45 0 0 0,118-87 0 0 0,-32 22 0 0 0,292-190 118 0 0,-165 105 52 0 0,-57 38 118 0 0,-196 142-218 0 0,119-81 68 0 0,-104 67-127 0 0,-66 50 45 0 0,-2 1 21 0 0,-3 1-10 0 0,-24 14-10 0 0,1 0 0 0 0,1 2 1 0 0,-15 12-58 0 0,-2 2 1 0 0,-352 270-1 0 0,165-138-162 0 0,56-51 95 0 0,21-15-4 0 0,-123 83 59 0 0,172-116 12 0 0,20-13-53 0 0,-22 22 53 0 0,83-57-16 0 0,-66 48-151 0 0,87-63 109 0 0,1-1-10 0 0,1-2-11 0 0,1-3 60 0 0,1 0 1 0 0,0 0-1 0 0,0 1 0 0 0,1-1 0 0 0,0 1 1 0 0,-1-1-1 0 0,1 1 0 0 0,1 0 1 0 0,-1 1 18 0 0,14-12-42 0 0,13-7 42 0 0,-14 10-26 0 0,112-86 13 0 0,-44 33 15 0 0,325-260-2 0 0,-200 165 0 0 0,-48 36 46 0 0,-61 45-6 0 0,-11 8 31 0 0,37-28 68 0 0,104-53 105 0 0,-157 105-178 0 0,-38 23 19 0 0,16-16-85 0 0,-51 38 56 0 0,-1 2 21 0 0,-2 1 3 0 0,-70 30 239 0 0,-38 23-319 0 0,104-51 1 0 0,-227 110-1 0 0,207-100 0 0 0,-155 75 0 0 0,121-63 0 0 0,-1-2 0 0 0,-6-1 0 0 0,17-8 32 0 0,-29 4-32 0 0,55-14 8 0 0,-1-1 0 0 0,1-2 0 0 0,0 0 0 0 0,-11-2-8 0 0,35 1-1 0 0,-1 1 1 0 0,1-1-1 0 0,-1-1 0 0 0,1 1 0 0 0,-1 0 1 0 0,1 0-1 0 0,0 0 0 0 0,-1 0 0 0 0,1 0 0 0 0,-1 0 1 0 0,1 0-1 0 0,-1-1 0 0 0,1 1 0 0 0,-1 0 1 0 0,1 0-1 0 0,0-1 0 0 0,-1 1 0 0 0,1 0 1 0 0,-1-1 0 0 0,1 1-4 0 0,0-1 1 0 0,-1 0 0 0 0,1 0 0 0 0,0 1 0 0 0,0-1-1 0 0,0 0 1 0 0,0 1 0 0 0,0-1 0 0 0,0 0 0 0 0,0 0-1 0 0,0 1 1 0 0,0-1 0 0 0,0 0 0 0 0,0 0 0 0 0,0 1-1 0 0,1-1 1 0 0,-1 0 0 0 0,0 1 0 0 0,0-1 0 0 0,1 0-1 0 0,-1 1 1 0 0,1-1 0 0 0,-1 0 0 0 0,0 1 0 0 0,1-1-1 0 0,-1 1 1 0 0,1-1 0 0 0,-1 1 0 0 0,1-1 3 0 0,4-4-15 0 0,0 1 1 0 0,0-1-1 0 0,2 0 15 0 0,0-1-11 0 0,29-22-15 0 0,1 2 1 0 0,7-3 25 0 0,-7 5-13 0 0,2-1-26 0 0,107-76 24 0 0,77-77 15 0 0,-71 57 54 0 0,100-57-54 0 0,-236 167 42 0 0,1 2 1 0 0,-1-1 0 0 0,11-2-43 0 0,-18 8 21 0 0,-8 3 38 0 0,-1 1 26 0 0,0 0-16 0 0,-1 2-1 0 0,-6 6-2 0 0,-1 0 0 0 0,0-1-1 0 0,0 0 1 0 0,-1 0-1 0 0,-4 2-65 0 0,-17 10 48 0 0,-2-1-48 0 0,-23 14 50 0 0,46-25-45 0 0,-21 12 0 0 0,-31 16-5 0 0,-231 122 0 0 0,278-150 0 0 0,0-1 0 0 0,0 0 0 0 0,-1 0 0 0 0,0-1 0 0 0,0-1 0 0 0,-12 2 0 0 0,16-5-12 0 0,9-1-14 0 0,4-2-13 0 0,10-16-8 0 0,2 2 1 0 0,0-1-1 0 0,1 2 0 0 0,1-1 1 0 0,13-8 46 0 0,30-21 2 0 0,4 2-2 0 0,-47 31-4 0 0,114-68-66 0 0,-87 54 76 0 0,59-39-6 0 0,-60 37 54 0 0,-89 57 23 0 0,-2 0-26 0 0,-4 6-51 0 0,-18 12 13 0 0,0-1-16 0 0,52-32 6 0 0,-98 75 58 0 0,70-53-71 0 0,-8 2 10 0 0,51-37-43 0 0,-4 1 20 0 0,7-2-1 0 0,3-2 0 0 0,81-57-67 0 0,25-18 26 0 0,14-2 65 0 0,-98 65 0 0 0,77-44 0 0 0,10-1 0 0 0,-97 53 0 0 0,15-9 0 0 0,0 2 0 0 0,1 2 0 0 0,1 0 0 0 0,13-1 0 0 0,-29 8-2 0 0,-9 2-10 0 0,1 1-1 0 0,0-1 1 0 0,0 1 0 0 0,0 1 0 0 0,0 0-1 0 0,4 0 13 0 0,-11 0-1 0 0,0 0 0 0 0,0 0 0 0 0,0 0 0 0 0,0 0-1 0 0,1 0 1 0 0,-1 0 0 0 0,0 0 0 0 0,0 0 0 0 0,0 0 0 0 0,0 0 0 0 0,0 0 0 0 0,0 0-1 0 0,0 0 1 0 0,0 0 0 0 0,0 0 0 0 0,1 0 0 0 0,-1 0 0 0 0,0 0 0 0 0,0 0-1 0 0,0 0 1 0 0,0 0 0 0 0,0 0 0 0 0,0 0 0 0 0,0 0 0 0 0,0 0 0 0 0,0 0-1 0 0,0 0 1 0 0,0 0 0 0 0,1 1 0 0 0,-1-1 0 0 0,0 0 0 0 0,0 0 0 0 0,0 0-1 0 0,0 0 1 0 0,0 0 0 0 0,0 0 0 0 0,0 0 0 0 0,0 0 0 0 0,0 0 0 0 0,0 1-1 0 0,0-1 1 0 0,0 0 1 0 0,3 12-12 0 0,-3-7 15 0 0,0 1 0 0 0,-1-1 0 0 0,1 0 0 0 0,-1 1 0 0 0,0-1 1 0 0,0 0-1 0 0,-1 1 0 0 0,0-1 0 0 0,0 0 0 0 0,-1 3-3 0 0,-7 11 16 0 0,0 0 1 0 0,-2 1-17 0 0,10-17 0 0 0,-31 47 31 0 0,-6 9 2 0 0,37-54-33 0 0,-1 0 0 0 0,1 0 0 0 0,0 0 0 0 0,0 3 0 0 0,1-7 0 0 0,1 0 0 0 0,0 0 0 0 0,0 0 0 0 0,-1 0 0 0 0,1 0 0 0 0,0 0 0 0 0,0 0 0 0 0,0 0 0 0 0,0 0 0 0 0,0 0 0 0 0,0 1 0 0 0,1-1 0 0 0,-1-1 0 0 0,0 1 0 0 0,0 0 0 0 0,1 0 0 0 0,-1-1 0 0 0,0 1 0 0 0,1 0 0 0 0,-1-1 0 0 0,1 1 0 0 0,-1-1 0 0 0,1 1 0 0 0,-1 0 0 0 0,1-1 0 0 0,0 1 0 0 0,-1-1 0 0 0,1 1 0 0 0,-1-1 0 0 0,1 0 0 0 0,0 1 0 0 0,0-1 0 0 0,0 1 0 0 0,0-1 0 0 0,1 0 0 0 0,-1 1 0 0 0,1-1 0 0 0,-1 0 0 0 0,1 0 0 0 0,0 0 0 0 0,-1 0 0 0 0,1 0 0 0 0,-1 0 0 0 0,1 0 0 0 0,-1-1 0 0 0,4 0 0 0 0,0 0 0 0 0,-1-1 0 0 0,1 0 0 0 0,-1 1 0 0 0,0-2 0 0 0,0 1 0 0 0,1 0 0 0 0,42-32 0 0 0,16-15 0 0 0,-23 16 0 0 0,43-26 0 0 0,-48 38 0 0 0,20-14 0 0 0,-28 19 0 0 0,-18 9 0 0 0,1 1 0 0 0,6-3 0 0 0,-4 4 0 0 0,-11 5 0 0 0,-1 0 0 0 0,1-1 0 0 0,0 1 0 0 0,0 0 0 0 0,-1 0 0 0 0,1 0 0 0 0,0 0 0 0 0,0-1 0 0 0,0 1 0 0 0,-1 0 0 0 0,1 1 0 0 0,0-1 0 0 0,0 0 0 0 0,0 0 0 0 0,0 0 0 0 0,-1 1 0 0 0,1-1 0 0 0,0 1 0 0 0,0-1 0 0 0,-1 1 0 0 0,1-1 0 0 0,-1 1 0 0 0,1-1 0 0 0,0 1 0 0 0,-1-1 0 0 0,1 1 0 0 0,-1 0 0 0 0,1 0 0 0 0,4 11 0 0 0,-5-11 0 0 0,1 0 0 0 0,-1 0 0 0 0,1 0 0 0 0,-1 0 0 0 0,1 0 0 0 0,-1-1 0 0 0,1 1 0 0 0,-1 0 0 0 0,1 0 0 0 0,0 0 0 0 0,-1-1 0 0 0,2 1 0 0 0,-1 0 0 0 0,0 0 0 0 0,1 0 0 0 0,-1-1 0 0 0,1 1 0 0 0,0-1 0 0 0,-1 1 0 0 0,1-1 0 0 0,-1 0 0 0 0,1 0 0 0 0,0 0 0 0 0,-1 1 0 0 0,1-1 0 0 0,0-1 0 0 0,0 1 0 0 0,26-5 0 0 0,-23 4 0 0 0,8-3 0 0 0,-9 2 0 0 0,0 1 0 0 0,0-1 0 0 0,-1 0 0 0 0,1-1 0 0 0,0 1 0 0 0,1-2 0 0 0,3-2 0 0 0,0 0 0 0 0,1 1 0 0 0,6-3 0 0 0,-4 3 0 0 0,2-2 0 0 0,14-5 0 0 0,-3 6 0 0 0,-20 5 0 0 0,1 0 0 0 0,0 0 0 0 0,-1 0 0 0 0,1-1 0 0 0,-1 0 0 0 0,4-2 0 0 0,-6 2 0 0 0,1 0 0 0 0,12-3 0 0 0,-5 2 0 0 0,0 0 0 0 0,-2 1 11 0 0,-8 2-10 0 0,0 0 0 0 0,0 0 0 0 0,0 0 0 0 0,0 0 0 0 0,0 0-1 0 0,0 0 1 0 0,0 0 0 0 0,0 0 0 0 0,0 0 0 0 0,0 0 0 0 0,0 0 0 0 0,0 0 0 0 0,0 0 0 0 0,0 0 0 0 0,0 0 0 0 0,0 0 0 0 0,0 1 0 0 0,0-1-1 0 0,0 0 1 0 0,0 0 0 0 0,0 0 0 0 0,0 0 0 0 0,0 0 0 0 0,0 0 0 0 0,0 0 0 0 0,0 0 0 0 0,0 0 0 0 0,0 0 0 0 0,0 0 0 0 0,0 0 0 0 0,0 0 0 0 0,0 0-1 0 0,0 0 1 0 0,0 0 0 0 0,0 0 0 0 0,0 0 0 0 0,0 0 0 0 0,0 0 0 0 0,0 0 0 0 0,0 0 0 0 0,0 0 0 0 0,0 0 0 0 0,0 0 0 0 0,0 0 0 0 0,0 0 0 0 0,0 0-1 0 0,-5 7 9 0 0,0-1 0 0 0,-1 0 0 0 0,0-1 0 0 0,0 0 0 0 0,0 1 1 0 0,0-2-1 0 0,-1 1 0 0 0,0-1 0 0 0,-3 2-9 0 0,-67 37 64 0 0,-57 23 134 0 0,-45 34-198 0 0,94-50 11 0 0,-25 16-12 0 0,-274 161 1 0 0,44-27 0 0 0,250-147 0 0 0,-139 98 0 0 0,133-78 2 0 0,-31 33-2 0 0,26-20-82 0 0,40-36 55 0 0,-205 160-114 0 0,201-161 141 0 0,-35 38 0 0 0,83-73 0 0 0,-99 89 0 0 0,58-50 0 0 0,-7 5 0 0 0,-191 151 0 0 0,144-122 0 0 0,36-30 0 0 0,-1 7 0 0 0,35-28 2 0 0,12-11-8 0 0,2 1 0 0 0,1 2 0 0 0,-2 3 6 0 0,-2 11-26 0 0,29-39-17 0 0,-1 2 15 0 0,2-4-56 0 0,1-1-5 0 0,0 0 7 0 0,0 0 4 0 0,3 0 4 0 0,7-3 46 0 0,-1-1-1 0 0,0 0 1 0 0,0 0-1 0 0,0-1 0 0 0,0 0 1 0 0,-1 0-1 0 0,1-1 1 0 0,0-2 28 0 0,15-12-26 0 0,-1-2 0 0 0,1-2 26 0 0,-9 9-51 0 0,14-9 51 0 0,1-1-21 0 0,16-13-55 0 0,34-22 76 0 0,-46 36 4 0 0,-27 20-7 0 0,-1-2 0 0 0,1 1 0 0 0,-1-1 0 0 0,0 0 0 0 0,4-5 3 0 0,5-5-38 0 0,-12 14 27 0 0,-6 8 9 0 0,-8 11 4 0 0,-9 13 40 0 0,-2-1-1 0 0,-1-1 0 0 0,-19 17-41 0 0,11-12 93 0 0,-17 25-93 0 0,-10 10 158 0 0,10-16-115 0 0,-102 106 59 0 0,33-51-102 0 0,75-70 0 0 0,-1 3 0 0 0,14-13 0 0 0,-19 15 0 0 0,33-30 3 0 0,-14 9-18 0 0,21-16-43 0 0,8-5 55 0 0,0 0 1 0 0,-1 0 0 0 0,1 0-1 0 0,0 0 1 0 0,-1 0 0 0 0,1 0 0 0 0,0 0-1 0 0,0-1 1 0 0,-1 1 0 0 0,1 0-1 0 0,0 0 1 0 0,-1 0 0 0 0,1 0 0 0 0,0 0-1 0 0,0 0 1 0 0,-1-1 0 0 0,1 1-1 0 0,0 0 1 0 0,0 0 0 0 0,0 0 0 0 0,-1 0-1 0 0,1-1 1 0 0,0 1 0 0 0,0 0-1 0 0,0 0 1 0 0,0-1 0 0 0,-1 1 0 0 0,1 0-1 0 0,0 0 1 0 0,0-1 0 0 0,0 1 2 0 0,0 0-7 0 0,-1-3 1 0 0,0 1 0 0 0,0 0 1 0 0,1 0-1 0 0,-1 0 0 0 0,0 0 0 0 0,1-1 0 0 0,0 1 0 0 0,0 0 0 0 0,0 0 0 0 0,0-1 0 0 0,0 1 0 0 0,0 0 1 0 0,0-1 5 0 0,7-32-45 0 0,-4 25 34 0 0,3-15 11 0 0,2 1 0 0 0,9-19 0 0 0,-7 17 0 0 0,0 0 0 0 0,0-8 0 0 0,-4 13 0 0 0,0 1 0 0 0,2 1 0 0 0,3-6 0 0 0,0 1 0 0 0,-5 6 0 0 0,1-1 0 0 0,-2 1 0 0 0,-1-1 0 0 0,0 0 0 0 0,-1 0 0 0 0,-1-1 0 0 0,-1 1 0 0 0,-1-5 0 0 0,-1 15 0 0 0,1 9 0 0 0,0 0 0 0 0,0 0 0 0 0,0 0 0 0 0,0 0 0 0 0,0 0 0 0 0,0 0 0 0 0,0 0 0 0 0,-1 0 0 0 0,1 0 0 0 0,0 0 0 0 0,0-1 0 0 0,0 1 0 0 0,0 0 0 0 0,0 0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 1 0 0 0,-4 3 0 0 0,-2 4 0 0 0,-13 11 0 0 0,2 2 0 0 0,-8 12 0 0 0,11-13 0 0 0,-1-2 0 0 0,-1 0 0 0 0,14-16 0 0 0,-2 3 0 0 0,2-2 0 0 0,-1-1 0 0 0,1 1 0 0 0,-1-1 0 0 0,0 1 0 0 0,0-1 0 0 0,1 0 0 0 0,-1 0 0 0 0,-1 0 0 0 0,1-1 0 0 0,0 1 0 0 0,0-1 0 0 0,-3 1 0 0 0,-2 1 11 0 0,4-3 32 0 0,2-2-36 0 0,0 0 0 0 0,0 1 1 0 0,0-1-1 0 0,0 0 1 0 0,0 0-1 0 0,1 0 0 0 0,-1 0 1 0 0,1 0-1 0 0,-1 0 1 0 0,1-1-1 0 0,0 1 1 0 0,0-1-1 0 0,0 1 0 0 0,0 0 1 0 0,0-1-1 0 0,0 1 1 0 0,1-2-8 0 0,-3-8 50 0 0,1-1 1 0 0,1 0 0 0 0,0-2-51 0 0,-1 1 12 0 0,-7-71 6 0 0,1 20 39 0 0,2-12-57 0 0,6 62 41 0 0,0-1 1 0 0,2 0-1 0 0,-1 1 0 0 0,5-14-41 0 0,-6 29 4 0 0,0-1 1 0 0,0 1-1 0 0,0-1 0 0 0,0 1 0 0 0,1-1 0 0 0,-1 1 1 0 0,0-1-1 0 0,0 1 0 0 0,0 0 0 0 0,1-1 0 0 0,-1 1 1 0 0,0-1-1 0 0,1 1 0 0 0,-1 0 0 0 0,0-1 0 0 0,1 1 1 0 0,-1 0-1 0 0,1-1 0 0 0,-1 1-4 0 0,0 0 2 0 0,1 0 1 0 0,-1 0-1 0 0,0 0 0 0 0,0-1 1 0 0,0 1-1 0 0,1 0 1 0 0,-1 0-1 0 0,0 0 0 0 0,0 0 1 0 0,0-1-1 0 0,0 1 1 0 0,0 0-1 0 0,1 0 0 0 0,-1 0 1 0 0,0 0-1 0 0,0-1 0 0 0,0 1 1 0 0,0 0-1 0 0,0 0 1 0 0,0-1-1 0 0,0 1 0 0 0,0 0 1 0 0,0 0-1 0 0,0 0 0 0 0,0-1 1 0 0,0 1-1 0 0,0 0-2 0 0,3 1 54 0 0,1 2-47 0 0,-1-1 0 0 0,1 1 0 0 0,0 1 0 0 0,-1-1 0 0 0,0 0 0 0 0,1 1 0 0 0,-2-1 0 0 0,1 1 0 0 0,0 0 0 0 0,-1 0 0 0 0,1 0 0 0 0,-1 1 0 0 0,0-1 0 0 0,-1 0 0 0 0,1 1 0 0 0,-1-1 0 0 0,0 1 0 0 0,0 0-7 0 0,7 32-466 0 0,2 32 466 0 0,-9-52-497 0 0,-1-1 1 0 0,0 1 496 0 0,-1 15-4753 0 0,3-8-927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09.3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320 4 6447 0 0,'0'0'142'0'0,"0"0"22"0"0,-1 1 13 0 0,-4 1-144 0 0,-1 0-1 0 0,1-1 1 0 0,0 0-1 0 0,0 0 1 0 0,-1 0 0 0 0,0 0-33 0 0,-19 3-7 0 0,9 1 354 0 0,6-3 225 0 0,1 1 1 0 0,-1 0-1 0 0,-3 2-572 0 0,-35 13 1440 0 0,36-14-1213 0 0,1 0 0 0 0,-1-1-1 0 0,-2 0-226 0 0,0 1 1407 0 0,-2 1-854 0 0,-7-1-537 0 0,16-3-16 0 0,-3-4 1308 0 0,6 2-584 0 0,-1-1-708 0 0,0-2-16 0 0,0 0 0 0 0,2-4 0 0 0,0 1 0 0 0,0 1 72 0 0,3 5 299 0 0,-1 1-308 0 0,1 0 1 0 0,0-1 0 0 0,0 1-1 0 0,0 0 1 0 0,0 0-1 0 0,-1-1 1 0 0,1 1 0 0 0,0 0-1 0 0,0 0 1 0 0,0-1-1 0 0,0 1 1 0 0,0 0-1 0 0,0 0 1 0 0,0-1 0 0 0,0 1-1 0 0,0 0 1 0 0,0-1-1 0 0,0 1 1 0 0,0 0-1 0 0,0 0 1 0 0,0-1 0 0 0,0 1-1 0 0,0 0 1 0 0,0-1-1 0 0,0 1-63 0 0,2-1 11 0 0,0 0-6 0 0,12-1-5 0 0,-11 1 0 0 0,0 1 0 0 0,10 1 0 0 0,26 9 0 0 0,-1-1 0 0 0,-28-7 0 0 0,-1 1 0 0 0,0 0 0 0 0,1 0 0 0 0,26 8 0 0 0,-21-7 0 0 0,0-1 0 0 0,0 0 0 0 0,1-1 0 0 0,0 0 0 0 0,1-1 0 0 0,21 1 0 0 0,-25-1 0 0 0,1 0 0 0 0,-1-1 0 0 0,5-1 0 0 0,43-3 0 0 0,-26 2 0 0 0,10-3 0 0 0,-36 4 0 0 0,-1 1 0 0 0,1 0 0 0 0,0 0 0 0 0,8 2 0 0 0,-6-1 0 0 0,0 0 0 0 0,8-1 0 0 0,-14 0 0 0 0,22-1 0 0 0,16 1 0 0 0,-20 3 0 0 0,5 0 0 0 0,68-4 0 0 0,17-6 0 0 0,-59 0 0 0 0,8-4 0 0 0,-26 5 0 0 0,-12 2 0 0 0,13-3 0 0 0,-17 2 0 0 0,0 2 0 0 0,0 1 0 0 0,11 0 0 0 0,-13 0 0 0 0,78-7 0 0 0,-55 4 0 0 0,-26 3 0 0 0,0 0 0 0 0,0 1 0 0 0,14 1 0 0 0,-21 0 338 0 0,0 0 0 0 0,0 0-1 0 0,5-2-337 0 0,16 0 1019 0 0,23 0-1003 0 0,-51 2-16 0 0,1 1 0 0 0,-1-1 0 0 0,1 0 0 0 0,0 0 0 0 0,-1 0 0 0 0,1-1 0 0 0,-1 1 0 0 0,1 0 0 0 0,0-1 0 0 0,-1 1 0 0 0,2-1 0 0 0,0 0 0 0 0,0 0 0 0 0,0 0 0 0 0,0 0 0 0 0,0 0 0 0 0,1 1 0 0 0,-1 0 0 0 0,0-1 0 0 0,3 1 0 0 0,-2 0 0 0 0,-1 0 0 0 0,-1-1 0 0 0,1 1 0 0 0,-1 0 0 0 0,1 0 0 0 0,0 1 0 0 0,1-1 0 0 0,3 2 0 0 0,-7-2 0 0 0,1 1 0 0 0,-1-1 0 0 0,0 0 0 0 0,1 0 0 0 0,-1 0 0 0 0,0 0 0 0 0,1 1 0 0 0,-1-1 0 0 0,0 0 0 0 0,0 0 0 0 0,1 1 0 0 0,-1-1 0 0 0,0 0 0 0 0,0 0 0 0 0,0 1 0 0 0,1-1 0 0 0,-1 0 0 0 0,0 1 0 0 0,0-1 0 0 0,0 0 0 0 0,0 1 0 0 0,0-1 0 0 0,0 1 0 0 0,0 0 0 0 0,0-1 0 0 0,0 1 0 0 0,0-1 0 0 0,0 1 0 0 0,0-1 0 0 0,0 1 0 0 0,-1-1 0 0 0,1 1 0 0 0,0-1 0 0 0,0 1 0 0 0,-1-1 0 0 0,1 1 0 0 0,-6 5-64 0 0,4-6-553 0 0,0 1 0 0 0,0-1 0 0 0,1 0 0 0 0,-1 0 0 0 0,0 0 0 0 0,0 0 0 0 0,0 0 0 0 0,0 0 0 0 0,1 0 0 0 0,-1 0 0 0 0,-2-1 617 0 0,3 0 602 0 0,-3 1-2137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2.2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 83 6447 0 0,'0'0'298'0'0,"0"0"-10"0"0,-2 1-188 0 0,0-1 63 0 0,1 1 0 0 0,-1-1-1 0 0,0 0 1 0 0,0 0 0 0 0,0 0 0 0 0,0 0 0 0 0,0 0 0 0 0,0 0 0 0 0,0 0 0 0 0,0-1 0 0 0,1 1 0 0 0,-1 0 0 0 0,0-1 0 0 0,0 0-1 0 0,0 1-162 0 0,1-1 131 0 0,0 0 0 0 0,0 1 0 0 0,-1 0 0 0 0,1-1 0 0 0,0 1 0 0 0,0 0-1 0 0,-1 0 1 0 0,0 0-131 0 0,0-1 76 0 0,0 1 0 0 0,0 0 0 0 0,0-1 0 0 0,0 1 0 0 0,0-1-1 0 0,0 0 1 0 0,1 0 0 0 0,-1 0-76 0 0,-6-2 1 0 0,-7-4 2490 0 0,15 6-2420 0 0,0 1 0 0 0,0 0 0 0 0,0 0 0 0 0,0 0 0 0 0,-1 0 0 0 0,1 0 0 0 0,0 0 0 0 0,0 0 0 0 0,0 0 0 0 0,0 0 0 0 0,0 0 0 0 0,-1 0 0 0 0,1 0 0 0 0,0 0 0 0 0,0 0 0 0 0,0 0 0 0 0,0 0 0 0 0,-1 0-1 0 0,1 0 1 0 0,0 0 0 0 0,0 0 0 0 0,0 0 0 0 0,0 0 0 0 0,0 0 0 0 0,-1 0 0 0 0,1 0 0 0 0,0 0 0 0 0,0 0 0 0 0,0 1 0 0 0,0-1 0 0 0,0 0 0 0 0,-1 0 0 0 0,1 0-71 0 0,3 4 854 0 0,8 6-413 0 0,-4-5-440 0 0,1 1 1 0 0,0-2-1 0 0,1 1 0 0 0,-1-1 0 0 0,1 0 0 0 0,0-1 0 0 0,0 0 0 0 0,0 0 1 0 0,0-1-1 0 0,0 0 0 0 0,1-1 0 0 0,-1 0 0 0 0,1-1 0 0 0,1 0-1 0 0,3 1 0 0 0,-1 0 0 0 0,1 0 0 0 0,0 1 0 0 0,7 3 0 0 0,12 1 0 0 0,-12-3-59 0 0,6 1 809 0 0,0 2-1 0 0,23 7-749 0 0,-19-5 188 0 0,0-2-1 0 0,0 0 1 0 0,28 0-188 0 0,-22-2 45 0 0,15 0-45 0 0,1-3 0 0 0,26-3 0 0 0,-47 1 0 0 0,-8 1 0 0 0,7-1 0 0 0,17-3 0 0 0,133-23 0 0 0,83-29 0 0 0,-222 47 0 0 0,5 1 0 0 0,40-9 0 0 0,-5 1 0 0 0,1 3 0 0 0,23 1 0 0 0,3 1 0 0 0,-13 4 72 0 0,-81 5 46 0 0,1 1 0 0 0,0 1 1 0 0,0 0-1 0 0,0 1 0 0 0,9 2-118 0 0,24 2 779 0 0,-37-4-666 0 0,0 0 0 0 0,-1 0 0 0 0,1-1 1 0 0,0-1-1 0 0,0 0-113 0 0,-4 0 40 0 0,5 0-40 0 0,52-3 0 0 0,-34 6 0 0 0,-24-1 0 0 0,-4-1 0 0 0,0 0 0 0 0,1 0 0 0 0,-1 0 0 0 0,0-1 0 0 0,0 1 0 0 0,3-2 0 0 0,4 1 0 0 0,0-1 0 0 0,7 0 0 0 0,-14 3 0 0 0,4-2 0 0 0,-7 1 0 0 0,0 0 0 0 0,0-1 0 0 0,0 1 0 0 0,0 0 0 0 0,0 0 0 0 0,0 0 0 0 0,0 0 0 0 0,0 0 0 0 0,0-1 0 0 0,0 1 0 0 0,0 0 0 0 0,0 0 0 0 0,0 0 0 0 0,0 0 0 0 0,0 0 0 0 0,-1 0 0 0 0,1-1 0 0 0,0 1 0 0 0,0 0 0 0 0,0 0 0 0 0,0 0 0 0 0,0 0 0 0 0,0 0 0 0 0,-1 0 0 0 0,1 0 0 0 0,0 0 0 0 0,0 0 0 0 0,0 0 0 0 0,0 0 0 0 0,0-1 0 0 0,-1 1 0 0 0,1 0 0 0 0,0 0 0 0 0,-3-1 17 0 0,-1 0 0 0 0,1 0 0 0 0,0 1 0 0 0,-1-1 0 0 0,1 1 0 0 0,-1-1 0 0 0,-1 1-17 0 0,-28 2 992 0 0,27-2-663 0 0,-10 2-13 0 0,0 0 1 0 0,-2 2-317 0 0,-19 2-25 0 0,5-2 25 0 0,-1-1 0 0 0,-1-2 0 0 0,-229 4 0 0 0,129-9 0 0 0,67 1 0 0 0,-21 3 0 0 0,59 2 0 0 0,-140 8 0 0 0,105-3 0 0 0,-40 10 0 0 0,17-1 0 0 0,-1-4 0 0 0,-21-2 0 0 0,69-6 0 0 0,16-2 0 0 0,-1 0 0 0 0,-2-2 0 0 0,7 0 0 0 0,-8-1 0 0 0,-15-3 0 0 0,1-1 0 0 0,-51-9 0 0 0,-4-2 0 0 0,-5-1 0 0 0,64 13 55 0 0,26 3-396 0 0,0 0 0 0 0,0-1 0 0 0,1 0-1 0 0,-1-1 1 0 0,0 0 0 0 0,-7-4 341 0 0,5-2 0 0 0,7 6 0 0 0,-5 1 0 0 0,9 3 0 0 0,1 0 0 0 0,-6 0 0 0 0,7-1 0 0 0,0 0 0 0 0,0 1 0 0 0,0-1 0 0 0,0 0 0 0 0,0 0 0 0 0,0 1 0 0 0,0-1 0 0 0,0 0 0 0 0,0 1 0 0 0,0-1 0 0 0,1 1 0 0 0,-1-1 0 0 0,0 1 0 0 0,0 0 0 0 0,-1 1 0 0 0,-8 4 0 0 0,8-2 0 0 0,1-2 0 0 0,-3 7 0 0 0,3 0 0 0 0,5 1 0 0 0,-2-8 0 0 0,0 1 0 0 0,0 0 0 0 0,0-1 0 0 0,0 0 0 0 0,1 1 0 0 0,-1-1 0 0 0,1 0 0 0 0,0 0 0 0 0,0-1 0 0 0,0 1 0 0 0,0-1 0 0 0,0 1 0 0 0,0-1 0 0 0,0 0 0 0 0,0 0 0 0 0,1 0 0 0 0,9 2 0 0 0,-1-1 0 0 0,1 0 0 0 0,9-1 0 0 0,-3 0 0 0 0,26 0 0 0 0,0-1 0 0 0,16-4 0 0 0,-4 1 0 0 0,146-13 0 0 0,-86 14 0 0 0,-27 1 0 0 0,-39 1 0 0 0,8-3 0 0 0,-33 1 0 0 0,42-4 0 0 0,45 3 0 0 0,-102 4 0 0 0,40 0 0 0 0,0 2 0 0 0,19 6 0 0 0,-21-3 0 0 0,0-2 0 0 0,4-2 0 0 0,-25 1 0 0 0,11 2 0 0 0,16 2 0 0 0,15-1 0 0 0,-13 0 0 0 0,23-2 0 0 0,185-4 0 0 0,-244 0 0 0 0,0 2 0 0 0,0 1 0 0 0,-1 0 0 0 0,52 1 0 0 0,-27-2 0 0 0,-27-1 0 0 0,1-1 0 0 0,1-1 0 0 0,-4-1 0 0 0,2 1 0 0 0,-11 1 0 0 0,16 0 0 0 0,-13-2 0 0 0,3 0 125 0 0,-12 2 42 0 0,14 1-875 0 0,-24-3-1578 0 0,-2 0-4540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4.1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97 1 8287 0 0,'0'0'382'0'0,"0"0"-8"0"0,0 0-170 0 0,-8 0 1172 0 0,3 0-864 0 0,3 0 0 0 0,2 0 0 0 0,0 0 0 0 0,0 0 0 0 0,0 0 0 0 0,-1 0 0 0 0,-2 2-387 0 0,-2 0 1264 0 0,-11 9 708 0 0,-4 6-657 0 0,19-14-1291 0 0,-1 4-133 0 0,-2 12 562 0 0,5-13 147 0 0,0-3-588 0 0,0-1 306 0 0,0-1-294 0 0,6 5-147 0 0,1 0 0 0 0,-1 0 0 0 0,1-1-1 0 0,0 0 1 0 0,1-1 0 0 0,-1 1 0 0 0,1-2-1 0 0,0 1 1 0 0,5 0-2 0 0,25 10 0 0 0,-1 0 0 0 0,-1 3 0 0 0,5 4 0 0 0,-7-3 0 0 0,52 28 0 0 0,-19-11 0 0 0,-24-12 0 0 0,3 3 0 0 0,-37-20 0 0 0,0-1 0 0 0,1 0 0 0 0,2 0 0 0 0,-1 0 0 0 0,-4-2 72 0 0,-6-2 299 0 0,-2-1 117 0 0,0 0 21 0 0,0 0-66 0 0,0 1-294 0 0,-1 11-132 0 0,-1-8-19 0 0,0-2 3 0 0,-4 8-1 0 0,-1 0 0 0 0,1 0 0 0 0,-2 0 0 0 0,0-1 0 0 0,-6 6 0 0 0,-12 16 0 0 0,-40 65 0 0 0,3-3 0 0 0,38-56 0 0 0,11-16 0 0 0,-12 13 0 0 0,-2-1 0 0 0,-2-2 0 0 0,0-1 0 0 0,-15 9 0 0 0,28-27 0 0 0,1-1 0 0 0,-2-1 0 0 0,-8 4 0 0 0,8-4 0 0 0,9-6 0 0 0,1 2 0 0 0,-4 3 0 0 0,8-6 0 0 0,1-1 0 0 0,1-1 0 0 0,-1 1 0 0 0,1 0 0 0 0,0 0 0 0 0,0 1 0 0 0,0-1 0 0 0,-7 7 0 0 0,16-14 0 0 0,-1 0 0 0 0,8-4 0 0 0,6-4 0 0 0,12-10 0 0 0,-12 9 0 0 0,0-1 0 0 0,4-6 0 0 0,34-30 0 0 0,-18 18 0 0 0,-11 10 0 0 0,-12 8 0 0 0,-5 6 0 0 0,0-1 0 0 0,-1-1 0 0 0,1-2 0 0 0,4-8 0 0 0,-11 14 0 0 0,0 0 0 0 0,1 1 0 0 0,-1 0 0 0 0,1 0 0 0 0,2-1 0 0 0,0 2 0 0 0,6-1 0 0 0,-12 5 0 0 0,7-5 0 0 0,-6 4 0 0 0,-1 1 0 0 0,0 0 0 0 0,-1-1 0 0 0,1 1 0 0 0,-1 0 0 0 0,0-1 0 0 0,1 1 0 0 0,-1-1 0 0 0,0 0 0 0 0,0 1 0 0 0,0-1 0 0 0,0 0 0 0 0,0 0 0 0 0,0-1 0 0 0,3-4 0 0 0,-2-5 0 0 0,-2 9 0 0 0,-1 0 0 0 0,0-5 0 0 0,-2 0 0 0 0,-1 0 0 0 0,-7-13 0 0 0,6 7 0 0 0,4 11 0 0 0,0 0 0 0 0,-1 0 0 0 0,1-1 0 0 0,-1 1 0 0 0,0 0 0 0 0,1 0 0 0 0,-1 0 0 0 0,0 1 0 0 0,-1-2 0 0 0,-23-29 0 0 0,15 17 0 0 0,0 2 0 0 0,-1 0 0 0 0,0 0 0 0 0,-1 1 0 0 0,-8-5 0 0 0,-14-12 0 0 0,18 16 0 0 0,-6-5 0 0 0,-2-1 0 0 0,-16-17 0 0 0,-2-1 0 0 0,13 11 0 0 0,18 15 0 0 0,-2 1 0 0 0,-5-4 0 0 0,6 4 0 0 0,10 9 0 0 0,0-1 0 0 0,0 1 0 0 0,0 0 0 0 0,-1 0 0 0 0,1 0 0 0 0,-1 0 0 0 0,-47-21 0 0 0,46 21 0 0 0,0 2 0 0 0,0 4 0 0 0,6-1 0 0 0,3 0 0 0 0,11 4 0 0 0,-9-4 0 0 0,18 11 0 0 0,-13-7 0 0 0,-1-1 0 0 0,1-1 0 0 0,7 3 0 0 0,27 6 0 0 0,1-2 0 0 0,38 4 0 0 0,-25-1 0 0 0,-16-4 0 0 0,-11-3 0 0 0,27 12 0 0 0,-19-5 0 0 0,27 11 0 0 0,-30-10 0 0 0,-37-16 0 0 0,0 0 0 0 0,1 0 0 0 0,-1 0 0 0 0,0 0 0 0 0,0 0 0 0 0,0 0 0 0 0,1 0 0 0 0,-1 0 0 0 0,0 0 0 0 0,0 1 0 0 0,0-1 0 0 0,0 0 0 0 0,1 0 0 0 0,-1 0 0 0 0,0 0 0 0 0,0 0 0 0 0,0 1 0 0 0,0-1 0 0 0,0 0 0 0 0,1 0 0 0 0,-1 0 0 0 0,0 0 0 0 0,0 1 0 0 0,0-1 0 0 0,0 0 0 0 0,0 0 0 0 0,0 1 0 0 0,0-1 0 0 0,0 0 0 0 0,0 0 0 0 0,-2 2 0 0 0,0 1 0 0 0,0-1 0 0 0,0-1 0 0 0,-1 1 0 0 0,1 0 0 0 0,-1 0 0 0 0,1-1 0 0 0,-1 0 0 0 0,-1 1 0 0 0,-3 2 0 0 0,-11 8 0 0 0,1 1 0 0 0,1 0 0 0 0,0 1 0 0 0,-9 10 0 0 0,15-15 0 0 0,4-3 0 0 0,0 1 0 0 0,0-1 0 0 0,-4 7 0 0 0,-5 9 0 0 0,0 0 0 0 0,-8 21 0 0 0,-4 11 0 0 0,-3-2 0 0 0,-18 24 0 0 0,-76 94 0 0 0,49-76 0 0 0,50-60 0 0 0,2 1 0 0 0,-1 5 0 0 0,23-37-481 0 0,5-7 36 0 0,5-6-412 0 0,1-6-1381 0 0,1-3-4925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6.6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24 159 6447 0 0,'0'0'142'0'0,"0"0"22"0"0,0 0 13 0 0,-1 0-20 0 0,-4 1-50 0 0,5-1-71 0 0,-1 0-1 0 0,1 0 1 0 0,-1 0-1 0 0,1 0 1 0 0,-1 0-1 0 0,1 0 1 0 0,0 0-1 0 0,-1 0 1 0 0,1 0-1 0 0,-1 0 0 0 0,1-1 1 0 0,-1 1-1 0 0,1 0 1 0 0,-1 0-1 0 0,1 0 1 0 0,-1-1-1 0 0,1 1 1 0 0,0 0-1 0 0,-1-1-35 0 0,0 1 263 0 0,1-1 0 0 0,-1 1 0 0 0,1 0 0 0 0,-1-1 0 0 0,1 1 0 0 0,-1 0 0 0 0,0 0 0 0 0,1-1 0 0 0,-1 1 0 0 0,0 0 0 0 0,1 0 0 0 0,-1 0 0 0 0,0 0-263 0 0,26-1 3831 0 0,-11 0-3668 0 0,1 0 0 0 0,-1-1 0 0 0,0-1 0 0 0,13-4-163 0 0,73-25 803 0 0,2 5-1 0 0,21 0-802 0 0,46 0 0 0 0,-130 22 0 0 0,102-12 0 0 0,-105 15 0 0 0,0 1 0 0 0,32 3 0 0 0,-44 1 0 0 0,0 0 0 0 0,-1 1 0 0 0,0 1 0 0 0,0 2 0 0 0,0 0 0 0 0,-1 1 0 0 0,8 5 0 0 0,-11-2 103 0 0,-13-3 375 0 0,-3-4-128 0 0,-3-3-138 0 0,1-1-169 0 0,-1 0 0 0 0,0 1 0 0 0,1-1 0 0 0,-1 1 0 0 0,0-1 0 0 0,0 0 1 0 0,0 1-1 0 0,1-1 0 0 0,-1 1 0 0 0,0-1 0 0 0,0 1 0 0 0,0-1 0 0 0,0 0 0 0 0,0 1 0 0 0,0-1 0 0 0,1 1-43 0 0,-1 2 200 0 0,0 4-184 0 0,-1-5-16 0 0,1-1 0 0 0,-1 0 0 0 0,0 0 0 0 0,0 1 0 0 0,1-1 0 0 0,-1 0 0 0 0,0 0 0 0 0,0 0 0 0 0,0 0 0 0 0,0 0 0 0 0,0 0 0 0 0,-1 0 0 0 0,1 0 0 0 0,0-1 0 0 0,-1 2 0 0 0,-22 9 0 0 0,22-11 0 0 0,-9 4 0 0 0,0 0 0 0 0,-1-1 0 0 0,1-1 0 0 0,-11 1 0 0 0,-47 2 0 0 0,33-3 0 0 0,7 0 0 0 0,-16 1 0 0 0,-1-1 0 0 0,1-2 0 0 0,-23-4 0 0 0,-46-8 0 0 0,-33 5 0 0 0,-45-5 0 0 0,146 7 0 0 0,-25-9 0 0 0,69 14 0 0 0,-24-6 0 0 0,11 3 0 0 0,1 0 0 0 0,-16-1 0 0 0,16 2 0 0 0,-5-2 0 0 0,65 2 0 0 0,85-7 0 0 0,-50 3 0 0 0,-26 2 0 0 0,43 2 0 0 0,211 33 0 0 0,-194-16 0 0 0,64 13 0 0 0,-158-24 0 0 0,68 13 0 0 0,-85-16 7 0 0,0 0 9 0 0,0 0 0 0 0,0 0 1 0 0,0 1-1 0 0,3 1-16 0 0,-7-3 7 0 0,0 0 0 0 0,0 0 1 0 0,0 0-1 0 0,0 0 0 0 0,0 0 0 0 0,0 0 0 0 0,0 0 0 0 0,0 0 0 0 0,0 0 0 0 0,0 0 1 0 0,0 0-1 0 0,0 0 0 0 0,0 0 0 0 0,0 0 0 0 0,0 0 0 0 0,0 0 0 0 0,0 0 1 0 0,0 0-1 0 0,0 0 0 0 0,0 0 0 0 0,0 1 0 0 0,0-1 0 0 0,0 0 0 0 0,0 0 0 0 0,0 0 1 0 0,0 0-1 0 0,0 0 0 0 0,0 0 0 0 0,0 0 0 0 0,0 0 0 0 0,0 0 0 0 0,-1 0 0 0 0,1 0 1 0 0,0 0-1 0 0,0 0 0 0 0,1 0 0 0 0,-1 0 0 0 0,0 0 0 0 0,0 0 0 0 0,0 0 0 0 0,0 0 1 0 0,0 0-1 0 0,0 0 0 0 0,0 0 0 0 0,0 0 0 0 0,0 0 0 0 0,0 1 0 0 0,0-1 1 0 0,0 0-1 0 0,0 0 0 0 0,0 0 0 0 0,0 0-7 0 0,-10 4 395 0 0,1 0-1 0 0,-1 0 1 0 0,0-1 0 0 0,-5 1-395 0 0,-12 3 26 0 0,-19 6-26 0 0,-1-3 0 0 0,-1-2 0 0 0,-19 1 0 0 0,37-7 0 0 0,-22-1 0 0 0,17-1 0 0 0,-1 2 0 0 0,-195 25 0 0 0,58-2 0 0 0,168-24 0 0 0,0 0 0 0 0,0-1 0 0 0,0 0 0 0 0,-1 0 0 0 0,5 0 0 0 0,1 0 0 0 0,0 0 0 0 0,0 0 0 0 0,0 0 0 0 0,-1 0 0 0 0,1 0 0 0 0,0 0 0 0 0,0 0 0 0 0,0 0 0 0 0,-1 0 0 0 0,1 0 0 0 0,0 0 0 0 0,0 0 0 0 0,0 0 0 0 0,0 0 0 0 0,-1 0 0 0 0,1 0 0 0 0,0 0 0 0 0,0-1 0 0 0,0 1 0 0 0,0 0 0 0 0,-1 0 0 0 0,1 0 0 0 0,0 0 0 0 0,0 0 0 0 0,0 0 0 0 0,0-1 0 0 0,0 1 0 0 0,-1 0 0 0 0,1 0 0 0 0,3-2 0 0 0,0-1 0 0 0,-1 2 0 0 0,1-1 0 0 0,0 0 0 0 0,0 0 0 0 0,1 1 0 0 0,-1 0 0 0 0,3-1 0 0 0,0-1 0 0 0,74-29 0 0 0,0 3 0 0 0,11 1 0 0 0,-56 20 0 0 0,0 2 0 0 0,1 2 0 0 0,4 0 0 0 0,-16 2 0 0 0,11 0 0 0 0,0 2 0 0 0,0 2 0 0 0,23 3 0 0 0,-12 0 0 0 0,21 7 0 0 0,-54-10 0 0 0,9 3 0 0 0,-1 0 0 0 0,0 2 0 0 0,7 2 0 0 0,-8-1 0 0 0,-15-7 0 0 0,0 1 0 0 0,0-1 0 0 0,0 1 0 0 0,-1 1 0 0 0,1-1 0 0 0,-1 1 0 0 0,4 2 0 0 0,7 8 0 0 0,-5-4 0 0 0,-8-6 0 0 0,0 0 0 0 0,7 10 20 0 0,-3-1-241 0 0,-3-21-2266 0 0,-2-1 973 0 0,-1-2-20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18.2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 0 6447 0 0,'0'0'298'0'0,"0"0"-10"0"0,0 0-118 0 0,-1 2 206 0 0,-7 12 620 0 0,7-12-484 0 0,0 1 206 0 0,0-2-663 0 0,1-1-1 0 0,0 0 1 0 0,0 0 0 0 0,0 0 0 0 0,0 0 0 0 0,0 1 0 0 0,-1-1 0 0 0,1 0 0 0 0,0 0 0 0 0,0 0 0 0 0,0 1 0 0 0,0-1 0 0 0,0 0-1 0 0,0 0 1 0 0,0 1 0 0 0,0-1 0 0 0,0 0 0 0 0,0 0 0 0 0,0 0 0 0 0,0 1 0 0 0,0-1 0 0 0,0 0 0 0 0,0 0 0 0 0,0 1-1 0 0,0-1 1 0 0,0 0 0 0 0,0 0-55 0 0,4 16 2408 0 0,-3-14-1896 0 0,0 0 0 0 0,2 1-474 0 0,0 1-1 0 0,0-1 0 0 0,0 1 1 0 0,0-1-1 0 0,1 0 0 0 0,0 0 1 0 0,0-1-1 0 0,-1 1 0 0 0,1-1 1 0 0,2 1-38 0 0,11 5 106 0 0,0-1 1 0 0,1 0-107 0 0,3 0 21 0 0,156 68 2027 0 0,-145-60-2048 0 0,-14-7 0 0 0,0 0 0 0 0,12 9 0 0 0,73 46 0 0 0,-96-58 0 0 0,-1 0 72 0 0,-5-4 299 0 0,-1-1 117 0 0,0 0 21 0 0,0 0-66 0 0,-1 1-294 0 0,-1 2-147 0 0,0 0 0 0 0,0-1 0 0 0,0 1 0 0 0,-1-1-1 0 0,1 0 1 0 0,-1 1 0 0 0,1-1 0 0 0,-2 1-2 0 0,-2 0 1 0 0,2 0-1 0 0,1-1 0 0 0,-1 1 0 0 0,0-1 0 0 0,-3 1 0 0 0,-2 2 0 0 0,-35 16 0 0 0,35-14 0 0 0,0 0 0 0 0,1 1 0 0 0,-1 0 0 0 0,1 1 0 0 0,-1 1 0 0 0,-8 10 0 0 0,7-8 0 0 0,-1 1 0 0 0,2 1 0 0 0,-14 16 0 0 0,10-13 0 0 0,-9 15 0 0 0,12-15 0 0 0,-2-1 0 0 0,-4 4 0 0 0,-72 92 0 0 0,79-100 0 0 0,-35 46 0 0 0,36-49 0 0 0,0 0 0 0 0,-1-1 0 0 0,0 1 0 0 0,-9 4 0 0 0,11-9 0 0 0,6-4 0 0 0,1 0 0 0 0,0-1 0 0 0,0 1 0 0 0,0 0 0 0 0,-1 0 0 0 0,1 0 0 0 0,0 0 0 0 0,0 0 0 0 0,-1 0 0 0 0,1-1 0 0 0,0 1 0 0 0,0 0 0 0 0,0 0 0 0 0,0 0 0 0 0,-1-1 0 0 0,1 1 0 0 0,0 0 0 0 0,0 0 0 0 0,0 0 0 0 0,0-1 0 0 0,0 1 0 0 0,0 0 0 0 0,0 0 0 0 0,0-1 0 0 0,0 1 0 0 0,-1 0 0 0 0,1 0 0 0 0,0-2 0 0 0,0 1 0 0 0,0-1 0 0 0,0 1 0 0 0,0-1 0 0 0,1 1 0 0 0,-1 0 0 0 0,0-1 0 0 0,1 1 0 0 0,-1-1 0 0 0,1 1 0 0 0,-1 0 0 0 0,1 0 0 0 0,-1-1 0 0 0,1 1 0 0 0,0-1 0 0 0,15-19 0 0 0,-10 14 0 0 0,17-20 0 0 0,1 2 0 0 0,1 1 0 0 0,17-13 0 0 0,-37 33 0 0 0,99-80 0 0 0,-70 57 0 0 0,-17 13 0 0 0,1 0 0 0 0,9-4 0 0 0,-6 5 0 0 0,0 1 0 0 0,1 1 0 0 0,3 0 0 0 0,-19 9 0 0 0,0 0 0 0 0,0-1 0 0 0,-1 0 0 0 0,1 0 0 0 0,3-3 0 0 0,-8 6 0 0 0,0-1 0 0 0,0 1 0 0 0,-1-1 0 0 0,1 0 0 0 0,0 1 0 0 0,0-1 0 0 0,0 0 0 0 0,0 0 0 0 0,0 0 0 0 0,-1 0 0 0 0,1 0 0 0 0,0 0 0 0 0,0-1 0 0 0,6-8 0 0 0,-6 8 0 0 0,-1-1 0 0 0,3-9 0 0 0,-4 9 0 0 0,1 1 0 0 0,-2-7 0 0 0,2 8 0 0 0,0-1 0 0 0,0 1 0 0 0,-1-1 0 0 0,1 0 0 0 0,-1 1 0 0 0,1-1 0 0 0,-1 1 0 0 0,1-1 0 0 0,-1 1 0 0 0,0-1 0 0 0,0 1 0 0 0,-1-2 0 0 0,-1-1 0 0 0,2 1 0 0 0,-1 0 0 0 0,1 0 0 0 0,-1 0 0 0 0,0 0 0 0 0,0 1 0 0 0,0-1 0 0 0,-1 1 0 0 0,1-1 0 0 0,-2 0 0 0 0,-2-3 0 0 0,-6-5 0 0 0,0 1 0 0 0,-1 0 0 0 0,-1 1 0 0 0,1 0 0 0 0,-1 1 0 0 0,-11-4 0 0 0,-8-6 30 0 0,-1-3-30 0 0,25 15 42 0 0,-16-10 550 0 0,1 1 776 0 0,-14-6-1368 0 0,4 2 17 0 0,21 11-17 0 0,-1 1-1 0 0,0 0 1 0 0,-13-4 0 0 0,3 3 0 0 0,14 4 0 0 0,0 1 0 0 0,0 0 0 0 0,-9-1 0 0 0,12 2 0 0 0,-18-1 0 0 0,22 2 0 0 0,2 2 0 0 0,-18 3 0 0 0,20-2 0 0 0,7 1 0 0 0,10 2 0 0 0,48 5 0 0 0,-14-2 0 0 0,7 4 0 0 0,-29-3 0 0 0,-1 1 0 0 0,0 1 0 0 0,11 8 0 0 0,-11-6 0 0 0,15 6 0 0 0,71 34 0 0 0,-89-35 0 0 0,-26-18 0 0 0,0 0 0 0 0,1 0 0 0 0,-1 1 0 0 0,1-1 0 0 0,-1 0 0 0 0,0 1 0 0 0,1-1 0 0 0,-1 0 0 0 0,0 1 0 0 0,0-1 0 0 0,1 0 0 0 0,-1 1 0 0 0,0-1 0 0 0,0 1 0 0 0,1-1 0 0 0,-1 1 0 0 0,-2 0 0 0 0,1 1 0 0 0,-1-1 0 0 0,1 1 0 0 0,-1-1 0 0 0,0 0 0 0 0,1 0 0 0 0,-1 0 0 0 0,0 0 0 0 0,-1 1 0 0 0,-2 1 0 0 0,-11 7 0 0 0,14-10 0 0 0,-11 8 0 0 0,-1 1 0 0 0,1 0 0 0 0,0 0 0 0 0,1 1 0 0 0,-8 9 0 0 0,10-9 0 0 0,3-3 0 0 0,1 1 0 0 0,-6 7 0 0 0,4-5 0 0 0,1-1 0 0 0,-4 3 0 0 0,4-6 0 0 0,1 1 0 0 0,1 0 0 0 0,-1 0 0 0 0,1 1 0 0 0,-2 4 0 0 0,-4 7 0 0 0,-1-1 0 0 0,0 0 0 0 0,-11 12 0 0 0,-14 18 0 0 0,13-16 0 0 0,-1-1 0 0 0,-1-2 0 0 0,-8 6 0 0 0,25-26-11 0 0,3-2-9 0 0,0-1 0 0 0,-1-1-1 0 0,1 1 1 0 0,-1-1-1 0 0,0 0 1 0 0,-3 0 20 0 0,21-22-3343 0 0,-2 4-1229 0 0,2-2-1228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29.0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223 154 4607 0 0,'0'0'102'0'0,"-1"1"20"0"0,-5 1-21 0 0,3-1-70 0 0,-1 0 0 0 0,1 0 0 0 0,-1 0 0 0 0,1-1 0 0 0,-3 1-31 0 0,-3 0 471 0 0,0-1 0 0 0,1 0-1 0 0,-1-1 1 0 0,-1 0-471 0 0,-6-2 346 0 0,13 2-227 0 0,0-1 24 0 0,1 1 345 0 0,0 1 21 0 0,-1-2-285 0 0,1 1 100 0 0,0 0 0 0 0,0 0 0 0 0,0 1 0 0 0,0-1-1 0 0,0 0 1 0 0,0 1 0 0 0,0-1-324 0 0,-7 0 149 0 0,-1 1-61 0 0,8 0 283 0 0,0-1 117 0 0,-3 0-230 0 0,0 0-115 0 0,0 0 0 0 0,0 0 1 0 0,0 0-1 0 0,0 1 0 0 0,0-1 0 0 0,-1 1-143 0 0,-8 0 391 0 0,11-2 404 0 0,-1 1-98 0 0,3 0-548 0 0,-6-1-133 0 0,-1 4 56 0 0,7-1 299 0 0,1-1 117 0 0,0 0 21 0 0,0 0-66 0 0,1 2-294 0 0,8 5-133 0 0,4 0-16 0 0,-10-5 0 0 0,14 4 0 0 0,4-1 0 0 0,-12-2 0 0 0,1-2 0 0 0,-1 1 0 0 0,0-1 0 0 0,1-1 0 0 0,5 0 0 0 0,9 2 0 0 0,-19-1 0 0 0,1-1 0 0 0,-1 0 0 0 0,0 0 0 0 0,0 0 0 0 0,0 0 0 0 0,5-1 0 0 0,-1-1 0 0 0,0 1 0 0 0,0 1 0 0 0,0 0 0 0 0,0 0 0 0 0,3 0 0 0 0,-1 0 0 0 0,4-1 0 0 0,79-12 0 0 0,-63 10 0 0 0,-10 0 0 0 0,1 1 0 0 0,0 2 0 0 0,9 0 0 0 0,8 1 1470 0 0,17-2-1470 0 0,25 1 578 0 0,-39 0-578 0 0,41-6 0 0 0,-13 1 0 0 0,-59 4 0 0 0,0 0 0 0 0,0-1 0 0 0,0 0 0 0 0,0 0 0 0 0,0-1 0 0 0,10-5 0 0 0,-16 6 0 0 0,0 1 0 0 0,0-1 0 0 0,1 1 0 0 0,2-1 0 0 0,3 0 0 0 0,0 0 0 0 0,0-1 0 0 0,5-2 0 0 0,-13 4 0 0 0,9-4 0 0 0,1 1 0 0 0,-1 1 0 0 0,1 0 0 0 0,3 0 0 0 0,-3 1 0 0 0,-1 0 0 0 0,1-1 0 0 0,-1-1 0 0 0,4-2 0 0 0,-5 2 0 0 0,0 0 0 0 0,1 1 0 0 0,-1 1 0 0 0,1-1 0 0 0,5 1 0 0 0,-9 2 0 0 0,0-1 0 0 0,1 0 0 0 0,-1 0 0 0 0,0-1 0 0 0,0 0 0 0 0,5-2 0 0 0,-8 2 0 0 0,1 1 0 0 0,0-1 0 0 0,-1 1 0 0 0,1 1 0 0 0,0-1 0 0 0,-1 1 0 0 0,1 0 0 0 0,0 0 0 0 0,0 1 0 0 0,-1-1 0 0 0,4 2 0 0 0,-8-2 0 0 0,3 0 0 0 0,0 0 0 0 0,0 0 0 0 0,0 0 0 0 0,0-1 0 0 0,0 0 0 0 0,0 0 0 0 0,0 0 0 0 0,0 0 0 0 0,3-2 0 0 0,-3 2 0 0 0,0-1 0 0 0,0 1 0 0 0,0 0 0 0 0,0 0 0 0 0,0 0 0 0 0,0 1 0 0 0,0-1 0 0 0,0 1 0 0 0,0 0 0 0 0,1 1 0 0 0,2-1 236 0 0,-1 0-1 0 0,0 0 0 0 0,0 0 1 0 0,0-1-1 0 0,0 0 0 0 0,0 0 1 0 0,0 0-1 0 0,1-1-235 0 0,-4 1 19 0 0,-1 1 0 0 0,1-1 1 0 0,0 1-1 0 0,0 0 0 0 0,0 0 0 0 0,0 0 0 0 0,-1 0 1 0 0,1 1-1 0 0,0-1-19 0 0,15 1-8 0 0,-13-2 8 0 0,-3 0 0 0 0,0 1 0 0 0,0-1 0 0 0,0 1 0 0 0,0-1 0 0 0,0 1 0 0 0,0 0 0 0 0,0 0 0 0 0,0 0 0 0 0,2 0 0 0 0,15-2 0 0 0,-13 1 0 0 0,0 1 0 0 0,0-1 0 0 0,-1 1 0 0 0,1 0 0 0 0,0 0 0 0 0,0 1 0 0 0,4 1 0 0 0,-7-2 0 0 0,0 1 0 0 0,-1 0 0 0 0,1-1 0 0 0,0 0 0 0 0,0 1 0 0 0,0-1 0 0 0,0-1 0 0 0,0 1 0 0 0,0 0 0 0 0,0-1 0 0 0,0 1 0 0 0,0-1 0 0 0,2 0 0 0 0,-4 0 0 0 0,1 1 0 0 0,-1 0 0 0 0,0-1 0 0 0,1 1 0 0 0,-1 0 0 0 0,1 0 0 0 0,-1 0 0 0 0,1 0 0 0 0,-1 1 0 0 0,1-1 0 0 0,-1 0 0 0 0,0 1 0 0 0,1-1 0 0 0,-1 1 0 0 0,1-1 0 0 0,-1 1 0 0 0,13 3 0 0 0,18 0 0 0 0,-29-4 0 0 0,0 1 0 0 0,0-1 0 0 0,0 0 0 0 0,-1 0 0 0 0,1 0 0 0 0,0-1 0 0 0,3 1 0 0 0,-1-1 0 0 0,43-2 0 0 0,-33 3 0 0 0,34 1 0 0 0,-13 0 0 0 0,-14-1 0 0 0,-16-1 0 0 0,1 1 0 0 0,-1 0 0 0 0,5 1 0 0 0,-8-1 0 0 0,0 0 0 0 0,0 0 0 0 0,0 0 0 0 0,1-1 0 0 0,-1 1 0 0 0,0-1 0 0 0,0 0 0 0 0,2-1 0 0 0,11-2 0 0 0,-4 4 0 0 0,28 6 0 0 0,-22-2 0 0 0,-14-4 0 0 0,1-1 0 0 0,19 2 0 0 0,-20-1 0 0 0,-1 1 0 0 0,1 0 0 0 0,0 0 0 0 0,3 1 0 0 0,-7-1 0 0 0,1-1 0 0 0,0 0 0 0 0,-1 0 0 0 0,1 0 0 0 0,0 0 0 0 0,0 1 0 0 0,-1-1 0 0 0,1 0 0 0 0,0 0 0 0 0,-1 0 0 0 0,1-1 0 0 0,0 1 0 0 0,-1 0 0 0 0,1 0 0 0 0,0 0 0 0 0,-1 0 0 0 0,1-1 0 0 0,3 0 0 0 0,15-3 0 0 0,-16 4 0 0 0,1-1 0 0 0,-1 2 0 0 0,1-1 0 0 0,0 0 0 0 0,1 1 0 0 0,-1-1 0 0 0,-1 1 0 0 0,1-1 0 0 0,-1 0 0 0 0,1 0 0 0 0,0 0 0 0 0,7-2 0 0 0,0 2 0 0 0,53 5 0 0 0,-61-5 0 0 0,1 0 0 0 0,-1 0 0 0 0,1 0 0 0 0,-1 0 0 0 0,1-1 0 0 0,2 0 0 0 0,5 2 0 0 0,-1 4 0 0 0,1 0 0 0 0,-11-5 0 0 0,0 0 0 0 0,0 0 0 0 0,1 0 0 0 0,-1 0 0 0 0,0 0 0 0 0,1 0 0 0 0,-1 0 0 0 0,0 1 0 0 0,0-1 0 0 0,1 0 0 0 0,-1 0 0 0 0,0 0 0 0 0,0 0 0 0 0,0 1 0 0 0,1-1 0 0 0,-1 0 0 0 0,0 0 0 0 0,0 0 0 0 0,0 1 0 0 0,1-1 0 0 0,-1 0 0 0 0,0 0 0 0 0,0 1 0 0 0,0-1 0 0 0,0 0 0 0 0,0 0 0 0 0,0 1 0 0 0,0-1 0 0 0,0 1 0 0 0,-1-1 0 0 0,1 1 0 0 0,-1-1 0 0 0,1 1 0 0 0,-1-1 0 0 0,1 1 0 0 0,-1-1 0 0 0,0 1 0 0 0,1-1 0 0 0,-1 0 0 0 0,0 1 0 0 0,1-1 0 0 0,-1 0 0 0 0,0 0 0 0 0,0 1 0 0 0,-15 2 0 0 0,13-2 0 0 0,0 0 0 0 0,0-1 0 0 0,1 1 0 0 0,-1-1 0 0 0,-1 0 0 0 0,1 0 0 0 0,-1 0 0 0 0,-2 0 0 0 0,-10 1 0 0 0,-1 2 0 0 0,0 0 0 0 0,1 0 0 0 0,-11 5 0 0 0,23-7 0 0 0,-1 1 0 0 0,0-2 0 0 0,0 1 0 0 0,-1 0 0 0 0,1-1 0 0 0,0 0 0 0 0,-22 2 0 0 0,-91 21 0 0 0,102-20 0 0 0,0-2 0 0 0,-12 0 0 0 0,9-1 0 0 0,-11 3 0 0 0,-13 2 0 0 0,0-1 0 0 0,-1-3 0 0 0,-22-2 0 0 0,18 0 0 0 0,28 1 0 0 0,-1-1 0 0 0,0 0 0 0 0,-3-2 0 0 0,3-1 0 0 0,1 2 0 0 0,-1 0 0 0 0,0 1 0 0 0,-4 1 0 0 0,-23-1 0 0 0,25 1 0 0 0,-16 0 0 0 0,-27 8 0 0 0,-11 0 0 0 0,40-6 0 0 0,-83 6 0 0 0,84-3 0 0 0,0 0 0 0 0,-12 6 0 0 0,-15 3 0 0 0,-59 5 0 0 0,63-15 0 0 0,46-3 0 0 0,-4-2 0 0 0,1 0 0 0 0,0-1 0 0 0,0 0 0 0 0,-14-5 0 0 0,-12-1 0 0 0,17 3 0 0 0,1 0 0 0 0,-1-2 0 0 0,-3-3 0 0 0,-38-11 0 0 0,55 18 0 0 0,-1 0 0 0 0,0 1 0 0 0,-10-1 0 0 0,-12-2 0 0 0,18 3 0 0 0,0 0 0 0 0,0 1 0 0 0,-10 1 0 0 0,-14-1 0 0 0,20 2 0 0 0,17-1 0 0 0,0 1 0 0 0,0-1 0 0 0,-1 0 0 0 0,1 0 0 0 0,0-1 0 0 0,0 1 0 0 0,-1 0 0 0 0,0-1 0 0 0,-7-3 0 0 0,-3 1 0 0 0,9 3 0 0 0,2 2 0 0 0,-18-2 0 0 0,20 0 0 0 0,1 0 0 0 0,-1 0 0 0 0,1 0 0 0 0,0 0 0 0 0,-1 0 0 0 0,1 0 0 0 0,0 0 0 0 0,-1 0 0 0 0,1 0 0 0 0,0 0 0 0 0,-1 1 0 0 0,1-1 0 0 0,0 0 0 0 0,-1 0 0 0 0,1 0 0 0 0,0 0 0 0 0,-1 1 0 0 0,1-1 0 0 0,0 0 0 0 0,0 0 0 0 0,-1 0 0 0 0,1 1 0 0 0,0-1 0 0 0,0 1 0 0 0,1-1 0 0 0,-1 1 0 0 0,0-1 0 0 0,0 1 0 0 0,1-1 0 0 0,-1 1 0 0 0,0-1 0 0 0,1 0 0 0 0,-1 1 0 0 0,1-1 0 0 0,-1 0 0 0 0,0 1 0 0 0,1-1 0 0 0,-1 0 0 0 0,1 1 0 0 0,-1-1 0 0 0,1 0 0 0 0,3 3 0 0 0,-3-3 0 0 0,23 8 0 0 0,-23-8 0 0 0,5 3 0 0 0,0-1 0 0 0,0 0 0 0 0,0-1 0 0 0,1 1 0 0 0,-1-1 0 0 0,1 0 0 0 0,-1-1 0 0 0,0 1 0 0 0,2-2 0 0 0,102-11 0 0 0,-79 9 0 0 0,20 0 0 0 0,4 1 0 0 0,19-1 0 0 0,-28 1 0 0 0,6-2 0 0 0,106-9 0 0 0,-98 9 0 0 0,-29 0 0 0 0,1-1 0 0 0,-6 1 0 0 0,18-1 0 0 0,-29 5 0 0 0,55-3 0 0 0,44 4 0 0 0,-89 2 0 0 0,0 1 0 0 0,5 2 0 0 0,21 4 0 0 0,3 0 0 0 0,-19-3 0 0 0,17 0 0 0 0,191 19 0 0 0,-155-22 0 0 0,-10 0 0 0 0,-54-3 0 0 0,9-2 0 0 0,-15 1 0 0 0,0 0 0 0 0,0 1 0 0 0,7 1 0 0 0,-19 0 0 0 0,1-1 0 0 0,0 0 0 0 0,-1-1 0 0 0,1 0 0 0 0,0 0 0 0 0,0 0 0 0 0,-1-1 0 0 0,3 0 0 0 0,9-2 0 0 0,1 1 0 0 0,7 0 0 0 0,-7 1 0 0 0,0-1 0 0 0,4-1 0 0 0,-12 1 0 0 0,0 1 0 0 0,1 1 0 0 0,-1 0 0 0 0,1 0 0 0 0,-1 1 0 0 0,-9-1 0 0 0,2 0 0 0 0,0 0 0 0 0,0 0 0 0 0,0 0 0 0 0,0-1 0 0 0,0 1 0 0 0,1-1 0 0 0,-1 0 0 0 0,0 0 0 0 0,15-4 0 0 0,-8 3 0 0 0,0 0 0 0 0,-10 2 0 0 0,0 0 0 0 0,-1 0 0 0 0,1 0 0 0 0,0 0 0 0 0,-1 0 0 0 0,1 0 0 0 0,0-1 0 0 0,-1 1 0 0 0,1 0 0 0 0,-1-1 0 0 0,1 1 0 0 0,-1 0 0 0 0,1-1 0 0 0,-1 1 0 0 0,1 0 0 0 0,-1-1 0 0 0,0 1 0 0 0,0-1 0 0 0,1 1 0 0 0,-1 0 0 0 0,0-1 0 0 0,0 1 0 0 0,0-1 0 0 0,1 1 0 0 0,-1-1 0 0 0,0 1 0 0 0,0-1 0 0 0,0 1 0 0 0,0-1 0 0 0,0 1 0 0 0,0 0 0 0 0,0-1 0 0 0,0 1 0 0 0,0-1 0 0 0,0 1 0 0 0,-1-2 0 0 0,1 1 0 0 0,-1 0 0 0 0,1 0 0 0 0,-1 0 0 0 0,1 0 0 0 0,-1 0 0 0 0,0 0 0 0 0,1 0 0 0 0,-2 0 0 0 0,-6-7 0 0 0,5 7 0 0 0,2 1 0 0 0,-20-4 0 0 0,12 1 0 0 0,-1 1 0 0 0,1 0 0 0 0,0 1 0 0 0,-1 0 0 0 0,1 1 0 0 0,-1 0 0 0 0,-1 0 0 0 0,-10 1 0 0 0,3-1 0 0 0,1 2 0 0 0,-6 1 0 0 0,1 0 0 0 0,10-2 0 0 0,0-1 0 0 0,0 0 0 0 0,-7-1 0 0 0,-15-1 0 0 0,-87-3 0 0 0,57 4 0 0 0,41 2 0 0 0,0-2 0 0 0,0-1 0 0 0,-8-1 0 0 0,11-1 0 0 0,1 2 0 0 0,-1 1 0 0 0,0 0 0 0 0,-3 2 0 0 0,-25-2 0 0 0,29 0 0 0 0,-16 1 0 0 0,-109 12 0 0 0,25 3 0 0 0,-4 5 0 0 0,89-15 0 0 0,0 2 0 0 0,-28 9 0 0 0,-63 29 0 0 0,86-29 0 0 0,15-5 0 0 0,0-2 0 0 0,-5 1 0 0 0,-4 1 0 0 0,21-7 0 0 0,0 0 0 0 0,0-1 0 0 0,-12 2 0 0 0,-113 5 0 0 0,65-6 0 0 0,47-3 0 0 0,-11-1 0 0 0,-17-1 0 0 0,45 1 0 0 0,0-1 0 0 0,0 1 0 0 0,0-2 0 0 0,0 1 0 0 0,-2-2 0 0 0,-17-2 0 0 0,7-1 0 0 0,7 4 0 0 0,3 0 0 0 0,0-2 0 0 0,2-2 0 0 0,1 0 0 0 0,7 5 0 0 0,-1 1 0 0 0,1 0 0 0 0,0 0 0 0 0,0-1 0 0 0,-1 1 0 0 0,1 0 0 0 0,0 0 0 0 0,0-1 0 0 0,0 1 0 0 0,0 0 0 0 0,-1-1 0 0 0,1 1 0 0 0,0 0 0 0 0,0-1 0 0 0,0 1 0 0 0,0 0 0 0 0,0-1 0 0 0,0 1 0 0 0,0 0 0 0 0,0-1 0 0 0,0 1 0 0 0,0 0 0 0 0,0-1 0 0 0,0 1 0 0 0,1-1 0 0 0,-1 0 0 0 0,1 0 0 0 0,-1 1 0 0 0,1-1 0 0 0,0 0 0 0 0,-1 1 0 0 0,1-1 0 0 0,0 0 0 0 0,-1 1 0 0 0,1-1 0 0 0,0 1 0 0 0,1-1 0 0 0,7-4 0 0 0,1 1 0 0 0,0 0 0 0 0,0 1 0 0 0,0 0 0 0 0,0 1 0 0 0,1 0 0 0 0,-1 0 0 0 0,1 1 0 0 0,1-1 0 0 0,78-16 0 0 0,51-4 0 0 0,-90 12 0 0 0,2-2 0 0 0,-5 1 0 0 0,14 0 0 0 0,-23 5 0 0 0,-1-2 0 0 0,32-11 0 0 0,-33 9-378 0 0,0 2-1 0 0,1 1 1 0 0,26-1 378 0 0,113-2-157 0 0,-131 9 843 0 0,-18 1-158 0 0,5 2-528 0 0,-6-1 78 0 0,8-1-78 0 0,-20-1 0 0 0,3 0 0 0 0,1 1 0 0 0,-1 0 0 0 0,14 3 0 0 0,20 3 0 0 0,-32-5 0 0 0,1 2 0 0 0,-1 0 0 0 0,9 3 0 0 0,38 11 0 0 0,-55-14 0 0 0,1 1 0 0 0,-2 1 0 0 0,1 0 0 0 0,10 5 0 0 0,-5-1 0 0 0,10 3 0 0 0,-24-11 0 0 0,-1-1 0 0 0,0 1 0 0 0,0 0 0 0 0,0 0 0 0 0,0 0 0 0 0,-1 0 0 0 0,1 0 0 0 0,0 1 0 0 0,0-1 0 0 0,16 12 0 0 0,-9-7-64 0 0,-8-5-273 0 0,-1-1-138 0 0,-2 0 320 0 0,0-1-1 0 0,0 1 1 0 0,0-1-1 0 0,0 0 1 0 0,1 1-1 0 0,-1-1 1 0 0,0 0-1 0 0,0 0 1 0 0,0 0 155 0 0,-6-3-554 0 0,0 0-187 0 0,1 1-1 0 0,-1-1 1 0 0,1 0 0 0 0,0-1 741 0 0,-14-9-5798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0.3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172 13 6447 0 0,'0'0'142'0'0,"0"0"22"0"0,-2 1 13 0 0,-10 1-20 0 0,-1-4-125 0 0,2 0 1089 0 0,0 0 0 0 0,0 1 0 0 0,0 0 0 0 0,-4 1-1121 0 0,14 0 149 0 0,0 0-1 0 0,-1 0 0 0 0,1 0 0 0 0,0-1 0 0 0,-1 1 1 0 0,1 0-1 0 0,0-1 0 0 0,0 1 0 0 0,-1-1 1 0 0,1 1-149 0 0,0-1 111 0 0,0 1 0 0 0,0-1 1 0 0,0 1-1 0 0,-1 0 0 0 0,1-1 1 0 0,0 1-1 0 0,0 0 1 0 0,0 0-1 0 0,0 0 0 0 0,0 0-111 0 0,-2-1 175 0 0,0 0-44 0 0,-12 3 674 0 0,4 1-716 0 0,-14 12 1959 0 0,23-14-1677 0 0,2-1 117 0 0,0 2 21 0 0,0 9-66 0 0,2 1-294 0 0,4 0-133 0 0,0-5-16 0 0,1 0 0 0 0,-1 0 0 0 0,1-1 0 0 0,0 0 0 0 0,5 2 0 0 0,9 10 0 0 0,-11-10 0 0 0,1 0 0 0 0,0-1 0 0 0,2 1 0 0 0,11 6 0 0 0,1 1 0 0 0,0-2 0 0 0,3 1 0 0 0,29 14 0 0 0,7 4-20 0 0,-35-18 483 0 0,18 11-463 0 0,40 22 1355 0 0,5 5-1105 0 0,-55-30-250 0 0,16 10 0 0 0,-30-17 0 0 0,2 3 0 0 0,-15-11 0 0 0,-6-6 0 0 0,0-1 0 0 0,9 9 0 0 0,-4 0 0 0 0,-3 4 0 0 0,-1-1 0 0 0,-3-1 0 0 0,-6 2 0 0 0,-11 10 0 0 0,8-13 0 0 0,-7 9 0 0 0,-4 3 0 0 0,5-8 0 0 0,1 0 0 0 0,-1-1 0 0 0,0-1 0 0 0,-1 0 0 0 0,-7 7 0 0 0,15-13 0 0 0,0 0 0 0 0,0-1 0 0 0,-7 4 0 0 0,-1 0 0 0 0,-10 6 0 0 0,-4 4 0 0 0,16-10 0 0 0,-1-1 0 0 0,-1-1 0 0 0,-14 7 0 0 0,10-6 0 0 0,1 1 0 0 0,-2 2 0 0 0,-1 1 0 0 0,-8 2 0 0 0,8-3 0 0 0,-8 5 0 0 0,-17 6 0 0 0,30-13 0 0 0,12-9 0 0 0,-2 1 0 0 0,-10 4 0 0 0,11-3 0 0 0,-4 3 0 0 0,-3 4 0 0 0,1-1 0 0 0,1 2 0 0 0,8-8 0 0 0,3-3 0 0 0,7-10 0 0 0,2-2 0 0 0,2 0 0 0 0,1 0 0 0 0,0 2 0 0 0,5-4 0 0 0,-12 11 0 0 0,-3 0 0 0 0,0 0 0 0 0,0 0 0 0 0,0 0 0 0 0,1-2 0 0 0,14-14 0 0 0,41-34 0 0 0,-34 30 0 0 0,10-4 0 0 0,1-2 0 0 0,1-1 0 0 0,-16 14 0 0 0,0-2 0 0 0,-1-1 0 0 0,10-11 0 0 0,-7 4 0 0 0,-15 18 0 0 0,0-1 0 0 0,-1 1 0 0 0,0-2 0 0 0,-1 1 0 0 0,0-2 0 0 0,-4 8 0 0 0,-2 3 0 0 0,0-1 0 0 0,0 1 0 0 0,0-1 0 0 0,0 1 0 0 0,-1-1 0 0 0,1 1 0 0 0,0-1 0 0 0,-1 0 0 0 0,1 1 0 0 0,-1-2 0 0 0,6-20 0 0 0,-6 11 0 0 0,-1 5 23 0 0,0-1 0 0 0,-1 1 1 0 0,0 0-1 0 0,0 0 0 0 0,0 0 0 0 0,-1 0 0 0 0,-1 1 0 0 0,1-1-23 0 0,0 3 154 0 0,1-1 0 0 0,-1 1 0 0 0,0 0 0 0 0,-1 1 0 0 0,1-1 0 0 0,-1 1 0 0 0,1-1-1 0 0,-1 1 1 0 0,0 0 0 0 0,0 0 0 0 0,-1 1 0 0 0,-1-2-154 0 0,-1 1 2 0 0,-1-1 0 0 0,1 2 0 0 0,-1-1 0 0 0,0 1 0 0 0,1 0 0 0 0,-1 0 0 0 0,0 1 0 0 0,-8-1-2 0 0,9 1 0 0 0,-1 0 0 0 0,1 0 0 0 0,-6-3 0 0 0,6 3 0 0 0,1-1 0 0 0,0 1 0 0 0,-1 0 0 0 0,1 0 0 0 0,-1 1 0 0 0,0-1 0 0 0,-97 1 0 0 0,89 0 0 0 0,-60-10 0 0 0,67 9-713 0 0,-1-2-1 0 0,1 1 1 0 0,0-1 0 0 0,0 0 0 0 0,-7-4 713 0 0,14 6-505 0 0,0 1 1 0 0,0-1-1 0 0,0 0 1 0 0,1 1 0 0 0,-1-1-1 0 0,0 0 1 0 0,0 0-1 0 0,0 0 1 0 0,1 1 0 0 0,-1-1 504 0 0,-5-12-6438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2.3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247 1 6447 0 0,'-13'8'148'0'0,"8"-4"-61"0"0,-1-1 1 0 0,1 1-1 0 0,-1-1 0 0 0,1-1 1 0 0,-1 1-1 0 0,-3 0-87 0 0,0 0 364 0 0,-1 0 0 0 0,1 1 0 0 0,0 0 0 0 0,-2 1-364 0 0,9-4 140 0 0,0 0 0 0 0,-1-1 0 0 0,1 1 1 0 0,0-1-1 0 0,0 1 0 0 0,-1-1 0 0 0,1 0 0 0 0,0 0 0 0 0,-1 0 0 0 0,1-1 0 0 0,0 1 0 0 0,-1 0 0 0 0,0-1-140 0 0,0 0 136 0 0,-1 1 1 0 0,1-1 0 0 0,0 1-1 0 0,-1 0 1 0 0,1 0-1 0 0,-2 1-136 0 0,0 0 272 0 0,-1-1-1 0 0,0 1 0 0 0,1-1 0 0 0,-1 0 0 0 0,0 0 1 0 0,0-1-1 0 0,-3 0-271 0 0,1 0 149 0 0,1 1-61 0 0,6 1 283 0 0,-3-3 759 0 0,6 1-551 0 0,12 0-281 0 0,1-1 231 0 0,99-19 588 0 0,-69 14-1117 0 0,1 2 0 0 0,0 2 0 0 0,12 2 0 0 0,-52 1 0 0 0,69 1 0 0 0,65 9 0 0 0,-108-5 0 0 0,23 6 0 0 0,-20-3 0 0 0,10 0 0 0 0,-34-7 0 0 0,16 2 0 0 0,-1 1 0 0 0,0 1 0 0 0,19 7 0 0 0,-35-9-2 0 0,1 0-1 0 0,4 0 3 0 0,0 0 39 0 0,1 1-1 0 0,6 2-38 0 0,-20-5 371 0 0,-2-1 117 0 0,0 0 21 0 0,0 0-66 0 0,-10 3-278 0 0,4-1-165 0 0,0 0 0 0 0,0-1 0 0 0,0 1 0 0 0,0-1 0 0 0,-2-1 0 0 0,-8 3 0 0 0,7-1 0 0 0,0 0 0 0 0,1-1 0 0 0,-1 0 0 0 0,0 0 0 0 0,-9-1 0 0 0,-23-1 0 0 0,17 2 0 0 0,-15-3 0 0 0,-35-3 0 0 0,-15-2 0 0 0,26 0 0 0 0,1 2 0 0 0,-39 3 0 0 0,47 2 0 0 0,17 0 0 0 0,-38 5 0 0 0,31-2 0 0 0,31-3 0 0 0,-1 1 0 0 0,1 0 0 0 0,-7 2 0 0 0,13-1 0 0 0,0-1 0 0 0,0 0 0 0 0,0-1 0 0 0,0 1 0 0 0,1-1 0 0 0,-1-1 0 0 0,-4 0 0 0 0,-11 0 0 0 0,22 1 0 0 0,3-2 0 0 0,11-3 0 0 0,-1 0 0 0 0,-3 1 0 0 0,-7 3 0 0 0,1-1 0 0 0,-1 1 0 0 0,1-1 0 0 0,-1 1 0 0 0,1 0 0 0 0,0 1 0 0 0,3-1 0 0 0,68-8 0 0 0,32-2 0 0 0,67-4 0 0 0,-59 4 0 0 0,127-1 0 0 0,-212 12 0 0 0,-1 2 0 0 0,10 3 0 0 0,12 0 0 0 0,-42-4 0 0 0,1 0 0 0 0,-1 0 0 0 0,4 2 0 0 0,-1 1 0 0 0,0 0 0 0 0,-1 1 0 0 0,6 3 0 0 0,-10-2 0 0 0,-6-5 0 0 0,0 0 0 0 0,-1 0 0 0 0,1 0 0 0 0,-1 0 0 0 0,0 0 0 0 0,1 0 0 0 0,-1 1 0 0 0,0-1 0 0 0,0 0 0 0 0,0 0 0 0 0,0 0 0 0 0,0 0 0 0 0,0 0 0 0 0,0 1 0 0 0,0-1 0 0 0,0 0 0 0 0,0 0 0 0 0,-1 0 0 0 0,1 0 0 0 0,0 0 0 0 0,-1 0 0 0 0,1 0 0 0 0,-1 0 0 0 0,1 0 0 0 0,-1 0 0 0 0,0 0 0 0 0,0 2 0 0 0,-1 0 0 0 0,0 0 0 0 0,0 0 0 0 0,-1-1 0 0 0,1 1 0 0 0,-1-1 0 0 0,1 1 0 0 0,-1-1 0 0 0,-3 2 190 0 0,0-1 0 0 0,0 0 0 0 0,0-1 0 0 0,0 0 0 0 0,0 0 0 0 0,0 0 0 0 0,-1 0 0 0 0,-4 0-190 0 0,-22 6 512 0 0,17-4-509 0 0,0 0-1 0 0,0-1 1 0 0,-1 0-1 0 0,1-1 1 0 0,-1-1-1 0 0,1-1 1 0 0,-2 0-3 0 0,-11-2-1 0 0,0-1 1 0 0,0-1-1 0 0,-16-6 1 0 0,-30-5 0 0 0,42 10 0 0 0,0-3 0 0 0,-23-7 0 0 0,36 7 0 0 0,0 2 0 0 0,0 0 0 0 0,-19-2 0 0 0,19 5 0 0 0,20 3 0 0 0,0 0 0 0 0,0 0 0 0 0,0 0 0 0 0,0 0 0 0 0,0 0 0 0 0,0 0 0 0 0,0 0 0 0 0,0 0 0 0 0,1 0 0 0 0,-1 0 0 0 0,0 0 0 0 0,0 0 0 0 0,0 0 0 0 0,0 0 0 0 0,0 0 0 0 0,0 0 0 0 0,0 0 0 0 0,0 0 0 0 0,0 0 0 0 0,0 0 0 0 0,0 0 0 0 0,0 0 0 0 0,0-1 0 0 0,0 1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0,4-2 0 0 0,9 0 0 0 0,30-4 0 0 0,-17 2 0 0 0,12 0 0 0 0,110-10-395 0 0,-37 3-1036 0 0,-74 9 1266 0 0,13 3 165 0 0,-9-1-1 0 0,18 1 1 0 0,43 6 0 0 0,-80-5 0 0 0,0 2 0 0 0,0 1 0 0 0,0 0 0 0 0,-1 2 0 0 0,0 0 0 0 0,4 3 0 0 0,5 2 0 0 0,-22-9 0 0 0,-1-1 0 0 0,1 1 0 0 0,-1 1 0 0 0,0-1 0 0 0,0 1 0 0 0,0 1 0 0 0,4 2 0 0 0,6 8-442 0 0,-16-13-46 0 0,-1-2-750 0 0,0 0-3060 0 0,0 0-1316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33.9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10 6447 0 0,'0'0'298'0'0,"0"0"-10"0"0,-1 0-118 0 0,-18 0 1202 0 0,17 0-860 0 0,2 0 0 0 0,0 0 0 0 0,0 0 0 0 0,0 0-69 0 0,-1-1-222 0 0,-13-7 3211 0 0,13 7-2989 0 0,1 1-222 0 0,0 0 166 0 0,0 0 101 0 0,0 0 21 0 0,1 3-66 0 0,6 8-294 0 0,-3-6-151 0 0,0-1 0 0 0,0 0 0 0 0,0 0 0 0 0,1 0 0 0 0,0-1-1 0 0,0 0 1 0 0,0 0 0 0 0,0 0 0 0 0,0 0 0 0 0,5 1 2 0 0,2 1 120 0 0,1-1 0 0 0,0-1 0 0 0,0 0 0 0 0,4 0-120 0 0,-1 0 450 0 0,16 2 127 0 0,0 1 1 0 0,27 9-578 0 0,-38-8 0 0 0,-5-2 0 0 0,0 0 0 0 0,-1 1 0 0 0,1 1 0 0 0,-1 0 0 0 0,0 1 0 0 0,2 3 0 0 0,17 9 0 0 0,-26-15 0 0 0,1 0 0 0 0,-1 0 0 0 0,0 0 0 0 0,4 5 0 0 0,14 13 0 0 0,-18-16 0 0 0,-3 0 0 0 0,-4-5 0 0 0,0 1 0 0 0,-4 11 0 0 0,2-11 160 0 0,0-1 0 0 0,0 1 0 0 0,0-1 0 0 0,0 0 0 0 0,0 1 0 0 0,-1-1 0 0 0,1 0 0 0 0,-1 0 0 0 0,0 2-160 0 0,1-3 443 0 0,-6 5-278 0 0,-4 3-165 0 0,0 0 0 0 0,0-1 0 0 0,-6 3 0 0 0,12-8 0 0 0,0 1 0 0 0,0 0 0 0 0,1 1 0 0 0,-1-1 0 0 0,0 1 0 0 0,-17 16 0 0 0,11-12 0 0 0,1 0 0 0 0,0 1 0 0 0,1 1 0 0 0,-5 6 0 0 0,12-15 0 0 0,-9 10 0 0 0,-12 10 0 0 0,-9 11 0 0 0,0 3 0 0 0,-1-2 0 0 0,-23 16 0 0 0,33-30 0 0 0,4-2 0 0 0,-18 12 0 0 0,26-21 0 0 0,7-6 0 0 0,1 0 0 0 0,-1 0 0 0 0,0 0 0 0 0,0 0 0 0 0,0-1 0 0 0,-1 0 0 0 0,1 0 0 0 0,-3 1 0 0 0,-2 0 0 0 0,8-3 0 0 0,1 1 0 0 0,-1-1 0 0 0,1 0 0 0 0,0 0 0 0 0,-1 0 0 0 0,1 0 0 0 0,-1 0 0 0 0,1 0 0 0 0,-1 0 0 0 0,1 0 0 0 0,-1 0 0 0 0,1 0 0 0 0,0 0 0 0 0,-1 0 0 0 0,0-1 0 0 0,1 1 0 0 0,0 0 0 0 0,0-1 0 0 0,0 1 0 0 0,0 0 0 0 0,-1-1 0 0 0,1 1 0 0 0,0 0 0 0 0,0-1 0 0 0,0 1 0 0 0,0-1 0 0 0,0 1 0 0 0,0 0 0 0 0,0-1 0 0 0,0 1 0 0 0,0 0 0 0 0,0-1 0 0 0,1 1 0 0 0,-1-1 0 0 0,0 1 0 0 0,0 0 0 0 0,0-1 0 0 0,0 1 0 0 0,0 0 0 0 0,1-1 0 0 0,-1 1 0 0 0,0 0 0 0 0,0 0 0 0 0,1-1 0 0 0,7-9 0 0 0,0 4 0 0 0,0 0 0 0 0,1 1 0 0 0,-1 0 0 0 0,1 1 0 0 0,0 0 0 0 0,7-2 0 0 0,9-5 0 0 0,41-19 0 0 0,53-34 0 0 0,-59 31 0 0 0,-10 7 0 0 0,-40 21 0 0 0,0 0 0 0 0,1 1 0 0 0,-1 0 0 0 0,10-1 0 0 0,-4 0 0 0 0,8-6 0 0 0,-12 7 0 0 0,-10 2 0 0 0,0 0 0 0 0,4-3 0 0 0,-1-3 0 0 0,-5-1 0 0 0,-2 1 0 0 0,-3 2 0 0 0,-1 0 0 0 0,1 0 0 0 0,-1 1 0 0 0,0 0 0 0 0,0 0 0 0 0,-1 0 0 0 0,1 1 0 0 0,-5-2 0 0 0,0-1 0 0 0,-1-1 0 0 0,-2-3 0 0 0,4 2 0 0 0,0 1 0 0 0,0 1 0 0 0,-1 0 0 0 0,-9-5 0 0 0,-28-14 0 0 0,-1-4 0 0 0,20 11 0 0 0,-1 2 0 0 0,-1 1 0 0 0,0 1 0 0 0,-2 1 0 0 0,19 10 0 0 0,1 0 0 0 0,-1 0 0 0 0,0 1 0 0 0,-9 0 0 0 0,22 3 0 0 0,-1 0 0 0 0,1 0 0 0 0,0 0 0 0 0,0 0 0 0 0,0-1 0 0 0,0 1 0 0 0,0 0 0 0 0,0 0 0 0 0,0-1 0 0 0,0 1 0 0 0,0 0 0 0 0,0-1 0 0 0,-1 1 0 0 0,2-1 0 0 0,-1 0 0 0 0,0 1 0 0 0,0 0 0 0 0,0-1 0 0 0,0 1 0 0 0,0 0 0 0 0,0-1 0 0 0,0 1 0 0 0,-1 0 0 0 0,1 0 0 0 0,0 0 0 0 0,0 0 0 0 0,0 0 0 0 0,1 0 0 0 0,0 0 0 0 0,0 0 0 0 0,1 0 0 0 0,-1 0 0 0 0,0 0 0 0 0,0 0 0 0 0,0 0 0 0 0,0 0 0 0 0,0 0 0 0 0,0 0 0 0 0,0 0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0,0-1 0 0 0,0 1 0 0 0,0 0 0 0 0,0 0 0 0 0,0 0 0 0 0,0 0 0 0 0,-1 0 0 0 0,1 0 0 0 0,0 0 0 0 0,0 0 0 0 0,0 0 0 0 0,0 0 0 0 0,6-3 0 0 0,1 2 0 0 0,0 0 0 0 0,0 0 0 0 0,1 0 0 0 0,-1 1 0 0 0,0 0 0 0 0,0 0 0 0 0,2 1 0 0 0,3 0 0 0 0,94 5 0 0 0,9 5 0 0 0,-82-9 0 0 0,-26-3 0 0 0,1 2 0 0 0,0-1 0 0 0,-1 1 0 0 0,7 1 0 0 0,6 4 0 0 0,-13-3 0 0 0,0-1 0 0 0,0 0 0 0 0,5 0 0 0 0,-6-2 0 0 0,-4 0 0 0 0,0 0 0 0 0,0 1 0 0 0,0-1 0 0 0,0 0 0 0 0,-1 1 0 0 0,1-1 0 0 0,0 1 0 0 0,0 0 0 0 0,0 0 0 0 0,0 0 0 0 0,-1 0 0 0 0,1 0 0 0 0,5 4 0 0 0,-7-4 0 0 0,1-1 0 0 0,-1 1 0 0 0,0-1 0 0 0,0 1 0 0 0,0 0 0 0 0,1-1 0 0 0,-1 1 0 0 0,0-1 0 0 0,0 1 0 0 0,0-1 0 0 0,0 1 0 0 0,0 0 0 0 0,0-1 0 0 0,0 1 0 0 0,-3 7 0 0 0,1-5 0 0 0,-1-1 0 0 0,1 1 0 0 0,-1-1 0 0 0,1 1 0 0 0,-1-1 0 0 0,-2 1 0 0 0,2 0 0 0 0,-1 0 0 0 0,1-1 0 0 0,0 1 0 0 0,-2 2 0 0 0,-5 7 0 0 0,-1-1 0 0 0,-10 7 0 0 0,10-8 0 0 0,1-1 0 0 0,0 1 0 0 0,-7 9 0 0 0,-4 5 0 0 0,14-17 0 0 0,1-1 0 0 0,-4 7 0 0 0,4-5 0 0 0,3-3 0 0 0,0-1 0 0 0,0 1 0 0 0,0-1 0 0 0,-1 0 0 0 0,1 0 0 0 0,-1-1 0 0 0,0 1 0 0 0,0-1 0 0 0,-1 0 0 0 0,-1 1 0 0 0,0 0 1 0 0,1-1 0 0 0,0 1-1 0 0,0 0 1 0 0,-2 1-1 0 0,-3 3-136 0 0,9-7-560 0 0,-4 1-1268 0 0,4-2 941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59.19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4556 53 4607 0 0,'0'0'208'0'0,"0"0"67"0"0,0 0 154 0 0,0 0 69 0 0,0 0 12 0 0,2-1-67 0 0,6-1-222 0 0,-6 1 166 0 0,-1 0 101 0 0,-1-1-240 0 0,2-1-362 0 0,9-6 3217 0 0,-9 8-2732 0 0,-2 1 117 0 0,0 0 21 0 0,1-2-66 0 0,4-7-294 0 0,-1 1-61 0 0,-3 7 283 0 0,-1 1 117 0 0,0 0 21 0 0,0 0-66 0 0,-2-1-294 0 0,-7-1-133 0 0,-8-3-16 0 0,15 5 0 0 0,-13-1 0 0 0,-6-3 0 0 0,9 5 0 0 0,1 3 0 0 0,-5 4 0 0 0,8-4 0 0 0,-1 2 0 0 0,0 0 0 0 0,0 0 0 0 0,0 1 0 0 0,1 1 0 0 0,0-1 0 0 0,0 1 0 0 0,-2 4 0 0 0,-3 2 0 0 0,-1 0 0 0 0,0-1 0 0 0,-9 5 0 0 0,-15 16 0 0 0,11-10 0 0 0,-11 5 0 0 0,-3 4 0 0 0,5-5 0 0 0,-14 9 0 0 0,31-24 0 0 0,1 2 0 0 0,-7 7 0 0 0,-2 2 0 0 0,-5 6 0 0 0,15-14 0 0 0,-17 12 0 0 0,15-12 0 0 0,-8 8 0 0 0,13-10 0 0 0,-1-2 0 0 0,0 0 0 0 0,-4 1 0 0 0,3-3 59 0 0,0-2-1 0 0,-7 2-58 0 0,3-1 326 0 0,-11 7-326 0 0,-65 47 1732 0 0,-1-1-1859 0 0,80-51 127 0 0,0 2 0 0 0,1-1 0 0 0,-5 8 0 0 0,1-3 0 0 0,-16 11 0 0 0,-16 11 0 0 0,34-23 0 0 0,-1-2 0 0 0,-1 0 0 0 0,-6 1 0 0 0,-30 22 0 0 0,37-28 0 0 0,11-5 0 0 0,-1 1 0 0 0,1-1 0 0 0,-8 7 0 0 0,10-7 0 0 0,0 0 0 0 0,-1 0 0 0 0,1-1 0 0 0,-3 1 0 0 0,-17 9 0 0 0,9-4-29 0 0,1 0 1 0 0,-3-1 28 0 0,-26 14 988 0 0,20-7-36 0 0,-46 26-1663 0 0,58-31 813 0 0,0 0 0 0 0,1 1 0 0 0,-2 3-102 0 0,-18 15-815 0 0,-5 1 1277 0 0,-1-3-1 0 0,-1-1 1 0 0,-10 4-462 0 0,5-2 0 0 0,14-9 0 0 0,-34 25 0 0 0,21-15 0 0 0,18-14 0 0 0,15-9 0 0 0,1 0 0 0 0,-5 3 0 0 0,3-1 0 0 0,-1-1 0 0 0,-5 3 0 0 0,6-4 0 0 0,0 1 0 0 0,1 0 0 0 0,-1 1 0 0 0,-5 3 0 0 0,1 0 0 0 0,-11 5 0 0 0,-10 5 0 0 0,13-8 0 0 0,17-10 0 0 0,0 1 0 0 0,0-1 0 0 0,0 1 0 0 0,-3 3 0 0 0,-19 16 0 0 0,-23 12 0 0 0,-9 8 0 0 0,35-26 0 0 0,-14 8 0 0 0,-10 7 0 0 0,-74 46 0 0 0,97-63 107 0 0,-12 8 1834 0 0,-28 11-1941 0 0,3 1 0 0 0,-7 3 0 0 0,11-6 0 0 0,27-15 0 0 0,1 3 0 0 0,-1 2 0 0 0,6-5 0 0 0,13-7 0 0 0,1 0 0 0 0,-5 4 0 0 0,-11 10 0 0 0,0 0 0 0 0,-5 7 0 0 0,-13 12 0 0 0,-6 1 0 0 0,-2-2 0 0 0,-8 2 0 0 0,42-30 0 0 0,-17 16 0 0 0,21-17 0 0 0,0 0 0 0 0,-1-1 0 0 0,-4 1 0 0 0,10-6 0 0 0,1-1 0 0 0,-1 1 0 0 0,1 1 0 0 0,-9 8 0 0 0,-24 19 0 0 0,29-22 0 0 0,6-4 0 0 0,-1-2 0 0 0,0 1 0 0 0,0-1 0 0 0,-9 5 0 0 0,9-6 0 0 0,0 0 0 0 0,0 1 0 0 0,1-1 0 0 0,-5 7 0 0 0,4-5 0 0 0,0 0 0 0 0,-1 0 0 0 0,-7 4 0 0 0,6-6 0 0 0,1 1 0 0 0,0 1 0 0 0,-4 4 0 0 0,-24 14 0 0 0,20-10 0 0 0,14-12 0 0 0,0-1 0 0 0,0 1 0 0 0,0-1 0 0 0,0 0 0 0 0,-1 0 0 0 0,1 0 0 0 0,-1 0 0 0 0,0-1 0 0 0,-3 2 0 0 0,2-2 0 0 0,0 1 0 0 0,1 0 0 0 0,-1 1 0 0 0,1-1 0 0 0,0 1 0 0 0,0 0 0 0 0,0 0 0 0 0,0 1 0 0 0,0 1 0 0 0,-8 6 0 0 0,11-10 0 0 0,0 0 0 0 0,0 1 0 0 0,0-1 0 0 0,0 0 0 0 0,0 3 0 0 0,1-3 0 0 0,0-1 0 0 0,0 1 0 0 0,-1 0 0 0 0,1-1 0 0 0,0 1 0 0 0,-1-1 0 0 0,1 1 0 0 0,-1-1 0 0 0,1 1 0 0 0,-1-1 0 0 0,0 0 0 0 0,-8 5 0 0 0,0 1 0 0 0,1 0 0 0 0,-3 2 0 0 0,-21 16 0 0 0,31-24 0 0 0,-9 8 0 0 0,-29 21 0 0 0,38-28 0 0 0,-10 7 0 0 0,-1 0 0 0 0,2 1 0 0 0,-1 1 0 0 0,1 0 0 0 0,0 2 0 0 0,9-11 0 0 0,1-1 0 0 0,-1 1 0 0 0,1-1 0 0 0,-1 1 0 0 0,0-1 0 0 0,0 0 0 0 0,-1 1 0 0 0,1-1 0 0 0,0 0 0 0 0,0 1 0 0 0,0-1 0 0 0,0 1 0 0 0,0 0 0 0 0,0 0 0 0 0,-1 1 0 0 0,0-1 0 0 0,0 1 0 0 0,0-1 0 0 0,0 0 0 0 0,-1 1 0 0 0,1-1 0 0 0,0 0 0 0 0,0 0 0 0 0,0 0 0 0 0,1 0 0 0 0,-1 1 0 0 0,1-1 0 0 0,-1 2 0 0 0,2-3 0 0 0,0 0 0 0 0,0 0 0 0 0,0 0 0 0 0,0 0 0 0 0,0 0 0 0 0,0-1 0 0 0,0 1 0 0 0,0 0 0 0 0,-1 0 0 0 0,-13 11 0 0 0,10-9 0 0 0,3-1 0 0 0,-1 0 0 0 0,1 0 0 0 0,0 0 0 0 0,-1 1 0 0 0,1-1 0 0 0,0 1 0 0 0,-6 8 0 0 0,-6 5 0 0 0,7-10 0 0 0,-4 6 0 0 0,-2-1 0 0 0,-3 6 0 0 0,10-12 0 0 0,21-18 0 0 0,6-7 0 0 0,1 2 0 0 0,1 1 0 0 0,16-10 0 0 0,-20 15 0 0 0,0-1 0 0 0,-1-1 0 0 0,9-9 0 0 0,-4 3 0 0 0,15-9 0 0 0,-33 25 0 0 0,22-14 0 0 0,-2-1 0 0 0,6-6 0 0 0,81-76 0 0 0,-73 63 0 0 0,-23 21 0 0 0,14-10 0 0 0,19-13 0 0 0,66-51 0 0 0,-52 49 0 0 0,-38 26 0 0 0,-9 6 38 0 0,77-53 367 0 0,-28 18 765 0 0,-4 1-2720 0 0,-42 31 1543 0 0,56-38 7 0 0,-50 35 0 0 0,10-12 0 0 0,-9 8 0 0 0,52-44 0 0 0,-51 44-43 0 0,21-17 2062 0 0,4-6-2019 0 0,-38 31 8 0 0,1 0 0 0 0,13-6-8 0 0,6-5 0 0 0,102-64 0 0 0,-106 68 0 0 0,-5 3 0 0 0,12-11 0 0 0,-17 11 0 0 0,59-50-401 0 0,-60 49-971 0 0,10-10 1372 0 0,-9 7-219 0 0,6-4 219 0 0,122-86 1384 0 0,-62 57-776 0 0,-4 2-608 0 0,4-3 0 0 0,-3 0 0 0 0,-40 27 0 0 0,53-38 0 0 0,36-22 0 0 0,-26 20 0 0 0,25-16 0 0 0,31-17 0 0 0,-100 54 0 0 0,-21 15 0 0 0,-11 7 0 0 0,-15 12 0 0 0,1 0 0 0 0,8-4 0 0 0,35-21 0 0 0,13-15 0 0 0,25-16 0 0 0,5 0 0 0 0,26-16 0 0 0,-58 36 0 0 0,1-4 0 0 0,-15 10 0 0 0,4 2 0 0 0,-25 17 0 0 0,7-1 0 0 0,-28 16 0 0 0,1 0 0 0 0,-2-1 0 0 0,10-8 0 0 0,87-74 0 0 0,-70 53 0 0 0,-23 22 0 0 0,-9 7 0 0 0,-1 1 0 0 0,-3-1 0 0 0,-4 9 0 0 0,0 0 0 0 0,0 0 0 0 0,0-1 0 0 0,0 1 0 0 0,0 0 0 0 0,0 0 0 0 0,0-1 0 0 0,0 1 0 0 0,0 0 0 0 0,0 0 0 0 0,0 0 0 0 0,0-1 0 0 0,0 1 0 0 0,0 0 0 0 0,0 0 0 0 0,0 0 0 0 0,0-1 0 0 0,0 1 0 0 0,0 0 0 0 0,0 0 0 0 0,0 0 0 0 0,-1-1 0 0 0,1 1 0 0 0,0 0 0 0 0,0 0 0 0 0,0 0 0 0 0,0 0 0 0 0,0-1 0 0 0,-1 1 0 0 0,1 0 0 0 0,0 0 0 0 0,0 0 0 0 0,0 0 0 0 0,-1 0 0 0 0,0 0 0 0 0,0 0 0 0 0,0 0 0 0 0,0 0 0 0 0,0 0 0 0 0,0 0 0 0 0,0 0 0 0 0,0 0 0 0 0,0 1 0 0 0,0-1 0 0 0,-1 1 0 0 0,-7 2-74 0 0,1 1 0 0 0,-1 0 0 0 0,0 1-1 0 0,1 0 1 0 0,0 1 74 0 0,-16 11-2534 0 0,1 2-4058 0 0,23-19 6409 0 0,-14 11-5809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9:56.8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 1360 2303 0 0,'-2'1'251'0'0,"-14"9"1338"0"0,14-9-1047 0 0,2-1-146 0 0,0 0-63 0 0,0 0-12 0 0,0 0-22 0 0,0 0-90 0 0,0 0-38 0 0,0 0-10 0 0,0 0-17 0 0,0 0-64 0 0,0 0-14 0 0,0 0 8 0 0,3-1 2 0 0,11-2 19 0 0,-1 0 0 0 0,1-2-1 0 0,-1 0 1 0 0,0 0 0 0 0,0-1-1 0 0,5-3-94 0 0,24-16 345 0 0,-1-2-1 0 0,-2-1 1 0 0,9-10-345 0 0,-27 21 60 0 0,11-10 66 0 0,-2-2 0 0 0,8-10-126 0 0,1-2 18 0 0,10-7 106 0 0,38-29-124 0 0,-66 59 20 0 0,-1-1-1 0 0,0-2-19 0 0,26-23 25 0 0,2 3-25 0 0,2 2 0 0 0,26-13 0 0 0,-39 27-2 0 0,39-23 16 0 0,24-9 113 0 0,-75 41-49 0 0,14-12-78 0 0,-5 3 53 0 0,59-43 21 0 0,-80 58-60 0 0,-1 1-1 0 0,4-5-13 0 0,-7 5 10 0 0,0 2-1 0 0,0-1 0 0 0,1 1 0 0 0,3-1-9 0 0,-2 2 16 0 0,0-1 0 0 0,-1 0 0 0 0,0-1 0 0 0,3-3-16 0 0,-4 4 0 0 0,0 0 0 0 0,1 0 0 0 0,2 0 0 0 0,0 0 0 0 0,-1-1 0 0 0,1 0 0 0 0,-5 2 0 0 0,3-2 0 0 0,0 0 0 0 0,0 1 0 0 0,1 0 0 0 0,7-2 0 0 0,-13 5 0 0 0,1 0 0 0 0,-1 0 0 0 0,2-1 0 0 0,6-6 84 0 0,-13 11-81 0 0,0 0-1 0 0,1 0 1 0 0,-1-1 0 0 0,0 1-1 0 0,0 0 1 0 0,0 0-1 0 0,0 0 1 0 0,1 0-1 0 0,-1 0 1 0 0,0-1-1 0 0,0 1 1 0 0,0 0 0 0 0,1 0-1 0 0,-1 0 1 0 0,0 0-1 0 0,0 0 1 0 0,0 0-1 0 0,1 0 1 0 0,-1 0-1 0 0,0 0 1 0 0,0 0 0 0 0,1 0-1 0 0,-1 0 1 0 0,0 0-1 0 0,0 0 1 0 0,1 0-1 0 0,-1 0-2 0 0,3 0 2 0 0,9-7 87 0 0,4-8-2 0 0,-13 14-44 0 0,7-2-21 0 0,-1-1 37 0 0,-1 1 6 0 0,-4 1-1 0 0,2 0 0 0 0,-4 2 3 0 0,-2 0 10 0 0,0 0 3 0 0,-3 1-43 0 0,0 1 0 0 0,1 0 0 0 0,-1 0-1 0 0,1 0 1 0 0,-2 2-37 0 0,-8 6 46 0 0,-167 118 550 0 0,134-93-446 0 0,-8 6 24 0 0,10-6 108 0 0,-3-3-282 0 0,6-4 144 0 0,1 1 0 0 0,2 3 0 0 0,-5 6-144 0 0,-27 22 168 0 0,22-20-64 0 0,-105 92 32 0 0,78-75-88 0 0,37-30-21 0 0,-17 17-27 0 0,-31 27 52 0 0,48-42-20 0 0,2 1 1 0 0,-16 18-33 0 0,-50 52 0 0 0,90-90 0 0 0,-26 23 0 0 0,27-24 0 0 0,0-3 0 0 0,1-3 11 0 0,8-2 42 0 0,1-1 11 0 0,2-1-10 0 0,11-3-42 0 0,0 0 1 0 0,-1-2-1 0 0,0 1 0 0 0,0-1 1 0 0,0-1-1 0 0,2-2-12 0 0,24-19-3 0 0,45-35 81 0 0,-16 9-5 0 0,6-4-18 0 0,232-187 164 0 0,-276 222-222 0 0,82-65 60 0 0,88-64-61 0 0,372-205 132 0 0,-521 330-101 0 0,30-19 21 0 0,35-21 6 0 0,-95 57-44 0 0,-12 5 11 0 0,25-11 22 0 0,-29 15 0 0 0,5-1-22 0 0,-7 1 32 0 0,-2 3 1 0 0,-1 2-49 0 0,0-1 0 0 0,0 1 0 0 0,0-1 0 0 0,0 0 0 0 0,-1 0 0 0 0,1 1 0 0 0,-1-1 0 0 0,0 0 0 0 0,0-1 0 0 0,0 1 0 0 0,0 0 0 0 0,0 0 0 0 0,-1-1 1 0 0,1 1-7 0 0,-9 7 38 0 0,-1-1-1 0 0,-10 8-36 0 0,10-9 11 0 0,-73 61-11 0 0,39-31 0 0 0,-11 5 0 0 0,21-17 8 0 0,1 1 0 0 0,-30 30-8 0 0,45-38 60 0 0,0 0-1 0 0,-2-1 1 0 0,-21 14-60 0 0,-252 159 259 0 0,232-149-256 0 0,1 2 1 0 0,2 3-1 0 0,-26 28-3 0 0,72-61 1 0 0,-7 6-7 0 0,1 1-1 0 0,-8 11 7 0 0,9-10-48 0 0,17-20 80 0 0,4-4-96 0 0,64-54-156 0 0,15-13 220 0 0,12-4 0 0 0,-68 54 0 0 0,118-86 0 0 0,-134 99 0 0 0,35-28 0 0 0,4 0 0 0 0,-26 21 0 0 0,11-9 0 0 0,13-10 0 0 0,99-83 64 0 0,-77 61-68 0 0,-20 16-56 0 0,11-5 60 0 0,-32 25 0 0 0,14-9 0 0 0,32-28 0 0 0,-50 36 1 0 0,-9 8 1 0 0,0-1 0 0 0,-1 0 0 0 0,0-1 0 0 0,-1 0 0 0 0,3-6-2 0 0,-10 9 43 0 0,-4 10-42 0 0,-1-1 1 0 0,0 1-1 0 0,0-1 1 0 0,0 1-1 0 0,0-1 1 0 0,0 1 0 0 0,-1-1-1 0 0,1 1 1 0 0,0-1-1 0 0,0 1 1 0 0,0-1-1 0 0,0 1 1 0 0,0-1 0 0 0,-1 1-1 0 0,1-1 1 0 0,0 1-1 0 0,0-1 1 0 0,-1 1-1 0 0,1 0 1 0 0,0-1 0 0 0,-1 1-1 0 0,1 0 1 0 0,-1-1-1 0 0,1 1 1 0 0,0 0-1 0 0,-1-1 1 0 0,1 1 0 0 0,-1 0-1 0 0,1 0 1 0 0,-1-1-1 0 0,1 1 1 0 0,-1 0-1 0 0,1 0-1 0 0,-2-1 3 0 0,1 1-1 0 0,-1-1 0 0 0,1 1 1 0 0,-1 0-1 0 0,0 0 0 0 0,1-1 0 0 0,-1 1 1 0 0,1 0-1 0 0,-1 1 0 0 0,0-1-2 0 0,-8 2 16 0 0,0 1-1 0 0,0 0 1 0 0,1 0-1 0 0,-1 1 0 0 0,-4 3-15 0 0,-10 4 13 0 0,-9 2 74 0 0,-8 4 53 0 0,0 1-1 0 0,-13 10-139 0 0,-121 83 321 0 0,139-85-271 0 0,1 2 1 0 0,2 0-1 0 0,-20 24-50 0 0,42-40-22 0 0,9-10-6 0 0,2-2 12 0 0,-1 1-1 0 0,1-1 1 0 0,-1 1 0 0 0,1-1-1 0 0,-1 1 1 0 0,1 0 0 0 0,-1-1-1 0 0,1 1 1 0 0,0 0 0 0 0,-1-1-1 0 0,1 1 1 0 0,0 0 0 0 0,0 0 16 0 0,2-1-1115 0 0,7 0-3972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2:10.170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0 4600 4607 0 0,'0'0'208'0'0,"0"0"67"0"0,0 0 154 0 0,0 0 69 0 0,0 0 12 0 0,0 0 2 0 0,0 0 0 0 0,0 0 0 0 0,0 0 0 0 0,0 0-69 0 0,0 0-222 0 0,0 0 166 0 0,0 0 101 0 0,0 0 21 0 0,0 0 3 0 0,0 0 0 0 0,0 0 0 0 0,0 0 0 0 0,0 0-69 0 0,0 0-222 0 0,0 0 166 0 0,0 0 101 0 0,0 0 21 0 0,0 0-66 0 0,1-1-294 0 0,1-6 170 0 0,0 0-1 0 0,1 0 0 0 0,0 0 0 0 0,0 0 1 0 0,1 0-1 0 0,0-1-318 0 0,8-14 154 0 0,-8 15-154 0 0,0 0 0 0 0,1 1 0 0 0,0-1 0 0 0,0 1 0 0 0,0 0 0 0 0,3-2 0 0 0,11-12 0 0 0,-10 9 0 0 0,1 2 0 0 0,0-1 0 0 0,10-6 0 0 0,-5 4 0 0 0,7-8 0 0 0,-2 1 0 0 0,-4 4 0 0 0,-2 0 0 0 0,2-3 0 0 0,45-49 0 0 0,-19 18 1440 0 0,-29 33-1237 0 0,0 2 0 0 0,2 0 0 0 0,1-1-203 0 0,14-13-1 0 0,23-20 1 0 0,-17 18 0 0 0,10-12 0 0 0,-30 31 0 0 0,-13 9 0 0 0,0 0 0 0 0,0 0 0 0 0,0 0 0 0 0,0-1 0 0 0,-1 1 0 0 0,2-2 0 0 0,10-12 0 0 0,1 0 0 0 0,1 0 0 0 0,9-6 0 0 0,-1 5 0 0 0,-10 7 0 0 0,9-9 0 0 0,-12 10 0 0 0,0 0 0 0 0,6-3 0 0 0,-7 6 0 0 0,0-1 0 0 0,0-1 0 0 0,3-3 0 0 0,-3 1 37 0 0,0 2 0 0 0,8-6-37 0 0,15-11 1366 0 0,-23 17-1162 0 0,0 0-1 0 0,1 0-203 0 0,-1 2 67 0 0,-2-1 0 0 0,1 0 0 0 0,1-2-67 0 0,0 0 0 0 0,-1 0 0 0 0,2 0 0 0 0,2-1 0 0 0,5-4 0 0 0,12-12 0 0 0,-27 23 0 0 0,38-34 0 0 0,-35 29 0 0 0,1 0 0 0 0,-1 0 0 0 0,2-4 0 0 0,5-6 0 0 0,-7 10 0 0 0,23-29 0 0 0,-17 22 0 0 0,-1 0 0 0 0,1-2 0 0 0,-1 1 0 0 0,1 0 0 0 0,1 0 0 0 0,16-18 0 0 0,2-7 0 0 0,14-18 0 0 0,-34 47 0 0 0,0 2 0 0 0,0-1 0 0 0,4-1 0 0 0,-4 3 0 0 0,1-1 0 0 0,-1-1 0 0 0,3-4 0 0 0,-2-2 0 0 0,-9 12 0 0 0,1 1 0 0 0,-1-1 0 0 0,1 1 0 0 0,0 0 0 0 0,2-2 0 0 0,2-1 0 0 0,1-1 0 0 0,-1 0 0 0 0,-1 0 0 0 0,7-9 0 0 0,-8 10 0 0 0,0 0 0 0 0,1 1 0 0 0,6-6 0 0 0,-9 9 0 0 0,34-32 0 0 0,16-20 0 0 0,-29 27 0 0 0,-11 11 0 0 0,0 1 0 0 0,16-13 0 0 0,2 1 0 0 0,2-5 0 0 0,0-9 0 0 0,4-2 0 0 0,2-6 0 0 0,-22 29 0 0 0,1 0 0 0 0,6-3 0 0 0,-5 4 0 0 0,47-43 0 0 0,14-4 0 0 0,-72 60 0 0 0,-1-1 0 0 0,2-3 0 0 0,13-12 0 0 0,32-29 0 0 0,-47 45 42 0 0,0 0 0 0 0,3-5-42 0 0,-6 6 89 0 0,1 0 1 0 0,0 0 0 0 0,1 0 0 0 0,3-1-90 0 0,19-15 802 0 0,-1 0 1 0 0,15-16-803 0 0,2-9 0 0 0,-12 12 0 0 0,-21 22-348 0 0,9-13 348 0 0,-12 14-218 0 0,1 1 0 0 0,10-10 218 0 0,-17 18 4 0 0,0-1-1 0 0,0 1 0 0 0,0-1 1 0 0,1-1-4 0 0,0-1 8 0 0,1 1 0 0 0,-1 0 0 0 0,1 0 0 0 0,0 0-1 0 0,4-3-7 0 0,1-1 3 0 0,-1 0 0 0 0,-1 0-1 0 0,1 0 1 0 0,0-3-3 0 0,5-4-2 0 0,9-5 15 0 0,2-6 13 0 0,-1 0 1 0 0,9-15-27 0 0,-26 33 0 0 0,0 0 0 0 0,7-5 0 0 0,-6 7 0 0 0,-2 0 0 0 0,1 0 0 0 0,-1-1 0 0 0,1-1 0 0 0,14-22 32 0 0,0 2 0 0 0,22-21-32 0 0,-34 40 0 0 0,1 2 0 0 0,1-1 0 0 0,4-2 0 0 0,-7 5 0 0 0,-1 0 0 0 0,1 0 0 0 0,-1-1 0 0 0,0 0 0 0 0,-1 0 0 0 0,0-1 0 0 0,0 0 0 0 0,1-2 0 0 0,-2 3 0 0 0,0 0 0 0 0,5-5 0 0 0,4-6 0 0 0,-10 13 0 0 0,1-1 0 0 0,0 1 0 0 0,0 1 0 0 0,0-1 0 0 0,2 0 0 0 0,18-17 0 0 0,42-51 0 0 0,-54 55 0 0 0,-7 11 1 0 0,27-33 62 0 0,18-15-63 0 0,-23 26 0 0 0,-3 2 0 0 0,9-5 0 0 0,-24 22 0 0 0,-4 6 0 0 0,-1-1 0 0 0,0 0 0 0 0,-1 0 0 0 0,1 0 0 0 0,3-5 0 0 0,-4 4 0 0 0,0 1 0 0 0,0 0 0 0 0,1 0 0 0 0,0 1 0 0 0,3-3 0 0 0,14-14 0 0 0,3-4 0 0 0,-18 19 0 0 0,-1 0 0 0 0,1-1 0 0 0,1-2 0 0 0,1-1 0 0 0,4-7 0 0 0,-5 4 0 0 0,-4 11 0 0 0,-1 1 0 0 0,0-1 0 0 0,1-2 0 0 0,-1 1 0 0 0,1 0 0 0 0,-1 0 0 0 0,0-1 0 0 0,0-1 0 0 0,0 1 0 0 0,1 0 0 0 0,-1 0 0 0 0,1 0 0 0 0,0 1 0 0 0,0-1 0 0 0,3-1 8 0 0,-1 0 11 0 0,0 0 0 0 0,0 0-1 0 0,4-6-18 0 0,8-8-2 0 0,-4 4 15 0 0,12-10-13 0 0,-10 9 54 0 0,0 1-2 0 0,12-9-52 0 0,-24 22 8 0 0,10-12 7 0 0,-2 2 34 0 0,-5 5-24 0 0,0 0 0 0 0,0 0 0 0 0,3-1-25 0 0,-8 7 0 0 0,2-3 9 0 0,1 1 1 0 0,-1-1-1 0 0,0 0 0 0 0,2-2-9 0 0,1-1 27 0 0,27-33 26 0 0,-24 29-45 0 0,0 0-1 0 0,-1-2-7 0 0,15-16 60 0 0,-6 8-50 0 0,3-2 44 0 0,13-11-54 0 0,-28 27 18 0 0,0 1 0 0 0,4-6-18 0 0,9-10 28 0 0,-2 3 3 0 0,-1 0 0 0 0,2-6-31 0 0,-12 18 2 0 0,0-2 6 0 0,-3 5-1 0 0,-1 1 0 0 0,0 0 0 0 0,1 0 0 0 0,0 0 0 0 0,-1 0 0 0 0,1 0 0 0 0,1 1 0 0 0,1-2-7 0 0,4-1 5 0 0,-7 4 1 0 0,1-1-1 0 0,0 1 1 0 0,-1-1-1 0 0,1 0 1 0 0,-1 0-1 0 0,0 0 1 0 0,0 0 0 0 0,0 0-1 0 0,0-1 1 0 0,0 1-1 0 0,0 0 1 0 0,-1-1-1 0 0,2-1-5 0 0,10-17 67 0 0,-6 10-67 0 0,0 0 0 0 0,1 1 0 0 0,0 0 0 0 0,3-2 0 0 0,-9 8 0 0 0,12-9 0 0 0,16-12 0 0 0,-11 9 55 0 0,1 3-35 0 0,7-7 33 0 0,-11 9-53 0 0,-13 8 0 0 0,7-7 10 0 0,-9 8 12 0 0,0 0 0 0 0,10-8-12 0 0,-5 6 17 0 0,21-19 63 0 0,-24 21-81 0 0,8-12 68 0 0,-9 11-35 0 0,4-3-31 0 0,0 0 0 0 0,-4 4 31 0 0,5-4-31 0 0,-2 1 0 0 0,-2 3 31 0 0,4 0-20 0 0,-6 2-7 0 0,-1 3-33 0 0,-1 5-457 0 0,0-1 0 0 0,0 1 1 0 0,0 0-1 0 0,-1-1 0 0 0,-1 1 0 0 0,1-1 0 0 0,-1 1 1 0 0,-1 0 474 0 0,-4 5-1530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2:15.176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0 2936 4607 0 0,'0'0'102'0'0,"0"0"20"0"0,0 0 6 0 0,0 0 51 0 0,0 0 213 0 0,0 0 96 0 0,0 0 21 0 0,0 0-66 0 0,0 0-222 0 0,0 0 166 0 0,0 0 101 0 0,0 0 21 0 0,0 0-66 0 0,0 0-222 0 0,0 0 166 0 0,0 0 101 0 0,0 0 21 0 0,0 0-66 0 0,2-1-294 0 0,0 0-145 0 0,1 0 0 0 0,0-1 0 0 0,-1 1 0 0 0,1 0 0 0 0,-1-1 0 0 0,1 0 0 0 0,-1 0 1 0 0,0 0-1 0 0,0 0-4 0 0,1-1 51 0 0,13-19 1760 0 0,-8 13-1662 0 0,13-23-129 0 0,-7 7-24 0 0,47-79 447 0 0,-44 79-122 0 0,1 0 0 0 0,1 1 0 0 0,0 1 0 0 0,2 1 0 0 0,9-6-321 0 0,3 1 0 0 0,-22 18 0 0 0,-1 1 0 0 0,0-1 0 0 0,0-1 0 0 0,3-4 0 0 0,33-37 0 0 0,-5 6 0 0 0,-28 32 0 0 0,0 0 0 0 0,0 0 0 0 0,14-8 0 0 0,-11 9 0 0 0,-5 3 0 0 0,0 0 0 0 0,0-1 0 0 0,-1-1 0 0 0,6-7 0 0 0,4-5 542 0 0,-15 19-243 0 0,0-1 1 0 0,-1-1-1 0 0,4-3-299 0 0,-5 4 18 0 0,2 0-1 0 0,-1 0 1 0 0,2-2-18 0 0,-2 3-301 0 0,0 0 0 0 0,0-1 0 0 0,0 1 1 0 0,0-2 300 0 0,2-3 515 0 0,0 1 0 0 0,1 0 0 0 0,6-6-515 0 0,11-12 213 0 0,-12 10-213 0 0,0 1 0 0 0,1 1 0 0 0,1 0 0 0 0,4-2 0 0 0,-13 11 0 0 0,1-1 0 0 0,-1 0 0 0 0,0 0 0 0 0,2-3 0 0 0,5-6 0 0 0,0 0 0 0 0,1 1 0 0 0,3-2 0 0 0,-9 9 0 0 0,-1 1 0 0 0,0-1 0 0 0,0-1 0 0 0,0 0 0 0 0,-3 4 0 0 0,0 1 0 0 0,-1 0 0 0 0,1 0 0 0 0,3-2 0 0 0,9-10 0 0 0,-8 7 0 0 0,-1 1 0 0 0,1 1 0 0 0,7-7 0 0 0,-7 8 0 0 0,0-2 0 0 0,0 1 0 0 0,-1-1 0 0 0,4-5 0 0 0,7-6 0 0 0,-13 14 0 0 0,0 0 0 0 0,0 0 0 0 0,2-4 0 0 0,-1 2 0 0 0,0 0 0 0 0,0 1 0 0 0,1 0 0 0 0,3-3 0 0 0,3-2 0 0 0,-9 7 0 0 0,19-20 0 0 0,-20 22 0 0 0,0-1 0 0 0,0 0 0 0 0,0 0 0 0 0,0 1 0 0 0,2-2 0 0 0,-2 2 0 0 0,0-1 0 0 0,0 1 0 0 0,0-1 0 0 0,0 1 0 0 0,0-1 0 0 0,0-1 0 0 0,4-5 0 0 0,0 1 0 0 0,1 0 0 0 0,-1 0 0 0 0,4-2 0 0 0,66-56 0 0 0,-27 23 0 0 0,-37 30 0 0 0,0-1 0 0 0,0-1 0 0 0,-1 0 0 0 0,17-23 0 0 0,-10 13 0 0 0,9-14 0 0 0,2 0 0 0 0,-21 26 0 0 0,0 1 0 0 0,7-7 0 0 0,-6 8 0 0 0,-1-1 0 0 0,0 1 0 0 0,1-4 0 0 0,-3 6 0 0 0,0-1 0 0 0,1 1 0 0 0,-1 0 0 0 0,2 1 0 0 0,0-1 0 0 0,1-1 0 0 0,0-1 0 0 0,6-7 0 0 0,-8 9 0 0 0,0 0 0 0 0,0 0 0 0 0,1 1 0 0 0,2-2 0 0 0,-2 3 0 0 0,-1 0 0 0 0,-1 0 0 0 0,1-1 0 0 0,-1 0 0 0 0,4-7 0 0 0,-9 12 0 0 0,0 1 0 0 0,1-1 0 0 0,-1 0 0 0 0,1 0 0 0 0,-1 0 0 0 0,1 1 0 0 0,-1-1 0 0 0,1 1 0 0 0,0-1 0 0 0,0 1 0 0 0,2-1 0 0 0,0-1 0 0 0,0 0 0 0 0,0 0 0 0 0,0-1 0 0 0,0 1 0 0 0,-1-1 0 0 0,1 0 0 0 0,9-9 0 0 0,-3 2 0 0 0,-7 8 0 0 0,0 0 0 0 0,0 1 0 0 0,0-1 0 0 0,2-1 0 0 0,35-28 0 0 0,1-2 0 0 0,-23 18 0 0 0,-14 11 0 0 0,2 0 0 0 0,-1 1 0 0 0,0-1 0 0 0,1 1 0 0 0,3-1 0 0 0,6-4 0 0 0,0 0 0 0 0,-1-1 0 0 0,0-1 0 0 0,4-3 0 0 0,2-4 0 0 0,0 0 0 0 0,1 0 0 0 0,9-5 0 0 0,-24 19 0 0 0,-1-1 0 0 0,1 0 0 0 0,-1 0 0 0 0,0-1 0 0 0,3-4 0 0 0,10-11 0 0 0,-6 8 0 0 0,6-8 0 0 0,-7 7 0 0 0,8-7 0 0 0,67-69 0 0 0,-68 69 0 0 0,6-7 0 0 0,-14 18 0 0 0,-5 5 0 0 0,0 1 0 0 0,-1-1 0 0 0,0 1 0 0 0,0-1 0 0 0,0-1 0 0 0,0 1 0 0 0,-1 0 0 0 0,0-2 0 0 0,15-23 0 0 0,-5 8 0 0 0,-6 10 0 0 0,1 0 0 0 0,1 1 0 0 0,0 0 0 0 0,3-2 0 0 0,-1 0 0 0 0,1-1 0 0 0,3-7 0 0 0,-3 4 0 0 0,0 1 0 0 0,2 1 0 0 0,0 0 0 0 0,0 0 0 0 0,7-3 0 0 0,-5 1-36 0 0,-12 12 277 0 0,1 1 1 0 0,0-1 0 0 0,-1 1 0 0 0,3-1-242 0 0,-3 1 138 0 0,0 1 1 0 0,0-1-1 0 0,-1 1 1 0 0,0-1-1 0 0,1 0 1 0 0,-1 0-1 0 0,-1-1 1 0 0,2-2-139 0 0,10-12 9 0 0,-11 15-9 0 0,0 0 0 0 0,-1 0 0 0 0,1-1 0 0 0,1-3 0 0 0,-3 6 0 0 0,0 0 0 0 0,0 0 0 0 0,0 0 0 0 0,1 0 0 0 0,-1 1 0 0 0,1-2 0 0 0,2-3 0 0 0,-3 4 0 0 0,0 0 0 0 0,0 1 0 0 0,0-1 0 0 0,0 0 0 0 0,1 0 0 0 0,-1 1 0 0 0,2-2 0 0 0,14-15 0 0 0,-12 12 0 0 0,0-3-17 0 0,-2 5 44 0 0,-3 6-197 0 0,0 10-1418 0 0,2-4 591 0 0,-1-6-10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3:14.36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278 731 4607 0 0,'0'0'208'0'0,"-1"0"67"0"0,-1 1-40 0 0,0 0 0 0 0,0-1 0 0 0,0 1 0 0 0,0-1 0 0 0,0 1 0 0 0,0-1 0 0 0,0 0 0 0 0,-2 0-235 0 0,3 1 100 0 0,-1 0-1 0 0,0 0 1 0 0,1 1 0 0 0,-1-1-1 0 0,1 0 1 0 0,-1 0 0 0 0,1 1-1 0 0,0-1 1 0 0,-1 1-1 0 0,1-1 1 0 0,0 2-100 0 0,0-2 42 0 0,-4 6 316 0 0,0 0 1 0 0,0 0-1 0 0,-3 2-358 0 0,2-2 0 0 0,5-5 83 0 0,0-1 0 0 0,-1 1 0 0 0,1-1-1 0 0,1 1 1 0 0,-1 0 0 0 0,0-1 0 0 0,0 1 0 0 0,1 0-1 0 0,-1 0 1 0 0,1 0 0 0 0,-1 0 0 0 0,1-1-1 0 0,0 1 1 0 0,0 1-83 0 0,0-1 67 0 0,0-1 1 0 0,-1 1-1 0 0,1-1 0 0 0,0 0 0 0 0,0 1 0 0 0,-1-1 0 0 0,1 0 1 0 0,0 1-1 0 0,-1-1 0 0 0,0 0 0 0 0,1 0 0 0 0,-1 1 0 0 0,0-1-67 0 0,-3 8 31 0 0,2-6 17 0 0,1 0-1 0 0,-1 0 1 0 0,1-1-1 0 0,-1 1 1 0 0,0 0-1 0 0,0-1 1 0 0,0 0-1 0 0,0 1 1 0 0,-2 0-48 0 0,3-2 488 0 0,1-1 21 0 0,0 0-66 0 0,0 0-437 0 0,1 0 1 0 0,-1 0-1 0 0,0 0 0 0 0,0 0 1 0 0,0 0-1 0 0,1 0 0 0 0,-1 0 1 0 0,0 0-1 0 0,0 0 0 0 0,0 0 1 0 0,0 0-1 0 0,1-1 0 0 0,-1 1 1 0 0,0 0-1 0 0,0 0 0 0 0,0 0 1 0 0,0 0-1 0 0,1 0 0 0 0,-1 0 1 0 0,0-1-1 0 0,0 1 0 0 0,0 0 1 0 0,0 0-1 0 0,0 0-6 0 0,6-5 456 0 0,50-26 269 0 0,-2-3 0 0 0,9-10-725 0 0,-16 12 155 0 0,112-85-155 0 0,-141 102 0 0 0,101-71 0 0 0,-76 56 377 0 0,28-19 686 0 0,-46 32-434 0 0,23-12-629 0 0,5-4-21 0 0,-11 7 21 0 0,7-1 0 0 0,4-2 0 0 0,5-7 0 0 0,-50 31 0 0 0,-1 0 0 0 0,0 0 0 0 0,3-2 0 0 0,11-9 0 0 0,-2 1 0 0 0,-13 10 0 0 0,1 3 0 0 0,2 3 0 0 0,-1 0 0 0 0,0-1 0 0 0,-1-3 0 0 0,-3 1 0 0 0,0 0 0 0 0,0 0 0 0 0,0 0 0 0 0,0 0 0 0 0,0-1 0 0 0,0 0 0 0 0,-1 0 0 0 0,1 0 0 0 0,-1 0 0 0 0,0-1 0 0 0,4-2 0 0 0,14-15 0 0 0,3-3 0 0 0,4-6 0 0 0,-16 19-5 0 0,-10 10 13 0 0,-1 0 1 0 0,0 0-1 0 0,0 0 1 0 0,0-1 0 0 0,1 1-1 0 0,-1 0 1 0 0,0 0 0 0 0,0-1-1 0 0,0 0-8 0 0,0 1 371 0 0,-1 1 117 0 0,0 0 21 0 0,0 0-66 0 0,-1 2-294 0 0,-4 7-147 0 0,-1-1-1 0 0,0 0 1 0 0,0 0-1 0 0,-1 0 0 0 0,0-1 1 0 0,0 0-1 0 0,0 0 1 0 0,-1-1-1 0 0,0 0 1 0 0,-1 0-1 0 0,-7 3-1 0 0,-7 6 0 0 0,-17 13 0 0 0,6-4 0 0 0,-103 64 0 0 0,5-3 0 0 0,80-49 0 0 0,-22 22 0 0 0,26-18 0 0 0,-117 99 0 0 0,103-92 0 0 0,21-17 0 0 0,-2 6 0 0 0,27-24 0 0 0,1-1 0 0 0,-2 0 0 0 0,0-1 0 0 0,-17 8 0 0 0,32-17 0 0 0,0 0 0 0 0,0-1 0 0 0,1 1 0 0 0,-1 0 0 0 0,1 0 0 0 0,-1 1 0 0 0,0-1 0 0 0,1 0 0 0 0,-2 2 0 0 0,-1 1 0 0 0,-1-2 0 0 0,-1 2 0 0 0,-9 7 0 0 0,2-1 0 0 0,-6 3 0 0 0,17-12 0 0 0,1 0 0 0 0,0 0 0 0 0,1-1 0 0 0,-1 1 0 0 0,0 0 0 0 0,0 0 0 0 0,1-1 0 0 0,-1 1 0 0 0,0 0 0 0 0,1 0 0 0 0,-1 0 0 0 0,1 0 0 0 0,-1 0 0 0 0,1 0 0 0 0,-7 10 0 0 0,6-10 0 0 0,-1 1 0 0 0,21-20 0 0 0,5-8 0 0 0,-5 7 0 0 0,0 0 0 0 0,1 2 0 0 0,10-7 0 0 0,23-20 0 0 0,127-123 0 0 0,-76 69 0 0 0,-42 45 0 0 0,5 0 0 0 0,-54 42 0 0 0,18-11 0 0 0,15-8 0 0 0,-7 6 0 0 0,15-11 0 0 0,44-29 0 0 0,-53 34 0 0 0,17-13 0 0 0,-36 25 0 0 0,-18 13 0 0 0,-1 0 0 0 0,1 0 0 0 0,-1-1 0 0 0,0 0 0 0 0,0-1 0 0 0,23-20-7 0 0,-8 7 86 0 0,-21 19 292 0 0,-1 1 117 0 0,0 0 21 0 0,0 0-66 0 0,0 0-429 0 0,-1 1 0 0 0,0-1 0 0 0,1 1 0 0 0,-1-1 0 0 0,1 1 0 0 0,-1-1 0 0 0,1 1 0 0 0,-1-1 1 0 0,1 1-1 0 0,-1 0 0 0 0,0 0-14 0 0,0 0 10 0 0,-15 16-10 0 0,-11 7 0 0 0,0 1 0 0 0,2-4 0 0 0,0-1 0 0 0,-26 15 0 0 0,20-15 0 0 0,-53 35 0 0 0,18-12 0 0 0,1 3 0 0 0,-47 50 0 0 0,52-43 0 0 0,-15 16 0 0 0,12-11 0 0 0,7-6 0 0 0,-28 24 0 0 0,72-66 0 0 0,-54 44 0 0 0,-13 4 0 0 0,6-3 0 0 0,6-3 0 0 0,-21 13 0 0 0,88-65 0 0 0,0 1 0 0 0,0-1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0,8-2 0 0 0,12-6 0 0 0,-1-4 0 0 0,0 0 0 0 0,10-10 0 0 0,17-11 0 0 0,9-3 0 0 0,-2-3 0 0 0,-2-3 0 0 0,30-30 0 0 0,-47 36 0 0 0,6-10 0 0 0,21-24 0 0 0,-22 28 0 0 0,-11 12 0 0 0,29-24 0 0 0,14-10 0 0 0,-53 49 0 0 0,0 0 0 0 0,2 1 0 0 0,-1 1 0 0 0,1 1 0 0 0,10-4 0 0 0,26-9 72 0 0,-54 24 299 0 0,-2 1 117 0 0,-2 1 21 0 0,-9 8-295 0 0,0-1 0 0 0,-1-1 0 0 0,-5 2-214 0 0,-2 1-34 0 0,-6 6 34 0 0,-74 52 0 0 0,-87 61 0 0 0,94-67 0 0 0,-4-4 0 0 0,-19 14 0 0 0,26-13 0 0 0,-3 9 0 0 0,68-49 0 0 0,-6 4 0 0 0,-25 25 0 0 0,34-29 0 0 0,18-15 0 0 0,5-3 0 0 0,4-3 0 0 0,7-4 0 0 0,-1-1 0 0 0,1-1 0 0 0,-1 0 0 0 0,1-2 0 0 0,45-40 0 0 0,-44 38 0 0 0,25-24 0 0 0,17-15 0 0 0,56-45-671 0 0,-42 29-7268 0 0,-50 46 1501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3:18.791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1848 15 4607 0 0,'0'0'102'0'0,"0"0"20"0"0,0 0 6 0 0,0 0 51 0 0,0 0 213 0 0,0-1 96 0 0,1 0-231 0 0,0-1-389 0 0,0-7 3244 0 0,-1 8-2741 0 0,0 1 117 0 0,0 0 21 0 0,0 0-66 0 0,-1 1-294 0 0,-7 5 68 0 0,1 1 0 0 0,0-1-1 0 0,0 2 1 0 0,1-1-1 0 0,0 1 1 0 0,0 0-1 0 0,1 0 1 0 0,0 1-217 0 0,-10 14 331 0 0,-12 27-331 0 0,26-48 1 0 0,-131 179 2046 0 0,104-147-2047 0 0,1 2 0 0 0,-6 14 0 0 0,21-32 0 0 0,-1 0 0 0 0,-7 6 0 0 0,2-1 0 0 0,0 1 0 0 0,-48 72 500 0 0,-73 107 1048 0 0,20-35-1548 0 0,77-109 0 0 0,-19 17 0 0 0,13-18 0 0 0,-4 13 0 0 0,18-18 0 0 0,-14 20 0 0 0,3-8 0 0 0,17-24 0 0 0,-27 30 0 0 0,10-17 0 0 0,-24 40 0 0 0,58-79-24 0 0,-1-1 0 0 0,-4 4 24 0 0,2-3 489 0 0,1 0 1 0 0,1 1-490 0 0,-4 4 1154 0 0,-18 18-1154 0 0,-3 4-37 0 0,9-6 37 0 0,17-23 0 0 0,1 2 0 0 0,5-7 0 0 0,4-4 0 0 0,-1-1 0 0 0,1 0 0 0 0,-1 0 0 0 0,0 1 0 0 0,0-1 0 0 0,-1 0 0 0 0,1 1 0 0 0,0 1 0 0 0,-1-1 0 0 0,1 0 0 0 0,0 1 0 0 0,1-1 0 0 0,-1 0 0 0 0,0 0 0 0 0,0 0 0 0 0,-2 3 0 0 0,-1 0 0 0 0,4-5 0 0 0,0 1 0 0 0,0-1 0 0 0,0 0 0 0 0,0 1 0 0 0,0-1 0 0 0,0 0 0 0 0,0 2 0 0 0,-1 3 0 0 0,-10 14 0 0 0,8-15 0 0 0,-2-1 0 0 0,3 2 0 0 0,-1 0 0 0 0,1 1 0 0 0,2-5 0 0 0,-2-2 0 0 0,-7 11 0 0 0,4-7 0 0 0,5-4 0 0 0,-1 0 0 0 0,1 1 0 0 0,-1-1 0 0 0,1 0 0 0 0,0 0 0 0 0,-1 1 0 0 0,0 1 0 0 0,-3 5 0 0 0,4-4 0 0 0,-1-1 0 0 0,1 0 0 0 0,-1 0 0 0 0,0 0 0 0 0,0 0 0 0 0,0 0 0 0 0,-5 8 0 0 0,5-8 0 0 0,1-1 0 0 0,-1 1 0 0 0,1-1 0 0 0,-1 0 0 0 0,0 1 0 0 0,1-1 0 0 0,-1 0 0 0 0,0 0 0 0 0,-2 1 0 0 0,-1 0 0 0 0,3-2 0 0 0,0 0 0 0 0,0 1 0 0 0,0-1 0 0 0,1 1 0 0 0,-1-1 0 0 0,0 1 0 0 0,1-1 0 0 0,-1 1 0 0 0,1 0 0 0 0,0 0 0 0 0,0 0 0 0 0,-1 0 0 0 0,-7 13 0 0 0,2 1 0 0 0,6-11 0 0 0,0-3 0 0 0,1 0 0 0 0,-1-1 0 0 0,0 1 0 0 0,0 0 0 0 0,1-1 0 0 0,-1 1 0 0 0,0-1 0 0 0,0 1 0 0 0,-1-1 0 0 0,1 1 0 0 0,-1 0 0 0 0,1-1 0 0 0,1 0 0 0 0,-1 0 0 0 0,0-1 0 0 0,0 1 0 0 0,1 0 0 0 0,-1 0 0 0 0,0-1 0 0 0,0 1 0 0 0,-1 0 0 0 0,-16 12 0 0 0,2 6 0 0 0,11-14 0 0 0,2-3 0 0 0,1 1 0 0 0,-1-1 0 0 0,1 1 0 0 0,-1 0 0 0 0,1-1 0 0 0,-1 3 0 0 0,-4 4 0 0 0,-3 1 0 0 0,9-6 0 0 0,0-3 0 0 0,1 0 0 0 0,0 0 0 0 0,-1 0 0 0 0,1 0 0 0 0,-1 1 0 0 0,1-1 0 0 0,-1 0 0 0 0,1-1 0 0 0,-1 1 0 0 0,0 0 0 0 0,0 0 0 0 0,1 0 0 0 0,-18 22 0 0 0,12-16 0 0 0,2-3 0 0 0,0 0 0 0 0,0 1 0 0 0,0-1 0 0 0,-1 4 0 0 0,-3 6 0 0 0,4-5 0 0 0,-1-3 0 0 0,0 0 0 0 0,1 0 0 0 0,3 2 0 0 0,1 0 0 0 0,-2 1 0 0 0,1-2-133 0 0,1-5-563 0 0,0-2-257 0 0,0 0-58 0 0,0 0-12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3:25.2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1620 4607 0 0,'0'0'102'0'0,"0"0"20"0"0,0 0 6 0 0,-2 1-21 0 0,-2 4 80 0 0,-1-1 1 0 0,0 1-1 0 0,0-1 0 0 0,-4 3-187 0 0,-14 10 1304 0 0,17-12-1216 0 0,5-3 138 0 0,0-1-122 0 0,0-1 0 0 0,0 1 0 0 0,0 0 1 0 0,0 0-1 0 0,0 0 0 0 0,0-1 0 0 0,0 1 0 0 0,0 0 0 0 0,0-1 0 0 0,-1 1-104 0 0,-5 3 781 0 0,5-4-410 0 0,2 0 117 0 0,0 0 21 0 0,0 0-66 0 0,2 0-429 0 0,-1-1 0 0 0,0 1 0 0 0,0-1 0 0 0,1 0 0 0 0,-1 1 0 0 0,0-1 0 0 0,0 0 0 0 0,0 0 0 0 0,0 0 0 0 0,0 0 0 0 0,0 0-14 0 0,2-1 11 0 0,9-7-11 0 0,-9 7 0 0 0,-1 1 0 0 0,1-1 0 0 0,0 0 0 0 0,-1 0 0 0 0,0 0 0 0 0,1-1 0 0 0,-1 1 0 0 0,0-1 0 0 0,0 1 0 0 0,0-2 0 0 0,2-2 0 0 0,1 0-1 0 0,0 0 1 0 0,0 0 0 0 0,0 0-1 0 0,0 1 1 0 0,1 0-1 0 0,6-4 1 0 0,17-17 446 0 0,86-89 325 0 0,35-37 63 0 0,42-55 97 0 0,-143 154-434 0 0,31-36 123 0 0,-33 36-620 0 0,-32 38 0 0 0,-1 2 0 0 0,14-11 0 0 0,10-9 0 0 0,-18 15 0 0 0,0 0 0 0 0,6-1 0 0 0,15-13 0 0 0,0-5 0 0 0,-2-2 0 0 0,16-22 0 0 0,-18 22 1435 0 0,5-2-1435 0 0,4-3 613 0 0,-34 34-613 0 0,0 0 0 0 0,11-7 0 0 0,-3 3 0 0 0,63-45 0 0 0,-78 54 0 0 0,1 0 0 0 0,-1 0 0 0 0,-1-1 0 0 0,2-1 0 0 0,13-15 0 0 0,111-95 0 0 0,-99 85 0 0 0,-10 16 0 0 0,-18 14 0 0 0,1-1 0 0 0,-1 1 0 0 0,0 0 0 0 0,0-1 0 0 0,0 0 0 0 0,0 0 0 0 0,2-3 0 0 0,17-22 0 0 0,-13 16 0 0 0,0 0 0 0 0,5-8 0 0 0,7-6 0 0 0,-17 20 0 0 0,-1 0 72 0 0,-2 5 299 0 0,-1 1 117 0 0,0 0 21 0 0,0 0-66 0 0,-1 1-428 0 0,0-1 0 0 0,-1 1 0 0 0,1-1 0 0 0,0 1 0 0 0,0-1-1 0 0,0 1 1 0 0,0 0 0 0 0,0 0 0 0 0,0-1 0 0 0,0 1 0 0 0,1 0-15 0 0,-6 4 1 0 0,-7 4-1 0 0,-1 1 0 0 0,1 1 0 0 0,1 0 0 0 0,-4 6 0 0 0,-4 2 0 0 0,16-16 0 0 0,-1 1 0 0 0,1-1 0 0 0,-1 0 0 0 0,-2 1 0 0 0,-15 10 0 0 0,-73 69 0 0 0,59-50 0 0 0,-4 8 0 0 0,-22 21 0 0 0,46-48 0 0 0,-76 73 0 0 0,1 1 0 0 0,14-14 0 0 0,-10 11 0 0 0,-31 31 0 0 0,96-93 0 0 0,-55 58 0 0 0,63-64 0 0 0,-107 128 0 0 0,88-102 0 0 0,-15 13 0 0 0,-3 3 0 0 0,-22 23 0 0 0,52-62 0 0 0,0 0 0 0 0,-18 13 0 0 0,-11 3 0 0 0,45-32 0 0 0,-1 0 0 0 0,0 0 0 0 0,-3 0 0 0 0,2-1 0 0 0,6-3 0 0 0,1 0 0 0 0,0 0 0 0 0,0 0 0 0 0,-1 1 0 0 0,1-1 0 0 0,0 0 0 0 0,0 0 0 0 0,-1 0 0 0 0,1 0 0 0 0,0 0 0 0 0,-1-1 0 0 0,1 1 0 0 0,0 0 0 0 0,0 0 0 0 0,-1 0 0 0 0,1 0 0 0 0,0 0 0 0 0,0 0 0 0 0,-1 0 0 0 0,1 0 0 0 0,0-1 0 0 0,0 1 0 0 0,-1 0 0 0 0,1 0 0 0 0,0-1 0 0 0,0 1 0 0 0,0 0 0 0 0,0 0 0 0 0,0-1 0 0 0,0 1 0 0 0,-1 0 0 0 0,1-1 0 0 0,0 1 0 0 0,0 0 0 0 0,0-1 0 0 0,0 1 0 0 0,0 0 0 0 0,0 0 0 0 0,0-1 0 0 0,0 1 0 0 0,0 0 0 0 0,0-1 0 0 0,1 1 0 0 0,-1 0 0 0 0,5-8 0 0 0,4-2 0 0 0,-5 9 0 0 0,-1 0 0 0 0,3-2 0 0 0,0 0 0 0 0,0-1 0 0 0,-1 1 0 0 0,1-2 0 0 0,-1 1 0 0 0,0 0 0 0 0,1-3 0 0 0,8-5 0 0 0,14-9 0 0 0,-21 17 0 0 0,1-1 0 0 0,-2 0 0 0 0,3-2 0 0 0,2-3 0 0 0,1 1 0 0 0,0 0 0 0 0,5-2 0 0 0,-2 2 0 0 0,12-11 0 0 0,159-142-64 0 0,-155 136-1256 0 0,22-26 1320 0 0,40-38 293 0 0,-33 34 633 0 0,93-99-746 0 0,90-82-195 0 0,-137 132 15 0 0,124-92 0 0 0,-215 184 0 0 0,8-10 0 0 0,-9 9 0 0 0,9-7 0 0 0,-10 10 0 0 0,-1-1 0 0 0,5-6 0 0 0,-11 9 0 0 0,-5 5 0 0 0,1 0 0 0 0,0 0 0 0 0,0 1 0 0 0,1-1 0 0 0,-1 1 0 0 0,3-3 0 0 0,-1 1 72 0 0,-4 4 299 0 0,0 1 117 0 0,0 0 21 0 0,0 0-66 0 0,-1 1-294 0 0,-7 10-906 0 0,0 0 0 0 0,0 1 1 0 0,1 0-1 0 0,0 0 0 0 0,1 0 0 0 0,-4 13 757 0 0,6-12-6139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09.22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2759 0 0,'0'0'0'0'0,"0"0"112"0"0,0 0-32 0 0,0 0 16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28.8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928 81 6447 0 0,'0'-2'142'0'0,"1"-7"-20"0"0,-1 2 14 0 0,0 1 0 0 0,0-1 0 0 0,-1-5-136 0 0,1 8 272 0 0,-1 1-1 0 0,1 0 0 0 0,-1 0 0 0 0,0 0 1 0 0,0 0-1 0 0,0-1 0 0 0,0 1-271 0 0,-3-4 149 0 0,-1 4-61 0 0,5 2-28 0 0,-1 1 0 0 0,0 0 0 0 0,1 0-1 0 0,-1 0 1 0 0,0 0 0 0 0,0-1 0 0 0,1 1-1 0 0,-1 0 1 0 0,0 0 0 0 0,1 0 0 0 0,-1 1-1 0 0,0-1 1 0 0,0 0 0 0 0,1 0 0 0 0,-1 0-1 0 0,0 0 1 0 0,1 1 0 0 0,-1-1-1 0 0,0 0 1 0 0,1 1 0 0 0,-1-1 0 0 0,1 0-1 0 0,-1 1-59 0 0,-13 10 531 0 0,11-7-476 0 0,-12 7-40 0 0,11-7 10 0 0,-1-1-1 0 0,1 1 0 0 0,-3 3-24 0 0,-22 28 988 0 0,1 2 0 0 0,-19 33-988 0 0,-104 189 2048 0 0,-44 131-2048 0 0,183-365 0 0 0,-101 232 0 0 0,62-118 0 0 0,-21 108 0 0 0,65-223 0 0 0,-48 209 0 0 0,33-124 0 0 0,3 16 0 0 0,-15 202 0 0 0,26-188 0 0 0,7 49 0 0 0,7-38 0 0 0,8 9 0 0 0,-2-72 0 0 0,4 0 0 0 0,14 43 0 0 0,-16-89 0 0 0,1 0 0 0 0,2-1 0 0 0,2-1 0 0 0,11 16 0 0 0,-22-41 0 0 0,0-2 0 0 0,1 1 0 0 0,0-1 0 0 0,1 0 0 0 0,1-1 0 0 0,-1-1 0 0 0,2 1 0 0 0,0-2 0 0 0,0 1 0 0 0,0-2 0 0 0,1 0 0 0 0,5 2 0 0 0,-5-3 0 0 0,0-2 0 0 0,0 1 0 0 0,1-2 0 0 0,-1 0 0 0 0,1 0 0 0 0,0-1 0 0 0,0-1 0 0 0,1 0 0 0 0,-1-1 0 0 0,0-1 0 0 0,0 0 0 0 0,1-1 0 0 0,2-1 0 0 0,2-1 0 0 0,0-1 0 0 0,0-1 0 0 0,-1-1 0 0 0,0 0 0 0 0,12-7 0 0 0,5-4 0 0 0,-2-2 0 0 0,11-9 0 0 0,8-8 0 0 0,33-33 0 0 0,-46 37 0 0 0,-1-2 0 0 0,-2-1 0 0 0,0-1 0 0 0,-3-3 0 0 0,15-22 0 0 0,16-30 0 0 0,26-54 0 0 0,-45 61 221 0 0,9-30-221 0 0,-17 36 222 0 0,60-137 1383 0 0,6-45-1605 0 0,-79 188 0 0 0,-3 0 0 0 0,-3-2 0 0 0,-3 0 0 0 0,-4-1 0 0 0,-2 0 0 0 0,-5 0 0 0 0,-2-6 0 0 0,-3-31 628 0 0,-5 0-1 0 0,-5 1 1 0 0,-8-22-628 0 0,-28-74 178 0 0,-11 3-198 0 0,52 183 27 0 0,-41-122-7 0 0,-6 2 0 0 0,-32-53 0 0 0,68 158 0 0 0,-15-22 0 0 0,21 41 0 0 0,0 1 0 0 0,-1 0 0 0 0,0 1 0 0 0,-7-6 0 0 0,15 17 1 0 0,-1 0 1 0 0,0 0-1 0 0,0 0 0 0 0,-1 0 1 0 0,1 1-1 0 0,-1 0 0 0 0,1 0 0 0 0,-1 0 1 0 0,0 1-1 0 0,0 0 0 0 0,0 0 0 0 0,-1 1 1 0 0,1-1-1 0 0,-6 1-1 0 0,4 0-20 0 0,-1 1 0 0 0,1 0 0 0 0,0 1 0 0 0,0 0 0 0 0,-1 0 0 0 0,1 0 1 0 0,0 1-1 0 0,0 1 0 0 0,1-1 0 0 0,-1 1 0 0 0,-2 2 20 0 0,-5 3-946 0 0,0 0-1 0 0,-4 5 947 0 0,2-2-594 0 0,-38 25-920 0 0,8 1-20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30.5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872 26 8287 0 0,'0'0'191'0'0,"0"0"26"0"0,0 0 9 0 0,1-3-34 0 0,-1 3-192 0 0,0-1 5 0 0,0 0-1 0 0,1-1 1 0 0,-1 1 0 0 0,0 0 0 0 0,0-1 0 0 0,0 1 0 0 0,0 0-1 0 0,0-2-4 0 0,-1 3 0 0 0,1-1 1 0 0,-1 1-1 0 0,0 0 0 0 0,1-1 0 0 0,-1 1 0 0 0,0 0 0 0 0,0-1 0 0 0,1 1 0 0 0,-1 0 0 0 0,0 0 0 0 0,0-1 0 0 0,1 1 0 0 0,-1 0 0 0 0,0 0 0 0 0,0 0 1 0 0,1 0-1 0 0,-1 0 0 0 0,0 0 0 0 0,0 1 0 0 0,0-1 0 0 0,-4 0 74 0 0,-2 0 239 0 0,0 0 1 0 0,0 0-1 0 0,0 0 0 0 0,0 1 0 0 0,0 1 0 0 0,0-1 0 0 0,1 1 0 0 0,-1 0 0 0 0,1 0 0 0 0,-1 1 0 0 0,-3 2-313 0 0,-2 2 132 0 0,0 0-1 0 0,0 1 1 0 0,1 0-1 0 0,0 1 0 0 0,0 0 1 0 0,-3 5-132 0 0,-13 10 750 0 0,9-6-412 0 0,0 1 0 0 0,2 0 0 0 0,-2 3-338 0 0,-1 1 103 0 0,0 4-37 0 0,0 0 0 0 0,2 0 0 0 0,-1 8-66 0 0,-14 21 245 0 0,8-15 1236 0 0,-6 23-1481 0 0,5-12 124 0 0,-20 45-124 0 0,-20 75 0 0 0,-43 173 0 0 0,95-300 0 0 0,-41 184 0 0 0,31-126 0 0 0,-8 53 0 0 0,0 50 0 0 0,22-124 0 0 0,4 1 0 0 0,4 0 0 0 0,8 72 0 0 0,0-98 0 0 0,2-1 0 0 0,3 0 0 0 0,6 12 0 0 0,4 4 0 0 0,4 0 0 0 0,8 10 0 0 0,-22-57 0 0 0,0-1 0 0 0,2 0 0 0 0,1-1 0 0 0,1 0 0 0 0,0-2 0 0 0,2 0 0 0 0,0 0 0 0 0,2-2 0 0 0,3 2 0 0 0,8 6 0 0 0,10 13 0 0 0,-26-26 0 0 0,2 0 0 0 0,-1 0 0 0 0,2-2 0 0 0,-1 0 0 0 0,2-1 0 0 0,0-1 0 0 0,0-1 0 0 0,0-1 0 0 0,1 0 0 0 0,1-1 0 0 0,14 2 0 0 0,-17-5 293 0 0,0-1-1 0 0,1-1 1 0 0,0 0 0 0 0,-1-2-1 0 0,1 0 1 0 0,0-1-1 0 0,13-2-292 0 0,19-7 0 0 0,1-1 0 0 0,-2-3 0 0 0,13-6 0 0 0,-28 6-461 0 0,-1-1 1 0 0,15-11 460 0 0,-22 12-463 0 0,56-34 640 0 0,-49 27 424 0 0,3-3-315 0 0,-2-2 1 0 0,26-26-287 0 0,-45 39 33 0 0,7-9-33 0 0,-2 0 0 0 0,0-1 0 0 0,-2-2 0 0 0,14-21 0 0 0,6-16 0 0 0,-8 11 0 0 0,-8 14 0 0 0,29-40 0 0 0,-26 40 0 0 0,-2-1 0 0 0,3-11 0 0 0,39-82 0 0 0,-57 114 0 0 0,19-44 0 0 0,-3 0 0 0 0,-3-2 0 0 0,-2 0 0 0 0,10-60 0 0 0,-16 49 942 0 0,-4-1-1 0 0,1-52-941 0 0,-10 38 55 0 0,-4 0 0 0 0,-5 0 0 0 0,-4-10-55 0 0,-44-218 0 0 0,47 271 0 0 0,1 9 0 0 0,0 0 0 0 0,-11-24 0 0 0,1 15 410 0 0,-2 2-1 0 0,-3 0 1 0 0,-1 1 0 0 0,-2 1-1 0 0,-13-15-409 0 0,13 22 0 0 0,-6-10 0 0 0,-2 2 0 0 0,-39-39 0 0 0,43 54 0 0 0,-1 0 0 0 0,-1 2 0 0 0,-1 2 0 0 0,-19-11 0 0 0,25 20 0 0 0,-1 2 0 0 0,0 0 0 0 0,-1 2 0 0 0,0 1 0 0 0,-1 1 0 0 0,0 1 0 0 0,0 2 0 0 0,-6 0 0 0 0,-55-5-1782 0 0,68 9-457 0 0,2 1-4924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34.75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1 523 6447 0 0,'0'0'298'0'0,"0"0"-10"0"0,1-1-188 0 0,2 1-87 0 0,1-1-1 0 0,-1 1-1 0 0,0-1 0 0 0,0 0 0 0 0,0 0 1 0 0,0 0-1 0 0,0-1-11 0 0,27-4 2897 0 0,-18 2-2239 0 0,-1 0-427 0 0,0 1 0 0 0,6-1-231 0 0,-7 1-7 0 0,0 0 0 0 0,0 0 0 0 0,3-2 7 0 0,-4 1 238 0 0,0 1 0 0 0,0 0 0 0 0,1 0 0 0 0,2 1-238 0 0,13-1 492 0 0,1 2 0 0 0,20 1-492 0 0,-12 1 133 0 0,80 2-133 0 0,-44-1 0 0 0,111 3 1440 0 0,-104 0-976 0 0,-13 0-320 0 0,52 2-144 0 0,40 2 0 0 0,208 13 255 0 0,-253-13-67 0 0,35 5 1304 0 0,-70-5-1379 0 0,151 13-113 0 0,-172-16 0 0 0,56 4 0 0 0,-15-5 0 0 0,117 1 0 0 0,48-14 0 0 0,-214 6 0 0 0,303-20 0 0 0,-309 17 39 0 0,181-15 365 0 0,-123 12 1201 0 0,98-21-1605 0 0,-116 19 0 0 0,-40 6 0 0 0,4-3 0 0 0,45-9 0 0 0,57-11 0 0 0,-101 18 0 0 0,9-2 0 0 0,36-8 0 0 0,-22 5 0 0 0,105-20 0 0 0,-116 22 0 0 0,14-4 0 0 0,58-20 0 0 0,-79 18 0 0 0,74-23 0 0 0,-59 19 0 0 0,-53 18 0 0 0,-1 0 0 0 0,1-1 0 0 0,-1 0 0 0 0,3-2 0 0 0,-6 3 0 0 0,-1 1 0 0 0,1 0 0 0 0,0 1 0 0 0,-1 0 0 0 0,1 1 0 0 0,2 0 0 0 0,11-3 0 0 0,58-7 0 0 0,-60 7 0 0 0,0 2 0 0 0,7 0 0 0 0,-9 1 0 0 0,1 0 0 0 0,13-4 0 0 0,0-1 0 0 0,15 0 0 0 0,-19 2 0 0 0,5 2 0 0 0,-24 2 0 0 0,1-1 0 0 0,-1 0 0 0 0,1 0 0 0 0,5-2 0 0 0,13-4 0 0 0,0 2 0 0 0,13-1 0 0 0,-35 5 140 0 0,0-1 0 0 0,0 1-1 0 0,0-1 1 0 0,-1-1 0 0 0,1 1-1 0 0,2-2-139 0 0,-2 1 239 0 0,0 0 0 0 0,0 1 0 0 0,0-1-1 0 0,0 1 1 0 0,3 0-239 0 0,12-2 8 0 0,0-1 0 0 0,7-4-8 0 0,-25 9 0 0 0,20-9 0 0 0,1 2 0 0 0,0 1 0 0 0,21-2 0 0 0,-21 3 0 0 0,-19 4 0 0 0,1 0 0 0 0,-1 0 0 0 0,1 0 0 0 0,0 0 0 0 0,-1 1 0 0 0,1 0 0 0 0,0 0 0 0 0,2 1 0 0 0,0 1 0 0 0,-6-1 0 0 0,0 0 0 0 0,0-1 0 0 0,-1 1 0 0 0,1-1 0 0 0,0 0 0 0 0,0 0 0 0 0,0 0 0 0 0,0 0 0 0 0,0 0 0 0 0,0 0 0 0 0,-1 0 0 0 0,1 0 0 0 0,1-1 0 0 0,1 0 0 0 0,-1 0 0 0 0,1 0 0 0 0,-1 0 0 0 0,1 1 0 0 0,-1-1 0 0 0,1 1 0 0 0,-1 0 0 0 0,1 0 0 0 0,-1 0 0 0 0,1 1 0 0 0,2 0 0 0 0,-4-1 0 0 0,0 0 0 0 0,1 0 0 0 0,-1 0 0 0 0,0 0 0 0 0,1 0 0 0 0,-1 0 0 0 0,0-1 0 0 0,0 1 0 0 0,1-1 0 0 0,-1 1 0 0 0,0-1 0 0 0,0 0 0 0 0,1 0 0 0 0,0 0 0 0 0,-1 0 0 0 0,1 1 0 0 0,0-1 0 0 0,0 1 0 0 0,-1 0 0 0 0,1-1 0 0 0,1 1 0 0 0,-2 1 0 0 0,-1-1 0 0 0,1 0 0 0 0,-1 0 0 0 0,1 0 0 0 0,-1-1 0 0 0,1 1 0 0 0,-1 0 0 0 0,1-1 0 0 0,3 1 0 0 0,-1-1 0 0 0,1 1 0 0 0,-1-1 0 0 0,1 1 0 0 0,0 0 0 0 0,-1 1 0 0 0,4 0 0 0 0,7 1 305 0 0,-14-1-167 0 0,1-1 350 0 0,-2 0 21 0 0,0 0-66 0 0,1 2-294 0 0,2 3-197 0 0,-2-4-289 0 0,-1-1-138 0 0,-8 8-545 0 0,0-2 380 0 0,1 0 0 0 0,-1 0 0 0 0,0 0 0 0 0,0-1 0 0 0,-1 0-1 0 0,1-1 1 0 0,-1 1 0 0 0,0-2 0 0 0,0 1 0 0 0,-4-1 640 0 0,-10 0-1535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59.9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646 1 6447 0 0,'0'0'142'0'0,"0"0"22"0"0,0 0 13 0 0,-1 1-20 0 0,-11 10-50 0 0,11-10 274 0 0,-7 4 619 0 0,-3 1 391 0 0,0-1 0 0 0,-5 2-1391 0 0,-17 8 1757 0 0,8 1-795 0 0,0 0 0 0 0,-7 8-962 0 0,-3 2 1217 0 0,5-2-621 0 0,0 1 0 0 0,-17 21-596 0 0,-20 26 1531 0 0,36-37-1308 0 0,0-3-1 0 0,-33 27-222 0 0,47-47 634 0 0,-1-1 0 0 0,-2 1-634 0 0,15-9 172 0 0,-3 2-70 0 0,0-1-1 0 0,-1 0 0 0 0,1 0 1 0 0,-1-1-1 0 0,0 0 0 0 0,-1 0-101 0 0,2-2 0 0 0,3-2-64 0 0,4 1-273 0 0,1 0-138 0 0,0 0-851 0 0,0-2-3444 0 0,3-6-1474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39.57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1 253 4607 0 0,'0'0'102'0'0,"0"-2"20"0"0,0-1-78 0 0,1-12 168 0 0,4-16 1309 0 0,-1 12-922 0 0,-4 18-228 0 0,0 1 117 0 0,0 0 21 0 0,0 0 3 0 0,0 0 0 0 0,0 0 0 0 0,0 0 0 0 0,0 0 0 0 0,0 0 0 0 0,0 0 0 0 0,-3 9 443 0 0,0 3-818 0 0,4-8-106 0 0,-1-2-34 0 0,2 8 3 0 0,0-8 136 0 0,-1 1-1 0 0,0-1 1 0 0,1 1-1 0 0,0-1 1 0 0,0 1-1 0 0,0-1 1 0 0,0 0-1 0 0,0 0 0 0 0,0 0 1 0 0,1 0-1 0 0,-1 0 1 0 0,0-1-1 0 0,1 1 1 0 0,0-1-1 0 0,1 1-135 0 0,-2 0 2 0 0,0-1 0 0 0,1 0 0 0 0,-1 0 0 0 0,0 0 0 0 0,1 0 0 0 0,-1-1 0 0 0,1 1 0 0 0,-1 0 0 0 0,1-1-2 0 0,3 1-2 0 0,39 6 2 0 0,-26-3 0 0 0,-1-1 0 0 0,4 0 0 0 0,20 3 0 0 0,50 13 697 0 0,52 10 654 0 0,-80-19-1351 0 0,-1-1 0 0 0,30 0 0 0 0,-41-6 0 0 0,-1-3 0 0 0,0-2 0 0 0,7-3 0 0 0,11-4 0 0 0,51-6 0 0 0,-60 8 0 0 0,52 1 0 0 0,0 1 0 0 0,-88 3 0 0 0,0 2 0 0 0,9 2 0 0 0,-15-2 0 0 0,-1-1 0 0 0,6 0 0 0 0,22-2 0 0 0,12 2 0 0 0,-17-1 0 0 0,17 4 0 0 0,-11-1 0 0 0,1-1 0 0 0,-1-2 0 0 0,34-7 0 0 0,-42 5 0 0 0,0 1 0 0 0,1 3 0 0 0,0 0 0 0 0,-11 0 0 0 0,11-2 0 0 0,-11 0 0 0 0,14 2 0 0 0,-19-1 145 0 0,0 0 0 0 0,18-4-145 0 0,22-1 1150 0 0,148-4-1148 0 0,-163 9 589 0 0,-7 1-576 0 0,13-3-15 0 0,-30 1 0 0 0,0 2 0 0 0,4 1 0 0 0,9 0 0 0 0,-12-1 0 0 0,69-2 0 0 0,-47 1 0 0 0,19 3 0 0 0,7 0 0 0 0,-36-2 0 0 0,106 2 0 0 0,-116-3 0 0 0,-1 0 0 0 0,0-2 0 0 0,0 0 0 0 0,-1-2 0 0 0,149-30 0 0 0,-157 33 0 0 0,15 0 0 0 0,-19 1 0 0 0,-1 0 0 0 0,1 0 0 0 0,0-2 0 0 0,2 0 0 0 0,7-2 0 0 0,0 2 0 0 0,0 0 0 0 0,0 1 0 0 0,1 1 0 0 0,6 0 0 0 0,-1-2 0 0 0,4-2 0 0 0,-9 2 0 0 0,1 1 0 0 0,19 0 0 0 0,11 0 0 0 0,23-1 0 0 0,-27 0 0 0 0,19-2 0 0 0,-42 3 0 0 0,4 0 0 0 0,23-1 0 0 0,36-11 0 0 0,-63 9 0 0 0,142-19 1883 0 0,-20 2-1719 0 0,-75 12-163 0 0,-57 7-1 0 0,-1-1 0 0 0,1-1 0 0 0,-1 1 0 0 0,-1 0 0 0 0,8 0 0 0 0,51-6 0 0 0,-32 6 0 0 0,-31 2 0 0 0,-3 0 0 0 0,1 1 0 0 0,8-1 0 0 0,-1 2 0 0 0,-9 0 0 0 0,1-1 0 0 0,-1 0 0 0 0,0 0 0 0 0,1 0 0 0 0,-1-1 0 0 0,0 0 0 0 0,2-1 0 0 0,-9 3 0 0 0,5-2 0 0 0,-1 1 0 0 0,0 0 0 0 0,0 0 0 0 0,3 0 0 0 0,8-1 0 0 0,3-2 0 0 0,0 3 0 0 0,-12 1 0 0 0,7 1 0 0 0,-3-1 0 0 0,0 0 0 0 0,8-1 0 0 0,-15 1 0 0 0,13-3 0 0 0,-14 1 0 0 0,1 1 0 0 0,8 1 0 0 0,16 0 0 0 0,-15 0 0 0 0,1 0 0 0 0,-12-1 0 0 0,1 1-205 0 0,42-1 2394 0 0,-37 1-2526 0 0,-6 0-138 0 0,1 0-33 0 0,13-1-36 0 0,4 3 2239 0 0,-18-1-1897 0 0,9 0-1121 0 0,-1 1 1974 0 0,19 4 456 0 0,-11-5-1107 0 0,-7 0 0 0 0,-2 2 0 0 0,1-3 0 0 0,-9 0 0 0 0,1 0 0 0 0,-1 0 0 0 0,0 0 0 0 0,1 0 0 0 0,-1 0 0 0 0,0 0 0 0 0,1 1 0 0 0,-1-1 0 0 0,0 0 0 0 0,0 0 0 0 0,1 0 0 0 0,-1 0 0 0 0,0 0 0 0 0,1 0 0 0 0,-1 0 0 0 0,0 1 0 0 0,0-1 0 0 0,1 0 0 0 0,-1 0 0 0 0,0 0 0 0 0,0 1 0 0 0,0-1 0 0 0,0 0 0 0 0,0 0 0 0 0,1 1 0 0 0,-1-1 0 0 0,0 0 0 0 0,0 0 0 0 0,0 1 0 0 0,0-1 0 0 0,0 0 0 0 0,0 0 0 0 0,-1 1 0 0 0,1-1 0 0 0,0 0 0 0 0,0 0 0 0 0,0 1 0 0 0,0-1 0 0 0,0 0 0 0 0,0 0 0 0 0,0 0 0 0 0,0 1 0 0 0,0-1 0 0 0,-1 0 0 0 0,1 0 0 0 0,0 0 0 0 0,0 1 0 0 0,0-1 0 0 0,0 0 0 0 0,-1 0 0 0 0,1 0 0 0 0,0 0 0 0 0,0 0 0 0 0,-1 0 0 0 0,1 1 0 0 0,0-1 0 0 0,0 0 0 0 0,-14 13 0 0 0,10-9-226 0 0,0 0 0 0 0,-1 1-1 0 0,0-2 1 0 0,-3 3 226 0 0,-11 6-3839 0 0,19-12 3745 0 0,-10 5-4748 0 0,0-3-1150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50.384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2818 10 4607 0 0,'0'0'102'0'0,"0"0"20"0"0,0 0 6 0 0,0 0 51 0 0,0 0 213 0 0,0 0 96 0 0,0 0 21 0 0,0 0-66 0 0,0 0-222 0 0,0 0 166 0 0,0 0 101 0 0,0 0 21 0 0,0 0-66 0 0,0 0-222 0 0,0 0 166 0 0,0 0 101 0 0,0 0 21 0 0,0 0-66 0 0,-2 0-294 0 0,0 0-136 0 0,-15-1 62 0 0,16 1 296 0 0,-1 0 117 0 0,-6-1 21 0 0,6 0-66 0 0,0 1-294 0 0,-7-1-133 0 0,-1-1-16 0 0,-2 1 0 0 0,-6-2 129 0 0,18 3-45 0 0,-3 1 146 0 0,1-1 258 0 0,2 0 21 0 0,-2 0-66 0 0,-7 0-294 0 0,-12 4-129 0 0,20-4-20 0 0,-15 1-4 0 0,-5-2 4 0 0,10 1 0 0 0,0 0 0 0 0,0 5 0 0 0,0-2 72 0 0,8-2 167 0 0,-1 1 0 0 0,0-1 0 0 0,1 0 0 0 0,0 1 0 0 0,-1 0 0 0 0,1 0 0 0 0,0 0-239 0 0,-3 1 138 0 0,-4 3 11 0 0,-6 2-133 0 0,12-3-15 0 0,2-2-1 0 0,0-1 0 0 0,-1 1 0 0 0,1-1 0 0 0,0 0-1 0 0,-1 1 1 0 0,0-1 0 0 0,-28 24 0 0 0,29-23 0 0 0,-1-1 0 0 0,1 0 0 0 0,-1 0 0 0 0,1 0 0 0 0,-1 0 0 0 0,0 0 0 0 0,-2 0 0 0 0,-3 3 0 0 0,3-1 0 0 0,-1-1 0 0 0,0 0 0 0 0,1 0 0 0 0,-4 1 0 0 0,-3 2 0 0 0,2 0 0 0 0,-11 8 0 0 0,15-10 0 0 0,0 0 0 0 0,1 0 0 0 0,-1 0 0 0 0,1 1 0 0 0,-2 1 0 0 0,2 0 0 0 0,0-1 0 0 0,-1 0 0 0 0,0 0 0 0 0,1-1 0 0 0,-2 1 0 0 0,-4 2 0 0 0,6-5 0 0 0,1 1 0 0 0,-1 0 0 0 0,1 1 0 0 0,0-1 0 0 0,-1 2 0 0 0,-45 40 0 0 0,40-36 0 0 0,-33 36 0 0 0,39-41 0 0 0,-5 6 0 0 0,-5 2 0 0 0,4-4 0 0 0,6-5 0 0 0,1-1 0 0 0,0 1 0 0 0,0 0 0 0 0,0 0 0 0 0,1 0 0 0 0,-1 0 0 0 0,1 1 0 0 0,-9 11 0 0 0,10-14 0 0 0,0-1 0 0 0,0 1 0 0 0,0 0 0 0 0,0 0 0 0 0,0 0 0 0 0,0 0 0 0 0,0 0 0 0 0,0 0 0 0 0,0 0 0 0 0,1 0 0 0 0,-2 1 0 0 0,-1 5 0 0 0,-1-1 0 0 0,-11 8 0 0 0,9-10 0 0 0,2-1 0 0 0,1 0 0 0 0,-1 1 0 0 0,1-1 0 0 0,-3 4 0 0 0,-8 8 0 0 0,6-6 0 0 0,0-1 0 0 0,0 1 0 0 0,-1-1 0 0 0,0-1 0 0 0,-1 0 0 0 0,1 1 0 0 0,1 0 0 0 0,0 1 0 0 0,0-1 0 0 0,-2-1 0 0 0,-2 4 0 0 0,0 1 0 0 0,-4-1 0 0 0,8-4 0 0 0,0 1 0 0 0,1 0 0 0 0,-2-3 0 0 0,1 1 0 0 0,0 1 0 0 0,2 1 0 0 0,-1 0 0 0 0,-2-2 0 0 0,-3 1 0 0 0,10-4 0 0 0,1-2 0 0 0,1 0 0 0 0,0 0 0 0 0,-1-1 0 0 0,1 1 0 0 0,-1 0 0 0 0,0 0 0 0 0,1 0 0 0 0,-1 0 0 0 0,0-1 0 0 0,1 1 0 0 0,-1 0 0 0 0,0-1 0 0 0,0 1 0 0 0,0 0 0 0 0,0-1 0 0 0,-17 11 0 0 0,10-5 0 0 0,-10 9 0 0 0,14-13 0 0 0,1 1 0 0 0,-1-1 0 0 0,1 1 0 0 0,-1 0 0 0 0,1 0 0 0 0,-2 3 0 0 0,4-4 0 0 0,-1 0 0 0 0,1 0 0 0 0,-1 0 0 0 0,0 0 0 0 0,0 0 0 0 0,0-1 0 0 0,0 1 0 0 0,0-1 0 0 0,0 1 0 0 0,0-1 0 0 0,0 0 0 0 0,-2 1 0 0 0,-6 3 0 0 0,0 4 0 0 0,0 5 0 0 0,9-11 0 0 0,-1-1 0 0 0,1 1 0 0 0,-1-1 0 0 0,0 0 0 0 0,0 0 0 0 0,0 1 0 0 0,0-1 0 0 0,0 0 0 0 0,0-1 0 0 0,-25 15 0 0 0,21-13 0 0 0,0 0 0 0 0,1 0 0 0 0,-1 1 0 0 0,1 0 0 0 0,0 0 0 0 0,0 0 0 0 0,0 1 0 0 0,0 0 0 0 0,-12 17 0 0 0,7-9 0 0 0,-1 0 0 0 0,-1 0 0 0 0,-1 1 0 0 0,-1 1 0 0 0,0 3 0 0 0,7-9 0 0 0,0 0 0 0 0,0-1 0 0 0,-4 2 0 0 0,-5 6 0 0 0,3-3 0 0 0,1 0 0 0 0,0 0 0 0 0,-4 9 0 0 0,8-12 496 0 0,-1 1-1 0 0,0-1 1 0 0,-1-1-1 0 0,-5 5-495 0 0,-9 9 66 0 0,-76 66-66 0 0,67-61 0 0 0,10-11 0 0 0,16-12 0 0 0,1 0 0 0 0,-1 0 0 0 0,1 1 0 0 0,-4 4 0 0 0,-9 11 0 0 0,-28 38 0 0 0,35-45 0 0 0,9-11 0 0 0,0 0 0 0 0,0 1 0 0 0,0-1 0 0 0,0 2 0 0 0,-10 14 0 0 0,5-7 0 0 0,1 0 0 0 0,-1 1 0 0 0,5-6 0 0 0,0 0 0 0 0,0 0 0 0 0,0 5 0 0 0,-7 16 0 0 0,-14 19 0 0 0,-2-1 0 0 0,25-43 0 0 0,-24 40 0 0 0,-31 53 0 0 0,47-79 0 0 0,1 0 0 0 0,0 1 0 0 0,-2 10 0 0 0,-7 14 0 0 0,11-28-29 0 0,1 1 1 0 0,0 3 28 0 0,1-3 494 0 0,-1 0 0 0 0,-1 1-494 0 0,-36 96 1117 0 0,34-92-1117 0 0,-1 1 0 0 0,-4 14 0 0 0,6-17 0 0 0,0 1 0 0 0,-2 0 0 0 0,-6 15 0 0 0,10-23 0 0 0,0-1 0 0 0,-5 7 0 0 0,4-7 0 0 0,0 0 0 0 0,-2 8 0 0 0,-2 6 0 0 0,2-2 0 0 0,-1-1 0 0 0,-1 0 0 0 0,-3 3 0 0 0,-1 0 0 0 0,2 0 0 0 0,0 0 0 0 0,1 4 0 0 0,2-3 0 0 0,2 0 0 0 0,1 1 0 0 0,1 0 0 0 0,1 3 0 0 0,-1-9 0 0 0,3-14 0 0 0,1 0 0 0 0,0 0 0 0 0,0 0 0 0 0,0 0 0 0 0,1 0 0 0 0,-1 0 0 0 0,2 1 0 0 0,-1 7 0 0 0,-1 0 0 0 0,0 1 0 0 0,-1-1 0 0 0,-1 0 0 0 0,-2 6 0 0 0,-2 16 0 0 0,6-26 0 0 0,-1 0 0 0 0,-1 0 0 0 0,-1 6 0 0 0,-25 76 0 0 0,17-67 0 0 0,9-21 0 0 0,1 1 0 0 0,-1-1 0 0 0,1 1 0 0 0,1-1 0 0 0,-1 1 0 0 0,0 2 0 0 0,0 2 0 0 0,-1 0 0 0 0,0 0 0 0 0,-1 0 0 0 0,0 0 0 0 0,0 0 0 0 0,-2 1 0 0 0,-9 10 0 0 0,-1 0 0 0 0,15-19 0 0 0,0 1 0 0 0,1-1 0 0 0,-1 1 0 0 0,0-1 0 0 0,1 1 0 0 0,-1-1 0 0 0,1 1 0 0 0,-1-1 0 0 0,1 1 0 0 0,0-1 0 0 0,0 1 0 0 0,-1 0 0 0 0,1 0 0 0 0,2 13 0 0 0,-1-12 0 0 0,0-1 0 0 0,-1 1 0 0 0,0 0 0 0 0,0 0 0 0 0,1 0 0 0 0,-2-1 0 0 0,1 1 0 0 0,0 0 0 0 0,0 0 0 0 0,-1-1 0 0 0,0 1 0 0 0,1 0 0 0 0,-2 2 0 0 0,-33 73 0 0 0,34-76 0 0 0,0 0 0 0 0,1 0 0 0 0,-1-1 0 0 0,1 1 0 0 0,-1 0 0 0 0,1 0 0 0 0,0 0 0 0 0,-4 19 0 0 0,2-13 0 0 0,-25 48 0 0 0,26-55 0 0 0,0 1 0 0 0,0 0 0 0 0,1-1 0 0 0,-1 1 0 0 0,0-1 0 0 0,1 1 0 0 0,0 0 0 0 0,-1 0 0 0 0,1-1 0 0 0,0 2 0 0 0,0-1 0 0 0,-1-1 0 0 0,1 1 0 0 0,0-1 0 0 0,-1 1 0 0 0,1-1 0 0 0,0 1 0 0 0,-1-1 0 0 0,0 1 0 0 0,1-1 0 0 0,-2 1 0 0 0,-8 24 0 0 0,-10 16 0 0 0,10-25 0 0 0,7-11 0 0 0,-8 12 0 0 0,10-16 0 0 0,0 0 0 0 0,0-1 0 0 0,1 1 0 0 0,-1 0 0 0 0,0-1 0 0 0,1 1 0 0 0,-1 0 0 0 0,1 0 0 0 0,0-1 0 0 0,-1 1 0 0 0,1 0 0 0 0,0 0 0 0 0,-1 1 0 0 0,1-1 0 0 0,-1 0 0 0 0,1 0 0 0 0,-1 0 0 0 0,-1 1 0 0 0,-7 12 0 0 0,7-11 0 0 0,-10 11 0 0 0,10-13 0 0 0,0 3 0 0 0,-3 4 0 0 0,-4 9 0 0 0,8-16 0 0 0,-8 10 0 0 0,1-2 0 0 0,0-2 0 0 0,1 1 0 0 0,-3 4 0 0 0,5-6 441 0 0,-1 0 0 0 0,0-1 0 0 0,-1 1-441 0 0,-4 6 560 0 0,8-11-423 0 0,-7 9-109 0 0,8-9-28 0 0,-4 6 0 0 0,-1 0 0 0 0,0-1 0 0 0,0 0 0 0 0,-4 2 0 0 0,5-4-64 0 0,5-5-273 0 0,1 0-138 0 0,7-8-681 0 0,-3 0-250 0 0,0 0 1 0 0,0 0-1 0 0,2-5 1406 0 0,0-1-1535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52.038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185 44 8287 0 0,'0'0'382'0'0,"0"0"-8"0"0,-1 2-170 0 0,-2 5 176 0 0,2-5 107 0 0,1-2 22 0 0,0 0 3 0 0,-1 1 0 0 0,-1 0-292 0 0,0 0-1 0 0,1-1 1 0 0,-1 1-1 0 0,1 0 0 0 0,-1-1 1 0 0,0 1-1 0 0,0-1 1 0 0,1 1-1 0 0,-1-1 1 0 0,0 0-1 0 0,0 0 0 0 0,1 0 1 0 0,-1 0-1 0 0,-2 0-219 0 0,2-1 443 0 0,-6-1-275 0 0,5 1-171 0 0,-21-4 64 0 0,17 1 130 0 0,2 1 0 0 0,5 3-156 0 0,-1 0 1 0 0,1 0-1 0 0,0 0 0 0 0,-1 0 1 0 0,1 0-1 0 0,0-1 0 0 0,-1 1 1 0 0,1 0-1 0 0,0 0 0 0 0,-1 0 1 0 0,1-1-1 0 0,0 1 0 0 0,0 0 1 0 0,-1 0-1 0 0,1-1 0 0 0,0 1 1 0 0,0 0-1 0 0,0-1 1 0 0,-1 1-1 0 0,1 0 0 0 0,0-1-35 0 0,0 1 31 0 0,0 0-1 0 0,0-1 0 0 0,-1 1 1 0 0,1 0-1 0 0,0-1 0 0 0,0 1 1 0 0,-1 0-1 0 0,1 0 0 0 0,0-1 1 0 0,0 1-1 0 0,-1 0 0 0 0,1 0 1 0 0,0-1-1 0 0,-1 1 0 0 0,1 0 1 0 0,0 0-1 0 0,-1 0 0 0 0,1 0 1 0 0,0 0-1 0 0,-1-1 0 0 0,1 1 1 0 0,0 0-1 0 0,-1 0-30 0 0,-26-11-236 0 0,21 9-219 0 0,3 0 174 0 0,0 1 0 0 0,0-1 1 0 0,1 1-1 0 0,-1 0 0 0 0,0 1 1 0 0,0-1-1 0 0,0 0 0 0 0,-1 1 1 0 0,1-1-1 0 0,0 1 0 0 0,-2 0 281 0 0,4 0-102 0 0,1 0-1 0 0,-1-1 1 0 0,0 1 0 0 0,0 0-1 0 0,1-1 1 0 0,-1 1 0 0 0,0-1-1 0 0,1 1 1 0 0,-1-1-1 0 0,0 0 103 0 0,-2-1-1228 0 0,-3-4-2864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52.370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92 173 10135 0 0,'0'0'231'0'0,"0"0"29"0"0,0 0 19 0 0,-2-1-41 0 0,-5-7-190 0 0,3-3 30 0 0,1 4 524 0 0,0 0 1 0 0,-1 0-1 0 0,-1-2-602 0 0,3 6 187 0 0,-5-8-171 0 0,3 4-16 0 0,0 1 0 0 0,1-1 0 0 0,-1 0 0 0 0,1 0 0 0 0,0 0 0 0 0,0-4 0 0 0,-3 4 0 0 0,4 4-65 0 0,1 1 0 0 0,-1 0-1 0 0,1 0 1 0 0,-1 0-1 0 0,1-1 1 0 0,0 1 0 0 0,0-1-1 0 0,0 0 66 0 0,-2-4-353 0 0,-1-4-155 0 0,-1 1-4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52.702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127 44 10135 0 0,'-1'1'70'0'0,"-1"0"-1"0"0,0 0 1 0 0,1 0-1 0 0,-1 0 1 0 0,0 0-1 0 0,0 0 1 0 0,0-1-1 0 0,1 1 1 0 0,-1 0-1 0 0,0-1 1 0 0,0 0-1 0 0,0 1 1 0 0,0-1-1 0 0,0 0-69 0 0,-29 0 97 0 0,29-1-111 0 0,-12 0 14 0 0,1-4 0 0 0,0 0 0 0 0,2-4 0 0 0,1-2 0 0 0,7 1-741 0 0,1-1-2966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53.038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308 453 8287 0 0,'0'0'191'0'0,"0"0"26"0"0,0 0 9 0 0,-1-1-34 0 0,-1-1-95 0 0,0-1-1 0 0,1 1 1 0 0,-1-1 0 0 0,0 1 0 0 0,1-1 0 0 0,0 0 0 0 0,-1 1-1 0 0,1-1-96 0 0,-6-11 1179 0 0,7 12-1165 0 0,-1 1 0 0 0,0 0-1 0 0,0-1 1 0 0,0 1 0 0 0,0 0 0 0 0,0-1 0 0 0,0 1 0 0 0,-1 0-1 0 0,1 0 1 0 0,0 0 0 0 0,0 0 0 0 0,-2 0-14 0 0,-3-4 71 0 0,-17-26 1626 0 0,7 9-3258 0 0,13 19-1315 0 0,-6-3-824 0 0</inkml:trace>
  <inkml:trace contextRef="#ctx0" brushRef="#br0" timeOffset="1">122 43 6447 0 0,'-19'-11'136'0'0,"19"11"32"0"0,-11 3 8 0 0,1-3 16 0 0,1-5-192 0 0,-2 2 0 0 0,-2 2 0 0 0,2-3 0 0 0,3-2 0 0 0,-2 1 0 0 0,-1-1 0 0 0,3 1-1880 0 0,8 5-408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53.373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590 879 10135 0 0,'0'0'231'0'0,"0"0"29"0"0,-2-1 19 0 0,-17-9-18 0 0,13 8-259 0 0,0-1 1 0 0,1 0-1 0 0,0 0 0 0 0,-1 0 1 0 0,1 0-1 0 0,1-1 0 0 0,-1 0 0 0 0,0 0 1 0 0,1-1-1 0 0,0 1 0 0 0,-2-3-2 0 0,-15-22 0 0 0,13 19 0 0 0,1 1 0 0 0,0-1 0 0 0,-1-4 0 0 0,-35-63-1344 0 0,33 58 832 0 0</inkml:trace>
  <inkml:trace contextRef="#ctx0" brushRef="#br0" timeOffset="1">294 333 6447 0 0,'-3'-1'298'0'0,"-22"-8"809"0"0,-1-2 0 0 0,1-1 1 0 0,1-1-1 0 0,-11-8-1107 0 0,27 15 13 0 0,0-1 1 0 0,1 1-1 0 0,0-2-13 0 0,-11-9-7 0 0,7 6 7 0 0,0 0 0 0 0,1 0 0 0 0,1-1 0 0 0,0-1 0 0 0,-6-11 0 0 0,13 22 0 0 0,1-1 0 0 0,0 0 0 0 0,-1 0 0 0 0,1 0 0 0 0,1-1 0 0 0,-2 0 0 0 0,2 0 0 0 0,-2 0 0 0 0,1 0 0 0 0,0 0 0 0 0,-2-2 0 0 0,2 3-137 0 0,-1-1 1 0 0,0 0-1 0 0,1 1 0 0 0,0-1 0 0 0,0 0 0 0 0,0 0 0 0 0,0 0 0 0 0,1 0 0 0 0,-1 0 137 0 0,1 0-394 0 0,-1 0 0 0 0,1 0-1 0 0,-1 0 1 0 0,0 0 0 0 0,-1 1 0 0 0,0-3 394 0 0,-1-3-581 0 0,-3-11-953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53.702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238 230 6447 0 0,'-2'-1'298'0'0,"-11"-5"108"0"0,-1-1 1 0 0,2-1-1 0 0,-1 0 0 0 0,1 0 1 0 0,0-1-1 0 0,-3-4-406 0 0,-27-30 1883 0 0,38 38-1851 0 0,0 1 1 0 0,-1-1-1 0 0,1-1 0 0 0,1 1 0 0 0,-2-2-32 0 0,1 1 2 0 0,0 0-1 0 0,0 0 0 0 0,-5-5-1 0 0,-21-23 161 0 0,10 10-1068 0 0,14 16-2827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6:54.040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79 20 8287 0 0,'0'0'191'0'0,"0"0"26"0"0,0 0 9 0 0,-1 1-34 0 0,-11 8-78 0 0,12-9-6 0 0,-1 0-1 0 0,0 1 1 0 0,1-1-1 0 0,-1 0 0 0 0,1 1 1 0 0,-1-1-1 0 0,0 0 0 0 0,1 0 1 0 0,-1 1-1 0 0,0-1 1 0 0,1 0-1 0 0,-1 0 0 0 0,0 0-107 0 0,0 0 512 0 0,0 0 0 0 0,-19 5 955 0 0,15-6-1318 0 0,4 1-148 0 0,0 0 1 0 0,1 0-1 0 0,-1 0 0 0 0,0-1 0 0 0,1 1 0 0 0,-1 0 0 0 0,1 0 1 0 0,-1-1-1 0 0,0 1 0 0 0,1 0 0 0 0,-1-1 0 0 0,1 1 0 0 0,-1-1 1 0 0,1 1-1 0 0,-1-1 0 0 0,1 1-1 0 0,-2-2-3 0 0,1 1-7 0 0,0 1-1 0 0,0 0 0 0 0,1-1 1 0 0,-1 0-1 0 0,0 1 0 0 0,0-1 1 0 0,1 1-1 0 0,-1-1 0 0 0,0 0 0 0 0,1 1 1 0 0,-1-1-1 0 0,0 0 0 0 0,1 0 1 0 0,-1 0-1 0 0,1 1 0 0 0,-1-1 1 0 0,1 0 10 0 0,-2-2-220 0 0,2 2 170 0 0,-1 1 1 0 0,1-1-1 0 0,0 1 1 0 0,0-1-1 0 0,-1 1 1 0 0,1-1-1 0 0,0 1 1 0 0,0-1-1 0 0,-1 0 1 0 0,1 1-1 0 0,0-1 1 0 0,0 1-1 0 0,0-1 0 0 0,0 1 1 0 0,0-1-1 0 0,0 0 1 0 0,0 0 49 0 0,0 0-141 0 0,-1-1-371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7:14.9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165 212 1375 0 0,'0'0'66'0'0,"-2"0"-8"0"0,-18-8 934 0 0,18 7 107 0 0,-6-6 1082 0 0,0 1-1413 0 0,2 1-157 0 0,0 0 0 0 0,-1 0-1 0 0,-1 0-610 0 0,-29-18 2739 0 0,32 20-2177 0 0,-1 1 0 0 0,-1 0 0 0 0,-1 0-562 0 0,3 1 369 0 0,-1-1 0 0 0,1 0-1 0 0,0 0 1 0 0,-1 0-369 0 0,6 2 53 0 0,0 0-1 0 0,-1-1 0 0 0,1 1 0 0 0,0 0 1 0 0,0 0-1 0 0,-1 0 0 0 0,1-1 1 0 0,0 1-1 0 0,-1 0 0 0 0,1 0 0 0 0,0 0 1 0 0,-1 0-1 0 0,1 0 0 0 0,-1 0 0 0 0,1 0 1 0 0,0 0-1 0 0,-1 0 0 0 0,1 0 1 0 0,0 0-1 0 0,-1 0 0 0 0,1 0 0 0 0,-1 0-52 0 0,4 6 2181 0 0,11 9-1101 0 0,-10-13-1047 0 0,0 0-1 0 0,0 0 1 0 0,1 0 0 0 0,-1 0 0 0 0,1-1-1 0 0,3 2-32 0 0,15 4 93 0 0,-11-3-64 0 0,-1 0-1 0 0,1-1 1 0 0,0 0 0 0 0,1-1-1 0 0,-1-1 1 0 0,0 0-1 0 0,0 0 1 0 0,1-1 0 0 0,8-2-29 0 0,12-2 107 0 0,15-4-107 0 0,-17 2 85 0 0,12 1-85 0 0,14 2 69 0 0,21-2 96 0 0,-49 1-51 0 0,1 1 0 0 0,0 2 0 0 0,0 0 0 0 0,4 3-114 0 0,-10-1 72 0 0,0-1 0 0 0,-1-1 0 0 0,3-1-72 0 0,9-1 86 0 0,42-2 20 0 0,32-3 33 0 0,-34 2-36 0 0,-43 3-59 0 0,19-6 73 0 0,-37 6-70 0 0,1 1 1 0 0,-1 0-1 0 0,1 1 0 0 0,8 0-47 0 0,-10 1 55 0 0,0-1-1 0 0,2 0-54 0 0,22-1 81 0 0,4 1 7 0 0,-19 0-20 0 0,0 1 1 0 0,1 1-1 0 0,5 1-68 0 0,-5 0 50 0 0,-1 0 1 0 0,1-2-1 0 0,1 0-50 0 0,33 0 62 0 0,-45 1-41 0 0,0 1-1 0 0,0 0 0 0 0,5 2-20 0 0,24 4 57 0 0,-25-6-33 0 0,-3 0 16 0 0,0 0 0 0 0,-1-2-1 0 0,5 1-38 0 0,-8-1 15 0 0,0 1 0 0 0,-1 0 0 0 0,1 0 0 0 0,0 1 1 0 0,6 2-17 0 0,6 1 13 0 0,19 5 85 0 0,-22-5-13 0 0,1-1 0 0 0,8 1-85 0 0,-13-3 12 0 0,0 1 47 0 0,-3 1-30 0 0,1 0-1 0 0,0-1 1 0 0,0 0 0 0 0,0-1 0 0 0,0-1-1 0 0,0 0 1 0 0,2 0-29 0 0,-5-1 18 0 0,-1 1 0 0 0,1 0-1 0 0,4 2-17 0 0,-5-2 3 0 0,-1 1 0 0 0,1-1-1 0 0,0-1 1 0 0,4 1-3 0 0,39 1 53 0 0,-48-2-49 0 0,5 0 0 0 0,1 0 1 0 0,0 0-1 0 0,0 0 1 0 0,6 2-5 0 0,13 2 37 0 0,-1-1 1 0 0,1-1-38 0 0,8 0 106 0 0,-2-2 3 0 0,-22 0-67 0 0,0 0-1 0 0,8 2-41 0 0,-9-1 0 0 0,0-1 0 0 0,6 0 0 0 0,16 1 0 0 0,-25-1 5 0 0,-2 1 9 0 0,0 0 0 0 0,0-1 0 0 0,0 0 0 0 0,-1 0 0 0 0,1 0 0 0 0,0-1 0 0 0,0 0 0 0 0,3-1-14 0 0,5-1 49 0 0,0 0-1 0 0,0 1 0 0 0,0 0 0 0 0,2 1-48 0 0,4-1 155 0 0,13-3-155 0 0,-1 0 155 0 0,7 1-155 0 0,-10 1 88 0 0,22-6-88 0 0,-43 7 16 0 0,0 1-1 0 0,1-1 1 0 0,-1 1-1 0 0,1 1 1 0 0,0-1-1 0 0,-1 1 1 0 0,1 1-1 0 0,6 1-15 0 0,-7-1 18 0 0,0-1-1 0 0,0 0 1 0 0,0 0-1 0 0,0-1 1 0 0,0 0 0 0 0,7-1-18 0 0,-4 0 31 0 0,1 0 0 0 0,10 1-31 0 0,13 1 0 0 0,32 0 0 0 0,-44 0 0 0 0,-16 1 0 0 0,0-1 0 0 0,0-1 0 0 0,-1 1 0 0 0,7-2 0 0 0,3-2 16 0 0,-6 2 0 0 0,1 0 0 0 0,0 0 0 0 0,1 1-16 0 0,42-6 62 0 0,-30 4-49 0 0,9 0-13 0 0,88-6 106 0 0,-92 6-95 0 0,4 2-11 0 0,-6 0 0 0 0,86-5 0 0 0,-97 6-1 0 0,-1 0-1 0 0,1 2 1 0 0,5 1 1 0 0,18 1 57 0 0,-21-2-45 0 0,1 1-13 0 0,6 2 1 0 0,-21-6 0 0 0,-2 1 0 0 0,0 0 0 0 0,-1 1 0 0 0,1-1 0 0 0,0 0 0 0 0,0 0 0 0 0,0 1 0 0 0,0-1 0 0 0,-1 1 0 0 0,3 0 0 0 0,21 8 0 0 0,-8-2 192 0 0,14 7-192 0 0,-21-10 0 0 0,0-1-8 0 0,-7-2-6 0 0,1-1-1 0 0,-1 1 0 0 0,0 1 1 0 0,0-1-1 0 0,0 0 0 0 0,3 2 15 0 0,18 10 0 0 0,-8-8 0 0 0,-12-5 0 0 0,0 0 0 0 0,3 2 0 0 0,18 2 0 0 0,-22-4 0 0 0,-1 1 0 0 0,0-1 0 0 0,1 0 0 0 0,-1 0 0 0 0,0 0 0 0 0,1 0 0 0 0,-1 0 0 0 0,2-1 0 0 0,2 0 0 0 0,11 1 0 0 0,1 1 0 0 0,15 2 0 0 0,4 0 0 0 0,-25-3 0 0 0,-9 0 0 0 0,0 0 0 0 0,0 0 0 0 0,1 0 0 0 0,-1-1 0 0 0,0 0 0 0 0,1 0 0 0 0,20-5 0 0 0,-6 5 0 0 0,-13 1 0 0 0,-1 0 0 0 0,0 0 0 0 0,1-1 0 0 0,-1 0 0 0 0,0 0 0 0 0,0 0 0 0 0,1 0 0 0 0,-1 0 0 0 0,0-1 0 0 0,0 0 0 0 0,20-6 0 0 0,-17 5-9 0 0,-1 1 27 0 0,1 0 0 0 0,0-1 0 0 0,-1 1-1 0 0,1-2 1 0 0,1 0-18 0 0,2-1 0 0 0,-6 4 0 0 0,16-5 0 0 0,-14 4 0 0 0,1-1 0 0 0,-1 1 0 0 0,4-4 0 0 0,-4 3 0 0 0,0 1 0 0 0,0-1 0 0 0,0 1 0 0 0,2-1 0 0 0,3 0-2 0 0,-6 2-5 0 0,-1 0 0 0 0,0-1-1 0 0,1 1 1 0 0,-1-1 0 0 0,0-1-1 0 0,0 1 1 0 0,2-2 7 0 0,3-1-6 0 0,7-4 1 0 0,3-6 5 0 0,-5 6 0 0 0,-10 8 0 0 0,-1 1 0 0 0,10-8 0 0 0,-4 0 0 0 0,-1-1 0 0 0,-3 2 11 0 0,-4 6 10 0 0,-3 1 0 0 0,-48 0 1 0 0,46 0-11 0 0,-1 0 0 0 0,0 1 0 0 0,0 0 0 0 0,0 0-11 0 0,-7 1 9 0 0,-81 15-9 0 0,18-1 3 0 0,-9 0-18 0 0,-123 20-56 0 0,164-26 21 0 0,9-1 47 0 0,-10-1 3 0 0,-139 15 0 0 0,104-14 0 0 0,47-7 0 0 0,-1-1 0 0 0,-8-2 0 0 0,30 1 0 0 0,-11 1 0 0 0,0 1 0 0 0,-22 4 0 0 0,-5 0 0 0 0,-231 25-64 0 0,233-30 64 0 0,31-1 0 0 0,-1 1 0 0 0,-11 2 0 0 0,-28 4-44 0 0,-42-1 44 0 0,15-1-20 0 0,28 0-33 0 0,-5 4 53 0 0,43-7-12 0 0,-14 0 12 0 0,16-1 1 0 0,1 0-1 0 0,-9 2 0 0 0,-10 3-20 0 0,-1-2 1 0 0,-16-1 19 0 0,24-2-25 0 0,-1 0 26 0 0,-19-3-1 0 0,22 1-6 0 0,1 0 0 0 0,-14 3 6 0 0,12-1-54 0 0,-12-1 54 0 0,0 0 1 0 0,-2 0-40 0 0,0-2 0 0 0,1-1 0 0 0,-35-9 39 0 0,61 11-4 0 0,1 0 0 0 0,-1 0 0 0 0,-1 1 4 0 0,-27-1 1 0 0,27-1-13 0 0,0 2 0 0 0,-6 0 12 0 0,10 1-6 0 0,0-1-1 0 0,0-1 0 0 0,0 1 1 0 0,0-2-1 0 0,0 1 0 0 0,0-1 7 0 0,-24-7-13 0 0,-1 1 1 0 0,0 2-1 0 0,-1 2 0 0 0,1 1 0 0 0,-13 1 13 0 0,26 2 0 0 0,-1-1 0 0 0,1 2 0 0 0,-15 2 0 0 0,-28 6 0 0 0,-54 9 0 0 0,106-17-11 0 0,1 0 1 0 0,-1-1-1 0 0,1 0 0 0 0,-5-1 11 0 0,-22 1-21 0 0,9 1-11 0 0,0 1 0 0 0,-9 4 32 0 0,19-4 0 0 0,0 0 0 0 0,0-2 0 0 0,-6 0 0 0 0,-18 0 0 0 0,20 0-14 0 0,-1-1-1 0 0,-12-3 15 0 0,16 2-11 0 0,0 0-1 0 0,0 1 0 0 0,-14 2 12 0 0,2 1 0 0 0,-11-2 0 0 0,18 0-11 0 0,10 0-15 0 0,0-1-1 0 0,0-1 0 0 0,1 0 1 0 0,-5-1 26 0 0,2-1-42 0 0,-1 1 1 0 0,-16-1 41 0 0,19 4-16 0 0,10 0 2 0 0,1 0 0 0 0,-1 0 0 0 0,0-1 0 0 0,-3 0 14 0 0,-36-8-41 0 0,-13-3 7 0 0,43 9 10 0 0,0 0-1 0 0,0 0 0 0 0,-2 1 25 0 0,-57 0-43 0 0,69 3 43 0 0,-14-2 0 0 0,9 0 0 0 0,1 1-13 0 0,7 0-53 0 0,1 0-7 0 0,0 2 13 0 0,3 6 36 0 0,-1-4-24 0 0,2-1 46 0 0,0 0 0 0 0,0-1-1 0 0,0 1 1 0 0,0-1 0 0 0,0 0 0 0 0,5 2 2 0 0,0-1 1 0 0,7 4-13 0 0,0-1 0 0 0,1-1 0 0 0,-1-1 0 0 0,1 0 0 0 0,0-1 0 0 0,5-1 12 0 0,27 4 0 0 0,-25-2 0 0 0,1-2 0 0 0,20 0 0 0 0,74-8 0 0 0,36 0 0 0 0,-30 0 0 0 0,66-12 0 0 0,83-18 0 0 0,153-9 0 0 0,-209 37 0 0 0,-21 2 0 0 0,-164 3 0 0 0,84-4 0 0 0,98-1 0 0 0,70-8 64 0 0,-249 10-3 0 0,0-1 0 0 0,-1-2 0 0 0,14-5-61 0 0,-14 3 65 0 0,1 1 1 0 0,0 2 0 0 0,12 0-66 0 0,-19 5 5 0 0,293-25 2 0 0,-259 24 40 0 0,-20 0 111 0 0,28 2-158 0 0,-4 1 12 0 0,4 0-13 0 0,71 1 1 0 0,-122 0 0 0 0,17 2 0 0 0,7 0 0 0 0,58-1 0 0 0,-76 0-1 0 0,-19 0 6 0 0,0-1 0 0 0,1 0-1 0 0,0 0-4 0 0,37-4 147 0 0,44 3-147 0 0,-9 1 51 0 0,-2-1 15 0 0,-42 1-59 0 0,0-2 0 0 0,5-2-7 0 0,1 1-3 0 0,7 1 3 0 0,-21 1 44 0 0,4-2-44 0 0,4 0 20 0 0,-25 2-35 0 0,-9 1-185 0 0,-10 1-481 0 0,-1 0 0 0 0,1 1-1 0 0,-2 0 682 0 0,-13 3-1414 0 0,-18 1-3729 0 0,-9 1-1441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04.2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403 1781 6447 0 0,'0'0'142'0'0,"0"0"22"0"0,0 0 13 0 0,-1-1-20 0 0,-9-8-125 0 0,5 4 559 0 0,0-1-1 0 0,0 0 0 0 0,0-1-590 0 0,-5-10 1733 0 0,10 16-1290 0 0,0-7 165 0 0,-2-41 2437 0 0,2 47-2602 0 0,1 1-294 0 0,14-27-130 0 0,-13 24-20 0 0,0-1 1 0 0,1 1 0 0 0,-1 0 0 0 0,1 0-1 0 0,0 0 1 0 0,0 1 0 0 0,0-1-1 0 0,2-1 1 0 0,13-11 291 0 0,-5 3 290 0 0,1 1-1 0 0,0 0 0 0 0,4-1-580 0 0,30-16 16 0 0,11-4-16 0 0,-30 16 0 0 0,-1-2 0 0 0,16-13 0 0 0,17-12 0 0 0,15-7 0 0 0,28-18 0 0 0,39-16 0 0 0,-61 41 0 0 0,83-44 0 0 0,32-30 0 0 0,-107 61 0 0 0,19-12 0 0 0,32-18 596 0 0,-62 39 856 0 0,10-11-1452 0 0,-89 59 0 0 0,26-19 0 0 0,1 1 0 0 0,3 0 0 0 0,-7 5 0 0 0,-2-2 0 0 0,6-4 0 0 0,-1 0 0 0 0,4-1 0 0 0,64-38 0 0 0,-76 46 0 0 0,-1-1 0 0 0,12-12 0 0 0,-25 22 0 0 0,8-7 0 0 0,-6 4 0 0 0,0 1 0 0 0,0-1 0 0 0,1 2 0 0 0,7-5 0 0 0,10-6 0 0 0,-19 11 0 0 0,1 0 0 0 0,0 1 0 0 0,0 0 0 0 0,0 0 0 0 0,4-1 0 0 0,0 0 0 0 0,1-1 0 0 0,2-2 0 0 0,-6 4 0 0 0,4-2 0 0 0,-8 4 0 0 0,0 0 0 0 0,0-1 0 0 0,0 1 0 0 0,0-1 0 0 0,-1 0 0 0 0,1 0 0 0 0,0 0 0 0 0,-1 0 0 0 0,1-1 0 0 0,-3 3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0,-7 2 0 0 0,-8 5 0 0 0,-14 6 0 0 0,21-10 0 0 0,-1 0 0 0 0,1 1 0 0 0,-1 1 0 0 0,-97 56 0 0 0,-237 145 0 0 0,233-144 0 0 0,-2 1 0 0 0,-139 115 0 0 0,155-106 0 0 0,-109 61 0 0 0,63-43 0 0 0,55-35-14 0 0,-56 40 959 0 0,61-39 174 0 0,-45 20-1119 0 0,112-67-2 0 0,-46 25-2 0 0,-64 41-393 0 0,64-38-556 0 0,26-16 1201 0 0,-16 13-248 0 0,-33 22 1112 0 0,3-2-1118 0 0,57-38 6 0 0,10-6 0 0 0,1 0 0 0 0,-1 0 0 0 0,0 3 0 0 0,-5 3 0 0 0,14-13 0 0 0,0 1 0 0 0,0 0 0 0 0,1 0 0 0 0,-1 0 0 0 0,1 1 0 0 0,0 0 0 0 0,-1 1 0 0 0,0 0 0 0 0,-2-1 0 0 0,1 2 0 0 0,8-8 0 0 0,7-4 0 0 0,10-8 0 0 0,33-26 0 0 0,72-60 0 0 0,9 1 0 0 0,79-54 0 0 0,-10 8 0 0 0,-68 48 0 0 0,24-7 0 0 0,-65 46 0 0 0,-10 7 0 0 0,32-29 0 0 0,-56 33 0 0 0,84-60 0 0 0,-58 48 0 0 0,27-19 0 0 0,-13 17 0 0 0,-40 26 0 0 0,10-11 0 0 0,14-9 0 0 0,-18 13 0 0 0,-8 2 0 0 0,102-71 0 0 0,-129 87 0 0 0,-1-1 0 0 0,9-9 0 0 0,-15 11 0 0 0,16-10 0 0 0,-6 5 0 0 0,-30 25 0 0 0,0 0 0 0 0,1 0 0 0 0,-1 0 0 0 0,0 0 0 0 0,1 1 0 0 0,-1-1 0 0 0,1 1 0 0 0,-1 0 0 0 0,1 0 0 0 0,1 0 0 0 0,4-1 0 0 0,-6 1 0 0 0,-1 0 0 0 0,0 0 0 0 0,0 0 0 0 0,1 0 0 0 0,-1 0 0 0 0,0-1 0 0 0,0 1 0 0 0,0-1 0 0 0,0 1 0 0 0,-1-1 0 0 0,2-1 0 0 0,2-1 0 0 0,0-1 0 0 0,1 1 0 0 0,-1 0 0 0 0,3-1 0 0 0,8-6 0 0 0,-13 10 0 0 0,10-6 0 0 0,-8 2 72 0 0,-3 4 299 0 0,-2 1 117 0 0,0 0 21 0 0,0 0-134 0 0,0 0-577 0 0,0 0-248 0 0,0 0-50 0 0,0 0 127 0 0,0 0 574 0 0,0 0 249 0 0,0 0 50 0 0,0 0-58 0 0,-1 2-293 0 0,1-1-148 0 0,0 1 0 0 0,0 0 0 0 0,-1-1-1 0 0,1 1 1 0 0,-1 0 0 0 0,1-1 0 0 0,-1 1 0 0 0,0-1 0 0 0,1 1-1 0 0,-1 0 1 0 0,0-1 0 0 0,0 0 0 0 0,0 1 0 0 0,0-1-1 0 0,0 0 1 0 0,-1 1 0 0 0,1-1 0 0 0,-2 1-1 0 0,-1 2 1 0 0,-8 6 1 0 0,1 0 0 0 0,-11 6-2 0 0,-1 1-405 0 0,17-13 139 0 0,0 0 0 0 0,0-1 0 0 0,-3 2 266 0 0,-15 8-627 0 0,-7 11 450 0 0,-6 7 177 0 0,-20 15 11 0 0,28-24-25 0 0,-94 67 1453 0 0,69-52-872 0 0,-20 7-567 0 0,-106 63 0 0 0,96-55 0 0 0,0 0-692 0 0,4 3 0 0 0,-28 28 692 0 0,23-15-304 0 0,-2-4 0 0 0,-84 46 304 0 0,-4-6 0 0 0,84-49 0 0 0,-39 26-11 0 0,-77 44 423 0 0,112-76 663 0 0,-74 40-2385 0 0,164-86 1274 0 0,-42 24-94 0 0,-27 23 130 0 0,3-3 0 0 0,53-35 0 0 0,-57 41 0 0 0,60-43 0 0 0,11-7 0 0 0,-1 0 0 0 0,1 1 0 0 0,-1 0 0 0 0,1-1 0 0 0,0 1 0 0 0,0 1 0 0 0,1-1 0 0 0,-1 1 0 0 0,0 1 0 0 0,-6 6 0 0 0,8-10 0 0 0,1-1 0 0 0,0 0 0 0 0,0-1 0 0 0,0 1 0 0 0,1 0 0 0 0,-1 0 0 0 0,0 0 0 0 0,1 0 0 0 0,-1 0 0 0 0,1 0 0 0 0,-1 0 0 0 0,1 0 0 0 0,-1 0 0 0 0,-2 7 0 0 0,-15 24 0 0 0,13-25 0 0 0,1-1 0 0 0,0 1 0 0 0,4-7 0 0 0,0 1 0 0 0,0-1 0 0 0,0 0 0 0 0,0 1 0 0 0,-1-1 0 0 0,1 1 0 0 0,0-1 0 0 0,0 0 0 0 0,0 1 0 0 0,0-1 0 0 0,0 1 0 0 0,0-1 0 0 0,0 0 0 0 0,0 1 0 0 0,0-1 0 0 0,0 1 0 0 0,0-1 0 0 0,1 0 0 0 0,0 1 0 0 0,0-1 0 0 0,-1 0 0 0 0,1 0 0 0 0,0 1 0 0 0,0-1 0 0 0,0 0 0 0 0,-1 0 0 0 0,1 0 0 0 0,0 0 0 0 0,0 0 0 0 0,0 0 0 0 0,0-1 0 0 0,-1 1 0 0 0,1 0 0 0 0,0 0 0 0 0,0-1 0 0 0,16-3 0 0 0,12-11 0 0 0,-7 4 0 0 0,4-2 0 0 0,23-15 0 0 0,-2 0 0 0 0,34-20 0 0 0,-50 29 0 0 0,47-32 0 0 0,20-12 0 0 0,-36 29 0 0 0,19-11 0 0 0,37-30 0 0 0,38-30 0 0 0,6-4 0 0 0,-51 40 0 0 0,-50 32 0 0 0,43-28 0 0 0,62-53 0 0 0,-129 87 0 0 0,-12 10 0 0 0,25-16 0 0 0,91-58 0 0 0,25-12 0 0 0,-142 92 0 0 0,-2-1 0 0 0,14-12 0 0 0,-18 14 0 0 0,1 1 0 0 0,0 1 0 0 0,14-6 0 0 0,-3 2 0 0 0,0-3 0 0 0,123-75 0 0 0,-143 89 0 0 0,4-5 0 0 0,0 1 0 0 0,-1-2 0 0 0,8-7 0 0 0,-7 5 0 0 0,0 1 0 0 0,12-6 0 0 0,15-10-22 0 0,50-29 1803 0 0,-17 13-3524 0 0,-71 43 1740 0 0,-1-1-1 0 0,1 0 1 0 0,-1 1-1 0 0,1-1 1 0 0,0-1 3 0 0,23-19 1 0 0,-17 15-1 0 0,0 1 0 0 0,3-5-4 0 0,-9 9 19 0 0,3-6 38 0 0,-5 7 284 0 0,-1-1 138 0 0,3-6 33 0 0,-3 6-65 0 0,-2 3-294 0 0,-8 6-146 0 0,0-1 1 0 0,0 2-1 0 0,1-1 0 0 0,0 1 1 0 0,0 0-4 0 0,-28 24-1 0 0,-57 34-1383 0 0,-13 9 2138 0 0,8-6-1009 0 0,48-32-852 0 0,-28 13 1107 0 0,-122 73 0 0 0,80-51-19 0 0,14-8 217 0 0,73-42 405 0 0,2 1-1 0 0,-4 6-602 0 0,-20 17-1384 0 0,-58 37 1384 0 0,101-74-65 0 0,-54 32 1889 0 0,67-41-1875 0 0,0 0 1 0 0,0 0-1 0 0,0 0 1 0 0,0 0-1 0 0,0 0 1 0 0,0 0-1 0 0,0 0 1 0 0,0 0 0 0 0,0 0-1 0 0,0 0 1 0 0,0 0-1 0 0,0 0 1 0 0,0 0-1 0 0,0-1 1 0 0,0 1-1 0 0,0 0 1 0 0,0 0-1 0 0,0 0 1 0 0,0 0-1 0 0,0 0 1 0 0,0 0-1 0 0,0 0 1 0 0,0 0-1 0 0,0 0 1 0 0,0 0-1 0 0,0 0 1 0 0,-1 0-1 0 0,1 0 1 0 0,0 0 0 0 0,0 0-1 0 0,0 0 51 0 0,9-9-366 0 0,19-16 680 0 0,-24 21-456 0 0,56-50 142 0 0,-22 18 0 0 0,1 2 0 0 0,20-11 0 0 0,40-26 0 0 0,13-10 0 0 0,110-71 0 0 0,-100 74 0 0 0,-18 14 0 0 0,48-41 0 0 0,-23 22 0 0 0,-57 41 0 0 0,-56 31 20 0 0,-14 9 24 0 0,-1 1 293 0 0,-1 1 138 0 0,0 0 33 0 0,2-2-65 0 0,5-3-294 0 0,-7 4-148 0 0,0 1 0 0 0,1 0-1 0 0,-1 0 1 0 0,0 0 0 0 0,0-1-1 0 0,0 1 1 0 0,1 0 0 0 0,-1 0-1 0 0,0-1 1 0 0,0 1 0 0 0,0 0-1 0 0,0-1 1 0 0,1 1 0 0 0,-1 0 0 0 0,0 0-1 0 0,0-1 1 0 0,0 1 0 0 0,0 0-1 0 0,0-1 1 0 0,0 1 0 0 0,0 0-1 0 0,0-1 1 0 0,0 1-1 0 0,-1 0-4 0 0,1 0 0 0 0,-1 0 0 0 0,1 0 0 0 0,-1 0 0 0 0,1 0 0 0 0,-1 1 0 0 0,0-1 0 0 0,1 0 0 0 0,-1 0 0 0 0,1 0 0 0 0,-1 1 0 0 0,1-1 0 0 0,-1 0 0 0 0,1 1 0 0 0,0-1 0 0 0,-1 0 4 0 0,-4 5-206 0 0,-1-1-1 0 0,1 1 1 0 0,1-1 0 0 0,-2 2 206 0 0,2-1-733 0 0,-1 0 0 0 0,0 0 1 0 0,0-1-1 0 0,-4 3 733 0 0,5-5-336 0 0,1 0-512 0 0,1-1-1 0 0,-1 1 1 0 0,1 0-1 0 0,0 0 0 0 0,0 0 1 0 0,0 0-1 0 0,-1 1 849 0 0,-9 13-5800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7:17.49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142 42 6647 0 0,'0'0'300'0'0,"0"0"0"0"0,0 0-124 0 0,0 0 187 0 0,0 0 100 0 0,0 0 17 0 0,-2-1 32 0 0,-17-8 768 0 0,17 8-610 0 0,0 1-27 0 0,-20 4 345 0 0,21-3-531 0 0,-1-1 1 0 0,-6 1 4 0 0,7-1 2 0 0,1 0 0 0 0,-2 1-10 0 0,-17 7 724 0 0,17-7-815 0 0,-6 1 145 0 0,-3 3-69 0 0,9-4-270 0 0,2-1-17 0 0,-1 1-7 0 0,-6 3 1 0 0,6-3 4 0 0,1-1 2 0 0,0 0 0 0 0,-2 1-1 0 0,2 0-153 0 0,-2 0 75 0 0,-1 0 0 0 0,1 1 0 0 0,0 0-1 0 0,0 0 1 0 0,1-1 0 0 0,-1 1 0 0 0,0 0 0 0 0,1 0 0 0 0,-1 1 0 0 0,1-1 0 0 0,0 0 0 0 0,-1 2-73 0 0,-1 3 95 0 0,2-5-7 0 0,1-2-7 0 0,0 0-1 0 0,0 0 4 0 0,1 2 18 0 0,0 1-65 0 0,0 0 0 0 0,1 0 1 0 0,0 0-1 0 0,0 0 0 0 0,-1 0 1 0 0,2 0-1 0 0,-1 0 1 0 0,0-1-1 0 0,1 1 0 0 0,-1-1 1 0 0,1 0-1 0 0,-1 0 1 0 0,1 0-1 0 0,0 0 0 0 0,0 0 1 0 0,0-1-1 0 0,0 1 1 0 0,0-1-1 0 0,1 0 0 0 0,-1 0 1 0 0,0 0-1 0 0,1 0-37 0 0,16 5 236 0 0,17 8-236 0 0,14 3 132 0 0,19 6 117 0 0,3 4-249 0 0,-69-26 2 0 0,27 10 54 0 0,14 1-56 0 0,-11-3-3 0 0,3 3 3 0 0,-18-5 3 0 0,46 17 58 0 0,7 5-61 0 0,18 8 0 0 0,-62-27 0 0 0,-2 1 23 0 0,-1 2 0 0 0,5 3-23 0 0,12 7 18 0 0,-19-11-1 0 0,-11-6 7 0 0,1 1-1 0 0,6 1-23 0 0,10 6-2 0 0,-22-10 6 0 0,1-1 0 0 0,-1 1 1 0 0,5 0-5 0 0,8 2 23 0 0,-17-4-2 0 0,1 1-12 0 0,0-1-9 0 0,14 5 0 0 0,-13-5 13 0 0,0 0-1 0 0,0 0 1 0 0,0-1-1 0 0,3 1-12 0 0,-3-1 25 0 0,-5-1-22 0 0,1 0 0 0 0,-1 0 0 0 0,1 0 1 0 0,-1 0-1 0 0,1 1 0 0 0,-1-1 0 0 0,1 0 0 0 0,-1 0 1 0 0,1 0-1 0 0,-1 0 0 0 0,1 0 0 0 0,-1-1 0 0 0,1 1 0 0 0,-1 0 1 0 0,1 0-1 0 0,-1 0 0 0 0,1 0 0 0 0,-1-1-3 0 0,2 1 12 0 0,0 0 63 0 0,-1 0-17 0 0,7 5-47 0 0,2 2-11 0 0,-2 1 0 0 0,-7-8 0 0 0,-1 1 0 0 0,0 0 0 0 0,1 0 0 0 0,-1 0 0 0 0,0 0 0 0 0,0-1 0 0 0,0 1 0 0 0,0 0 0 0 0,1 0 0 0 0,-1 0 0 0 0,0 0 0 0 0,-2 12 0 0 0,-1 1 0 0 0,-4-1 0 0 0,-8 6 11 0 0,11-16 31 0 0,-2-1-38 0 0,0 1 0 0 0,1 0 0 0 0,-4 2-4 0 0,-3 7-2 0 0,6-5 3 0 0,-6 3-1 0 0,-9 0 0 0 0,13-6 0 0 0,0 0 0 0 0,0 0 0 0 0,1 1 0 0 0,-3 2 0 0 0,-72 63 0 0 0,63-54 0 0 0,-1 0 0 0 0,0-2 0 0 0,-6 3 0 0 0,-6 4 0 0 0,19-12 0 0 0,-5 4 0 0 0,-2-1 0 0 0,1-1 0 0 0,-2 0 0 0 0,1 0 0 0 0,0 0 0 0 0,-16 13 0 0 0,5-4 0 0 0,-57 30 0 0 0,-37 20 0 0 0,100-57 0 0 0,-1-1 0 0 0,-3-1 0 0 0,0 1 0 0 0,-14 8 0 0 0,34-15 0 0 0,-1 0 0 0 0,1 1-11 0 0,0-3-42 0 0,17-12-11 0 0,7-5 64 0 0,-13 12 0 0 0,13-9 0 0 0,35-24-60 0 0,-39 27 57 0 0,1 1 0 0 0,0 0-1 0 0,0 1 1 0 0,5-1 3 0 0,18-10 78 0 0,8-8-35 0 0,-18 10-143 0 0,1 1 0 0 0,13-4 100 0 0,-15 7 0 0 0,16-10 0 0 0,3-1 0 0 0,23-13 0 0 0,-37 18 0 0 0,-7 3 0 0 0,0-1 0 0 0,-1-1 0 0 0,-1 0 0 0 0,2-4 0 0 0,3-2 0 0 0,23-23 0 0 0,-3 1 0 0 0,-38 38 0 0 0,-1 0 0 0 0,0-1 0 0 0,0 1 0 0 0,0-1 0 0 0,-1-1 0 0 0,3-3 0 0 0,-6 7 0 0 0,6-7 0 0 0,-2 3 11 0 0,-3 5 31 0 0,3-4-19 0 0,-4 5 38 0 0,-4 2 5 0 0,-3-1-64 0 0,0 1 0 0 0,0-1 0 0 0,0 0 0 0 0,0 0 0 0 0,0-1 0 0 0,0 1 0 0 0,-2-3-2 0 0,-36-16-2 0 0,36 16 3 0 0,-48-30 63 0 0,42 24-64 0 0,0 0 0 0 0,0-1 0 0 0,1 0 0 0 0,0-1 0 0 0,-1-3 0 0 0,-2-1 0 0 0,0 1 0 0 0,-12-8 0 0 0,-27-24 0 0 0,33 27 0 0 0,-1 2 0 0 0,-3-2 0 0 0,3 4 0 0 0,-4-6 0 0 0,11 8 0 0 0,-1 2 0 0 0,-1 0 0 0 0,-3-1 0 0 0,5 2 0 0 0,-1 0 0 0 0,1-1 0 0 0,-10-11 0 0 0,4 5 0 0 0,-2 0 0 0 0,12 9 0 0 0,-9-9 0 0 0,13 11 0 0 0,0 0 0 0 0,0 1 0 0 0,-1 1 0 0 0,0-1 0 0 0,-5-2 0 0 0,1 1 0 0 0,-1-1 0 0 0,1-1 0 0 0,-4-3 0 0 0,-13-11 11 0 0,18 18 31 0 0,0 3-31 0 0,-1 0 0 0 0,12 2-8 0 0,-1 0 0 0 0,0 0 1 0 0,0 0-1 0 0,0 0 0 0 0,0 0 1 0 0,1 0-1 0 0,-1 0 0 0 0,0 1 0 0 0,0-1 1 0 0,1 0-1 0 0,-1 1 0 0 0,0-1 0 0 0,0 0-3 0 0,-6 8 22 0 0,7-7-19 0 0,0 0 0 0 0,-1-1-1 0 0,1 1 1 0 0,0 0 0 0 0,-1 0 0 0 0,1-1 0 0 0,0 1 0 0 0,0 0 0 0 0,0 0 0 0 0,0 0-1 0 0,0 0 1 0 0,0-1 0 0 0,0 1 0 0 0,0 0 0 0 0,0 0 0 0 0,0 0 0 0 0,0 0-3 0 0,1 2 4 0 0,2 11 7 0 0,3-1 31 0 0,-1-5-41 0 0,0-1 0 0 0,0 0 0 0 0,1 0 0 0 0,0 0-1 0 0,1-1 1 0 0,-1 0 0 0 0,1 0 0 0 0,0-1-1 0 0,1 0 1 0 0,-1 0 0 0 0,1 0 0 0 0,0-1-1 0 0,0-1 1 0 0,3 1-1 0 0,96 45 0 0 0,-24-13 0 0 0,-2 4 0 0 0,-1 3 0 0 0,9 11 0 0 0,-18-12 0 0 0,-17-13 0 0 0,-49-25 0 0 0,206 128 0 0 0,-185-116 0 0 0,3 1 0 0 0,-8-5 0 0 0,-2 0 0 0 0,11 8 0 0 0,1 2 11 0 0,-31-22-8 0 0,1 0-1 0 0,-1 1 1 0 0,1-1 0 0 0,-1 1 0 0 0,0-1-1 0 0,1 1 1 0 0,-1-1 0 0 0,1 1-1 0 0,-1-1 1 0 0,0 1 0 0 0,1-1 0 0 0,-1 1-1 0 0,0-1 1 0 0,0 1 0 0 0,1-1 0 0 0,-1 1-1 0 0,0 0 1 0 0,0 0-3 0 0,1 1 4 0 0,-1-2-4 0 0,0 1 0 0 0,0-1 0 0 0,1 1 0 0 0,-1-1 0 0 0,0 1 0 0 0,0-1 0 0 0,0 1 0 0 0,0-1 0 0 0,0 1 0 0 0,0-1 0 0 0,0 1 0 0 0,0-1 0 0 0,0 0 0 0 0,0 1 0 0 0,0-1 0 0 0,0 1 0 0 0,-1-1 0 0 0,1 1 0 0 0,0-1 0 0 0,0 1 0 0 0,-10 9 0 0 0,-2 2 8 0 0,8-11 11 0 0,-3 2 7 0 0,-13 9-15 0 0,17-9-11 0 0,-1-1 0 0 0,0 0 0 0 0,0 0 0 0 0,0 0 0 0 0,0-1 0 0 0,0 1 0 0 0,-1-1 0 0 0,-4 2 0 0 0,-12 3 0 0 0,9-3 6 0 0,-1 1-1 0 0,-7 4-5 0 0,8-3 13 0 0,-1 0 0 0 0,1-1 1 0 0,-1 0-1 0 0,-6 1-13 0 0,-22 6 26 0 0,1 1-1 0 0,0 2 1 0 0,-1 3-26 0 0,3-2-2 0 0,-8 4 28 0 0,1 2 1 0 0,0 2 0 0 0,2 1-1 0 0,-24 19-26 0 0,25-14 10 0 0,-29 21-9 0 0,58-39-1 0 0,-1 0 0 0 0,2 2 0 0 0,-11 11 0 0 0,5-6-12 0 0,16-17 5 0 0,1 0 1 0 0,0 0-1 0 0,0 1 0 0 0,0-1 0 0 0,0 0 1 0 0,0 1-1 0 0,1-1 0 0 0,-1 0 7 0 0,-6 12-129 0 0,6-12-99 0 0,1-1-21 0 0,0 0 1 0 0,0 0-129 0 0,2 0 41 0 0,0-1 1 0 0,0 1 0 0 0,0-1-1 0 0,0 0 1 0 0,0 0-1 0 0,0 0 1 0 0,0 0 0 0 0,0 0-1 0 0,0 0 1 0 0,0-1-1 0 0,-1 1 1 0 0,2-2 335 0 0,-2 3-330 0 0,12-11-6258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7:47.3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582 39 6447 0 0,'0'0'142'0'0,"0"0"22"0"0,0 0 13 0 0,-1-1-20 0 0,-5-10 613 0 0,3 4 1027 0 0,2 5-1852 0 0,1 1 567 0 0,0 1 0 0 0,0-2-69 0 0,-2-4-294 0 0,1-1-61 0 0,1 6 283 0 0,0 1 117 0 0,0 0 21 0 0,0 0-66 0 0,0 0-222 0 0,0 0 166 0 0,0 0 101 0 0,0 0 21 0 0,0 0-66 0 0,-1 0-294 0 0,-19 21 539 0 0,0 0 0 0 0,2 1 0 0 0,-10 16-688 0 0,21-29 0 0 0,0-1 0 0 0,0 0 0 0 0,-9 7 0 0 0,6-6 0 0 0,0 1 0 0 0,-2 4 0 0 0,5-5 0 0 0,0 1 0 0 0,0 1 0 0 0,1-1 0 0 0,1 1 0 0 0,-5 9 0 0 0,0 1 244 0 0,0-1-1 0 0,-2 0 1 0 0,-7 8-244 0 0,2-2 709 0 0,1-1-386 0 0,-48 78 1 0 0,44-68-363 0 0,-15 38 39 0 0,17-30 0 0 0,3 0 0 0 0,1 0 0 0 0,2 2 0 0 0,-1 15 0 0 0,-11 94 0 0 0,14-53 0 0 0,-2 21 0 0 0,7-67 0 0 0,2 0 0 0 0,-4 52 0 0 0,-7 55 931 0 0,14-140-133 0 0,-1-10-692 0 0,1-1 1 0 0,-1 1-1 0 0,-2 6-106 0 0,1-8 0 0 0,1-2 0 0 0,-1-3 0 0 0,-1-7 0 0 0,0-8 0 0 0,3 10 0 0 0,-1-8 0 0 0,0 0 0 0 0,0-1 0 0 0,1 1 0 0 0,0-1 0 0 0,0 1 0 0 0,1-1 0 0 0,0 1 0 0 0,3-8 0 0 0,-2 6 0 0 0,2-16 0 0 0,13-72 0 0 0,13-29 0 0 0,1 11 0 0 0,23-78 0 0 0,-46 168 0 0 0,6-21 0 0 0,17-34 0 0 0,24-28 0 0 0,-3 6 0 0 0,-24 41 0 0 0,3 1 0 0 0,12-13 0 0 0,5 0 0 0 0,3 3 0 0 0,10-8 0 0 0,13-9 0 0 0,-58 72 0 0 0,-13 13 0 0 0,0-1 0 0 0,0 1 0 0 0,0 0 0 0 0,0-1 0 0 0,-1 1 0 0 0,2-4 0 0 0,-4 7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0,0-1 0 0 0,0 1 0 0 0,0 0 0 0 0,0 0 0 0 0,0 0 0 0 0,0 0 0 0 0,-1 0 0 0 0,1 0 0 0 0,0 0 0 0 0,0 0 0 0 0,0 0 0 0 0,0 0 0 0 0,0 0 0 0 0,0 0 0 0 0,0 0 0 0 0,0 0 0 0 0,0 0 0 0 0,0 0 0 0 0,-8 5 0 0 0,-9 10 0 0 0,13-11 0 0 0,-1 1 0 0 0,1 0 0 0 0,0 1 0 0 0,1-1 0 0 0,-1 0 0 0 0,0 4 0 0 0,-13 18 0 0 0,3-7 0 0 0,1 2 0 0 0,1-1 0 0 0,-2 9 0 0 0,6-16 0 0 0,-26 47 0 0 0,15-28 0 0 0,-1 6 0 0 0,-14 26-1 0 0,17-33 38 0 0,1 0-1 0 0,-5 20-36 0 0,-40 129 1960 0 0,16-29-1944 0 0,-27 125-16 0 0,61-226 0 0 0,3 1 0 0 0,2 0 0 0 0,2 0 0 0 0,2 18 0 0 0,1-37 0 0 0,0-15 0 0 0,1 14 0 0 0,2-11 0 0 0,-2-17 0 0 0,-2-6 0 0 0,-2-7 0 0 0,0-5 0 0 0,1 0 0 0 0,0 0 0 0 0,1-4 0 0 0,-2-8 0 0 0,-6-53 0 0 0,4 0 0 0 0,3-32 0 0 0,3 108 0 0 0,1-37 0 0 0,2 0 0 0 0,2 0 0 0 0,3-8 0 0 0,-4 24 0 0 0,9-47 0 0 0,4 1 0 0 0,3-2 0 0 0,49-135 0 0 0,-45 136 0 0 0,26-67 0 0 0,-42 118 0 0 0,4-8 0 0 0,1 0 0 0 0,4-4 0 0 0,21-43 0 0 0,-2 6 0 0 0,-32 63 0 0 0,7-14 0 0 0,-7 12 0 0 0,-4 7 0 0 0,-1 2 0 0 0,-4 7 0 0 0,-5 10 0 0 0,-4 1 0 0 0,11-16 0 0 0,0 1 0 0 0,0 0 0 0 0,1 0 0 0 0,-2 3 0 0 0,-44 84 0 0 0,-3 5 0 0 0,31-60 0 0 0,-1 6 0 0 0,1-2 0 0 0,2 0 0 0 0,-11 34 0 0 0,17-41 0 0 0,-11 37 0 0 0,1 8 0 0 0,7-26 0 0 0,-4 22 0 0 0,-6 19 0 0 0,6-23 0 0 0,6-15 0 0 0,-10 36 0 0 0,20-85 0 0 0,1-6 0 0 0,1-5 0 0 0,-1-1 0 0 0,2 0 0 0 0,-1 0 0 0 0,0 0 0 0 0,1-1 0 0 0,0 1 0 0 0,1-4 0 0 0,7-39 0 0 0,-4 24 0 0 0,7-28 0 0 0,15-44 0 0 0,-11 46 0 0 0,20-60 0 0 0,16-26 0 0 0,-8 36 0 0 0,-20 49 0 0 0,-7 16 0 0 0,-1 3 0 0 0,8-27 0 0 0,-12 28 0 0 0,2 2 0 0 0,1-1 0 0 0,2 0 0 0 0,-2 1 0 0 0,-9 18 0 0 0,1-1 0 0 0,1-1 0 0 0,1 1 0 0 0,-8 10 0 0 0,3 0 0 0 0,-2 5 0 0 0,0 4 0 0 0,-2 3 0 0 0,-1 0 0 0 0,1 0 0 0 0,-2-1 0 0 0,1 1 0 0 0,-1 0 0 0 0,0-1 0 0 0,-2 2 0 0 0,3-4 0 0 0,-20 51 0 0 0,5-12 0 0 0,-17 32 0 0 0,-25 47 0 0 0,5 2 0 0 0,-4 29 0 0 0,7 16 0 0 0,31-99 0 0 0,-4 26 0 0 0,22-94 0 0 0,-2 15 0 0 0,5-15 0 0 0,1-7 0 0 0,4-8 0 0 0,-6 11 0 0 0,9-23 0 0 0,-1 0 0 0 0,-1 0 0 0 0,2-17 0 0 0,2-5 0 0 0,28-114 0 0 0,-6 22 0 0 0,-13 56 0 0 0,-6 19 0 0 0,13-32 0 0 0,-1 16 0 0 0,-6 17 0 0 0,22-48 0 0 0,-39 101 0 0 0,0 0 0 0 0,0 0 0 0 0,0 0 0 0 0,-1-1 0 0 0,-1 1 0 0 0,1-1 0 0 0,-1 0 0 0 0,-2 5 0 0 0,-2 7 0 0 0,-3 6 0 0 0,-6 17 0 0 0,-27 63 0 0 0,2-3 0 0 0,13-31 0 0 0,-63 166 0 0 0,79-194 0 0 0,-2 11 0 0 0,4-10 0 0 0,-4 7 0 0 0,-4 11 0 0 0,1 10 0 0 0,-2 5 0 0 0,13-57 0 0 0,-2 12 0 0 0,4-12 0 0 0,1-5 0 0 0,2-4 0 0 0,-1-3-570 0 0,0 1 0 0 0,2-8 570 0 0,1-9-2426 0 0,0 9-2618 0 0,-2-1-1394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7:53.06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16 1 4607 0 0,'0'0'102'0'0,"0"0"20"0"0,0 0 6 0 0,-1 0-21 0 0,0 2-91 0 0,-11 3 61 0 0,10-4 294 0 0,2-1 117 0 0,0 0 21 0 0,0 0-66 0 0,0 0-358 0 0,0 0-406 0 0,0 0-154 0 0,0 0-33 0 0,0 0 66 0 0,0 0 276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7:57.38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238 444 6447 0 0,'0'0'142'0'0,"0"0"22"0"0,0 2 13 0 0,0 6-20 0 0,-1 6-119 0 0,-1-11-18 0 0,0-1 29 0 0,-3 13 1160 0 0,0 0-1 0 0,-2 8-1208 0 0,-1 6 1524 0 0,8-28-1012 0 0,-4 7 512 0 0,-11 11-432 0 0,9-9-576 0 0,4-6 221 0 0,1 0 0 0 0,0 0 0 0 0,0 0 0 0 0,0 4-237 0 0,1-4 217 0 0,-1 0 0 0 0,0-1-1 0 0,0 1 1 0 0,0 0 0 0 0,-2 2-217 0 0,3-4 2 0 0,0-1 0 0 0,-1 1-1 0 0,0-1 1 0 0,1 0 0 0 0,-1 1-1 0 0,0-1 1 0 0,1 0 0 0 0,-1 1-1 0 0,0-1 1 0 0,0 0 0 0 0,0 0-1 0 0,-1 1-1 0 0,0-1 0 0 0,0 1-1 0 0,1-1 1 0 0,0 1-1 0 0,-1-1 1 0 0,1 1 0 0 0,0 0-1 0 0,-1-1 1 0 0,1 1-1 0 0,0 0 1 0 0,-27 37 2048 0 0,23-31-2048 0 0,-1-2 0 0 0,-1 1 0 0 0,3-1 72 0 0,3-4 299 0 0,1-2 117 0 0,7-4 339 0 0,-4 3-702 0 0,4-4-99 0 0,-1 0-1 0 0,0 0 1 0 0,0 0 0 0 0,0-1-1 0 0,0 0 1 0 0,-1 0 0 0 0,2-3-26 0 0,6-9-8 0 0,-1-1 1 0 0,-1-2 7 0 0,70-125 72 0 0,-69 123 323 0 0,-1 0 1 0 0,-2-1-1 0 0,0 0 0 0 0,-1 0 0 0 0,3-22-395 0 0,15-65 0 0 0,-25 105 0 0 0,0-1 0 0 0,-1 0 0 0 0,0 0 0 0 0,0 1 0 0 0,0-2 0 0 0,0-21 0 0 0,1 23 0 0 0,-1 6 0 0 0,0 0 0 0 0,0 0 0 0 0,-1 0 0 0 0,1 0 0 0 0,0 0 0 0 0,0 0 0 0 0,0 0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0,0-1 0 0 0,0 1 0 0 0,0 0 0 0 0,0 0 0 0 0,0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0,-3 4 0 0 0,2-4 0 0 0,-11 20 507 0 0,1-1 0 0 0,0 2 0 0 0,1-1 0 0 0,0 6-507 0 0,-5 8 20 0 0,-3 3-20 0 0,3-5 0 0 0,-7 19 0 0 0,7-14 0 0 0,-4 4 0 0 0,-22 32 0 0 0,-28 37 0 0 0,57-91 0 0 0,1 0 0 0 0,1 2 0 0 0,-5 8 0 0 0,-11 15 0 0 0,21-35 0 0 0,1-4 0 0 0,2-9 0 0 0,3-5 0 0 0,2-3 0 0 0,1 1 0 0 0,0 1 0 0 0,1-1 0 0 0,0 0 0 0 0,2-2 0 0 0,12-16 0 0 0,2-3 0 0 0,17-25 0 0 0,-24 33 0 0 0,5-9 0 0 0,6-14 0 0 0,-3 4 0 0 0,1 1 0 0 0,6-3 0 0 0,1-2 0 0 0,6-18 0 0 0,-17 28 0 0 0,-9 21 0 0 0,-2 0 0 0 0,0-2 0 0 0,0 1 0 0 0,-2-1 0 0 0,2-9 0 0 0,4-13 0 0 0,-9 30 0 0 0,-3 10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0,1 0 0 0 0,-1-1 0 0 0,0 1 0 0 0,0 0 0 0 0,0 0 0 0 0,0 0 0 0 0,0 0 0 0 0,0 0 0 0 0,0 0 0 0 0,0 0 0 0 0,0 0 0 0 0,0 0 0 0 0,0 0 0 0 0,0 0 0 0 0,0 0 0 0 0,0 0 0 0 0,0 0 0 0 0,1 0 0 0 0,-1 0 0 0 0,0 0 0 0 0,0 0 0 0 0,0 0 0 0 0,0 0 0 0 0,0 1 0 0 0,1 4 0 0 0,-1 7 0 0 0,-3 12 0 0 0,-1-1 0 0 0,-1 1 0 0 0,-1-1 0 0 0,-1 1 0 0 0,-6 24 0 0 0,-2 0 0 0 0,-2 0 0 0 0,-16 31 0 0 0,22-54 0 0 0,-20 42 0 0 0,9-19 0 0 0,-1 7 0 0 0,16-38 0 0 0,0 2 0 0 0,-2 9 0 0 0,8-22 0 0 0,-1 1 0 0 0,1-1 0 0 0,1 1 0 0 0,-1 0 0 0 0,1-1 0 0 0,0 3 0 0 0,0-7 0 0 0,0-2 0 0 0,0 1 0 0 0,0-1 0 0 0,0 1 0 0 0,0-1 0 0 0,0 1 0 0 0,0-1 0 0 0,0 1 0 0 0,0-1 0 0 0,1 1 0 0 0,-1-1 0 0 0,0 1 0 0 0,0-1 0 0 0,0 0 0 0 0,1 1 0 0 0,-1-1 0 0 0,0 1 0 0 0,1-1 0 0 0,0 0 0 0 0,-1 0 0 0 0,1 0 0 0 0,0 0 0 0 0,0 0 0 0 0,0 0 0 0 0,-1 0 0 0 0,1 0 0 0 0,0 0 0 0 0,0 0 0 0 0,-1 0 0 0 0,1-1 0 0 0,0 1 0 0 0,0 0 0 0 0,-1 0 0 0 0,1-1 0 0 0,0 1 0 0 0,0-1 0 0 0,14-9 0 0 0,2-6 0 0 0,0 0 0 0 0,-2-1 0 0 0,9-13 0 0 0,9-10 0 0 0,-18 20 0 0 0,0-1 0 0 0,-1 0 0 0 0,5-13 0 0 0,16-23 0 0 0,-21 35 0 0 0,-1 0 0 0 0,-1-2 0 0 0,-2 1 0 0 0,0-2 0 0 0,-1 1 0 0 0,0-5 0 0 0,-7 21 0 0 0,0 1 0 0 0,0-1 0 0 0,-1 1 0 0 0,0-1 0 0 0,0-7 0 0 0,-1 14 0 0 0,0 2 0 0 0,-2 5 0 0 0,-1 10 0 0 0,-1 25 0 0 0,-3-1 0 0 0,-1-1 0 0 0,-2 0 0 0 0,-14 34 0 0 0,0-11 683 0 0,-3-2-1 0 0,-2-1 1 0 0,-23 33-683 0 0,36-59 0 0 0,12-27 0 0 0,2-6 0 0 0,2-4 0 0 0,0-3 0 0 0,1 1 0 0 0,1 0 0 0 0,-1 0 0 0 0,1-1 0 0 0,0 0 0 0 0,1-2 0 0 0,8-23 0 0 0,1 1 0 0 0,2 1 0 0 0,13-21 0 0 0,-5 10 0 0 0,5-19 0 0 0,64-156 0 0 0,-59 137 0 0 0,-31 78 0 0 0,-1 2 0 0 0,0 6 0 0 0,-4 13 0 0 0,-20 71 0 0 0,-5-1 0 0 0,-4 2 0 0 0,-35 50 0 0 0,53-110 0 0 0,33-79 0 0 0,-8 19 0 0 0,11-20 0 0 0,4-6 0 0 0,-2 0 0 0 0,0-12 0 0 0,0 1 0 0 0,-16 48 0 0 0,-1 0 0 0 0,-1-1 0 0 0,0-6 0 0 0,-20 61 0 0 0,4-7 0 0 0,-12 21 0 0 0,-3 7 0 0 0,17-35 0 0 0,-2-1 0 0 0,0 0 0 0 0,-1 0 0 0 0,-12 15 0 0 0,10-17 0 0 0,-3 9 0 0 0,-10 15 0 0 0,23-40 0 0 0,2-5 0 0 0,2-2 0 0 0,0-2 0 0 0,0 0 0 0 0,0 0 0 0 0,0 0 0 0 0,1 0 0 0 0,0 0 0 0 0,0 1 0 0 0,1-3 0 0 0,12-34 0 0 0,-11 35 0 0 0,98-235 0 0 0,-90 213 0 0 0,-1-2 0 0 0,-1 0 0 0 0,-4 10 0 0 0,-5 19 0 0 0,-1 2 0 0 0,-2 5 0 0 0,-5 11 0 0 0,-67 149 0 0 0,34-80 0 0 0,37-75 0 0 0,0 0 0 0 0,0 0 0 0 0,0 9 0 0 0,3-15 0 0 0,4-6 0 0 0,3-8 0 0 0,-6 9 0 0 0,17-30 0 0 0,7-15 0 0 0,-15 27 0 0 0,30-73 0 0 0,-21 48 0 0 0,-5 12 0 0 0,-2-1 0 0 0,-2 0 0 0 0,0 0 0 0 0,2-30 0 0 0,-11 43 0 0 0,0 19 0 0 0,0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0,-4 6 0 0 0,-2 11 0 0 0,6-17 0 0 0,-10 30 0 0 0,2 1 0 0 0,-1 11 0 0 0,-4 16 0 0 0,6-31 0 0 0,-9 36 0 0 0,-2-1 0 0 0,-16 34 0 0 0,86-242 0 0 0,-12 28 0 0 0,-27 82 0 0 0,-2-1 0 0 0,-2 0 0 0 0,-1-1 0 0 0,-2 0 0 0 0,0-18 0 0 0,-6 47 0 0 0,-11 49 0 0 0,-2 32 0 0 0,-14 59 0 0 0,7-26 0 0 0,20-104 0 0 0,1-3 0 0 0,2-7 0 0 0,5-13 0 0 0,15-78 0 0 0,1 1 0 0 0,-21 89 0 0 0,0 5 0 0 0,-1 6 0 0 0,0 6 0 0 0,-2-7 0 0 0,2 6 0 0 0,-1 0 0 0 0,0 0 0 0 0,-1 0 0 0 0,1 0 0 0 0,-1 0 0 0 0,-1 0 0 0 0,1 1 0 0 0,-1 2 0 0 0,-4 11 0 0 0,0 0 0 0 0,-2 5 0 0 0,2-12 0 0 0,3-6 0 0 0,0 0 0 0 0,-1 0 0 0 0,-2 4 0 0 0,0-3 0 0 0,0-3-64 0 0,0 2-535 0 0,0-1-393 0 0,2-5-5457 0 0,3-1-1071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8:03.1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205 99 6447 0 0,'0'0'142'0'0,"0"0"22"0"0,0 0 13 0 0,-2-1-20 0 0,-30-16 438 0 0,2 1 1322 0 0,26 14-1571 0 0,1 0 0 0 0,0 0-1 0 0,0 0 1 0 0,-3-2-346 0 0,-7-6 249 0 0,11 9-89 0 0,0 0 0 0 0,1 1 0 0 0,-1-1 0 0 0,0 0 0 0 0,1 1 0 0 0,-1 0 0 0 0,0-1 0 0 0,0 1 0 0 0,-1 0-160 0 0,2 0 102 0 0,0-1 0 0 0,0 1 0 0 0,0 0 0 0 0,1-1 0 0 0,-1 1 0 0 0,0-1 0 0 0,0 1 0 0 0,0-1 0 0 0,0 1 0 0 0,0-1-1 0 0,1 0 1 0 0,-1 0-102 0 0,-3-2 313 0 0,-5 0 185 0 0,-1-1-1 0 0,1 1 0 0 0,0 0 1 0 0,-1 1-498 0 0,4 1 570 0 0,5 0-411 0 0,-10 1 274 0 0,27-3-415 0 0,-5 0-19 0 0,0 1 0 0 0,5 0 1 0 0,22 1 160 0 0,1 2 0 0 0,-1 2 0 0 0,1 1 0 0 0,-1 2 0 0 0,0 2 0 0 0,-1 1 0 0 0,0 2 0 0 0,0 1 0 0 0,0 3-160 0 0,-7-1 305 0 0,0 2 0 0 0,1 2-305 0 0,19 10-2 0 0,-33-19 2 0 0,81 46 0 0 0,-77-42 0 0 0,0 2 0 0 0,0 0 0 0 0,6 8 0 0 0,-1 2 148 0 0,0 0-1 0 0,-2 2 1 0 0,2 3-148 0 0,-6-2 267 0 0,0 0 1 0 0,-3 1 0 0 0,0 1-1 0 0,-2 0 1 0 0,-1 1-1 0 0,5 17-267 0 0,-5 0 0 0 0,8 43 0 0 0,3 49 0 0 0,-24-135 0 0 0,3 23 0 0 0,-1 0 0 0 0,-1 1 0 0 0,-1 0 0 0 0,-2-1 0 0 0,-1 4 0 0 0,0-11 0 0 0,-1 3 0 0 0,-3 18 0 0 0,-7 22 0 0 0,11-55 0 0 0,1-4 0 0 0,2 7 0 0 0,-1-12 0 0 0,0 0 0 0 0,0 0 0 0 0,0 0 0 0 0,0 0 0 0 0,0-1 0 0 0,0 1 0 0 0,-1 0 0 0 0,1 0 0 0 0,0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0 0 0 0,0 1 0 0 0,0-1 0 0 0,-1 0 0 0 0,1 0 0 0 0,0 0 0 0 0,0 0 0 0 0,0 0 0 0 0,0 0 0 0 0,0 0 0 0 0,0 0 0 0 0,0 1 0 0 0,0-1 0 0 0,0 0 0 0 0,0 0 0 0 0,0 0 0 0 0,0 0 0 0 0,0 0 0 0 0,0 0 0 0 0,0 1 0 0 0,0-1 0 0 0,0 0 0 0 0,0 0 0 0 0,0 0 0 0 0,0 0 0 0 0,0 0 0 0 0,0 0 0 0 0,0 1 0 0 0,-7-10 0 0 0,7 8 0 0 0,-3-3 0 0 0,0-1 0 0 0,0 0 0 0 0,1 0 0 0 0,0-1 0 0 0,0 1 0 0 0,-1-3 0 0 0,-6-35 0 0 0,2 9 0 0 0,-1 3 0 0 0,-20-67 0 0 0,0 17 0 0 0,-15-24 0 0 0,24 64 0 0 0,-2 0 0 0 0,-2 2 0 0 0,-11-13 0 0 0,7 11 0 0 0,13 19 0 0 0,-2 0 0 0 0,0 1 0 0 0,-7-6 0 0 0,-108-102 0 0 0,97 100 0 0 0,-2 1 0 0 0,0 1 0 0 0,-4 1 0 0 0,7 5 0 0 0,-85-49 0 0 0,109 66 0 0 0,0 0 0 0 0,-1 0 0 0 0,1 1 0 0 0,-1 1 0 0 0,-7-2 0 0 0,16 4 0 0 0,-4-1 0 0 0,1 0 0 0 0,-1 1 0 0 0,0 0 0 0 0,1 0 0 0 0,-1 0 0 0 0,0 0 0 0 0,3 0 0 0 0,0 0 0 0 0,-1 1 0 0 0,1-1 0 0 0,0 1 0 0 0,-1 0 0 0 0,1 0 0 0 0,0-1 0 0 0,0 1 0 0 0,0 0 0 0 0,0 1 0 0 0,0-1 0 0 0,-1 1 0 0 0,2-2 0 0 0,1 1 0 0 0,0-1 0 0 0,0 0 0 0 0,0 0 0 0 0,-1 0 0 0 0,1 0 0 0 0,0 1 0 0 0,0-1 0 0 0,0 0 0 0 0,0 0 0 0 0,-1 0 0 0 0,1 1 0 0 0,0-1 0 0 0,0 0 0 0 0,0 0 0 0 0,0 1 0 0 0,0-1 0 0 0,0 0 0 0 0,0 0 0 0 0,0 1 0 0 0,0-1 0 0 0,0 0 0 0 0,0 0 0 0 0,0 1 0 0 0,0-1 0 0 0,0 1 0 0 0,1 1 0 0 0,0-1 0 0 0,-1 0 0 0 0,1 0 0 0 0,0 1 0 0 0,0-1 0 0 0,0 0 0 0 0,0 0 0 0 0,0 0 0 0 0,1 0 0 0 0,-1 0 0 0 0,0 0 0 0 0,0-1 0 0 0,0 1 0 0 0,1 0 0 0 0,0 0 0 0 0,26 10 0 0 0,-19-8 0 0 0,1-1 0 0 0,8 1 0 0 0,-8-2 0 0 0,0 1 0 0 0,6 2 0 0 0,10 6 0 0 0,-2 0 0 0 0,1 1 0 0 0,-1 2 0 0 0,-1 0 0 0 0,0 2 0 0 0,11 10 0 0 0,33 28 0 0 0,22 27 0 0 0,-80-71 0 0 0,13 11 0 0 0,-2 2 0 0 0,-1 0 0 0 0,0 1 0 0 0,-2 1 0 0 0,0 2 0 0 0,5 10 0 0 0,-3 1 0 0 0,-1 1 0 0 0,5 14 0 0 0,4 21 1543 0 0,15 62-1543 0 0,-33-97 126 0 0,-1-1 1 0 0,-2 2-1 0 0,-2-1 0 0 0,-1 30-126 0 0,-1-11 0 0 0,0-35 0 0 0,-1 0 0 0 0,-2 0 0 0 0,0-1 0 0 0,-2 7 0 0 0,0-15 0 0 0,-1-1 0 0 0,3-11 0 0 0,1 0 0 0 0,0-1 0 0 0,0 1 0 0 0,0-1 0 0 0,0 1 0 0 0,-1-1 0 0 0,1 1 0 0 0,0-1 0 0 0,0 1 0 0 0,-1-1 0 0 0,1 1 0 0 0,0-1 0 0 0,0 0 0 0 0,-1 1 0 0 0,1-1 0 0 0,-1 1 0 0 0,1-1 0 0 0,-1 0 0 0 0,1 0 0 0 0,-1 0 0 0 0,1 0 0 0 0,-1-1 0 0 0,1 1 0 0 0,-1 0 0 0 0,1 0 0 0 0,-1 0 0 0 0,1-1 0 0 0,-1 1 0 0 0,1 0 0 0 0,0 0 0 0 0,-1-1 0 0 0,1 1 0 0 0,-1 0 0 0 0,1-1 0 0 0,0 1 0 0 0,-1 0 0 0 0,-9-10 0 0 0,2 0 0 0 0,5 5 0 0 0,1 0 0 0 0,0 0 0 0 0,0-1 0 0 0,1 1 0 0 0,0-1 0 0 0,-1-1 0 0 0,-1-9 0 0 0,-1-2 0 0 0,1 0 0 0 0,0-12 0 0 0,3 29 0 0 0,-1-15 0 0 0,2-12 0 0 0,-1-12 0 0 0,-2 8 0 0 0,-1-12 0 0 0,-1-1 0 0 0,-6-18 0 0 0,0 13 0 0 0,2 11 0 0 0,-1-1 0 0 0,-2 1 0 0 0,-3-1 0 0 0,-9-14 0 0 0,-2 0 0 0 0,-2 2 0 0 0,-18-22 0 0 0,-14-14 0 0 0,-35-37 0 0 0,84 114 0 0 0,-19-26 0 0 0,-24-22 0 0 0,43 49 0 0 0,-5-6 0 0 0,-2 0 0 0 0,0 1 0 0 0,-1 1 0 0 0,-8-5 0 0 0,4 7 0 0 0,-1 0 0 0 0,0 2 0 0 0,-1 1 0 0 0,-18-5 0 0 0,36 12 0 0 0,0 1 0 0 0,0 0 0 0 0,0 1 0 0 0,0 0 0 0 0,0 0 0 0 0,0 0 0 0 0,0 0 0 0 0,-1 1 0 0 0,-1 1 0 0 0,-1-1 0 0 0,2 0 0 0 0,7-1 0 0 0,0 0 0 0 0,0 0 0 0 0,0 0 0 0 0,0 0 0 0 0,0 0 0 0 0,-1 0 0 0 0,1 1 0 0 0,0-1 0 0 0,0 0 0 0 0,0 0 0 0 0,0 0 0 0 0,0 0 0 0 0,-1 0 0 0 0,1 0 0 0 0,0 0 0 0 0,0 0 0 0 0,0 0 0 0 0,0 0 0 0 0,0 1 0 0 0,0-1 0 0 0,0 0 0 0 0,-1 0 0 0 0,1 0 0 0 0,0 0 0 0 0,0 0 0 0 0,0 0 0 0 0,0 1 0 0 0,0-1 0 0 0,0 0 0 0 0,0 0 0 0 0,0 0 0 0 0,0 0 0 0 0,0 1 0 0 0,0-1 0 0 0,0 0 0 0 0,0 0 0 0 0,1 1 0 0 0,0 0 0 0 0,-1 0 0 0 0,1 0 0 0 0,0 0 0 0 0,0 0 0 0 0,0 0 0 0 0,0 0 0 0 0,0 0 0 0 0,1-1 0 0 0,-1 1 0 0 0,0 0 0 0 0,0-1 0 0 0,21 10 0 0 0,-13-6 0 0 0,23 11 0 0 0,-4-3 0 0 0,-1 1 0 0 0,9 8 0 0 0,16 12 0 0 0,-2 1 0 0 0,-2 3 0 0 0,11 13 0 0 0,14 14 0 0 0,13 13 0 0 0,-31-23 0 0 0,9 15 0 0 0,-37-36 0 0 0,-2 0 0 0 0,-1 2 0 0 0,2 6 0 0 0,22 47 0 0 0,-3 1 0 0 0,-5 3 0 0 0,10 37 0 0 0,-36-85 0 0 0,6 39 0 0 0,4 46 0 0 0,-7-35 0 0 0,-11-54 0 0 0,-1 0 0 0 0,-2 6 0 0 0,-3-33 0 0 0,0-12 0 0 0,0-1 0 0 0,-1 1 0 0 0,1-1 0 0 0,0 1 0 0 0,0-1 0 0 0,0 1 0 0 0,-1-1 0 0 0,1 1 0 0 0,0-1 0 0 0,0 1 0 0 0,-1-1 0 0 0,1 1 0 0 0,0-1 0 0 0,-1 1 0 0 0,1-1 0 0 0,-1 0 0 0 0,1 1 0 0 0,-1-1 0 0 0,1 0 0 0 0,-1 0 0 0 0,1 1 0 0 0,-1-1 0 0 0,1 0 0 0 0,-1 0 0 0 0,1 0 0 0 0,0 0 0 0 0,-1 0 0 0 0,1 0 0 0 0,-1 0 0 0 0,1 0 0 0 0,-1 0 0 0 0,1 0 0 0 0,-1 0 0 0 0,1 0 0 0 0,-1-1 0 0 0,1 1 0 0 0,-1 0 0 0 0,1 0 0 0 0,-2-1 0 0 0,0 0 0 0 0,0 0 0 0 0,1-1 0 0 0,-1 1 0 0 0,1 0 0 0 0,-1-1 0 0 0,1 1 0 0 0,0-1 0 0 0,-1 0 0 0 0,1 1 0 0 0,0-1 0 0 0,0 0 0 0 0,0 0 0 0 0,0 0 0 0 0,1 1 0 0 0,-1-2 0 0 0,-3-7 0 0 0,1-1 0 0 0,-2-6 0 0 0,2 2 0 0 0,-37-137 0 0 0,11 40 0 0 0,-33-79 0 0 0,24 102 0 0 0,-42-67 0 0 0,34 77 0 0 0,-12-10 0 0 0,-36-41 0 0 0,78 109 0 0 0,-21-25 0 0 0,-1 2 0 0 0,-2 1 0 0 0,-2 2 0 0 0,-46-34 0 0 0,68 60 0 0 0,-1 2 0 0 0,-1 1 0 0 0,0 1 0 0 0,-1 0 0 0 0,-12-3 0 0 0,26 11 0 0 0,-1 0 0 0 0,0 0 0 0 0,0 1 0 0 0,0 0 0 0 0,0 0 0 0 0,0 1 0 0 0,0 1 0 0 0,0 0 0 0 0,0 0 0 0 0,-1 1 0 0 0,1 0 0 0 0,-1 1 0 0 0,-4-1 0 0 0,12-1 0 0 0,0 0 0 0 0,1 0 0 0 0,-1 0 0 0 0,0 0 0 0 0,0 1 0 0 0,0-1 0 0 0,0 1 0 0 0,1 0 0 0 0,-1 0 0 0 0,0 0 0 0 0,-1 1 0 0 0,-2 2 0 0 0,6-4 0 0 0,-1 0 0 0 0,1 0 0 0 0,0 1 0 0 0,0-1 0 0 0,-1 0 0 0 0,1 1 0 0 0,0-1 0 0 0,0 0 0 0 0,-1 1 0 0 0,1-1 0 0 0,0 0 0 0 0,0 1 0 0 0,0-1 0 0 0,0 0 0 0 0,-1 1 0 0 0,1-1 0 0 0,0 1 0 0 0,0 0 0 0 0,0-1 0 0 0,0 1 0 0 0,1-1 0 0 0,-1 1 0 0 0,0-1 0 0 0,0 1 0 0 0,0-1 0 0 0,0 1 0 0 0,1 0 0 0 0,-1-1 0 0 0,0 1 0 0 0,1-1 0 0 0,-1 1 0 0 0,2 1 0 0 0,0 1 0 0 0,1-1 0 0 0,-1 0 0 0 0,1 0 0 0 0,-1 0 0 0 0,1 0 0 0 0,-1 0 0 0 0,3 0 0 0 0,25 12 0 0 0,-28-13 0 0 0,14 4 0 0 0,0 0 0 0 0,0 0 0 0 0,8-1 0 0 0,-3 1 0 0 0,18 5 0 0 0,-33-8 0 0 0,87 28 0 0 0,-56-19 0 0 0,-1 2 0 0 0,0 2 0 0 0,15 9 0 0 0,12 9 0 0 0,23 19 0 0 0,-54-30 0 0 0,-2 0 0 0 0,16 16 0 0 0,-27-21 0 0 0,-1 1 0 0 0,-1 1 0 0 0,0 0 0 0 0,0 4 0 0 0,-15-20 0 0 0,11 14 0 0 0,-1 0 0 0 0,-1 1 0 0 0,-1 0 0 0 0,-1 1 0 0 0,2 5 0 0 0,3 17 0 0 0,-1-1 0 0 0,-2 2 0 0 0,-2-1 0 0 0,-2 1 0 0 0,1 30 0 0 0,-4-11 0 0 0,-4 54 0 0 0,-1-100 0 0 0,-3-3 0 0 0,4-12 0 0 0,0 1 0 0 0,-1-1 0 0 0,1 1 0 0 0,0-1 0 0 0,-1 1 0 0 0,1-1 0 0 0,0 0 0 0 0,-1 1 0 0 0,1-1 0 0 0,0 0 0 0 0,-1 1 0 0 0,1-1 0 0 0,-1 0 0 0 0,1 1 0 0 0,-1-1 0 0 0,1 0 0 0 0,0 0 0 0 0,-1 0 0 0 0,0 1 0 0 0,0-1 0 0 0,0 0 0 0 0,-1 0 0 0 0,1-1 0 0 0,-1 1 0 0 0,1 0 0 0 0,0 0 0 0 0,-1-1 0 0 0,1 1 0 0 0,0-1 0 0 0,-1 1 0 0 0,1-1 0 0 0,0 0 0 0 0,0 1 0 0 0,0-1 0 0 0,0 0 0 0 0,-1 0 0 0 0,1 0 0 0 0,0 0 0 0 0,0 0 0 0 0,1 0 0 0 0,-1 0 0 0 0,0 0 0 0 0,-1-1 0 0 0,-1-3 0 0 0,0 1 0 0 0,0-1 0 0 0,1 0 0 0 0,0 0 0 0 0,-2-3 0 0 0,-104-259 0 0 0,96 238 0 0 0,-13-26 0 0 0,-27-42 0 0 0,-37-48 0 0 0,44 74 0 0 0,2 2 0 0 0,-3 2 0 0 0,-8-6 0 0 0,25 40 0 0 0,-30-27 0 0 0,39 41 0 0 0,-1 2 0 0 0,-1 0 0 0 0,-15-8 0 0 0,14 11 0 0 0,8 4 0 0 0,0 1 0 0 0,-13-5 0 0 0,-41-17 0 0 0,67 30 0 0 0,0 0 0 0 0,0 0 0 0 0,0 0 0 0 0,0 1 0 0 0,-1-1 0 0 0,1 1 0 0 0,-2-1 0 0 0,-16-2 0 0 0,12 2 0 0 0,3 0 0 0 0,2 2 0 0 0,-7 1 0 0 0,7 1 0 0 0,3-2 0 0 0,-6 4 0 0 0,1 0 0 0 0,5-4 0 0 0,-1 0 0 0 0,1-1 0 0 0,0 1 0 0 0,0-1 0 0 0,0 1 0 0 0,0 0 0 0 0,-1-1 0 0 0,1 1 0 0 0,0-1 0 0 0,0 1 0 0 0,0 0 0 0 0,0-1 0 0 0,1 2 0 0 0,5 18 0 0 0,-4-12 0 0 0,-2-5 0 0 0,1-1 0 0 0,-1 0 0 0 0,1 1 0 0 0,0-1 0 0 0,0 0 0 0 0,-1 0 0 0 0,1 0 0 0 0,1 0 0 0 0,-1 1 0 0 0,0-1 0 0 0,0-1 0 0 0,1 1 0 0 0,-1 0 0 0 0,1 0 0 0 0,0 0 0 0 0,-1-1 0 0 0,2 1 0 0 0,8 6 0 0 0,0 0 0 0 0,1-1 0 0 0,-1-1 0 0 0,2 1 0 0 0,17 8 0 0 0,38 21 0 0 0,-31-17 0 0 0,17 11 0 0 0,14 17 0 0 0,-3 3 0 0 0,-1 3 0 0 0,14 18 0 0 0,-52-45 0 0 0,0 1 0 0 0,-2 2 0 0 0,17 25 0 0 0,-8-5 0 0 0,-2 0 0 0 0,-2 2 0 0 0,-3 1 0 0 0,1 8 0 0 0,-27-60 0 0 0,15 38 0 0 0,-1 0 0 0 0,6 29 0 0 0,-10-27 0 0 0,-2-11 0 0 0,0 11 0 0 0,-3-18 0 0 0,-3-9 0 0 0,0 0 0 0 0,0-1 0 0 0,-1 1 0 0 0,-1 7 0 0 0,-2-8 0 0 0,-1 0 0 0 0,-4-3 0 0 0,-3-3 0 0 0,9-6 0 0 0,0 0 0 0 0,1 0 0 0 0,-1 1 0 0 0,0-1 0 0 0,0 0 0 0 0,0 0 0 0 0,0 0 0 0 0,0-1 0 0 0,0 1 0 0 0,-1 0 0 0 0,-9-5 0 0 0,8 3-101 0 0,1 0 0 0 0,-1 0-1 0 0,1 0 1 0 0,-1 0 0 0 0,1-1-1 0 0,0 1 1 0 0,0-1 0 0 0,0 1 0 0 0,-1-3 101 0 0,-1-2-1567 0 0,0-1 1 0 0,0 1 0 0 0,0-4 1566 0 0,-1-2-2046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8:24.15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142 615 2759 0 0,'0'0'126'0'0,"0"0"68"0"0,0 0 208 0 0,0 0 87 0 0,0 0 20 0 0,0 0 3 0 0,0 0 0 0 0,0 0 0 0 0,0 0 0 0 0,0 0-69 0 0,0 0-222 0 0,0 1 166 0 0,-1 2-163 0 0,0 0 0 0 0,0 0 1 0 0,0 0-1 0 0,0 0 0 0 0,-1 0 0 0 0,1 0 0 0 0,-2 1-224 0 0,0 2 36 0 0,1-4 111 0 0,0 1-1 0 0,1 0 0 0 0,-1-1 0 0 0,0 1 1 0 0,0-1-1 0 0,-1 0 0 0 0,1 0 1 0 0,0 0-1 0 0,-1 0 0 0 0,1 0 0 0 0,-1 0 1 0 0,0-1-1 0 0,1 1 0 0 0,-4 0-146 0 0,-1 1 0 0 0,0-3 0 0 0,2 0 0 0 0,-13-3 0 0 0,18 3 0 0 0,0 0 0 0 0,-1 0 0 0 0,1 0 0 0 0,0 0 0 0 0,0 0 0 0 0,-1 0 0 0 0,1 0 0 0 0,0 0 0 0 0,0 0 0 0 0,0 0 0 0 0,-1 0 0 0 0,1 0 0 0 0,0 0 0 0 0,0-1 0 0 0,0 1 0 0 0,-1 0 0 0 0,1 0 0 0 0,0 0 0 0 0,0 0 0 0 0,0 0 0 0 0,0 0 0 0 0,-1-1 0 0 0,1 1 0 0 0,0 0 0 0 0,0 0 0 0 0,0 0 0 0 0,0-1 0 0 0,0 1 0 0 0,0 0 0 0 0,-1 0 0 0 0,1 0 0 0 0,0-1 0 0 0,0 1 0 0 0,0 0 0 0 0,0 0 0 0 0,0 0 0 0 0,0-1 0 0 0,0 1 0 0 0,0 0 0 0 0,0 0 0 0 0,0-1 0 0 0,0 1 0 0 0,0 0 0 0 0,0 0 0 0 0,0 0 0 0 0,0-1 0 0 0,0 1 0 0 0,1 0 0 0 0,-1 0 0 0 0,0 0 0 0 0,0-1 0 0 0,0 1 0 0 0,0 0 0 0 0,0 0 0 0 0,0 0 0 0 0,1-1 0 0 0,-1 1 0 0 0,0 0 0 0 0,0 0 0 0 0,0 0 0 0 0,0 0 0 0 0,1 0 0 0 0,-1-1 0 0 0,0 1 0 0 0,7-15 45 0 0,-5 10 234 0 0,0 1 0 0 0,0-1 0 0 0,1 0 0 0 0,0 1 0 0 0,2-4-279 0 0,5-5 468 0 0,6-12-468 0 0,5-6 140 0 0,21-33-140 0 0,-1 3 0 0 0,100-133 0 0 0,-116 159 0 0 0,-9 12 0 0 0,1 1 0 0 0,17-18 0 0 0,-9 16 1883 0 0,-13 12-1646 0 0,-20 26 1131 0 0,-3 0-767 0 0,7-9-599 0 0,0 0 0 0 0,-1 0-1 0 0,1 0 1 0 0,-4 2-2 0 0,-13 12 51 0 0,1 1 0 0 0,1 0-1 0 0,1 2 1 0 0,-1 2-51 0 0,-9 11 1237 0 0,-3 6-933 0 0,3 0 0 0 0,-15 31-304 0 0,-11 22 0 0 0,32-55 0 0 0,1 1 0 0 0,-8 25 0 0 0,-28 86 0 0 0,36-83 0 0 0,21-64 0 0 0,4-7 0 0 0,3-6 0 0 0,0-2-224 0 0,0-1 0 0 0,2-4 224 0 0,6-11-936 0 0,-9 17 1100 0 0,-1-1 0 0 0,0 0 0 0 0,2-7-164 0 0,6-14 727 0 0,44-96-912 0 0,-25 54-849 0 0,-7 16 436 0 0,8-17 1972 0 0,7-5-1374 0 0,-4 15-268 0 0,34-44 268 0 0,-53 86 219 0 0,2 1 0 0 0,0 2 0 0 0,1 0 0 0 0,14-11-219 0 0,-30 28 0 0 0,3-2 0 0 0,14-4 0 0 0,-12 5 0 0 0,-1 1 0 0 0,-7 4 0 0 0,-1-1 0 0 0,0 0 0 0 0,1 0 0 0 0,-1 0 0 0 0,0 0 0 0 0,0 1 0 0 0,1-1 0 0 0,-1 0 0 0 0,0 0 0 0 0,1 1 0 0 0,-1-1 0 0 0,0 0 0 0 0,0 0 0 0 0,0 1 0 0 0,1-1 0 0 0,-1 0 0 0 0,0 1 0 0 0,0-1 0 0 0,0 0 0 0 0,0 1 0 0 0,0-1 0 0 0,1 1 0 0 0,-1 0 0 0 0,0 0 0 0 0,0 1 0 0 0,0-1 0 0 0,0 0 0 0 0,0 1 0 0 0,0-1 0 0 0,0 0 0 0 0,-1 1 0 0 0,1-1 0 0 0,0 0 0 0 0,-1 1 0 0 0,1-1 0 0 0,-1 0 0 0 0,0 1 0 0 0,-10 18 0 0 0,4-9 0 0 0,-4 8 0 0 0,-1 0 0 0 0,-3 1 0 0 0,-8 13 0 0 0,-23 39 0 0 0,3 3 0 0 0,3 1 0 0 0,-8 29 0 0 0,33-62 0 0 0,1 1 0 0 0,-2 20 0 0 0,5-18 0 0 0,2-8 0 0 0,1 0 0 0 0,2 0 0 0 0,1 11 0 0 0,4-45 0 0 0,0-8 0 0 0,0-5 0 0 0,3-26 0 0 0,2 0 0 0 0,1 0 0 0 0,4-10 0 0 0,-8 36 0 0 0,7-33 0 0 0,2-1 0 0 0,2 1 0 0 0,2 1 0 0 0,4-8 0 0 0,-17 48 0 0 0,7-18 0 0 0,1 0 0 0 0,0 0 0 0 0,2 1 0 0 0,0 0 0 0 0,11-12 0 0 0,-22 30 0 0 0,1 0 0 0 0,-1 0 0 0 0,0-1 0 0 0,0 1 0 0 0,0 0 0 0 0,1 0 0 0 0,-1-1 0 0 0,0 1 0 0 0,0 0 0 0 0,1 0 0 0 0,-1 0 0 0 0,0 0 0 0 0,0-1 0 0 0,1 1 0 0 0,-1 0 0 0 0,0 0 0 0 0,0 0 0 0 0,1 0 0 0 0,-1 0 0 0 0,0 0 0 0 0,1-1 0 0 0,-1 2 0 0 0,1-1 0 0 0,-1 1-1 0 0,1-1 1 0 0,-1 1 0 0 0,0-1 0 0 0,0 1 0 0 0,1 0-1 0 0,-1-1 1 0 0,0 1 0 0 0,0-1 0 0 0,1 1-1 0 0,-1 0 1 0 0,0-1 0 0 0,0 1 0 0 0,0-1-1 0 0,0 1 1 0 0,0 0 0 0 0,0-1 0 0 0,0 1-1 0 0,0 0 1 0 0,-1 16 55 0 0,1-15-33 0 0,-1 14 557 0 0,-1 1 0 0 0,-1-1-1 0 0,-4 12-578 0 0,-17 47 268 0 0,7-26-296 0 0,-11 29 28 0 0,-17 29 0 0 0,37-87 0 0 0,3-9 0 0 0,0-1 0 0 0,-1 1 0 0 0,0-1 0 0 0,0-1 0 0 0,-7 8 0 0 0,13-16 0 0 0,0-1 0 0 0,0 0 0 0 0,-1 1 0 0 0,1-1 0 0 0,0 0 0 0 0,-1 1 0 0 0,1-1 0 0 0,0 0 0 0 0,-1 0 0 0 0,1 0 0 0 0,0 1 0 0 0,-1-1 0 0 0,1 0 0 0 0,0 0 0 0 0,-1 0 0 0 0,1 0 0 0 0,-1 0 0 0 0,1 0 0 0 0,-1 0 0 0 0,0 0 0 0 0,0 0 0 0 0,0 0 0 0 0,0-1 0 0 0,0 1 0 0 0,0-1 0 0 0,1 1 0 0 0,-1 0 0 0 0,0-1 0 0 0,0 1 0 0 0,1-1 0 0 0,-1 0 0 0 0,0 1 0 0 0,0-1 0 0 0,1 0 0 0 0,-1 1 0 0 0,1-1 0 0 0,-1 0 0 0 0,1 0 0 0 0,-1 1 0 0 0,1-1 0 0 0,-1 0 0 0 0,1 0 0 0 0,-1 0 0 0 0,1 0 0 0 0,0 0 0 0 0,-2-3 0 0 0,1 0 0 0 0,0 0 0 0 0,1 0 0 0 0,-1 0 0 0 0,0-3 0 0 0,2-21 0 0 0,0 0 0 0 0,2 1 0 0 0,1-1 0 0 0,2-2 0 0 0,0-4 0 0 0,2-1 0 0 0,4-7 0 0 0,-6 26 0 0 0,0 0 0 0 0,1 0 0 0 0,1 1 0 0 0,0 0 0 0 0,7-9 0 0 0,0 4 0 0 0,-7 12 0 0 0,-7 7 0 0 0,-1 1 0 0 0,1 0 0 0 0,-1-1 0 0 0,1 1 0 0 0,0 0 0 0 0,-1-1 0 0 0,1 1 0 0 0,0 0 0 0 0,-1 0 0 0 0,1-1 0 0 0,0 1 0 0 0,0 0 0 0 0,-1 0 0 0 0,1 0 0 0 0,0 0 0 0 0,0 0 0 0 0,-1 1 0 0 0,1-1 0 0 0,0 0 0 0 0,-1 0 0 0 0,1 1 0 0 0,0-1 0 0 0,-1 0 0 0 0,1 1 0 0 0,0-1 0 0 0,-1 1 0 0 0,3 1 0 0 0,-1 0 0 0 0,1 0 0 0 0,-1 0 0 0 0,0 0 0 0 0,1 2 0 0 0,2 4 0 0 0,-3-2 0 0 0,-1 0 0 0 0,1 0 0 0 0,-1 0 0 0 0,0 0 0 0 0,-1 0 0 0 0,1 0 0 0 0,-1 0 0 0 0,-1 0 0 0 0,1 0 0 0 0,-1 0 0 0 0,0 2 0 0 0,-3 12 0 0 0,-1-1 0 0 0,-5 15 0 0 0,-1-4 0 0 0,-1 0 0 0 0,-1-1 0 0 0,-1 0 0 0 0,-2-1 0 0 0,-8 10 0 0 0,20-32 0 0 0,-1 0 0 0 0,0 0 0 0 0,0-1 0 0 0,-1 0 0 0 0,1 0 0 0 0,-1 0 0 0 0,0 0 0 0 0,-3 0 0 0 0,1 0 0 0 0,1-4 0 0 0,2-4 0 0 0,4 1 0 0 0,0 1 0 0 0,0-1 0 0 0,0 0 0 0 0,0 0 0 0 0,1 1 0 0 0,-1-1 0 0 0,1 0 0 0 0,-1 0 0 0 0,1 0 0 0 0,0 1 0 0 0,0-1 0 0 0,0 0 0 0 0,0 0 0 0 0,0 0 0 0 0,0-1 0 0 0,5-30 0 0 0,-4 29 0 0 0,5-17 0 0 0,0-1 0 0 0,2 1 0 0 0,6-13 0 0 0,-3 7 0 0 0,47-106 0 0 0,-23 55 0 0 0,-28 62 0 0 0,-1 0 0 0 0,1 1 0 0 0,1 0 0 0 0,2-3 0 0 0,-10 18 0 0 0,0 0 0 0 0,0 0 0 0 0,0-1 0 0 0,1 1 0 0 0,-1 0 0 0 0,0 0 0 0 0,0 0 0 0 0,0-1 0 0 0,0 1 0 0 0,0 0 0 0 0,0 0 0 0 0,0 0 0 0 0,1 0 0 0 0,-1-1 0 0 0,0 1 0 0 0,0 0 0 0 0,0 0 0 0 0,0 0 0 0 0,1 0 0 0 0,-1 0 0 0 0,0 0 0 0 0,0 0 0 0 0,0 0 0 0 0,1 0 0 0 0,-1-1 0 0 0,0 1 0 0 0,0 0 0 0 0,0 0 0 0 0,1 0 0 0 0,-1 0 0 0 0,0 0 0 0 0,0 0 0 0 0,0 0 0 0 0,1 0 0 0 0,-1 0 0 0 0,0 1 0 0 0,0-1 0 0 0,0 0 0 0 0,1 0 0 0 0,-1 0 0 0 0,0 0 0 0 0,0 0 0 0 0,0 0 0 0 0,1 0 0 0 0,-1 0 0 0 0,0 0 0 0 0,0 1 0 0 0,0-1 0 0 0,0 0 0 0 0,1 0 0 0 0,-1 0 0 0 0,0 0 0 0 0,0 1 0 0 0,0-1 0 0 0,0 0 0 0 0,0 0 0 0 0,0 0 0 0 0,0 0 0 0 0,0 1 0 0 0,0-1 0 0 0,1 0 0 0 0,-1 0 0 0 0,0 0 0 0 0,0 1 0 0 0,0-1 0 0 0,0 0 0 0 0,0 0 0 0 0,0 1 0 0 0,0-1 0 0 0,0 0 0 0 0,1 4 0 0 0,0-1 0 0 0,0 1 0 0 0,0 0 0 0 0,-1-1 0 0 0,1 1 0 0 0,-1 0 0 0 0,0 0 0 0 0,0 0 0 0 0,0 3 0 0 0,-2 6 0 0 0,0 1 0 0 0,-2 2 0 0 0,-1 12 0 0 0,-1 4 0 0 0,-2-1 0 0 0,-4 8 0 0 0,1 0 0 0 0,-4 9 0 0 0,-3 0 0 0 0,-12 22 0 0 0,28-64 0 0 0,-2 0 0 0 0,1 0 0 0 0,-1 0 0 0 0,0 0 0 0 0,0 0 0 0 0,-3 2 0 0 0,4-4 0 0 0,3-4 0 0 0,0 0 0 0 0,0 1 0 0 0,-1-1 0 0 0,1 0 0 0 0,0 0 0 0 0,0 0 0 0 0,0 1 0 0 0,0-1 0 0 0,0 0 0 0 0,0 0 0 0 0,0 0 0 0 0,-1 0 0 0 0,1 1 0 0 0,0-1 0 0 0,0 0 0 0 0,0 0 0 0 0,0 0 0 0 0,-1 0 0 0 0,1 0 0 0 0,0 0 0 0 0,0 0 0 0 0,0 1 0 0 0,-1-1 0 0 0,1 0 0 0 0,0 0 0 0 0,0 0 0 0 0,0 0 0 0 0,-1 0 0 0 0,1 0 0 0 0,0 0 0 0 0,0 0 0 0 0,0 0 0 0 0,-1 0 0 0 0,1 0 0 0 0,0 0 0 0 0,0 0 0 0 0,-1 0 0 0 0,1 0 0 0 0,0 0 0 0 0,0-1 0 0 0,0 1 0 0 0,-1 0 0 0 0,1 0 0 0 0,-2-5 0 0 0,2 5 0 0 0,-1-3 0 0 0,0 0 0 0 0,0-1 0 0 0,1 1 0 0 0,-1 0 0 0 0,1 0 0 0 0,0-1 0 0 0,0 1 0 0 0,0 0 0 0 0,1-2 0 0 0,4-32 0 0 0,-4 33 0 0 0,14-62 0 0 0,19-48 0 0 0,29-61 0 0 0,-15 60 0 0 0,-27 71 0 0 0,-7 16 0 0 0,-10 22 0 0 0,-3 7 0 0 0,-1 5 0 0 0,0-6 0 0 0,-2 16 0 0 0,-1 0 0 0 0,-1-1 0 0 0,0 0 0 0 0,-1 0 0 0 0,-5 11 0 0 0,-5 15 0 0 0,-9 37 119 0 0,-32 89-373 0 0,38-119 1042 0 0,-3-1-1 0 0,-11 18-787 0 0,4-20 544 0 0,28-43-881 0 0,0-2-138 0 0,-1-1-33 0 0,0-1 464 0 0,0 1 0 0 0,0-1 0 0 0,0 1 0 0 0,0-1 0 0 0,0 0 1 0 0,0 1-1 0 0,1-1 0 0 0,-1 0 0 0 0,1 0 0 0 0,-1 0 0 0 0,1 1 0 0 0,0-1 0 0 0,-1 0 0 0 0,1 0 0 0 0,0-1 44 0 0,3-30 82 0 0,-3 30-113 0 0,4-27 31 0 0,2 0 0 0 0,8-25 0 0 0,23-56 0 0 0,-22 67 0 0 0,-3 12 0 0 0,0 1 0 0 0,2 1 0 0 0,2 1 0 0 0,0 0 0 0 0,2 0 0 0 0,-9 15 0 0 0,-7 10 0 0 0,0 0 0 0 0,0 1 0 0 0,1-1 0 0 0,-1 1 0 0 0,1-1 0 0 0,0 1 0 0 0,-1 0 0 0 0,2 0 0 0 0,-1 0 0 0 0,0 1 0 0 0,1-1 0 0 0,-1 0 0 0 0,-2 3 5 0 0,0 0 0 0 0,-1 0 0 0 0,1-1 0 0 0,0 1 0 0 0,-1 0 0 0 0,1 0 0 0 0,-1 0 0 0 0,1-1-1 0 0,0 1 1 0 0,-1 0 0 0 0,1 0 0 0 0,0 0 0 0 0,0 0-5 0 0,0 1 59 0 0,0-1 1 0 0,1 1-1 0 0,-1 0 0 0 0,0-1 0 0 0,0 1 0 0 0,1 0 0 0 0,-1 0 1 0 0,0 0-1 0 0,0 0 0 0 0,0 0 0 0 0,0 0 0 0 0,0 0 1 0 0,0 0-1 0 0,-1 0 0 0 0,2 1-59 0 0,0 2 219 0 0,0 0-1 0 0,0-1 1 0 0,0 1 0 0 0,1 4-219 0 0,-1-1 23 0 0,0 1-1 0 0,-1 0 1 0 0,0-1 0 0 0,0 1-1 0 0,-1 0 1 0 0,1 0 0 0 0,-2 0-1 0 0,1 0-22 0 0,-4 19-30 0 0,-3 18 30 0 0,3-24 14 0 0,-10 48-14 0 0,-22 66 0 0 0,22-92 0 0 0,-2-1 0 0 0,-2-2 0 0 0,-17 29 0 0 0,34-68 0 0 0,-5 11 0 0 0,-1-1 0 0 0,-1 0 0 0 0,0 1 0 0 0,6-10 0 0 0,0 1 0 0 0,0-1 0 0 0,-1 0 0 0 0,1 0 0 0 0,0 1 0 0 0,-1-1 0 0 0,0-1 0 0 0,1 1 0 0 0,-1 0 0 0 0,0-1 0 0 0,0 1 0 0 0,0-1 0 0 0,0 0 0 0 0,0 0 0 0 0,-1 0 0 0 0,2-1 0 0 0,1 0 0 0 0,0 1 0 0 0,-1-1 0 0 0,1 0 0 0 0,0 0 0 0 0,0-1 0 0 0,-1 1 0 0 0,1 0 0 0 0,0 0 0 0 0,-1-1 0 0 0,1 1 0 0 0,0 0 0 0 0,0-1 0 0 0,0 0 0 0 0,0 1 0 0 0,-1-1 0 0 0,1 0 0 0 0,0 0 0 0 0,-1 0 0 0 0,1-1 0 0 0,-1 1 0 0 0,1-1 0 0 0,-1 0 0 0 0,1 0 0 0 0,0 1 0 0 0,0-1 0 0 0,0 0 0 0 0,0 0 0 0 0,-1-1 0 0 0,0-4 0 0 0,0 0 0 0 0,0 0 0 0 0,1 0 0 0 0,0 0 0 0 0,0 0 0 0 0,0-3 0 0 0,1-7 0 0 0,1-1 0 0 0,0 1 0 0 0,1 0 0 0 0,1 0 0 0 0,1 0 0 0 0,5-14 0 0 0,3-1 0 0 0,6-10 0 0 0,-10 25 0 0 0,3-2 222 0 0,4-9-3132 0 0,-14 26 338 0 0,-1 2-4248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8:28.0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286 195 4607 0 0,'0'0'102'0'0,"0"0"20"0"0,0 0 6 0 0,-1 0-21 0 0,-1 0-91 0 0,-10 1 61 0 0,9-1 94 0 0,0 0 0 0 0,0-1 0 0 0,1 1 0 0 0,-1-1 0 0 0,0 0 0 0 0,0 0 0 0 0,1 0 0 0 0,-1 0-171 0 0,0 1 263 0 0,-1-1 0 0 0,1 1 0 0 0,0 0 0 0 0,0-1 0 0 0,-1 2-1 0 0,1-1 1 0 0,0 0 0 0 0,-1 1 0 0 0,0 0-263 0 0,-3 0 274 0 0,2-1-159 0 0,1 1-1 0 0,0 0 1 0 0,-1 0-1 0 0,1 0 1 0 0,0 0-1 0 0,0 1 0 0 0,0-1 1 0 0,0 1-1 0 0,0 0 1 0 0,1 1-1 0 0,-1-1 1 0 0,1 1-1 0 0,-1-1 0 0 0,1 1 1 0 0,0 0-1 0 0,0 0 1 0 0,0 0-1 0 0,0 1 1 0 0,0 0-115 0 0,-4 7 11 0 0,2 0 1 0 0,-1 0 0 0 0,1 0-1 0 0,1 1 1 0 0,-3 8-12 0 0,-1 4 762 0 0,-10 21-390 0 0,3 1 1 0 0,2 0-1 0 0,-1 11-372 0 0,8-25 0 0 0,-3 18 0 0 0,-2 46 0 0 0,8-16 0 0 0,4 1 0 0 0,5 19 0 0 0,7 18 0 0 0,9 23 0 0 0,-3-42 0 0 0,4-1 0 0 0,20 49 0 0 0,-34-120 0 0 0,4 10 0 0 0,0-2 0 0 0,5 6 0 0 0,6 7 0 0 0,-2 2 0 0 0,9 36 0 0 0,-25-67 0 0 0,19 64 0 0 0,3 18 931 0 0,-24-86-380 0 0,0-1-1 0 0,4 7-550 0 0,-7-18 10 0 0,0-1-10 0 0,-1-1 1 0 0,1 1 0 0 0,-1-1-1 0 0,0 1 1 0 0,1-1 0 0 0,-1 1-1 0 0,0 0 1 0 0,0-1 0 0 0,0 1-1 0 0,0-1 1 0 0,0 2-1 0 0,0 6-1 0 0,-1 10 1 0 0,1-18 5 0 0,0-1 0 0 0,0 1 0 0 0,0 0-1 0 0,0-1 1 0 0,0 1 0 0 0,0-1 0 0 0,0 1 0 0 0,0-1-1 0 0,-1 1 1 0 0,1-1 0 0 0,0 0 0 0 0,0 1 0 0 0,-1-1-1 0 0,1 1 1 0 0,0-1-5 0 0,-1 1 31 0 0,1-1 0 0 0,-1 0 0 0 0,0 0 0 0 0,1 1 1 0 0,-1-1-1 0 0,1 0 0 0 0,-1 0 0 0 0,1 0 0 0 0,-1 0 0 0 0,0 0 0 0 0,1 0 0 0 0,-1 0 0 0 0,1 0 0 0 0,-1 0 0 0 0,0 0 0 0 0,1 0 0 0 0,-1 0 0 0 0,1 0 0 0 0,-1-1 0 0 0,0 1 0 0 0,1 0 1 0 0,-1 0-1 0 0,1-1 0 0 0,-1 1 0 0 0,1 0 0 0 0,-1-1 0 0 0,1 1 0 0 0,-1-1 0 0 0,1 1 0 0 0,0 0 0 0 0,-1-1-31 0 0,-2-2 212 0 0,1 1 0 0 0,-1-1 0 0 0,1 0 0 0 0,-2-2-212 0 0,-1-2 33 0 0,1-1 1 0 0,1 1-1 0 0,-1-1 1 0 0,2 0-1 0 0,-2-5-33 0 0,-7-16-2 0 0,-13-31 2 0 0,-14-56 0 0 0,21 50 0 0 0,2 0 0 0 0,-3-55 0 0 0,-4-135 0 0 0,19 215 0 0 0,-7-142 0 0 0,9 139 0 0 0,-2-159 0 0 0,3 190 0 0 0,2-78 0 0 0,5 0 0 0 0,3 1 0 0 0,13-43 0 0 0,-13 92 0 0 0,6-13 0 0 0,8-32 0 0 0,-18 60 0 0 0,0 0 0 0 0,2 1 0 0 0,0 0 0 0 0,2 0 0 0 0,3-4 0 0 0,19-18 0 0 0,-24 35 0 0 0,-5 11 0 0 0,-1 0 0 0 0,6-2 0 0 0,-7 3 0 0 0,-1 0 0 0 0,1 0 0 0 0,-1 0 0 0 0,1 1 0 0 0,-1-1 0 0 0,1 0 0 0 0,-1 0 0 0 0,1 0 0 0 0,-1 1 0 0 0,0-1 0 0 0,1 0 0 0 0,-1 0 0 0 0,1 1 0 0 0,-1-1 0 0 0,0 0 0 0 0,1 1 0 0 0,1 1 0 0 0,0 1 0 0 0,-1-1 0 0 0,1 1 0 0 0,0 0 0 0 0,0 2 0 0 0,-2-5 0 0 0,4 10 0 0 0,-4-6 0 0 0,0-1 0 0 0,0 0 0 0 0,0 0 0 0 0,0 1 0 0 0,-1-1 0 0 0,1 0 0 0 0,-1 0 0 0 0,-1 3 0 0 0,-10 27 0 0 0,8-26 0 0 0,-11 31 0 0 0,4-9 0 0 0,-2-1 0 0 0,-9 15 0 0 0,0-6 0 0 0,2 1 0 0 0,1 1 0 0 0,0 6 0 0 0,2 3 0 0 0,-12 51 0 0 0,28-96 0 0 0,-16 75 0 0 0,3 0 0 0 0,3 2 0 0 0,4 8 0 0 0,5 0 0 0 0,3 1 0 0 0,7 28 0 0 0,12 48 0 0 0,17 53 0 0 0,29 92 0 0 0,-59-277 0 0 0,2 8 0 0 0,1 20 0 0 0,-1-7 0 0 0,-3-17 0 0 0,-5-33 0 0 0,-1-1 0 0 0,1 1 0 0 0,-1 0 0 0 0,0-1 0 0 0,-1 1 0 0 0,1 0 0 0 0,-2 2 0 0 0,0-6 0 0 0,-1-5 0 0 0,3 4 0 0 0,-5-10 0 0 0,1-1 0 0 0,0 0 0 0 0,1 0 0 0 0,0 0 0 0 0,1 0 0 0 0,-1-12 0 0 0,-2-8 0 0 0,-2-6 0 0 0,-8-48 0 0 0,-4-85 0 0 0,-7-564 0 0 0,27 580 0 0 0,7 0 0 0 0,7 1 0 0 0,29-124 0 0 0,-17 165 0 0 0,-1 7 0 0 0,-26 104 0 0 0,3-17 0 0 0,2 0 0 0 0,0 1 0 0 0,1-1 0 0 0,2-2 0 0 0,9-8 0 0 0,-17 29 0 0 0,0 0 0 0 0,0 0 0 0 0,0 0 0 0 0,0 0 0 0 0,0 0 0 0 0,0 0 0 0 0,0 0 0 0 0,0 0 0 0 0,0 0 0 0 0,0 0 0 0 0,0 0 0 0 0,0 1 0 0 0,0-1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0,0-1 0 0 0,0 1 0 0 0,0 0 0 0 0,1 8 0 0 0,-1 8 0 0 0,-1 1 0 0 0,-2 0 0 0 0,0 0 0 0 0,-1-1 0 0 0,0 1 0 0 0,-5 8 0 0 0,3-7 0 0 0,-2 12 0 0 0,4-10 0 0 0,-5 8 0 0 0,-10 32 0 0 0,-10 51 0 0 0,17-47 0 0 0,3 1 0 0 0,2 0 0 0 0,4-1 0 0 0,3 43 0 0 0,9 41 0 0 0,15 70 0 0 0,1-62 0 0 0,-7-51 0 0 0,11 45 0 0 0,-2-6 0 0 0,-11-69 0 0 0,-6-31 0 0 0,7 25 0 0 0,-23-85 0 0 0,0 0 0 0 0,-1 0 0 0 0,-14-36 0 0 0,12 21 0 0 0,0-4 0 0 0,-7-26 0 0 0,-28-92 0 0 0,-9-83 0 0 0,24 63 0 0 0,-1-117 0 0 0,22 126 0 0 0,7 0 0 0 0,14-95 0 0 0,-11 232 0 0 0,-1 4 0 0 0,1 0 0 0 0,1 0 0 0 0,2-4 0 0 0,-5 27 0 0 0,0 0 0 0 0,0-1 0 0 0,0 1 0 0 0,1 0 0 0 0,-1 0 0 0 0,0-1 0 0 0,0 1 0 0 0,0 0 0 0 0,0 0 0 0 0,0-1 0 0 0,0 1 0 0 0,0 0 0 0 0,0 0 0 0 0,1 0 0 0 0,-1-1 0 0 0,0 1 0 0 0,0 0 0 0 0,0 0 0 0 0,0 0 0 0 0,1-1 0 0 0,-1 1 0 0 0,0 0 0 0 0,0 0 0 0 0,0 0 0 0 0,1 0 0 0 0,-1 0 0 0 0,1 1 0 0 0,0 0 0 0 0,1 0 0 0 0,-1 1 0 0 0,0-1 0 0 0,0 1 0 0 0,-1-1 0 0 0,1 1 0 0 0,0-1 0 0 0,0 1 0 0 0,-1 0 0 0 0,1 1 0 0 0,0-1 0 0 0,10 27 0 0 0,-2 1 0 0 0,-2 0 0 0 0,2 11 0 0 0,-5-19 0 0 0,20 124 0 0 0,-11-59 0 0 0,20 179 0 0 0,-5-24 0 0 0,-19-185 0 0 0,16 115 0 0 0,31 223 0 0 0,-47-345 0 0 0,12 38 0 0 0,-18-80 40 0 0,-3-7 164 0 0,0-1 58 0 0,0 0 8 0 0,0-3-32 0 0,-10-64-165 0 0,-2 0 0 0 0,-13-36-73 0 0,-3-12 16 0 0,-7-25-16 0 0,-8-45 0 0 0,24 60 0 0 0,5-1 0 0 0,5-25 0 0 0,8 127 0 0 0,-1 11 0 0 0,2-1 0 0 0,0 1 0 0 0,0-1 0 0 0,2 1 0 0 0,0-7 0 0 0,1 4 0 0 0,-1 9 0 0 0,0 7 0 0 0,2 8 0 0 0,-3-7 0 0 0,8 17 0 0 0,-1 1 0 0 0,-1 0 0 0 0,3 14 0 0 0,13 61 0 0 0,-8-27 0 0 0,51 227 0 0 0,-54-234 0 0 0,21 106 0 0 0,11 53 0 0 0,-38-197-19 0 0,1 0-1 0 0,1-1 1 0 0,1 1-1 0 0,1-1 1 0 0,5 6 19 0 0,-13-22-144 0 0,2-1 0 0 0,-1 0 0 0 0,0 0 0 0 0,1 0 0 0 0,-1-1 0 0 0,1 1 0 0 0,1 0 144 0 0,-3-3-1564 0 0,-2-1-4215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8:43.7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2078 4607 0 0,'0'0'102'0'0,"0"0"20"0"0,0 0 6 0 0,-2 0-21 0 0,-1 0 4 0 0,0 0 0 0 0,0 0 0 0 0,0 0 0 0 0,0 0 0 0 0,0 1 0 0 0,-2 0-111 0 0,2 0 286 0 0,2-1 223 0 0,1 0-66 0 0,-1 1-294 0 0,0 0-147 0 0,0 0-1 0 0,0-1 0 0 0,0 1 0 0 0,0 0 0 0 0,1 0 0 0 0,-1 0 0 0 0,0 0 1 0 0,1 0-1 0 0,-1 0 0 0 0,0 0 0 0 0,1 0 0 0 0,-1 0 0 0 0,1 0 0 0 0,0 0 1 0 0,-1 0-1 0 0,1 1-1 0 0,-1 3-3 0 0,-2 3 3 0 0,3 1 0 0 0,2 0 72 0 0,-1-6 9 0 0,1-1-1 0 0,-1 0 0 0 0,1 0 0 0 0,0 0 0 0 0,-1 0 0 0 0,1 0 0 0 0,0-1 1 0 0,0 1-1 0 0,0 0 0 0 0,0-1 0 0 0,1 0 0 0 0,-1 1 0 0 0,0-1-80 0 0,3 1 187 0 0,0 0 0 0 0,-1 1 0 0 0,1-2 0 0 0,0 1-1 0 0,5 0-186 0 0,-1 0 40 0 0,-1-1 0 0 0,1-1 0 0 0,0 1 0 0 0,-1-2 0 0 0,1 1 0 0 0,0-1 0 0 0,-1 0 0 0 0,4-2-40 0 0,1 0 141 0 0,-1-1 0 0 0,0 0 0 0 0,0-1 0 0 0,-1 0-1 0 0,5-3-140 0 0,12-9 256 0 0,-1-2 0 0 0,-1 0 0 0 0,-1-2 0 0 0,0-1-256 0 0,73-72 0 0 0,-53 50 0 0 0,-19 17-10 0 0,1-5 10 0 0,-3 5 453 0 0,4-3-453 0 0,36-36 803 0 0,-3-2-1 0 0,44-65-802 0 0,-81 101 0 0 0,65-93 0 0 0,-71 97 0 0 0,-2-1 0 0 0,-2-1 0 0 0,1-3 0 0 0,-2-3 0 0 0,-1 0 0 0 0,-1 0 0 0 0,-2-2 0 0 0,15-53 0 0 0,-20 77 0 0 0,-1-1 0 0 0,-1 0 0 0 0,0 0 0 0 0,-1 0 0 0 0,0-13 0 0 0,-1 25 0 0 0,-2-9 0 0 0,1 1-17 0 0,0 9 28 0 0,-3-5 67 0 0,4 6 293 0 0,0 1 117 0 0,0 0 21 0 0,0 0-66 0 0,0 0-358 0 0,-2 11-881 0 0,0 10 420 0 0,1 1 0 0 0,2 8 376 0 0,-1-2-364 0 0,-1 5 364 0 0,-2 0 19 0 0,1 7 364 0 0,-8 30-383 0 0,1-20 318 0 0,-3 0 0 0 0,-2-1 0 0 0,-2 0 0 0 0,-3-1 0 0 0,-4 5-318 0 0,-8 9 0 0 0,-27 39 0 0 0,37-70 0 0 0,-1 0 0 0 0,-1-2 0 0 0,-27 25 0 0 0,31-34 0 0 0,-52 50 0 0 0,-11 4 0 0 0,68-62 0 0 0,-97 77 0 0 0,32-30 0 0 0,46-33 0 0 0,18-14 0 0 0,-14 8 0 0 0,-9 4 0 0 0,35-23 0 0 0,6-4 0 0 0,7-4 0 0 0,15-6 0 0 0,-4 2 0 0 0,0-1 0 0 0,6-6 0 0 0,41-34 0 0 0,45-46 0 0 0,-35 18 0 0 0,-36 35 0 0 0,8-8 0 0 0,-3-3 0 0 0,-3-1 0 0 0,1-6 0 0 0,3-9 0 0 0,27-56 0 0 0,-22 17 0 0 0,3-26 0 0 0,-45 111 0 0 0,25-75 0 0 0,-14 34 0 0 0,2-6 1440 0 0,5-38-1440 0 0,-25 94 152 0 0,-1 1 0 0 0,-1-1 0 0 0,-1 0 0 0 0,0-10-152 0 0,2-4 0 0 0,-2 24 0 0 0,0-1 0 0 0,-1 1 0 0 0,0-1 0 0 0,0 1 0 0 0,-1-5 0 0 0,-1 4-64 0 0,2 7-273 0 0,0 1-138 0 0,0 0-33 0 0,0 2 134 0 0,4 27 2159 0 0,-1 28-1785 0 0,-3-42-6 0 0,0 0-1 0 0,-2 0 0 0 0,1 0 0 0 0,-5 13 7 0 0,0-4-109 0 0,0 2-1166 0 0,-8 19 1275 0 0,1-7-344 0 0,0-1 1466 0 0,-4 6-1122 0 0,-55 101 629 0 0,22-46-652 0 0,-73 134 23 0 0,94-185 0 0 0,-1-2 0 0 0,-3-1 0 0 0,-4 2 0 0 0,-112 118 0 0 0,109-121 0 0 0,8-8 0 0 0,10-10 0 0 0,-1-1 0 0 0,-1-1 0 0 0,-20 14 0 0 0,40-34 0 0 0,0 0 0 0 0,-1 0 0 0 0,1 0 0 0 0,-1-1 0 0 0,0 0 0 0 0,0 0 0 0 0,0 0 0 0 0,0-1 0 0 0,0 0 0 0 0,0 0 0 0 0,0 0 0 0 0,-1 0 0 0 0,1-1 0 0 0,0 0 0 0 0,0 0 0 0 0,-5-1 0 0 0,-4-1 0 0 0,0-1 0 0 0,0 0 0 0 0,-10-5 0 0 0,5 2 0 0 0,-6 0 0 0 0,17 4 0 0 0,0 2 0 0 0,0 1 0 0 0,1 3 0 0 0,1-1 0 0 0,6-3 0 0 0,-1 0 0 0 0,1 0 0 0 0,0 0 0 0 0,0 0 0 0 0,0 0 0 0 0,0 0 0 0 0,0 0 0 0 0,0 0 0 0 0,0 0 0 0 0,-1 0 0 0 0,1 0 0 0 0,0 0 0 0 0,0 0 0 0 0,0 0 0 0 0,0 0 0 0 0,0 0 0 0 0,0 0 0 0 0,0 0 0 0 0,0 1 0 0 0,-1-1 0 0 0,1 0 0 0 0,0 0 0 0 0,0 0 0 0 0,0 0 0 0 0,0 0 0 0 0,0 0 0 0 0,0 0 0 0 0,0 0 0 0 0,0 1 0 0 0,0-1 0 0 0,0 0 0 0 0,0 0 0 0 0,0 0 0 0 0,0 0 0 0 0,0 0 0 0 0,0 0 0 0 0,0 0 0 0 0,0 1 0 0 0,0-1 0 0 0,0 0 0 0 0,0 0 0 0 0,0 0 0 0 0,0 0 0 0 0,0 0 0 0 0,0 0 0 0 0,0 0 0 0 0,0 1 0 0 0,0-1 0 0 0,0 0 0 0 0,0 0 0 0 0,0 0 0 0 0,0 0 0 0 0,0 0 0 0 0,0 0 0 0 0,0 0 0 0 0,0 0 0 0 0,0 1 0 0 0,1-1 0 0 0,4 3 0 0 0,-5-3 0 0 0,3 2-89 0 0,1-1-1 0 0,-1 0 1 0 0,1 0-1 0 0,-1 0 1 0 0,1 0-1 0 0,-1 0 1 0 0,1-1-1 0 0,0 1 1 0 0,-1-1 0 0 0,1 0-1 0 0,0 0 1 0 0,-1 0-1 0 0,1-1 1 0 0,0 1-1 0 0,-1-1 1 0 0,1 0-1 0 0,0 0 90 0 0,10-4-210 0 0,1 0-1 0 0,-1-1 0 0 0,7-4 211 0 0,-12 6 161 0 0,28-16-161 0 0,0-2 0 0 0,6-6 0 0 0,-22 14 0 0 0,37-25 0 0 0,-1-3 0 0 0,12-14 0 0 0,49-53-5 0 0,-82 72 39 0 0,-2-1 1 0 0,4-8-35 0 0,1-5 85 0 0,-1-3 0 0 0,20-40-85 0 0,-40 60 586 0 0,-3 0 0 0 0,0-1 0 0 0,0-9-586 0 0,-2-1 0 0 0,1-19 0 0 0,-12 52 0 0 0,3-16 0 0 0,-1-3 0 0 0,-1 7 0 0 0,4-20 0 0 0,5-16 0 0 0,-7 28 0 0 0,4-7 0 0 0,0 14 0 0 0,-6 16 0 0 0,0 0 0 0 0,-1 0 0 0 0,1-5 0 0 0,1 0 0 0 0,-1-1 0 0 0,2 1 0 0 0,0 1 0 0 0,0-1 0 0 0,1 1 0 0 0,2-2 0 0 0,-5 8 0 0 0,0-1 0 0 0,-1 0 0 0 0,1-2 0 0 0,1-1 0 0 0,-4 9 0 0 0,0 1 0 0 0,1-1 0 0 0,-1 1 0 0 0,1-1 0 0 0,0 1 0 0 0,-1-1 0 0 0,1 1 0 0 0,1-1 0 0 0,-2 1 0 0 0,0 0 0 0 0,1 1 0 0 0,-1-1 0 0 0,0 0 0 0 0,0 0 0 0 0,1 1 0 0 0,-1-1 0 0 0,0 0 0 0 0,0 0 0 0 0,0 0 0 0 0,0 1 0 0 0,0-1 0 0 0,0 0 0 0 0,0 0 0 0 0,0 1 0 0 0,-1-2 0 0 0,1-12 0 0 0,-1 6 0 0 0,-2 1 0 0 0,-4 5 0 0 0,-2 2 0 0 0,8-1 0 0 0,1 1 0 0 0,-1 0 0 0 0,0 0 0 0 0,1 0 0 0 0,-1 0 0 0 0,1 0 0 0 0,-1 1 0 0 0,0-1 0 0 0,1 0 0 0 0,-1 0 0 0 0,0 0 0 0 0,1 0 0 0 0,-1 1 0 0 0,1-1 0 0 0,-1 0 0 0 0,1 1 0 0 0,-1-1 0 0 0,1 0 0 0 0,-1 1 0 0 0,1-1 0 0 0,-1 1 0 0 0,-1 0 0 0 0,-5 4 0 0 0,1 4 0 0 0,0 4 0 0 0,0-1 0 0 0,1 0 0 0 0,0 0 0 0 0,0 4 0 0 0,-9 28 0 0 0,7-24 0 0 0,-2 11 0 0 0,-5 33 0 0 0,7-25 0 0 0,-6 13 0 0 0,-49 147 0 0 0,-12-4 0 0 0,49-138 0 0 0,-2-2 0 0 0,-18 25 0 0 0,24-48 0 0 0,-2-2 0 0 0,-1-1 0 0 0,-7 5 0 0 0,20-23 0 0 0,7-7 0 0 0,1 0 0 0 0,-1 0 0 0 0,1 0 0 0 0,-1 0 0 0 0,1 0 0 0 0,0 1 0 0 0,7-12 0 0 0,6-12 0 0 0,0 1 0 0 0,3-2 0 0 0,64-91 0 0 0,-55 79 0 0 0,-2-1 0 0 0,-1-1 0 0 0,2-9 0 0 0,43-110 0 0 0,-55 130 0 0 0,35-97 0 0 0,5-43 0 0 0,-9 31 0 0 0,-29 101 0 0 0,-6 17 0 0 0,-1 0 0 0 0,0 0 0 0 0,-1-4 0 0 0,2-12 0 0 0,19-110 0 0 0,-23 137 0 0 0,-1 0 0 0 0,1 0 0 0 0,-1 0 0 0 0,0 0 0 0 0,0 0 0 0 0,0 0 0 0 0,-1-2 0 0 0,0-29 0 0 0,-3 83 0 0 0,2-25 0 0 0,0 8 0 0 0,2-10 0 0 0,-1-1 0 0 0,-2 1 0 0 0,0-1 0 0 0,-1 0 0 0 0,-1 0 0 0 0,-3 7 0 0 0,-30 98 0 0 0,7-28 0 0 0,-12 36 0 0 0,11-42 0 0 0,-40 103 0 0 0,67-184 0 0 0,-4 12 0 0 0,-2 0 0 0 0,-9 13 0 0 0,12-23 0 0 0,2-2 0 0 0,-1-1 0 0 0,0 1 0 0 0,-1-1 0 0 0,-6 5 0 0 0,-3 2 0 0 0,9-12 0 0 0,-2-3 0 0 0,3-3 0 0 0,7 1 0 0 0,0 0 0 0 0,0 0 0 0 0,0-1 0 0 0,-1 1 0 0 0,1 0 0 0 0,0 0 0 0 0,0 0 0 0 0,0-1 0 0 0,0 1 0 0 0,0 0 0 0 0,0 0 0 0 0,0-1 0 0 0,-1 1 0 0 0,1 0 0 0 0,0 0 0 0 0,0 0 0 0 0,0-1 0 0 0,0 1 0 0 0,0 0 0 0 0,0 0 0 0 0,0-1 0 0 0,0 1 0 0 0,0 0 0 0 0,0 0 0 0 0,2-4 0 0 0,-1 0 0 0 0,0 0 0 0 0,1 0 0 0 0,0 1 0 0 0,-1-1 0 0 0,2 1 0 0 0,-1 0 0 0 0,0-1 0 0 0,3-1 0 0 0,4-8 0 0 0,23-38 0 0 0,-2-1 0 0 0,-3-1 0 0 0,8-24 0 0 0,5-29 0 0 0,35-89 0 0 0,-30 95 0 0 0,-22 53 0 0 0,-3 0 0 0 0,4-19 0 0 0,-14 30 0 0 0,-2-1 0 0 0,-2 0 0 0 0,-1-1 0 0 0,-2 0 0 0 0,-1-36 0 0 0,-2 47 0 0 0,-1 0 0 0 0,-1 0 0 0 0,-5-20 0 0 0,3 22 0 0 0,4 20 0 0 0,-1 0 0 0 0,1 1 0 0 0,-1-1 0 0 0,-1 0 0 0 0,1 0 0 0 0,-1 0 0 0 0,1 1 0 0 0,-3-4 0 0 0,1 1 0 0 0,3 8 0 0 0,0-1 0 0 0,0 0 0 0 0,0 0 0 0 0,0 0 0 0 0,0 0 0 0 0,0 0 0 0 0,0 0 0 0 0,0 0 0 0 0,0 0 0 0 0,1 0 0 0 0,-1 0 0 0 0,0 0 0 0 0,0 0 0 0 0,0 0 0 0 0,0-1 0 0 0,0 1 0 0 0,0 0 0 0 0,0 0 0 0 0,0 0 0 0 0,0 0 0 0 0,0 0 0 0 0,0 0 0 0 0,1 0 0 0 0,-1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0,0 0 0 0 0,0 0 0 0 0,0 0 0 0 0,0 0 0 0 0,0-1 0 0 0,5 4 0 0 0,-5-3 0 0 0,8 7 0 0 0,-4-1 0 0 0,0-1 0 0 0,-1 0 0 0 0,0 1 0 0 0,0-1 0 0 0,0 1 0 0 0,-1 0 0 0 0,1 1 0 0 0,9 21 0 0 0,-7-16 0 0 0,1 0 0 0 0,-2 0 0 0 0,0 0 0 0 0,0 1 0 0 0,-1 0 0 0 0,0 7 0 0 0,2 22 0 0 0,-1 17 0 0 0,-4-49 0 0 0,1 12 0 0 0,-2 1 0 0 0,0-1 0 0 0,-3 10 0 0 0,-14 65 0 0 0,2-13 0 0 0,10-53 0 0 0,-2-1 0 0 0,0 1 0 0 0,-10 19 0 0 0,-41 86 0 0 0,44-104 0 0 0,7-11 0 0 0,-2 7 0 0 0,-7 18 0 0 0,-10 21 72 0 0,27-65 299 0 0,0-2 117 0 0,0 0 21 0 0,0 0-134 0 0,0 0-576 0 0,0 0-250 0 0,0-8-490 0 0,3-14 890 0 0,1-1 0 0 0,2 1 1 0 0,1-3 50 0 0,-1 3-14 0 0,21-66 14 0 0,4 0 0 0 0,11-35 0 0 0,-39 112 0 0 0,36-115 0 0 0,-6-3 0 0 0,-32 126 0 0 0,21-109 0 0 0,-16 77 0 0 0,-2 0 0 0 0,-1-9 0 0 0,-3-60 0 0 0,-1 86 0 0 0,-1-16 0 0 0,0 3 0 0 0,0 17 207 0 0,0-1-1 0 0,0 1 1 0 0,-2 1-1 0 0,-1-4-206 0 0,-1-6 732 0 0,6 22-1183 0 0,0 1-49 0 0,0 0 59 0 0,1 1 427 0 0,-1-1 0 0 0,1 1 1 0 0,-1-1-1 0 0,1 1 1 0 0,-1-1-1 0 0,1 0 1 0 0,-1 1-1 0 0,1-1 1 0 0,-1 0-1 0 0,1 1 1 0 0,0-1-1 0 0,0 0 14 0 0,2 2-3 0 0,8 6 3 0 0,-1 1 0 0 0,0 0 0 0 0,-1 1 0 0 0,5 5 0 0 0,1 3 0 0 0,-8-10 0 0 0,0 0 0 0 0,0 1 0 0 0,-1 0 0 0 0,0 1 0 0 0,-1-1 0 0 0,0 1 0 0 0,-1 0 0 0 0,2 4 0 0 0,-2 0 0 0 0,0 1 0 0 0,0-1 0 0 0,-2 1 0 0 0,1 0 0 0 0,-1 11 0 0 0,-3 11 0 0 0,0 1 0 0 0,-3-1 0 0 0,-1 0 0 0 0,-5 17 0 0 0,-6 22 609 0 0,-3-1 0 0 0,-4-1 0 0 0,-8 13-609 0 0,17-52 91 0 0,-29 77-17 0 0,-11 53-74 0 0,42-125 0 0 0,-12 22 0 0 0,8-20 0 0 0,12-32-4 0 0,3-6-3 0 0,0 0 0 0 0,-1 0 1 0 0,0 0-1 0 0,0-1 1 0 0,0 1-1 0 0,0-1 0 0 0,-1 1 1 0 0,1-1-1 0 0,-2 1 7 0 0,3-10-812 0 0,15-50 1271 0 0,1 0 1 0 0,22-48-460 0 0,-9 25-919 0 0,2-4-32 0 0,22-71 786 0 0,-18 14 2141 0 0,8-88-1976 0 0,-34 183 17 0 0,-3 18-17 0 0,-1 0-1 0 0,-1-2 1 0 0,-2 16 0 0 0,1-14 0 0 0,-2 1 0 0 0,-1-17 0 0 0,-2 21 0 0 0,-4-13 0 0 0,4 19 0 0 0,6 42 0 0 0,7 19 0 0 0,4 42 0 0 0,-12-72 0 0 0,-1 2 0 0 0,0 0 0 0 0,0 0 0 0 0,-2 0 0 0 0,-1 8 0 0 0,-13 70 0 0 0,11-68 0 0 0,-9 37 0 0 0,-3-1 0 0 0,-2 2 0 0 0,-49 121 0 0 0,38-110 0 0 0,-14 36 0 0 0,-29 51 0 0 0,-7-2 0 0 0,-43 55 0 0 0,69-136 0 0 0,-43 45 0 0 0,74-98 0 0 0,-2-2 0 0 0,-6 4 0 0 0,-20 20 0 0 0,28-24 0 0 0,-30 29 0 0 0,42-45 0 0 0,0 0 0 0 0,-1-1 0 0 0,0-1 0 0 0,-8 5 0 0 0,16-10 0 0 0,-5 3 0 0 0,-1-1 0 0 0,1 0 0 0 0,-1 0 0 0 0,0-1 0 0 0,-2 1 0 0 0,3-2 0 0 0,1 0 0 0 0,1-1 0 0 0,-1 0 0 0 0,0 0 0 0 0,-5 0 0 0 0,5-1-147 0 0,-1 1 0 0 0,1 0-1 0 0,-1 0 1 0 0,1 1 0 0 0,0 0-1 0 0,-1 0 1 0 0,1 1 0 0 0,0-1-1 0 0,0 2 1 0 0,1-1 0 0 0,-4 3 147 0 0,-2 2-75 0 0,0 1 1 0 0,0 0 0 0 0,1 1 0 0 0,0 0-1 0 0,-4 5 75 0 0,-3 8 0 0 0,-5 5 0 0 0,12-15 0 0 0,10-13 0 0 0,1 0 0 0 0,0 1 0 0 0,0-1 0 0 0,-1 0 0 0 0,1 0 0 0 0,0 1 0 0 0,0-1 0 0 0,0 0 0 0 0,0 0 0 0 0,0 1 0 0 0,-1-1 0 0 0,1 0 0 0 0,0 1 0 0 0,0-1 0 0 0,0 0 0 0 0,0 1 0 0 0,0-1 0 0 0,0 0 0 0 0,0 1 0 0 0,0-1 0 0 0,0 0 0 0 0,1 1 0 0 0,-1 0 0 0 0,1-1 0 0 0,-1 1 0 0 0,1-1 0 0 0,-1 1 0 0 0,1-1 0 0 0,0 1 0 0 0,-1-1 0 0 0,1 1 0 0 0,0-1 0 0 0,-1 1 0 0 0,1-1 0 0 0,0 0 0 0 0,0 1 0 0 0,-1-1 0 0 0,1 0 0 0 0,0 0 0 0 0,0 0 0 0 0,-1 1 0 0 0,1-1 0 0 0,0 0 0 0 0,0 0 0 0 0,0 0 0 0 0,-1 0 0 0 0,1-1 0 0 0,0 1 0 0 0,0 0 0 0 0,3 0 0 0 0,-1-1 0 0 0,1 0 0 0 0,-1 1 0 0 0,1-1 0 0 0,-1 0 0 0 0,3-2 0 0 0,7-4 0 0 0,1-1 0 0 0,-1 0 0 0 0,-1-1 0 0 0,5-4 0 0 0,46-43 0 0 0,-13 5 0 0 0,28-40 0 0 0,-35 40 0 0 0,42-51 14 0 0,-5-4 0 0 0,-2-8-14 0 0,-20 21 974 0 0,-4-2 0 0 0,27-70-974 0 0,-52 96 8 0 0,-2 0 0 0 0,7-35-8 0 0,-31 92 0 0 0,42-146 0 0 0,-39 138-202 0 0,2 1-1 0 0,8-18 203 0 0,-9 25-1114 0 0,-1 0 0 0 0,2 1-1 0 0,0 0 1115 0 0,5-5-5796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25.6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61 2759 0 0,'0'0'287'0'0,"0"0"161"0"0,0 0 68 0 0,0 0 17 0 0,-1-1-43 0 0,1 0-363 0 0,-1 0 0 0 0,1 0 0 0 0,0 0 0 0 0,-1 0 0 0 0,1-1 0 0 0,0 1 0 0 0,0 0 0 0 0,-1 0 0 0 0,1 0 0 0 0,0 0 0 0 0,0-1-127 0 0,1 0-152 0 0,-1 0 233 0 0,1 0-1 0 0,3-4 0 0 0,-3 4-1 0 0,6-2 42 0 0,-4 2-97 0 0,4-1 78 0 0,0-1 0 0 0,0 1 0 0 0,0 1 0 0 0,0-1 0 0 0,1 1-1 0 0,-1 1 1 0 0,5-1-102 0 0,13-1 679 0 0,16 1-679 0 0,-33 2 48 0 0,7-1 7 0 0,1 2-1 0 0,-1 0 0 0 0,1 1 0 0 0,-1 0 1 0 0,0 1-1 0 0,0 1 0 0 0,0 1 1 0 0,0 0-1 0 0,0 1 0 0 0,-1 0 0 0 0,0 1 1 0 0,-1 1-1 0 0,0 0 0 0 0,0 1 0 0 0,0 0 1 0 0,-1 1-1 0 0,3 4-54 0 0,6 5 68 0 0,-2 0 0 0 0,5 8-68 0 0,-16-17 40 0 0,0 1-1 0 0,-1-1 1 0 0,0 1-1 0 0,-1 1 1 0 0,0-1-1 0 0,-1 2-39 0 0,7 18 134 0 0,-2 0-1 0 0,-1 1 1 0 0,-2 0-1 0 0,-1 0 1 0 0,-1 1-1 0 0,-2 8-133 0 0,-1-12 200 0 0,-2 1 0 0 0,-1-1-1 0 0,-2 0 1 0 0,-1 0 0 0 0,-1-1-1 0 0,-1 1 1 0 0,-3 6-200 0 0,5-24 92 0 0,-1 1 1 0 0,0-1-1 0 0,0 1 1 0 0,-1-1-1 0 0,-1-1 1 0 0,-6 9-93 0 0,1-4 34 0 0,0-1 0 0 0,-1 0 1 0 0,0-1-1 0 0,-4 2-34 0 0,8-9 13 0 0,-1 1 0 0 0,1-1-1 0 0,-1-1 1 0 0,0 0 0 0 0,-8 3-13 0 0,10-6 14 0 0,1 0 0 0 0,-1 0 0 0 0,0-1 0 0 0,0 0 0 0 0,0 0 0 0 0,0-1 0 0 0,1 0 0 0 0,-1 0 1 0 0,0-1-1 0 0,0 0 0 0 0,-7-2-14 0 0,8 1 60 0 0,-1 0 1 0 0,1-1-1 0 0,0 0 1 0 0,0 0-1 0 0,0-1 1 0 0,0 1-1 0 0,1-2 1 0 0,-1 1-1 0 0,1-1 1 0 0,0 0-1 0 0,1 0 1 0 0,-1 0-1 0 0,1-1-60 0 0,-2-2 5 0 0,1-1-1 0 0,0 1 0 0 0,0-1 1 0 0,1 0-1 0 0,0 0 0 0 0,0-2-4 0 0,3 5 0 0 0,-1-1 0 0 0,1 1 0 0 0,0-1-1 0 0,1 0 1 0 0,0 0 0 0 0,0 0 0 0 0,0 0 0 0 0,1 0-1 0 0,0-4 1 0 0,0 5 0 0 0,1 0 0 0 0,0 0 0 0 0,0-1 0 0 0,0 1 0 0 0,1 0 0 0 0,1-5 0 0 0,2-2-11 0 0,-3 7 1 0 0,0 1 0 0 0,1-1 0 0 0,-1 1-1 0 0,1 0 1 0 0,0 0 0 0 0,0 0 10 0 0,7-8-8 0 0,-6 7-1 0 0,0-1 0 0 0,1 1-1 0 0,-1 1 1 0 0,2-1 0 0 0,-1 1-1 0 0,3-2 10 0 0,6-4-8 0 0,1 1 0 0 0,0 1 0 0 0,0 1 0 0 0,11-5 8 0 0,-19 10-2 0 0,-1 0-1 0 0,1 1 0 0 0,0 0 1 0 0,0 1-1 0 0,0-1 0 0 0,0 1 1 0 0,0 1-1 0 0,0-1 0 0 0,0 1 1 0 0,0 0-1 0 0,0 1 0 0 0,6 1 3 0 0,17 3-8 0 0,-11-1-26 0 0,13 3 34 0 0,-26-5-3 0 0,0 0 0 0 0,0 0 0 0 0,0 1-1 0 0,-1 0 1 0 0,1 0 0 0 0,-1 0 0 0 0,2 2 3 0 0,1 3 0 0 0,-1 3 0 0 0,-1 0 0 0 0,0 1 0 0 0,1 4 0 0 0,2 10 54 0 0,-3-6-39 0 0,-6-12-109 0 0,0-8-23 0 0,0 1 4 0 0,0 0 0 0 0,0-1 1 0 0,0 1-1 0 0,0 0 0 0 0,0 0 0 0 0,0 0 0 0 0,0-1 1 0 0,0 1-1 0 0,0 0 0 0 0,0-1 0 0 0,1 1 0 0 0,-1 1 113 0 0,0-2-4208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26.2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0 242 2759 0 0,'0'0'378'0'0,"0"0"543"0"0,0 0 242 0 0,0 0 49 0 0,2-1-134 0 0,0 0-957 0 0,0-1 0 0 0,1 1 0 0 0,-1 0 0 0 0,1-1 0 0 0,-1 1 0 0 0,1 1 0 0 0,0-1-121 0 0,-3 1 5 0 0,0 0-1 0 0,0 0 1 0 0,0 0 0 0 0,0 0-1 0 0,1-1 1 0 0,-1 1 0 0 0,0 0-1 0 0,0 0 1 0 0,0 0-1 0 0,0 0 1 0 0,1 0 0 0 0,-1 0-1 0 0,0 0 1 0 0,0 1 0 0 0,0-1-1 0 0,0 0 1 0 0,1 0 0 0 0,-1 0-1 0 0,0 0 1 0 0,0 0 0 0 0,0 0-1 0 0,0 0 1 0 0,0 0-1 0 0,1 0 1 0 0,-1 0 0 0 0,0 0-1 0 0,0 1 1 0 0,0-1 0 0 0,0 0-5 0 0,11 6 75 0 0,-7-4-61 0 0,-1 1 0 0 0,1-1 1 0 0,-1 0-1 0 0,1 1 1 0 0,-1 0-1 0 0,2 1-14 0 0,5 11 144 0 0,0 0-1 0 0,0 0 1 0 0,-2 1-1 0 0,6 15-143 0 0,-10-24 53 0 0,22 55 904 0 0,8 33-957 0 0,-3-9 395 0 0,-8-20 12 0 0,-2 1 0 0 0,0 16-407 0 0,-13-48 572 0 0,-1 0 0 0 0,-3 0 0 0 0,2 31-572 0 0,-6-64 90 0 0,0-2-24 0 0,0 0-2 0 0,0 0 6 0 0,0 0 20 0 0,-2-2 6 0 0,-2-4-82 0 0,0 0 0 0 0,1 0-1 0 0,0 0 1 0 0,0 0-1 0 0,1 0 1 0 0,0-1 0 0 0,0 1-1 0 0,0-1 1 0 0,0-6-14 0 0,-2-15 122 0 0,0-24-122 0 0,2 17 19 0 0,-4-51-19 0 0,4 0 0 0 0,4 0 0 0 0,8-45 0 0 0,-3 87 0 0 0,1 0 0 0 0,3 1 0 0 0,1 0 0 0 0,2 1 0 0 0,9-15 0 0 0,-11 31-5 0 0,1 0 0 0 0,5-5 5 0 0,-15 26-29 0 0,1 0 0 0 0,0 0 1 0 0,0 0-1 0 0,0 1 1 0 0,0 0-1 0 0,0 0 0 0 0,1 0 1 0 0,0 0-1 0 0,0 1 0 0 0,0 0 1 0 0,0 0-1 0 0,0 0 1 0 0,2 0 28 0 0,-7 3-213 0 0,1-1 1 0 0,0 1-1 0 0,0 0 1 0 0,-1-1-1 0 0,1 1 1 0 0,0 0-1 0 0,0 0 1 0 0,0 0-1 0 0,-1 0 1 0 0,1 0 0 0 0,0 0-1 0 0,0 0 1 0 0,0 0 212 0 0,2 0-1092 0 0,-1 0-3072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5.55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7111.96094"/>
      <inkml:brushProperty name="anchorY" value="14458.62012"/>
      <inkml:brushProperty name="scaleFactor" value="0.5"/>
    </inkml:brush>
  </inkml:definitions>
  <inkml:trace contextRef="#ctx0" brushRef="#br0">872 396 1375 0 0,'0'0'0'0'0,"0"0"128"0"0,0 0 1120 0 0,0 0 1435 0 0,-2 1-1816 0 0,1 1-271 0 0,-3 2 254 0 0,0 2-395 0 0,-3 3-128 0 0,-2 4-53 0 0,0 4-136 0 0,1 4 43 0 0,0 0-108 0 0,1 0 27 0 0,2-1-12 0 0,0-1-28 0 0,0 4 46 0 0,1 0-53 0 0,0 1 16 0 0,0 6 70 0 0,0 6 6 0 0,1 5 31 0 0,1 6 24 0 0,0 4 43 0 0,3 4 18 0 0,0-4-131 0 0,0-3 40 0 0,0-6-18 0 0,1-5-28 0 0,0 5 139 0 0,0-1-182 0 0,0-1 3 0 0,-1 6 62 0 0,1-1-102 0 0,-1 1 30 0 0,0-2-84 0 0,1-1 132 0 0,-1-2-79 0 0,0-1-48 0 0,0 6 109 0 0,-1 8-38 0 0,0 7 14 0 0,-1-1 0 0 0,1-3-93 0 0,-2 5 138 0 0,-1 5 30 0 0,1 6-80 0 0,-1 3 69 0 0,0 2-22 0 0,-1 0-68 0 0,-1 0 39 0 0,1-8-16 0 0,0-9-90 0 0,0-7 26 0 0,1-7-13 0 0,1-5 0 0 0,-1-2 0 0 0,1 4 0 0 0,0 6 0 0 0,-1 6 75 0 0,1 4-96 0 0,-1 1 106 0 0,0 0-106 0 0,1-6 31 0 0,0-7 65 0 0,-1-2-96 0 0,1 0 31 0 0,-2 1-10 0 0,1 1 0 0 0,-1 1 75 0 0,0 0-96 0 0,0-1 31 0 0,-1 0-10 0 0,1-1 0 0 0,0-2 0 0 0,1-1 75 0 0,0-5-96 0 0,1-6 106 0 0,-1-2-32 0 0,0-3-63 0 0,0-3 95 0 0,-1-4-106 0 0,0-1 134 0 0,1 2-68 0 0,-1 2 61 0 0,1 4-53 0 0,-2 2 54 0 0,1-2-54 0 0,-1-2-58 0 0,0-2 127 0 0,0-2-154 0 0,1-2 48 0 0,-1 2-16 0 0,2 0 0 0 0,-1-1 0 0 0,1 2 0 0 0,-1 1 0 0 0,0-1 0 0 0,0-2 0 0 0,0-5 0 0 0,1-3 0 0 0,-1 1 0 0 0,0-4 0 0 0,1-2 0 0 0,1-1 0 0 0,0 1 0 0 0,0-2 0 0 0,0-2 75 0 0,1 2-96 0 0,0-2 106 0 0,0-1-106 0 0,1-1 31 0 0,-1 1-10 0 0,0-1 75 0 0,0 1-96 0 0,0-2 31 0 0,0 0 74 0 0,1 0-108 0 0,0-1 36 0 0,1 2 63 0 0,0 0-12 0 0,2 2-77 0 0,0 0 110 0 0,5 2-36 0 0,1 0-72 0 0,3 0 108 0 0,-1 0-120 0 0,2 0 111 0 0,3 0-108 0 0,3 1 31 0 0,1 0 65 0 0,-1-1-96 0 0,-1-1 31 0 0,-1 0 65 0 0,3 0-22 0 0,3-1 21 0 0,5 1 6 0 0,3 0-11 0 0,4 0-5 0 0,4 0 1 0 0,-3-1-75 0 0,-1 0 20 0 0,-4-2 65 0 0,-1 0-96 0 0,2-2 115 0 0,5 1-118 0 0,7 0 120 0 0,6 0-120 0 0,0 1 36 0 0,-3-1-12 0 0,1-1 84 0 0,0 1-108 0 0,1-1 120 0 0,2 0-26 0 0,-1 0 8 0 0,2-1-16 0 0,3 0 4 0 0,3 0-76 0 0,3 3 95 0 0,3 0-106 0 0,2 1 31 0 0,1 2-10 0 0,0 0 0 0 0,0 1 75 0 0,-7 0-96 0 0,-7-1 31 0 0,0-2-10 0 0,2-1 0 0 0,5 0 0 0 0,-2 0 0 0 0,-5-1 0 0 0,-3 1 0 0 0,-3 0 0 0 0,3-1 0 0 0,5 2 0 0 0,4-1 0 0 0,5 1 75 0 0,5-2-96 0 0,2 2 31 0 0,4 1 65 0 0,2 0-96 0 0,3 0 31 0 0,-8 1-10 0 0,-9-2 0 0 0,-2 2 0 0 0,-3-1 75 0 0,-1 1-22 0 0,2 0-63 0 0,-6 0 95 0 0,-5 0-106 0 0,-6 0 31 0 0,-5-1-10 0 0,3 1 75 0 0,6 0-12 0 0,7 1-77 0 0,4 1 110 0 0,5 1-45 0 0,0 0-60 0 0,2 1 19 0 0,0 1-10 0 0,-1 2 75 0 0,1-2-96 0 0,-7 0 31 0 0,-6-1-10 0 0,-7-2 75 0 0,-6-3-96 0 0,-3-2 31 0 0,-3-1 102 0 0,5-1-32 0 0,6-2 26 0 0,4 2 34 0 0,5 0-19 0 0,3-1-29 0 0,4 0 56 0 0,2 0-9 0 0,2 1-81 0 0,1 0 36 0 0,1 1-16 0 0,2-1 21 0 0,-6 1-6 0 0,-7 0-109 0 0,0-1 32 0 0,-7 0-16 0 0,-5 0 0 0 0,0-1 75 0 0,3 1-96 0 0,3 3 31 0 0,6 0-10 0 0,3 1 75 0 0,3 0-96 0 0,3 2 106 0 0,-6-1-106 0 0,-6 0 106 0 0,-1 2-32 0 0,-1 1-63 0 0,0-1 95 0 0,-1 1-32 0 0,-1-1-63 0 0,0 0 95 0 0,-1-1-32 0 0,-1 1 11 0 0,0-3 0 0 0,-2-1 0 0 0,-3-1 10 0 0,-2 0-88 0 0,-1 0 26 0 0,-5 1 63 0 0,-5 0-96 0 0,-2-2 31 0 0,-2 1 65 0 0,0 0-22 0 0,-2 0 11 0 0,-2 2-74 0 0,-2-1 104 0 0,0 1-24 0 0,-4-1-10 0 0,-1-1 6 0 0,-1-2-76 0 0,-3 1 20 0 0,-2-2-10 0 0,0 2 75 0 0,0 0 16 0 0,-1 0-113 0 0,-1 1 150 0 0,-1-1-66 0 0,-1-1 20 0 0,-2 1-95 0 0,2-1 138 0 0,0 0-157 0 0,0 0 160 0 0,-1 0-160 0 0,0 0 142 0 0,0 0-44 0 0,-1 0-79 0 0,0 0 120 0 0,0 0-41 0 0,0 0 5 0 0,0 0-82 0 0,0 0 98 0 0,0 0-108 0 0,0 0 31 0 0,0 0 65 0 0,0-3-96 0 0,-1-6 31 0 0,0-3 65 0 0,0-2-96 0 0,1-4 31 0 0,-1-3-10 0 0,1 0 0 0 0,-1 1 0 0 0,1-3 0 0 0,-1-4 0 0 0,1-4 0 0 0,1-6 0 0 0,0-6-74 0 0,1-6 95 0 0,2-5-32 0 0,0 2 11 0 0,0 1 0 0 0,1-4 0 0 0,0 1 0 0 0,-1 1 0 0 0,1-8-74 0 0,0-6 95 0 0,0 1-32 0 0,-1 5 11 0 0,1-5 0 0 0,0-4 0 0 0,0-7 0 0 0,0-8 0 0 0,0-6 0 0 0,1-4 0 0 0,0 0 0 0 0,1 1 0 0 0,-1 2 0 0 0,1 3 0 0 0,-1 2 0 0 0,0 0 0 0 0,0 11 0 0 0,-2 9 0 0 0,0 9 0 0 0,-1 9 0 0 0,0-1 0 0 0,1-2 0 0 0,0-4 0 0 0,0 3 0 0 0,-1 4 0 0 0,1-3 0 0 0,0-4 0 0 0,2-6 0 0 0,0-5 0 0 0,0 3 0 0 0,1 5 0 0 0,0 0 0 0 0,0-2 0 0 0,1-3 0 0 0,0-3 0 0 0,1-5 0 0 0,1-2 0 0 0,1-4 0 0 0,1-1 0 0 0,-1 8 0 0 0,-2 7 0 0 0,-1 10 0 0 0,-1 7 0 0 0,0-1 0 0 0,0 3 0 0 0,0 4 0 0 0,0-6 0 0 0,2-2 0 0 0,1-4 0 0 0,1-4 0 0 0,1 2 0 0 0,0 0 0 0 0,0 5 0 0 0,-3 7 0 0 0,-1 8 0 0 0,-1 4 0 0 0,0 3 0 0 0,-1 1 0 0 0,0 1 0 0 0,-2 3 0 0 0,-1 3 0 0 0,-1 1 0 0 0,-1 0 0 0 0,-1 0 0 0 0,0 3 0 0 0,-1 1 0 0 0,0 2 0 0 0,0 4 0 0 0,0 0 0 0 0,-1 0 0 0 0,0 2 0 0 0,1 2 0 0 0,-1 0 75 0 0,0 2-96 0 0,-2-1 106 0 0,0 2-106 0 0,-2 1 31 0 0,-1 1 74 0 0,-3 0-108 0 0,-3 0 36 0 0,-3 1 63 0 0,-3-2-96 0 0,-5 1 31 0 0,-2 1-10 0 0,-4 1 75 0 0,-2 0-96 0 0,-4 0 31 0 0,-3-1-10 0 0,-3-1 75 0 0,-5-1-96 0 0,2-1 31 0 0,2 1 65 0 0,-5-1-96 0 0,1 0 31 0 0,2 1 65 0 0,-6-1-96 0 0,-8 1 31 0 0,-9-2 84 0 0,-7-1-46 0 0,2-1-56 0 0,5-1 102 0 0,-4-2-118 0 0,-7 0 36 0 0,-9-1 63 0 0,-6 2-97 0 0,-6 0 108 0 0,-2 1-107 0 0,-4 1 31 0 0,8 1-10 0 0,9-1 0 0 0,10 0 0 0 0,7 2 0 0 0,-6-2 84 0 0,-9 1-33 0 0,2 1-61 0 0,3 0 21 0 0,4 0-11 0 0,4 1 84 0 0,4 1-108 0 0,2-1 36 0 0,-10 1 72 0 0,0 0-108 0 0,3-1 36 0 0,-9 0 63 0 0,4 0-97 0 0,3 0 33 0 0,4 1-11 0 0,6-1 75 0 0,4 1-97 0 0,3 0 108 0 0,-8 2-33 0 0,-10 0-64 0 0,-8 1 97 0 0,-10-1-108 0 0,-6 2 33 0 0,-4-2 64 0 0,9-1-97 0 0,9-2 33 0 0,12 0-11 0 0,10 0 0 0 0,-3-2 0 0 0,-7-3 75 0 0,-13-3-97 0 0,-11-3 33 0 0,-10-2-11 0 0,7 0 0 0 0,8 0 0 0 0,-2 1 0 0 0,-5 3 0 0 0,-6 2 0 0 0,-7 5 0 0 0,-3 7 0 0 0,0 7 0 0 0,0 6 0 0 0,-1 5 0 0 0,1 4 0 0 0,11 0 0 0 0,14-1 0 0 0,3 2 0 0 0,1 1 0 0 0,-2 1 0 0 0,-3 0 0 0 0,-4 0 0 0 0,0 0 0 0 0,10-4 0 0 0,12-5 0 0 0,6-2 0 0 0,4-2 0 0 0,3-3 0 0 0,4-2 0 0 0,3-2 0 0 0,6-3-84 0 0,7-1 108 0 0,12-3-307 0 0,9-1-162 0 0,12-1-1684 0 0,9 1 2096 0 0,1 0 0 0 0,0 0 0 0 0,0 0 0 0 0,0 0 0 0 0,0 0 0 0 0,0 0 0 0 0,0 0 0 0 0,0-1 0 0 0,0 1 0 0 0,0 0 0 0 0,0 0 0 0 0,-1 0 0 0 0,1 0 0 0 0,0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0,0 0 0 0 0,0 0 0 0 0,0 0 0 0 0,0 0 0 0 0,0 0 0 0 0,0-1 0 0 0,0 1 0 0 0,0 0 0 0 0,1 0 33 0 0,-1-1-9626 0 0,3-1-1340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26.7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38 112 2303 0 0,'-2'-1'167'0'0,"-14"-6"985"0"0,14 7 95 0 0,1-1 53 0 0,-1 0-1052 0 0,0 0 0 0 0,0 0 1 0 0,0 0-1 0 0,0 0 1 0 0,1 0-1 0 0,-1-1 0 0 0,0 1-248 0 0,1-1 311 0 0,1 2-50 0 0,0 0-18 0 0,0 0-56 0 0,0 0-25 0 0,0 0-2 0 0,1-2 11 0 0,0 1-102 0 0,0-1-1 0 0,0 0 0 0 0,0 0 1 0 0,0 1-1 0 0,1-1 1 0 0,-1 1-1 0 0,1-1 1 0 0,-1 1-1 0 0,1-1 1 0 0,0 1-1 0 0,-1 0 1 0 0,1 0-1 0 0,0 0 1 0 0,0 0-1 0 0,0 0 1 0 0,2 0-69 0 0,6-3 294 0 0,0 1 0 0 0,11-2-294 0 0,-1 1 183 0 0,20-5 210 0 0,1 2 1 0 0,9 0-394 0 0,-23 4 135 0 0,69-9 835 0 0,92 0-970 0 0,-180 12 3 0 0,136 3 249 0 0,-109-1-247 0 0,-1 2 0 0 0,1 2 0 0 0,3 1-5 0 0,-29-4-10 0 0,99 25-458 0 0,-97-25 303 0 0,19 5-1524 0 0,16 3 1689 0 0,-33-9-700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27.3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6447 0 0,'0'0'298'0'0,"0"0"-10"0"0,0 0-118 0 0,0 0 206 0 0,2 1 111 0 0,21 8 304 0 0,0-1-1 0 0,10 2-790 0 0,-5-3 243 0 0,-1 2 0 0 0,24 12-243 0 0,-6-3 85 0 0,0 1 0 0 0,-1 1 1 0 0,35 24-86 0 0,-54-28 121 0 0,17 15-121 0 0,-11-8 121 0 0,-12-9 15 0 0,0 2 0 0 0,-2 0 0 0 0,1 1 0 0 0,-2 0 0 0 0,10 15-136 0 0,-1-3 335 0 0,-14-17-10 0 0,-1 1 1 0 0,2 3-326 0 0,-9-12 74 0 0,-1 1 1 0 0,1-1-1 0 0,-1 1 1 0 0,0 0-1 0 0,0 0 1 0 0,-1-1-1 0 0,1 1 1 0 0,-1 0-1 0 0,0 1-74 0 0,-1-2 41 0 0,0-1 0 0 0,1 1 0 0 0,-2 0 0 0 0,1-1 0 0 0,0 1 0 0 0,-1-1 0 0 0,0 1 0 0 0,0 0 0 0 0,0-1-1 0 0,0 0 1 0 0,0 1 0 0 0,-1 0-41 0 0,-1 2 24 0 0,-1 1-1 0 0,0-2 0 0 0,0 1 1 0 0,0 0-1 0 0,-3 2-23 0 0,-6 7 78 0 0,5-5-36 0 0,-1 0 0 0 0,-1 0 0 0 0,1-1 0 0 0,-2 0 0 0 0,-10 7-42 0 0,-37 25 135 0 0,27-19 34 0 0,-5 1-169 0 0,-20 10-229 0 0,49-27-193 0 0,6-4 329 0 0,-1-1-196 0 0,2-1-134 0 0,0 0-538 0 0,0 0-230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28.1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19 115 8463 0 0,'-9'-7'388'0'0,"7"6"-10"0"0,-4-7-224 0 0,6 7-138 0 0,0 1-1 0 0,0-1 0 0 0,0 1 0 0 0,-1-1 1 0 0,1 1-1 0 0,0-1 0 0 0,0 1 0 0 0,0-1 1 0 0,0 1-1 0 0,0-1 0 0 0,0 1 0 0 0,0-1 1 0 0,0 1-1 0 0,0-1 0 0 0,0 1 0 0 0,0 0 1 0 0,0-1-1 0 0,1 1 0 0 0,-1-1 0 0 0,0 1 1 0 0,0-1-1 0 0,0 1 0 0 0,1-1 0 0 0,-1 1 1 0 0,0-1-1 0 0,0 1 0 0 0,1 0 0 0 0,-1-1 1 0 0,0 1-1 0 0,1 0 0 0 0,-1-1 0 0 0,1 1-15 0 0,16-12 203 0 0,-6 5-176 0 0,-4 0-1 0 0,0 1 0 0 0,1 1 0 0 0,-1-1 1 0 0,1 1-1 0 0,1 1 0 0 0,-1-1 0 0 0,1 1 1 0 0,-1 1-1 0 0,1 0 0 0 0,0 0 0 0 0,1 1 1 0 0,-1 0-1 0 0,3 0-26 0 0,2 0 6 0 0,15-1 25 0 0,14 1-31 0 0,-34 2 3 0 0,1 0 0 0 0,-1 1-1 0 0,0 0 1 0 0,0 1 0 0 0,0 0-1 0 0,7 2-2 0 0,-12-2 0 0 0,55 21 22 0 0,-49-19-14 0 0,-1 1 0 0 0,1 0-1 0 0,-2 1 1 0 0,1 0-1 0 0,1 1-7 0 0,6 8 16 0 0,0 0-1 0 0,-1 1 0 0 0,0 0 0 0 0,-1 1 0 0 0,5 9-15 0 0,8 13 35 0 0,4 7 52 0 0,2 6-87 0 0,-24-36 67 0 0,0 0 1 0 0,-2 0 0 0 0,0 1 0 0 0,-1 0-1 0 0,2 9-67 0 0,-2 0 282 0 0,-1 1-1 0 0,-1 1-281 0 0,-3-18 112 0 0,0 0 0 0 0,-1 1 1 0 0,-1-1-1 0 0,1 1 0 0 0,-1-1 0 0 0,-3 9-112 0 0,-2 7 207 0 0,0 1 370 0 0,-8 21-577 0 0,8-34 73 0 0,-1 0-1 0 0,-1-1 1 0 0,1 1-1 0 0,-7 5-72 0 0,5-5 46 0 0,-3 4-41 0 0,0-1 0 0 0,-2-1 0 0 0,0 0 0 0 0,-3 2-5 0 0,9-11 0 0 0,0 0-1 0 0,0-1 1 0 0,0 0 0 0 0,0 0-1 0 0,-1 0 1 0 0,0-1-1 0 0,-1-1 1 0 0,1 0-1 0 0,-7 2 1 0 0,-16 5 0 0 0,13-5 0 0 0,-1 0 0 0 0,-6 0 0 0 0,19-5 0 0 0,-5 2 0 0 0,0-1 0 0 0,-1 0 0 0 0,0-1 0 0 0,1-1 0 0 0,-1 0 0 0 0,-6-1 0 0 0,6 0 30 0 0,1-1 0 0 0,-1-1-1 0 0,1 0 1 0 0,0 0 0 0 0,0-1 0 0 0,1-1-1 0 0,-7-3-29 0 0,15 7 7 0 0,-1-1 10 0 0,-1 0 0 0 0,1-1 0 0 0,0 1 0 0 0,0-1 0 0 0,0 0-1 0 0,0 0 1 0 0,0 0 0 0 0,1-1 0 0 0,-1 1 0 0 0,-2-4-17 0 0,6 6 0 0 0,0 1 0 0 0,-1-1 0 0 0,1 0 0 0 0,0 1 0 0 0,-1-1 0 0 0,1 0 0 0 0,0 1 0 0 0,0-1 0 0 0,0 0 0 0 0,0 1 0 0 0,-1-1 0 0 0,1 0 0 0 0,0 1 0 0 0,1-5-2 0 0,-1 0-1 0 0,1 1 0 0 0,0-1 1 0 0,0 1-1 0 0,0-1 1 0 0,1 1-1 0 0,0 0 0 0 0,0-1 1 0 0,0 1-1 0 0,0 0 0 0 0,0 0 1 0 0,1 0-1 0 0,2-2 3 0 0,6-8-28 0 0,1 1 0 0 0,13-11 28 0 0,-21 20-3 0 0,9-7-21 0 0,0 0 0 0 0,1 1 1 0 0,0 1-1 0 0,1 0 0 0 0,0 1 0 0 0,15-6 24 0 0,7-4-24 0 0,-20 9 12 0 0,-1 2 0 0 0,1 0 0 0 0,16-5 12 0 0,-9 6 21 0 0,0 1 0 0 0,0 1 0 0 0,1 1 0 0 0,17 1-21 0 0,-29 2 10 0 0,0 0-1 0 0,0 1 0 0 0,0 1 1 0 0,0 0-1 0 0,-1 1 0 0 0,1 0 1 0 0,0 1-1 0 0,-1 0 0 0 0,10 6-9 0 0,-16-7-9 0 0,-1 0-1 0 0,1 1 0 0 0,-1 0 0 0 0,1 0 0 0 0,-1 0 1 0 0,0 1-1 0 0,-1-1 0 0 0,4 5 10 0 0,-5-5-86 0 0,0 0-1 0 0,-1 0 1 0 0,1 0 0 0 0,-1 0-1 0 0,0 0 1 0 0,0 0 0 0 0,0 1-1 0 0,0-1 1 0 0,-1 1-1 0 0,0 0 1 0 0,0-1 0 0 0,0 4 86 0 0,0 11-470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28.7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5 207 10135 0 0,'-5'-4'1348'0'0,"10"9"116"0"0,-2-1-1220 0 0,7 8-244 0 0,-4 0 0 0 0,0-1 0 0 0,0 1 0 0 0,-1 1 0 0 0,2 8 0 0 0,2 4 0 0 0,10 28-40 0 0,-1 8 40 0 0,9 29-13 0 0,24 78 395 0 0,-23-72 17 0 0,-24-83-318 0 0,0 1 73 0 0,0 0 1 0 0,1 0-1 0 0,1 0 0 0 0,4 5-154 0 0,-9-16 103 0 0,1 1 1 0 0,-1-1-1 0 0,0 0 1 0 0,0 0-1 0 0,0 1 1 0 0,0 0-104 0 0,0-2 201 0 0,-1-2-1 0 0,0 0 0 0 0,0 0-17 0 0,1-2-75 0 0,4-6-69 0 0,0-1 0 0 0,0 0 0 0 0,-1 0 0 0 0,0-1 0 0 0,1-4-39 0 0,14-52-78 0 0,12-85-180 0 0,-19 83 71 0 0,3 1 0 0 0,4-2 187 0 0,17-33 100 0 0,-26 79-47 0 0,1-1 0 0 0,1 2 0 0 0,4-5-53 0 0,7-10 173 0 0,2 2 0 0 0,2 1 0 0 0,13-12-173 0 0,-29 36-34 0 0,0 0 1 0 0,1 1 0 0 0,10-6 33 0 0,-11 8-78 0 0,-8 5-158 0 0,0 0 0 0 0,0 0 0 0 0,1 0 0 0 0,-1 1-1 0 0,1-1 1 0 0,-1 1 236 0 0,0 0-499 0 0,8-3-505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21.7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81 351 1839 0 0,'0'0'262'0'0,"0"0"426"0"0,0 0 189 0 0,0 0 34 0 0,-1-1-90 0 0,-4-6-169 0 0,5 7-455 0 0,0 0-18 0 0,0 0-56 0 0,0 0-26 0 0,0 0-8 0 0,0 0-1 0 0,0 0 0 0 0,0 0 0 0 0,0 0 0 0 0,-3-8 147 0 0,3 8-217 0 0,0-1 0 0 0,-1 1-1 0 0,1-1 1 0 0,0 1 0 0 0,0-1 0 0 0,0 1 0 0 0,-1-1-1 0 0,1 1 1 0 0,0-1 0 0 0,-1 1 0 0 0,1 0 0 0 0,0-1-1 0 0,-1 1 1 0 0,1 0 0 0 0,-1-1-18 0 0,0 0 50 0 0,0 0 112 0 0,1 1 6 0 0,-2-10 686 0 0,2 10-835 0 0,-1-1 0 0 0,1 1-1 0 0,-1 0 1 0 0,1-1-1 0 0,-1 1 1 0 0,1 0-1 0 0,0-1 1 0 0,-1 1 0 0 0,1 0-1 0 0,-1-1 1 0 0,1 1-1 0 0,0-1 1 0 0,-1 1-1 0 0,1-1 1 0 0,0 1 0 0 0,0-1-1 0 0,-1 1 1 0 0,1-1-1 0 0,0 1 1 0 0,0-1-19 0 0,-5-13 230 0 0,5 13-248 0 0,-1-1 90 0 0,1 2 0 0 0,0 0 0 0 0,0 0 0 0 0,0 0-1 0 0,0 0 0 0 0,0 0 14 0 0,0 0-13 0 0,0 0 5 0 0,0 0 3 0 0,0 0 0 0 0,0 0 7 0 0,0 0 28 0 0,-6-8 397 0 0,5 7-378 0 0,1-2 50 0 0,-1 1 96 0 0,-8-9-136 0 0,0 2-125 0 0,8 8 2 0 0,-4-12 14 0 0,4 12 18 0 0,0-1 13 0 0,-4-6 4 0 0,4 6 2 0 0,1 2 0 0 0,0 0-1 0 0,0 0-6 0 0,0 0-4 0 0,-1-1 0 0 0,0 1 0 0 0,0-1 0 0 0,0 0 1 0 0,1 1-1 0 0,-1-1 0 0 0,0 0 0 0 0,1 0 0 0 0,-1 1 0 0 0,0-1 0 0 0,1 0 0 0 0,-1 0 0 0 0,1 0 0 0 0,-1 0-61 0 0,1 0 1112 0 0,26 9-873 0 0,-3-2-110 0 0,-18-6-101 0 0,13 2 167 0 0,0-1-1 0 0,18-1-194 0 0,-7 0 203 0 0,8 1-203 0 0,-14 3 52 0 0,-19-3-38 0 0,1 0-1 0 0,0 0 1 0 0,0 0 0 0 0,2-1-14 0 0,19-1 52 0 0,-13 1 0 0 0,-1 0 1 0 0,5 0-53 0 0,-8 1 22 0 0,1-1 0 0 0,0 0 0 0 0,-1-1 0 0 0,4 0-22 0 0,-1 0 52 0 0,1 0 0 0 0,8 1-52 0 0,8 0 61 0 0,27 1 40 0 0,-35 0-69 0 0,0-1-1 0 0,18-2-31 0 0,-2-1 106 0 0,8 1-106 0 0,5 0 38 0 0,-14 0 19 0 0,-17 2-50 0 0,0-1 0 0 0,5-2-7 0 0,360-47 53 0 0,-303 39-53 0 0,-6 0 0 0 0,64-6 0 0 0,-72 9 0 0 0,-40 3 17 0 0,3-1-17 0 0,-7 1 37 0 0,17-2-37 0 0,-25 6 3 0 0,0-2 1 0 0,0 0-1 0 0,11-4-3 0 0,-1 1 0 0 0,-1 1 0 0 0,1 2 0 0 0,0 0 0 0 0,25 1 0 0 0,-3 0 0 0 0,-45 2-1 0 0,197-11 66 0 0,-63 11-65 0 0,-54 1 0 0 0,-8 3 28 0 0,-37-2 8 0 0,15-1-36 0 0,1 0 0 0 0,-35 0 0 0 0,-1-1 0 0 0,0 0 0 0 0,1-2 0 0 0,0 0 0 0 0,83-10 91 0 0,-51 8 26 0 0,3-4-117 0 0,55-6 262 0 0,-38 6-160 0 0,-31 5-36 0 0,-27 3-41 0 0,-1 0 0 0 0,1-1-1 0 0,5-2-24 0 0,15-2 67 0 0,-1 1 0 0 0,32 1-67 0 0,-54 3 2 0 0,60 3 212 0 0,-47-3-136 0 0,1 1 1 0 0,-1 2 0 0 0,15 3-79 0 0,4 0 110 0 0,3 1 268 0 0,18 8-378 0 0,-39-10 76 0 0,45 15 111 0 0,-39-11-35 0 0,0-1-1 0 0,13 1-151 0 0,-16-8 16 0 0,-21-2-8 0 0,0 1-1 0 0,0 0 1 0 0,0 1-1 0 0,0-1 1 0 0,1 1-8 0 0,1 1 10 0 0,-1-1 1 0 0,0 0 0 0 0,0 0-1 0 0,1-1 1 0 0,-1 0 0 0 0,1 0-11 0 0,57 3 101 0 0,-38-4-15 0 0,6-1 45 0 0,0 1 0 0 0,0 2 1 0 0,10 2-132 0 0,-22-2 76 0 0,1 0-1 0 0,15-2-75 0 0,-12 0 158 0 0,20 2-158 0 0,-9 1 71 0 0,-26-3-47 0 0,-1 1-1 0 0,1 1 1 0 0,0 0 0 0 0,0 0 0 0 0,0 1 0 0 0,3 0-24 0 0,100 38 352 0 0,-84-30-274 0 0,3-1-78 0 0,-12-4 31 0 0,-1 1 0 0 0,0 1 0 0 0,0 0 0 0 0,0 1-31 0 0,-10-1 0 0 0,4 4 0 0 0,-8-10 0 0 0,0-1 0 0 0,-2 0-71 0 0,1 1 0 0 0,-1-1 0 0 0,1 0 0 0 0,-1 0 0 0 0,1 0 0 0 0,-1 0 0 0 0,2 0 71 0 0,-3 0-51 0 0,0 0 1 0 0,0-1-1 0 0,1 1 1 0 0,-1-1-1 0 0,0 1 1 0 0,0-1-1 0 0,0 1 1 0 0,0-1-1 0 0,0 0 1 0 0,0 1-1 0 0,0-1 1 0 0,0 0-1 0 0,0 0 1 0 0,0 0-1 0 0,-1 0 1 0 0,1 0 50 0 0,0 0-868 0 0,-1-1-204 0 0,-4-7-949 0 0,4 7-3633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22.3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 5983 0 0,'-1'0'464'0'0,"-5"4"-45"0"0,5-4 946 0 0,1 0 445 0 0,0 0 87 0 0,0 0-228 0 0,0 0-1038 0 0,0 0-455 0 0,0 0-89 0 0,8 4-19 0 0,-1-1-1 0 0,1-1 1 0 0,0 1 0 0 0,0-1 0 0 0,0-1 0 0 0,0 0 0 0 0,0 0 0 0 0,8 0-68 0 0,11-1 223 0 0,1-2 1 0 0,0 0-224 0 0,12-2 155 0 0,13 1 139 0 0,0 3 1 0 0,12 3-295 0 0,-34-1 255 0 0,-1 2 0 0 0,0 2 0 0 0,0 0 0 0 0,17 8-255 0 0,72 24 1222 0 0,-111-36-1131 0 0,-5-1-44 0 0,-1-1 1 0 0,0 0 0 0 0,0 1 0 0 0,0 0 0 0 0,0-1 0 0 0,0 1 0 0 0,0 0 0 0 0,0 0-1 0 0,0 0 1 0 0,0 0 0 0 0,-1 0 0 0 0,1 1 0 0 0,1 0-48 0 0,12 14 241 0 0,-14-15-119 0 0,0 2 4 0 0,-1 0-92 0 0,1 0 1 0 0,0 1-1 0 0,-1-1 0 0 0,0 0 0 0 0,0 1 1 0 0,0-1-1 0 0,0 1 0 0 0,0-1 0 0 0,-1 0 1 0 0,0 1-1 0 0,1-1 0 0 0,-1 0 0 0 0,0 0 1 0 0,-1 1-1 0 0,1-1 0 0 0,0 0 0 0 0,-1 0 1 0 0,0 0-35 0 0,-7 11 56 0 0,0 0 0 0 0,0-1-1 0 0,-4 3-55 0 0,12-14 8 0 0,-13 13 43 0 0,0 0 0 0 0,-1-1 0 0 0,-1 0-51 0 0,-10 10 39 0 0,-227 198 357 0 0,201-181-383 0 0,-16 14-3 0 0,30-23-115 0 0,-6 1 105 0 0,16-12-170 0 0,22-16-256 0 0,-1 1 271 0 0,-1-1 0 0 0,-7 4 155 0 0,13-8-827 0 0,0 1 0 0 0,-1-1 0 0 0,1 0 0 0 0,-1-1 0 0 0,1 1 0 0 0,-1 0 0 0 0,-1-1 827 0 0,-10 1-6147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0.1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1 276 6911 0 0,'0'0'315'0'0,"0"0"-7"0"0,0 0-152 0 0,0 0 96 0 0,0 0 61 0 0,0 0 9 0 0,0 0-25 0 0,0 0-122 0 0,0 0-58 0 0,0 0-12 0 0,0-2-7 0 0,5-13 16 0 0,1 1 0 0 0,0 0 0 0 0,3-5-114 0 0,0 0 136 0 0,-6 15-124 0 0,-1 0-1 0 0,0 0 1 0 0,1 1-1 0 0,0-1 1 0 0,0 1-1 0 0,0 0 1 0 0,3-3-12 0 0,2 0 44 0 0,0-1-1 0 0,8-3-43 0 0,-9 6 22 0 0,0 1 0 0 0,0 0-1 0 0,1 0 1 0 0,-1 1-1 0 0,1 0 1 0 0,0 0 0 0 0,-1 1-1 0 0,1 0 1 0 0,0 0-1 0 0,0 1 1 0 0,0 0 0 0 0,0 0-1 0 0,0 1 1 0 0,-1 0-1 0 0,3 1-21 0 0,6 2 77 0 0,-1 1 0 0 0,0 0-1 0 0,0 1 1 0 0,12 7-77 0 0,-20-9 63 0 0,1 1 0 0 0,-2 0 0 0 0,1 0 0 0 0,-1 1 0 0 0,1-1 0 0 0,-2 1 0 0 0,1 1 0 0 0,-1-1 0 0 0,1 1 0 0 0,-2 0 0 0 0,1 0 0 0 0,-1 0 0 0 0,0 1 0 0 0,-1 0 0 0 0,3 7-63 0 0,-5-10 39 0 0,1 0-1 0 0,-1 1 0 0 0,-1-1 1 0 0,1 1-1 0 0,-1-1 0 0 0,0 1 1 0 0,0-1-1 0 0,0 1-38 0 0,-1 15 123 0 0,1-4 9 0 0,0 1 0 0 0,-2-1 0 0 0,-2 8-132 0 0,-11 52 407 0 0,10-58-296 0 0,-2 6 179 0 0,-1 1-1 0 0,-3 4-289 0 0,10-28 21 0 0,-1 2 9 0 0,0-1 0 0 0,0 0 0 0 0,0 1 0 0 0,0-1 0 0 0,0 0 0 0 0,-1 0 0 0 0,1 0 0 0 0,-1 0 0 0 0,0 0 0 0 0,0-1 0 0 0,0 1 0 0 0,-3 1-30 0 0,3-2 54 0 0,-3 5-44 0 0,5-6-4 0 0,0 0 0 0 0,-1-1 0 0 0,1 1 0 0 0,0-1-1 0 0,0 1 1 0 0,-1-1 0 0 0,1 0 0 0 0,-1 0 0 0 0,1 1-1 0 0,0-1 1 0 0,-2 0-6 0 0,2 0 64 0 0,-1-2 0 0 0,0-1-61 0 0,-1 0-1 0 0,1 0 0 0 0,0 0 1 0 0,-1 0-1 0 0,1-1 0 0 0,1 1 1 0 0,-1-1-1 0 0,0 0 0 0 0,1 1 1 0 0,0-1-1 0 0,0 0 1 0 0,0 0-1 0 0,0 0 0 0 0,1 0 1 0 0,-1 0-1 0 0,1 0 0 0 0,0 0 1 0 0,0 0-1 0 0,1-2-2 0 0,1-10 5 0 0,1 0-1 0 0,1 1 1 0 0,0-1 0 0 0,3-4-5 0 0,-1 2 0 0 0,-1 1 0 0 0,2-1 0 0 0,0 1 0 0 0,6-11 0 0 0,5-5 0 0 0,1-2 0 0 0,1 1 0 0 0,21-24 0 0 0,-17 27 0 0 0,19-16 0 0 0,-29 33 0 0 0,1 1 0 0 0,0 1 0 0 0,1 0 0 0 0,4-2 0 0 0,-6 6-16 0 0,0-1 0 0 0,9-2 16 0 0,-17 8-4 0 0,1 1-1 0 0,-1 0 1 0 0,0 0-1 0 0,1 1 0 0 0,0-1 1 0 0,-1 2-1 0 0,5-1 5 0 0,1 0-17 0 0,1 1 1 0 0,10 2 16 0 0,-18-2-11 0 0,-1 1 0 0 0,0 0 0 0 0,0 0 1 0 0,1 1-1 0 0,-1-1 0 0 0,0 1 0 0 0,0 0 0 0 0,0 0 1 0 0,-1 0-1 0 0,1 1 11 0 0,3 1-1 0 0,-1 1-1 0 0,1 1 1 0 0,-1-1 0 0 0,0 1-1 0 0,-1 1 1 0 0,0-1 0 0 0,0 1-1 0 0,0-1 1 0 0,0 1 0 0 0,0 3 1 0 0,-2-3 0 0 0,0-1 0 0 0,-1 1 0 0 0,1 0 1 0 0,-2 0-1 0 0,1 0 0 0 0,-1 0 0 0 0,0 0 0 0 0,0 0 1 0 0,-1 0-1 0 0,0 0 0 0 0,0 1 0 0 0,-1 0 0 0 0,-3 22 39 0 0,-1-1-1 0 0,-2 0 0 0 0,-1 0 1 0 0,-4 7-39 0 0,0-12 157 0 0,11-22-92 0 0,-1-1-11 0 0,-5 4-33 0 0,7-5-20 0 0,-1 0 1 0 0,1 0-1 0 0,0 0 1 0 0,0 0-1 0 0,0 0 1 0 0,0 0-1 0 0,0 0 1 0 0,0 0-1 0 0,0 0 1 0 0,0 0-1 0 0,0 0 1 0 0,-1 0-1 0 0,1 0 1 0 0,0 0-1 0 0,0 0 1 0 0,0 0-1 0 0,0 0 1 0 0,0 0-1 0 0,0 0 1 0 0,0 0-1 0 0,-1 0 1 0 0,1 0-1 0 0,0 0 1 0 0,0 0-1 0 0,0 0 0 0 0,0 0 1 0 0,0 0-1 0 0,0 0 1 0 0,0 0-1 0 0,-1 0 1 0 0,1 0-1 0 0,0 0 1 0 0,0 0-1 0 0,0 0 1 0 0,0 0-1 0 0,0 0-1 0 0,-2-2 5 0 0,0 1-1 0 0,1 0 0 0 0,-1-1 0 0 0,0 1 1 0 0,1-1-1 0 0,-1 1 0 0 0,1-1 1 0 0,0 0-1 0 0,0 1 0 0 0,-1-1 0 0 0,1 0 1 0 0,0 0-1 0 0,0 0 0 0 0,1 0 1 0 0,-1 0-1 0 0,0 0 0 0 0,1 0 0 0 0,-1 0 1 0 0,1 0-1 0 0,0 0 0 0 0,-1-1 1 0 0,1 0-5 0 0,0-7-3 0 0,1 0 0 0 0,0-1 0 0 0,0 1 0 0 0,2-4 3 0 0,-1 2-39 0 0,1-7-6 0 0,1 1 0 0 0,1-1 0 0 0,0 1 0 0 0,2 0 0 0 0,0 0 0 0 0,1 1 0 0 0,0 0 0 0 0,2 0 0 0 0,0 1 0 0 0,1 0 0 0 0,0 1 0 0 0,6-5 45 0 0,-10 13-3 0 0,0 1-1 0 0,0-1 0 0 0,0 2 1 0 0,0-1-1 0 0,1 1 1 0 0,0 0-1 0 0,0 1 0 0 0,0 0 1 0 0,1 0-1 0 0,3 0 4 0 0,-5 1-2 0 0,0 1-1 0 0,1 1 0 0 0,-1-1 0 0 0,0 1 0 0 0,1 1 1 0 0,-1-1-1 0 0,0 1 0 0 0,1 1 0 0 0,-1-1 1 0 0,0 1-1 0 0,1 0 0 0 0,-1 1 0 0 0,2 0 3 0 0,3 2-4 0 0,-1 0 0 0 0,0 0 0 0 0,0 1 0 0 0,0 1 0 0 0,-1 0 0 0 0,0 0 0 0 0,0 1 0 0 0,0 0 0 0 0,-1 1 0 0 0,0 0 0 0 0,0 1 0 0 0,-1-1 0 0 0,0 2 0 0 0,-1-1 0 0 0,0 1 0 0 0,1 3 4 0 0,-3-3 15 0 0,0 0 1 0 0,-1 0-1 0 0,0 1 0 0 0,-1-1 0 0 0,2 9-15 0 0,0 7 76 0 0,1 23-76 0 0,-3-13-44 0 0,-1 0 0 0 0,-4 30 44 0 0,2-50-437 0 0,1 14 437 0 0,0 1-647 0 0,-2-9 83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0.5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17 6911 0 0,'0'0'528'0'0,"0"0"-241"0"0,0 0 250 0 0,0 0 146 0 0,0 0 28 0 0,0 0-63 0 0,2 0-295 0 0,54 0 572 0 0,48-8-925 0 0,-32 2 64 0 0,-61 5-59 0 0,-1 0-1 0 0,0 1 1 0 0,1 0-1 0 0,-1 1 1 0 0,0 0-1 0 0,0 1 0 0 0,0 0 1 0 0,1 0-1 0 0,-2 1 1 0 0,1 0-1 0 0,0 1 1 0 0,1 1-5 0 0,46 16-1423 0 0,-45-15-2304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0.9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 5983 0 0,'0'0'464'0'0,"0"0"-166"0"0,0 0 435 0 0,0 0 218 0 0,2 1 45 0 0,4 1-825 0 0,1 0 0 0 0,0 0 0 0 0,0 0 0 0 0,0-1 0 0 0,-1 0 0 0 0,1 0 0 0 0,0-1 0 0 0,0 0 0 0 0,0 0 0 0 0,3-1-171 0 0,96-16 0 0 0,-96 17 0 0 0,0 0 0 0 0,0 0 0 0 0,1 1 0 0 0,-1 1 0 0 0,0 0 0 0 0,4 1 0 0 0,0 4 0 0 0,0 2 12 0 0,-11-6 40 0 0,-1 0-1 0 0,1-1 1 0 0,-1 1 0 0 0,1 0-1 0 0,-1 1 1 0 0,0-1-1 0 0,-1 0 1 0 0,1 1-1 0 0,0-1 1 0 0,-1 1 0 0 0,0-1-1 0 0,0 1 1 0 0,0-1-1 0 0,0 1 1 0 0,-1 0-1 0 0,1 0 1 0 0,-1 0 0 0 0,0-1-1 0 0,0 1 1 0 0,0 0-1 0 0,-1 0 1 0 0,1-1-1 0 0,-1 1 1 0 0,0 0 0 0 0,0-1-1 0 0,0 1 1 0 0,-1 0-1 0 0,-1 2-51 0 0,-16 31 476 0 0,-2-2 0 0 0,-22 28-476 0 0,19-31 209 0 0,-12 11-209 0 0,20-26 47 0 0,-10 6-979 0 0,22-20 294 0 0,3-2-488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1.7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1 8287 0 0,'0'0'639'0'0,"0"0"-348"0"0,0 0 75 0 0,0 0 77 0 0,0 0 18 0 0,0 0-50 0 0,0 0-224 0 0,0 0-99 0 0,0 0-22 0 0,2 1-12 0 0,54 17-44 0 0,-50-15-10 0 0,-1-1 0 0 0,-1-1 0 0 0,1 0 0 0 0,-1 0 0 0 0,1 0 0 0 0,-1-1 0 0 0,2 1 0 0 0,6 1 2 0 0,1 0 0 0 0,-1 0 0 0 0,0 1-1 0 0,0 1 1 0 0,0 0 0 0 0,7 4-2 0 0,-16-6 7 0 0,1 1 0 0 0,-1-1 0 0 0,0 1 0 0 0,0 0 0 0 0,0 0 0 0 0,0 0 0 0 0,0 0 0 0 0,0 1-7 0 0,1 0 9 0 0,-2 0 17 0 0,1-1 0 0 0,-1 1 0 0 0,0-1 0 0 0,0 1-1 0 0,-1 0 1 0 0,1 0 0 0 0,-1 0 0 0 0,0 0 0 0 0,0 0 0 0 0,0 0-1 0 0,0 1-25 0 0,0 1 61 0 0,-1 0 1 0 0,0 0-1 0 0,0 0 0 0 0,0 0 0 0 0,-1 0 0 0 0,0 0 0 0 0,0-1 1 0 0,0 1-1 0 0,-1 0 0 0 0,1 0 0 0 0,-3 3-61 0 0,-2 4 99 0 0,-1 1-1 0 0,0-1 1 0 0,-1-1-1 0 0,-1 2-98 0 0,5-9 21 0 0,-1 1 0 0 0,1-1 0 0 0,-1 0 1 0 0,0 0-1 0 0,-1 0 0 0 0,-2 1-21 0 0,-9 8 100 0 0,-8 10-100 0 0,18-18 32 0 0,6-4 70 0 0,1-2 6 0 0,0 0-4 0 0,-1 2-17 0 0,-2 9-70 0 0,5 1-17 0 0,4-1 0 0 0,-5-10 0 0 0,0 0 0 0 0,0-1 0 0 0,0 1 0 0 0,0 0 0 0 0,0-1 0 0 0,0 1 0 0 0,0 0 0 0 0,0-1 0 0 0,0 1 0 0 0,10 2-27 0 0,17 3-10 0 0,2 4 37 0 0,-15-4 0 0 0,10 7 0 0 0,-19-9 0 0 0,0 0 0 0 0,0-1 0 0 0,2 0 0 0 0,-3-1 0 0 0,0 1 0 0 0,0-1 0 0 0,0 0 0 0 0,0 1 0 0 0,0 0 0 0 0,-1 1 0 0 0,1-1 0 0 0,-1 1 0 0 0,0-1 0 0 0,3 4 0 0 0,-3-2 0 0 0,15 14 0 0 0,-14-13 31 0 0,0-1 1 0 0,-1 0-1 0 0,0 1 0 0 0,0 0 0 0 0,2 3-31 0 0,-4-6 22 0 0,-1 1-1 0 0,1-1 1 0 0,-1 0-1 0 0,0 1 1 0 0,0-1 0 0 0,0 1-1 0 0,0 0 1 0 0,0-1-1 0 0,-1 1 1 0 0,0-1 0 0 0,0 4-22 0 0,0-3 55 0 0,0 0 0 0 0,0 1 1 0 0,-1-1-1 0 0,0 0 1 0 0,0 0-1 0 0,0 0 0 0 0,0 0 1 0 0,-1 0-1 0 0,0 0 0 0 0,1 0 1 0 0,-2 0-1 0 0,1 0 1 0 0,0-1-56 0 0,-13 18 296 0 0,4-4-21 0 0,0-1 0 0 0,-1-1 0 0 0,-1 0 0 0 0,-8 7-275 0 0,20-21 10 0 0,-11 10 194 0 0,0-1 0 0 0,-1 0 0 0 0,0 0 0 0 0,-1-1 0 0 0,-8 4-204 0 0,-11 3 319 0 0,-19 5-319 0 0,40-17-117 0 0,1-1-1 0 0,-1 0 0 0 0,1 0 0 0 0,-1-1 0 0 0,0-1 0 0 0,-9 0 118 0 0,-21-1-2994 0 0,41 0-1964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7.08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5821.30273"/>
      <inkml:brushProperty name="anchorY" value="14881.79492"/>
      <inkml:brushProperty name="scaleFactor" value="0.5"/>
    </inkml:brush>
  </inkml:definitions>
  <inkml:trace contextRef="#ctx0" brushRef="#br0">9 1136 1839 0 0,'0'0'0'0'0,"0"0"160"0"0,0 0 1307 0 0,2 2 1670 0 0,0 0-2123 0 0,0 0-252 0 0,0 0 358 0 0,-1-1-348 0 0,-1 0-36 0 0,1-1-124 0 0,2 1-181 0 0,1 0-36 0 0,5-2-111 0 0,1-2 84 0 0,2-6 69 0 0,0-7 8 0 0,1-7 54 0 0,0-6-56 0 0,1-7-46 0 0,0-6-72 0 0,2-4-125 0 0,0 3-93 0 0,-1 2-23 0 0,1-2 59 0 0,1-2-25 0 0,0-2-27 0 0,0-5 48 0 0,0-5-17 0 0,-1-4-68 0 0,-2 2-54 0 0,-3 7 94 0 0,-1 5-118 0 0,-3 8 36 0 0,-1 1-12 0 0,-1 0 75 0 0,-2 0-96 0 0,-2 2 31 0 0,-2 1 74 0 0,-1 5-108 0 0,-2 5 111 0 0,-1 3-108 0 0,0 5 31 0 0,0 4 84 0 0,-2 1-46 0 0,-1 1 18 0 0,-3 1-2 0 0,0 1 10 0 0,-1 2-88 0 0,-1 1 120 0 0,-1 2-58 0 0,-3 1-56 0 0,-3 1 102 0 0,-1 1-43 0 0,-1 2 14 0 0,-1 1-1 0 0,2 3 0 0 0,2 0 0 0 0,1 5 0 0 0,4 1-74 0 0,3-2 20 0 0,0 5 65 0 0,2 3-12 0 0,1 5-2 0 0,1 1-70 0 0,3 1 94 0 0,1 4-106 0 0,3 5 106 0 0,1 8-32 0 0,2 6 30 0 0,2 8-6 0 0,4 5 3 0 0,3 3-9 0 0,2 0-7 0 0,1-6-73 0 0,-1-7 113 0 0,1-2-19 0 0,0-1-29 0 0,0 0-61 0 0,-1-6 15 0 0,-1-5 65 0 0,-2-6-96 0 0,-1-4 31 0 0,1-2-10 0 0,4 0 0 0 0,3-1 0 0 0,3-2 0 0 0,3-1 0 0 0,2-5-84 0 0,3-2-172 0 0,3-5-133 0 0,-1-3 246 0 0,10-5-3281 0 0,-7-3-13315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2.8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9 213 10279 0 0,'0'0'466'0'0,"-2"-1"-5"0"0,2 0-447 0 0,-1 1 0 0 0,1-1 0 0 0,-1 1 0 0 0,1-1-1 0 0,-1 1 1 0 0,1-1 0 0 0,-1 1 0 0 0,1-1 0 0 0,0 0 0 0 0,-1 1 0 0 0,1-1 0 0 0,-1 0-14 0 0,1-1 8 0 0,0 0 1 0 0,0-1 0 0 0,0 1 0 0 0,0 0 0 0 0,0-1-1 0 0,0 1 1 0 0,0 0 0 0 0,1-3-9 0 0,6-19 116 0 0,-3 14-56 0 0,0-1 0 0 0,1 1-1 0 0,0-1 1 0 0,0 2 0 0 0,1-1 0 0 0,1 0-1 0 0,-1 1 1 0 0,8-7-60 0 0,-8 10-74 0 0,1-1 0 0 0,0 0 0 0 0,0 1 0 0 0,1 1 0 0 0,0-1 1 0 0,0 1-1 0 0,0 0 0 0 0,0 1 0 0 0,1 0 0 0 0,5-1 74 0 0,-13 4-47 0 0,1 1 1 0 0,0 0-1 0 0,-1 0 1 0 0,1 0-1 0 0,0 0 1 0 0,0 0-1 0 0,-1 1 1 0 0,1-1-1 0 0,-1 0 0 0 0,1 1 1 0 0,0 0-1 0 0,-1-1 1 0 0,1 1 46 0 0,2 0-94 0 0,-1 1 60 0 0,0-1 0 0 0,1 1-1 0 0,-1 0 1 0 0,0 0 0 0 0,0 0-1 0 0,0 0 1 0 0,0 0 0 0 0,0 1 0 0 0,-1 0-1 0 0,1-1 1 0 0,-1 1 0 0 0,0 0-1 0 0,0 0 1 0 0,0 0 0 0 0,0 0-1 0 0,0 1 1 0 0,0-1 0 0 0,-1 0-1 0 0,1 3 35 0 0,2 6 17 0 0,-1-1-1 0 0,0 1 0 0 0,-1-1 0 0 0,-1 1 1 0 0,1 6-17 0 0,-1 21 495 0 0,-1 0 0 0 0,-4 23-495 0 0,2-46 280 0 0,-1 0 0 0 0,0-1 0 0 0,-1 0-1 0 0,-4 9-279 0 0,-5 10 1353 0 0,-8 13-1353 0 0,18-40 91 0 0,-1-1 0 0 0,0 1 0 0 0,0-1 0 0 0,-1 0-91 0 0,3-3 80 0 0,-5 0-74 0 0,6-2-62 0 0,0-1 43 0 0,0-1 1 0 0,0 1 0 0 0,0 0 0 0 0,0 0-1 0 0,0-1 1 0 0,0 1 0 0 0,0 0 0 0 0,0-1-1 0 0,0 1 1 0 0,1-1 0 0 0,-1 1 0 0 0,0-1-1 0 0,0 0 1 0 0,1 1 0 0 0,-1-1 0 0 0,0 0 0 0 0,1 0-1 0 0,-1 1 1 0 0,1-1 0 0 0,-1 0 0 0 0,0 0 12 0 0,0-1-14 0 0,0-1 1 0 0,0 1 0 0 0,0 0 0 0 0,0-1 0 0 0,0 1-1 0 0,0-1 1 0 0,0 0 13 0 0,1-3-10 0 0,-1 1-1 0 0,1 0 1 0 0,0-1-1 0 0,1 1 0 0 0,-1 0 1 0 0,1-1-1 0 0,0 1 1 0 0,0 0-1 0 0,1 0 1 0 0,-1 0-1 0 0,1 0 1 0 0,1-2 10 0 0,5-10 64 0 0,1 1 1 0 0,10-14-65 0 0,-12 20 19 0 0,2 0-1 0 0,-1 1 1 0 0,1 0 0 0 0,0 1-1 0 0,8-6-18 0 0,-13 11 0 0 0,0 0 0 0 0,1 0 0 0 0,-1 0 0 0 0,1 1 0 0 0,0-1 0 0 0,-1 1 0 0 0,1 0 0 0 0,0 0 0 0 0,0 1 0 0 0,0 0 0 0 0,1 0 0 0 0,-1 0 0 0 0,3 0 0 0 0,5 1 0 0 0,-5 2 0 0 0,0 1 0 0 0,-1-1 0 0 0,4 3 0 0 0,-5-3 0 0 0,5 4 0 0 0,-4 2 11 0 0,-6-6 44 0 0,0 0 19 0 0,2 5 20 0 0,-2-5 8 0 0,-1-2 2 0 0,0 0-4 0 0,0 0-17 0 0,0 0-10 0 0,0 0-1 0 0,1-2-12 0 0,2-6-53 0 0,0-1-1 0 0,5-7-6 0 0,4-11-1 0 0,-5 11-46 0 0,0 0 0 0 0,1 0 0 0 0,1 1 0 0 0,2-2 47 0 0,-9 15-7 0 0,0 0-1 0 0,0-1 1 0 0,0 1-1 0 0,0 0 1 0 0,0 1-1 0 0,0-1 1 0 0,0 0-1 0 0,1 0 8 0 0,9-4 0 0 0,-8 5 0 0 0,1-1 0 0 0,-1 1 0 0 0,0 0 0 0 0,1 1 0 0 0,-1-1 0 0 0,3 1 0 0 0,9 0 0 0 0,-11 1 16 0 0,-1 0 0 0 0,0 0-1 0 0,0 0 1 0 0,1 1 0 0 0,-1-1-1 0 0,0 1 1 0 0,0 0-1 0 0,-1 0 1 0 0,1 1 0 0 0,0-1-1 0 0,0 1-15 0 0,1 1 55 0 0,0 1 0 0 0,-1 0-1 0 0,1 0 1 0 0,-1 0 0 0 0,0 0-1 0 0,0 1 1 0 0,0-1-55 0 0,3 9 99 0 0,0-1 0 0 0,-1 1 0 0 0,-1 0 0 0 0,0 0 0 0 0,0 1 1 0 0,-1 3-100 0 0,0 3 99 0 0,0 0 1 0 0,-2 0 0 0 0,-1 5-100 0 0,0 64 434 0 0,-1-45-277 0 0,-2-1-267 0 0,2-42-106 0 0,0-2-599 0 0,0 0-265 0 0,-1 3-52 0 0,-1 7-11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3.1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0 9215 0 0,'-2'2'707'0'0,"-4"7"-464"0"0,-2 2-63 0 0,7-7 37 0 0,0-1 1 0 0,0 1-1 0 0,0 0 1 0 0,0 0-1 0 0,0-1 1 0 0,1 1-1 0 0,0 3-217 0 0,0 29 2203 0 0,1-15-1594 0 0,-1-5-620 0 0,0 1-100 0 0,0 1 0 0 0,3 12 111 0 0,-1-12-344 0 0,-1 0-1 0 0,-1 1 1 0 0,-2 15 344 0 0,1-24-166 0 0,3 18-456 0 0,-1-4-690 0 0,-1-22 781 0 0,0-2-613 0 0,0 0-2407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3.5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0 109 13359 0 0,'0'0'612'0'0,"0"0"-14"0"0,3 0-370 0 0,14-2-133 0 0,0-1 0 0 0,-1-1 0 0 0,1 0 0 0 0,11-5-95 0 0,79-26 310 0 0,-69 23-203 0 0,35-6-107 0 0,-3 2-4911 0 0,-50 10 307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5.4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58 170 1375 0 0,'0'0'240'0'0,"0"0"470"0"0,0 0 202 0 0,0 0 44 0 0,0 0-56 0 0,0 0-280 0 0,0 0-127 0 0,0 0-21 0 0,0 0-24 0 0,0 0-73 0 0,0 0-30 0 0,0 0-8 0 0,0 0-19 0 0,0 0-78 0 0,0 0-31 0 0,1-2-8 0 0,14-23 193 0 0,-8 14-143 0 0,-1 0 0 0 0,3-7-251 0 0,-4 9 107 0 0,0 1-1 0 0,1 0 1 0 0,-1 0-1 0 0,2 0 1 0 0,-1 1-1 0 0,1 0 1 0 0,2-1-107 0 0,-9 8 6 0 0,5-5 76 0 0,0 1 0 0 0,0 1-1 0 0,1-1 1 0 0,5-2-82 0 0,2-1 145 0 0,-10 5-90 0 0,1 0 0 0 0,0 1 0 0 0,0 0 0 0 0,0-1 0 0 0,-1 2-1 0 0,1-1 1 0 0,4 0-55 0 0,-6 1 31 0 0,1 0 1 0 0,-1 0-1 0 0,0 0 0 0 0,0 0 0 0 0,1 1 0 0 0,-1-1 0 0 0,0 1 0 0 0,0-1 0 0 0,0 1 0 0 0,0 0-31 0 0,5 1 55 0 0,-1 0-43 0 0,-1-1 1 0 0,0 1 0 0 0,0 1 0 0 0,0-1 0 0 0,0 1-1 0 0,0 0 1 0 0,-1 0 0 0 0,1 0 0 0 0,-1 0-1 0 0,1 1 1 0 0,-1 0 0 0 0,-1 0 0 0 0,1 0 0 0 0,0 0-1 0 0,-1 1 1 0 0,0-1 0 0 0,0 1 0 0 0,0 0-1 0 0,-1 0 1 0 0,1 0 0 0 0,-1 0 0 0 0,0 0 0 0 0,-1 1-1 0 0,1-1-12 0 0,0 6 4 0 0,0 0-1 0 0,-1 0 0 0 0,0 0 1 0 0,0 0-1 0 0,-1 0 0 0 0,0 0 1 0 0,-1 2-4 0 0,-4 24 90 0 0,-6 18-90 0 0,5-23 33 0 0,-1-4 82 0 0,0 0 0 0 0,-2 0 0 0 0,-2-1 0 0 0,0-1 0 0 0,-1 0 0 0 0,-2-1 0 0 0,-9 13-115 0 0,-12 24 324 0 0,22-37-120 0 0,-2 0 0 0 0,0-2 0 0 0,-8 10-204 0 0,0-7 32 0 0,-2 0 0 0 0,-2 1-32 0 0,21-22 0 0 0,4-3 0 0 0,0 0 0 0 0,0 0 0 0 0,-1 0 0 0 0,1 0 0 0 0,-3 1 0 0 0,-6 1 0 0 0,11-4 0 0 0,-1 0 0 0 0,0 0 0 0 0,0 0 0 0 0,0 0 0 0 0,1 0 0 0 0,-1 0 0 0 0,0 0 0 0 0,0 0 0 0 0,1-1 0 0 0,-1 1 0 0 0,0 0 0 0 0,0-1 0 0 0,-1 0-1 0 0,1 0 0 0 0,-1 0 0 0 0,1 0 0 0 0,0 0 0 0 0,-1-1 0 0 0,1 1 0 0 0,0-1 0 0 0,0 1 0 0 0,0-1 0 0 0,0 1 0 0 0,0-1 0 0 0,0 0 0 0 0,1 0 0 0 0,-1 1 0 0 0,0-1-1 0 0,1 0 1 0 0,-1 0 0 0 0,1 1 0 0 0,0-1 0 0 0,0-2 1 0 0,-1 2-1 0 0,1 1-1 0 0,0-1 0 0 0,0 0 0 0 0,0 0 0 0 0,0 0 1 0 0,0 1-1 0 0,1-1 0 0 0,-1 0 0 0 0,0 0 1 0 0,1 1-1 0 0,0-1 0 0 0,-1 0 0 0 0,1 1 0 0 0,0-1 1 0 0,0 0-1 0 0,0 1 0 0 0,0-1 0 0 0,0 1 1 0 0,0 0-1 0 0,0-1 0 0 0,0 1 0 0 0,1-1 2 0 0,11-6-14 0 0,-8 5 15 0 0,0 0-1 0 0,-1 0 1 0 0,5-4-1 0 0,-4 3 0 0 0,1 0 0 0 0,0-1 0 0 0,0 2 0 0 0,0-1 0 0 0,6-2 0 0 0,35-13 0 0 0,-34 14 0 0 0,4 0 7 0 0,-1-1-1 0 0,1 2 0 0 0,0 0 1 0 0,1 1-1 0 0,-1 1 1 0 0,1 1-1 0 0,-1 0 0 0 0,1 1 1 0 0,-1 1-1 0 0,12 2-6 0 0,-21-1-4 0 0,-1 0 0 0 0,0 0 0 0 0,0 0 0 0 0,0 1 0 0 0,4 2 4 0 0,33 20-58 0 0,-32-18 34 0 0,-6-3-8 0 0,4 2-240 0 0,1 0-1 0 0,-2 1 1 0 0,1 0-1 0 0,4 5 273 0 0,-4-2-448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6.0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0 992 5527 0 0,'0'0'423'0'0,"0"0"-175"0"0,0 0 299 0 0,1-2 158 0 0,0-10 196 0 0,-1 8-769 0 0,0 0-1 0 0,1 0 1 0 0,0 0-1 0 0,0 0 0 0 0,0 0 1 0 0,0 1-1 0 0,0-1 1 0 0,1 0-1 0 0,0 0-131 0 0,2-3 49 0 0,1 0 0 0 0,-1 0-1 0 0,2 0 1 0 0,-1 1 0 0 0,4-3-49 0 0,2-4 17 0 0,-1 0-1 0 0,0 0 1 0 0,5-10-17 0 0,-1 3 3 0 0,6-9-1 0 0,-2 4 56 0 0,13-25-58 0 0,-19 29 42 0 0,-5 10 41 0 0,-1 0 1 0 0,-1 0-1 0 0,1-2-83 0 0,21-58 1103 0 0,17-73-1103 0 0,-31 93 125 0 0,11-52 133 0 0,-19 75-169 0 0,-1 1 0 0 0,0-23-89 0 0,0 7 0 0 0,-2 30 0 0 0,-1 0 0 0 0,0 1 0 0 0,-2-13 0 0 0,1 15-1 0 0,0 5-1 0 0,-1 1 1 0 0,1-1-1 0 0,-1 0 0 0 0,0 1 1 0 0,-1-1-1 0 0,1 1 0 0 0,-1-1 1 0 0,0-1 1 0 0,0 3-59 0 0,-6-1 32 0 0,6 3 25 0 0,0 1 0 0 0,0-1 0 0 0,0 1 0 0 0,0 0-1 0 0,0 0 1 0 0,0 0 0 0 0,0 0 0 0 0,0 0 0 0 0,0 0 0 0 0,0 1-1 0 0,0-1 1 0 0,0 0 0 0 0,0 1 0 0 0,0 0 0 0 0,0-1 0 0 0,1 1-1 0 0,-1 0 1 0 0,-1 1 2 0 0,-1 0-2 0 0,1 0-1 0 0,-1 0 0 0 0,1 1 1 0 0,0 0-1 0 0,0-1 1 0 0,0 1-1 0 0,0 0 0 0 0,-2 4 3 0 0,-7 12 98 0 0,0 1-1 0 0,2 0 1 0 0,-5 13-98 0 0,-2 4 115 0 0,-10 26 447 0 0,2 2-1 0 0,2 6-561 0 0,9-27 305 0 0,2 1 0 0 0,2 0 0 0 0,-2 32-305 0 0,7-35 263 0 0,3 0 0 0 0,2 28-263 0 0,1-48 130 0 0,1 1 0 0 0,2 0 0 0 0,0-1 0 0 0,1 0 0 0 0,6 16-130 0 0,-7-26 53 0 0,0-1 0 0 0,1 1 1 0 0,0-1-1 0 0,1 0 0 0 0,0 0 1 0 0,6 6-54 0 0,1 0 13 0 0,0-1 1 0 0,2 0 0 0 0,-1-1 0 0 0,2-1-1 0 0,0 0 1 0 0,6 3-14 0 0,-8-10-48 0 0,0 0-1 0 0,0-1 1 0 0,1 0-1 0 0,0-1 1 0 0,12 2 48 0 0,-19-5-205 0 0,1 0 0 0 0,-1-1 0 0 0,0 0 0 0 0,3-1 205 0 0,19-1-3846 0 0,-9-2-798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7.1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1139 3223 0 0,'0'0'447'0'0,"0"0"666"0"0,0 0 294 0 0,0 0 58 0 0,0 0-155 0 0,0 0-685 0 0,1 0-302 0 0,4-3-231 0 0,-2 1 1 0 0,1-1-1 0 0,0 0 1 0 0,0 0-1 0 0,-1-1 0 0 0,0 1 1 0 0,1-1-1 0 0,-1 0-92 0 0,7-9 307 0 0,6-11-307 0 0,4-9 146 0 0,7-10-22 0 0,-13 21-74 0 0,-2 1 1 0 0,9-22-51 0 0,6-11 51 0 0,-10 19 44 0 0,-1-1 1 0 0,8-31-96 0 0,-17 47 51 0 0,18-56 119 0 0,2-2 164 0 0,11-18-334 0 0,-10 28 219 0 0,10-39-219 0 0,5-43 93 0 0,-40 137 7 0 0,0 1-1 0 0,1-10-99 0 0,-3 17 56 0 0,-1 0-1 0 0,0 0 1 0 0,0-1 0 0 0,0 1-1 0 0,0 0 1 0 0,-1 0 0 0 0,0 0-1 0 0,0-2-55 0 0,0 5 45 0 0,0-1 1 0 0,0 1-1 0 0,0 0 0 0 0,0-1 0 0 0,-1 1 0 0 0,1 0 0 0 0,-1-1-45 0 0,0 1 98 0 0,0 2-38 0 0,-2-2-41 0 0,0 1-1 0 0,0 0 1 0 0,0 0 0 0 0,0 0 0 0 0,0 0 0 0 0,-3 0-19 0 0,3 3 59 0 0,-2 4-50 0 0,-1-1 2 0 0,0 1-1 0 0,0 0 1 0 0,1 1 0 0 0,0-1-1 0 0,0 1 1 0 0,0 0 0 0 0,1 1-1 0 0,-3 5-10 0 0,-26 51-2 0 0,-2 4 3 0 0,30-54 3 0 0,0 1 0 0 0,1 0 0 0 0,-4 14-4 0 0,-1 18 180 0 0,1 1 0 0 0,2 1 0 0 0,3-1 0 0 0,1 47-180 0 0,5 29 517 0 0,-1-103-395 0 0,2-1-1 0 0,1 6-121 0 0,3 24 101 0 0,-5-21-29 0 0,2-1 0 0 0,5 20-72 0 0,-5-31-26 0 0,3 12 158 0 0,1 0 0 0 0,6 11-132 0 0,-10-31-26 0 0,0 1-1 0 0,1-1 1 0 0,0-1-1 0 0,1 1 0 0 0,-1-1 1 0 0,2 1-1 0 0,-1-2 1 0 0,1 1-1 0 0,0-1 27 0 0,-3-4-33 0 0,-1 0 0 0 0,1 0 0 0 0,0 0 0 0 0,-1 0 0 0 0,1-1 0 0 0,0 0 0 0 0,3 1 33 0 0,-5-2-437 0 0,1 0 1 0 0,0 0 0 0 0,0 0-1 0 0,0-1 1 0 0,0 1 0 0 0,0-1 0 0 0,0 0-1 0 0,0 0 1 0 0,0 0 0 0 0,0 0-1 0 0,3-1 437 0 0,8-2-4528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7.6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45 6911 0 0,'0'0'528'0'0,"0"0"-260"0"0,0 0 174 0 0,0 0 114 0 0,0 0 20 0 0,0 0-38 0 0,3 0-184 0 0,52-5 1271 0 0,12 2-1625 0 0,-28 3 352 0 0,0-2-1 0 0,0-2 1 0 0,32-7-352 0 0,-33 4 227 0 0,8 1-227 0 0,-14 3 15 0 0,-4 0 3 0 0,1 2 1 0 0,3 1-19 0 0,10 0-42 0 0,-7 1-280 0 0,17 2 322 0 0,23 2-994 0 0,-67-5 545 0 0,0 1 0 0 0,0 0 0 0 0,3 1 449 0 0,4 1-1068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7.9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6447 0 0,'0'0'499'0'0,"0"0"-200"0"0,0 0 381 0 0,4 0 198 0 0,16 2 1382 0 0,18 0-2260 0 0,-28-2 241 0 0,1 1 0 0 0,-1 1 0 0 0,5 1-241 0 0,-4-1 192 0 0,1 0-1 0 0,8 0-191 0 0,-15-2 19 0 0,30 1 270 0 0,22 4-289 0 0,-31-1 61 0 0,-14-3-11 0 0,1 1-1 0 0,-1 0 0 0 0,0 0 0 0 0,0 2 1 0 0,0 0-1 0 0,11 4-49 0 0,-19-5 30 0 0,1-1-1 0 0,0 1 1 0 0,-1 0 0 0 0,1 0-1 0 0,-1 1 1 0 0,0-1 0 0 0,0 1 0 0 0,0 0-1 0 0,-1 0 1 0 0,3 3-30 0 0,-4-3 39 0 0,0-1 0 0 0,0 0 0 0 0,-1 1-1 0 0,1-1 1 0 0,-1 1 0 0 0,0 0 0 0 0,0-1 0 0 0,0 1 0 0 0,0 0 0 0 0,0 0-1 0 0,-1 0 1 0 0,0 0 0 0 0,0 0 0 0 0,0-1 0 0 0,0 2-39 0 0,-3 17 320 0 0,-1-1 0 0 0,-1 1 1 0 0,-1-1-1 0 0,-3 8-320 0 0,-36 82 838 0 0,35-86-720 0 0,-1 1-14 0 0,-1 0 0 0 0,-2-2 0 0 0,-8 14-104 0 0,9-17 16 0 0,11-17-18 0 0,0 0 1 0 0,-1 1-1 0 0,0-1 1 0 0,0 0-1 0 0,0 0 0 0 0,0-1 1 0 0,0 1-1 0 0,-1-1 1 0 0,0 1-1 0 0,-1 0 2 0 0,4-3-192 0 0,0 0 0 0 0,-1-1 0 0 0,1 1-1 0 0,-1 0 1 0 0,1-1 0 0 0,0 1 0 0 0,-1-1 0 0 0,1 1-1 0 0,-1-1 1 0 0,0 0 0 0 0,1 0 0 0 0,-1 0 192 0 0,0 0-5078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8.7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0 230 3223 0 0,'0'0'143'0'0,"0"0"232"0"0,0 0 870 0 0,0 0 383 0 0,1-2 72 0 0,4-6-1071 0 0,-1 0 0 0 0,0-1-1 0 0,-1 0 1 0 0,2-8-629 0 0,2-4 232 0 0,-2 5-145 0 0,-1 6-35 0 0,-1 0-1 0 0,2 0 1 0 0,2-5-52 0 0,2-3 16 0 0,-7 13-9 0 0,0 1 0 0 0,0-1 0 0 0,0 1 0 0 0,1 0 0 0 0,0 0-1 0 0,0 0 1 0 0,2-2-7 0 0,4-2 0 0 0,-8 8 0 0 0,31-21 0 0 0,-29 19 0 0 0,1 1 0 0 0,-1-1 0 0 0,0 1 0 0 0,0-1 0 0 0,1 1 0 0 0,-1 0 0 0 0,0 1 0 0 0,1-1 0 0 0,1 0 0 0 0,-4 1 0 0 0,0 0 0 0 0,0 1 0 0 0,0-1 0 0 0,0 0 0 0 0,0 0 0 0 0,0 0 0 0 0,0 1 0 0 0,0-1 0 0 0,0 1 0 0 0,0-1 0 0 0,3 3 19 0 0,0-1-1 0 0,0 1 0 0 0,0 0 0 0 0,0 0 0 0 0,-1 0 1 0 0,1 1-1 0 0,-1-1 0 0 0,0 1 0 0 0,0 0 0 0 0,2 3-18 0 0,4 8 113 0 0,-1 0 0 0 0,2 6-113 0 0,-3-5 53 0 0,0 0-1 0 0,-2 0 0 0 0,0 0 1 0 0,-1 1-1 0 0,-1 0 0 0 0,1 7-52 0 0,-2 5 109 0 0,0-1 1 0 0,-2 1-1 0 0,-2 13-109 0 0,-1-18 241 0 0,-1 0 0 0 0,-3 8-241 0 0,0 1 303 0 0,-5 21 1046 0 0,-5 9-1349 0 0,16-60 200 0 0,1-3-17 0 0,0 0-75 0 0,0 0-39 0 0,-2-2-5 0 0,-1 0-77 0 0,1-1 0 0 0,0 0 0 0 0,-1 1 0 0 0,1-1-1 0 0,0 0 1 0 0,0 0 0 0 0,1 0 0 0 0,-1-1 0 0 0,1 1 0 0 0,0 0-1 0 0,-1-1 1 0 0,1 1 0 0 0,1-1 0 0 0,-1 1 0 0 0,0-2 13 0 0,0-6-154 0 0,-1-1 0 0 0,2 1 0 0 0,0-1 0 0 0,0-4 154 0 0,2-7-348 0 0,1 0-1 0 0,1 0 1 0 0,1 1-1 0 0,1-1 1 0 0,1 1-1 0 0,1 1 349 0 0,-5 12-35 0 0,1 0 1 0 0,0 0-1 0 0,1 1 0 0 0,-1-1 0 0 0,2 1 0 0 0,-1 0 0 0 0,1 1 0 0 0,0-1 1 0 0,1 1-1 0 0,0 1 0 0 0,0-1 0 0 0,0 1 0 0 0,1 0 0 0 0,0 1 35 0 0,7-4 0 0 0,0 0 0 0 0,0 1 0 0 0,15-5 0 0 0,-18 9 0 0 0,-8 2 0 0 0,0 0 0 0 0,0 1 0 0 0,0 0 0 0 0,-1 0 0 0 0,1 0 0 0 0,0 0 0 0 0,0 1 0 0 0,4-1 0 0 0,10 3 14 0 0,-2 1 52 0 0,-13-2-54 0 0,11 4 45 0 0,9 11-35 0 0,-22-16-19 0 0,0 1 1 0 0,-1-1-1 0 0,1 1 1 0 0,-1-1-1 0 0,1 1 1 0 0,-1-1-1 0 0,1 1 1 0 0,-1-1-1 0 0,1 1 1 0 0,-1-1-1 0 0,0 1 1 0 0,1 0-1 0 0,-1-1 1 0 0,0 1-1 0 0,1 0 1 0 0,-1 0-4 0 0,1 1 9 0 0,5 9 53 0 0,-5-8-53 0 0,0 0 47 0 0,1-4 8 0 0,1 0-49 0 0,1-1-14 0 0,11-7-4 0 0,2-3 77 0 0,14-6-74 0 0,-31 18 10 0 0,1 0 0 0 0,0-1 0 0 0,0 1 0 0 0,0 0 0 0 0,-1 0 0 0 0,1-1 0 0 0,0 1 1 0 0,0 0-1 0 0,0 0 0 0 0,-1 0 0 0 0,1 0 0 0 0,0 0 0 0 0,0 0 0 0 0,0 1 0 0 0,-1-1 0 0 0,2 0-10 0 0,1 1 31 0 0,4-1 19 0 0,0 1 0 0 0,0 0 0 0 0,0 0 1 0 0,0 1-1 0 0,0 0 0 0 0,0 0 1 0 0,0 1-1 0 0,-1 0 0 0 0,0 0 0 0 0,5 3-50 0 0,-5-2 15 0 0,-1-1 3 0 0,1 1 0 0 0,-1 0 0 0 0,0 1 1 0 0,0-1-1 0 0,0 1 0 0 0,-1 0 0 0 0,1 0 0 0 0,0 2-18 0 0,6 11 1 0 0,-2-1-1 0 0,0 1 0 0 0,-1 1 1 0 0,5 18-1 0 0,2 15-55 0 0,0 10 55 0 0,-15-61-237 0 0,0 0 0 0 0,0 0-1 0 0,0 0 1 0 0,1 0 0 0 0,-1 0 0 0 0,0 0 0 0 0,1-1-1 0 0,-1 1 1 0 0,1 0 0 0 0,-1 0 0 0 0,1 0 237 0 0,1 1-1090 0 0,-1 1-2950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9.1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0 9671 0 0,'0'0'440'0'0,"0"0"-5"0"0,0 2-154 0 0,8 26 1789 0 0,-4-18-1653 0 0,-1 1 0 0 0,0 0 1 0 0,-1 0-1 0 0,0 2-417 0 0,2 45-160 0 0,-3 1-1 0 0,-3 0 1 0 0,-2 0 0 0 0,-6 24 160 0 0,5-53-300 0 0,-3 23-376 0 0,-3 10-1126 0 0,11-60 830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8.43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6684.95703"/>
      <inkml:brushProperty name="anchorY" value="14529.60449"/>
      <inkml:brushProperty name="scaleFactor" value="0.5"/>
    </inkml:brush>
  </inkml:definitions>
  <inkml:trace contextRef="#ctx0" brushRef="#br0">13 798 1839 0 0,'0'0'0'0'0,"-2"1"160"0"0,-1 1-186 0 0,0-1 1863 0 0,1 0 1976 0 0,1 0-1926 0 0,0-1-1452 0 0,2 2 157 0 0,0 1-512 0 0,6 0 38 0 0,2-1-131 0 0,2 0 120 0 0,1-2-31 0 0,2-2-92 0 0,-1-2 142 0 0,4-5-36 0 0,-1-3-25 0 0,0-2 3 0 0,2-5 72 0 0,2-7-23 0 0,3-7 21 0 0,1-8 6 0 0,1-5-86 0 0,1-3 54 0 0,2-1 55 0 0,0 3-92 0 0,1 4-6 0 0,-3 8-74 0 0,-2 8 99 0 0,-18 22-71 0 0,0 0 1 0 0,0 0-1 0 0,1 0-23 0 0,-3 2 15 0 0,1 1 0 0 0,0 0 0 0 0,-1 0 0 0 0,5-2-15 0 0,-5 3 26 0 0,2-1 0 0 0,-1 1 0 0 0,0 0 0 0 0,2 0-26 0 0,-2 0 21 0 0,1 1-1 0 0,0-1 1 0 0,3 2-21 0 0,17 2 67 0 0,-3 5-2 0 0,-1 2-1 0 0,0 4 38 0 0,4 8 119 0 0,3 11-22 0 0,-15-13 25 0 0,3 5-224 0 0,-2 2 288 0 0,1 4-288 0 0,13 37 373 0 0,-5 8-48 0 0,-4 3-5 0 0,-4 0-33 0 0,-7-3-40 0 0,-5-11-142 0 0,-4-11-29 0 0,-1-37-3 0 0,-3 12-73 0 0,-4 9 176 0 0,6-31-156 0 0,-1 0 0 0 0,0 0 0 0 0,0 1-20 0 0,1-4 30 0 0,0 0 0 0 0,0-1-1 0 0,0 1 1 0 0,-2 1-30 0 0,2-3 9 0 0,1 0 0 0 0,-1-1 0 0 0,1 1 0 0 0,-1-1 1 0 0,1 0-1 0 0,-1 0 0 0 0,-1 1-9 0 0,2-1 7 0 0,-1 0 1 0 0,1 0 0 0 0,0-1-1 0 0,-1 1 1 0 0,1-1-1 0 0,-1 1 1 0 0,1-1-1 0 0,0 0 1 0 0,-2 0-8 0 0,2 0 6 0 0,-1 0 1 0 0,1 0 0 0 0,-1 0-1 0 0,1-1 1 0 0,-1 1-1 0 0,1 0 1 0 0,-1-1-1 0 0,1 1 1 0 0,0-1-1 0 0,-1 0-6 0 0,-1-1 17 0 0,1 1 0 0 0,0-1 0 0 0,-1 0 0 0 0,1 0 0 0 0,0 0 0 0 0,-1-2-17 0 0,-1-1 22 0 0,1 0 1 0 0,-1 0 0 0 0,1 0-1 0 0,0-1-22 0 0,-1-5-8 0 0,0 0 0 0 0,-2-6 8 0 0,-5-33 16 0 0,2-2-16 0 0,4-1 0 0 0,4-4 0 0 0,6-6 0 0 0,0 30 0 0 0,1 0 0 0 0,11-35 0 0 0,-8 42-84 0 0,7-13 84 0 0,-6 16 24 0 0,7-10-24 0 0,-8 17-12 0 0,10-13 12 0 0,-12 20-28 0 0,0 1 0 0 0,0 0 0 0 0,5-3 28 0 0,-6 5 8 0 0,1 0 0 0 0,0 1 0 0 0,5-3-8 0 0,-6 3-4 0 0,1 2 0 0 0,0-1 0 0 0,4-1 4 0 0,-5 3-21 0 0,-1 1 0 0 0,0-1 0 0 0,0 1 0 0 0,6-1 21 0 0,-6 2 5 0 0,1 0 0 0 0,-1 0 0 0 0,0 0-1 0 0,0 1 1 0 0,2 0-5 0 0,-2 0-3 0 0,1 0 0 0 0,0 0 0 0 0,-1 1 0 0 0,3 1 3 0 0,-3-1 0 0 0,1 1 0 0 0,-1-1 0 0 0,0 1 0 0 0,0 1 0 0 0,0 0 0 0 0,0-1 0 0 0,-1 1 0 0 0,0 0 0 0 0,3 3 0 0 0,-2 0 0 0 0,0 0 0 0 0,0 0 0 0 0,1 5 0 0 0,1 1 0 0 0,-1 1 0 0 0,1 1 0 0 0,9 30 75 0 0,-4-1-96 0 0,-1 1 134 0 0,-4-5-30 0 0,-2-4-101 0 0,-2-6 146 0 0,-2-6-48 0 0,-1-7-2 0 0,-1-6 4 0 0,0-11-50 0 0,-1-2-2 0 0,1-17 36 0 0,1-19-76 0 0,2-18 20 0 0,4-16-10 0 0,4-11 0 0 0,6-9 0 0 0,3 6 0 0 0,4 8 0 0 0,4 3 0 0 0,-14 49 0 0 0,9-16 0 0 0,-11 27 0 0 0,0-1 0 0 0,12-13 0 0 0,-12 19 0 0 0,0-1 0 0 0,0 1 0 0 0,10-6 0 0 0,-10 9 0 0 0,0 0 0 0 0,0 0 0 0 0,1 2 0 0 0,4-3 0 0 0,-6 5 28 0 0,1-1 0 0 0,0 1 0 0 0,0 1 0 0 0,0 0 0 0 0,0 0-28 0 0,-1 2 37 0 0,-1 0 0 0 0,1 0 0 0 0,0 1-1 0 0,0-1 1 0 0,7 3-37 0 0,-7 0 46 0 0,0 0-1 0 0,-1 0 0 0 0,1 1 1 0 0,-1 0-1 0 0,7 4-45 0 0,-5-2 73 0 0,0 1-1 0 0,0 1 1 0 0,-1 0 0 0 0,7 6-73 0 0,-3 0 64 0 0,0 0 1 0 0,0 1 0 0 0,-1 3-65 0 0,6 4 51 0 0,11 21-51 0 0,11 24 15 0 0,0 7-51 0 0,4 11-399 0 0,0-1-7694 0 0,-9-15-1887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39.4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26 8751 0 0,'0'0'399'0'0,"0"0"-4"0"0,2 2-66 0 0,4 6 654 0 0,-5-7-937 0 0,-1-1 0 0 0,0 0 0 0 0,0 0 1 0 0,0 0-1 0 0,0 0 0 0 0,0 1 0 0 0,0-1 1 0 0,0 0-1 0 0,1 0 0 0 0,-1 0 0 0 0,0 0 1 0 0,0 0-1 0 0,0 0 0 0 0,0 0 0 0 0,0 0 0 0 0,1 1 1 0 0,-1-1-1 0 0,0 0 0 0 0,0 0 0 0 0,0 0 1 0 0,0 0-1 0 0,1 0 0 0 0,-1 0 0 0 0,0 0 1 0 0,0 0-1 0 0,0 0 0 0 0,1 0 0 0 0,-1 0-46 0 0,8 1 1002 0 0,1 0-624 0 0,-1 0 0 0 0,1-1-1 0 0,-1 0 1 0 0,1 0-1 0 0,-1 0 1 0 0,1-1 0 0 0,3-2-378 0 0,0 0 5 0 0,1 0-2 0 0,0-1-1 0 0,-1 0 0 0 0,1-1 0 0 0,1-2-2 0 0,-9 5-18 0 0,-1 0 0 0 0,1 0-1 0 0,0 1 1 0 0,-1 0 0 0 0,1 0-1 0 0,0 0 1 0 0,4 0 18 0 0,34 0-2412 0 0,-30 1-565 0 0,-11 0-1454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40.2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9 968 11255 0 0,'-8'18'1023'0'0,"8"-18"-831"0"0,0 0-115 0 0,14-20 7 0 0,12-29-118 0 0,-3-1-1 0 0,-1-5 35 0 0,24-52-11 0 0,26-38 222 0 0,-50 97-70 0 0,-2-1 1 0 0,10-39-142 0 0,-11 28 70 0 0,-7 24-60 0 0,-2 0 0 0 0,4-28-10 0 0,-8 33-80 0 0,-3 23 60 0 0,-2 0 0 0 0,1 0 0 0 0,-1 0 0 0 0,0-6 20 0 0,-1 3 0 0 0,1 2 0 0 0,-1 1 0 0 0,-1 0 0 0 0,0-1 0 0 0,-1-5 0 0 0,2 12 0 0 0,-1 0 0 0 0,1-1 0 0 0,-1 1 0 0 0,0 0 0 0 0,0 0 0 0 0,0 1 0 0 0,0-1 0 0 0,0 0 0 0 0,0 0 0 0 0,-1 0 0 0 0,1 1 0 0 0,0-1 0 0 0,-1 1 0 0 0,1-1 0 0 0,-1 1 0 0 0,0-1 0 0 0,1 1 0 0 0,-1 0 0 0 0,0 0 0 0 0,-1-1 0 0 0,0 1 10 0 0,1 0 0 0 0,-1 0 0 0 0,1 0 0 0 0,-1 0-1 0 0,1 1 1 0 0,-1-1 0 0 0,0 1 0 0 0,1-1 0 0 0,-2 1-10 0 0,2 0 8 0 0,0 1 1 0 0,0-1 0 0 0,1 0 0 0 0,-1 1-1 0 0,0-1 1 0 0,1 1 0 0 0,-1 0 0 0 0,-1 0-9 0 0,-4 2 23 0 0,4-2-14 0 0,0 1 1 0 0,0-1-1 0 0,1 0 1 0 0,-1 1 0 0 0,1 0-1 0 0,0-1 1 0 0,-1 1-1 0 0,1 0 1 0 0,0 0-1 0 0,0 0 1 0 0,0 1 0 0 0,-1 1-10 0 0,-2 4 24 0 0,0 0 0 0 0,0 0 0 0 0,0 3-24 0 0,-3 5 18 0 0,-4 8 23 0 0,1 2-1 0 0,1-1 1 0 0,2 1 0 0 0,0 1-1 0 0,2 0 1 0 0,0 1-41 0 0,-21 151 835 0 0,23-130-345 0 0,2 1 0 0 0,2 1 0 0 0,5 27-490 0 0,3-6 672 0 0,4 0 0 0 0,5 8-672 0 0,-15-70 40 0 0,1 0 0 0 0,0 0 0 0 0,0 0 0 0 0,1 0 0 0 0,1-1 0 0 0,-1 0 0 0 0,2 0 0 0 0,-1 0 0 0 0,1 0 0 0 0,0-1 0 0 0,1 0 0 0 0,0 0 0 0 0,0-1 0 0 0,3 2-40 0 0,-7-7 11 0 0,0 0 0 0 0,1 0-1 0 0,-1 0 1 0 0,0-1-1 0 0,1 1 1 0 0,-1-1 0 0 0,1 0-1 0 0,-1 0 1 0 0,1 0 0 0 0,0-1-1 0 0,-1 1 1 0 0,1-1 0 0 0,0 0-1 0 0,1 0-10 0 0,8 0 31 0 0,1-1-1 0 0,-1-1 0 0 0,5-1-30 0 0,-5 0 11 0 0,9 0-26 0 0,0-2-1 0 0,6-3 16 0 0,-19 6-54 0 0,0-2 0 0 0,-1 1 0 0 0,0-1 1 0 0,0-1-1 0 0,0 1 0 0 0,0-1 0 0 0,0-1 54 0 0,23-20-864 0 0,-1-3-267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2.4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220 47 2303 0 0,'-19'-5'104'0'0,"0"-1"-1"0"0,0-1 0 0 0,-6-3-103 0 0,22 8 311 0 0,-1 1 0 0 0,0-1 0 0 0,0 1 0 0 0,1 0 0 0 0,-4 0-311 0 0,-6-2 603 0 0,-2 0-680 0 0,1 1-1 0 0,-1 0 0 0 0,0 1 1 0 0,-13 1 77 0 0,15 0-534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3.2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 28 4575 0 0,'0'0'208'0'0,"0"0"70"0"0,0 0 163 0 0,0 0 67 0 0,0 0 17 0 0,0 0-15 0 0,0 0-81 0 0,0 0-40 0 0,0 0-5 0 0,0 0-2 0 0,0-2-13 0 0,-9-22 2255 0 0,8 22-2351 0 0,1 2-1 0 0,0 0-10 0 0,0 0-46 0 0,0 0-22 0 0,0 0-2 0 0,0 0-13 0 0,0 0-56 0 0,0 0-26 0 0,0 0-8 0 0,0 3-5 0 0,-1 59 44 0 0,2-52-86 0 0,0 0 0 0 0,2 9-42 0 0,1 9 80 0 0,6 123 240 0 0,-9-86-243 0 0,-1-27-23 0 0,0 12 93 0 0,-7 34-147 0 0,5-58 21 0 0,-1-6 48 0 0,-1 0-1 0 0,0-1 1 0 0,-2 3-69 0 0,2-8 39 0 0,1-2 64 0 0,-1 0-1 0 0,-1 0 0 0 0,0 0 1 0 0,0-1-1 0 0,-5 7-102 0 0,9-16 64 0 0,1-2 0 0 0,0 0 0 0 0,0 0 0 0 0,0 0 0 0 0,0 0 0 0 0,0 0 0 0 0,0 0 0 0 0,2-2 10 0 0,3-1-4 0 0,1-1 1 0 0,-1 0-1 0 0,1-1 1 0 0,-1 1 0 0 0,-1-1-1 0 0,4-3-70 0 0,8-12 210 0 0,1-4-210 0 0,-3 4 115 0 0,5-3-115 0 0,47-50 10 0 0,54-46-10 0 0,-95 99 0 0 0,1 1 0 0 0,17-10 0 0 0,-41 28 0 0 0,6-3-8 0 0,-1-1 1 0 0,1 1-1 0 0,1 1 0 0 0,-1-1 0 0 0,0 1 1 0 0,1 1-1 0 0,0 0 0 0 0,-1 0 0 0 0,1 0 1 0 0,0 1-1 0 0,0 1 0 0 0,7 0 8 0 0,-9 0-6 0 0,-1 0-1 0 0,1 1 1 0 0,-1 0-1 0 0,1 1 1 0 0,-1 0-1 0 0,1-1 1 0 0,-1 2-1 0 0,0-1 0 0 0,0 1 1 0 0,0 0-1 0 0,0 0 1 0 0,-1 1-1 0 0,1 0 1 0 0,-1 0-1 0 0,0 0 1 0 0,0 0-1 0 0,2 3 7 0 0,6 8-1 0 0,0 1 0 0 0,-2 0 0 0 0,1 0-1 0 0,-2 1 1 0 0,0 1 0 0 0,-1-1 0 0 0,-1 2 0 0 0,-1-1-1 0 0,0 1 1 0 0,0 5 1 0 0,11 45 0 0 0,-17-65 0 0 0,-1-2 0 0 0,0 0 0 0 0,1-1 0 0 0,-1 1 0 0 0,1-1 0 0 0,0 1 0 0 0,-1 0 0 0 0,1-1 0 0 0,0 1 0 0 0,0-1 0 0 0,1 2 0 0 0,4 8 0 0 0,4 8-560 0 0,-10-19 358 0 0,0 1-1 0 0,0 0 0 0 0,1-1 0 0 0,-1 1 1 0 0,1-1-1 0 0,-1 1 0 0 0,1 0 1 0 0,-1-1-1 0 0,1 1 0 0 0,-1-1 1 0 0,1 1-1 0 0,-1-1 0 0 0,1 0 1 0 0,0 1-1 0 0,-1-1 0 0 0,1 1 0 0 0,0-1 203 0 0,2 2-1155 0 0,8 4-3676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3.7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258 2 7831 0 0,'-6'-1'294'0'0,"-19"0"296"0"0,23 1-578 0 0,-8 0 433 0 0,0 1-1 0 0,0-1 1 0 0,0 2-1 0 0,-7 1-444 0 0,12-2 82 0 0,-1 1-1 0 0,1 0 0 0 0,0 0 0 0 0,1 0 1 0 0,-1 1-1 0 0,0 0 0 0 0,1-1 0 0 0,-1 2 1 0 0,-2 2-82 0 0,-4 5 10 0 0,0 0 1 0 0,2 0 0 0 0,-1 1-1 0 0,1 1 1 0 0,1-1 0 0 0,0 3-11 0 0,-1 1-9 0 0,2 1 0 0 0,0 0 0 0 0,0 0 0 0 0,2 1 0 0 0,0 0 0 0 0,-1 10 9 0 0,4-12 33 0 0,0 1-1 0 0,1 0 0 0 0,1-1 1 0 0,2 15-33 0 0,-2-24 43 0 0,2 1 0 0 0,-1-1 0 0 0,1 0 0 0 0,-1 0 0 0 0,2 0 0 0 0,-1 0 0 0 0,1 0 0 0 0,0-1 0 0 0,1 1 0 0 0,3 5-43 0 0,-5-11 31 0 0,-1 1 1 0 0,1 0-1 0 0,0-1 0 0 0,-1 1 0 0 0,1-1 0 0 0,0 1 0 0 0,0-1 1 0 0,0 0-1 0 0,0 0 0 0 0,1 1-31 0 0,3 1 98 0 0,-4-2-31 0 0,1 1-1 0 0,0-1 1 0 0,-1 0 0 0 0,1 0 0 0 0,0 0 0 0 0,-1-1 0 0 0,1 1 0 0 0,0-1 0 0 0,0 1 0 0 0,-1-1 0 0 0,1 0-1 0 0,1 0-66 0 0,9 1 332 0 0,-8-2-52 0 0,-1-2-195 0 0,1 0-1 0 0,-1 0 1 0 0,0 0-1 0 0,0-1 1 0 0,0 1-1 0 0,0-1 1 0 0,0 0-1 0 0,-1 0 1 0 0,0 0-1 0 0,0-1 0 0 0,2-2-84 0 0,2-6 155 0 0,0-1-1 0 0,-1 0 0 0 0,3-9-154 0 0,-1-1 121 0 0,-1-1 0 0 0,-1 1 0 0 0,2-23-121 0 0,-7 38 23 0 0,1 0 6 0 0,-1-1 0 0 0,0 0 0 0 0,0 0 1 0 0,-1 0-1 0 0,0 0 0 0 0,-1 0 0 0 0,0 0 0 0 0,-2-3-29 0 0,1 4 35 0 0,0 1 0 0 0,-1 0 0 0 0,0 0 0 0 0,-1 0 0 0 0,1 0 0 0 0,-2 0 0 0 0,1 1 0 0 0,-5-7-35 0 0,8 14-6 0 0,0-1 1 0 0,0 1-1 0 0,1-1 0 0 0,-1 1 1 0 0,0 0-1 0 0,0-1 0 0 0,0 1 1 0 0,1 0-1 0 0,-1 0 0 0 0,0-1 1 0 0,0 1-1 0 0,0 0 0 0 0,0 0 1 0 0,0 0-1 0 0,0 0 0 0 0,0 0 1 0 0,1 0-1 0 0,-1 0 0 0 0,0 0 1 0 0,0 1-1 0 0,0-1 0 0 0,0 0 6 0 0,1 0 4 0 0,-4 2-126 0 0,0 3-219 0 0,0 0 1 0 0,0 1-1 0 0,-3 4 341 0 0,-4 9-4190 0 0,4-6-326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4.4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187 1 1839 0 0,'-1'2'134'0'0,"-15"29"5360"0"0,-7 24-5494 0 0,8-17 3394 0 0,-5 4-3394 0 0,7-14 363 0 0,1 0 1 0 0,0 6-364 0 0,3-7 180 0 0,-2 0-1 0 0,-7 13-179 0 0,7-23 450 0 0,10-16-232 0 0,1-1 6 0 0,-10 0 544 0 0,10-1-729 0 0,0 1-1 0 0,0-1 1 0 0,0 0-1 0 0,0 1 0 0 0,-1-1 1 0 0,1 1-1 0 0,0-1 1 0 0,0 0-1 0 0,-1 1 1 0 0,1-1-1 0 0,-1 1 0 0 0,1-1-38 0 0,-3-3 90 0 0,2 0-15 0 0,-1-1 1 0 0,1 1-1 0 0,0-1 1 0 0,0 0 0 0 0,0 0-1 0 0,0 0 1 0 0,1 0-1 0 0,0 0 1 0 0,0 1-1 0 0,0-1 1 0 0,1 0-1 0 0,0 0 1 0 0,1-4-76 0 0,3-9 77 0 0,0 1 1 0 0,1 0 0 0 0,2-1-78 0 0,-7 16 5 0 0,3-8 11 0 0,0 0 0 0 0,1 0 0 0 0,1 1 0 0 0,0 0-1 0 0,0 0 1 0 0,0 1 0 0 0,1 0 0 0 0,1 0 0 0 0,-1 0 0 0 0,6-3-16 0 0,-9 7-2 0 0,1 1 1 0 0,-1 0-1 0 0,0 1 0 0 0,1-1 0 0 0,0 1 1 0 0,-1 0-1 0 0,1 0 0 0 0,0 0 1 0 0,0 1-1 0 0,0-1 0 0 0,0 1 0 0 0,0 1 1 0 0,0-1-1 0 0,1 1 0 0 0,-1-1 1 0 0,0 2-1 0 0,0-1 0 0 0,0 0 0 0 0,0 1 1 0 0,0 0-1 0 0,1 0 0 0 0,2 2 2 0 0,-1 0-5 0 0,0 0-1 0 0,0 0 0 0 0,0 1 1 0 0,-1 0-1 0 0,0 0 0 0 0,1 0 1 0 0,-2 1-1 0 0,1 0 1 0 0,0 0-1 0 0,-1 1 0 0 0,4 5 6 0 0,3 5-26 0 0,-1 1 0 0 0,-1 0 0 0 0,8 17 26 0 0,-11-21-6 0 0,-1 1-1 0 0,-1 1 1 0 0,0-1-1 0 0,0 1 1 0 0,-2 0-1 0 0,0 0 1 0 0,-1 0-1 0 0,0 1 7 0 0,-1-14 70 0 0,-1-2 51 0 0,0 0 20 0 0,-1-2 3 0 0,0-12-65 0 0,1 1-1 0 0,0-1 1 0 0,0 0-1 0 0,1 1 1 0 0,1-1-1 0 0,1 1 1 0 0,0-2-79 0 0,2-4-4 0 0,1 0 1 0 0,1 0 0 0 0,0 1-1 0 0,8-12 4 0 0,-12 23-10 0 0,1 1 0 0 0,0 0 1 0 0,0 0-1 0 0,0 0 0 0 0,1 0 0 0 0,0 1 0 0 0,0 0 0 0 0,1 0 0 0 0,-1 0 0 0 0,3-1 10 0 0,-5 4-5 0 0,0 0-1 0 0,0 1 1 0 0,0-1 0 0 0,0 1-1 0 0,1-1 1 0 0,-1 1-1 0 0,0 0 1 0 0,1 0-1 0 0,-1 1 1 0 0,0-1-1 0 0,1 1 1 0 0,-1 0 0 0 0,1-1-1 0 0,-1 2 1 0 0,1-1-1 0 0,-1 0 1 0 0,0 1-1 0 0,1-1 1 0 0,-1 1-1 0 0,1 0 1 0 0,-1 0 0 0 0,3 2 5 0 0,2 0-11 0 0,0 2 1 0 0,-1-1 0 0 0,1 1-1 0 0,-1 0 1 0 0,0 1 0 0 0,-1 0-1 0 0,1 0 1 0 0,-1 0 0 0 0,0 1 0 0 0,-1 0-1 0 0,1 0 1 0 0,-2 0 0 0 0,1 0-1 0 0,-1 1 1 0 0,0 0 0 0 0,2 6 10 0 0,5 16-5 0 0,-2 0 0 0 0,-1 0 0 0 0,-2 0 0 0 0,0 5 5 0 0,4 16 3 0 0,-7-31-6 0 0,0-1-1 0 0,-2 0 1 0 0,0 15 3 0 0,-1-26-299 0 0,1 0 0 0 0,-1 0 1 0 0,2 7 298 0 0,1-5-1338 0 0,-3-8-3634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4.9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41 206 9959 0 0,'-2'1'456'0'0,"-6"4"-8"0"0,6-4-397 0 0,-7 5 57 0 0,8-4-95 0 0,0-1 0 0 0,0 1 0 0 0,0 0 0 0 0,1-1 0 0 0,-1 1-1 0 0,0 0 1 0 0,1 0 0 0 0,-1 0 0 0 0,1-1 0 0 0,0 1 0 0 0,0 0 0 0 0,-1 0 0 0 0,1 0 0 0 0,0 0 0 0 0,1 0-1 0 0,-1-1 1 0 0,0 1 0 0 0,1 0 0 0 0,-1 0 0 0 0,1 0 0 0 0,-1-1 0 0 0,1 1 0 0 0,0 2-13 0 0,2 1 42 0 0,-1 0 1 0 0,1-1 0 0 0,0 1 0 0 0,0 0-1 0 0,0-1 1 0 0,1 1 0 0 0,2 2-43 0 0,0-2 21 0 0,0 0 0 0 0,0 0 0 0 0,0 0 0 0 0,1-1 0 0 0,-1 0 0 0 0,1-1 0 0 0,0 1 0 0 0,0-1 0 0 0,1 0 0 0 0,-1-1 0 0 0,1 0 0 0 0,-1 0 0 0 0,2 0-21 0 0,-4-1 17 0 0,0-1 1 0 0,0 1 0 0 0,0-1 0 0 0,0 0 0 0 0,-1-1 0 0 0,1 1-1 0 0,0-1 1 0 0,0 0 0 0 0,0 0 0 0 0,0 0 0 0 0,-1 0 0 0 0,1-1-1 0 0,0 0 1 0 0,-1 0 0 0 0,1 0 0 0 0,-1-1 0 0 0,0 0 0 0 0,0 0-1 0 0,0 0 1 0 0,3-3-18 0 0,4-6 127 0 0,0 0-1 0 0,-1-1 0 0 0,0-1 1 0 0,-1 0-1 0 0,-1 0 1 0 0,6-13-127 0 0,-3 2 192 0 0,-1 0 1 0 0,-2-1-1 0 0,5-21-192 0 0,-12 41 38 0 0,0 0 0 0 0,0 0 0 0 0,-1 0 0 0 0,0-1 0 0 0,0 1-1 0 0,-1 0 1 0 0,1 0 0 0 0,-1-1 0 0 0,-1 1 0 0 0,1 0-38 0 0,0 4 16 0 0,1 1 0 0 0,-1 0 0 0 0,0 0 0 0 0,1-1 0 0 0,-1 1 0 0 0,0 0 0 0 0,0 0 0 0 0,0 0 0 0 0,0 0 0 0 0,0 0 0 0 0,0 0 0 0 0,0 0 1 0 0,0 0-1 0 0,0 0 0 0 0,-1 1 0 0 0,1-1 0 0 0,0 0-16 0 0,-2 0 20 0 0,0 0 0 0 0,1 0 0 0 0,-1 0 0 0 0,0 0 0 0 0,0 0 0 0 0,0 1 0 0 0,0-1-20 0 0,-1 1 17 0 0,0 0 0 0 0,-1 0 0 0 0,1 1 1 0 0,-1-1-1 0 0,1 1 0 0 0,0 0 0 0 0,-1 0 0 0 0,1 1 0 0 0,0-1 0 0 0,-2 2-17 0 0,-7 3 11 0 0,-1 1-1 0 0,-4 4-10 0 0,-2 2 0 0 0,1 2 0 0 0,1 0 0 0 0,0 1 0 0 0,1 1 0 0 0,-2 5 0 0 0,7-8 0 0 0,1 1 0 0 0,0 0 0 0 0,2 0 0 0 0,0 1 0 0 0,0 1 0 0 0,2 0 0 0 0,-1 3 0 0 0,-1 6 0 0 0,1 2 0 0 0,1-1 0 0 0,-1 15 0 0 0,8-37 1 0 0,-1 0 0 0 0,1 0-1 0 0,0 0 1 0 0,1 0 0 0 0,-1 0-1 0 0,1 0 1 0 0,0 0 0 0 0,0 0-1 0 0,0-1 1 0 0,0 1 0 0 0,1 0-1 0 0,0-1 1 0 0,0 1 0 0 0,1-1-1 0 0,-1 1 1 0 0,1-1 0 0 0,0 0-1 0 0,1 2 0 0 0,1-1-13 0 0,0 1-1 0 0,0-1 1 0 0,0 0 0 0 0,1 0-1 0 0,-1-1 1 0 0,1 0-1 0 0,0 0 1 0 0,1 0-1 0 0,-1-1 1 0 0,1 0-1 0 0,-1 0 1 0 0,5 1 13 0 0,18 4-966 0 0,0-1 0 0 0,7 0 966 0 0,-10-3-4535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5.4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334 89 6911 0 0,'-3'0'189'0'0,"0"0"-15"0"0,-9-5 178 0 0,-2-1 64 0 0,12 5 21 0 0,0 1 13 0 0,-1-1-405 0 0,-1 0 1 0 0,0 1 0 0 0,0-1 0 0 0,0 1-1 0 0,0 0 1 0 0,-1 0 0 0 0,1 0 0 0 0,0 1-1 0 0,0-1 1 0 0,1 1 0 0 0,-1 0 0 0 0,0 0-1 0 0,0 0 1 0 0,0 1 0 0 0,1-1 0 0 0,-1 1 0 0 0,0 0-1 0 0,1 0 1 0 0,0 0 0 0 0,-1 1 0 0 0,1 0-46 0 0,-10 8-36 0 0,1 0 0 0 0,0 1 1 0 0,1 0-1 0 0,-6 10 36 0 0,5-7 24 0 0,-2 2 35 0 0,1 1 0 0 0,1 1-1 0 0,0 0 1 0 0,-4 11-59 0 0,16-28 7 0 0,-43 91 544 0 0,37-76-335 0 0,0 0 0 0 0,1 1 0 0 0,1-1-1 0 0,-1 13-215 0 0,4-20 96 0 0,1-9-28 0 0,1 1-4 0 0,4 4 8 0 0,-1-4 34 0 0,0-1-70 0 0,-1-1 0 0 0,1 0 0 0 0,0 0 1 0 0,0 0-1 0 0,0-1 0 0 0,-1 0 1 0 0,1 1-1 0 0,0-1 0 0 0,-1 0 0 0 0,1-1 1 0 0,0 1-1 0 0,-1-1 0 0 0,3-1-36 0 0,0-1 89 0 0,1 0 1 0 0,-1-1-1 0 0,1 0 0 0 0,-1-1 0 0 0,-1 1 0 0 0,3-4-89 0 0,14-14 312 0 0,-1-2 0 0 0,16-26-312 0 0,-4 5 125 0 0,-13 19-68 0 0,7-16-57 0 0,23-51 10 0 0,-40 73 35 0 0,0-2-1 0 0,-2 0 1 0 0,2-8-45 0 0,-8 16 21 0 0,-2 14-15 0 0,0 0 0 0 0,0-1 0 0 0,0 1 0 0 0,0 0 0 0 0,0 0 0 0 0,0-1-1 0 0,0 1 1 0 0,-1 0 0 0 0,0-1-6 0 0,1 1 0 0 0,0 0 0 0 0,-1 1 0 0 0,1-1 0 0 0,-1 0 0 0 0,1 0 0 0 0,-1 1-1 0 0,0-1 1 0 0,1 0 0 0 0,-1 1 0 0 0,0-1 0 0 0,0 1 0 0 0,1-1 0 0 0,-1 1 0 0 0,0-1-1 0 0,0 1 1 0 0,0-1 0 0 0,1 1 0 0 0,-1 0 0 0 0,0-1 0 0 0,0 1 0 0 0,0 0 0 0 0,0 0-1 0 0,0 0 1 0 0,0 0 0 0 0,0 0 0 0 0,0 0 0 0 0,0 0 0 0 0,1 0 0 0 0,-1 0 0 0 0,0 0 0 0 0,-2 0-425 0 0,1 1 1 0 0,-1 0 0 0 0,1-1-1 0 0,-1 1 1 0 0,1 0 0 0 0,0 0 0 0 0,-1 0-1 0 0,1 1 1 0 0,0-1 0 0 0,-1 1 424 0 0,-6 6-4138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6.1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92 75 8751 0 0,'-1'2'674'0'0,"-4"1"-574"0"0,1 1 0 0 0,0 0 0 0 0,1 0 0 0 0,-1 1 0 0 0,1-1 0 0 0,-1 1 1 0 0,2-1-1 0 0,-1 1 0 0 0,0 0 0 0 0,1 1-100 0 0,-3 5 235 0 0,0 1-1 0 0,1 0 1 0 0,1 0 0 0 0,-1 2-235 0 0,-18 122 98 0 0,21-134 18 0 0,1 2 253 0 0,0-1 1 0 0,-1 0-1 0 0,0 0 1 0 0,1 0-1 0 0,-2 2-369 0 0,1-8 136 0 0,0 0-1 0 0,0 1 1 0 0,0-1-1 0 0,1 0 1 0 0,-1 0-1 0 0,1 0 1 0 0,-1 0 0 0 0,1 0-1 0 0,0-1-135 0 0,3-27 493 0 0,0 15-358 0 0,0 1 0 0 0,1-1 0 0 0,6-14-135 0 0,21-43 442 0 0,-18 45-389 0 0,-11 23-53 0 0,0 0 0 0 0,0 1 0 0 0,1-1 0 0 0,-1 0 0 0 0,1 1 0 0 0,1 0 0 0 0,-1-1 0 0 0,1 2 0 0 0,3-5 0 0 0,4-1-7 0 0,-8 5-4 0 0,1 0 1 0 0,0 0 0 0 0,1 1 0 0 0,-1 0 0 0 0,0 0 0 0 0,1 0-1 0 0,0 0 1 0 0,0 1 0 0 0,0 0 0 0 0,0 0 10 0 0,0 2-53 0 0,1 1 34 0 0,0 0 0 0 0,0 1 0 0 0,5 1 19 0 0,-9-2-3 0 0,0 0 0 0 0,1 0 1 0 0,-1 1-1 0 0,0-1 0 0 0,0 0 1 0 0,0 1-1 0 0,0-1 0 0 0,0 1 0 0 0,0 0 1 0 0,-1 0-1 0 0,1 0 0 0 0,0 0 3 0 0,3 5-20 0 0,-1-1 1 0 0,0 1-1 0 0,0 0 0 0 0,-1 0 0 0 0,1 1 1 0 0,-2-1-1 0 0,1 1 0 0 0,-1-1 0 0 0,0 1 0 0 0,0 0 1 0 0,-1 0-1 0 0,0 5 20 0 0,-1-11-13 0 0,0 7-4 0 0,0 0 0 0 0,0-1-1 0 0,-1 1 1 0 0,0 0 0 0 0,0-1 0 0 0,-1 1-1 0 0,0-1 1 0 0,-2 5 17 0 0,-3 1 1 0 0,4-12 3 0 0,1 0 3 0 0,1-1 52 0 0,1-1 6 0 0,0 0-1 0 0,-1-1 0 0 0,-1-2-52 0 0,1 0-1 0 0,-1 0 0 0 0,1 0 1 0 0,0 0-1 0 0,0-1 1 0 0,0 1-1 0 0,1 0 0 0 0,-1 0 1 0 0,1-1-1 0 0,0 1 0 0 0,0 0 1 0 0,0-1-1 0 0,0 1 1 0 0,0 0-1 0 0,1 0 0 0 0,0-1 1 0 0,-1 1-1 0 0,2-1-11 0 0,2-11 67 0 0,1 1 0 0 0,1 0-1 0 0,4-6-66 0 0,-7 14 3 0 0,2-4-4 0 0,0 1 0 0 0,0 0-1 0 0,1 0 1 0 0,0 1 0 0 0,1-1-1 0 0,0 1 1 0 0,1 1 0 0 0,-1-1-1 0 0,1 1 1 0 0,1 0 1 0 0,-5 4 0 0 0,0 1 0 0 0,0-1 0 0 0,0 1 0 0 0,0-1 1 0 0,1 1-1 0 0,-1 1 0 0 0,0-1 0 0 0,1 0 0 0 0,0 1 0 0 0,-1 0 0 0 0,1 0 0 0 0,0 1 0 0 0,-1-1 1 0 0,1 1-1 0 0,0 0 0 0 0,0 0 0 0 0,0 0 0 0 0,-1 1 0 0 0,1 0 0 0 0,0 0 0 0 0,-1 0 0 0 0,1 0 1 0 0,0 1-1 0 0,0 0-10 0 0,1 1 0 0 0,-1-1 0 0 0,0 1 1 0 0,0 0-1 0 0,0 0 0 0 0,0 1 1 0 0,0 0-1 0 0,-1 0 0 0 0,0 0 0 0 0,0 0 1 0 0,0 0-1 0 0,0 1 0 0 0,0 0 0 0 0,-1-1 1 0 0,0 1-1 0 0,0 1 0 0 0,0 0 10 0 0,4 13 0 0 0,0 0 0 0 0,-1 0 0 0 0,-1 0 0 0 0,0 1 0 0 0,-1 12 0 0 0,-1-18 0 0 0,0 13-262 0 0,-2-1 1 0 0,0 1-1 0 0,-3 21 262 0 0,1-32-935 0 0,-1-3-281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6.51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149 8 5063 0 0,'-3'-2'146'0'0,"2"2"-114"0"0,0-1-1 0 0,0 0 1 0 0,-1 1 0 0 0,1-1 0 0 0,0 1 0 0 0,0-1 0 0 0,0 1 0 0 0,0 0 0 0 0,-1-1 0 0 0,1 1 0 0 0,0 0-1 0 0,0 0-31 0 0,-1 0 437 0 0,0-1-1 0 0,0 1 0 0 0,0 0 0 0 0,0 1 0 0 0,0-1 0 0 0,1 0 0 0 0,-1 0 0 0 0,0 1 0 0 0,0-1 1 0 0,0 1-1 0 0,1 0 0 0 0,-1-1 0 0 0,0 1 0 0 0,1 0 0 0 0,-1 0 0 0 0,1 0 0 0 0,-1 0 0 0 0,1 0 1 0 0,-1 1-437 0 0,-3 2 159 0 0,0 0 1 0 0,1 0 0 0 0,0 1 0 0 0,0 0 0 0 0,-2 2-160 0 0,-1 5-6 0 0,-1 0 1 0 0,1 1 0 0 0,1 0 0 0 0,-4 11 5 0 0,1 5-174 0 0,-6 23 174 0 0,13-42-25 0 0,1 0-1 0 0,0 0 1 0 0,0 0 0 0 0,1 0-1 0 0,0 7 26 0 0,2-4-12 0 0,-1-12 13 0 0,-1 0 0 0 0,0 0 0 0 0,0 0 0 0 0,1 0 0 0 0,-1 0 0 0 0,1 0 0 0 0,-1 0 0 0 0,1 0 0 0 0,-1 0 0 0 0,1 0 0 0 0,0-1-1 0 0,0 1 9 0 0,-1 0 0 0 0,1-1 0 0 0,0 1 0 0 0,-1-1 0 0 0,1 1 0 0 0,0-1 0 0 0,0 1 0 0 0,-1-1 0 0 0,1 0 0 0 0,0 1-1 0 0,0-1 1 0 0,0 0 0 0 0,-1 0 0 0 0,1 0 0 0 0,0 0 0 0 0,0 1 0 0 0,0-1 0 0 0,0 0 0 0 0,0 0 0 0 0,0-1 0 0 0,-1 1 0 0 0,1 0-9 0 0,2 0 43 0 0,-1-1 0 0 0,0 0 0 0 0,0 1 1 0 0,0-1-1 0 0,0 0 0 0 0,0 0 0 0 0,0-1 0 0 0,-1 1 0 0 0,2-1-43 0 0,2-2 128 0 0,0 0-1 0 0,0-1 0 0 0,-1 0 0 0 0,1 0 0 0 0,2-5-127 0 0,3-5 512 0 0,4-11-512 0 0,1-2 179 0 0,-10 18-162 0 0,0 0-1 0 0,0-1 1 0 0,-1 1 0 0 0,0-1 0 0 0,-1 0-1 0 0,0-1 1 0 0,-1 1 0 0 0,0 0-1 0 0,-1-1 1 0 0,0 1 0 0 0,-1-1-17 0 0,-1 0 59 0 0,1 11-53 0 0,0 0 1 0 0,-1 0-1 0 0,1 0 1 0 0,-1 0-1 0 0,1 0 1 0 0,-1 0-1 0 0,1 0 1 0 0,-1 0-1 0 0,0 0 1 0 0,1 0 0 0 0,-1 0-1 0 0,0 0 1 0 0,0 0-1 0 0,0 1 1 0 0,0-1-1 0 0,0 0 1 0 0,1 1-1 0 0,-1-1 1 0 0,-1 0-1 0 0,1 1 1 0 0,0-1-7 0 0,-2 1 3 0 0,1-1-1 0 0,0 1 1 0 0,0-1 0 0 0,0 1-1 0 0,0 0 1 0 0,0 0 0 0 0,-1 0-1 0 0,1 0 1 0 0,0 1 0 0 0,0-1-1 0 0,-1 1-2 0 0,-4 1-94 0 0,0 0 0 0 0,1 0-1 0 0,-1 1 1 0 0,1 0 0 0 0,0 0 0 0 0,0 1-1 0 0,-1 0 95 0 0,0 2-1237 0 0,-1 0-1 0 0,1 0 1 0 0,-1 3 1237 0 0,5-6-1378 0 0,-5 5-3332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29.04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215 718 4607 0 0,'0'0'208'0'0,"0"0"67"0"0,-1 1 154 0 0,-2 2-115 0 0,2-1-178 0 0,-1 0 0 0 0,0 0-1 0 0,0-1 1 0 0,0 1 0 0 0,1-1 0 0 0,-2 0 0 0 0,1 1 0 0 0,0-1 0 0 0,0 0-1 0 0,-2 0-135 0 0,-9 6 2048 0 0,12-7-1661 0 0,1 0 101 0 0,0 0 21 0 0,0 0-66 0 0,0 0-222 0 0,0 0 166 0 0,0 0 101 0 0,0 0 21 0 0,1 0-442 0 0,1-1-1 0 0,-1 1 1 0 0,0-1-1 0 0,1 0 1 0 0,-1 1-1 0 0,0-1 1 0 0,0 0-1 0 0,1 0-66 0 0,3-3 76 0 0,10-4 70 0 0,0-1-1 0 0,-1-1 1 0 0,4-4-146 0 0,26-17 494 0 0,7-4 249 0 0,-7 4-369 0 0,-27 18-374 0 0,0 0 0 0 0,9-11 0 0 0,0 1 0 0 0,42-38 0 0 0,16-14 0 0 0,-44 45 0 0 0,27-14 0 0 0,23-19 0 0 0,-57 38 0 0 0,27-22 0 0 0,2 3 0 0 0,36-19 0 0 0,-48 35 0 0 0,-43 25 72 0 0,-6 2 299 0 0,-1 1 117 0 0,0 0 21 0 0,0 0-66 0 0,-10-1-278 0 0,6 1-165 0 0,0 1 0 0 0,0-1 0 0 0,0 1 0 0 0,0 0 0 0 0,0 0 0 0 0,0 1 0 0 0,0-1 0 0 0,-1 1 0 0 0,-4 2 0 0 0,4-2 0 0 0,0 0 0 0 0,1 1 0 0 0,-1-1 0 0 0,-4 4 0 0 0,4-2 0 0 0,0-1 0 0 0,0 0 0 0 0,-3 2 0 0 0,-1-2 0 0 0,-1 1 0 0 0,-1 1 0 0 0,1 0 0 0 0,-7 5 0 0 0,-51 36 0 0 0,-81 57 0 0 0,75-47 0 0 0,-81 64 0 0 0,86-67 0 0 0,41-32 0 0 0,0 1 0 0 0,-10 12 0 0 0,26-22 342 0 0,-1 0-1 0 0,0-1 0 0 0,-1-1 1 0 0,0 0-1 0 0,0-1 0 0 0,-6 2-341 0 0,15-9 0 0 0,4-4 0 0 0,4-3 0 0 0,-3 5 0 0 0,6-7 0 0 0,-1-1 0 0 0,1 1 0 0 0,1 0 0 0 0,-1 1 0 0 0,1-1 0 0 0,1 1 0 0 0,17-14 0 0 0,5 0 0 0 0,-29 19 0 0 0,23-15 0 0 0,1-1 0 0 0,18-15 0 0 0,185-147 0 0 0,-206 164 0 0 0,22-17 0 0 0,2 3 0 0 0,15-7 0 0 0,19-10 0 0 0,-6 3 0 0 0,-44 29 0 0 0,-18 9 0 0 0,0 0 0 0 0,3-4 0 0 0,-76 59 0 0 0,-20 6 0 0 0,69-48 0 0 0,0 0 0 0 0,-10 4 0 0 0,-16 11 0 0 0,-6 9 0 0 0,3 2 0 0 0,-1 3 0 0 0,-18 16 0 0 0,-14 7 0 0 0,-64 56 0 0 0,108-92 1269 0 0,-25 14-1269 0 0,7-4 763 0 0,-16 12-747 0 0,69-52-16 0 0,8-7 0 0 0,318-256 0 0 0,-284 230 0 0 0,0-1 0 0 0,16-7 0 0 0,103-66 0 0 0,-33 24 0 0 0,-96 68 0 0 0,0 1 0 0 0,30-11 0 0 0,-62 29 0 0 0,1 0 0 0 0,-1 1 0 0 0,0-1 0 0 0,1 1 0 0 0,3-1 0 0 0,-9 2 0 0 0,0 0 0 0 0,0 0 0 0 0,1 0 0 0 0,-1 0 0 0 0,0 0 0 0 0,0 0 0 0 0,1 0 0 0 0,-1 0 0 0 0,0 0 0 0 0,0 0 0 0 0,0 0 0 0 0,1 0 0 0 0,-1 0 0 0 0,0 0 0 0 0,0 0 0 0 0,1 0 0 0 0,-1 1 0 0 0,0-1 0 0 0,0 0 0 0 0,0 0 0 0 0,1 0 0 0 0,-1 0 0 0 0,0 0 0 0 0,0 0 0 0 0,0 1 0 0 0,1-1 0 0 0,-1 0 0 0 0,0 0 0 0 0,0 2 0 0 0,-1-1 0 0 0,1 1 0 0 0,-1-1 0 0 0,1 1 0 0 0,-1-1 0 0 0,1 1 0 0 0,-1-1 0 0 0,0 1 0 0 0,0-1 0 0 0,0 0 0 0 0,0 2 0 0 0,-2 1 0 0 0,-7 10 0 0 0,0-1 0 0 0,0-1 0 0 0,-2 0 0 0 0,-9 9 0 0 0,-3 3 0 0 0,-11 10 0 0 0,-2-1 0 0 0,-4 0 0 0 0,-81 56 0 0 0,-37 20 0 0 0,-21 15 0 0 0,127-90 0 0 0,25-17 0 0 0,-14 13 0 0 0,32-23 0 0 0,5-5 0 0 0,4-3 0 0 0,4-5 0 0 0,-3 6 0 0 0,7-8 0 0 0,0 1 0 0 0,0-1 0 0 0,1 1 0 0 0,-1 0 0 0 0,4-1 0 0 0,6-6 0 0 0,9-6 0 0 0,1 1 0 0 0,8-4 0 0 0,35-24 0 0 0,-17 8 0 0 0,43-24 0 0 0,22-12 0 0 0,-50 31 0 0 0,0-3 0 0 0,5-3 0 0 0,-53 36 0 0 0,-10 8 0 0 0,0-1 0 0 0,0 1 0 0 0,1 1 0 0 0,-1 0 0 0 0,10-3 0 0 0,-14 7 0 0 0,-6 3 0 0 0,-5 3 0 0 0,5-5 0 0 0,-28 26 0 0 0,-1-2 0 0 0,-29 18 0 0 0,-11 9 0 0 0,21-14 0 0 0,-2-2 0 0 0,-9 3 0 0 0,-65 41 0 0 0,64-41 21 0 0,-43 18-21 0 0,10-5 1419 0 0,81-45-1267 0 0,1 1 0 0 0,-2-2 0 0 0,1 0 0 0 0,-12 4-152 0 0,23-9 0 0 0,1 0 0 0 0,0 0 0 0 0,0 0 0 0 0,-1 0 0 0 0,1 0 0 0 0,0 1 0 0 0,0-1 0 0 0,-1 0 0 0 0,1 0 0 0 0,0 0 0 0 0,-1 0 0 0 0,1 0 0 0 0,0 0 0 0 0,0 0 0 0 0,-1 0 0 0 0,1-1 0 0 0,0 1 0 0 0,0 0 0 0 0,-1 0 0 0 0,1 0 0 0 0,0 0 0 0 0,0 0 0 0 0,-1 0 0 0 0,1 0 0 0 0,0 0 0 0 0,0-1 0 0 0,-1 0 0 0 0,1 1 0 0 0,0-1 0 0 0,0 0 0 0 0,-1 0 0 0 0,1 0 0 0 0,0 0 0 0 0,0 0 0 0 0,0 0 0 0 0,0 1 0 0 0,0-1 0 0 0,0 0 0 0 0,1 0 0 0 0,-1 0 0 0 0,0 0 0 0 0,0 0 0 0 0,1 1 0 0 0,-1-1 0 0 0,1-1 0 0 0,8-17 0 0 0,2 0 0 0 0,1 1 0 0 0,1 0 0 0 0,10-10 0 0 0,47-47 0 0 0,-31 34 0 0 0,-16 16 0 0 0,1 1 0 0 0,4-1 0 0 0,145-121 0 0 0,-29 34 0 0 0,-119 96 0 0 0,-22 15 0 0 0,-7 6 0 0 0,-6 5 0 0 0,-13 11 0 0 0,-1-2 0 0 0,-25 16 0 0 0,8-5 0 0 0,-11 10 0 0 0,1 1 0 0 0,-126 103 0 0 0,-40 29 0 0 0,171-138 0 0 0,-26 18 0 0 0,63-45 0 0 0,34-30 0 0 0,82-60 0 0 0,-38 28 0 0 0,10-11 0 0 0,-11 8 0 0 0,-19 15 0 0 0,8-11 0 0 0,32-28 0 0 0,-46 43 0 0 0,-22 20 0 0 0,0 0 0 0 0,1 1 0 0 0,22-12 0 0 0,-1 0 0 0 0,-38 26 0 0 0,-4 4 0 0 0,-4 4 0 0 0,3-5 0 0 0,-11 15 0 0 0,0-1 0 0 0,-1-1 0 0 0,-8 7 0 0 0,-43 35 0 0 0,-4 5 0 0 0,-19 26 0 0 0,-5 6 0 0 0,-19 9 0 0 0,14-23 0 0 0,-15 4 0 0 0,11-5 0 0 0,99-76 0 0 0,-10 8 0 0 0,5-6 0 0 0,5-5 0 0 0,5-4 0 0 0,-4 6 0 0 0,10-12 0 0 0,1 0 0 0 0,1 1 0 0 0,0 0 0 0 0,0 1 0 0 0,2 0 0 0 0,8-8 0 0 0,67-56 0 0 0,144-115 0 0 0,-173 141 0 0 0,-17 13 0 0 0,1 2 0 0 0,24-12 0 0 0,29-18 0 0 0,-42 26 0 0 0,-51 35 0 0 0,0 0 0 0 0,0-1 0 0 0,0 2 0 0 0,0-1 0 0 0,2 0 0 0 0,-6 2 0 0 0,0 0 0 0 0,0 0 0 0 0,0 0 0 0 0,0 0 0 0 0,0 0 0 0 0,-1 0 0 0 0,1 1 0 0 0,0-1 0 0 0,0 0 0 0 0,0 0 0 0 0,0 0 0 0 0,0 0 0 0 0,0 0 0 0 0,0 0 0 0 0,0 0 0 0 0,1 0 0 0 0,-1 0 0 0 0,0 0 0 0 0,0 0 0 0 0,0 0 0 0 0,0 0 0 0 0,0 0 0 0 0,0 0 0 0 0,0 0 0 0 0,0 0 0 0 0,0 0 0 0 0,0 0 0 0 0,0 0 0 0 0,0 0 0 0 0,0 1 0 0 0,0-1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0,0-1 0 0 0,-4 7 0 0 0,-8 7 0 0 0,-165 126 0 0 0,28-30 0 0 0,-110 76 0 0 0,210-154 0 0 0,-51 37 0 0 0,91-61 0 0 0,-1-1 0 0 0,1-1 0 0 0,-5 2 0 0 0,8-4 0 0 0,2-2 0 0 0,6-5 0 0 0,8-6 0 0 0,-10 10 0 0 0,182-154 0 0 0,-121 105 0 0 0,44-30 0 0 0,-5 4 0 0 0,-50 36 0 0 0,2 3 0 0 0,2 0 0 0 0,118-72 0 0 0,-167 105 0 0 0,1 0 0 0 0,0 0 0 0 0,-1 1 0 0 0,5-2 0 0 0,-2 3 0 0 0,-6 4 0 0 0,-4 2 0 0 0,2-5 0 0 0,-2 4 0 0 0,0-1 0 0 0,0 1 0 0 0,0-1 0 0 0,0 0 0 0 0,0 1 0 0 0,0-1 0 0 0,-3 2 0 0 0,-22 21 0 0 0,17-17 0 0 0,-46 42 0 0 0,-19 10 0 0 0,-10 11 0 0 0,7-5 0 0 0,-2-4 0 0 0,-192 142 0 0 0,241-185 0 0 0,-7 6 0 0 0,179-143 0 0 0,-50 37 0 0 0,37-45 0 0 0,-85 85 0 0 0,3 1 0 0 0,14-7 0 0 0,28-24 0 0 0,82-69 0 0 0,-141 118 0 0 0,-28 21 0 0 0,-1 0 0 0 0,0-1 0 0 0,0 1 0 0 0,0 0 0 0 0,0 0 0 0 0,0 0 0 0 0,0 0 0 0 0,0 0 0 0 0,0 0 0 0 0,0 0 0 0 0,0 0 0 0 0,0 0 0 0 0,0-1 0 0 0,1 1 0 0 0,-1 0 0 0 0,0 0 0 0 0,0 0 0 0 0,0 0 0 0 0,0 0 0 0 0,0 0 0 0 0,0 0 0 0 0,0 0 0 0 0,1 0 0 0 0,-1 0 0 0 0,0 0 0 0 0,0 0 0 0 0,0 0 0 0 0,0 0 0 0 0,0 0 0 0 0,0 0 0 0 0,0 0 0 0 0,1 0 0 0 0,-1 0 0 0 0,0 0 0 0 0,0 0 0 0 0,0 0 0 0 0,0 0 0 0 0,0 0 0 0 0,0 0 0 0 0,0 0 0 0 0,1 0 0 0 0,-1 1 0 0 0,0-1 0 0 0,-3 5 0 0 0,-7 9 0 0 0,-12 8 0 0 0,-2-1 0 0 0,-12 9 0 0 0,5-4 0 0 0,-188 154 0 0 0,144-119 0 0 0,-115 81 7 0 0,-6-9-51 0 0,123-84-52 0 0,-36 28-1723 0 0,57-39-4839 0 0,31-23 220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54.8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15 145 6447 0 0,'0'0'142'0'0,"0"0"22"0"0,0 0 13 0 0,-1-2-20 0 0,-2-3-50 0 0,-1 0 463 0 0,3 1-283 0 0,-2-7 917 0 0,2 9-833 0 0,1 2 117 0 0,0 0 21 0 0,0 0-98 0 0,0 0-408 0 0,0 0-114 0 0,0 0 28 0 0,0 0 151 0 0,0 0 70 0 0,0 0 12 0 0,1 2 9 0 0,3 7 32 0 0,-1 0-1 0 0,-1-1 1 0 0,1 1-1 0 0,0 8-190 0 0,3 40 620 0 0,-2-19-305 0 0,-2-8 66 0 0,-1 0 0 0 0,-2 6-381 0 0,0 1 270 0 0,-2 74 242 0 0,0-36-377 0 0,1-25-103 0 0,0 7 53 0 0,2 0-1 0 0,5 33-84 0 0,1-7 39 0 0,-2-20-14 0 0,1 45 7 0 0,0 0 0 0 0,-1 2 124 0 0,-3-96-97 0 0,-1-4 8 0 0,0-7 3 0 0,0-3 2 0 0,0-1-66 0 0,-1 0 0 0 0,1 0 0 0 0,0 1 0 0 0,0-1 0 0 0,0 0 0 0 0,-1 1 0 0 0,1-1 0 0 0,0 0 0 0 0,-1 1 0 0 0,1-1 0 0 0,-1 0-1 0 0,1 1-5 0 0,-3-4 1 0 0,0-6 9 0 0,1 1 0 0 0,-1-1-1 0 0,1 1 1 0 0,1-1 0 0 0,0 0 0 0 0,0-10-10 0 0,0 3 5 0 0,-1-47 21 0 0,3 0 0 0 0,2-3-26 0 0,1-7 12 0 0,15-236-12 0 0,-19 306 0 0 0,24-245 0 0 0,-24 249 0 0 0,3-29 0 0 0,21-158 0 0 0,-18 134 0 0 0,-6 52 0 0 0,0 1 0 0 0,0 0 0 0 0,0 0 0 0 0,0-1 0 0 0,0 1 0 0 0,0 0 0 0 0,0-1 0 0 0,0 1 0 0 0,0 0 0 0 0,0 0 0 0 0,0-1 0 0 0,0 1 0 0 0,0 0 0 0 0,0 0 0 0 0,0-1 0 0 0,1 1 0 0 0,-1 0 0 0 0,0 0 0 0 0,0-1 0 0 0,0 1 0 0 0,1 0 0 0 0,-1 0 0 0 0,0 0 0 0 0,0-1 0 0 0,0 1 0 0 0,1 0 0 0 0,-1 0 0 0 0,0 0 0 0 0,1 0 0 0 0,-1 1 0 0 0,1 0 0 0 0,0 0 0 0 0,0 0 0 0 0,0 0 0 0 0,0 0 0 0 0,-1 0 0 0 0,1 0 0 0 0,0 1 0 0 0,-1-1 0 0 0,1 0 0 0 0,-1 1 0 0 0,0-1 0 0 0,1 0 0 0 0,-1 1 0 0 0,0-1 0 0 0,5 29 0 0 0,-4-29 0 0 0,5 49 76 0 0,-3 1-1 0 0,-1 20-75 0 0,-8 102 246 0 0,2-103-189 0 0,-10 157 536 0 0,4-85-297 0 0,-1-18-114 0 0,3-43-171 0 0,-4 16 117 0 0,11-94-64 0 0,0-5-10 0 0,-2-1-50 0 0,0 0 0 0 0,1 0 0 0 0,0 0 1 0 0,-1-1-1 0 0,1 1 0 0 0,0-1 0 0 0,1 1 1 0 0,-1-1-1 0 0,1 0 0 0 0,0 0 0 0 0,-1-2-4 0 0,0-6 10 0 0,0 0-1 0 0,0-1 0 0 0,1-2-9 0 0,-2-72 0 0 0,4-21 0 0 0,10-86 0 0 0,-2 53 0 0 0,-6 60 0 0 0,7-93 0 0 0,0 42-7 0 0,4-26-58 0 0,-13 141 70 0 0,0 6-21 0 0,1 0 0 0 0,-1 1 0 0 0,2-1 0 0 0,-1 1 1 0 0,3-5 15 0 0,-4 14-56 0 0,0 2-8 0 0,3 3 53 0 0,-1 1 1 0 0,1-1-1 0 0,-1 1 1 0 0,0 0-1 0 0,-1-1 1 0 0,1 1 0 0 0,-1 0-1 0 0,0 1 1 0 0,0-1-1 0 0,-1 0 1 0 0,1 4 10 0 0,2 13-22 0 0,-1-1 0 0 0,0 10 22 0 0,-2-17 1 0 0,1 35-1 0 0,-4 44 0 0 0,0-13 108 0 0,2-30-21 0 0,-9 343 536 0 0,0-270-395 0 0,-28 270 249 0 0,30-340-428 0 0,2-9 19 0 0,-6 20-68 0 0,10-60 64 0 0,-3 3 0 0 0,4-7-63 0 0,0 0 0 0 0,-1 0 1 0 0,1 0-1 0 0,0 0 0 0 0,0 0 0 0 0,0 0 0 0 0,0 0 0 0 0,0 0 0 0 0,0 0 1 0 0,0 0-1 0 0,0 1 0 0 0,0-1 0 0 0,0 0 0 0 0,0 0 0 0 0,0 0 0 0 0,0 0 0 0 0,0 0 1 0 0,0 0-1 0 0,0 0 0 0 0,0 0 0 0 0,0 0 0 0 0,0 0 0 0 0,0 0 0 0 0,-1 0 0 0 0,1 0 1 0 0,0 0-1 0 0,0 0 0 0 0,0 0 0 0 0,0 0 0 0 0,0 0 0 0 0,0 0 0 0 0,0 0 1 0 0,0 0-1 0 0,0 0 0 0 0,0 0 0 0 0,0 0 0 0 0,0 0 0 0 0,0 0 0 0 0,0 0 0 0 0,-1 0 1 0 0,1 0-1 0 0,0 0 0 0 0,0 0 0 0 0,0 0 0 0 0,0 0 0 0 0,0 0 0 0 0,0 0 0 0 0,0 0 1 0 0,0 0-1 0 0,0 0 0 0 0,0 0 0 0 0,0-1 0 0 0,0 1 0 0 0,0 0 0 0 0,0 0 1 0 0,0 0-1 0 0,0 0 0 0 0,0 0 0 0 0,0 0-1 0 0,-3-2 12 0 0,1 0-1 0 0,-1-1 1 0 0,1 1 0 0 0,0-1 0 0 0,0 0-1 0 0,1 0 1 0 0,-1 1 0 0 0,0-1 0 0 0,1 0-1 0 0,0 0 1 0 0,-1 0 0 0 0,1-1 0 0 0,0 1-1 0 0,0-2-11 0 0,-2-11 41 0 0,0 0-1 0 0,1-8-40 0 0,1 13 0 0 0,-11-162 66 0 0,7-44-66 0 0,4 130 6 0 0,3-56-6 0 0,-1-7 0 0 0,6-10 0 0 0,-7 147 0 0 0,0 2 0 0 0,1 1 0 0 0,1-7 0 0 0,0 7-14 0 0,-1 9-16 0 0,0 3 1 0 0,5 15 9 0 0,-1 0-1 0 0,0 1 1 0 0,-2-1 0 0 0,2 13 20 0 0,4 77 154 0 0,-8-83-98 0 0,6 153 91 0 0,-1-40 72 0 0,-5 0-1 0 0,-10 58-218 0 0,6-148 352 0 0,-4-56-234 0 0,5 3-108 0 0,-1 1 0 0 0,1-1 0 0 0,0 0 0 0 0,0 0 0 0 0,1 0 0 0 0,-1-3-10 0 0,-4-41 69 0 0,4 31-60 0 0,-15-320-55 0 0,11 156 28 0 0,-1-47-18 0 0,7 117 0 0 0,6-3 36 0 0,-6 110-5 0 0,0 3-6 0 0,0 0 1 0 0,1 0-1 0 0,-1 0 1 0 0,1 0 0 0 0,-1 1-1 0 0,2-4 11 0 0,-2 6-1 0 0,0 0-1 0 0,0 0 1 0 0,0 0-1 0 0,0 0 1 0 0,0 0-1 0 0,0 0 1 0 0,0 0-1 0 0,1 0 1 0 0,-1 0-1 0 0,0 1 1 0 0,0-1-1 0 0,0 0 1 0 0,0 0-1 0 0,0 0 1 0 0,0 0-1 0 0,0 0 1 0 0,0 0-1 0 0,0 0 1 0 0,0 0-1 0 0,0 0 1 0 0,0 0-1 0 0,0 0 1 0 0,0 0-1 0 0,0 0 1 0 0,0 0-1 0 0,0 0 1 0 0,0 0-1 0 0,1 0 1 0 0,-1 0-1 0 0,0 0 1 0 0,0 0-1 0 0,0 0 1 0 0,0 0-1 0 0,0 0 1 0 0,0 0-1 0 0,0 0 1 0 0,0 0-1 0 0,0 0 1 0 0,0 0-1 0 0,0 0 1 0 0,0 0-1 0 0,0 0 1 0 0,0 0-1 0 0,0 0 1 0 0,0-1-1 0 0,0 1 1 0 0,0 0-1 0 0,0 0 1 0 0,1 0-1 0 0,-1 0 0 0 0,0 0 1 0 0,0 0-1 0 0,0 0 1 0 0,0 0-1 0 0,0 0 3 0 0,4 6-15 0 0,0-1 0 0 0,0 1 0 0 0,-1 0 0 0 0,0 0 0 0 0,0 0 0 0 0,0 1 0 0 0,-1-1 0 0 0,0 1 0 0 0,1 5 14 0 0,3 16-34 0 0,1 24 34 0 0,-4-23 6 0 0,12 148-6 0 0,-9-93 11 0 0,-1 34 39 0 0,-6 13-50 0 0,0-99 3 0 0,-8 235 115 0 0,6-235-61 0 0,-4 14-57 0 0,-2 17 71 0 0,7-43-29 0 0,-1-1 1 0 0,-3 8-43 0 0,5-25 53 0 0,0-4 1 0 0,-3-5-49 0 0,0-1 1 0 0,1 0-1 0 0,0 1 1 0 0,0-1-1 0 0,1-1 1 0 0,0 1-1 0 0,0-1-5 0 0,-4-23 33 0 0,2-8-33 0 0,1 17 3 0 0,-7-89-63 0 0,5-31 60 0 0,6-113-67 0 0,-1 235 66 0 0,3-85-25 0 0,5 0-1 0 0,8-27 27 0 0,-15 126-8 0 0,4-15-5 0 0,-4 20-10 0 0,0 4-8 0 0,3 7 10 0 0,0 1 0 0 0,-1-1-1 0 0,0 1 1 0 0,-1 0 0 0 0,0 0 0 0 0,0 0 21 0 0,5 64-63 0 0,-7-65 61 0 0,2 67 7 0 0,-5 44-5 0 0,0-48 69 0 0,-12 299 617 0 0,11-291-510 0 0,2-55-50 0 0,2-8-31 0 0,0-14-74 0 0,0-3-18 0 0,0 0 0 0 0,0 0 0 0 0,0-1 1 0 0,0 1-1 0 0,0 0 0 0 0,0 0 0 0 0,0 0 1 0 0,0-1-1 0 0,0 1 0 0 0,1 0 0 0 0,-1 0 1 0 0,0 0-1 0 0,0-1 0 0 0,0 1 1 0 0,0 0-1 0 0,0 0 0 0 0,0 0 0 0 0,1 0 1 0 0,-1-1-1 0 0,0 1 0 0 0,0 0 0 0 0,0 0 1 0 0,0 0-1 0 0,1 0 0 0 0,-1 0 0 0 0,0 0-3 0 0,1-1-15 0 0,-1 1-1 0 0,1 0 0 0 0,-1-1 0 0 0,0 1 0 0 0,1-1 0 0 0,-1 1 0 0 0,1 0 0 0 0,-1-1 1 0 0,0 1-1 0 0,1-1 0 0 0,-1 1 0 0 0,0-1 0 0 0,1 0 0 0 0,-1 1 16 0 0,3-6-141 0 0,3-7-1167 0 0,-4 3-3421 0 0,-1-1-1749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6.8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112 14 9671 0 0,'-2'2'748'0'0,"-8"12"-451"0"0,8-9-298 0 0,1 0 49 0 0,-6 15 514 0 0,1 0 0 0 0,1 0-1 0 0,0 9-561 0 0,-7 63 792 0 0,12-91-789 0 0,-5 29 84 0 0,-1 1-1 0 0,-2-1 0 0 0,-8 22-86 0 0,15-47 157 0 0,0-1-282 0 0,0-4 2182 0 0,-3-8-1870 0 0,1 0 0 0 0,1 0 0 0 0,-1 0 0 0 0,1 0 0 0 0,0 0-1 0 0,1 0 1 0 0,0-2-187 0 0,-1-14 260 0 0,0 12-167 0 0,1 1-1 0 0,0-1 1 0 0,1 0-1 0 0,0 1 1 0 0,1-1 0 0 0,1 0-1 0 0,1-7-92 0 0,-1 11 33 0 0,0 0-26 0 0,0 0-1 0 0,0 0 0 0 0,1 0 0 0 0,0 0 0 0 0,1 1 0 0 0,-1-1 0 0 0,2 1 0 0 0,-1 0 0 0 0,1-1-6 0 0,4-3 6 0 0,1 1 1 0 0,9-9-7 0 0,-15 15-20 0 0,0 1 0 0 0,1-1 0 0 0,-1 1 0 0 0,1 0 0 0 0,0 1 0 0 0,0-1 0 0 0,0 1 1 0 0,5-1 19 0 0,75-23-2395 0 0,-66 21 1264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7.4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110 1 9215 0 0,'0'0'707'0'0,"0"0"-400"0"0,0 0 45 0 0,0 0 61 0 0,-1 2 16 0 0,-3 15-223 0 0,1-1 0 0 0,0 1 0 0 0,1 3-206 0 0,-2 8 22 0 0,2-7-22 0 0,0 14 0 0 0,1-13 0 0 0,-3 18 0 0 0,-2 3 33 0 0,2-11 306 0 0,-2 0 0 0 0,-1-1 0 0 0,-8 22-339 0 0,0-10 1121 0 0,15-42-1077 0 0,0-1 1 0 0,0 1 0 0 0,-1 0-1 0 0,1-1 1 0 0,0 1-1 0 0,0-1 1 0 0,0 0-1 0 0,-1 1 1 0 0,1-1-1 0 0,0 1 1 0 0,-1-1-1 0 0,1 1 1 0 0,0-1-1 0 0,-1 0 1 0 0,1 1-1 0 0,0-1 1 0 0,-1 0-45 0 0,0 2 144 0 0,0-1 300 0 0,1-1-49 0 0,0 0-19 0 0,-2-2-7 0 0,-1-3-283 0 0,0 0-1 0 0,1 0 1 0 0,-1 0-1 0 0,1-1 1 0 0,0 1 0 0 0,1-1-1 0 0,-1 1 1 0 0,1-1-1 0 0,0 0 1 0 0,0 1-1 0 0,1-1 1 0 0,0 0-1 0 0,0 0 1 0 0,0-3-86 0 0,3-13 7 0 0,0 0 0 0 0,1 0 1 0 0,3-4-8 0 0,-6 21-1 0 0,4-15-107 0 0,1-1 0 0 0,2 1 0 0 0,0 0 0 0 0,0 1 0 0 0,8-10 108 0 0,-9 17-30 0 0,0 0 0 0 0,2 1 0 0 0,-1 0-1 0 0,1 0 1 0 0,1 1 0 0 0,0 0 0 0 0,0 0 0 0 0,12-7 30 0 0,-16 13-12 0 0,0 1 0 0 0,1-1 0 0 0,-1 1 0 0 0,1 0 1 0 0,0 0-1 0 0,4 0 12 0 0,-7 2-5 0 0,0 0 1 0 0,0 0-1 0 0,0 0 1 0 0,0 1-1 0 0,0-1 1 0 0,0 1-1 0 0,0 0 0 0 0,0 1 1 0 0,0-1-1 0 0,0 1 1 0 0,0 0-1 0 0,3 0 5 0 0,7 6 0 0 0,-10-4-25 0 0,0 0-1 0 0,1 1 1 0 0,-1-1-1 0 0,0 1 1 0 0,-1 0-1 0 0,4 3 26 0 0,-6-5-10 0 0,0-1 0 0 0,0 1-1 0 0,0 0 1 0 0,0 0 0 0 0,0 0 0 0 0,0 0-1 0 0,0 0 1 0 0,-1 0 0 0 0,1 0 0 0 0,-1 0-1 0 0,1 0 1 0 0,-1 0 0 0 0,0 0 0 0 0,0 0-1 0 0,0 0 1 0 0,0 0 0 0 0,0 0 0 0 0,0 0-1 0 0,-1 1 11 0 0,0 1-25 0 0,0 0 0 0 0,0 0 0 0 0,-1 0 0 0 0,0-1 0 0 0,0 1 0 0 0,0 0 0 0 0,0-1 0 0 0,0 1 0 0 0,-1-1 0 0 0,1 0 0 0 0,-1 0 0 0 0,0 0 0 0 0,0 0 0 0 0,-1 0 25 0 0,-7 6-24 0 0,0-2 0 0 0,0 0 1 0 0,-10 4 23 0 0,12-6 5 0 0,-14 7-33 0 0,-1-2 0 0 0,-12 3 28 0 0,14-5-4 0 0,6-2 22 0 0,-1-1 0 0 0,1-1 0 0 0,-4 1-18 0 0,7-4 10 0 0,2-1-43 0 0,3-2-138 0 0,6 1-50 0 0,2 1-10 0 0,2-1-55 0 0,7-8-1003 0 0,0 1 0 0 0,5-3 1289 0 0,0 2-4680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7.8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 0 12895 0 0,'0'0'998'0'0,"-1"3"-609"0"0,-1 0-304 0 0,1 1 0 0 0,-1 0 0 0 0,1 0 0 0 0,0 0 0 0 0,0 0-1 0 0,0 0 1 0 0,0 0 0 0 0,1 0 0 0 0,0 0 0 0 0,0 0 0 0 0,0 2-85 0 0,1 9 178 0 0,1 1 1 0 0,2 6-179 0 0,1 6-42 0 0,6 50 72 0 0,-4 0 0 0 0,-2 21-30 0 0,-4-69 0 0 0,-1-10 0 0 0,0-1 0 0 0,-2 17 0 0 0,0-18 0 0 0,1-11 0 0 0,0 0 0 0 0,0 0 0 0 0,0 0 0 0 0,-2 1 0 0 0,0 1 15 0 0,2-7 58 0 0,1-2 15 0 0,0 0 0 0 0,0 0 35 0 0,-1 0-80 0 0,0-1 0 0 0,0 1 1 0 0,1 0-1 0 0,-1 0 0 0 0,0-1 0 0 0,0 1 1 0 0,0-1-1 0 0,1 1 0 0 0,-1-1 0 0 0,0 1 0 0 0,1-1 1 0 0,-1 1-1 0 0,0-1 0 0 0,1 0 0 0 0,-1 1-43 0 0,-7-11 309 0 0,6 8-263 0 0,0 0 1 0 0,0-1-1 0 0,1 1 0 0 0,-1-1 0 0 0,1 1 0 0 0,0-1 0 0 0,0 1 1 0 0,1-1-1 0 0,-1 0 0 0 0,1 1 0 0 0,0-1 0 0 0,-1 0 0 0 0,2 0 1 0 0,-1 1-1 0 0,0-1 0 0 0,2-3-46 0 0,0-3 3 0 0,0 0-1 0 0,1 1 1 0 0,0-1 0 0 0,1 1-1 0 0,3-7-2 0 0,-5 12-15 0 0,0 0 0 0 0,0 1 0 0 0,0-1-1 0 0,1 1 1 0 0,-1-1 0 0 0,1 1 0 0 0,0 0-1 0 0,0 0 1 0 0,0 0 0 0 0,0 0 0 0 0,0 1-1 0 0,1-1 1 0 0,-1 1 0 0 0,4-2 15 0 0,5 0-23 0 0,-8 3 14 0 0,0 1-1 0 0,0 0 0 0 0,1 0 1 0 0,-1 0-1 0 0,0 0 0 0 0,0 1 1 0 0,0-1-1 0 0,0 1 1 0 0,0 0-1 0 0,0 0 0 0 0,0 1 1 0 0,0-1-1 0 0,0 1 0 0 0,-1 0 1 0 0,1 0-1 0 0,1 2 10 0 0,8 4-35 0 0,0 1 0 0 0,-2 1-1 0 0,10 9 36 0 0,-14-13-11 0 0,-1 0 0 0 0,1 1-1 0 0,2 5 12 0 0,-6-8-5 0 0,-1-1-1 0 0,0 1 1 0 0,0 0 0 0 0,-1-1-1 0 0,1 1 1 0 0,-1 0-1 0 0,0 0 1 0 0,0 0 0 0 0,0 1 5 0 0,2 11-44 0 0,-1 1 1 0 0,-1-1 0 0 0,0 0 0 0 0,-1 1 0 0 0,-1-1 0 0 0,-2 6 43 0 0,-2 3-1627 0 0,-6 16 1627 0 0,10-38-234 0 0,0 0-905 0 0,-6 5-48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8.2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 3 14023 0 0,'-1'0'639'0'0,"-8"-2"-10"0"0,9 2-615 0 0,-1-1-1 0 0,1 1 0 0 0,-1 0 1 0 0,1 0-1 0 0,-1 0 0 0 0,1 0 1 0 0,-1 0-1 0 0,1 0 0 0 0,-1 1 1 0 0,1-1-1 0 0,-1 0 0 0 0,0 0 1 0 0,1 0-1 0 0,-1 0 0 0 0,1 1 1 0 0,-1-1-1 0 0,1 0-13 0 0,-1 1 10 0 0,0 0 0 0 0,0 0-1 0 0,1 0 1 0 0,-1 0 0 0 0,0 0 0 0 0,1 0 0 0 0,-1 0 0 0 0,1 0 0 0 0,0 0-1 0 0,-1 0 1 0 0,1 1 0 0 0,0-1 0 0 0,-1 0 0 0 0,1 0 0 0 0,0 0-1 0 0,0 0 1 0 0,0 1-10 0 0,1 23 331 0 0,-1-17-220 0 0,-1 15 82 0 0,1-19-181 0 0,-1 1 0 0 0,1 0 0 0 0,0 0 0 0 0,0 0 1 0 0,1 1-13 0 0,2 8 12 0 0,-2-9-12 0 0,0 0-1 0 0,0 0 1 0 0,0 0-1 0 0,-1 2 1 0 0,0-5 0 0 0,0 13-20 0 0,0-1 0 0 0,2 1 0 0 0,0 5 20 0 0,0-9-183 0 0,-1 0 0 0 0,0 0-1 0 0,-1 1 1 0 0,-1 0 183 0 0,0 12-4548 0 0,1-11-207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8.5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299 17 14743 0 0,'-8'-4'115'0'0,"0"2"-1"0"0,-1-1 1 0 0,1 1-1 0 0,-1 0 0 0 0,1 1 1 0 0,-1 0-1 0 0,1 0 1 0 0,-1 1-1 0 0,-3 0-114 0 0,1 0 101 0 0,1 1 0 0 0,0 1 0 0 0,-1 0 0 0 0,1 0 0 0 0,0 1-1 0 0,0 0 1 0 0,-6 3-101 0 0,12-3-45 0 0,-1 0 0 0 0,1 0 1 0 0,-1 1-1 0 0,1-1 0 0 0,0 1 0 0 0,1 0 0 0 0,-1 0 0 0 0,1 0 0 0 0,-1 0 0 0 0,1 1 0 0 0,0 0 1 0 0,0 2 44 0 0,-1 1-77 0 0,0 0 1 0 0,1 0 0 0 0,0 0 0 0 0,1 1-1 0 0,0 1 77 0 0,0 3-16 0 0,2 0 16 0 0,1-9 0 0 0,3 19 15 0 0,-2-16 43 0 0,1-1 0 0 0,0 0 0 0 0,0 0 0 0 0,0 0 0 0 0,1 0 0 0 0,0 1-58 0 0,-1-2 37 0 0,-1-3 59 0 0,0 0 0 0 0,26 19 80 0 0,-26-20-101 0 0,-1 1-4 0 0,5 4-2 0 0,-5-2-14 0 0,-1-4-55 0 0,0 0 0 0 0,0 1 1 0 0,0-1 0 0 0,0 1 0 0 0,0 0 0 0 0,0-1 0 0 0,0 1-1 0 0,-1 0 1 0 0,1-1 0 0 0,0 1 0 0 0,0-1 0 0 0,-1 1-1 0 0,1-1 1 0 0,0 1-1 0 0,-3 1 0 0 0,1 1 0 0 0,-1-1 0 0 0,1-1 0 0 0,-1 1 0 0 0,0 0 0 0 0,0 0 0 0 0,0-1 0 0 0,0 0 0 0 0,0 0 0 0 0,0 0 0 0 0,0 0 0 0 0,0 0 0 0 0,-1 0 0 0 0,-1-1 0 0 0,-34 1 0 0 0,16 0-180 0 0,21-1-50 0 0,2 0-694 0 0,-2 0-2820 0 0,-9-1-1210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9.14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159 7 15119 0 0,'-5'1'117'0'0,"0"1"-1"0"0,1 0 1 0 0,-1 1 0 0 0,1-1-1 0 0,0 1 1 0 0,-1-1-1 0 0,1 1 1 0 0,0 1-1 0 0,1-1 1 0 0,-1 0 0 0 0,1 1-1 0 0,-1 0 1 0 0,1 0-1 0 0,-1 1-116 0 0,-7 13 0 0 0,-14 15 0 0 0,20-26-25 0 0,0 0 0 0 0,0 0-1 0 0,0 4 26 0 0,1-4-53 0 0,-1 1 0 0 0,1-1-1 0 0,-2 1 54 0 0,-16 23-1185 0 0,21-30 514 0 0,1-1-29 0 0,0 0 23 0 0,0 0 112 0 0,0 0 49 0 0,4-18-529 0 0,-3 11 974 0 0,1 3 60 0 0,-1 0 1 0 0,0 0 0 0 0,1 0 0 0 0,0 0 0 0 0,0 0-1 0 0,0 0 1 0 0,1 1 0 0 0,-1-1 0 0 0,1 0 10 0 0,7-8 107 0 0,11-9-107 0 0,-4 5 170 0 0,0-1 509 0 0,17-12-679 0 0,-26 22 130 0 0,-3 4-41 0 0,0-1 0 0 0,0 1 0 0 0,0 0 0 0 0,1 0 0 0 0,-1 0-1 0 0,1 1 1 0 0,0 0 0 0 0,0 0 0 0 0,0 1 0 0 0,0-1 0 0 0,0 1 0 0 0,0 1-1 0 0,0-1 1 0 0,3 1-89 0 0,-6 0 17 0 0,-1 0 1 0 0,1 1-1 0 0,-1-1 0 0 0,1 1 0 0 0,0-1 0 0 0,-1 1 1 0 0,1 0-1 0 0,-1 0 0 0 0,0 0 0 0 0,1 1-17 0 0,10 6 67 0 0,-9-5-66 0 0,-1 1 0 0 0,1-1 0 0 0,-1 1 0 0 0,0 0 1 0 0,0 0-1 0 0,0 0 0 0 0,-1 0 0 0 0,0 0 0 0 0,1 1 0 0 0,-2-1 0 0 0,1 1 0 0 0,0 1-1 0 0,2 7 0 0 0,-1 1 0 0 0,0-3 18 0 0,-4-7 67 0 0,-3 5 11 0 0,3-7 21 0 0,1-2 117 0 0,0 0 48 0 0,0 0 8 0 0,0 0-21 0 0,0 0-105 0 0,0 0-48 0 0,-1-2-11 0 0,1-3-79 0 0,0 1 0 0 0,-1-1 0 0 0,1 0 0 0 0,1 0-26 0 0,2-6 0 0 0,-1 7-6 0 0,0 0-1 0 0,0 1 0 0 0,0-1 1 0 0,0 1-1 0 0,1-1 0 0 0,-1 1 1 0 0,1 0-1 0 0,3-2 7 0 0,8-6-12 0 0,-10 9 14 0 0,0 1-3 0 0,-1 0 1 0 0,-1 1 0 0 0,1-1 0 0 0,0 1 0 0 0,0-1 0 0 0,0 1 0 0 0,0 0 0 0 0,-1 0 0 0 0,1 0 0 0 0,0 1 0 0 0,0-1 0 0 0,0 1 0 0 0,-1-1 0 0 0,1 1 0 0 0,0 0 0 0 0,-1 0 0 0 0,1 1 0 0 0,8 3 0 0 0,-1 0 0 0 0,-1 1 0 0 0,5 3 0 0 0,-1 0 0 0 0,7 5 0 0 0,-1 0 0 0 0,-1 2 0 0 0,0 0 0 0 0,-1 1 0 0 0,-1 1 0 0 0,-1 0 0 0 0,0 1 0 0 0,7 14 0 0 0,1-2 9 0 0,-15-20 11 0 0,0 1-1 0 0,0-1 1 0 0,1 4-20 0 0,-7-12-5 0 0,-1 1 0 0 0,1-1 0 0 0,-1 1-1 0 0,0-1 1 0 0,0 1 0 0 0,0-1 0 0 0,0 1-1 0 0,-1 0 1 0 0,1 0 0 0 0,-1-1 0 0 0,0 1-1 0 0,0 0 1 0 0,-1 3 5 0 0,1-7-31 0 0,0 1 0 0 0,0-1 0 0 0,0 0 0 0 0,-1 1 0 0 0,1-1 0 0 0,0 0 0 0 0,0 1 0 0 0,0-1 0 0 0,-1 0 0 0 0,1 1 0 0 0,0-1-1 0 0,0 0 1 0 0,-1 1 0 0 0,1-1 0 0 0,0 0 0 0 0,-1 0 0 0 0,1 1 0 0 0,0-1 0 0 0,-1 0 0 0 0,1 0 0 0 0,0 0 0 0 0,-1 1 0 0 0,1-1 31 0 0,-1 0-114 0 0,-10 4-410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29:59.4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 79 14743 0 0,'-8'-13'1312'0'0,"1"0"-1056"0"0,3 1-256 0 0,0 2 0 0 0,4 10 1248 0 0,0 0 192 0 0,5-10 32 0 0,-5 10 16 0 0,15-6-1344 0 0,-1 1-272 0 0,0 2-48 0 0,-1 0-5664 0 0,-1-1-1136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12.6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 6447 0 0,'0'0'142'0'0,"0"0"22"0"0,0 0 13 0 0,0-2-20 0 0,0-15 62 0 0,1 15-87 0 0,1 1 5 0 0,-2-1 354 0 0,0 2 18 0 0,1-1 3 0 0,-1 1-413 0 0,0 0 0 0 0,0-1 0 0 0,0 1 0 0 0,0 0-1 0 0,0 0 1 0 0,0 0 0 0 0,1-1 0 0 0,-1 1 0 0 0,0 0 0 0 0,0 0-1 0 0,0 0 1 0 0,0 0 0 0 0,0 0 0 0 0,0-1 0 0 0,1 1-1 0 0,-1 0 1 0 0,0 0 0 0 0,0 0 0 0 0,0 0 0 0 0,0 0 0 0 0,1 0-1 0 0,-1 0 1 0 0,0 0 0 0 0,0 0 0 0 0,0 0 0 0 0,1 0 0 0 0,-1 0-1 0 0,0-1 1 0 0,0 1 0 0 0,0 0 0 0 0,1 0 0 0 0,-1 1-1 0 0,0-1 1 0 0,0 0 0 0 0,0 0 0 0 0,1 0 0 0 0,-1 0 0 0 0,0 0-1 0 0,0 0-98 0 0,6 8 702 0 0,3 19-999 0 0,-8-24 673 0 0,1 5-182 0 0,-1 1 0 0 0,-1-1 0 0 0,1 1 0 0 0,-1-1 0 0 0,0 0-1 0 0,-2 4-193 0 0,1 28 442 0 0,2-8-442 0 0,-4 24 0 0 0,1-32 0 0 0,1 0 0 0 0,2 1 0 0 0,2 16 0 0 0,8 60 0 0 0,-11-96 0 0 0,2 7 0 0 0,0 0 0 0 0,1 0 0 0 0,1 3 0 0 0,-3-7 0 0 0,0-6 0 0 0,-1 1 0 0 0,1 0 0 0 0,-1-1 0 0 0,1 1 0 0 0,0-1 0 0 0,0 0 0 0 0,0 1 0 0 0,0 0 0 0 0,5 10 0 0 0,-3-10 0 0 0,-1 0 0 0 0,5 5 0 0 0,4 2 0 0 0,-8-9 0 0 0,0 1 0 0 0,7 4 0 0 0,0-2 0 0 0,-6-2 0 0 0,4-1 0 0 0,13-2 0 0 0,-14 1 0 0 0,0-1 0 0 0,-1-1 0 0 0,0 1 0 0 0,1-1 0 0 0,-1 0 0 0 0,0 0 0 0 0,0-1 0 0 0,0 0 0 0 0,0 0 0 0 0,0 0 0 0 0,0-1 0 0 0,-1 1 0 0 0,0-2 0 0 0,0 1 0 0 0,0 0 0 0 0,0-1 0 0 0,-1 0 0 0 0,3-3 0 0 0,-2 1 0 0 0,-1 3 0 0 0,-1-1 0 0 0,1 1 0 0 0,-1-1 0 0 0,0 1 0 0 0,-1-1 0 0 0,1 0 0 0 0,-1 0 0 0 0,0 0 0 0 0,1-2 0 0 0,57-190 931 0 0,-52 168-353 0 0,-1-1 1 0 0,2-27-579 0 0,6-23-40 0 0,-13 68 40 0 0,0 0 0 0 0,0-10 0 0 0,0 7 0 0 0,-1 7 0 0 0,-2 0 0 0 0,2 2-64 0 0,-1 4-273 0 0,0 2-138 0 0,0 0-33 0 0,0 0-4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19.9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20 195 6447 0 0,'0'0'142'0'0,"0"0"22"0"0,0 0 13 0 0,-1 1-20 0 0,-8 7-122 0 0,6-4-40 0 0,-1 5 7 0 0,4-9 159 0 0,0 0 0 0 0,-1 1-1 0 0,1-1 1 0 0,0 0 0 0 0,0 0-1 0 0,0 0 1 0 0,0 0 0 0 0,0 0 0 0 0,0 1-1 0 0,0-1 1 0 0,-1 0 0 0 0,1 0-1 0 0,0 0 1 0 0,0 0 0 0 0,0 1-1 0 0,0-1 1 0 0,0 0 0 0 0,0 0-1 0 0,0 0 1 0 0,0 1 0 0 0,0-1-1 0 0,0 0 1 0 0,0 0 0 0 0,0 0-1 0 0,0 0 1 0 0,0 1 0 0 0,0-1-1 0 0,0 0 1 0 0,0 0 0 0 0,0 0-1 0 0,0 1 1 0 0,0-1 0 0 0,0 0-1 0 0,1 0 1 0 0,-1 0 0 0 0,0 0-161 0 0,6-4 916 0 0,10-11-1014 0 0,35-59 1262 0 0,-19 28-723 0 0,-24 35-441 0 0,-3 3 0 0 0,0 0 0 0 0,1 1 0 0 0,0-1 0 0 0,0 1 0 0 0,0 0 0 0 0,1 1 0 0 0,0 0 0 0 0,1 0 0 0 0,0 0 0 0 0,0 2 0 0 0,2 4 0 0 0,-8 1 0 0 0,1 0 0 0 0,-1 0 0 0 0,1 0 0 0 0,-1 0 0 0 0,0 1 0 0 0,0-1 0 0 0,0 1 0 0 0,1 0 0 0 0,-2-1 0 0 0,1 1 0 0 0,0 0 0 0 0,0 0 0 0 0,0 0 0 0 0,-1 0 0 0 0,1 0 0 0 0,-1 1 0 0 0,0-1 0 0 0,1 0 0 0 0,-1 1 0 0 0,0-1 0 0 0,-1 1 0 0 0,1-1 0 0 0,2 8 0 0 0,0 0 0 0 0,-1 0 0 0 0,0 1 0 0 0,-1-1 0 0 0,0 1 0 0 0,1 14 0 0 0,-2 0 0 0 0,-1 0 0 0 0,-2 17 0 0 0,-4 5 0 0 0,-7 22 0 0 0,12-61 72 0 0,0-25 1296 0 0,3 4-1201 0 0,0 0 0 0 0,0 0 0 0 0,1 0 0 0 0,2-5-167 0 0,17-50-112 0 0,-15 49 164 0 0,19-47-52 0 0,-22 59 0 0 0,1 0 0 0 0,0 0 0 0 0,0 0 0 0 0,0 0 0 0 0,2-1 0 0 0,-4 4 0 0 0,1 1 0 0 0,0 0 0 0 0,0 0 0 0 0,0 0 0 0 0,1 0 0 0 0,-1 0 0 0 0,1 1 0 0 0,-1-1 0 0 0,1 1 0 0 0,1-1 0 0 0,5 1 0 0 0,-7 2 0 0 0,-1 0 0 0 0,1 1 0 0 0,-1 0 0 0 0,1-1 0 0 0,-1 1 0 0 0,1 0 0 0 0,-1 0 0 0 0,0 0 0 0 0,0 1 0 0 0,0-1 0 0 0,1 0 0 0 0,-1 1 0 0 0,0 0 0 0 0,-1-1 0 0 0,1 1 0 0 0,0 0 0 0 0,0 0 0 0 0,-1 0 0 0 0,1 0 0 0 0,0 2 0 0 0,2 2 0 0 0,0 1 0 0 0,0-1 0 0 0,-1 1 0 0 0,0 0 0 0 0,0 1 0 0 0,0 0 0 0 0,-2-3 0 0 0,0-1 0 0 0,0 1 0 0 0,-1-1 0 0 0,1 3 0 0 0,3 25 0 0 0,-2-28 0 0 0,0-8 0 0 0,1-7 0 0 0,-3 10 0 0 0,1-7 0 0 0,1 0 0 0 0,0-1 0 0 0,1 1 0 0 0,0 0 0 0 0,1-2 0 0 0,3-3 0 0 0,-3 4 0 0 0,0 1 0 0 0,0 0 0 0 0,1 0 0 0 0,4-5 0 0 0,-8 11 0 0 0,1 0 0 0 0,-1 1 0 0 0,1-1 0 0 0,0 0 0 0 0,-1 1 0 0 0,1 0 0 0 0,0-1 0 0 0,0 1 0 0 0,0 0 0 0 0,0 0 0 0 0,0 0 0 0 0,0 0 0 0 0,0 0 0 0 0,0 1 0 0 0,0-1 0 0 0,0 0 0 0 0,0 1 0 0 0,1 0 0 0 0,-1 0 0 0 0,0-1 0 0 0,2 1 0 0 0,0 1 0 0 0,-1 0 0 0 0,0 0 0 0 0,0 0 0 0 0,0 0 0 0 0,0 0 0 0 0,0 0 0 0 0,0 1 0 0 0,0-1 0 0 0,-1 1 0 0 0,1 0 0 0 0,0 0 0 0 0,-1 0 0 0 0,1 0 0 0 0,-1 1 0 0 0,0-1 0 0 0,0 1 0 0 0,0-1 0 0 0,1 2 0 0 0,2 4 0 0 0,0 0 0 0 0,0 0 0 0 0,-1 0 0 0 0,0 1 0 0 0,2 6 0 0 0,8 28-50 0 0,-3 0 0 0 0,-1 1-1 0 0,-2 1 1 0 0,0 23 50 0 0,-8-44-2487 0 0,0-23 973 0 0,0-1-20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0.4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8287 0 0,'0'0'191'0'0,"0"0"26"0"0,0 0 9 0 0,0 0 42 0 0,0 0 158 0 0,0 0 72 0 0,0 0 12 0 0,0 0 2 0 0,0 0 0 0 0,0 0 0 0 0,2 1 0 0 0,6 5 334 0 0,-2-2-610 0 0,0 1-1 0 0,1-1 0 0 0,-1-1 0 0 0,1 1 1 0 0,0-1-1 0 0,0-1 0 0 0,0 1 0 0 0,6 1-235 0 0,0-2 220 0 0,1 0-1 0 0,-1-1 1 0 0,1 0-1 0 0,-1-1 1 0 0,1 0 0 0 0,-1-1-1 0 0,1-1 1 0 0,-1 0-1 0 0,5-2-219 0 0,-6 2 0 0 0,0 0 0 0 0,0 1 0 0 0,1 1 0 0 0,-1 0 0 0 0,0 1 0 0 0,1 0 0 0 0,-4 0 0 0 0,-6-1-106 0 0,6-1-624 0 0,-1 0-1227 0 0,-8 1 934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11.49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115 156 8287 0 0,'0'0'191'0'0,"0"0"26"0"0,0 0 9 0 0,0-2-34 0 0,1-19-154 0 0,0-2 38 0 0,-1 21 312 0 0,0 2 110 0 0,0-2 12 0 0,2-1-272 0 0,2-26 575 0 0,-2 21 27 0 0,-1 7-683 0 0,0-1 286 0 0,-1 2-222 0 0,0 0 166 0 0,0 0 101 0 0,0 0 21 0 0,0 0-66 0 0,0 3-294 0 0,6 37 539 0 0,-2 0 0 0 0,-1 0 0 0 0,-3 9-688 0 0,0-30-3 0 0,-2 1 0 0 0,-1 2 3 0 0,-2 26 449 0 0,-8 210 1156 0 0,10-237-1605 0 0,2-17 0 0 0,1-1 0 0 0,-1 0 0 0 0,1 1 0 0 0,0-1 0 0 0,0 1 0 0 0,0-1 0 0 0,0 1 0 0 0,0-1 0 0 0,1 1 0 0 0,0 0 0 0 0,-1-2 0 0 0,1-1 0 0 0,-1 1 0 0 0,0-1 0 0 0,1 1 0 0 0,0-1 0 0 0,-1 1 0 0 0,1-1 0 0 0,0 0 0 0 0,0 1 0 0 0,-1-1 0 0 0,2 1 0 0 0,0 1 0 0 0,2 13 0 0 0,-1-4 0 0 0,-4 0 0 0 0,1 2 0 0 0,-1-1 0 0 0,2-2 72 0 0,-1-9 299 0 0,0-2 117 0 0,0 0 21 0 0,-1-6 65 0 0,-2 2-589 0 0,0-14 64 0 0,1-14-249 0 0,1-1-1 0 0,3-28 201 0 0,3 19-1174 0 0,3-14 1174 0 0,3-14 969 0 0,-1-1-310 0 0,7-14-659 0 0,20-71-69 0 0,-35 149 85 0 0,7-23-16 0 0,-5 15 0 0 0,0 0 0 0 0,2-14 0 0 0,-4 16 0 0 0,2 2 0 0 0,0 3 0 0 0,-3 8 0 0 0,-1 0 0 0 0,0 1 0 0 0,1-1 0 0 0,-1 0 0 0 0,0 1 0 0 0,1-1 0 0 0,-1 0 0 0 0,0 1 0 0 0,0-1 0 0 0,1 0 0 0 0,-1 1 0 0 0,0-1 0 0 0,0 1 0 0 0,0-1 0 0 0,1 0 0 0 0,-1 1 0 0 0,0-1 0 0 0,0 1 0 0 0,3 7 0 0 0,-1 1 0 0 0,0 0 0 0 0,0-1 0 0 0,0 1 0 0 0,-1 0 0 0 0,-1 5 0 0 0,0 14 0 0 0,-1 13 0 0 0,-8 42 0 0 0,-7 21 0 0 0,9-62 0 0 0,1 0 0 0 0,-15 78 0 0 0,2 6 0 0 0,5-20 0 0 0,6-62 0 0 0,2-3 0 0 0,-3 0 0 0 0,0 4 0 0 0,-1 19 0 0 0,3-20 0 0 0,6-30 0 0 0,2-6 0 0 0,0-9 0 0 0,0-6 0 0 0,-2-22 0 0 0,2 0 0 0 0,1-1 0 0 0,3-7 0 0 0,0 0 0 0 0,-1-30 0 0 0,-4-6 0 0 0,1-116 0 0 0,0 175 0 0 0,0 1 0 0 0,1-2 0 0 0,1 1 0 0 0,-1-14 0 0 0,-1 5 0 0 0,1-1 0 0 0,2-5 0 0 0,-2 9 0 0 0,0 1 0 0 0,-1-1 0 0 0,-2-7 0 0 0,1-1 0 0 0,0 21 0 0 0,2 8 0 0 0,2 5 0 0 0,-4-5 0 0 0,2 5 0 0 0,0 1 0 0 0,0 0 0 0 0,-1 0 0 0 0,1 0 0 0 0,-2 0 0 0 0,1 4 0 0 0,0 15 0 0 0,-2 4 0 0 0,0-15 0 0 0,-17 212 0 0 0,9-145 0 0 0,-15 124 0 0 0,10-127 466 0 0,-2-1-1 0 0,-14 32-465 0 0,26-95 952 0 0,1-10-807 0 0,1-6-113 0 0,0-5-53 0 0,2 6 30 0 0,-2-8-9 0 0,1 0 0 0 0,0 0 0 0 0,0 0 0 0 0,1 1 0 0 0,0-1 0 0 0,1 0 0 0 0,1-5 0 0 0,0-14 0 0 0,1-36 0 0 0,0 19 0 0 0,-1-10 0 0 0,-2-152 0 0 0,1 82 0 0 0,-1 66 0 0 0,1 0 0 0 0,-2 1 0 0 0,-4-4 0 0 0,4 49 0 0 0,3 4 0 0 0,-1 9 0 0 0,-1 0 0 0 0,1 0 0 0 0,-1 0 0 0 0,0 0 0 0 0,0 0 0 0 0,1 0 0 0 0,-1 0 0 0 0,0 0 0 0 0,0 0 0 0 0,0 0 0 0 0,0 1 0 0 0,0-1 0 0 0,0 0 0 0 0,-1 0 0 0 0,0 21 0 0 0,1-20 0 0 0,-2 13 0 0 0,-3 53 0 0 0,0 6 0 0 0,-7 24 0 0 0,-3 24 0 0 0,2 100 0 0 0,11-185 0 0 0,2 11 0 0 0,0-27 0 0 0,0 0 0 0 0,-2 3 0 0 0,1-19 0 0 0,1 1 0 0 0,0-1 0 0 0,0 1 0 0 0,0-1 0 0 0,1 3 0 0 0,-1-7 0 0 0,0 0 0 0 0,0-1 0 0 0,0 1 0 0 0,0 0 0 0 0,0-1 0 0 0,1 1 0 0 0,-1-1 0 0 0,0 1 0 0 0,0 0 0 0 0,1-1 0 0 0,-1 1 0 0 0,0-1 0 0 0,1 1 0 0 0,-1 0 0 0 0,1-1 0 0 0,-1 0 0 0 0,1-1 0 0 0,-1 1 0 0 0,0 0 0 0 0,1 0 0 0 0,-1-1 0 0 0,0 1 0 0 0,1 0 0 0 0,-1 0 0 0 0,0-1 0 0 0,0 1 0 0 0,1 0 0 0 0,-1-1 0 0 0,0 1 0 0 0,0 0 0 0 0,1-1 0 0 0,-1 1 0 0 0,0-1 0 0 0,0 1 0 0 0,0-1 0 0 0,4-6 0 0 0,-1 0 0 0 0,-1 0 0 0 0,1-1 0 0 0,-1 0 0 0 0,-1 1 0 0 0,1-4 0 0 0,2-7 0 0 0,-2 1 0 0 0,0 0 0 0 0,-1-1 0 0 0,-1 1 0 0 0,-1 0 0 0 0,0-4 0 0 0,0 3 0 0 0,-11-336 0 0 0,8 196 0 0 0,1 64 0 0 0,4-5 0 0 0,0 94 0 0 0,-1 1 0 0 0,1-1 0 0 0,-1 1 0 0 0,1 0 0 0 0,1-2 0 0 0,2-4 0 0 0,-4 10 0 0 0,0-1 0 0 0,0 1 0 0 0,0 0 0 0 0,0-1 0 0 0,1 1 0 0 0,-1 0 0 0 0,0-1 0 0 0,0 1 0 0 0,1 0 0 0 0,-1-1 0 0 0,0 1 0 0 0,0 0 0 0 0,1-1 0 0 0,-1 1 0 0 0,0 0 0 0 0,1 0 0 0 0,-1-1 0 0 0,1 1 0 0 0,-1 0 0 0 0,0 0 0 0 0,1 0 0 0 0,0 0 0 0 0,0 1 0 0 0,0-1 0 0 0,0 1 0 0 0,0-1 0 0 0,0 1 0 0 0,0 0 0 0 0,0-1 0 0 0,0 1 0 0 0,0 0 0 0 0,0 0 0 0 0,0 0 0 0 0,0 0 0 0 0,-1 0 0 0 0,1 0 0 0 0,0 0 0 0 0,-1 0 0 0 0,1 1 0 0 0,11 20 0 0 0,-7-11 0 0 0,-1 1 0 0 0,0 0 0 0 0,0 0 0 0 0,1 12 0 0 0,5 51 0 0 0,-6-39 0 0 0,0 17 0 0 0,-1 0 0 0 0,-4 20 0 0 0,3-22 0 0 0,-1-27 0 0 0,-2 14 0 0 0,1-26 0 0 0,-2 20 0 0 0,1-1 0 0 0,2 4 0 0 0,0 5 0 0 0,-3 24 0 0 0,0-22 0 0 0,3 12 0 0 0,0-26 0 0 0,-1-23 0 0 0,0-9 0 0 0,-1-10 0 0 0,-1-2 0 0 0,1 0 0 0 0,1 0 0 0 0,1-11 0 0 0,0 12 0 0 0,1-33 0 0 0,1-112 0 0 0,-3 136 0 0 0,2-1 0 0 0,1 0 0 0 0,1-36 0 0 0,0-6 0 0 0,-1 23 0 0 0,-2-10 0 0 0,-1 31 0 0 0,4-22 0 0 0,-2 26 0 0 0,-2 14 0 0 0,0-1 0 0 0,-1 0 0 0 0,1 1 0 0 0,-1-1 0 0 0,0 1 0 0 0,-1-3 0 0 0,1 3 0 0 0,-1-1 0 0 0,1 1 0 0 0,1-1 0 0 0,-1 0 0 0 0,1-2 0 0 0,3-5 0 0 0,-1 8 0 0 0,0 7 0 0 0,-1 6 0 0 0,1 19 0 0 0,-2 1 0 0 0,-1 0 0 0 0,-1 5 0 0 0,-2 45 0 0 0,2-35 0 0 0,-2 0 0 0 0,-4 13 0 0 0,8-54 0 0 0,-2 15 0 0 0,2-1 0 0 0,0 14 0 0 0,0-12 0 0 0,0 0 0 0 0,-2 4 0 0 0,-15 100 0 0 0,7 10 0 0 0,7 28 0 0 0,-3-224 0 0 0,4 23 0 0 0,0 15 0 0 0,1-14 0 0 0,1 5 0 0 0,5-106 0 0 0,-3 11 0 0 0,-2 47 0 0 0,-2-10 0 0 0,0 14 0 0 0,-3-62 0 0 0,5 123 0 0 0,0-1 0 0 0,0-1 0 0 0,2 1 0 0 0,2-8 0 0 0,-4 27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0,3 9 0 0 0,1 12 0 0 0,-1 47 0 0 0,-3 12 0 0 0,-12 151 0 0 0,9-152 0 0 0,1-6 0 0 0,-1 2 0 0 0,-1 11 0 0 0,3-81 0 0 0,1-14 0 0 0,0-15 0 0 0,2-5 0 0 0,2-2 0 0 0,-1 9 0 0 0,-1 1 0 0 0,0-17 0 0 0,-2 13 0 0 0,3-20 0 0 0,0 19 0 0 0,-2-19 0 0 0,-2-133 0 0 0,-3 190 0 0 0,-2 14 0 0 0,0 23 0 0 0,1 36 0 0 0,-6 80 0 0 0,4-89 0 0 0,6-60 0 0 0,0 5 0 0 0,0 14 0 0 0,2-30 0 0 0,1-11 0 0 0,2-10 0 0 0,1-7 0 0 0,-3 17 0 0 0,0-2 0 0 0,-1 1 0 0 0,0-3 0 0 0,0-1 0 0 0,1-1 0 0 0,2-5 0 0 0,-2 6 0 0 0,0 0 0 0 0,0-8 0 0 0,1-30 0 0 0,5-17 0 0 0,-8 61 0 0 0,1 0 0 0 0,-1-1 0 0 0,0 1 0 0 0,0 0 0 0 0,0-1 0 0 0,-1-29 0 0 0,0-12 0 0 0,1 38-64 0 0,-1 7-273 0 0,1 2-138 0 0,0 0-33 0 0,0 0 66 0 0,1 2 292 0 0,7 12 130 0 0,-7-9 1 0 0,-1 0-30 0 0,19 41-2343 0 0,-19-46 2371 0 0,0 0 0 0 0,0 0-1 0 0,0 1 1 0 0,0-1 0 0 0,0 0-1 0 0,0 0 1 0 0,0 0 0 0 0,0 0-1 0 0,0 1 1 0 0,0-1 0 0 0,0 0-1 0 0,1 0 1 0 0,-1 0 0 0 0,0 0-1 0 0,0 1 1 0 0,0-1 0 0 0,0 0-1 0 0,0 0 1 0 0,1 0 0 0 0,-1 0-1 0 0,0 0 1 0 0,0 0 0 0 0,0 0-1 0 0,1 1 22 0 0,0-1-64 0 0,0 1-327 0 0,1 0 0 0 0,-1 0 0 0 0,0 0 0 0 0,0 0 0 0 0,1 0 0 0 0,-1 0 0 0 0,0 0 0 0 0,0 0 0 0 0,0 0 0 0 0,0 0 0 0 0,0 1 0 0 0,0-1 0 0 0,0 0 0 0 0,-1 1 391 0 0,0-1-432 0 0,0 0 0 0 0,0-1 0 0 0,0 1 0 0 0,0 0 1 0 0,0-1-1 0 0,0 1 0 0 0,0 0 0 0 0,-1 0 1 0 0,1-1-1 0 0,0 1 0 0 0,0-1 0 0 0,-1 1 0 0 0,1 0 432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0.7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10135 0 0,'0'0'231'0'0,"0"0"29"0"0,0 0 19 0 0,0 0 37 0 0,0 0 125 0 0,0 0 58 0 0,0 0 11 0 0,0 0 2 0 0,0 0 0 0 0,1 0 0 0 0,3 0-378 0 0,0 1-1 0 0,0 0 1 0 0,0 0-1 0 0,0 0 1 0 0,0 0-1 0 0,0 1 1 0 0,1 1-134 0 0,9 3 185 0 0,1-1-14 0 0,-1 0 0 0 0,0 2-1 0 0,0 0 1 0 0,0 0 0 0 0,-1 1-1 0 0,6 5-170 0 0,-14-9 60 0 0,-1 0 1 0 0,1 0-1 0 0,-1 0 0 0 0,0 1 0 0 0,0 0 1 0 0,0-1-1 0 0,-1 1 0 0 0,1 1 0 0 0,-1-1 1 0 0,0 0-1 0 0,-1 1 0 0 0,0-1 0 0 0,1 1 1 0 0,-2 0-1 0 0,1 0 0 0 0,-1 0 0 0 0,1 5-60 0 0,-1-3 0 0 0,-1 0 0 0 0,0 0 0 0 0,0 0 0 0 0,0 0 0 0 0,-1 1 0 0 0,-1-1 0 0 0,1 0 0 0 0,-1 0 0 0 0,-1-1 0 0 0,1 1 0 0 0,-1 0 0 0 0,-1-1 0 0 0,1 0 0 0 0,-2 1 0 0 0,-1 2-96 0 0,-1-1 0 0 0,0 0-1 0 0,0 0 1 0 0,-1-1 0 0 0,0 1-1 0 0,-1-2 1 0 0,0 1 0 0 0,0-1-1 0 0,-1-1 1 0 0,1 1 0 0 0,-1-2 0 0 0,-1 1-1 0 0,-7 2 97 0 0,-11 7-2950 0 0,25-13 1416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1.9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4 151 8287 0 0,'0'0'191'0'0,"0"0"26"0"0,0 0 9 0 0,-1 2 42 0 0,-1 6 656 0 0,2-8-414 0 0,0 0 2 0 0,0 0 0 0 0,0 0 0 0 0,0 0 0 0 0,0 0-69 0 0,0-2-222 0 0,7-20 277 0 0,1 1 0 0 0,0 1 0 0 0,2-1 0 0 0,11-17-498 0 0,-16 30 310 0 0,1-1 1 0 0,0 1-1 0 0,3-3-310 0 0,-8 10 509 0 0,1 1-66 0 0,5 0-294 0 0,-6 1-148 0 0,1 0 0 0 0,0 0 0 0 0,0-1 0 0 0,0 2 0 0 0,0-1-1 0 0,0 0 1 0 0,-1 0 0 0 0,1 0 0 0 0,-1 1 0 0 0,1-1 0 0 0,-1 1 0 0 0,1 0 0 0 0,-1-1 0 0 0,0 1-1 0 0,0 0 1 0 0,0-1 0 0 0,0 1 0 0 0,0 0 0 0 0,0 0 0 0 0,0 1-1 0 0,2 7-1 0 0,0-1 0 0 0,-1 1 0 0 0,2 9 1 0 0,-2-4 1 0 0,1 4-1 0 0,-2 1 0 0 0,0 0 0 0 0,-1-1 0 0 0,-1 1 0 0 0,-3 15 0 0 0,0 18 0 0 0,3-43 0 0 0,0-1 0 0 0,-1 0 0 0 0,0 2 0 0 0,1-9 0 0 0,1-2 0 0 0,-1-7 0 0 0,2-11 0 0 0,4-10 0 0 0,0 1 0 0 0,3-1 0 0 0,0 1 0 0 0,3-5 0 0 0,-8 25 51 0 0,1-1 0 0 0,-1 0-1 0 0,2 1 1 0 0,2-5-51 0 0,-5 9 187 0 0,1 0-1 0 0,-1-1 1 0 0,1 1 0 0 0,0 0-1 0 0,0 0 1 0 0,0 1 0 0 0,0-1-1 0 0,0 1 1 0 0,4-3-187 0 0,-5 4 14 0 0,-1 1-1 0 0,1-1 1 0 0,-1 1 0 0 0,1-1 0 0 0,0 1 0 0 0,-1-1-1 0 0,1 1 1 0 0,0 0 0 0 0,-1-1 0 0 0,1 1-1 0 0,0 0 1 0 0,0 0-14 0 0,8 4 0 0 0,-8-3 0 0 0,0 1 0 0 0,0-1 0 0 0,-1 1 0 0 0,1 0 0 0 0,0-1 0 0 0,-1 1 0 0 0,0 0 0 0 0,1 0 0 0 0,-1 0 0 0 0,0 0 0 0 0,0 1 0 0 0,0-1 0 0 0,0 0 0 0 0,0 2 0 0 0,2 5 0 0 0,-1 1 0 0 0,0-1 0 0 0,-1 2 0 0 0,1 1 0 0 0,0-4 0 0 0,-1 0 0 0 0,0 1 0 0 0,-1-1 0 0 0,1 1 0 0 0,-1-1 0 0 0,-1 0 0 0 0,0 1 0 0 0,0-1 0 0 0,-1 3 0 0 0,-2-2 0 0 0,13-33 0 0 0,13-36 0 0 0,-18 50 0 0 0,1 0 0 0 0,0 0 0 0 0,1 0 0 0 0,6-8 0 0 0,-6 11-9 0 0,0-1-1 0 0,0 1 1 0 0,1 0 0 0 0,0 1-1 0 0,1 0 1 0 0,-1 0 0 0 0,7-3 9 0 0,-10 7 75 0 0,-1 0 0 0 0,0 0 0 0 0,1 1 1 0 0,0-1-1 0 0,-1 1 0 0 0,1 0 1 0 0,-1 0-1 0 0,1 0 0 0 0,0 1 0 0 0,0-1 1 0 0,0 1-1 0 0,-1 0 0 0 0,1 0 0 0 0,0 0 1 0 0,0 1-1 0 0,-1-1 0 0 0,1 1 1 0 0,0 0-1 0 0,0 0 0 0 0,2 2-75 0 0,0-1 57 0 0,-1 1 1 0 0,1 0-1 0 0,-1 0 0 0 0,0 1 0 0 0,0-1 0 0 0,-1 1 0 0 0,1 0 1 0 0,-1 0-1 0 0,1 1 0 0 0,0 1-57 0 0,0 1 15 0 0,0 1 0 0 0,0-1 0 0 0,0 1 0 0 0,-1 0 0 0 0,0 1-1 0 0,1 4-14 0 0,1 6-8 0 0,-1 0-1 0 0,-1 1 0 0 0,0-1 0 0 0,-2 1 0 0 0,0 0 0 0 0,-1 1 9 0 0,-1-9-277 0 0,0 2 574 0 0,1-1 0 0 0,2 10-297 0 0,-2-18-391 0 0,0-1 1 0 0,0 1-1 0 0,1-1 1 0 0,-1 0 0 0 0,1 0-1 0 0,0 0 1 0 0,0 0-1 0 0,1 0 1 0 0,-1 0-1 0 0,1 0 391 0 0,5 6-2022 0 0,-6-8-24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7.4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421 1 6447 0 0,'0'0'142'0'0,"0"0"22"0"0,0 0 13 0 0,0 0 55 0 0,0 0 181 0 0,0 0 78 0 0,0 0 18 0 0,0 0 3 0 0,0 0 0 0 0,0 0 0 0 0,0 0 0 0 0,0 0-69 0 0,-2 0-294 0 0,-1 2 81 0 0,0-1 0 0 0,1 0 0 0 0,-1 1 0 0 0,0 0 0 0 0,1 0 0 0 0,-1 0 0 0 0,0 0-230 0 0,-14 11 454 0 0,11-8-198 0 0,0-1 0 0 0,-1 1 0 0 0,0-1 0 0 0,0-1 0 0 0,0 1 0 0 0,-1-1 0 0 0,1-1 0 0 0,-3 1-256 0 0,1 0 308 0 0,1 1 0 0 0,-1-1-1 0 0,1 1 1 0 0,0 1 0 0 0,-1 0-308 0 0,-14 8 509 0 0,4-6-509 0 0,16-6 0 0 0,-1 0 0 0 0,1 0 0 0 0,0 0 0 0 0,0 1 0 0 0,0-1 0 0 0,1 1 0 0 0,-1 0 0 0 0,0 0 0 0 0,-2 2 0 0 0,0-1 0 0 0,1 1 0 0 0,0 0 0 0 0,0 0 0 0 0,0 1 0 0 0,0-1 0 0 0,1 1 0 0 0,-1 0 0 0 0,1 0 0 0 0,-5 6 26 0 0,0 1 183 0 0,0-1-1 0 0,-2 8-208 0 0,-2-1 892 0 0,9-15-776 0 0,1 0 0 0 0,0 0 0 0 0,0 0 1 0 0,0 0-1 0 0,0 0 0 0 0,0 3-116 0 0,-32 81 16 0 0,27-69-16 0 0,5-13 0 0 0,0-1 0 0 0,0 1 0 0 0,1 0 0 0 0,-1 0 0 0 0,1 0 0 0 0,0 0 0 0 0,1 0 0 0 0,-1 3 0 0 0,0 3 0 0 0,0 1 0 0 0,-1 5 0 0 0,0-8 0 0 0,1 1 0 0 0,0-1 0 0 0,1 1 0 0 0,0 1 0 0 0,1 6 0 0 0,0 0 0 0 0,2-1 0 0 0,0 1 0 0 0,0-1 0 0 0,2 0 0 0 0,0 1 0 0 0,-3-13 0 0 0,0 0 0 0 0,1 0 0 0 0,0 0 0 0 0,-1-1 0 0 0,4 4 0 0 0,0 0 0 0 0,-3-3 0 0 0,2 2 0 0 0,13 4 0 0 0,-12-7 0 0 0,-4-1 0 0 0,1-1 0 0 0,0 0 0 0 0,0 1 0 0 0,0-1 0 0 0,0 0 0 0 0,0 0 0 0 0,1-1 0 0 0,13 4 0 0 0,0-1 0 0 0,0-1 0 0 0,15 0 0 0 0,-16-2 0 0 0,-1-1 0 0 0,1 0 0 0 0,-1-2 0 0 0,4 0 0 0 0,28-4 0 0 0,-39 5 0 0 0,0 1 0 0 0,0-1 0 0 0,0 0 0 0 0,0-1 0 0 0,-1 0 0 0 0,7-3 0 0 0,1-2 0 0 0,0-1 0 0 0,9-6 0 0 0,-17 8 0 0 0,1 0 0 0 0,-1 0 0 0 0,-1 0 0 0 0,0-1 0 0 0,0 1 0 0 0,0-2 0 0 0,-1 1 0 0 0,2-5 0 0 0,0 0 509 0 0,-1 0 0 0 0,-1-1 0 0 0,3-7-509 0 0,1-6 521 0 0,-4 11-521 0 0,0 1 0 0 0,-2-1 0 0 0,0 0 0 0 0,0 0 0 0 0,-2 0 0 0 0,0 0 0 0 0,-1-1 0 0 0,-1-5 0 0 0,-1 1 0 0 0,-2-8 0 0 0,2 13 0 0 0,-1 4 0 0 0,0-1 0 0 0,-1 0 0 0 0,-1 1 0 0 0,0 0 0 0 0,0-1 0 0 0,-3-3 0 0 0,-6-13 0 0 0,13 27 0 0 0,-1-1 0 0 0,1 1 0 0 0,-1 0 0 0 0,0 0 0 0 0,0 0 0 0 0,0 0 0 0 0,0 0 0 0 0,0 0 0 0 0,-2-1 0 0 0,-17-10 0 0 0,20 11 0 0 0,-1 1 0 0 0,0 0 0 0 0,1 0 0 0 0,-1 0 0 0 0,0 0 0 0 0,0 1 0 0 0,0-1 0 0 0,0 0 0 0 0,0 1 0 0 0,0-1 0 0 0,-1 1 0 0 0,-32-11 0 0 0,14 7 0 0 0,9 1 0 0 0,1 1 0 0 0,-1 1 0 0 0,-1 0 0 0 0,9 1 0 0 0,0 0 0 0 0,1 0 0 0 0,-1 0 0 0 0,0 1 0 0 0,0 0 0 0 0,1 0 0 0 0,-1 0 0 0 0,0 0 0 0 0,1 0 0 0 0,-1 1 0 0 0,-1 1 0 0 0,-1-1 0 0 0,1 1 0 0 0,0-1 0 0 0,-1 0 0 0 0,1 0 0 0 0,-1-1 0 0 0,-2 1 0 0 0,3-1 0 0 0,0 0 0 0 0,0 1 0 0 0,0 0 0 0 0,-1 1 0 0 0,1-1 0 0 0,0 1 0 0 0,-2 2 0 0 0,3-3 0 0 0,1 0 0 0 0,0 1 0 0 0,0-1 0 0 0,0 1 0 0 0,0 0 0 0 0,0 0 0 0 0,0 0 0 0 0,1 1 0 0 0,-1 0 0 0 0,2-3 0 0 0,1 0 0 0 0,-1 0 0 0 0,0 0 0 0 0,0 0 0 0 0,0-1 0 0 0,1 1 0 0 0,-1 0 0 0 0,0 0 0 0 0,0-1 0 0 0,0 1 0 0 0,0 0 0 0 0,0-1 0 0 0,0 1 0 0 0,-2 0 0 0 0,-8 5 0 0 0,3 2 0 0 0,1 0 0 0 0,-1 1 0 0 0,1-1 0 0 0,1 2 0 0 0,0-1 0 0 0,-4 9 0 0 0,2-4 0 0 0,-1-1 0 0 0,-9 11 0 0 0,10-12 0 0 0,0 0 0 0 0,0 1 0 0 0,2 0 0 0 0,-1 0 0 0 0,1 0 0 0 0,-3 14 0 0 0,-9 40 0 0 0,17-61 0 0 0,-1 0 0 0 0,1 1 0 0 0,0-1 0 0 0,0 0 0 0 0,0 0 0 0 0,1 1 0 0 0,0-1 0 0 0,1 2 0 0 0,-1-4 0 0 0,1 1 0 0 0,0-1 0 0 0,0 1 0 0 0,0-1 0 0 0,1 0 0 0 0,0 1 0 0 0,-1-1 0 0 0,1 0 0 0 0,1 0 0 0 0,-1 0 0 0 0,2 2 0 0 0,1 0 0 0 0,0-1 0 0 0,0 1 0 0 0,0-1 0 0 0,1 0 0 0 0,0 0 0 0 0,0-1 0 0 0,0 1 0 0 0,0-1 0 0 0,1-1 0 0 0,-1 1 0 0 0,1-1 0 0 0,0 0 0 0 0,0-1 0 0 0,6 2 0 0 0,-2-1 0 0 0,0 1 0 0 0,0-1 0 0 0,0 0 0 0 0,1-1 0 0 0,0 0 0 0 0,-1-1 0 0 0,3 0 0 0 0,0-1 0 0 0,1-1 0 0 0,-1-1 0 0 0,1 0 0 0 0,-1-1 0 0 0,0 0 0 0 0,12-5 0 0 0,-6 1 0 0 0,0-1 0 0 0,-1-1 0 0 0,3-2 0 0 0,-15 8 0 0 0,-1-1 0 0 0,1-1 0 0 0,-1 0 0 0 0,0 0 0 0 0,0 0 0 0 0,-1 0 0 0 0,1-1 0 0 0,-1 0 0 0 0,0 0 0 0 0,0-2 0 0 0,0 0 0 0 0,0 1 0 0 0,0-1 0 0 0,-1 0 0 0 0,-1-1 0 0 0,1 1 0 0 0,-1-1 0 0 0,-1 0 0 0 0,0 1 0 0 0,0-1 0 0 0,0 0 0 0 0,-1 0 0 0 0,-1-1 0 0 0,0 1 0 0 0,0 0 0 0 0,-1-3 0 0 0,-1-1 228 0 0,-1 0-1 0 0,0 0 1 0 0,-1 0-1 0 0,-1 0 1 0 0,0 1-1 0 0,-1 0 1 0 0,0 0 0 0 0,-1 0-1 0 0,-3-3-227 0 0,-3-11 0 0 0,-4-4 0 0 0,12 24 0 0 0,0 4-201 0 0,4 2 87 0 0,1 0 1 0 0,-1 0-1 0 0,1 1 1 0 0,-1-1-1 0 0,1 0 1 0 0,-1 0-1 0 0,1 1 1 0 0,0-1 0 0 0,-1 0-1 0 0,1 0 1 0 0,0 1-1 0 0,-1-1 1 0 0,1 0-1 0 0,0 1 1 0 0,-1-1-1 0 0,1 0 1 0 0,0 1-1 0 0,-1-1 114 0 0,-1 3-444 0 0,-11 10-1070 0 0,-1 4-20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9.4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222 64 6447 0 0,'0'0'142'0'0,"0"0"22"0"0,0 0 13 0 0,0 0 123 0 0,0 0 468 0 0,0 0 205 0 0,0 0 41 0 0,1 1-129 0 0,6 4-506 0 0,-6-4 37 0 0,-1-1 80 0 0,0 0 14 0 0,0 0-67 0 0,0 0-222 0 0,0 0 166 0 0,0 0 101 0 0,0 0 21 0 0,0 0-66 0 0,-1 0-294 0 0,0 0-147 0 0,-1 0-1 0 0,1 1 1 0 0,-1-1-1 0 0,0 0 1 0 0,1 1-1 0 0,0-1 1 0 0,-1 1-1 0 0,1-1 1 0 0,-1 1-1 0 0,1 0 1 0 0,0 0-1 0 0,-1 0-1 0 0,-2 2-2 0 0,-8 4 2 0 0,9-7 0 0 0,1-1 0 0 0,-6 3 116 0 0,0 0-1 0 0,0 1 1 0 0,-4 2-116 0 0,8-3 96 0 0,2-2 392 0 0,-4 8 613 0 0,-6 4-1085 0 0,4-6-16 0 0,2 1 0 0 0,-1 0 0 0 0,1 0 0 0 0,-2 4 0 0 0,-6 4 0 0 0,11-12 0 0 0,1-1 0 0 0,0 0 0 0 0,0 1 0 0 0,-1-1 0 0 0,2 1 0 0 0,-1 0 0 0 0,-1 1 0 0 0,-16 22 0 0 0,16-20 0 0 0,0 0 0 0 0,0 1 0 0 0,1-1 0 0 0,-1 1 0 0 0,1 0 0 0 0,1-1 0 0 0,-1 1 0 0 0,1 0 0 0 0,0 4 0 0 0,1-9 0 0 0,0 10 0 0 0,0 3 0 0 0,0-14 0 0 0,0 1 0 0 0,0-1 0 0 0,0 1 0 0 0,0 0 0 0 0,0-1 0 0 0,0 1 0 0 0,0-1 0 0 0,1 1 0 0 0,-1-1 0 0 0,0 1 0 0 0,1-1 0 0 0,0 1 0 0 0,-1-1 0 0 0,2 2 0 0 0,0 1 0 0 0,2 5 0 0 0,2 0 0 0 0,0-1 0 0 0,5 4 0 0 0,-7-10 0 0 0,0 0 0 0 0,18 12 0 0 0,-12-9 0 0 0,0-2 0 0 0,0 1 0 0 0,1-1 0 0 0,-1-1 0 0 0,2 0 0 0 0,-9-2 0 0 0,1 0 0 0 0,-1 0 0 0 0,1-1 0 0 0,-1 1 0 0 0,1-1 0 0 0,0 0 0 0 0,-1 1 0 0 0,0-2 0 0 0,1 1 0 0 0,-1 0 0 0 0,0-1 0 0 0,17-6 0 0 0,-5 2 0 0 0,0 0 0 0 0,-1-2 0 0 0,12-7 0 0 0,0-1 0 0 0,-18 11 0 0 0,1 0 0 0 0,-1-1 0 0 0,-1 0 0 0 0,1 0 0 0 0,-1 0 0 0 0,0-1 0 0 0,1-2 0 0 0,1-2 0 0 0,-3 4 0 0 0,-1 0 0 0 0,1 0 0 0 0,-2 0 0 0 0,1-1 0 0 0,-1 1 0 0 0,0-1 0 0 0,-1 0 0 0 0,-1 2-139 0 0,0 3 365 0 0,-1-1 0 0 0,1 0-1 0 0,-1-1 1 0 0,0 1-1 0 0,-1 0 1 0 0,1 0-1 0 0,-1-2-225 0 0,1-2 122 0 0,-2-1-1 0 0,1 1 1 0 0,-1 0 0 0 0,0-1-1 0 0,-2-3-121 0 0,3 10 0 0 0,-1-1 0 0 0,0 1 0 0 0,0 0 0 0 0,1 0 0 0 0,-1 0 0 0 0,-1 0 0 0 0,0-2 0 0 0,-1-2 0 0 0,3 4 0 0 0,-1-1 0 0 0,-6-5 0 0 0,-1-1 0 0 0,6 7 0 0 0,1 1 0 0 0,-1-1 0 0 0,1 0 0 0 0,-1 1 0 0 0,0-1 0 0 0,0 1 0 0 0,0-1 0 0 0,0 1 0 0 0,0 0 0 0 0,0 0 0 0 0,0 0 0 0 0,0 0 0 0 0,0 0 0 0 0,-1 0 0 0 0,1 1 0 0 0,0-1 0 0 0,-21-5 0 0 0,17 4 0 0 0,0 0 0 0 0,0 0 0 0 0,-1 1 0 0 0,-3 0 0 0 0,-68-8 0 0 0,10 2 0 0 0,55 7 0 0 0,11 1 0 0 0,0 0 0 0 0,-5 1 0 0 0,1 0 0 0 0,0 0 0 0 0,0 0 0 0 0,0 1 0 0 0,0 0 0 0 0,0 0 0 0 0,1 0 0 0 0,-1 1 0 0 0,0 0 0 0 0,-1 3 0 0 0,0 0 0 0 0,1 0 0 0 0,-1 0 0 0 0,1 1 0 0 0,-1 2 0 0 0,6-8 0 0 0,-12 14 0 0 0,12-15 0 0 0,1 0 0 0 0,-1 0 0 0 0,0 0 0 0 0,1 0 0 0 0,-1 0 0 0 0,1 0 0 0 0,-1 0 0 0 0,1 0 0 0 0,0 0 0 0 0,-1 0 0 0 0,1 0 0 0 0,0 0 0 0 0,-1 0 0 0 0,1 0 0 0 0,-3 10 0 0 0,-6 35 0 0 0,7-37 0 0 0,0 0 0 0 0,1 0 0 0 0,1 0 0 0 0,-1 0 0 0 0,2 6 0 0 0,-1-1 0 0 0,0-12 0 0 0,-1 1 0 0 0,1-1 0 0 0,1 1 0 0 0,-1-1 0 0 0,0 1 0 0 0,0-1 0 0 0,1 0 0 0 0,0 1 0 0 0,-1-1 0 0 0,2 3 0 0 0,0 1 0 0 0,3 6 0 0 0,-1 0 0 0 0,2 0 0 0 0,5 10 0 0 0,-10-20 0 0 0,0 0 0 0 0,0 0 0 0 0,1 0 0 0 0,-1 0 0 0 0,1 0 0 0 0,-1 0 0 0 0,1 0 0 0 0,0 0 0 0 0,2 2 0 0 0,-2-2 0 0 0,1 0 0 0 0,-1 1 0 0 0,0-2 0 0 0,0 1 0 0 0,1 0 0 0 0,-1 0 0 0 0,1-1 0 0 0,0 1 0 0 0,-1-1 0 0 0,1 0 0 0 0,0 0 0 0 0,2 1 0 0 0,6 1 0 0 0,1 1 0 0 0,1-4 0 0 0,-3 0 0 0 0,0-1 0 0 0,0 0 0 0 0,0 0 0 0 0,7-2 0 0 0,7-2 0 0 0,-17 4 0 0 0,0-1 0 0 0,-1 0 0 0 0,1 0 0 0 0,0 0 0 0 0,-1-1 0 0 0,1 0 0 0 0,19-9 0 0 0,-16 7 0 0 0,1-1 0 0 0,-1 1 0 0 0,1-2 0 0 0,3-3 0 0 0,-5 3 0 0 0,-1 0 0 0 0,1-1 0 0 0,-1 0 0 0 0,-1-1 0 0 0,1 0 0 0 0,-1 0 0 0 0,-1 0 0 0 0,0-1 0 0 0,0 0 0 0 0,-1 0 0 0 0,0-1 0 0 0,-1 0 0 0 0,1-3 0 0 0,-3 5 205 0 0,0 1 0 0 0,0-1 0 0 0,-1 0-1 0 0,0 1 1 0 0,-1-1 0 0 0,0 0 0 0 0,0 0 0 0 0,-1 0-1 0 0,0 1 1 0 0,-1-2-205 0 0,1 4 0 0 0,0 0 0 0 0,0 0 0 0 0,-1 0 0 0 0,0 0 0 0 0,0 1 0 0 0,0-1 0 0 0,-1 0 0 0 0,0 1 0 0 0,0 0 0 0 0,-3-5 0 0 0,5 10 0 0 0,-6-10 0 0 0,-1 0 0 0 0,-1 1 0 0 0,-1-1 0 0 0,7 8 0 0 0,1 0 0 0 0,-1-1 0 0 0,0 1 0 0 0,0 1 0 0 0,0-1 0 0 0,0 0 0 0 0,0 1 0 0 0,-1-1 0 0 0,1 1 0 0 0,0 0 0 0 0,-1 0 0 0 0,1 0 0 0 0,-3 1 0 0 0,5 0 12 0 0,-1 0 0 0 0,0 0 0 0 0,0 0-1 0 0,0 0 1 0 0,0 1 0 0 0,0-1 0 0 0,0 1-1 0 0,0 0 1 0 0,1-1 0 0 0,-1 1 0 0 0,0 0 0 0 0,0 0-1 0 0,1 0 1 0 0,-1 0 0 0 0,1 0 0 0 0,-1 1 0 0 0,1-1-1 0 0,-1 0 1 0 0,1 1 0 0 0,-1 0-12 0 0,0 1-244 0 0,0 0 1 0 0,0-1-1 0 0,0 1 0 0 0,0 0 1 0 0,1 0-1 0 0,-1 0 0 0 0,1 0 1 0 0,0 1-1 0 0,0-1 1 0 0,0 0-1 0 0,0 1 0 0 0,1-1 244 0 0,-2 11-1514 0 0,2-10-20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45.0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264 211 6447 0 0,'0'0'298'0'0,"0"0"-10"0"0,0-2-118 0 0,0 0 202 0 0,0-12-52 0 0,2 5 3000 0 0,1 2-3232 0 0,-2 6 283 0 0,-1 1 117 0 0,0 0 21 0 0,0 0 3 0 0,0 0 0 0 0,2-3 246 0 0,-1-1-531 0 0,-1 2 4351 0 0,-4-3-4429 0 0,3 5-144 0 0,-6-2 7 0 0,5 3-12 0 0,0-1 0 0 0,0 1 0 0 0,0-1-1 0 0,0 1 1 0 0,0 0 0 0 0,0 0 0 0 0,0 0 0 0 0,-9 4-1 0 0,7-3 90 0 0,0-1-1 0 0,1 1 1 0 0,-1 0 0 0 0,1 0 0 0 0,-2 2-89 0 0,-6 3 655 0 0,9-5-499 0 0,-1-1-1 0 0,0 1 1 0 0,1 0 0 0 0,-1 1-1 0 0,1-1 1 0 0,-1 1-156 0 0,-1 1 5 0 0,0 0-1 0 0,0 0 0 0 0,0 0 1 0 0,-3 1-5 0 0,3-2-1 0 0,0 0 1 0 0,1 0 0 0 0,-1 0 0 0 0,1 1-1 0 0,0 0 1 0 0,-1 0 0 0 0,-23 32 0 0 0,17-24 0 0 0,1 0 0 0 0,0 1 0 0 0,1 0 0 0 0,-4 8 0 0 0,-1 9 0 0 0,2 1 0 0 0,1-1 0 0 0,-1 14 0 0 0,10-39 0 0 0,-3 7 0 0 0,2 0 0 0 0,0 0 0 0 0,0 0 0 0 0,1 4 0 0 0,0-13 0 0 0,1 1 0 0 0,5 9 0 0 0,-4-11 0 0 0,1 4 0 0 0,0 0 0 0 0,1 0 0 0 0,0 0 0 0 0,0-1 0 0 0,0 1 0 0 0,1-1 0 0 0,0 0 0 0 0,0 0 0 0 0,1 0 0 0 0,-1 0 0 0 0,-2-3 0 0 0,0 0 0 0 0,0 0 0 0 0,0 0 0 0 0,0-1 0 0 0,0 1 0 0 0,0-1 0 0 0,0 1 0 0 0,2 0 0 0 0,9 8 0 0 0,-10-8 0 0 0,-1 0 0 0 0,1 0 0 0 0,0 0 0 0 0,-1-1 0 0 0,1 1 0 0 0,0 0 0 0 0,3 0 0 0 0,6 3 0 0 0,-4-2 0 0 0,-1-1 0 0 0,1 0 0 0 0,5 2 0 0 0,32 2 0 0 0,-41-6 0 0 0,0 0 0 0 0,0 0 0 0 0,0 0 0 0 0,0-1 0 0 0,0 0 0 0 0,1 0 0 0 0,1 0 0 0 0,9-3 0 0 0,0 1 0 0 0,0-1 0 0 0,14-6 0 0 0,-11 3 512 0 0,0-1 0 0 0,0-1 0 0 0,-1-1 0 0 0,6-4-512 0 0,-14 7 0 0 0,-1 0 0 0 0,0-1 0 0 0,0 0 0 0 0,0 0 0 0 0,-1 0 0 0 0,-1-1 0 0 0,15-16 0 0 0,-16 19 0 0 0,0 1 0 0 0,-1 0 0 0 0,1-1 0 0 0,-1 0 0 0 0,-1 0 0 0 0,1 0 0 0 0,-1-1 0 0 0,0 1 0 0 0,-1-1 0 0 0,1 0 0 0 0,0-5 0 0 0,7-38 0 0 0,-5 27 0 0 0,-3 16 0 0 0,0 0 0 0 0,-1 0 0 0 0,0 0 0 0 0,0-7 0 0 0,0-13 0 0 0,-1 10 0 0 0,0-1 0 0 0,-1 1 0 0 0,-2-12 0 0 0,1 3 0 0 0,2 22 0 0 0,0 0 0 0 0,0 0 0 0 0,-1 0 0 0 0,1 0 0 0 0,-1 0 0 0 0,0 0 0 0 0,0 0 0 0 0,0 1 0 0 0,-1-1 0 0 0,0-1 0 0 0,-2-5 0 0 0,4 6 0 0 0,0 1 0 0 0,0-3 0 0 0,-1 0 0 0 0,0 0 0 0 0,0 0 0 0 0,-1 0 0 0 0,0 0 0 0 0,0 0 0 0 0,0 0 0 0 0,-1 0 0 0 0,1 1 0 0 0,-2 0 0 0 0,1-1 0 0 0,0 1 0 0 0,-1 0 0 0 0,-1 0 0 0 0,3 2 0 0 0,0 1 0 0 0,-1 0 0 0 0,1 0 0 0 0,-1 0 0 0 0,-1 0 0 0 0,-12-10 0 0 0,12 9 0 0 0,0-1 0 0 0,0 1 0 0 0,-1-1 0 0 0,1 1 0 0 0,-1 0 0 0 0,0 1 0 0 0,0-1 0 0 0,0 1 0 0 0,0 0 0 0 0,0 0 0 0 0,-1 1 0 0 0,1-1 0 0 0,-1 1 0 0 0,-5-1 0 0 0,0 0 0 0 0,1-1 0 0 0,0 0 0 0 0,-7-4 0 0 0,14 6 0 0 0,1 1 0 0 0,0-1 0 0 0,-1 1 0 0 0,1 0 0 0 0,0-1 0 0 0,-1 1 0 0 0,1 0 0 0 0,0 1 0 0 0,-1-1 0 0 0,1 0 0 0 0,0 1 0 0 0,0-1 0 0 0,-1 1 0 0 0,0 0 0 0 0,-15 3 0 0 0,16-4 0 0 0,0 0 0 0 0,0 0 0 0 0,0 1 0 0 0,0-1 0 0 0,1 1 0 0 0,-1 0 0 0 0,-1 0 0 0 0,-21 13 0 0 0,22-13 0 0 0,-2 2 0 0 0,-1 1 0 0 0,0 0 0 0 0,1 0 0 0 0,0 0 0 0 0,0 0 0 0 0,0 2 0 0 0,-22 29 0 0 0,17-22 0 0 0,-8 11 0 0 0,2 1 0 0 0,0 0 0 0 0,2 2 0 0 0,0 1 0 0 0,5-8 0 0 0,1 0 0 0 0,1 0 0 0 0,1 0 0 0 0,1 1 0 0 0,1 0 0 0 0,0 2 0 0 0,1 5 0 0 0,1 1 0 0 0,2 7 0 0 0,-1-23 0 0 0,2-1 0 0 0,0 1 0 0 0,0-1 0 0 0,1 0 0 0 0,0 0 0 0 0,3 6 0 0 0,-3-13-7 0 0,0 0 1 0 0,0 1-1 0 0,0-2 0 0 0,1 1 1 0 0,-1 0-1 0 0,1-1 0 0 0,0 1 1 0 0,1-1-1 0 0,-1-1 0 0 0,1 1 1 0 0,-1 0-1 0 0,1-1 0 0 0,0 0 1 0 0,1 0-1 0 0,-1 0 0 0 0,0-1 1 0 0,1 0-1 0 0,-1 0 0 0 0,1 0 1 0 0,1-1 6 0 0,-4 0-299 0 0,-1-1 0 0 0,1 0 0 0 0,0 0 0 0 0,-1 0-1 0 0,1 0 1 0 0,0 0 0 0 0,0 0 0 0 0,-1-1 0 0 0,1 0 0 0 0,0 1 0 0 0,-1-1 0 0 0,1 0 0 0 0,0-1 299 0 0,10-4-7163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02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 4607 0 0,'0'0'102'0'0,"0"0"20"0"0,0 0 6 0 0,0 0 51 0 0,0 0 213 0 0,0 0 96 0 0,0 0 21 0 0,0 0-66 0 0,0 0-222 0 0,0 0 166 0 0,0 0 101 0 0,0 0 21 0 0,0 0-66 0 0,0 0-222 0 0,0 0 166 0 0,0 0 101 0 0,0 0 21 0 0,-1 1-66 0 0,-3 3-294 0 0,-2 2-133 0 0,1 1-16 0 0,1-2 0 0 0,-1 9 0 0 0,2-8 0 0 0,1-2 0 0 0,0 0 0 0 0,0 0 0 0 0,0 0 0 0 0,1 1 0 0 0,0 0 0 0 0,-1-1 0 0 0,-2 13 0 0 0,4-14 0 0 0,-1 1 0 0 0,-4 9 0 0 0,-4 5 0 0 0,7-15 0 0 0,-5 13 0 0 0,5-13 0 0 0,-1 13 0 0 0,-1 1 0 0 0,4-16 0 0 0,0 0 0 0 0,-1 1 0 0 0,1-1 0 0 0,0 0 0 0 0,0 0 0 0 0,0 0 0 0 0,0 0 0 0 0,0 0 0 0 0,1 0 0 0 0,-1 1 0 0 0,1 7 0 0 0,2 20 0 0 0,-2-22 0 0 0,0 1 0 0 0,0-1 0 0 0,-1 0 0 0 0,0 1 0 0 0,0 1 0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53.7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71 4607 0 0,'0'0'208'0'0,"0"0"67"0"0,0 0 154 0 0,0 0 69 0 0,0 0 12 0 0,0 0 2 0 0,0 0 0 0 0,0 0 0 0 0,0 0 0 0 0,0 0 0 0 0,0 0 0 0 0,0-1 0 0 0,0-1-336 0 0,0 0-47 0 0,4-8 686 0 0,0-8-815 0 0,-3 15-592 0 0,-1-1 0 0 0,0 1-1 0 0,1-1 1 0 0,-2 1-1 0 0,1-1 1 0 0,0 1 0 0 0,-1-2 592 0 0,-1-4-3062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54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44 6447 0 0,'0'0'136'0'0,"0"0"32"0"0,0 0 8 0 0,0 0 16 0 0,-2-10-192 0 0,2 10 0 0 0,2-9 0 0 0,-2 1 0 0 0,0 8 0 0 0,0 0 0 0 0,0-8 0 0 0,0 8 0 0 0,2-8 0 0 0,-2 8 0 0 0,0 0 0 0 0,0 0-2832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55.2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18 835 6447 0 0,'0'0'142'0'0,"0"0"22"0"0,0 0 13 0 0,-1-2-20 0 0,-1-7-125 0 0,-4-9-43 0 0,4-4 1849 0 0,2 19-1617 0 0,-2-41 1827 0 0,2 42-2037 0 0,-2-16-6 0 0,1 14 146 0 0,1 1 0 0 0,-1 0 0 0 0,1-1 0 0 0,0 1 0 0 0,0-1 0 0 0,0 1 0 0 0,0 0 0 0 0,1-2-151 0 0,1-18 824 0 0,2-7-808 0 0,0-2-16 0 0,-4 22 0 0 0,0-2 0 0 0,2-6 0 0 0,-2 0 0 0 0,0 17-2 0 0,0-1 1 0 0,0 1-1 0 0,0-1 0 0 0,0 1 0 0 0,0-1 0 0 0,0 1 1 0 0,0-1-1 0 0,0 1 0 0 0,1-1 0 0 0,0-1 2 0 0,-1 2 9 0 0,1 0 0 0 0,-1-1 0 0 0,0 1 0 0 0,0-1 0 0 0,0 1 0 0 0,1-1 0 0 0,-1 1 0 0 0,0-1 0 0 0,-1 1 0 0 0,1-2-9 0 0,-1-6 447 0 0,1 7-296 0 0,0 1 1 0 0,-1-1-1 0 0,1 0 1 0 0,0 1 0 0 0,0-1-1 0 0,1 0 1 0 0,-1 1-1 0 0,0-1 1 0 0,0 0-152 0 0,3-8 149 0 0,0-8-129 0 0,-2 16-21 0 0,3-14-2 0 0,-1 3 3 0 0,-1 0 0 0 0,2 2 0 0 0,6-12 0 0 0,1 2 0 0 0,-4 4 0 0 0,2-1 0 0 0,-3 7 0 0 0,1 0 0 0 0,5-6 0 0 0,-3 2 0 0 0,-2 6 0 0 0,1 0 0 0 0,-1 0 0 0 0,1 1 0 0 0,1 0 0 0 0,3-3 0 0 0,-9 9 0 0 0,0 0 0 0 0,6-9 0 0 0,-7 8 0 0 0,7-16 0 0 0,-3 8 0 0 0,2 2 0 0 0,0-2 0 0 0,2 0 0 0 0,-1 0 0 0 0,-4 5 0 0 0,10-9 0 0 0,-7 5 0 0 0,7-9 0 0 0,-11 16 0 0 0,9-9 0 0 0,-11 11 0 0 0,1-1 0 0 0,17-19 0 0 0,-10 11 0 0 0,0 2 0 0 0,1 0 0 0 0,-2 3-133 0 0,-7 5-563 0 0,-2 0-257 0 0,0 0-58 0 0,0 0-12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06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2382 2759 0 0,'0'-3'107'0'0,"1"0"-41"0"0,0-15 49 0 0,0 11-44 0 0,-1 6 294 0 0,0 0-220 0 0,0 1-1 0 0,1-1 0 0 0,-1 0 1 0 0,0 0-1 0 0,0 0 0 0 0,0 1 0 0 0,0-1 1 0 0,-1 0-1 0 0,1 0 0 0 0,0 0 1 0 0,0 1-1 0 0,0-1 0 0 0,-1 0 0 0 0,1 0-144 0 0,0 0 512 0 0,0 1 0 0 0,0 0-69 0 0,-1-1-72 0 0,1 1-300 0 0,0 0-1 0 0,0 0 0 0 0,0-1 0 0 0,0 1 0 0 0,0 0 1 0 0,0 0-1 0 0,0 0 0 0 0,0-1 0 0 0,0 1 1 0 0,0 0-1 0 0,0 0 0 0 0,0 0 0 0 0,0-1 1 0 0,0 1-1 0 0,0 0 0 0 0,0 0 0 0 0,0 0 1 0 0,-1-1-1 0 0,1 1 0 0 0,0 0 0 0 0,0 0 0 0 0,0 0 1 0 0,0 0-1 0 0,0-1 0 0 0,-1 1 0 0 0,1 0-70 0 0,-2 7 475 0 0,-1 0 0 0 0,1 0-1 0 0,1 1 1 0 0,-1 3-475 0 0,0 2 170 0 0,4-9-179 0 0,-1-1 13 0 0,-1 1-4 0 0,5 17 0 0 0,5 9 0 0 0,-9-27 0 0 0,-1-1 0 0 0,1 1 0 0 0,0-1 0 0 0,0 0 0 0 0,0 0 0 0 0,0 0 0 0 0,1 0 0 0 0,-1 1 0 0 0,1-1 0 0 0,0 0 0 0 0,2 3 0 0 0,-1-1 160 0 0,3 3 414 0 0,-1 1 1 0 0,-1-1-1 0 0,2 3-574 0 0,-5-7 149 0 0,15 18-130 0 0,-10-15-22 0 0,2 6 3 0 0,-8-9 0 0 0,0 0 0 0 0,5 8 0 0 0,11 18 0 0 0,-14-26 0 0 0,0 0 0 0 0,0 0 0 0 0,0-1 0 0 0,0 1 0 0 0,1 0 0 0 0,-1-1 0 0 0,2 1 0 0 0,5 7 0 0 0,-7-8 0 0 0,0 0 0 0 0,-1-1 0 0 0,1 1 0 0 0,0 0 0 0 0,0-1 0 0 0,0 1 0 0 0,0-1 0 0 0,0 0 0 0 0,2 1 0 0 0,-3-1 0 0 0,0-1 0 0 0,-1 1 0 0 0,1-1 0 0 0,0 1 0 0 0,0-1 0 0 0,0 1 0 0 0,-1 0 0 0 0,1-1 0 0 0,0 1 0 0 0,-1 0 0 0 0,1-1 0 0 0,0 1 0 0 0,4 7 0 0 0,2 0 0 0 0,-3-4 11 0 0,-1-1 192 0 0,1 1 0 0 0,0-1 1 0 0,0 0-1 0 0,0 0 0 0 0,0 0 0 0 0,1 0 0 0 0,3 2-203 0 0,-7-5 7 0 0,1 1 146 0 0,1 0-4 0 0,6 9 141 0 0,-2-3-283 0 0,0-1-1 0 0,0 1 1 0 0,5 2-7 0 0,19 16-4 0 0,-29-22 4 0 0,0-2 0 0 0,10 4 0 0 0,14 6 0 0 0,6 1 0 0 0,-16-8 0 0 0,-13-4 0 0 0,-1 0 0 0 0,1 1 0 0 0,-1-1 0 0 0,1 1 0 0 0,1 0 0 0 0,13 7 0 0 0,-14-7 0 0 0,1 1 0 0 0,0-2 0 0 0,0 1 0 0 0,0 0 0 0 0,0-1 0 0 0,0 0 0 0 0,0 1 0 0 0,0-2 0 0 0,0 1 0 0 0,4-1 0 0 0,-4 1 0 0 0,5 0 0 0 0,-2 2 0 0 0,-5-1 0 0 0,1 0 0 0 0,-1 0 0 0 0,1 0 0 0 0,-1-1 0 0 0,1 1 0 0 0,1-1 0 0 0,14 3 0 0 0,-11-5 0 0 0,-2 0 0 0 0,4 1 0 0 0,2 2 0 0 0,-7 0 0 0 0,1 0 0 0 0,0-1 0 0 0,-1 0 0 0 0,4 0 0 0 0,-6-1-10 0 0,0 1 4 0 0,13 3 94 0 0,4-1 1348 0 0,9-2-896 0 0,-26 1-540 0 0,8-1 0 0 0,7-2 0 0 0,-7 2 0 0 0,21 0 0 0 0,-11-3 0 0 0,-7 4 0 0 0,8 2 0 0 0,0 2 0 0 0,-11-4 0 0 0,0 0 0 0 0,42-1 1440 0 0,-51 0-1420 0 0,-1 0 0 0 0,1 0-1 0 0,0 0 1 0 0,-1 0 0 0 0,1 0 0 0 0,0 0-1 0 0,-1 0 1 0 0,1 1 0 0 0,0-1-1 0 0,-1 0 1 0 0,1 0 0 0 0,0 1 0 0 0,-1-1-1 0 0,1 1 1 0 0,-1-1-20 0 0,4 2-122 0 0,-2-1 42 0 0,-1-1 1 0 0,1 0 0 0 0,-1 1 0 0 0,0-1 0 0 0,1 0 0 0 0,-1 0 0 0 0,1 0 0 0 0,-1 0 0 0 0,1 0 0 0 0,-1-1 0 0 0,1 1-1 0 0,-1 0 1 0 0,1-1 0 0 0,-1 1 0 0 0,1-1 79 0 0,24-5-371 0 0,-21 5 371 0 0,1 0 0 0 0,-1 0 0 0 0,0 0 0 0 0,0-1 0 0 0,0 0 0 0 0,4-2 0 0 0,4-2 0 0 0,10-4 0 0 0,-10 5 0 0 0,-1-1 0 0 0,6 0 0 0 0,42-18 0 0 0,-34 10 0 0 0,-20 10 0 0 0,0 0 0 0 0,0 1 0 0 0,6-2 0 0 0,-9 4 0 0 0,10-6 0 0 0,-1 0 0 0 0,-4 1 0 0 0,6-5 0 0 0,-2-1 0 0 0,-7 6 0 0 0,0 1 0 0 0,0 0 0 0 0,2-1 0 0 0,-6 4 26 0 0,13-12 9 0 0,-6 3 306 0 0,20-28 1249 0 0,-16 20-1991 0 0,-11 18-74 0 0,-1 1-33 0 0,1-2 134 0 0,4-4 590 0 0,11-13 555 0 0,-1-1 0 0 0,1-4-771 0 0,-9 14 0 0 0,7-12 0 0 0,-4 2 0 0 0,-2 5 0 0 0,0-1 0 0 0,3-11 0 0 0,1-3 0 0 0,-4 10 0 0 0,-4 13 0 0 0,7-12 0 0 0,-9 15 0 0 0,0 1 0 0 0,0 0 0 0 0,0-1 0 0 0,-1 1 0 0 0,1-1 0 0 0,-1 0 0 0 0,1-1 0 0 0,-2 1 0 0 0,0 3 0 0 0,0 0 0 0 0,0 0 0 0 0,0-1 0 0 0,1 1 0 0 0,-1 0 0 0 0,0 0 0 0 0,1 0 0 0 0,-1 0 0 0 0,0 0 0 0 0,1 0 0 0 0,0 0 0 0 0,-1 0 0 0 0,1-1 0 0 0,3-5 0 0 0,-1-1 0 0 0,-1 0 0 0 0,1 0 0 0 0,-1 0 0 0 0,0 0 0 0 0,0-4 0 0 0,-2 11 0 0 0,0-1 0 0 0,0 0 0 0 0,1 0 0 0 0,-1 1 0 0 0,1-1 0 0 0,-1 0 0 0 0,1 1 0 0 0,0-1 0 0 0,0 0 0 0 0,0 1 0 0 0,0-1 0 0 0,0 0 0 0 0,13-22 0 0 0,-13 21 0 0 0,1 1 0 0 0,-1 0 0 0 0,0-1 0 0 0,0 0 0 0 0,0 1 0 0 0,0-1 0 0 0,-1 0 0 0 0,1 1 0 0 0,-1-1 0 0 0,1 0 0 0 0,-1 0 0 0 0,0 0 0 0 0,0-1 0 0 0,0 3 0 0 0,0-1 0 0 0,0 1 0 0 0,0-1 0 0 0,1 1 0 0 0,-1-1 0 0 0,1 1 0 0 0,-1 0 0 0 0,1-1 0 0 0,-1 1 0 0 0,1-1 0 0 0,0 1 0 0 0,0 0 0 0 0,0-1 0 0 0,1 0 0 0 0,-1 0 0 0 0,0 0 0 0 0,0 0 0 0 0,0 0 0 0 0,0 0 0 0 0,-1 0 0 0 0,1 0 0 0 0,11-43 0 0 0,-7 30 0 0 0,-2 4 0 0 0,0-1 0 0 0,-1 0 0 0 0,1-7 0 0 0,-2 7 0 0 0,1 0 0 0 0,0 1 0 0 0,4-10 0 0 0,-4 15 0 0 0,0 0 0 0 0,0-1 0 0 0,-1 1 0 0 0,0 0 0 0 0,0-1 0 0 0,0 1 0 0 0,-1-1 0 0 0,1-18 0 0 0,6-19 0 0 0,-1 2 0 0 0,-3 15 0 0 0,-1 6 0 0 0,-1-9 0 0 0,0 16 0 0 0,0 0 0 0 0,3-10 0 0 0,-2 10 0 0 0,-1 8 0 0 0,0 0 0 0 0,1 1 0 0 0,-1-1 0 0 0,2-2 0 0 0,-2 5 0 0 0,0-1 0 0 0,0 1 0 0 0,0-1 0 0 0,0 1 0 0 0,-1 0 0 0 0,0-1 0 0 0,0 1 0 0 0,0-1 0 0 0,0 0 0 0 0,3-60 0 0 0,-6-13 0 0 0,2 57 0 0 0,-1-1 0 0 0,-1 1 0 0 0,-4-10 0 0 0,4 14 0 0 0,3 14 0 0 0,-1-1 0 0 0,1 1 0 0 0,-1 0 0 0 0,0 0 0 0 0,0 0 0 0 0,0 0 0 0 0,-1-2 0 0 0,-9-17 0 0 0,-13-32 0 0 0,17 34 0 0 0,3 10 0 0 0,0-1 0 0 0,1 1 0 0 0,0-1 0 0 0,-1-6 0 0 0,-6-52 0 0 0,2 36 0 0 0,8 30 0 0 0,-1 1 0 0 0,1-1 0 0 0,0 0 0 0 0,0 1 0 0 0,-1-1 0 0 0,1 0 0 0 0,0 1 0 0 0,0-1 0 0 0,1 0 0 0 0,-1 1 0 0 0,0-2 0 0 0,1-3 0 0 0,-1-21 0 0 0,0 24 0 0 0,0 0 0 0 0,-1 0 0 0 0,1 0 0 0 0,-1 1 0 0 0,0-1 0 0 0,1 0 0 0 0,-1 1 0 0 0,-1-1 0 0 0,1 0 0 0 0,0 1 0 0 0,0-1 0 0 0,-2 0 0 0 0,2 0 0 0 0,-1 0 0 0 0,0 0 0 0 0,1 0 0 0 0,-1-1 0 0 0,1 1 0 0 0,0 0 0 0 0,0-1 0 0 0,1 0 0 0 0,-2-5 0 0 0,1 0 0 0 0,-2 0 0 0 0,1 1 0 0 0,-1-1 0 0 0,-1-2 0 0 0,-6-16 0 0 0,8 14 0 0 0,2 11 0 0 0,0 0 0 0 0,-1 1 0 0 0,1-1 0 0 0,0 0 0 0 0,-1 0 0 0 0,0 1 0 0 0,1-1 0 0 0,-1 0 0 0 0,-1-1 0 0 0,-2-6 0 0 0,4 6 0 0 0,1 1 0 0 0,-2-1 0 0 0,-2-11 0 0 0,1 8 0 0 0,1 0 0 0 0,0 4 0 0 0,1 0 0 0 0,0 0 0 0 0,-1-1 0 0 0,0 1 0 0 0,0 0 0 0 0,0 0 0 0 0,0-1 0 0 0,-3-6 0 0 0,0 1 0 0 0,-1-1 0 0 0,-4-4 0 0 0,3 3 0 0 0,0 1 0 0 0,-3-8 0 0 0,4 8 0 0 0,0 0 0 0 0,-1 0 0 0 0,0 1 0 0 0,0 0 0 0 0,-1 0 0 0 0,-1 0 0 0 0,-1-3 0 0 0,0 0 0 0 0,-7-11 0 0 0,15 20 0 0 0,-9-8 0 0 0,-8-10 0 0 0,-18-20 0 0 0,28 32 0 0 0,7 6 0 0 0,-3-10 0 0 0,-1 2 0 0 0,3 0 0 0 0,1-1 0 0 0,1 3 0 0 0,-1 1 0 0 0,-3-2 0 0 0,3 8 0 0 0,-1-1 0 0 0,-4-14 0 0 0,-4-5 0 0 0,0 2 0 0 0,6 11 0 0 0,0 2 0 0 0,1-1 0 0 0,0 1 0 0 0,0-3 0 0 0,2 8 0 0 0,-4-8 0 0 0,-4-12 0 0 0,8 19 0 0 0,0-1 0 0 0,0 1 0 0 0,0 0 0 0 0,-1 0 0 0 0,1-1 0 0 0,-1 1 0 0 0,1 0 0 0 0,-2-1 0 0 0,1 1 0 0 0,0 0 0 0 0,0-1 0 0 0,0 1 0 0 0,0-1 0 0 0,1 1 0 0 0,-1-1 0 0 0,1-1 0 0 0,0 2 0 0 0,-6-10 0 0 0,5 10 0 0 0,0-1 0 0 0,-1 0 0 0 0,1 1 0 0 0,-1-1 0 0 0,0 1 0 0 0,-2-2 0 0 0,5 3 0 0 0,-13-10 0 0 0,-4-6 0 0 0,1-1 0 0 0,0-1 0 0 0,-5-10 0 0 0,17 24 0 0 0,0 0 0 0 0,0 0 0 0 0,-1 1 0 0 0,0-1 0 0 0,1 1 0 0 0,-1-1 0 0 0,1 0 0 0 0,0 0 0 0 0,0 0 0 0 0,1 0 0 0 0,1 2 0 0 0,0 0 0 0 0,-1 0 0 0 0,1 0 0 0 0,0 1 0 0 0,-1-1 0 0 0,0 1 0 0 0,-2-4 0 0 0,1-1 0 0 0,2 1 0 0 0,-1-1 0 0 0,0 1 0 0 0,-3-6 0 0 0,5 10 0 0 0,1 2-5 0 0,0-1-1 0 0,0 1 1 0 0,0 0 0 0 0,0 0-1 0 0,0 0 1 0 0,0-1-1 0 0,0 1 1 0 0,-1 0-1 0 0,1 0 1 0 0,0-1 0 0 0,0 1-1 0 0,0 0 1 0 0,0 0-1 0 0,0-1 1 0 0,0 1-1 0 0,0 0 1 0 0,0 0 0 0 0,0-1-1 0 0,0 1 1 0 0,1 0-1 0 0,-1 0 1 0 0,0 0 0 0 0,0-1-1 0 0,0 1 1 0 0,0 0-1 0 0,0 0 1 0 0,0-1-1 0 0,0 1 6 0 0,5 0-79 0 0,-3 0-2199 0 0,-2 0-3861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15.8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169 150 6447 0 0,'0'0'142'0'0,"0"0"22"0"0,0 0 13 0 0,-2 0-20 0 0,-12 1 68 0 0,10-2-88 0 0,2 0-11 0 0,0 0 365 0 0,2 1 18 0 0,-2-1-66 0 0,-5-4-294 0 0,-5-5-130 0 0,10 7-19 0 0,1 0-3 0 0,-5-6 3 0 0,0-10 443 0 0,5 17-275 0 0,0-1-1 0 0,0 1 1 0 0,1-1 0 0 0,-1 1 0 0 0,1-1-1 0 0,-1 1 1 0 0,1-1 0 0 0,0 0-1 0 0,0 1 1 0 0,1-3-168 0 0,-1-1-72 0 0,0-6 72 0 0,3 1 0 0 0,5-21 1440 0 0,-8 31-997 0 0,0 1-222 0 0,0 0 166 0 0,0 0 101 0 0,0 0 21 0 0,0 0-66 0 0,1 2-222 0 0,2 12 424 0 0,-1 1-1 0 0,0 0 1 0 0,-1 13-645 0 0,-2 48 58 0 0,-5 25-58 0 0,6-87 0 0 0,3 13 443 0 0,-3-25 45 0 0,0-2 21 0 0,0 0-66 0 0,-1 2-294 0 0,1-2-149 0 0,0 1 1 0 0,0-1 0 0 0,0 0 0 0 0,0 1-1 0 0,0-1 1 0 0,0 0 0 0 0,0 1 0 0 0,-1-1 0 0 0,1 0-1 0 0,0 1 1 0 0,0-1 0 0 0,0 0 0 0 0,0 0 0 0 0,-1 1-1 0 0,1-1 1 0 0,0 0 0 0 0,0 0 0 0 0,-1 1 0 0 0,1-1-1 0 0,0 0 1 0 0,-1 0-1 0 0,1 0 0 0 0,-1 0 0 0 0,1 0 0 0 0,-1 0 0 0 0,0 0 0 0 0,1-1 0 0 0,-1 1 0 0 0,1 0 0 0 0,-1 0 0 0 0,1-1 0 0 0,-1 1 0 0 0,1 0 0 0 0,-1-1 0 0 0,1 1 0 0 0,0 0 0 0 0,-1-1 0 0 0,1 1 0 0 0,-1-1 0 0 0,-5-9 0 0 0,2-2 0 0 0,0 0 0 0 0,2-1 0 0 0,0 1 0 0 0,0-1 0 0 0,0-6 0 0 0,0-6 0 0 0,1-28 0 0 0,1 49 0 0 0,-1-16 0 0 0,2 13 0 0 0,1 8 0 0 0,3 5 0 0 0,-5-6 0 0 0,2 4 0 0 0,0-1 0 0 0,0 1 0 0 0,-1 0 0 0 0,1 0 0 0 0,-1 0 0 0 0,0 0 0 0 0,0 0 0 0 0,0 0 0 0 0,0 1 0 0 0,-1 3 0 0 0,1 7 0 0 0,-1 1 0 0 0,-2 6 0 0 0,0 13 0 0 0,0 22 14 0 0,-2 0 0 0 0,-5 9-14 0 0,5-34 44 0 0,4-30 327 0 0,0-2 117 0 0,-6-8 464 0 0,4 3-930 0 0,0 0 1 0 0,0 0 0 0 0,0 1-1 0 0,1-1 1 0 0,0 0-1 0 0,0 0 1 0 0,0-1-1 0 0,1-1-22 0 0,-1-12-28 0 0,2-12 28 0 0,-1 7 13 0 0,0 5-13 0 0,0 4 0 0 0,0 1 0 0 0,2-9 0 0 0,-1-5 0 0 0,-1 20 0 0 0,1 0 0 0 0,0 0 0 0 0,1-5 0 0 0,17-61 0 0 0,-19 73 0 0 0,0 1 0 0 0,0-1 0 0 0,0 1 0 0 0,0 0 0 0 0,0-1 0 0 0,0 1 0 0 0,1 0 0 0 0,-1-1 0 0 0,0 1 0 0 0,0 0 0 0 0,0-1 0 0 0,0 1 0 0 0,1 0 0 0 0,-1-1 0 0 0,0 1 0 0 0,0 0 0 0 0,1-1 0 0 0,-1 1 0 0 0,0 0 0 0 0,0 0 0 0 0,1-1 0 0 0,-1 2 0 0 0,1-1 0 0 0,-1 0 0 0 0,1 1 0 0 0,-1-1 0 0 0,1 1 0 0 0,-1-1 0 0 0,1 1 0 0 0,-1-1 0 0 0,1 1 0 0 0,-1-1 0 0 0,0 1 0 0 0,1-1 0 0 0,-1 1 0 0 0,0-1 0 0 0,0 1 0 0 0,1 0 0 0 0,2 5 0 0 0,-1 0 0 0 0,0 1 0 0 0,1-1 0 0 0,-2 1 0 0 0,1 0 0 0 0,-1-1 0 0 0,0 1 0 0 0,-1 0 0 0 0,1 0 0 0 0,-2 0 0 0 0,1-1 0 0 0,-1 2 0 0 0,-4 96 0 0 0,-1 11 0 0 0,5-105 0 0 0,-1 0 0 0 0,0-1 0 0 0,-1 1 0 0 0,0-1 0 0 0,-4 9 0 0 0,0-6 0 0 0,7-12 0 0 0,0 1 0 0 0,-1-1 0 0 0,1 1 0 0 0,-1-1 0 0 0,1 0 0 0 0,-1 1 0 0 0,0-1 0 0 0,1 1 0 0 0,-1-1 0 0 0,1 0 0 0 0,-1 0 0 0 0,1 1 0 0 0,-1-1 0 0 0,0 0 0 0 0,1 0 0 0 0,-1 0 0 0 0,0 0 0 0 0,-1 0 0 0 0,1-1 0 0 0,-1 1 0 0 0,1-1 0 0 0,-1 1 0 0 0,1-1 0 0 0,-1 0 0 0 0,1 1 0 0 0,-1-1 0 0 0,1 0 0 0 0,0 0 0 0 0,0 0 0 0 0,-1 0 0 0 0,1 0 0 0 0,0-1 0 0 0,0 1 0 0 0,0 0 0 0 0,0 0 0 0 0,0-1 0 0 0,0 1 0 0 0,0-1 0 0 0,-1-3 0 0 0,-1 0 0 0 0,1 1 0 0 0,0-1 0 0 0,0 0 0 0 0,-1-5 0 0 0,0-5 0 0 0,1 1 0 0 0,1-1 0 0 0,1 0 0 0 0,0-10 0 0 0,0-14 0 0 0,-1 8 0 0 0,3-20 0 0 0,-1 39 0 0 0,0 1 0 0 0,1-1 0 0 0,1 0 0 0 0,0 1 0 0 0,4-11 0 0 0,-6 18 0 0 0,0 2 0 0 0,-1 0 0 0 0,1 0 0 0 0,-1 0 0 0 0,1 0 0 0 0,0 1 0 0 0,0-1 0 0 0,0 0 0 0 0,1-1 0 0 0,5-8 0 0 0,-6 11 0 0 0,-1-1 0 0 0,1 1 0 0 0,-1-1 0 0 0,1 1 0 0 0,-1-1 0 0 0,1 1 0 0 0,-1 0 0 0 0,1-1 0 0 0,-1 1 0 0 0,1 0 0 0 0,-1-1 0 0 0,1 1 0 0 0,-1 0 0 0 0,1 0 0 0 0,0 0 0 0 0,-1-1 0 0 0,1 1 0 0 0,0 0 0 0 0,0 0 0 0 0,1 1 0 0 0,-1-1 0 0 0,0 1 0 0 0,1-1 0 0 0,-1 1 0 0 0,1 0 0 0 0,-1-1 0 0 0,0 1 0 0 0,0 0 0 0 0,1 0 0 0 0,-1 0 0 0 0,0 0 0 0 0,0 0 0 0 0,0 0 0 0 0,0 0 0 0 0,0 1 0 0 0,0-1 0 0 0,0 0 0 0 0,0 0 0 0 0,-1 1 0 0 0,1-1 0 0 0,0 1 0 0 0,2 4 0 0 0,0 1 0 0 0,0 0 0 0 0,0 0 0 0 0,-1 1 0 0 0,0 0 0 0 0,0 1 0 0 0,-1-1 0 0 0,0 1 0 0 0,0-1 0 0 0,-1 1 0 0 0,-1 2 0 0 0,-1 19 0 0 0,-2 4 0 0 0,3-24 0 0 0,-2 10-82 0 0,2-5 475 0 0,-1 0 0 0 0,-1 0 0 0 0,0 0 0 0 0,-1-1 0 0 0,-2 4-393 0 0,4-15 149 0 0,-4 4-133 0 0,5-7-16 0 0,0 0 0 0 0,0 1 0 0 0,0-1 0 0 0,0 0 0 0 0,-1 0 0 0 0,1 0 0 0 0,0 0 0 0 0,0 0 0 0 0,0 0 0 0 0,0 0 0 0 0,0 0 0 0 0,0 0 0 0 0,0-1 0 0 0,0 1 0 0 0,0 0 0 0 0,0-1 0 0 0,0 1 0 0 0,0-1 0 0 0,0 1 0 0 0,0-1 0 0 0,0 1 0 0 0,0-1 0 0 0,0 0 0 0 0,0 1 0 0 0,0-1 0 0 0,1 0 0 0 0,-1 0 0 0 0,0 0 0 0 0,-2-2 0 0 0,0-1 0 0 0,0 1 0 0 0,1-1 0 0 0,-1 1 0 0 0,1-1 0 0 0,-2-4 0 0 0,-1-6 0 0 0,0-1 0 0 0,1 0 0 0 0,0-1 0 0 0,2 1 0 0 0,-1-1 0 0 0,2 1 0 0 0,0-3 0 0 0,0 2 0 0 0,2 0 0 0 0,0 0 0 0 0,0 0 0 0 0,1 0 0 0 0,1 0 0 0 0,1-1 0 0 0,-1 8 0 0 0,1 0 0 0 0,-1 0 0 0 0,2 1 0 0 0,-1-1 0 0 0,1 1 0 0 0,5-6 0 0 0,-2 4 0 0 0,2 2 0 0 0,3 4 0 0 0,-10 4-53 0 0,0-1-1 0 0,0 1 1 0 0,0 0-1 0 0,0 1 1 0 0,-1-1-1 0 0,1 0 1 0 0,0 1-1 0 0,0 0 1 0 0,0 0-1 0 0,0 0 1 0 0,0 0-1 0 0,-1 0 1 0 0,1 0-1 0 0,0 1 54 0 0,2 1-175 0 0,-1 0 0 0 0,0 0-1 0 0,1 0 1 0 0,-2 1 0 0 0,1-1-1 0 0,0 1 1 0 0,2 4 175 0 0,-4-6-2 0 0,0 1 0 0 0,-1 0 0 0 0,1 0 0 0 0,-1 0 0 0 0,0 0 0 0 0,0 0 0 0 0,0 1-1 0 0,0 0 3 0 0,3 10 65 0 0,-2-5 148 0 0,1 0-1 0 0,-2 0 0 0 0,1 1 1 0 0,-1-1-1 0 0,0 0 1 0 0,-1 0-1 0 0,0 1 1 0 0,-1-1-1 0 0,0 4-212 0 0,-2 9-262 0 0,-1-1-1 0 0,-6 21 263 0 0,2-13-843 0 0,7-24 954 0 0,0 0 0 0 0,0-1 0 0 0,-1 1-1 0 0,0 0 1 0 0,0-1 0 0 0,0 1 0 0 0,0-1-1 0 0,-1 0 1 0 0,1 0 0 0 0,-1 0 0 0 0,-1 1-111 0 0,-5 2 149 0 0,8-6-148 0 0,0-1-1 0 0,0 0 1 0 0,-1 0 0 0 0,1 0-1 0 0,0 0 1 0 0,0 0-1 0 0,-1 0 1 0 0,1 0 0 0 0,0 0-1 0 0,-1 0 1 0 0,1 0 0 0 0,0-1-1 0 0,0 1 1 0 0,0-1-1 0 0,-1 1 1 0 0,1-1 0 0 0,0 1-1 0 0,0-1 1 0 0,0 0 0 0 0,0 1-1 0 0,0-1 1 0 0,0 0-1 0 0,0 0 1 0 0,0 0 0 0 0,0 0-1 0 0,0 0 1 0 0,1 0 0 0 0,-1 0-1 0 0,-2-3-1 0 0,0 1 1 0 0,0-1 0 0 0,1 0 0 0 0,0 0 0 0 0,-1-1-1 0 0,1 1 1 0 0,0-1 0 0 0,-4-15 0 0 0,1 0 0 0 0,1 0 0 0 0,1 0 0 0 0,0-1 0 0 0,2 1 0 0 0,0-1 0 0 0,1 1 0 0 0,2-1 0 0 0,2-15 0 0 0,-1 19-501 0 0,1 1 0 0 0,7-15 501 0 0,-7 18-382 0 0,-1 6 534 0 0,-1 1 0 0 0,1-1 0 0 0,1 1 0 0 0,-1-1 0 0 0,1 1 0 0 0,0 0 0 0 0,1 0 0 0 0,-1 1 0 0 0,4-3-152 0 0,-1 2 16 0 0,-6 5-16 0 0,-1 1 0 0 0,1-1 0 0 0,0 1 0 0 0,0 0 0 0 0,0-1 0 0 0,0 1 0 0 0,0 0 0 0 0,0-1 0 0 0,0 1 0 0 0,1 0 0 0 0,-1 0-6 0 0,0 0-1 0 0,0 0 1 0 0,0 0 0 0 0,0 0-1 0 0,0 1 1 0 0,0-1-1 0 0,1 0 1 0 0,-1 1 0 0 0,0-1-1 0 0,0 1 7 0 0,2 0-97 0 0,-1 1 0 0 0,1-1-1 0 0,-1 1 1 0 0,1 0 0 0 0,-1 0 0 0 0,0 0 0 0 0,1 1-1 0 0,-1-1 1 0 0,-1 0 0 0 0,1 1 0 0 0,0-1 0 0 0,0 2 97 0 0,0 0-107 0 0,1 0 1 0 0,-1 1-1 0 0,0 0 1 0 0,-1-1-1 0 0,1 1 1 0 0,-1 0-1 0 0,1 2 107 0 0,0 9 144 0 0,-1 0-1 0 0,0 0 0 0 0,-1 0 0 0 0,0 0 1 0 0,-2 1-1 0 0,-1 5-143 0 0,-6 60 1100 0 0,6-63-1095 0 0,-1 1 0 0 0,0-1 0 0 0,-2 2-5 0 0,0 0 1 0 0,4-13-1 0 0,-1 0 0 0 0,0 0 0 0 0,-1 0 0 0 0,1-1 0 0 0,-1 1 0 0 0,-3 3 0 0 0,-1-4 0 0 0,8-6 0 0 0,-1-1 0 0 0,1 0 0 0 0,-1 0 0 0 0,0 0 0 0 0,1 1 0 0 0,-1-1 0 0 0,1 0 0 0 0,-1 0 0 0 0,1 0 0 0 0,-1 0 0 0 0,1 0 0 0 0,-1 0 0 0 0,1 0 0 0 0,-1 0 0 0 0,0 0 0 0 0,1 0 0 0 0,-1-1 0 0 0,1 1 0 0 0,-2-1 0 0 0,0 0 0 0 0,1 0 0 0 0,-1 0 0 0 0,1 0 0 0 0,-1 0 0 0 0,1-1 0 0 0,0 1 0 0 0,0 0 0 0 0,-1-1 0 0 0,1 1 0 0 0,0-1 0 0 0,0 1 0 0 0,0-1 0 0 0,1 0 0 0 0,-1 1 0 0 0,0-1 0 0 0,1 0 0 0 0,-1 0 0 0 0,1 0 0 0 0,-1-1 0 0 0,-1-8 0 0 0,0 1 0 0 0,1-1 0 0 0,0-2 0 0 0,1 9 0 0 0,0-16 0 0 0,0 0 0 0 0,2 0 0 0 0,1-9 0 0 0,2-9 0 0 0,-1-6 0 0 0,7-22 0 0 0,-6 46 0 0 0,0 0 0 0 0,1 1 0 0 0,0 0 0 0 0,6-9 0 0 0,-4 13 0 0 0,1 4 0 0 0,-8 10 0 0 0,0 0 0 0 0,0 0 0 0 0,1 0 0 0 0,-1 1 0 0 0,0-1 0 0 0,1 0 0 0 0,-1 1 0 0 0,1-1 0 0 0,0 1-43 0 0,0-1 0 0 0,0 1-1 0 0,0-1 1 0 0,0 1 0 0 0,0 0 0 0 0,0 0-1 0 0,0 0 1 0 0,1 0 0 0 0,-1 0 0 0 0,0 1-1 0 0,0-1 1 0 0,0 0 0 0 0,0 1 0 0 0,0 0-1 0 0,0-1 1 0 0,-1 1 0 0 0,1 0-1 0 0,0 0 1 0 0,0 0 0 0 0,0 0 0 0 0,-1 1-1 0 0,1-1 1 0 0,-1 0 0 0 0,1 1 0 0 0,-1-1-1 0 0,1 1 1 0 0,-1-1 0 0 0,0 1 0 0 0,0 0-1 0 0,1-1 1 0 0,-1 1 0 0 0,-1 0 0 0 0,1 0-1 0 0,0 0 1 0 0,0 0 0 0 0,0 2 43 0 0,2 16 310 0 0,-2 0 1 0 0,0 1 0 0 0,0-1-1 0 0,-2 0 1 0 0,-3 16-311 0 0,1 3 4 0 0,2-15-4 0 0,-2 1 0 0 0,-1-1 0 0 0,-2 5 0 0 0,4-20 0 0 0,0-1 0 0 0,-1 1 0 0 0,0-1 0 0 0,-1 0 0 0 0,0 0 0 0 0,0 0 0 0 0,-1 0 0 0 0,0-1 0 0 0,0 1 0 0 0,-3 2 0 0 0,-3 0 0 0 0,1-4 0 0 0,-1-6 0 0 0,1-3 0 0 0,8 1 0 0 0,0 1 0 0 0,0-1 0 0 0,0 0 0 0 0,1 0 0 0 0,-1 1 0 0 0,0-1 0 0 0,1 0 0 0 0,-1-1 0 0 0,1 1 0 0 0,0 0 0 0 0,0 0 0 0 0,0 0 0 0 0,-1-1 0 0 0,-1-7 0 0 0,-1 0 0 0 0,0-6 0 0 0,3 12 0 0 0,-3-13 0 0 0,2 1 0 0 0,0-1 0 0 0,0-16 0 0 0,2 26 0 0 0,-1-1-8 0 0,1 0 0 0 0,0 0 0 0 0,1 0 0 0 0,0 0 0 0 0,0 0 0 0 0,1 0 0 0 0,0 0 0 0 0,2-5 8 0 0,-4 13-22 0 0,0 0-1 0 0,0-1 1 0 0,1 1-1 0 0,-1 0 1 0 0,0-1-1 0 0,0 1 1 0 0,0 0-1 0 0,0-1 1 0 0,1 1-1 0 0,-1 0 1 0 0,0-1-1 0 0,0 1 1 0 0,1 0-1 0 0,-1 0 1 0 0,0-1-1 0 0,0 1 1 0 0,1 0-1 0 0,-1 0 1 0 0,0 0-1 0 0,1-1 1 0 0,-1 1-1 0 0,0 0 1 0 0,1 0 22 0 0,-1 0-40 0 0,0 0-1 0 0,0 0 1 0 0,0 0 0 0 0,0 0 0 0 0,1 0 0 0 0,-1 0 0 0 0,0 0-1 0 0,0 0 1 0 0,0-1 0 0 0,0 1 0 0 0,0 0 0 0 0,0 0 0 0 0,1 0-1 0 0,-1 0 1 0 0,0 0 0 0 0,0 0 0 0 0,0 0 0 0 0,0-1 0 0 0,0 1-1 0 0,0 0 1 0 0,0 0 0 0 0,0 0 0 0 0,0 0 0 0 0,0 0 0 0 0,1-1-1 0 0,-1 1 1 0 0,0 0 0 0 0,0 0 0 0 0,0 0 0 0 0,0 0 0 0 0,0-1 39 0 0,2 3-148 0 0,1-1 148 0 0,0 1 0 0 0,1 0 1 0 0,-1 1-1 0 0,-1-1 0 0 0,1 0 0 0 0,0 1 0 0 0,-1 0 0 0 0,1 0 1 0 0,-1-1-1 0 0,0 1 0 0 0,0 1 0 0 0,0-1 0 0 0,0 0 0 0 0,0 0 1 0 0,-1 1-1 0 0,1-1 0 0 0,-1 1 0 0 0,0-1 0 0 0,0 2 1 0 0,0 2 0 0 0,0 0 0 0 0,0 0 0 0 0,-1 0 0 0 0,0 0 0 0 0,0 0 0 0 0,-1 0 0 0 0,0 0 0 0 0,0 3 0 0 0,-4 12 0 0 0,-8 21 0 0 0,2-14 0 0 0,4-15 0 0 0,6-12 59 0 0,0-1-1 0 0,0 0 0 0 0,0 0 1 0 0,-1 0-1 0 0,1 1 1 0 0,0-1-1 0 0,0-1 0 0 0,-1 1 1 0 0,1 0-1 0 0,-1 0 1 0 0,1 0-1 0 0,-1-1 0 0 0,1 1 1 0 0,-1-1-1 0 0,0 1-58 0 0,1-2 52 0 0,0 1 0 0 0,0 0 0 0 0,0 0 0 0 0,0-1 0 0 0,0 1 1 0 0,0 0-1 0 0,-1-1 0 0 0,1 1 0 0 0,0-1 0 0 0,0 0 0 0 0,0 1 0 0 0,1-1 0 0 0,-1 0 0 0 0,0 1 0 0 0,0-1 0 0 0,0 0 0 0 0,0 0 0 0 0,1 0 0 0 0,-1 0 0 0 0,0 0 0 0 0,1 0 1 0 0,-1 0-53 0 0,-1-3-6 0 0,0 1 0 0 0,0-1 0 0 0,1 0 0 0 0,-1 0 0 0 0,0-3 6 0 0,0-2-181 0 0,0-1 0 0 0,0 0 0 0 0,1 0 0 0 0,0 0 0 0 0,1 0 0 0 0,0 0 0 0 0,1 0-1 0 0,0 0 1 0 0,0 0 0 0 0,1 1 0 0 0,3-10 181 0 0,-1 6 0 0 0,0 4 0 0 0,-4 8-7 0 0,1 1-1 0 0,-1 0 1 0 0,1-1 0 0 0,-1 1-1 0 0,1 0 1 0 0,-1 0 0 0 0,0-1-1 0 0,1 1 1 0 0,-1 0-1 0 0,1 0 1 0 0,-1 0 0 0 0,1-1-1 0 0,0 1 1 0 0,-1 0 0 0 0,1 0-1 0 0,-1 0 1 0 0,1 0 0 0 0,-1 0-1 0 0,1 0 8 0 0,9 4-725 0 0,-7-1-246 0 0,2 8-42 0 0,-4 3-10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48.9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2924 105 6447 0 0,'0'0'142'0'0,"0"0"22"0"0,0 0 13 0 0,0 0 55 0 0,0 0 181 0 0,2 1 78 0 0,10 11 3117 0 0,-11-11-3120 0 0,-1-1 21 0 0,0 0 3 0 0,0 0 0 0 0,1 2 0 0 0,0-2-345 0 0,1 3-72 0 0,-1 7 835 0 0,-1-9-559 0 0,0-1 117 0 0,0 0 21 0 0,-1 2-66 0 0,-4 4-294 0 0,3-5-147 0 0,0 0-1 0 0,0-1 1 0 0,0 1-1 0 0,0 0 1 0 0,-1 0-1 0 0,1-1 0 0 0,0 0 1 0 0,0 1-1 0 0,0-1 1 0 0,-2 0-2 0 0,-1 1 1 0 0,4-1 37 0 0,0 0 0 0 0,0 0 0 0 0,0 0 0 0 0,0 1 0 0 0,0-1-1 0 0,0 0 1 0 0,0 0 0 0 0,0 0 0 0 0,0-1 0 0 0,-1 1 0 0 0,1 0 0 0 0,0 0 0 0 0,0-1-1 0 0,0 1 1 0 0,0 0 0 0 0,0-1 0 0 0,0 1 0 0 0,0-1 0 0 0,0 1-38 0 0,-2-2 211 0 0,-3-1 59 0 0,0 0 1 0 0,0 1-1 0 0,-1 0 1 0 0,0 0-271 0 0,5 1 35 0 0,-5-1-35 0 0,0-2 0 0 0,1 1 0 0 0,0 0 0 0 0,-1 0 0 0 0,0 0 0 0 0,0 1 0 0 0,0 0 0 0 0,0 1 0 0 0,0-1 0 0 0,-1 1 0 0 0,-21-5 0 0 0,-4-2 21 0 0,-23-2-21 0 0,39 7 51 0 0,-63-8 1925 0 0,60 7-1976 0 0,10 2 0 0 0,0 0 0 0 0,0 0 0 0 0,-1 1 0 0 0,1 1 0 0 0,-8 0 0 0 0,1 0 0 0 0,-3 0 0 0 0,15 0 0 0 0,0 1 0 0 0,0-1 0 0 0,1 0 0 0 0,-1-1 0 0 0,-2 0 0 0 0,1 1 0 0 0,0-1 0 0 0,1 1 0 0 0,-5 0 0 0 0,-23 1 0 0 0,1 0 0 0 0,0-3 0 0 0,-23 1 0 0 0,32-1 0 0 0,17 1 0 0 0,0 0 0 0 0,0 1 0 0 0,-3 0 0 0 0,-2-1 0 0 0,-5-2 0 0 0,-3-1 0 0 0,-1 1 0 0 0,1 0 0 0 0,-10 1 0 0 0,15 2 0 0 0,0 0 0 0 0,0-1 0 0 0,1-1 0 0 0,-10-3 0 0 0,3 0 0 0 0,-7-1 0 0 0,21 3 0 0 0,4 3 0 0 0,1-1 0 0 0,0 0 0 0 0,0 1 0 0 0,0-1 0 0 0,0 1 0 0 0,-1 0 0 0 0,1-1 0 0 0,0 1 0 0 0,0 0 0 0 0,-1 0 0 0 0,1-1 0 0 0,0 1 0 0 0,-1 0 0 0 0,1 1 0 0 0,-1-1 0 0 0,-20 0 0 0 0,17 0 0 0 0,-1 0 0 0 0,0 0 0 0 0,1 0 0 0 0,-1-1 0 0 0,1 0 0 0 0,-1 0 0 0 0,-2-2 0 0 0,6 3 0 0 0,-10-1 0 0 0,4 1 0 0 0,-5 1 0 0 0,10-1 0 0 0,0 1 0 0 0,0-1 0 0 0,0 0 0 0 0,0 0 0 0 0,-1 0 0 0 0,-31-2 0 0 0,28 2 0 0 0,0 0 0 0 0,0 0 0 0 0,0 0 0 0 0,1 1 0 0 0,-4 1 0 0 0,-10 1 0 0 0,-23-2 0 0 0,34-2 0 0 0,1 1 0 0 0,-1 0 0 0 0,1 1 0 0 0,0 0 0 0 0,-1 0 0 0 0,1 1 0 0 0,0 0 0 0 0,-2 1 0 0 0,-29 6 0 0 0,35-7 0 0 0,1-1 0 0 0,-1 0 0 0 0,1 0 0 0 0,-1 0 0 0 0,-1-1 0 0 0,-17 4 0 0 0,7-2 0 0 0,12-2 0 0 0,1 0 0 0 0,-1 0 0 0 0,1 1 0 0 0,-1-1 0 0 0,1 1 0 0 0,-1-1 0 0 0,1 1 0 0 0,-1 0 0 0 0,-1 1 0 0 0,-10 4 0 0 0,0 0 0 0 0,-1-1 0 0 0,0 0 0 0 0,-10 1 0 0 0,16-4 0 0 0,-6 1 0 0 0,12-3 0 0 0,-1 0 0 0 0,1 1 0 0 0,0 0 0 0 0,-1 0 0 0 0,0 0 0 0 0,-1 1 0 0 0,0-1 0 0 0,-1 0 0 0 0,-4 1 0 0 0,4-1 0 0 0,1 0 0 0 0,0 1 0 0 0,-6 1 0 0 0,-21 6 0 0 0,7-2 0 0 0,13-3 0 0 0,-5 1 0 0 0,1 1 0 0 0,0 1 0 0 0,-2 1 0 0 0,6 0 0 0 0,0 0 0 0 0,0 0 0 0 0,1 1 0 0 0,-4 4 0 0 0,12-10 0 0 0,-5 3 0 0 0,1-1 0 0 0,-1 0 0 0 0,1 0 0 0 0,-14 8 0 0 0,-7 6 0 0 0,16-12 0 0 0,1 1 0 0 0,-3 2 0 0 0,-4 2 0 0 0,14-10 0 0 0,0 1 0 0 0,0-1 0 0 0,1 1 0 0 0,-1 0 0 0 0,1 0 0 0 0,0 0 0 0 0,0 0 0 0 0,-19 19 0 0 0,21-21 0 0 0,-1 0 0 0 0,1 0 0 0 0,0 0 0 0 0,0 1 0 0 0,-1-1 0 0 0,1-1 0 0 0,-1 1 0 0 0,1 0 0 0 0,-1 0 0 0 0,1-1 0 0 0,-1 1 0 0 0,-1 0 0 0 0,-3 1 0 0 0,-40 30 0 0 0,12-12 0 0 0,2 2 0 0 0,-24 21 0 0 0,26-14 0 0 0,17-15 0 0 0,-9 6 0 0 0,-3 3 0 0 0,1 2 0 0 0,-5 6 0 0 0,5-5 0 0 0,-16 20 0 0 0,-24 38 0 0 0,63-83 0 0 0,0 1 0 0 0,-1-1 0 0 0,1 0 0 0 0,0 1 0 0 0,-1-1 0 0 0,1 0 0 0 0,-1 0 0 0 0,1 0 0 0 0,-1 0 0 0 0,1 0 0 0 0,-1 0 0 0 0,0-1 0 0 0,0 1 0 0 0,1 0 0 0 0,-1 0 0 0 0,1 0 0 0 0,0 0 0 0 0,-1 0 0 0 0,1 0 0 0 0,0 0 0 0 0,0 1 0 0 0,0-1 0 0 0,0 0 0 0 0,0 1 0 0 0,0-1 0 0 0,0 2 0 0 0,-10 10 0 0 0,-9 7 0 0 0,14-14 0 0 0,0 1 0 0 0,-1-1 0 0 0,1-1 0 0 0,-6 4 0 0 0,4-3 0 0 0,0 0 0 0 0,1 0 0 0 0,-4 5 0 0 0,-12 9 0 0 0,6-5 0 0 0,1 0 0 0 0,1 1 0 0 0,-5 7 0 0 0,3 4 0 0 0,5-9 0 0 0,7-10 0 0 0,-1 4 0 0 0,6-8 0 0 0,1-1 0 0 0,-2 0 0 0 0,-6 14 0 0 0,6-16 0 0 0,0 1 0 0 0,0 0 0 0 0,0 0 0 0 0,-1-1 0 0 0,1 1 0 0 0,0-1 0 0 0,-1 1 0 0 0,0 0 0 0 0,0 0 0 0 0,0 1 0 0 0,0-1 0 0 0,0 1 0 0 0,1-1 0 0 0,-1 1 0 0 0,1-1 0 0 0,0 1 0 0 0,0 0 0 0 0,0-1 0 0 0,0 3 0 0 0,-5 10 0 0 0,0 0 0 0 0,-3 3 0 0 0,4-5 0 0 0,-3 2 0 0 0,4-8 0 0 0,0 0 0 0 0,0 1 0 0 0,-2 7 0 0 0,6-11 0 0 0,-6 11 0 0 0,2-9 0 0 0,3-4 0 0 0,-1 1 0 0 0,1 0 0 0 0,0 0 0 0 0,0 0 0 0 0,0-1 0 0 0,0 2 0 0 0,-8 14 0 0 0,4-5 0 0 0,5-10 0 0 0,0 0 0 0 0,-1 2 0 0 0,1 1 0 0 0,-2 0 0 0 0,1 0 0 0 0,-1 0 0 0 0,0 0 0 0 0,0 2 0 0 0,1-6 0 0 0,1 1 0 0 0,-1-1 0 0 0,0 1 0 0 0,1 0 0 0 0,0-1 0 0 0,0 1 0 0 0,0 2 0 0 0,0 14 0 0 0,0-8 0 0 0,0-1 0 0 0,1 4 0 0 0,-1-13 0 0 0,-2 14 0 0 0,2-5 0 0 0,1-1 0 0 0,-1-4 0 0 0,-4 8 0 0 0,3 5 0 0 0,-1-2 0 0 0,2-13 0 0 0,3 22 0 0 0,-3-21 0 0 0,2 13 0 0 0,1-9 0 0 0,4 11 0 0 0,-1-1 0 0 0,-2-10 0 0 0,1 0 0 0 0,-1 0 0 0 0,0 0 0 0 0,1 0 0 0 0,0 1 0 0 0,1 0 0 0 0,-1-2 0 0 0,2 1 0 0 0,10 14-20 0 0,-14-19-24 0 0,-2-2-293 0 0,1 1-138 0 0,3 4-33 0 0,-4-4 66 0 0,1-1 292 0 0,0 1 138 0 0,11 10-64 0 0,-7-3-294 0 0,-4-7-118 0 0,-2-2-22 0 0,0 0-138 0 0,0 0-572 0 0,0 0-253 0 0,0 0-51 0 0,0 0-11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49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6447 0 0,'0'0'142'0'0,"0"0"22"0"0,0 0 13 0 0,1 2-20 0 0,12 22 822 0 0,-13-23-470 0 0,0-1-66 0 0,1 2-294 0 0,2 6-133 0 0,-2-5-138 0 0,0 0 0 0 0,0 0 0 0 0,-1 0-1 0 0,1 0 1 0 0,0 0 0 0 0,-1 0-1 0 0,0 1 1 0 0,0-1 0 0 0,0 0 122 0 0,1 6-1417 0 0,-1-7-1442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49.9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 6447 0 0,'0'2'142'0'0,"-1"3"-82"0"0,-1 0 1 0 0,0-1-1 0 0,0 1 1 0 0,0 0-1 0 0,0-1 1 0 0,-1 1-1 0 0,0-1 1 0 0,0 1 0 0 0,0-1-1 0 0,-1 1-60 0 0,0-2 386 0 0,1 1 1 0 0,0-1-1 0 0,-1 0 0 0 0,0 0-386 0 0,-4 3 444 0 0,-6 7-444 0 0,10-8 0 0 0,2 3 0 0 0,4 0-64 0 0,-1-6-95 0 0,0-1 0 0 0,0 1 0 0 0,0 0 0 0 0,0-1-1 0 0,0 0 1 0 0,0 1 0 0 0,1-1 0 0 0,-1 0 0 0 0,0 1-1 0 0,2-1 160 0 0,-2 0-1928 0 0,-1-1-496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50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2759 0 0,'0'0'0'0'0,"0"0"112"0"0,0 0-32 0 0,0 0 16 0 0,0 0-96 0 0,5 8 0 0 0,-5-8 0 0 0,8 14 0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08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4607 0 0,'0'0'102'0'0,"0"0"20"0"0,0 0 6 0 0,0 0 51 0 0,0 0 213 0 0,0 0 96 0 0,0 0 21 0 0,0 0-66 0 0,0 0-222 0 0,0 0 166 0 0,0 0 101 0 0,0 0 21 0 0,0 0-66 0 0,0 2-294 0 0,1 6-133 0 0,-2 4-16 0 0,2-4 0 0 0,0-1 0 0 0,1 1 72 0 0,-1-6 53 0 0,-1-1 0 0 0,1 1 0 0 0,0-1 1 0 0,0 1-1 0 0,0-1 0 0 0,0 1 0 0 0,0-1 0 0 0,0 0 0 0 0,0 1 0 0 0,1 0-125 0 0,-1-1 117 0 0,1 0 326 0 0,-2 1-365 0 0,2 1 18 0 0,7 8-105 0 0,-3-4 9 0 0,1-1 0 0 0,1 0 0 0 0,2-4 0 0 0,-4-2 0 0 0,-2-1 0 0 0,-1 1 0 0 0,0 1 0 0 0,0-1 0 0 0,0 0 0 0 0,0 1 0 0 0,2 0 0 0 0,5 0 0 0 0,1 1 0 0 0,9-1 0 0 0,-8-1 0 0 0,0 1 0 0 0,5 2 0 0 0,-1 0 0 0 0,-7-1 0 0 0,1-1 0 0 0,-1 0 0 0 0,1 0 0 0 0,3-1 0 0 0,14 1 0 0 0,-25-1 0 0 0,-1 0 0 0 0,1 0 0 0 0,0 0 0 0 0,-1 0 0 0 0,1 0 0 0 0,0 1 0 0 0,-1-1 0 0 0,1 0 0 0 0,-1 1 0 0 0,1-1 0 0 0,0 1 0 0 0,3 1 0 0 0,4 0 0 0 0,2 2 37 0 0,-8-3-105 0 0,7-1-647 0 0,-9 0-3019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0.8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0 800 4607 0 0,'0'0'102'0'0,"0"0"20"0"0,0 0 6 0 0,2-2-21 0 0,5-8 973 0 0,-1-1 1 0 0,4-9-1081 0 0,-6 13 324 0 0,-4 6 188 0 0,0 0-448 0 0,1 0 0 0 0,-1 1 0 0 0,0-1 0 0 0,0 0 0 0 0,1 1 0 0 0,-1-1 0 0 0,0 1 0 0 0,1-1 0 0 0,-1 0 0 0 0,0 1 0 0 0,1-1 0 0 0,-1 1 0 0 0,1-1-64 0 0,1-2 123 0 0,-1-1 10 0 0,11-12-101 0 0,0 0 261 0 0,1 2-1 0 0,1 0 1 0 0,0 0 0 0 0,1 1-1 0 0,0 1 1 0 0,1 1-1 0 0,16-9-292 0 0,-20 11 0 0 0,0 0 0 0 0,-1 0 0 0 0,8-9 0 0 0,16-12 0 0 0,-25 21 323 0 0,0 1 0 0 0,2-5-323 0 0,9-8 1237 0 0,-3 3-1069 0 0,-6 5-171 0 0,11-8 3 0 0,-18 11 0 0 0,0 0 0 0 0,-2 4 0 0 0,0-1 0 0 0,1 1 0 0 0,2-4 0 0 0,4-4 0 0 0,-1 5 0 0 0,-1 0 0 0 0,-1 0 0 0 0,5-10 0 0 0,-8 15 0 0 0,9-17 0 0 0,-8 15 0 0 0,8-6 0 0 0,1-1 0 0 0,1 2 0 0 0,-12 9 0 0 0,11-15 0 0 0,-2 4 0 0 0,0 1 1440 0 0,-11 11-1065 0 0,5-6-1968 0 0,0 2 1656 0 0,-6 3-233 0 0,0-1 503 0 0,5-6 1251 0 0,1 4-1568 0 0,2 1-16 0 0,-1 0 0 0 0,0 0 0 0 0,0-1 0 0 0,-2-1 0 0 0,1 2 0 0 0,0-1 0 0 0,2 0 0 0 0,4-1 0 0 0,-11 6 0 0 0,0 0 0 0 0,0 0 0 0 0,0 0 0 0 0,0-1 0 0 0,0 1 0 0 0,-1 0 0 0 0,1 0 0 0 0,0-1 0 0 0,0 1 0 0 0,0-1 0 0 0,0 1 0 0 0,0-1 0 0 0,0 1 0 0 0,-1-1 0 0 0,18-6 0 0 0,-10 4 0 0 0,1 0 0 0 0,0 1 0 0 0,-1-1 0 0 0,0 1 0 0 0,2 0 0 0 0,-1 1 0 0 0,1 0 0 0 0,4 1 0 0 0,-12-1 0 0 0,9-3 0 0 0,1 1 0 0 0,-11 2 0 0 0,10-1 0 0 0,-2 1 0 0 0,0 1 0 0 0,-1-1 0 0 0,-6 1 0 0 0,0 0 0 0 0,0-1 0 0 0,0 1 0 0 0,0 0 0 0 0,0 0 0 0 0,0 0 0 0 0,0 1 0 0 0,0-1 0 0 0,1 0 0 0 0,3 2 0 0 0,3-2 0 0 0,2-2 0 0 0,-9 1 0 0 0,8-2 0 0 0,-2-1 0 0 0,-2 0 0 0 0,-1-2 0 0 0,-3 3-123 0 0,0 1 0 0 0,-1 0 0 0 0,1-1 0 0 0,-1 1 0 0 0,1 0 0 0 0,-1-1-1 0 0,0 0 1 0 0,1-1 123 0 0,-1-1-215 0 0,1 1-1 0 0,0-1 0 0 0,1 0 0 0 0,-1 1 0 0 0,3-4 216 0 0,-1 3-370 0 0,-3 4-118 0 0,-1-1-22 0 0,3-4-2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1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66 6447 0 0,'0'0'298'0'0,"0"0"-10"0"0,0-1-188 0 0,-2-6-90 0 0,-1-1-10 0 0,2 4 0 0 0,-1-9 0 0 0,2 10 0 0 0,-4-13 0 0 0,-1 3 0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2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1 385 4607 0 0,'0'0'102'0'0,"0"0"20"0"0,0 0 6 0 0,0 0 51 0 0,0 0 213 0 0,0-3 96 0 0,1 1-268 0 0,-1 1-80 0 0,1 1 1 0 0,-1-1-1 0 0,0 0 0 0 0,0 0 1 0 0,1 1-1 0 0,-1-1 1 0 0,0 0-1 0 0,0 0 1 0 0,0 0-1 0 0,0 1 1 0 0,0-1-1 0 0,0 0 0 0 0,0 0-140 0 0,1 0 512 0 0,4-4-72 0 0,5-10-272 0 0,-1 0-168 0 0,-5 11 283 0 0,0-1 0 0 0,-1 0 0 0 0,6-3-283 0 0,1-3 591 0 0,-9 9-148 0 0,1 1-294 0 0,2-2-133 0 0,-1 1-16 0 0,-1 0 0 0 0,1 0 0 0 0,0 1 0 0 0,0-1 0 0 0,3-1 0 0 0,64-32 2048 0 0,-52 27-2048 0 0,0 3 0 0 0,7-3 0 0 0,-16 5 0 0 0,-5 2 0 0 0,8-8 0 0 0,-11 9 0 0 0,1-1 0 0 0,-1 1 0 0 0,0-1 0 0 0,0 0 0 0 0,1 0 0 0 0,-1 0 0 0 0,0 1 0 0 0,0-1 0 0 0,0 0 0 0 0,0 0 0 0 0,0-1 0 0 0,1 0 0 0 0,7-10 0 0 0,-4 6 0 0 0,-1-2 0 0 0,1 0 0 0 0,-2 0 0 0 0,-1 3 212 0 0,1-1-1 0 0,-2 1 0 0 0,1-1 1 0 0,-1 1-1 0 0,0-1-211 0 0,1-4 330 0 0,1 0 1 0 0,0 0-1 0 0,0-1-330 0 0,1 2 0 0 0,-4 7 0 0 0,-1-9 0 0 0,1-5 0 0 0,1 10 0 0 0,-2-12 0 0 0,0 11-201 0 0,1 6-850 0 0,-2-2-385 0 0,-3-6-78 0 0,4 6-20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3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4607 0 0,'0'0'96'0'0,"0"0"32"0"0,0 0 0 0 0,0 0 0 0 0,0 0-128 0 0,0 0 0 0 0,0 0 0 0 0,0 0 0 0 0,0 0 0 0 0,0 0 0 0 0,0 0 0 0 0,0 0 0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5.3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1 403 2759 0 0,'0'0'107'0'0,"0"0"-19"0"0,0 0 60 0 0,0 0 233 0 0,0 0 106 0 0,0 0 22 0 0,0 0 3 0 0,0 0 0 0 0,0 0 0 0 0,0 0 0 0 0,0 0-69 0 0,0 0-222 0 0,0 0 166 0 0,0 0 101 0 0,0 0 21 0 0,0 0-66 0 0,0 0-222 0 0,0 0 166 0 0,0 0 101 0 0,0 0 21 0 0,0 0-66 0 0,0-2-294 0 0,0-15-131 0 0,1-5-20 0 0,-1 20 2 0 0,7-20 0 0 0,-7 21 0 0 0,2-5 0 0 0,0 0 0 0 0,1 1 0 0 0,-1-1 0 0 0,2-2 0 0 0,4-8 0 0 0,-1 5 0 0 0,7-9 0 0 0,-11 15 0 0 0,10-13 0 0 0,-8 12 0 0 0,-2 3 0 0 0,-1 0 0 0 0,0 0 0 0 0,0 0 0 0 0,0 0 0 0 0,2-4 0 0 0,0-1 0 0 0,0-7 32 0 0,-4 9 157 0 0,-1 3 33 0 0,-2-22 1383 0 0,3 9-1605 0 0,-1 14 0 0 0,1 0 0 0 0,0-1 0 0 0,-1 1 0 0 0,1 0 0 0 0,-1-1 0 0 0,0 1 0 0 0,0-1 0 0 0,-4-13 0 0 0,1 0 0 0 0,3 13 0 0 0,-1-12 0 0 0,1 7 0 0 0,2 0 0 0 0,0 0 0 0 0,1 0 0 0 0,-1-3 0 0 0,-1 8 0 0 0,-1 1 0 0 0,-1-7 0 0 0,-2 3 0 0 0,-2 4-64 0 0,5 1-273 0 0,1 1-138 0 0,0 0-487 0 0,0 0-1916 0 0,0 0-822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29.79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151 0 4607 0 0,'0'0'102'0'0,"-4"2"20"0"0,-12 7 6 0 0,16-9-124 0 0,0 0 0 0 0,-1 0 0 0 0,1 0-1 0 0,0 0 1 0 0,-1 1 0 0 0,1-1 0 0 0,0 0-1 0 0,-1 0 1 0 0,1 0 0 0 0,0 1 0 0 0,0-1-1 0 0,-1 0 1 0 0,1 0 0 0 0,0 1 0 0 0,0-1 0 0 0,-1 0-1 0 0,1 1 1 0 0,0-1 0 0 0,0 0 0 0 0,0 0-1 0 0,0 1 1 0 0,0-1 0 0 0,0 0 0 0 0,-1 1-1 0 0,1-1 1 0 0,0 0 0 0 0,0 1 0 0 0,0-1-1 0 0,0 1 1 0 0,0-1 0 0 0,0 0 0 0 0,0 1-4 0 0,0 0 7 0 0,-3 11 166 0 0,1-9-101 0 0,-1 1 614 0 0,-4 11 847 0 0,7-14-1021 0 0,0 9 443 0 0,-1 4-799 0 0,2-2-147 0 0,-1-9-9 0 0,11 57 1440 0 0,-7-40-848 0 0,-1-8-586 0 0,-1 0-1 0 0,-1 0 0 0 0,0 3-5 0 0,0 1 7 0 0,0-1-1 0 0,-2 1 1 0 0,0-1 0 0 0,-2 12-7 0 0,0 0 416 0 0,-7 43 347 0 0,-1 24 79 0 0,11-87-842 0 0,0 0 0 0 0,0-10 0 0 0,4-141 0 0 0,-2 76 0 0 0,3-14 0 0 0,0-33 0 0 0,-5 104 0 0 0,0 0 0 0 0,1 1 0 0 0,1-1 0 0 0,0 1 0 0 0,2-9 0 0 0,-4 18 0 0 0,0 1 0 0 0,0 0 0 0 0,1-1 0 0 0,-1 1 0 0 0,0 0 0 0 0,0-1 0 0 0,0 1 0 0 0,0 0 0 0 0,0-1 0 0 0,0 1 0 0 0,0 0 0 0 0,1 0 0 0 0,-1-1 0 0 0,0 1 0 0 0,0 0 0 0 0,0-1 0 0 0,1 1 0 0 0,-1 0 0 0 0,0 0 0 0 0,0 0 0 0 0,1-1 0 0 0,-1 1 0 0 0,1 1 0 0 0,-1-1 0 0 0,1 1 0 0 0,-1-1 0 0 0,1 1 0 0 0,-1-1 0 0 0,1 1 0 0 0,-1-1 0 0 0,1 1 0 0 0,-1 0 0 0 0,1-1 0 0 0,-1 1 0 0 0,0 0 0 0 0,1-1 0 0 0,-1 1 0 0 0,0 0 0 0 0,0 0 0 0 0,6 18 0 0 0,-3-12 0 0 0,1 7 217 0 0,-1 0-1 0 0,0 1 0 0 0,-1-1 1 0 0,1 12-217 0 0,-2 13 1017 0 0,-2 7-1017 0 0,-4 37 163 0 0,-1-17-161 0 0,5-30-2 0 0,-3 1 0 0 0,-1-1 0 0 0,-5 18 0 0 0,5-34 21 0 0,3-11 49 0 0,0 1 1 0 0,-1-1-1 0 0,0 0 0 0 0,0 0 1 0 0,-1 0-1 0 0,-1 0-70 0 0,4-8 488 0 0,1-1 21 0 0,0 0-66 0 0,-8-2-278 0 0,7 2-165 0 0,-1 0 0 0 0,1-1 0 0 0,0 0 0 0 0,-1 1 0 0 0,1-1 0 0 0,0 0 0 0 0,-1 0 0 0 0,1 1 0 0 0,0-1 0 0 0,0 0 0 0 0,0 0 0 0 0,0 0 0 0 0,0 0 0 0 0,0-1 0 0 0,0 1 0 0 0,0 0 0 0 0,1 0 0 0 0,-1 0 0 0 0,0-2 0 0 0,-1-2 0 0 0,0 0 0 0 0,1 0 0 0 0,-1 0 0 0 0,1-5 0 0 0,-3-6 0 0 0,-1-8 0 0 0,1 0 0 0 0,1 0 0 0 0,1 0 0 0 0,2-17 0 0 0,8-98 0 0 0,-8 133 0 0 0,2-9 0 0 0,4-16 0 0 0,-3 21 0 0 0,-3 10 0 0 0,0-1 0 0 0,0 1 0 0 0,1-1 0 0 0,-1 1 0 0 0,0-1 0 0 0,1 1 0 0 0,-1 0 0 0 0,0-1 0 0 0,1 1 0 0 0,-1-1 0 0 0,1 1 0 0 0,-1 0 0 0 0,0-1 0 0 0,1 1 0 0 0,0 0 0 0 0,0-1 0 0 0,0 1 0 0 0,0 0 0 0 0,0 0 0 0 0,0 0 0 0 0,0 0 0 0 0,0 0 0 0 0,0 1 0 0 0,1-1 0 0 0,-1 0 0 0 0,0 0 0 0 0,0 1 0 0 0,0-1 0 0 0,0 0 0 0 0,0 1 0 0 0,0-1 0 0 0,-1 1 0 0 0,1 0 0 0 0,0-1 0 0 0,0 1 0 0 0,0 0 0 0 0,0-1 0 0 0,-1 1 0 0 0,1 0 0 0 0,0 0 0 0 0,0 0 0 0 0,2 3 0 0 0,1 1 0 0 0,-1-1 0 0 0,0 0 0 0 0,1 4 0 0 0,2 5 0 0 0,0 1 0 0 0,-1-1 0 0 0,0 1 0 0 0,-2 0 0 0 0,1 1 0 0 0,-2-1 0 0 0,1 6 0 0 0,0 24 0 0 0,-1 33 0 0 0,-2-69 0 0 0,0 39 0 0 0,-3 5 0 0 0,2-38 0 0 0,-1 0 0 0 0,-1 0 0 0 0,0 0 0 0 0,-1 0 0 0 0,-4 11 0 0 0,-5-1 111 0 0,9-19 221 0 0,4-4-274 0 0,-1-1-1 0 0,0 0 1 0 0,1 1-1 0 0,-1-1 1 0 0,1 0-1 0 0,-1 0 1 0 0,0 1 0 0 0,1-1-1 0 0,-1 0 1 0 0,1 0-1 0 0,-1 0 1 0 0,0 0 0 0 0,1 0-1 0 0,-1 0 1 0 0,0 0-1 0 0,1 0 1 0 0,-1 0 0 0 0,0 0-1 0 0,1 0 1 0 0,-1 0-1 0 0,0-1 1 0 0,1 1 0 0 0,-1 0-1 0 0,1 0 1 0 0,-1-1-58 0 0,-1 0 15 0 0,0-1 0 0 0,0 1 0 0 0,0-1 0 0 0,1 0 0 0 0,-1 1 0 0 0,1-1 0 0 0,-1 0 0 0 0,1 0 0 0 0,-1 0 0 0 0,1 0 0 0 0,0 0 0 0 0,0-2-15 0 0,-2-2-5 0 0,0 0 0 0 0,1-1 0 0 0,-1-5 5 0 0,-2-17 0 0 0,0 0 0 0 0,2-1 0 0 0,1-28 0 0 0,4-15 0 0 0,3-2 0 0 0,-3 51 0 0 0,2 1 0 0 0,0-1 0 0 0,2 1 0 0 0,5-16 0 0 0,-10 36 0 0 0,0 0 0 0 0,0 1 0 0 0,1-1 0 0 0,-1 0 0 0 0,1 1 0 0 0,0-1 0 0 0,-1 1 0 0 0,1-1 0 0 0,0 1 0 0 0,2-2 0 0 0,3 0 0 0 0,2 5 0 0 0,-6 0 0 0 0,-1 1 0 0 0,1 0 0 0 0,-1-1 0 0 0,0 1 0 0 0,0 0 0 0 0,0 0 0 0 0,0 0 0 0 0,0 0 0 0 0,0 0 0 0 0,0 0 0 0 0,-1 1 0 0 0,1-1 0 0 0,-1 1 0 0 0,0-1 0 0 0,0 1 0 0 0,1-1 0 0 0,-1 1 0 0 0,3 9 0 0 0,-1 0 0 0 0,0-1 0 0 0,0 5 0 0 0,-2-14 0 0 0,2 18 0 0 0,-1-1 0 0 0,0 1 0 0 0,-2 0 0 0 0,0 2 0 0 0,-8 80 0 0 0,5-70 0 0 0,1-13 0 0 0,0-1 0 0 0,-2 1 0 0 0,0-1 0 0 0,-1 0 0 0 0,-5 10 0 0 0,9-25 0 0 0,0 0 0 0 0,-1 0 0 0 0,1-1 0 0 0,-1 1 0 0 0,0 0 0 0 0,0-1 0 0 0,0 1 0 0 0,0-1 0 0 0,-2 2 0 0 0,3-3 0 0 0,0-1 0 0 0,1 1 0 0 0,-1-1 0 0 0,0 1 0 0 0,0-1 0 0 0,1 1 0 0 0,-1-1 0 0 0,0 0 0 0 0,0 0 0 0 0,0 1 0 0 0,1-1 0 0 0,-1 0 0 0 0,0 0 0 0 0,0 0 0 0 0,0 0 0 0 0,0 0 0 0 0,0 0 0 0 0,1 0 0 0 0,-1 0 0 0 0,0 0 0 0 0,0 0 0 0 0,0 0 0 0 0,0-1 0 0 0,0 1 0 0 0,1 0 0 0 0,-1-1 0 0 0,0 1 0 0 0,0 0 0 0 0,1-1 0 0 0,-1 1 0 0 0,0-1 0 0 0,0 1 0 0 0,1-1 0 0 0,-1 0 0 0 0,1 1 0 0 0,-1-1 0 0 0,-2-3 0 0 0,0 0 0 0 0,1 0 0 0 0,-1 0 0 0 0,1 0 0 0 0,1-1 0 0 0,-1 1 0 0 0,0 0 0 0 0,1-1 0 0 0,0 0 0 0 0,1 4 0 0 0,-6-19 0 0 0,2-1 0 0 0,0 0 0 0 0,2 0 0 0 0,0-3 0 0 0,0-27 0 0 0,3-7 0 0 0,0 22 0 0 0,2 0 0 0 0,2 0 0 0 0,1 0 0 0 0,6-16 0 0 0,-10 46 0 0 0,-1 0 0 0 0,2 1 0 0 0,-1-1 0 0 0,1 1 0 0 0,0-1 0 0 0,-3 6 0 0 0,0-1 0 0 0,1 1 0 0 0,-1 0 0 0 0,0-1 0 0 0,0 1 0 0 0,1 0 0 0 0,-1-1 0 0 0,0 1 0 0 0,0 0 0 0 0,1 0 0 0 0,-1-1 0 0 0,0 1 0 0 0,1 0 0 0 0,-1 0 0 0 0,1-1 0 0 0,-1 1 0 0 0,1 0 0 0 0,-1 0 0 0 0,0 0 0 0 0,1 0 0 0 0,-1 0 0 0 0,1 0 0 0 0,-1 0 0 0 0,1 0 0 0 0,-1 0 0 0 0,1 0 0 0 0,-1 0 0 0 0,1 1 0 0 0,-1-1 0 0 0,0 0 0 0 0,1 0 0 0 0,-1 0 0 0 0,1 1 0 0 0,-1-1 0 0 0,0 0 0 0 0,1 1 0 0 0,1 1 0 0 0,1 0 0 0 0,-1 1 0 0 0,1 0 0 0 0,-1 0 0 0 0,0-1 0 0 0,0 1 0 0 0,-1 1 0 0 0,1-1 0 0 0,0 2 0 0 0,1 1 0 0 0,-1 1 0 0 0,0-1 0 0 0,0 1 0 0 0,0 3 0 0 0,2 17 0 0 0,-1 0 0 0 0,-2 0 0 0 0,0 0 0 0 0,-3 17 0 0 0,-2-7 0 0 0,-1-1 0 0 0,-2 1 0 0 0,-3 3 0 0 0,8-32 0 0 0,-1 0 0 0 0,0-1 0 0 0,0 1 0 0 0,-3 5 0 0 0,0-4 0 0 0,-3-5 0 0 0,9-3 0 0 0,0-1 0 0 0,-1 0 0 0 0,1 0 0 0 0,-1 0 0 0 0,1 0 0 0 0,-1 0 0 0 0,1 0 0 0 0,-1 0 0 0 0,1 0 0 0 0,0 0 0 0 0,-1 0 0 0 0,1 0 0 0 0,-1 0 0 0 0,1-1 0 0 0,-1 1 0 0 0,1 0 0 0 0,-1 0 0 0 0,0-1 0 0 0,0 0 0 0 0,0 0 0 0 0,0 0 0 0 0,-1-1 0 0 0,1 1 0 0 0,0 0 0 0 0,1-1 0 0 0,-1 1 0 0 0,0 0 0 0 0,0-1 0 0 0,0 1 0 0 0,1-1 0 0 0,-1-1 0 0 0,-6-22 0 0 0,7 24 0 0 0,-4-17 0 0 0,1-1 0 0 0,1 0 0 0 0,1 0 0 0 0,1 0 0 0 0,0-2 0 0 0,4-29 0 0 0,3-16 0 0 0,-4 52 0 0 0,-1 1 0 0 0,2 0 0 0 0,0 0 0 0 0,0 1 0 0 0,1-1 0 0 0,1 1 0 0 0,1-2 0 0 0,-6 11 0 0 0,1-1 0 0 0,9-5 0 0 0,-10 8 0 0 0,-1 1 0 0 0,0 0 0 0 0,1-1 0 0 0,-1 1 0 0 0,0 0 0 0 0,1 0 0 0 0,-1-1 0 0 0,1 1 0 0 0,-1 0 0 0 0,0 0 0 0 0,1 0 0 0 0,-1 0 0 0 0,1 0 0 0 0,-1 0 0 0 0,1-1 0 0 0,-1 1 0 0 0,1 1 0 0 0,0-1 0 0 0,1 1 0 0 0,-1-1 0 0 0,0 1 0 0 0,0-1 0 0 0,0 1 0 0 0,0 0 0 0 0,0-1 0 0 0,-1 1 0 0 0,1 0 0 0 0,0 0 0 0 0,0 0 0 0 0,0-1 0 0 0,-1 1 0 0 0,1 0 0 0 0,0 0 0 0 0,-1 0 0 0 0,1 1 0 0 0,1 2 0 0 0,0 0 0 0 0,0-1 0 0 0,0 2 0 0 0,0 1 0 0 0,-1 0-2 0 0,1 0 1 0 0,-2 0-1 0 0,1 0 0 0 0,-1 0 0 0 0,1 0 1 0 0,-2 1-1 0 0,0 4 2 0 0,-2 10 60 0 0,-3 13-60 0 0,-1-4 395 0 0,5-19-95 0 0,0 0-1 0 0,-1 0 1 0 0,-1 0-1 0 0,0-1 1 0 0,0 1-300 0 0,1-6 11 0 0,1 0 0 0 0,-1 0-1 0 0,0 0 1 0 0,0-1 0 0 0,-1 1-1 0 0,1-1 1 0 0,-1 0 0 0 0,0 0-1 0 0,0 0 1 0 0,-4 3-11 0 0,-1-3 0 0 0,8-4 0 0 0,-1 0 0 0 0,0 0 0 0 0,0 0 0 0 0,1 0 0 0 0,-1 0 0 0 0,0-1 0 0 0,1 1 0 0 0,-1-1 0 0 0,1 1 0 0 0,-1-1 0 0 0,0 0 0 0 0,1 1 0 0 0,-1-1 0 0 0,1 0 0 0 0,0 0 0 0 0,-1 0 0 0 0,1 0 0 0 0,0 0 0 0 0,-1 0 0 0 0,1-1 0 0 0,0 0 0 0 0,-2-1 0 0 0,0 0 0 0 0,0 0 0 0 0,1-1 0 0 0,0 1 0 0 0,0-1 0 0 0,0 0 0 0 0,0 0 0 0 0,0 0 0 0 0,0-2 0 0 0,1-1 0 0 0,0 1 0 0 0,-1-1 0 0 0,2 1 0 0 0,-1-1 0 0 0,1 1 0 0 0,0-1 0 0 0,1 0 0 0 0,0-3 0 0 0,3-12 0 0 0,0 0 0 0 0,3-3 0 0 0,-6 19 0 0 0,4-12 0 0 0,1 0 0 0 0,2-3 0 0 0,-5 13 0 0 0,0 1 0 0 0,1 0 0 0 0,0 0 0 0 0,1 0 0 0 0,-1 1 0 0 0,4-4 0 0 0,-1 4 0 0 0,-7 5 0 0 0,1 1 0 0 0,0 0 0 0 0,-1-1 0 0 0,1 1 0 0 0,0 0 0 0 0,-1-1 0 0 0,1 1 0 0 0,0 0 0 0 0,-1 0 0 0 0,1 0 0 0 0,0-1 0 0 0,0 1 0 0 0,0 0 0 0 0,-1 1 0 0 0,1-1 0 0 0,0 0 0 0 0,0 0 0 0 0,0 0 0 0 0,-1 1 0 0 0,1-1 0 0 0,0 0 0 0 0,-1 1 0 0 0,1-1 0 0 0,0 1 0 0 0,0-1 0 0 0,1 2 0 0 0,1 0 0 0 0,-1 1 0 0 0,1-1 0 0 0,-1 1 0 0 0,0-1 0 0 0,0 1 0 0 0,0 0 0 0 0,0 0 0 0 0,-1 0 0 0 0,1 0 0 0 0,-1 0 0 0 0,0 0 0 0 0,0 0 0 0 0,0 0 0 0 0,0 0 0 0 0,0 1 0 0 0,-1-1 0 0 0,1 2 0 0 0,0 10 0 0 0,0-1 0 0 0,-1 1 0 0 0,-2 9 0 0 0,2-17 0 0 0,0-6 0 0 0,-8 99 0 0 0,5-78 0 0 0,-1-1 0 0 0,-1 1 0 0 0,-4 10 0 0 0,7-25 0 0 0,-1-1 0 0 0,0 1 0 0 0,-2 2 0 0 0,-1 0 0 0 0,-2-3 0 0 0,7-5 0 0 0,0-1 0 0 0,0 0 0 0 0,1 0 0 0 0,-1 0 0 0 0,0 0 0 0 0,0 0 0 0 0,0 0 0 0 0,0 0 0 0 0,0 0 0 0 0,0 0 0 0 0,0-1 0 0 0,0 1 0 0 0,1 0 0 0 0,-1-1 0 0 0,0 1 0 0 0,0 0 0 0 0,0-1 0 0 0,0 1 0 0 0,1-1 0 0 0,-1 1 0 0 0,0-1 0 0 0,0 1 0 0 0,1-1 0 0 0,-1 0 0 0 0,1 1 0 0 0,-1-1 0 0 0,-1-2 0 0 0,0 1 0 0 0,0 0 0 0 0,0-1 0 0 0,0 1 0 0 0,1-1 0 0 0,-1 1 0 0 0,0-2 0 0 0,-1-5 0 0 0,0 0 0 0 0,1-1 0 0 0,0 1 0 0 0,0 0 0 0 0,0-4 0 0 0,-1-48 0 0 0,3 55 0 0 0,0-34 0 0 0,3 0 0 0 0,1 1 0 0 0,3-6 0 0 0,-4 26 0 0 0,1 1 0 0 0,5-15 0 0 0,-5 23 0 0 0,0 0 0 0 0,0 0 0 0 0,0 1 0 0 0,1 0 0 0 0,6-8 0 0 0,-3 7 0 0 0,-8 10 0 0 0,1-1 0 0 0,0 1 0 0 0,-1-1 0 0 0,1 1 0 0 0,0-1 0 0 0,-1 1 0 0 0,1-1 0 0 0,0 1 0 0 0,-1 0 0 0 0,1-1 0 0 0,0 1 0 0 0,0 0 0 0 0,0 0 0 0 0,0 0 0 0 0,0-1 0 0 0,0 1 0 0 0,0 0 0 0 0,0 1 0 0 0,1-1 0 0 0,-1 0 0 0 0,0 0 0 0 0,0 1 0 0 0,11 4 0 0 0,-9-3 0 0 0,1 1 0 0 0,-1 0 0 0 0,0 0 0 0 0,0 0 0 0 0,0 1 0 0 0,-1-1 0 0 0,1 1 0 0 0,-1-1 0 0 0,0 1 0 0 0,0 0 0 0 0,0 0 0 0 0,0 0 0 0 0,0 2 0 0 0,1 5 0 0 0,0 0 0 0 0,0 0 0 0 0,-1 1 0 0 0,0 6 0 0 0,1 9 0 0 0,-2 0 0 0 0,-1 0 0 0 0,-1 0 0 0 0,-2-1 0 0 0,0 1 0 0 0,-2 0 0 0 0,-7 24 0 0 0,3-28 0 0 0,8-22 0 0 0,0 1 0 0 0,0 0 0 0 0,0-1 0 0 0,0 1 0 0 0,0-1 0 0 0,-1 0 0 0 0,1 1 0 0 0,0-1 0 0 0,-1 0 0 0 0,1 0 0 0 0,-2 1 0 0 0,-5 0 0 0 0,7-3 0 0 0,-1 1 0 0 0,1 0 0 0 0,-1-1 0 0 0,1 0 0 0 0,-1 1 0 0 0,1-1 0 0 0,-1 0 0 0 0,1 0 0 0 0,-1 0 0 0 0,1 0 0 0 0,0 0 0 0 0,0 0 0 0 0,-1 0 0 0 0,1 0 0 0 0,0 0 0 0 0,0-1 0 0 0,0 1 0 0 0,0 0 0 0 0,1-1 0 0 0,-1 1 0 0 0,0-1 0 0 0,0 1 0 0 0,0-2 0 0 0,-2-5 0 0 0,1-1 0 0 0,-1 1 0 0 0,1 0 0 0 0,1-1 0 0 0,0 5 0 0 0,-5-27 0 0 0,2 1 0 0 0,1-1 0 0 0,2-1 0 0 0,1 1 0 0 0,1 0 0 0 0,2 0 0 0 0,4-20 0 0 0,-4 34 0 0 0,1 0 0 0 0,6-14 0 0 0,-8 25 0 0 0,1 0 0 0 0,0 0 0 0 0,0 0 0 0 0,0 0 0 0 0,1 0 0 0 0,0 1 0 0 0,0 0 0 0 0,4-4 0 0 0,0 2 0 0 0,1 3 0 0 0,-8 4 0 0 0,1 1 0 0 0,0-1 0 0 0,-1 0 0 0 0,1 1 0 0 0,-1-1 0 0 0,1 1 0 0 0,-1-1 0 0 0,1 1 0 0 0,-1 0 0 0 0,1-1 0 0 0,-1 1 0 0 0,1 0 0 0 0,-1 0 0 0 0,0 0 0 0 0,0 0 0 0 0,0 0 0 0 0,1 1 0 0 0,-1-1 0 0 0,0 0 0 0 0,0 1 0 0 0,2 2 0 0 0,0 0 0 0 0,-1 0 0 0 0,1 0 0 0 0,-1 0 0 0 0,0 1 0 0 0,1 1 0 0 0,2 13 0 0 0,0 0 0 0 0,-1 0 0 0 0,-1 1 0 0 0,-1 0 0 0 0,0 12 0 0 0,-2 14 0 0 0,-5 42 0 0 0,2-60 0 0 0,0 0 0 0 0,-6 16 0 0 0,5-29 0 0 0,0 1 0 0 0,-2-1 0 0 0,1 0 0 0 0,-2 0 0 0 0,-2 3 0 0 0,8-15 0 0 0,-1-1 0 0 0,0 1 0 0 0,0 0 0 0 0,0-1 0 0 0,0 1 0 0 0,0-1 0 0 0,0 1 0 0 0,-1-1 0 0 0,1 0 0 0 0,-1 0 0 0 0,-1 1 0 0 0,3-2 0 0 0,-1-1 0 0 0,1 1 0 0 0,-1-1 0 0 0,1 1 0 0 0,-1-1 0 0 0,1 0 0 0 0,0 1 0 0 0,-1-1 0 0 0,1 0 0 0 0,-1 0 0 0 0,1 0 0 0 0,-1 0 0 0 0,1 0 0 0 0,-1-1 0 0 0,1 1 0 0 0,-1 0 0 0 0,1-1 0 0 0,0 1 0 0 0,-1-1 0 0 0,1 1 0 0 0,-1-1 0 0 0,1 0 0 0 0,0 0 0 0 0,0 1 0 0 0,0-1 0 0 0,-1-1 0 0 0,-1 0 0 0 0,0-1 0 0 0,0 1 0 0 0,1-1 0 0 0,0 0 0 0 0,-1 0 0 0 0,1 0 0 0 0,0 0 0 0 0,0-1 0 0 0,1 1 0 0 0,-1 0 0 0 0,1-1 0 0 0,0 1 0 0 0,0-1 0 0 0,-1-1 0 0 0,-1-10 0 0 0,0-1 0 0 0,0-13 0 0 0,2 16 0 0 0,-1-8 0 0 0,1-1 0 0 0,1 0 0 0 0,1 1 0 0 0,1-1 0 0 0,1 0 0 0 0,1 1 0 0 0,1 0 0 0 0,1 0 0 0 0,4-11 0 0 0,-8 27 0 0 0,0 0 0 0 0,0 1 0 0 0,0 0 0 0 0,1-1 0 0 0,1-1 0 0 0,-3 4 0 0 0,1 0 0 0 0,-1 1 0 0 0,1-1 0 0 0,-1 1 0 0 0,1-1 0 0 0,-1 1 0 0 0,1-1 0 0 0,0 1 0 0 0,0 0 0 0 0,0 0 0 0 0,0 0 0 0 0,0 0 0 0 0,0 0 0 0 0,8 0 0 0 0,-7 1 0 0 0,-1 1 0 0 0,1 0 0 0 0,-1 0 0 0 0,0 0 0 0 0,1 0 0 0 0,-1 0 0 0 0,0 1 0 0 0,0-1 0 0 0,1 1 0 0 0,-1-1 0 0 0,0 1 0 0 0,0 0 0 0 0,-1 0 0 0 0,1 0 0 0 0,0 0 0 0 0,-1 0 0 0 0,2 2 0 0 0,0 1 0 0 0,1 1 0 0 0,-1 0 0 0 0,-1 0 0 0 0,1 0 0 0 0,-1 0 0 0 0,1 5 0 0 0,2 16 0 0 0,0-1 0 0 0,-2 0 0 0 0,-1 1 0 0 0,-1 0 0 0 0,-2 0 0 0 0,0-1 0 0 0,-2 1 0 0 0,-1-1 0 0 0,-3 10 0 0 0,4-23-2 0 0,0 1 0 0 0,-2-1 0 0 0,0 1 2 0 0,4-10 6 0 0,-1-1 0 0 0,0 1 0 0 0,1-1 0 0 0,-1 1 0 0 0,-1-1 0 0 0,1 0 0 0 0,0 0 0 0 0,-1 0 0 0 0,0 0 0 0 0,1-1 0 0 0,-1 1 0 0 0,0-1 0 0 0,-2 1-6 0 0,5-2 60 0 0,-1-1 0 0 0,0 1 0 0 0,0-1 0 0 0,0 1 0 0 0,0-1 0 0 0,0 0 0 0 0,1 0 0 0 0,-1 1 0 0 0,0-1 0 0 0,0 0 0 0 0,0 0 0 0 0,0 0 0 0 0,0 0 0 0 0,0 0 0 0 0,0 0 0 0 0,0 0 0 0 0,0 0 0 0 0,0-1 0 0 0,0 1-60 0 0,-1-1 64 0 0,1 1 1 0 0,-1-1-1 0 0,1 0 0 0 0,-1 0 1 0 0,1 0-1 0 0,0 0 0 0 0,-1 0 1 0 0,1 0-1 0 0,0 0 1 0 0,-1-2-65 0 0,-3-2 53 0 0,1-1 0 0 0,0 0 0 0 0,1 0 0 0 0,-3-6-53 0 0,5 10-20 0 0,-3-8 20 0 0,0 1 0 0 0,0-1 0 0 0,1-1 0 0 0,1 1 0 0 0,-2-10 0 0 0,0-16 0 0 0,1-3 0 0 0,2 24 0 0 0,1 11 0 0 0,-5-71 0 0 0,4-25 0 0 0,2 75 0 0 0,1 1 0 0 0,1 0 0 0 0,1 0 0 0 0,1 1 0 0 0,1-1 0 0 0,3-4 0 0 0,-7 23-6 0 0,0 0-1 0 0,0 0 1 0 0,1 1 0 0 0,-1-1-1 0 0,1 1 1 0 0,0 0-1 0 0,1 0 1 0 0,-1 0 0 0 0,1 0-1 0 0,0 1 7 0 0,-2 1-337 0 0,-2 2-138 0 0,1 1-33 0 0,5 2 468 0 0,-1 1-1 0 0,0-1 1 0 0,-1 1-1 0 0,1 0 1 0 0,-1 0-1 0 0,1 1 0 0 0,-1-1 1 0 0,-1 1-1 0 0,1 0 1 0 0,-1 0-1 0 0,0 0 1 0 0,0 1-1 0 0,0-1 1 0 0,-1 1-1 0 0,1 1 41 0 0,1 5 0 0 0,-1 1 0 0 0,-1-1 0 0 0,0 1 0 0 0,-1 0 0 0 0,0-1 0 0 0,-1 1 0 0 0,0 1 0 0 0,0 21 0 0 0,2 5 223 0 0,-2 0-1 0 0,-2 0 1 0 0,-2 0-1 0 0,-1 0 1 0 0,-2-1-1 0 0,-2 1 0 0 0,-6 11-222 0 0,4-23-950 0 0,10-26 577 0 0,1-2 574 0 0,-2 0-125 0 0,1 0-1 0 0,0 0 1 0 0,0-1 0 0 0,0 1 0 0 0,0 0 0 0 0,-1-1-1 0 0,1 1 1 0 0,0-1 0 0 0,0 1 0 0 0,0-1 0 0 0,0 0-1 0 0,0 1 1 0 0,0-1 0 0 0,1 0 0 0 0,-1 0 0 0 0,0 0 0 0 0,0 0-1 0 0,0 0 1 0 0,1 0 0 0 0,-1 0 0 0 0,0-1-76 0 0,-2-2-9 0 0,1-1 0 0 0,0 1 1 0 0,0-1-1 0 0,-1-3 9 0 0,-2-10-211 0 0,1 1 1 0 0,1-1-1 0 0,0 0 0 0 0,2 0 0 0 0,0 0 1 0 0,1-8 210 0 0,3-37 746 0 0,3-10-746 0 0,-4 62 83 0 0,-2 3-173 0 0,1-7-154 0 0,1 1-1 0 0,0 0 1 0 0,1 0-1 0 0,1 0 1 0 0,0 0-1 0 0,1 0 245 0 0,-5 13 0 0 0,0 0 0 0 0,1 0 0 0 0,-1 0 0 0 0,0 1 0 0 0,1-1 0 0 0,-1 0 0 0 0,1 0 0 0 0,0 1 0 0 0,-1-1 0 0 0,1 0 0 0 0,-1 1 0 0 0,2-1 0 0 0,-2 1 0 0 0,1-1 0 0 0,-1 1 0 0 0,1 0 0 0 0,-1 0 0 0 0,1 0 0 0 0,0 0 0 0 0,-1-1 0 0 0,1 1 0 0 0,-1 0 0 0 0,1 0 0 0 0,-1 0 0 0 0,1 0 0 0 0,-1 1 0 0 0,1-1 0 0 0,-1 0 0 0 0,1 0 0 0 0,0 0 0 0 0,-1 0 0 0 0,1 0 0 0 0,-1 1 0 0 0,1-1 0 0 0,2 2 0 0 0,0 0 0 0 0,-1 0 0 0 0,1 0 0 0 0,0 0 0 0 0,-1 1 0 0 0,1-1 0 0 0,-1 1 0 0 0,0 0 0 0 0,0-1 0 0 0,0 1 0 0 0,0 0 0 0 0,-1 0 0 0 0,1 1 0 0 0,-1-1 0 0 0,1 1 0 0 0,2 7 0 0 0,-1 0 0 0 0,1 0 0 0 0,-2 0 0 0 0,0 1 0 0 0,1 8 0 0 0,-1 0 0 0 0,-1 0 0 0 0,-1 6 0 0 0,-4 60 0 0 0,3-72 0 0 0,0-12 0 0 0,-6 76 0 0 0,5-65 0 0 0,-1 0 0 0 0,0 0 0 0 0,-1 0 0 0 0,-4 9 0 0 0,7-19 114 0 0,0 0 1 0 0,0 0-1 0 0,0 0 0 0 0,-1-1 0 0 0,1 1 0 0 0,-1 0 0 0 0,0-1 0 0 0,0 1 1 0 0,0-1-1 0 0,0 0 0 0 0,0 0 0 0 0,-1 0 0 0 0,1 0 0 0 0,-1 0 1 0 0,1 0-1 0 0,-3 1-114 0 0,5-3 5 0 0,-1 0-1 0 0,1 0 1 0 0,0 0 0 0 0,0 0 0 0 0,0 0 0 0 0,0 0 0 0 0,0 0-1 0 0,0 0 1 0 0,-1 0 0 0 0,1 0 0 0 0,0 0 0 0 0,0 0-1 0 0,0 0 1 0 0,0 0 0 0 0,0 0 0 0 0,0 0 0 0 0,0 0 0 0 0,-1 0-1 0 0,1 0 1 0 0,0 0 0 0 0,0 0 0 0 0,0 0 0 0 0,0 0-1 0 0,0 0 1 0 0,0 0 0 0 0,-1 0 0 0 0,1 0 0 0 0,0 0-1 0 0,0 0 1 0 0,0 0 0 0 0,0 0-5 0 0,-3-2 1 0 0,1 0 0 0 0,-1-1 1 0 0,1 1-1 0 0,-1 0 0 0 0,1-1 0 0 0,0 1 0 0 0,0-1 0 0 0,0 0 1 0 0,0 1-1 0 0,1-1 0 0 0,-1 0 0 0 0,1 0 0 0 0,-1 0 0 0 0,1 0 1 0 0,0-3-2 0 0,-3-8-1 0 0,1-1 1 0 0,0 1-1 0 0,1-2 1 0 0,-3-30 0 0 0,1-47 0 0 0,5 67 0 0 0,1 1 0 0 0,2-1 0 0 0,5-18 0 0 0,-6 31-80 0 0,0 0 0 0 0,2 0-1 0 0,-1 0 1 0 0,2 1 0 0 0,1-4 80 0 0,-6 15-55 0 0,0 0-30 0 0,-1-1-1 0 0,1 1 0 0 0,0-1 1 0 0,0 1-1 0 0,0 0 0 0 0,0 0 1 0 0,0-1-1 0 0,0 1 0 0 0,0 0 1 0 0,0 0-1 0 0,0 0 0 0 0,1 0 1 0 0,-1 0-1 0 0,0 0 0 0 0,1 0 1 0 0,0 0 85 0 0,9-1-150 0 0,-9 2 149 0 0,1 1 1 0 0,-1-1-1 0 0,0 1 0 0 0,1 0 0 0 0,-1-1 0 0 0,0 1 1 0 0,0 0-1 0 0,0 0 0 0 0,0 0 0 0 0,0 1 0 0 0,0-1 1 0 0,0 0-1 0 0,0 1 0 0 0,0-1 0 0 0,-1 1 1 0 0,1 0-1 0 0,-1 0 0 0 0,1-1 0 0 0,-1 1 0 0 0,1 0 1 0 0,-1 0-1 0 0,1 2 1 0 0,0 1 0 0 0,1 1 0 0 0,-1-1 0 0 0,0 0 0 0 0,-1 1 1 0 0,1-1-1 0 0,-1 1 0 0 0,0-1 0 0 0,-1 1 0 0 0,1 1 0 0 0,-1 11 0 0 0,-1 0 0 0 0,-1 0 0 0 0,0 0 0 0 0,-1 0 0 0 0,-1 0 0 0 0,-2 3 0 0 0,1-9 0 0 0,-3-1 0 0 0,0-3 0 0 0,7-8 0 0 0,0 1 0 0 0,0-1 0 0 0,0 0 0 0 0,0 0 0 0 0,0 1 0 0 0,0-1 0 0 0,0 0 0 0 0,0 0 0 0 0,0 0 0 0 0,0 0 0 0 0,0 0 0 0 0,-1 0 0 0 0,0-1 0 0 0,0 1 0 0 0,0-1 0 0 0,1 1 0 0 0,-1-1 0 0 0,0 0 0 0 0,0 0 0 0 0,1 0 0 0 0,-1 0 0 0 0,1 0 0 0 0,-1 0 0 0 0,1 0 0 0 0,-1 0 0 0 0,1-1 0 0 0,0 1 0 0 0,0-1 0 0 0,-1 1 0 0 0,1-1 0 0 0,0 1 0 0 0,0-1 0 0 0,0 1 0 0 0,1-1 0 0 0,-1 0 0 0 0,0 0 0 0 0,-3-7 0 0 0,1 0 0 0 0,0-1 0 0 0,1 0 0 0 0,0 0 0 0 0,1 7 0 0 0,-3-16 0 0 0,1 0 0 0 0,1-1 0 0 0,1 1 0 0 0,0-1 0 0 0,2-6 0 0 0,-1 15 0 0 0,2 1 0 0 0,-1 0 0 0 0,1-1 0 0 0,1 1 0 0 0,-1 0 0 0 0,2 0 0 0 0,-1 1 0 0 0,2-1 0 0 0,-1 1 0 0 0,6-9 0 0 0,-8 15 0 0 0,1 1 0 0 0,-1-1 0 0 0,0 0 0 0 0,1 1 0 0 0,0-1 0 0 0,0 1 0 0 0,2-2 0 0 0,8-2 0 0 0,-11 5 0 0 0,1 0 0 0 0,-1 1 0 0 0,1 0 0 0 0,-1-1 0 0 0,1 1 0 0 0,-1 0 0 0 0,1 0 0 0 0,-1 0 0 0 0,1 1 0 0 0,-1-1 0 0 0,1 0 0 0 0,-1 1 0 0 0,1 0 0 0 0,-1 0 0 0 0,1 0 0 0 0,0 0 0 0 0,0 1 0 0 0,0 0 0 0 0,0 0 0 0 0,0 0 0 0 0,0 0 0 0 0,0 1 0 0 0,-1-1 0 0 0,1 1 0 0 0,-1-1 0 0 0,1 2 0 0 0,1 2 0 0 0,0-1 0 0 0,0 2 0 0 0,-1-1 0 0 0,0 0 0 0 0,0 1 0 0 0,0-1 0 0 0,-1 1 0 0 0,0 0 0 0 0,-1-1 0 0 0,2 7 0 0 0,-2-1 203 0 0,-1 0 0 0 0,0 0 0 0 0,-1 0 0 0 0,0 0 0 0 0,-1 0 0 0 0,0 0 0 0 0,-1 0 0 0 0,0 0 0 0 0,-1 1-203 0 0,3-11 11 0 0,0 0 0 0 0,0-1 0 0 0,0 1 0 0 0,1 0 0 0 0,-2 0 0 0 0,1-1 0 0 0,0 1 0 0 0,0-1 0 0 0,-1 1 0 0 0,1-1 0 0 0,0 0 0 0 0,-1 1 0 0 0,1-1 0 0 0,-1 0-11 0 0,0 0 11 0 0,-8 6-11 0 0,-3-5 0 0 0,10-2 0 0 0,-1 0 0 0 0,1-1 0 0 0,0 0 0 0 0,0 1 0 0 0,0-1 0 0 0,-1-1 0 0 0,1 1 0 0 0,0 0 0 0 0,0-1 0 0 0,1 1 0 0 0,-1-1 0 0 0,-1-1 0 0 0,-3-2 0 0 0,0 0 0 0 0,1-1 0 0 0,0 0 0 0 0,-2-2 0 0 0,2-1 0 0 0,6 9 0 0 0,-1 0 0 0 0,1 0 0 0 0,0 0 0 0 0,0-1 0 0 0,0 1 0 0 0,0 0 0 0 0,-1 0 0 0 0,1 0 0 0 0,0-1 0 0 0,0 1 0 0 0,0 0 0 0 0,0 0 0 0 0,0-1 0 0 0,0 1 0 0 0,0 0 0 0 0,0-1 0 0 0,0 1 0 0 0,0 0 0 0 0,0 0 0 0 0,0-1 0 0 0,0 1 0 0 0,0 0 0 0 0,0 0 0 0 0,0-1 0 0 0,0 1 0 0 0,0 0 0 0 0,0-1 0 0 0,0 1 0 0 0,2 0-46 0 0,-1 0-1 0 0,0 1 0 0 0,1-1 1 0 0,-1 0-1 0 0,0 1 1 0 0,1-1-1 0 0,-1 1 1 0 0,0 0-1 0 0,0-1 1 0 0,0 1-1 0 0,1 0 0 0 0,-1 0 1 0 0,0-1-1 0 0,0 1 1 0 0,0 1 46 0 0,3 1-498 0 0,-1 0 1 0 0,0 0 0 0 0,1 0-1 0 0,1 4 498 0 0,5 10-1514 0 0,0 3-20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6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53 223 6447 0 0,'0'0'142'0'0,"0"0"22"0"0,0 0 13 0 0,0-1-20 0 0,0-1-133 0 0,-1 0-23 0 0,5-8 81 0 0,-4 9 299 0 0,0 1 110 0 0,-6-22 698 0 0,1 1 787 0 0,1 6-1973 0 0,4 14 2 0 0,-1 0 0 0 0,1 0-1 0 0,0 0 1 0 0,-1-1-1 0 0,1 1 1 0 0,0 0 0 0 0,0 0-1 0 0,0 0 1 0 0,0-1-1 0 0,0 1 1 0 0,0 0 0 0 0,0 0-1 0 0,0 0 1 0 0,1-1-1 0 0,-1 1-4 0 0,0 0 371 0 0,0-7 626 0 0,0 0-692 0 0,1-15-2 0 0,-1 20-303 0 0,1 3 0 0 0,-1-1 0 0 0,0 0 0 0 0,1 0 0 0 0,-1 1 0 0 0,0-1 0 0 0,0 0 0 0 0,0 0 0 0 0,0 0 0 0 0,1 0 0 0 0,-1 1 0 0 0,0-1 0 0 0,-1 0 0 0 0,1 0 0 0 0,0 0 0 0 0,0 0 0 0 0,0-12 0 0 0,0 9 0 0 0,-1-8 0 0 0,-3-3 0 0 0,0 5 0 0 0,2 8 0 0 0,0 0 0 0 0,-2-4-5 0 0,1 3-5 0 0,-6 0 97 0 0,8 3 284 0 0,1 0 117 0 0,0 0 21 0 0,-1-1-66 0 0,-4-1-294 0 0,-1 1-197 0 0,5 1-289 0 0,1 0-138 0 0,0 0-33 0 0,0 0 66 0 0,0 0 220 0 0,0 0-164 0 0,0 0-102 0 0,0 0-22 0 0,0 0-2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20.6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3058 423 4607 0 0,'0'0'102'0'0,"0"0"20"0"0,0 0 6 0 0,0 0 51 0 0,0 0 213 0 0,0 0 96 0 0,0 0 21 0 0,0 0-66 0 0,0 0-222 0 0,0 0 166 0 0,0 0 101 0 0,0 0 21 0 0,0 0 3 0 0,0 0 0 0 0,0 0 0 0 0,0 0 0 0 0,0 0-69 0 0,-4 0-278 0 0,-2-2-165 0 0,0-3 72 0 0,1 0 664 0 0,-3-1 488 0 0,-1 2-1204 0 0,6 3-22 0 0,-4-4 0 0 0,-4-2 591 0 0,7 5-346 0 0,0 0 0 0 0,0 0 1 0 0,0-1-1 0 0,1 1 0 0 0,-1-1 0 0 0,0-1-243 0 0,3 2 0 0 0,-9-5 0 0 0,7 6 0 0 0,1 1 0 0 0,-7-6 0 0 0,-14-14 0 0 0,20 17 0 0 0,-10-8 0 0 0,5 6-11 0 0,6 4 18 0 0,0 0 1 0 0,0 0-1 0 0,0-1 1 0 0,0 1 0 0 0,0 0-1 0 0,0-1 1 0 0,1 0-1 0 0,-1 1 1 0 0,1-1 0 0 0,-1 0-1 0 0,0-1-7 0 0,2 3 34 0 0,0 0 0 0 0,0 0 0 0 0,-1-1-1 0 0,1 1 1 0 0,0 0 0 0 0,0 0 0 0 0,-1 0-1 0 0,1 0 1 0 0,0 0 0 0 0,0 0 0 0 0,-1-1-1 0 0,1 1 1 0 0,0 0 0 0 0,0 0 0 0 0,-1 0-1 0 0,1 0 1 0 0,0 0 0 0 0,-1 0-1 0 0,1 0 1 0 0,0 0 0 0 0,-1 0-34 0 0,0 0 150 0 0,1 0-113 0 0,-5-1 83 0 0,0 0 0 0 0,0 0 0 0 0,0-1 0 0 0,1 1 0 0 0,-1-1 0 0 0,1-1 0 0 0,-1 1 0 0 0,1-1 0 0 0,-2-1-120 0 0,-3-1 0 0 0,5 4 0 0 0,3 2 0 0 0,0-1 0 0 0,0 0 0 0 0,1 0 0 0 0,-1 0 0 0 0,0 0 0 0 0,0 0 0 0 0,0-1 0 0 0,0 1 0 0 0,0 0 0 0 0,0 0 0 0 0,1 0 0 0 0,-1-1 0 0 0,0 1 0 0 0,0 0 0 0 0,0-1 0 0 0,0 1 0 0 0,-47-20 0 0 0,47 19 0 0 0,-2 0 0 0 0,0 0 0 0 0,0 1 0 0 0,0-1 0 0 0,0 1 0 0 0,1-1 0 0 0,-1 1 0 0 0,-1 0 0 0 0,-4-1 0 0 0,2-3 0 0 0,0 0 0 0 0,-11-5 0 0 0,9 6 0 0 0,-3 1 0 0 0,9 2 0 0 0,-1 1 0 0 0,1 0 0 0 0,-12-5 0 0 0,13 4 0 0 0,1 0 0 0 0,-1 0 0 0 0,0-1 0 0 0,1 1 0 0 0,-1 0 0 0 0,0 0 0 0 0,1-1 0 0 0,-1 1 0 0 0,0-1 0 0 0,1 1 0 0 0,-1-1 0 0 0,1 1 0 0 0,-1-1 0 0 0,1 1 0 0 0,-17-13 0 0 0,-10-9 0 0 0,24 20 0 0 0,2 1 0 0 0,-1 0 0 0 0,1 0 0 0 0,-1 0 0 0 0,0 1 0 0 0,1-1 0 0 0,-1 0 0 0 0,0 1 0 0 0,0-1 0 0 0,1 1 0 0 0,-1 0 0 0 0,1 0 0 0 0,-4-2 0 0 0,3 2 0 0 0,1-1 0 0 0,-1 0 0 0 0,0 1 0 0 0,0-1 0 0 0,1 0 0 0 0,-1 0 0 0 0,0 0 0 0 0,1-1 0 0 0,-1 1 0 0 0,1 0 0 0 0,-1-1 0 0 0,0-1 2 0 0,0 1-8 0 0,-9-3 82 0 0,3 2 418 0 0,0-1 0 0 0,0 0 0 0 0,0-1 0 0 0,-2-2-494 0 0,8 5 0 0 0,0 0 0 0 0,-10-1 0 0 0,6 1 0 0 0,1 0 0 0 0,-1 0 0 0 0,1 0 0 0 0,0-1 0 0 0,0 0 0 0 0,-14-7 0 0 0,-3-2 0 0 0,15 8 0 0 0,-1-1 0 0 0,1 1 0 0 0,-8-2 0 0 0,-17-5 0 0 0,7 7 0 0 0,21 4 0 0 0,1-1 0 0 0,-1 1 0 0 0,0-1 0 0 0,1 0 0 0 0,-1 0 0 0 0,0 0 0 0 0,1 0 0 0 0,-2-2 0 0 0,2 2 0 0 0,0 0 0 0 0,0 0 0 0 0,-1 0 0 0 0,1 0 0 0 0,0 0 0 0 0,0 1 0 0 0,-1-1 0 0 0,-10-1 0 0 0,11 1 0 0 0,0 0 0 0 0,0 0 0 0 0,0 0 0 0 0,0 1 0 0 0,0 0 0 0 0,0 0 0 0 0,0-1 0 0 0,-2 2 0 0 0,-2-1 0 0 0,-27-2 0 0 0,23 1 0 0 0,-1 0 0 0 0,1 1 0 0 0,-3 1 0 0 0,10-1 124 0 0,0 0 0 0 0,-1-1 0 0 0,1 1 0 0 0,0-1 0 0 0,0 0 0 0 0,-2-1-124 0 0,-12-1 696 0 0,9 2-360 0 0,-3-1-268 0 0,0 1 0 0 0,0 0 0 0 0,0 0 0 0 0,0 2-68 0 0,5-1 0 0 0,1 0 0 0 0,-1-1 0 0 0,-6 0 0 0 0,6 0 0 0 0,0 0 0 0 0,0 0 0 0 0,-7 2 0 0 0,-6 2 0 0 0,13-2 0 0 0,1 0 0 0 0,-1 0 0 0 0,0-1 0 0 0,1 0 0 0 0,-1 0 0 0 0,-3-1 0 0 0,-9 0 0 0 0,8-1 0 0 0,0 1 0 0 0,-1 1 0 0 0,1 0 0 0 0,-9 1 0 0 0,2 1 0 0 0,-14 0 0 0 0,9-1 0 0 0,21-1 0 0 0,-33 2 0 0 0,-3 2 0 0 0,27-3 0 0 0,0 0 0 0 0,0-1 0 0 0,0 0 0 0 0,-2-1 0 0 0,0 1 0 0 0,-1 1 0 0 0,-10 0 0 0 0,16-1 0 0 0,0 1 0 0 0,0 0 0 0 0,0 0 0 0 0,1 0 0 0 0,-66 13 0 0 0,16-4 0 0 0,34-5 0 0 0,0 1 0 0 0,1 1 0 0 0,0 1 0 0 0,-7 1 0 0 0,19-7 0 0 0,1 1 0 0 0,-6 2 0 0 0,-1 2 0 0 0,11-4 0 0 0,-1 0 0 0 0,0 0 0 0 0,0-1 0 0 0,0 0 0 0 0,0-1 0 0 0,0 1 0 0 0,-1-1 0 0 0,-5 1 0 0 0,-14-1 0 0 0,18-1 0 0 0,-1 1 0 0 0,1-1 0 0 0,0 0 0 0 0,-1-1 0 0 0,-2-1 0 0 0,-26-4-20 0 0,24 5 5 0 0,1-1 1 0 0,-1-1-1 0 0,-10-3 15 0 0,7 0 0 0 0,-1 2 0 0 0,1 0 0 0 0,-1 1 0 0 0,0 0 0 0 0,-1 2 0 0 0,-4-1 0 0 0,19 2 0 0 0,0 1 0 0 0,0-1 0 0 0,1 0 0 0 0,-1 0 0 0 0,0 1 0 0 0,0 0 0 0 0,0-1 0 0 0,1 1 0 0 0,-1 0 0 0 0,-2 1 0 0 0,-17 5 0 0 0,1 1 0 0 0,-12 7 0 0 0,16-8 0 0 0,12-6 0 0 0,0 1 0 0 0,1 0 0 0 0,-1 1 0 0 0,1-1 0 0 0,-1 1 0 0 0,1 0 0 0 0,-3 2 0 0 0,3-1 0 0 0,-1-1 0 0 0,0 1 0 0 0,0-1 0 0 0,0 0 0 0 0,1-1 0 0 0,0 0 0 0 0,1 0 0 0 0,-1 1 0 0 0,0 0 0 0 0,1-1 0 0 0,0 1 0 0 0,-1 1 0 0 0,-17 23 67 0 0,-13 23-67 0 0,24-34 5 0 0,-19 35-5 0 0,10-16 0 0 0,-9 23 0 0 0,13-24 0 0 0,9-20 0 0 0,1 0 0 0 0,-1 4 0 0 0,3-6 0 0 0,-1 0 0 0 0,-1-1 0 0 0,-2 5 0 0 0,-6 12 0 0 0,0 1 0 0 0,0 10 0 0 0,1-6 0 0 0,-3 6 0 0 0,-17 30 0 0 0,23-49 0 0 0,1 0 0 0 0,-2 8 0 0 0,-8 19 0 0 0,-9 23 0 0 0,10-25 0 0 0,-5 7 0 0 0,5-17 0 0 0,6-14 0 0 0,0 1 0 0 0,2 1 0 0 0,1-1 0 0 0,-1 5 0 0 0,-39 145 0 0 0,35-134 0 0 0,3-9 0 0 0,1 3 0 0 0,-4 29 0 0 0,-1 37 0 0 0,10-73 0 0 0,-1 9 0 0 0,1-12 0 0 0,2 1 0 0 0,-1 15 0 0 0,1 6 0 0 0,1-23 0 0 0,1 13 0 0 0,0 89 0 0 0,0-7 0 0 0,-1-92 0 0 0,1-15 0 0 0,0 1 0 0 0,1 5 0 0 0,0-8 0 0 0,0 0 0 0 0,-1 1 0 0 0,0-1 0 0 0,0 0 0 0 0,-1 0 0 0 0,0 0 0 0 0,0 1 0 0 0,-2 9 0 0 0,1 1 0 0 0,2-1 0 0 0,-1 1 0 0 0,2 5 0 0 0,0 10 0 0 0,1 22 0 0 0,7 32 0 0 0,-4-38 0 0 0,-3-17 0 0 0,-1-15 0 0 0,3 16 0 0 0,10 82 0 0 0,-2-38 0 0 0,-7-35 0 0 0,-5-28 0 0 0,2 0 0 0 0,2 9 0 0 0,6 31 0 0 0,-5-26 0 0 0,2 0 0 0 0,5 17 0 0 0,-7-28 0 0 0,0 0 0 0 0,0 8 0 0 0,-2-7 0 0 0,1-1 0 0 0,3 9 0 0 0,1 1 0 0 0,3 16 0 0 0,-9-34 0 0 0,9 46 0 0 0,10 37 0 0 0,13 52 0 0 0,-28-122 0 0 0,0 1 0 0 0,2-2 0 0 0,6 12 0 0 0,-1-1 0 0 0,-1 2 0 0 0,0 0 0 0 0,1 0 0 0 0,2 0 0 0 0,5 5 0 0 0,-8-18 0 0 0,7 8 0 0 0,-8-14 0 0 0,-1 1 0 0 0,-1 1 0 0 0,0 0 0 0 0,-4-7 0 0 0,1-1 0 0 0,0 0 0 0 0,0 0 0 0 0,1 0 0 0 0,5 5 0 0 0,5 6 0 0 0,31 35 0 0 0,-45-53 0 0 0,20 23 0 0 0,1-1 0 0 0,13 10 0 0 0,36 32 0 0 0,-40-38 0 0 0,-14-11 0 0 0,10 5 0 0 0,3 4 0 0 0,-24-19 0 0 0,1 0 0 0 0,0 0 0 0 0,1 0 0 0 0,0-1 0 0 0,9 4 0 0 0,53 25 0 0 0,-59-29 0 0 0,-6-3 0 0 0,0 0 0 0 0,0 0 0 0 0,6 0 0 0 0,-5 0 0 0 0,0 0 0 0 0,0 0 0 0 0,0 1 0 0 0,6 4 0 0 0,9 3 0 0 0,-17-8 0 0 0,-1 0 0 0 0,0 0 0 0 0,1 1 0 0 0,-1 0 0 0 0,25 16 0 0 0,-14-9 0 0 0,-2-1 0 0 0,1 0 0 0 0,14 8 0 0 0,38 19 0 0 0,-63-35 0 0 0,0 0 0 0 0,0-1 0 0 0,0 1 0 0 0,0-1 0 0 0,2 0 0 0 0,-1 0 0 0 0,0 1 0 0 0,-1-1 0 0 0,1 1 0 0 0,0 0 0 0 0,1 0 0 0 0,-1 0 0 0 0,1 0 0 0 0,0 0 0 0 0,0-1 0 0 0,4 1 0 0 0,-2-1 0 0 0,0 1 0 0 0,0 0 0 0 0,1 1 0 0 0,2 0 0 0 0,-1 1 0 0 0,1-2 0 0 0,0 0 0 0 0,1 0 0 0 0,-1-1 0 0 0,7 0 0 0 0,2-2-286 0 0,0 0 0 0 0,0-2 0 0 0,-1 0 0 0 0,1-1 0 0 0,15-6 286 0 0,-6 1-7154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22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0 1375 0 0,'0'0'263'0'0,"0"0"566"0"0,0 0 253 0 0,0 0 50 0 0,-2 0-102 0 0,-6 0-468 0 0,6 0-208 0 0,2 0-39 0 0,0 0-23 0 0,0 0-59 0 0,0 0-29 0 0,0 0-4 0 0,0 0-1 0 0,0 0-6 0 0,0 0-1 0 0,0 0 0 0 0,0 0-2 0 0,0 0-13 0 0,0 0-8 0 0,0 0-1 0 0,1 2-1 0 0,6 9 2 0 0,0-1 0 0 0,1 0 0 0 0,0 0 0 0 0,0-1 0 0 0,1 0 0 0 0,0-1 0 0 0,0 1 0 0 0,4 0-169 0 0,-11-7 22 0 0,0-1 0 0 0,0 0 0 0 0,0-1 0 0 0,0 1 1 0 0,0 0-1 0 0,0-1 0 0 0,0 1 0 0 0,1-1 0 0 0,-1 1 0 0 0,1-1-22 0 0,13 4 147 0 0,-6-1-63 0 0,-6-1-18 0 0,1 0 1 0 0,-1-1-1 0 0,1 0 0 0 0,-1 0 0 0 0,1 0 0 0 0,1 0-66 0 0,13 1 277 0 0,-14-1-203 0 0,-1 0-1 0 0,1 0 1 0 0,-1-1 0 0 0,1 0 0 0 0,-1 0 0 0 0,1-1-74 0 0,79-8 782 0 0,-80 9-756 0 0,0 0 1 0 0,1 0-1 0 0,-1 1 0 0 0,3-1-26 0 0,14 2 79 0 0,-14-3-66 0 0,1 1 1 0 0,-1 0 0 0 0,1 0 0 0 0,-1 1 0 0 0,1 0-1 0 0,4 1-13 0 0,-2 0 9 0 0,0 0-1 0 0,0-1 1 0 0,0-1-1 0 0,0 0 0 0 0,0 0 1 0 0,0-1-1 0 0,0 0 1 0 0,0-1-9 0 0,0 1 10 0 0,1-1 0 0 0,-1 2 0 0 0,1-1 0 0 0,-1 1 0 0 0,1 1 0 0 0,9 1-10 0 0,0 2 0 0 0,1-2 0 0 0,-1 0 0 0 0,1-2 0 0 0,0 0 0 0 0,5-2 0 0 0,-15 1 8 0 0,-1 0 0 0 0,8-3-8 0 0,-7 2 24 0 0,0 0 0 0 0,9 0-24 0 0,13 0 11 0 0,18-5-11 0 0,-42 6 18 0 0,0 0-1 0 0,0 1 1 0 0,1 0-18 0 0,-3 1 3 0 0,0-1-1 0 0,0-1 1 0 0,0 1 0 0 0,4-2-3 0 0,-1 1 11 0 0,0-1 0 0 0,1 2 1 0 0,1-1-12 0 0,-3 1 6 0 0,0 0 1 0 0,1-1-1 0 0,7-2-6 0 0,-5 1 14 0 0,1 0-1 0 0,-1 1 0 0 0,1 0 0 0 0,0 1 0 0 0,-1 1 1 0 0,5 0-14 0 0,28 1 38 0 0,-45-2-38 0 0,30 0 42 0 0,0 2 1 0 0,7 1-43 0 0,-32-2 13 0 0,21 0 27 0 0,21-2-29 0 0,11-2-11 0 0,-51 2 13 0 0,0 0 1 0 0,-1-1-1 0 0,1 0 1 0 0,2-1-14 0 0,16-5 53 0 0,8-1 53 0 0,-20 5-14 0 0,1 1 0 0 0,13-2-92 0 0,-1 0 11 0 0,-16 4 16 0 0,-1-1-1 0 0,7 0-26 0 0,-9 1 1 0 0,0 0 0 0 0,0 0 0 0 0,1-1-1 0 0,1-1 0 0 0,-4 1 6 0 0,-1 1 0 0 0,1-1-1 0 0,0 1 1 0 0,-1 0-1 0 0,1 1 1 0 0,0-1-1 0 0,0 1 1 0 0,0 0-1 0 0,0 0 1 0 0,-1 0-1 0 0,2 1-5 0 0,2 1 0 0 0,-3 0 0 0 0,0-1 0 0 0,-1 0 0 0 0,1 0 0 0 0,0-1 0 0 0,1 1 0 0 0,17 1 0 0 0,-12 0 0 0 0,-2-3 0 0 0,23 2 0 0 0,-10-1-2 0 0,-1 0 58 0 0,-7 1-46 0 0,-12 0-10 0 0,0 0 0 0 0,19 9 0 0 0,-8-5 11 0 0,0-2 32 0 0,11 2-31 0 0,-19-5-14 0 0,9 0 2 0 0,5 0 0 0 0,-15 1 0 0 0,0 1 0 0 0,14 2 28 0 0,-17-4-8 0 0,17 7-4 0 0,-5-2-16 0 0,0-3 0 0 0,2-1 0 0 0,24 1 48 0 0,-37-2-125 0 0,0-1-4 0 0,23-11-815 0 0,-14 6-18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5.4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0 6447 0 0,'0'0'142'0'0,"0"0"22"0"0,0 0 13 0 0,0 0 55 0 0,0 0 181 0 0,0 0 78 0 0,0 0 18 0 0,0 0 3 0 0,0 0 0 0 0,0 0 0 0 0,0 0 0 0 0,0 0-69 0 0,-1 2-294 0 0,-1 0-27 0 0,1 0-1 0 0,0 0 0 0 0,0 0 1 0 0,0 0-1 0 0,0 0 0 0 0,0 0 1 0 0,0 0-1 0 0,1 0 0 0 0,-1 1 1 0 0,1-1-1 0 0,0 0 0 0 0,-1 0-121 0 0,-5 143 608 0 0,6-145-608 0 0,0 54 0 0 0,5 22 0 0 0,-4-57 657 0 0,-1 12-657 0 0,-1-19 275 0 0,1 0 0 0 0,1 0 0 0 0,0 0 0 0 0,1 0 0 0 0,2 10-275 0 0,-2-16 2 0 0,0 0-1 0 0,1 0 1 0 0,0 0-1 0 0,0 0 1 0 0,0 0-1 0 0,1-1 1 0 0,-1 1 0 0 0,1-1-1 0 0,1 0 1 0 0,-1 0-1 0 0,1 0 1 0 0,0-1-1 0 0,0 1-1 0 0,0-2 0 0 0,-1 0 0 0 0,1 0-1 0 0,0 0 1 0 0,0 0 0 0 0,0-1 0 0 0,0 0-1 0 0,0 0 1 0 0,1 0 0 0 0,-1-1 0 0 0,1 1-1 0 0,-1-1 1 0 0,1-1 0 0 0,-1 1 0 0 0,1-1-1 0 0,2 0 1 0 0,4-1 0 0 0,-1 0 0 0 0,0 0 0 0 0,0-1 0 0 0,0-1 0 0 0,0 0 0 0 0,-1 0 0 0 0,-3 0 0 0 0,-1 0 0 0 0,0 1 0 0 0,0-2 0 0 0,0 1 0 0 0,0-1 0 0 0,-1 0 0 0 0,1 0 0 0 0,-1-1 0 0 0,0 1 0 0 0,2-4 0 0 0,0 1 0 0 0,0-2 0 0 0,0 1 0 0 0,-1-1 0 0 0,0 0 0 0 0,-1 0 0 0 0,2-4 0 0 0,1-5 186 0 0,-1 0 1 0 0,0-1-1 0 0,-2 0 0 0 0,0-1 0 0 0,-1 1 0 0 0,-1-1 1 0 0,-1 1-1 0 0,0-1 0 0 0,-2 0 0 0 0,0 0 0 0 0,-2-8-186 0 0,0-12 0 0 0,1 29-158 0 0,-1 9 38 0 0,1 1-3 0 0,1-1-352 0 0,0 2-669 0 0,0 0-2676 0 0,0 0-1148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8.0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5 167 4607 0 0,'0'0'208'0'0,"0"0"67"0"0,0 0 154 0 0,0 0 69 0 0,0 0 12 0 0,0 0 2 0 0,0 0 0 0 0,-1 1 0 0 0,-2 4 4369 0 0,9-11-4038 0 0,10-13-420 0 0,-11 10-271 0 0,1-1 89 0 0,0 0 1 0 0,0 1-1 0 0,1 0 0 0 0,7-8-241 0 0,11-9 0 0 0,-17 16 0 0 0,1 1 0 0 0,0 0 0 0 0,0 1 0 0 0,10-7 0 0 0,-8 9 0 0 0,-8 5 0 0 0,0 2 0 0 0,4-2 72 0 0,-5 1 299 0 0,0 3-247 0 0,0-1 0 0 0,-1 0 0 0 0,1 1 0 0 0,0 0 0 0 0,-1-1 0 0 0,1 1 0 0 0,-1 0 0 0 0,0-1 1 0 0,0 1-1 0 0,0 0 0 0 0,0 0 0 0 0,-1 0 0 0 0,1 0 0 0 0,-1 1-124 0 0,1 7-86 0 0,0-1 0 0 0,-2 0 0 0 0,0 6 86 0 0,0-2 126 0 0,1-7-126 0 0,-1 27 0 0 0,-3 1 0 0 0,0 1 0 0 0,0-18 0 0 0,2-1 0 0 0,-2-1 0 0 0,0 0 0 0 0,-3 8 0 0 0,5-19 0 0 0,-4 14 0 0 0,6-18-7 0 0,1-2 8 0 0,1-5 45 0 0,5-10 357 0 0,1-11-202 0 0,2 1-1 0 0,1 0 1 0 0,1 1 0 0 0,1 0-1 0 0,1 1 1 0 0,1 0 0 0 0,1 1-1 0 0,3-1-200 0 0,-15 19 0 0 0,-1 1 0 0 0,2 0 0 0 0,-1 1 0 0 0,0-1 0 0 0,1 1 0 0 0,0-1 0 0 0,2 1 0 0 0,1 6 0 0 0,-1 2 0 0 0,-5-3 0 0 0,-1 0 0 0 0,1 0 0 0 0,-1-1 0 0 0,0 1 0 0 0,0 0 0 0 0,0 1 0 0 0,0-1 0 0 0,0 0 0 0 0,1 2 0 0 0,-1 2 0 0 0,0-1 0 0 0,0 1 0 0 0,-1 0 0 0 0,0 0 0 0 0,0 2 0 0 0,0-8 0 0 0,-1 12 0 0 0,-2 6 0 0 0,3-18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0,3-4 0 0 0,6-10 0 0 0,-6 9 0 0 0,13-23 0 0 0,-8 14 0 0 0,0 0 0 0 0,1 0 0 0 0,-6 11 0 0 0,-1-1 0 0 0,1 1 0 0 0,0 0 0 0 0,0 0 0 0 0,0 0 0 0 0,1 0 0 0 0,-1 1 0 0 0,0-1 0 0 0,4-1 0 0 0,-5 3 0 0 0,0 1 0 0 0,-1-1 0 0 0,1 1 0 0 0,0-1 0 0 0,-1 1 0 0 0,1-1 0 0 0,0 1 0 0 0,0 0 0 0 0,0 0 0 0 0,-1 0 0 0 0,1 0 0 0 0,0 0 0 0 0,0 0 0 0 0,-1 1 0 0 0,1-1 0 0 0,0 0 0 0 0,0 1 0 0 0,-1 0 0 0 0,1-1 0 0 0,0 1 0 0 0,-1 0 0 0 0,1 0 0 0 0,-1 0 0 0 0,1 0 0 0 0,-1 0 0 0 0,1 0 0 0 0,-1 0 0 0 0,0 0 0 0 0,0 1 0 0 0,1 0 0 0 0,4 4 0 0 0,-1 1 0 0 0,0 0 0 0 0,0 1 0 0 0,-1-1 0 0 0,3 5 0 0 0,0 4 0 0 0,-1-1 0 0 0,0 1 0 0 0,0 0 0 0 0,-2 1 0 0 0,0-1 0 0 0,-1 1 0 0 0,0 0 0 0 0,-1 7 0 0 0,1 11 11 0 0,0-17-423 0 0,-1 15 412 0 0,-1 21-2428 0 0,-1-52 1437 0 0,0-2-29 0 0,0 0-4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8.7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6 6447 0 0,'0'0'142'0'0,"0"0"22"0"0,0 0 13 0 0,-1 1-20 0 0,-6 1-50 0 0,6-1 274 0 0,-7 1 619 0 0,6-1-488 0 0,2-1 0 0 0,0 0 0 0 0,0 0 0 0 0,0 0-69 0 0,0 0-222 0 0,0 0 166 0 0,0 0 101 0 0,0 0 21 0 0,0 0 3 0 0,0 0 0 0 0,0 0 0 0 0,0 0 0 0 0,0 0-69 0 0,2 0-294 0 0,10 0-22 0 0,-6 0 205 0 0,0 0 1 0 0,1 0-1 0 0,-1 0 0 0 0,4-2-332 0 0,21-3 587 0 0,14 1-587 0 0,-42 4 21 0 0,16-1-21 0 0,0 1 0 0 0,0 1 0 0 0,-1 0 0 0 0,13 4 0 0 0,-27-5 0 0 0,9 2 0 0 0,-1 0 0 0 0,0 1 0 0 0,0 0 0 0 0,1 1 0 0 0,-1-1 0 0 0,-9-2 0 0 0,0-1 0 0 0,0 1 0 0 0,0 0 0 0 0,-1 0 0 0 0,1 0 0 0 0,0 0 0 0 0,-1 1 0 0 0,1-1 0 0 0,-1 1 0 0 0,2 0 0 0 0,1 2-64 0 0,-4-3-273 0 0,-1-1-138 0 0,0 0-1022 0 0,0 0-3962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9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10135 0 0,'0'0'231'0'0,"0"0"29"0"0,0 0 19 0 0,1 2 37 0 0,4 7 125 0 0,-4-7 58 0 0,-1-2 11 0 0,1 1 2 0 0,11 10 125 0 0,0-2 0 0 0,1 1 0 0 0,0-2-1 0 0,6 3-636 0 0,-6-3 329 0 0,0 0 0 0 0,-1 0 0 0 0,0 1 0 0 0,-1 1 0 0 0,7 6-329 0 0,-12-9 0 0 0,-2-4 0 0 0,0 1 0 0 0,-1 0 0 0 0,1 1 0 0 0,-1-1 0 0 0,0 0 0 0 0,0 1 0 0 0,-1 0 0 0 0,1 0 0 0 0,-1 0 0 0 0,1 3 0 0 0,-3-6-5 0 0,2 2 77 0 0,-1 0 0 0 0,0 0 0 0 0,0 0 0 0 0,0 0 0 0 0,0 0 0 0 0,-1 0 0 0 0,0 0 0 0 0,0 0 0 0 0,0 0 0 0 0,0 0 0 0 0,-1 0 0 0 0,1 0 0 0 0,-2 3-72 0 0,-3 8 243 0 0,-1-1 0 0 0,0 1 0 0 0,-1-1 0 0 0,-1-1 0 0 0,-8 12-243 0 0,-3 0-49 0 0,-1 0 0 0 0,-9 8 49 0 0,19-23 114 0 0,1-1 0 0 0,-2 1-114 0 0,8-7-364 0 0,-1-1-1 0 0,1 0 1 0 0,0 0-1 0 0,-1 0 1 0 0,1 0-1 0 0,-1 0 1 0 0,1-1-1 0 0,-5 2 365 0 0,7-3-1514 0 0,1 0-20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0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28 6447 0 0,'0'0'142'0'0,"0"0"22"0"0,0 0 13 0 0,-1-1-20 0 0,0-4-125 0 0,-1-10 409 0 0,3 10 784 0 0,0 3 4709 0 0,-7 95-5326 0 0,4-47-608 0 0,-3 10 0 0 0,3-41 0 0 0,0 7 0 0 0,-1 0 0 0 0,-2 1 0 0 0,0-1 0 0 0,-1-1 0 0 0,-9 20 0 0 0,0 2 0 0 0,12-36 0 0 0,3-7 0 0 0,0 0 0 0 0,0 0 0 0 0,0 0 0 0 0,0 0 0 0 0,0 0 0 0 0,0 0 0 0 0,0 0 0 0 0,0 0 0 0 0,-1 1 0 0 0,1-1 0 0 0,0 0 0 0 0,0 0 0 0 0,0 0 0 0 0,0 0 0 0 0,0 0 0 0 0,0 0 0 0 0,0 0 0 0 0,0 0 0 0 0,0 0 0 0 0,0 0 0 0 0,0 0 0 0 0,0 0 0 0 0,0 0 0 0 0,0 0 0 0 0,0 0 0 0 0,0 0 0 0 0,0 0 0 0 0,0 0 0 0 0,0 0 0 0 0,0 0 0 0 0,0 0 0 0 0,0 0 0 0 0,0 0 0 0 0,-1 0 0 0 0,1-1 0 0 0,0 1 0 0 0,0 0 0 0 0,0 0 0 0 0,0 0 0 0 0,0 0 0 0 0,0 0 0 0 0,0 0 0 0 0,0 0 0 0 0,0 0 0 0 0,0 0 0 0 0,0 0 0 0 0,0 0 0 0 0,0 0 0 0 0,0 0 0 0 0,0 0 0 0 0,0 0 0 0 0,0 0 0 0 0,0 0 0 0 0,0 0 0 0 0,0 0 0 0 0,0 0 0 0 0,-1-5 0 0 0,1 1 73 0 0,0 1 0 0 0,1-1 0 0 0,-1 1 0 0 0,1-1 0 0 0,-1 1-1 0 0,1-1 1 0 0,0 1 0 0 0,1-3-73 0 0,15-28 1029 0 0,-5 7-609 0 0,-7 16-410 0 0,1-5-8 0 0,1 1 0 0 0,1 0 0 0 0,6-10-2 0 0,-1 5 0 0 0,2-3 0 0 0,1 0 0 0 0,2 1 0 0 0,2-2 0 0 0,-16 20 0 0 0,8-9 0 0 0,10-8 0 0 0,-17 17 0 0 0,0 0 0 0 0,1 1 0 0 0,-1-1 0 0 0,1 1 0 0 0,-1 0 0 0 0,5-1 0 0 0,0 2 0 0 0,0 3 0 0 0,-8 0 0 0 0,5 3 0 0 0,2 13 0 0 0,-8-14 0 0 0,0-1 0 0 0,0 1 0 0 0,-1 0 0 0 0,1-1 0 0 0,-1 1 0 0 0,0 0 0 0 0,0 0 0 0 0,0-1 0 0 0,0 1 0 0 0,0 0 0 0 0,0 0 0 0 0,-1-1 0 0 0,0 1 0 0 0,1 0 0 0 0,-1-1 0 0 0,-1 2 0 0 0,-2 7 0 0 0,-1-1 0 0 0,0 0 0 0 0,-3 3 0 0 0,7-12 0 0 0,-3 6 41 0 0,0-1 1 0 0,0 0-1 0 0,-1 0 0 0 0,0 0 0 0 0,-1-1 0 0 0,1 0 0 0 0,-1 0 1 0 0,0 0-1 0 0,-5 2-41 0 0,7-4-171 0 0,-1 0 0 0 0,0-1 0 0 0,-1 1 0 0 0,1-1 0 0 0,0-1 0 0 0,-2 1 171 0 0,3-1-648 0 0,0 0 0 0 0,0 0 0 0 0,0-1 0 0 0,0 0 0 0 0,0 0 0 0 0,0 0-1 0 0,0 0 1 0 0,-3-1 648 0 0,-6-2-4968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0.8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1 437 8287 0 0,'0'0'382'0'0,"0"0"-8"0"0,0 0-170 0 0,0 0 176 0 0,0 0 107 0 0,0 0 22 0 0,1-1 3 0 0,4-1-186 0 0,0 0 0 0 0,-1 0 0 0 0,1-1 0 0 0,-1 1-1 0 0,1-1 1 0 0,-1 0 0 0 0,0 0 0 0 0,0-1 0 0 0,0 1-1 0 0,-1-1 1 0 0,2-1-326 0 0,6-8 443 0 0,-1 0 0 0 0,-1-1-1 0 0,0 0 1 0 0,-1 0 0 0 0,0-1-1 0 0,-1-2-442 0 0,9-20 0 0 0,-4 11 0 0 0,-2-2 0 0 0,-7 19 0 0 0,0 0 0 0 0,-1-1 0 0 0,0 1 0 0 0,-1 0 0 0 0,0-2 0 0 0,0-5 0 0 0,0 9 0 0 0,0 0 0 0 0,-1-1 0 0 0,0 1 0 0 0,-1 0 0 0 0,1-1 0 0 0,-1 1 0 0 0,-1 0 0 0 0,0-3 0 0 0,-3-4 0 0 0,5 11 0 0 0,-1 0 0 0 0,0 0 0 0 0,0 0 0 0 0,0 0 0 0 0,0 0 0 0 0,0 0 0 0 0,-1 0 0 0 0,1 0 0 0 0,-1 1 0 0 0,0-1 0 0 0,0 0 0 0 0,0 1 0 0 0,0 0 0 0 0,0-1 0 0 0,0 1 0 0 0,-1 0 0 0 0,0 0 0 0 0,-7-4 0 0 0,7 7 0 0 0,1-1 0 0 0,1 1 0 0 0,-1 0 0 0 0,1 0 0 0 0,-1-1 0 0 0,0 1 0 0 0,1 0 0 0 0,0 0 0 0 0,-1 0 0 0 0,1 0 0 0 0,0 1 0 0 0,-1-1 0 0 0,1 0 0 0 0,0 1 0 0 0,0-1 0 0 0,0 0 0 0 0,0 1 0 0 0,0-1 0 0 0,0 2 0 0 0,-3 5 0 0 0,0 1 0 0 0,-2 7 0 0 0,4-10 0 0 0,-7 18 0 0 0,2 1 0 0 0,1-1 0 0 0,-2 21 0 0 0,-5 75 0 0 0,11-91 310 0 0,1 0 1 0 0,2-1-1 0 0,2 14-310 0 0,-2-34 20 0 0,1 0 0 0 0,-1 0 0 0 0,1 0 0 0 0,1-1 0 0 0,0 1 1 0 0,0-1-1 0 0,0 1 0 0 0,1-1 0 0 0,0 0 0 0 0,0 0 0 0 0,1-1 0 0 0,2 3-20 0 0,-7-8-147 0 0,1 0 0 0 0,0 0 0 0 0,1 0-1 0 0,-1 0 1 0 0,0 0 0 0 0,0-1 0 0 0,0 1 0 0 0,0 0-1 0 0,1-1 1 0 0,-1 1 0 0 0,0-1 0 0 0,0 1-1 0 0,1-1 1 0 0,-1 0 0 0 0,1 1 0 0 0,-1-1 0 0 0,0 0-1 0 0,1 0 1 0 0,-1 0 0 0 0,0 0 0 0 0,1 0-1 0 0,-1 0 1 0 0,1-1 147 0 0,6 1-578 0 0,2 0-446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1.2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8287 0 0,'0'0'382'0'0,"0"0"-8"0"0,0 0-102 0 0,0 0 463 0 0,0 2 234 0 0,-4 16 896 0 0,3-10-1256 0 0,-1 0 0 0 0,1 0 0 0 0,0 7-609 0 0,5 134 2759 0 0,-2-100-2854 0 0,-2-20 123 0 0,-2 5-28 0 0,1-11-215 0 0,0 1 1 0 0,2 4 214 0 0,0-21-475 0 0,0-6-33 0 0,-1-1-72 0 0,0 0-285 0 0,0 0-126 0 0,0 0-29 0 0,0 0-4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55.1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1699 4607 0 0,'0'0'208'0'0,"0"0"67"0"0,0 0 154 0 0,0 0 69 0 0,0 0 12 0 0,0 0-67 0 0,0 2-294 0 0,-2 3-61 0 0,1-4 283 0 0,1-1 117 0 0,-1 8 533 0 0,1-6-509 0 0,0-2 0 0 0,0 0 0 0 0,0 0-69 0 0,0 0-222 0 0,0 0 166 0 0,0 0 101 0 0,0 0 21 0 0,0 0-66 0 0,-1 1-294 0 0,-2 5-61 0 0,2-5 283 0 0,1-1 117 0 0,0 0 21 0 0,0 0-66 0 0,1-1-294 0 0,5-2-134 0 0,-1 0-19 0 0,7-6 81 0 0,-7 4 156 0 0,14-8 1494 0 0,-3 4-1711 0 0,0-3-16 0 0,-1 0 0 0 0,4-5 0 0 0,-10 8 0 0 0,46-32 0 0 0,-52 39 0 0 0,0 0 0 0 0,0 0 0 0 0,0 0 0 0 0,0 0 0 0 0,0 1 0 0 0,14-9 0 0 0,21-24 0 0 0,-17 14 0 0 0,12-6 0 0 0,-24 20 0 0 0,0 0 0 0 0,-1-1 0 0 0,0 0 0 0 0,2-3 0 0 0,-8 7 0 0 0,0-1 0 0 0,10-3 0 0 0,65-31 0 0 0,-49 20 0 0 0,-17 11 0 0 0,0 1 0 0 0,11-5 0 0 0,-1 0 0 0 0,-15 8 0 0 0,0 0 0 0 0,0 0 0 0 0,4-1 0 0 0,-1 1 0 0 0,0-1 0 0 0,-1 0 0 0 0,5-3 0 0 0,9-4 0 0 0,-7 2 0 0 0,1-1 0 0 0,-3 4-13 0 0,0-1 0 0 0,0-1 0 0 0,10-7 13 0 0,-11 6 161 0 0,1 2-1 0 0,0-1 1 0 0,12-4-161 0 0,4-6 1589 0 0,-27 17-1583 0 0,6-3 4 0 0,5-4-10 0 0,7-4 0 0 0,31-19 0 0 0,-45 26 0 0 0,-4 4 0 0 0,-1-1 0 0 0,1 0 0 0 0,0 1 0 0 0,1-1 0 0 0,-1 1 0 0 0,0 0 0 0 0,0-1 0 0 0,1 1 0 0 0,15-8 0 0 0,-7 4 0 0 0,0-1 0 0 0,-1 0 0 0 0,2-1 0 0 0,2-3 0 0 0,-1-1 0 0 0,2-1 0 0 0,-7 5 0 0 0,0 1 0 0 0,0-1 0 0 0,6-1 0 0 0,13-10 0 0 0,9-7 0 0 0,-9 6 0 0 0,-14 10 0 0 0,1 1 0 0 0,8-3 0 0 0,12-6 0 0 0,-20 10 0 0 0,0 0 0 0 0,0 2 0 0 0,6-2 0 0 0,-2 0 0 0 0,16-7 0 0 0,-4-3 0 0 0,25-17 0 0 0,-36 22 9 0 0,-14 9 63 0 0,1 0 0 0 0,-1 0 1 0 0,0-1-1 0 0,0 1 1 0 0,-1-1-1 0 0,4-4-72 0 0,-3 4 268 0 0,0-1-1 0 0,-1 1 1 0 0,2 1 0 0 0,-1-1 0 0 0,0 1-1 0 0,4-2-267 0 0,-2 1 0 0 0,0 0 0 0 0,0 0-1 0 0,-1-1 1 0 0,0 0 0 0 0,1 0 0 0 0,-1 0 0 0 0,1 1 0 0 0,0 0 0 0 0,1 0 0 0 0,-1 0 0 0 0,7-1 0 0 0,-5 1 0 0 0,-1 1 0 0 0,0-1 0 0 0,0-1 0 0 0,0 1 0 0 0,3-4 0 0 0,-1 1 0 0 0,-1 1 0 0 0,1 0 0 0 0,1 1 0 0 0,-1 0 0 0 0,21-11 0 0 0,17-5 0 0 0,-21 8 0 0 0,8-6 0 0 0,-18 11 0 0 0,4-3 0 0 0,12-9 0 0 0,-20 13 0 0 0,11-9 0 0 0,18-13 0 0 0,-1-5 0 0 0,-26 25 0 0 0,25-15 0 0 0,-38 22 0 0 0,12-4 0 0 0,12-7 0 0 0,-11 6 0 0 0,11-7 0 0 0,-10 4 0 0 0,31-19 0 0 0,-15 13 0 0 0,-19 9 0 0 0,9-2 0 0 0,-11 3 0 0 0,-9 4 0 0 0,-1 0 0 0 0,2-1 0 0 0,0 0 0 0 0,0 0 0 0 0,1 1 0 0 0,-1-1 0 0 0,2 0 0 0 0,5-3 0 0 0,-10 4 0 0 0,1 0 0 0 0,6-5 0 0 0,9-1 0 0 0,5-8 0 0 0,-18 14 0 0 0,0 0 0 0 0,1 0 0 0 0,-1 0 0 0 0,0 1 0 0 0,2-1 0 0 0,4-2 0 0 0,6-12 0 0 0,-14 14 0 0 0,11-8 0 0 0,16-13 0 0 0,-8 7 0 0 0,-10 11 0 0 0,-7 4 0 0 0,-1-1 0 0 0,1 1 0 0 0,-1-1 0 0 0,0 1 0 0 0,0-1 0 0 0,1 0 0 0 0,-1 1 0 0 0,0-1 0 0 0,0-1 0 0 0,5-2 0 0 0,24-12 0 0 0,-15 9 0 0 0,-9 4 0 0 0,0-2 0 0 0,-4 4 0 0 0,9-1 0 0 0,-9 2 0 0 0,15-11 0 0 0,-11 8 0 0 0,4-1-7 0 0,0 2 86 0 0,-9 2 292 0 0,0-1 17 0 0,-2 2-113 0 0,0 0-272 0 0,0 0-1 0 0,0 0 1 0 0,0 0 0 0 0,0 0-1 0 0,0 0 1 0 0,0 0 0 0 0,0 0-1 0 0,0 0 1 0 0,0 0 0 0 0,0 0-1 0 0,0 0 1 0 0,0 0 0 0 0,0 0-1 0 0,0 0 1 0 0,0 0 0 0 0,1 0-1 0 0,-1 0 1 0 0,0 0 0 0 0,0 0-1 0 0,0 0 1 0 0,0 0 0 0 0,0 0-1 0 0,0 0 1 0 0,0 0 0 0 0,0 0-1 0 0,0 0 1 0 0,0 0 0 0 0,0 0-1 0 0,0 0 1 0 0,0 0 0 0 0,0 0-1 0 0,0 0 1 0 0,0 0 0 0 0,0 0-1 0 0,0 0 1 0 0,0 0 0 0 0,0 0-1 0 0,0 0 1 0 0,0 0 0 0 0,0 0-1 0 0,0 0 1 0 0,0 0 0 0 0,0 0-3 0 0,17-12 827 0 0,-10 8-827 0 0,0 0 0 0 0,0-2 0 0 0,-2 1 0 0 0,1 2 0 0 0,-1-2 0 0 0,0-1 0 0 0,-1 0 0 0 0,1 1 0 0 0,0 0-64 0 0,-16 27-1051 0 0,9-19 910 0 0,1 0-375 0 0,0-2-285 0 0,-7 9-1146 0 0,3-4 987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1.5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 10135 0 0,'0'0'231'0'0,"0"0"29"0"0,0 0 19 0 0,2 1-41 0 0,5 1-65 0 0,0 0 0 0 0,0 0-1 0 0,0 0 1 0 0,0-1-1 0 0,1 0 1 0 0,-1-1 0 0 0,3 0-173 0 0,16 0 2367 0 0,13-3-2367 0 0,3-2 370 0 0,-11 1-132 0 0,0 2-238 0 0,22-3-4212 0 0,-36 4-560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2.0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253 24 10135 0 0,'0'0'231'0'0,"0"0"29"0"0,0 0 19 0 0,-1-1-41 0 0,-8-3-5 0 0,1 1 0 0 0,-1-1-1 0 0,0 1 1 0 0,0 1-1 0 0,0-1 1 0 0,0 2-1 0 0,-4-1-232 0 0,8 1 140 0 0,0 1-1 0 0,-1 0 0 0 0,1 0 0 0 0,0 1 0 0 0,0-1 0 0 0,0 1 0 0 0,0 0 0 0 0,0 0 1 0 0,0 1-1 0 0,0 0 0 0 0,0 0 0 0 0,0 0 0 0 0,1 0 0 0 0,-2 2-139 0 0,-7 4 144 0 0,-2 1 189 0 0,-9 8-333 0 0,20-14 17 0 0,0 1-1 0 0,1-1 0 0 0,-1 1 1 0 0,1-1-1 0 0,0 1 1 0 0,0 0-1 0 0,0 0 0 0 0,0 1-16 0 0,-8 13 0 0 0,6-10 0 0 0,3 2 0 0 0,1-1 0 0 0,2-8 0 0 0,-1-1 0 0 0,0 1 0 0 0,0 0 0 0 0,0-1 0 0 0,0 1 0 0 0,0-1 0 0 0,0 1 0 0 0,1-1 0 0 0,-1 1 0 0 0,0 0 0 0 0,1-1 0 0 0,-1 1 0 0 0,0-1 0 0 0,1 1 0 0 0,-1-1 0 0 0,1 1 0 0 0,0-1 0 0 0,-1 0 0 0 0,1 1 0 0 0,-1-1 0 0 0,1 0 0 0 0,0 1 0 0 0,-1-1 0 0 0,1 0 0 0 0,0 0 0 0 0,-1 0 0 0 0,1 0 0 0 0,0 1 0 0 0,3-1 155 0 0,0 0 1 0 0,0 0-1 0 0,0 0 0 0 0,1-1 0 0 0,0 0-155 0 0,13 0 664 0 0,2 0-72 0 0,15 0-576 0 0,-26 2-16 0 0,-7 0 0 0 0,0 1 0 0 0,-1-1 0 0 0,1 0 0 0 0,0 0 0 0 0,-1 1 0 0 0,1-1 0 0 0,-1 1 0 0 0,0 0 0 0 0,0-1 0 0 0,1 1 0 0 0,-1 0 0 0 0,0 0 0 0 0,0 0 0 0 0,7 10 0 0 0,-5-8 0 0 0,-1 0 0 0 0,1 1 0 0 0,-1-1 0 0 0,0 1 0 0 0,0-1 0 0 0,0 1 0 0 0,-1 0 0 0 0,0-1 0 0 0,0 1 0 0 0,0 0 0 0 0,0 0 0 0 0,-1 0 0 0 0,0 0 0 0 0,1 15 0 0 0,-2 0 0 0 0,-2 13 0 0 0,2-20 0 0 0,-2 14 917 0 0,-2 0-1 0 0,-7 18-916 0 0,2-1 215 0 0,7-31-215 0 0,-1 1 0 0 0,1 1 0 0 0,1-1 0 0 0,1 0 0 0 0,-1 5 0 0 0,2-6 0 0 0,-1-9 0 0 0,1-1 0 0 0,0 0 0 0 0,0 0 0 0 0,0 0 0 0 0,1 1 0 0 0,-1-1 0 0 0,1 0 0 0 0,-1 0 0 0 0,1 0 0 0 0,0 0 0 0 0,0 0 0 0 0,0 0 0 0 0,1 0 0 0 0,-1 0 0 0 0,1 0 0 0 0,0-1 0 0 0,-1 1 0 0 0,1-1 0 0 0,1 2 0 0 0,4 2 0 0 0,-5-5 0 0 0,1 0 0 0 0,0 1 0 0 0,-1-1 0 0 0,1-1 0 0 0,0 1 0 0 0,0 0 0 0 0,-1-1 0 0 0,1 1 0 0 0,0-1 0 0 0,0 0 0 0 0,0 0 0 0 0,0 0 0 0 0,2 0 0 0 0,1-1 0 0 0,-1 0 0 0 0,0 0 0 0 0,0 0 0 0 0,1-1 0 0 0,-1 0 0 0 0,-2 1-135 0 0,1 0-1 0 0,-1 0 1 0 0,1-1-1 0 0,-1 0 1 0 0,0 0-1 0 0,0 0 1 0 0,0 0-1 0 0,0 0 1 0 0,0 0-1 0 0,0-1 1 0 0,0-1 135 0 0,8-6-4920 0 0,-1 1-694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3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4 103 6447 0 0,'0'0'298'0'0,"0"0"-10"0"0,-1 1-118 0 0,1-1-140 0 0,-1 0 0 0 0,1 1 0 0 0,0-1-1 0 0,0 0 1 0 0,0 0 0 0 0,0 0 0 0 0,0 0-1 0 0,0 0 1 0 0,-1 0 0 0 0,1 0-1 0 0,0 0 1 0 0,0 1 0 0 0,0-1 0 0 0,0 0-1 0 0,0 0 1 0 0,0 0 0 0 0,0 0 0 0 0,0 0-1 0 0,0 1 1 0 0,0-1 0 0 0,0 0 0 0 0,0 0-1 0 0,0 0 1 0 0,0 0 0 0 0,0 1-1 0 0,0-1 1 0 0,0 0 0 0 0,0 0 0 0 0,0 0-1 0 0,0 0 1 0 0,0 1 0 0 0,0-1 0 0 0,0 0-1 0 0,0 0 1 0 0,0 0 0 0 0,0 0 0 0 0,0 0-1 0 0,0 1 1 0 0,0-1 0 0 0,0 0-1 0 0,0 0 1 0 0,0 0 0 0 0,1 0 0 0 0,-1 0-1 0 0,0 1-29 0 0,10 1 2785 0 0,-6-2-1784 0 0,1 0-1 0 0,0 0 0 0 0,-1-1 0 0 0,4 0-1000 0 0,5-3 266 0 0,0-1-1 0 0,0-1 0 0 0,0 0 1 0 0,0 0-1 0 0,-1-1 0 0 0,2-2-265 0 0,24-13 456 0 0,-14 8-433 0 0,-17 9 37 0 0,1 1 0 0 0,0 0 0 0 0,-1 0 0 0 0,1 1 0 0 0,1 0 0 0 0,-1 0 0 0 0,6-1-60 0 0,-12 4 174 0 0,-2-1-111 0 0,1 1 0 0 0,-1 0 1 0 0,1 0-1 0 0,-1 0 0 0 0,1 0 1 0 0,-1 0-1 0 0,0 0 0 0 0,1 0 1 0 0,-1 0-1 0 0,1-1 0 0 0,-1 2 0 0 0,1-1 1 0 0,-1 0-1 0 0,1 0 0 0 0,-1 0 1 0 0,0 0-1 0 0,1 0 0 0 0,-1 0 1 0 0,1 0-1 0 0,-1 1-63 0 0,11 5 173 0 0,-8-3-188 0 0,-2 0 22 0 0,1 0-7 0 0,-1 0 0 0 0,1 0 0 0 0,-1 0 0 0 0,1 0 0 0 0,-1 0 0 0 0,0 0 0 0 0,0 0 0 0 0,0 1 0 0 0,-1-1 0 0 0,1 0 0 0 0,-1 1 0 0 0,0 1 0 0 0,0 7 0 0 0,-1 1 0 0 0,-1 9 0 0 0,0 0 0 0 0,-1 3 0 0 0,0 1 0 0 0,-4 8 0 0 0,4-20 0 0 0,-1-1 0 0 0,0 0 0 0 0,-1 0 0 0 0,0 0 0 0 0,-3 2 0 0 0,4-8 72 0 0,26-50 2003 0 0,-17 31-2100 0 0,1 0 0 0 0,0 1 1 0 0,1-1-1 0 0,6-7 25 0 0,-7 11 0 0 0,0 1 0 0 0,1-1 0 0 0,0 1 0 0 0,0 0 0 0 0,1 1 0 0 0,-1 0 0 0 0,5-2 0 0 0,-10 7 0 0 0,-1 0 0 0 0,1 0 0 0 0,0 1 0 0 0,-1-1 0 0 0,1 1 0 0 0,0-1 0 0 0,0 1 0 0 0,0 0 0 0 0,1 0 0 0 0,8 1 0 0 0,-10-1 0 0 0,1 1 0 0 0,-1 0 0 0 0,0-1 0 0 0,0 1 0 0 0,0 0 0 0 0,0 0 0 0 0,0 0 0 0 0,0 0 0 0 0,0 0 0 0 0,0 0 0 0 0,0 0 0 0 0,0 1 0 0 0,10 18 0 0 0,-5-7 0 0 0,-3-7 0 0 0,0 1 0 0 0,0 0 0 0 0,-1-1 0 0 0,0 1 0 0 0,0 0 0 0 0,-1 0 0 0 0,0 0 0 0 0,0 0 0 0 0,-1 0 0 0 0,0 6 0 0 0,0-5 72 0 0,6-16 787 0 0,4-14 14 0 0,-7 16-792 0 0,0-1 1 0 0,0 1-1 0 0,2-4-81 0 0,6-5 0 0 0,-4 3 0 0 0,1 0 0 0 0,1 1 0 0 0,1-1 0 0 0,2-2 0 0 0,-5 6 0 0 0,0 1 0 0 0,1-1 0 0 0,0 0 0 0 0,-5 6 0 0 0,0 0 0 0 0,0 0 0 0 0,1 0 0 0 0,-1 0 0 0 0,0 1 0 0 0,1-1 0 0 0,-1 1 0 0 0,1 0 0 0 0,-1 0 0 0 0,4-1 0 0 0,-1 2 0 0 0,0-1 0 0 0,0 1 0 0 0,0 0 0 0 0,0 1 0 0 0,0-1 0 0 0,0 1 0 0 0,0 0 0 0 0,0 1 0 0 0,0 0 0 0 0,0 0 0 0 0,-1 0 0 0 0,1 0 0 0 0,-1 1 0 0 0,1 0 0 0 0,-1 0 0 0 0,0 0 0 0 0,0 1 0 0 0,1 0 0 0 0,11 12 0 0 0,0 0 0 0 0,0 0 0 0 0,-2 2 0 0 0,2 2 0 0 0,-4-5 0 0 0,-13-15 0 0 0,11 14 6 0 0,1-1 0 0 0,1 0 0 0 0,4 3-6 0 0,-12-13-20 0 0,0 1 0 0 0,0-1 0 0 0,0 1 0 0 0,0-2 0 0 0,1 1 0 0 0,-1 0 0 0 0,1-1 1 0 0,0 0-1 0 0,0-1 0 0 0,0 1 0 0 0,3-1 20 0 0,40 4-4001 0 0,-33-3 2467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32.6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3504 6447 0 0,'0'0'142'0'0,"0"0"22"0"0,0 0 13 0 0,-1 1-20 0 0,-8 10-122 0 0,8-10-35 0 0,0 1 0 0 0,0-1-1 0 0,0 1 1 0 0,0-1 0 0 0,0 1-1 0 0,0-1 1 0 0,0 0 0 0 0,-1 0-1 0 0,1 1 1 0 0,0-2 98 0 0,-13 12 743 0 0,8-10 4215 0 0,22 1-4448 0 0,-15-3-120 0 0,9 0 464 0 0,-3-1-931 0 0,-1 0 0 0 0,0 0 1 0 0,1 0-1 0 0,-1-1 0 0 0,0 0 0 0 0,0 0 0 0 0,1-2-21 0 0,9-4 19 0 0,14-10-19 0 0,-12 7-2 0 0,-4 3 2 0 0,-9 6 0 0 0,0-1 0 0 0,0 0 0 0 0,0-1 0 0 0,-1 1 0 0 0,5-4 0 0 0,1-3 88 0 0,14-15 1872 0 0,17-20-1960 0 0,-31 32 0 0 0,1 2 0 0 0,6-5 0 0 0,14-15 0 0 0,-26 25 0 0 0,-4 5 0 0 0,-1 0 0 0 0,1 1 0 0 0,-1-1 0 0 0,1 0 0 0 0,-1 1 0 0 0,1-1 0 0 0,0 1 0 0 0,-1-1 0 0 0,1 1 0 0 0,0-1 0 0 0,-1 1 0 0 0,1-1 0 0 0,0 1 0 0 0,0 0 0 0 0,0-1 0 0 0,-1 1 0 0 0,2 0 0 0 0,1-1 0 0 0,15-8 0 0 0,-9 5 0 0 0,-1-2 0 0 0,0 1 0 0 0,25-16 0 0 0,-26 16 0 0 0,11-7 0 0 0,-2 2 0 0 0,18-16 0 0 0,-4 8 0 0 0,-15 6 0 0 0,34-20 0 0 0,-43 28 260 0 0,0 1 0 0 0,0-1 0 0 0,3 0-260 0 0,17-10 834 0 0,13-6-1506 0 0,-38 19 782 0 0,1 0 0 0 0,0-1 0 0 0,-1 1 0 0 0,1-1 1 0 0,-1 1-1 0 0,1-1 0 0 0,-1 0 0 0 0,0 1-110 0 0,6-7-209 0 0,55-51 643 0 0,-60 57-434 0 0,3-3 0 0 0,1-10 0 0 0,-5 14 0 0 0,0-3 0 0 0,3-5 0 0 0,0 0 0 0 0,1 0 0 0 0,0 1 0 0 0,4-6 0 0 0,10-23 0 0 0,-15 28 0 0 0,1 0 0 0 0,0 0 0 0 0,0 1 0 0 0,1 0 0 0 0,1-2 0 0 0,-3 4 0 0 0,7-9 0 0 0,12-12 0 0 0,-12 15 0 0 0,0-2 0 0 0,-6 6 0 0 0,0 0 0 0 0,2-7 0 0 0,0 2 0 0 0,-6 9 0 0 0,3 0 0 0 0,6-8 0 0 0,-6 8 0 0 0,-1 0 0 0 0,1 0 0 0 0,-1-1 0 0 0,0 1 0 0 0,0-1 0 0 0,-1 0 0 0 0,2-4 0 0 0,6-12 0 0 0,-3 5 0 0 0,-3 8 0 0 0,-2 5 0 0 0,-1 1 0 0 0,14-21 0 0 0,8-8 0 0 0,-11 15 0 0 0,-7 9 0 0 0,0-1 0 0 0,-1 0 0 0 0,0 0 0 0 0,0 0 0 0 0,0 0 0 0 0,-1-1 0 0 0,0 1 0 0 0,1-6 0 0 0,-1 5 0 0 0,1-2 0 0 0,8-21 0 0 0,-11 29 0 0 0,-1 3 0 0 0,2-22 0 0 0,-2 18 0 0 0,0 2 0 0 0,0 1 0 0 0,0-1 0 0 0,0 1 0 0 0,1-1 0 0 0,-1 1 0 0 0,0 0 0 0 0,1-1 0 0 0,-1 1 0 0 0,1 0 0 0 0,0-1 0 0 0,-1 1 0 0 0,1 0 0 0 0,0-1 0 0 0,1 0 0 0 0,-1 0 0 0 0,0-1 0 0 0,0 1 0 0 0,0 0 0 0 0,0 0 0 0 0,0-1 0 0 0,0-1 0 0 0,3-13 0 0 0,-2 9 0 0 0,-1 3 0 0 0,0 1 0 0 0,1-1 0 0 0,0 1 0 0 0,1-4 0 0 0,13-25 0 0 0,-10 21 0 0 0,-3 6 0 0 0,3-8 0 0 0,-4 8 0 0 0,5-12 0 0 0,1-14 0 0 0,5-18 0 0 0,-5 26 0 0 0,-6 15 0 0 0,-2 7 0 0 0,0 0 0 0 0,1-1 0 0 0,-1 1 0 0 0,1 0 0 0 0,-1 0 0 0 0,1 0 0 0 0,0 0 0 0 0,0 0 0 0 0,0-1 0 0 0,9-19 0 0 0,-7 9 0 0 0,1-5 0 0 0,-1 6 0 0 0,1 1 0 0 0,5-11 0 0 0,-8 15 0 0 0,-2-5 0 0 0,2 3 0 0 0,-1 7 0 0 0,0 2 0 0 0,0-1 0 0 0,0 0 0 0 0,0 1 0 0 0,0-1 0 0 0,0 0 0 0 0,0 1 0 0 0,0-1 0 0 0,0 0 0 0 0,1 1 0 0 0,-1-1 0 0 0,0 1 0 0 0,0-1 0 0 0,1 0 0 0 0,-1 1 0 0 0,0-1 0 0 0,1 1 0 0 0,-1-1 0 0 0,0 1 0 0 0,1-1 0 0 0,1-1 0 0 0,-2-1 0 0 0,5-10 0 0 0,8-21 0 0 0,-11 25 0 0 0,-1 8 0 0 0,-1-1 0 0 0,0 1 0 0 0,1 0 0 0 0,-1-1 0 0 0,1 1 0 0 0,0-1 0 0 0,-1 1 0 0 0,2-1 0 0 0,0-1 0 0 0,0 0 0 0 0,0 0 0 0 0,-1 0 0 0 0,1-1 0 0 0,-1 1 0 0 0,13-23 0 0 0,-11 21 0 0 0,-2 3 0 0 0,0 1 0 0 0,0-1 0 0 0,0 1 0 0 0,-1-1 0 0 0,1 1 0 0 0,0-1 0 0 0,-1 0 0 0 0,0 1 0 0 0,1-1 0 0 0,-1 0 0 0 0,0 1 0 0 0,0-1 0 0 0,0-1 0 0 0,8-24 0 0 0,-5 19 0 0 0,6-8 0 0 0,-6 10 0 0 0,-1 3 0 0 0,-1 0 0 0 0,0 0 0 0 0,0 1 0 0 0,0-1 0 0 0,0 0 0 0 0,0 0 0 0 0,0 0 0 0 0,-1 0 0 0 0,1 0 0 0 0,-1-2 0 0 0,4-17 0 0 0,1 2 0 0 0,-2 13 0 0 0,2-15 0 0 0,-2-2 0 0 0,-2 17 0 0 0,0 0 0 0 0,0 0 0 0 0,1-4 0 0 0,1 0 0 0 0,-4 7 0 0 0,1-1 0 0 0,7-15 0 0 0,18-50 0 0 0,-23 63 0 0 0,-1 4 0 0 0,3-11 0 0 0,-3 8 0 0 0,0 2 0 0 0,-1 0 0 0 0,1 0 0 0 0,-1 1 0 0 0,0-1 0 0 0,0-3 0 0 0,-1-8 0 0 0,0 14 0 0 0,1-1 0 0 0,0 0 0 0 0,0 0 0 0 0,0 1 0 0 0,0-1 0 0 0,0 0 0 0 0,0 1 0 0 0,0-1 0 0 0,1 0 0 0 0,0-15 0 0 0,-1 10 0 0 0,0 1 0 0 0,1 0 0 0 0,0-1 0 0 0,1-3 0 0 0,-1 7 0 0 0,0 1 0 0 0,-1-1 0 0 0,1 1 0 0 0,-1-1 0 0 0,0 1 0 0 0,1 0 0 0 0,-1-1 0 0 0,0 1 0 0 0,-1-1 0 0 0,1 1 0 0 0,0-1 0 0 0,-1 1 0 0 0,0-1 0 0 0,1 2 0 0 0,0 1 0 0 0,-1-1 0 0 0,1 0 0 0 0,0 0 0 0 0,0 0 0 0 0,0 1 0 0 0,0-1 0 0 0,0 0 0 0 0,0 0 0 0 0,0 0 0 0 0,0 0 0 0 0,0 1 0 0 0,0-1 0 0 0,1 0 0 0 0,-1 0 0 0 0,0-41 0 0 0,0 40 0 0 0,0 0 0 0 0,0 1 0 0 0,0-1 0 0 0,0 0 0 0 0,0 0 0 0 0,-1 0 0 0 0,1 1 0 0 0,-1-1 0 0 0,1 0 0 0 0,-1-1 0 0 0,0 1 0 0 0,0-1 0 0 0,0 1 0 0 0,1 0 0 0 0,-1-1 0 0 0,1 1 0 0 0,-1 0 0 0 0,1-3 0 0 0,-1-5 0 0 0,-2-17 0 0 0,2-23 0 0 0,1-42 0 0 0,0 77 0 0 0,2-15 0 0 0,-3 26 0 0 0,1 0 0 0 0,1 0 0 0 0,-1 0 0 0 0,0 0 0 0 0,1 0 0 0 0,0 1 0 0 0,1-4 0 0 0,-2 6 0 0 0,1-1 0 0 0,-1 0 0 0 0,1 1 0 0 0,-1-1 0 0 0,0 0 0 0 0,0 0 0 0 0,0 1 0 0 0,0-1 0 0 0,0 0 0 0 0,0 0 0 0 0,-1 0 0 0 0,1 0 0 0 0,0 1 0 0 0,1-1 0 0 0,-1 0 0 0 0,0 1 0 0 0,0-1 0 0 0,1 0 0 0 0,0 0 0 0 0,0-1 0 0 0,0-1 0 0 0,1 0 0 0 0,-1 1 0 0 0,-1-1 0 0 0,1 0 0 0 0,0 0 0 0 0,-1 0 0 0 0,0 0 0 0 0,0 1 0 0 0,0-1 0 0 0,0 0 0 0 0,-1 0 0 0 0,1 0 0 0 0,-1-4 0 0 0,1 0 0 0 0,0 0 0 0 0,1 0 0 0 0,0-6 0 0 0,-1-3 0 0 0,0 10 0 0 0,0 0 0 0 0,0 1 0 0 0,1-4 0 0 0,0 2 0 0 0,0-5 0 0 0,0-1 0 0 0,-1 0 0 0 0,0-97 0 0 0,-7 57 0 0 0,7 47 0 0 0,-5-21 0 0 0,4 23 0 0 0,1-1 0 0 0,-1 1 0 0 0,0-1 0 0 0,1 1 0 0 0,0 2 0 0 0,0 1 0 0 0,0 0 0 0 0,0-1 0 0 0,0 1 0 0 0,-1 0 0 0 0,0-2 0 0 0,0-5 0 0 0,1 2 0 0 0,-2 0 0 0 0,1 6 0 0 0,1 0 0 0 0,0 0 0 0 0,0 0 0 0 0,0 0 0 0 0,0 0 0 0 0,0 0 0 0 0,0-1 0 0 0,0 1 0 0 0,0 0 0 0 0,0 0 0 0 0,0 0 0 0 0,1 0 0 0 0,-1 0 0 0 0,1-1 0 0 0,0-2 0 0 0,-1-10 0 0 0,2 3 0 0 0,3-5 0 0 0,1-5 0 0 0,0 5 0 0 0,-5 13 0 0 0,0 0 0 0 0,0 0 0 0 0,0 0 0 0 0,-1 0 0 0 0,1-1 0 0 0,-1 0 0 0 0,3-23 0 0 0,-2 14 0 0 0,3-10 0 0 0,-3 11 0 0 0,4-5 0 0 0,-5 15 0 0 0,4-15 0 0 0,2-4 0 0 0,-4 14 0 0 0,-2-5 0 0 0,4-5 0 0 0,-3 14 0 0 0,2-8 0 0 0,-1 9 0 0 0,2-14 0 0 0,0 4-814 0 0,-2 9 605 0 0,-1-1 1 0 0,0 1 0 0 0,0-1 0 0 0,0 1-1 0 0,-1-1 1 0 0,1-3 208 0 0,0-1-966 0 0,1 0 0 0 0,0 0 0 0 0,1-1 966 0 0,4-18-2566 0 0,-7 25 2054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33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79 6447 0 0,'0'0'142'0'0,"0"0"22"0"0,0 0 13 0 0,1-1-20 0 0,1-1-155 0 0,-1 1 0 0 0,0 0 0 0 0,0 0 0 0 0,0 0 0 0 0,0-1-1 0 0,-1 1 1 0 0,1-1 0 0 0,0 1 0 0 0,0-1 0 0 0,-1 1 0 0 0,1-1-1 0 0,-1 1 1 0 0,0-1 0 0 0,1 1 0 0 0,-1-1 0 0 0,0 0-2 0 0,4-11 2 0 0,-4 12-2 0 0,0-1 0 0 0,1 0 0 0 0,-1 0 0 0 0,1 0 0 0 0,0 1 0 0 0,0-1 0 0 0,-1 0 0 0 0,1 1 0 0 0,0-1 0 0 0,0 1 0 0 0,3-5 0 0 0,-1-2 0 0 0,-2 0 0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33.8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18 4607 0 0,'0'0'96'0'0,"0"0"32"0"0,0 0 0 0 0,0 0 0 0 0,0 0-128 0 0,0 0 0 0 0,-3-3 0 0 0,3 3 0 0 0,0 0 0 0 0,0 0 0 0 0,-4-8 0 0 0,3 2-2024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34.7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713 792 4607 0 0,'0'0'102'0'0,"0"0"20"0"0,0 0 6 0 0,0-1-21 0 0,-4-24-70 0 0,2 14 609 0 0,0-1-1 0 0,-1 0 0 0 0,-2-6-645 0 0,-16-47 2144 0 0,19 56-2144 0 0,1 6 0 0 0,0 0 0 0 0,0 0 0 0 0,0 1 0 0 0,0-1 0 0 0,-1 0 0 0 0,1 0 0 0 0,-1 1 0 0 0,0-1 0 0 0,-12-19 729 0 0,12 18-543 0 0,0-1 0 0 0,0 2 0 0 0,-1-1 1 0 0,0 0-1 0 0,1 0 0 0 0,-1 1 0 0 0,-1-1-186 0 0,-8-10 18 0 0,11 11-18 0 0,-1 1-1 0 0,0-1 1 0 0,0 1 0 0 0,0 0-1 0 0,-2-2 1 0 0,2 2 0 0 0,-1 0 0 0 0,1 0 0 0 0,-1-1 0 0 0,1 1 0 0 0,0-1 0 0 0,0 0 0 0 0,0 1 0 0 0,0-1 0 0 0,1 0 0 0 0,-2-2 0 0 0,1 0 0 0 0,-1 0 0 0 0,0 1 0 0 0,-1 0 0 0 0,1 0 0 0 0,-1 0 0 0 0,-1-1 0 0 0,-4-5 0 0 0,1 1 0 0 0,0 0 0 0 0,0 1 0 0 0,-1 0 0 0 0,-9-6 0 0 0,-35-21 1440 0 0,43 27-1023 0 0,-8-8-226 0 0,6 5-191 0 0,-9-6 0 0 0,8 7 0 0 0,-5-2 0 0 0,15 10 0 0 0,0 1 0 0 0,0-1 0 0 0,0 0 0 0 0,0 0 0 0 0,1-1 0 0 0,-3-1 0 0 0,-11-15 0 0 0,-30-31 0 0 0,42 44 0 0 0,1 3 0 0 0,1-1 0 0 0,-1 1 0 0 0,0-1 0 0 0,0 1 0 0 0,0 0 0 0 0,-1 0 0 0 0,-3-2 0 0 0,4 3 0 0 0,1 0 0 0 0,-1 1 0 0 0,1-1 0 0 0,-1 0 0 0 0,1 0 0 0 0,-1-2 0 0 0,-15-11 0 0 0,13 10 0 0 0,4 4 0 0 0,1 1 0 0 0,0-1 0 0 0,-1 1 0 0 0,0-1 0 0 0,1 1 0 0 0,-1 0 0 0 0,1-1 0 0 0,-1 1 0 0 0,1 0 0 0 0,-1 0 0 0 0,0-1 0 0 0,1 1 0 0 0,-1 0 0 0 0,0 0 0 0 0,1 0 0 0 0,-1 0 0 0 0,0 0 0 0 0,1 0 0 0 0,-3-1 0 0 0,-12-13 0 0 0,-1 1 0 0 0,-2 0 2048 0 0,-10-8-2048 0 0,25 18 0 0 0,0 0 0 0 0,0-1 0 0 0,0 1 0 0 0,0-2 0 0 0,1 2 0 0 0,0 1 0 0 0,-1-1 0 0 0,1 0 0 0 0,0 1 0 0 0,-1 0 0 0 0,1-1 0 0 0,-4-1 0 0 0,-41-25 0 0 0,46 29 1 0 0,1 0 0 0 0,-1 0 0 0 0,1-1-1 0 0,-1 1 1 0 0,1 0 0 0 0,0 0 0 0 0,-1-1 0 0 0,1 1-1 0 0,-1 0 1 0 0,1 0 0 0 0,0-1 0 0 0,-1 1 0 0 0,1-1-1 0 0,0 1 1 0 0,-1 0 0 0 0,1-1 0 0 0,0 1 0 0 0,-1-1-1 0 0,1 1 1 0 0,0-1-1 0 0,0 1-4 0 0,-1-1 1 0 0,1 1-1 0 0,0 0 0 0 0,0-1 0 0 0,-1 1 0 0 0,1 0 1 0 0,0 0-1 0 0,0-1 0 0 0,-1 1 0 0 0,1 0 0 0 0,0 0 1 0 0,-1-1-1 0 0,1 1 0 0 0,-1 0 0 0 0,1 0 0 0 0,0 0 1 0 0,-1-1-1 0 0,1 1 0 0 0,-1 0 0 0 0,1 0 0 0 0,-1 0 4 0 0,0 0-337 0 0,1 0-138 0 0,0 0-33 0 0,0 0-4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28.9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593 32 6447 0 0,'0'0'142'0'0,"0"0"22"0"0,0 0 13 0 0,1-2-20 0 0,0-17 331 0 0,-1 18 3 0 0,0 1 18 0 0,0 0 3 0 0,0 0 0 0 0,-1-2 0 0 0,-1 1-223 0 0,-1-2-284 0 0,1-1 2773 0 0,0 4-2266 0 0,-10 2 32 0 0,0 0 0 0 0,1 0 0 0 0,-11 5-544 0 0,-11 5 110 0 0,2-1 711 0 0,-29 7-821 0 0,42-12 379 0 0,1 0-1 0 0,0 1 1 0 0,-10 5-379 0 0,-1 1-19 0 0,2-1 19 0 0,2 1 0 0 0,-14 9 0 0 0,-45 35 0 0 0,25-17 0 0 0,52-37 0 0 0,1 1 0 0 0,-1 0 0 0 0,1 1 0 0 0,0-1 0 0 0,0 1 0 0 0,0 0 0 0 0,-2 3 0 0 0,0 5 0 0 0,2-2 0 0 0,5-10 0 0 0,0 1 0 0 0,0-1 0 0 0,0 1 0 0 0,0-1 0 0 0,0 1 0 0 0,1-1 0 0 0,-1 1 0 0 0,0-1 0 0 0,1 1 0 0 0,0-1 0 0 0,-1 1 0 0 0,1-1 0 0 0,0 1 0 0 0,-1-1 0 0 0,1 0 0 0 0,0 0 0 0 0,0 1 0 0 0,0-1 0 0 0,0 0 0 0 0,1 0 0 0 0,-1 0 0 0 0,0 0 0 0 0,0 0 0 0 0,1 0 0 0 0,5 4 0 0 0,0-1 0 0 0,0-1 0 0 0,0 1 0 0 0,4 0 0 0 0,-3 0 0 0 0,12 3 0 0 0,1 0 0 0 0,7 1 0 0 0,18 6 0 0 0,-9-3 0 0 0,-24-8 0 0 0,-1 1 0 0 0,0 0 0 0 0,0 1 0 0 0,0 0 0 0 0,1 2 0 0 0,-4-2 0 0 0,1 1 0 0 0,-1 1 0 0 0,-1-1 0 0 0,5 5 0 0 0,-9-6 0 0 0,0-1 0 0 0,0 1 0 0 0,0 0 0 0 0,0 0 0 0 0,-1 0 0 0 0,0 1 0 0 0,0-1 0 0 0,2 5 0 0 0,-3-3 120 0 0,1-1 0 0 0,-1 1-1 0 0,-1 0 1 0 0,1 0 0 0 0,-1 0-1 0 0,-1 0 1 0 0,1 0 0 0 0,-1 0-1 0 0,0 1 1 0 0,-1-1 0 0 0,1 0-1 0 0,-1 0 1 0 0,-1 0 0 0 0,0 2-120 0 0,0-3 23 0 0,0 0 0 0 0,-1 0 0 0 0,1-1 1 0 0,-1 1-1 0 0,0-1 0 0 0,0 1 1 0 0,-1-1-1 0 0,0 0 0 0 0,0-1 0 0 0,0 1 1 0 0,0-1-1 0 0,-1 1 0 0 0,0-1 1 0 0,0 0-1 0 0,0-1 0 0 0,-3 2-23 0 0,-35 17 72 0 0,38-18-13 0 0,1-2 21 0 0,1 0 0 0 0,-1 0 0 0 0,0 0 0 0 0,1 0 0 0 0,-1-1 0 0 0,0 1 0 0 0,0-1 0 0 0,0 0 0 0 0,0 0 0 0 0,-1-1-80 0 0,-7 1 428 0 0,-1-2 0 0 0,-4 0-428 0 0,-14-1 245 0 0,17 2-300 0 0,0-1 0 0 0,0-1 1 0 0,0 0-1 0 0,-14-4 55 0 0,20 4-272 0 0,0-1 1 0 0,0 0-1 0 0,0 0 1 0 0,0 0-1 0 0,1-1 0 0 0,-1-1 1 0 0,1 1-1 0 0,-4-4 272 0 0,9 4-512 0 0,1-7-1125 0 0,1 2-4502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29.6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 20 8287 0 0,'0'0'191'0'0,"-2"-1"26"0"0,-6-1 9 0 0,6 1 42 0 0,2 1 158 0 0,0 0 72 0 0,0 0 12 0 0,0 0-67 0 0,-1 0-222 0 0,-1-3 953 0 0,6 1-508 0 0,13-3-363 0 0,-5 3-342 0 0,0 0-1 0 0,6 1 40 0 0,22 1 521 0 0,0 3 0 0 0,0 1-521 0 0,-23-2 156 0 0,0 1 0 0 0,-1 1-1 0 0,0 0 1 0 0,0 1 0 0 0,0 1-1 0 0,2 1-155 0 0,-7-1 0 0 0,0 1 0 0 0,0 0 0 0 0,-1 0 0 0 0,6 6 0 0 0,-6-3 0 0 0,-8-6 0 0 0,0-1 0 0 0,0 1 0 0 0,-1 0 0 0 0,1-1 0 0 0,-1 1 0 0 0,0 2 0 0 0,1 8 0 0 0,-4-5 128 0 0,1 1 0 0 0,-1-1 0 0 0,-1 1 0 0 0,0-1 0 0 0,0 0 0 0 0,-1 0 0 0 0,0 0 0 0 0,0 0 0 0 0,-1-1 0 0 0,0 0 0 0 0,-1 0 0 0 0,0 0 0 0 0,0 0 0 0 0,0-1 0 0 0,-1 0 0 0 0,-6 4-128 0 0,-9 2 0 0 0,22-12 0 0 0,-1-1 0 0 0,1 1 0 0 0,-1-1 0 0 0,0 1 0 0 0,1-1 0 0 0,-1 1 0 0 0,1 0 0 0 0,-1-1 0 0 0,1 1 0 0 0,-1-1 0 0 0,1 1 0 0 0,0 0 0 0 0,-1 0 0 0 0,1 0 0 0 0,0 0 0 0 0,-1 0 0 0 0,1 0 0 0 0,0 0 0 0 0,0 1 0 0 0,0-1 0 0 0,0 0 0 0 0,0 0 0 0 0,0 1 0 0 0,1 4 0 0 0,1 17 0 0 0,-5-9 0 0 0,1-9 0 0 0,0 0 0 0 0,0 0 0 0 0,-1 0 0 0 0,0 0 0 0 0,0-1 0 0 0,-1 1 0 0 0,1-1 0 0 0,-1 0 0 0 0,0 0 0 0 0,0 0 0 0 0,0-1 0 0 0,0 1 0 0 0,-1-1 0 0 0,-2 2 0 0 0,-11 5 0 0 0,0-1 0 0 0,0 0 0 0 0,-7 1 0 0 0,16-6 0 0 0,-6 1 12 0 0,0 0 0 0 0,0 0 0 0 0,0-2 0 0 0,-1 0 0 0 0,1-1 0 0 0,-1 0 0 0 0,-3-1-12 0 0,18-1-865 0 0,1 0-126 0 0,2 0-29 0 0,7 0-4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0.0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59 11975 0 0,'0'0'267'0'0,"0"0"42"0"0,0 0 17 0 0,0 0-28 0 0,2 0-196 0 0,3 3 102 0 0,0-1 1 0 0,1-1-1 0 0,-1 1 1 0 0,1-1 0 0 0,-1 0-1 0 0,1 0 1 0 0,0-1 0 0 0,-1 1-1 0 0,1-1 1 0 0,4-1-205 0 0,13-1 906 0 0,-1-1 0 0 0,4-2-906 0 0,5-1 656 0 0,78-5 969 0 0,-5 0-1581 0 0,-85 8-272 0 0,0-1-1 0 0,-1-1 1 0 0,1 0 0 0 0,4-3 228 0 0,-19 6-508 0 0,2-2-4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05.25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39 1054 4607 0 0,'0'0'102'0'0,"0"0"20"0"0,0 0 6 0 0,0 0 51 0 0,0 0 213 0 0,-1 0 96 0 0,-25 9 2749 0 0,24-9-2866 0 0,2 0 117 0 0,0 0 21 0 0,0 0-66 0 0,0 0-222 0 0,0 0 166 0 0,0 0 101 0 0,0 0 21 0 0,0 0-66 0 0,0 0-222 0 0,0 0 166 0 0,0 0 101 0 0,0 0 21 0 0,0 0-66 0 0,-1 1-294 0 0,-4 5-133 0 0,1-1-16 0 0,7-10 0 0 0,21-22 0 0 0,3-2 0 0 0,-22 22 89 0 0,1 1-1 0 0,0 0 1 0 0,0 0-1 0 0,1 0 1 0 0,4-2-89 0 0,-8 5 208 0 0,1 0 1 0 0,-1-1-1 0 0,1 0 1 0 0,-1 0-1 0 0,0 0 1 0 0,0-1-209 0 0,11-13 338 0 0,29-23-320 0 0,-25 24-19 0 0,0-1 0 0 0,1-3 1 0 0,14-16 0 0 0,2 2 0 0 0,2 2 0 0 0,8-5 0 0 0,-24 20 0 0 0,24-25 0 0 0,-40 38 0 0 0,1 0 0 0 0,-1 0 0 0 0,0-1 0 0 0,4-6 0 0 0,7-9 0 0 0,-10 16 0 0 0,-1 0 0 0 0,0 0 0 0 0,2 0 0 0 0,-2 2 0 0 0,0-1 0 0 0,0 0 0 0 0,-1-1 0 0 0,2-1 0 0 0,2-3 0 0 0,1 1 0 0 0,-1 0 0 0 0,4-2 0 0 0,3-3 0 0 0,49-41 0 0 0,27-31 0 0 0,-84 80 0 0 0,-5 4 0 0 0,0 0 0 0 0,-1 0 0 0 0,1-1 0 0 0,0 1 0 0 0,-1 0 0 0 0,1-1 0 0 0,-1 1 0 0 0,1-1 0 0 0,-1 0 0 0 0,1 0 0 0 0,2-3 0 0 0,7-11 0 0 0,8-3 0 0 0,-15 15 0 0 0,13-9 0 0 0,-15 12 0 0 0,22-18 0 0 0,-22 18 0 0 0,0 0 0 0 0,10-5 0 0 0,4-4 0 0 0,6-6 0 0 0,-20 14 0 0 0,-1 2 0 0 0,-1-1 0 0 0,1 0 0 0 0,-1 1 0 0 0,1-1 0 0 0,0 1 0 0 0,-1-1 0 0 0,1 1 0 0 0,0-1 0 0 0,0 1 0 0 0,-1-1 0 0 0,1 1 0 0 0,0 0 0 0 0,0-1 0 0 0,22-11 0 0 0,-16 8 0 0 0,0-1 0 0 0,-1 1 72 0 0,-5 3 299 0 0,-1 1 117 0 0,0 0 21 0 0,0 0-66 0 0,-1 1-294 0 0,-7 2-133 0 0,5-1-16 0 0,-4 7 0 0 0,3-5 0 0 0,-18 17 0 0 0,8-9 0 0 0,0-1 0 0 0,-15 9 0 0 0,8-6 0 0 0,18-11 0 0 0,-1 0 0 0 0,1 0 0 0 0,-1 1 0 0 0,1-1 0 0 0,0 1 0 0 0,0 0 0 0 0,-1 1 0 0 0,0 0 0 0 0,0-1 0 0 0,-3 4 0 0 0,-29 19 0 0 0,19-14 0 0 0,-11 11 0 0 0,-85 74 0 0 0,83-70 0 0 0,0-1 0 0 0,2 1 0 0 0,-5 9 0 0 0,2-3 0 0 0,-1-1 0 0 0,-27 20 0 0 0,-10 6 0 0 0,48-41 0 0 0,-17 12 0 0 0,36-28 0 0 0,0 0 0 0 0,-1 0 0 0 0,1 0 0 0 0,0 0 0 0 0,0 0 0 0 0,0 0 0 0 0,1 1 0 0 0,-1-1 0 0 0,-1 3 0 0 0,-5 8 0 0 0,0-3 0 0 0,-2-1 0 0 0,9-6 0 0 0,-10 8 0 0 0,11-11 0 0 0,0 1 0 0 0,0-1 0 0 0,0 0 0 0 0,-1 0 0 0 0,1 0 0 0 0,0 0 0 0 0,0 0 0 0 0,0 0 0 0 0,0 0 0 0 0,0 0 0 0 0,0 1 0 0 0,0-1 0 0 0,0 0 0 0 0,0 0 0 0 0,0 0 0 0 0,0 0 0 0 0,0 0 0 0 0,0 0 0 0 0,-1 0 0 0 0,1 0 0 0 0,0 0 0 0 0,0 0 0 0 0,0 0 0 0 0,0 0 0 0 0,0 0 0 0 0,0 0 0 0 0,0 0 0 0 0,0 0 0 0 0,-1 0 0 0 0,1 0 0 0 0,0 0 0 0 0,0 0 0 0 0,0 0 0 0 0,0 0 0 0 0,0 0 0 0 0,0 0 0 0 0,0 0 0 0 0,-1 0 0 0 0,1 0 0 0 0,0 0 0 0 0,0 0 0 0 0,0 0 0 0 0,0 0 0 0 0,0 0 0 0 0,0 0 0 0 0,0 0 0 0 0,0 0 0 0 0,-1 0 0 0 0,1 0 0 0 0,8-14 0 0 0,22-23 0 0 0,-19 24 0 0 0,0 0 0 0 0,1 1 0 0 0,1 0 0 0 0,4-3 0 0 0,1-1 0 0 0,9-10 0 0 0,-10 7 0 0 0,40-43 0 0 0,32-48 0 0 0,-70 86 0 0 0,0 0 0 0 0,1 1 0 0 0,8-5 0 0 0,13-16 0 0 0,-23 24 0 0 0,0 2 0 0 0,2-1 0 0 0,56-53 0 0 0,-59 54 0 0 0,66-63 0 0 0,-30 28 0 0 0,3-2 0 0 0,-13 18 0 0 0,-41 36 0 0 0,0 0 0 0 0,-1-1 0 0 0,1 1 0 0 0,0-1 0 0 0,-1 0 0 0 0,0 1 0 0 0,2-3 0 0 0,9-11 0 0 0,-5 9 0 0 0,-2 3 0 0 0,-4 5 0 0 0,-3 2 0 0 0,0 3 0 0 0,-8 15 0 0 0,-4 1 0 0 0,-8 10 0 0 0,16-25 0 0 0,0-1 0 0 0,0 1 0 0 0,0-1 0 0 0,-2 0 0 0 0,1 1 0 0 0,0 0 0 0 0,-3 3 0 0 0,4-3 0 0 0,-1-1 0 0 0,-6 7 0 0 0,-8 7 0 0 0,-31 35 0 0 0,-5 6 0 0 0,26-30 0 0 0,-16 23 0 0 0,-9 16 0 0 0,-14 19 0 0 0,37-48 0 0 0,-3-1 0 0 0,23-28 0 0 0,-9 8 0 0 0,-7 7 0 0 0,15-15 0 0 0,-1 0 0 0 0,0-1 0 0 0,-4 2 0 0 0,0 0 0 0 0,-16 14 0 0 0,20-14 0 0 0,-1-1 0 0 0,0 0 0 0 0,-12 5 0 0 0,6-3 0 0 0,0 1 0 0 0,-6 6 0 0 0,19-13 0 0 0,5-4 0 0 0,2-2 0 0 0,0 0 0 0 0,0-1 0 0 0,0 1 0 0 0,1 0 0 0 0,-1 0 0 0 0,0 1 0 0 0,-1 4 0 0 0,-1-4 0 0 0,5-9 0 0 0,-6-10 0 0 0,5-1 0 0 0,0 16 0 0 0,-1-1 0 0 0,1 1 0 0 0,0-1 0 0 0,0 0 0 0 0,0 1 0 0 0,0-1 0 0 0,0 1 0 0 0,0-1 0 0 0,0 0 0 0 0,1 1 0 0 0,-1-1 0 0 0,0 1 0 0 0,0-1 0 0 0,0 1 0 0 0,0-1 0 0 0,1 0 0 0 0,-1 1 0 0 0,0-1 0 0 0,1 1 0 0 0,-1-1 0 0 0,0 1 0 0 0,1-1 0 0 0,1-1 0 0 0,9-14 0 0 0,0 1 0 0 0,1 0 0 0 0,1 1 0 0 0,4-4 0 0 0,20-22 0 0 0,6-9 0 0 0,38-34 0 0 0,-41 43 0 0 0,23-32 0 0 0,24-25 0 0 0,82-77 0 0 0,-93 99 0 0 0,-72 71 0 0 0,6-7 0 0 0,0 0 0 0 0,1 1 0 0 0,1 1 0 0 0,-1-1 0 0 0,4 0 0 0 0,23-11 0 0 0,-29 16 0 0 0,-1-2 0 0 0,0 3 0 0 0,-8 4 0 0 0,0 0 0 0 0,0 0 0 0 0,0 0 0 0 0,1 0 0 0 0,-1-1 0 0 0,0 1 0 0 0,0 0 0 0 0,1 0 0 0 0,-1 0 0 0 0,0 0 0 0 0,1 0 0 0 0,-1 0 0 0 0,0 0 0 0 0,0 0 0 0 0,1 0 0 0 0,-1 0 0 0 0,0 0 0 0 0,1 0 0 0 0,-1 0 0 0 0,0 0 0 0 0,0 0 0 0 0,1 0 0 0 0,-1 0 0 0 0,0 1 0 0 0,0-1 0 0 0,1 1 0 0 0,-1-1 0 0 0,0 1 0 0 0,0 0 0 0 0,0-1 0 0 0,0 1 0 0 0,0-1 0 0 0,0 1 0 0 0,0-1 0 0 0,0 1 0 0 0,0 0 0 0 0,-1-1 0 0 0,1 1 0 0 0,0-1 0 0 0,0 1 0 0 0,0-1 0 0 0,-1 1 0 0 0,-4 13 0 0 0,2-8 0 0 0,0 0 0 0 0,0 0 0 0 0,0-1 0 0 0,-1 1 0 0 0,1-1 0 0 0,-1 0 0 0 0,-4 4 0 0 0,-8 11 0 0 0,-22 28 0 0 0,-3-1 0 0 0,-39 35 0 0 0,60-62 0 0 0,-128 137 0 0 0,49-51 0 0 0,35-41 1024 0 0,-3-4 0 0 0,-70 49-1024 0 0,132-107 0 0 0,1 0 0 0 0,-1 0 0 0 0,1 0 0 0 0,-1 0 0 0 0,0-1 0 0 0,-1 0 0 0 0,0-1 0 0 0,5-3 0 0 0,3-3 0 0 0,-2 5 0 0 0,4-8 0 0 0,0 0 0 0 0,1 0 0 0 0,0 1 0 0 0,0 0 0 0 0,0 0 0 0 0,6-5 0 0 0,3-5 0 0 0,22-24 0 0 0,36-32 0 0 0,-19 21 0 0 0,52-53 0 0 0,34-35 0 0 0,-95 96 42 0 0,9-3-42 0 0,11-11-918 0 0,-58 52 545 0 0,98-89 1622 0 0,-91 83-1249 0 0,1 0 0 0 0,2-4 0 0 0,-10 10 0 0 0,-1 1-64 0 0,-3 5-273 0 0,-2 0-138 0 0,0 0-33 0 0,9-2-2948 0 0,-9 2 2432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0.4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0 10135 0 0,'0'0'231'0'0,"0"0"29"0"0,0 0 19 0 0,-1 1-41 0 0,0 0-227 0 0,1 0-1 0 0,-1 0 0 0 0,1 0 0 0 0,-1 0 0 0 0,1 0 1 0 0,0 0-1 0 0,-1 0 0 0 0,1 0 0 0 0,0 1 1 0 0,0-1-1 0 0,-1 0 0 0 0,1 0 0 0 0,0 0 0 0 0,0 0 1 0 0,0 0-1 0 0,1 1-10 0 0,1 22 543 0 0,0-13-232 0 0,5 55 954 0 0,27 260 3612 0 0,-19-108-3757 0 0,-7-132-1120 0 0,-7-75-269 0 0,-1-9-1135 0 0,1-5-511 0 0,3-13-107 0 0,2-2-24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0.85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385 0 10135 0 0,'0'0'231'0'0,"0"0"29"0"0,0 0 19 0 0,2 0-41 0 0,5 0-112 0 0,-5 0 267 0 0,-2 2 106 0 0,1 3-413 0 0,-1-1 0 0 0,0 1 0 0 0,0-1 0 0 0,-1 0 0 0 0,1 1 0 0 0,-1-1 0 0 0,0 0 0 0 0,0 1 0 0 0,-1-1 1 0 0,1 0-1 0 0,-1 0 0 0 0,0 0 0 0 0,0 0 0 0 0,0 0-86 0 0,-7 9 281 0 0,0-1 1 0 0,0 0-1 0 0,-6 6-281 0 0,-3 4 2034 0 0,-11 20-2034 0 0,14-20 1409 0 0,-1 0 0 0 0,-4 2-1409 0 0,-39 45 337 0 0,44-54-337 0 0,1-1 0 0 0,-12 8 0 0 0,-2 2 0 0 0,-9 9-24 0 0,-24 23 1512 0 0,59-55-1045 0 0,5 0-294 0 0,11 3-152 0 0,0-1 0 0 0,0 0 1 0 0,0-1-1 0 0,1 0 0 0 0,10-1 3 0 0,1 0 473 0 0,6 3-473 0 0,83 10 1612 0 0,-58-7-1619 0 0,60 3 7 0 0,-74-7-312 0 0,-18-1-3397 0 0,5 2 3709 0 0,-18-2-7163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2.3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85 182 8287 0 0,'0'0'191'0'0,"-3"0"26"0"0,-7 0-79 0 0,4 1-85 0 0,1-1 0 0 0,0 0 0 0 0,-1 0 0 0 0,1-1 0 0 0,-1 1 0 0 0,1-1-53 0 0,-20-2 962 0 0,24 2-452 0 0,-7-2 514 0 0,60 12 2656 0 0,12 0-3680 0 0,69 2 591 0 0,-22-2-42 0 0,124 12 12 0 0,-187-18-454 0 0,241 19 389 0 0,-69-7-306 0 0,21 1-56 0 0,-150-9-118 0 0,71 7 52 0 0,73 7 172 0 0,-130-13-139 0 0,38 5 17 0 0,25 0-1 0 0,15 1 59 0 0,267 21 448 0 0,-380-31-510 0 0,-16 0-9 0 0,8-3-105 0 0,53 1 64 0 0,-104-3-46 0 0,1 0-1 0 0,0 0 1 0 0,6-3-18 0 0,-3 1 60 0 0,13-1-60 0 0,-6 1 86 0 0,0-1 1 0 0,0-1-1 0 0,13-5-86 0 0,-16 5 161 0 0,11-2 258 0 0,10-1-419 0 0,-16 4 162 0 0,1-1 0 0 0,10-4-162 0 0,2-1 89 0 0,-26 8-67 0 0,0-1-1 0 0,0 0 0 0 0,2-2-21 0 0,29-11-1 0 0,-19 7 56 0 0,21-10-55 0 0,-26 11 4 0 0,-1 1 0 0 0,1 0 0 0 0,3 1-4 0 0,24-9-2 0 0,76-28 66 0 0,38-4-64 0 0,-140 43 0 0 0,-1 0 0 0 0,2 2 0 0 0,14-3 0 0 0,-10 1 0 0 0,2 0 0 0 0,16-6 0 0 0,-18 4 0 0 0,1 2 0 0 0,13-1 0 0 0,10-2 0 0 0,2 1 74 0 0,-29 4 28 0 0,18-5-102 0 0,-17 3 0 0 0,12 0 0 0 0,16-3 0 0 0,15-2 0 0 0,-23 4 0 0 0,-10 2 0 0 0,16 1 0 0 0,3-1 0 0 0,-14 1 0 0 0,123-13 0 0 0,-134 13 0 0 0,25 1 0 0 0,-7 1 0 0 0,31 1 0 0 0,1 1 0 0 0,-10-3 0 0 0,-55 1 0 0 0,-1 1 0 0 0,1 0 0 0 0,4 1 0 0 0,-4 0 0 0 0,1 0 0 0 0,6-1 0 0 0,32 1 0 0 0,-29-1 0 0 0,-1 0 0 0 0,16-2 0 0 0,-3-3 0 0 0,-9 1 0 0 0,20 0 0 0 0,-34 3 0 0 0,0-2 0 0 0,0 1 0 0 0,0-1 0 0 0,0-1 0 0 0,3-1 0 0 0,1 0 0 0 0,1 1 0 0 0,0 0 0 0 0,0 0 0 0 0,0 2 0 0 0,0 0 0 0 0,0 0 0 0 0,0 1 0 0 0,15 3 0 0 0,-24-2 0 0 0,0-1 0 0 0,0 0 0 0 0,6 0 0 0 0,7 0 0 0 0,-11 0 0 0 0,0 0-196 0 0,-6 0-832 0 0,-2 0-397 0 0,0 0-1010 0 0,0 0-3705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2.7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8287 0 0,'0'0'382'0'0,"0"0"-8"0"0,0 0-170 0 0,0 0 176 0 0,0 0 107 0 0,0 0 22 0 0,0 0 3 0 0,2 0 0 0 0,31 6 457 0 0,0-1-306 0 0,-8-1-143 0 0,-17-3-60 0 0,0 0 0 0 0,7 3-460 0 0,16 4 592 0 0,-15-4-439 0 0,0 1 0 0 0,-1 0 0 0 0,12 6-153 0 0,-16-5 229 0 0,0-1 1 0 0,0 1-1 0 0,-1 1 0 0 0,0 0 1 0 0,0 1-1 0 0,-1 0 0 0 0,6 5-229 0 0,-6-3 215 0 0,0 1-1 0 0,0 0 1 0 0,-1 0-1 0 0,4 9-214 0 0,-9-14 99 0 0,-1-1 0 0 0,1 0 1 0 0,-1 1-1 0 0,0 0 0 0 0,-1-1 0 0 0,0 1 0 0 0,0 0 0 0 0,0 0 1 0 0,0 0-1 0 0,-1 0 0 0 0,0 0 0 0 0,-1 3-99 0 0,0-1 0 0 0,0 1 0 0 0,-1-1 0 0 0,0 0 0 0 0,-1 0 0 0 0,0 1 0 0 0,0-2 0 0 0,-1 1 0 0 0,0 0 0 0 0,0-1 0 0 0,-1 1 0 0 0,0-1 0 0 0,-12 16 0 0 0,-2-1 0 0 0,-13 12 0 0 0,17-19 0 0 0,-1-1 0 0 0,-9 5 0 0 0,8-6 0 0 0,12-9-124 0 0,1-1 0 0 0,-1 1-1 0 0,0-2 1 0 0,-1 1-1 0 0,0 0 125 0 0,4-2-255 0 0,0 0-1 0 0,-1 0 0 0 0,1-1 0 0 0,0 1 1 0 0,0 0-1 0 0,-1-1 0 0 0,1 0 0 0 0,0 0 0 0 0,-1 0 1 0 0,1 0-1 0 0,0 0 0 0 0,-1 0 0 0 0,1 0 1 0 0,-1-1 255 0 0,1 0-1534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3.5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399 42 6447 0 0,'0'0'298'0'0,"0"0"-10"0"0,0-2-118 0 0,0 0 137 0 0,0 0 1 0 0,-1 0-1 0 0,1 0 0 0 0,-1 0 0 0 0,1 1 0 0 0,-1-1 0 0 0,0 0 0 0 0,0 0 0 0 0,0 0 0 0 0,0 0 0 0 0,0 1 0 0 0,-2-2-307 0 0,0-1 247 0 0,3 3-150 0 0,-1 0 0 0 0,0 1 0 0 0,0-1-1 0 0,0 0 1 0 0,0 1 0 0 0,0-1-1 0 0,1 1 1 0 0,-1 0 0 0 0,0-1 0 0 0,0 1-1 0 0,0 0 1 0 0,0-1 0 0 0,0 1 0 0 0,-1 0-97 0 0,0 0 181 0 0,-4-2-83 0 0,-1 1 0 0 0,1 1-1 0 0,-1-1 1 0 0,1 1-1 0 0,-1 0 1 0 0,0 1 0 0 0,0 0-98 0 0,-6 0 285 0 0,1 2 0 0 0,0 0 0 0 0,-3 1-285 0 0,-10 4 630 0 0,1 2 0 0 0,0 0 0 0 0,1 2-1 0 0,0 0 1 0 0,-17 13-630 0 0,27-15 6 0 0,0 0 0 0 0,0 1 0 0 0,-3 4-6 0 0,10-7-1 0 0,-1-1 1 0 0,1 0 0 0 0,0 1 0 0 0,1 0-1 0 0,0 1 1 0 0,-1 2 0 0 0,4-8 0 0 0,1 0 0 0 0,0 1 0 0 0,0-1 0 0 0,0 1 0 0 0,0 0 0 0 0,0-1 0 0 0,1 1 0 0 0,-1 0 0 0 0,1-1 0 0 0,0 1 0 0 0,0 0 0 0 0,1-1 0 0 0,-1 1 0 0 0,1 0 0 0 0,-1-1 0 0 0,1 1 0 0 0,0 0 0 0 0,1-1 0 0 0,-1 1 0 0 0,1-1 0 0 0,-1 0 0 0 0,2 2 0 0 0,3 3 0 0 0,-1 0 0 0 0,1-1 0 0 0,1 0 0 0 0,-1 0 0 0 0,1 0 0 0 0,1-1 0 0 0,-1 0 0 0 0,2 0 0 0 0,46 33 0 0 0,24 11 0 0 0,-61-40 360 0 0,-1 1 0 0 0,-1 1 0 0 0,0 1 0 0 0,10 10-360 0 0,-23-20 52 0 0,0 0 0 0 0,-1 0 0 0 0,1 0 0 0 0,-1 0 0 0 0,0 1 0 0 0,0-1 0 0 0,0 1 0 0 0,0 0 0 0 0,0-1 0 0 0,-1 1 0 0 0,0 0 0 0 0,0 0 0 0 0,0 0 0 0 0,0 3-52 0 0,0-2 102 0 0,-1-1-1 0 0,0 1 1 0 0,-1 0-1 0 0,1-1 1 0 0,-1 1-1 0 0,0-1 1 0 0,0 1 0 0 0,0-1-1 0 0,-1 1 1 0 0,1-1-1 0 0,-1 0 1 0 0,0 0-1 0 0,0 1-101 0 0,-6 7 51 0 0,0-1 0 0 0,0 1-1 0 0,-1-2 1 0 0,0 1 0 0 0,0-1-1 0 0,-2 0 1 0 0,1-1 0 0 0,-1 0-1 0 0,0-1 1 0 0,-1 0 0 0 0,0-1-1 0 0,-5 2-50 0 0,-5 3 0 0 0,13-7 0 0 0,-1 0 0 0 0,0 0 0 0 0,0-1 0 0 0,0 0 0 0 0,-3-1 0 0 0,-6 2-67 0 0,6-2-1296 0 0,0 0 0 0 0,-11 5 1363 0 0,24-8-93 0 0,-1 0 1 0 0,1 0-1 0 0,-1 0 0 0 0,1 0 1 0 0,0 0-1 0 0,-1 0 0 0 0,1 0 1 0 0,-1 0-1 0 0,1 0 0 0 0,0-1 1 0 0,-1 1-1 0 0,1 0 0 0 0,-1 0 1 0 0,1 0-1 0 0,0 0 0 0 0,-1 0 1 0 0,1-1-1 0 0,0 1 0 0 0,-1 0 1 0 0,1 0-1 0 0,0-1 93 0 0,-2 0-3557 0 0,2 1 2021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4.3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 50 6447 0 0,'0'0'298'0'0,"0"0"-10"0"0,-1 1-188 0 0,-2 0-11 0 0,0-1 0 0 0,0 1 1 0 0,-1 0-1 0 0,1-1 0 0 0,-2 1-89 0 0,3-1 487 0 0,2 0 22 0 0,-5 0 293 0 0,5-1 2492 0 0,1-1-3166 0 0,0 0 1 0 0,1 0-1 0 0,-1 1 0 0 0,1-1 0 0 0,0 1 0 0 0,0-1 1 0 0,-1 1-1 0 0,1 0 0 0 0,0 0 0 0 0,0 0 0 0 0,2-1-128 0 0,26-11 1242 0 0,-29 13-1238 0 0,15-6 252 0 0,-1 2 0 0 0,1 0 0 0 0,0 1 0 0 0,0 0-256 0 0,-6 2 171 0 0,0 0 0 0 0,1 0-1 0 0,-1 1 1 0 0,1 1 0 0 0,-1 0-1 0 0,8 1-170 0 0,-12 0 0 0 0,0 0 0 0 0,0 0 0 0 0,1 1 0 0 0,-2 0 0 0 0,1 0 0 0 0,0 0 0 0 0,-1 1 0 0 0,1 0 0 0 0,-1 0 0 0 0,3 3 0 0 0,-7-6 0 0 0,0 0 0 0 0,0-1 0 0 0,0 2 0 0 0,0-1 0 0 0,-1 0 0 0 0,1 0 0 0 0,0 0 0 0 0,0 0 0 0 0,-1 0 0 0 0,1 1 0 0 0,-1-1 0 0 0,1 0 0 0 0,-1 1 0 0 0,1-1 0 0 0,-1 0 0 0 0,0 1 0 0 0,0-1 0 0 0,1 0 0 0 0,-1 1 0 0 0,0-1 0 0 0,0 1 0 0 0,-1-1 0 0 0,1 0 0 0 0,0 1 0 0 0,0-1 0 0 0,-1 0 0 0 0,1 1 0 0 0,-2 3 0 0 0,-1 1 0 0 0,1-1 0 0 0,-1 0 0 0 0,0 0 0 0 0,-1 0 0 0 0,1 0 0 0 0,-11 18 0 0 0,-10 22 0 0 0,21-37 0 0 0,3-6 0 0 0,0 1 0 0 0,0-1 0 0 0,0 1 0 0 0,0-1 0 0 0,1 0 0 0 0,-1 1 0 0 0,1-1 0 0 0,-1 0 0 0 0,1 0 0 0 0,1 2 0 0 0,0 3 0 0 0,1 0 0 0 0,0 0 0 0 0,1-1 0 0 0,0 1 0 0 0,0-1 0 0 0,0 0 0 0 0,1 0 0 0 0,4 4 0 0 0,9 13 0 0 0,-16-21 16 0 0,-1 0-1 0 0,0 0 0 0 0,0 0 0 0 0,0 1 1 0 0,0-1-1 0 0,0 0 0 0 0,0 1 0 0 0,-1-1 1 0 0,1 0-1 0 0,-1 1 0 0 0,0-1 0 0 0,1 1 1 0 0,-1-1-1 0 0,0 1 0 0 0,-1-1 0 0 0,1 1 1 0 0,0-1-1 0 0,-1 1 0 0 0,1-1 1 0 0,-1 0-1 0 0,0 1 0 0 0,0-1 0 0 0,0 0 1 0 0,0 1-1 0 0,0-1 0 0 0,0 0 0 0 0,-1 0 1 0 0,1 0-1 0 0,-2 1-15 0 0,0 1 209 0 0,-2 3-10 0 0,-1-1 1 0 0,1 1-1 0 0,-1-1 1 0 0,-1-1-1 0 0,1 1 1 0 0,-1-1-1 0 0,-1 0-199 0 0,-9 6 0 0 0,-1-2 0 0 0,0-1 0 0 0,-1 0 0 0 0,0-1 0 0 0,-3 0 0 0 0,18-6 0 0 0,-1 0 0 0 0,1 0 0 0 0,0-1 0 0 0,-1 1 0 0 0,1-1 0 0 0,-1 0 0 0 0,1 0 0 0 0,-4-1 0 0 0,1-1-269 0 0,5-1-1135 0 0,1-17-2533 0 0,1 18 1891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4.77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10135 0 0,'0'0'464'0'0,"0"0"-9"0"0,0 0-223 0 0,0 0 156 0 0,0 0 100 0 0,0 0 21 0 0,0 0 3 0 0,2 2 0 0 0,2 1-153 0 0,1 1 1 0 0,-1-1-1 0 0,1 1 0 0 0,0-1 0 0 0,4 1-359 0 0,30 14 857 0 0,-26-13-438 0 0,54 22 2237 0 0,43 9-2656 0 0,-100-32 0 0 0,0 0 0 0 0,0 1 0 0 0,7 4 0 0 0,-5-2 0 0 0,-4-3 4 0 0,-1 0 1 0 0,0 1-1 0 0,3 2-4 0 0,3 1-146 0 0,-11-7-550 0 0,0 0-257 0 0,5 6-58 0 0,-5-6-12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5.1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152 1 11975 0 0,'0'0'267'0'0,"0"0"42"0"0,0 0 17 0 0,0 0-28 0 0,0 0-126 0 0,-1 1 204 0 0,-25 48 2156 0 0,14-18-2154 0 0,1 0-1 0 0,2 1 1 0 0,-4 27-378 0 0,3-12 430 0 0,-11 65 1021 0 0,14-69-881 0 0,0 11 162 0 0,1-14 152 0 0,-3 9-884 0 0,2-16 8 0 0,2 1 0 0 0,1 22-8 0 0,3-52 0 0 0,-1 47 35 0 0,2-45-108 0 0,0 1 1 0 0,1-1-1 0 0,-1 0 0 0 0,1 0 1 0 0,1 0-1 0 0,0 4 73 0 0,-1-8-475 0 0,-1-2-33 0 0,0 0-72 0 0,2-2-285 0 0,3-2 124 0 0,-1 0-1 0 0,1 0 1 0 0,-1-1 0 0 0,2-2 741 0 0,7-10-5798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5.6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432 0 10135 0 0,'0'0'231'0'0,"0"0"29"0"0,0 0 19 0 0,0 0 37 0 0,0 0 125 0 0,0 0 58 0 0,0 1 11 0 0,-3 5-381 0 0,0-1-1 0 0,0 1 0 0 0,0-1 1 0 0,0 0-1 0 0,-1-1 0 0 0,-3 5-128 0 0,-28 26 1305 0 0,21-22 204 0 0,-9 10-1509 0 0,-13 17 1635 0 0,-31 25-1635 0 0,45-45 925 0 0,-58 47-317 0 0,57-47-672 0 0,-11 5 64 0 0,14-10 497 0 0,1 0 1 0 0,-8 9-498 0 0,26-24 34 0 0,1 0-1 0 0,-1 1 1 0 0,1-1 0 0 0,0 1 0 0 0,-1-1-1 0 0,1 1 1 0 0,0-1 0 0 0,-1 1 0 0 0,1-1-1 0 0,0 1 1 0 0,-1-1 0 0 0,1 1 0 0 0,0-1-1 0 0,0 1 1 0 0,0-1 0 0 0,0 1 0 0 0,0 0-1 0 0,0-1 1 0 0,0 1 0 0 0,0-1 0 0 0,0 1-1 0 0,0-1 1 0 0,0 1 0 0 0,0 0 0 0 0,0-1-1 0 0,0 1 1 0 0,0-1 0 0 0,0 1 0 0 0,1-1-1 0 0,-1 1 1 0 0,0-1 0 0 0,0 1 0 0 0,1-1-34 0 0,-1 1 3 0 0,6 7-3 0 0,-1-4 0 0 0,0 0 0 0 0,0-1 0 0 0,1 0 0 0 0,-1 0 0 0 0,2 0 0 0 0,12 6 0 0 0,13 10-117 0 0,19 10 1200 0 0,-2 2-1 0 0,0 3-1082 0 0,69 52 0 0 0,-89-65 0 0 0,-1-2 0 0 0,19 19 0 0 0,-22-16-34 0 0,-11-10-372 0 0,-1 0 0 0 0,0 0 0 0 0,5 8 406 0 0,-14-15-558 0 0,-1 1 0 0 0,1-1 1 0 0,-1 1-1 0 0,1 3 558 0 0,2 3-719 0 0,6 7-815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6.7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91 0 8287 0 0,'0'0'382'0'0,"0"0"-8"0"0,0 0-170 0 0,0 0 176 0 0,0 0 107 0 0,0 0 22 0 0,0 0 3 0 0,0 0 0 0 0,0 0 0 0 0,0 0 0 0 0,0 0-69 0 0,0 2-294 0 0,-6 13 2 0 0,1 1 0 0 0,0 0-1 0 0,1-1 1 0 0,0 10-151 0 0,-7 68 1034 0 0,3-17-607 0 0,5-54-418 0 0,-6 41 425 0 0,-4 4-434 0 0,-5 16 1171 0 0,17-78-2769 0 0,0 1 0 0 0,0-1 0 0 0,1 5 1598 0 0,0-9-612 0 0,-2 11-4356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14.1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311 880 4607 0 0,'0'0'102'0'0,"0"0"20"0"0,0 0 6 0 0,0 0 51 0 0,0 0 213 0 0,0 0 96 0 0,0 0 21 0 0,0 0-66 0 0,0 0-222 0 0,0 0 166 0 0,0 0 101 0 0,0 0 21 0 0,0 0-66 0 0,0 0-222 0 0,0 0 166 0 0,0 0 101 0 0,0 0 21 0 0,0 0-66 0 0,-1 0-294 0 0,-5-6-125 0 0,1-3-96 0 0,4 8-265 0 0,1 1-138 0 0,-6-3-475 0 0,1-2 800 0 0,-4-4 135 0 0,7 8 14 0 0,-5-3 1 0 0,1 4 0 0 0,-10 3 0 0 0,10-3 0 0 0,-12 2 0 0 0,15-1 0 0 0,0-1 0 0 0,1 1 0 0 0,-1 0 0 0 0,1-1 0 0 0,-1 1 0 0 0,1 1 0 0 0,0-1 0 0 0,-1 0 0 0 0,1 0 0 0 0,0 1 0 0 0,-2 1 0 0 0,-4 2 0 0 0,4-2 0 0 0,0 0 0 0 0,-1 0 0 0 0,1-1 0 0 0,0 1 0 0 0,-1-1 0 0 0,0-1 0 0 0,1 1 0 0 0,-1-1 0 0 0,-1 1 0 0 0,2-2 0 0 0,-10 4 0 0 0,10-3 5 0 0,-17 2 51 0 0,20-3-53 0 0,-13 0 809 0 0,13 0-304 0 0,-1 0-65 0 0,-5 1-294 0 0,-1-2-133 0 0,0 1-16 0 0,1 0 0 0 0,0-1 72 0 0,6 1 299 0 0,-1-1 117 0 0,-3-1 21 0 0,4 1-66 0 0,0 1-294 0 0,-10-9-133 0 0,5 6-16 0 0,0-1 0 0 0,0 2 72 0 0,5 1 299 0 0,1 1 117 0 0,0 0 21 0 0,0 0-66 0 0,2 0-424 0 0,0-1-1 0 0,0 0 1 0 0,0 0 0 0 0,0 0-1 0 0,0 0 1 0 0,0 0 0 0 0,0 0-1 0 0,-1 0 1 0 0,2-1-19 0 0,3-2-3 0 0,37-25 3 0 0,-27 18 0 0 0,-11 7 0 0 0,1 0 0 0 0,-1 1 0 0 0,5-2 0 0 0,30-14 0 0 0,-1-2 0 0 0,-1-2 0 0 0,21-17 0 0 0,-27 19 0 0 0,21-9 0 0 0,-19 11 0 0 0,15-12 0 0 0,6-12 0 0 0,-30 22 0 0 0,19-11 0 0 0,21-6 0 0 0,-15 9 0 0 0,54-35 1440 0 0,-48 35-832 0 0,27-25-608 0 0,-66 44 0 0 0,-10 6 0 0 0,0 0 0 0 0,0-1 0 0 0,4-3 0 0 0,-1 0 0 0 0,1 1 0 0 0,0 0 0 0 0,0 0 0 0 0,1 1 0 0 0,1 0 0 0 0,8-4 0 0 0,-1-1 0 0 0,6-5 0 0 0,-18 11 0 0 0,-5 2 0 0 0,4-4 0 0 0,-1 2 0 0 0,18-20 0 0 0,-17 19 0 0 0,31-32 0 0 0,-18 19 0 0 0,-9 7 0 0 0,3 3 0 0 0,-10 3 0 0 0,-3-2 0 0 0,-1 8 0 0 0,0 0 0 0 0,0 0 0 0 0,0-1 0 0 0,0 1 0 0 0,0 0 0 0 0,0 0 0 0 0,0 0 0 0 0,0 0 0 0 0,0-1 0 0 0,0 1 0 0 0,0 0 0 0 0,0 0 0 0 0,0 0 0 0 0,0-1 0 0 0,0 1 0 0 0,0 0 0 0 0,-1 0 0 0 0,1 0 0 0 0,0 0 0 0 0,0-1 0 0 0,0 1 0 0 0,0 0 0 0 0,0 0 0 0 0,0 0 0 0 0,-1 0 0 0 0,1 0 0 0 0,0 0 0 0 0,0-1 0 0 0,0 1 0 0 0,0 0 0 0 0,0 0 0 0 0,-1 0 0 0 0,1 0 0 0 0,0 0 0 0 0,0 0 0 0 0,0 0 0 0 0,-1 0 0 0 0,1 0 0 0 0,0 0 0 0 0,0 0 0 0 0,0 0 0 0 0,-1 0 0 0 0,1 0 0 0 0,0 0 0 0 0,0 0 0 0 0,0 0 0 0 0,0 0 0 0 0,-1 0 0 0 0,1 0 0 0 0,0 0 0 0 0,0 0 0 0 0,0 0 0 0 0,-1 0 0 0 0,1 1 0 0 0,0-1 0 0 0,0 0 0 0 0,0 0 0 0 0,0 0 0 0 0,0 0 0 0 0,-1 0 0 0 0,1 0 0 0 0,0 1 0 0 0,0-1 0 0 0,0 0 0 0 0,-12 7 0 0 0,10-4 0 0 0,0 0 0 0 0,-112 99 2048 0 0,45-47-2048 0 0,-81 63 0 0 0,116-91 0 0 0,12-10 0 0 0,1 1 0 0 0,-8 8 0 0 0,-34 37 0 0 0,-24 24 0 0 0,76-74 0 0 0,-1 0 0 0 0,0 0 0 0 0,0-1 0 0 0,-13 10 0 0 0,-12 8 0 0 0,21-16 0 0 0,-9 6 0 0 0,19-17 0 0 0,0 0 0 0 0,-1 0 0 0 0,1 0 0 0 0,-1-1 0 0 0,-3 1 0 0 0,-2 1 0 0 0,-15 4 0 0 0,9-2 0 0 0,0 0 0 0 0,0 1 0 0 0,-10 6 0 0 0,20-9 0 0 0,-1 0 0 0 0,0-1 0 0 0,-7 2 0 0 0,6-2 0 0 0,0 0 0 0 0,0 1 0 0 0,0 0 0 0 0,-12 8 0 0 0,-21 13 0 0 0,38-21 0 0 0,2-2 0 0 0,0 0 0 0 0,1 0 0 0 0,-1 0 0 0 0,0-1 0 0 0,0 1 0 0 0,0-1 0 0 0,-27 11 0 0 0,24-10 0 0 0,-3 2 0 0 0,-10 6 0 0 0,5-1 0 0 0,-6 4 0 0 0,10-8 0 0 0,-1 2 0 0 0,20-13 0 0 0,0-1 0 0 0,0 0 0 0 0,-1 0 0 0 0,5-4 0 0 0,-1 0 0 0 0,14-6 0 0 0,60-39 0 0 0,50-44 0 0 0,-86 61 0 0 0,0 0 0 0 0,-3-3 0 0 0,27-22 0 0 0,-53 47 0 0 0,1 1 0 0 0,16-7 0 0 0,85-45 0 0 0,-49 26 0 0 0,-16 9 0 0 0,8-1 0 0 0,-40 21 0 0 0,8-6 0 0 0,14-8 0 0 0,-26 14 0 0 0,0 0 0 0 0,-1-2 0 0 0,12-10 0 0 0,-30 23 0 0 0,6-6 0 0 0,-7 7 0 0 0,10-4 0 0 0,-7 3 0 0 0,15-9 0 0 0,-14 7 0 0 0,-4 2 0 0 0,0 0 0 0 0,0 0 0 0 0,0 1 0 0 0,0-1 0 0 0,1 1 0 0 0,-1 0 0 0 0,1-1 0 0 0,17-10 0 0 0,6-5 0 0 0,10-7 0 0 0,-8 4 0 0 0,-28 20 0 0 0,1 0 0 0 0,-1 0 0 0 0,0 0 0 0 0,0 0 0 0 0,0 0 0 0 0,1-1 0 0 0,-1 1 0 0 0,0 0 0 0 0,0 0 0 0 0,0 0 0 0 0,0-1 0 0 0,1 1 0 0 0,-1 0 0 0 0,0 0 0 0 0,0 0 0 0 0,0-1 0 0 0,0 1 0 0 0,0 0 0 0 0,0 0 0 0 0,0-1 0 0 0,0 1 0 0 0,0 0 0 0 0,-1-2 0 0 0,0 2 0 0 0,1 0 0 0 0,-1 0 0 0 0,0 0 0 0 0,0 0 0 0 0,0 0 0 0 0,1 0 0 0 0,-1 1 0 0 0,0-1 0 0 0,0 0 0 0 0,1 0 0 0 0,-1 1 0 0 0,0-1 0 0 0,1 0 0 0 0,-1 1 0 0 0,-11 5 0 0 0,0 1 0 0 0,-10 7 0 0 0,4-2 0 0 0,4-3 0 0 0,-65 45 0 0 0,10-4 0 0 0,-85 65 0 0 0,84-69 0 0 0,29-20 0 0 0,-8 9 0 0 0,-88 77 0 0 0,-17 26 0 0 0,121-109 0 0 0,-2-1 0 0 0,-32 20 0 0 0,56-41 0 0 0,-1-1 0 0 0,0 0 0 0 0,-7 1 0 0 0,3-1 0 0 0,-12 7 0 0 0,-20 7 0 0 0,28-11 0 0 0,12-5 0 0 0,0 0 0 0 0,0 0 0 0 0,0 1 0 0 0,1 0 0 0 0,-1 0 0 0 0,-6 5 0 0 0,89-61 0 0 0,-29 18 0 0 0,-3-1 0 0 0,0-2 0 0 0,28-33 0 0 0,102-95 0 0 0,-54 69 0 0 0,-28 34 0 0 0,-28 20 0 0 0,18-11 0 0 0,-7 6 0 0 0,-32 18 0 0 0,28-12 0 0 0,-61 35 0 0 0,0-1 0 0 0,0 0 0 0 0,2-3 0 0 0,-3 2 0 0 0,1 1 0 0 0,0 0 0 0 0,1 0 0 0 0,-8 5 0 0 0,0-1 0 0 0,0 1 0 0 0,0 0 0 0 0,0-1 0 0 0,0 0 0 0 0,0 1 0 0 0,16-15 0 0 0,-10 10 0 0 0,-3 0 0 0 0,1 0 0 0 0,-6 6 0 0 0,0 0 0 0 0,0 0 0 0 0,1-1 0 0 0,-1 1 0 0 0,0 0 0 0 0,0 0 0 0 0,0-1 0 0 0,0 1 0 0 0,0 0 0 0 0,0-1 0 0 0,1 1 0 0 0,-1 0 0 0 0,0-1 0 0 0,0 1 0 0 0,0 0 0 0 0,0-1 0 0 0,0 1 0 0 0,0 0 0 0 0,0-1 0 0 0,0 1 0 0 0,0 0 0 0 0,-1-1 0 0 0,1 1 0 0 0,0 0 0 0 0,0 0 0 0 0,-1-1 0 0 0,1 1 0 0 0,0 0 0 0 0,0 0 0 0 0,-1-1 0 0 0,1 1 0 0 0,0 0 0 0 0,-1 0 0 0 0,1 0 0 0 0,0 0 0 0 0,-1 0 0 0 0,1-1 0 0 0,0 1 0 0 0,-1 0 0 0 0,1 0 0 0 0,-1 0 0 0 0,-14 0 0 0 0,8 2 0 0 0,0 1-201 0 0,6-2-850 0 0,1-1-385 0 0,-1 0-78 0 0,-4 2-20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7.0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53 11975 0 0,'0'0'267'0'0,"0"0"42"0"0,0 0 17 0 0,0 0-28 0 0,-1-1-196 0 0,-2-7-92 0 0,2-3-10 0 0,0 0 0 0 0,4 0-65 0 0,2 2-278 0 0,-4 8-133 0 0,-1 1-486 0 0,0 0-1916 0 0,0 0-822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7.8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367 548 8287 0 0,'0'0'191'0'0,"-1"-2"26"0"0,1-3-125 0 0,-1 1 0 0 0,0-1 0 0 0,-1 0 0 0 0,1 0 0 0 0,-1 1 0 0 0,0-1 0 0 0,0 1 0 0 0,-1 0 0 0 0,1-1 0 0 0,-3-2-92 0 0,4 6 126 0 0,0 0 0 0 0,-1-1 0 0 0,1 1 0 0 0,-1 0 0 0 0,1 0 0 0 0,-1 0 0 0 0,1 0 0 0 0,-1 0 0 0 0,1 1 0 0 0,-2-1-126 0 0,-2-2 191 0 0,-2 0-45 0 0,-1 0 0 0 0,1 1 0 0 0,-1 0 0 0 0,1 0 0 0 0,-1 0 0 0 0,0 1 0 0 0,0 0-1 0 0,0 1 1 0 0,0 0 0 0 0,0 0 0 0 0,-4 1-146 0 0,7 0 69 0 0,0 0-1 0 0,0 1 1 0 0,1-1-1 0 0,-1 1 1 0 0,1 0-1 0 0,-1 1 1 0 0,1-1-1 0 0,0 1-68 0 0,-12 6 60 0 0,8-5-60 0 0,1 1 0 0 0,-1 0 0 0 0,1 0 0 0 0,0 1 0 0 0,0 0 0 0 0,1 1 0 0 0,0-1 0 0 0,0 1 0 0 0,0 2 0 0 0,-4 4 0 0 0,1 0 0 0 0,1 1 0 0 0,1 0 0 0 0,-5 12 0 0 0,1-1 85 0 0,-1 2 479 0 0,2-1-1 0 0,-4 17-563 0 0,12-35 84 0 0,0 1-1 0 0,0-1 1 0 0,1 1 0 0 0,0 0-1 0 0,1-1 1 0 0,0 1-1 0 0,0 0 1 0 0,1-1 0 0 0,0 1-1 0 0,2 4-83 0 0,2 2 0 0 0,2-4 0 0 0,-5-9 0 0 0,0 0 0 0 0,1 0 0 0 0,-1 0 0 0 0,1-1 0 0 0,-1 1 0 0 0,1-1 0 0 0,0 1 0 0 0,-1-1 0 0 0,1 0 0 0 0,0 0 0 0 0,0 0 0 0 0,0-1 0 0 0,0 1 0 0 0,0-1 0 0 0,0 1 0 0 0,0-1 0 0 0,0 0 0 0 0,0 0 0 0 0,0-1 0 0 0,0 1 0 0 0,0 0 0 0 0,0-1 0 0 0,0 0 0 0 0,0 0 0 0 0,7-2 0 0 0,0-1 0 0 0,0-1 0 0 0,-1 0 0 0 0,1 0 0 0 0,-1-1 0 0 0,0 0 0 0 0,0-1 0 0 0,-1 0 0 0 0,21-19 0 0 0,3-2 0 0 0,12-16 0 0 0,-35 34 0 0 0,0-1 0 0 0,0 0 0 0 0,-1 0 0 0 0,-1-1 0 0 0,0 0 0 0 0,3-7 0 0 0,29-67 0 0 0,-10 26 0 0 0,13-43 0 0 0,-35 82 0 0 0,-1 0 0 0 0,-1 0 0 0 0,-1-1 0 0 0,0 1 0 0 0,-2-1 0 0 0,-1 0 0 0 0,0-2 0 0 0,-4-61 72 0 0,-9-60-72 0 0,12 143 371 0 0,0 2-312 0 0,-1 0 0 0 0,1 0 0 0 0,0-1-1 0 0,0 1 1 0 0,0 0 0 0 0,0 0 0 0 0,0-1 0 0 0,0 1 0 0 0,-1 0 0 0 0,1 0-1 0 0,0 0 1 0 0,0-1 0 0 0,0 1 0 0 0,0 0 0 0 0,-1 0 0 0 0,1 0 0 0 0,0 0-1 0 0,0 0 1 0 0,0-1 0 0 0,-1 1 0 0 0,1 0 0 0 0,0 0 0 0 0,0 0 0 0 0,-1 0 0 0 0,1 0-1 0 0,0 0 1 0 0,-1 0-59 0 0,-8 98 543 0 0,5 1 0 0 0,3-1 1 0 0,6 23-544 0 0,25 167-229 0 0,-26-256 727 0 0,23 144-333 0 0,-7-85-505 0 0,-13-65-1591 0 0,1 0 0 0 0,6 10 1931 0 0,-2-13-1534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9.5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97 42 6447 0 0,'0'0'142'0'0,"-1"0"22"0"0,-3-2-85 0 0,0 1 1 0 0,-1-1 0 0 0,1 1 0 0 0,-1 1-1 0 0,1-1 1 0 0,-1 0 0 0 0,0 1-1 0 0,1 0-79 0 0,-2 0 631 0 0,1 0 0 0 0,-1-1-1 0 0,1 0 1 0 0,-1 0-1 0 0,1 0 1 0 0,-2-1-631 0 0,5 1 26 0 0,-12-3 439 0 0,14 4-417 0 0,0 0 0 0 0,0 0 1 0 0,0 0-1 0 0,0 0 0 0 0,0 0 1 0 0,0 0-1 0 0,1 0 0 0 0,-1 0 1 0 0,0 0-1 0 0,0 0 0 0 0,0 0 1 0 0,0 0-1 0 0,0 0 1 0 0,0-1-1 0 0,0 1 0 0 0,0 0 1 0 0,0 0-1 0 0,0 0 0 0 0,0 0 1 0 0,0 0-1 0 0,0 0 0 0 0,0 0 1 0 0,0 0-1 0 0,0 0 0 0 0,0 0 1 0 0,0 0-1 0 0,0 0 0 0 0,0 0 1 0 0,0 0-1 0 0,0 0 0 0 0,0 0 1 0 0,0 0-1 0 0,0 0 0 0 0,0 0 1 0 0,0 0-1 0 0,0 0 1 0 0,0 0-1 0 0,0 0 0 0 0,0 0 1 0 0,0 0-1 0 0,0 0 0 0 0,0 0 1 0 0,0-1-1 0 0,0 1 0 0 0,0 0 1 0 0,0 0-1 0 0,0 0 0 0 0,0 0 1 0 0,0 0-1 0 0,0 0 0 0 0,-1 0 1 0 0,1 0-1 0 0,0 0 0 0 0,0 0 1 0 0,0 0-1 0 0,0 0 0 0 0,0 0 1 0 0,0 0-1 0 0,0 0 1 0 0,0 0-49 0 0,7-2 1262 0 0,14-4-980 0 0,-9 4 375 0 0,-1-1-508 0 0,0 1 0 0 0,1 1 1 0 0,-1 0-1 0 0,3 1-149 0 0,10-2 11 0 0,-7 1-12 0 0,-1 1 0 0 0,0 0 1 0 0,1 1-1 0 0,-1 1 0 0 0,0 0 0 0 0,0 2 0 0 0,2 0 1 0 0,-5 0 9 0 0,-1 0-1 0 0,0 1 1 0 0,0 1 0 0 0,0-1-1 0 0,0 2 1 0 0,-1 0 0 0 0,0 0 0 0 0,-1 1-1 0 0,1 1-8 0 0,0 0 105 0 0,-1 0 0 0 0,-1 1 0 0 0,0 0 0 0 0,0 0 0 0 0,-1 1 0 0 0,-1 0 0 0 0,1 0 0 0 0,-2 1 0 0 0,0 0 0 0 0,0 0 0 0 0,-1 0 0 0 0,0 1 0 0 0,-1 0 0 0 0,-1 0 0 0 0,2 10-105 0 0,-3-10-197 0 0,-1 0 0 0 0,0 0 0 0 0,0 0 1 0 0,-1 0-1 0 0,-1 0 0 0 0,0 0 0 0 0,-1-1 0 0 0,0 3 197 0 0,-4 10 1 0 0,2-5 127 0 0,-1-1 0 0 0,-1 0 1 0 0,-4 9-129 0 0,-4 10 782 0 0,11-27-689 0 0,0-1 1 0 0,-1 0-1 0 0,-1 1 1 0 0,-3 5-94 0 0,-1-3-142 0 0,-1 0 0 0 0,0 0 1 0 0,-1-1-1 0 0,0 0 1 0 0,-1-1-1 0 0,0 0 1 0 0,-1-1-1 0 0,0 0 0 0 0,-1-1 1 0 0,0 0-1 0 0,-14 5 142 0 0,23-12 0 0 0,0 0 0 0 0,0 0 0 0 0,0 0 0 0 0,-1-1 0 0 0,1 0 0 0 0,0 0 0 0 0,-1 0 0 0 0,1 0 0 0 0,-1-1 0 0 0,1 0 0 0 0,-1-1 0 0 0,1 1 0 0 0,-1-1 0 0 0,1 0 0 0 0,0 0 0 0 0,-5-2 0 0 0,5 2 0 0 0,1-1 0 0 0,0 0 0 0 0,0 0 0 0 0,0-1 0 0 0,0 1 0 0 0,0-1 0 0 0,0 0 0 0 0,1 0 0 0 0,-1 0 0 0 0,1 0 0 0 0,0-1 0 0 0,0 1 0 0 0,0-1 0 0 0,1 0 0 0 0,-1 0 0 0 0,1 0 0 0 0,0 0 0 0 0,0 0 0 0 0,-1-4 0 0 0,0-1 0 0 0,1 1 0 0 0,0-1 0 0 0,1 0 0 0 0,-1 0 0 0 0,2 0 0 0 0,0 1 0 0 0,0-1 0 0 0,0 0 0 0 0,1 0 0 0 0,1-2 0 0 0,3-13 0 0 0,0 0 0 0 0,2 1 0 0 0,2-2 0 0 0,-1 6 0 0 0,0 0 0 0 0,2 1 0 0 0,0 0 0 0 0,1 1 0 0 0,0 0 0 0 0,4-2 0 0 0,-10 13 0 0 0,1 0 0 0 0,-1 0 0 0 0,1 1 0 0 0,0 0 0 0 0,1 0 0 0 0,-1 0 0 0 0,1 1 0 0 0,0 0 0 0 0,0 0 0 0 0,1 1 0 0 0,-1-1 0 0 0,1 2 0 0 0,-1-1 0 0 0,1 1 0 0 0,0 0 0 0 0,2 1 0 0 0,4-1 0 0 0,0 0 0 0 0,0 1 0 0 0,0 1 0 0 0,0 1 0 0 0,0 0 0 0 0,0 0 0 0 0,0 1 0 0 0,12 4 0 0 0,-13-2 0 0 0,-1 0 0 0 0,1 0 0 0 0,-1 1 0 0 0,4 3 0 0 0,-11-5 0 0 0,0 0 0 0 0,0 0 0 0 0,0 0 0 0 0,-1 1 0 0 0,1 0 0 0 0,-1 0 0 0 0,0 0 0 0 0,0 0 0 0 0,0 1 0 0 0,2 4 0 0 0,0 2 5 0 0,0 0 0 0 0,0 0 0 0 0,-1 1 0 0 0,1 6-5 0 0,12 48-88 0 0,-7-23-709 0 0,-6-21-1187 0 0,-5-20 961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40.1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3 10135 0 0,'0'0'231'0'0,"0"0"29"0"0,0 0 19 0 0,-1 0-41 0 0,-3-2-112 0 0,3 1 267 0 0,1 1 106 0 0,-1 1-409 0 0,1 0 1 0 0,0 0 0 0 0,0 0 0 0 0,-1 0-1 0 0,1 0 1 0 0,0-1 0 0 0,0 1 0 0 0,0 0 0 0 0,0 0-1 0 0,1 1-90 0 0,-1-1 115 0 0,0 7 226 0 0,1 1 0 0 0,1-1-1 0 0,-1 0 1 0 0,1 1 0 0 0,2 1-341 0 0,2 15 440 0 0,-1-4-443 0 0,2 12 40 0 0,2 0 1 0 0,11 28-38 0 0,51 123 1960 0 0,-53-131-1944 0 0,-2 0-16 0 0,0 1 0 0 0,-3-6-15 0 0,-5-18 473 0 0,5 9-458 0 0,-4-8 736 0 0,-8-24-738 0 0,2 1-1 0 0,-1-1 0 0 0,1 0 0 0 0,0 0 1 0 0,0 0-1 0 0,3 5 3 0 0,8 6-941 0 0,-14-18 934 0 0,1 0 0 0 0,-1 0 1 0 0,0 0-1 0 0,1 0 0 0 0,-1 0 1 0 0,1 0-1 0 0,-1 1 1 0 0,1-1-1 0 0,-1 0 0 0 0,0 0 1 0 0,1 0-1 0 0,-1-1 1 0 0,1 1-1 0 0,-1 0 0 0 0,1 0 1 0 0,-1 0-1 0 0,0 0 0 0 0,1 0 1 0 0,-1 0-1 0 0,1 0 1 0 0,-1-1-1 0 0,0 1 0 0 0,1 0 7 0 0,0-1-13 0 0,0 1 73 0 0,1-1 0 0 0,0 0 0 0 0,-1 0 0 0 0,1 0 0 0 0,-1 0 1 0 0,1-1-1 0 0,-1 1 0 0 0,1 0 0 0 0,-1-1 0 0 0,0 1 0 0 0,1-1 0 0 0,-1 1 0 0 0,0-1 0 0 0,0-1-60 0 0,12-26 986 0 0,-10 20-964 0 0,-1 0 1 0 0,0-1-1 0 0,-1 1 0 0 0,0-1 1 0 0,0 1-1 0 0,-1-1 1 0 0,-1-7-23 0 0,1-12 8 0 0,15-184 1432 0 0,-9 175-831 0 0,3-10-609 0 0,1 0-1 0 0,-4 23 1 0 0,2 0 0 0 0,0 1 0 0 0,1 0 0 0 0,11-18 0 0 0,-4 6 0 0 0,-6 14 154 0 0,7-10-154 0 0,-14 26-277 0 0,1 0 1 0 0,0 0-1 0 0,0 1 1 0 0,0-1-1 0 0,1 1 0 0 0,0 0 1 0 0,2-1 276 0 0,-6 5-2103 0 0,-1 1-4380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41.7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1 179 9991 0 0,'0'0'456'0'0,"0"0"-8"0"0,0 0-216 0 0,0 0 163 0 0,0 0 100 0 0,0 0 17 0 0,0 0-43 0 0,0 0-205 0 0,0 0-88 0 0,0 0-16 0 0,0 0-21 0 0,2 1-71 0 0,23 10 22 0 0,-11-6-74 0 0,57 2 83 0 0,-52-6 47 0 0,1 0 1 0 0,13-2-147 0 0,1 0 242 0 0,-1-1 178 0 0,-1-1 0 0 0,18-4-420 0 0,15-2 458 0 0,48-6 317 0 0,71-5 102 0 0,-101 11-417 0 0,0-3-460 0 0,73-9 198 0 0,-31 10-103 0 0,119-7 107 0 0,-166 14-86 0 0,13-5-116 0 0,-12 0 119 0 0,12 4-119 0 0,-23 2 70 0 0,6-3-70 0 0,-26 3 80 0 0,31 2-80 0 0,-15 1 63 0 0,-35 0-47 0 0,111-6 285 0 0,-111 4-207 0 0,1 0-1 0 0,-1 2 0 0 0,15 3-93 0 0,-21-1 47 0 0,1 1 28 0 0,-1-1 1 0 0,2-2-76 0 0,19-1 112 0 0,61 1 162 0 0,56 16 221 0 0,-98-8-127 0 0,0-2 1 0 0,39-3-369 0 0,-89-3 38 0 0,186-3 308 0 0,-162 3-317 0 0,23 1 14 0 0,9 3-43 0 0,-19 1 22 0 0,1-3-1 0 0,0-2 0 0 0,7-3-21 0 0,208-5 34 0 0,-191 7-4 0 0,308 2 34 0 0,-286 0-35 0 0,80 2 59 0 0,10-2-21 0 0,-60-2 9 0 0,-41 0 200 0 0,81-12-276 0 0,-112 8 61 0 0,1 3-1 0 0,-1 2 1 0 0,1 3 0 0 0,9 3-61 0 0,-37-4 45 0 0,0-2 0 0 0,18-1-45 0 0,9-1 27 0 0,130 7 37 0 0,-150-5-42 0 0,0 0 0 0 0,4-3-22 0 0,-12 1 56 0 0,0 1 1 0 0,0 1-1 0 0,1 2 0 0 0,1 1-56 0 0,-6 0 82 0 0,0-1-1 0 0,0-1 0 0 0,15-1-81 0 0,30 0 191 0 0,-42 3-123 0 0,-20-2-48 0 0,1 0 1 0 0,-1 0-1 0 0,0-1 0 0 0,0 0-20 0 0,6-2 39 0 0,0 0-1 0 0,0 0 1 0 0,-1-1-1 0 0,1 0 1 0 0,4-3-39 0 0,9-3 34 0 0,-23 9-31 0 0,0-1 1 0 0,0 1-1 0 0,0-1 0 0 0,0 1 0 0 0,0 0 0 0 0,1 0 0 0 0,-1 0 1 0 0,0 0-1 0 0,1 1-3 0 0,2-1 6 0 0,0 0 0 0 0,0 0-1 0 0,0 0 1 0 0,0 0 0 0 0,-1-1 0 0 0,5-1-6 0 0,2 0 0 0 0,-7 2 0 0 0,0-1 0 0 0,0 1 0 0 0,1-1 0 0 0,-2-1 0 0 0,1 1 0 0 0,0 0 0 0 0,0-1 0 0 0,3-2 0 0 0,-1 0 0 0 0,0 1 0 0 0,0-1 0 0 0,1 1 0 0 0,-1 0 0 0 0,0 1 0 0 0,1-1 0 0 0,5 0 0 0 0,4 0 0 0 0,-12 3 0 0 0,0 1 0 0 0,4 0 0 0 0,-4-1 0 0 0,-1 1 0 0 0,0-1 0 0 0,0 0 0 0 0,0 0 0 0 0,0 0 0 0 0,1 0 0 0 0,-1-1 0 0 0,8 0 0 0 0,2 0 0 0 0,0 4 0 0 0,1 2-28 0 0,-10-2-40 0 0,-4-3 65 0 0,0 0-1 0 0,0 0 1 0 0,0 0 0 0 0,0 0-1 0 0,0 1 1 0 0,0-1-1 0 0,1 0 1 0 0,-1 0 0 0 0,0 0-1 0 0,0 0 1 0 0,0 0-1 0 0,0 0 1 0 0,0 0 0 0 0,1 0-1 0 0,-1 0 1 0 0,0 0-1 0 0,0 0 1 0 0,0 0 0 0 0,0 0-1 0 0,1 1 1 0 0,-1-1-1 0 0,0 0 1 0 0,0 0 0 0 0,0-1-1 0 0,0 1 1 0 0,0 0-1 0 0,1 0 1 0 0,-1 0 0 0 0,0 0-1 0 0,0 0 1 0 0,0 0 3 0 0,0 0-7 0 0,1 0 0 0 0,-1 0 1 0 0,0 0-1 0 0,0 0 1 0 0,0 1-1 0 0,1-1 0 0 0,-1 0 1 0 0,0 0-1 0 0,0 0 0 0 0,0 0 1 0 0,1 0-1 0 0,-1 0 0 0 0,0 1 1 0 0,0-1-1 0 0,0 0 0 0 0,0 0 1 0 0,0 0-1 0 0,1 0 0 0 0,-1 1 1 0 0,0-1-1 0 0,0 0 0 0 0,0 0 1 0 0,0 0-1 0 0,0 1 0 0 0,0-1 1 0 0,0 0-1 0 0,0 0 7 0 0,0 0-20 0 0,0 1 1 0 0,0-1-1 0 0,0 0 1 0 0,1 0-1 0 0,-1 0 1 0 0,0 1-1 0 0,0-1 1 0 0,0 0-1 0 0,0 0 1 0 0,0 0-1 0 0,0 0 1 0 0,0 1-1 0 0,1-1 1 0 0,-1 0-1 0 0,0 0 1 0 0,0 0-1 0 0,0 0 1 0 0,0 0-1 0 0,1 1 1 0 0,-1-1-1 0 0,0 0 1 0 0,0 0-1 0 0,0 0 1 0 0,0 0-1 0 0,1 0 1 0 0,-1 0-1 0 0,0 0 20 0 0,2 2-212 0 0,6 7-4 0 0,-7-7-15 0 0,-1-2-61 0 0,1 1 167 0 0,-1-1 0 0 0,0 1 0 0 0,1-1-1 0 0,-1 1 1 0 0,0-1 0 0 0,1 1 0 0 0,-1-1-1 0 0,0 1 1 0 0,1-1 0 0 0,-1 1 0 0 0,1-1-1 0 0,-1 0 1 0 0,1 1 0 0 0,-1-1 0 0 0,1 0-1 0 0,0 1 126 0 0,11 6-3254 0 0,-9-5 3207 0 0,-1-1-598 0 0,-2-1-10 0 0,9 3-1794 0 0,-9-3 1522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42.5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127 49 3223 0 0,'-2'-1'240'0'0,"-5"-3"-128"0"0,3 2 128 0 0,0 0 0 0 0,-1 0 0 0 0,1 0-1 0 0,0 0 1 0 0,-1 1 0 0 0,-2-1-240 0 0,1 1 2022 0 0,0-1 1 0 0,1 1-1 0 0,-5-3-2022 0 0,-7-2 941 0 0,-2-1-146 0 0,18 6-543 0 0,-1 1-185 0 0,1-1 1 0 0,-1 1-1 0 0,0-1 0 0 0,0 1 1 0 0,1-1-1 0 0,-1 0 1 0 0,0 1-1 0 0,1-1 1 0 0,-1-1-68 0 0,0 2 83 0 0,0-1 141 0 0,2 1 0 0 0,0 0 0 0 0,0 0 0 0 0,0 0 0 0 0,0 0 0 0 0,0 0-2 0 0,0 0-13 0 0,0 0-8 0 0,0 0-1 0 0,0 0 0 0 0,0 0 0 0 0,2 3 0 0 0,4 5 59 0 0,1 1 0 0 0,0-1-1 0 0,6 6-258 0 0,-4-8 115 0 0,0 1-1 0 0,0-1 1 0 0,0 0 0 0 0,1-1-1 0 0,0 0 1 0 0,0 0-1 0 0,4 1-114 0 0,4 1 324 0 0,13 8-324 0 0,113 67 390 0 0,-124-71-345 0 0,-1 2-1 0 0,0 0 0 0 0,-1 0 1 0 0,3 6-45 0 0,-13-13 8 0 0,-2-1-1 0 0,0 1 0 0 0,0-1 0 0 0,0 1 0 0 0,0 1 0 0 0,-1-1 0 0 0,0 1 0 0 0,-1-1 0 0 0,2 4-7 0 0,1 3 21 0 0,-2-1 1 0 0,1 1 0 0 0,-2 1-1 0 0,1-1 1 0 0,-2 1-22 0 0,-2-8 24 0 0,0-1 1 0 0,0 1-1 0 0,-1-1 1 0 0,0 1-1 0 0,0-1 1 0 0,0 0-1 0 0,-1 1 1 0 0,1-1-1 0 0,-1 1 0 0 0,-1-1 1 0 0,1 0-1 0 0,-1 1 1 0 0,0-1-1 0 0,-1 2-24 0 0,-2 3 37 0 0,-1 0-1 0 0,0-1 1 0 0,-1 0-1 0 0,1-1 0 0 0,-2 1 1 0 0,-4 3-37 0 0,-1 2 11 0 0,-21 19 104 0 0,-1-1-115 0 0,23-22 19 0 0,-1 0 1 0 0,0-1 0 0 0,-1 0 0 0 0,-13 5-20 0 0,-20 10-333 0 0,-34 14-700 0 0,71-32 63 0 0,8-5 338 0 0,2-1-570 0 0,0 0-249 0 0,0 0-48 0 0,0 0-5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43.3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 60 6447 0 0,'0'0'499'0'0,"-1"-1"-328"0"0,-18-9 727 0 0,17 8 84 0 0,2 2 46 0 0,0 0-70 0 0,0 0-334 0 0,0 0-146 0 0,0 0-29 0 0,-1-9 267 0 0,0 7-464 0 0,2 0-11 0 0,7-15 125 0 0,-7 15-253 0 0,1 2-8 0 0,4-3-45 0 0,0 1-33 0 0,-1 0 0 0 0,0 0 0 0 0,0 1 0 0 0,1 0-1 0 0,-1 0 1 0 0,0 0 0 0 0,4 0-27 0 0,50 2 480 0 0,-53 0-416 0 0,0 0 1 0 0,-1 0-1 0 0,1 0 0 0 0,0 1 0 0 0,3 2-64 0 0,10 2 135 0 0,-1-1-10 0 0,1 2-1 0 0,-1 0 1 0 0,0 0 0 0 0,-1 2-1 0 0,0 0 1 0 0,0 1-1 0 0,8 7-124 0 0,-1 3 103 0 0,0 0 0 0 0,-1 2-103 0 0,-12-10 43 0 0,-1 0 1 0 0,0 0-1 0 0,0 1 0 0 0,6 12-43 0 0,-6-6 27 0 0,0 0 0 0 0,-2 0 0 0 0,6 15-27 0 0,-10-20 12 0 0,0 1 0 0 0,-1-1 0 0 0,-1 1 0 0 0,0 0 0 0 0,0 11-12 0 0,-2-2 35 0 0,-1 0 0 0 0,-1-1 0 0 0,-1 1-1 0 0,-1-1 1 0 0,-1 0 0 0 0,-1 0 0 0 0,-1-1-1 0 0,-1 1 1 0 0,-1-1 0 0 0,-1-1 0 0 0,-1 0-1 0 0,-1 0 1 0 0,-5 4-35 0 0,4-8 144 0 0,-1-1 1 0 0,-1 0-1 0 0,-1-2 0 0 0,-12 11-144 0 0,16-15 67 0 0,8-7-46 0 0,-1 0 1 0 0,1 0-1 0 0,0 0 0 0 0,-1 0 1 0 0,0-1-1 0 0,1 0 0 0 0,-1 0 0 0 0,0 0 1 0 0,0 0-1 0 0,0-1 0 0 0,0 0 0 0 0,-1 0 1 0 0,1 0-1 0 0,-2-1-21 0 0,0 0 15 0 0,0 0 1 0 0,0 0-1 0 0,-1-1 0 0 0,1 0 1 0 0,0-1-1 0 0,0 0 0 0 0,0 0 1 0 0,0 0-1 0 0,-6-4-15 0 0,6 3 11 0 0,-1-1-1 0 0,2 1 1 0 0,-1-1-1 0 0,0-1 1 0 0,1 0-1 0 0,0 1 1 0 0,0-2-1 0 0,-2-1-10 0 0,-5-7 21 0 0,1 1 0 0 0,1-2 0 0 0,0 1-1 0 0,1-2 1 0 0,-4-7-21 0 0,11 16 7 0 0,0 1-1 0 0,0 0 1 0 0,1 0-1 0 0,0-1 1 0 0,0 1-1 0 0,0-1 1 0 0,1 0-1 0 0,0 1 1 0 0,0-1-1 0 0,1 0 1 0 0,0 0-1 0 0,0 0 1 0 0,1 1-1 0 0,0-1 1 0 0,0 0-1 0 0,1-2-6 0 0,3-4 0 0 0,-5 12 0 0 0,1 0 0 0 0,-1 0 0 0 0,1 0 0 0 0,-1 1 0 0 0,1-1 0 0 0,0 0 0 0 0,0 0 0 0 0,-1 0 0 0 0,2 0 0 0 0,7-4 0 0 0,0 0 0 0 0,0 0 0 0 0,1 1 0 0 0,-1 1 0 0 0,1-1 0 0 0,0 2 0 0 0,3-1 0 0 0,-1 0-4 0 0,1 0-1 0 0,0 2 0 0 0,0-1 1 0 0,0 2-1 0 0,0 0 1 0 0,0 0-1 0 0,0 1 1 0 0,0 1-1 0 0,0 0 0 0 0,0 1 1 0 0,-1 0-1 0 0,1 1 1 0 0,-1 0-1 0 0,0 1 0 0 0,0 0 1 0 0,4 3 4 0 0,8 5-72 0 0,11 2 72 0 0,-19-8-7 0 0,-7-3-314 0 0,0 1 0 0 0,0 1 1 0 0,-1-1-1 0 0,0 1 0 0 0,0 1 0 0 0,5 5 321 0 0,8 9-4421 0 0,10 15 4421 0 0,-30-35-5270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44.1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53 4607 0 0,'0'0'354'0'0,"0"0"-30"0"0,0 0 740 0 0,0 0 345 0 0,0 0 67 0 0,0-1-141 0 0,0 0-1160 0 0,-1 1-110 0 0,1 0-1 0 0,0 0 1 0 0,-1-1 0 0 0,1 1-1 0 0,0-1 1 0 0,0 1 0 0 0,-1 0-1 0 0,1-1 1 0 0,0 1 0 0 0,0 0-1 0 0,0-1 1 0 0,-1 1 0 0 0,1-1-1 0 0,0 1 1 0 0,0-1 0 0 0,0 1-1 0 0,0 0 1 0 0,0-1 0 0 0,0 1-1 0 0,0-1 1 0 0,0 1 0 0 0,0-1-1 0 0,0 1-64 0 0,1-2 14 0 0,-1 1 0 0 0,1-1 0 0 0,-1 1 0 0 0,0-1 0 0 0,1 1-1 0 0,-1-1 1 0 0,0 0 0 0 0,0 1 0 0 0,0-1-14 0 0,0 1 2 0 0,0 1 1 0 0,0 0-1 0 0,0 0 1 0 0,0-1-1 0 0,0 1 0 0 0,0 0 1 0 0,0-1-1 0 0,0 1 1 0 0,0 0-1 0 0,0 0 0 0 0,0-1 1 0 0,0 1-1 0 0,1 0 1 0 0,-1 0-1 0 0,0-1 0 0 0,0 1 1 0 0,0 0-1 0 0,0 0 1 0 0,1-1-1 0 0,-1 1 0 0 0,0 0 1 0 0,0 0-1 0 0,1 0-2 0 0,4-7 34 0 0,-1 5 75 0 0,18-1 922 0 0,-21 3-1002 0 0,0 0 1 0 0,-1 0 0 0 0,1 0 0 0 0,0 1 0 0 0,0-1 0 0 0,-1 0-1 0 0,1 0 1 0 0,0 0 0 0 0,-1 1 0 0 0,1-1 0 0 0,0 0 0 0 0,-1 0 0 0 0,1 1-1 0 0,-1-1 1 0 0,1 1 0 0 0,0-1 0 0 0,-1 1 0 0 0,1-1-30 0 0,1 2 96 0 0,3 1 44 0 0,0 1 0 0 0,-1 0-1 0 0,1 0 1 0 0,-1 0 0 0 0,0 0 0 0 0,0 1-1 0 0,-1 0 1 0 0,1 0 0 0 0,-1 0 0 0 0,0 0 0 0 0,0 0-140 0 0,5 12 393 0 0,-1-1 0 0 0,5 18-393 0 0,31 79 973 0 0,6 17-273 0 0,-47-123-664 0 0,30 96 1102 0 0,5 44-1138 0 0,-34-133 146 0 0,1-1 0 0 0,0-1 0 0 0,1 1 0 0 0,4 8-146 0 0,-8-19 64 0 0,-1-2 8 0 0,0 0 13 0 0,0 0-16 0 0,0 0-5 0 0,14-24 234 0 0,-10 18-220 0 0,0-1 0 0 0,-1 1 0 0 0,1-1 0 0 0,-1 0 0 0 0,1-4-78 0 0,6-26 85 0 0,22-82 190 0 0,-17 52-275 0 0,4-19 0 0 0,17-43 0 0 0,-6 50 0 0 0,-11 31 0 0 0,2 5 0 0 0,-17 31 0 0 0,1 3 0 0 0,0 2-10 0 0,-3 5-33 0 0,2-1 22 0 0,-3 2-33 0 0,-1 1-15 0 0,-1 3-42 0 0,-13 38-485 0 0,13-39 510 0 0,0 0 0 0 0,1-1 0 0 0,-1 1 0 0 0,0 0 0 0 0,0-1 0 0 0,0 1 0 0 0,0-1 0 0 0,-1 1 86 0 0,-4 7-337 0 0,0 3-883 0 0,3-9-3284 0 0,-5 1-1411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35.9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1659 297 6447 0 0,'0'0'142'0'0,"0"0"22"0"0,0 0 13 0 0,0 0 55 0 0,0 0 181 0 0,0-2 78 0 0,1-7 18 0 0,-1 7 3 0 0,0 2 0 0 0,0 0 0 0 0,0 0 0 0 0,-1-2-69 0 0,-9-15-278 0 0,3 11-165 0 0,-2 1 72 0 0,3 3 108 0 0,0 0 0 0 0,0 0-1 0 0,-1 0 1 0 0,1 1-1 0 0,-1 0 1 0 0,1 0 0 0 0,-1 1-1 0 0,1 0 1 0 0,-1 0 0 0 0,1 0-1 0 0,-2 1-179 0 0,-39 0 0 0 0,20-1 534 0 0,20-1-232 0 0,0 1 0 0 0,-1 0 0 0 0,0 0-302 0 0,-119 13 608 0 0,91-11-608 0 0,-13 1 0 0 0,21-1 0 0 0,-11-1 0 0 0,14 0 0 0 0,-22 3 0 0 0,19 0 0 0 0,1 1 0 0 0,-1 1 0 0 0,-13 6 0 0 0,-37 12 0 0 0,44-12 0 0 0,-24 9 0 0 0,48-17 0 0 0,1 1 0 0 0,0 0 0 0 0,0 0 0 0 0,-6 5 0 0 0,-2 3 0 0 0,-13 5 0 0 0,12-7 0 0 0,-11 9 0 0 0,-49 40 0 0 0,32-27 0 0 0,16-12 0 0 0,-6 7 0 0 0,7-4 0 0 0,2 1 0 0 0,0 2 0 0 0,2 0 0 0 0,-1 4 0 0 0,10-12 0 0 0,-4 4 0 0 0,7-10 0 0 0,1 2 0 0 0,-8 10 0 0 0,-17 34 480 0 0,2 1 0 0 0,3 2 0 0 0,-4 17-480 0 0,16-30 203 0 0,3 0 0 0 0,1 1-1 0 0,-5 41-202 0 0,12-50 0 0 0,2-6 0 0 0,-1 16 0 0 0,-3 74 0 0 0,6 61 0 0 0,8 32 0 0 0,-3-208 0 0 0,3 153 0 0 0,-1-137-121 0 0,1 44 1198 0 0,4 0-1 0 0,10 41-1076 0 0,-11-81 16 0 0,-1-5-16 0 0,8 22 0 0 0,1-3 0 0 0,1 3 0 0 0,2-1 0 0 0,12 23 0 0 0,7-1 0 0 0,15 20 0 0 0,-26-51 0 0 0,1-1 0 0 0,1-1 0 0 0,4 0 0 0 0,-5-6 0 0 0,1-2 0 0 0,1 0 0 0 0,20 12 0 0 0,-13-13 0 0 0,2 2 0 0 0,29 16 0 0 0,-41-30 0 0 0,-6-2 0 0 0,2 0 0 0 0,13 4 0 0 0,-33-16 0 0 0,34 15 0 0 0,1-2 0 0 0,0-1 0 0 0,8-1 0 0 0,-14-4 0 0 0,1-1 0 0 0,0-2 0 0 0,25 0 0 0 0,-22-5 31 0 0,-1-2 0 0 0,1-1 0 0 0,4-2-31 0 0,98-24 1356 0 0,-79 16-757 0 0,-48 12-599 0 0,119-30 0 0 0,-91 21 0 0 0,-1-2 0 0 0,16-9 0 0 0,29-12 0 0 0,26-13 0 0 0,-62 23 0 0 0,13-9 0 0 0,-37 19 0 0 0,0-2 0 0 0,0 0 0 0 0,8-9 0 0 0,98-98 0 0 0,-90 84 0 0 0,28-26 0 0 0,-55 55 0 0 0,0-2 0 0 0,0 1 0 0 0,-1-1 0 0 0,-1-1 0 0 0,0 1 0 0 0,4-10 0 0 0,-10 17 0 0 0,12-16 0 0 0,0 0 0 0 0,1 1 0 0 0,4-2 0 0 0,4-6 0 0 0,-1-1 0 0 0,55-82 0 0 0,-51 76 0 0 0,-2-2 0 0 0,-1-1 0 0 0,3-12 0 0 0,-15 25 0 0 0,1-7 0 0 0,-4 11 0 0 0,14-48 0 0 0,13-69 0 0 0,-23 89 0 0 0,1 2 0 0 0,-5 20 0 0 0,1-16 0 0 0,7-57 0 0 0,-4-17 0 0 0,-9 82 0 0 0,0 5 0 0 0,-1-12 0 0 0,-1 22 0 0 0,3-17 0 0 0,0-2 0 0 0,1-17 0 0 0,-1 11 0 0 0,-2-10 0 0 0,-4-33 0 0 0,-15-87 0 0 0,9 121 0 0 0,-2-1 0 0 0,-3 2 0 0 0,-2-1 0 0 0,-2 2 0 0 0,-8-12 0 0 0,8 29 0 0 0,-1 0 0 0 0,-1 1 0 0 0,-7-6 0 0 0,-72-93 0 0 0,76 105 0 0 0,-2 2 0 0 0,-7-5 0 0 0,-53-47 0 0 0,76 72 0 0 0,1 0 0 0 0,-1 0 0 0 0,0 1 0 0 0,0 0 0 0 0,-1 0 0 0 0,1 1 0 0 0,-5-2 0 0 0,-21-9 0 0 0,1-1 0 0 0,-7-6 0 0 0,-8-5 0 0 0,21 13-1084 0 0,0-1 0 0 0,2-1 0 0 0,-12-11 1084 0 0,34 25-428 0 0,1 0 0 0 0,0 0 0 0 0,-1 0-1 0 0,1-1 1 0 0,0 1 0 0 0,0-1 0 0 0,0 0 428 0 0,-4-11-1535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37.3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42 74 6447 0 0,'0'0'142'0'0,"0"0"22"0"0,0 0 13 0 0,-1 0-20 0 0,-4 2-50 0 0,4-1 274 0 0,0-1-172 0 0,-1 0 0 0 0,1 0 0 0 0,-1 1 0 0 0,1-1 0 0 0,0 0 0 0 0,-1 1 0 0 0,1-1 0 0 0,-1 1 0 0 0,0 0-209 0 0,1-1 143 0 0,0 1 369 0 0,1-1 0 0 0,-2 0-69 0 0,-5 0-294 0 0,0 1-61 0 0,5-1 283 0 0,2 0 117 0 0,0 0 21 0 0,0 0-66 0 0,0 0-222 0 0,0 0 166 0 0,0 0 101 0 0,0 0 21 0 0,0 0-66 0 0,1 0-424 0 0,1 0-1 0 0,-1 0 1 0 0,1-1 0 0 0,-1 1-1 0 0,0-1 1 0 0,1 1 0 0 0,-1-1-1 0 0,0 0 1 0 0,1 0-19 0 0,3-1-3 0 0,49-16 3 0 0,-43 15 0 0 0,0 0 0 0 0,0 1 0 0 0,1 1 0 0 0,2 0 0 0 0,21-4 0 0 0,176-25 72 0 0,-176 25 429 0 0,-8 1 228 0 0,0 2 1 0 0,6 0-730 0 0,19 3 16 0 0,29 4-16 0 0,10 2 0 0 0,-47-1 0 0 0,1-2 0 0 0,44-1 0 0 0,-69-3 0 0 0,-1 1 0 0 0,6 2 0 0 0,-2-1 0 0 0,10 0 0 0 0,-9 0-14 0 0,-20-2 119 0 0,0 1 0 0 0,1-1 0 0 0,-1 0 0 0 0,0 0 0 0 0,1 0 0 0 0,-1 0 0 0 0,0-1 0 0 0,1 0 0 0 0,2-1-105 0 0,-3 1-38 0 0,0 0-1 0 0,0-1 1 0 0,0 1 0 0 0,0 0-1 0 0,0 1 1 0 0,0-1 0 0 0,4 1 38 0 0,-8 0 24 0 0,1-1 0 0 0,0 1-1 0 0,-1 0 1 0 0,1 0 0 0 0,-1 0 0 0 0,1-1 0 0 0,-1 1-1 0 0,1 0 1 0 0,0-1 0 0 0,-1 1 0 0 0,1 0 0 0 0,-1-1-1 0 0,0 1 1 0 0,1-1 0 0 0,-1 1 0 0 0,1-1 0 0 0,-1 1-1 0 0,0-1 1 0 0,1 1 0 0 0,-1-1 0 0 0,0 0-24 0 0,1 0-1228 0 0,-1 0-3069 0 0,-2-4-1317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25.6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 1924 4607 0 0,'0'0'208'0'0,"0"0"67"0"0,0 0 154 0 0,0 0 69 0 0,0 0 12 0 0,0 0 2 0 0,0 0 0 0 0,-1-8 1024 0 0,1 2-1024 0 0,0 5 0 0 0,0 0 0 0 0,2-6-69 0 0,0-2-294 0 0,4-2-132 0 0,-5 8-19 0 0,-1 2 3 0 0,2-10 171 0 0,0 9-104 0 0,1-1 623 0 0,-1 0-634 0 0,1-1 1 0 0,0 0-1 0 0,0 1 0 0 0,0 0 1 0 0,1-1-1 0 0,-1 1 0 0 0,1 1 1 0 0,1-2-58 0 0,34-20 473 0 0,-5 4-288 0 0,-14 7-185 0 0,16-8 0 0 0,-26 16 0 0 0,0-1 0 0 0,-1-1 0 0 0,0 0 0 0 0,4-4 0 0 0,32-34 0 0 0,-24 24 0 0 0,-1 1 0 0 0,51-49 0 0 0,-51 51 0 0 0,1 1 0 0 0,15-9 0 0 0,42-31 0 0 0,-54 39 0 0 0,2 0 0 0 0,-16 12 0 0 0,0 0 0 0 0,1-3 0 0 0,0 1 428 0 0,-1 1 1 0 0,11-5-429 0 0,3-2 583 0 0,45-30 25 0 0,-15 12-608 0 0,-31 18 0 0 0,18-12 0 0 0,-15 5 0 0 0,-1 0 0 0 0,11-14 0 0 0,-5 6 0 0 0,2 2 0 0 0,16-10 0 0 0,7-6 0 0 0,-39 30 232 0 0,19-11-232 0 0,-16 11 211 0 0,-15 10 29 0 0,5-4 225 0 0,1-1 1 0 0,6-6-466 0 0,-10 9-484 0 0,1-1 1 0 0,-1 1-1 0 0,9-5 484 0 0,5-2-107 0 0,43-31 1491 0 0,-50 34-1074 0 0,1 0 0 0 0,10-4-310 0 0,8-4-12 0 0,-21 10 12 0 0,-1 1 0 0 0,1-1 0 0 0,7-7 0 0 0,31-20 0 0 0,-15 9 0 0 0,14-7 0 0 0,6-3 0 0 0,-36 22 0 0 0,19-7 0 0 0,-17 9 0 0 0,10-8 0 0 0,8 1 0 0 0,-29 11 0 0 0,-1 0 0 0 0,0 0 0 0 0,3-3 0 0 0,-2 1 0 0 0,29-23 0 0 0,-33 28 0 0 0,0-1 0 0 0,0 1 0 0 0,5-3 0 0 0,-5 4 0 0 0,-1-1 0 0 0,1 1 0 0 0,-1-1 0 0 0,3-4 0 0 0,2-1-131 0 0,-4 2 440 0 0,1 0 0 0 0,0 0 0 0 0,1 1 0 0 0,-1 0 0 0 0,1 0 0 0 0,0 1 0 0 0,8-4-309 0 0,-13 7 4 0 0,0 0-1 0 0,0 1 1 0 0,0-1-1 0 0,0 0 1 0 0,1-1-4 0 0,-2 1 0 0 0,1 0-1 0 0,-1 0 1 0 0,1 0 0 0 0,-1 1 0 0 0,1 0-1 0 0,-1-1 1 0 0,4 0 0 0 0,0 0 0 0 0,1-1 0 0 0,-1 0 0 0 0,0-1 0 0 0,-1 1 0 0 0,1-1 0 0 0,4-4 0 0 0,13-8 0 0 0,-9 8 0 0 0,14-6 0 0 0,2-1 0 0 0,13-13 0 0 0,-40 26 0 0 0,10-6 0 0 0,-10 7 0 0 0,9-6 0 0 0,10-9 0 0 0,-16 12 0 0 0,14-14 0 0 0,-18 16 0 0 0,-1 0 0 0 0,1 0 0 0 0,0 0 0 0 0,0 1 0 0 0,0-1 0 0 0,0 1 0 0 0,1 0 0 0 0,-1-1 0 0 0,4-1 0 0 0,17-10 0 0 0,-17 9 0 0 0,-5 2 0 0 0,1 1 0 0 0,0 0 0 0 0,0 0 0 0 0,0-1 0 0 0,0 1 0 0 0,0 0 0 0 0,2 0 0 0 0,0-1 0 0 0,7-2 0 0 0,3 0 0 0 0,-12 3 0 0 0,11-3 0 0 0,1 1 0 0 0,0 0 0 0 0,-1 0 0 0 0,-11 1 0 0 0,-1 2 0 0 0,-1-1 0 0 0,1 1 0 0 0,-1-1 0 0 0,1 1 0 0 0,0-1 0 0 0,-1 1 0 0 0,1-1 0 0 0,0 1 0 0 0,0-1 0 0 0,-1 1 0 0 0,1 0 0 0 0,0-1 0 0 0,0 1 0 0 0,0 0 0 0 0,-1 0 0 0 0,2-1 0 0 0,22-8 0 0 0,-17 6 0 0 0,-3 1 4 0 0,-4 1-14 0 0,-12 2 88 0 0,11-1 293 0 0,-2 1-164 0 0,0-1-1 0 0,0 1 1 0 0,1 0 0 0 0,-1 0-1 0 0,0 0 1 0 0,1 0 0 0 0,-1 1-1 0 0,-1 0-206 0 0,1-1-48 0 0,-44 23 48 0 0,38-19 0 0 0,0-1 0 0 0,0 1 0 0 0,-6 6 0 0 0,-13 6 0 0 0,-52 28 0 0 0,67-38 0 0 0,1 0 0 0 0,-9 8 0 0 0,8-5 0 0 0,-14 7 0 0 0,7-5 0 0 0,1 0 0 0 0,-8 8 0 0 0,5-3 0 0 0,-9 4 0 0 0,-89 55 0 0 0,45-22 0 0 0,22-15 0 0 0,21-16 0 0 0,-43 28 0 0 0,28-19 0 0 0,27-17 0 0 0,-11 5 0 0 0,-101 61 0 0 0,78-48 0 0 0,-20 12 0 0 0,33-21 0 0 0,-33 26 0 0 0,-35 33 0 0 0,37-22 0 0 0,40-33 0 0 0,-8 11 0 0 0,2-2 0 0 0,23-23 0 0 0,12-10 0 0 0,0 0 0 0 0,-1-1 0 0 0,0 1 0 0 0,-1 0 0 0 0,-64 48 0 0 0,14-10 0 0 0,-103 68 0 0 0,132-93 0 0 0,-1 0 0 0 0,4-3 0 0 0,-15 12 0 0 0,26-18 0 0 0,-12 6 0 0 0,14-8 0 0 0,-1 1 0 0 0,1 0 0 0 0,-1 2 0 0 0,-36 29 0 0 0,-3-1 0 0 0,32-22 0 0 0,0 0 0 0 0,1 2 0 0 0,-8 9 0 0 0,-20 20 0 0 0,31-33 0 0 0,4-3 0 0 0,0-1 0 0 0,-4 2 0 0 0,7-5 0 0 0,2-2 0 0 0,0 0 0 0 0,0 0 0 0 0,0-1 0 0 0,-3 2 0 0 0,1-1 0 0 0,0 1 0 0 0,0-2 0 0 0,-1 0 0 0 0,1-1 0 0 0,-4 3 0 0 0,9-5 0 0 0,-9 2 0 0 0,-17 9 0 0 0,20-10 0 0 0,7-1 0 0 0,0 0 0 0 0,1 0 0 0 0,-1 0 0 0 0,0 0 0 0 0,0 0 0 0 0,1 0 0 0 0,-1 0 0 0 0,0 1 0 0 0,0-1 0 0 0,1 0 0 0 0,-1 0 0 0 0,0 1 0 0 0,0-1 0 0 0,1 0 0 0 0,-1 1 0 0 0,1-1 0 0 0,-1 1 0 0 0,0-1 0 0 0,1 1 0 0 0,-1-1 0 0 0,1 1 0 0 0,-2 0 0 0 0,1 0 0 0 0,0 0 0 0 0,0 0 0 0 0,-1 1 0 0 0,1-2 0 0 0,0 1 0 0 0,-1 0 0 0 0,1 0 0 0 0,-2 0 0 0 0,-5 3 0 0 0,1 0 0 0 0,0 0 0 0 0,2 1-64 0 0,4-4-273 0 0,4-3 77 0 0,0 0 0 0 0,0 0-1 0 0,0 0 1 0 0,0 0 0 0 0,1 0 0 0 0,2 0 260 0 0,8-5-30 0 0,29-19 30 0 0,-1-3 0 0 0,-1-1 0 0 0,25-24 0 0 0,-43 31 0 0 0,3-4 0 0 0,-3 3 0 0 0,2 0 0 0 0,23-14 0 0 0,-24 20 0 0 0,10-12 0 0 0,-7 7 0 0 0,1 1 0 0 0,0 2 0 0 0,16-8 0 0 0,-36 23 0 0 0,63-36 0 0 0,7 0 0 0 0,26-15 0 0 0,-96 51 0 0 0,106-62 0 0 0,-81 45 0 0 0,-2 0 0 0 0,12-12 0 0 0,5-5 0 0 0,6-6 0 0 0,-32 28 0 0 0,0 1 0 0 0,1 0 0 0 0,15-6 0 0 0,-10 5 0 0 0,-1 0 0 0 0,7-7 0 0 0,-6 3 0 0 0,2 2 0 0 0,30-15 0 0 0,10-6 0 0 0,-10-3 0 0 0,3-3 0 0 0,-27 23 0 0 0,8-3 0 0 0,-17 9 0 0 0,5-3 0 0 0,-22 15 0 0 0,-1-1 0 0 0,1 0 0 0 0,-1 0 0 0 0,6-7 0 0 0,-8 8 0 0 0,-1 1 0 0 0,0-1 0 0 0,1 1 0 0 0,0 1 0 0 0,1-1 0 0 0,21-12 0 0 0,-9 4 0 0 0,-13 8 0 0 0,0 0 0 0 0,0-1 0 0 0,-1 0 0 0 0,5-4 0 0 0,-6 5 0 0 0,0 0 0 0 0,0 0 0 0 0,3-1 0 0 0,9-7 0 0 0,1-3 0 0 0,10-4 0 0 0,2-2 0 0 0,-19 14 0 0 0,-8 6 0 0 0,-1 0 0 0 0,0 0 0 0 0,0 0 0 0 0,0 0 0 0 0,0-1 0 0 0,1-1 0 0 0,70-63 0 0 0,-29 28 0 0 0,-1 0 0 0 0,-9 6 0 0 0,-21 18 0 0 0,1 0 0 0 0,1 1 0 0 0,10-6 0 0 0,-12 12 0 0 0,-9 5 0 0 0,-1 0 0 0 0,0 0 0 0 0,1 0 0 0 0,1-3 0 0 0,6-3 508 0 0,0 0-1 0 0,1 0 1 0 0,2 0-508 0 0,3-3 453 0 0,-16 10-452 0 0,0 1 0 0 0,-1 0 1 0 0,1-1-1 0 0,-1 1 0 0 0,1 0 0 0 0,-1-1 0 0 0,1 1 0 0 0,-1-1 0 0 0,1 1 0 0 0,-1-1 0 0 0,0 1 0 0 0,1-1 1 0 0,-1 1-1 0 0,0-1 0 0 0,1 0-1 0 0,8-13-1 0 0,-7 11 1 0 0,1 1 0 0 0,-1 0 0 0 0,1 0 0 0 0,-1 0 0 0 0,1 1 0 0 0,0-1 0 0 0,-1 0 0 0 0,3 0 0 0 0,10-6 0 0 0,-12 7 0 0 0,9-8 0 0 0,8-7 0 0 0,-16 12 0 0 0,21-13 0 0 0,-19 11 0 0 0,1 1 0 0 0,-15 9 0 0 0,-7 6 0 0 0,-9 5 0 0 0,-24 21 0 0 0,-18 7 0 0 0,-18 14 0 0 0,47-30 0 0 0,-16 17 0 0 0,31-26 0 0 0,-4 2 0 0 0,-3 2 0 0 0,3-2 0 0 0,-25 13 0 0 0,19-13 0 0 0,-3 4 0 0 0,-103 80 0 0 0,-24 20 0 0 0,106-80 0 0 0,23-16 0 0 0,-20 13 0 0 0,-108 63 0 0 0,141-91 0 0 0,-16 9 0 0 0,-37 17 0 0 0,43-24 0 0 0,-24 17 0 0 0,16-9 0 0 0,-125 80 0 0 0,65-28 0 0 0,95-73 0 0 0,-13 11 0 0 0,0-2 0 0 0,-1 0 0 0 0,0-1 0 0 0,-13 6 0 0 0,-26 9 0 0 0,-15 7 0 0 0,-44 18 0 0 0,-56 24 0 0 0,155-67 0 0 0,0 2 0 0 0,0 0 0 0 0,1 1 0 0 0,1 1 0 0 0,0 0 0 0 0,0 1 0 0 0,-2 3 0 0 0,-7 7 0 0 0,13-14 0 0 0,1 2 0 0 0,-1-1 0 0 0,2 1 0 0 0,-1 1 0 0 0,-2 4 0 0 0,5-6 0 0 0,-14 21 0 0 0,6-6 0 0 0,9-16 0 0 0,2 0 0 0 0,2-3 0 0 0,4-4 0 0 0,3-4 0 0 0,-6 3 0 0 0,15-8 0 0 0,0 0 0 0 0,0-1 0 0 0,9-8 0 0 0,-8 6 0 0 0,45-31 0 0 0,43-30 0 0 0,63-31 0 0 0,-79 51 0 0 0,14-15 0 0 0,-30 12 0 0 0,-1-3 0 0 0,7-7 0 0 0,14 0 0 0 0,-62 45 0 0 0,87-57 0 0 0,-101 68 0 0 0,0-1 0 0 0,12-3 0 0 0,15-9 0 0 0,55-36 0 0 0,-15 5 0 0 0,-46 27 0 0 0,18-7 0 0 0,-29 19 0 0 0,30-16 0 0 0,-40 23 0 0 0,-1 0 0 0 0,0-2 0 0 0,0 0 0 0 0,-1 0 0 0 0,0-2 0 0 0,4-3 0 0 0,14-13 0 0 0,-21 19 0 0 0,-1-1 0 0 0,0 0 0 0 0,1-2 0 0 0,-2 2 0 0 0,0-1 0 0 0,1 1 0 0 0,8-5 0 0 0,-1 0 0 0 0,12-12 0 0 0,6-5 0 0 0,-14 12 0 0 0,-11 10 0 0 0,0 0 0 0 0,1 1 0 0 0,1 0 0 0 0,26-19 0 0 0,-16 10 0 0 0,-16 14 0 0 0,-1 0 0 0 0,1 0 0 0 0,0 1 0 0 0,0 0 0 0 0,0 0 0 0 0,0 0 0 0 0,5 0 0 0 0,6-2 0 0 0,-14 3 0 0 0,0-1 0 0 0,-1 1 0 0 0,0 0 0 0 0,1-1 0 0 0,-1 1 0 0 0,0-1 0 0 0,1 0 0 0 0,-1 1 0 0 0,0-2 0 0 0,0 1 0 0 0,0 1 0 0 0,0-1 0 0 0,1 0 0 0 0,-1 1 0 0 0,0-1 0 0 0,1 1 0 0 0,-1-1 0 0 0,1 1 0 0 0,-1 0 0 0 0,1 0 0 0 0,1 0 0 0 0,1-1 0 0 0,-1 0 0 0 0,0 0 0 0 0,0-1 0 0 0,0 1 0 0 0,0-1 0 0 0,0 0 0 0 0,0 0 0 0 0,1-2 0 0 0,0 0 0 0 0,1 0 0 0 0,0 1 0 0 0,4-2 0 0 0,-5 3 0 0 0,1-1 0 0 0,0 0 0 0 0,-1 0 0 0 0,2-2 0 0 0,9-5 0 0 0,-7 4 0 0 0,1 0 0 0 0,-2 0 0 0 0,8-7 0 0 0,0-1 0 0 0,-15 14 0 0 0,-1 0 0 0 0,1 0 0 0 0,0 0 0 0 0,0 0 0 0 0,0 1 0 0 0,0-1 0 0 0,0 0 0 0 0,0 1 0 0 0,0-1 0 0 0,0 1 0 0 0,0-1 0 0 0,0 1 0 0 0,0-1 0 0 0,0 1 0 0 0,1 0 0 0 0,-1-1 0 0 0,1 1 0 0 0,-1-1 0 0 0,0 1 0 0 0,1-1 0 0 0,-1 1 0 0 0,0-1 0 0 0,0 0 0 0 0,1 0 0 0 0,-1 1 0 0 0,0-2 0 0 0,4 0 0 0 0,-4 1 0 0 0,1 0 0 0 0,0 0 0 0 0,0-1 0 0 0,-1 1 0 0 0,1 0 0 0 0,-1-1 0 0 0,1 1 0 0 0,-1-1 0 0 0,8-11 0 0 0,-4 7 0 0 0,5-4 0 0 0,-8 8 0 0 0,1 0-4 0 0,-4 5-109 0 0,-6 6-599 0 0,-11 10-1252 0 0,6-9 941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38.0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14 6447 0 0,'0'0'142'0'0,"0"0"22"0"0,0 0 13 0 0,0-1-20 0 0,2-11 1774 0 0,8 12-1694 0 0,-7-1 32 0 0,0 1-1 0 0,1 0 1 0 0,-1 0 0 0 0,1 0-1 0 0,-1 1 1 0 0,1-1-1 0 0,2 2-268 0 0,14 3 1510 0 0,-14-4-1164 0 0,-1 1-1 0 0,1 0 1 0 0,0 0 0 0 0,-1 0 0 0 0,1 1-1 0 0,-1 0-345 0 0,14 8 272 0 0,-5-2-104 0 0,0-1 0 0 0,10 3-168 0 0,15 6 448 0 0,-17-6 269 0 0,2-2 1 0 0,7 2-718 0 0,-10-3 39 0 0,-1 0 0 0 0,0 1 0 0 0,0 1 0 0 0,1 2-39 0 0,13 7 9 0 0,0 1-9 0 0,-19-11 0 0 0,13 6 0 0 0,17 6 0 0 0,98 44 0 0 0,-122-55 117 0 0,0 1 1 0 0,10 8-118 0 0,-24-15 208 0 0,8 4 388 0 0,-11-6-430 0 0,-1 0-1 0 0,1 0 1 0 0,-1 0-1 0 0,1 1 1 0 0,-1-1-1 0 0,3 3-165 0 0,-4-2 11 0 0,13 7-6 0 0,-4-3-5 0 0,-9-4 0 0 0,-1-1 0 0 0,2 7 0 0 0,-3-6 110 0 0,-1 0 1 0 0,0 0-1 0 0,1 0 0 0 0,-1 0 0 0 0,-1 0 0 0 0,1 0 0 0 0,0 0 0 0 0,-1 0 1 0 0,1 0-1 0 0,-1 0 0 0 0,-1 1-110 0 0,-1 1 228 0 0,-1 2-155 0 0,0 0 0 0 0,-1 0-1 0 0,0-1 1 0 0,-1 0 0 0 0,1 0-1 0 0,-1-1 1 0 0,0 1 0 0 0,-5 1-73 0 0,-13 11 26 0 0,-34 26-26 0 0,19-16 0 0 0,-2 5 0 0 0,-57 43 0 0 0,57-45 0 0 0,36-27-93 0 0,1 0 1 0 0,-2 0-1 0 0,1-1 0 0 0,-6 3 93 0 0,8-5-502 0 0,1 1 0 0 0,0-2 0 0 0,0 1 0 0 0,0 0 0 0 0,-1-1 0 0 0,1 1 0 0 0,-2-1 502 0 0,-4-1-6483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39.9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1934 126 6447 0 0,'0'0'298'0'0,"0"0"-10"0"0,0-1-188 0 0,-1-12 93 0 0,-1 10-59 0 0,1 1-15 0 0,-1-1 173 0 0,0 1 0 0 0,0-1 0 0 0,-1 0-1 0 0,1 1 1 0 0,0-1 0 0 0,-1 1-1 0 0,0 0 1 0 0,-1-1-292 0 0,-6-6 710 0 0,6 6-600 0 0,1 0 0 0 0,-1 0 0 0 0,0 0 0 0 0,0 1 0 0 0,0 0 0 0 0,0 0 0 0 0,0 0 0 0 0,0 0-1 0 0,-1 0 1 0 0,1 1 0 0 0,0 0 0 0 0,-1 0 0 0 0,1 0 0 0 0,-3 0-110 0 0,5 1 88 0 0,-1-1 0 0 0,1 1 0 0 0,0-1-1 0 0,0 0 1 0 0,-1 0 0 0 0,1 0 0 0 0,0 0 0 0 0,-1-1-88 0 0,2 1 52 0 0,-1 0 0 0 0,0 0-1 0 0,0 0 1 0 0,0 0 0 0 0,0 0 0 0 0,1 1 0 0 0,-1-1-1 0 0,-2 1-51 0 0,-3-1 13 0 0,1 0 94 0 0,0 0 1 0 0,0 0-1 0 0,0 0 1 0 0,0-1-108 0 0,-9-2 654 0 0,1 0 0 0 0,-3 1-654 0 0,-4-1 297 0 0,4 2-297 0 0,0 0 0 0 0,-15 0 0 0 0,-4 0 0 0 0,18 1 89 0 0,-1 2-1 0 0,1-1 1 0 0,0 2-1 0 0,-1 1 1 0 0,-6 2-89 0 0,-51 8 1374 0 0,43-8-1297 0 0,1 1 0 0 0,-1 2 0 0 0,-14 6-77 0 0,0 4 0 0 0,1 2 0 0 0,-4 4 0 0 0,-4 3 0 0 0,24-13 0 0 0,-15 10 0 0 0,-24 15 0 0 0,17-9 0 0 0,-40 31 0 0 0,77-49 0 0 0,0 1 0 0 0,-2 4 0 0 0,2-2 0 0 0,-14 10 0 0 0,7-8 0 0 0,2 0 0 0 0,-14 16 0 0 0,-11 16 0 0 0,2 3 0 0 0,-3 8 0 0 0,-91 124 0 0 0,68-94 0 0 0,35-48 0 0 0,1 2 0 0 0,-13 27 0 0 0,32-44 0 0 0,1 0 0 0 0,1 1 0 0 0,-4 17 0 0 0,-1 5 0 0 0,0-3 0 0 0,2 1 0 0 0,-2 20 0 0 0,8-12 720 0 0,1 1 0 0 0,1 44-720 0 0,8-65 302 0 0,2-1-1 0 0,2 12-301 0 0,1 2 5 0 0,2 17-5 0 0,12 38 0 0 0,-14-75 0 0 0,0 2 0 0 0,2 0 0 0 0,3 8 0 0 0,-6-24 0 0 0,6 17 0 0 0,2 0 0 0 0,7 14 0 0 0,-5-18 0 0 0,5 10 0 0 0,14 20 0 0 0,49 58 2048 0 0,44 46-2048 0 0,-100-132 0 0 0,2-1 0 0 0,0-1 0 0 0,2-2 0 0 0,21 14 0 0 0,-21-17 0 0 0,1-1 0 0 0,1-2 0 0 0,1-1 0 0 0,22 8 0 0 0,120 38 0 0 0,-123-48 0 0 0,2-4 0 0 0,18 2 0 0 0,-67-14 0 0 0,21 4 0 0 0,1-1 0 0 0,27-1 0 0 0,-30-3 0 0 0,107-3 0 0 0,-48-3 0 0 0,1-5 0 0 0,-56 6 0 0 0,0-1 0 0 0,0-2 0 0 0,-1 0 0 0 0,21-11 0 0 0,-8 1 0 0 0,-1-2 0 0 0,6-6 0 0 0,-15 8 0 0 0,6-4 0 0 0,-1-1 0 0 0,23-21 0 0 0,41-31 0 0 0,-52 41 0 0 0,20-22 0 0 0,-39 32 0 0 0,-14 12 0 0 0,-1-1 0 0 0,11-12 0 0 0,-3 1 0 0 0,75-90 0 0 0,-78 88 0 0 0,12-20 0 0 0,-12 16 0 0 0,8-9 0 0 0,-7 11 0 0 0,11-21 0 0 0,4-5 0 0 0,-16 26 0 0 0,0-2 0 0 0,-2 0 0 0 0,7-19 0 0 0,4-13 0 0 0,-5 9 0 0 0,11-34 0 0 0,-26 62 0 0 0,-1 0 0 0 0,-1 0 0 0 0,2-22 0 0 0,-7 32 0 0 0,3-11 0 0 0,-3 0 0 0 0,0-1 0 0 0,-2-7 0 0 0,-1-12 0 0 0,-1-16 0 0 0,-1 17 0 0 0,0-20 0 0 0,3 2 0 0 0,-1-13 0 0 0,1 42 0 0 0,-1 1 0 0 0,-1-1 0 0 0,-2 0 0 0 0,-2 1 0 0 0,-1 0 0 0 0,-8-22 0 0 0,6 32 0 0 0,0-1 0 0 0,-1 1 0 0 0,-5-5 0 0 0,-7-16 0 0 0,-141-254 259 0 0,149 272-75 0 0,-6-10 217 0 0,-1 0 0 0 0,-2 2 1 0 0,-2 1-1 0 0,-8-8-401 0 0,33 40 0 0 0,-25-26 0 0 0,-9-8 0 0 0,25 27 0 0 0,0 0 0 0 0,0 1 0 0 0,-1 0 0 0 0,0 0 0 0 0,-10-4 0 0 0,-16-4 0 0 0,-30-8 0 0 0,54 20-69 0 0,-2 0 0 0 0,1 0 1 0 0,0 1-1 0 0,0 1 0 0 0,-1 1 0 0 0,1 0 0 0 0,-11 1 69 0 0,-21 5-2605 0 0,-33 8 2605 0 0,58-10-733 0 0,-8 3-1379 0 0,-6 2-4372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45.4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112 1 4607 0 0,'0'0'208'0'0,"-1"2"67"0"0,-4 4 154 0 0,4-4 69 0 0,1-2 12 0 0,0 0-67 0 0,-1 1-294 0 0,-3 9-27 0 0,1-3 239 0 0,3-5 1055 0 0,2 0-1195 0 0,-1 1 40 0 0,1-1 0 0 0,0 0 0 0 0,0 0 0 0 0,-1 0 0 0 0,1 0 0 0 0,1 0 0 0 0,0 1-261 0 0,-1-4 149 0 0,0 1-147 0 0,0 0 0 0 0,0 0 0 0 0,0 0 0 0 0,0 0 0 0 0,-1-1 0 0 0,1 1 0 0 0,0-1 0 0 0,0 1 0 0 0,0-1-2 0 0,0 0 0 0 0,0 0-1 0 0,0 1 1 0 0,0-1 0 0 0,0 1 0 0 0,0 0 0 0 0,0-1 0 0 0,0 1-1 0 0,0 0 1 0 0,1 0 0 0 0,25-2 0 0 0,-21 1 0 0 0,1 1 0 0 0,15 6 0 0 0,-20-5 0 0 0,38 9 0 0 0,-30-8 0 0 0,0 1 0 0 0,0 0 0 0 0,0 0 0 0 0,0 1 0 0 0,0 0 0 0 0,4 4 0 0 0,8 5-90 0 0,-2-1 1077 0 0,-1 1-1 0 0,13 10-986 0 0,-25-16 78 0 0,-1 0 1 0 0,3 4-79 0 0,-3-4 4 0 0,0 0 0 0 0,7 5-4 0 0,12 8 0 0 0,-20-16 0 0 0,-1 0 0 0 0,0 0 0 0 0,0 0 0 0 0,0 1 0 0 0,-1-1 0 0 0,2 4 0 0 0,1 1 0 0 0,1-1 0 0 0,-1 0 0 0 0,1-1 0 0 0,0 0 0 0 0,4 2 0 0 0,1 2 0 0 0,16 16 0 0 0,-17-13 0 0 0,1 3 0 0 0,-9-14 0 0 0,1 1 0 0 0,-1 0 0 0 0,-3-1 0 0 0,1-1 0 0 0,0 1 0 0 0,0-1 0 0 0,0 0 0 0 0,0 1 0 0 0,0-1 0 0 0,2 1 0 0 0,-2-1 0 0 0,7 7 0 0 0,-1-1 0 0 0,0 2 0 0 0,0-1 0 0 0,-1 2 0 0 0,16 23 0 0 0,-8-12 0 0 0,-5-8 0 0 0,-9-10 0 0 0,0 1 0 0 0,2-1 0 0 0,-2-2 0 0 0,0-1 0 0 0,0 1 0 0 0,0 0 0 0 0,0 0 0 0 0,0 0 0 0 0,0 0 0 0 0,0 0 0 0 0,-1 0 0 0 0,1 1 0 0 0,9 24 0 0 0,-5-16 0 0 0,0 12 0 0 0,-2-15 0 0 0,10 27 0 0 0,-5-9 0 0 0,4-1 0 0 0,-6-11 0 0 0,0 4 0 0 0,-5-15 0 0 0,5 18 0 0 0,-2-8 0 0 0,1-2 0 0 0,2 5 0 0 0,-6-15 0 0 0,0 0 0 0 0,0 1 0 0 0,-1-1 0 0 0,1 0 0 0 0,-1 1 0 0 0,1-1 0 0 0,-1 1 0 0 0,0-1 0 0 0,1 2 0 0 0,2 18 0 0 0,0-9 0 0 0,15 83 0 0 0,-10-57 0 0 0,-6-29 0 0 0,4 36 0 0 0,-4-35 0 0 0,-1-3 0 0 0,0-1 0 0 0,0 1 0 0 0,0-1 0 0 0,-1 2 0 0 0,1 16 0 0 0,-2 8 0 0 0,0-2 0 0 0,3 20 0 0 0,-2-44 88 0 0,-1 0-1 0 0,1 0 0 0 0,-1 0 0 0 0,0-1 1 0 0,0 1-1 0 0,-1 0 0 0 0,0 0 1 0 0,0-1-1 0 0,-2 6-87 0 0,0-2 145 0 0,-3 9 90 0 0,2-3-14 0 0,0-1-1 0 0,-2 0 1 0 0,1-1-1 0 0,-4 5-220 0 0,-1 2 0 0 0,9-16 0 0 0,0 1 0 0 0,0-1 0 0 0,-1 1 0 0 0,-2 2 0 0 0,0 0 0 0 0,0 2 0 0 0,0-1 0 0 0,-1 3 0 0 0,2-2 0 0 0,-1-1 0 0 0,0 0 0 0 0,-2 3 0 0 0,-7 8 0 0 0,-9 10 0 0 0,6-8 0 0 0,1-1 0 0 0,-6 12 0 0 0,-14 17 0 0 0,11-22 0 0 0,9-11 0 0 0,-39 34 0 0 0,-8 9 0 0 0,-10 2 0 0 0,53-42 0 0 0,-28 26 0 0 0,-16 10 0 0 0,59-52 0 0 0,-31 25 0 0 0,-1-1 0 0 0,-20 9 0 0 0,30-20 0 0 0,1 0 0 0 0,1 2 0 0 0,1 1 0 0 0,-7 7 0 0 0,14-9 0 0 0,11-10 0 0 0,0-1 0 0 0,-1 0 0 0 0,-2 1 0 0 0,7-5-78 0 0,-1 0-1 0 0,1 0 1 0 0,0 0-1 0 0,0 0 1 0 0,0 0-1 0 0,0 1 1 0 0,0 0 78 0 0,-5 5-280 0 0,22-28-1684 0 0,-7 8 941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46.74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865 7 6447 0 0,'0'0'142'0'0,"0"0"22"0"0,0 0 13 0 0,0 0 55 0 0,0 0 181 0 0,0 0 78 0 0,0 0 18 0 0,0 0-66 0 0,0 0-222 0 0,0 0-207 0 0,0-1 0 0 0,0 1 0 0 0,0 0 0 0 0,0 0 0 0 0,0 0 0 0 0,0 0 0 0 0,1 0-1 0 0,-1 0 1 0 0,0 0 0 0 0,0 0 0 0 0,0 0 0 0 0,0 0 0 0 0,0 0 0 0 0,0 0 0 0 0,0 0-1 0 0,0 0 1 0 0,0 0 0 0 0,0 0 0 0 0,0 0 0 0 0,0-1 0 0 0,0 1 0 0 0,0 0 0 0 0,0 0 0 0 0,1 0-1 0 0,-1 0 1 0 0,0 0 0 0 0,0 0 0 0 0,0 0 0 0 0,0 0 0 0 0,0 0 0 0 0,0 0 0 0 0,0-1 0 0 0,0 1-1 0 0,0 0 1 0 0,0 0 0 0 0,0 0 0 0 0,0 0 0 0 0,0 0 0 0 0,-1 0 0 0 0,1 0 0 0 0,0 0-1 0 0,0 0 1 0 0,0 0 0 0 0,0-1 0 0 0,0 1 0 0 0,0 0 0 0 0,0 0 0 0 0,0 0 0 0 0,0 0 0 0 0,0 0-1 0 0,0 0 1 0 0,0 0 0 0 0,0 0 0 0 0,0 0 0 0 0,0 0 0 0 0,0 0 0 0 0,-1 0 0 0 0,1 0-1 0 0,0 0 1 0 0,0 0 0 0 0,0 0 0 0 0,0 0 0 0 0,0 0-14 0 0,-2-1 72 0 0,1 1 0 0 0,0-1 0 0 0,-1 1-1 0 0,1 0 1 0 0,-1 0 0 0 0,1 0 0 0 0,-1 0 0 0 0,1 0 0 0 0,-1 0 0 0 0,1 0-1 0 0,-1 0 1 0 0,0 1-72 0 0,-7 2 85 0 0,1-1 0 0 0,0 1 0 0 0,-5 3-85 0 0,-2 2 293 0 0,-1 1-1 0 0,2 0 1 0 0,-1 1 0 0 0,2 1-1 0 0,-1 0 1 0 0,1 0-1 0 0,-4 7-292 0 0,13-15 0 0 0,1 1 0 0 0,-1-1 0 0 0,0 0 0 0 0,-1 0 0 0 0,0 0 0 0 0,1-1 0 0 0,0 1 0 0 0,0 0 0 0 0,0 0 0 0 0,0 0 0 0 0,-1 3 0 0 0,-70 74 0 0 0,58-60 0 0 0,1-2 0 0 0,-15 13 0 0 0,21-21 116 0 0,0 0-1 0 0,1 1 0 0 0,0 0 0 0 0,-5 9-115 0 0,-28 50 909 0 0,25-39-231 0 0,-19 25-678 0 0,-7 2 0 0 0,2 2 0 0 0,4 1 0 0 0,1 3 0 0 0,-13 28 0 0 0,-9 18 0 0 0,49-91 0 0 0,1 0 0 0 0,0 1 0 0 0,2 0 0 0 0,1 0 0 0 0,0 1 0 0 0,0 4 0 0 0,1-2 0 0 0,-1 0 0 0 0,-4 5 0 0 0,2-2 0 0 0,-2 15 0 0 0,4-15 0 0 0,1 15 0 0 0,4-21 0 0 0,0-1 0 0 0,3 14 0 0 0,-2-5 0 0 0,-1-20 0 0 0,0 0 0 0 0,1 8 0 0 0,2 20 0 0 0,-3-25 0 0 0,1 0 0 0 0,0 0 0 0 0,1 2 0 0 0,6 19 0 0 0,-4-16 0 0 0,0 1 0 0 0,-1 0 0 0 0,0 9 0 0 0,-1-13 0 0 0,-1 0 0 0 0,2 0 0 0 0,0 0 0 0 0,0-1 0 0 0,1 1 0 0 0,1-1 0 0 0,0 0 0 0 0,1 0 0 0 0,0-1 0 0 0,1 1 0 0 0,10 22 0 0 0,-11-20 0 0 0,1-1 0 0 0,3 3 0 0 0,30 44 0 0 0,-19-35 0 0 0,9 8 0 0 0,4 4 0 0 0,-18-19 0 0 0,2-2 0 0 0,0 0 0 0 0,0-1 0 0 0,2 0 0 0 0,-1-2 0 0 0,21 10 0 0 0,-23-12 0 0 0,0 0 0 0 0,13 12 0 0 0,-12-8 0 0 0,-5-3 0 0 0,1-1 0 0 0,0 0 0 0 0,4 1 0 0 0,-17-12 1 0 0,8 6 227 0 0,0-1-1 0 0,0 0 1 0 0,1-1-1 0 0,0 0 1 0 0,-1-1-1 0 0,1 0 0 0 0,0 0 1 0 0,0-1-1 0 0,4 0-227 0 0,-4 0 0 0 0,-6 0 0 0 0,0-1 0 0 0,0 0 0 0 0,0-1 0 0 0,0 1 0 0 0,0-1 0 0 0,2 0 0 0 0,13 1 72 0 0,-17-1 299 0 0,0 0 117 0 0,16 2-1267 0 0,-16-1 267 0 0,-2-1 0 0 0,0 0 0 0 0,0 0 0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50.2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6447 0 0,'0'0'142'0'0,"0"0"22"0"0,0 0 13 0 0,0 0 55 0 0,0 0 181 0 0,0 0 78 0 0,0 0 18 0 0,0 0-66 0 0,0 0-222 0 0,0 0 166 0 0,0 0 101 0 0,0 0 21 0 0,0 0-66 0 0,0 0-222 0 0,0 0 166 0 0,0 0 101 0 0,0 0 21 0 0,0 0-66 0 0,2 1-294 0 0,12 9-129 0 0,2 0-24 0 0,39 17 4 0 0,-41-20 0 0 0,-10-7 0 0 0,0 1 0 0 0,28 10 0 0 0,-14-4 0 0 0,0-1 0 0 0,11 2 0 0 0,4 0 0 0 0,-17-3 0 0 0,15 1 0 0 0,-12-2 0 0 0,0 1 0 0 0,0 1 0 0 0,16 7 0 0 0,-18-6 0 0 0,-10-4 0 0 0,-1-1 0 0 0,1 1 0 0 0,0-1 0 0 0,0 0 0 0 0,0-1 0 0 0,5 3 406 0 0,0-1 1 0 0,0 1-1 0 0,-1 1 0 0 0,0 0 0 0 0,4 3-406 0 0,-14-8 1 0 0,6 4 2 0 0,1 1 0 0 0,-1-1 0 0 0,0 1 0 0 0,-1 1 0 0 0,1-1 0 0 0,4 6-3 0 0,13 11-2 0 0,1-1 2 0 0,4 2 0 0 0,5 2 0 0 0,-32-22 0 0 0,12 7 0 0 0,26 11 0 0 0,-38-19 0 0 0,12 4 0 0 0,22 11 0 0 0,-30-15 0 0 0,-5-2 0 0 0,1 1 0 0 0,-1-1 0 0 0,1 1 0 0 0,-1 0 0 0 0,1-1 0 0 0,-1 1 0 0 0,1 0 0 0 0,-1 0 0 0 0,0 0 0 0 0,1 0 0 0 0,-1 0 0 0 0,0 0 0 0 0,0 0 0 0 0,1 1 0 0 0,21 18 0 0 0,2-3 0 0 0,-3-1 0 0 0,-15-11 0 0 0,-2-2 0 0 0,0 0 0 0 0,0 0 0 0 0,3 5 0 0 0,4 2 0 0 0,-10-9 0 0 0,6 4 0 0 0,0-1 0 0 0,1-1 0 0 0,7 3 0 0 0,-11-2 0 0 0,-2 0 0 0 0,0-1 0 0 0,0 1 0 0 0,1-1 0 0 0,-1 0 0 0 0,1 0 0 0 0,0 0 0 0 0,4 2 0 0 0,-7-3 0 0 0,13 8 0 0 0,-11-7 0 0 0,4 5 0 0 0,6 9 0 0 0,8 9 0 0 0,-3 1 0 0 0,-10-15 0 0 0,-7-10 0 0 0,7 12 0 0 0,-4-5 0 0 0,15 33 1883 0 0,-17-39-1734 0 0,5 19-131 0 0,0 8-20 0 0,3 17 2 0 0,5 22 0 0 0,-5-31 0 0 0,-7-22 0 0 0,5 18 0 0 0,-7-31 0 0 0,0 13 0 0 0,-1 2-133 0 0,0-16-563 0 0,-2-4-257 0 0,-4-6-58 0 0,1 0-12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50.8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198 1 6447 0 0,'0'0'142'0'0,"0"0"22"0"0,0 0 13 0 0,0 0 55 0 0,0 0 181 0 0,0 0 78 0 0,0 0 18 0 0,0 0 3 0 0,0 0 0 0 0,0 0 0 0 0,0 0 0 0 0,0 0-69 0 0,0 0-222 0 0,0 0 166 0 0,0 0 101 0 0,0 0 21 0 0,0 0-66 0 0,-1 1-294 0 0,0 2-34 0 0,0 0 0 0 0,0 0-1 0 0,0 0 1 0 0,0 0-1 0 0,-1-1 1 0 0,1 1 0 0 0,-1 0-1 0 0,0-1 1 0 0,0 0-1 0 0,0 1 1 0 0,0-1 0 0 0,0 0-1 0 0,-1 0-114 0 0,-13 17 574 0 0,-10 19-574 0 0,21-32 35 0 0,1 0 0 0 0,-1 0-1 0 0,-1 0 1 0 0,1-1 0 0 0,-6 5-35 0 0,-11 10 269 0 0,8-7 495 0 0,11-11-627 0 0,0 0 1 0 0,1 1 0 0 0,-1-1-1 0 0,0 1 1 0 0,1 0-1 0 0,-2 1-137 0 0,-1 4-132 0 0,-2 0 0 0 0,-3 4 132 0 0,-6 7-1104 0 0,15-18 524 0 0,1-1-285 0 0,0 0-126 0 0,0 0-29 0 0,0 0-4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51.9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164 1 4607 0 0,'0'0'208'0'0,"0"0"67"0"0,0 0 154 0 0,0 0 69 0 0,0 0 12 0 0,0 0 2 0 0,0 0 0 0 0,0 0 0 0 0,0 0 0 0 0,0 0 0 0 0,0 0 0 0 0,0 0 0 0 0,0 0 0 0 0,0 0-69 0 0,-1 0-294 0 0,0 0-127 0 0,0 0 0 0 0,0 1 0 0 0,0-1 0 0 0,0 0 0 0 0,0 1-1 0 0,1-1 1 0 0,-1 1 0 0 0,0-1 0 0 0,0 1 0 0 0,0-1 0 0 0,1 1-1 0 0,-1 0 1 0 0,0-1 0 0 0,1 1 0 0 0,-1 0 0 0 0,1-1 0 0 0,-1 1-1 0 0,0 0 1 0 0,1 0 0 0 0,0 0 0 0 0,-1 0-22 0 0,1 0 108 0 0,-1-1 0 0 0,0 1-1 0 0,1 0 1 0 0,-1 0 0 0 0,0 0 0 0 0,1-1 0 0 0,-1 1 0 0 0,0 0-1 0 0,0-1 1 0 0,1 1 0 0 0,-2 0-108 0 0,-3 3 254 0 0,-3 6-222 0 0,-1 0 1 0 0,2 1-1 0 0,-1 0 1 0 0,-3 8-33 0 0,-14 20 1475 0 0,18-27-1329 0 0,1-1 0 0 0,0 0 0 0 0,1 1 0 0 0,-4 12-146 0 0,4-9 24 0 0,5-15-24 0 0,-7 16 0 0 0,2 1 0 0 0,-3 14 0 0 0,6-20 0 0 0,0-1 0 0 0,1 0 0 0 0,0 1 0 0 0,0 0 0 0 0,2 10 0 0 0,-1-18 0 0 0,0 1 0 0 0,1 0 0 0 0,-1-1 0 0 0,1 1 0 0 0,0-1 0 0 0,0 2 0 0 0,1 2 0 0 0,13 38 0 0 0,-11-35 0 0 0,1-3 117 0 0,0-1-1 0 0,1 1 0 0 0,-1-1 0 0 0,2 0 1 0 0,-1-1-1 0 0,1 0 0 0 0,-1 0 0 0 0,1 0 1 0 0,1-1-1 0 0,-1 1-116 0 0,19 10-106 0 0,4 6 106 0 0,-4-4 991 0 0,1 0-991 0 0,-9-5 0 0 0,15 11 0 0 0,6 5 0 0 0,7 5 0 0 0,-26-18 0 0 0,13 7 0 0 0,-20-14 0 0 0,0-1 0 0 0,0 0 0 0 0,12 4 0 0 0,6 1 0 0 0,19 11 0 0 0,17 7 0 0 0,-21-10 0 0 0,0 1 0 0 0,-2 3 0 0 0,8 7 0 0 0,-42-23 0 0 0,6 7 0 0 0,0-1 0 0 0,2-2 0 0 0,8 6 0 0 0,-11-8 0 0 0,-12-9 0 0 0,9 13 0 0 0,-3-5-4 0 0,-6-6-14 0 0,0 0-1 0 0,-1 0 1 0 0,1 1-1 0 0,0-1 1 0 0,-1 1-1 0 0,0 0 1 0 0,1 1 18 0 0,-3-4-696 0 0,-9-2-1268 0 0,-1-2 941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52.4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100 1 8287 0 0,'0'0'191'0'0,"0"0"26"0"0,0 0 9 0 0,0 0 42 0 0,0 0 158 0 0,-2 1 72 0 0,-7 5 12 0 0,7-5 2 0 0,1 0 0 0 0,-9 8 229 0 0,9-7-596 0 0,-1-1 0 0 0,0 1 1 0 0,0 0-1 0 0,1-1 0 0 0,-1 1 1 0 0,1 0-1 0 0,-1 0 0 0 0,1 0 0 0 0,-1 2-145 0 0,-12 33 239 0 0,1 0-1 0 0,2 1 0 0 0,1 0 1 0 0,0 16-239 0 0,9-46-3534 0 0,0-7-1238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53.5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0 347 6447 0 0,'0'0'298'0'0,"0"0"-10"0"0,0 0-118 0 0,0 0 206 0 0,0 0 111 0 0,0 0 22 0 0,0 0 3 0 0,0 0 0 0 0,0 0 0 0 0,0 0 0 0 0,0 0 0 0 0,0 0 0 0 0,0 0 0 0 0,0 0 0 0 0,0 0 0 0 0,0 0 0 0 0,0 0 0 0 0,2-1 0 0 0,13-11-41 0 0,-6 5-246 0 0,-1 1 1 0 0,1-1-1 0 0,-1-1 0 0 0,-1 1 1 0 0,0-1-1 0 0,0-1 0 0 0,0 0-225 0 0,1-1 101 0 0,0 1-1 0 0,0 0 1 0 0,1 0-1 0 0,0 1 1 0 0,0 0-1 0 0,3-1-100 0 0,21-18 5 0 0,-27 20-96 0 0,37-33 2230 0 0,20-27-2139 0 0,-55 57 0 0 0,-9 11 0 0 0,-5 13 0 0 0,-2-1 0 0 0,-1 3 0 0 0,-4-1 0 0 0,0 0 0 0 0,-5 4 0 0 0,-10 10 0 0 0,7-7 0 0 0,11-12 0 0 0,0 1 0 0 0,-3 5 0 0 0,-46 70 0 0 0,52-76 0 0 0,13-21 0 0 0,8-9 0 0 0,59-45 0 0 0,-17 16 0 0 0,-6 7 0 0 0,49-57-100 0 0,-49 49 2083 0 0,-53 52-1950 0 0,1 1 1 0 0,0 0-1 0 0,1-1 1 0 0,-1 1-1 0 0,0 1-33 0 0,-4 6-2 0 0,-13 18 2 0 0,7-9 0 0 0,-1 0 0 0 0,-4 3 0 0 0,-71 75 0 0 0,74-82 0 0 0,-17 14 0 0 0,31-28 0 0 0,0-3 0 0 0,5-5 0 0 0,8-10 0 0 0,-2 5 0 0 0,2-1 0 0 0,-1 1 0 0 0,2 0 0 0 0,8-5 0 0 0,-21 16 0 0 0,1 0 0 0 0,0 1 0 0 0,-1-1 0 0 0,1 0 0 0 0,0 0 0 0 0,-1 1 0 0 0,2-1 0 0 0,0 0 0 0 0,-1 1 0 0 0,1-1 0 0 0,-1 0 0 0 0,1 0 0 0 0,-1-1 0 0 0,0 1 0 0 0,1 0 0 0 0,-1-1 0 0 0,0 0 0 0 0,0 1 0 0 0,1-2 0 0 0,2-2-201 0 0,-4 5-850 0 0,-1 0-385 0 0,-1 2-78 0 0,-9 10-20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24.6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3397 412 6447 0 0,'0'0'142'0'0,"0"0"22"0"0,0 0 13 0 0,1-1-20 0 0,0-1-133 0 0,7-12 59 0 0,-7 12 298 0 0,-1 2 110 0 0,0 0 18 0 0,0-2 3 0 0,0-18 512 0 0,0 18-512 0 0,0 0-69 0 0,-1-1-328 0 0,1 0 0 0 0,-1 0 0 0 0,1 0 0 0 0,-1 0 0 0 0,0 0 0 0 0,0 0 0 0 0,-1 0 0 0 0,1 0 0 0 0,-1 0 0 0 0,1 0 0 0 0,-1 0 0 0 0,0 1 0 0 0,0-1 0 0 0,0 1 0 0 0,0 0 0 0 0,0-1 0 0 0,-2 0-115 0 0,-8-9 258 0 0,8 8-258 0 0,-1 0-1 0 0,0 1 0 0 0,0-1 1 0 0,0 1-1 0 0,-1 0 0 0 0,1 0 1 0 0,-6-2 0 0 0,-10-5 51 0 0,10 5 231 0 0,0 0 1 0 0,0 1-1 0 0,-1 0 0 0 0,-1 1-282 0 0,-12-5 319 0 0,-2-1 159 0 0,-1 1-1 0 0,0 1 1 0 0,-14-1-478 0 0,34 7 67 0 0,-12-2 132 0 0,1 1 0 0 0,-1 1 0 0 0,-18 1-199 0 0,8 2 261 0 0,-7-2-261 0 0,-3 0 91 0 0,-5-1 39 0 0,-12-2-130 0 0,25 1 28 0 0,-15-2 29 0 0,-27-2-36 0 0,-57-1 39 0 0,107 6-61 0 0,0 0 0 0 0,-21 3 1 0 0,-48 9 28 0 0,70-8 0 0 0,-105 20 52 0 0,83-14-19 0 0,-1 2 29 0 0,-4 3-90 0 0,-14 4 70 0 0,-45 10 79 0 0,-73 30-149 0 0,153-47 32 0 0,-1-2 0 0 0,-22 4-32 0 0,22-6 20 0 0,2 1-1 0 0,-16 8-19 0 0,6-2 25 0 0,-1-2-25 0 0,15-6 0 0 0,-19 6 0 0 0,0 1 0 0 0,0 3 0 0 0,-70 27 0 0 0,98-36 0 0 0,1 0 0 0 0,0 0 0 0 0,0 1 0 0 0,0 2 0 0 0,-51 39 0 0 0,46-35 0 0 0,11-8 0 0 0,-81 65 0 0 0,-3 8 0 0 0,26-12 0 0 0,-17 15 0 0 0,68-69 0 0 0,-10 8 0 0 0,1 2 0 0 0,1 0 0 0 0,-10 15 0 0 0,13-13 0 0 0,0-1 0 0 0,-2 0 0 0 0,-1 1 0 0 0,2 1 0 0 0,0 0 0 0 0,2 2 0 0 0,-14 26 0 0 0,11-16 0 0 0,5-9 0 0 0,-7 17 0 0 0,-66 159 0 0 0,67-153-22 0 0,-15 37-28 0 0,26-58 50 0 0,-1 3 0 0 0,-3 12 0 0 0,7-14 0 0 0,0-3 0 0 0,-5 29 0 0 0,1 31 0 0 0,2 13 0 0 0,9-55 0 0 0,1 1 0 0 0,2 0 0 0 0,3 1 0 0 0,2-6 0 0 0,2-1 0 0 0,1 0 0 0 0,9 20 0 0 0,26 65 0 0 0,-25-76 0 0 0,15 24 0 0 0,-17-38 0 0 0,7 11 0 0 0,6 7 0 0 0,-19-36 0 0 0,5 8 11 0 0,1-1 0 0 0,2 0-1 0 0,0-2 1 0 0,1 0 0 0 0,21 19-11 0 0,-26-30 3 0 0,-1 2 1 0 0,-1 0-1 0 0,6 9-3 0 0,-4-5 8 0 0,1 0 0 0 0,17 14-8 0 0,39 32 29 0 0,9 8-10 0 0,94 90-19 0 0,-115-109 0 0 0,-32-30 10 0 0,1-2 0 0 0,1 0 0 0 0,12 5-10 0 0,99 49 45 0 0,-103-59-20 0 0,1-1 1 0 0,13 1-26 0 0,-8-3 2 0 0,32 9-2 0 0,-17-6 0 0 0,26 7 62 0 0,-38-12-60 0 0,6 0-2 0 0,0-3 0 0 0,6-1 0 0 0,4 1 0 0 0,38 2-1 0 0,-32-5 13 0 0,47 3 41 0 0,-77-6-53 0 0,66-2 0 0 0,-56-2 0 0 0,-5 1 0 0 0,265-7 0 0 0,-275 3 0 0 0,11-3 0 0 0,-12 1 0 0 0,20 0 0 0 0,-6 4 0 0 0,16-2 0 0 0,36-6 0 0 0,-27-1 0 0 0,-6 1 0 0 0,10-4 0 0 0,-42 6 0 0 0,128-34 0 0 0,-119 28-5 0 0,95-30 52 0 0,-88 26-14 0 0,34-19-33 0 0,-56 24 7 0 0,122-63 59 0 0,-105 50-44 0 0,-1-2 0 0 0,9-8-22 0 0,-13 5 22 0 0,-2-1-1 0 0,0-3 0 0 0,-2-2-21 0 0,3-3 0 0 0,-5 6 0 0 0,15-21 0 0 0,4-8 15 0 0,13-17 24 0 0,1 0-26 0 0,-18 23-16 0 0,-19 21 14 0 0,0 1 42 0 0,20-34-53 0 0,-6-3 19 0 0,-4-2 0 0 0,-4-1-1 0 0,-2-2 1 0 0,-3-6-19 0 0,-9 26 52 0 0,22-64-40 0 0,-23 54 35 0 0,14-47 23 0 0,8-52-70 0 0,-32 118 0 0 0,-3 11 0 0 0,3-29 0 0 0,1-13 0 0 0,-5 34 0 0 0,0-13 0 0 0,-2-2 8 0 0,-1 18 60 0 0,-1-35-68 0 0,-4 35 50 0 0,2 17-25 0 0,-2 1-1 0 0,-1-1 1 0 0,-2-7-25 0 0,-9-30 92 0 0,-3 1 0 0 0,-6-9-92 0 0,-46-117 156 0 0,34 107 25 0 0,-21-31-181 0 0,29 58 58 0 0,7 20-5 0 0,0 0 1 0 0,-3 2-1 0 0,0 0 0 0 0,-2 1 1 0 0,-1 2-1 0 0,-21-19-53 0 0,-8-2 152 0 0,-2 3 0 0 0,-13-6-152 0 0,-67-39 108 0 0,-29-22 173 0 0,151 103-240 0 0,-2 0 0 0 0,1 1 1 0 0,-1 0-1 0 0,0 2 0 0 0,-1 0 0 0 0,0 0 0 0 0,-13-2-41 0 0,6 2 46 0 0,11 2-30 0 0,-1 1 0 0 0,0 1 0 0 0,0 0 0 0 0,0 1 0 0 0,-2 0-16 0 0,-15 1 23 0 0,4 1 28 0 0,-24-5-51 0 0,-61-4-34 0 0,42 4-16 0 0,25 1-674 0 0,0 2 0 0 0,0 2 0 0 0,-35 4 724 0 0,53 0-1133 0 0,0-1-46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8:06.74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1 393 4607 0 0,'0'0'208'0'0,"1"-1"-9"0"0,26-23 1330 0 0,-1-1-1 0 0,-2-1 0 0 0,22-28-1528 0 0,-26 31 539 0 0,1 1 0 0 0,1 0-1 0 0,21-15-538 0 0,7-6 17 0 0,-26 21-17 0 0,1 1-1 0 0,22-13 1 0 0,-37 28 0 0 0,0 0 0 0 0,0 0 0 0 0,1 1 0 0 0,-1 0 0 0 0,11-2 0 0 0,-18 6 0 0 0,0 0 0 0 0,0 1 0 0 0,0-1 0 0 0,1 1 0 0 0,-1-1 0 0 0,0 1 0 0 0,1 0 0 0 0,-1 0 0 0 0,0 1 0 0 0,0-1 0 0 0,1 1 0 0 0,-1-1 0 0 0,0 1 0 0 0,0 0 0 0 0,0 0 0 0 0,0 1 0 0 0,0-1 0 0 0,0 1 0 0 0,0-1 0 0 0,0 1 0 0 0,0 0 0 0 0,-1 0 0 0 0,1 0 0 0 0,2 3 0 0 0,-1 0 0 0 0,1 1 0 0 0,-1-1 0 0 0,0 1 0 0 0,-1 0 0 0 0,1 0 0 0 0,-1 1 0 0 0,0-1 0 0 0,-1 0 0 0 0,1 1 0 0 0,-1 0 0 0 0,3 14 0 0 0,0 1 0 0 0,2 18 0 0 0,-2 14 155 0 0,-2-1 1 0 0,-2 1-1 0 0,-3-1 0 0 0,-2 0 0 0 0,-2 1 0 0 0,-14 50-155 0 0,-16 40 1012 0 0,26-114-667 0 0,-1 0 1 0 0,-1-1-1 0 0,-11 18-345 0 0,9-25 952 0 0,14-22-940 0 0,0-1 1 0 0,-1 1-1 0 0,1 0 1 0 0,0-1-1 0 0,0 1 1 0 0,-1 0-1 0 0,1-1 1 0 0,0 1-1 0 0,0 0 1 0 0,-1-1-1 0 0,1 1 1 0 0,0 0-1 0 0,0-1 1 0 0,0 1-1 0 0,0-1 1 0 0,0 1-1 0 0,0-1 1 0 0,-1 1-1 0 0,1 0-12 0 0,0-5 142 0 0,-1 0 0 0 0,1 1 0 0 0,0-1 0 0 0,0 1 0 0 0,0-1-1 0 0,1 1 1 0 0,-1-1 0 0 0,1 1 0 0 0,1-3-142 0 0,3-11 665 0 0,6-12-665 0 0,-7 19 18 0 0,10-26-15 0 0,1 2 0 0 0,2 0-1 0 0,2 1 1 0 0,1 1 0 0 0,1 0-1 0 0,22-24-2 0 0,-19 31 0 0 0,1 1 0 0 0,1 2 0 0 0,1 0 0 0 0,5-1 0 0 0,-22 17 0 0 0,0 0 0 0 0,1 0 0 0 0,0 1 0 0 0,0 1 0 0 0,1 0 0 0 0,-1 0 0 0 0,1 1 0 0 0,0 1 0 0 0,0 0 0 0 0,0 1 0 0 0,5-1 0 0 0,-11 3 0 0 0,1-1 0 0 0,-1 1 0 0 0,0 0 0 0 0,1 1 0 0 0,-1 0 0 0 0,1 0 0 0 0,-1 0 0 0 0,0 0 0 0 0,0 1 0 0 0,0 0 0 0 0,0 1 0 0 0,0-1 0 0 0,0 1 0 0 0,0 0 0 0 0,-1 1 0 0 0,0-1 0 0 0,1 1 0 0 0,-1 0 0 0 0,-1 0 0 0 0,1 1 0 0 0,-1 0 0 0 0,3 2 0 0 0,-2 1 0 0 0,0 0 0 0 0,0 0 0 0 0,0 0 0 0 0,-1 0 0 0 0,-1 1 0 0 0,1 0 0 0 0,-1-1 0 0 0,-1 1 0 0 0,0 1 0 0 0,0-1 0 0 0,-1 0 0 0 0,0 0 0 0 0,0 8 0 0 0,-1 4 0 0 0,-1 0 0 0 0,-2 0 0 0 0,0 0 0 0 0,-1 0 0 0 0,-4 11 0 0 0,4-19 0 0 0,0 0 0 0 0,-1-1 0 0 0,-1 0 0 0 0,0 0 0 0 0,-3 5 0 0 0,3-11 0 0 0,6-6 0 0 0,0 1 0 0 0,0-1 0 0 0,0 0 0 0 0,0 0 0 0 0,0 0 0 0 0,0 0 0 0 0,-1 0 0 0 0,1 0 0 0 0,0 0 0 0 0,0 0 0 0 0,0 0 0 0 0,0 0 0 0 0,0 0 0 0 0,0 0 0 0 0,0 0 0 0 0,0 0 0 0 0,0 0 0 0 0,0 0 0 0 0,0 0 0 0 0,-1 0 0 0 0,1 0 0 0 0,0 0 0 0 0,0 0 0 0 0,0 0 0 0 0,0 0 0 0 0,0 0 0 0 0,0-1 0 0 0,0 1 0 0 0,0 0 0 0 0,0 0 0 0 0,0 0 0 0 0,0 0 0 0 0,0 0 0 0 0,0 0 0 0 0,-1 0 0 0 0,1 0 0 0 0,0 0 0 0 0,0 0 0 0 0,0 0 0 0 0,0 0 0 0 0,0 0 0 0 0,-1-6 0 0 0,1 3 0 0 0,0 1 0 0 0,0-1 0 0 0,0 0 0 0 0,0 0 0 0 0,1 1 0 0 0,-1-1 0 0 0,1 0 0 0 0,-1 1 0 0 0,1-1 0 0 0,0 0 0 0 0,12-26 0 0 0,-7 19 0 0 0,14-28 0 0 0,1 1 0 0 0,3 2 0 0 0,1 0 0 0 0,16-16 0 0 0,-24 31 0 0 0,0 1 0 0 0,1 1 0 0 0,1 1 0 0 0,1 1 0 0 0,5-3 0 0 0,-14 12 0 0 0,-1 0 0 0 0,1 1 0 0 0,0 0 0 0 0,1 1 0 0 0,-1 0 0 0 0,1 1 0 0 0,0 0 0 0 0,0 1 0 0 0,0 1 0 0 0,0 0 0 0 0,10-1 0 0 0,-13 3 0 0 0,-1 0 0 0 0,1 1 0 0 0,0 0 0 0 0,-1 0 0 0 0,1 1 0 0 0,-1 0 0 0 0,0 0 0 0 0,1 1 0 0 0,6 3 0 0 0,-6-1 0 0 0,1 0 0 0 0,-1 1 0 0 0,0 0 0 0 0,0 0 0 0 0,0 1 0 0 0,-1 0 0 0 0,3 4 0 0 0,1 2 0 0 0,-1 0 0 0 0,-1 1 0 0 0,0 0 0 0 0,-1 0 0 0 0,-1 1 0 0 0,0 0 0 0 0,-1 1 0 0 0,0-1 0 0 0,-2 1 0 0 0,1 2 0 0 0,1 12 0 0 0,0 1 0 0 0,1 27 0 0 0,0 64 0 0 0,-8 10-133 0 0,0-98-431 0 0,0-3-1532 0 0,2 4 2096 0 0,2-17-1023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27.9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1777 253 8287 0 0,'0'0'191'0'0,"0"0"26"0"0,0 0 9 0 0,1-1-34 0 0,4-14-78 0 0,-4 14 2 0 0,-1 0-1 0 0,0 0 0 0 0,0-1 0 0 0,0 1 1 0 0,0 0-1 0 0,0 0 0 0 0,0 0 1 0 0,0 0-1 0 0,0 0 0 0 0,0-1-115 0 0,0 0 243 0 0,0 1 200 0 0,-2-7-278 0 0,-1-8-93 0 0,3 14 299 0 0,-3-7 626 0 0,1 4-789 0 0,1 1-1 0 0,-1 0 1 0 0,1-1 0 0 0,-1 1-1 0 0,-1 0 1 0 0,1 0-1 0 0,0 0 1 0 0,-1 0-1 0 0,0 0 1 0 0,0 1-1 0 0,0 0 1 0 0,-4-4-208 0 0,-10-8 168 0 0,13 11 64 0 0,-1 0 0 0 0,1 0 0 0 0,-1 0 0 0 0,-2 0-232 0 0,-10-7 932 0 0,9 6-886 0 0,-1-1 1 0 0,0 2-1 0 0,0-1 0 0 0,-1 1-46 0 0,-58-20 0 0 0,55 20 166 0 0,0 0 0 0 0,-1 1-1 0 0,1 0 1 0 0,-1 1 0 0 0,-3 0-166 0 0,-20-3 1054 0 0,-16-2-889 0 0,-22 1-165 0 0,22 5 0 0 0,-45 5 0 0 0,79-2 0 0 0,0 1 0 0 0,-1 1 0 0 0,-4 2 0 0 0,-15 4 0 0 0,20-6 0 0 0,1 2 0 0 0,-1 0 0 0 0,-12 6 0 0 0,-51 29 0 0 0,46-23 0 0 0,11-4 0 0 0,-15 11 0 0 0,-1 1 0 0 0,-9 6 0 0 0,2 3 0 0 0,-4 5 0 0 0,18-13 0 0 0,8-5 0 0 0,2 0 0 0 0,-20 24 0 0 0,29-30 0 0 0,-20 22 0 0 0,2 1 0 0 0,-4 9 0 0 0,5-2 0 0 0,7-12 0 0 0,1 2 0 0 0,2 0 0 0 0,-6 17 0 0 0,-7 8 0 0 0,9-4 0 0 0,3 0 0 0 0,3 2 0 0 0,-4 22 0 0 0,0 3 0 0 0,9-32 0 0 0,-2 17 0 0 0,10-28 0 0 0,2 0 0 0 0,1 4 0 0 0,0 3 0 0 0,1-14 0 0 0,2 1 0 0 0,1 10 0 0 0,2-7 0 0 0,-1 2 0 0 0,3-1 0 0 0,0-1 0 0 0,4 6 0 0 0,59 207 0 0 0,-54-207 0 0 0,-1-2 0 0 0,2 0 0 0 0,5 15 0 0 0,7 17 0 0 0,-7-21 385 0 0,-10-24 670 0 0,3 1-1055 0 0,5 11 203 0 0,2 0 0 0 0,1-2-1 0 0,10 12-202 0 0,-8-19 0 0 0,2-1 0 0 0,1-1 0 0 0,1-1 0 0 0,1-1 0 0 0,5 2 0 0 0,0-4 0 0 0,1-1 0 0 0,2-1 0 0 0,18 8 0 0 0,-3 0 0 0 0,-32-19 0 0 0,1-2 0 0 0,0 0 0 0 0,0-1 0 0 0,2 0 0 0 0,74 28 0 0 0,-76-31 0 0 0,1-1 0 0 0,0-1 0 0 0,2 0 0 0 0,23 6 0 0 0,-31-8 0 0 0,0 0 0 0 0,0-1 0 0 0,0 0 0 0 0,12-1 0 0 0,80 9 0 0 0,-104-10 0 0 0,50 1 0 0 0,17-3 0 0 0,80-6 0 0 0,-129 6 0 0 0,9-2 0 0 0,-8 1 0 0 0,8 1 0 0 0,0-1 0 0 0,-1 0 0 0 0,19-6 0 0 0,-45 8 0 0 0,5 0 0 0 0,1 0 0 0 0,-1 0 0 0 0,3 1 0 0 0,1 0 0 0 0,0-1 0 0 0,0-1 0 0 0,0 1 0 0 0,8-4 0 0 0,-8 1 0 0 0,0 0 0 0 0,0 0 0 0 0,-1-1 0 0 0,8-5 0 0 0,20-9 0 0 0,-26 13 0 0 0,1-1 0 0 0,0 0 0 0 0,14-9 0 0 0,-8 5-3 0 0,0 0 1 0 0,12-12 2 0 0,8-3 77 0 0,-27 17 653 0 0,0-1 0 0 0,8-8-730 0 0,8-6 500 0 0,99-85-484 0 0,-67 54-16 0 0,-33 29 1 0 0,3-3-17 0 0,5-3-362 0 0,10-13 378 0 0,-14 13-87 0 0,-4 4 108 0 0,-2 0 1 0 0,-1-2-1 0 0,2-6-21 0 0,-3 6 0 0 0,10-10 0 0 0,5-5 0 0 0,26-38 11 0 0,-26 32 42 0 0,26-43-53 0 0,-53 75 0 0 0,5-11 0 0 0,-6 11 11 0 0,-1 0 9 0 0,-1 0 1 0 0,-1-1 0 0 0,-1-1-21 0 0,13-32 55 0 0,-9 27-55 0 0,-2-1 0 0 0,6-24 0 0 0,-13 44 0 0 0,3-7 0 0 0,-2 0 0 0 0,1-4 0 0 0,-2 9 0 0 0,1-1 0 0 0,0 1 0 0 0,0 0 0 0 0,1-1 0 0 0,-1 1 0 0 0,0-1 0 0 0,-1 1 0 0 0,5-64 11 0 0,-5 58 16 0 0,0 1 0 0 0,-1-2-27 0 0,0-10-1 0 0,0 11 1 0 0,-1 1 0 0 0,-2-12 0 0 0,-1-14 0 0 0,2 16 0 0 0,-1 1 0 0 0,-1-1 0 0 0,-3-8 0 0 0,-22-68 0 0 0,17 65 0 0 0,-5-4 0 0 0,-5-15 0 0 0,16 39 0 0 0,-1 0 0 0 0,-7-9 0 0 0,-5-12 0 0 0,-4-11 0 0 0,-6-6 0 0 0,6 18 0 0 0,-2 1 0 0 0,0 2 0 0 0,-3 0 0 0 0,0 1 0 0 0,-2 2 0 0 0,-12-8 0 0 0,-19-20 0 0 0,46 44-9 0 0,8 6-2 0 0,0 0 0 0 0,-1 1 0 0 0,0 0 0 0 0,-1 0 0 0 0,0 0 11 0 0,1 0 0 0 0,0 1 0 0 0,0-2 0 0 0,0 1 0 0 0,-5-7 0 0 0,3 3 0 0 0,-12-8 0 0 0,15 12 0 0 0,-1-1 0 0 0,1 0 0 0 0,0 0 0 0 0,-1-3 0 0 0,1 2 0 0 0,-1-1 0 0 0,-8-6 0 0 0,-3-3 0 0 0,15 14 0 0 0,0 0 0 0 0,0 0 0 0 0,-1 0 0 0 0,1 1 0 0 0,-1 0 0 0 0,-2-2 0 0 0,-26-12 0 0 0,2 2 0 0 0,1-3 0 0 0,-7-5 0 0 0,-23-16 0 0 0,52 34 0 0 0,-1 1 0 0 0,1 0 0 0 0,-1 0 0 0 0,-6-1 0 0 0,-12-5 0 0 0,18 7 0 0 0,1 0 0 0 0,-9-1 0 0 0,9 2 0 0 0,-1-1 0 0 0,1 1 0 0 0,-1-2 0 0 0,4 2 0 0 0,-1 0 0 0 0,0 1 0 0 0,0-1 0 0 0,0 1 0 0 0,-19-5 0 0 0,9 1 0 0 0,0 1 0 0 0,0 1 0 0 0,0 0 0 0 0,-8 1 0 0 0,15 1 0 0 0,-9-1 0 0 0,6 1 0 0 0,-1 0 0 0 0,0-1 0 0 0,-6-3 0 0 0,-4 0 0 0 0,16 3 0 0 0,0 1 0 0 0,0-1 0 0 0,1 0 0 0 0,-1-1 0 0 0,0 0 0 0 0,-3-1 0 0 0,0 2 0 0 0,6 2 0 0 0,-1-1 0 0 0,0 0 0 0 0,1-1 0 0 0,-3 0 0 0 0,-4-1 0 0 0,9 3 0 0 0,-1 0 0 0 0,-16 3 0 0 0,8-1 0 0 0,0 0 0 0 0,-2 0 0 0 0,2 2-11 0 0,3 0-39 0 0,1 2-56 0 0,3-3-524 0 0,0-1-1 0 0,0 0 0 0 0,0 0 0 0 0,0 0 0 0 0,-4 1 631 0 0,6-2-1527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39.4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1 4607 0 0,'0'0'102'0'0,"0"0"20"0"0,0 0 6 0 0,0 0 51 0 0,0 0 213 0 0,0 0 96 0 0,0 0 21 0 0,0 0-66 0 0,-1 1-294 0 0,0 0-94 0 0,1-1-1 0 0,-1 1 0 0 0,1-1 0 0 0,0 1 0 0 0,-1 0 1 0 0,1-1-1 0 0,0 1 0 0 0,0 0 0 0 0,0-1 1 0 0,-1 1-1 0 0,1 0 0 0 0,0-1 0 0 0,0 1 0 0 0,0 0 1 0 0,0 0-1 0 0,0-1 0 0 0,0 1 0 0 0,0 0-54 0 0,0 1 424 0 0,1 1-1 0 0,-1 0 0 0 0,1-1 0 0 0,0 1 0 0 0,0 1-423 0 0,1 0 439 0 0,-1 0-1 0 0,1 0 0 0 0,0 0 0 0 0,0-1 1 0 0,1 1-1 0 0,-1-1 0 0 0,3 3-438 0 0,33 32 0 0 0,-13-15 0 0 0,7 10 0 0 0,-9-8 0 0 0,11 7 0 0 0,-19-17 57 0 0,0 1-1 0 0,-1 0 1 0 0,9 14-57 0 0,14 17 273 0 0,33 26 1124 0 0,-46-50-1189 0 0,-2 1-208 0 0,-6-8 0 0 0,5 5 0 0 0,-5-6 0 0 0,13 17 0 0 0,-15-16 0 0 0,1 0 0 0 0,1-1 0 0 0,45 43 0 0 0,-52-50 0 0 0,0 1 0 0 0,-1 0 0 0 0,0 0 0 0 0,5 7 0 0 0,-5-7 0 0 0,0 0 0 0 0,1-1 0 0 0,0-1 0 0 0,0 1 0 0 0,0-1 0 0 0,8 3 0 0 0,8 8 0 0 0,-8-5 0 0 0,-11-8 0 0 0,0 0 0 0 0,0-1 0 0 0,0 0 0 0 0,1 0 0 0 0,-1 0 0 0 0,1-1 0 0 0,3 1 0 0 0,13 4-876 0 0,21 11 876 0 0,-43-19-1361 0 0,-1 0-3418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40.0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0 267 4607 0 0,'0'0'208'0'0,"0"0"67"0"0,0 1 154 0 0,0 6 69 0 0,0-6 12 0 0,0 1 2 0 0,1 4 444 0 0,2-5 913 0 0,8-9 1402 0 0,-8 5-3127 0 0,15-12 148 0 0,-1-1 0 0 0,-1-1 0 0 0,-1 0 0 0 0,5-8-292 0 0,-2 3 440 0 0,0 0 0 0 0,15-11-440 0 0,-6 7 0 0 0,-16 15 0 0 0,0 0 0 0 0,4-2 0 0 0,-9 8-550 0 0,-1 0-1 0 0,1-1 1 0 0,1-3 550 0 0,6-5-2561 0 0,-6 8-2211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41.3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2 152 6447 0 0,'0'0'142'0'0,"0"0"22"0"0,0 0 13 0 0,0-2-20 0 0,-1-6-125 0 0,1-3 157 0 0,1 8-49 0 0,1 1-13 0 0,0-5 58 0 0,-1 4-66 0 0,1 0-1 0 0,-1-1 1 0 0,1 1-1 0 0,0 0 1 0 0,-1 0 0 0 0,1 1-1 0 0,1-1 1 0 0,-1 0 0 0 0,0 1-1 0 0,1-1 1 0 0,-1 1-1 0 0,3-3-118 0 0,4-3 0 0 0,3-1 0 0 0,-9 8 0 0 0,0 0 0 0 0,5-3 24 0 0,0 1 0 0 0,0 0 0 0 0,2-1-24 0 0,2 0 494 0 0,0 0 0 0 0,0-1 0 0 0,0-1 0 0 0,6-3-494 0 0,-15 7 0 0 0,1 0 0 0 0,0 1 0 0 0,0 0 0 0 0,3-1 0 0 0,7-3 0 0 0,-12 4 0 0 0,0 0 0 0 0,0 1 0 0 0,-1-1 0 0 0,1 1 0 0 0,0-1 0 0 0,0 1 0 0 0,0-1 0 0 0,0 1 0 0 0,1 0 0 0 0,2 1 0 0 0,0 0 0 0 0,-1 0 0 0 0,1 0 0 0 0,0 1 0 0 0,0-1 0 0 0,-1 0 0 0 0,0 0 0 0 0,-1 0 0 0 0,1-1 0 0 0,0 0 0 0 0,0 0 0 0 0,3 0 0 0 0,1 0 0 0 0,-5 0 0 0 0,-2 0 0 0 0,-1 0 0 0 0,1 0 0 0 0,0 0 0 0 0,0 0 0 0 0,0 1 0 0 0,0-1 0 0 0,-1 0 0 0 0,1 1 0 0 0,0-1 0 0 0,0 0 0 0 0,0 1 0 0 0,-1-1 0 0 0,1 1 0 0 0,0-1 0 0 0,-1 1 0 0 0,1 0 0 0 0,9 4 0 0 0,2 4 0 0 0,0 0 0 0 0,0 1 0 0 0,0 1 0 0 0,-1 0 0 0 0,6 8 0 0 0,-13-14 0 0 0,2 2 0 0 0,1 1 0 0 0,-1-1 0 0 0,3 8 0 0 0,6 5 0 0 0,-4-6 0 0 0,0 0 0 0 0,7 13 0 0 0,-13-19 0 0 0,7 12-41 0 0,0-2 782 0 0,0 0-1 0 0,6 6-740 0 0,-10-14 242 0 0,-1 1 0 0 0,5 8-242 0 0,6 10 124 0 0,-12-21-124 0 0,0 1 0 0 0,-1 0 0 0 0,0 0 0 0 0,0 2 0 0 0,18 37 0 0 0,-21-44 0 0 0,1 0 0 0 0,-1 0 0 0 0,1 0 0 0 0,0 0 0 0 0,0 0 0 0 0,3 2 0 0 0,7 9 0 0 0,34 42 0 0 0,-30-36 0 0 0,-9-12 0 0 0,0-1 0 0 0,4 3 0 0 0,5 4 0 0 0,-14-12 0 0 0,1-1 0 0 0,-1 1 0 0 0,1-1 0 0 0,0 0 0 0 0,0 0 0 0 0,0 0 0 0 0,0-1 0 0 0,0 1 0 0 0,0-1 0 0 0,2 0 0 0 0,17 7 0 0 0,-13-4 0 0 0,-1-1 0 0 0,1 0 0 0 0,1-1 0 0 0,-1 0 0 0 0,0-1 0 0 0,0 0 0 0 0,5 0 0 0 0,-3 0 0 0 0,-9 0 0 0 0,-1-1 0 0 0,0 0 0 0 0,0 0 0 0 0,0 1 0 0 0,1-1 0 0 0,-1-1 0 0 0,0 1 0 0 0,0 0 0 0 0,0 0 0 0 0,0-1 0 0 0,1 0 0 0 0,-1 1 0 0 0,0-1 0 0 0,0 0 0 0 0,15-5 0 0 0,-12 4 0 0 0,-1 0 0 0 0,1 1 0 0 0,0-2 0 0 0,3-1 0 0 0,-3 1-399 0 0,1-1 0 0 0,-1 1 0 0 0,0-1 0 0 0,0-1 0 0 0,0 1 0 0 0,-1 0 0 0 0,2-3 399 0 0,-5 4-1023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49.7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638 0 6447 0 0,'0'0'142'0'0,"0"0"22"0"0,0 0 13 0 0,0 0 55 0 0,0 0 181 0 0,0 0 78 0 0,0 0 18 0 0,0 0-66 0 0,0 0-222 0 0,0 0 166 0 0,0 0 101 0 0,0 0 21 0 0,0 0 3 0 0,0 0 0 0 0,0 0 0 0 0,0 0 0 0 0,0 0-69 0 0,-8 1 653 0 0,-3 4-608 0 0,0 1 0 0 0,-7 5-488 0 0,4-2 141 0 0,-33 19-141 0 0,35-21 445 0 0,-1 1 1 0 0,1 1-1 0 0,0 0 0 0 0,-5 6-445 0 0,-1 1 267 0 0,6-6-267 0 0,1 1 0 0 0,1 1 0 0 0,0 0 0 0 0,0 2 0 0 0,-8 8 0 0 0,-65 84 0 0 0,70-87 0 0 0,0 1 0 0 0,2 0 0 0 0,-1 3 0 0 0,6-12 0 0 0,-10 22 0 0 0,-3 13 0 0 0,-7 16 0 0 0,3-13 36 0 0,2 2 0 0 0,-5 23-36 0 0,-1 18 1923 0 0,-8 31-1870 0 0,26-94-53 0 0,-1 23 0 0 0,6-34 0 0 0,-3 18 0 0 0,1 1 0 0 0,3-1 0 0 0,0 24 0 0 0,8 65 0 0 0,1 1 0 0 0,-5-73 72 0 0,7 45-72 0 0,-3-57 1067 0 0,-1-3-764 0 0,1 0 0 0 0,3-1 0 0 0,1 4-303 0 0,4-1 0 0 0,14 33 0 0 0,-21-59 0 0 0,1 0 0 0 0,1-1 0 0 0,0 0 0 0 0,1 0 0 0 0,0 0 0 0 0,8 7 0 0 0,20 22 0 0 0,-13-16 0 0 0,24 23 0 0 0,27 22 0 0 0,-48-44 0 0 0,4 3 0 0 0,-9-10 0 0 0,-8-7 0 0 0,1-1 0 0 0,8 5 0 0 0,-19-14 0 0 0,1 0 0 0 0,0 0 0 0 0,1-1 0 0 0,-1 1 0 0 0,0-1 0 0 0,1 0 0 0 0,-1-1 0 0 0,1 1 0 0 0,-1-1 0 0 0,3 0 0 0 0,0-2 0 0 0,-7 1-59 0 0,0-1-1 0 0,0 1 1 0 0,0-1-1 0 0,0 1 1 0 0,0-1-1 0 0,0 0 1 0 0,0 1-1 0 0,-1-1 1 0 0,1 0 0 0 0,0 1-1 0 0,0-1 1 0 0,-1 0-1 0 0,1 0 1 0 0,-1 0-1 0 0,1 0 1 0 0,-1 0-1 0 0,1 0 1 0 0,-1 0-1 0 0,1 0 1 0 0,-1 0-1 0 0,0 0 1 0 0,0 0 0 0 0,1 0-1 0 0,-1-1 60 0 0,0-2-532 0 0,0-1 0 0 0,0 1-1 0 0,0-1 1 0 0,-1 1 0 0 0,0-2 532 0 0,0-1-114 0 0,-4-24-1420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52.6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0 271 4607 0 0,'0'0'208'0'0,"0"0"67"0"0,0 0 154 0 0,0 0 69 0 0,0 0 12 0 0,0 0 2 0 0,0 0 0 0 0,0 0 0 0 0,0 0 0 0 0,0 0-69 0 0,0 0-222 0 0,0 0 166 0 0,0 0 101 0 0,0 0 21 0 0,0 0-66 0 0,0 0-222 0 0,0 0 166 0 0,0 0 101 0 0,0 0 21 0 0,0 0-66 0 0,1-1-294 0 0,-1-1-131 0 0,1 1-18 0 0,-1 0 0 0 0,0 0 0 0 0,0 0 0 0 0,1 0-1 0 0,-1 0 1 0 0,1 0 0 0 0,-1 1 0 0 0,1-1 0 0 0,-1 0 0 0 0,1 0 0 0 0,-1 1 0 0 0,1-1-1 0 0,0 0 1 0 0,0 0 0 0 0,22-26 0 0 0,-8 4 0 0 0,-7 13 320 0 0,-1 0 256 0 0,0 1 0 0 0,1 1 0 0 0,3-4-576 0 0,-9 10 0 0 0,12-7 0 0 0,-6 4 0 0 0,2 3 0 0 0,0-1 0 0 0,0 1 0 0 0,-1-2 0 0 0,2 1 0 0 0,-8 3 0 0 0,0 1 0 0 0,8-5 0 0 0,-1 1 0 0 0,-4 2 0 0 0,9 1 0 0 0,4-3 0 0 0,-9 1 0 0 0,22-3 0 0 0,-24 3 0 0 0,3-1 0 0 0,-1 5 0 0 0,3 2 0 0 0,-11-4 0 0 0,12-1 0 0 0,-4 2 0 0 0,1 4 0 0 0,-1 1 0 0 0,-2 1 0 0 0,2 4 0 0 0,-8-9 0 0 0,14 10 0 0 0,1 3 0 0 0,-8-8 0 0 0,0 1 0 0 0,-7-4 0 0 0,11 8 0 0 0,-12-11 0 0 0,0 0 0 0 0,0 0 0 0 0,0 0 0 0 0,0 0 0 0 0,0 0 0 0 0,1 0 0 0 0,-1 0 0 0 0,0 0 0 0 0,2 0 0 0 0,9 12 0 0 0,2 5 0 0 0,6 8 0 0 0,-14-18 0 0 0,-2-3 0 0 0,0 0 0 0 0,0 0 0 0 0,-1 0 0 0 0,3 5 0 0 0,-1-1 0 0 0,1 1 0 0 0,6 6 0 0 0,0 0 0 0 0,-6-9 0 0 0,0 1 0 0 0,0 1 0 0 0,0-1 0 0 0,0 4 0 0 0,-4-8 0 0 0,3 3 0 0 0,-3-2 0 0 0,1 0 0 0 0,0 0 0 0 0,1-1 0 0 0,1 2 0 0 0,-3-3 0 0 0,1 0 0 0 0,-1 0 0 0 0,0 0 0 0 0,1 4 0 0 0,5 8 0 0 0,-4-9 0 0 0,8 15 0 0 0,-10-16 0 0 0,-1-3 0 0 0,0 0 0 0 0,0 1 0 0 0,0-1 0 0 0,0 0 0 0 0,0-1 0 0 0,1 1 0 0 0,-1 0 0 0 0,1 0 0 0 0,0 0 0 0 0,20 30 0 0 0,-5-9 0 0 0,-12-16 0 0 0,5 6 0 0 0,-3-6 0 0 0,3 3 0 0 0,-7-8 0 0 0,-1 1 0 0 0,0-1 0 0 0,0 1 0 0 0,0 0 0 0 0,0 0 0 0 0,10 13 0 0 0,-5-10 0 0 0,9 8 0 0 0,-1-1 0 0 0,8 11 0 0 0,-18-18 0 0 0,2 2 0 0 0,1 0 0 0 0,5 4 0 0 0,-9-9 0 0 0,1 1 0 0 0,-1-1 0 0 0,5 2 0 0 0,-3-1 0 0 0,1 0 0 0 0,-2 0 0 0 0,1 0 0 0 0,0 1 0 0 0,3 4 0 0 0,-7-6 0 0 0,1 1 0 0 0,11 4 0 0 0,15 9 0 0 0,-28-16 0 0 0,0 0 0 0 0,1 0 0 0 0,-1 0 0 0 0,1 0 0 0 0,-1 0 0 0 0,1 0 0 0 0,-1 0 0 0 0,1 0 0 0 0,0-1 0 0 0,-1 1 0 0 0,1-1 0 0 0,0 1 0 0 0,1-1 0 0 0,4 2 0 0 0,0 0 0 0 0,-3-1 0 0 0,1 1 0 0 0,-1 0 0 0 0,0 0 0 0 0,4 3 0 0 0,-5-3 0 0 0,1 0 0 0 0,-1-1 0 0 0,0 1 0 0 0,1-1 0 0 0,-1 0 0 0 0,1 0 0 0 0,0 0 0 0 0,-1 0 0 0 0,1-1 0 0 0,0 0 0 0 0,0 1 0 0 0,-1-1 0 0 0,3-1 0 0 0,10 1 0 0 0,2 1 0 0 0,0-1 0 0 0,0-1 0 0 0,1-1 0 0 0,-1-1 0 0 0,4-1 0 0 0,-4-1 0 0 0,-1 0 0 0 0,0-1 0 0 0,13-7 0 0 0,23-14 0 0 0,-44 22 0 0 0,1 0 0 0 0,0-1 0 0 0,-1 0 0 0 0,4-3 0 0 0,0 2 0 0 0,-6 3 0 0 0,-1-1 0 0 0,1 1 0 0 0,-1-1 0 0 0,1 0 0 0 0,-1-1 0 0 0,-1 0 0 0 0,1 1 0 0 0,2-5 0 0 0,-1 2 0 0 0,-5 6 0 0 0,0-1 0 0 0,1 0 0 0 0,-1 0 0 0 0,0 0 0 0 0,0 0 0 0 0,-1 0 0 0 0,1 0 0 0 0,0-3 0 0 0,8-19 622 0 0,-4 11 91 0 0,0 1 0 0 0,1-2-713 0 0,-3 10 0 0 0,-1-1 0 0 0,0 0 0 0 0,-1 0 0 0 0,1 0 0 0 0,-1 0 0 0 0,0 0 0 0 0,-1 0 0 0 0,1-1 0 0 0,-1 1 0 0 0,0-2 0 0 0,8-29 0 0 0,-6 24 0 0 0,0 1 0 0 0,-1 0 0 0 0,0-1 0 0 0,0-10 0 0 0,-2-32 0 0 0,-2 38 0 0 0,1 10 0 0 0,0 0 0 0 0,0 0 0 0 0,1-6 0 0 0,1 10 0 0 0,-3-13 0 0 0,-7-42 0 0 0,0 33 0 0 0,8 23 0 0 0,0-1 0 0 0,0 0 0 0 0,-1 1 0 0 0,1 0 0 0 0,0-1 0 0 0,-1 1 0 0 0,-1-2 0 0 0,-2-4 0 0 0,2 2 0 0 0,2 4 0 0 0,0-1 0 0 0,-1 1 0 0 0,1 0 0 0 0,-1-1 0 0 0,1 1 0 0 0,-1 0 0 0 0,0 0 0 0 0,0 0 0 0 0,-2-3 0 0 0,0-1 0 0 0,0 0 0 0 0,1 0 0 0 0,-3-5 0 0 0,1 1 0 0 0,-1 0 0 0 0,0 1 0 0 0,-2-3 0 0 0,-1-5 0 0 0,7 11 0 0 0,1 5 0 0 0,1 0 0 0 0,0 1 0 0 0,0-1 0 0 0,0 1 0 0 0,0 0 0 0 0,0-1 0 0 0,-1 1 0 0 0,1 0 0 0 0,0-1 0 0 0,0 1 0 0 0,0 0 0 0 0,0-1 0 0 0,-1 1 0 0 0,1 0 0 0 0,0-1 0 0 0,0 1 0 0 0,-1 0 0 0 0,1-1 0 0 0,0 1 0 0 0,-1 0 0 0 0,1 0 0 0 0,0 0 0 0 0,-8-6 0 0 0,-7-5 0 0 0,1-1 0 0 0,13 10 0 0 0,-8-4 0 0 0,8 5 0 0 0,-1 0 0 0 0,-1 0 0 0 0,-7-2 0 0 0,8 2 0 0 0,-1 0 0 0 0,0 1 0 0 0,1-1 0 0 0,-1 0 0 0 0,0 1 0 0 0,1 0 0 0 0,-1 0 0 0 0,0 0 0 0 0,0 0 0 0 0,1 0 0 0 0,-3 1 0 0 0,0-1 0 0 0,-14 1 0 0 0,17-1 0 0 0,0 0 0 0 0,0 0 0 0 0,0 0 0 0 0,1 1 0 0 0,-1-1 0 0 0,0 1 0 0 0,0-1 0 0 0,0 1 0 0 0,1-1 0 0 0,-1 1 0 0 0,0 0 0 0 0,1 0 0 0 0,-1 0 0 0 0,0 0 0 0 0,1 0 0 0 0,-3 1 0 0 0,1 1 0 0 0,-1-1 0 0 0,1 1 0 0 0,-2 2 0 0 0,2-2 0 0 0,0 0 0 0 0,0-1 0 0 0,0 0 0 0 0,0 0 0 0 0,0 1 0 0 0,-2 0 0 0 0,2-2 0 0 0,0 0 0 0 0,1 0 0 0 0,-1 1 0 0 0,1-1 0 0 0,-1 1 0 0 0,1 0 0 0 0,-1 0 0 0 0,1 0 0 0 0,-2 2 0 0 0,-16 13 0 0 0,15-13 0 0 0,1 0 0 0 0,-1 0 0 0 0,-3 4 0 0 0,0 3 0 0 0,4-5 0 0 0,0-1 0 0 0,0 0 0 0 0,-1 0 0 0 0,0 1 0 0 0,4-5 1 0 0,0 0-1 0 0,0 0 0 0 0,0-1 1 0 0,0 1-1 0 0,0 0 0 0 0,1 0 0 0 0,-1-1 1 0 0,0 1-1 0 0,-1-1 0 0 0,1 1 1 0 0,0-1-1 0 0,0 1 0 0 0,-3 1-4 0 0,-1 8-60 0 0,9-24-1256 0 0,1 6 808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53.4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52 4607 0 0,'0'0'102'0'0,"0"0"20"0"0,0 0 6 0 0,0 0 51 0 0,0 0 213 0 0,0 0 96 0 0,0 0 21 0 0,0 0 3 0 0,0 0 0 0 0,0 0 0 0 0,0 0 0 0 0,0 0-69 0 0,-1 1-294 0 0,1 1-74 0 0,-1 0 0 0 0,1 0-1 0 0,-1 0 1 0 0,0 0-1 0 0,0 0 1 0 0,0 0 0 0 0,0-1-1 0 0,0 1 1 0 0,-1 1-75 0 0,0 0 275 0 0,1-2 234 0 0,1-1-66 0 0,-1 2-294 0 0,-2 3-61 0 0,2-4 283 0 0,1-1 117 0 0,0 0 21 0 0,0 0-66 0 0,9-4-206 0 0,9-7 660 0 0,-1-1 1 0 0,4-3-898 0 0,-7 5 181 0 0,-9 7-181 0 0,0 0 0 0 0,0 0 0 0 0,0 1 0 0 0,2-1 0 0 0,2-1 0 0 0,-1-1 0 0 0,3-3 994 0 0,-11 8-990 0 0,0 0 0 0 0,0 0-1 0 0,1 0 1 0 0,-1 0 0 0 0,0-1 0 0 0,0 1-1 0 0,0 0 1 0 0,1 0 0 0 0,-1 0 0 0 0,0 0-1 0 0,0 0 1 0 0,0 0 0 0 0,1 0 0 0 0,-1 0-1 0 0,0 0 1 0 0,0 0 0 0 0,1-1 0 0 0,-1 1-1 0 0,0 0 1 0 0,0 0 0 0 0,1 0 0 0 0,-1 1-1 0 0,0-1-3 0 0,1 0-205 0 0,-1 0-5566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23.7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36 6447 0 0,'0'0'142'0'0,"0"0"22"0"0,0 0 13 0 0,0 0 55 0 0,0 0 181 0 0,0-2 78 0 0,-2-6 18 0 0,2 8-502 0 0,0 0 0 0 0,0 0 0 0 0,0 0 0 0 0,0 0 0 0 0,0 0 0 0 0,0 0 0 0 0,0 0 0 0 0,0 0 0 0 0,0 0 0 0 0,0 0-1 0 0,0 0 1 0 0,0 0 0 0 0,0 0 0 0 0,0 0 0 0 0,0 0 0 0 0,0 0 0 0 0,0 0 0 0 0,0 0 0 0 0,0 0 0 0 0,0-1 0 0 0,0 1 0 0 0,0 0-1 0 0,0 0 1 0 0,0 0 0 0 0,0 0 0 0 0,0 0 0 0 0,0 0 0 0 0,-1 0 0 0 0,1 0 0 0 0,0 0 0 0 0,0 0 0 0 0,0 0 0 0 0,0 0 0 0 0,0 0-1 0 0,0 0 1 0 0,0 0 0 0 0,0 0 0 0 0,0 0 0 0 0,0 0 0 0 0,0 0 0 0 0,0 0 0 0 0,0 0 0 0 0,0 0 0 0 0,0 0 0 0 0,0 0 0 0 0,0 0-1 0 0,0 0 1 0 0,0 0 0 0 0,0 0 0 0 0,0 0 0 0 0,0 0 0 0 0,-1 0 0 0 0,1 0 0 0 0,0 0 0 0 0,0 0 0 0 0,0 0 0 0 0,0 0 0 0 0,0 0-1 0 0,0 0 1 0 0,0 0 0 0 0,0 0 0 0 0,0 0 0 0 0,0 0 0 0 0,0 0-7 0 0,-27 12 2117 0 0,26-12-1605 0 0,1 0 0 0 0,0 0 0 0 0,0 0-69 0 0,-1 1-294 0 0,-3 1-61 0 0,3-1 283 0 0,1-1 117 0 0,0 0 21 0 0,0 0-66 0 0,0 0-222 0 0,0 0 166 0 0,0 0 101 0 0,0 0 21 0 0,2 0-66 0 0,16 3-403 0 0,-1-2 1 0 0,1 1-1 0 0,0-2 1 0 0,16-2-41 0 0,-33 2 3 0 0,40-3-75 0 0,33-8 72 0 0,-36 4 501 0 0,0 3 1 0 0,4 0-502 0 0,-11 2 1101 0 0,14-4-1101 0 0,-18 3 8 0 0,0 0 0 0 0,5 2-8 0 0,123 5 0 0 0,-128-5 0 0 0,-22 0 0 0 0,0 1 0 0 0,0 0 0 0 0,0 0 0 0 0,0 0 0 0 0,0 1 0 0 0,0-1 0 0 0,0 1 0 0 0,-1 1 0 0 0,-3-1 0 0 0,1-1 0 0 0,-1 1 0 0 0,1-1 0 0 0,-1 0 0 0 0,1 1 0 0 0,-1-1 0 0 0,1 0 0 0 0,-1 0 0 0 0,1 0 0 0 0,0 0 0 0 0,1 1 0 0 0,12-3 0 0 0,-8 0-133 0 0,-6 2-563 0 0,-1 0-257 0 0,0 0-1013 0 0,0 0-3830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24.6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73 1 8287 0 0,'0'0'191'0'0,"0"0"26"0"0,0 0 9 0 0,-1 0-34 0 0,-6 3-154 0 0,6-3-38 0 0,0 1 0 0 0,-1-1 0 0 0,1 1-1 0 0,0-1 1 0 0,-1 0 0 0 0,1 0-1 0 0,-1 1 1 0 0,1-1 0 0 0,-1 0 0 0 0,1 0-1 0 0,0 0 1 0 0,-1-1 0 0 0,0 1 0 0 0,-2-1 79 0 0,3 1 309 0 0,-14 6 1644 0 0,14-5-1520 0 0,1-1 0 0 0,-2 1 0 0 0,-16 14 2075 0 0,17-14-2099 0 0,1-1 21 0 0,-1 2-66 0 0,-1 4-294 0 0,3 2-133 0 0,1-5-16 0 0,0 0 0 0 0,1 0 0 0 0,-1 0 0 0 0,1 0 0 0 0,0-1 0 0 0,0 1 0 0 0,0-1 0 0 0,0 0 0 0 0,3 1 0 0 0,-5-2 0 0 0,1 0 0 0 0,0 0 0 0 0,0-1 0 0 0,0 1 0 0 0,0-1 0 0 0,0 1 0 0 0,0-1 0 0 0,0 0 0 0 0,1 0 0 0 0,11 3 0 0 0,9 3 720 0 0,-1 0 0 0 0,12 1-720 0 0,38 7 608 0 0,-31-7-608 0 0,-21-3 0 0 0,14 1 0 0 0,-11-2 0 0 0,0 1 0 0 0,0 2 0 0 0,19 6 0 0 0,-21-5 0 0 0,-19-7 0 0 0,-1 0 0 0 0,1 1 0 0 0,0-1 0 0 0,0 0 0 0 0,-1 0 0 0 0,1 0 0 0 0,0 0 0 0 0,1 0 0 0 0,-1 0 0 0 0,1 0 0 0 0,-1 0 0 0 0,1 0 0 0 0,-1 0 0 0 0,1 0 0 0 0,-1 1 0 0 0,1-1 0 0 0,-1 1 0 0 0,1 0 0 0 0,-1 0 0 0 0,0 0 0 0 0,1 0 0 0 0,1 1 0 0 0,-2-1 0 0 0,1 0 0 0 0,-1 0 0 0 0,0 0 0 0 0,0 1 0 0 0,0-1 0 0 0,0 0 0 0 0,0 1 0 0 0,0 0 0 0 0,0-1 0 0 0,1 3 0 0 0,2 0 0 0 0,-2 0 171 0 0,0 0 0 0 0,0 0-1 0 0,0 0 1 0 0,0 0 0 0 0,-1 0-1 0 0,1 1 1 0 0,-1-1 0 0 0,0 1-1 0 0,0-1 1 0 0,-1 1 0 0 0,0 0-1 0 0,1 1-170 0 0,-2 4 0 0 0,0-7 0 0 0,0 1 0 0 0,-1 0 0 0 0,1-1 0 0 0,-1 1 0 0 0,0-1 0 0 0,0 1 0 0 0,0-1 0 0 0,0 1 0 0 0,-2 1 0 0 0,-2 7 0 0 0,2-2 205 0 0,-1 0 0 0 0,0-1 0 0 0,-1 1-1 0 0,0-1 1 0 0,0 0 0 0 0,-1-1 0 0 0,0 1 0 0 0,-1-1-1 0 0,0 0 1 0 0,-7 6-205 0 0,7-8 0 0 0,1 0 0 0 0,0 0 0 0 0,0 1 0 0 0,1-1 0 0 0,0 1 0 0 0,-2 3 0 0 0,-80 125 0 0 0,61-95 0 0 0,16-24 0 0 0,0 0 0 0 0,-8 8 0 0 0,7-11 0 0 0,0 1 0 0 0,0-2 0 0 0,-3 2 0 0 0,-26 31 0 0 0,34-39 0 0 0,2 1-64 0 0,3-6-273 0 0,1-1-138 0 0,0 0-33 0 0,0 0-140 0 0,9-1-2045 0 0,0-5 1169 0 0,2-3-11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06.6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720 956 6447 0 0,'0'0'142'0'0,"0"0"22"0"0,0 0 13 0 0,0 0 55 0 0,0 0 181 0 0,0 0 78 0 0,0 0 18 0 0,0 0-66 0 0,0 0-222 0 0,0 0 166 0 0,0 0 101 0 0,0 0 21 0 0,0 0 3 0 0,0 0 0 0 0,0 0 0 0 0,0 0 0 0 0,0 0-69 0 0,0 0-222 0 0,0 0 166 0 0,0 0 101 0 0,0 0 21 0 0,0 0-66 0 0,-1 0-222 0 0,-2 1-155 0 0,1 0 47 0 0,1 0-1 0 0,-1-1 0 0 0,1 1 1 0 0,-1-1-1 0 0,1 1 0 0 0,-1-1 1 0 0,1 0-1 0 0,-1 0 0 0 0,1 0 1 0 0,-1 1-1 0 0,0-2 1 0 0,1 1-1 0 0,-1 0 0 0 0,1 0 1 0 0,-1 0-1 0 0,1-1 0 0 0,-1 1-112 0 0,-24-8 16 0 0,25 8-16 0 0,-1 0 0 0 0,1-1 0 0 0,-1 1 0 0 0,0-1 0 0 0,1 1 0 0 0,-1-1 0 0 0,1 1 0 0 0,0-1 0 0 0,-1 0 0 0 0,0-1 0 0 0,-3 0 0 0 0,4 1 0 0 0,0 1 0 0 0,-1-1 0 0 0,1 1 0 0 0,0-1 0 0 0,0 1 0 0 0,-1-1 0 0 0,1 0 0 0 0,0 0 0 0 0,0 1 0 0 0,0-1 0 0 0,0 0 0 0 0,-1-1 0 0 0,-1-1 0 0 0,2 2 173 0 0,0 0 0 0 0,0-1 1 0 0,-1 1-1 0 0,1 0 0 0 0,0 0 0 0 0,1-1 0 0 0,-1 1 0 0 0,0-1 0 0 0,0 1 0 0 0,0-1-173 0 0,-5-9 317 0 0,1 6-317 0 0,0 0 0 0 0,-1 0 0 0 0,1 1 0 0 0,-1 0 0 0 0,-1 0 0 0 0,-1-2 0 0 0,-23-14 0 0 0,23 15 0 0 0,1 0 0 0 0,1 0 0 0 0,0 0 0 0 0,0 0 0 0 0,0-1 0 0 0,-4-4 0 0 0,1 0 0 0 0,-1 0 0 0 0,-1 0 0 0 0,-11-10 0 0 0,2-6 0 0 0,-7-4 0 0 0,4 4 0 0 0,22 26 0 0 0,0 0 0 0 0,1-1 0 0 0,-1 1 0 0 0,1-1 0 0 0,-1 1 0 0 0,0-1 0 0 0,1 1 0 0 0,-1-1 0 0 0,1 1 0 0 0,-1-1 0 0 0,1 1 0 0 0,0-1 0 0 0,-1 0 0 0 0,1 1 0 0 0,-1-1 0 0 0,1 0 0 0 0,0 1 0 0 0,0-1 0 0 0,-1 0 0 0 0,1 0 0 0 0,0 0 0 0 0,0 0 0 0 0,0 0 0 0 0,-1-1 0 0 0,1 1 0 0 0,-1 0 0 0 0,1 0 0 0 0,-1 0 0 0 0,1 0 0 0 0,-1 0 0 0 0,0 0 0 0 0,1 0 0 0 0,-23-30 0 0 0,6 11 0 0 0,11 12 0 0 0,2 4 0 0 0,0-1 0 0 0,0 1 0 0 0,0 0 0 0 0,-1 0 0 0 0,1 1 0 0 0,-4-3 0 0 0,-8-4 0 0 0,10 6 0 0 0,-1 0 0 0 0,1-1 0 0 0,0 1 0 0 0,0-2 0 0 0,-1 0 0 0 0,-14-12 0 0 0,12 10 0 0 0,-5-3 0 0 0,-1-3 0 0 0,4 2 0 0 0,-4-6 0 0 0,1-2 0 0 0,13 19 0 0 0,0 0 0 0 0,1 0 0 0 0,-1 0 0 0 0,0 0 0 0 0,0 0 0 0 0,0 0 0 0 0,0 1 0 0 0,0-1 0 0 0,0 0 0 0 0,-1 0 0 0 0,1 0 0 0 0,0 1 0 0 0,0-1 0 0 0,-1 0 0 0 0,1 0 0 0 0,0 0 0 0 0,0 0 0 0 0,0 0 0 0 0,0 0 0 0 0,1 0 0 0 0,-2-1 0 0 0,-1-1 0 0 0,-8-7 0 0 0,8 4 0 0 0,-3-7 0 0 0,4 8 0 0 0,1 3 0 0 0,1 1 0 0 0,-1-1 0 0 0,0 1 0 0 0,0 0 0 0 0,1-1 0 0 0,-1 1 0 0 0,0 0 0 0 0,0 0 0 0 0,0-1 0 0 0,0 1 0 0 0,-1 0 0 0 0,0-1 0 0 0,0 1 0 0 0,-9-14 0 0 0,6 11 0 0 0,4 4 0 0 0,-1-1 0 0 0,1 0 0 0 0,0 0 0 0 0,0 0 0 0 0,0 0 0 0 0,0 0 0 0 0,0 0 0 0 0,0 0 0 0 0,0 0 0 0 0,1 0 0 0 0,-1-1 0 0 0,-3-4 0 0 0,2-2 0 0 0,-2 2 0 0 0,2-1 0 0 0,-3-5 0 0 0,4 10 0 0 0,-2-3 0 0 0,3 4 0 0 0,0 0 0 0 0,0 1 0 0 0,0-1 0 0 0,0 0 0 0 0,-1 1 0 0 0,1-1 0 0 0,0 1 0 0 0,0-1 0 0 0,0 0 0 0 0,0 1 0 0 0,1-1 0 0 0,-1 0 0 0 0,0 1 0 0 0,0-1 0 0 0,0 0 0 0 0,1 0 0 0 0,-1-1 0 0 0,0-5 0 0 0,2-2 0 0 0,0 1 0 0 0,1 1 0 0 0,3-6 0 0 0,-4 12 0 0 0,3-6 0 0 0,-3 0 0 0 0,2 0 0 0 0,2 0 0 0 0,-1 0 0 0 0,-1-1 0 0 0,-5 6 0 0 0,1 0 0 0 0,8-12 0 0 0,-5 7 0 0 0,1-1 0 0 0,0-3 0 0 0,-4 10 0 0 0,13-17 0 0 0,-11 15 0 0 0,4-9 0 0 0,-4 7 0 0 0,-1 3 0 0 0,-1 0 0 0 0,1 0 0 0 0,0 0 0 0 0,0 0 0 0 0,-1 1 0 0 0,2-1 0 0 0,-1 0 0 0 0,0 0 0 0 0,7-12 0 0 0,8-16 0 0 0,-11 23 0 0 0,0 2 0 0 0,1 0 0 0 0,2 1 0 0 0,2 2-64 0 0,7 2-748 0 0,-15 0-424 0 0,-2 0-3062 0 0,0 0-1316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8:07.18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43 8287 0 0,'0'0'191'0'0,"0"0"26"0"0,0 0 9 0 0,0 2-34 0 0,0 4-78 0 0,0-4 274 0 0,0-2 110 0 0,1 1 12 0 0,2 2-466 0 0,0-1-1 0 0,0 0 1 0 0,1 0-1 0 0,-1-1 0 0 0,0 1 1 0 0,1 0-1 0 0,-1-1 1 0 0,1 0-1 0 0,-1 0 1 0 0,1 0-1 0 0,0 0 0 0 0,-1-1 1 0 0,1 0-1 0 0,2 1-43 0 0,34-3 486 0 0,0-2 0 0 0,0-2 0 0 0,13-4-486 0 0,43-7 590 0 0,130-9-590 0 0,-133 20 0 0 0,42 3 0 0 0,-53 7-156 0 0,16 0-517 0 0,-44-4-1291 0 0,-35 2 941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07.8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88 285 2759 0 0,'0'0'107'0'0,"0"0"-19"0"0,0 1-11 0 0,-3 6-61 0 0,-11 18 55 0 0,14-23 294 0 0,-1-2-245 0 0,1 1 0 0 0,0 0 0 0 0,-1 0 0 0 0,1-1 0 0 0,0 1 0 0 0,-1-1 0 0 0,1 1 0 0 0,-1 0-1 0 0,1-1 1 0 0,-1 1 0 0 0,1-1 0 0 0,-1 1-120 0 0,-4 1 221 0 0,4-1-53 0 0,0 0-1 0 0,-1 0 1 0 0,1 0 0 0 0,0 0-1 0 0,-1 0 1 0 0,1 0-1 0 0,-1 2-167 0 0,1-2 211 0 0,0 0 232 0 0,0 0-294 0 0,-3 5-133 0 0,0-1 56 0 0,3-4 299 0 0,-7 3 1218 0 0,-2 7-1130 0 0,9-10 29 0 0,1-1 21 0 0,0 0-66 0 0,-1 1-294 0 0,-1 0-40 0 0,1-1-1 0 0,0 1 1 0 0,0 0-1 0 0,0 0 0 0 0,0 0 1 0 0,0 0-1 0 0,0 0 1 0 0,0 0-1 0 0,0 0 0 0 0,0 0 1 0 0,1 1-1 0 0,-1 0-108 0 0,-1 0 155 0 0,2-1 288 0 0,0-1-222 0 0,0 0 166 0 0,0 0 101 0 0,0 0 21 0 0,0 0-66 0 0,0-2-294 0 0,-1 1-131 0 0,1-1-17 0 0,3-9-4 0 0,1-2 474 0 0,2 0 0 0 0,0 0-1 0 0,0 1 1 0 0,5-6-471 0 0,-3 4 83 0 0,0 0-1 0 0,2-8-82 0 0,-2 5-6 0 0,7-11 6 0 0,-5 11 78 0 0,3-9-78 0 0,-12 22 114 0 0,8-15 506 0 0,0 0 1 0 0,1 0 0 0 0,12-16-621 0 0,-18 29 0 0 0,0 0 0 0 0,0 0 0 0 0,4-3 0 0 0,-4 5 0 0 0,4-6 0 0 0,-8 8 0 0 0,1-1 0 0 0,3-3 0 0 0,19-7-64 0 0,-22 12-273 0 0,-1 1-138 0 0,0 0-33 0 0,8-3-2961 0 0,-8 3 2073 0 0,0 0-139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1.0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15 2759 0 0,'0'0'107'0'0,"0"0"-19"0"0,0 0 60 0 0,0 0 233 0 0,0 0 106 0 0,0 0 22 0 0,0 0 3 0 0,0 0 0 0 0,0 0 0 0 0,0 0 0 0 0,0 0-69 0 0,0 0-222 0 0,0 0 166 0 0,0 0 101 0 0,0 0 21 0 0,0 0-66 0 0,0 0-222 0 0,0 0 166 0 0,0 0 101 0 0,0 0 21 0 0,0 0-66 0 0,0 0-222 0 0,0 0 166 0 0,0 0 101 0 0,0 0 21 0 0,0 0-66 0 0,0 0-222 0 0,0 0 166 0 0,0 0 101 0 0,0 0 21 0 0,0 0-66 0 0,-1-2-294 0 0,0 0-137 0 0,1 2-12 0 0,0 0 0 0 0,-1 0 0 0 0,1 0 0 0 0,0 0 1 0 0,0 0-1 0 0,0-1 0 0 0,0 1 0 0 0,0 0 0 0 0,0 0 0 0 0,0 0 1 0 0,0 0-1 0 0,0 0 0 0 0,0 0 0 0 0,0 0 0 0 0,0 0 0 0 0,-1-1 1 0 0,1 1-1 0 0,0 0 0 0 0,0 0 0 0 0,0 0 0 0 0,0 0 1 0 0,0 0-1 0 0,0 0 0 0 0,0 0 0 0 0,0-1 0 0 0,0 1 0 0 0,0 0 1 0 0,0 0-1 0 0,0 0 0 0 0,0 0 0 0 0,1 0 0 0 0,-1 0 1 0 0,0 0-1 0 0,0-1 0 0 0,0 1 0 0 0,0 0 0 0 0,0 0 0 0 0,0 0 1 0 0,0 0-1 0 0,0 0 0 0 0,0 0 0 0 0,0 0 0 0 0,0 0 0 0 0,0 0 1 0 0,0 0-1 0 0,1-1 0 0 0,-1 1 0 0 0,19-3-4 0 0,-13 2 4 0 0,-4 0 0 0 0,0 1 0 0 0,0 0 0 0 0,1-1 0 0 0,-1 1 0 0 0,0 0 0 0 0,0 0 0 0 0,1 0 0 0 0,6 1 0 0 0,15 2 0 0 0,-24-2 0 0 0,1-1 0 0 0,0 0 0 0 0,0 0 0 0 0,-1 0 0 0 0,1 0 0 0 0,0 0 0 0 0,0 0 0 0 0,0 0 0 0 0,-1 0 0 0 0,1 0 0 0 0,0 0 0 0 0,0 0 0 0 0,0 0 0 0 0,12-2 0 0 0,-10 5 0 0 0,3 1 0 0 0,-3-3 0 0 0,0 0 0 0 0,0 0 0 0 0,0 0 0 0 0,0-1 0 0 0,3 0 0 0 0,-2 1 0 0 0,0-1 0 0 0,0 1 0 0 0,0 0 0 0 0,0 0 0 0 0,0 0 0 0 0,0 0 0 0 0,2 2 0 0 0,7 2 0 0 0,10 2 0 0 0,-1-2 0 0 0,-13-1 0 0 0,-2 2 0 0 0,-6-5 0 0 0,1 1 0 0 0,0-1 0 0 0,0 0 0 0 0,0 1 0 0 0,-1-1 0 0 0,1 0 0 0 0,1 0 0 0 0,-1 0 0 0 0,1 0 0 0 0,4 1 0 0 0,-5 1 0 0 0,-1-3 0 0 0,0 1 0 0 0,0 0 0 0 0,1-1 0 0 0,-1 1 0 0 0,0-1 0 0 0,0 1 0 0 0,0-1 0 0 0,0 0 0 0 0,1 1 0 0 0,-1-1 0 0 0,0 0 0 0 0,0 0 0 0 0,17 5 0 0 0,-15-3 0 0 0,-2-2 0 0 0,1 1 0 0 0,-1-1 0 0 0,0 1 0 0 0,1-1 0 0 0,-1 0 0 0 0,0 1 0 0 0,1-1 0 0 0,-1 0 0 0 0,0 0 0 0 0,1 0 0 0 0,-1 0 0 0 0,1 0 0 0 0,11 0 0 0 0,12 3 0 0 0,-15-1 0 0 0,0 1 0 0 0,-1 0 0 0 0,1 1 0 0 0,26 11 0 0 0,-18-5 0 0 0,-9-4 0 0 0,0-1 0 0 0,2-1 0 0 0,-8-4 0 0 0,2 4 0 0 0,9 7 0 0 0,12 9 0 0 0,-17-14 0 0 0,0 0 0 0 0,-5-4 0 0 0,6 9 0 0 0,0-4 0 0 0,-1-1 0 0 0,-1 1 0 0 0,2-2 0 0 0,-3-1 0 0 0,1 1 0 0 0,2 6 0 0 0,-3-6 0 0 0,7 4 0 0 0,-14-7 0 0 0,1-1 0 0 0,0 0 0 0 0,0 0 0 0 0,0 0 0 0 0,0 0 0 0 0,0 0 0 0 0,0 0 0 0 0,0 0 0 0 0,0 0 0 0 0,0 0 0 0 0,0 0 0 0 0,14 13 0 0 0,-5-4 0 0 0,-9-9 0 0 0,19 13 0 0 0,-14-7 0 0 0,5 8 0 0 0,-4-8 0 0 0,0-1 0 0 0,3 4 0 0 0,-8-7 0 0 0,-1 0 0 0 0,4 4 0 0 0,0 3 0 0 0,1-1 0 0 0,1 0 0 0 0,-1-1 0 0 0,-1 0 0 0 0,0 0 0 0 0,7 14 72 0 0,-12-21 299 0 0,0-1 117 0 0,0 0 21 0 0,1 1-66 0 0,5 6-294 0 0,0 0-133 0 0,0 0-16 0 0,1 7 0 0 0,-6-10 0 0 0,2 4 0 0 0,-1 7 0 0 0,-3 0 0 0 0,1-5 0 0 0,-2-2 0 0 0,-2 5-5 0 0,3-11 23 0 0,-7 9-164 0 0,7-10-550 0 0,1-1-257 0 0,0 0-58 0 0,0 0-12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3.8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803 600 6447 0 0,'0'0'142'0'0,"0"0"22"0"0,0 0 13 0 0,0 0 123 0 0,0 0 468 0 0,0 0 205 0 0,0 0 41 0 0,0 0-129 0 0,0 0-506 0 0,0 0 37 0 0,0 0 80 0 0,0 0 14 0 0,0 0-67 0 0,-1 1-222 0 0,-8 11 1771 0 0,4-5-1992 0 0,-1-3 0 0 0,-10 2 0 0 0,15-5 78 0 0,0-1-1 0 0,-1 1 1 0 0,1-1-1 0 0,0 1 0 0 0,-1-1 1 0 0,1 1-1 0 0,0-1 1 0 0,-1 0-1 0 0,1 0 0 0 0,-1 0 1 0 0,1 0-1 0 0,0 0 1 0 0,-1 0-1 0 0,1 0 1 0 0,-2 0-78 0 0,2 0 72 0 0,1-1 0 0 0,-1 1 0 0 0,0 0 0 0 0,0 0 0 0 0,0 0 0 0 0,0 0 0 0 0,0 0 1 0 0,0 0-1 0 0,0 0 0 0 0,0 1-72 0 0,-6-1 149 0 0,6 1-148 0 0,1-1 0 0 0,-1 0 0 0 0,0 0 0 0 0,0 0 1 0 0,1 0-1 0 0,-1 0 0 0 0,0 0 0 0 0,0 0 0 0 0,1-1 0 0 0,-1 1 0 0 0,0 0 0 0 0,0 0 0 0 0,1 0 0 0 0,-1-1 0 0 0,0 1-1 0 0,-1-1 0 0 0,0 1 0 0 0,1 0 0 0 0,0-1 0 0 0,0 1 0 0 0,0 0 0 0 0,0 0 0 0 0,0-1 0 0 0,0 1 0 0 0,0-1 0 0 0,-1 1 0 0 0,1-1 0 0 0,0 1 0 0 0,1-1 0 0 0,-1 1 0 0 0,0-1 0 0 0,0 0 0 0 0,-3-2 0 0 0,-32-15 0 0 0,32 17 0 0 0,3 1 0 0 0,0 0 0 0 0,0 0 0 0 0,0-1 0 0 0,0 1 0 0 0,0 0 0 0 0,0-1 0 0 0,0 1 0 0 0,0-1 0 0 0,1 0 0 0 0,-1 1 0 0 0,0-1 0 0 0,0 0 0 0 0,0 1 0 0 0,1-1 0 0 0,-1 0 0 0 0,0 0 0 0 0,-15-18 0 0 0,6 10 0 0 0,5 4 0 0 0,0 0 0 0 0,0 0 0 0 0,1 0 0 0 0,-1 0 0 0 0,1-1 0 0 0,1 0 0 0 0,-2-1 0 0 0,0 0 0 0 0,1-1 0 0 0,0 0 0 0 0,-2-4 0 0 0,-12-28 0 0 0,10 23 0 0 0,3 4 52 0 0,4 11 53 0 0,1 1-1 0 0,-1-1 1 0 0,1 1 0 0 0,-1 0-1 0 0,0-1 1 0 0,0 1 0 0 0,1 0-1 0 0,-2-1-104 0 0,2 2 42 0 0,-1-1 22 0 0,1 0-1 0 0,-1 1 1 0 0,1-1 0 0 0,0 0 0 0 0,-1 0-1 0 0,1 0 1 0 0,0 1 0 0 0,-1-1 0 0 0,1 0-1 0 0,0 0 1 0 0,0 0 0 0 0,0 0 0 0 0,-1 0-64 0 0,1-2-241 0 0,0 0 0 0 0,-1 1 0 0 0,0-1-1 0 0,1 0 1 0 0,-1 1 0 0 0,0-1 0 0 0,-1 1 241 0 0,-9-32-16 0 0,11 32 16 0 0,-8-15 0 0 0,5 12 61 0 0,1 1 76 0 0,0 0-1 0 0,0 0 0 0 0,1-1 1 0 0,-1-1-137 0 0,1 4-441 0 0,-16-36 275 0 0,16 36 166 0 0,1 1 0 0 0,-1-1 0 0 0,1 1 0 0 0,-1-1 0 0 0,0 0 0 0 0,0 1 0 0 0,0-1 0 0 0,0 1 0 0 0,0 0 0 0 0,0-1 0 0 0,-2 0 0 0 0,-8-9 0 0 0,-9-12 0 0 0,10 11 0 0 0,5 5 0 0 0,5 6 0 0 0,-1-1 0 0 0,0 0 0 0 0,0 1 0 0 0,0-1 0 0 0,-1 1 0 0 0,1 0 0 0 0,0-1 0 0 0,0 1 0 0 0,-1 0 0 0 0,0-1 0 0 0,-11-9 0 0 0,-7-5 0 0 0,17 14 0 0 0,1 1 0 0 0,1 0 0 0 0,-1-1 0 0 0,1 1 0 0 0,-1 0 0 0 0,1-1 0 0 0,0 1 0 0 0,-1-1 0 0 0,1 0 0 0 0,-1-2 0 0 0,1 3 0 0 0,1 0 0 0 0,0 0 0 0 0,-1 0 0 0 0,1 0 0 0 0,-1 1 0 0 0,1-1 0 0 0,-1 0 0 0 0,0 0 0 0 0,1 1 0 0 0,-1-1 0 0 0,0 0 0 0 0,1 1 0 0 0,-1-1 0 0 0,0 1 0 0 0,0-1 0 0 0,0 0 0 0 0,-13-6 0 0 0,9 4 0 0 0,-9-3 0 0 0,5 2 0 0 0,-7-2 0 0 0,11 5 0 0 0,-2-1 0 0 0,2-2 0 0 0,-11-5 0 0 0,-2 0 0 0 0,12 6 0 0 0,-1 1 0 0 0,1-1 0 0 0,0 0 0 0 0,-11-8 1384 0 0,14 10-941 0 0,-3 1-294 0 0,3-1-145 0 0,-4-1 10 0 0,6-1-17 0 0,-14-5 4 0 0,2 2-1 0 0,11 6 13 0 0,-15-8-1132 0 0,14 7 1900 0 0,-10 3-536 0 0,-13 3-1550 0 0,25-5 864 0 0,0 0 291 0 0,-4 1 198 0 0,4 0 290 0 0,1-1 136 0 0,0 0 34 0 0,0 0-133 0 0,0 0-576 0 0,0 0-250 0 0,0 0-49 0 0,0 0 59 0 0,-1 1 291 0 0,-8 6 414 0 0,8-6-142 0 0,0-1 352 0 0,1 0 34 0 0,0 0-133 0 0,0 0-576 0 0,0 0-250 0 0,0 0-49 0 0,0 0 59 0 0,0 0 355 0 0,0 0 408 0 0,0 0 152 0 0,0 0 34 0 0,0 0-133 0 0,0 0-576 0 0,0 0-250 0 0,0 0-49 0 0,0 0 127 0 0,0 0 574 0 0,-2 0 250 0 0,1 0-398 0 0,-6 1-976 0 0,1 2 907 0 0,0 2 16 0 0,1 2 0 0 0,0 1 0 0 0,3-6 85 0 0,1 0 0 0 0,-1 1 0 0 0,1-1 1 0 0,0 0-1 0 0,0 1 0 0 0,0-1 0 0 0,0 1-85 0 0,0 1 280 0 0,0-3 228 0 0,1-1-133 0 0,0 0-576 0 0,0 0-250 0 0,0 0-49 0 0,0 0 59 0 0,0 0 355 0 0,0 0 408 0 0,0 0 152 0 0,0 0 34 0 0,0 0-133 0 0,0 0-576 0 0,0 0-250 0 0,0 0-49 0 0,0 0 59 0 0,0 0-486 0 0,0 0-3126 0 0,0 0-1365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4.9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103 6 6447 0 0,'0'0'142'0'0,"0"0"22"0"0,0 0 13 0 0,0 0 55 0 0,0 0 181 0 0,0 0 78 0 0,0 0 18 0 0,0 0 3 0 0,0 0 0 0 0,0 0 0 0 0,0 0 0 0 0,0 0 0 0 0,0 0 0 0 0,0 0 0 0 0,0 0 0 0 0,0 0-69 0 0,-1 0-294 0 0,-2-1-26 0 0,2 0-38 0 0,0 0-1 0 0,-1 1 1 0 0,1-1-1 0 0,0 1 0 0 0,0-1 1 0 0,-1 1-1 0 0,1 0 0 0 0,0 0 1 0 0,-1 0-1 0 0,1-1 1 0 0,0 1-1 0 0,-1 0 0 0 0,1 1 1 0 0,-1-1-1 0 0,1 0 1 0 0,0 0-1 0 0,-1 0 0 0 0,1 1 1 0 0,0-1-1 0 0,0 1 0 0 0,-1-1 1 0 0,1 1-1 0 0,0 0-84 0 0,-12 6 0 0 0,10-5 0 0 0,1 0 0 0 0,-1-1 0 0 0,1 1 0 0 0,0 0 0 0 0,0 0 0 0 0,0 0 0 0 0,0 1 0 0 0,0-1 0 0 0,0 0 0 0 0,0 1 0 0 0,1 0 0 0 0,-1-1 0 0 0,1 1 0 0 0,0 0 0 0 0,0-1 0 0 0,-1 2 0 0 0,-3 10 0 0 0,4-13 0 0 0,1 0 0 0 0,-1 0 0 0 0,1 0 0 0 0,-1 0 0 0 0,1 0 0 0 0,-1 0 0 0 0,1 1 0 0 0,0-1 0 0 0,0 0 0 0 0,0 0 0 0 0,0 1 0 0 0,-4 22 0 0 0,-4 21 0 0 0,7-34 0 0 0,2-3-64 0 0,4-15-748 0 0,-1-4 304 0 0,-2 0-4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6.4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667 507 4607 0 0,'0'0'102'0'0,"0"0"20"0"0,0 0 6 0 0,0 0 51 0 0,0 0 213 0 0,0 0 96 0 0,0 0 21 0 0,0 0 3 0 0,0 0 0 0 0,0 0 0 0 0,-1 2 0 0 0,-16 25 2128 0 0,16-24-2629 0 0,-9 7-6 0 0,5-3-5 0 0,-9 15 1648 0 0,10-18-1413 0 0,-1 2-86 0 0,2-5-130 0 0,2-1-19 0 0,0 0 0 0 0,1 0 0 0 0,-1 0 0 0 0,0 0-1 0 0,1 0 1 0 0,-1 0 0 0 0,0 1 0 0 0,0-1 0 0 0,1 0 0 0 0,-1 0-1 0 0,1 1 1 0 0,-1-1 0 0 0,0 1 0 0 0,1-1 0 0 0,-1 0 0 0 0,1 1-1 0 0,-1-1 1 0 0,1 1 0 0 0,-21 14 0 0 0,18-13 0 0 0,1 0 0 0 0,-1-1 0 0 0,0 1 0 0 0,1 0 0 0 0,-1-1 0 0 0,0 0 0 0 0,0 1 0 0 0,0-1 0 0 0,0 0 0 0 0,0-1 0 0 0,-3 1 0 0 0,3 0 0 0 0,0 0 0 0 0,0-1 0 0 0,0 0 0 0 0,1 0 0 0 0,-1 0-1 0 0,0 0 1 0 0,0 0 0 0 0,-2-1 0 0 0,-11-1 73 0 0,8 2 257 0 0,0-1-1 0 0,0-1 0 0 0,0 0 1 0 0,1 0-1 0 0,-1 0 0 0 0,-2-2-329 0 0,1 1 0 0 0,1 0 0 0 0,-1 0 0 0 0,0-1 0 0 0,0-1 0 0 0,7 4 0 0 0,0 0 0 0 0,0 0 0 0 0,0 0 0 0 0,0 0 0 0 0,-1 0 0 0 0,1 0 0 0 0,-2 0 0 0 0,-13-5 0 0 0,-18-15 1883 0 0,26 15-1861 0 0,0-1-1 0 0,1 0 1 0 0,0 0-1 0 0,0 0 1 0 0,1-1 0 0 0,0-1-1 0 0,0 1-21 0 0,-2-3 14 0 0,7 10-14 0 0,-4-9 0 0 0,-4-8 0 0 0,6 12 0 0 0,3 5 0 0 0,1 0 0 0 0,-1 1 0 0 0,1-1 0 0 0,-1 0 0 0 0,1 0 0 0 0,0 1 0 0 0,-1-1 0 0 0,1 0 0 0 0,0 0 0 0 0,0 0 0 0 0,-1 0 0 0 0,1 1 0 0 0,0-1 0 0 0,0 0 0 0 0,0 0 0 0 0,0 0 0 0 0,0 0 0 0 0,0 0 0 0 0,1-1 0 0 0,-1 0 0 0 0,0 1 0 0 0,0-1 0 0 0,0 1 0 0 0,-1-1 0 0 0,1 1 0 0 0,0-1 0 0 0,-1 0 0 0 0,-1-13 0 0 0,-2-18 0 0 0,5 20 0 0 0,-1 9 0 0 0,1 1 0 0 0,-1-1 0 0 0,0 0 0 0 0,0 1 0 0 0,-1-4 0 0 0,0-19 0 0 0,2 22 0 0 0,-1 3 0 0 0,0 0 0 0 0,0 0 0 0 0,0-1 0 0 0,0 1 0 0 0,0 0 0 0 0,0 0 0 0 0,0 0 0 0 0,0-1 0 0 0,-1 1 0 0 0,1 0 0 0 0,0 0 0 0 0,-1 0 0 0 0,-9-50 0 0 0,8 43 0 0 0,1 4 0 0 0,-2-6 0 0 0,1-2 0 0 0,-2-6 0 0 0,0-5 0 0 0,2 10 0 0 0,-1-10 0 0 0,3 20 0 0 0,-1-1 0 0 0,1 1 0 0 0,-1-1 0 0 0,0 1 0 0 0,-1-4 0 0 0,-1-2 0 0 0,1 2 0 0 0,-1 0 0 0 0,3 4 0 0 0,-1 0 0 0 0,0 0 0 0 0,-1 0 0 0 0,1 1 0 0 0,0-1 0 0 0,-1 0 0 0 0,1 0 0 0 0,-1 1 0 0 0,-8-12 0 0 0,9 12 0 0 0,0 0 0 0 0,0 0 0 0 0,-1 0 0 0 0,1 1 0 0 0,-1-1 0 0 0,1 1 0 0 0,-1-1 0 0 0,0 1 0 0 0,0 0 0 0 0,1-1 0 0 0,-1 1 0 0 0,0 0 0 0 0,0 0 0 0 0,0 0 0 0 0,0 0 0 0 0,-3 0 0 0 0,-7-4 0 0 0,10 3 0 0 0,0 1 0 0 0,1 0 0 0 0,-1 0 0 0 0,0 0 0 0 0,0 0 0 0 0,0 0 0 0 0,0 0 0 0 0,0 1 0 0 0,-2-1 0 0 0,0 0 0 0 0,-10-1 0 0 0,12 2 0 0 0,1 0 0 0 0,0 0 0 0 0,1 0 0 0 0,-1 0 0 0 0,0-1 0 0 0,1 1 0 0 0,-1 0 0 0 0,0 0 0 0 0,1 1 0 0 0,-1-1 0 0 0,0 0 0 0 0,1 0 0 0 0,-1 0 0 0 0,0 0 0 0 0,1 1 0 0 0,-1-1 0 0 0,0 0 0 0 0,1 0 0 0 0,-1 1 0 0 0,-1 0 0 0 0,1 0 0 0 0,0-1 0 0 0,0 0 0 0 0,-1 1 0 0 0,1 0 0 0 0,0-1 0 0 0,0 1 0 0 0,0 0 0 0 0,0-1 0 0 0,0 1 0 0 0,0 0 0 0 0,0 0 0 0 0,0 0 0 0 0,1 0 0 0 0,-1 0 0 0 0,0 0 0 0 0,-2 3 0 0 0,-3 3 0 0 0,5-6 0 0 0,0 1 0 0 0,-1-1 0 0 0,1 1 0 0 0,-1-1 0 0 0,1 0 0 0 0,-2 2 0 0 0,-4 1 0 0 0,3 3 0 0 0,2 1-133 0 0,1-6-563 0 0,1-2-257 0 0,0 0-58 0 0,0 0-12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8.3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464 278 6447 0 0,'0'0'142'0'0,"0"0"22"0"0,0 0 13 0 0,0 0 123 0 0,0 0 468 0 0,0 0 205 0 0,0 0 41 0 0,0 0-129 0 0,0 0-506 0 0,0 0 37 0 0,0 0 80 0 0,0 0 14 0 0,0 0-67 0 0,-1 1-294 0 0,1 0-133 0 0,-2 2-12 0 0,-8 4-8 0 0,-5 2 76 0 0,14-8 299 0 0,1-1 117 0 0,0 0 21 0 0,0 0-66 0 0,-1 2-294 0 0,0 0-139 0 0,-5 6 0 0 0,-11 3-14 0 0,0-3 4 0 0,7-8 0 0 0,4-1 0 0 0,3 2 0 0 0,0-1 0 0 0,-1 0 0 0 0,1-1 0 0 0,0 1 0 0 0,0 0 0 0 0,-1-1 0 0 0,0 0 0 0 0,-4-1 0 0 0,-2-2 731 0 0,9 3-587 0 0,-1 0 0 0 0,1 1 0 0 0,0-1 0 0 0,0 1 0 0 0,-1 0 0 0 0,1-1 0 0 0,0 1 0 0 0,-2 0-144 0 0,-3-7 165 0 0,-6-2-165 0 0,9 7 0 0 0,0 0 0 0 0,0 0 0 0 0,0 0 0 0 0,1 0 0 0 0,-1-1 0 0 0,0 0 0 0 0,-13-17 0 0 0,10 14 0 0 0,0-1 0 0 0,1 0 0 0 0,-2-3 0 0 0,3 4 0 0 0,-1 0 0 0 0,1 0 0 0 0,-5-4 0 0 0,4 4 0 0 0,-13-19 0 0 0,2 2 0 0 0,3 9 683 0 0,0 0 0 0 0,-1 0-1 0 0,-13-8-682 0 0,17 13 0 0 0,-10-10 0 0 0,12 10 0 0 0,-1 0 0 0 0,-7-4 0 0 0,6 3 0 0 0,8 9 0 0 0,1-1 0 0 0,-1 0 0 0 0,0 0 0 0 0,0 1 0 0 0,0-1 0 0 0,0 1 0 0 0,-1-1 0 0 0,1 1 0 0 0,0 0 0 0 0,0 0 0 0 0,-1 0 0 0 0,1 0 0 0 0,-3 0 0 0 0,-1 0-64 0 0,5 1-273 0 0,1 0-138 0 0,0 0-761 0 0,0 0-3062 0 0,0 0-1316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8.9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70 1 6447 0 0,'0'0'142'0'0,"0"0"22"0"0,0 0 13 0 0,-1 0-20 0 0,-3 0-194 0 0,-9 0 4053 0 0,7 7-3779 0 0,5-7-216 0 0,-2 3 141 0 0,1-1-1 0 0,-1 1 1 0 0,1 0 0 0 0,0 0-1 0 0,0 0 1 0 0,0 0-1 0 0,0 0 1 0 0,1 1 0 0 0,-1-1-1 0 0,1 0 1 0 0,0 1-1 0 0,-1 1-161 0 0,-6 40 16 0 0,7-39-16 0 0,0 0 0 0 0,0-1 0 0 0,-1 1 0 0 0,0 1 0 0 0,0 0 0 0 0,0 2 0 0 0,2 0 0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9.9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 97 8287 0 0,'0'0'191'0'0,"0"0"26"0"0,0 0 9 0 0,0 0 42 0 0,0 0 158 0 0,0 0 72 0 0,0 0 12 0 0,0 0 2 0 0,0 0 0 0 0,0 0 0 0 0,0 0 0 0 0,0 0-69 0 0,0 0-222 0 0,0 0 166 0 0,0 0 101 0 0,0 0 21 0 0,0 0-66 0 0,0 2-294 0 0,0 5 140 0 0,0 0 0 0 0,0 0 0 0 0,-1 0 0 0 0,-1 0 0 0 0,1 0 0 0 0,-2 5-289 0 0,-1 1 330 0 0,2-6-330 0 0,0-4 0 0 0,1-1 0 0 0,1 1 0 0 0,-1 0 0 0 0,0 0 0 0 0,1 0 0 0 0,-1 1 0 0 0,0 6 0 0 0,1-8 0 0 0,1-2 0 0 0,2-5 0 0 0,2-11 0 0 0,1-2 60 0 0,1-1 1 0 0,1 2-1 0 0,1-3-60 0 0,2-4 1702 0 0,3-9-1702 0 0,-9 14 166 0 0,4-10-167 0 0,-5 24 1 0 0,-3 12 0 0 0,-2 0 0 0 0,0 2 0 0 0,0 0 0 0 0,-1 0 0 0 0,0 0 0 0 0,0 1 0 0 0,1-4 0 0 0,3-11 0 0 0,19-43 0 0 0,-21 48 0 0 0,0 0 0 0 0,0-1 0 0 0,0 1 0 0 0,0 0 0 0 0,0 0 0 0 0,0 0 0 0 0,0 0 0 0 0,0 0 0 0 0,0 0 0 0 0,0 0 0 0 0,0 0 0 0 0,0-1 0 0 0,0 1 0 0 0,0 0 0 0 0,0 0 0 0 0,0 0 0 0 0,0 0 0 0 0,0 0 0 0 0,0 0 0 0 0,0 0 0 0 0,0 0 0 0 0,0 0 0 0 0,0-1 0 0 0,1 1 0 0 0,-1 0 0 0 0,0 0 0 0 0,0 0 0 0 0,0 0 0 0 0,0 0 0 0 0,0 0 0 0 0,0 0 0 0 0,0 0 0 0 0,0 0 0 0 0,0 0 0 0 0,1 0 0 0 0,-1 0 0 0 0,0 0 0 0 0,0 0 0 0 0,0 0 0 0 0,0 0 0 0 0,0 0 0 0 0,0 0 0 0 0,1 0 0 0 0,-6 16 0 0 0,2-7 0 0 0,-1 0 0 0 0,0 0 0 0 0,-2 3 0 0 0,-1 0 0 0 0,6-10 0 0 0,0 0 0 0 0,1-1 0 0 0,-1 1 0 0 0,0 0 0 0 0,0 0 0 0 0,1 0 0 0 0,-1 0 0 0 0,1-1 0 0 0,0 1 0 0 0,-1 1 0 0 0,0 3 0 0 0,0-3-7 0 0,-1 0-223 0 0,2-1-3735 0 0,0-2 2431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33.0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110 1 6447 0 0,'0'0'142'0'0,"0"0"22"0"0,0 0 13 0 0,0 0 55 0 0,0 0 181 0 0,0 0 78 0 0,0 0 18 0 0,0 0 3 0 0,0 0 0 0 0,0 0 0 0 0,0 0 0 0 0,0 0-69 0 0,0 0-222 0 0,0 0 166 0 0,0 0 101 0 0,0 0 21 0 0,0 0-66 0 0,0 1-294 0 0,0 3-61 0 0,0 13 1872 0 0,0-9-1944 0 0,3 5-16 0 0,-3-13 0 0 0,0 1 0 0 0,1-1 0 0 0,-1 0 0 0 0,0 0 0 0 0,0 1 0 0 0,0-1 0 0 0,0 0 0 0 0,0 1 0 0 0,0-1 0 0 0,0 0 0 0 0,0 1 0 0 0,0-1 0 0 0,0 0 0 0 0,0 0 0 0 0,0 1 0 0 0,0-1 0 0 0,0 0 0 0 0,0 1 0 0 0,-1-1 0 0 0,1 0 0 0 0,0 0 0 0 0,0 1 0 0 0,0-1 0 0 0,-8 22 0 0 0,6-14 0 0 0,-1 0 0 0 0,0 0 0 0 0,-2 0 0 0 0,-1 0 0 0 0,-15 21 0 0 0,18-23 0 0 0,2-4 0 0 0,0 0 0 0 0,0 0 0 0 0,0 0 0 0 0,0-1 0 0 0,0 1 0 0 0,-1 0 0 0 0,1-1 0 0 0,-1 1 0 0 0,1 0 0 0 0,-7 8 0 0 0,7-7 0 0 0,-5 3 0 0 0,-1-3 0 0 0,-1 1 0 0 0,1 2 0 0 0,1 0 0 0 0,1 2 0 0 0,3-2 0 0 0,4-5 0 0 0,3-3 0 0 0,-2 1 87 0 0,0 0-1 0 0,0 0 1 0 0,0-1-1 0 0,0 1 1 0 0,0-1-1 0 0,0 0 1 0 0,1-1-87 0 0,2-1 325 0 0,-1 0-186 0 0,1 0-1 0 0,-1 0 1 0 0,0-1 0 0 0,-1 0 0 0 0,1 1-1 0 0,-1-2 1 0 0,0 1 0 0 0,4-6-139 0 0,11-15 7 0 0,4-2-7 0 0,-17 21 0 0 0,-1 1 0 0 0,-1 0 0 0 0,0 1 0 0 0,2-4 0 0 0,-4 5-298 0 0,-3 3 775 0 0,-5 3-2901 0 0,5-2-105 0 0,-6 3-2881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1659 297 6447 0 0,'0'0'142'0'0,"0"0"22"0"0,0 0 13 0 0,0 0 55 0 0,0 0 181 0 0,0-2 78 0 0,1-7 18 0 0,-1 7 3 0 0,0 2 0 0 0,0 0 0 0 0,0 0 0 0 0,-1-2-69 0 0,-9-15-278 0 0,3 11-165 0 0,-2 1 72 0 0,3 3 108 0 0,0 0 0 0 0,0 0-1 0 0,-1 0 1 0 0,1 1-1 0 0,-1 0 1 0 0,1 0 0 0 0,-1 1-1 0 0,1 0 1 0 0,-1 0 0 0 0,1 0-1 0 0,-2 1-179 0 0,-39 0 0 0 0,20-1 534 0 0,20-1-232 0 0,0 1 0 0 0,-1 0 0 0 0,0 0-302 0 0,-119 13 608 0 0,91-11-608 0 0,-13 1 0 0 0,21-1 0 0 0,-11-1 0 0 0,14 0 0 0 0,-22 3 0 0 0,19 0 0 0 0,1 1 0 0 0,-1 1 0 0 0,-13 6 0 0 0,-37 12 0 0 0,44-12 0 0 0,-24 9 0 0 0,48-17 0 0 0,1 1 0 0 0,0 0 0 0 0,0 0 0 0 0,-6 5 0 0 0,-2 3 0 0 0,-13 5 0 0 0,12-7 0 0 0,-11 9 0 0 0,-49 40 0 0 0,32-27 0 0 0,16-12 0 0 0,-6 7 0 0 0,7-4 0 0 0,2 1 0 0 0,0 2 0 0 0,2 0 0 0 0,-1 4 0 0 0,10-12 0 0 0,-4 4 0 0 0,7-10 0 0 0,1 2 0 0 0,-8 10 0 0 0,-17 34 480 0 0,2 1 0 0 0,3 2 0 0 0,-4 17-480 0 0,16-30 203 0 0,3 0 0 0 0,1 1-1 0 0,-5 41-202 0 0,12-50 0 0 0,2-6 0 0 0,-1 16 0 0 0,-3 74 0 0 0,6 61 0 0 0,8 32 0 0 0,-3-208 0 0 0,3 153 0 0 0,-1-137-121 0 0,1 44 1198 0 0,4 0-1 0 0,10 41-1076 0 0,-11-81 16 0 0,-1-5-16 0 0,8 22 0 0 0,1-3 0 0 0,1 3 0 0 0,2-1 0 0 0,12 23 0 0 0,7-1 0 0 0,15 20 0 0 0,-26-51 0 0 0,1-1 0 0 0,1-1 0 0 0,4 0 0 0 0,-5-6 0 0 0,1-2 0 0 0,1 0 0 0 0,20 12 0 0 0,-13-13 0 0 0,2 2 0 0 0,29 16 0 0 0,-41-30 0 0 0,-6-2 0 0 0,2 0 0 0 0,13 4 0 0 0,-33-16 0 0 0,34 15 0 0 0,1-2 0 0 0,0-1 0 0 0,8-1 0 0 0,-14-4 0 0 0,1-1 0 0 0,0-2 0 0 0,25 0 0 0 0,-22-5 31 0 0,-1-2 0 0 0,1-1 0 0 0,4-2-31 0 0,98-24 1356 0 0,-79 16-757 0 0,-48 12-599 0 0,119-30 0 0 0,-91 21 0 0 0,-1-2 0 0 0,16-9 0 0 0,29-12 0 0 0,26-13 0 0 0,-62 23 0 0 0,13-9 0 0 0,-37 19 0 0 0,0-2 0 0 0,0 0 0 0 0,8-9 0 0 0,98-98 0 0 0,-90 84 0 0 0,28-26 0 0 0,-55 55 0 0 0,0-2 0 0 0,0 1 0 0 0,-1-1 0 0 0,-1-1 0 0 0,0 1 0 0 0,4-10 0 0 0,-10 17 0 0 0,12-16 0 0 0,0 0 0 0 0,1 1 0 0 0,4-2 0 0 0,4-6 0 0 0,-1-1 0 0 0,55-82 0 0 0,-51 76 0 0 0,-2-2 0 0 0,-1-1 0 0 0,3-12 0 0 0,-15 25 0 0 0,1-7 0 0 0,-4 11 0 0 0,14-48 0 0 0,13-69 0 0 0,-23 89 0 0 0,1 2 0 0 0,-5 20 0 0 0,1-16 0 0 0,7-57 0 0 0,-4-17 0 0 0,-9 82 0 0 0,0 5 0 0 0,-1-12 0 0 0,-1 22 0 0 0,3-17 0 0 0,0-2 0 0 0,1-17 0 0 0,-1 11 0 0 0,-2-10 0 0 0,-4-33 0 0 0,-15-87 0 0 0,9 121 0 0 0,-2-1 0 0 0,-3 2 0 0 0,-2-1 0 0 0,-2 2 0 0 0,-8-12 0 0 0,8 29 0 0 0,-1 0 0 0 0,-1 1 0 0 0,-7-6 0 0 0,-72-93 0 0 0,76 105 0 0 0,-2 2 0 0 0,-7-5 0 0 0,-53-47 0 0 0,76 72 0 0 0,1 0 0 0 0,-1 0 0 0 0,0 1 0 0 0,0 0 0 0 0,-1 0 0 0 0,1 1 0 0 0,-5-2 0 0 0,-21-9 0 0 0,1-1 0 0 0,-7-6 0 0 0,-8-5 0 0 0,21 13-1084 0 0,0-1 0 0 0,2-1 0 0 0,-12-11 1084 0 0,34 25-428 0 0,1 0 0 0 0,0 0 0 0 0,-1 0-1 0 0,1-1 1 0 0,0 1 0 0 0,0-1 0 0 0,0 0 428 0 0,-4-11-1535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34.61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2367 120 6447 0 0,'0'0'142'0'0,"0"0"22"0"0,0 0 13 0 0,0 0 55 0 0,0 0 181 0 0,0 0 78 0 0,1 0 18 0 0,1 0-192 0 0,11-8-26 0 0,27-15 640 0 0,-39 22-422 0 0,1 1-66 0 0,4-3-294 0 0,1-1-61 0 0,-6 3 283 0 0,-1 1 117 0 0,0 0 21 0 0,0 0-66 0 0,0 0-222 0 0,0 0 166 0 0,0 0 101 0 0,0 0 21 0 0,0 0-66 0 0,-1 0-294 0 0,-7-2-133 0 0,0 1-16 0 0,3 2 0 0 0,3-1 0 0 0,-1 0 0 0 0,1 1 0 0 0,0-1 0 0 0,-1 1 0 0 0,1 0 0 0 0,0-1 0 0 0,-1 1 0 0 0,1 1 0 0 0,-12 4 373 0 0,0 1 0 0 0,0 0-1 0 0,-8 7-372 0 0,4-3 322 0 0,16-10-202 0 0,-11 7 42 0 0,0-1 1 0 0,0 0 0 0 0,-3 0-163 0 0,8-4 0 0 0,1 1 0 0 0,-1 0 0 0 0,1 0 0 0 0,-3 3 0 0 0,-21 13 0 0 0,2-6 0 0 0,-111 60 0 0 0,83-37 0 0 0,20-14 0 0 0,-1 0 0 0 0,-23 14 0 0 0,-8 3 0 0 0,-84 49 0 0 0,26-15 0 0 0,74-40 653 0 0,20-13 134 0 0,-49 33-189 0 0,-12 16-598 0 0,13-10 10 0 0,-77 44-10 0 0,43-35 0 0 0,91-53 0 0 0,15-9 0 0 0,-1-1 0 0 0,-2 2 0 0 0,-1-1 0 0 0,1 1 0 0 0,-9 8 0 0 0,-7 4 0 0 0,-21 17 0 0 0,9-2 0 0 0,12-11 0 0 0,-7 6 0 0 0,27-24 0 0 0,0 0 0 0 0,1 0 0 0 0,-4 4 0 0 0,5-5 0 0 0,0-1 0 0 0,0 1 0 0 0,-1-1 0 0 0,0 0 0 0 0,-4 1 0 0 0,-9 5 512 0 0,1 0 0 0 0,0 2 0 0 0,1 0 0 0 0,0 2-512 0 0,-5 0 0 0 0,15-10 0 0 0,1 0 0 0 0,0 1 0 0 0,-1 1 0 0 0,-2 2 0 0 0,1-1 0 0 0,0 0 0 0 0,-10 4 0 0 0,8-4 0 0 0,1-2 0 0 0,6-4 0 0 0,1 0 0 0 0,0 0 0 0 0,0 0 0 0 0,0 1 0 0 0,-2 0 0 0 0,-58 27 0 0 0,27-8 0 0 0,16-10 0 0 0,-18 12 0 0 0,25-15 0 0 0,10-7 0 0 0,0 1 0 0 0,0-1 0 0 0,0 1 0 0 0,1 0 0 0 0,-2 1 0 0 0,-1 1 0 0 0,-1 1 0 0 0,0 0 0 0 0,0-1 0 0 0,0-1 0 0 0,0 1 0 0 0,0-1 0 0 0,-1 0 0 0 0,0 0 0 0 0,1 0 0 0 0,-4-1 0 0 0,4 1 0 0 0,8-5 0 0 0,7-5 0 0 0,0 1 0 0 0,3-2 0 0 0,24-11 0 0 0,25-12 0 0 0,-35 19 0 0 0,0-2 0 0 0,3-4 0 0 0,17-10 0 0 0,29-13 0 0 0,182-105 0 0 0,-222 124 0 0 0,12-6 0 0 0,-2-2 0 0 0,15-15 0 0 0,-32 24 0 0 0,1 1 0 0 0,18-9 0 0 0,27-18 0 0 0,17-20 0 0 0,-25 18 0 0 0,33-18 0 0 0,-55 39 0 0 0,-12 8 0 0 0,3-1 0 0 0,94-43 0 0 0,-87 43 0 0 0,-17 8 0 0 0,3-1 0 0 0,34-14 0 0 0,1-5 0 0 0,-27 14 0 0 0,38-20 0 0 0,-58 29 0 0 0,0-1 0 0 0,-1 0 0 0 0,6-6 0 0 0,115-98 0 0 0,-80 68 0 0 0,-34 27 0 0 0,20-20 0 0 0,-26 26 0 0 0,-14 13 0 0 0,0-1 0 0 0,0 0 0 0 0,0 1 0 0 0,0-1 0 0 0,0 0 0 0 0,0 0 0 0 0,0 0 0 0 0,-1 0 0 0 0,1 0 0 0 0,-1-1 0 0 0,1 1 0 0 0,2-9 0 0 0,2 3 0 0 0,3 1 0 0 0,1-1 0 0 0,2-4 0 0 0,-6 9 0 0 0,-1 1 0 0 0,7-10 0 0 0,-10 10 0 0 0,12-10 0 0 0,-5 4 0 0 0,-6 5 0 0 0,1 0 0 0 0,-1 0 0 0 0,1 0 0 0 0,-1 0 0 0 0,1 0 0 0 0,3-1 0 0 0,3-3 0 0 0,-7 5 0 0 0,-1 1 0 0 0,14-8 0 0 0,-14 8 0 0 0,-1 0 0 0 0,14-12 0 0 0,-9 8 0 0 0,0-1 0 0 0,0 0 0 0 0,0-1 0 0 0,0 0 0 0 0,5-4 0 0 0,-8 9 0 0 0,0 1 0 0 0,6-6 0 0 0,1 1 0 0 0,0 1 0 0 0,0-1 0 0 0,0 2 0 0 0,1 2 0 0 0,-11 2 0 0 0,0 0 0 0 0,0 0 0 0 0,0 0 0 0 0,0 0 0 0 0,0 0 0 0 0,1 0 0 0 0,-1 0 0 0 0,0 0 0 0 0,0 0 0 0 0,0 0 0 0 0,0 0 0 0 0,1-1 0 0 0,-1 1 0 0 0,0 0 0 0 0,0 0 0 0 0,0 0 0 0 0,0 0 0 0 0,1 1 0 0 0,-1-1 0 0 0,0 0 0 0 0,0 0 0 0 0,0 0 0 0 0,0 0 0 0 0,1 0 0 0 0,-1 0 0 0 0,0 0 0 0 0,0 0 0 0 0,0 0 0 0 0,0 0 0 0 0,1 0 0 0 0,-1 0 0 0 0,0 1 0 0 0,0-1 0 0 0,0 0 0 0 0,0 0 0 0 0,0 0 0 0 0,0 0 0 0 0,0 0 0 0 0,1 1 0 0 0,-1-1 0 0 0,0 0 0 0 0,0 0 0 0 0,0 0 0 0 0,0 0 0 0 0,0 1 0 0 0,0-1 0 0 0,0 0 0 0 0,0 0 0 0 0,0 0 0 0 0,0 0 0 0 0,0 1 0 0 0,0-1 0 0 0,-4 7 0 0 0,4-6 0 0 0,-6 12 0 0 0,-1-2 0 0 0,-3-2 0 0 0,0-1 0 0 0,0 0 0 0 0,-1 0 0 0 0,-2 0 0 0 0,3-1 0 0 0,-4 1 0 0 0,0 0 0 0 0,-2 0 0 0 0,-13 7 0 0 0,-2 1 0 0 0,11-7 0 0 0,-7 7 0 0 0,-107 62 0 0 0,85-50 0 0 0,-135 84 0 0 0,31-20 0 0 0,107-66 0 0 0,-33 19 0 0 0,-25 14 0 0 0,48-28 0 0 0,23-12 0 0 0,-13 9 0 0 0,-164 106 0 0 0,-5-2 0 0 0,98-62 0 0 0,75-44 0 0 0,-23 15 0 0 0,-71 46 0 0 0,64-47 0 0 0,-1-4 0 0 0,-14 3 0 0 0,63-29 0 0 0,-17 12 0 0 0,8-4 0 0 0,4-3 0 0 0,-9 8 0 0 0,2-2 0 0 0,-20 13 0 0 0,50-29 0 0 0,-2 0 0 0 0,6-3 0 0 0,-4 8 0 0 0,4-6 0 0 0,6-4 0 0 0,6-5 0 0 0,-9 5 0 0 0,46-25 0 0 0,-13 6 0 0 0,4-3 0 0 0,41-22 0 0 0,-18 11 0 0 0,87-59 0 0 0,-12 6 0 0 0,18 3 0 0 0,-111 60 0 0 0,69-31 0 0 0,-8 3 0 0 0,36-20 874 0 0,166-89 300 0 0,-59 19-1174 0 0,-136 72 0 0 0,-10 5 0 0 0,108-62 0 0 0,-154 88 0 0 0,12-6 0 0 0,-38 25 0 0 0,10-9 0 0 0,7-5 0 0 0,-43 31 0 0 0,0-1 0 0 0,-1 1 0 0 0,1-1 0 0 0,0 1 0 0 0,-1-1 0 0 0,0 0 0 0 0,1-1 0 0 0,7-5 0 0 0,-1 1 0 0 0,-1 1 0 0 0,0 0 0 0 0,-2 3 0 0 0,-11 11 0 0 0,-2-1-231 0 0,0 0 0 0 0,0 0 0 0 0,0-1 0 0 0,-1 0 0 0 0,0-1 0 0 0,-6 3 231 0 0,-16 10-1443 0 0,-1 1-568 0 0,16-10 987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8:07.52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51 8287 0 0,'3'-1'191'0'0,"34"-9"38"0"0,-18 4-81 0 0,0 1 0 0 0,0 0 0 0 0,8 1-148 0 0,-27 4 0 0 0,107-13 464 0 0,-82 10-100 0 0,1 1-1 0 0,-1 1 1 0 0,1 1-1 0 0,-1 1 0 0 0,1 1 1 0 0,-1 2-1 0 0,4 1-363 0 0,-16-2 201 0 0,0 1 0 0 0,-1 1 0 0 0,1-1 0 0 0,-1 2 0 0 0,-1 0 0 0 0,1 0 0 0 0,-1 1 0 0 0,0 1 0 0 0,3 2-201 0 0,0 1 224 0 0,-1 2 0 0 0,0-1 0 0 0,0 2 0 0 0,-1-1-1 0 0,-1 2 1 0 0,4 7-224 0 0,-10-15 19 0 0,0 1 0 0 0,-1 0 1 0 0,0 0-1 0 0,-1 1 0 0 0,0-1 0 0 0,0 1 0 0 0,-1 0 0 0 0,0 0 0 0 0,0 0 0 0 0,-1 0 0 0 0,-1 0 1 0 0,1 0-1 0 0,-1 0 0 0 0,-1 0 0 0 0,0 0 0 0 0,0 0 0 0 0,0 0 0 0 0,-1 0 0 0 0,-1 0 0 0 0,0-1 1 0 0,0 1-1 0 0,0-1 0 0 0,-1 1 0 0 0,-2 2-19 0 0,-9 12 397 0 0,-1-1 1 0 0,0-1-1 0 0,-2 0 0 0 0,-13 12-397 0 0,-8 5 4 0 0,-1-2 0 0 0,-2-2 0 0 0,-2-1 0 0 0,-19 9-4 0 0,39-27-117 0 0,0-2 0 0 0,-16 6 117 0 0,1-3-4540 0 0,15-7-870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42 74 6447 0 0,'0'0'142'0'0,"0"0"22"0"0,0 0 13 0 0,-1 0-20 0 0,-4 2-50 0 0,4-1 274 0 0,0-1-172 0 0,-1 0 0 0 0,1 0 0 0 0,-1 1 0 0 0,1-1 0 0 0,0 0 0 0 0,-1 1 0 0 0,1-1 0 0 0,-1 1 0 0 0,0 0-209 0 0,1-1 143 0 0,0 1 369 0 0,1-1 0 0 0,-2 0-69 0 0,-5 0-294 0 0,0 1-61 0 0,5-1 283 0 0,2 0 117 0 0,0 0 21 0 0,0 0-66 0 0,0 0-222 0 0,0 0 166 0 0,0 0 101 0 0,0 0 21 0 0,0 0-66 0 0,1 0-424 0 0,1 0-1 0 0,-1 0 1 0 0,1-1 0 0 0,-1 1-1 0 0,0-1 1 0 0,1 1 0 0 0,-1-1-1 0 0,0 0 1 0 0,1 0-19 0 0,3-1-3 0 0,49-16 3 0 0,-43 15 0 0 0,0 0 0 0 0,0 1 0 0 0,1 1 0 0 0,2 0 0 0 0,21-4 0 0 0,176-25 72 0 0,-176 25 429 0 0,-8 1 228 0 0,0 2 1 0 0,6 0-730 0 0,19 3 16 0 0,29 4-16 0 0,10 2 0 0 0,-47-1 0 0 0,1-2 0 0 0,44-1 0 0 0,-69-3 0 0 0,-1 1 0 0 0,6 2 0 0 0,-2-1 0 0 0,10 0 0 0 0,-9 0-14 0 0,-20-2 119 0 0,0 1 0 0 0,1-1 0 0 0,-1 0 0 0 0,0 0 0 0 0,1 0 0 0 0,-1 0 0 0 0,0-1 0 0 0,1 0 0 0 0,2-1-105 0 0,-3 1-38 0 0,0 0-1 0 0,0-1 1 0 0,0 1 0 0 0,0 0-1 0 0,0 1 1 0 0,0-1 0 0 0,4 1 38 0 0,-8 0 24 0 0,1-1 0 0 0,0 1-1 0 0,-1 0 1 0 0,1 0 0 0 0,-1 0 0 0 0,1-1 0 0 0,-1 1-1 0 0,1 0 1 0 0,0-1 0 0 0,-1 1 0 0 0,1 0 0 0 0,-1-1-1 0 0,0 1 1 0 0,1-1 0 0 0,-1 1 0 0 0,1-1 0 0 0,-1 1-1 0 0,0-1 1 0 0,1 1 0 0 0,-1-1 0 0 0,0 0-24 0 0,1 0-1228 0 0,-1 0-3069 0 0,-2-4-1317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14 6447 0 0,'0'0'142'0'0,"0"0"22"0"0,0 0 13 0 0,0-1-20 0 0,2-11 1774 0 0,8 12-1694 0 0,-7-1 32 0 0,0 1-1 0 0,1 0 1 0 0,-1 0 0 0 0,1 0-1 0 0,-1 1 1 0 0,1-1-1 0 0,2 2-268 0 0,14 3 1510 0 0,-14-4-1164 0 0,-1 1-1 0 0,1 0 1 0 0,0 0 0 0 0,-1 0 0 0 0,1 1-1 0 0,-1 0-345 0 0,14 8 272 0 0,-5-2-104 0 0,0-1 0 0 0,10 3-168 0 0,15 6 448 0 0,-17-6 269 0 0,2-2 1 0 0,7 2-718 0 0,-10-3 39 0 0,-1 0 0 0 0,0 1 0 0 0,0 1 0 0 0,1 2-39 0 0,13 7 9 0 0,0 1-9 0 0,-19-11 0 0 0,13 6 0 0 0,17 6 0 0 0,98 44 0 0 0,-122-55 117 0 0,0 1 1 0 0,10 8-118 0 0,-24-15 208 0 0,8 4 388 0 0,-11-6-430 0 0,-1 0-1 0 0,1 0 1 0 0,-1 0-1 0 0,1 1 1 0 0,-1-1-1 0 0,3 3-165 0 0,-4-2 11 0 0,13 7-6 0 0,-4-3-5 0 0,-9-4 0 0 0,-1-1 0 0 0,2 7 0 0 0,-3-6 110 0 0,-1 0 1 0 0,0 0-1 0 0,1 0 0 0 0,-1 0 0 0 0,-1 0 0 0 0,1 0 0 0 0,0 0 0 0 0,-1 0 1 0 0,1 0-1 0 0,-1 0 0 0 0,-1 1-110 0 0,-1 1 228 0 0,-1 2-155 0 0,0 0 0 0 0,-1 0-1 0 0,0-1 1 0 0,-1 0 0 0 0,1 0-1 0 0,-1-1 1 0 0,0 1 0 0 0,-5 1-73 0 0,-13 11 26 0 0,-34 26-26 0 0,19-16 0 0 0,-2 5 0 0 0,-57 43 0 0 0,57-45 0 0 0,36-27-93 0 0,1 0 1 0 0,-2 0-1 0 0,1-1 0 0 0,-6 3 93 0 0,8-5-502 0 0,1 1 0 0 0,0-2 0 0 0,0 1 0 0 0,0 0 0 0 0,-1-1 0 0 0,1 1 0 0 0,-2-1 502 0 0,-4-1-6483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112 1 4607 0 0,'0'0'208'0'0,"-1"2"67"0"0,-4 4 154 0 0,4-4 69 0 0,1-2 12 0 0,0 0-67 0 0,-1 1-294 0 0,-3 9-27 0 0,1-3 239 0 0,3-5 1055 0 0,2 0-1195 0 0,-1 1 40 0 0,1-1 0 0 0,0 0 0 0 0,0 0 0 0 0,-1 0 0 0 0,1 0 0 0 0,1 0 0 0 0,0 1-261 0 0,-1-4 149 0 0,0 1-147 0 0,0 0 0 0 0,0 0 0 0 0,0 0 0 0 0,0 0 0 0 0,-1-1 0 0 0,1 1 0 0 0,0-1 0 0 0,0 1 0 0 0,0-1-2 0 0,0 0 0 0 0,0 0-1 0 0,0 1 1 0 0,0-1 0 0 0,0 1 0 0 0,0 0 0 0 0,0-1 0 0 0,0 1-1 0 0,0 0 1 0 0,1 0 0 0 0,25-2 0 0 0,-21 1 0 0 0,1 1 0 0 0,15 6 0 0 0,-20-5 0 0 0,38 9 0 0 0,-30-8 0 0 0,0 1 0 0 0,0 0 0 0 0,0 0 0 0 0,0 1 0 0 0,0 0 0 0 0,4 4 0 0 0,8 5-90 0 0,-2-1 1077 0 0,-1 1-1 0 0,13 10-986 0 0,-25-16 78 0 0,-1 0 1 0 0,3 4-79 0 0,-3-4 4 0 0,0 0 0 0 0,7 5-4 0 0,12 8 0 0 0,-20-16 0 0 0,-1 0 0 0 0,0 0 0 0 0,0 0 0 0 0,0 1 0 0 0,-1-1 0 0 0,2 4 0 0 0,1 1 0 0 0,1-1 0 0 0,-1 0 0 0 0,1-1 0 0 0,0 0 0 0 0,4 2 0 0 0,1 2 0 0 0,16 16 0 0 0,-17-13 0 0 0,1 3 0 0 0,-9-14 0 0 0,1 1 0 0 0,-1 0 0 0 0,-3-1 0 0 0,1-1 0 0 0,0 1 0 0 0,0-1 0 0 0,0 0 0 0 0,0 1 0 0 0,0-1 0 0 0,2 1 0 0 0,-2-1 0 0 0,7 7 0 0 0,-1-1 0 0 0,0 2 0 0 0,0-1 0 0 0,-1 2 0 0 0,16 23 0 0 0,-8-12 0 0 0,-5-8 0 0 0,-9-10 0 0 0,0 1 0 0 0,2-1 0 0 0,-2-2 0 0 0,0-1 0 0 0,0 1 0 0 0,0 0 0 0 0,0 0 0 0 0,0 0 0 0 0,0 0 0 0 0,0 0 0 0 0,-1 0 0 0 0,1 1 0 0 0,9 24 0 0 0,-5-16 0 0 0,0 12 0 0 0,-2-15 0 0 0,10 27 0 0 0,-5-9 0 0 0,4-1 0 0 0,-6-11 0 0 0,0 4 0 0 0,-5-15 0 0 0,5 18 0 0 0,-2-8 0 0 0,1-2 0 0 0,2 5 0 0 0,-6-15 0 0 0,0 0 0 0 0,0 1 0 0 0,-1-1 0 0 0,1 0 0 0 0,-1 1 0 0 0,1-1 0 0 0,-1 1 0 0 0,0-1 0 0 0,1 2 0 0 0,2 18 0 0 0,0-9 0 0 0,15 83 0 0 0,-10-57 0 0 0,-6-29 0 0 0,4 36 0 0 0,-4-35 0 0 0,-1-3 0 0 0,0-1 0 0 0,0 1 0 0 0,0-1 0 0 0,-1 2 0 0 0,1 16 0 0 0,-2 8 0 0 0,0-2 0 0 0,3 20 0 0 0,-2-44 88 0 0,-1 0-1 0 0,1 0 0 0 0,-1 0 0 0 0,0-1 1 0 0,0 1-1 0 0,-1 0 0 0 0,0 0 1 0 0,0-1-1 0 0,-2 6-87 0 0,0-2 145 0 0,-3 9 90 0 0,2-3-14 0 0,0-1-1 0 0,-2 0 1 0 0,1-1-1 0 0,-4 5-220 0 0,-1 2 0 0 0,9-16 0 0 0,0 1 0 0 0,0-1 0 0 0,-1 1 0 0 0,-2 2 0 0 0,0 0 0 0 0,0 2 0 0 0,0-1 0 0 0,-1 3 0 0 0,2-2 0 0 0,-1-1 0 0 0,0 0 0 0 0,-2 3 0 0 0,-7 8 0 0 0,-9 10 0 0 0,6-8 0 0 0,1-1 0 0 0,-6 12 0 0 0,-14 17 0 0 0,11-22 0 0 0,9-11 0 0 0,-39 34 0 0 0,-8 9 0 0 0,-10 2 0 0 0,53-42 0 0 0,-28 26 0 0 0,-16 10 0 0 0,59-52 0 0 0,-31 25 0 0 0,-1-1 0 0 0,-20 9 0 0 0,30-20 0 0 0,1 0 0 0 0,1 2 0 0 0,1 1 0 0 0,-7 7 0 0 0,14-9 0 0 0,11-10 0 0 0,0-1 0 0 0,-1 0 0 0 0,-2 1 0 0 0,7-5-78 0 0,-1 0-1 0 0,1 0 1 0 0,0 0-1 0 0,0 0 1 0 0,0 0-1 0 0,0 1 1 0 0,0 0 78 0 0,-5 5-280 0 0,22-28-1684 0 0,-7 8 941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865 7 6447 0 0,'0'0'142'0'0,"0"0"22"0"0,0 0 13 0 0,0 0 55 0 0,0 0 181 0 0,0 0 78 0 0,0 0 18 0 0,0 0-66 0 0,0 0-222 0 0,0 0-207 0 0,0-1 0 0 0,0 1 0 0 0,0 0 0 0 0,0 0 0 0 0,0 0 0 0 0,0 0 0 0 0,1 0-1 0 0,-1 0 1 0 0,0 0 0 0 0,0 0 0 0 0,0 0 0 0 0,0 0 0 0 0,0 0 0 0 0,0 0 0 0 0,0 0-1 0 0,0 0 1 0 0,0 0 0 0 0,0 0 0 0 0,0 0 0 0 0,0-1 0 0 0,0 1 0 0 0,0 0 0 0 0,0 0 0 0 0,1 0-1 0 0,-1 0 1 0 0,0 0 0 0 0,0 0 0 0 0,0 0 0 0 0,0 0 0 0 0,0 0 0 0 0,0 0 0 0 0,0-1 0 0 0,0 1-1 0 0,0 0 1 0 0,0 0 0 0 0,0 0 0 0 0,0 0 0 0 0,0 0 0 0 0,-1 0 0 0 0,1 0 0 0 0,0 0-1 0 0,0 0 1 0 0,0 0 0 0 0,0-1 0 0 0,0 1 0 0 0,0 0 0 0 0,0 0 0 0 0,0 0 0 0 0,0 0 0 0 0,0 0-1 0 0,0 0 1 0 0,0 0 0 0 0,0 0 0 0 0,0 0 0 0 0,0 0 0 0 0,0 0 0 0 0,-1 0 0 0 0,1 0-1 0 0,0 0 1 0 0,0 0 0 0 0,0 0 0 0 0,0 0 0 0 0,0 0-14 0 0,-2-1 72 0 0,1 1 0 0 0,0-1 0 0 0,-1 1-1 0 0,1 0 1 0 0,-1 0 0 0 0,1 0 0 0 0,-1 0 0 0 0,1 0 0 0 0,-1 0 0 0 0,1 0-1 0 0,-1 0 1 0 0,0 1-72 0 0,-7 2 85 0 0,1-1 0 0 0,0 1 0 0 0,-5 3-85 0 0,-2 2 293 0 0,-1 1-1 0 0,2 0 1 0 0,-1 1 0 0 0,2 1-1 0 0,-1 0 1 0 0,1 0-1 0 0,-4 7-292 0 0,13-15 0 0 0,1 1 0 0 0,-1-1 0 0 0,0 0 0 0 0,-1 0 0 0 0,0 0 0 0 0,1-1 0 0 0,0 1 0 0 0,0 0 0 0 0,0 0 0 0 0,0 0 0 0 0,-1 3 0 0 0,-70 74 0 0 0,58-60 0 0 0,1-2 0 0 0,-15 13 0 0 0,21-21 116 0 0,0 0-1 0 0,1 1 0 0 0,0 0 0 0 0,-5 9-115 0 0,-28 50 909 0 0,25-39-231 0 0,-19 25-678 0 0,-7 2 0 0 0,2 2 0 0 0,4 1 0 0 0,1 3 0 0 0,-13 28 0 0 0,-9 18 0 0 0,49-91 0 0 0,1 0 0 0 0,0 1 0 0 0,2 0 0 0 0,1 0 0 0 0,0 1 0 0 0,0 4 0 0 0,1-2 0 0 0,-1 0 0 0 0,-4 5 0 0 0,2-2 0 0 0,-2 15 0 0 0,4-15 0 0 0,1 15 0 0 0,4-21 0 0 0,0-1 0 0 0,3 14 0 0 0,-2-5 0 0 0,-1-20 0 0 0,0 0 0 0 0,1 8 0 0 0,2 20 0 0 0,-3-25 0 0 0,1 0 0 0 0,0 0 0 0 0,1 2 0 0 0,6 19 0 0 0,-4-16 0 0 0,0 1 0 0 0,-1 0 0 0 0,0 9 0 0 0,-1-13 0 0 0,-1 0 0 0 0,2 0 0 0 0,0 0 0 0 0,0-1 0 0 0,1 1 0 0 0,1-1 0 0 0,0 0 0 0 0,1 0 0 0 0,0-1 0 0 0,1 1 0 0 0,10 22 0 0 0,-11-20 0 0 0,1-1 0 0 0,3 3 0 0 0,30 44 0 0 0,-19-35 0 0 0,9 8 0 0 0,4 4 0 0 0,-18-19 0 0 0,2-2 0 0 0,0 0 0 0 0,0-1 0 0 0,2 0 0 0 0,-1-2 0 0 0,21 10 0 0 0,-23-12 0 0 0,0 0 0 0 0,13 12 0 0 0,-12-8 0 0 0,-5-3 0 0 0,1-1 0 0 0,0 0 0 0 0,4 1 0 0 0,-17-12 1 0 0,8 6 227 0 0,0-1-1 0 0,0 0 1 0 0,1-1-1 0 0,0 0 1 0 0,-1-1-1 0 0,1 0 0 0 0,0 0 1 0 0,0-1-1 0 0,4 0-227 0 0,-4 0 0 0 0,-6 0 0 0 0,0-1 0 0 0,0 0 0 0 0,0-1 0 0 0,0 1 0 0 0,0-1 0 0 0,2 0 0 0 0,13 1 72 0 0,-17-1 299 0 0,0 0 117 0 0,16 2-1267 0 0,-16-1 267 0 0,-2-1 0 0 0,0 0 0 0 0,0 0 0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1934 126 6447 0 0,'0'0'298'0'0,"0"0"-10"0"0,0-1-188 0 0,-1-12 93 0 0,-1 10-59 0 0,1 1-15 0 0,-1-1 173 0 0,0 1 0 0 0,0-1 0 0 0,-1 0-1 0 0,1 1 1 0 0,0-1 0 0 0,-1 1-1 0 0,0 0 1 0 0,-1-1-292 0 0,-6-6 710 0 0,6 6-600 0 0,1 0 0 0 0,-1 0 0 0 0,0 0 0 0 0,0 1 0 0 0,0 0 0 0 0,0 0 0 0 0,0 0 0 0 0,0 0-1 0 0,-1 0 1 0 0,1 1 0 0 0,0 0 0 0 0,-1 0 0 0 0,1 0 0 0 0,-3 0-110 0 0,5 1 88 0 0,-1-1 0 0 0,1 1 0 0 0,0-1-1 0 0,0 0 1 0 0,-1 0 0 0 0,1 0 0 0 0,0 0 0 0 0,-1-1-88 0 0,2 1 52 0 0,-1 0 0 0 0,0 0-1 0 0,0 0 1 0 0,0 0 0 0 0,0 0 0 0 0,1 1 0 0 0,-1-1-1 0 0,-2 1-51 0 0,-3-1 13 0 0,1 0 94 0 0,0 0 1 0 0,0 0-1 0 0,0 0 1 0 0,0-1-108 0 0,-9-2 654 0 0,1 0 0 0 0,-3 1-654 0 0,-4-1 297 0 0,4 2-297 0 0,0 0 0 0 0,-15 0 0 0 0,-4 0 0 0 0,18 1 89 0 0,-1 2-1 0 0,1-1 1 0 0,0 2-1 0 0,-1 1 1 0 0,-6 2-89 0 0,-51 8 1374 0 0,43-8-1297 0 0,1 1 0 0 0,-1 2 0 0 0,-14 6-77 0 0,0 4 0 0 0,1 2 0 0 0,-4 4 0 0 0,-4 3 0 0 0,24-13 0 0 0,-15 10 0 0 0,-24 15 0 0 0,17-9 0 0 0,-40 31 0 0 0,77-49 0 0 0,0 1 0 0 0,-2 4 0 0 0,2-2 0 0 0,-14 10 0 0 0,7-8 0 0 0,2 0 0 0 0,-14 16 0 0 0,-11 16 0 0 0,2 3 0 0 0,-3 8 0 0 0,-91 124 0 0 0,68-94 0 0 0,35-48 0 0 0,1 2 0 0 0,-13 27 0 0 0,32-44 0 0 0,1 0 0 0 0,1 1 0 0 0,-4 17 0 0 0,-1 5 0 0 0,0-3 0 0 0,2 1 0 0 0,-2 20 0 0 0,8-12 720 0 0,1 1 0 0 0,1 44-720 0 0,8-65 302 0 0,2-1-1 0 0,2 12-301 0 0,1 2 5 0 0,2 17-5 0 0,12 38 0 0 0,-14-75 0 0 0,0 2 0 0 0,2 0 0 0 0,3 8 0 0 0,-6-24 0 0 0,6 17 0 0 0,2 0 0 0 0,7 14 0 0 0,-5-18 0 0 0,5 10 0 0 0,14 20 0 0 0,49 58 2048 0 0,44 46-2048 0 0,-100-132 0 0 0,2-1 0 0 0,0-1 0 0 0,2-2 0 0 0,21 14 0 0 0,-21-17 0 0 0,1-1 0 0 0,1-2 0 0 0,1-1 0 0 0,22 8 0 0 0,120 38 0 0 0,-123-48 0 0 0,2-4 0 0 0,18 2 0 0 0,-67-14 0 0 0,21 4 0 0 0,1-1 0 0 0,27-1 0 0 0,-30-3 0 0 0,107-3 0 0 0,-48-3 0 0 0,1-5 0 0 0,-56 6 0 0 0,0-1 0 0 0,0-2 0 0 0,-1 0 0 0 0,21-11 0 0 0,-8 1 0 0 0,-1-2 0 0 0,6-6 0 0 0,-15 8 0 0 0,6-4 0 0 0,-1-1 0 0 0,23-21 0 0 0,41-31 0 0 0,-52 41 0 0 0,20-22 0 0 0,-39 32 0 0 0,-14 12 0 0 0,-1-1 0 0 0,11-12 0 0 0,-3 1 0 0 0,75-90 0 0 0,-78 88 0 0 0,12-20 0 0 0,-12 16 0 0 0,8-9 0 0 0,-7 11 0 0 0,11-21 0 0 0,4-5 0 0 0,-16 26 0 0 0,0-2 0 0 0,-2 0 0 0 0,7-19 0 0 0,4-13 0 0 0,-5 9 0 0 0,11-34 0 0 0,-26 62 0 0 0,-1 0 0 0 0,-1 0 0 0 0,2-22 0 0 0,-7 32 0 0 0,3-11 0 0 0,-3 0 0 0 0,0-1 0 0 0,-2-7 0 0 0,-1-12 0 0 0,-1-16 0 0 0,-1 17 0 0 0,0-20 0 0 0,3 2 0 0 0,-1-13 0 0 0,1 42 0 0 0,-1 1 0 0 0,-1-1 0 0 0,-2 0 0 0 0,-2 1 0 0 0,-1 0 0 0 0,-8-22 0 0 0,6 32 0 0 0,0-1 0 0 0,-1 1 0 0 0,-5-5 0 0 0,-7-16 0 0 0,-141-254 259 0 0,149 272-75 0 0,-6-10 217 0 0,-1 0 0 0 0,-2 2 1 0 0,-2 1-1 0 0,-8-8-401 0 0,33 40 0 0 0,-25-26 0 0 0,-9-8 0 0 0,25 27 0 0 0,0 0 0 0 0,0 1 0 0 0,-1 0 0 0 0,0 0 0 0 0,-10-4 0 0 0,-16-4 0 0 0,-30-8 0 0 0,54 20-69 0 0,-2 0 0 0 0,1 0 1 0 0,0 1-1 0 0,0 1 0 0 0,-1 1 0 0 0,1 0 0 0 0,-11 1 69 0 0,-21 5-2605 0 0,-33 8 2605 0 0,58-10-733 0 0,-8 3-1379 0 0,-6 2-4372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6447 0 0,'0'0'142'0'0,"0"0"22"0"0,0 0 13 0 0,0 0 55 0 0,0 0 181 0 0,0 0 78 0 0,0 0 18 0 0,0 0-66 0 0,0 0-222 0 0,0 0 166 0 0,0 0 101 0 0,0 0 21 0 0,0 0-66 0 0,0 0-222 0 0,0 0 166 0 0,0 0 101 0 0,0 0 21 0 0,0 0-66 0 0,2 1-294 0 0,12 9-129 0 0,2 0-24 0 0,39 17 4 0 0,-41-20 0 0 0,-10-7 0 0 0,0 1 0 0 0,28 10 0 0 0,-14-4 0 0 0,0-1 0 0 0,11 2 0 0 0,4 0 0 0 0,-17-3 0 0 0,15 1 0 0 0,-12-2 0 0 0,0 1 0 0 0,0 1 0 0 0,16 7 0 0 0,-18-6 0 0 0,-10-4 0 0 0,-1-1 0 0 0,1 1 0 0 0,0-1 0 0 0,0 0 0 0 0,0-1 0 0 0,5 3 406 0 0,0-1 1 0 0,0 1-1 0 0,-1 1 0 0 0,0 0 0 0 0,4 3-406 0 0,-14-8 1 0 0,6 4 2 0 0,1 1 0 0 0,-1-1 0 0 0,0 1 0 0 0,-1 1 0 0 0,1-1 0 0 0,4 6-3 0 0,13 11-2 0 0,1-1 2 0 0,4 2 0 0 0,5 2 0 0 0,-32-22 0 0 0,12 7 0 0 0,26 11 0 0 0,-38-19 0 0 0,12 4 0 0 0,22 11 0 0 0,-30-15 0 0 0,-5-2 0 0 0,1 1 0 0 0,-1-1 0 0 0,1 1 0 0 0,-1 0 0 0 0,1-1 0 0 0,-1 1 0 0 0,1 0 0 0 0,-1 0 0 0 0,0 0 0 0 0,1 0 0 0 0,-1 0 0 0 0,0 0 0 0 0,0 0 0 0 0,1 1 0 0 0,21 18 0 0 0,2-3 0 0 0,-3-1 0 0 0,-15-11 0 0 0,-2-2 0 0 0,0 0 0 0 0,0 0 0 0 0,3 5 0 0 0,4 2 0 0 0,-10-9 0 0 0,6 4 0 0 0,0-1 0 0 0,1-1 0 0 0,7 3 0 0 0,-11-2 0 0 0,-2 0 0 0 0,0-1 0 0 0,0 1 0 0 0,1-1 0 0 0,-1 0 0 0 0,1 0 0 0 0,0 0 0 0 0,4 2 0 0 0,-7-3 0 0 0,13 8 0 0 0,-11-7 0 0 0,4 5 0 0 0,6 9 0 0 0,8 9 0 0 0,-3 1 0 0 0,-10-15 0 0 0,-7-10 0 0 0,7 12 0 0 0,-4-5 0 0 0,15 33 1883 0 0,-17-39-1734 0 0,5 19-131 0 0,0 8-20 0 0,3 17 2 0 0,5 22 0 0 0,-5-31 0 0 0,-7-22 0 0 0,5 18 0 0 0,-7-31 0 0 0,0 13 0 0 0,-1 2-133 0 0,0-16-563 0 0,-2-4-257 0 0,-4-6-58 0 0,1 0-12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198 1 6447 0 0,'0'0'142'0'0,"0"0"22"0"0,0 0 13 0 0,0 0 55 0 0,0 0 181 0 0,0 0 78 0 0,0 0 18 0 0,0 0 3 0 0,0 0 0 0 0,0 0 0 0 0,0 0 0 0 0,0 0-69 0 0,0 0-222 0 0,0 0 166 0 0,0 0 101 0 0,0 0 21 0 0,0 0-66 0 0,-1 1-294 0 0,0 2-34 0 0,0 0 0 0 0,0 0-1 0 0,0 0 1 0 0,0 0-1 0 0,-1-1 1 0 0,1 1 0 0 0,-1 0-1 0 0,0-1 1 0 0,0 0-1 0 0,0 1 1 0 0,0-1 0 0 0,0 0-1 0 0,-1 0-114 0 0,-13 17 574 0 0,-10 19-574 0 0,21-32 35 0 0,1 0 0 0 0,-1 0-1 0 0,-1 0 1 0 0,1-1 0 0 0,-6 5-35 0 0,-11 10 269 0 0,8-7 495 0 0,11-11-627 0 0,0 0 1 0 0,1 1 0 0 0,-1-1-1 0 0,0 1 1 0 0,1 0-1 0 0,-2 1-137 0 0,-1 4-132 0 0,-2 0 0 0 0,-3 4 132 0 0,-6 7-1104 0 0,15-18 524 0 0,1-1-285 0 0,0 0-126 0 0,0 0-29 0 0,0 0-4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164 1 4607 0 0,'0'0'208'0'0,"0"0"67"0"0,0 0 154 0 0,0 0 69 0 0,0 0 12 0 0,0 0 2 0 0,0 0 0 0 0,0 0 0 0 0,0 0 0 0 0,0 0 0 0 0,0 0 0 0 0,0 0 0 0 0,0 0 0 0 0,0 0-69 0 0,-1 0-294 0 0,0 0-127 0 0,0 0 0 0 0,0 1 0 0 0,0-1 0 0 0,0 0 0 0 0,0 1-1 0 0,1-1 1 0 0,-1 1 0 0 0,0-1 0 0 0,0 1 0 0 0,0-1 0 0 0,1 1-1 0 0,-1 0 1 0 0,0-1 0 0 0,1 1 0 0 0,-1 0 0 0 0,1-1 0 0 0,-1 1-1 0 0,0 0 1 0 0,1 0 0 0 0,0 0 0 0 0,-1 0-22 0 0,1 0 108 0 0,-1-1 0 0 0,0 1-1 0 0,1 0 1 0 0,-1 0 0 0 0,0 0 0 0 0,1-1 0 0 0,-1 1 0 0 0,0 0-1 0 0,0-1 1 0 0,1 1 0 0 0,-2 0-108 0 0,-3 3 254 0 0,-3 6-222 0 0,-1 0 1 0 0,2 1-1 0 0,-1 0 1 0 0,-3 8-33 0 0,-14 20 1475 0 0,18-27-1329 0 0,1-1 0 0 0,0 0 0 0 0,1 1 0 0 0,-4 12-146 0 0,4-9 24 0 0,5-15-24 0 0,-7 16 0 0 0,2 1 0 0 0,-3 14 0 0 0,6-20 0 0 0,0-1 0 0 0,1 0 0 0 0,0 1 0 0 0,0 0 0 0 0,2 10 0 0 0,-1-18 0 0 0,0 1 0 0 0,1 0 0 0 0,-1-1 0 0 0,1 1 0 0 0,0-1 0 0 0,0 2 0 0 0,1 2 0 0 0,13 38 0 0 0,-11-35 0 0 0,1-3 117 0 0,0-1-1 0 0,1 1 0 0 0,-1-1 0 0 0,2 0 1 0 0,-1-1-1 0 0,1 0 0 0 0,-1 0 0 0 0,1 0 1 0 0,1-1-1 0 0,-1 1-116 0 0,19 10-106 0 0,4 6 106 0 0,-4-4 991 0 0,1 0-991 0 0,-9-5 0 0 0,15 11 0 0 0,6 5 0 0 0,7 5 0 0 0,-26-18 0 0 0,13 7 0 0 0,-20-14 0 0 0,0-1 0 0 0,0 0 0 0 0,12 4 0 0 0,6 1 0 0 0,19 11 0 0 0,17 7 0 0 0,-21-10 0 0 0,0 1 0 0 0,-2 3 0 0 0,8 7 0 0 0,-42-23 0 0 0,6 7 0 0 0,0-1 0 0 0,2-2 0 0 0,8 6 0 0 0,-11-8 0 0 0,-12-9 0 0 0,9 13 0 0 0,-3-5-4 0 0,-6-6-14 0 0,0 0-1 0 0,-1 0 1 0 0,1 1-1 0 0,0-1 1 0 0,-1 1-1 0 0,0 0 1 0 0,1 1 18 0 0,-3-4-696 0 0,-9-2-1268 0 0,-1-2 941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100 1 8287 0 0,'0'0'191'0'0,"0"0"26"0"0,0 0 9 0 0,0 0 42 0 0,0 0 158 0 0,-2 1 72 0 0,-7 5 12 0 0,7-5 2 0 0,1 0 0 0 0,-9 8 229 0 0,9-7-596 0 0,-1-1 0 0 0,0 1 1 0 0,0 0-1 0 0,1-1 0 0 0,-1 1 1 0 0,1 0-1 0 0,-1 0 0 0 0,1 0 0 0 0,-1 2-145 0 0,-12 33 239 0 0,1 0-1 0 0,2 1 0 0 0,1 0 1 0 0,0 16-239 0 0,9-46-3534 0 0,0-7-1238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3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0 347 6447 0 0,'0'0'298'0'0,"0"0"-10"0"0,0 0-118 0 0,0 0 206 0 0,0 0 111 0 0,0 0 22 0 0,0 0 3 0 0,0 0 0 0 0,0 0 0 0 0,0 0 0 0 0,0 0 0 0 0,0 0 0 0 0,0 0 0 0 0,0 0 0 0 0,0 0 0 0 0,0 0 0 0 0,0 0 0 0 0,2-1 0 0 0,13-11-41 0 0,-6 5-246 0 0,-1 1 1 0 0,1-1-1 0 0,-1-1 0 0 0,-1 1 1 0 0,0-1-1 0 0,0-1 0 0 0,0 0-225 0 0,1-1 101 0 0,0 1-1 0 0,0 0 1 0 0,1 0-1 0 0,0 1 1 0 0,0 0-1 0 0,3-1-100 0 0,21-18 5 0 0,-27 20-96 0 0,37-33 2230 0 0,20-27-2139 0 0,-55 57 0 0 0,-9 11 0 0 0,-5 13 0 0 0,-2-1 0 0 0,-1 3 0 0 0,-4-1 0 0 0,0 0 0 0 0,-5 4 0 0 0,-10 10 0 0 0,7-7 0 0 0,11-12 0 0 0,0 1 0 0 0,-3 5 0 0 0,-46 70 0 0 0,52-76 0 0 0,13-21 0 0 0,8-9 0 0 0,59-45 0 0 0,-17 16 0 0 0,-6 7 0 0 0,49-57-100 0 0,-49 49 2083 0 0,-53 52-1950 0 0,1 1 1 0 0,0 0-1 0 0,1-1 1 0 0,-1 1-1 0 0,0 1-33 0 0,-4 6-2 0 0,-13 18 2 0 0,7-9 0 0 0,-1 0 0 0 0,-4 3 0 0 0,-71 75 0 0 0,74-82 0 0 0,-17 14 0 0 0,31-28 0 0 0,0-3 0 0 0,5-5 0 0 0,8-10 0 0 0,-2 5 0 0 0,2-1 0 0 0,-1 1 0 0 0,2 0 0 0 0,8-5 0 0 0,-21 16 0 0 0,1 0 0 0 0,0 1 0 0 0,-1-1 0 0 0,1 0 0 0 0,0 0 0 0 0,-1 1 0 0 0,2-1 0 0 0,0 0 0 0 0,-1 1 0 0 0,1-1 0 0 0,-1 0 0 0 0,1 0 0 0 0,-1-1 0 0 0,0 1 0 0 0,1 0 0 0 0,-1-1 0 0 0,0 0 0 0 0,0 1 0 0 0,1-2 0 0 0,2-2-201 0 0,-4 5-850 0 0,-1 0-385 0 0,-1 2-78 0 0,-9 10-20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8:08.10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233 25 8287 0 0,'0'0'191'0'0,"0"0"26"0"0,0 0 9 0 0,2-1-34 0 0,5-3-67 0 0,1 0 0 0 0,0 1 0 0 0,0 0 0 0 0,0 1 0 0 0,0 0 0 0 0,0 0 0 0 0,0 1 0 0 0,9-1-125 0 0,46 3 780 0 0,0 2 1 0 0,31 8-781 0 0,-77-9 178 0 0,-1 1 1 0 0,0 0-1 0 0,1 2 0 0 0,-2 0 1 0 0,1 0-1 0 0,-1 2 1 0 0,0 0-1 0 0,0 1 0 0 0,9 6-178 0 0,-19-10 0 0 0,1 0 0 0 0,-2 0 0 0 0,1 1 0 0 0,0 0 0 0 0,-1 0 0 0 0,0 0 0 0 0,0 0 0 0 0,0 1 0 0 0,-1 0 0 0 0,0-1 0 0 0,0 1 0 0 0,0 0 0 0 0,-1 1 0 0 0,0-1 0 0 0,0 0 0 0 0,0 1 0 0 0,-1-1 0 0 0,0 1 0 0 0,0-1 0 0 0,-1 1 0 0 0,0 1 0 0 0,0 3 0 0 0,-1-1 0 0 0,0 1 0 0 0,-1-1 0 0 0,0 1 0 0 0,-1-1 0 0 0,0 0 0 0 0,0 1 0 0 0,-1-2 0 0 0,-1 1 0 0 0,1 0 0 0 0,-2-1 0 0 0,-5 8 0 0 0,-3 3 192 0 0,-2-1 0 0 0,0 0-1 0 0,-17 14-191 0 0,-59 45 846 0 0,88-76-827 0 0,-44 40 589 0 0,40-34-608 0 0,7-7 0 0 0,1-1 0 0 0,0 1 0 0 0,0-1 0 0 0,-1 0 0 0 0,1 1 0 0 0,0-1 0 0 0,0 1 0 0 0,0-1 0 0 0,0 0 0 0 0,0 1 0 0 0,0-1 0 0 0,0 1 0 0 0,0-1 0 0 0,0 1 0 0 0,0-1 0 0 0,0 1 0 0 0,0-1 0 0 0,0 1 0 0 0,4 8 0 0 0,1-5 0 0 0,0 1 0 0 0,0-1 0 0 0,0 0 0 0 0,0 0 0 0 0,4 2 0 0 0,12 9 0 0 0,-10-6 0 0 0,0 1 0 0 0,-1 0 0 0 0,-1 0 0 0 0,0 1 0 0 0,0 0 0 0 0,-1 1 0 0 0,4 6 0 0 0,-8-9 0 0 0,0-1 0 0 0,0 1 0 0 0,0 0 0 0 0,-1 1 0 0 0,-1-1 0 0 0,1 0 0 0 0,-1 1 0 0 0,-1 0 0 0 0,0-1 0 0 0,-1 1 0 0 0,1 4 0 0 0,-1-6 45 0 0,-1 0-1 0 0,0 0 0 0 0,0 0 0 0 0,0 0 1 0 0,-1 0-1 0 0,0 0 0 0 0,0 0 0 0 0,-1-1 1 0 0,0 1-1 0 0,-1 1-44 0 0,-15 23 321 0 0,-1-1 0 0 0,-1-1 0 0 0,-1 0 0 0 0,-2-2 0 0 0,-14 13-321 0 0,21-24 4 0 0,-3 4 355 0 0,-1-1 0 0 0,-1 0 0 0 0,-1-2 0 0 0,-5 2-359 0 0,-12 4 304 0 0,0-2 0 0 0,-35 13-304 0 0,60-28 0 0 0,0-2 0 0 0,0 0 0 0 0,0-1 0 0 0,-1-1 0 0 0,1 0 0 0 0,-1-1 0 0 0,-4 0 0 0 0,16-2-8 0 0,-1 0 0 0 0,0 0 0 0 0,1-1-1 0 0,-1 1 1 0 0,0-1 0 0 0,1 0 0 0 0,-1 0 0 0 0,-2-2 8 0 0,5 2-164 0 0,0 0 0 0 0,0 0 1 0 0,0 0-1 0 0,0 0 1 0 0,0-1-1 0 0,0 1 0 0 0,0-1 1 0 0,0 0 163 0 0,1 1-504 0 0,-1-1 0 0 0,1 1 1 0 0,0-1-1 0 0,0 1 1 0 0,0-1-1 0 0,0 0 0 0 0,0 0 1 0 0,0 1-1 0 0,1-1 1 0 0,-1-1 503 0 0,-3-11-5614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3397 412 6447 0 0,'0'0'142'0'0,"0"0"22"0"0,0 0 13 0 0,1-1-20 0 0,0-1-133 0 0,7-12 59 0 0,-7 12 298 0 0,-1 2 110 0 0,0 0 18 0 0,0-2 3 0 0,0-18 512 0 0,0 18-512 0 0,0 0-69 0 0,-1-1-328 0 0,1 0 0 0 0,-1 0 0 0 0,1 0 0 0 0,-1 0 0 0 0,0 0 0 0 0,0 0 0 0 0,-1 0 0 0 0,1 0 0 0 0,-1 0 0 0 0,1 0 0 0 0,-1 0 0 0 0,0 1 0 0 0,0-1 0 0 0,0 1 0 0 0,0 0 0 0 0,0-1 0 0 0,-2 0-115 0 0,-8-9 258 0 0,8 8-258 0 0,-1 0-1 0 0,0 1 0 0 0,0-1 1 0 0,0 1-1 0 0,-1 0 0 0 0,1 0 1 0 0,-6-2 0 0 0,-10-5 51 0 0,10 5 231 0 0,0 0 1 0 0,0 1-1 0 0,-1 0 0 0 0,-1 1-282 0 0,-12-5 319 0 0,-2-1 159 0 0,-1 1-1 0 0,0 1 1 0 0,-14-1-478 0 0,34 7 67 0 0,-12-2 132 0 0,1 1 0 0 0,-1 1 0 0 0,-18 1-199 0 0,8 2 261 0 0,-7-2-261 0 0,-3 0 91 0 0,-5-1 39 0 0,-12-2-130 0 0,25 1 28 0 0,-15-2 29 0 0,-27-2-36 0 0,-57-1 39 0 0,107 6-61 0 0,0 0 0 0 0,-21 3 1 0 0,-48 9 28 0 0,70-8 0 0 0,-105 20 52 0 0,83-14-19 0 0,-1 2 29 0 0,-4 3-90 0 0,-14 4 70 0 0,-45 10 79 0 0,-73 30-149 0 0,153-47 32 0 0,-1-2 0 0 0,-22 4-32 0 0,22-6 20 0 0,2 1-1 0 0,-16 8-19 0 0,6-2 25 0 0,-1-2-25 0 0,15-6 0 0 0,-19 6 0 0 0,0 1 0 0 0,0 3 0 0 0,-70 27 0 0 0,98-36 0 0 0,1 0 0 0 0,0 0 0 0 0,0 1 0 0 0,0 2 0 0 0,-51 39 0 0 0,46-35 0 0 0,11-8 0 0 0,-81 65 0 0 0,-3 8 0 0 0,26-12 0 0 0,-17 15 0 0 0,68-69 0 0 0,-10 8 0 0 0,1 2 0 0 0,1 0 0 0 0,-10 15 0 0 0,13-13 0 0 0,0-1 0 0 0,-2 0 0 0 0,-1 1 0 0 0,2 1 0 0 0,0 0 0 0 0,2 2 0 0 0,-14 26 0 0 0,11-16 0 0 0,5-9 0 0 0,-7 17 0 0 0,-66 159 0 0 0,67-153-22 0 0,-15 37-28 0 0,26-58 50 0 0,-1 3 0 0 0,-3 12 0 0 0,7-14 0 0 0,0-3 0 0 0,-5 29 0 0 0,1 31 0 0 0,2 13 0 0 0,9-55 0 0 0,1 1 0 0 0,2 0 0 0 0,3 1 0 0 0,2-6 0 0 0,2-1 0 0 0,1 0 0 0 0,9 20 0 0 0,26 65 0 0 0,-25-76 0 0 0,15 24 0 0 0,-17-38 0 0 0,7 11 0 0 0,6 7 0 0 0,-19-36 0 0 0,5 8 11 0 0,1-1 0 0 0,2 0-1 0 0,0-2 1 0 0,1 0 0 0 0,21 19-11 0 0,-26-30 3 0 0,-1 2 1 0 0,-1 0-1 0 0,6 9-3 0 0,-4-5 8 0 0,1 0 0 0 0,17 14-8 0 0,39 32 29 0 0,9 8-10 0 0,94 90-19 0 0,-115-109 0 0 0,-32-30 10 0 0,1-2 0 0 0,1 0 0 0 0,12 5-10 0 0,99 49 45 0 0,-103-59-20 0 0,1-1 1 0 0,13 1-26 0 0,-8-3 2 0 0,32 9-2 0 0,-17-6 0 0 0,26 7 62 0 0,-38-12-60 0 0,6 0-2 0 0,0-3 0 0 0,6-1 0 0 0,4 1 0 0 0,38 2-1 0 0,-32-5 13 0 0,47 3 41 0 0,-77-6-53 0 0,66-2 0 0 0,-56-2 0 0 0,-5 1 0 0 0,265-7 0 0 0,-275 3 0 0 0,11-3 0 0 0,-12 1 0 0 0,20 0 0 0 0,-6 4 0 0 0,16-2 0 0 0,36-6 0 0 0,-27-1 0 0 0,-6 1 0 0 0,10-4 0 0 0,-42 6 0 0 0,128-34 0 0 0,-119 28-5 0 0,95-30 52 0 0,-88 26-14 0 0,34-19-33 0 0,-56 24 7 0 0,122-63 59 0 0,-105 50-44 0 0,-1-2 0 0 0,9-8-22 0 0,-13 5 22 0 0,-2-1-1 0 0,0-3 0 0 0,-2-2-21 0 0,3-3 0 0 0,-5 6 0 0 0,15-21 0 0 0,4-8 15 0 0,13-17 24 0 0,1 0-26 0 0,-18 23-16 0 0,-19 21 14 0 0,0 1 42 0 0,20-34-53 0 0,-6-3 19 0 0,-4-2 0 0 0,-4-1-1 0 0,-2-2 1 0 0,-3-6-19 0 0,-9 26 52 0 0,22-64-40 0 0,-23 54 35 0 0,14-47 23 0 0,8-52-70 0 0,-32 118 0 0 0,-3 11 0 0 0,3-29 0 0 0,1-13 0 0 0,-5 34 0 0 0,0-13 0 0 0,-2-2 8 0 0,-1 18 60 0 0,-1-35-68 0 0,-4 35 50 0 0,2 17-25 0 0,-2 1-1 0 0,-1-1 1 0 0,-2-7-25 0 0,-9-30 92 0 0,-3 1 0 0 0,-6-9-92 0 0,-46-117 156 0 0,34 107 25 0 0,-21-31-181 0 0,29 58 58 0 0,7 20-5 0 0,0 0 1 0 0,-3 2-1 0 0,0 0 0 0 0,-2 1 1 0 0,-1 2-1 0 0,-21-19-53 0 0,-8-2 152 0 0,-2 3 0 0 0,-13-6-152 0 0,-67-39 108 0 0,-29-22 173 0 0,151 103-240 0 0,-2 0 0 0 0,1 1 1 0 0,-1 0-1 0 0,0 2 0 0 0,-1 0 0 0 0,0 0 0 0 0,-13-2-41 0 0,6 2 46 0 0,11 2-30 0 0,-1 1 0 0 0,0 1 0 0 0,0 0 0 0 0,0 1 0 0 0,-2 0-16 0 0,-15 1 23 0 0,4 1 28 0 0,-24-5-51 0 0,-61-4-34 0 0,42 4-16 0 0,25 1-674 0 0,0 2 0 0 0,0 2 0 0 0,-35 4 724 0 0,53 0-1133 0 0,0-1-46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1 4607 0 0,'0'0'102'0'0,"0"0"20"0"0,0 0 6 0 0,0 0 51 0 0,0 0 213 0 0,0 0 96 0 0,0 0 21 0 0,0 0-66 0 0,-1 1-294 0 0,0 0-94 0 0,1-1-1 0 0,-1 1 0 0 0,1-1 0 0 0,0 1 0 0 0,-1 0 1 0 0,1-1-1 0 0,0 1 0 0 0,0 0 0 0 0,0-1 1 0 0,-1 1-1 0 0,1 0 0 0 0,0-1 0 0 0,0 1 0 0 0,0 0 1 0 0,0 0-1 0 0,0-1 0 0 0,0 1 0 0 0,0 0-54 0 0,0 1 424 0 0,1 1-1 0 0,-1 0 0 0 0,1-1 0 0 0,0 1 0 0 0,0 1-423 0 0,1 0 439 0 0,-1 0-1 0 0,1 0 0 0 0,0 0 0 0 0,0-1 1 0 0,1 1-1 0 0,-1-1 0 0 0,3 3-438 0 0,33 32 0 0 0,-13-15 0 0 0,7 10 0 0 0,-9-8 0 0 0,11 7 0 0 0,-19-17 57 0 0,0 1-1 0 0,-1 0 1 0 0,9 14-57 0 0,14 17 273 0 0,33 26 1124 0 0,-46-50-1189 0 0,-2 1-208 0 0,-6-8 0 0 0,5 5 0 0 0,-5-6 0 0 0,13 17 0 0 0,-15-16 0 0 0,1 0 0 0 0,1-1 0 0 0,45 43 0 0 0,-52-50 0 0 0,0 1 0 0 0,-1 0 0 0 0,0 0 0 0 0,5 7 0 0 0,-5-7 0 0 0,0 0 0 0 0,1-1 0 0 0,0-1 0 0 0,0 1 0 0 0,0-1 0 0 0,8 3 0 0 0,8 8 0 0 0,-8-5 0 0 0,-11-8 0 0 0,0 0 0 0 0,0-1 0 0 0,0 0 0 0 0,1 0 0 0 0,-1 0 0 0 0,1-1 0 0 0,3 1 0 0 0,13 4-876 0 0,21 11 876 0 0,-43-19-1361 0 0,-1 0-3418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0 267 4607 0 0,'0'0'208'0'0,"0"0"67"0"0,0 1 154 0 0,0 6 69 0 0,0-6 12 0 0,0 1 2 0 0,1 4 444 0 0,2-5 913 0 0,8-9 1402 0 0,-8 5-3127 0 0,15-12 148 0 0,-1-1 0 0 0,-1-1 0 0 0,-1 0 0 0 0,5-8-292 0 0,-2 3 440 0 0,0 0 0 0 0,15-11-440 0 0,-6 7 0 0 0,-16 15 0 0 0,0 0 0 0 0,4-2 0 0 0,-9 8-550 0 0,-1 0-1 0 0,1-1 1 0 0,1-3 550 0 0,6-5-2561 0 0,-6 8-2211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2 152 6447 0 0,'0'0'142'0'0,"0"0"22"0"0,0 0 13 0 0,0-2-20 0 0,-1-6-125 0 0,1-3 157 0 0,1 8-49 0 0,1 1-13 0 0,0-5 58 0 0,-1 4-66 0 0,1 0-1 0 0,-1-1 1 0 0,1 1-1 0 0,0 0 1 0 0,-1 0 0 0 0,1 1-1 0 0,1-1 1 0 0,-1 0 0 0 0,0 1-1 0 0,1-1 1 0 0,-1 1-1 0 0,3-3-118 0 0,4-3 0 0 0,3-1 0 0 0,-9 8 0 0 0,0 0 0 0 0,5-3 24 0 0,0 1 0 0 0,0 0 0 0 0,2-1-24 0 0,2 0 494 0 0,0 0 0 0 0,0-1 0 0 0,0-1 0 0 0,6-3-494 0 0,-15 7 0 0 0,1 0 0 0 0,0 1 0 0 0,0 0 0 0 0,3-1 0 0 0,7-3 0 0 0,-12 4 0 0 0,0 0 0 0 0,0 1 0 0 0,-1-1 0 0 0,1 1 0 0 0,0-1 0 0 0,0 1 0 0 0,0-1 0 0 0,0 1 0 0 0,1 0 0 0 0,2 1 0 0 0,0 0 0 0 0,-1 0 0 0 0,1 0 0 0 0,0 1 0 0 0,0-1 0 0 0,-1 0 0 0 0,0 0 0 0 0,-1 0 0 0 0,1-1 0 0 0,0 0 0 0 0,0 0 0 0 0,3 0 0 0 0,1 0 0 0 0,-5 0 0 0 0,-2 0 0 0 0,-1 0 0 0 0,1 0 0 0 0,0 0 0 0 0,0 0 0 0 0,0 1 0 0 0,0-1 0 0 0,-1 0 0 0 0,1 1 0 0 0,0-1 0 0 0,0 0 0 0 0,0 1 0 0 0,-1-1 0 0 0,1 1 0 0 0,0-1 0 0 0,-1 1 0 0 0,1 0 0 0 0,9 4 0 0 0,2 4 0 0 0,0 0 0 0 0,0 1 0 0 0,0 1 0 0 0,-1 0 0 0 0,6 8 0 0 0,-13-14 0 0 0,2 2 0 0 0,1 1 0 0 0,-1-1 0 0 0,3 8 0 0 0,6 5 0 0 0,-4-6 0 0 0,0 0 0 0 0,7 13 0 0 0,-13-19 0 0 0,7 12-41 0 0,0-2 782 0 0,0 0-1 0 0,6 6-740 0 0,-10-14 242 0 0,-1 1 0 0 0,5 8-242 0 0,6 10 124 0 0,-12-21-124 0 0,0 1 0 0 0,-1 0 0 0 0,0 0 0 0 0,0 2 0 0 0,18 37 0 0 0,-21-44 0 0 0,1 0 0 0 0,-1 0 0 0 0,1 0 0 0 0,0 0 0 0 0,0 0 0 0 0,3 2 0 0 0,7 9 0 0 0,34 42 0 0 0,-30-36 0 0 0,-9-12 0 0 0,0-1 0 0 0,4 3 0 0 0,5 4 0 0 0,-14-12 0 0 0,1-1 0 0 0,-1 1 0 0 0,1-1 0 0 0,0 0 0 0 0,0 0 0 0 0,0 0 0 0 0,0-1 0 0 0,0 1 0 0 0,0-1 0 0 0,2 0 0 0 0,17 7 0 0 0,-13-4 0 0 0,-1-1 0 0 0,1 0 0 0 0,1-1 0 0 0,-1 0 0 0 0,0-1 0 0 0,0 0 0 0 0,5 0 0 0 0,-3 0 0 0 0,-9 0 0 0 0,-1-1 0 0 0,0 0 0 0 0,0 0 0 0 0,0 1 0 0 0,1-1 0 0 0,-1-1 0 0 0,0 1 0 0 0,0 0 0 0 0,0 0 0 0 0,0-1 0 0 0,1 0 0 0 0,-1 1 0 0 0,0-1 0 0 0,0 0 0 0 0,15-5 0 0 0,-12 4 0 0 0,-1 0 0 0 0,1 1 0 0 0,0-2 0 0 0,3-1 0 0 0,-3 1-399 0 0,1-1 0 0 0,-1 1 0 0 0,0-1 0 0 0,0-1 0 0 0,0 1 0 0 0,-1 0 0 0 0,2-3 399 0 0,-5 4-1023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638 0 6447 0 0,'0'0'142'0'0,"0"0"22"0"0,0 0 13 0 0,0 0 55 0 0,0 0 181 0 0,0 0 78 0 0,0 0 18 0 0,0 0-66 0 0,0 0-222 0 0,0 0 166 0 0,0 0 101 0 0,0 0 21 0 0,0 0 3 0 0,0 0 0 0 0,0 0 0 0 0,0 0 0 0 0,0 0-69 0 0,-8 1 653 0 0,-3 4-608 0 0,0 1 0 0 0,-7 5-488 0 0,4-2 141 0 0,-33 19-141 0 0,35-21 445 0 0,-1 1 1 0 0,1 1-1 0 0,0 0 0 0 0,-5 6-445 0 0,-1 1 267 0 0,6-6-267 0 0,1 1 0 0 0,1 1 0 0 0,0 0 0 0 0,0 2 0 0 0,-8 8 0 0 0,-65 84 0 0 0,70-87 0 0 0,0 1 0 0 0,2 0 0 0 0,-1 3 0 0 0,6-12 0 0 0,-10 22 0 0 0,-3 13 0 0 0,-7 16 0 0 0,3-13 36 0 0,2 2 0 0 0,-5 23-36 0 0,-1 18 1923 0 0,-8 31-1870 0 0,26-94-53 0 0,-1 23 0 0 0,6-34 0 0 0,-3 18 0 0 0,1 1 0 0 0,3-1 0 0 0,0 24 0 0 0,8 65 0 0 0,1 1 0 0 0,-5-73 72 0 0,7 45-72 0 0,-3-57 1067 0 0,-1-3-764 0 0,1 0 0 0 0,3-1 0 0 0,1 4-303 0 0,4-1 0 0 0,14 33 0 0 0,-21-59 0 0 0,1 0 0 0 0,1-1 0 0 0,0 0 0 0 0,1 0 0 0 0,0 0 0 0 0,8 7 0 0 0,20 22 0 0 0,-13-16 0 0 0,24 23 0 0 0,27 22 0 0 0,-48-44 0 0 0,4 3 0 0 0,-9-10 0 0 0,-8-7 0 0 0,1-1 0 0 0,8 5 0 0 0,-19-14 0 0 0,1 0 0 0 0,0 0 0 0 0,1-1 0 0 0,-1 1 0 0 0,0-1 0 0 0,1 0 0 0 0,-1-1 0 0 0,1 1 0 0 0,-1-1 0 0 0,3 0 0 0 0,0-2 0 0 0,-7 1-59 0 0,0-1-1 0 0,0 1 1 0 0,0-1-1 0 0,0 1 1 0 0,0-1-1 0 0,0 0 1 0 0,0 1-1 0 0,-1-1 1 0 0,1 0 0 0 0,0 1-1 0 0,0-1 1 0 0,-1 0-1 0 0,1 0 1 0 0,-1 0-1 0 0,1 0 1 0 0,-1 0-1 0 0,1 0 1 0 0,-1 0-1 0 0,1 0 1 0 0,-1 0-1 0 0,0 0 1 0 0,0 0 0 0 0,1 0-1 0 0,-1-1 60 0 0,0-2-532 0 0,0-1 0 0 0,0 1-1 0 0,0-1 1 0 0,-1 1 0 0 0,0-2 532 0 0,0-1-114 0 0,-4-24-1420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4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0 271 4607 0 0,'0'0'208'0'0,"0"0"67"0"0,0 0 154 0 0,0 0 69 0 0,0 0 12 0 0,0 0 2 0 0,0 0 0 0 0,0 0 0 0 0,0 0 0 0 0,0 0-69 0 0,0 0-222 0 0,0 0 166 0 0,0 0 101 0 0,0 0 21 0 0,0 0-66 0 0,0 0-222 0 0,0 0 166 0 0,0 0 101 0 0,0 0 21 0 0,0 0-66 0 0,1-1-294 0 0,-1-1-131 0 0,1 1-18 0 0,-1 0 0 0 0,0 0 0 0 0,0 0 0 0 0,1 0-1 0 0,-1 0 1 0 0,1 0 0 0 0,-1 1 0 0 0,1-1 0 0 0,-1 0 0 0 0,1 0 0 0 0,-1 1 0 0 0,1-1-1 0 0,0 0 1 0 0,0 0 0 0 0,22-26 0 0 0,-8 4 0 0 0,-7 13 320 0 0,-1 0 256 0 0,0 1 0 0 0,1 1 0 0 0,3-4-576 0 0,-9 10 0 0 0,12-7 0 0 0,-6 4 0 0 0,2 3 0 0 0,0-1 0 0 0,0 1 0 0 0,-1-2 0 0 0,2 1 0 0 0,-8 3 0 0 0,0 1 0 0 0,8-5 0 0 0,-1 1 0 0 0,-4 2 0 0 0,9 1 0 0 0,4-3 0 0 0,-9 1 0 0 0,22-3 0 0 0,-24 3 0 0 0,3-1 0 0 0,-1 5 0 0 0,3 2 0 0 0,-11-4 0 0 0,12-1 0 0 0,-4 2 0 0 0,1 4 0 0 0,-1 1 0 0 0,-2 1 0 0 0,2 4 0 0 0,-8-9 0 0 0,14 10 0 0 0,1 3 0 0 0,-8-8 0 0 0,0 1 0 0 0,-7-4 0 0 0,11 8 0 0 0,-12-11 0 0 0,0 0 0 0 0,0 0 0 0 0,0 0 0 0 0,0 0 0 0 0,0 0 0 0 0,1 0 0 0 0,-1 0 0 0 0,0 0 0 0 0,2 0 0 0 0,9 12 0 0 0,2 5 0 0 0,6 8 0 0 0,-14-18 0 0 0,-2-3 0 0 0,0 0 0 0 0,0 0 0 0 0,-1 0 0 0 0,3 5 0 0 0,-1-1 0 0 0,1 1 0 0 0,6 6 0 0 0,0 0 0 0 0,-6-9 0 0 0,0 1 0 0 0,0 1 0 0 0,0-1 0 0 0,0 4 0 0 0,-4-8 0 0 0,3 3 0 0 0,-3-2 0 0 0,1 0 0 0 0,0 0 0 0 0,1-1 0 0 0,1 2 0 0 0,-3-3 0 0 0,1 0 0 0 0,-1 0 0 0 0,0 0 0 0 0,1 4 0 0 0,5 8 0 0 0,-4-9 0 0 0,8 15 0 0 0,-10-16 0 0 0,-1-3 0 0 0,0 0 0 0 0,0 1 0 0 0,0-1 0 0 0,0 0 0 0 0,0-1 0 0 0,1 1 0 0 0,-1 0 0 0 0,1 0 0 0 0,0 0 0 0 0,20 30 0 0 0,-5-9 0 0 0,-12-16 0 0 0,5 6 0 0 0,-3-6 0 0 0,3 3 0 0 0,-7-8 0 0 0,-1 1 0 0 0,0-1 0 0 0,0 1 0 0 0,0 0 0 0 0,0 0 0 0 0,10 13 0 0 0,-5-10 0 0 0,9 8 0 0 0,-1-1 0 0 0,8 11 0 0 0,-18-18 0 0 0,2 2 0 0 0,1 0 0 0 0,5 4 0 0 0,-9-9 0 0 0,1 1 0 0 0,-1-1 0 0 0,5 2 0 0 0,-3-1 0 0 0,1 0 0 0 0,-2 0 0 0 0,1 0 0 0 0,0 1 0 0 0,3 4 0 0 0,-7-6 0 0 0,1 1 0 0 0,11 4 0 0 0,15 9 0 0 0,-28-16 0 0 0,0 0 0 0 0,1 0 0 0 0,-1 0 0 0 0,1 0 0 0 0,-1 0 0 0 0,1 0 0 0 0,-1 0 0 0 0,1 0 0 0 0,0-1 0 0 0,-1 1 0 0 0,1-1 0 0 0,0 1 0 0 0,1-1 0 0 0,4 2 0 0 0,0 0 0 0 0,-3-1 0 0 0,1 1 0 0 0,-1 0 0 0 0,0 0 0 0 0,4 3 0 0 0,-5-3 0 0 0,1 0 0 0 0,-1-1 0 0 0,0 1 0 0 0,1-1 0 0 0,-1 0 0 0 0,1 0 0 0 0,0 0 0 0 0,-1 0 0 0 0,1-1 0 0 0,0 0 0 0 0,0 1 0 0 0,-1-1 0 0 0,3-1 0 0 0,10 1 0 0 0,2 1 0 0 0,0-1 0 0 0,0-1 0 0 0,1-1 0 0 0,-1-1 0 0 0,4-1 0 0 0,-4-1 0 0 0,-1 0 0 0 0,0-1 0 0 0,13-7 0 0 0,23-14 0 0 0,-44 22 0 0 0,1 0 0 0 0,0-1 0 0 0,-1 0 0 0 0,4-3 0 0 0,0 2 0 0 0,-6 3 0 0 0,-1-1 0 0 0,1 1 0 0 0,-1-1 0 0 0,1 0 0 0 0,-1-1 0 0 0,-1 0 0 0 0,1 1 0 0 0,2-5 0 0 0,-1 2 0 0 0,-5 6 0 0 0,0-1 0 0 0,1 0 0 0 0,-1 0 0 0 0,0 0 0 0 0,0 0 0 0 0,-1 0 0 0 0,1 0 0 0 0,0-3 0 0 0,8-19 622 0 0,-4 11 91 0 0,0 1 0 0 0,1-2-713 0 0,-3 10 0 0 0,-1-1 0 0 0,0 0 0 0 0,-1 0 0 0 0,1 0 0 0 0,-1 0 0 0 0,0 0 0 0 0,-1 0 0 0 0,1-1 0 0 0,-1 1 0 0 0,0-2 0 0 0,8-29 0 0 0,-6 24 0 0 0,0 1 0 0 0,-1 0 0 0 0,0-1 0 0 0,0-10 0 0 0,-2-32 0 0 0,-2 38 0 0 0,1 10 0 0 0,0 0 0 0 0,0 0 0 0 0,1-6 0 0 0,1 10 0 0 0,-3-13 0 0 0,-7-42 0 0 0,0 33 0 0 0,8 23 0 0 0,0-1 0 0 0,0 0 0 0 0,-1 1 0 0 0,1 0 0 0 0,0-1 0 0 0,-1 1 0 0 0,-1-2 0 0 0,-2-4 0 0 0,2 2 0 0 0,2 4 0 0 0,0-1 0 0 0,-1 1 0 0 0,1 0 0 0 0,-1-1 0 0 0,1 1 0 0 0,-1 0 0 0 0,0 0 0 0 0,0 0 0 0 0,-2-3 0 0 0,0-1 0 0 0,0 0 0 0 0,1 0 0 0 0,-3-5 0 0 0,1 1 0 0 0,-1 0 0 0 0,0 1 0 0 0,-2-3 0 0 0,-1-5 0 0 0,7 11 0 0 0,1 5 0 0 0,1 0 0 0 0,0 1 0 0 0,0-1 0 0 0,0 1 0 0 0,0 0 0 0 0,0-1 0 0 0,-1 1 0 0 0,1 0 0 0 0,0-1 0 0 0,0 1 0 0 0,0 0 0 0 0,0-1 0 0 0,-1 1 0 0 0,1 0 0 0 0,0-1 0 0 0,0 1 0 0 0,-1 0 0 0 0,1-1 0 0 0,0 1 0 0 0,-1 0 0 0 0,1 0 0 0 0,0 0 0 0 0,-8-6 0 0 0,-7-5 0 0 0,1-1 0 0 0,13 10 0 0 0,-8-4 0 0 0,8 5 0 0 0,-1 0 0 0 0,-1 0 0 0 0,-7-2 0 0 0,8 2 0 0 0,-1 0 0 0 0,0 1 0 0 0,1-1 0 0 0,-1 0 0 0 0,0 1 0 0 0,1 0 0 0 0,-1 0 0 0 0,0 0 0 0 0,0 0 0 0 0,1 0 0 0 0,-3 1 0 0 0,0-1 0 0 0,-14 1 0 0 0,17-1 0 0 0,0 0 0 0 0,0 0 0 0 0,0 0 0 0 0,1 1 0 0 0,-1-1 0 0 0,0 1 0 0 0,0-1 0 0 0,0 1 0 0 0,1-1 0 0 0,-1 1 0 0 0,0 0 0 0 0,1 0 0 0 0,-1 0 0 0 0,0 0 0 0 0,1 0 0 0 0,-3 1 0 0 0,1 1 0 0 0,-1-1 0 0 0,1 1 0 0 0,-2 2 0 0 0,2-2 0 0 0,0 0 0 0 0,0-1 0 0 0,0 0 0 0 0,0 0 0 0 0,0 1 0 0 0,-2 0 0 0 0,2-2 0 0 0,0 0 0 0 0,1 0 0 0 0,-1 1 0 0 0,1-1 0 0 0,-1 1 0 0 0,1 0 0 0 0,-1 0 0 0 0,1 0 0 0 0,-2 2 0 0 0,-16 13 0 0 0,15-13 0 0 0,1 0 0 0 0,-1 0 0 0 0,-3 4 0 0 0,0 3 0 0 0,4-5 0 0 0,0-1 0 0 0,0 0 0 0 0,-1 0 0 0 0,0 1 0 0 0,4-5 1 0 0,0 0-1 0 0,0 0 0 0 0,0-1 1 0 0,0 1-1 0 0,0 0 0 0 0,1 0 0 0 0,-1-1 1 0 0,0 1-1 0 0,-1-1 0 0 0,1 1 1 0 0,0-1-1 0 0,0 1 0 0 0,-3 1-4 0 0,-1 8-60 0 0,9-24-1256 0 0,1 6 808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52 4607 0 0,'0'0'102'0'0,"0"0"20"0"0,0 0 6 0 0,0 0 51 0 0,0 0 213 0 0,0 0 96 0 0,0 0 21 0 0,0 0 3 0 0,0 0 0 0 0,0 0 0 0 0,0 0 0 0 0,0 0-69 0 0,-1 1-294 0 0,1 1-74 0 0,-1 0 0 0 0,1 0-1 0 0,-1 0 1 0 0,0 0-1 0 0,0 0 1 0 0,0 0 0 0 0,0-1-1 0 0,0 1 1 0 0,-1 1-75 0 0,0 0 275 0 0,1-2 234 0 0,1-1-66 0 0,-1 2-294 0 0,-2 3-61 0 0,2-4 283 0 0,1-1 117 0 0,0 0 21 0 0,0 0-66 0 0,9-4-206 0 0,9-7 660 0 0,-1-1 1 0 0,4-3-898 0 0,-7 5 181 0 0,-9 7-181 0 0,0 0 0 0 0,0 0 0 0 0,0 1 0 0 0,2-1 0 0 0,2-1 0 0 0,-1-1 0 0 0,3-3 994 0 0,-11 8-990 0 0,0 0 0 0 0,0 0-1 0 0,1 0 1 0 0,-1 0 0 0 0,0-1 0 0 0,0 1-1 0 0,0 0 1 0 0,1 0 0 0 0,-1 0 0 0 0,0 0-1 0 0,0 0 1 0 0,0 0 0 0 0,1 0 0 0 0,-1 0-1 0 0,0 0 1 0 0,0 0 0 0 0,1-1 0 0 0,-1 1-1 0 0,0 0 1 0 0,0 0 0 0 0,1 0 0 0 0,-1 1-1 0 0,0-1-3 0 0,1 0-205 0 0,-1 0-5566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36 6447 0 0,'0'0'142'0'0,"0"0"22"0"0,0 0 13 0 0,0 0 55 0 0,0 0 181 0 0,0-2 78 0 0,-2-6 18 0 0,2 8-502 0 0,0 0 0 0 0,0 0 0 0 0,0 0 0 0 0,0 0 0 0 0,0 0 0 0 0,0 0 0 0 0,0 0 0 0 0,0 0 0 0 0,0 0 0 0 0,0 0-1 0 0,0 0 1 0 0,0 0 0 0 0,0 0 0 0 0,0 0 0 0 0,0 0 0 0 0,0 0 0 0 0,0 0 0 0 0,0 0 0 0 0,0 0 0 0 0,0-1 0 0 0,0 1 0 0 0,0 0-1 0 0,0 0 1 0 0,0 0 0 0 0,0 0 0 0 0,0 0 0 0 0,0 0 0 0 0,-1 0 0 0 0,1 0 0 0 0,0 0 0 0 0,0 0 0 0 0,0 0 0 0 0,0 0 0 0 0,0 0-1 0 0,0 0 1 0 0,0 0 0 0 0,0 0 0 0 0,0 0 0 0 0,0 0 0 0 0,0 0 0 0 0,0 0 0 0 0,0 0 0 0 0,0 0 0 0 0,0 0 0 0 0,0 0 0 0 0,0 0-1 0 0,0 0 1 0 0,0 0 0 0 0,0 0 0 0 0,0 0 0 0 0,0 0 0 0 0,-1 0 0 0 0,1 0 0 0 0,0 0 0 0 0,0 0 0 0 0,0 0 0 0 0,0 0 0 0 0,0 0-1 0 0,0 0 1 0 0,0 0 0 0 0,0 0 0 0 0,0 0 0 0 0,0 0 0 0 0,0 0-7 0 0,-27 12 2117 0 0,26-12-1605 0 0,1 0 0 0 0,0 0 0 0 0,0 0-69 0 0,-1 1-294 0 0,-3 1-61 0 0,3-1 283 0 0,1-1 117 0 0,0 0 21 0 0,0 0-66 0 0,0 0-222 0 0,0 0 166 0 0,0 0 101 0 0,0 0 21 0 0,2 0-66 0 0,16 3-403 0 0,-1-2 1 0 0,1 1-1 0 0,0-2 1 0 0,16-2-41 0 0,-33 2 3 0 0,40-3-75 0 0,33-8 72 0 0,-36 4 501 0 0,0 3 1 0 0,4 0-502 0 0,-11 2 1101 0 0,14-4-1101 0 0,-18 3 8 0 0,0 0 0 0 0,5 2-8 0 0,123 5 0 0 0,-128-5 0 0 0,-22 0 0 0 0,0 1 0 0 0,0 0 0 0 0,0 0 0 0 0,0 0 0 0 0,0 1 0 0 0,0-1 0 0 0,0 1 0 0 0,-1 1 0 0 0,-3-1 0 0 0,1-1 0 0 0,-1 1 0 0 0,1-1 0 0 0,-1 0 0 0 0,1 1 0 0 0,-1-1 0 0 0,1 0 0 0 0,-1 0 0 0 0,1 0 0 0 0,0 0 0 0 0,1 1 0 0 0,12-3 0 0 0,-8 0-133 0 0,-6 2-563 0 0,-1 0-257 0 0,0 0-1013 0 0,0 0-3830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73 1 8287 0 0,'0'0'191'0'0,"0"0"26"0"0,0 0 9 0 0,-1 0-34 0 0,-6 3-154 0 0,6-3-38 0 0,0 1 0 0 0,-1-1 0 0 0,1 1-1 0 0,0-1 1 0 0,-1 0 0 0 0,1 0-1 0 0,-1 1 1 0 0,1-1 0 0 0,-1 0 0 0 0,1 0-1 0 0,0 0 1 0 0,-1-1 0 0 0,0 1 0 0 0,-2-1 79 0 0,3 1 309 0 0,-14 6 1644 0 0,14-5-1520 0 0,1-1 0 0 0,-2 1 0 0 0,-16 14 2075 0 0,17-14-2099 0 0,1-1 21 0 0,-1 2-66 0 0,-1 4-294 0 0,3 2-133 0 0,1-5-16 0 0,0 0 0 0 0,1 0 0 0 0,-1 0 0 0 0,1 0 0 0 0,0-1 0 0 0,0 1 0 0 0,0-1 0 0 0,0 0 0 0 0,3 1 0 0 0,-5-2 0 0 0,1 0 0 0 0,0 0 0 0 0,0-1 0 0 0,0 1 0 0 0,0-1 0 0 0,0 1 0 0 0,0-1 0 0 0,0 0 0 0 0,1 0 0 0 0,11 3 0 0 0,9 3 720 0 0,-1 0 0 0 0,12 1-720 0 0,38 7 608 0 0,-31-7-608 0 0,-21-3 0 0 0,14 1 0 0 0,-11-2 0 0 0,0 1 0 0 0,0 2 0 0 0,19 6 0 0 0,-21-5 0 0 0,-19-7 0 0 0,-1 0 0 0 0,1 1 0 0 0,0-1 0 0 0,0 0 0 0 0,-1 0 0 0 0,1 0 0 0 0,0 0 0 0 0,1 0 0 0 0,-1 0 0 0 0,1 0 0 0 0,-1 0 0 0 0,1 0 0 0 0,-1 0 0 0 0,1 0 0 0 0,-1 1 0 0 0,1-1 0 0 0,-1 1 0 0 0,1 0 0 0 0,-1 0 0 0 0,0 0 0 0 0,1 0 0 0 0,1 1 0 0 0,-2-1 0 0 0,1 0 0 0 0,-1 0 0 0 0,0 0 0 0 0,0 1 0 0 0,0-1 0 0 0,0 0 0 0 0,0 1 0 0 0,0 0 0 0 0,0-1 0 0 0,1 3 0 0 0,2 0 0 0 0,-2 0 171 0 0,0 0 0 0 0,0 0-1 0 0,0 0 1 0 0,0 0 0 0 0,-1 0-1 0 0,1 1 1 0 0,-1-1 0 0 0,0 1-1 0 0,0-1 1 0 0,-1 1 0 0 0,0 0-1 0 0,1 1-170 0 0,-2 4 0 0 0,0-7 0 0 0,0 1 0 0 0,-1 0 0 0 0,1-1 0 0 0,-1 1 0 0 0,0-1 0 0 0,0 1 0 0 0,0-1 0 0 0,0 1 0 0 0,-2 1 0 0 0,-2 7 0 0 0,2-2 205 0 0,-1 0 0 0 0,0-1 0 0 0,-1 1-1 0 0,0-1 1 0 0,0 0 0 0 0,-1-1 0 0 0,0 1 0 0 0,-1-1-1 0 0,0 0 1 0 0,-7 6-205 0 0,7-8 0 0 0,1 0 0 0 0,0 0 0 0 0,0 1 0 0 0,1-1 0 0 0,0 1 0 0 0,-2 3 0 0 0,-80 125 0 0 0,61-95 0 0 0,16-24 0 0 0,0 0 0 0 0,-8 8 0 0 0,7-11 0 0 0,0 1 0 0 0,0-2 0 0 0,-3 2 0 0 0,-26 31 0 0 0,34-39 0 0 0,2 1-64 0 0,3-6-273 0 0,1-1-138 0 0,0 0-33 0 0,0 0-140 0 0,9-1-2045 0 0,0-5 1169 0 0,2-3-11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3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1777 253 8287 0 0,'0'0'191'0'0,"0"0"26"0"0,0 0 9 0 0,1-1-34 0 0,4-14-78 0 0,-4 14 2 0 0,-1 0-1 0 0,0 0 0 0 0,0-1 0 0 0,0 1 1 0 0,0 0-1 0 0,0 0 0 0 0,0 0 1 0 0,0 0-1 0 0,0 0 0 0 0,0-1-115 0 0,0 0 243 0 0,0 1 200 0 0,-2-7-278 0 0,-1-8-93 0 0,3 14 299 0 0,-3-7 626 0 0,1 4-789 0 0,1 1-1 0 0,-1 0 1 0 0,1-1 0 0 0,-1 1-1 0 0,-1 0 1 0 0,1 0-1 0 0,0 0 1 0 0,-1 0-1 0 0,0 0 1 0 0,0 1-1 0 0,0 0 1 0 0,-4-4-208 0 0,-10-8 168 0 0,13 11 64 0 0,-1 0 0 0 0,1 0 0 0 0,-1 0 0 0 0,-2 0-232 0 0,-10-7 932 0 0,9 6-886 0 0,-1-1 1 0 0,0 2-1 0 0,0-1 0 0 0,-1 1-46 0 0,-58-20 0 0 0,55 20 166 0 0,0 0 0 0 0,-1 1-1 0 0,1 0 1 0 0,-1 1 0 0 0,-3 0-166 0 0,-20-3 1054 0 0,-16-2-889 0 0,-22 1-165 0 0,22 5 0 0 0,-45 5 0 0 0,79-2 0 0 0,0 1 0 0 0,-1 1 0 0 0,-4 2 0 0 0,-15 4 0 0 0,20-6 0 0 0,1 2 0 0 0,-1 0 0 0 0,-12 6 0 0 0,-51 29 0 0 0,46-23 0 0 0,11-4 0 0 0,-15 11 0 0 0,-1 1 0 0 0,-9 6 0 0 0,2 3 0 0 0,-4 5 0 0 0,18-13 0 0 0,8-5 0 0 0,2 0 0 0 0,-20 24 0 0 0,29-30 0 0 0,-20 22 0 0 0,2 1 0 0 0,-4 9 0 0 0,5-2 0 0 0,7-12 0 0 0,1 2 0 0 0,2 0 0 0 0,-6 17 0 0 0,-7 8 0 0 0,9-4 0 0 0,3 0 0 0 0,3 2 0 0 0,-4 22 0 0 0,0 3 0 0 0,9-32 0 0 0,-2 17 0 0 0,10-28 0 0 0,2 0 0 0 0,1 4 0 0 0,0 3 0 0 0,1-14 0 0 0,2 1 0 0 0,1 10 0 0 0,2-7 0 0 0,-1 2 0 0 0,3-1 0 0 0,0-1 0 0 0,4 6 0 0 0,59 207 0 0 0,-54-207 0 0 0,-1-2 0 0 0,2 0 0 0 0,5 15 0 0 0,7 17 0 0 0,-7-21 385 0 0,-10-24 670 0 0,3 1-1055 0 0,5 11 203 0 0,2 0 0 0 0,1-2-1 0 0,10 12-202 0 0,-8-19 0 0 0,2-1 0 0 0,1-1 0 0 0,1-1 0 0 0,1-1 0 0 0,5 2 0 0 0,0-4 0 0 0,1-1 0 0 0,2-1 0 0 0,18 8 0 0 0,-3 0 0 0 0,-32-19 0 0 0,1-2 0 0 0,0 0 0 0 0,0-1 0 0 0,2 0 0 0 0,74 28 0 0 0,-76-31 0 0 0,1-1 0 0 0,0-1 0 0 0,2 0 0 0 0,23 6 0 0 0,-31-8 0 0 0,0 0 0 0 0,0-1 0 0 0,0 0 0 0 0,12-1 0 0 0,80 9 0 0 0,-104-10 0 0 0,50 1 0 0 0,17-3 0 0 0,80-6 0 0 0,-129 6 0 0 0,9-2 0 0 0,-8 1 0 0 0,8 1 0 0 0,0-1 0 0 0,-1 0 0 0 0,19-6 0 0 0,-45 8 0 0 0,5 0 0 0 0,1 0 0 0 0,-1 0 0 0 0,3 1 0 0 0,1 0 0 0 0,0-1 0 0 0,0-1 0 0 0,0 1 0 0 0,8-4 0 0 0,-8 1 0 0 0,0 0 0 0 0,0 0 0 0 0,-1-1 0 0 0,8-5 0 0 0,20-9 0 0 0,-26 13 0 0 0,1-1 0 0 0,0 0 0 0 0,14-9 0 0 0,-8 5-3 0 0,0 0 1 0 0,12-12 2 0 0,8-3 77 0 0,-27 17 653 0 0,0-1 0 0 0,8-8-730 0 0,8-6 500 0 0,99-85-484 0 0,-67 54-16 0 0,-33 29 1 0 0,3-3-17 0 0,5-3-362 0 0,10-13 378 0 0,-14 13-87 0 0,-4 4 108 0 0,-2 0 1 0 0,-1-2-1 0 0,2-6-21 0 0,-3 6 0 0 0,10-10 0 0 0,5-5 0 0 0,26-38 11 0 0,-26 32 42 0 0,26-43-53 0 0,-53 75 0 0 0,5-11 0 0 0,-6 11 11 0 0,-1 0 9 0 0,-1 0 1 0 0,-1-1 0 0 0,-1-1-21 0 0,13-32 55 0 0,-9 27-55 0 0,-2-1 0 0 0,6-24 0 0 0,-13 44 0 0 0,3-7 0 0 0,-2 0 0 0 0,1-4 0 0 0,-2 9 0 0 0,1-1 0 0 0,0 1 0 0 0,0 0 0 0 0,1-1 0 0 0,-1 1 0 0 0,0-1 0 0 0,-1 1 0 0 0,5-64 11 0 0,-5 58 16 0 0,0 1 0 0 0,-1-2-27 0 0,0-10-1 0 0,0 11 1 0 0,-1 1 0 0 0,-2-12 0 0 0,-1-14 0 0 0,2 16 0 0 0,-1 1 0 0 0,-1-1 0 0 0,-3-8 0 0 0,-22-68 0 0 0,17 65 0 0 0,-5-4 0 0 0,-5-15 0 0 0,16 39 0 0 0,-1 0 0 0 0,-7-9 0 0 0,-5-12 0 0 0,-4-11 0 0 0,-6-6 0 0 0,6 18 0 0 0,-2 1 0 0 0,0 2 0 0 0,-3 0 0 0 0,0 1 0 0 0,-2 2 0 0 0,-12-8 0 0 0,-19-20 0 0 0,46 44-9 0 0,8 6-2 0 0,0 0 0 0 0,-1 1 0 0 0,0 0 0 0 0,-1 0 0 0 0,0 0 11 0 0,1 0 0 0 0,0 1 0 0 0,0-2 0 0 0,0 1 0 0 0,-5-7 0 0 0,3 3 0 0 0,-12-8 0 0 0,15 12 0 0 0,-1-1 0 0 0,1 0 0 0 0,0 0 0 0 0,-1-3 0 0 0,1 2 0 0 0,-1-1 0 0 0,-8-6 0 0 0,-3-3 0 0 0,15 14 0 0 0,0 0 0 0 0,0 0 0 0 0,-1 0 0 0 0,1 1 0 0 0,-1 0 0 0 0,-2-2 0 0 0,-26-12 0 0 0,2 2 0 0 0,1-3 0 0 0,-7-5 0 0 0,-23-16 0 0 0,52 34 0 0 0,-1 1 0 0 0,1 0 0 0 0,-1 0 0 0 0,-6-1 0 0 0,-12-5 0 0 0,18 7 0 0 0,1 0 0 0 0,-9-1 0 0 0,9 2 0 0 0,-1-1 0 0 0,1 1 0 0 0,-1-2 0 0 0,4 2 0 0 0,-1 0 0 0 0,0 1 0 0 0,0-1 0 0 0,0 1 0 0 0,-19-5 0 0 0,9 1 0 0 0,0 1 0 0 0,0 1 0 0 0,0 0 0 0 0,-8 1 0 0 0,15 1 0 0 0,-9-1 0 0 0,6 1 0 0 0,-1 0 0 0 0,0-1 0 0 0,-6-3 0 0 0,-4 0 0 0 0,16 3 0 0 0,0 1 0 0 0,0-1 0 0 0,1 0 0 0 0,-1-1 0 0 0,0 0 0 0 0,-3-1 0 0 0,0 2 0 0 0,6 2 0 0 0,-1-1 0 0 0,0 0 0 0 0,1-1 0 0 0,-3 0 0 0 0,-4-1 0 0 0,9 3 0 0 0,-1 0 0 0 0,-16 3 0 0 0,8-1 0 0 0,0 0 0 0 0,-2 0 0 0 0,2 2-11 0 0,3 0-39 0 0,1 2-56 0 0,3-3-524 0 0,0-1-1 0 0,0 0 0 0 0,0 0 0 0 0,0 0 0 0 0,-4 1 631 0 0,6-2-1527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8:08.62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1364 6447 0 0,'0'0'142'0'0,"2"3"22"0"0,6 11 13 0 0,-8-14-173 0 0,0 1-1 0 0,0-1 1 0 0,0 0-1 0 0,0 0 1 0 0,0 0-1 0 0,0 0 1 0 0,0 0-1 0 0,0 0 1 0 0,0 1-1 0 0,0-1 1 0 0,0 0-1 0 0,0 0 1 0 0,0 0-1 0 0,0 0 1 0 0,0 0-1 0 0,0 0 0 0 0,1 0 1 0 0,-1 1-1 0 0,0-1 1 0 0,0 0-1 0 0,0 0 1 0 0,0 0-1 0 0,0 0 1 0 0,0 0-1 0 0,0 0 1 0 0,0 0-1 0 0,1 0 1 0 0,-1 0-1 0 0,0 0 1 0 0,0 0-1 0 0,0 0 1 0 0,0 0-1 0 0,0 0 1 0 0,1 0-1 0 0,-1 0 1 0 0,0 0-1 0 0,0 0 1 0 0,0 0-1 0 0,0 0 1 0 0,0 0-1 0 0,0 0 1 0 0,1 0-1 0 0,-1 0 1 0 0,0 0-1 0 0,0 0-3 0 0,6-1 135 0 0,-1-1 0 0 0,1 1-1 0 0,-1-2 1 0 0,0 1-1 0 0,0 0 1 0 0,1-1-1 0 0,-1 0 1 0 0,-1 0 0 0 0,1 0-1 0 0,0-1 1 0 0,-1 0-1 0 0,0 0 1 0 0,0 0-1 0 0,1-2-134 0 0,25-28 1612 0 0,-14 16-830 0 0,-1 0 0 0 0,3-7-782 0 0,77-114 2052 0 0,124-158-924 0 0,-177 238-721 0 0,-3-2-1 0 0,-3-1 0 0 0,-2-2 1 0 0,-3-1-1 0 0,14-46-406 0 0,-44 107 1 0 0,22-57 16 0 0,5-29-17 0 0,-23 71-1 0 0,-1-1 1 0 0,-1 0 0 0 0,-1 1 0 0 0,0-1-1 0 0,-1 0 1 0 0,-3-18 0 0 0,2 31 0 0 0,-1 0 0 0 0,0 0 0 0 0,-1 0 0 0 0,1 0 0 0 0,-1 0 0 0 0,-1 1 0 0 0,1-1 0 0 0,-1 0 0 0 0,2 6 0 0 0,1 0 0 0 0,-1 1 0 0 0,0-1 0 0 0,1 0 0 0 0,-1 0 0 0 0,0 0 0 0 0,0 0 0 0 0,0 1 0 0 0,1-1 0 0 0,-1 0 0 0 0,0 1 0 0 0,0-1 0 0 0,0 1 0 0 0,0-1 0 0 0,0 1 0 0 0,0-1 0 0 0,0 1 0 0 0,0 0 0 0 0,0 0 0 0 0,0-1 0 0 0,0 1 0 0 0,0 0 0 0 0,-1 0 0 0 0,1 0 0 0 0,0 0 0 0 0,0 0 0 0 0,0 0 0 0 0,0 0 0 0 0,0 1 0 0 0,-1-1 0 0 0,-1 1 0 0 0,-1 0 0 0 0,1 0 0 0 0,0 1 0 0 0,-1-1 0 0 0,1 1 0 0 0,0 0 0 0 0,0-1 0 0 0,-3 3 0 0 0,-4 5 0 0 0,0 0 0 0 0,1 0 0 0 0,0 1 0 0 0,-5 7 0 0 0,-30 47 0 0 0,25-37 0 0 0,-11 20 0 0 0,2 2 0 0 0,2 0 0 0 0,2 2 0 0 0,2 1 0 0 0,-3 20 0 0 0,-4 10 0 0 0,-50 159 0 0 0,70-207 0 0 0,1 0 0 0 0,2 1 0 0 0,1-1 0 0 0,2 1 0 0 0,1 0 0 0 0,2 0 0 0 0,1 5 0 0 0,1-22 0 0 0,0-1 0 0 0,1 0 0 0 0,1 0 0 0 0,1 1 0 0 0,-2-10 0 0 0,0 0 0 0 0,0-1 0 0 0,1 1 0 0 0,0 0 0 0 0,0-1 0 0 0,0 0 0 0 0,1 0 0 0 0,0 0 0 0 0,3 1 0 0 0,-2-1-72 0 0,0-1 0 0 0,1 0-1 0 0,0-1 1 0 0,0 1 0 0 0,0-1-1 0 0,0-1 1 0 0,1 1 0 0 0,0-1-1 0 0,0-1 1 0 0,0 1 0 0 0,0-1-1 0 0,1-1 1 0 0,-1 0 0 0 0,1 0-1 0 0,0 0 1 0 0,5-1 72 0 0,14 0-5787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4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720 956 6447 0 0,'0'0'142'0'0,"0"0"22"0"0,0 0 13 0 0,0 0 55 0 0,0 0 181 0 0,0 0 78 0 0,0 0 18 0 0,0 0-66 0 0,0 0-222 0 0,0 0 166 0 0,0 0 101 0 0,0 0 21 0 0,0 0 3 0 0,0 0 0 0 0,0 0 0 0 0,0 0 0 0 0,0 0-69 0 0,0 0-222 0 0,0 0 166 0 0,0 0 101 0 0,0 0 21 0 0,0 0-66 0 0,-1 0-222 0 0,-2 1-155 0 0,1 0 47 0 0,1 0-1 0 0,-1-1 0 0 0,1 1 1 0 0,-1-1-1 0 0,1 1 0 0 0,-1-1 1 0 0,1 0-1 0 0,-1 0 0 0 0,1 0 1 0 0,-1 1-1 0 0,0-2 1 0 0,1 1-1 0 0,-1 0 0 0 0,1 0 1 0 0,-1 0-1 0 0,1-1 0 0 0,-1 1-112 0 0,-24-8 16 0 0,25 8-16 0 0,-1 0 0 0 0,1-1 0 0 0,-1 1 0 0 0,0-1 0 0 0,1 1 0 0 0,-1-1 0 0 0,1 1 0 0 0,0-1 0 0 0,-1 0 0 0 0,0-1 0 0 0,-3 0 0 0 0,4 1 0 0 0,0 1 0 0 0,-1-1 0 0 0,1 1 0 0 0,0-1 0 0 0,0 1 0 0 0,-1-1 0 0 0,1 0 0 0 0,0 0 0 0 0,0 1 0 0 0,0-1 0 0 0,0 0 0 0 0,-1-1 0 0 0,-1-1 0 0 0,2 2 173 0 0,0 0 0 0 0,0-1 1 0 0,-1 1-1 0 0,1 0 0 0 0,0 0 0 0 0,1-1 0 0 0,-1 1 0 0 0,0-1 0 0 0,0 1 0 0 0,0-1-173 0 0,-5-9 317 0 0,1 6-317 0 0,0 0 0 0 0,-1 0 0 0 0,1 1 0 0 0,-1 0 0 0 0,-1 0 0 0 0,-1-2 0 0 0,-23-14 0 0 0,23 15 0 0 0,1 0 0 0 0,1 0 0 0 0,0 0 0 0 0,0 0 0 0 0,0-1 0 0 0,-4-4 0 0 0,1 0 0 0 0,-1 0 0 0 0,-1 0 0 0 0,-11-10 0 0 0,2-6 0 0 0,-7-4 0 0 0,4 4 0 0 0,22 26 0 0 0,0 0 0 0 0,1-1 0 0 0,-1 1 0 0 0,1-1 0 0 0,-1 1 0 0 0,0-1 0 0 0,1 1 0 0 0,-1-1 0 0 0,1 1 0 0 0,-1-1 0 0 0,1 1 0 0 0,0-1 0 0 0,-1 0 0 0 0,1 1 0 0 0,-1-1 0 0 0,1 0 0 0 0,0 1 0 0 0,0-1 0 0 0,-1 0 0 0 0,1 0 0 0 0,0 0 0 0 0,0 0 0 0 0,0 0 0 0 0,-1-1 0 0 0,1 1 0 0 0,-1 0 0 0 0,1 0 0 0 0,-1 0 0 0 0,1 0 0 0 0,-1 0 0 0 0,0 0 0 0 0,1 0 0 0 0,-23-30 0 0 0,6 11 0 0 0,11 12 0 0 0,2 4 0 0 0,0-1 0 0 0,0 1 0 0 0,0 0 0 0 0,-1 0 0 0 0,1 1 0 0 0,-4-3 0 0 0,-8-4 0 0 0,10 6 0 0 0,-1 0 0 0 0,1-1 0 0 0,0 1 0 0 0,0-2 0 0 0,-1 0 0 0 0,-14-12 0 0 0,12 10 0 0 0,-5-3 0 0 0,-1-3 0 0 0,4 2 0 0 0,-4-6 0 0 0,1-2 0 0 0,13 19 0 0 0,0 0 0 0 0,1 0 0 0 0,-1 0 0 0 0,0 0 0 0 0,0 0 0 0 0,0 0 0 0 0,0 1 0 0 0,0-1 0 0 0,0 0 0 0 0,-1 0 0 0 0,1 0 0 0 0,0 1 0 0 0,0-1 0 0 0,-1 0 0 0 0,1 0 0 0 0,0 0 0 0 0,0 0 0 0 0,0 0 0 0 0,0 0 0 0 0,1 0 0 0 0,-2-1 0 0 0,-1-1 0 0 0,-8-7 0 0 0,8 4 0 0 0,-3-7 0 0 0,4 8 0 0 0,1 3 0 0 0,1 1 0 0 0,-1-1 0 0 0,0 1 0 0 0,0 0 0 0 0,1-1 0 0 0,-1 1 0 0 0,0 0 0 0 0,0 0 0 0 0,0-1 0 0 0,0 1 0 0 0,-1 0 0 0 0,0-1 0 0 0,0 1 0 0 0,-9-14 0 0 0,6 11 0 0 0,4 4 0 0 0,-1-1 0 0 0,1 0 0 0 0,0 0 0 0 0,0 0 0 0 0,0 0 0 0 0,0 0 0 0 0,0 0 0 0 0,0 0 0 0 0,0 0 0 0 0,1 0 0 0 0,-1-1 0 0 0,-3-4 0 0 0,2-2 0 0 0,-2 2 0 0 0,2-1 0 0 0,-3-5 0 0 0,4 10 0 0 0,-2-3 0 0 0,3 4 0 0 0,0 0 0 0 0,0 1 0 0 0,0-1 0 0 0,0 0 0 0 0,-1 1 0 0 0,1-1 0 0 0,0 1 0 0 0,0-1 0 0 0,0 0 0 0 0,0 1 0 0 0,1-1 0 0 0,-1 0 0 0 0,0 1 0 0 0,0-1 0 0 0,0 0 0 0 0,1 0 0 0 0,-1-1 0 0 0,0-5 0 0 0,2-2 0 0 0,0 1 0 0 0,1 1 0 0 0,3-6 0 0 0,-4 12 0 0 0,3-6 0 0 0,-3 0 0 0 0,2 0 0 0 0,2 0 0 0 0,-1 0 0 0 0,-1-1 0 0 0,-5 6 0 0 0,1 0 0 0 0,8-12 0 0 0,-5 7 0 0 0,1-1 0 0 0,0-3 0 0 0,-4 10 0 0 0,13-17 0 0 0,-11 15 0 0 0,4-9 0 0 0,-4 7 0 0 0,-1 3 0 0 0,-1 0 0 0 0,1 0 0 0 0,0 0 0 0 0,0 0 0 0 0,-1 1 0 0 0,2-1 0 0 0,-1 0 0 0 0,0 0 0 0 0,7-12 0 0 0,8-16 0 0 0,-11 23 0 0 0,0 2 0 0 0,1 0 0 0 0,2 1 0 0 0,2 2-64 0 0,7 2-748 0 0,-15 0-424 0 0,-2 0-3062 0 0,0 0-1316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4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88 285 2759 0 0,'0'0'107'0'0,"0"0"-19"0"0,0 1-11 0 0,-3 6-61 0 0,-11 18 55 0 0,14-23 294 0 0,-1-2-245 0 0,1 1 0 0 0,0 0 0 0 0,-1 0 0 0 0,1-1 0 0 0,0 1 0 0 0,-1-1 0 0 0,1 1 0 0 0,-1 0-1 0 0,1-1 1 0 0,-1 1 0 0 0,1-1 0 0 0,-1 1-120 0 0,-4 1 221 0 0,4-1-53 0 0,0 0-1 0 0,-1 0 1 0 0,1 0 0 0 0,0 0-1 0 0,-1 0 1 0 0,1 0-1 0 0,-1 2-167 0 0,1-2 211 0 0,0 0 232 0 0,0 0-294 0 0,-3 5-133 0 0,0-1 56 0 0,3-4 299 0 0,-7 3 1218 0 0,-2 7-1130 0 0,9-10 29 0 0,1-1 21 0 0,0 0-66 0 0,-1 1-294 0 0,-1 0-40 0 0,1-1-1 0 0,0 1 1 0 0,0 0-1 0 0,0 0 0 0 0,0 0 1 0 0,0 0-1 0 0,0 0 1 0 0,0 0-1 0 0,0 0 0 0 0,0 0 1 0 0,1 1-1 0 0,-1 0-108 0 0,-1 0 155 0 0,2-1 288 0 0,0-1-222 0 0,0 0 166 0 0,0 0 101 0 0,0 0 21 0 0,0 0-66 0 0,0-2-294 0 0,-1 1-131 0 0,1-1-17 0 0,3-9-4 0 0,1-2 474 0 0,2 0 0 0 0,0 0-1 0 0,0 1 1 0 0,5-6-471 0 0,-3 4 83 0 0,0 0-1 0 0,2-8-82 0 0,-2 5-6 0 0,7-11 6 0 0,-5 11 78 0 0,3-9-78 0 0,-12 22 114 0 0,8-15 506 0 0,0 0 1 0 0,1 0 0 0 0,12-16-621 0 0,-18 29 0 0 0,0 0 0 0 0,0 0 0 0 0,4-3 0 0 0,-4 5 0 0 0,4-6 0 0 0,-8 8 0 0 0,1-1 0 0 0,3-3 0 0 0,19-7-64 0 0,-22 12-273 0 0,-1 1-138 0 0,0 0-33 0 0,8-3-2961 0 0,-8 3 2073 0 0,0 0-139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15 2759 0 0,'0'0'107'0'0,"0"0"-19"0"0,0 0 60 0 0,0 0 233 0 0,0 0 106 0 0,0 0 22 0 0,0 0 3 0 0,0 0 0 0 0,0 0 0 0 0,0 0 0 0 0,0 0-69 0 0,0 0-222 0 0,0 0 166 0 0,0 0 101 0 0,0 0 21 0 0,0 0-66 0 0,0 0-222 0 0,0 0 166 0 0,0 0 101 0 0,0 0 21 0 0,0 0-66 0 0,0 0-222 0 0,0 0 166 0 0,0 0 101 0 0,0 0 21 0 0,0 0-66 0 0,0 0-222 0 0,0 0 166 0 0,0 0 101 0 0,0 0 21 0 0,0 0-66 0 0,-1-2-294 0 0,0 0-137 0 0,1 2-12 0 0,0 0 0 0 0,-1 0 0 0 0,1 0 0 0 0,0 0 1 0 0,0 0-1 0 0,0-1 0 0 0,0 1 0 0 0,0 0 0 0 0,0 0 0 0 0,0 0 1 0 0,0 0-1 0 0,0 0 0 0 0,0 0 0 0 0,0 0 0 0 0,0 0 0 0 0,-1-1 1 0 0,1 1-1 0 0,0 0 0 0 0,0 0 0 0 0,0 0 0 0 0,0 0 1 0 0,0 0-1 0 0,0 0 0 0 0,0 0 0 0 0,0-1 0 0 0,0 1 0 0 0,0 0 1 0 0,0 0-1 0 0,0 0 0 0 0,0 0 0 0 0,1 0 0 0 0,-1 0 1 0 0,0 0-1 0 0,0-1 0 0 0,0 1 0 0 0,0 0 0 0 0,0 0 0 0 0,0 0 1 0 0,0 0-1 0 0,0 0 0 0 0,0 0 0 0 0,0 0 0 0 0,0 0 0 0 0,0 0 1 0 0,0 0-1 0 0,1-1 0 0 0,-1 1 0 0 0,19-3-4 0 0,-13 2 4 0 0,-4 0 0 0 0,0 1 0 0 0,0 0 0 0 0,1-1 0 0 0,-1 1 0 0 0,0 0 0 0 0,0 0 0 0 0,1 0 0 0 0,6 1 0 0 0,15 2 0 0 0,-24-2 0 0 0,1-1 0 0 0,0 0 0 0 0,0 0 0 0 0,-1 0 0 0 0,1 0 0 0 0,0 0 0 0 0,0 0 0 0 0,0 0 0 0 0,-1 0 0 0 0,1 0 0 0 0,0 0 0 0 0,0 0 0 0 0,0 0 0 0 0,12-2 0 0 0,-10 5 0 0 0,3 1 0 0 0,-3-3 0 0 0,0 0 0 0 0,0 0 0 0 0,0 0 0 0 0,0-1 0 0 0,3 0 0 0 0,-2 1 0 0 0,0-1 0 0 0,0 1 0 0 0,0 0 0 0 0,0 0 0 0 0,0 0 0 0 0,0 0 0 0 0,2 2 0 0 0,7 2 0 0 0,10 2 0 0 0,-1-2 0 0 0,-13-1 0 0 0,-2 2 0 0 0,-6-5 0 0 0,1 1 0 0 0,0-1 0 0 0,0 0 0 0 0,0 1 0 0 0,-1-1 0 0 0,1 0 0 0 0,1 0 0 0 0,-1 0 0 0 0,1 0 0 0 0,4 1 0 0 0,-5 1 0 0 0,-1-3 0 0 0,0 1 0 0 0,0 0 0 0 0,1-1 0 0 0,-1 1 0 0 0,0-1 0 0 0,0 1 0 0 0,0-1 0 0 0,0 0 0 0 0,1 1 0 0 0,-1-1 0 0 0,0 0 0 0 0,0 0 0 0 0,17 5 0 0 0,-15-3 0 0 0,-2-2 0 0 0,1 1 0 0 0,-1-1 0 0 0,0 1 0 0 0,1-1 0 0 0,-1 0 0 0 0,0 1 0 0 0,1-1 0 0 0,-1 0 0 0 0,0 0 0 0 0,1 0 0 0 0,-1 0 0 0 0,1 0 0 0 0,11 0 0 0 0,12 3 0 0 0,-15-1 0 0 0,0 1 0 0 0,-1 0 0 0 0,1 1 0 0 0,26 11 0 0 0,-18-5 0 0 0,-9-4 0 0 0,0-1 0 0 0,2-1 0 0 0,-8-4 0 0 0,2 4 0 0 0,9 7 0 0 0,12 9 0 0 0,-17-14 0 0 0,0 0 0 0 0,-5-4 0 0 0,6 9 0 0 0,0-4 0 0 0,-1-1 0 0 0,-1 1 0 0 0,2-2 0 0 0,-3-1 0 0 0,1 1 0 0 0,2 6 0 0 0,-3-6 0 0 0,7 4 0 0 0,-14-7 0 0 0,1-1 0 0 0,0 0 0 0 0,0 0 0 0 0,0 0 0 0 0,0 0 0 0 0,0 0 0 0 0,0 0 0 0 0,0 0 0 0 0,0 0 0 0 0,0 0 0 0 0,0 0 0 0 0,14 13 0 0 0,-5-4 0 0 0,-9-9 0 0 0,19 13 0 0 0,-14-7 0 0 0,5 8 0 0 0,-4-8 0 0 0,0-1 0 0 0,3 4 0 0 0,-8-7 0 0 0,-1 0 0 0 0,4 4 0 0 0,0 3 0 0 0,1-1 0 0 0,1 0 0 0 0,-1-1 0 0 0,-1 0 0 0 0,0 0 0 0 0,7 14 72 0 0,-12-21 299 0 0,0-1 117 0 0,0 0 21 0 0,1 1-66 0 0,5 6-294 0 0,0 0-133 0 0,0 0-16 0 0,1 7 0 0 0,-6-10 0 0 0,2 4 0 0 0,-1 7 0 0 0,-3 0 0 0 0,1-5 0 0 0,-2-2 0 0 0,-2 5-5 0 0,3-11 23 0 0,-7 9-164 0 0,7-10-550 0 0,1-1-257 0 0,0 0-58 0 0,0 0-12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803 600 6447 0 0,'0'0'142'0'0,"0"0"22"0"0,0 0 13 0 0,0 0 123 0 0,0 0 468 0 0,0 0 205 0 0,0 0 41 0 0,0 0-129 0 0,0 0-506 0 0,0 0 37 0 0,0 0 80 0 0,0 0 14 0 0,0 0-67 0 0,-1 1-222 0 0,-8 11 1771 0 0,4-5-1992 0 0,-1-3 0 0 0,-10 2 0 0 0,15-5 78 0 0,0-1-1 0 0,-1 1 1 0 0,1-1-1 0 0,0 1 0 0 0,-1-1 1 0 0,1 1-1 0 0,0-1 1 0 0,-1 0-1 0 0,1 0 0 0 0,-1 0 1 0 0,1 0-1 0 0,0 0 1 0 0,-1 0-1 0 0,1 0 1 0 0,-2 0-78 0 0,2 0 72 0 0,1-1 0 0 0,-1 1 0 0 0,0 0 0 0 0,0 0 0 0 0,0 0 0 0 0,0 0 0 0 0,0 0 1 0 0,0 0-1 0 0,0 0 0 0 0,0 1-72 0 0,-6-1 149 0 0,6 1-148 0 0,1-1 0 0 0,-1 0 0 0 0,0 0 0 0 0,0 0 1 0 0,1 0-1 0 0,-1 0 0 0 0,0 0 0 0 0,0 0 0 0 0,1-1 0 0 0,-1 1 0 0 0,0 0 0 0 0,0 0 0 0 0,1 0 0 0 0,-1-1 0 0 0,0 1-1 0 0,-1-1 0 0 0,0 1 0 0 0,1 0 0 0 0,0-1 0 0 0,0 1 0 0 0,0 0 0 0 0,0 0 0 0 0,0-1 0 0 0,0 1 0 0 0,0-1 0 0 0,-1 1 0 0 0,1-1 0 0 0,0 1 0 0 0,1-1 0 0 0,-1 1 0 0 0,0-1 0 0 0,0 0 0 0 0,-3-2 0 0 0,-32-15 0 0 0,32 17 0 0 0,3 1 0 0 0,0 0 0 0 0,0 0 0 0 0,0-1 0 0 0,0 1 0 0 0,0 0 0 0 0,0-1 0 0 0,0 1 0 0 0,0-1 0 0 0,1 0 0 0 0,-1 1 0 0 0,0-1 0 0 0,0 0 0 0 0,0 1 0 0 0,1-1 0 0 0,-1 0 0 0 0,0 0 0 0 0,-15-18 0 0 0,6 10 0 0 0,5 4 0 0 0,0 0 0 0 0,0 0 0 0 0,1 0 0 0 0,-1 0 0 0 0,1-1 0 0 0,1 0 0 0 0,-2-1 0 0 0,0 0 0 0 0,1-1 0 0 0,0 0 0 0 0,-2-4 0 0 0,-12-28 0 0 0,10 23 0 0 0,3 4 52 0 0,4 11 53 0 0,1 1-1 0 0,-1-1 1 0 0,1 1 0 0 0,-1 0-1 0 0,0-1 1 0 0,0 1 0 0 0,1 0-1 0 0,-2-1-104 0 0,2 2 42 0 0,-1-1 22 0 0,1 0-1 0 0,-1 1 1 0 0,1-1 0 0 0,0 0 0 0 0,-1 0-1 0 0,1 0 1 0 0,0 1 0 0 0,-1-1 0 0 0,1 0-1 0 0,0 0 1 0 0,0 0 0 0 0,0 0 0 0 0,-1 0-64 0 0,1-2-241 0 0,0 0 0 0 0,-1 1 0 0 0,0-1-1 0 0,1 0 1 0 0,-1 1 0 0 0,0-1 0 0 0,-1 1 241 0 0,-9-32-16 0 0,11 32 16 0 0,-8-15 0 0 0,5 12 61 0 0,1 1 76 0 0,0 0-1 0 0,0 0 0 0 0,1-1 1 0 0,-1-1-137 0 0,1 4-441 0 0,-16-36 275 0 0,16 36 166 0 0,1 1 0 0 0,-1-1 0 0 0,1 1 0 0 0,-1-1 0 0 0,0 0 0 0 0,0 1 0 0 0,0-1 0 0 0,0 1 0 0 0,0 0 0 0 0,0-1 0 0 0,-2 0 0 0 0,-8-9 0 0 0,-9-12 0 0 0,10 11 0 0 0,5 5 0 0 0,5 6 0 0 0,-1-1 0 0 0,0 0 0 0 0,0 1 0 0 0,0-1 0 0 0,-1 1 0 0 0,1 0 0 0 0,0-1 0 0 0,0 1 0 0 0,-1 0 0 0 0,0-1 0 0 0,-11-9 0 0 0,-7-5 0 0 0,17 14 0 0 0,1 1 0 0 0,1 0 0 0 0,-1-1 0 0 0,1 1 0 0 0,-1 0 0 0 0,1-1 0 0 0,0 1 0 0 0,-1-1 0 0 0,1 0 0 0 0,-1-2 0 0 0,1 3 0 0 0,1 0 0 0 0,0 0 0 0 0,-1 0 0 0 0,1 0 0 0 0,-1 1 0 0 0,1-1 0 0 0,-1 0 0 0 0,0 0 0 0 0,1 1 0 0 0,-1-1 0 0 0,0 0 0 0 0,1 1 0 0 0,-1-1 0 0 0,0 1 0 0 0,0-1 0 0 0,0 0 0 0 0,-13-6 0 0 0,9 4 0 0 0,-9-3 0 0 0,5 2 0 0 0,-7-2 0 0 0,11 5 0 0 0,-2-1 0 0 0,2-2 0 0 0,-11-5 0 0 0,-2 0 0 0 0,12 6 0 0 0,-1 1 0 0 0,1-1 0 0 0,0 0 0 0 0,-11-8 1384 0 0,14 10-941 0 0,-3 1-294 0 0,3-1-145 0 0,-4-1 10 0 0,6-1-17 0 0,-14-5 4 0 0,2 2-1 0 0,11 6 13 0 0,-15-8-1132 0 0,14 7 1900 0 0,-10 3-536 0 0,-13 3-1550 0 0,25-5 864 0 0,0 0 291 0 0,-4 1 198 0 0,4 0 290 0 0,1-1 136 0 0,0 0 34 0 0,0 0-133 0 0,0 0-576 0 0,0 0-250 0 0,0 0-49 0 0,0 0 59 0 0,-1 1 291 0 0,-8 6 414 0 0,8-6-142 0 0,0-1 352 0 0,1 0 34 0 0,0 0-133 0 0,0 0-576 0 0,0 0-250 0 0,0 0-49 0 0,0 0 59 0 0,0 0 355 0 0,0 0 408 0 0,0 0 152 0 0,0 0 34 0 0,0 0-133 0 0,0 0-576 0 0,0 0-250 0 0,0 0-49 0 0,0 0 127 0 0,0 0 574 0 0,-2 0 250 0 0,1 0-398 0 0,-6 1-976 0 0,1 2 907 0 0,0 2 16 0 0,1 2 0 0 0,0 1 0 0 0,3-6 85 0 0,1 0 0 0 0,-1 1 0 0 0,1-1 1 0 0,0 0-1 0 0,0 1 0 0 0,0-1 0 0 0,0 1-85 0 0,0 1 280 0 0,0-3 228 0 0,1-1-133 0 0,0 0-576 0 0,0 0-250 0 0,0 0-49 0 0,0 0 59 0 0,0 0 355 0 0,0 0 408 0 0,0 0 152 0 0,0 0 34 0 0,0 0-133 0 0,0 0-576 0 0,0 0-250 0 0,0 0-49 0 0,0 0 59 0 0,0 0-486 0 0,0 0-3126 0 0,0 0-1365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103 6 6447 0 0,'0'0'142'0'0,"0"0"22"0"0,0 0 13 0 0,0 0 55 0 0,0 0 181 0 0,0 0 78 0 0,0 0 18 0 0,0 0 3 0 0,0 0 0 0 0,0 0 0 0 0,0 0 0 0 0,0 0 0 0 0,0 0 0 0 0,0 0 0 0 0,0 0 0 0 0,0 0-69 0 0,-1 0-294 0 0,-2-1-26 0 0,2 0-38 0 0,0 0-1 0 0,-1 1 1 0 0,1-1-1 0 0,0 1 0 0 0,0-1 1 0 0,-1 1-1 0 0,1 0 0 0 0,0 0 1 0 0,-1 0-1 0 0,1-1 1 0 0,0 1-1 0 0,-1 0 0 0 0,1 1 1 0 0,-1-1-1 0 0,1 0 1 0 0,0 0-1 0 0,-1 0 0 0 0,1 1 1 0 0,0-1-1 0 0,0 1 0 0 0,-1-1 1 0 0,1 1-1 0 0,0 0-84 0 0,-12 6 0 0 0,10-5 0 0 0,1 0 0 0 0,-1-1 0 0 0,1 1 0 0 0,0 0 0 0 0,0 0 0 0 0,0 0 0 0 0,0 1 0 0 0,0-1 0 0 0,0 0 0 0 0,0 1 0 0 0,1 0 0 0 0,-1-1 0 0 0,1 1 0 0 0,0 0 0 0 0,0-1 0 0 0,-1 2 0 0 0,-3 10 0 0 0,4-13 0 0 0,1 0 0 0 0,-1 0 0 0 0,1 0 0 0 0,-1 0 0 0 0,1 0 0 0 0,-1 0 0 0 0,1 1 0 0 0,0-1 0 0 0,0 0 0 0 0,0 0 0 0 0,0 1 0 0 0,-4 22 0 0 0,-4 21 0 0 0,7-34 0 0 0,2-3-64 0 0,4-15-748 0 0,-1-4 304 0 0,-2 0-4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5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667 507 4607 0 0,'0'0'102'0'0,"0"0"20"0"0,0 0 6 0 0,0 0 51 0 0,0 0 213 0 0,0 0 96 0 0,0 0 21 0 0,0 0 3 0 0,0 0 0 0 0,0 0 0 0 0,-1 2 0 0 0,-16 25 2128 0 0,16-24-2629 0 0,-9 7-6 0 0,5-3-5 0 0,-9 15 1648 0 0,10-18-1413 0 0,-1 2-86 0 0,2-5-130 0 0,2-1-19 0 0,0 0 0 0 0,1 0 0 0 0,-1 0 0 0 0,0 0-1 0 0,1 0 1 0 0,-1 0 0 0 0,0 1 0 0 0,0-1 0 0 0,1 0 0 0 0,-1 0-1 0 0,1 1 1 0 0,-1-1 0 0 0,0 1 0 0 0,1-1 0 0 0,-1 0 0 0 0,1 1-1 0 0,-1-1 1 0 0,1 1 0 0 0,-21 14 0 0 0,18-13 0 0 0,1 0 0 0 0,-1-1 0 0 0,0 1 0 0 0,1 0 0 0 0,-1-1 0 0 0,0 0 0 0 0,0 1 0 0 0,0-1 0 0 0,0 0 0 0 0,0-1 0 0 0,-3 1 0 0 0,3 0 0 0 0,0 0 0 0 0,0-1 0 0 0,0 0 0 0 0,1 0 0 0 0,-1 0-1 0 0,0 0 1 0 0,0 0 0 0 0,-2-1 0 0 0,-11-1 73 0 0,8 2 257 0 0,0-1-1 0 0,0-1 0 0 0,0 0 1 0 0,1 0-1 0 0,-1 0 0 0 0,-2-2-329 0 0,1 1 0 0 0,1 0 0 0 0,-1 0 0 0 0,0-1 0 0 0,0-1 0 0 0,7 4 0 0 0,0 0 0 0 0,0 0 0 0 0,0 0 0 0 0,0 0 0 0 0,-1 0 0 0 0,1 0 0 0 0,-2 0 0 0 0,-13-5 0 0 0,-18-15 1883 0 0,26 15-1861 0 0,0-1-1 0 0,1 0 1 0 0,0 0-1 0 0,0 0 1 0 0,1-1 0 0 0,0-1-1 0 0,0 1-21 0 0,-2-3 14 0 0,7 10-14 0 0,-4-9 0 0 0,-4-8 0 0 0,6 12 0 0 0,3 5 0 0 0,1 0 0 0 0,-1 1 0 0 0,1-1 0 0 0,-1 0 0 0 0,1 0 0 0 0,0 1 0 0 0,-1-1 0 0 0,1 0 0 0 0,0 0 0 0 0,0 0 0 0 0,-1 0 0 0 0,1 1 0 0 0,0-1 0 0 0,0 0 0 0 0,0 0 0 0 0,0 0 0 0 0,0 0 0 0 0,0 0 0 0 0,1-1 0 0 0,-1 0 0 0 0,0 1 0 0 0,0-1 0 0 0,0 1 0 0 0,-1-1 0 0 0,1 1 0 0 0,0-1 0 0 0,-1 0 0 0 0,-1-13 0 0 0,-2-18 0 0 0,5 20 0 0 0,-1 9 0 0 0,1 1 0 0 0,-1-1 0 0 0,0 0 0 0 0,0 1 0 0 0,-1-4 0 0 0,0-19 0 0 0,2 22 0 0 0,-1 3 0 0 0,0 0 0 0 0,0 0 0 0 0,0-1 0 0 0,0 1 0 0 0,0 0 0 0 0,0 0 0 0 0,0 0 0 0 0,0-1 0 0 0,-1 1 0 0 0,1 0 0 0 0,0 0 0 0 0,-1 0 0 0 0,-9-50 0 0 0,8 43 0 0 0,1 4 0 0 0,-2-6 0 0 0,1-2 0 0 0,-2-6 0 0 0,0-5 0 0 0,2 10 0 0 0,-1-10 0 0 0,3 20 0 0 0,-1-1 0 0 0,1 1 0 0 0,-1-1 0 0 0,0 1 0 0 0,-1-4 0 0 0,-1-2 0 0 0,1 2 0 0 0,-1 0 0 0 0,3 4 0 0 0,-1 0 0 0 0,0 0 0 0 0,-1 0 0 0 0,1 1 0 0 0,0-1 0 0 0,-1 0 0 0 0,1 0 0 0 0,-1 1 0 0 0,-8-12 0 0 0,9 12 0 0 0,0 0 0 0 0,0 0 0 0 0,-1 0 0 0 0,1 1 0 0 0,-1-1 0 0 0,1 1 0 0 0,-1-1 0 0 0,0 1 0 0 0,0 0 0 0 0,1-1 0 0 0,-1 1 0 0 0,0 0 0 0 0,0 0 0 0 0,0 0 0 0 0,0 0 0 0 0,-3 0 0 0 0,-7-4 0 0 0,10 3 0 0 0,0 1 0 0 0,1 0 0 0 0,-1 0 0 0 0,0 0 0 0 0,0 0 0 0 0,0 0 0 0 0,0 0 0 0 0,0 1 0 0 0,-2-1 0 0 0,0 0 0 0 0,-10-1 0 0 0,12 2 0 0 0,1 0 0 0 0,0 0 0 0 0,1 0 0 0 0,-1 0 0 0 0,0-1 0 0 0,1 1 0 0 0,-1 0 0 0 0,0 0 0 0 0,1 1 0 0 0,-1-1 0 0 0,0 0 0 0 0,1 0 0 0 0,-1 0 0 0 0,0 0 0 0 0,1 1 0 0 0,-1-1 0 0 0,0 0 0 0 0,1 0 0 0 0,-1 1 0 0 0,-1 0 0 0 0,1 0 0 0 0,0-1 0 0 0,0 0 0 0 0,-1 1 0 0 0,1 0 0 0 0,0-1 0 0 0,0 1 0 0 0,0 0 0 0 0,0-1 0 0 0,0 1 0 0 0,0 0 0 0 0,0 0 0 0 0,0 0 0 0 0,1 0 0 0 0,-1 0 0 0 0,0 0 0 0 0,-2 3 0 0 0,-3 3 0 0 0,5-6 0 0 0,0 1 0 0 0,-1-1 0 0 0,1 1 0 0 0,-1-1 0 0 0,1 0 0 0 0,-2 2 0 0 0,-4 1 0 0 0,3 3 0 0 0,2 1-133 0 0,1-6-563 0 0,1-2-257 0 0,0 0-58 0 0,0 0-12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464 278 6447 0 0,'0'0'142'0'0,"0"0"22"0"0,0 0 13 0 0,0 0 123 0 0,0 0 468 0 0,0 0 205 0 0,0 0 41 0 0,0 0-129 0 0,0 0-506 0 0,0 0 37 0 0,0 0 80 0 0,0 0 14 0 0,0 0-67 0 0,-1 1-294 0 0,1 0-133 0 0,-2 2-12 0 0,-8 4-8 0 0,-5 2 76 0 0,14-8 299 0 0,1-1 117 0 0,0 0 21 0 0,0 0-66 0 0,-1 2-294 0 0,0 0-139 0 0,-5 6 0 0 0,-11 3-14 0 0,0-3 4 0 0,7-8 0 0 0,4-1 0 0 0,3 2 0 0 0,0-1 0 0 0,-1 0 0 0 0,1-1 0 0 0,0 1 0 0 0,0 0 0 0 0,-1-1 0 0 0,0 0 0 0 0,-4-1 0 0 0,-2-2 731 0 0,9 3-587 0 0,-1 0 0 0 0,1 1 0 0 0,0-1 0 0 0,0 1 0 0 0,-1 0 0 0 0,1-1 0 0 0,0 1 0 0 0,-2 0-144 0 0,-3-7 165 0 0,-6-2-165 0 0,9 7 0 0 0,0 0 0 0 0,0 0 0 0 0,0 0 0 0 0,1 0 0 0 0,-1-1 0 0 0,0 0 0 0 0,-13-17 0 0 0,10 14 0 0 0,0-1 0 0 0,1 0 0 0 0,-2-3 0 0 0,3 4 0 0 0,-1 0 0 0 0,1 0 0 0 0,-5-4 0 0 0,4 4 0 0 0,-13-19 0 0 0,2 2 0 0 0,3 9 683 0 0,0 0 0 0 0,-1 0-1 0 0,-13-8-682 0 0,17 13 0 0 0,-10-10 0 0 0,12 10 0 0 0,-1 0 0 0 0,-7-4 0 0 0,6 3 0 0 0,8 9 0 0 0,1-1 0 0 0,-1 0 0 0 0,0 0 0 0 0,0 1 0 0 0,0-1 0 0 0,0 1 0 0 0,-1-1 0 0 0,1 1 0 0 0,0 0 0 0 0,0 0 0 0 0,-1 0 0 0 0,1 0 0 0 0,-3 0 0 0 0,-1 0-64 0 0,5 1-273 0 0,1 0-138 0 0,0 0-761 0 0,0 0-3062 0 0,0 0-1316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70 1 6447 0 0,'0'0'142'0'0,"0"0"22"0"0,0 0 13 0 0,-1 0-20 0 0,-3 0-194 0 0,-9 0 4053 0 0,7 7-3779 0 0,5-7-216 0 0,-2 3 141 0 0,1-1-1 0 0,-1 1 1 0 0,1 0 0 0 0,0 0-1 0 0,0 0 1 0 0,0 0-1 0 0,0 0 1 0 0,1 1 0 0 0,-1-1-1 0 0,1 0 1 0 0,0 1-1 0 0,-1 1-161 0 0,-6 40 16 0 0,7-39-16 0 0,0 0 0 0 0,0-1 0 0 0,-1 1 0 0 0,0 1 0 0 0,0 0 0 0 0,0 2 0 0 0,2 0 0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 97 8287 0 0,'0'0'191'0'0,"0"0"26"0"0,0 0 9 0 0,0 0 42 0 0,0 0 158 0 0,0 0 72 0 0,0 0 12 0 0,0 0 2 0 0,0 0 0 0 0,0 0 0 0 0,0 0 0 0 0,0 0-69 0 0,0 0-222 0 0,0 0 166 0 0,0 0 101 0 0,0 0 21 0 0,0 0-66 0 0,0 2-294 0 0,0 5 140 0 0,0 0 0 0 0,0 0 0 0 0,-1 0 0 0 0,-1 0 0 0 0,1 0 0 0 0,-2 5-289 0 0,-1 1 330 0 0,2-6-330 0 0,0-4 0 0 0,1-1 0 0 0,1 1 0 0 0,-1 0 0 0 0,0 0 0 0 0,1 0 0 0 0,-1 1 0 0 0,0 6 0 0 0,1-8 0 0 0,1-2 0 0 0,2-5 0 0 0,2-11 0 0 0,1-2 60 0 0,1-1 1 0 0,1 2-1 0 0,1-3-60 0 0,2-4 1702 0 0,3-9-1702 0 0,-9 14 166 0 0,4-10-167 0 0,-5 24 1 0 0,-3 12 0 0 0,-2 0 0 0 0,0 2 0 0 0,0 0 0 0 0,-1 0 0 0 0,0 0 0 0 0,0 1 0 0 0,1-4 0 0 0,3-11 0 0 0,19-43 0 0 0,-21 48 0 0 0,0 0 0 0 0,0-1 0 0 0,0 1 0 0 0,0 0 0 0 0,0 0 0 0 0,0 0 0 0 0,0 0 0 0 0,0 0 0 0 0,0 0 0 0 0,0 0 0 0 0,0 0 0 0 0,0-1 0 0 0,0 1 0 0 0,0 0 0 0 0,0 0 0 0 0,0 0 0 0 0,0 0 0 0 0,0 0 0 0 0,0 0 0 0 0,0 0 0 0 0,0 0 0 0 0,0 0 0 0 0,0-1 0 0 0,1 1 0 0 0,-1 0 0 0 0,0 0 0 0 0,0 0 0 0 0,0 0 0 0 0,0 0 0 0 0,0 0 0 0 0,0 0 0 0 0,0 0 0 0 0,0 0 0 0 0,0 0 0 0 0,1 0 0 0 0,-1 0 0 0 0,0 0 0 0 0,0 0 0 0 0,0 0 0 0 0,0 0 0 0 0,0 0 0 0 0,0 0 0 0 0,1 0 0 0 0,-6 16 0 0 0,2-7 0 0 0,-1 0 0 0 0,0 0 0 0 0,-2 3 0 0 0,-1 0 0 0 0,6-10 0 0 0,0 0 0 0 0,1-1 0 0 0,-1 1 0 0 0,0 0 0 0 0,0 0 0 0 0,1 0 0 0 0,-1 0 0 0 0,1-1 0 0 0,0 1 0 0 0,-1 1 0 0 0,0 3 0 0 0,0-3-7 0 0,-1 0-223 0 0,2-1-3735 0 0,0-2 2431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8:10.65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110 1 6447 0 0,'0'0'142'0'0,"0"0"22"0"0,0 0 13 0 0,0 0 55 0 0,0 0 181 0 0,0 0 78 0 0,0 0 18 0 0,0 0 3 0 0,0 0 0 0 0,0 0 0 0 0,0 0 0 0 0,0 0-69 0 0,0 0-222 0 0,0 0 166 0 0,0 0 101 0 0,0 0 21 0 0,0 0-66 0 0,0 1-294 0 0,0 3-61 0 0,0 13 1872 0 0,0-9-1944 0 0,3 5-16 0 0,-3-13 0 0 0,0 1 0 0 0,1-1 0 0 0,-1 0 0 0 0,0 0 0 0 0,0 1 0 0 0,0-1 0 0 0,0 0 0 0 0,0 1 0 0 0,0-1 0 0 0,0 0 0 0 0,0 1 0 0 0,0-1 0 0 0,0 0 0 0 0,0 0 0 0 0,0 1 0 0 0,0-1 0 0 0,0 0 0 0 0,0 1 0 0 0,-1-1 0 0 0,1 0 0 0 0,0 0 0 0 0,0 1 0 0 0,0-1 0 0 0,-8 22 0 0 0,6-14 0 0 0,-1 0 0 0 0,0 0 0 0 0,-2 0 0 0 0,-1 0 0 0 0,-15 21 0 0 0,18-23 0 0 0,2-4 0 0 0,0 0 0 0 0,0 0 0 0 0,0 0 0 0 0,0-1 0 0 0,0 1 0 0 0,-1 0 0 0 0,1-1 0 0 0,-1 1 0 0 0,1 0 0 0 0,-7 8 0 0 0,7-7 0 0 0,-5 3 0 0 0,-1-3 0 0 0,-1 1 0 0 0,1 2 0 0 0,1 0 0 0 0,1 2 0 0 0,3-2 0 0 0,4-5 0 0 0,3-3 0 0 0,-2 1 87 0 0,0 0-1 0 0,0 0 1 0 0,0-1-1 0 0,0 1 1 0 0,0-1-1 0 0,0 0 1 0 0,1-1-87 0 0,2-1 325 0 0,-1 0-186 0 0,1 0-1 0 0,-1 0 1 0 0,0-1 0 0 0,-1 0 0 0 0,1 1-1 0 0,-1-2 1 0 0,0 1 0 0 0,4-6-139 0 0,11-15 7 0 0,4-2-7 0 0,-17 21 0 0 0,-1 1 0 0 0,-1 0 0 0 0,0 1 0 0 0,2-4 0 0 0,-4 5-298 0 0,-3 3 775 0 0,-5 3-2901 0 0,5-2-105 0 0,-6 3-2881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8:08.95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234 0 10135 0 0,'0'0'231'0'0,"0"0"29"0"0,0 0 19 0 0,1 2-41 0 0,1 2-176 0 0,-1 0-1 0 0,0 1 1 0 0,0-1 0 0 0,0 0-1 0 0,0 1 1 0 0,-1-1-1 0 0,1 0 1 0 0,-1 1-1 0 0,0-1 1 0 0,0 0-1 0 0,-1 1 1 0 0,0 3-62 0 0,-3 11 601 0 0,0-1 0 0 0,-4 8-601 0 0,5-18 99 0 0,-19 52 1413 0 0,-2-1 0 0 0,-14 21-1512 0 0,-14 34 1152 0 0,28-58-1194 0 0,5-14-367 0 0,2 2 0 0 0,-8 37 409 0 0,24-79-1144 0 0,1-2-2676 0 0,0 0-1148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12.6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766 3437 1839 0 0,'0'0'240'0'0,"0"0"335"0"0,0 0 141 0 0,0 0 27 0 0,0 0-57 0 0,0 0-267 0 0,0 0-119 0 0,0 0-20 0 0,0 0-11 0 0,0 0-18 0 0,0 0-10 0 0,0 0-1 0 0,0 0-5 0 0,0 0-23 0 0,0 0-11 0 0,0 0-1 0 0,0 0 4 0 0,0 0 18 0 0,0 0 8 0 0,0 0 2 0 0,0 0 4 0 0,0 0 16 0 0,0 0 4 0 0,0 0 0 0 0,0 0-5 0 0,0 0-23 0 0,0 0-11 0 0,0 0-1 0 0,2 2 4 0 0,6 9 253 0 0,-5-7-380 0 0,0-1 0 0 0,-1 1 0 0 0,1-1 0 0 0,1 0 0 0 0,-1 0 0 0 0,0 0 0 0 0,1 0-1 0 0,-1 0 1 0 0,1-1 0 0 0,0 1 0 0 0,0-1 0 0 0,1 0-93 0 0,6 2 202 0 0,27 9 476 0 0,34 6-678 0 0,-31-12 40 0 0,0-2 0 0 0,20 0-40 0 0,-33-5 26 0 0,10 0 12 0 0,14 3 277 0 0,13-2-315 0 0,-42-1 53 0 0,5-2 162 0 0,-1-1 1 0 0,-1-1-1 0 0,1-1 0 0 0,23-8-215 0 0,-7 3 139 0 0,-13 0-46 0 0,-21 6-52 0 0,-1 1 1 0 0,9-1-42 0 0,14-4 80 0 0,1-2-1 0 0,-2 0 0 0 0,10-7-79 0 0,5-1 61 0 0,-37 15-15 0 0,1-2 0 0 0,7-4-46 0 0,10-6 89 0 0,-2 4-36 0 0,-8 3 31 0 0,0 1 1 0 0,12-3-85 0 0,6-2 118 0 0,1-1 1 0 0,-2-1 0 0 0,12-8-119 0 0,9-5 184 0 0,-34 17-131 0 0,-16 8-38 0 0,0 0 1 0 0,0 0-1 0 0,0 0 1 0 0,0-1-1 0 0,0 0 1 0 0,0 1-1 0 0,-1-1 1 0 0,2-2-16 0 0,11-12 80 0 0,7-7 53 0 0,-6 8-21 0 0,-14 13-82 0 0,0-1-1 0 0,0 0 0 0 0,-1 1 1 0 0,1-3-30 0 0,11-13 80 0 0,-4 5-11 0 0,0 0 1 0 0,-1 0 0 0 0,0-1-1 0 0,-1-1 1 0 0,4-11-70 0 0,-8 18 28 0 0,-2 5 0 0 0,-1 1 0 0 0,1-1 0 0 0,0 1 0 0 0,0-1 0 0 0,3-2-28 0 0,-4 5 2 0 0,0 0 0 0 0,-1 0 0 0 0,1 1 0 0 0,-1-1 0 0 0,1 0 0 0 0,-1 0 0 0 0,1 0 0 0 0,-1 0 0 0 0,1 0 0 0 0,-1-1-2 0 0,4-10 81 0 0,0 1 0 0 0,6-10-81 0 0,-8 16-4 0 0,6-19 66 0 0,-7 19-61 0 0,0 1 0 0 0,0 0 1 0 0,0 0-1 0 0,1 0 0 0 0,0 0 1 0 0,0 0-1 0 0,1-2-1 0 0,0 1 16 0 0,-1 0-1 0 0,1 1 1 0 0,-1-1 0 0 0,0-1 0 0 0,1-4-16 0 0,-1 4 23 0 0,0-1 0 0 0,0 1 0 0 0,1 0 0 0 0,0-1-23 0 0,0 2 20 0 0,-1 0 1 0 0,0 0 0 0 0,0 0 0 0 0,0-2-21 0 0,-1 2 22 0 0,0 0 1 0 0,1 0-1 0 0,0 1 0 0 0,0-1 0 0 0,2-2-22 0 0,-2 4 19 0 0,0-1-1 0 0,0 1 0 0 0,0-1 1 0 0,-1 0-1 0 0,1 0 0 0 0,-1 0 1 0 0,0 0-1 0 0,0-1-18 0 0,12-40 88 0 0,-12 42-82 0 0,0 1 0 0 0,0-1-1 0 0,0 0 1 0 0,0 1 0 0 0,1-1 0 0 0,1-2-6 0 0,-2 3 3 0 0,1-1 0 0 0,-1 0 0 0 0,1 0 0 0 0,-1 0 0 0 0,0 0 0 0 0,0 0-3 0 0,4-12 0 0 0,-4 12 0 0 0,0 0 0 0 0,0 0 0 0 0,0-1 0 0 0,0 1 0 0 0,-1 0 0 0 0,1 0 0 0 0,-1-2 0 0 0,0 2 0 0 0,0-3 12 0 0,0 0-1 0 0,1 0 0 0 0,0-4-11 0 0,2-2 15 0 0,0 0 0 0 0,3-5-15 0 0,-4 8 0 0 0,-1 6 2 0 0,0 0-1 0 0,0-1 1 0 0,0 1-1 0 0,0 0 1 0 0,0 0-1 0 0,1 0 1 0 0,0-2-2 0 0,8-14 49 0 0,-6 12-39 0 0,-1 1 0 0 0,0-1-1 0 0,0 0 1 0 0,0 0 0 0 0,-1-1 0 0 0,0 1-1 0 0,1-7-9 0 0,-3 11 1 0 0,1 0 0 0 0,-1 0 0 0 0,1 1 0 0 0,0-1 0 0 0,0 0 0 0 0,-1 1 0 0 0,2-1 0 0 0,-1 1 0 0 0,0-1 0 0 0,0 1 0 0 0,1-1-1 0 0,5-8 43 0 0,-6 7-42 0 0,0 0 1 0 0,1 0 0 0 0,-1 0 0 0 0,-1-1 0 0 0,1 1 0 0 0,-1-1-2 0 0,7-33-1 0 0,5-12 1 0 0,-11 47 0 0 0,0-1 0 0 0,-1 0 0 0 0,0 1 0 0 0,0-1 0 0 0,0-3 0 0 0,0 3 0 0 0,0 0 0 0 0,0 0 0 0 0,1 0 0 0 0,-1 0 0 0 0,1-1 0 0 0,7-29 64 0 0,0-12-64 0 0,-7 36 0 0 0,6-26 0 0 0,-3 12 0 0 0,-4 18 0 0 0,1 0 0 0 0,0 1 0 0 0,1-1 0 0 0,-1 0 0 0 0,1 0 0 0 0,-1 0 0 0 0,0 0 0 0 0,0 0 0 0 0,0 0 0 0 0,-1 0 0 0 0,0-6 0 0 0,0 8 0 0 0,1 0 0 0 0,-1 0 0 0 0,1 0 0 0 0,0 0 0 0 0,0 0 0 0 0,0 1 0 0 0,0-1 0 0 0,-1 1 0 0 0,1-1 0 0 0,-1 1 0 0 0,1-1 0 0 0,-1-2 0 0 0,0 1 0 0 0,0 0 0 0 0,0 0 0 0 0,1 1 0 0 0,0-1 0 0 0,0-2 0 0 0,1 1 0 0 0,-1 0 0 0 0,0 1 0 0 0,-1-7 0 0 0,1-33 64 0 0,5-25-64 0 0,1-42 0 0 0,-5 58 0 0 0,-1 3 0 0 0,-4-19 0 0 0,1-12 0 0 0,1 66 0 0 0,-1 0 0 0 0,0 0 0 0 0,-1 1 0 0 0,-2-6 0 0 0,-1 2 0 0 0,4 11 0 0 0,-1 0 0 0 0,1-1 0 0 0,0-3 0 0 0,0-13 0 0 0,-2 1 0 0 0,-5-22 0 0 0,5 27 0 0 0,3 13 0 0 0,0 1 0 0 0,0 0 0 0 0,-1 0 0 0 0,0-1 0 0 0,-1-3 0 0 0,0 0 0 0 0,0 1 0 0 0,0-1 0 0 0,2-1 0 0 0,-2-2 0 0 0,2 4 10 0 0,-1 1 0 0 0,0-1 0 0 0,-1 1 0 0 0,1 0 0 0 0,-4-5-10 0 0,-3-8 14 0 0,-2-7-14 0 0,-10-16 0 0 0,9 19 0 0 0,-9-24 0 0 0,19 42 0 0 0,1 0-1 0 0,0 0 0 0 0,0 0 1 0 0,0-1 0 0 0,0 1 3 0 0,1 1 0 0 0,-2-1 1 0 0,1 0-1 0 0,-2-4-3 0 0,-15-28 52 0 0,6 14-40 0 0,6 11 15 0 0,-1 1-1 0 0,-1 1 1 0 0,-8-11-27 0 0,-12-18 37 0 0,9 12-42 0 0,-1 0-1 0 0,-6-5 6 0 0,-13-15-5 0 0,-15-18 5 0 0,10 15 0 0 0,30 35 0 0 0,0 2 0 0 0,-1 0 0 0 0,-1 0 0 0 0,-14-9 0 0 0,7 6 0 0 0,-19-13 0 0 0,-1 3 0 0 0,-1 2 0 0 0,-7-2 0 0 0,-20-11 12 0 0,49 27 41 0 0,-1 2 0 0 0,0 0 0 0 0,-1 1-1 0 0,-21-3-52 0 0,-20-7 161 0 0,-24-6 26 0 0,75 21-160 0 0,0 0 1 0 0,0 1-1 0 0,0 1 0 0 0,-9 0-27 0 0,-3-1 16 0 0,-10 1 34 0 0,-31 4-50 0 0,23-1 14 0 0,21-1-14 0 0,1 2 0 0 0,-1 0 0 0 0,-1 2 0 0 0,-64 17 0 0 0,63-15 0 0 0,16-5 0 0 0,1 1 0 0 0,1 0 0 0 0,-1 1 0 0 0,0-1 0 0 0,1 2 0 0 0,-3 0 0 0 0,0 1 0 0 0,-1 0 0 0 0,-6 1 0 0 0,6-2 0 0 0,0 1 0 0 0,-4 2 0 0 0,1 1 0 0 0,-15 9 0 0 0,0 1 0 0 0,1 1 0 0 0,-8 10 0 0 0,-3 6 0 0 0,-79 69 0 0 0,106-94-14 0 0,-1 1 0 0 0,1 1 0 0 0,-5 7 14 0 0,-17 18-22 0 0,20-22 22 0 0,1 0 0 0 0,-10 15 0 0 0,13-17 0 0 0,-6 9 0 0 0,-3 10 0 0 0,5-9 0 0 0,-6 7 0 0 0,-5 4-3 0 0,1 2-1 0 0,1 0 1 0 0,-2 11 3 0 0,2-1-55 0 0,7-15 56 0 0,1 1-1 0 0,0 4 0 0 0,-29 80 1 0 0,24-65-55 0 0,-20 63 43 0 0,10-16 11 0 0,-10 28 0 0 0,31-95 0 0 0,1-1 0 0 0,-1 12 0 0 0,1-1-53 0 0,1-8 50 0 0,2 0 1 0 0,1 0-1 0 0,1 0 0 0 0,2 22 3 0 0,0 61-64 0 0,0-80 64 0 0,1-23 0 0 0,0-1 0 0 0,0 1 0 0 0,1-1 0 0 0,7 87 0 0 0,-1-4 0 0 0,0-44 0 0 0,2-1 0 0 0,10 25 0 0 0,-3-4 0 0 0,-10-43 0 0 0,1 0 0 0 0,5 11 0 0 0,35 89 0 0 0,-6-23 30 0 0,-12-32 16 0 0,-20-43 11 0 0,-7-24-45 0 0,0 1-1 0 0,1-1 0 0 0,0 1 0 0 0,0-1 1 0 0,2 4-12 0 0,10 15 11 0 0,-1 5-11 0 0,9 14-1 0 0,-2-3 1 0 0,-10-19 0 0 0,11 16 0 0 0,-6-9 0 0 0,-9-17 0 0 0,7 10 0 0 0,-7-13 4 0 0,35 47 56 0 0,-38-51-54 0 0,0 0 0 0 0,0 1 0 0 0,-1-1 0 0 0,0 1 1 0 0,0 0-1 0 0,0 0 0 0 0,0 6-6 0 0,0-3 14 0 0,1-1-1 0 0,-1 1 1 0 0,4 3-14 0 0,6 14 59 0 0,-7-14-47 0 0,7 11-12 0 0,5 6 52 0 0,-12-19-49 0 0,0 0-1 0 0,1-1 0 0 0,0 0 1 0 0,1 0-1 0 0,7 7-2 0 0,-13-15 1 0 0,104 94 67 0 0,-80-75-52 0 0,1-1 0 0 0,1-1 0 0 0,8 3-16 0 0,2 1 20 0 0,-16-10 2 0 0,0 0 0 0 0,2-1-22 0 0,-6-4-12 0 0,54 25-3148 0 0,47 29 3160 0 0,-95-48-6116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17.0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1403 117 3223 0 0,'0'0'347'0'0,"0"0"245"0"0,1-2 105 0 0,0-39 1906 0 0,-1 38-2546 0 0,0 0 1 0 0,-1 0-1 0 0,1 0 0 0 0,-1 0 1 0 0,1 0-1 0 0,-1 0 0 0 0,0 0 1 0 0,0 0-1 0 0,0 0 0 0 0,-1 0 1 0 0,1 0-1 0 0,-1 1 0 0 0,0-2-57 0 0,0 2 25 0 0,0 0 0 0 0,0 0 0 0 0,0 0 0 0 0,0 1 0 0 0,0-1 0 0 0,0 0 0 0 0,-1 1-1 0 0,1-1 1 0 0,-1 1-25 0 0,1 0 80 0 0,-7-3 104 0 0,4 2-118 0 0,0 0 0 0 0,0 0 0 0 0,-1 1 0 0 0,1 0-1 0 0,0 0 1 0 0,0 1 0 0 0,-1-1 0 0 0,1 1 0 0 0,0 0-1 0 0,0 1 1 0 0,-5 0-66 0 0,-15 0 380 0 0,17-1-258 0 0,0 1-1 0 0,0 0 1 0 0,0 0 0 0 0,1 1-1 0 0,-1 0 1 0 0,0 1-1 0 0,1-1 1 0 0,-1 2-122 0 0,-3 0 108 0 0,1 2 0 0 0,-1-1 0 0 0,1 2-1 0 0,1-1 1 0 0,-3 3-108 0 0,-18 14 216 0 0,4-3 44 0 0,-3 4-260 0 0,-35 29 342 0 0,40-34-333 0 0,1 0 0 0 0,1 2 1 0 0,-9 10-10 0 0,-33 38-14 0 0,45-48 14 0 0,1 1 0 0 0,1 1 0 0 0,1 1 0 0 0,-24 30 0 0 0,-21 29 0 0 0,-16 34 0 0 0,8 0 0 0 0,35-57 0 0 0,-4 12 65 0 0,4 1 1 0 0,-1 10-66 0 0,-7 18 48 0 0,-10 14-18 0 0,-41 96 65 0 0,57-119-39 0 0,-6 31-56 0 0,5-10 0 0 0,33-100 14 0 0,1-1 1 0 0,1 1-1 0 0,-1 13-14 0 0,-3 16 21 0 0,-2-7-3 0 0,1-3 28 0 0,0 5-46 0 0,-3 47 54 0 0,2 50-54 0 0,7-92 10 0 0,-1-4 64 0 0,4 33-74 0 0,0-19 48 0 0,-2-31 21 0 0,1 0 0 0 0,4 18-69 0 0,3 2 85 0 0,2-1 0 0 0,2 0 0 0 0,1-1-1 0 0,3 0 1 0 0,7 13-85 0 0,-11-30 59 0 0,12 15-59 0 0,4 8 25 0 0,72 111 88 0 0,-59-95-71 0 0,-9-17 80 0 0,2-1 0 0 0,29 26-122 0 0,-57-61 12 0 0,15 12 74 0 0,1 0 0 0 0,0-2 0 0 0,1 0 0 0 0,10 5-86 0 0,-12-11 132 0 0,0-1 1 0 0,1 0-1 0 0,23 6-132 0 0,-28-11 66 0 0,0-2 0 0 0,0-1 0 0 0,0 0 0 0 0,0-1 0 0 0,1 0-66 0 0,6 0 70 0 0,13 1 96 0 0,1-3-1 0 0,35-3-165 0 0,-54 2 55 0 0,13-2 65 0 0,0-2 0 0 0,0-1 0 0 0,-1-1 1 0 0,30-11-121 0 0,118-52 283 0 0,-175 68-281 0 0,127-58 82 0 0,2-6 17 0 0,-97 46-59 0 0,-1-2-1 0 0,19-16-41 0 0,-35 23 5 0 0,112-92 128 0 0,-56 44-68 0 0,0-2-45 0 0,21-17 97 0 0,-43 38 25 0 0,-2-3-1 0 0,0-3-141 0 0,-10 3 85 0 0,-2-1 1 0 0,-2-3-1 0 0,-3-1 0 0 0,17-33-85 0 0,-18 22 81 0 0,22-37-7 0 0,29-49-10 0 0,-68 116-38 0 0,-2 0 1 0 0,9-33-27 0 0,3-7 11 0 0,0 5 96 0 0,7-35-107 0 0,-22 64 12 0 0,37-149 120 0 0,-41 151-45 0 0,-1-2-1 0 0,-2 1 1 0 0,-2-1-1 0 0,-1 0-86 0 0,-3-3 67 0 0,-2 1 1 0 0,-1 0-1 0 0,-3 0 0 0 0,-1 1 1 0 0,-1 0-1 0 0,-3 0 0 0 0,-1 1 0 0 0,-2 1 1 0 0,-7-10-68 0 0,-52-92-843 0 0,49 98 636 0 0,-2 0 1 0 0,-7-5 206 0 0,-6-6 690 0 0,-55-66 462 0 0,72 91-1025 0 0,-2 2 1 0 0,0 1 0 0 0,-8-3-128 0 0,-12-7 111 0 0,-1 1 0 0 0,-2 2 0 0 0,-2 3-1 0 0,0 2 1 0 0,-2 2 0 0 0,-17-3-111 0 0,7 7 184 0 0,-2 2 0 0 0,-24-1-184 0 0,-133-15 432 0 0,163 28-326 0 0,-21 3-106 0 0,55 3-22 0 0,1 2 0 0 0,-1 1 1 0 0,1 1-1 0 0,-16 5 22 0 0,1 2-1127 0 0,0 2 1 0 0,1 2-1 0 0,-20 11 1127 0 0,21-8-6567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20.0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1340 29 6447 0 0,'0'0'298'0'0,"0"0"-10"0"0,0 0-118 0 0,0 0 206 0 0,0-1 111 0 0,0-1-406 0 0,0 1-1 0 0,0 0 1 0 0,-1 0 0 0 0,1 0 0 0 0,0 0-1 0 0,0 0 1 0 0,-1 0 0 0 0,1 0-1 0 0,-1 0 1 0 0,1 0 0 0 0,-1 0-1 0 0,1 0 1 0 0,-1 1 0 0 0,0-1 0 0 0,1 0-1 0 0,-1 0 1 0 0,0 0 0 0 0,0 1-1 0 0,0-1-80 0 0,0 0 512 0 0,-7-2 443 0 0,4 1-850 0 0,-5-1-40 0 0,-10 4-70 0 0,9 0 192 0 0,1 0-1 0 0,-1 1 0 0 0,1 1 0 0 0,0 0 0 0 0,0 0 0 0 0,0 0 1 0 0,0 1-1 0 0,1 1 0 0 0,-1-1 0 0 0,1 2 0 0 0,-5 3-186 0 0,-138 107 2048 0 0,29-19-1605 0 0,75-59 404 0 0,-21 19-105 0 0,4 4-734 0 0,3 2 0 0 0,-9 16-8 0 0,10-2 0 0 0,4 2 0 0 0,-36 70 0 0 0,13-1 0 0 0,35-61 0 0 0,-36 75 0 0 0,59-117 0 0 0,-4 16 0 0 0,6-13 0 0 0,-3 11 0 0 0,1 2 0 0 0,-7 43 0 0 0,10-18 0 0 0,-3 60 0 0 0,17-101 0 0 0,2 0 0 0 0,2 11 0 0 0,0-3 0 0 0,-1-24 0 0 0,3 25 0 0 0,1-1 0 0 0,-1-18 0 0 0,2 7 0 0 0,1-8 84 0 0,0 3 1272 0 0,6 21-1356 0 0,-2-24 152 0 0,1-1 0 0 0,1 0 0 0 0,2-1 0 0 0,13 24-152 0 0,1-9 0 0 0,1-1 0 0 0,3-1 0 0 0,34 38 0 0 0,-26-42 0 0 0,3-1 0 0 0,1-1 0 0 0,3-2 0 0 0,-15-12-141 0 0,2-1-1 0 0,1-2 0 0 0,1-1 1 0 0,0-2-1 0 0,2-2 1 0 0,0-1-1 0 0,1-1 1 0 0,0-2-1 0 0,1-2 0 0 0,1-2 1 0 0,5-1 141 0 0,-28-5 285 0 0,11 2 139 0 0,1-2 0 0 0,0-1 0 0 0,7-1-424 0 0,-15-1 0 0 0,0-1 0 0 0,-1-1 0 0 0,1-1 0 0 0,0-1 0 0 0,17-6 0 0 0,20-8 0 0 0,-16 5 0 0 0,35-16 0 0 0,-38 12 0 0 0,118-55 0 0 0,-109 47 0 0 0,-1-2 0 0 0,8-8 0 0 0,152-117 0 0 0,-172 125 0 0 0,4-2 0 0 0,21-21 0 0 0,13-15 0 0 0,18-16 0 0 0,-70 59 0 0 0,0 0 0 0 0,-2-1 0 0 0,1-3 0 0 0,15-25 0 0 0,-2-1 0 0 0,-3-2 0 0 0,15-35 0 0 0,-32 60 0 0 0,-1 2 0 0 0,-1 0 0 0 0,2-9 0 0 0,-9 25 0 0 0,11-41 0 0 0,3-24 0 0 0,-16 65 0 0 0,30-175 0 0 0,-29 162 0 0 0,3-26 0 0 0,-2 1 0 0 0,-1-36 0 0 0,-4 53 0 0 0,-9-189 0 0 0,-11 2 0 0 0,15 174 0 0 0,-2-12 0 0 0,-2 1 0 0 0,-10-32 0 0 0,7 49 345 0 0,-1 0 0 0 0,-2 0 0 0 0,-2 2 1 0 0,-1 0-1 0 0,-4-1-345 0 0,-5-5 255 0 0,-2 1 0 0 0,-2 1 0 0 0,-32-31-255 0 0,21 28 779 0 0,-2 2 0 0 0,-38-28-779 0 0,62 54 7 0 0,-1 2 0 0 0,0 0-1 0 0,-1 1 1 0 0,0 1 0 0 0,-1 2-1 0 0,-1 0 1 0 0,-19-4-7 0 0,15 6-85 0 0,0 2 0 0 0,-1 2-1 0 0,1 0 1 0 0,-1 2 0 0 0,-18 1 85 0 0,22 2-1209 0 0,1 2 1 0 0,-1 0 0 0 0,1 2-1 0 0,-3 1 1209 0 0,-14 6-6820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22.2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767 4 6447 0 0,'0'0'142'0'0,"0"0"22"0"0,0 0 13 0 0,-1 0-20 0 0,-19-3-50 0 0,19 3 274 0 0,-7 4 619 0 0,7-3-940 0 0,0-1 0 0 0,0 0 0 0 0,0 1 0 0 0,0-1-1 0 0,0 0 1 0 0,0 0 0 0 0,0 0 0 0 0,0 0 0 0 0,0 0-1 0 0,1 0 1 0 0,-2 0-60 0 0,1 0 107 0 0,0 0 0 0 0,0 0 0 0 0,0 0 0 0 0,0 0 0 0 0,0 0 0 0 0,0 0 0 0 0,0 0 0 0 0,0 0 0 0 0,1 1 0 0 0,-1-1-1 0 0,0 0 1 0 0,0 1 0 0 0,-1 0-107 0 0,-2 1 167 0 0,-1 0-1 0 0,1-1 1 0 0,-1 1 0 0 0,0-1-1 0 0,-2 1-166 0 0,1-1 405 0 0,-1 1 0 0 0,1 0 0 0 0,-2 1-405 0 0,-7 3 371 0 0,-6 2-134 0 0,15-4 66 0 0,-1-1-1 0 0,1 0 0 0 0,-7 1-302 0 0,7-2 228 0 0,0 0 1 0 0,0 1-1 0 0,1-1 0 0 0,-1 1 0 0 0,-2 2-228 0 0,-28 16 0 0 0,7-5 0 0 0,12-6 410 0 0,0 1-1 0 0,1 1 1 0 0,0 1 0 0 0,1 0-1 0 0,-11 13-409 0 0,0 2 0 0 0,15-17 0 0 0,0 0 0 0 0,0 2 0 0 0,0 1 0 0 0,-6 10 0 0 0,3-5 0 0 0,1 1 0 0 0,-4 8 0 0 0,-7 16 0 0 0,11-22 0 0 0,1 1 0 0 0,-4 11 0 0 0,-10 34 0 0 0,4 2 0 0 0,2 0 0 0 0,3 1 0 0 0,4 1 0 0 0,0 21 0 0 0,0 33 0 0 0,1-18 0 0 0,0-7 0 0 0,-1 31-185 0 0,-3 28 1307 0 0,13-104-11 0 0,3 47-1111 0 0,5-32 0 0 0,3 0 0 0 0,8 24 0 0 0,13 35 0 0 0,8 46 0 0 0,-28-120 0 0 0,-4-17 0 0 0,3-1 0 0 0,4 12 0 0 0,5 10 0 0 0,5 14 0 0 0,4 3 0 0 0,-11-31 0 0 0,-10-29 0 0 0,1-1 0 0 0,0 0 0 0 0,1-1 0 0 0,4 7 0 0 0,-2-8 0 0 0,56 90 0 0 0,-59-97 0 0 0,0 0 0 0 0,0-1 0 0 0,1 0 0 0 0,0-1 0 0 0,0 1 0 0 0,0-1 0 0 0,1 0 0 0 0,3 1 0 0 0,5 4 0 0 0,1 0 0 0 0,1 0 0 0 0,0-1 0 0 0,0-1 0 0 0,1 0 0 0 0,0-2 0 0 0,15 4 0 0 0,-4-1 0 0 0,-23-6 0 0 0,0 0 0 0 0,1-1 0 0 0,-1-1 0 0 0,4 2 0 0 0,13 0 0 0 0,-12-1 0 0 0,1-1 0 0 0,7 1 0 0 0,-6-2 0 0 0,-9 0 0 0 0,0 1 0 0 0,0-2 0 0 0,0 1 0 0 0,-1 0 0 0 0,1-1 0 0 0,0 0 0 0 0,5-1 0 0 0,-7 1 0 0 0,1 1 0 0 0,-1-1 0 0 0,1 0 0 0 0,-1-1 0 0 0,0 1 0 0 0,1-1 0 0 0,-1 1 0 0 0,11-7 0 0 0,-10 6 0 0 0,1 0 0 0 0,-1-1 0 0 0,0 0 0 0 0,0 0 0 0 0,1-1 0 0 0,2-3 0 0 0,-1 0 0 0 0,0 0 0 0 0,0-1 0 0 0,3-6 0 0 0,6-8 0 0 0,-10 14 0 0 0,0 0 0 0 0,-1 0 0 0 0,0 0 0 0 0,2-5 0 0 0,4-11 0 0 0,31-56 0 0 0,-16 37 0 0 0,-18 32 0 0 0,0-1 0 0 0,0 0 0 0 0,-1 0 0 0 0,-1 0 0 0 0,0-3 0 0 0,7-12 0 0 0,-9 21 0 0 0,-1 0 0 0 0,1 0 0 0 0,-1 0 0 0 0,-1 0 0 0 0,2-3 0 0 0,4-23 0 0 0,10-29 0 0 0,-7 28 0 0 0,3-21 0 0 0,-10 40 0 0 0,0 1 0 0 0,1 0 0 0 0,0 0 0 0 0,5-10 0 0 0,1-2 0 0 0,-2 0 0 0 0,6-24 0 0 0,-3 9 0 0 0,-6 18 0 0 0,1-9 0 0 0,4-17 0 0 0,2 2 0 0 0,-3 0 0 0 0,-2 0 0 0 0,-1-1 0 0 0,-3-5 0 0 0,-1 23 0 0 0,3-6 0 0 0,1-18 0 0 0,1-16 0 0 0,4-1 0 0 0,5-8 0 0 0,-1 0 0 0 0,-9 38 0 0 0,-1-1 0 0 0,-2-12 0 0 0,-2-82 0 0 0,-1 81 0 0 0,-1-16 0 0 0,2-61 0 0 0,-3 29 0 0 0,0 68 0 0 0,1 4 0 0 0,-2 0 0 0 0,-1 0 0 0 0,-1 0 0 0 0,-2 0 0 0 0,-1 1 0 0 0,-7-16 0 0 0,4 14 0 0 0,0 1 0 0 0,-1 0 0 0 0,-1 1 0 0 0,-17-24 0 0 0,18 33 64 0 0,6 9 280 0 0,-1 0 0 0 0,0 1 0 0 0,-1 0 0 0 0,-6-7-344 0 0,-20-17 304 0 0,-2 1 0 0 0,-36-26-304 0 0,49 44 410 0 0,0 1-1 0 0,-1 1 1 0 0,-1 1 0 0 0,0 2-1 0 0,-9-3-409 0 0,26 10-126 0 0,1 1-1 0 0,-1 0 1 0 0,0 0 0 0 0,0 1-1 0 0,0 0 1 0 0,0 0-1 0 0,-1 1 1 0 0,1 0 0 0 0,0 1-1 0 0,0-1 1 0 0,0 2-1 0 0,0-1 1 0 0,0 1 0 0 0,1 0-1 0 0,-3 1 127 0 0,8-1-134 0 0,-1-1-1 0 0,0 1 0 0 0,0-1 1 0 0,1 1-1 0 0,-1 0 0 0 0,1 0 1 0 0,0 0-1 0 0,-1 0 0 0 0,1 1 1 0 0,-2 2 134 0 0,-2 4-1710 0 0,-1 0 0 0 0,0 4 1710 0 0,-2 2-1635 0 0,7-12 100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25.74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494 4 8287 0 0,'0'0'191'0'0,"0"0"26"0"0,0 0 9 0 0,-1 0 42 0 0,-7 0 893 0 0,0 1-1 0 0,1 0 1 0 0,-6 1-1161 0 0,13-2 49 0 0,-1 0-1 0 0,1 1 0 0 0,-1-1 0 0 0,1 0 1 0 0,-1 0-1 0 0,1 1 0 0 0,-1-1 1 0 0,1 0-1 0 0,-1 1 0 0 0,1-1 0 0 0,0 0 1 0 0,-1 1-1 0 0,1-1 0 0 0,0 0 0 0 0,-1 1 1 0 0,1-1-1 0 0,0 1 0 0 0,-1 0-48 0 0,0 0 155 0 0,-48 48 1031 0 0,18-19-740 0 0,28-28-364 0 0,1 1 0 0 0,0-1 0 0 0,-1 0 0 0 0,0 0 0 0 0,1 0 0 0 0,-1 0 0 0 0,0 0 0 0 0,0 0 0 0 0,0-1-1 0 0,0 0 1 0 0,0 1 0 0 0,0-1 0 0 0,-1 0 0 0 0,1-1 0 0 0,0 1 0 0 0,-1-1 0 0 0,1 1 0 0 0,0-1 0 0 0,-1 0 0 0 0,1 0 0 0 0,0 0-1 0 0,-1-1 1 0 0,1 1 0 0 0,0-1 0 0 0,-3 0-82 0 0,-40-16 13 0 0,-38-19-13 0 0,-11-5-146 0 0,45 24-2514 0 0,40 9 1637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26.9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495 164 1375 0 0,'0'0'66'0'0,"0"-2"-8"0"0,5-56 4769 0 0,-1 36-4323 0 0,-3 19-304 0 0,-2 1-73 0 0,0-19 59 0 0,1 19-100 0 0,-1 0-24 0 0,-12-17 93 0 0,11 17-18 0 0,2 2-1 0 0,-2 0 15 0 0,-14-8 292 0 0,15 7-205 0 0,-1 0 13 0 0,-6-2 45 0 0,7 2 21 0 0,-2 0 3 0 0,-3 0-135 0 0,-9-3 365 0 0,0 0 0 0 0,-1 2 0 0 0,1 0-1 0 0,-5 0-549 0 0,-14 2 436 0 0,1 2-1 0 0,0 1 0 0 0,0 2 0 0 0,0 1 0 0 0,-1 2-435 0 0,9-2 44 0 0,10-2-5 0 0,0 0-1 0 0,1 0 1 0 0,-13 7-39 0 0,20-8-576 0 0,0 0-1 0 0,0 1 1 0 0,1 0-1 0 0,0 0 0 0 0,-1 1 1 0 0,2 0-1 0 0,-6 4 577 0 0,-4 10-4564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29.1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116 251 6591 0 0,'0'0'299'0'0,"0"0"-4"0"0,-1-2-189 0 0,-1-16 202 0 0,1 16 22 0 0,1 0 12 0 0,-6-27 433 0 0,6 28-574 0 0,0 1-18 0 0,0-3-72 0 0,-1-2-375 0 0,0-7 1399 0 0,1 12-1121 0 0,0 0 0 0 0,-1 0-1 0 0,1 0 1 0 0,0 0 0 0 0,0 0 0 0 0,0 0 0 0 0,0 0 0 0 0,0 0 0 0 0,0 0 0 0 0,0 0-1 0 0,0 0 1 0 0,0 0 0 0 0,0 0 0 0 0,0 0 0 0 0,0 0 0 0 0,0 0 0 0 0,0 0-1 0 0,0 0 1 0 0,0 0 0 0 0,-1 0 0 0 0,1 0 0 0 0,0 0 0 0 0,0 0 0 0 0,0 0-1 0 0,0 0 1 0 0,0 0 0 0 0,0 0 0 0 0,0 0 0 0 0,0 0 0 0 0,0 0 0 0 0,0 0-1 0 0,0 0 1 0 0,0 0 0 0 0,0 0 0 0 0,0 0 0 0 0,0 0 0 0 0,0 0 0 0 0,0 0 0 0 0,0 0-1 0 0,0 0 1 0 0,-1 0 0 0 0,1 0 0 0 0,0 0 0 0 0,0 1 0 0 0,0-1 0 0 0,0 0-1 0 0,0 0 1 0 0,0 0 0 0 0,0 0 0 0 0,0 0 0 0 0,0 0 0 0 0,0 0 0 0 0,0 0-1 0 0,0 0-13 0 0,-4 10 383 0 0,-1 7-44 0 0,0 0 0 0 0,0 1-1 0 0,0 11-338 0 0,3-14 219 0 0,-1 0 0 0 0,-1-1 0 0 0,-5 13-219 0 0,4-10 231 0 0,0 0 0 0 0,-2 13-231 0 0,-14 104 688 0 0,18-109-481 0 0,0 7-207 0 0,-2 18 153 0 0,1-16-98 0 0,0 1 0 0 0,3 0 0 0 0,1 0-1 0 0,1 0 1 0 0,2 0 0 0 0,5 20-55 0 0,-6-43 0 0 0,1 2 0 0 0,-1-1 0 0 0,3 3 0 0 0,-4-12 0 0 0,1 1 0 0 0,0-1 0 0 0,0 1 0 0 0,0-1 0 0 0,1 0 0 0 0,-1 0 0 0 0,1 0 0 0 0,0 0 0 0 0,15 17 0 0 0,-8-13 11 0 0,-4-4-2 0 0,0-1-1 0 0,0 0 1 0 0,0 0 0 0 0,3 0-9 0 0,-6-2 1 0 0,0 0 1 0 0,0 0 0 0 0,0-1-1 0 0,0 1 1 0 0,0-1 0 0 0,0 0-1 0 0,0 0 1 0 0,0 0 0 0 0,0 0 0 0 0,0 0-1 0 0,1-1-1 0 0,7-1 5 0 0,-7 1 1 0 0,1 1 0 0 0,-1-1 0 0 0,1-1 0 0 0,-1 1 0 0 0,0-1 0 0 0,0 1 0 0 0,0-1-1 0 0,0 0 1 0 0,0-1 0 0 0,3-1-6 0 0,6-7 6 0 0,0-1 0 0 0,-1 0 0 0 0,0-1 0 0 0,-1 0-6 0 0,42-58 35 0 0,-30 39-30 0 0,-2 0 17 0 0,-2-1-1 0 0,-1-1 0 0 0,3-10-21 0 0,6-18 0 0 0,14-27 0 0 0,-14 34 11 0 0,12-39-11 0 0,-23 45 53 0 0,6-15-53 0 0,20-37 0 0 0,-38 88 0 0 0,0 1 0 0 0,0-1 0 0 0,0-5 0 0 0,-2 6 0 0 0,1 1 0 0 0,0-1 0 0 0,1 1 0 0 0,1-3 0 0 0,-2 7 0 0 0,0 0 0 0 0,-1 0 0 0 0,0 0 0 0 0,0-3 0 0 0,-2 10 0 0 0,3-16 0 0 0,-4 12 0 0 0,0 0 0 0 0,1 1 0 0 0,0 1 0 0 0,0-1 0 0 0,-1 1 0 0 0,1-1 0 0 0,-1 1 0 0 0,0-1 0 0 0,-1-1 0 0 0,-3-2 0 0 0,5 6 0 0 0,0 0 0 0 0,-1-1 0 0 0,1 1 0 0 0,0 0 0 0 0,-1 0 0 0 0,1 0 0 0 0,0 0 0 0 0,-1 0 0 0 0,1 0 0 0 0,0 0 0 0 0,-1 0 0 0 0,1 0 0 0 0,-1 0 0 0 0,1 0 0 0 0,0 0 0 0 0,-1 0 0 0 0,1 0 0 0 0,0 0 0 0 0,-1 0 0 0 0,1 0 0 0 0,-1 0 0 0 0,1 1 0 0 0,-2 0 3 0 0,0 0 0 0 0,1 0 0 0 0,-1 0 0 0 0,0 0 0 0 0,1 0 0 0 0,-1 1 0 0 0,1-1-1 0 0,0 1 1 0 0,-1-1 0 0 0,1 1 0 0 0,0 0-3 0 0,-14 22 37 0 0,4-5-42 0 0,6-10 5 0 0,0 1 0 0 0,0 0-1 0 0,-1 5 1 0 0,-5 10 13 0 0,7-17 9 0 0,1 2-1 0 0,0-1 0 0 0,0 0 1 0 0,1 1-1 0 0,0-1 0 0 0,0 6-21 0 0,0 17 239 0 0,1 11-239 0 0,-1 12 157 0 0,-4 1 7 0 0,-1 29 109 0 0,7-68-192 0 0,0 1-1 0 0,1-1 1 0 0,4 17-81 0 0,-3-22 7 0 0,0 0 8 0 0,0-1 1 0 0,0 1-1 0 0,-1 0 1 0 0,-1 0-1 0 0,0 0 1 0 0,0 1-16 0 0,-1-1 5 0 0,0 0 0 0 0,2-1 0 0 0,-1 1 0 0 0,1 0 0 0 0,1-1 0 0 0,0 1 0 0 0,1 0-5 0 0,1 3 3 0 0,1 0 1 0 0,1-1 0 0 0,0 1 0 0 0,0-1-1 0 0,3 1-3 0 0,-6-9 2 0 0,0 0-1 0 0,1-1 1 0 0,0 0 0 0 0,0 0-1 0 0,1 0 1 0 0,-1 0-1 0 0,1-1 1 0 0,4 4-2 0 0,-6-6-71 0 0,0 0 1 0 0,0 0 0 0 0,0-1-1 0 0,0 1 1 0 0,1-1-1 0 0,-1 0 1 0 0,0 0-1 0 0,1 0 1 0 0,-1 0-1 0 0,1 0 1 0 0,0-1-1 0 0,-1 1 1 0 0,1-1 0 0 0,-1 0-1 0 0,1 0 1 0 0,2-1 70 0 0,14-3-3835 0 0,1-2-1272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30.6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155 1 2759 0 0,'0'0'126'0'0,"0"0"294"0"0,0 0 1152 0 0,0 0 498 0 0,0 0 105 0 0,0 0-236 0 0,-1 1-1083 0 0,-5 4-656 0 0,0 0 1 0 0,1 1 0 0 0,-1 0 0 0 0,1 0-1 0 0,0 1 1 0 0,1-1 0 0 0,-4 8-201 0 0,-3 5 50 0 0,6-12-49 0 0,1 1 0 0 0,0 0 0 0 0,-2 6-1 0 0,-3 11 0 0 0,-1 1 0 0 0,2 1 0 0 0,0 0 0 0 0,1 6 0 0 0,-7 58 491 0 0,4 5-491 0 0,4-44 347 0 0,2-19 193 0 0,1 7-540 0 0,3 71 1293 0 0,8 40-1293 0 0,-5-122 51 0 0,1-1 0 0 0,2 0 0 0 0,4 12-51 0 0,-6-26 0 0 0,1 5 0 0 0,1 0 0 0 0,1 0 0 0 0,9 17 0 0 0,-12-28-1 0 0,1-1 0 0 0,0 0 0 0 0,1-1-1 0 0,-1 1 1 0 0,1-1 0 0 0,0 0 0 0 0,1-1 0 0 0,0 1-1 0 0,-1-1 1 0 0,3 0 1 0 0,4 3-48 0 0,-9-7 47 0 0,1 1-1 0 0,-1-1 0 0 0,0 0 1 0 0,1 0-1 0 0,-1-1 0 0 0,1 1 1 0 0,0-1-1 0 0,-1 0 0 0 0,2-1 2 0 0,3 1 1 0 0,0-1 0 0 0,0-1 0 0 0,0 0-1 0 0,3-1 0 0 0,-7 1 0 0 0,0 0 0 0 0,0 0 0 0 0,0-1 0 0 0,0 1 0 0 0,-1-1 0 0 0,1 0 0 0 0,-1-1 0 0 0,3-2 0 0 0,7-7 0 0 0,10-13 0 0 0,-18 19 0 0 0,4-5-32 0 0,-1 0 0 0 0,0 0 0 0 0,-1-1 0 0 0,-1 0 0 0 0,2-5 32 0 0,10-23-250 0 0,-1-6 250 0 0,-5 14-46 0 0,4-18-25 0 0,-2 0-1 0 0,3-25 72 0 0,9-33-1 0 0,-21 89 1 0 0,7-10 0 0 0,4-17 0 0 0,-15 40-2 0 0,76-232-56 0 0,-70 216 52 0 0,-2 1 0 0 0,3-18 6 0 0,0-3 0 0 0,-6 30 0 0 0,-1 2 11 0 0,-3 2 50 0 0,1 8 39 0 0,0 1-9 0 0,0 0-10 0 0,0 0-2 0 0,0 0-6 0 0,-2 2-1 0 0,-9 17-15 0 0,1 1 0 0 0,1 0-1 0 0,-1 5-56 0 0,5-13 44 0 0,-1 6 104 0 0,0 1 1 0 0,-1 13-149 0 0,-6 16 276 0 0,3-10-27 0 0,1 0-1 0 0,2 1 1 0 0,1 0 0 0 0,3 0-1 0 0,1 1 1 0 0,1-1 0 0 0,3 0-1 0 0,5 39-248 0 0,-2-49 127 0 0,0 0 0 0 0,2 0-1 0 0,1 0 1 0 0,2-1 0 0 0,0-1 0 0 0,7 11-127 0 0,-8-20 10 0 0,0-1 1 0 0,2 0-1 0 0,0 0 1 0 0,0-1 0 0 0,2-1-1 0 0,0 0 1 0 0,1 0 0 0 0,0-2-1 0 0,17 13-10 0 0,-25-22-14 0 0,0 0 0 0 0,1 0 0 0 0,0-1 0 0 0,0 0 0 0 0,0 0 0 0 0,0 0 0 0 0,1-1 0 0 0,-1 0-1 0 0,1 0 1 0 0,-1-1 0 0 0,1 0 0 0 0,4-1 14 0 0,2 1-335 0 0,1-2-1 0 0,0 0 1 0 0,-1-1 0 0 0,1 0-1 0 0,-1-1 1 0 0,2-1 335 0 0,24-8-1091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32.5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175 12 2303 0 0,'-1'0'332'0'0,"-21"-11"5060"0"0,21 11-4973 0 0,1 0-35 0 0,-1 0-107 0 0,-14 3 183 0 0,15-3-451 0 0,0 0-1 0 0,-1 0 1 0 0,1 0-1 0 0,0 0 0 0 0,0 0 1 0 0,0 0-1 0 0,0 0 1 0 0,0 0-1 0 0,0 0 1 0 0,-1 0-1 0 0,1 0 0 0 0,0 0 1 0 0,0 0-1 0 0,0 0 1 0 0,0 0-1 0 0,0 0 0 0 0,-1 0 1 0 0,1 0-1 0 0,0 0 1 0 0,0 0-1 0 0,0 0 1 0 0,0 0-1 0 0,0 0 0 0 0,-1 0 1 0 0,1 0-1 0 0,0 0 1 0 0,0 0-1 0 0,0 0 0 0 0,0 0 1 0 0,0-1-1 0 0,0 1 1 0 0,0 0-1 0 0,-1 0 1 0 0,1 0-1 0 0,0 0 0 0 0,0 0 1 0 0,0 0-9 0 0,0-1 6 0 0,0 1 1 0 0,0 0-1 0 0,0 0 1 0 0,0 0-1 0 0,0 0 1 0 0,-1 0-1 0 0,1 0 1 0 0,0 0-1 0 0,0-1 0 0 0,0 1 1 0 0,0 0-1 0 0,0 0 1 0 0,0 0-1 0 0,-1 0 1 0 0,1 0-1 0 0,0 0 1 0 0,0 0-1 0 0,0 0 1 0 0,0 0-1 0 0,0 0 1 0 0,0 0-1 0 0,-1 0 0 0 0,1 0 1 0 0,0 0-1 0 0,0 0 1 0 0,0 0-1 0 0,0 0 1 0 0,0 0-1 0 0,-1 0 1 0 0,1 0-1 0 0,0 0 1 0 0,0 0-1 0 0,0 0 1 0 0,0 0-1 0 0,0 0 1 0 0,-1 0-1 0 0,1 0-6 0 0,-2 1 40 0 0,1 0 0 0 0,-1-1 0 0 0,0 0 0 0 0,0 1 1 0 0,0-1-1 0 0,0 0 0 0 0,0 0 0 0 0,0 0 0 0 0,0 0 0 0 0,0 0 0 0 0,-1-1-40 0 0,2 1 136 0 0,1 0 0 0 0,-1 0-119 0 0,0 0-1 0 0,1 1 0 0 0,-1-1 1 0 0,0 1-1 0 0,1-1 1 0 0,-1 1-1 0 0,1-1 0 0 0,-1 1 1 0 0,1-1-1 0 0,-1 1 0 0 0,1 0 1 0 0,-1-1-1 0 0,1 1-16 0 0,-1 1 34 0 0,-2 1 7 0 0,1-1 1 0 0,1 1-1 0 0,-1 0 1 0 0,0 0-1 0 0,1 0 1 0 0,-1 1-1 0 0,1-1 0 0 0,0 0 1 0 0,0 0-1 0 0,1 1 1 0 0,-1-1-1 0 0,0 2-41 0 0,-5 19 200 0 0,-4 9 400 0 0,-1 11-600 0 0,1-2 376 0 0,7-31-213 0 0,2-1-1 0 0,-1 7-162 0 0,-3 15 254 0 0,-1 2 157 0 0,2 0-1 0 0,0 2-410 0 0,4-33 22 0 0,-3 33 167 0 0,-2 18 130 0 0,2 1-1 0 0,3 16-318 0 0,1-48 29 0 0,1 12 33 0 0,1 0-1 0 0,4 12-61 0 0,-2-4-2 0 0,-3-19 15 0 0,-1-18-6 0 0,1 0 0 0 0,0 0 0 0 0,0 0 1 0 0,0 0-1 0 0,0-1 0 0 0,4 6-7 0 0,6 15 10 0 0,-3 1-10 0 0,-2-16 0 0 0,-5-9-8 0 0,-1 0-1 0 0,1-1 1 0 0,-1 1-1 0 0,1-1 1 0 0,-1 0-1 0 0,1 1 1 0 0,0-1-1 0 0,0 0 0 0 0,0 0 1 0 0,0 0-1 0 0,0 0 1 0 0,0-1-1 0 0,0 1 1 0 0,0 0-1 0 0,0-1 1 0 0,0 1-1 0 0,0-1 1 0 0,1 0-1 0 0,-1 0 1 0 0,0 0-1 0 0,0 0 0 0 0,0 0 1 0 0,0 0-1 0 0,1-1 1 0 0,-1 1-1 0 0,0-1 1 0 0,0 1-1 0 0,0-1 1 0 0,0 0-1 0 0,0 0 1 0 0,0 0 8 0 0,7-4-48 0 0,0 0 1 0 0,-1 0-1 0 0,0-1 1 0 0,0 0-1 0 0,0 0 1 0 0,0-2 47 0 0,7-7-24 0 0,-1 1 0 0 0,-1-2-1 0 0,9-11 25 0 0,31-54 6 0 0,-26 35-21 0 0,-1-2 0 0 0,-3 0 0 0 0,-2-2 0 0 0,10-41 15 0 0,-19 59-13 0 0,4-6 13 0 0,-2 5 1 0 0,-1 0-1 0 0,52-173-221 0 0,-64 198 211 0 0,-1 7 4 0 0,1 0 1 0 0,-1 0-1 0 0,0-1 1 0 0,0 1-1 0 0,1 0 1 0 0,-1 0-1 0 0,0-1 1 0 0,1 1-1 0 0,0 0 1 0 0,-1 0-1 0 0,1-1 6 0 0,3-3-22 0 0,-3 4 0 0 0,0 3 1 0 0,-1 16 93 0 0,0 1 0 0 0,-1 0 1 0 0,-1-1-1 0 0,-1 1 0 0 0,0 0-72 0 0,1-5 47 0 0,-8 73 415 0 0,0-4-87 0 0,-1 8-8 0 0,5 1 0 0 0,3 0-1 0 0,6 31-366 0 0,-3-115-39 0 0,0 0 0 0 0,1 1 0 0 0,1-1 0 0 0,-1 0-1 0 0,1 0 1 0 0,1 0 0 0 0,-1 0 0 0 0,3 4 39 0 0,-4-10-923 0 0,-1-2-293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33.9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184 90 4143 0 0,'0'0'319'0'0,"-2"1"-210"0"0,-1 3 306 0 0,-1 0-1 0 0,1 0 1 0 0,0 0-1 0 0,0 1 1 0 0,0-1 0 0 0,1 1-1 0 0,-1-1 1 0 0,0 3-415 0 0,-11 20 1023 0 0,-12 18-287 0 0,2 1-1 0 0,-3 12-735 0 0,14-32 76 0 0,7-14-57 0 0,1 0 1 0 0,0 0-1 0 0,1 0 0 0 0,-2 9-19 0 0,-5 47 190 0 0,3 1-1 0 0,2 21-189 0 0,6-56 189 0 0,1 0 0 0 0,2-1 0 0 0,7 29-189 0 0,-5-19 206 0 0,-3-21-39 0 0,3 15-167 0 0,3-7 146 0 0,2 8-146 0 0,-6-28 18 0 0,0 1 0 0 0,0-1 0 0 0,1 0 0 0 0,0-1 0 0 0,1 1-18 0 0,2 0 43 0 0,-6-8-34 0 0,-2-2-6 0 0,0 0 0 0 0,1 1 1 0 0,-1-1-1 0 0,1 1 0 0 0,-1-1 0 0 0,1 0 0 0 0,-1 1 1 0 0,1-1-1 0 0,-1 0 0 0 0,1 1 0 0 0,-1-1 1 0 0,1 0-1 0 0,0 0 0 0 0,-1 0 0 0 0,1 1 1 0 0,-1-1-1 0 0,1 0 0 0 0,0 0 0 0 0,0 0-3 0 0,1 0 12 0 0,0 0 0 0 0,0 0-1 0 0,0 0 1 0 0,0 0-1 0 0,0 0 1 0 0,0 0 0 0 0,0-1-1 0 0,0 1 1 0 0,0-1-1 0 0,0 0 1 0 0,0 1 0 0 0,0-1-1 0 0,-1 0 1 0 0,1 0-1 0 0,0 0 1 0 0,0 0 0 0 0,-1-1-1 0 0,2 0-11 0 0,3-2 43 0 0,-3 1-35 0 0,0 1 0 0 0,0-1 0 0 0,-1 1 0 0 0,1-1 0 0 0,-1 0 0 0 0,0 0-1 0 0,1 0 1 0 0,-1-1 0 0 0,0-1-8 0 0,5-8 29 0 0,4-13-29 0 0,-3 4 16 0 0,43-87-348 0 0,26-40 332 0 0,-10 25-25 0 0,-23 40-3 0 0,30-66 17 0 0,-62 123 11 0 0,1-9 0 0 0,3-5 0 0 0,2-5 125 0 0,-2-1 0 0 0,9-49-125 0 0,-19 75 313 0 0,-5 19-196 0 0,-1 2 3 0 0,0 0 0 0 0,0 0-6 0 0,0 0-29 0 0,0 0-12 0 0,0 0-1 0 0,0 0-1 0 0,0 0-6 0 0,-2 1-56 0 0,0-1 0 0 0,0 0 0 0 0,0 1 0 0 0,1-1 0 0 0,-1 1 0 0 0,0-1 0 0 0,1 1 0 0 0,-1 0 0 0 0,0 0 0 0 0,1-1 0 0 0,-1 1 0 0 0,1 1 0 0 0,-1-1 0 0 0,1 0 0 0 0,-1 0-1 0 0,1 0 1 0 0,0 1 0 0 0,0-1 0 0 0,0 1 0 0 0,0-1 0 0 0,0 1 0 0 0,0-1-9 0 0,-4 7 4 0 0,1 1 1 0 0,0-1-1 0 0,-3 9-4 0 0,3-7 46 0 0,-1 4 26 0 0,0 1-1 0 0,0 2-71 0 0,-7 24 127 0 0,6-22 23 0 0,0 0 0 0 0,1 1 0 0 0,-1 9-150 0 0,-22 95 630 0 0,14-72-209 0 0,3 0 0 0 0,2 4-421 0 0,-1 12 312 0 0,4-29-133 0 0,1 0 0 0 0,2 2-179 0 0,2-13 29 0 0,0-8 15 0 0,1 0 1 0 0,0 0-1 0 0,3 16-44 0 0,0-21-42 0 0,0 0-1 0 0,1 0 1 0 0,0 0-1 0 0,3 4 43 0 0,-5-13-20 0 0,1-1-1 0 0,-1 0 1 0 0,1 1-1 0 0,0-1 1 0 0,1 0-1 0 0,-1-1 1 0 0,1 1-1 0 0,0-1 1 0 0,0 1-1 0 0,0-1 1 0 0,1 0-1 0 0,2 1 21 0 0,8 5-1854 0 0,0-2-1 0 0,3 1 1855 0 0,-3-2-4747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8:09.28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0 173 11975 0 0,'0'0'267'0'0,"0"0"42"0"0,0 0 17 0 0,3 0-28 0 0,21-6-118 0 0,18 0-180 0 0,-12 1 855 0 0,4-2-855 0 0,88-29 884 0 0,-56 15-651 0 0,11 1-297 0 0,-32 9-273 0 0,15-8 337 0 0,12-7-983 0 0,-38 10 471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35.7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2086 244 3855 0 0,'0'0'175'0'0,"0"-2"-8"0"0,-2-6 125 0 0,1 1-1 0 0,-1-1 1 0 0,0 1 0 0 0,-1 0 0 0 0,0 0-1 0 0,-2-5-291 0 0,-2 0 12 0 0,1-1 3 0 0,5 11 54 0 0,-1 0-11 0 0,-2-2 226 0 0,-5-4-556 0 0,5 1 6294 0 0,2 8-5795 0 0,-24 15 794 0 0,25-15-854 0 0,1-1-6 0 0,-2 1-1 0 0,-29 10 1024 0 0,-26 7-1184 0 0,38-15 247 0 0,16-3-179 0 0,-1 1 1 0 0,0 0-1 0 0,0-1 0 0 0,-3 2-68 0 0,-6 3 119 0 0,-14 4 302 0 0,1-1-1 0 0,-17 2-420 0 0,25-6 160 0 0,0 1 0 0 0,0 0 1 0 0,0 2-161 0 0,-3 0 332 0 0,-13 3-332 0 0,27-8 54 0 0,-1-1 0 0 0,1 0 0 0 0,-1 0 0 0 0,0-1-1 0 0,1 0 1 0 0,-5 0-54 0 0,2-1 86 0 0,0 2-1 0 0,1-1 1 0 0,-6 1-86 0 0,-7 1 127 0 0,-16 2 68 0 0,23-2-91 0 0,0-1 0 0 0,-10 0-104 0 0,-61-1 121 0 0,36 1-89 0 0,-182-5 223 0 0,155 3-142 0 0,-79-5 83 0 0,96 0-141 0 0,-68-5 18 0 0,63 4-9 0 0,-63-14-64 0 0,95 15 36 0 0,-1-2 1 0 0,2-2-1 0 0,-1 0 0 0 0,1-3 1 0 0,-12-6-37 0 0,18 5 22 0 0,-1 1 13 0 0,2-1 0 0 0,0-1 1 0 0,-13-11-36 0 0,17 11 11 0 0,13 9-11 0 0,0 1 0 0 0,1-1-1 0 0,-2-2 1 0 0,-29-27-73 0 0,37 34-6 0 0,1 1-1 0 0,0 0-45 0 0,0 0-190 0 0,0 0-79 0 0,0 0-769 0 0,0 0-3150 0 0,0 0-1353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36.9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1541 256 4143 0 0,'0'0'319'0'0,"0"0"-64"0"0,0 0 510 0 0,0 0 246 0 0,0 0 49 0 0,0 0-98 0 0,0 0-451 0 0,0 0-198 0 0,0 0-38 0 0,-1 1-35 0 0,-6 2-108 0 0,6-2-48 0 0,1-1-11 0 0,-3-1-2 0 0,-2-1-28 0 0,0 0 1 0 0,-1 0-1 0 0,1 0 1 0 0,0-1 0 0 0,0 0-1 0 0,-2-1-43 0 0,-6-5 154 0 0,13 8-126 0 0,-1 1 0 0 0,0-1 0 0 0,0 0 0 0 0,1 0 0 0 0,-1 1 0 0 0,1-1 0 0 0,-1 0 0 0 0,0 0 0 0 0,1 0 0 0 0,-1 0 0 0 0,1 0 0 0 0,0 1 0 0 0,-1-1 0 0 0,1 0 0 0 0,0 0 0 0 0,0 0 0 0 0,-1-1-28 0 0,-1 2 134 0 0,-2-1-61 0 0,0-1 0 0 0,-1 1 0 0 0,1-1 0 0 0,0 0 1 0 0,0 0-1 0 0,0 0 0 0 0,0-1 0 0 0,0 0 0 0 0,-2-1-73 0 0,5 2 198 0 0,-2 1 10 0 0,-12-6 169 0 0,0 0 1 0 0,0 2-1 0 0,-1-1 0 0 0,0 2 0 0 0,0 0 0 0 0,0 1 0 0 0,-5 0-377 0 0,-11-2 854 0 0,-5-2-854 0 0,-25-5 606 0 0,29 6-351 0 0,2-2 1 0 0,-1-1-1 0 0,-4-3-255 0 0,-51-14 310 0 0,44 16-165 0 0,-46-12 489 0 0,-77-8-634 0 0,163 30 4 0 0,-53-5 73 0 0,47 5-59 0 0,0 0 0 0 0,0 0 0 0 0,-1 2 0 0 0,1-1 0 0 0,0 1-18 0 0,-57 15 146 0 0,-14 8-146 0 0,70-22 0 0 0,1 2 0 0 0,0-1 0 0 0,-8 7 0 0 0,7-5 0 0 0,-1 0 0 0 0,-5 2 0 0 0,4-2 0 0 0,0 0 0 0 0,0 1 0 0 0,0 1 0 0 0,0 0 0 0 0,1-1 0 0 0,-13 5 0 0 0,-2 2 0 0 0,20-10 0 0 0,-1 0 0 0 0,1 0 0 0 0,-3 0 0 0 0,6-3 0 0 0,1 0 0 0 0,0 0 0 0 0,1-1 0 0 0,-1 1 0 0 0,1 0 0 0 0,-1 0 0 0 0,1 0 0 0 0,0 0 0 0 0,-1 0 0 0 0,1 1 0 0 0,0-1 0 0 0,-1 1 0 0 0,-6 6 0 0 0,3-4-78 0 0,1 1 0 0 0,-1-1 0 0 0,0-1 0 0 0,0 1 1 0 0,0-1-1 0 0,-1 1 0 0 0,1-1 0 0 0,-1-1 0 0 0,0 1 0 0 0,0-1 0 0 0,-2 0 78 0 0,7-1-42 0 0,1-1-1 0 0,-1 0 1 0 0,0 0 0 0 0,0 0 0 0 0,0 0-1 0 0,0 0 1 0 0,0 0 0 0 0,0 0 0 0 0,0 0-1 0 0,0 0 1 0 0,0-1 0 0 0,0 1 0 0 0,0 0-1 0 0,0-1 1 0 0,0 1 0 0 0,0 0 0 0 0,0-1-1 0 0,0 1 1 0 0,0-1 42 0 0,-1 0-130 0 0,1 0-1 0 0,-1 1 0 0 0,0-1 1 0 0,0 1-1 0 0,0-1 1 0 0,0 1-1 0 0,0 0 0 0 0,0 0 1 0 0,0 0-1 0 0,0 0 1 0 0,0 0 130 0 0,0 0-85 0 0,0 0-431 0 0,0-2-888 0 0,-6-8-3511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39.0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590 1826 6647 0 0,'0'0'300'0'0,"-1"2"0"0"0,-12 17-180 0 0,-10 27 1000 0 0,22-44-737 0 0,-1-1-72 0 0,-17 11 243 0 0,17-11-284 0 0,0 0-12 0 0,-6 1-78 0 0,0-1 0 0 0,0 0 0 0 0,1-1 0 0 0,-6 0-180 0 0,-16 2 560 0 0,26-2-493 0 0,0 0 0 0 0,1-1-1 0 0,-1 1 1 0 0,0 0 0 0 0,0-1 0 0 0,0 0-1 0 0,0 1 1 0 0,0-1 0 0 0,0 0-1 0 0,0-1 1 0 0,1 1 0 0 0,-2-1-67 0 0,-6-3 167 0 0,-8-3 97 0 0,1-1 0 0 0,0-1 0 0 0,1-1 0 0 0,0 0 1 0 0,-9-10-265 0 0,-22-14 457 0 0,31 21-237 0 0,-1 0 0 0 0,1 0 0 0 0,-4-8-220 0 0,-18-15 234 0 0,21 20-130 0 0,0-1 0 0 0,1 0 0 0 0,1-1 0 0 0,1-1 0 0 0,1 0 0 0 0,0-1 0 0 0,-2-8-104 0 0,11 21 25 0 0,1-1 0 0 0,-1 1-1 0 0,1-1 1 0 0,1 0 0 0 0,0 1 0 0 0,0-1-1 0 0,1 0 1 0 0,0 0 0 0 0,0-1 0 0 0,1 1-1 0 0,1-4-24 0 0,1-24 123 0 0,5-13-123 0 0,-4 35 22 0 0,0 0 1 0 0,1 0-1 0 0,1 0 0 0 0,5-9-22 0 0,5-7 5 0 0,1 0 0 0 0,2 1 0 0 0,12-15-5 0 0,68-80-3 0 0,-28 46 3 0 0,27-20 0 0 0,-69 72 0 0 0,82-77 0 0 0,-63 63 0 0 0,23-15 0 0 0,-24 25 0 0 0,29-15 0 0 0,52-22 0 0 0,-7 11 0 0 0,59-16 0 0 0,-102 42 0 0 0,6-2 0 0 0,63-16 0 0 0,-81 30 0 0 0,16-9 0 0 0,-32 11 0 0 0,0 1 0 0 0,1 3 0 0 0,1 2 0 0 0,95-12-63 0 0,31 5 63 0 0,-83 9-9 0 0,-9-1 9 0 0,117-8 0 0 0,-102 12 0 0 0,-47 1 0 0 0,40 3 0 0 0,30 7 0 0 0,87 2 0 0 0,172-7 0 0 0,-321 4 0 0 0,-32-2 0 0 0,10-1 0 0 0,-3-2 0 0 0,4 0 0 0 0,1 1 0 0 0,9 3 0 0 0,-47-2 0 0 0,123 10 11 0 0,-61-6 33 0 0,17 5-44 0 0,-8 0 9 0 0,-24-4 5 0 0,32 3 111 0 0,21-2-125 0 0,-56-5 44 0 0,-1 3-1 0 0,0 1 1 0 0,0 3 0 0 0,4 2-44 0 0,57 20 158 0 0,13 9-158 0 0,-73-26 25 0 0,-20-6 14 0 0,11 5-39 0 0,0 1 155 0 0,34 7-155 0 0,-1-1 141 0 0,-24-6-73 0 0,1 1 47 0 0,0 2 1 0 0,3 4-116 0 0,112 53 213 0 0,-123-57-187 0 0,13 8 12 0 0,-16-7-18 0 0,25 14 24 0 0,-41-20-32 0 0,-10-7 24 0 0,-1 1 0 0 0,6 5-36 0 0,7 5 65 0 0,-14-10-39 0 0,0 0 0 0 0,0 1 0 0 0,-1 0-26 0 0,11 10 29 0 0,33 33 59 0 0,-6-7-34 0 0,-22-21-43 0 0,-19-18-11 0 0,0 0 0 0 0,-1 0 0 0 0,1 0 0 0 0,-1 0 0 0 0,0 1-1 0 0,-1 0 1 0 0,1 0 0 0 0,0 1 0 0 0,4 9 0 0 0,-5-7 0 0 0,1 0 0 0 0,1-1 0 0 0,2 4 0 0 0,5 5 25 0 0,-11-12-9 0 0,1 1-3 0 0,12 24-3 0 0,-7-14-4 0 0,-4-9-1 0 0,1 1 0 0 0,-2 0 1 0 0,1 1-1 0 0,-1-1 0 0 0,0 0 1 0 0,0 1-1 0 0,-1-1 0 0 0,0 1 1 0 0,-1 0-1 0 0,1-1 0 0 0,-2 3-5 0 0,3 31 64 0 0,-4-26-64 0 0,1 1 0 0 0,-2 0 0 0 0,0-1 0 0 0,-4 9 0 0 0,4-10 0 0 0,-5 11 0 0 0,6-18 2 0 0,0 1 6 0 0,0-1 0 0 0,-1 0-1 0 0,0 0 1 0 0,0 1 0 0 0,-1-2 0 0 0,0 1-1 0 0,0 0 1 0 0,0-1-8 0 0,-6 6 0 0 0,4 0 0 0 0,3-4 0 0 0,-1 0 0 0 0,-1-1 0 0 0,0 0 0 0 0,-1 2 0 0 0,-12 19 0 0 0,14-21 0 0 0,0 0 0 0 0,-1 1 0 0 0,0-2 0 0 0,0 1 0 0 0,-1 0 0 0 0,-8 11 0 0 0,9-9 0 0 0,-2 0 0 0 0,1-1 0 0 0,-3 2 0 0 0,-6 7 17 0 0,7-9-2 0 0,1 0 1 0 0,0 1 0 0 0,0 0-16 0 0,-6 8 0 0 0,10-13 0 0 0,-1-1 0 0 0,1 1 0 0 0,1 0 0 0 0,-1 0 0 0 0,1 1 0 0 0,-2 0 0 0 0,1 0 0 0 0,-1 1 0 0 0,0-1 0 0 0,0 0 0 0 0,-1-1 0 0 0,1 1 0 0 0,-2 0 0 0 0,0 0 0 0 0,0 1 0 0 0,0 1 0 0 0,1-1 0 0 0,-1 2 0 0 0,3-3 0 0 0,-1 0 0 0 0,0-1 0 0 0,0 1 0 0 0,0-1 0 0 0,-4 3 0 0 0,5-3 0 0 0,-1-1 0 0 0,1 1 0 0 0,0 0 0 0 0,0 0 0 0 0,0 0 0 0 0,0 2 0 0 0,-5 7 0 0 0,0-2 0 0 0,2 1 0 0 0,-3 5 0 0 0,-10 19 0 0 0,14-26 0 0 0,2-4 0 0 0,1 0 0 0 0,-1-1 0 0 0,-4 6 0 0 0,-8 15 0 0 0,-4 12 0 0 0,15-27 0 0 0,0-2-14 0 0,3-7-85 0 0,1-2-121 0 0,0 0-48 0 0,0 0-759 0 0,0 0-3142 0 0,0 0-1346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39.8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62 1375 0 0,'0'0'446'0'0,"0"0"1332"0"0,0 0 588 0 0,0 0 118 0 0,0 0-316 0 0,0 0-1404 0 0,3-2-639 0 0,-1 0-200 0 0,1-1-1 0 0,-1 0 1 0 0,1 0 0 0 0,-1 0 0 0 0,0 0-1 0 0,0 0 1 0 0,-1 0 0 0 0,1-1 0 0 0,1-2 75 0 0,7-18-1530 0 0,-9 22-1890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40.15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1375 0 0,'0'0'128'0'0,"0"0"-128"0"0,0 0 0 0 0,0 0 0 0 0,0 0 800 0 0,0 0 128 0 0,0 0 32 0 0,0 0 8 0 0,0 0-784 0 0,0 0-184 0 0,0 0 0 0 0,0 0-1416 0 0,0 0-296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41.3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5904 0 1375 0 0,'0'0'294'0'0,"0"0"695"0"0,0 0 311 0 0,0 0 63 0 0,0 0-149 0 0,0 0-670 0 0,0 0-294 0 0,0 0-61 0 0,0 0-13 0 0,0 0-7 0 0,0 0-1 0 0,0 0 0 0 0,0 0 2 0 0,0 0 4 0 0,0 0 2 0 0,0 0 0 0 0,0 0-8 0 0,0 0-34 0 0,0 0-20 0 0,2 1-2 0 0,5 1-21 0 0,-1-1 1 0 0,1-1-1 0 0,-1 1 0 0 0,4-1-91 0 0,11 2 251 0 0,-17-2-181 0 0,0 1 0 0 0,1 1-1 0 0,-1-1 1 0 0,0 0 0 0 0,1 2-70 0 0,7 1 229 0 0,-8-3-138 0 0,-1 1 0 0 0,1-1 1 0 0,-1 1-1 0 0,1-1 1 0 0,-1 1-1 0 0,0 1 0 0 0,1-1 1 0 0,-1 0-92 0 0,7 5 227 0 0,9 6 587 0 0,-1 1 0 0 0,9 9-814 0 0,-16-13 243 0 0,-4-3-101 0 0,-1-1 0 0 0,0 2 0 0 0,0-1 0 0 0,-1 1 0 0 0,0 0 0 0 0,1 2-142 0 0,17 25 517 0 0,-20-31-449 0 0,9 12 238 0 0,0 0 0 0 0,0 3-306 0 0,-6-10 88 0 0,-3-4-46 0 0,0-1 0 0 0,-1 1 1 0 0,1 0-1 0 0,-1 0 1 0 0,0 0-1 0 0,0 1 1 0 0,0-1-1 0 0,-1 0 1 0 0,0 1-1 0 0,0 0-42 0 0,0-3 20 0 0,1 12 121 0 0,-1 1 0 0 0,-1 0-1 0 0,0-1 1 0 0,0 1 0 0 0,-2-1-1 0 0,0 2-140 0 0,-2-1 183 0 0,-1 0 0 0 0,-1 0-1 0 0,-4 8-182 0 0,-24 44 446 0 0,28-56-360 0 0,-38 64 180 0 0,31-55-229 0 0,-1-1 1 0 0,-1 1-38 0 0,-21 29 3 0 0,22-27 1 0 0,2-3 8 0 0,-1 0 1 0 0,-1 0-1 0 0,-1-1 1 0 0,-2 0-13 0 0,-16 15 32 0 0,-1-3 0 0 0,-29 21-32 0 0,-100 63 165 0 0,134-98-80 0 0,-21 9-85 0 0,1-1 32 0 0,14-6-18 0 0,-58 31 44 0 0,56-33-51 0 0,1 1 12 0 0,-1-1 0 0 0,0-3 0 0 0,-4 0-19 0 0,-145 34 32 0 0,123-35 0 0 0,-62 4-32 0 0,54-10 0 0 0,-5 0 0 0 0,-53-2 0 0 0,68-4 0 0 0,-19 3 0 0 0,18-1 34 0 0,-3-3-34 0 0,-14 0 42 0 0,37 2-3 0 0,7 0 11 0 0,1-2-1 0 0,-3-1-49 0 0,-131-11 344 0 0,-91 7-344 0 0,-69 6 10 0 0,242 2-10 0 0,-79 12 0 0 0,99-8 0 0 0,-39 5 0 0 0,-48 4 0 0 0,52-12 0 0 0,11-1 0 0 0,-98 5 16 0 0,112-5 74 0 0,-27 3-4 0 0,72-4-86 0 0,-4-1 0 0 0,10-1 0 0 0,1 1 0 0 0,-6 2 0 0 0,2 1 12 0 0,-64 11 40 0 0,33-6-52 0 0,9-2 0 0 0,6-1 0 0 0,1-2 0 0 0,-13-2 0 0 0,2 1 0 0 0,30-3 0 0 0,1-1 0 0 0,-10-2 0 0 0,-17 0 0 0 0,-21-2 0 0 0,-48-11 0 0 0,112 14 0 0 0,-60-11 0 0 0,31 6 0 0 0,-14-6 0 0 0,27 7 0 0 0,-21-4 0 0 0,-66-11 0 0 0,0-4 0 0 0,-97-38 0 0 0,171 49 0 0 0,-9-5 0 0 0,7 2 0 0 0,-2 2 0 0 0,-78-29 0 0 0,104 38 0 0 0,-14-7 0 0 0,-11-5 0 0 0,23 13 0 0 0,1-2 0 0 0,-1 0 0 0 0,2-1 0 0 0,-1 0 0 0 0,-6-6 0 0 0,-55-44 0 0 0,65 49-12 0 0,1-1 0 0 0,0-1 0 0 0,1 1 0 0 0,0-2 0 0 0,0 1 0 0 0,-1-4 12 0 0,1 1-8 0 0,1-1 0 0 0,0 1 0 0 0,0-2 0 0 0,2 1 0 0 0,0-1 0 0 0,1 0 0 0 0,0 0 0 0 0,1-4 8 0 0,3 13-4 0 0,0-1-1 0 0,1 0 0 0 0,-1 0 1 0 0,2 1-1 0 0,-1-1 1 0 0,1 0-1 0 0,1-1 5 0 0,0-5-10 0 0,2 0-1 0 0,0-1 0 0 0,2-3 11 0 0,-4 14-6 0 0,1-1 0 0 0,-1 1 0 0 0,0 0 0 0 0,1 0 0 0 0,0 0 0 0 0,0 0 0 0 0,1 0 0 0 0,-1 0 0 0 0,1 1 0 0 0,-1 0 0 0 0,4-2 6 0 0,7-5-39 0 0,1 0 1 0 0,10-4 38 0 0,-19 11-1 0 0,8-4 1 0 0,1 1 0 0 0,13-5 0 0 0,-14 7 0 0 0,-1-1 0 0 0,0-1 0 0 0,12-6 0 0 0,-9 2 0 0 0,3-3 0 0 0,2 2 0 0 0,7-4 0 0 0,9-3-7 0 0,-20 9-50 0 0,19-7 57 0 0,-19 10-48 0 0,-1-1-261 0 0,1 1 1 0 0,-1 1-1 0 0,1 1 0 0 0,0 0 0 0 0,12-1 309 0 0,-8 4-4341 0 0,0-1-1414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44.1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296 1107 4807 0 0,'0'0'216'0'0,"-1"0"-10"0"0,-10-2-24 0 0,7 4-88 0 0,3-1-14 0 0,-1 0 70 0 0,0 0 1 0 0,0-1-1 0 0,0 1 1 0 0,0 1-1 0 0,0-1 1 0 0,0 1-151 0 0,-3 1 242 0 0,3-2-77 0 0,2-1-5 0 0,-2 0 7 0 0,-4 3 56 0 0,-1 0 0 0 0,1 0-1 0 0,0 0 1 0 0,0 1 0 0 0,0 0-1 0 0,-1 2-222 0 0,-1 0 379 0 0,2-2-142 0 0,1 0-1 0 0,-1 1 1 0 0,0 1-237 0 0,6-6 22 0 0,-1 1 0 0 0,1-1 0 0 0,-1 1-1 0 0,1-1 1 0 0,-1 0 0 0 0,1 1 0 0 0,-1-1 0 0 0,1 0-1 0 0,-1 0 1 0 0,0 1 0 0 0,1-1 0 0 0,-1 0 0 0 0,1 0-1 0 0,-1 0 1 0 0,0 0 0 0 0,1 0 0 0 0,-1 0-1 0 0,0 0-21 0 0,-2 1 72 0 0,0 0 86 0 0,0-1 0 0 0,0 1 0 0 0,0-1 0 0 0,0 1 0 0 0,0-1 0 0 0,0 0 0 0 0,0 0 1 0 0,0-1-1 0 0,-2 1-158 0 0,0-2 158 0 0,0 1 1 0 0,1-1 0 0 0,-1 0 0 0 0,0 0-1 0 0,0-1-158 0 0,2 2 67 0 0,-1-1 0 0 0,1-1 0 0 0,0 1 0 0 0,0 0 0 0 0,1-1 0 0 0,-1 1 0 0 0,0-1 0 0 0,1 0-67 0 0,-19-26 374 0 0,16 23-284 0 0,0-4-15 0 0,0 1-1 0 0,1 0 1 0 0,-1-1 0 0 0,2 0-1 0 0,-2-5-74 0 0,-3-9 70 0 0,4 12-57 0 0,0-1 1 0 0,1 0-1 0 0,0-1 0 0 0,1 1 1 0 0,0 0-1 0 0,2-1 0 0 0,-1-10-13 0 0,3 16 0 0 0,-1 0 0 0 0,1 1 0 0 0,1 0 0 0 0,-1-1 0 0 0,1 1 0 0 0,1 0 0 0 0,-1 0 0 0 0,1 1 0 0 0,2-4 0 0 0,14-24 0 0 0,-15 24 0 0 0,1 0 0 0 0,0 1 0 0 0,0 0 0 0 0,1 0 0 0 0,0 1 0 0 0,0-1 0 0 0,2 0 0 0 0,1-1 0 0 0,0 0 0 0 0,-1-1 0 0 0,0 0 0 0 0,5-11 0 0 0,-3 6 0 0 0,1 0 0 0 0,3-1 0 0 0,8-10 0 0 0,-9 10 0 0 0,1 1 0 0 0,14-12 0 0 0,12-5 0 0 0,42-25 0 0 0,-62 46 34 0 0,0 2-1 0 0,1 0 0 0 0,1 0-33 0 0,19-8 47 0 0,11-4 10 0 0,-25 11-61 0 0,6-4 4 0 0,-11 4 4 0 0,0 1-1 0 0,1 1 1 0 0,3 0-4 0 0,29-11 79 0 0,-11 4-30 0 0,-4 1-22 0 0,-16 5-1 0 0,18-4-26 0 0,-30 11 6 0 0,32-9 236 0 0,19-8-242 0 0,-20 6 185 0 0,1 2-1 0 0,9 0-184 0 0,-1 0 335 0 0,16-6-335 0 0,-48 10 64 0 0,82-23 28 0 0,-40 11-61 0 0,-26 8-3 0 0,-1 2 0 0 0,28-4-28 0 0,-20 8 13 0 0,0 2 1 0 0,0 2-1 0 0,1 2 0 0 0,10 2-13 0 0,374 32 124 0 0,-345-27-83 0 0,55 4 176 0 0,-100-10-158 0 0,-1-1 0 0 0,24-5-59 0 0,-6 1 188 0 0,40 3-188 0 0,-36 1 128 0 0,25-4-128 0 0,-50 2 26 0 0,0 1-1 0 0,1 2 0 0 0,21 4-25 0 0,37 0 60 0 0,7 1-6 0 0,-24 1-41 0 0,23 2-16 0 0,63 8 3 0 0,-54-7 0 0 0,17 8 0 0 0,-59-9 26 0 0,24 0-26 0 0,11 0 28 0 0,78 9 61 0 0,-34-4-28 0 0,-120-11-33 0 0,37 4 82 0 0,9-3-110 0 0,-50-3 58 0 0,1 0 0 0 0,0 1 0 0 0,13 4-58 0 0,21 5 176 0 0,-1-2 0 0 0,9-3-176 0 0,116 0 268 0 0,-151-5-203 0 0,9 3-65 0 0,23 1 69 0 0,-17-3-66 0 0,0 2 1 0 0,-1 2-1 0 0,32 9-3 0 0,66 17 64 0 0,-71-18-64 0 0,-37-8 0 0 0,14 5 0 0 0,99 27 64 0 0,50 11 92 0 0,-112-29-112 0 0,-48-13-44 0 0,0-1 0 0 0,2-2 0 0 0,50 8 0 0 0,145 29 64 0 0,-56-17-64 0 0,-153-18 18 0 0,-15-4-7 0 0,-1 0 1 0 0,0-1 0 0 0,1 0-1 0 0,2 0-11 0 0,3 0 0 0 0,0 1 0 0 0,1 0 0 0 0,-1 1 0 0 0,12 3 0 0 0,-8-1 0 0 0,7 0 0 0 0,9 3 0 0 0,-12-2 0 0 0,-14-4 0 0 0,0 0 0 0 0,0 1 0 0 0,4 2 0 0 0,20 6 35 0 0,-25-9-28 0 0,-1 0 1 0 0,1 1-1 0 0,-1 0 1 0 0,0 0-1 0 0,2 2-7 0 0,-5-4 0 0 0,-1 1 0 0 0,0 0 0 0 0,0 0 0 0 0,-1 0 0 0 0,1 0 0 0 0,0 0 0 0 0,0 2 0 0 0,2 1 0 0 0,-1-1 0 0 0,1 0 0 0 0,4 4 0 0 0,-3-3 0 0 0,-1-2 0 0 0,-1 1 0 0 0,0 0 0 0 0,0 0 0 0 0,-1 1 0 0 0,2 1 0 0 0,-2-2 1 0 0,11 11 82 0 0,-9-10-53 0 0,0 0 0 0 0,-1 0 0 0 0,0 1 1 0 0,0-1-1 0 0,-1 1 0 0 0,1 0 0 0 0,-1 0 0 0 0,0 0 0 0 0,0 3-30 0 0,-3-9 5 0 0,1 1 0 0 0,-1 0 0 0 0,0 0 0 0 0,1 0 0 0 0,-1 0 0 0 0,0 0 0 0 0,0 0 0 0 0,0 0 0 0 0,0 0 0 0 0,0 1 0 0 0,0-1-5 0 0,0 3 9 0 0,0 10 46 0 0,-2-1 3 0 0,0-7-44 0 0,0-1-1 0 0,-1 1 1 0 0,0-1-1 0 0,0 0 1 0 0,0 1-1 0 0,-1-1-13 0 0,2-3-5 0 0,-5 8 5 0 0,6-9 0 0 0,0 1 0 0 0,-1 0 0 0 0,1-1 0 0 0,0 1 0 0 0,-1-1 0 0 0,0 1 0 0 0,1-1 0 0 0,-1 0 0 0 0,-1 1 0 0 0,-1 1 0 0 0,1 0 0 0 0,0 1 0 0 0,-12 6 0 0 0,-9 4 0 0 0,22-12 0 0 0,-1 0 0 0 0,1 0 0 0 0,-1-1 0 0 0,0 1 0 0 0,1-1 0 0 0,-1 0 0 0 0,0 0 0 0 0,0 0 0 0 0,-1 0 0 0 0,-4 2 0 0 0,-32 19 54 0 0,38-21-53 0 0,-1 1 0 0 0,0-1 1 0 0,0 0-1 0 0,0 1 1 0 0,0-1-1 0 0,0 0 1 0 0,0-1-1 0 0,-1 1-1 0 0,-1 0 0 0 0,0 0 0 0 0,0 0 0 0 0,1 1-1 0 0,-1-1 1 0 0,-2 3 0 0 0,-22 7 0 0 0,18-6 0 0 0,4-1 0 0 0,1-1 0 0 0,1 1 0 0 0,0 0 0 0 0,0 0 0 0 0,0 0 0 0 0,1 1 0 0 0,0-1 0 0 0,0-1 0 0 0,-1 0 0 0 0,1 1 0 0 0,-5 1 0 0 0,-3 4 0 0 0,7-5 0 0 0,1-1 0 0 0,-1 1 0 0 0,1-1 0 0 0,-5 3 0 0 0,-3 2 0 0 0,2 0 0 0 0,1-1 0 0 0,-1-1 0 0 0,-1 0 0 0 0,0 1 0 0 0,-1-1 0 0 0,9-3 0 0 0,-15 5 0 0 0,-3 4 0 0 0,8-3 0 0 0,11-6 0 0 0,0 0 0 0 0,-12 10 0 0 0,1 0 0 0 0,-1 3 0 0 0,12-13 0 0 0,-11 9 0 0 0,13-12 0 0 0,-46 46 0 0 0,43-42 0 0 0,-13 8 0 0 0,13-9 0 0 0,0 0 0 0 0,0 0 0 0 0,0 0 0 0 0,0 0 0 0 0,0 0 0 0 0,0 1 0 0 0,-8 12 0 0 0,8-14 0 0 0,-1 0 0 0 0,0 0 0 0 0,-10 8 0 0 0,1 3 0 0 0,2-1 0 0 0,5-3-12 0 0,0 0-46 0 0,1 8-192 0 0,4-11 50 0 0,0-4 8 0 0,1-2-118 0 0,0 0-500 0 0,0 0-218 0 0,0 0-40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0:43.5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791 83 6447 0 0,'0'0'142'0'0,"0"0"22"0"0,0 0 13 0 0,-1-1-20 0 0,-5-12-125 0 0,-3 0 424 0 0,9 11 35 0 0,-2 1-334 0 0,0 0 1 0 0,1-1-1 0 0,-1 1 0 0 0,1-1 1 0 0,-1 1-1 0 0,1-1 0 0 0,-1 0-157 0 0,2 2 0 0 0,-12-19 947 0 0,11 18-438 0 0,1 1-66 0 0,-1-1-294 0 0,-4-4-133 0 0,-5-2-16 0 0,7 6 0 0 0,0 1 0 0 0,-3-3 179 0 0,4 2-46 0 0,0 1-1 0 0,0-1 1 0 0,0 0-1 0 0,0 1 0 0 0,0-1 1 0 0,0 1-1 0 0,0 0 0 0 0,-1 0 1 0 0,1 0-1 0 0,0 0 0 0 0,0 0 1 0 0,0 0-1 0 0,0 0 0 0 0,-1 1-132 0 0,-29 3 688 0 0,0 1 0 0 0,1 2 0 0 0,-8 4-688 0 0,11-4 0 0 0,-9 3 0 0 0,-2 2 0 0 0,10-3 22 0 0,18-6 38 0 0,-1 1 0 0 0,1 0 0 0 0,0 1 0 0 0,0 0 1 0 0,0 1-1 0 0,1 0 0 0 0,-4 3-60 0 0,-9 13 1331 0 0,14-12-1942 0 0,-1 0 901 0 0,0 1-1 0 0,1 0 1 0 0,-5 8-290 0 0,12-16 3 0 0,1 0 1 0 0,0-1-1 0 0,0 1 0 0 0,0 0 0 0 0,-1 2-3 0 0,-1 5 0 0 0,-9 16 0 0 0,6 0 0 0 0,1-3 0 0 0,-2 0 0 0 0,0-1 0 0 0,-3 5 0 0 0,8-23 0 0 0,-4 18 0 0 0,-1 5 0 0 0,-11 37 0 0 0,11-41 0 0 0,-2 1 0 0 0,-1 0 0 0 0,5-12 0 0 0,-3 2 0 0 0,6-11 0 0 0,-1 0 0 0 0,-3 4 0 0 0,0 0 0 0 0,4-6 0 0 0,1 0 0 0 0,-1-1 0 0 0,0 1 0 0 0,1 0 0 0 0,-1 0 0 0 0,1 0 0 0 0,-1 0 0 0 0,1 0 0 0 0,-2 1 0 0 0,-7 7 0 0 0,-5 5 0 0 0,1-2 0 0 0,2-4 0 0 0,1-1 0 0 0,1 0 0 0 0,2 1 0 0 0,-1-5-64 0 0,7-2-273 0 0,2-1-138 0 0,0 0-1022 0 0,0 0-3962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0:44.3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371 26 6447 0 0,'0'0'142'0'0,"0"0"22"0"0,0 0 13 0 0,0 0 55 0 0,0 0 181 0 0,0 0 78 0 0,0 0 18 0 0,0 0 3 0 0,0 0 0 0 0,0 0 0 0 0,0 0 0 0 0,-2 1-69 0 0,-7 1-222 0 0,7-1 166 0 0,1-1-336 0 0,1 0 0 0 0,-1 0 1 0 0,1 0-1 0 0,-1 0 0 0 0,1 0 0 0 0,-1 0 1 0 0,1 0-1 0 0,-1 0 0 0 0,1 0 0 0 0,-1 1 0 0 0,1-1 1 0 0,-1 0-1 0 0,1 0 0 0 0,-1 0 0 0 0,1 1-51 0 0,-7 3 821 0 0,-5 1-805 0 0,-13 5 451 0 0,22-8-272 0 0,0-1 1 0 0,0 1 0 0 0,-1-1-1 0 0,1 0 1 0 0,-1 0 0 0 0,1-1 0 0 0,-1 1-1 0 0,1-1-195 0 0,0 1 18 0 0,0 0-17 0 0,-16-2-4 0 0,-34-5 446 0 0,53 6-406 0 0,-1 0 1 0 0,1 1-1 0 0,0-1 0 0 0,-1 0 1 0 0,1 0-1 0 0,-1 0 0 0 0,1 0 1 0 0,-1-1-1 0 0,1 1 0 0 0,0 0 1 0 0,-1 0-1 0 0,1 0 0 0 0,-1 0 1 0 0,1 0-1 0 0,0 0 0 0 0,-1-1 1 0 0,1 1-1 0 0,0 0 0 0 0,-1 0 1 0 0,1-1-38 0 0,-1 1 40 0 0,1 0 1 0 0,-1-1 0 0 0,1 1 0 0 0,-1 0 0 0 0,1-1-1 0 0,-1 1 1 0 0,1 0 0 0 0,-1 0 0 0 0,1 0-1 0 0,-1 0 1 0 0,1-1 0 0 0,-1 1 0 0 0,1 0 0 0 0,-1 0-1 0 0,1 0 1 0 0,-1 0 0 0 0,1 0-41 0 0,-27-1 165 0 0,14-1-165 0 0,-2-3 0 0 0,-14-5 0 0 0,-11-4 0 0 0,36 14 0 0 0,2 0 0 0 0,0 0 0 0 0,0-1 0 0 0,1 1 0 0 0,-1 0 0 0 0,0-1 0 0 0,0 1 0 0 0,1-1 0 0 0,-1 0 0 0 0,-1 0 0 0 0,0-1 0 0 0,0-1 0 0 0,-13-2 0 0 0,6 3-769 0 0,9 2-3236 0 0,1 0-1405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0:45.9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894 100 4607 0 0,'0'0'208'0'0,"0"0"67"0"0,0 0 154 0 0,0 0 69 0 0,0 0 12 0 0,0 0 2 0 0,0 0 0 0 0,0 0 0 0 0,0 0 0 0 0,0 0-69 0 0,0 0-222 0 0,0 0 166 0 0,0 0 101 0 0,0 0 21 0 0,0-1-66 0 0,-5-11-278 0 0,2 6-165 0 0,-8-6 2 0 0,9 9 200 0 0,-1-1 0 0 0,-1 1-1 0 0,1-1 1 0 0,-4-1-202 0 0,-5-6 1223 0 0,9 8-1206 0 0,-13-8-18 0 0,12 8 1 0 0,-1 1 0 0 0,0 0 0 0 0,0 0 0 0 0,1 0 0 0 0,-2 0 0 0 0,1 1 0 0 0,0 0 0 0 0,0 0 0 0 0,0 0 0 0 0,0 0 0 0 0,-3 1 0 0 0,-7-3-15 0 0,11 2 32 0 0,-1 0 1 0 0,1 1-1 0 0,-1-1 1 0 0,0 1-1 0 0,-3 0-17 0 0,-7 0 386 0 0,4-1 12 0 0,1 1-1 0 0,0 1 1 0 0,0 0-1 0 0,-3 1-397 0 0,-12 1 0 0 0,16-2 0 0 0,-1 0 0 0 0,1 1 0 0 0,0-1 0 0 0,0 2 0 0 0,0-1 0 0 0,0 1 0 0 0,-6 4 0 0 0,-6 7 0 0 0,0-5 0 0 0,13-7 0 0 0,1 2 0 0 0,-1-1 0 0 0,1 1 0 0 0,0 0 0 0 0,-3 2 0 0 0,0 0 0 0 0,10-6 0 0 0,-17 13 0 0 0,10-8 0 0 0,0 2 0 0 0,2 0 0 0 0,-4 5 0 0 0,-8 18 0 0 0,13-22 0 0 0,0 0 0 0 0,1 0 0 0 0,-1 0 0 0 0,1 2 0 0 0,0-1 0 0 0,0 1 0 0 0,0-2 0 0 0,0 2 0 0 0,0-1 0 0 0,-1 1 0 0 0,1-2 0 0 0,1 0 0 0 0,0 0 0 0 0,0 1 0 0 0,0 1 0 0 0,0 0 0 0 0,-6 41 0 0 0,6-39 0 0 0,0-1 0 0 0,-6 31 0 0 0,6-29 0 0 0,1 3-6 0 0,1-13-5 0 0,-2 0 24 0 0,-4 25 63 0 0,4-17 295 0 0,2-9 117 0 0,0 0 21 0 0,-1 7-134 0 0,0-7-576 0 0,1-2-250 0 0,0 2-49 0 0,0 1 328 0 0,-3 17-263 0 0,0-7 435 0 0,-6 36 1558 0 0,8-47-2009 0 0,1 1-49 0 0,-14 45-43 0 0,13-45 714 0 0,0 1-1 0 0,0-1 1 0 0,0 0-1 0 0,-1 0 1 0 0,1 0-1 0 0,-1 0 1 0 0,0 0-171 0 0,-6 11 569 0 0,3-3-533 0 0,-1 0 0 0 0,1 0 0 0 0,-2-1 0 0 0,1 1 0 0 0,-6 4-36 0 0,7-9-2 0 0,0-1 1 0 0,0 0-1 0 0,-1 0 0 0 0,1 0 1 0 0,-1 0-1 0 0,0-1 0 0 0,-1 0 1 0 0,1-1-1 0 0,-6 3 2 0 0,-30 16 0 0 0,39-20 0 0 0,-1 0 0 0 0,1-1 0 0 0,-1 1 0 0 0,-1 2 0 0 0,0 0 0 0 0,0-2 0 0 0,0 1 0 0 0,1 0 0 0 0,-1-1 0 0 0,-1 0 0 0 0,1 0 0 0 0,-2 0 0 0 0,-3 1 0 0 0,-1-3 0 0 0,2-4-201 0 0,8 3-21 0 0,0 0-1 0 0,0 0 1 0 0,0 1 0 0 0,1-1-1 0 0,-1 0 1 0 0,0 0 0 0 0,1 0 0 0 0,-1 0-1 0 0,1 0 1 0 0,-1 0 0 0 0,1-1-1 0 0,-1 1 1 0 0,1 0 0 0 0,0 0 0 0 0,-1 0-1 0 0,1 0 1 0 0,0 0 0 0 0,0-1 222 0 0,-2-9-1534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8:09.62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330 24 10135 0 0,'2'-1'231'0'0,"22"-4"297"0"0,4-1-233 0 0,27-4-295 0 0,-46 9 185 0 0,0 1 0 0 0,1 0 1 0 0,-1 0-1 0 0,0 1 0 0 0,1 0 1 0 0,-1 0-1 0 0,0 1 0 0 0,2 1-185 0 0,-7-1 41 0 0,1-1 0 0 0,-1 2 0 0 0,0-1 0 0 0,1 0 0 0 0,-1 1 0 0 0,0 0 0 0 0,-1 0 0 0 0,1 0 0 0 0,0 1 0 0 0,-1-1 0 0 0,0 1 0 0 0,0-1 0 0 0,0 1 0 0 0,0 0 0 0 0,0 1 0 0 0,-1-1-41 0 0,3 4 110 0 0,-1 0 0 0 0,-1 1 1 0 0,1-1-1 0 0,-1 1 1 0 0,-1 0-1 0 0,0 0 1 0 0,0 0-1 0 0,-1 1-110 0 0,1 9 232 0 0,-1-1 1 0 0,-1 1-1 0 0,-1 0 1 0 0,0 0-1 0 0,-5 15-232 0 0,0-4 9 0 0,-1-1 0 0 0,-2 0 0 0 0,-4 6-9 0 0,-1 0 473 0 0,-2-1-1 0 0,-6 8-472 0 0,-41 63 886 0 0,33-56-757 0 0,-46 72-41 0 0,-85 100-88 0 0,134-188 654 0 0,-1 0-1 0 0,-2-2 0 0 0,-16 12-653 0 0,39-37 2 0 0,1 0 0 0 0,-1 0 0 0 0,1 1 0 0 0,0 0 0 0 0,0 0 0 0 0,1 0 0 0 0,0 1 0 0 0,-1 3-2 0 0,5-10 0 0 0,1 0 0 0 0,-1 0 0 0 0,1-1 0 0 0,0 1 0 0 0,-1 0 0 0 0,1 0 0 0 0,0 0 0 0 0,0 0 0 0 0,0 0 0 0 0,0 0 0 0 0,0 0 0 0 0,0 1 0 0 0,0 0 0 0 0,1 0 0 0 0,0 1 0 0 0,0-1 0 0 0,0 0 0 0 0,0 1 0 0 0,0-1 0 0 0,1 0 0 0 0,-1 0 0 0 0,1 0 0 0 0,-1 0 0 0 0,1 0 0 0 0,0 0 0 0 0,-1-1 0 0 0,1 1 0 0 0,0-1 0 0 0,0 1 0 0 0,0-1 0 0 0,1 1 0 0 0,0-1 0 0 0,6 4 0 0 0,1 0 0 0 0,0-1 0 0 0,0 0 0 0 0,1 0 0 0 0,8 1 0 0 0,0 0 0 0 0,0-1 0 0 0,0-1 0 0 0,1-1 0 0 0,-1-1 0 0 0,1 0 0 0 0,-1-2 0 0 0,1 0 0 0 0,8-2 0 0 0,5-2-132 0 0,0-2 0 0 0,0-1 0 0 0,18-7 132 0 0,-31 8-3007 0 0,-2-1 0 0 0,5-3 3007 0 0,-5 1-5614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0:47.0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449 73 6447 0 0,'0'0'142'0'0,"0"0"22"0"0,0 0 13 0 0,0 0 55 0 0,0 0 181 0 0,0 0 78 0 0,-2-1 18 0 0,-6-2-66 0 0,-7-2-270 0 0,12 5-161 0 0,-1 1 40 0 0,-5-2 319 0 0,7 0 117 0 0,0 1 21 0 0,0-2-353 0 0,-1 1-8 0 0,-13-2 140 0 0,-13 0 478 0 0,17 2-76 0 0,11 0-642 0 0,-1 1-1 0 0,1 0 1 0 0,0 0 0 0 0,-1 0-1 0 0,1 0 1 0 0,0 0-1 0 0,-1 0 1 0 0,1 0 0 0 0,0 1-1 0 0,-1-1 1 0 0,0 1-48 0 0,-6 0 84 0 0,-39 0 1347 0 0,-12-2-1431 0 0,-2 0 617 0 0,41 0-617 0 0,1-1 0 0 0,-1-1 0 0 0,-9-3 0 0 0,15 3 0 0 0,11 1 0 0 0,0-1 0 0 0,-27-12-401 0 0,28 14-74 0 0,1 0-578 0 0,-3-7-2296 0 0,0 0-989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0:48.3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817 67 6447 0 0,'0'0'142'0'0,"0"0"22"0"0,0 0 13 0 0,-2-2 55 0 0,-4-8 181 0 0,4 8 78 0 0,2 2 18 0 0,0-1-66 0 0,-3-4-294 0 0,-2 0-61 0 0,-6-6 1872 0 0,10 9-1949 0 0,0 1-11 0 0,1 0 0 0 0,0 1 1 0 0,-1-1-1 0 0,1 1 0 0 0,-1-1 1 0 0,1 1-1 0 0,-1-1 0 0 0,1 1 1 0 0,-1 0-1 0 0,1-1 0 0 0,-1 1 1 0 0,0 0-1 0 0,1-1 0 0 0,-1 1 1 0 0,0 0-1 0 0,1 0 0 0 0,-2-1 0 0 0,-34-13 1883 0 0,32 12-1767 0 0,2 1-66 0 0,-9-1-51 0 0,9 2 1 0 0,-1-1 0 0 0,0 1 0 0 0,0-1 0 0 0,0 1 0 0 0,1 0 0 0 0,-1 0 0 0 0,0 0 0 0 0,0 1 0 0 0,0-1 0 0 0,0 1 0 0 0,-8 0 0 0 0,8 0 0 0 0,0-1 0 0 0,0 1 0 0 0,0-1 0 0 0,0 0 0 0 0,-3 0 0 0 0,5 0 0 0 0,-1-1 0 0 0,1 1 0 0 0,0 0 0 0 0,-1 0 0 0 0,1 0 0 0 0,-1 0 0 0 0,1 0 0 0 0,0 0 0 0 0,-1 0 0 0 0,1 1 0 0 0,0-1 0 0 0,-1 0 0 0 0,1 1 0 0 0,0-1 0 0 0,-2 1 0 0 0,-1 1 0 0 0,-1 0 0 0 0,0 0 0 0 0,0 0 0 0 0,0 1 0 0 0,-3 1 0 0 0,3-1 0 0 0,-1 0 0 0 0,1 0 0 0 0,-5 1 0 0 0,-4 2 342 0 0,1 0-1 0 0,-1 0 0 0 0,1 2 1 0 0,1-1-1 0 0,-1 2 0 0 0,0 1-341 0 0,4-3 0 0 0,-1 4 0 0 0,9-8 0 0 0,0 1 0 0 0,-9 9 0 0 0,4-6 0 0 0,1 0 0 0 0,-4 7 0 0 0,8-11 0 0 0,-9 9 0 0 0,10-12 0 0 0,-19 23 0 0 0,16-20 0 0 0,1 1 0 0 0,0 0 0 0 0,1-1 0 0 0,-1 1 0 0 0,1 0 0 0 0,-2 3 0 0 0,-1 7 0 0 0,3-12 0 0 0,0 0 0 0 0,0 0 0 0 0,0 0 0 0 0,1 0 0 0 0,-1 0 0 0 0,1 0 0 0 0,-1 0 0 0 0,1 0 0 0 0,0 2 0 0 0,-1 3 0 0 0,0 5 0 0 0,-2 29 0 0 0,1-14 0 0 0,0-17 0 0 0,1-6 0 0 0,0 0 0 0 0,1 0 0 0 0,-1 0 0 0 0,1 0 0 0 0,0 0 0 0 0,0 3 0 0 0,1-3 0 0 0,-1 0 0 0 0,-3 14 0 0 0,-3 6 0 0 0,-10 35 0 0 0,16-58 0 0 0,-7 24 0 0 0,-2-1 0 0 0,5-15 0 0 0,-7 22 0 0 0,-4 9 0 0 0,12-33 0 0 0,2-4 0 0 0,0 1 0 0 0,-1-1 0 0 0,0 1 0 0 0,0-1 0 0 0,0 0 0 0 0,0 0 0 0 0,-1 1 0 0 0,-1 2 0 0 0,3-3 0 0 0,-1-1 0 0 0,0 1 0 0 0,0 0 0 0 0,0-1 0 0 0,-1 1 0 0 0,1-1 0 0 0,-2 1 0 0 0,-11 10 0 0 0,-7 3 0 0 0,3-3 0 0 0,-11 2 0 0 0,21-9 0 0 0,-7 6 0 0 0,-16 12 0 0 0,21-16 0 0 0,-23 12 0 0 0,26-15 0 0 0,-16 9 0 0 0,7-4 931 0 0,15-9-422 0 0,0 0-134 0 0,-15 10-1968 0 0,15-10 757 0 0,2-1-2747 0 0,0 0-1204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0:49.2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530 322 4607 0 0,'0'0'208'0'0,"0"0"67"0"0,0 0 154 0 0,-1 1 69 0 0,1 0-169 0 0,0-1 0 0 0,-1 1 0 0 0,1 0 0 0 0,-1 0 0 0 0,1-1 0 0 0,-1 1 0 0 0,1-1 0 0 0,-1 1 0 0 0,1 0 0 0 0,-1-1 0 0 0,0 1 0 0 0,1-1 0 0 0,-1 1 0 0 0,0-1-329 0 0,0 1 443 0 0,-7 2-278 0 0,5-2-35 0 0,-1 0 0 0 0,0-1 0 0 0,0 1-1 0 0,0-1 1 0 0,1 0 0 0 0,-4 0-130 0 0,5 0 152 0 0,1 0-60 0 0,-1 0 0 0 0,0-1-1 0 0,0 1 1 0 0,0-1 0 0 0,1 1 0 0 0,-1-1 0 0 0,0 0-1 0 0,1 0 1 0 0,-1 0 0 0 0,1 0 0 0 0,-1 0-92 0 0,-3-2 107 0 0,-8-5 215 0 0,0-1-1 0 0,1 0 0 0 0,0-1 1 0 0,-1-2-322 0 0,-3-2 762 0 0,-11-7-762 0 0,-43-30 443 0 0,-5-8 1162 0 0,66 53-1605 0 0,-1-1 0 0 0,-6-2 0 0 0,-15-10 0 0 0,27 17 0 0 0,1 0 0 0 0,-1 0 0 0 0,0 0 0 0 0,-2 0 0 0 0,-13-7 0 0 0,12 4 0 0 0,7 5 0 0 0,-1-1 0 0 0,1 1 0 0 0,0 0 0 0 0,0 0 0 0 0,-1-1 0 0 0,1 1 0 0 0,0 0 0 0 0,0 0 0 0 0,-1 0 0 0 0,1 0 0 0 0,0 0 0 0 0,-1-1 0 0 0,1 1 0 0 0,0 0 0 0 0,0 0 0 0 0,-1 0 0 0 0,1 0 0 0 0,0 0 0 0 0,-1 0 0 0 0,1 0 0 0 0,0 0 0 0 0,-1 0 0 0 0,1 1 0 0 0,0 0 0 0 0,0 0 0 0 0,0 0 0 0 0,0-1 0 0 0,0 1 0 0 0,0 0 0 0 0,1 0 0 0 0,-1 0 0 0 0,0 0 0 0 0,0-1 0 0 0,1 1 0 0 0,-1 0 0 0 0,0 0 0 0 0,1-1 0 0 0,-1 1 0 0 0,1 0 0 0 0,-1-1 0 0 0,1 1 0 0 0,-1 0 0 0 0,1 0 0 0 0,15 16 0 0 0,-4-6 0 0 0,2 2 0 0 0,0-1 0 0 0,1 0 0 0 0,12 7 0 0 0,-16-11 0 0 0,-2 1 0 0 0,-4-3 0 0 0,-4-5 0 0 0,-1-2 0 0 0,-4-3 0 0 0,1 0 0 0 0,1 0-1 0 0,-1 0 1 0 0,-1 1-1 0 0,1-1 1 0 0,0 1-1 0 0,-1 0 1 0 0,1 0-1 0 0,-4-2 1 0 0,-8-5 76 0 0,-14-15 1217 0 0,13 12-610 0 0,-6-7-683 0 0,12 11 0 0 0,-1 0 0 0 0,-9-6 0 0 0,11 9 0 0 0,-1-2 0 0 0,1 1 0 0 0,0-1 0 0 0,-1-2 0 0 0,4 2 0 0 0,6 8 0 0 0,0 0 0 0 0,-1 0 0 0 0,1 0 0 0 0,0-1 0 0 0,0 1 0 0 0,0 0 0 0 0,0 0 0 0 0,0 0 0 0 0,0 0 0 0 0,-1 0 0 0 0,1-1 0 0 0,0 1 0 0 0,0 0 0 0 0,0 0 0 0 0,0 0 0 0 0,0 0 0 0 0,0-1 0 0 0,0 1 0 0 0,0 0 0 0 0,0 0 0 0 0,0 0 0 0 0,0-1 0 0 0,0 1 0 0 0,0 0 0 0 0,0 0 0 0 0,0 0 0 0 0,0-1 0 0 0,0 1 0 0 0,0 0 0 0 0,0 0 0 0 0,0 0 0 0 0,0-1 0 0 0,1 2-26 0 0,1-1-1 0 0,-1 0 1 0 0,0 0 0 0 0,1 1-1 0 0,-1-1 1 0 0,0 1 0 0 0,0-1-1 0 0,1 1 1 0 0,-1-1-1 0 0,0 1 1 0 0,1 0 26 0 0,17 12-973 0 0,-12-8 454 0 0,7 4-1447 0 0,-1 1-3830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46.4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633 686 5063 0 0,'-4'1'146'0'0,"-16"2"236"0"0,18-2-392 0 0,-13 1 4308 0 0,-14 0-4298 0 0,28-2 80 0 0,1 0 0 0 0,0 0-1 0 0,-1 0 1 0 0,1 0 0 0 0,0 0-1 0 0,-1 0 1 0 0,1 0-1 0 0,0 0 1 0 0,-1 0 0 0 0,1 0-1 0 0,0 0 1 0 0,-1 0 0 0 0,1 0-1 0 0,0 1 1 0 0,0-1 0 0 0,-1 0-1 0 0,1 0 1 0 0,0 0-1 0 0,-1 0 1 0 0,1 1 0 0 0,0-1-1 0 0,0 0 1 0 0,-1 0 0 0 0,1 1-80 0 0,0-1 29 0 0,0 0 1 0 0,-1 0-1 0 0,1 1 1 0 0,0-1-1 0 0,0 0 0 0 0,-1 0 1 0 0,1 0-1 0 0,0 0 1 0 0,-1 1-1 0 0,1-1 1 0 0,0 0-1 0 0,-1 0 1 0 0,1 0-1 0 0,-1 0 1 0 0,1 0-1 0 0,0 0 1 0 0,-1 0-1 0 0,1 0 1 0 0,0 0-1 0 0,-1 0 1 0 0,1 0-1 0 0,0 0 1 0 0,-1 0-1 0 0,1 0-29 0 0,-3 0 72 0 0,0 1 0 0 0,0 0 1 0 0,0-1-1 0 0,0 1 0 0 0,0 0 0 0 0,0 1 1 0 0,0-1-1 0 0,1 0 0 0 0,-1 1 0 0 0,0 0 1 0 0,1-1-1 0 0,-1 1 0 0 0,1 0 0 0 0,0 0 1 0 0,0 0-1 0 0,-1 1-72 0 0,1-1 31 0 0,0 0 1 0 0,-1-1-1 0 0,1 1 0 0 0,-1-1 1 0 0,0 1-1 0 0,1-1 0 0 0,-1 0 1 0 0,0 0-1 0 0,0 0 0 0 0,-1 0-31 0 0,-6 2 20 0 0,-6 3 2 0 0,0 1 0 0 0,0 1 0 0 0,1 0-1 0 0,0 1 1 0 0,0 1 0 0 0,1 0 0 0 0,1 1 0 0 0,0 1-1 0 0,-9 9-21 0 0,-37 37 0 0 0,45-43 0 0 0,-8 9 0 0 0,1 0 0 0 0,2 1 0 0 0,0 2 0 0 0,-10 17 0 0 0,16-27 0 0 0,2 0 0 0 0,0 1 0 0 0,1 1 0 0 0,-4 9 0 0 0,1 10 30 0 0,-1 10-30 0 0,1-5 24 0 0,7-23-23 0 0,1 0 1 0 0,1 1 0 0 0,1-1 0 0 0,1 1 0 0 0,0-1-1 0 0,2 4-1 0 0,-1-7 0 0 0,1-8 0 0 0,0-1 0 0 0,0 1 0 0 0,0-1 0 0 0,1 1 0 0 0,1-1 0 0 0,-1 0 0 0 0,1 1 0 0 0,1-1 0 0 0,1 4 0 0 0,2 0-1 0 0,-1-1 0 0 0,1 1 1 0 0,2 1 0 0 0,-4-8 1 0 0,-1-1 0 0 0,1 1 1 0 0,0-1-1 0 0,0 0 0 0 0,0 0 1 0 0,1 0-1 0 0,-1 0 0 0 0,1-1 1 0 0,0 0-1 0 0,2 1-1 0 0,28 12 39 0 0,0-2-1 0 0,1-1 1 0 0,6 0-39 0 0,-31-10 1 0 0,30 8-1 0 0,1-3-1 0 0,1-1 1 0 0,19 0 0 0 0,29 4 12 0 0,23 6 23 0 0,282 46 47 0 0,-303-49-51 0 0,0-4 0 0 0,1-5 0 0 0,-1-3 0 0 0,87-10-31 0 0,251-20 804 0 0,-192 18-449 0 0,-199 9-306 0 0,64 0-36 0 0,15 0-14 0 0,197-8 30 0 0,-1 19 6 0 0,102 6-24 0 0,-145-15 53 0 0,-73-3-12 0 0,-117 0-31 0 0,114-6 369 0 0,-51 0 56 0 0,-18-3-155 0 0,-57 3-198 0 0,149-21 70 0 0,-151 18-126 0 0,34-3 28 0 0,129-23 18 0 0,-187 28-36 0 0,37-6 33 0 0,-32 7 8 0 0,9-6-88 0 0,23-4 53 0 0,-59 14-45 0 0,90-15 56 0 0,-66 12-11 0 0,24-8-53 0 0,24-4 11 0 0,-38 10-14 0 0,68-9 84 0 0,36 0 209 0 0,-134 13-155 0 0,23-6-135 0 0,-20 4 104 0 0,15-5 130 0 0,-1-2 0 0 0,21-10-234 0 0,24-9 163 0 0,-50 18-88 0 0,-23 8-23 0 0,0 2-1 0 0,8-3-51 0 0,-3 2 61 0 0,0-2 1 0 0,-1 0-62 0 0,22-8 75 0 0,-5 1-24 0 0,-2 0 1 0 0,0-3-1 0 0,23-16-51 0 0,-55 33 6 0 0,31-19 127 0 0,21-18-133 0 0,-37 25 32 0 0,-1-2 1 0 0,-1 0-1 0 0,7-8-32 0 0,8-9 20 0 0,-27 30-20 0 0,-1 0 0 0 0,1-1 0 0 0,-1 0 0 0 0,1 1 0 0 0,-1-1 0 0 0,0 0 0 0 0,1-2 0 0 0,12-19 0 0 0,-4 13 0 0 0,9-9 0 0 0,-9 7 0 0 0,5-10 0 0 0,-3 7 0 0 0,-12 13 0 0 0,7-13 0 0 0,-5 10 0 0 0,10-27 0 0 0,-12 30 0 0 0,0 2 0 0 0,-1 0 0 0 0,1-1 0 0 0,-1 1 0 0 0,0 0 0 0 0,1 0 0 0 0,-1-1 0 0 0,0 1 0 0 0,0 0 0 0 0,0 0 0 0 0,0-1 0 0 0,0 1 0 0 0,0-1 0 0 0,0-19 0 0 0,-1-3 11 0 0,-3-16-11 0 0,3 35 11 0 0,1-1-1 0 0,-1 1 1 0 0,0 0 0 0 0,-1 0 0 0 0,0-2-11 0 0,-1-4-1 0 0,-1-8 1 0 0,1 5 32 0 0,0 0 0 0 0,1-9-32 0 0,0 11 23 0 0,0 0 0 0 0,-1 0 0 0 0,-1 0 0 0 0,1 0 0 0 0,-2 0 0 0 0,-4-8-23 0 0,-1-4 70 0 0,4 10-10 0 0,-1 2-1 0 0,0-1 1 0 0,-1 1 0 0 0,-9-11-60 0 0,-2-3 113 0 0,-6-8 282 0 0,-26-26-395 0 0,9 11 229 0 0,20 20-32 0 0,-5-11-197 0 0,14 19 48 0 0,-1 2 0 0 0,-1 0 0 0 0,0 0 1 0 0,-7-5-49 0 0,2 7 75 0 0,-6-3-75 0 0,0-1-1 0 0,10 9 2 0 0,-1 1 0 0 0,-7-3-1 0 0,-17-12-21 0 0,2 5-264 0 0,38 20 81 0 0,-1 0-41 0 0,0-1-96 0 0,0 0 0 0 0,0 1 0 0 0,0-1 0 0 0,0 1 0 0 0,-1-1 0 0 0,1 1 0 0 0,-2-1 341 0 0,4 2-1020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0:34.8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1505 274 2759 0 0,'0'0'107'0'0,"0"0"-19"0"0,0 0 60 0 0,0 0 233 0 0,0 0 106 0 0,0 0 22 0 0,0 0 3 0 0,0 0 0 0 0,0 0 0 0 0,0 0 0 0 0,0 0-69 0 0,0 0-222 0 0,-1-1 166 0 0,-8-13 610 0 0,8 13-554 0 0,0 0-294 0 0,-5-6-133 0 0,-2-1-16 0 0,0-2 0 0 0,2 2 72 0 0,-7-8 1545 0 0,9 11-1565 0 0,0 0-1 0 0,0 0 0 0 0,0 1 1 0 0,0 0-1 0 0,-1-1 0 0 0,0 1 0 0 0,-3-2-51 0 0,-8-4 0 0 0,1-2 0 0 0,12 9 0 0 0,-15-10 0 0 0,-5-2 0 0 0,3 2 230 0 0,12 6 30 0 0,-1 1 0 0 0,-1 0-1 0 0,1 1 1 0 0,-1 0 0 0 0,0 1 0 0 0,0 0-1 0 0,-4-1-259 0 0,-16-4 0 0 0,19 5 0 0 0,0 1 0 0 0,-6-1 0 0 0,9 2 0 0 0,0-1 0 0 0,0 1 0 0 0,-1-2 0 0 0,-23-6 0 0 0,-9 3 0 0 0,23 5 0 0 0,-17-5 0 0 0,26 5 0 0 0,0 1 0 0 0,-1 0 0 0 0,1 1 0 0 0,0 0 0 0 0,-1 0 0 0 0,-2 1 0 0 0,-3 0 0 0 0,-13-1 0 0 0,20 0 0 0 0,0 1 0 0 0,0-1 0 0 0,0 1 0 0 0,1 1 0 0 0,-1-1 0 0 0,0 1 0 0 0,1 1 0 0 0,-2 0 0 0 0,-19 5 664 0 0,17-6-55 0 0,1 1 1 0 0,-7 3-610 0 0,8-3 77 0 0,0 0 0 0 0,-6 1-77 0 0,8-2 3 0 0,-1 0-1 0 0,1 0 1 0 0,-1 1 0 0 0,-1 1-3 0 0,-2 1 0 0 0,0-1 0 0 0,-8 2 0 0 0,10-3 0 0 0,1-1 0 0 0,-1 2 0 0 0,1-1 0 0 0,0 1 0 0 0,-5 3 0 0 0,2 0 0 0 0,-1 0 0 0 0,-3 0 0 0 0,-8 4 0 0 0,1 2 0 0 0,-12 10 0 0 0,24-16 0 0 0,0 0 0 0 0,4-3 0 0 0,1 0 0 0 0,0 0 0 0 0,-4 3 0 0 0,-14 12 0 0 0,19-15 0 0 0,-1-1 0 0 0,1 1 0 0 0,-1 0 0 0 0,1 0 0 0 0,0 0 0 0 0,1 0 0 0 0,-1 1 0 0 0,1-1 0 0 0,0 1 0 0 0,0 0 0 0 0,-1 4 0 0 0,-6 7 0 0 0,0 0 0 0 0,-7 8 0 0 0,15-21 0 0 0,-1 1 0 0 0,-1-1 0 0 0,1 0 0 0 0,-2 1 0 0 0,2-1 0 0 0,0-1 0 0 0,1 1 0 0 0,-1 0 0 0 0,1-1 0 0 0,-1 1 0 0 0,0 2 0 0 0,1-1 0 0 0,1-3 0 0 0,1 0 0 0 0,-1 0 0 0 0,0-1 0 0 0,1 1 0 0 0,-1 0 0 0 0,0 0 0 0 0,0-1 0 0 0,0 1 0 0 0,1 0 0 0 0,-2 0 0 0 0,-6 6 0 0 0,6-5 0 0 0,0 0 0 0 0,1-1 0 0 0,-1 1 0 0 0,0 1 0 0 0,1-1 0 0 0,0 0 0 0 0,-1 0 0 0 0,1 0 0 0 0,0 1 0 0 0,0-1 0 0 0,0 1 0 0 0,1-1 0 0 0,-1 1 0 0 0,-1 4 0 0 0,0-1 0 0 0,-1 1 0 0 0,0-1 0 0 0,-3 6 0 0 0,2-7 0 0 0,3-3 0 0 0,-1 0 0 0 0,1 1 0 0 0,0-1 0 0 0,0 1 0 0 0,0-1 0 0 0,0 1 0 0 0,0 2 0 0 0,-8 16 0 0 0,7-16 0 0 0,-1 1 0 0 0,1 0 0 0 0,0 0 0 0 0,1 0 0 0 0,-1 1 0 0 0,1 0 0 0 0,0 1 0 0 0,-1 0 0 0 0,0 0 0 0 0,0 1 0 0 0,-6 12 0 0 0,6-18 0 0 0,0 1 0 0 0,1 0 0 0 0,-1 0 0 0 0,1 0 0 0 0,-1 3 0 0 0,-5 19 0 0 0,1 4 0 0 0,2-4 0 0 0,1-6 0 0 0,-1 0 0 0 0,-2 7 0 0 0,3-6 0 0 0,-7 27 0 0 0,7-33 0 0 0,-2 0 0 0 0,2 3 0 0 0,2-10 0 0 0,-1 1 0 0 0,0-1 0 0 0,-3 7 0 0 0,-3 12 0 0 0,6-18 0 0 0,-1 1 0 0 0,0 0 0 0 0,0-1 0 0 0,-1 0 0 0 0,-1 2 0 0 0,2-6 0 0 0,2-1 0 0 0,-1 0 0 0 0,1 0 0 0 0,-1 0 0 0 0,1 1 0 0 0,1-1 0 0 0,-1 0 0 0 0,-6 12 0 0 0,4-10 0 0 0,-2 4 0 0 0,-1-2 0 0 0,-1-1 0 0 0,0-2 0 0 0,-2-3 0 0 0,1-2 0 0 0,2 1 0 0 0,-1-5-133 0 0,6 3-91 0 0,0 0-1 0 0,0-1 1 0 0,0 1 0 0 0,1-1-1 0 0,-1 1 1 0 0,0-1 0 0 0,0 0-1 0 0,1 1 1 0 0,-1-1 0 0 0,1 0-1 0 0,0 1 1 0 0,-1-3 224 0 0,1 3 32 0 0,0-2-1055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0:35.8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655 395 4607 0 0,'0'0'208'0'0,"1"1"67"0"0,0 5 411 0 0,2 8 657 0 0,-3-8-1255 0 0,0-4 283 0 0,0-1-263 0 0,-1 0-1 0 0,1 0 1 0 0,0 0-1 0 0,-1 0 1 0 0,1 0-1 0 0,-1 0 1 0 0,0 0-1 0 0,1 0 1 0 0,-1 0-1 0 0,0 0 1 0 0,0 0-1 0 0,1 0 1 0 0,-1 0-1 0 0,-1 0-107 0 0,-13 11 172 0 0,11-11 145 0 0,0 0 0 0 0,1 1-1 0 0,-1-1 1 0 0,0 0-1 0 0,0-1 1 0 0,-2 1-317 0 0,-7 1 76 0 0,12-1-76 0 0,-1-1 0 0 0,1 0 0 0 0,-1 1 0 0 0,1-1 0 0 0,-1 0 0 0 0,1 0 0 0 0,-1 0 0 0 0,0 0 0 0 0,1 0 0 0 0,-1-1 0 0 0,1 1 0 0 0,-1 0 0 0 0,1-1 0 0 0,0 1 0 0 0,-1-1 0 0 0,-5-1 0 0 0,-8-2 311 0 0,1 0-1 0 0,-1-1 0 0 0,-8-5-310 0 0,3 2 342 0 0,0-2 1 0 0,-1-1-343 0 0,12 6 86 0 0,1-1 1 0 0,0 1-1 0 0,0-2 1 0 0,1 1-1 0 0,-7-7-86 0 0,-5-5 0 0 0,13 13 0 0 0,1-1 0 0 0,0 1 0 0 0,-2-3 0 0 0,1 1 0 0 0,0 1 0 0 0,-1-1 0 0 0,0 0 0 0 0,-14-12 0 0 0,12 9 443 0 0,-1 1 0 0 0,-1-1-443 0 0,-7-5 554 0 0,-73-60 54 0 0,57 48-608 0 0,24 20 0 0 0,0 0 0 0 0,1-1 0 0 0,0 0 0 0 0,1 0 0 0 0,-2-3 0 0 0,-17-16 0 0 0,17 16 0 0 0,3 3 0 0 0,-2-5 0 0 0,2 1 0 0 0,7 11 0 0 0,0 1 0 0 0,0 0 0 0 0,-1 0 0 0 0,1 0 0 0 0,0-1 0 0 0,0 1 0 0 0,0 0 0 0 0,0 0 0 0 0,0-1 0 0 0,0 1 0 0 0,0 0 0 0 0,0 0 0 0 0,0-1 0 0 0,0 1 0 0 0,0 0 0 0 0,0 0 0 0 0,0-1 0 0 0,0 1 0 0 0,0 0 0 0 0,0 0 0 0 0,0-1 0 0 0,0 1 0 0 0,0 0 0 0 0,0 0 0 0 0,0-1 0 0 0,0 1 0 0 0,0 0 0 0 0,8-1-1020 0 0,-6 1-4080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0:36.9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639 84 4607 0 0,'0'0'102'0'0,"0"0"20"0"0,0 0 6 0 0,-1-2-21 0 0,-1-1-91 0 0,0 0-16 0 0,-4-13 77 0 0,0-5 1291 0 0,5 19-925 0 0,1 1-420 0 0,-1 0 0 0 0,0-1 0 0 0,0 1 0 0 0,1 0 0 0 0,-1-1 0 0 0,0 1 0 0 0,0 0 0 0 0,-1-1-23 0 0,1 1 53 0 0,1 0 318 0 0,0 1 117 0 0,-1-1 21 0 0,-2-1-287 0 0,-14-8 164 0 0,13 8-375 0 0,2 1 22 0 0,0 0 0 0 0,0 0 1 0 0,0 1-1 0 0,0-1 0 0 0,0 0 0 0 0,0 1 1 0 0,0 0-1 0 0,0-1 0 0 0,0 1 0 0 0,-1 0 1 0 0,1 0-1 0 0,0 0 0 0 0,-1 0-33 0 0,-40-1 1605 0 0,42 1-1605 0 0,-1-1 0 0 0,1 1 0 0 0,-1 1 0 0 0,1-1 0 0 0,0 0 0 0 0,-1 0 0 0 0,1 0 0 0 0,0 1 0 0 0,0-1 0 0 0,-1 1 0 0 0,1-1 0 0 0,0 1 0 0 0,-1 0 0 0 0,-3 1 0 0 0,-1-1-1 0 0,0 1 0 0 0,0-1 0 0 0,0-1 0 0 0,0 1 1 0 0,1-1 12 0 0,-1 0 1 0 0,1 1 0 0 0,0 0 0 0 0,0 0 0 0 0,0 0-1 0 0,-1 2-12 0 0,-2 0 92 0 0,-2 1 285 0 0,0 0 0 0 0,0 1 0 0 0,0 0-1 0 0,1 1 1 0 0,-3 2-377 0 0,10-7 0 0 0,0 1 0 0 0,0 0 0 0 0,0-1 0 0 0,0 1 0 0 0,0 0 0 0 0,-2 2 0 0 0,1 1 0 0 0,1-4 0 0 0,1 0 0 0 0,0 0 0 0 0,0 0 0 0 0,-1 0 0 0 0,1 1 0 0 0,0-1 0 0 0,0 0 0 0 0,1 1 0 0 0,-1-1 0 0 0,0 1 0 0 0,0-1 0 0 0,1 1 0 0 0,-1-1 0 0 0,0 2 0 0 0,-1 3 0 0 0,-11 31 0 0 0,-1 3 0 0 0,10-29 0 0 0,0 1 0 0 0,-1 10 0 0 0,3-12 0 0 0,-4 24 0 0 0,5-26 0 0 0,-2 16 0 0 0,0 0 0 0 0,1 0 0 0 0,2 9 0 0 0,-3 16 0 0 0,1-29 0 0 0,-1-3 0 0 0,0 6 0 0 0,2-5 0 0 0,-3 16 0 0 0,0 3 0 0 0,2-17 697 0 0,-1-1 0 0 0,-1 2-697 0 0,-2 14 638 0 0,5-28-633 0 0,-1 1 0 0 0,0 0 0 0 0,0-1 0 0 0,-2 5-5 0 0,-6 23-4 0 0,3-9 4 0 0,-1 0 0 0 0,-1-1 0 0 0,-4 5 0 0 0,11-25 0 0 0,0 1 0 0 0,-10 7 0 0 0,0-2 0 0 0,1-2 0 0 0,-2 1 0 0 0,-15 13 0 0 0,11-12 0 0 0,14-8 0 0 0,-1-1 0 0 0,0 1 0 0 0,0 0 0 0 0,1 1 0 0 0,-5 4 0 0 0,2-2 0 0 0,-1 0 0 0 0,1-1 0 0 0,-1 1 0 0 0,-3 0 0 0 0,5-2-64 0 0,4-4-273 0 0,0-1-138 0 0,1 0 463 0 0,0 0-427 0 0,-1 0 0 0 0,1-1 0 0 0,0 1 0 0 0,-1-1 0 0 0,1 1 0 0 0,0 0 0 0 0,0-1 0 0 0,0 1 0 0 0,0-1 0 0 0,0 0 439 0 0,3-7-4338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0:37.5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224 23 4607 0 0,'0'0'208'0'0,"-2"0"-9"0"0,-53 3 3362 0 0,40-4-2821 0 0,-1 0 0 0 0,1-2 0 0 0,-13-3-740 0 0,-6 0 436 0 0,7-1 1004 0 0,26 7-997 0 0,-6 0-278 0 0,0 0-165 0 0,2-1-64 0 0,3 1-273 0 0,1 0-138 0 0,-6 1-33 0 0,6-1-4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0:39.0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904 135 4607 0 0,'0'0'102'0'0,"0"0"20"0"0,0 0 6 0 0,0 0 51 0 0,0 0 213 0 0,-1-1 96 0 0,0-1-314 0 0,-9-8 753 0 0,6 7-672 0 0,1 0-1 0 0,-1 0 0 0 0,0 1 1 0 0,0-1-1 0 0,0 1 0 0 0,-2-1-254 0 0,-8-5 522 0 0,-3-6-502 0 0,7 5-22 0 0,-1 1 0 0 0,-4-3 2 0 0,11 9 175 0 0,1 0-1 0 0,-1 1 0 0 0,0-1 0 0 0,0 1 1 0 0,0 0-1 0 0,0 0 0 0 0,-2 0-174 0 0,0 0 276 0 0,0-1 0 0 0,0 0 0 0 0,-4-1-276 0 0,-28-13 0 0 0,36 16 0 0 0,1-1 0 0 0,-1 1 0 0 0,1-1 0 0 0,-1 1 0 0 0,0 0 0 0 0,1-1 0 0 0,-1 1 0 0 0,0 0 0 0 0,0 0 0 0 0,-12-2 0 0 0,5-1 0 0 0,0 1 0 0 0,-1 0 0 0 0,1 0 0 0 0,-1 0 0 0 0,1 1 0 0 0,-2 1 0 0 0,8 0 0 0 0,-1 0 0 0 0,0 1 0 0 0,1-1 0 0 0,-1 1 0 0 0,1 0 0 0 0,-1 0 0 0 0,1 0 0 0 0,-1 1 0 0 0,-1 0 0 0 0,0 0 0 0 0,-1-1 0 0 0,1 1 0 0 0,0-1 0 0 0,-1 0 0 0 0,1-1 0 0 0,-1 1 0 0 0,-2-1 0 0 0,0 0 19 0 0,3 0 66 0 0,0 0 0 0 0,0 0-1 0 0,1 0 1 0 0,-1 1 0 0 0,-4 1-85 0 0,-4 1 762 0 0,9-3-597 0 0,1 1 1 0 0,-1 0-1 0 0,1 0 1 0 0,-1 1-1 0 0,-1 0-165 0 0,2-1 3 0 0,1 1-1 0 0,-1-1 1 0 0,0 0-1 0 0,0 0 1 0 0,0 0-1 0 0,1 0 1 0 0,-1-1-1 0 0,-2 1-2 0 0,4-1 0 0 0,0 0-1 0 0,0 0 1 0 0,0 1-1 0 0,0-1 1 0 0,-1 0 0 0 0,1 1-1 0 0,0-1 1 0 0,0 1-1 0 0,-1 0 1 0 0,-14 8 0 0 0,0 1 0 0 0,-8 6 0 0 0,17-10 0 0 0,-1 0 0 0 0,1 1 0 0 0,0-1 0 0 0,1 1 0 0 0,0 1 0 0 0,0 0 0 0 0,-2 2 0 0 0,2 1 0 0 0,-1 0 0 0 0,1 1 0 0 0,1-1 0 0 0,-3 8 0 0 0,5-10 0 0 0,-1 2 0 0 0,1 0 0 0 0,1 1 0 0 0,-1 0 0 0 0,2-1 0 0 0,-1 11 0 0 0,-1 14 0 0 0,-12 83 0 0 0,12-95 0 0 0,-1 0 0 0 0,-5 21 0 0 0,5-25 0 0 0,-3 20 0 0 0,5-25 0 0 0,1-7 0 0 0,-1 0 0 0 0,0-1 0 0 0,-1 0 0 0 0,-1 3 0 0 0,-6 17 0 0 0,10-24 0 0 0,-1-1 0 0 0,0 1 0 0 0,0-1 0 0 0,0 0 0 0 0,0 1 0 0 0,-1-1 0 0 0,1 0 0 0 0,-1 0 0 0 0,1 0 0 0 0,-1 1 0 0 0,-1-1 0 0 0,-11 17 0 0 0,12-16 141 0 0,0-1 0 0 0,-1 1 0 0 0,1-1-1 0 0,0 0 1 0 0,-1 0 0 0 0,1 0 0 0 0,-1 0 0 0 0,-2 2-141 0 0,3-3 90 0 0,1 0 1 0 0,-1 0-1 0 0,1 0 1 0 0,0 0-1 0 0,-1 0 1 0 0,1 0 0 0 0,0 1-1 0 0,0-1 1 0 0,0 0-1 0 0,-1 1-90 0 0,-3 4 5 0 0,1 0 0 0 0,-2 0 0 0 0,1-1 0 0 0,-6 5-5 0 0,4-4-2 0 0,0 1 0 0 0,-6 6 2 0 0,2 2 0 0 0,-3-2 0 0 0,11-10 5 0 0,0 0-18 0 0,1 1-1 0 0,0-1 0 0 0,-1 0 0 0 0,1 1 0 0 0,0 0 14 0 0,1-3-337 0 0,1-1-138 0 0,0 0-33 0 0,0 0-140 0 0,0 0-572 0 0,0 0-253 0 0,0 0-51 0 0,0 0-11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0:39.9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283 45 4607 0 0,'0'0'102'0'0,"0"0"20"0"0,0 0 6 0 0,0 0 51 0 0,0 0 213 0 0,0 0 96 0 0,0 0 21 0 0,0 0-66 0 0,0 0-222 0 0,0 0 166 0 0,0 0 101 0 0,0 0 21 0 0,0 0-66 0 0,-2 1-294 0 0,-12 6-133 0 0,13-6-6 0 0,0-1-1 0 0,0 1 1 0 0,1-1-1 0 0,-1 1 1 0 0,0-1-1 0 0,0 0 1 0 0,0 0-1 0 0,0 1 1 0 0,0-1-1 0 0,0 0 1 0 0,0 0-1 0 0,0 0 1 0 0,0 0-1 0 0,0 0 1 0 0,0 0-1 0 0,0 0 1 0 0,0 0-10 0 0,-8 0 281 0 0,4 0-65 0 0,0 1 1 0 0,0-1-1 0 0,0 0 0 0 0,0 0 0 0 0,0 0 1 0 0,0-1-1 0 0,0 0 0 0 0,1 0-216 0 0,-42-12 967 0 0,29 8-27 0 0,4 0-921 0 0,10 4-19 0 0,-1 0-1 0 0,1 0 1 0 0,0 0-1 0 0,0 0 1 0 0,-1 0-1 0 0,0 1 1 0 0,0-1 0 0 0,0 1 0 0 0,1-1 0 0 0,-1 0 0 0 0,1 0 0 0 0,-1 0 0 0 0,0-1 0 0 0,-1 0 0 0 0,-2-1 0 0 0,0 0 0 0 0,0 1 0 0 0,0 0 0 0 0,-1 0 0 0 0,1 1 0 0 0,0-1 0 0 0,-2 2 0 0 0,4-1-588 0 0,4 0-2473 0 0,1 1-1074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8:10.33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69 8287 0 0,'0'0'382'0'0,"0"0"-8"0"0,0 0-170 0 0,0 0 176 0 0,0 0 107 0 0,0 0 22 0 0,0 0 3 0 0,1-2 0 0 0,0-1-375 0 0,0 0-1 0 0,1 0 1 0 0,-1 0-1 0 0,1 0 1 0 0,0 1 0 0 0,0-1-1 0 0,0 0 1 0 0,0 1-1 0 0,0-1 1 0 0,1 1-1 0 0,-1 0 1 0 0,1 0-1 0 0,-1 0 1 0 0,1 0-1 0 0,0 0-136 0 0,6-3 183 0 0,-5 2-71 0 0,-1 1-1 0 0,1-1 1 0 0,0 1-1 0 0,0 0 1 0 0,1 0-1 0 0,-1 0 1 0 0,0 1-1 0 0,1 0 0 0 0,-1 0 1 0 0,1 0-1 0 0,-1 0 1 0 0,1 1-1 0 0,-1-1-111 0 0,1 1 87 0 0,-1 0-1 0 0,0 1 1 0 0,0-1-1 0 0,1 1 1 0 0,-1 0-1 0 0,0 0 1 0 0,0 0 0 0 0,0 1-1 0 0,0-1 1 0 0,1 2-87 0 0,-2-2 59 0 0,-1 0 1 0 0,0 1 0 0 0,0-1 0 0 0,0 1 0 0 0,0 0 0 0 0,0 0-1 0 0,0 0 1 0 0,-1 0 0 0 0,1 0 0 0 0,-1 0 0 0 0,1 0 0 0 0,-1 0 0 0 0,0 0-1 0 0,1 1 1 0 0,-1-1 0 0 0,-1 1 0 0 0,2 0-60 0 0,0 9 39 0 0,0 0 1 0 0,0 0-1 0 0,-1 0 1 0 0,0 10-40 0 0,0 1 7 0 0,0-8-7 0 0,-1 0 0 0 0,-1 0 0 0 0,0 0 0 0 0,0-1 0 0 0,-1 1 0 0 0,-5 13 0 0 0,-2 3 180 0 0,-1-1 0 0 0,-1 0 0 0 0,-2-1 0 0 0,-1 0 0 0 0,-2-1 0 0 0,0 0 0 0 0,-2-2 0 0 0,-5 6-180 0 0,10-18 443 0 0,13-13-436 0 0,-1-1-1 0 0,1 0 1 0 0,0 1 0 0 0,-1-1 0 0 0,1 0 0 0 0,0 1-1 0 0,-1-1 1 0 0,1 0 0 0 0,-1 1 0 0 0,1-1 0 0 0,0 0-1 0 0,-1 0 1 0 0,1 1 0 0 0,-1-1 0 0 0,1 0-1 0 0,-1 0 1 0 0,1 0 0 0 0,-1 0 0 0 0,1 0 0 0 0,0 0-1 0 0,-1 0 1 0 0,0 0-7 0 0,1 0 1 0 0,0-1 0 0 0,0 0 0 0 0,0 0 0 0 0,-1 0 1 0 0,1 0-1 0 0,0 0 0 0 0,0 0 0 0 0,0 1 0 0 0,0-1 0 0 0,0 0 0 0 0,0 0 0 0 0,1 0 0 0 0,-1 0 0 0 0,0 0 0 0 0,0 1 0 0 0,1-2-1 0 0,5-18-1 0 0,10-16 600 0 0,1 0 1 0 0,2 1-1 0 0,5-5-599 0 0,19-36 250 0 0,-32 56-250 0 0,0 1 0 0 0,2 0 0 0 0,0 1 0 0 0,1 0 0 0 0,14-13 0 0 0,-4 8-292 0 0,0 1 0 0 0,1 1 0 0 0,12-7 292 0 0,-31 25-113 0 0,-1-1-1 0 0,1 1 0 0 0,0 0 1 0 0,0 0-1 0 0,0 1 1 0 0,0 0-1 0 0,0 0 1 0 0,0 0-1 0 0,3 0 114 0 0,-7 2-3 0 0,0 0-1 0 0,0 0 1 0 0,1-1-1 0 0,-1 1 1 0 0,0 0-1 0 0,1 1 1 0 0,-1-1-1 0 0,0 0 1 0 0,0 1-1 0 0,0-1 1 0 0,1 1-1 0 0,-1 0 1 0 0,0 0-1 0 0,0 0 1 0 0,0 0-1 0 0,0 0 1 0 0,0 0-1 0 0,0 0 1 0 0,-1 1 0 0 0,1-1-1 0 0,0 1 1 0 0,-1-1-1 0 0,1 1 1 0 0,-1 0-1 0 0,1-1 1 0 0,-1 1-1 0 0,1 2 4 0 0,1 2 0 0 0,0 0 0 0 0,-1 0 0 0 0,0 0 0 0 0,0 0 0 0 0,-1 0 0 0 0,0 0 0 0 0,0 0 0 0 0,0 1 0 0 0,-1-1 0 0 0,0 0 0 0 0,0 1 0 0 0,0-1 0 0 0,-2 4 0 0 0,-1 9 0 0 0,-1 1 0 0 0,-1-1 0 0 0,-5 14 0 0 0,4-15 0 0 0,-2 0 0 0 0,0 0 0 0 0,0-1 0 0 0,-2 0 0 0 0,0-1 0 0 0,-1 0 0 0 0,-1 0 0 0 0,0-1 0 0 0,-1-1 0 0 0,-1 1 0 0 0,2-5 0 0 0,11-10 3 0 0,1 1 0 0 0,0-1 0 0 0,-1 0 0 0 0,1 0 0 0 0,0 1 0 0 0,-1-1 0 0 0,1 0-1 0 0,-1 0 1 0 0,1 0 0 0 0,-1 0 0 0 0,1 0 0 0 0,0 1 0 0 0,-1-1 0 0 0,1 0 0 0 0,-1 0 0 0 0,1 0 0 0 0,-1 0 0 0 0,1 0-1 0 0,0 0 1 0 0,-1-1 0 0 0,1 1 0 0 0,-1 0-3 0 0,1 0 28 0 0,-1-1-1 0 0,1 1 1 0 0,0-1-1 0 0,-1 0 1 0 0,1 1-1 0 0,0-1 1 0 0,-1 1-1 0 0,1-1 1 0 0,0 0 0 0 0,0 1-1 0 0,0-1 1 0 0,0 0-1 0 0,0 1 1 0 0,0-1-1 0 0,0 0 1 0 0,0 1-1 0 0,0-1 1 0 0,0 0-1 0 0,0 1 1 0 0,0-1-1 0 0,0 0-27 0 0,4-19 608 0 0,-3 15-474 0 0,4-13-24 0 0,0-1 0 0 0,1 1 0 0 0,1 1 0 0 0,1-1 0 0 0,0 1 0 0 0,2-1-110 0 0,8-10-17 0 0,1 0-1 0 0,1 1 1 0 0,2 0 17 0 0,-8 9-256 0 0,1 2-1 0 0,1 0 1 0 0,0 1 0 0 0,1 1-1 0 0,17-11 257 0 0,-26 19 75 0 0,1 1 0 0 0,-1 0 0 0 0,1 1 0 0 0,0 0 0 0 0,1 1 0 0 0,-1 0-1 0 0,0 0 1 0 0,1 1 0 0 0,0 0 0 0 0,0 1 0 0 0,-1 0 0 0 0,1 0 0 0 0,0 1 0 0 0,4 0-75 0 0,0 2-110 0 0,0 0-1 0 0,-1 1 1 0 0,1 0 0 0 0,-1 1-1 0 0,0 1 1 0 0,0 0 0 0 0,0 1-1 0 0,-1 0 1 0 0,0 1 0 0 0,0 0-1 0 0,-1 1 1 0 0,9 8 110 0 0,-1-1 173 0 0,-1 1 0 0 0,-1 1 0 0 0,-1 0 0 0 0,0 1 0 0 0,-2 1 0 0 0,0 1 0 0 0,-1 0 0 0 0,-1 0 0 0 0,5 12-173 0 0,-6-5 0 0 0,0 0 0 0 0,-1 1 0 0 0,-2 0 0 0 0,2 14 0 0 0,-9-35 0 0 0,1 4 0 0 0,0 0 0 0 0,0 0 0 0 0,-1 0 0 0 0,-1 5 0 0 0,-1 2-119 0 0,1 2-1435 0 0,-4 18 1554 0 0,4-36-1915 0 0,0-2-107 0 0,0 0-24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0:40.4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305 322 6447 0 0,'0'0'298'0'0,"0"0"-10"0"0,-1 0-188 0 0,0 0-98 0 0,0 0 0 0 0,1 1 0 0 0,-1-1 0 0 0,0 0 0 0 0,1 0 0 0 0,-1 0 0 0 0,0-1 0 0 0,1 1 0 0 0,-1 0 0 0 0,0 0 0 0 0,1 0 0 0 0,-1 0 0 0 0,1-1 0 0 0,-1 1 0 0 0,0 0 0 0 0,1-1 0 0 0,-1 1 0 0 0,1 0 0 0 0,-1-1-2 0 0,-2-1 43 0 0,-20-11 862 0 0,13 6-241 0 0,0 2 0 0 0,0-1 0 0 0,-6-1-664 0 0,11 5 220 0 0,0 0 0 0 0,0 0 0 0 0,1-1 0 0 0,-1 0 0 0 0,1 0 0 0 0,0 0 0 0 0,0 0 1 0 0,0-1-1 0 0,0 0 0 0 0,-2-3-220 0 0,-5-6 850 0 0,1-2 0 0 0,-5-8-850 0 0,2 4 707 0 0,-52-77-99 0 0,47 73-476 0 0,6 7-537 0 0,1 0 0 0 0,-2-4 405 0 0,12 18-3534 0 0,1 2-1238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49.25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10219 1440 1375 0 0,'0'0'414'0'0,"-1"2"1198"0"0,-2 4 526 0 0,2-4 109 0 0,1-2-255 0 0,0 0-1163 0 0,0 0-511 0 0,0 0-102 0 0,0 0-43 0 0,0 0-112 0 0,0 0-125 0 0,0-1 46 0 0,1 1 1 0 0,0-1-1 0 0,-1 1 0 0 0,1-1 0 0 0,-1 0 0 0 0,0 1 0 0 0,1-1 0 0 0,-1 0 0 0 0,1 1 0 0 0,-1-1 0 0 0,0 0 18 0 0,1 0-19 0 0,3-11-157 0 0,1 1 143 0 0,-2 6 6 0 0,8-9-9 0 0,17-30 60 0 0,-13 22 200 0 0,-7 10 426 0 0,9-11-650 0 0,-10 14 346 0 0,0-1 1 0 0,1-2-347 0 0,-3 3 211 0 0,1 1 0 0 0,-1 0 0 0 0,4-2-211 0 0,35-43 950 0 0,-26 30-61 0 0,16-15-889 0 0,-29 32 73 0 0,0 0-1 0 0,0-1 1 0 0,0 1 0 0 0,-1-1 0 0 0,1-3-73 0 0,0 1 65 0 0,0 1 0 0 0,1-1 0 0 0,2-2-65 0 0,-1 2 30 0 0,0 0 0 0 0,-1-1 1 0 0,0 0-1 0 0,-1 0 1 0 0,4-10-31 0 0,-4 10 10 0 0,0 1 0 0 0,1 0 0 0 0,0 0 1 0 0,1-1-11 0 0,1-1 26 0 0,0 0 1 0 0,0-3-27 0 0,9-16 65 0 0,-2 4 154 0 0,1-3-219 0 0,-13 23 22 0 0,-1 2 10 0 0,-1 1 0 0 0,1 0 0 0 0,-1-1 0 0 0,0 1 0 0 0,0 0 0 0 0,-1-1 0 0 0,1-1-32 0 0,5-18 106 0 0,-5 22-80 0 0,-1-1 0 0 0,0 0 0 0 0,1 1 0 0 0,-1-1 0 0 0,0 0-1 0 0,0 1 1 0 0,0-1 0 0 0,0 0 0 0 0,-1 1 0 0 0,1-1 0 0 0,-1-1-26 0 0,1 0 35 0 0,-1 0-9 0 0,0 1-1 0 0,0-1 1 0 0,0 0 0 0 0,0 1-1 0 0,-1-1 1 0 0,1 1 0 0 0,-1 0-1 0 0,1-1 1 0 0,-1 1-1 0 0,0 0 1 0 0,0 0 0 0 0,0 0-26 0 0,1 1 2 0 0,-5-6 39 0 0,-1 1 1 0 0,0 0 0 0 0,0 0-1 0 0,-1 1 1 0 0,1 0 0 0 0,-1 0-1 0 0,-9-3-41 0 0,-3 0 178 0 0,0 0 1 0 0,-17-4-179 0 0,13 6 57 0 0,-5-3 92 0 0,0 1-1 0 0,-9 1-148 0 0,-128-11 282 0 0,22 2-94 0 0,1-2 23 0 0,-136-20 244 0 0,123 8-255 0 0,23 3-112 0 0,-301-34 192 0 0,354 54-208 0 0,-395-25 410 0 0,-267 2-148 0 0,117-8-334 0 0,312 24 0 0 0,-84-6 0 0 0,344 16 0 0 0,-240-19 0 0 0,-724-67 0 0 0,772 79 0 0 0,191 9 0 0 0,-98-6-46 0 0,49 1 20 0 0,-55-4 26 0 0,-44-1 0 0 0,-28 1 0 0 0,134 9 0 0 0,23 2 0 0 0,-213-7-64 0 0,59 2 64 0 0,139 4 0 0 0,-26-1 0 0 0,-106-7-49 0 0,118 6 34 0 0,-105 1 15 0 0,52 0 0 0 0,-10-2 0 0 0,98 0 0 0 0,-161-2-64 0 0,43 1 64 0 0,101 4 6 0 0,-4 0-76 0 0,-14 5 70 0 0,52-3-67 0 0,-15-1 67 0 0,10-1 3 0 0,-29-1-3 0 0,33 0 0 0 0,0 2 0 0 0,-27 5 0 0 0,30 0-6 0 0,11-2-52 0 0,-1 2 58 0 0,22-3 0 0 0,0 0 0 0 0,-7-2 0 0 0,2 1 0 0 0,3-1 0 0 0,-16 2 0 0 0,-26 4 0 0 0,44-4 3 0 0,-14-1-3 0 0,-6 1-56 0 0,1 1 44 0 0,16-2 12 0 0,-1 1 1 0 0,1 0-1 0 0,-3 3 0 0 0,-5 0 0 0 0,13-2 0 0 0,-14 4 0 0 0,10-1 0 0 0,-1-2 0 0 0,-7 1 0 0 0,17-3 0 0 0,-4 1 0 0 0,2 1-2 0 0,1-1-9 0 0,1 0 1 0 0,0 1 0 0 0,0 0-1 0 0,0 1 1 0 0,0-1 0 0 0,1 2 0 0 0,-3 1 10 0 0,-20 15-64 0 0,25-18 43 0 0,3-1 14 0 0,-1-1 1 0 0,1 1 0 0 0,0 1 0 0 0,0-1 0 0 0,0 0 0 0 0,1 1 0 0 0,-2 1 6 0 0,-3 4-34 0 0,-15 20 14 0 0,9-6-25 0 0,10-12 27 0 0,2-3 17 0 0,-5 15-76 0 0,1 9 77 0 0,4-29-10 0 0,1 0 0 0 0,0 0 0 0 0,1 0-1 0 0,-1 0 1 0 0,0-1 0 0 0,1 1 0 0 0,0 0 0 0 0,-1 0 0 0 0,2 0 10 0 0,1 9-29 0 0,0 9 18 0 0,-1-7-29 0 0,1 0 0 0 0,1 3 40 0 0,1 7-61 0 0,1 5 61 0 0,2 10-3 0 0,-5-23 3 0 0,1 0 0 0 0,4 6 0 0 0,2 9 0 0 0,-2-9-32 0 0,1-1 0 0 0,10 18 32 0 0,-11-24 0 0 0,10 14 0 0 0,-4-7 0 0 0,-6-8 0 0 0,2-3-10 0 0,14 12-44 0 0,-12-14 44 0 0,16 9-65 0 0,37 17-468 0 0,-57-31 239 0 0,1 0 1 0 0,-1-1-1 0 0,0 0 0 0 0,1 0 1 0 0,7 1 303 0 0,1-2-526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52.0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762 241 3223 0 0,'-2'-1'240'0'0,"-20"-9"1579"0"0,-17-8 2001 0 0,38 18-3571 0 0,-8-1 34 0 0,4 2-231 0 0,-7-2 130 0 0,-1 2 0 0 0,0 0 0 0 0,0 0 0 0 0,1 1 0 0 0,-1 0 1 0 0,1 2-1 0 0,-8 2-182 0 0,-6 2 374 0 0,9-4-6 0 0,1 1-1 0 0,0 1 1 0 0,-4 3-368 0 0,-8 4 842 0 0,-18 4-842 0 0,3 0 391 0 0,18-6-181 0 0,0 1 0 0 0,0 1 0 0 0,1 1 0 0 0,-11 11-210 0 0,21-16 82 0 0,-12 10 165 0 0,1 1 0 0 0,-2 3-247 0 0,18-14 63 0 0,1 1-1 0 0,1 0 0 0 0,0 0 1 0 0,0 1-1 0 0,-2 6-62 0 0,6-11 24 0 0,-46 91 120 0 0,42-83-144 0 0,1 1 0 0 0,1-1 0 0 0,-3 9 0 0 0,2-5 0 0 0,4-7 9 0 0,0-1 0 0 0,1 1 0 0 0,0 0 0 0 0,1 0 0 0 0,0-1-1 0 0,0 1 1 0 0,1 0-9 0 0,0-1 2 0 0,0 0-2 0 0,1-1 0 0 0,0 1 0 0 0,0-1 0 0 0,1 0 0 0 0,0 0 0 0 0,1 0 0 0 0,3 7 0 0 0,0-1 0 0 0,4 15 0 0 0,-5-14 0 0 0,1 0 0 0 0,0-1 0 0 0,1 0 0 0 0,5 7 0 0 0,1 2 0 0 0,0 3 0 0 0,-9-20 30 0 0,-1 1 1 0 0,2-1-1 0 0,-1 0 0 0 0,1 0 0 0 0,0 0 0 0 0,0-1 0 0 0,7 5-30 0 0,6 8 61 0 0,-3-4 55 0 0,2-1 0 0 0,2 1-116 0 0,11 9 128 0 0,146 119 72 0 0,-97-84-48 0 0,26 12-152 0 0,-60-42 7 0 0,4 3 40 0 0,24 9-47 0 0,149 64 149 0 0,-78-36 98 0 0,1 1-30 0 0,-76-41-36 0 0,25 6-181 0 0,54 19 131 0 0,-65-22-64 0 0,66 20-37 0 0,-97-37 174 0 0,48 8-204 0 0,282 31 368 0 0,-265-42-269 0 0,148 18-35 0 0,-51-1 0 0 0,15 3 1 0 0,-89-15 182 0 0,41-5-247 0 0,-15-1 133 0 0,-91-3-11 0 0,81 3 55 0 0,-53-7-80 0 0,30 0-7 0 0,217 3 46 0 0,-139-1-115 0 0,-134-3 32 0 0,68 5 1 0 0,-89-1-40 0 0,147 13 206 0 0,228 4 3 0 0,-371-21-176 0 0,7 1-5 0 0,115 3 50 0 0,48-8-16 0 0,24 0 50 0 0,-127 1-95 0 0,41-2 80 0 0,-95 0-104 0 0,205-12 62 0 0,-171 12 14 0 0,-85 2-82 0 0,43-4 59 0 0,2 0-6 0 0,-15 2-6 0 0,13-3-48 0 0,16-2 46 0 0,-24 2 29 0 0,16-5-75 0 0,-15 1 49 0 0,12 3-49 0 0,122-9 264 0 0,132-30-264 0 0,-178 23 132 0 0,-9 4-40 0 0,-95 14-89 0 0,87-14 61 0 0,-61 9-34 0 0,-29 4-7 0 0,12-4-23 0 0,22-4 0 0 0,15-4 0 0 0,-17 4 20 0 0,-6 0 14 0 0,84-12-24 0 0,-93 17-10 0 0,15-1 0 0 0,21-3 0 0 0,-64 7 0 0 0,15-3 0 0 0,16-6 0 0 0,84-24 11 0 0,-42 8 46 0 0,90-28-61 0 0,-175 52 18 0 0,-1-1 0 0 0,0-1 1 0 0,3-2-15 0 0,26-13 21 0 0,-15 10-22 0 0,20-8 13 0 0,12-10-12 0 0,-34 16 53 0 0,-7 4-42 0 0,7-5-11 0 0,35-20 119 0 0,-34 20 27 0 0,22-17-146 0 0,10-15 132 0 0,-31 24-67 0 0,-11 10 59 0 0,4-6-124 0 0,-5 4 55 0 0,-3 3-13 0 0,-1 0 1 0 0,-1-2-1 0 0,10-13-42 0 0,6-7 56 0 0,-20 25-57 0 0,-1 0 1 0 0,-1 0-1 0 0,1 0 1 0 0,-2-1 0 0 0,1 0-1 0 0,1-5 1 0 0,35-110 132 0 0,-35 101-125 0 0,0-7 32 0 0,-1 0 0 0 0,-1-1 0 0 0,0-25-39 0 0,-4 31 22 0 0,-2 0-1 0 0,-2-16-21 0 0,-1-17 21 0 0,3 30 11 0 0,-2 0 0 0 0,-5-24-32 0 0,2 26 18 0 0,-5-31 28 0 0,-1 0-46 0 0,8 34 0 0 0,-2 0 0 0 0,-2-1 0 0 0,-9-26 0 0 0,10 30 6 0 0,-1 1 0 0 0,-1 0 0 0 0,-2-3-6 0 0,-7-18 46 0 0,12 29-46 0 0,-1-1 0 0 0,-1 1 0 0 0,0 0 0 0 0,0 0 0 0 0,-2 1 0 0 0,-4-6 0 0 0,-3-2 28 0 0,9 10-12 0 0,0 1-1 0 0,-1 0 1 0 0,-4-3-16 0 0,-22-18 69 0 0,-27-25 91 0 0,42 37-121 0 0,13 14-31 0 0,1-1 1 0 0,-1 0-1 0 0,1 0 0 0 0,1 0 0 0 0,-2-2-8 0 0,-10-11 0 0 0,13 15 0 0 0,0 0 0 0 0,0 0 0 0 0,0 0 0 0 0,0 0 0 0 0,1-1 0 0 0,-2-1 0 0 0,3 1 0 0 0,0 0 0 0 0,-10-8 0 0 0,4 5-12 0 0,5 6-53 0 0,0 0-35 0 0,-3-1-333 0 0,-1 0 0 0 0,1 0 1 0 0,-1 1-1 0 0,0 0 433 0 0,4 0-1046 0 0,0 1-245 0 0,-7 0-48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54.6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3643 364 1375 0 0,'0'2'107'0'0,"-3"15"29"0"0,3-14 214 0 0,-1 1 0 0 0,1-1 0 0 0,-1 0 0 0 0,1 0 0 0 0,0 0 0 0 0,0 2-350 0 0,2-2 1227 0 0,-1-1-1044 0 0,1 0-1 0 0,-1-1 1 0 0,0 1 0 0 0,1 0 0 0 0,-1 0 0 0 0,0 0 0 0 0,0 0-1 0 0,0 1-182 0 0,1 0 86 0 0,7 3-76 0 0,2 2-10 0 0,-2 2 0 0 0,3 11 0 0 0,-11-16 0 0 0,4 5 15 0 0,-3-6 54 0 0,4 14 46 0 0,-5-10 285 0 0,5 28 1152 0 0,-6-34-1183 0 0,0-2-1 0 0,0 0-16 0 0,0 0-66 0 0,0 0-29 0 0,0 0-8 0 0,1 2-5 0 0,2 7-16 0 0,-2-7-4 0 0,-1-2 0 0 0,0 0 11 0 0,0 0 45 0 0,0 0 21 0 0,0 0 3 0 0,0 0-6 0 0,-3-1-193 0 0,-1 1 1 0 0,1-1-1 0 0,0 0 1 0 0,-1 0-1 0 0,1 0 1 0 0,0-1-1 0 0,0 1 1 0 0,0-1-1 0 0,0 0 1 0 0,0 0-1 0 0,1 0 1 0 0,-3-1-106 0 0,-12-9 188 0 0,10 8-98 0 0,1 0 0 0 0,0-1 1 0 0,0 0-1 0 0,-3-3-90 0 0,-3-2 151 0 0,-19-24 273 0 0,6 11-230 0 0,17 15-132 0 0,-1 0 0 0 0,-1 0 0 0 0,-4-2-62 0 0,-41-29 205 0 0,-18-19-205 0 0,30 23 149 0 0,-2 2 1 0 0,-24-14-150 0 0,30 27 32 0 0,-7-5 20 0 0,9 5 20 0 0,-1 1 0 0 0,-37-13-72 0 0,54 25 17 0 0,1 1 0 0 0,-1 1 1 0 0,-11-1-18 0 0,-6-2 12 0 0,31 7-11 0 0,-131-26 134 0 0,93 18-96 0 0,24 5 8 0 0,0 0-1 0 0,-5 2-46 0 0,-3-1 21 0 0,8 1-3 0 0,1 1 1 0 0,-1 1-1 0 0,-12 1-18 0 0,16 1 0 0 0,0 0 0 0 0,1-2 0 0 0,-15-1 0 0 0,-15 0 0 0 0,1 1 0 0 0,-1 3 0 0 0,-5 2 0 0 0,25-2 0 0 0,-55 8 0 0 0,35-5 0 0 0,14-2-8 0 0,-81 13-56 0 0,60-11 64 0 0,31-4 0 0 0,0 1 0 0 0,-2 2 0 0 0,-16 3 0 0 0,-1-1 0 0 0,-30 1 0 0 0,32-4 0 0 0,1 3 0 0 0,-7 2 0 0 0,-32 6 0 0 0,56-12 0 0 0,10 0 0 0 0,0-2 0 0 0,0 1 0 0 0,-1-2 0 0 0,-2 1 0 0 0,2-1 10 0 0,0 0 1 0 0,0 2-1 0 0,0 0 0 0 0,-7 2-10 0 0,1-1 23 0 0,-11 1-23 0 0,10-1 23 0 0,-12 3-23 0 0,16-3 17 0 0,1-1 1 0 0,-1 0-1 0 0,-9 0-17 0 0,-61 1 101 0 0,50-2-31 0 0,-93-2 28 0 0,38-2-58 0 0,50 5-40 0 0,26 0 6 0 0,-1-2 0 0 0,-7 0-6 0 0,-4-2 65 0 0,-9-2 2 0 0,-11 3-1 0 0,15 0-20 0 0,-1 1-46 0 0,21 0 14 0 0,1 1 0 0 0,-1 1 0 0 0,1 0 0 0 0,0 0 0 0 0,-1 1-14 0 0,-45 12 64 0 0,-21 8 941 0 0,35-7-1087 0 0,7-3-631 0 0,-6 1 713 0 0,5-3 148 0 0,-4 4-148 0 0,-10 4 95 0 0,47-19-84 0 0,1 0 1 0 0,0 1 0 0 0,0 0-1 0 0,0 0 1 0 0,0 0-1 0 0,0-1 1 0 0,0 2-1 0 0,-2 0-11 0 0,1 0 15 0 0,-44 22 123 0 0,36-17-138 0 0,1 0-34 0 0,8-6-145 0 0,2-1-57 0 0,0 0-11 0 0,0 0-151 0 0,0 0-636 0 0,0 0-283 0 0,0 0-54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56.3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 8 1839 0 0,'0'0'83'0'0,"-1"0"-6"0"0,-7 0 105 0 0,6 0 675 0 0,2 0 294 0 0,0 0 53 0 0,-1-1-112 0 0,-6-4-515 0 0,6 4-228 0 0,1 1-42 0 0,-3 0 149 0 0,-1-1-662 0 0,3 1 263 0 0,1 0 0 0 0,0 0 0 0 0,0 0 0 0 0,0 0 0 0 0,0 0 0 0 0,0 0 0 0 0,0 0 0 0 0,0 0 0 0 0,0 0 0 0 0,0 0 0 0 0,0 0 0 0 0,0 0 0 0 0,0 0 0 0 0,0 0 0 0 0,0 0 0 0 0,0 0 0 0 0,0 1 0 0 0,0-1-1 0 0,0 0 1 0 0,0 0 0 0 0,-1 0 0 0 0,1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0-57 0 0,15 38 331 0 0,-10-24-93 0 0,1 1-1 0 0,2 3-237 0 0,5 7 209 0 0,1-1 1 0 0,1-1-1 0 0,1 0 0 0 0,2-2 0 0 0,-1 0 0 0 0,2 0 1 0 0,1-2-1 0 0,1 0 0 0 0,20 13-209 0 0,-7-6 122 0 0,22 14 60 0 0,-4-4-93 0 0,-26-16 43 0 0,19 9-132 0 0,2-1 100 0 0,39 21-12 0 0,150 58 108 0 0,-212-98-157 0 0,15 3-39 0 0,13 5 45 0 0,5 5 17 0 0,1-3 0 0 0,46 8-62 0 0,83 14 78 0 0,102 19 90 0 0,-226-49-90 0 0,-1 4 1 0 0,23 9-79 0 0,-27-7 57 0 0,57 8-57 0 0,61 1 57 0 0,-130-20-54 0 0,70 7 137 0 0,57-3-140 0 0,-104-5 94 0 0,54 12-94 0 0,-104-14 38 0 0,23 2 67 0 0,1-3 0 0 0,13-1-105 0 0,45 2 196 0 0,-79-2-111 0 0,0-1 0 0 0,13-2-85 0 0,0-1 51 0 0,53-3 344 0 0,6-6-395 0 0,-81 10 25 0 0,0-1 0 0 0,0-1 0 0 0,-1 0 0 0 0,6-2-25 0 0,-8 1 17 0 0,0 2 0 0 0,1-1 0 0 0,0 1 0 0 0,0 1 0 0 0,0 0 0 0 0,1 1-17 0 0,7-1 4 0 0,93-1 56 0 0,-102 2-66 0 0,-4 1 29 0 0,-1 0 1 0 0,0 0-1 0 0,4 1-23 0 0,-5 0 0 0 0,0 0 0 0 0,13 0 0 0 0,-13-1 0 0 0,17-1 0 0 0,-10 0 0 0 0,-6 1 0 0 0,1-1 0 0 0,-1 1 0 0 0,0 1 0 0 0,1-1 0 0 0,-1 1 0 0 0,2 0 0 0 0,6-1 0 0 0,14 0 0 0 0,-14-1 0 0 0,-10 1-1 0 0,23-2 61 0 0,-7-3-55 0 0,-14 5-5 0 0,15-5 0 0 0,-8 2 0 0 0,0 0 0 0 0,1 0 0 0 0,6-1 0 0 0,-18 4 0 0 0,16-3 0 0 0,8 2 64 0 0,-23 0-64 0 0,0 1 0 0 0,1 0 0 0 0,-1 0 0 0 0,0-1 0 0 0,0 2 0 0 0,0-1 0 0 0,0 0 0 0 0,0 0 0 0 0,1 1 0 0 0,4 0 0 0 0,22-2 0 0 0,-17 0 0 0 0,0 1 0 0 0,4-3 0 0 0,-13 2 0 0 0,1-1 0 0 0,12-4-383 0 0,-14 5 201 0 0,-2 0 92 0 0,1 1 1 0 0,-1 0-1 0 0,1-1 1 0 0,-1 1-1 0 0,0-1 1 0 0,1 1-1 0 0,-1-1 1 0 0,1 1-1 0 0,-1-1 1 0 0,0 1-1 0 0,1-1 1 0 0,-1 1-1 0 0,0-1 0 0 0,0 1 1 0 0,1-1-1 0 0,-1 0 1 0 0,0 0 89 0 0,1-1-755 0 0,4-10-4563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1:59.1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9367 2530 2303 0 0,'0'0'102'0'0,"0"0"95"0"0,0 0 320 0 0,0 0 143 0 0,0 0 32 0 0,0 0-73 0 0,0 0-324 0 0,0 0-139 0 0,0 0-27 0 0,0 0-1 0 0,0 0 25 0 0,0 0 9 0 0,0 0 4 0 0,0 0-6 0 0,0 0-34 0 0,0 0-20 0 0,0 0-2 0 0,0 0-6 0 0,0 0-28 0 0,0 0 0 0 0,0 0 15 0 0,2-2-12 0 0,32-32 583 0 0,-27 26-387 0 0,-5 6-153 0 0,0-1 0 0 0,0 1 0 0 0,0 0 0 0 0,0 0 0 0 0,0 0 0 0 0,1 0 0 0 0,-1 0 1 0 0,1 1-1 0 0,-1-1 0 0 0,1 1 0 0 0,0-1-116 0 0,11-6 377 0 0,-1 0 1 0 0,-1-1 0 0 0,1 0 0 0 0,8-10-378 0 0,-8 9 99 0 0,-8 5-48 0 0,0 1 0 0 0,-1-1 0 0 0,0 0 0 0 0,4-6-51 0 0,9-10 68 0 0,15-8 300 0 0,-18 14 80 0 0,10-10-448 0 0,-18 18 146 0 0,0 0 0 0 0,0 0-1 0 0,-1 0 1 0 0,0 0 0 0 0,-1-2-146 0 0,8-9 151 0 0,26-36 327 0 0,-32 46-411 0 0,0-1 1 0 0,-1 0-1 0 0,2-2-67 0 0,6-14 104 0 0,9-13 166 0 0,-2-1 0 0 0,9-27-270 0 0,-10 22 26 0 0,-9 18 31 0 0,1-7-57 0 0,1-2 17 0 0,-7 18 1 0 0,0 0-1 0 0,-2 0 1 0 0,2-16-18 0 0,-5 32 1 0 0,2-19 54 0 0,-1-11-55 0 0,1-10 27 0 0,0 12-5 0 0,-1 1-1 0 0,-1-1 0 0 0,-1 0 1 0 0,-2 1-1 0 0,-1-1 0 0 0,-4-11-21 0 0,-1 5 68 0 0,-1-1 0 0 0,-14-30-68 0 0,20 55 15 0 0,-1 0 57 0 0,1 1 0 0 0,-1-1 1 0 0,-1 1-1 0 0,0 0 0 0 0,-3-3-72 0 0,-7-11 159 0 0,0 0 0 0 0,0-5-159 0 0,3 5 101 0 0,-2 1 0 0 0,-10-13-101 0 0,-100-114 199 0 0,61 74-94 0 0,-29-29 82 0 0,82 94-147 0 0,-48-48 150 0 0,13 14-113 0 0,-3-2 144 0 0,-40-28-221 0 0,64 56 44 0 0,0 1 1 0 0,-19-9-45 0 0,-56-26 99 0 0,22 12-36 0 0,33 15-52 0 0,7 5-12 0 0,-16-7 1 0 0,51 27 0 0 0,-25-12 32 0 0,0-1 0 0 0,-21-15-32 0 0,28 16 0 0 0,-8-8 0 0 0,-1 3 0 0 0,-6-2 0 0 0,0 3 0 0 0,0 1 0 0 0,-2 2 0 0 0,-31-8 0 0 0,5 6 102 0 0,0 3 1 0 0,-2 2-1 0 0,-14 3-102 0 0,42 5 75 0 0,-55-4 421 0 0,-79 6-496 0 0,81 6 120 0 0,-121 4 30 0 0,126-10-90 0 0,-65 10-60 0 0,50-1 0 0 0,-49 7 0 0 0,73-5-15 0 0,-86 14-34 0 0,104-13 49 0 0,-49 11 0 0 0,-62 7 43 0 0,63-12-22 0 0,17-2-21 0 0,-12-2 0 0 0,47-6 41 0 0,-44 11-41 0 0,-7 3 23 0 0,-94 13 113 0 0,-33 18-136 0 0,160-33 0 0 0,-16 4 0 0 0,-56 6 0 0 0,131-27 0 0 0,-132 17 0 0 0,125-17 0 0 0,-114 9 0 0 0,74-8 0 0 0,10 1-12 0 0,-27-4 12 0 0,-51 0-257 0 0,-50 8 257 0 0,27 0-155 0 0,-32 8 19 0 0,115-9 112 0 0,-149 13 24 0 0,95-4 0 0 0,1 4 0 0 0,-75 25 0 0 0,139-29 0 0 0,-28 6 0 0 0,77-20 1 0 0,-140 33 62 0 0,93-22-43 0 0,0-3 0 0 0,-8 0-20 0 0,-60 10 24 0 0,32-5 35 0 0,2-1-54 0 0,34-5-5 0 0,-53 1 0 0 0,36-4 0 0 0,38-4 0 0 0,-24-2 0 0 0,27 0 0 0 0,1 0 0 0 0,-9 3 0 0 0,13 0 0 0 0,1 2 0 0 0,-1 0 0 0 0,-21 8 0 0 0,1 1 0 0 0,-1-3 0 0 0,-6 0 0 0 0,-50 12 0 0 0,45-8 0 0 0,-71 21 0 0 0,65-17 0 0 0,-11-1 0 0 0,-38 10 0 0 0,-38 7 0 0 0,19-11 0 0 0,-30 14 0 0 0,124-29 0 0 0,-28 3 0 0 0,-9 1 0 0 0,-41 5 0 0 0,1 1 0 0 0,91-14 3 0 0,9-2-20 0 0,-1 0 0 0 0,1 2 1 0 0,0 0-1 0 0,-13 6 17 0 0,-7 5-2 0 0,11-5-18 0 0,0 2-1 0 0,1 0 0 0 0,-12 9 21 0 0,16-6 0 0 0,12-9 0 0 0,6-4 1 0 0,1-1 0 0 0,-1 1 0 0 0,1 0 0 0 0,0-1 0 0 0,-1 3-1 0 0,-7 13-58 0 0,2-3 45 0 0,6-10 14 0 0,1-1 0 0 0,-7 38-54 0 0,6-19 40 0 0,3-14 14 0 0,0-1 0 0 0,2 14-16 0 0,1 0 0 0 0,1-1 0 0 0,1 1 0 0 0,1-1 1 0 0,3 6 14 0 0,-4-16-28 0 0,-1 1 1 0 0,3 1 27 0 0,11 19 1 0 0,-7-9-14 0 0,1 0 0 0 0,1-1 0 0 0,1-1-1 0 0,11 12 14 0 0,14 10 397 0 0,24 18-397 0 0,-35-33 892 0 0,-8-7-1101 0 0,10 7 209 0 0,-2-5-382 0 0,1-1-1 0 0,0-1 1 0 0,10 3 382 0 0,6 2 0 0 0,-2 3 0 0 0,-15-10 0 0 0,-20-13 0 0 0,6 5 0 0 0,1-2 0 0 0,-1 0 0 0 0,5 1 0 0 0,20 7 0 0 0,13 5 0 0 0,30 8 0 0 0,-67-24 0 0 0,15 7 0 0 0,10 4 0 0 0,-10-6 0 0 0,-1 1 0 0 0,0 2 0 0 0,-2 1 0 0 0,1 1 0 0 0,15 12 0 0 0,-39-24 0 0 0,18 13 0 0 0,23 19 0 0 0,-36-27-103 0 0,0-1 0 0 0,1 0 1 0 0,0-1-1 0 0,4 1 103 0 0,5 4-231 0 0,14 7-593 0 0,-18-11 354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2:01.9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966 100 5983 0 0,'0'0'464'0'0,"0"0"-242"0"0,0 0 116 0 0,0 0 81 0 0,-1-1 18 0 0,-2 0-329 0 0,1 1 0 0 0,0-1-1 0 0,0 0 1 0 0,-1 0 0 0 0,1-1-1 0 0,0 1 1 0 0,0 0-1 0 0,0-1 1 0 0,0 1 0 0 0,1-1-1 0 0,-2 0-107 0 0,-2-5 50 0 0,0 1 0 0 0,-1 1 0 0 0,0-1-1 0 0,0 1 1 0 0,0 0 0 0 0,-1 0-1 0 0,1 1 1 0 0,-1 0 0 0 0,0 0 0 0 0,-3-1-50 0 0,-6-1 227 0 0,-1 1 0 0 0,0 0 0 0 0,-1 1 0 0 0,1 1 1 0 0,-1 1-1 0 0,0 0 0 0 0,1 1 0 0 0,-19 2-227 0 0,12 1 499 0 0,-1 2 0 0 0,0 1 0 0 0,1 1-499 0 0,23-6 12 0 0,-111 30 1179 0 0,39-8-607 0 0,52-17-516 0 0,0 2 1 0 0,0 0 0 0 0,0 2-1 0 0,1 0 1 0 0,-16 11-69 0 0,22-12-1 0 0,1 1 0 0 0,0 0 1 0 0,1 1-1 0 0,0 0 0 0 0,1 1 1 0 0,0 0-1 0 0,1 1 0 0 0,-7 9 1 0 0,13-15 0 0 0,-10 15 0 0 0,0 0 0 0 0,-6 16 0 0 0,-4 9 0 0 0,13-28 0 0 0,1 2 0 0 0,1 0 0 0 0,1 0 0 0 0,-3 11 0 0 0,3 0-7 0 0,3-17 30 0 0,1-1 0 0 0,1 1 0 0 0,1-1-1 0 0,-1 11-22 0 0,0 4 32 0 0,1-17-23 0 0,1-1 1 0 0,1 1-1 0 0,0 0-9 0 0,2 16 0 0 0,2 1 0 0 0,4 15 0 0 0,-8-42 0 0 0,2 7 0 0 0,1 0 0 0 0,-1-1 0 0 0,1 1 0 0 0,1-1 0 0 0,-1 1 0 0 0,1-1 0 0 0,11 16 0 0 0,2 3 0 0 0,-17-26 0 0 0,6 7 0 0 0,0 0 0 0 0,0 0 0 0 0,1-1 0 0 0,-1 0 0 0 0,1 0 0 0 0,1-1 0 0 0,2 2 0 0 0,1 1 0 0 0,1 0 0 0 0,3 5 0 0 0,8 7 0 0 0,0-2 0 0 0,2-1 0 0 0,0-1 0 0 0,2 0 0 0 0,-1 0 0 0 0,51 26 126 0 0,1-2 0 0 0,4-4-126 0 0,-32-14 31 0 0,-20-10 49 0 0,29 7-80 0 0,-9-3 57 0 0,10 5-51 0 0,0-3 0 0 0,7-2-6 0 0,29 5 51 0 0,-16-3 474 0 0,61 5-525 0 0,-71-15 92 0 0,16 2 232 0 0,19-3-324 0 0,87 1 72 0 0,-20 3-72 0 0,-87-5 0 0 0,-19 0 11 0 0,52 2 32 0 0,-45-5-16 0 0,52 0 116 0 0,-16-2 44 0 0,3 1-59 0 0,-54-1 105 0 0,9 3-233 0 0,1 0 796 0 0,79 0 354 0 0,-91-3-1164 0 0,2-2-167 0 0,-12 1-1022 0 0,10 2 1203 0 0,297 24-525 0 0,-300-23 1045 0 0,96 8 569 0 0,-106-7-2230 0 0,9-3 1141 0 0,-7 1-391 0 0,0 1 391 0 0,-12 0 7 0 0,1-1 0 0 0,4-2-7 0 0,54 3 131 0 0,-1 0 60 0 0,55 1 28 0 0,-125-3-203 0 0,8-1 68 0 0,15-2-84 0 0,10-1 63 0 0,-12 3-3 0 0,-7-1-57 0 0,0 2 0 0 0,24 4-3 0 0,-22-1 0 0 0,1-2 0 0 0,5-2 0 0 0,2 0 0 0 0,10 4 0 0 0,68 3-4 0 0,6 0 62 0 0,-14 2-42 0 0,-29-4 42 0 0,-1 0-58 0 0,-48-3-2 0 0,28-2 2 0 0,-1 0 56 0 0,22 0-46 0 0,81-11-10 0 0,-126 5 0 0 0,-19 3 0 0 0,0 1 0 0 0,10 0 0 0 0,298 4 64 0 0,-273 1-64 0 0,-35-1 0 0 0,1-1 0 0 0,8-2 0 0 0,-17 0 0 0 0,1 1 0 0 0,-1 0 0 0 0,14 2 0 0 0,-1 1 36 0 0,20-1-36 0 0,15 1 28 0 0,-43-2-28 0 0,14-1 0 0 0,7 1 0 0 0,8 0 59 0 0,22-3-59 0 0,-44 1 5 0 0,15 3-5 0 0,-29-1 0 0 0,0-1 0 0 0,0 0 0 0 0,11-1 0 0 0,0-3 3 0 0,201-32 122 0 0,-99 12-125 0 0,85-10 0 0 0,-210 34 0 0 0,48-6 0 0 0,9-1 0 0 0,15-6 0 0 0,-41 6 0 0 0,126-24 0 0 0,-104 21 0 0 0,-26 4 0 0 0,1 1 0 0 0,4 2 0 0 0,163-5 0 0 0,-157 6 0 0 0,9-2 0 0 0,-2 0 0 0 0,46-7 0 0 0,-8 4 0 0 0,-54 5 0 0 0,-1-2 0 0 0,2-1 0 0 0,3-1 0 0 0,5 1 0 0 0,-12 2 0 0 0,-1-2 0 0 0,1-1 0 0 0,20-8 0 0 0,3 0 0 0 0,-22 7 0 0 0,-10 2 0 0 0,-1 0 0 0 0,1 2 0 0 0,5-1 0 0 0,-6 2 0 0 0,0-1 0 0 0,14-5 0 0 0,5-1 0 0 0,-30 8 0 0 0,0-1 0 0 0,-1 1 0 0 0,1-1 0 0 0,2-1 0 0 0,7-3 0 0 0,0 1 0 0 0,4-1 0 0 0,15-6 0 0 0,-16 7 0 0 0,8-3 0 0 0,-11 3 0 0 0,0 1 0 0 0,3 0 0 0 0,9-3 0 0 0,0 0 0 0 0,0-2 0 0 0,-1-1 0 0 0,23-13 0 0 0,-32 16 10 0 0,0 1 0 0 0,2 1-10 0 0,-7 2 7 0 0,-1-1-1 0 0,0 1 0 0 0,0-1 0 0 0,-1-1 1 0 0,1 0-1 0 0,-1 0 0 0 0,4-4-6 0 0,0-2 36 0 0,-1 0-1 0 0,8-11-35 0 0,-17 18 1 0 0,4-3 4 0 0,-7 7-6 0 0,1 0 1 0 0,-1-1-1 0 0,0 1 1 0 0,1-1-1 0 0,-1 1 1 0 0,1 0 0 0 0,-1-1-1 0 0,0 1 1 0 0,1-1-1 0 0,-1 1 1 0 0,0-1-1 0 0,1 1 1 0 0,-1-1-1 0 0,0 1 1 0 0,0-1-1 0 0,1 1 1 0 0,-1-1 0 0 0,0-2 10 0 0,0 1-1 0 0,1 0 1 0 0,0 0-1 0 0,-1 0 1 0 0,1 0 0 0 0,0 0-1 0 0,1-2-9 0 0,6-18 131 0 0,-7 14-82 0 0,-1 3-13 0 0,-1 0-15 0 0,1 1-1 0 0,0-1 1 0 0,-1 1-1 0 0,0-1 1 0 0,0 0-1 0 0,-1 1-20 0 0,1 1 5 0 0,-6-17-5 0 0,3 13 0 0 0,-1 1 0 0 0,0-1 8 0 0,0 1-1 0 0,0-1 1 0 0,-1 1 0 0 0,0 0-1 0 0,0 0 1 0 0,-1 1 0 0 0,-6-5-8 0 0,-1 0 39 0 0,2 0 1 0 0,-2-2-40 0 0,1 0 59 0 0,-12-7-59 0 0,-3 2 36 0 0,19 12-13 0 0,1 0 0 0 0,0-1 0 0 0,0 0 0 0 0,-8-7-23 0 0,-15-22 152 0 0,13 14 14 0 0,-9-8-166 0 0,-43-39 298 0 0,54 54-193 0 0,11 10-76 0 0,1 1 1 0 0,0-1 0 0 0,0 0 0 0 0,-3-4-30 0 0,-2-3 54 0 0,-1 0 0 0 0,-1 1 0 0 0,1 1 0 0 0,-4-3-54 0 0,5 5 0 0 0,-5-4 0 0 0,-13-8 0 0 0,19 12-13 0 0,6 6-58 0 0,2 1-22 0 0,0-2 14 0 0,0 0 67 0 0,0 0 1 0 0,0 0-1 0 0,0 0 0 0 0,0 1 0 0 0,0-1 0 0 0,0 0 1 0 0,0 0-1 0 0,1 0 0 0 0,-1 0 0 0 0,1 1 0 0 0,0-1 1 0 0,-1 0-1 0 0,1 0 0 0 0,0 1 0 0 0,0-1 1 0 0,0 1-1 0 0,0-1 0 0 0,0 1 0 0 0,0-1 0 0 0,1 1 1 0 0,-1-1-1 0 0,0 1 0 0 0,2-1 12 0 0,3-2-568 0 0,0 0 1 0 0,1 0-1 0 0,0 1 0 0 0,-1-1 0 0 0,5 0 568 0 0,5-3-3639 0 0,1-2-2260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2:03.10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 1 2759 0 0,'-10'5'248'0'0,"0"1"-248"0"0,10-6 0 0 0,-11 11 0 0 0,3-1 96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2:03.7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2303 0 0,'0'0'311'0'0,"0"0"465"0"0,0 0 205 0 0,0 0 41 0 0,0 0-124 0 0,0 0-552 0 0,0 0-240 0 0,0 0-76 0 0,0 0-206 0 0,0 0-62 0 0,0 0-2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2:04.7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69 1 4143 0 0,'0'0'319'0'0,"0"0"-86"0"0,0 0 422 0 0,0 0 206 0 0,0 0 41 0 0,0 0-69 0 0,0 2-324 0 0,0 6-352 0 0,0-2-4 0 0,0 0-1 0 0,1 0 0 0 0,-1 0 1 0 0,1 0-1 0 0,1 0 1 0 0,-1-1-1 0 0,1 1 0 0 0,1 3-152 0 0,2 3 0 0 0,0 1 0 0 0,0-4 5 0 0,1-1 0 0 0,-1-1 0 0 0,1 1 0 0 0,1-1 0 0 0,6 6-5 0 0,6 4 449 0 0,14 9-449 0 0,-8-5 680 0 0,21 21-680 0 0,1 2 170 0 0,-42-41-155 0 0,-2-1 1 0 0,9 14 24 0 0,-3-4 3 0 0,-7-11-42 0 0,-1 0 0 0 0,0 0 1 0 0,0 1-1 0 0,0-1 1 0 0,0 0-1 0 0,0 0 0 0 0,0 1 1 0 0,0-1-1 0 0,0 1 0 0 0,0-1 1 0 0,-1 1-1 0 0,1-1 0 0 0,-1 1 1 0 0,1 0-1 0 0,-1 0-1 0 0,3 5 21 0 0,9 6 24 0 0,-10-12 14 0 0,-2-1 6 0 0,-1-2-11 0 0,-3-9-44 0 0,-3-4-44 0 0,4 12 13 0 0,0 0 3 0 0,-7-10-28 0 0,-2-1-1 0 0,1 2 1 0 0,-1 0-1 0 0,-1 0 1 0 0,0 1-1 0 0,-4-1 47 0 0,-11-9 0 0 0,10 8 0 0 0,0 1 0 0 0,-10-5 0 0 0,-1 0 23 0 0,16 10 12 0 0,0-1 0 0 0,-1 2 0 0 0,-13-6-35 0 0,13 8 0 0 0,5 0 36 0 0,-1 1 0 0 0,0 0-1 0 0,0 1 1 0 0,-2 0-36 0 0,11 2 32 0 0,2 2-9 0 0,3 7-21 0 0,1 0 0 0 0,0 0 0 0 0,1-1 0 0 0,0 1 0 0 0,2 1-2 0 0,10 8 6 0 0,14 16 74 0 0,-1 2 1 0 0,14 22-81 0 0,-39-48 94 0 0,-1 0 0 0 0,0 1 1 0 0,0 0-1 0 0,1 8-94 0 0,0-3 288 0 0,2 10 576 0 0,-7-24-656 0 0,-1-2-16 0 0,0 0-66 0 0,0 0-29 0 0,0 0-8 0 0,-2 1-15 0 0,0-1-71 0 0,0 0 1 0 0,1 0-1 0 0,-1 1 1 0 0,0-1 0 0 0,0 0-1 0 0,1-1 1 0 0,-1 1-1 0 0,0 0 1 0 0,0 0-1 0 0,1-1 1 0 0,-1 1 0 0 0,0-1-1 0 0,1 1 1 0 0,-1-1-1 0 0,0 0 1 0 0,1 0-1 0 0,-1 0 1 0 0,1 0 0 0 0,0 0-1 0 0,-1 0 1 0 0,1 0-1 0 0,-1-1-3 0 0,-5-5 22 0 0,1 0-1 0 0,0 0 1 0 0,0-1-1 0 0,0 0-21 0 0,-3-5 10 0 0,8 12-10 0 0,-8-11 0 0 0,-1 0 0 0 0,0 0 0 0 0,0 1 0 0 0,-1 0 0 0 0,-1 1 0 0 0,-3-2 0 0 0,-13-8 2 0 0,19 13-16 0 0,8 6-44 0 0,2 4 50 0 0,0 0-1 0 0,-1 0 1 0 0,1 0 0 0 0,0-1 0 0 0,0 1 0 0 0,1 0 0 0 0,-1-1 0 0 0,2 3 8 0 0,-2-3-1 0 0,39 59 1 0 0,-36-53 0 0 0,0-1 0 0 0,1 1 0 0 0,1-1 0 0 0,-1 0 0 0 0,1-1 0 0 0,2 2 0 0 0,13 13 0 0 0,-8-8 0 0 0,0-1 0 0 0,2 1 0 0 0,-11-11 0 0 0,12 11 0 0 0,-5-2 0 0 0,0-3 0 0 0,-1 0 0 0 0,6 8-89 0 0,-15-14-7 0 0,-1-2-7 0 0,0 0-42 0 0,0 0-175 0 0,0 0-80 0 0,0 0-15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03:21.6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130 0 11055 0 0,'-31'18'984'0'0,"14"-7"-792"0"0,-2-1-192 0 0,3 1 0 0 0,1-1-800 0 0,4 1-192 0 0,3 2-48 0 0,3-1-8 0 0,2 1 544 0 0,-2-2 112 0 0,5-11 16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5:17.684"/>
    </inkml:context>
    <inkml:brush xml:id="br0">
      <inkml:brushProperty name="width" value="0.05" units="cm"/>
      <inkml:brushProperty name="height" value="0.05" units="cm"/>
      <inkml:brushProperty name="color" value="#FDF955"/>
    </inkml:brush>
  </inkml:definitions>
  <inkml:trace contextRef="#ctx0" brushRef="#br0">2610 478 4607 0 0,'0'0'208'0'0,"0"0"67"0"0,0 0 154 0 0,0 0 69 0 0,0 0 12 0 0,0 0 2 0 0,1 1 0 0 0,11 4 512 0 0,-11-4-581 0 0,0-1-294 0 0,3 1-61 0 0,-3-1 283 0 0,-1 0 117 0 0,0 0 21 0 0,0 0 3 0 0,0 0 0 0 0,1-2 217 0 0,1 1-631 0 0,-1-12 779 0 0,0-5-18 0 0,-1 17-350 0 0,-2-1-66 0 0,-4-7-427 0 0,0 1 1 0 0,-1 0 0 0 0,0 0-1 0 0,0 1 1 0 0,-1 0-1 0 0,1 1 1 0 0,-1-1-1 0 0,-1 2 1 0 0,1-1-1 0 0,-5-1-16 0 0,-16-9 340 0 0,8 4 431 0 0,-1 2 1 0 0,-9-3-772 0 0,11 4 179 0 0,-9-5-179 0 0,10 5-14 0 0,-18-6 14 0 0,18 7 0 0 0,-15-8 0 0 0,13 6 0 0 0,-8-2 0 0 0,-113-38 0 0 0,100 35 0 0 0,-4-2 0 0 0,-4-4 0 0 0,-49-28 0 0 0,74 38 0 0 0,0 0 0 0 0,-1 2 0 0 0,1 2 0 0 0,-6-1 0 0 0,-30-3 0 0 0,-15 0 0 0 0,76 11 0 0 0,-24-3 0 0 0,1 2 0 0 0,-5 0 0 0 0,-22 0 0 0 0,28 0 0 0 0,1 1 0 0 0,-10 2 0 0 0,-143 24 0 0 0,149-20 0 0 0,0 1 0 0 0,1 1 0 0 0,-3 3 0 0 0,17-8 0 0 0,-140 61 0 0 0,134-55 0 0 0,-15 10 0 0 0,-4 3 0 0 0,-44 28 0 0 0,32-20 0 0 0,27-16 0 0 0,1 1 0 0 0,-17 17 0 0 0,14-13 0 0 0,-152 141 0 0 0,150-137 0 0 0,1 0 0 0 0,-4 6 0 0 0,-1 2 0 0 0,0 0 0 0 0,1 2 0 0 0,1 1 0 0 0,1 1 0 0 0,-15 31 0 0 0,30-48 0 0 0,-21 37 0 0 0,-1 8 0 0 0,29-54 0 0 0,-31 64 0 0 0,-7 34 0 0 0,24-55 0 0 0,3 1 0 0 0,2 1 0 0 0,3 0 0 0 0,1 0 0 0 0,0 33 0 0 0,6-59 0 0 0,-3 73 0 0 0,5-75 0 0 0,0 27 0 0 0,1 0 0 0 0,8 48 0 0 0,-9-100 10 0 0,14 82 1798 0 0,3 2-1808 0 0,-11-58 46 0 0,2-1 0 0 0,0 0 0 0 0,2-1 0 0 0,0 0 0 0 0,5 6-46 0 0,-4-10 0 0 0,30 53 0 0 0,-18-35 0 0 0,-13-20 0 0 0,0-2 0 0 0,2 1 0 0 0,1 0 0 0 0,17 20 0 0 0,27 33 0 0 0,29 25 0 0 0,-69-79 38 0 0,99 97 367 0 0,-103-101-22 0 0,9 8 24 0 0,1-1 1 0 0,1-1-1 0 0,9 4-407 0 0,14 8 0 0 0,46 27 0 0 0,61 21 124 0 0,-67-35 442 0 0,-65-34-479 0 0,10 3-87 0 0,-9-5 82 0 0,8 6-82 0 0,14 6 120 0 0,0-2 0 0 0,12 1-120 0 0,-18-7 118 0 0,0-1 1 0 0,36 4-119 0 0,-63-14 36 0 0,10 2 120 0 0,22 0-156 0 0,-6-2 113 0 0,-6 0 20 0 0,0-2 0 0 0,26-5-133 0 0,-26 1 50 0 0,37-7 37 0 0,76-26 90 0 0,-116 30-166 0 0,-5 2 42 0 0,3-3-53 0 0,118-39 59 0 0,-124 40-142 0 0,-1-1 1 0 0,0 0-1 0 0,3-4 83 0 0,16-10 0 0 0,34-21 0 0 0,-54 32 0 0 0,-1-1 0 0 0,0-1 0 0 0,-1-1 0 0 0,0 0 0 0 0,10-13 0 0 0,-5 6 0 0 0,-7 8 0 0 0,7-11 0 0 0,15-14 0 0 0,-21 22 0 0 0,8-11 0 0 0,1 0 0 0 0,0 2 0 0 0,2 0 0 0 0,17-11 0 0 0,22-22 0 0 0,-47 39 0 0 0,12-16 0 0 0,-10 10 0 0 0,-3 5 0 0 0,-1-1 0 0 0,-1 0 0 0 0,-1-2 0 0 0,0 0 0 0 0,-2-1 0 0 0,-1 0 0 0 0,2-9 0 0 0,4-9 0 0 0,-1-1 0 0 0,12-43 0 0 0,2-13 0 0 0,-9 33 0 0 0,-17 49 0 0 0,0 0 0 0 0,-1-1 0 0 0,-1 1 0 0 0,-1-1 0 0 0,0 0 0 0 0,-1 0 0 0 0,-1-1 0 0 0,1-35 0 0 0,4-28 0 0 0,-3 52 0 0 0,-2 16 0 0 0,0 0 0 0 0,-1-8 0 0 0,-1 0 0 0 0,0-2 0 0 0,-1 0 0 0 0,-2-4 0 0 0,-3-27 0 0 0,2 15 0 0 0,-3-6 0 0 0,2 8 0 0 0,0-15 0 0 0,5 44 0 0 0,0 0 0 0 0,0 0 0 0 0,-1-1 0 0 0,1 3 0 0 0,0-1 0 0 0,0 1 0 0 0,0-1 0 0 0,1-3 0 0 0,0 2 0 0 0,-1-1 0 0 0,0 1 0 0 0,0 0 0 0 0,-1-1 0 0 0,-1 1 0 0 0,-1-5 0 0 0,-10-28 0 0 0,6 8 0 0 0,-15-62 0 0 0,14 56 0 0 0,-3-3 0 0 0,10 34 0 0 0,-3-9 0 0 0,-1 1 0 0 0,-1-3 0 0 0,5 14 0 0 0,-1 1 0 0 0,1-1 0 0 0,-1 1 0 0 0,0 0 0 0 0,0 0 0 0 0,-1 1 0 0 0,-2-3 0 0 0,-6-7 0 0 0,-6-6 0 0 0,5 3 0 0 0,-2 1 0 0 0,-7-6 0 0 0,7 6 0 0 0,0 0 0 0 0,15 15 0 0 0,0 1 0 0 0,-1-1 0 0 0,1 0 0 0 0,0 1 0 0 0,-1-1 0 0 0,1 1 0 0 0,0-1 0 0 0,-1 1 0 0 0,0 0 0 0 0,1 0 0 0 0,-1 0 0 0 0,0 0 0 0 0,1 0 0 0 0,-6-3 0 0 0,-9-5 0 0 0,9 7 0 0 0,1 2 0 0 0,-5-1 0 0 0,0 0 0 0 0,2 2-65 0 0,0 0 0 0 0,0 1 0 0 0,-5 2 65 0 0,-13 4-4054 0 0,15-6 2519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5:21.070"/>
    </inkml:context>
    <inkml:brush xml:id="br0">
      <inkml:brushProperty name="width" value="0.05" units="cm"/>
      <inkml:brushProperty name="height" value="0.05" units="cm"/>
      <inkml:brushProperty name="color" value="#FDF955"/>
    </inkml:brush>
  </inkml:definitions>
  <inkml:trace contextRef="#ctx0" brushRef="#br0">20 1716 6447 0 0,'0'0'298'0'0,"0"0"-10"0"0,-1 1-188 0 0,-9 6 3025 0 0,6-8 240 0 0,3 0-3874 0 0,0 0 658 0 0,-1-6-61 0 0,2 7-42 0 0,0-1-1 0 0,0 1 0 0 0,0-1 0 0 0,0 1 0 0 0,0-1 1 0 0,0 1-1 0 0,0-1 0 0 0,0 1 0 0 0,0-1 0 0 0,0 1 1 0 0,0-1-1 0 0,0 1 0 0 0,0 0 0 0 0,0-1 0 0 0,0 0-45 0 0,1-3 181 0 0,-2 1-31 0 0,1 0-15 0 0,0 0 1 0 0,-1 1-1 0 0,1-1 0 0 0,0 1 1 0 0,1-1-1 0 0,-1 1 1 0 0,0-1-1 0 0,1 1 0 0 0,-1-1 1 0 0,1 1-1 0 0,-1-1 0 0 0,1 1 1 0 0,0-1-1 0 0,1 0-135 0 0,0-1 184 0 0,0-1 0 0 0,0 1 0 0 0,0-1 0 0 0,0 1 0 0 0,-1-1 0 0 0,1-2-184 0 0,0 1 3 0 0,0 1 1 0 0,0-1-1 0 0,0 0 0 0 0,1 0 0 0 0,0 0-3 0 0,5-10 0 0 0,2-4-4 0 0,-6 12 153 0 0,-1 0 0 0 0,0 0 0 0 0,3-7-149 0 0,-1 0 404 0 0,0 0 0 0 0,1 1 0 0 0,3-5-404 0 0,10-23-992 0 0,-11 22 1186 0 0,2 0 1 0 0,0 0-195 0 0,3-3 980 0 0,0-6-980 0 0,4-9 17 0 0,-2 3-18 0 0,1-7 1 0 0,35-99 0 0 0,0 21 0 0 0,-15 39 0 0 0,-26 59 0 0 0,1 1 0 0 0,3-3 0 0 0,13-25 0 0 0,-21 37 0 0 0,1 1 0 0 0,0-1 0 0 0,6-6 0 0 0,4-11 0 0 0,-2 4 0 0 0,-15 25 0 0 0,8-12 0 0 0,0 1 0 0 0,1 0 0 0 0,-1 1 0 0 0,3-1 0 0 0,-2 1 0 0 0,-1 1 0 0 0,0-2 0 0 0,4-6 0 0 0,-5 6 0 0 0,1 1 0 0 0,0 0 0 0 0,5-5 0 0 0,4 0 142 0 0,-10 9 252 0 0,0-1 1 0 0,5-5-395 0 0,10-15 782 0 0,0 0-447 0 0,18-18-335 0 0,-26 33 0 0 0,1 0 0 0 0,9-5 0 0 0,-6 4 0 0 0,9-4 0 0 0,-18 12 0 0 0,0-1 0 0 0,4-4 0 0 0,-8 6 0 0 0,0 0 0 0 0,0 0 0 0 0,0 1 0 0 0,0 0 0 0 0,1 0 0 0 0,-1 0 0 0 0,2 0 0 0 0,0 0 2 0 0,0 0 0 0 0,0-1 0 0 0,-1 0-2 0 0,1 0-40 0 0,0 0 1 0 0,0 1 0 0 0,1-1 39 0 0,10-3-154 0 0,0-2-1 0 0,-1-1 0 0 0,12-8 155 0 0,-23 15 0 0 0,0 0 0 0 0,0 1 0 0 0,0-1 0 0 0,5 0 0 0 0,14-6 0 0 0,28-13 0 0 0,0 3 0 0 0,47-10 0 0 0,-78 23 0 0 0,3 0 0 0 0,21-3 0 0 0,-18 3 0 0 0,-21 4 0 0 0,1 0 0 0 0,-1 1 0 0 0,1 0 0 0 0,2 0 0 0 0,68 0 0 0 0,7-5 0 0 0,-65 7 0 0 0,-16-1 0 0 0,-1 1 0 0 0,1-1 0 0 0,-1 0 0 0 0,1 0 0 0 0,-1 0 0 0 0,2-1 0 0 0,5-1 0 0 0,-4 0 0 0 0,0 1 0 0 0,0 0 0 0 0,-1 0 0 0 0,1 1 0 0 0,1 0 0 0 0,36 2 0 0 0,45 3 0 0 0,-38-1 0 0 0,16 6 0 0 0,-15-1 8 0 0,-13-3 48 0 0,30 10-56 0 0,-12-3-4 0 0,-29-8 62 0 0,10 5-58 0 0,-27-6 7 0 0,1 0-6 0 0,-1-1 0 0 0,0-1-1 0 0,0 1 1 0 0,9-1-1 0 0,-9 0 0 0 0,-1-1 0 0 0,1 2 0 0 0,0-1 0 0 0,-1 1 0 0 0,4 3 0 0 0,-3-2 0 0 0,0-1 0 0 0,0 0 0 0 0,0 0 0 0 0,8 0 0 0 0,4 0 15 0 0,0 2 1 0 0,19 6-16 0 0,-13-4 33 0 0,-2 1-33 0 0,2 3 0 0 0,22 5 0 0 0,-21-6 0 0 0,0 1 0 0 0,9 6 0 0 0,-28-13 0 0 0,10 7-1 0 0,5 3 56 0 0,-18-11-45 0 0,0 1 0 0 0,0 0 0 0 0,-1 0 0 0 0,0 1 0 0 0,0 0 0 0 0,2 1-10 0 0,14 12 14 0 0,13 15 50 0 0,-26-24-50 0 0,0 0-1 0 0,0 0 1 0 0,1 4-14 0 0,15 16 23 0 0,-13-15-16 0 0,-6-8 4 0 0,0 0 1 0 0,0 0 0 0 0,0-1 0 0 0,6 5-12 0 0,57 45 74 0 0,-66-53-66 0 0,0 1-1 0 0,0 0 1 0 0,0 0 0 0 0,-1 1-1 0 0,1-1 1 0 0,-1 0 0 0 0,0 1-1 0 0,1 0 1 0 0,-1 0-8 0 0,11 18 55 0 0,-2-9-44 0 0,0 1-10 0 0,10 15-1 0 0,20 33 67 0 0,12 19 48 0 0,-37-56-107 0 0,3 2-8 0 0,-3-4 56 0 0,-6-8-45 0 0,-9-11-8 0 0,0 1 5 0 0,11 23 63 0 0,3 15-7 0 0,-10-28-21 0 0,0-4-32 0 0,-2 0 0 0 0,3 8-11 0 0,-1 0 104 0 0,6 16-104 0 0,-5-16 84 0 0,4 16-84 0 0,-7-23 46 0 0,0-1 0 0 0,3 6-46 0 0,-2-3 26 0 0,1 1-11 0 0,-4-14-24 0 0,13 32 106 0 0,-10-22 117 0 0,-3-9 40 0 0,0 0 9 0 0,1 1-181 0 0,6 17 100 0 0,-3-8-182 0 0,0 0 0 0 0,1-2 0 0 0,0 0 0 0 0,3 5 0 0 0,-9-15 0 0 0,10 27 0 0 0,-6-16 0 0 0,-1 3 0 0 0,1-1 0 0 0,1 5 0 0 0,-3-12 0 0 0,3 20 0 0 0,-3-18 0 0 0,-1-2 0 0 0,0 0 0 0 0,1-1 0 0 0,1 6 0 0 0,-1-5 0 0 0,8 19 0 0 0,-4-6 0 0 0,1-3 0 0 0,-6-13 0 0 0,5 10 0 0 0,3 3 0 0 0,-6-11 0 0 0,-2-2 0 0 0,0-1 0 0 0,1 0 0 0 0,-1 0 0 0 0,1 0 0 0 0,-1 0 0 0 0,1 0 0 0 0,1 1 0 0 0,4 4 0 0 0,-31-25-5570 0 0,13 9 3524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5:24.111"/>
    </inkml:context>
    <inkml:brush xml:id="br0">
      <inkml:brushProperty name="width" value="0.05" units="cm"/>
      <inkml:brushProperty name="height" value="0.05" units="cm"/>
      <inkml:brushProperty name="color" value="#FDF955"/>
    </inkml:brush>
  </inkml:definitions>
  <inkml:trace contextRef="#ctx0" brushRef="#br0">2809 816 6447 0 0,'0'0'142'0'0,"0"0"22"0"0,0 0 13 0 0,1 1-20 0 0,1 0-133 0 0,-1 0-17 0 0,0 0 0 0 0,0-1-1 0 0,0 1 1 0 0,0-1 0 0 0,0 0 0 0 0,0 1 0 0 0,0-1 0 0 0,0 0 0 0 0,0 0 0 0 0,0 0 0 0 0,1 0 0 0 0,-1 0-7 0 0,1 1 381 0 0,2-1 270 0 0,2 1 1234 0 0,-5 0-1711 0 0,1-1-49 0 0,10-3 696 0 0,-11 3-684 0 0,1-1 0 0 0,-1 1-1 0 0,1-1 1 0 0,-1 0-1 0 0,1 0 1 0 0,-1 0 0 0 0,1 0-1 0 0,-1 0 1 0 0,0 0 0 0 0,1 0-1 0 0,-1 0 1 0 0,0-1-1 0 0,0 1 1 0 0,0 0 0 0 0,0-1-1 0 0,0 1 1 0 0,0-1 0 0 0,0 0-1 0 0,-1 1 1 0 0,1-1-1 0 0,0 0 1 0 0,-1 1 0 0 0,1-1-1 0 0,-1 0 1 0 0,1 0 0 0 0,-1 0-1 0 0,0 1 1 0 0,0-2-137 0 0,0-2 196 0 0,0 1-1 0 0,0-1 1 0 0,0 1 0 0 0,-1 0-1 0 0,1-1 1 0 0,-1 1 0 0 0,0-1 0 0 0,0 1-1 0 0,-1 0 1 0 0,1 0 0 0 0,-2-2-196 0 0,-1-2 24 0 0,0-1-1 0 0,-1 1 1 0 0,0 0-1 0 0,-1 0 1 0 0,0 1 0 0 0,-4-5-24 0 0,-3-1 233 0 0,0 1 0 0 0,-14-10-233 0 0,-73-52 1605 0 0,-74-39-1605 0 0,132 89 0 0 0,-24-16 0 0 0,-2 4 0 0 0,-28-9 0 0 0,-3 3 0 0 0,-72-27 0 0 0,85 37 0 0 0,-71-21 0 0 0,-34 4 0 0 0,138 37 76 0 0,-21 0-76 0 0,-5-1 1364 0 0,50 9-1212 0 0,0 1 0 0 0,0 2 0 0 0,0 1 0 0 0,-21 4-152 0 0,23-2 0 0 0,11-2 0 0 0,0 2 0 0 0,-3 0 0 0 0,-20 3 0 0 0,25-4 0 0 0,0 0 0 0 0,-2 2 0 0 0,-12 3 0 0 0,6-1 0 0 0,-1 0 0 0 0,1 2 0 0 0,0 1 0 0 0,-10 4 0 0 0,9-4 0 0 0,-6 5 0 0 0,-26 11 0 0 0,26-12 0 0 0,-11 8 0 0 0,4-3 0 0 0,21-11 0 0 0,-14 10 0 0 0,12-6 0 0 0,-138 90 0 0 0,147-93 0 0 0,0-1 0 0 0,-3 5 0 0 0,-10 8 0 0 0,19-16 0 0 0,-15 10 0 0 0,0 1 0 0 0,1 1 0 0 0,1 1 0 0 0,0 0 0 0 0,-5 9 0 0 0,18-21 0 0 0,-19 24 0 0 0,2 1 0 0 0,2 2 0 0 0,-11 22 0 0 0,-62 168 0 0 0,78-185 0 0 0,1 0 0 0 0,-4 32 0 0 0,-8 76 0 0 0,12-74 0 0 0,1 14 0 0 0,2 15 0 0 0,8-90 0 0 0,-1 19 0 0 0,2 0 0 0 0,0 0 0 0 0,2-1 0 0 0,1 1 0 0 0,1-1 0 0 0,2 4 0 0 0,2 5 0 0 0,2 0 0 0 0,2 0 0 0 0,1-2 0 0 0,1 1 0 0 0,2-2 0 0 0,9 12 0 0 0,-8-13 0 0 0,35 57 0 0 0,-38-67 0 0 0,0 0 0 0 0,16 15 0 0 0,-13-17 0 0 0,41 43 0 0 0,91 77 0 0 0,-114-107 0 0 0,68 52 0 0 0,-60-51 0 0 0,199 144 576 0 0,-217-160-387 0 0,-15-9-168 0 0,0-1 1 0 0,1-1-1 0 0,7 3-21 0 0,36 18 29 0 0,-18-9 36 0 0,0-2 0 0 0,9 1-65 0 0,-35-15 25 0 0,0 0 1 0 0,1-2-1 0 0,-1 1 0 0 0,3-1-25 0 0,26 4 23 0 0,24 5-8 0 0,32-1-15 0 0,65-2 67 0 0,-97-5-32 0 0,-23 0-24 0 0,5 3-11 0 0,-25-4 16 0 0,0 0 1 0 0,0-2-1 0 0,0 0 0 0 0,12-4-16 0 0,0 2-1 0 0,185-12 118 0 0,-73 6-53 0 0,-84-1-26 0 0,-32 5-1 0 0,28-1-37 0 0,-13 2 44 0 0,21-5-44 0 0,-1-1 20 0 0,-22 3 71 0 0,21-7-91 0 0,-30 7 26 0 0,0-1 70 0 0,-1-2-1 0 0,20-9-95 0 0,-32 11 23 0 0,-1-2 0 0 0,0 0 0 0 0,0-2 0 0 0,12-9-23 0 0,-14 7 61 0 0,0-1 0 0 0,-1-1 0 0 0,1-3-61 0 0,34-32 73 0 0,-22 18-63 0 0,-8 10 8 0 0,-1-1 0 0 0,-1 0 0 0 0,4-10-18 0 0,-13 18 12 0 0,-1 2 59 0 0,6-14-71 0 0,-3 5 49 0 0,-6 11-5 0 0,0 0 0 0 0,3-10-44 0 0,21-61 196 0 0,-14 43-196 0 0,-9 23 0 0 0,0 0 0 0 0,2-10 0 0 0,6-25 0 0 0,-8 28 0 0 0,0-1 0 0 0,-1 0 0 0 0,3-25 0 0 0,-6-9 0 0 0,-2-33 0 0 0,-1 59 0 0 0,0 7 0 0 0,-1 1 0 0 0,0 0 0 0 0,-2 0 0 0 0,-4-14 0 0 0,7 38 0 0 0,0-1 0 0 0,0 1 0 0 0,-1-1 0 0 0,1 0 0 0 0,0 1 0 0 0,0-1 0 0 0,0 0 0 0 0,1 0 0 0 0,-1-2 0 0 0,0 0 0 0 0,0 1 0 0 0,0-1 0 0 0,-1 0 0 0 0,0-4 0 0 0,-4-35 0 0 0,-4-11 0 0 0,8 50 0 0 0,0-1 0 0 0,0 0 0 0 0,0 0 0 0 0,-1 0 0 0 0,-13-29 0 0 0,12 26 0 0 0,1 4 0 0 0,1 0 0 0 0,-1 0 0 0 0,1 1 0 0 0,-1-1 0 0 0,-2-3 0 0 0,-8-12 0 0 0,-2-6 0 0 0,4 4 0 0 0,6 14-3 0 0,0 0 0 0 0,-1 0 0 0 0,0 0 0 0 0,-3-2 3 0 0,7 8-3 0 0,-10-13-68 0 0,9 10 74 0 0,0-1 3 0 0,-11-16-10 0 0,-2 0 1 0 0,0 2-1 0 0,-13-14 4 0 0,7 6 0 0 0,4 3 0 0 0,5 7 0 0 0,-4-5 0 0 0,3 7 24 0 0,1-1 0 0 0,0-1 0 0 0,-6-12-24 0 0,9 14 0 0 0,2 1 0 0 0,-9-10 0 0 0,7 9 0 0 0,6 9 0 0 0,-1 0 0 0 0,0 0 0 0 0,-3-4 0 0 0,0-3 0 0 0,-5-10 0 0 0,-8-13-97 0 0,19 34 88 0 0,0-1 0 0 0,0 1 0 0 0,-1 0 0 0 0,1-1 0 0 0,-1 1 0 0 0,1 0 0 0 0,-2-1 9 0 0,-2-4-8 0 0,3 4 8 0 0,-5-10 0 0 0,-7-9 0 0 0,8 14 0 0 0,-3 3 0 0 0,0 1 0 0 0,-1-1 0 0 0,-6-5 0 0 0,-13-6 0 0 0,26 14 0 0 0,-1 0 0 0 0,1 1 0 0 0,-1-1 0 0 0,-2 0 0 0 0,-26-8 0 0 0,1 0 0 0 0,4 5 0 0 0,17 2 0 0 0,-12-12 0 0 0,11 9 0 0 0,-24-5-139 0 0,33 11 23 0 0,2 0-4 0 0,0 0 7 0 0,0 0-115 0 0,0 0-488 0 0,0 0-216 0 0,0-1 534 0 0,0 1 0 0 0,1-1 0 0 0,-1 0 0 0 0,0 1 0 0 0,1-1 0 0 0,-1 0 0 0 0,0 0 0 0 0,0 1 0 0 0,0-1 0 0 0,0 0 0 0 0,0 0 0 0 0,0 0 398 0 0,1-4-2008 0 0,5-11-4428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5:25.707"/>
    </inkml:context>
    <inkml:brush xml:id="br0">
      <inkml:brushProperty name="width" value="0.05" units="cm"/>
      <inkml:brushProperty name="height" value="0.05" units="cm"/>
      <inkml:brushProperty name="color" value="#FDF955"/>
    </inkml:brush>
  </inkml:definitions>
  <inkml:trace contextRef="#ctx0" brushRef="#br0">28 1 3247 0 0,'0'0'150'0'0,"-1"1"-9"0"0,-4 3-100 0 0,4-3 23 0 0,0 0-46 0 0,-2 1 57 0 0,-12 4 2 0 0,13-5-3 0 0,2-1 28 0 0,0 0-5 0 0,0 0-8 0 0,0 0-26 0 0,0 0-107 0 0,0 0-47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5:28.013"/>
    </inkml:context>
    <inkml:brush xml:id="br0">
      <inkml:brushProperty name="width" value="0.05" units="cm"/>
      <inkml:brushProperty name="height" value="0.05" units="cm"/>
      <inkml:brushProperty name="color" value="#FDF955"/>
    </inkml:brush>
  </inkml:definitions>
  <inkml:trace contextRef="#ctx0" brushRef="#br0">38 3448 2303 0 0,'-3'2'20'0'0,"0"-1"35"0"0,0 1-1 0 0,0 0 0 0 0,1 0 1 0 0,-1 1-1 0 0,1-1 0 0 0,0 0 0 0 0,-2 3-54 0 0,3-4 414 0 0,0 0 0 0 0,1 1 0 0 0,-1-1 0 0 0,0 0 0 0 0,1 1 0 0 0,-1-1 0 0 0,1 1-1 0 0,-1-1-413 0 0,-1 4 1275 0 0,2-3-638 0 0,-1-1-233 0 0,1-1-360 0 0,0 0 0 0 0,0 0 0 0 0,0 0-1 0 0,0 0 1 0 0,0 0 0 0 0,0 0 0 0 0,0 0 0 0 0,0 0 0 0 0,0 1 0 0 0,0-1-1 0 0,-1 0 1 0 0,1 0 0 0 0,0 0 0 0 0,0 0 0 0 0,0 0 0 0 0,0 0 0 0 0,0 0 0 0 0,0 0-1 0 0,0 0 1 0 0,0 0 0 0 0,0 0 0 0 0,0 0 0 0 0,0 0 0 0 0,0 0 0 0 0,0 0-1 0 0,0 0 1 0 0,-1 0 0 0 0,1 1 0 0 0,0-1 0 0 0,0 0 0 0 0,0 0 0 0 0,0 0-1 0 0,0 0 1 0 0,0 0 0 0 0,0 0 0 0 0,0 0 0 0 0,0 0 0 0 0,0 0 0 0 0,0 0-1 0 0,-1-1 1 0 0,1 1 0 0 0,0 0 0 0 0,0 0 0 0 0,0 0 0 0 0,0 0 0 0 0,0 0-1 0 0,0 0 1 0 0,0 0 0 0 0,0 0 0 0 0,0 0 0 0 0,0 0 0 0 0,0 0 0 0 0,0 0-1 0 0,0 0 1 0 0,-1 0 0 0 0,1 0 0 0 0,0 0 0 0 0,0 0 0 0 0,0-1 0 0 0,0 1-1 0 0,0 0 1 0 0,0 0 0 0 0,0 0 0 0 0,0 0 0 0 0,0 0 0 0 0,0 0-44 0 0,1-10 606 0 0,6-15-444 0 0,-2 9 235 0 0,0-1-1 0 0,0 0 1 0 0,0-9-397 0 0,2-4 342 0 0,0 0 0 0 0,2 1 0 0 0,1 1 0 0 0,7-14-342 0 0,-2 5 176 0 0,1-1 245 0 0,19-32-421 0 0,8-18 171 0 0,-30 59-109 0 0,21-54 68 0 0,34-90 161 0 0,-36 93-163 0 0,21-46 13 0 0,-38 94-84 0 0,0 1 0 0 0,2 1 0 0 0,8-10-57 0 0,3-7 53 0 0,-5 2 32 0 0,-11 23 22 0 0,2-4-107 0 0,10-14 203 0 0,15-16-203 0 0,-11 14 102 0 0,-2 4-52 0 0,-3 9 162 0 0,2-1-212 0 0,0 3 121 0 0,-1-4-121 0 0,-2 2 96 0 0,2 2 0 0 0,6-5-96 0 0,83-90 251 0 0,-4 6-114 0 0,-3 6 73 0 0,-68 70-199 0 0,-21 21-6 0 0,2 0 0 0 0,7-5-5 0 0,37-33 66 0 0,-2 2-15 0 0,-11 9-51 0 0,-20 18 0 0 0,6-2 0 0 0,21-17 50 0 0,-19 15 18 0 0,13-7-68 0 0,-1 4 12 0 0,-20 12-13 0 0,1 2 0 0 0,1 2 1 0 0,139-86 96 0 0,-128 76-74 0 0,5-2-12 0 0,-11 6-10 0 0,1 1 0 0 0,9-1 0 0 0,33-16 40 0 0,-24 12 64 0 0,42-15-104 0 0,46-15 90 0 0,-47 18-22 0 0,25-10 110 0 0,-48 20-87 0 0,-28 12-30 0 0,35-11-61 0 0,79-13 75 0 0,-83 21 96 0 0,55-26-171 0 0,-82 31 73 0 0,29-5-73 0 0,-31 10 1 0 0,-35 8 10 0 0,23-6 27 0 0,1 1 0 0 0,0 2 1 0 0,13 1-39 0 0,-4 1 6 0 0,18-6-6 0 0,30-3 58 0 0,-18 3-27 0 0,4-4-31 0 0,52-7 63 0 0,-81 15-15 0 0,42-4 28 0 0,-1-5-76 0 0,-34 5 33 0 0,27 1-33 0 0,60 0 109 0 0,-70 5-63 0 0,-27 2-17 0 0,51-3 18 0 0,6 1 1 0 0,-45 0-12 0 0,240-2 160 0 0,-163 11-113 0 0,57-2 34 0 0,-62 6-106 0 0,-55-2 20 0 0,19 0-9 0 0,-4-6 4 0 0,26 0 12 0 0,-52 5-6 0 0,-1 4 0 0 0,17 6-32 0 0,-9-3-2 0 0,-10-3 15 0 0,39 6 54 0 0,14 3 12 0 0,-92-13-41 0 0,0 1-1 0 0,0 2 1 0 0,16 8-38 0 0,-13-6 87 0 0,1 0 0 0 0,1-2-87 0 0,2 2 52 0 0,11 4-52 0 0,81 41 0 0 0,-33-12 128 0 0,9 10-128 0 0,-22-4 126 0 0,1 5-126 0 0,30 21 74 0 0,73 56 54 0 0,-107-68-4 0 0,57 62-124 0 0,-115-107 55 0 0,10 14-55 0 0,4 4 21 0 0,7 9 8 0 0,-18-20 15 0 0,2-1 1 0 0,8 6-45 0 0,-7-8 29 0 0,-10-10-6 0 0,0 0-1 0 0,1-1-22 0 0,-8-7 1 0 0,8 6 9 0 0,-1 0 1 0 0,0 1-1 0 0,0 0 1 0 0,-1 1-1 0 0,2 4-10 0 0,-6-6 3 0 0,1 0 0 0 0,1 0-1 0 0,-1-1 1 0 0,9 7-3 0 0,-7-7 0 0 0,0 2 0 0 0,-1-1 0 0 0,8 12 0 0 0,-8-10 0 0 0,1 0 0 0 0,0 0 0 0 0,2 0 0 0 0,-2-3 16 0 0,0 1 0 0 0,-1 0 0 0 0,0 1 0 0 0,0 0-16 0 0,11 15 0 0 0,-12-17 0 0 0,0 0 0 0 0,2 5 0 0 0,123 212 64 0 0,-119-200-47 0 0,-8-12 7 0 0,1-1-1 0 0,8 11-23 0 0,-6-10 0 0 0,-1-1 0 0 0,4 12 0 0 0,9 14 0 0 0,-10-19 14 0 0,-1 1-1 0 0,4 12-13 0 0,6 12 27 0 0,10 22 13 0 0,-16-31-6 0 0,8 10-34 0 0,-5-14 6 0 0,-2-5 9 0 0,-1 0-1 0 0,-1 2 1 0 0,-1 0-1 0 0,-1 1-14 0 0,2 8 0 0 0,16 34 0 0 0,-8-22 0 0 0,11 25 0 0 0,-1-10 11 0 0,-19-36 47 0 0,6 8-58 0 0,-6-14-2 0 0,-1 1-1 0 0,3 11 3 0 0,17 46-4 0 0,6 17 72 0 0,17 60-68 0 0,-46-133 53 0 0,4 20-53 0 0,-1-1 12 0 0,-2-10-13 0 0,2 17 1 0 0,23 136 0 0 0,-24-137 60 0 0,-4-21-56 0 0,1 12-4 0 0,-2-9-5 0 0,7 21 5 0 0,-4-19 69 0 0,1 14-69 0 0,-3-5 64 0 0,6 20-64 0 0,-7-34 0 0 0,-5-21 0 0 0,2 0 0 0 0,-1 0 0 0 0,2 3 0 0 0,0-1 0 0 0,1 4 0 0 0,-1-1 0 0 0,1 9 0 0 0,0-3 0 0 0,-2-13 0 0 0,-1-1 0 0 0,0 1 0 0 0,-1 0 0 0 0,1 3 0 0 0,-2-5 0 0 0,1-3-1 0 0,0 1 0 0 0,0-1 0 0 0,0 1-1 0 0,0-1 1 0 0,1 0 0 0 0,-1 1 0 0 0,0-1 0 0 0,0 0 0 0 0,1 1 0 0 0,-1-1 0 0 0,1 0 0 0 0,-1 1 1 0 0,1 0-71 0 0,-1 0-30 0 0,0 6-10 0 0,0-7-121 0 0,0-1-502 0 0,-2 1-217 0 0,-9 0-44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6:04.234"/>
    </inkml:context>
    <inkml:brush xml:id="br0">
      <inkml:brushProperty name="width" value="0.05" units="cm"/>
      <inkml:brushProperty name="height" value="0.05" units="cm"/>
      <inkml:brushProperty name="color" value="#FDF955"/>
    </inkml:brush>
  </inkml:definitions>
  <inkml:trace contextRef="#ctx0" brushRef="#br0">2610 478 4607 0 0,'0'0'208'0'0,"0"0"67"0"0,0 0 154 0 0,0 0 69 0 0,0 0 12 0 0,0 0 2 0 0,1 1 0 0 0,11 4 512 0 0,-11-4-581 0 0,0-1-294 0 0,3 1-61 0 0,-3-1 283 0 0,-1 0 117 0 0,0 0 21 0 0,0 0 3 0 0,0 0 0 0 0,1-2 217 0 0,1 1-631 0 0,-1-12 779 0 0,0-5-18 0 0,-1 17-350 0 0,-2-1-66 0 0,-4-7-427 0 0,0 1 1 0 0,-1 0 0 0 0,0 0-1 0 0,0 1 1 0 0,-1 0-1 0 0,1 1 1 0 0,-1-1-1 0 0,-1 2 1 0 0,1-1-1 0 0,-5-1-16 0 0,-16-9 340 0 0,8 4 431 0 0,-1 2 1 0 0,-9-3-772 0 0,11 4 179 0 0,-9-5-179 0 0,10 5-14 0 0,-18-6 14 0 0,18 7 0 0 0,-15-8 0 0 0,13 6 0 0 0,-8-2 0 0 0,-113-38 0 0 0,100 35 0 0 0,-4-2 0 0 0,-4-4 0 0 0,-49-28 0 0 0,74 38 0 0 0,0 0 0 0 0,-1 2 0 0 0,1 2 0 0 0,-6-1 0 0 0,-30-3 0 0 0,-15 0 0 0 0,76 11 0 0 0,-24-3 0 0 0,1 2 0 0 0,-5 0 0 0 0,-22 0 0 0 0,28 0 0 0 0,1 1 0 0 0,-10 2 0 0 0,-143 24 0 0 0,149-20 0 0 0,0 1 0 0 0,1 1 0 0 0,-3 3 0 0 0,17-8 0 0 0,-140 61 0 0 0,134-55 0 0 0,-15 10 0 0 0,-4 3 0 0 0,-44 28 0 0 0,32-20 0 0 0,27-16 0 0 0,1 1 0 0 0,-17 17 0 0 0,14-13 0 0 0,-152 141 0 0 0,150-137 0 0 0,1 0 0 0 0,-4 6 0 0 0,-1 2 0 0 0,0 0 0 0 0,1 2 0 0 0,1 1 0 0 0,1 1 0 0 0,-15 31 0 0 0,30-48 0 0 0,-21 37 0 0 0,-1 8 0 0 0,29-54 0 0 0,-31 64 0 0 0,-7 34 0 0 0,24-55 0 0 0,3 1 0 0 0,2 1 0 0 0,3 0 0 0 0,1 0 0 0 0,0 33 0 0 0,6-59 0 0 0,-3 73 0 0 0,5-75 0 0 0,0 27 0 0 0,1 0 0 0 0,8 48 0 0 0,-9-100 10 0 0,14 82 1798 0 0,3 2-1808 0 0,-11-58 46 0 0,2-1 0 0 0,0 0 0 0 0,2-1 0 0 0,0 0 0 0 0,5 6-46 0 0,-4-10 0 0 0,30 53 0 0 0,-18-35 0 0 0,-13-20 0 0 0,0-2 0 0 0,2 1 0 0 0,1 0 0 0 0,17 20 0 0 0,27 33 0 0 0,29 25 0 0 0,-69-79 38 0 0,99 97 367 0 0,-103-101-22 0 0,9 8 24 0 0,1-1 1 0 0,1-1-1 0 0,9 4-407 0 0,14 8 0 0 0,46 27 0 0 0,61 21 124 0 0,-67-35 442 0 0,-65-34-479 0 0,10 3-87 0 0,-9-5 82 0 0,8 6-82 0 0,14 6 120 0 0,0-2 0 0 0,12 1-120 0 0,-18-7 118 0 0,0-1 1 0 0,36 4-119 0 0,-63-14 36 0 0,10 2 120 0 0,22 0-156 0 0,-6-2 113 0 0,-6 0 20 0 0,0-2 0 0 0,26-5-133 0 0,-26 1 50 0 0,37-7 37 0 0,76-26 90 0 0,-116 30-166 0 0,-5 2 42 0 0,3-3-53 0 0,118-39 59 0 0,-124 40-142 0 0,-1-1 1 0 0,0 0-1 0 0,3-4 83 0 0,16-10 0 0 0,34-21 0 0 0,-54 32 0 0 0,-1-1 0 0 0,0-1 0 0 0,-1-1 0 0 0,0 0 0 0 0,10-13 0 0 0,-5 6 0 0 0,-7 8 0 0 0,7-11 0 0 0,15-14 0 0 0,-21 22 0 0 0,8-11 0 0 0,1 0 0 0 0,0 2 0 0 0,2 0 0 0 0,17-11 0 0 0,22-22 0 0 0,-47 39 0 0 0,12-16 0 0 0,-10 10 0 0 0,-3 5 0 0 0,-1-1 0 0 0,-1 0 0 0 0,-1-2 0 0 0,0 0 0 0 0,-2-1 0 0 0,-1 0 0 0 0,2-9 0 0 0,4-9 0 0 0,-1-1 0 0 0,12-43 0 0 0,2-13 0 0 0,-9 33 0 0 0,-17 49 0 0 0,0 0 0 0 0,-1-1 0 0 0,-1 1 0 0 0,-1-1 0 0 0,0 0 0 0 0,-1 0 0 0 0,-1-1 0 0 0,1-35 0 0 0,4-28 0 0 0,-3 52 0 0 0,-2 16 0 0 0,0 0 0 0 0,-1-8 0 0 0,-1 0 0 0 0,0-2 0 0 0,-1 0 0 0 0,-2-4 0 0 0,-3-27 0 0 0,2 15 0 0 0,-3-6 0 0 0,2 8 0 0 0,0-15 0 0 0,5 44 0 0 0,0 0 0 0 0,0 0 0 0 0,-1-1 0 0 0,1 3 0 0 0,0-1 0 0 0,0 1 0 0 0,0-1 0 0 0,1-3 0 0 0,0 2 0 0 0,-1-1 0 0 0,0 1 0 0 0,0 0 0 0 0,-1-1 0 0 0,-1 1 0 0 0,-1-5 0 0 0,-10-28 0 0 0,6 8 0 0 0,-15-62 0 0 0,14 56 0 0 0,-3-3 0 0 0,10 34 0 0 0,-3-9 0 0 0,-1 1 0 0 0,-1-3 0 0 0,5 14 0 0 0,-1 1 0 0 0,1-1 0 0 0,-1 1 0 0 0,0 0 0 0 0,0 0 0 0 0,-1 1 0 0 0,-2-3 0 0 0,-6-7 0 0 0,-6-6 0 0 0,5 3 0 0 0,-2 1 0 0 0,-7-6 0 0 0,7 6 0 0 0,0 0 0 0 0,15 15 0 0 0,0 1 0 0 0,-1-1 0 0 0,1 0 0 0 0,0 1 0 0 0,-1-1 0 0 0,1 1 0 0 0,0-1 0 0 0,-1 1 0 0 0,0 0 0 0 0,1 0 0 0 0,-1 0 0 0 0,0 0 0 0 0,1 0 0 0 0,-6-3 0 0 0,-9-5 0 0 0,9 7 0 0 0,1 2 0 0 0,-5-1 0 0 0,0 0 0 0 0,2 2-65 0 0,0 0 0 0 0,0 1 0 0 0,-5 2 65 0 0,-13 4-4054 0 0,15-6 2519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6:04.235"/>
    </inkml:context>
    <inkml:brush xml:id="br0">
      <inkml:brushProperty name="width" value="0.05" units="cm"/>
      <inkml:brushProperty name="height" value="0.05" units="cm"/>
      <inkml:brushProperty name="color" value="#FDF955"/>
    </inkml:brush>
  </inkml:definitions>
  <inkml:trace contextRef="#ctx0" brushRef="#br0">20 1716 6447 0 0,'0'0'298'0'0,"0"0"-10"0"0,-1 1-188 0 0,-9 6 3025 0 0,6-8 240 0 0,3 0-3874 0 0,0 0 658 0 0,-1-6-61 0 0,2 7-42 0 0,0-1-1 0 0,0 1 0 0 0,0-1 0 0 0,0 1 0 0 0,0-1 1 0 0,0 1-1 0 0,0-1 0 0 0,0 1 0 0 0,0-1 0 0 0,0 1 1 0 0,0-1-1 0 0,0 1 0 0 0,0 0 0 0 0,0-1 0 0 0,0 0-45 0 0,1-3 181 0 0,-2 1-31 0 0,1 0-15 0 0,0 0 1 0 0,-1 1-1 0 0,1-1 0 0 0,0 1 1 0 0,1-1-1 0 0,-1 1 1 0 0,0-1-1 0 0,1 1 0 0 0,-1-1 1 0 0,1 1-1 0 0,-1-1 0 0 0,1 1 1 0 0,0-1-1 0 0,1 0-135 0 0,0-1 184 0 0,0-1 0 0 0,0 1 0 0 0,0-1 0 0 0,0 1 0 0 0,-1-1 0 0 0,1-2-184 0 0,0 1 3 0 0,0 1 1 0 0,0-1-1 0 0,0 0 0 0 0,1 0 0 0 0,0 0-3 0 0,5-10 0 0 0,2-4-4 0 0,-6 12 153 0 0,-1 0 0 0 0,0 0 0 0 0,3-7-149 0 0,-1 0 404 0 0,0 0 0 0 0,1 1 0 0 0,3-5-404 0 0,10-23-992 0 0,-11 22 1186 0 0,2 0 1 0 0,0 0-195 0 0,3-3 980 0 0,0-6-980 0 0,4-9 17 0 0,-2 3-18 0 0,1-7 1 0 0,35-99 0 0 0,0 21 0 0 0,-15 39 0 0 0,-26 59 0 0 0,1 1 0 0 0,3-3 0 0 0,13-25 0 0 0,-21 37 0 0 0,1 1 0 0 0,0-1 0 0 0,6-6 0 0 0,4-11 0 0 0,-2 4 0 0 0,-15 25 0 0 0,8-12 0 0 0,0 1 0 0 0,1 0 0 0 0,-1 1 0 0 0,3-1 0 0 0,-2 1 0 0 0,-1 1 0 0 0,0-2 0 0 0,4-6 0 0 0,-5 6 0 0 0,1 1 0 0 0,0 0 0 0 0,5-5 0 0 0,4 0 142 0 0,-10 9 252 0 0,0-1 1 0 0,5-5-395 0 0,10-15 782 0 0,0 0-447 0 0,18-18-335 0 0,-26 33 0 0 0,1 0 0 0 0,9-5 0 0 0,-6 4 0 0 0,9-4 0 0 0,-18 12 0 0 0,0-1 0 0 0,4-4 0 0 0,-8 6 0 0 0,0 0 0 0 0,0 0 0 0 0,0 1 0 0 0,0 0 0 0 0,1 0 0 0 0,-1 0 0 0 0,2 0 0 0 0,0 0 2 0 0,0 0 0 0 0,0-1 0 0 0,-1 0-2 0 0,1 0-40 0 0,0 0 1 0 0,0 1 0 0 0,1-1 39 0 0,10-3-154 0 0,0-2-1 0 0,-1-1 0 0 0,12-8 155 0 0,-23 15 0 0 0,0 0 0 0 0,0 1 0 0 0,0-1 0 0 0,5 0 0 0 0,14-6 0 0 0,28-13 0 0 0,0 3 0 0 0,47-10 0 0 0,-78 23 0 0 0,3 0 0 0 0,21-3 0 0 0,-18 3 0 0 0,-21 4 0 0 0,1 0 0 0 0,-1 1 0 0 0,1 0 0 0 0,2 0 0 0 0,68 0 0 0 0,7-5 0 0 0,-65 7 0 0 0,-16-1 0 0 0,-1 1 0 0 0,1-1 0 0 0,-1 0 0 0 0,1 0 0 0 0,-1 0 0 0 0,2-1 0 0 0,5-1 0 0 0,-4 0 0 0 0,0 1 0 0 0,0 0 0 0 0,-1 0 0 0 0,1 1 0 0 0,1 0 0 0 0,36 2 0 0 0,45 3 0 0 0,-38-1 0 0 0,16 6 0 0 0,-15-1 8 0 0,-13-3 48 0 0,30 10-56 0 0,-12-3-4 0 0,-29-8 62 0 0,10 5-58 0 0,-27-6 7 0 0,1 0-6 0 0,-1-1 0 0 0,0-1-1 0 0,0 1 1 0 0,9-1-1 0 0,-9 0 0 0 0,-1-1 0 0 0,1 2 0 0 0,0-1 0 0 0,-1 1 0 0 0,4 3 0 0 0,-3-2 0 0 0,0-1 0 0 0,0 0 0 0 0,0 0 0 0 0,8 0 0 0 0,4 0 15 0 0,0 2 1 0 0,19 6-16 0 0,-13-4 33 0 0,-2 1-33 0 0,2 3 0 0 0,22 5 0 0 0,-21-6 0 0 0,0 1 0 0 0,9 6 0 0 0,-28-13 0 0 0,10 7-1 0 0,5 3 56 0 0,-18-11-45 0 0,0 1 0 0 0,0 0 0 0 0,-1 0 0 0 0,0 1 0 0 0,0 0 0 0 0,2 1-10 0 0,14 12 14 0 0,13 15 50 0 0,-26-24-50 0 0,0 0-1 0 0,0 0 1 0 0,1 4-14 0 0,15 16 23 0 0,-13-15-16 0 0,-6-8 4 0 0,0 0 1 0 0,0 0 0 0 0,0-1 0 0 0,6 5-12 0 0,57 45 74 0 0,-66-53-66 0 0,0 1-1 0 0,0 0 1 0 0,0 0 0 0 0,-1 1-1 0 0,1-1 1 0 0,-1 0 0 0 0,0 1-1 0 0,1 0 1 0 0,-1 0-8 0 0,11 18 55 0 0,-2-9-44 0 0,0 1-10 0 0,10 15-1 0 0,20 33 67 0 0,12 19 48 0 0,-37-56-107 0 0,3 2-8 0 0,-3-4 56 0 0,-6-8-45 0 0,-9-11-8 0 0,0 1 5 0 0,11 23 63 0 0,3 15-7 0 0,-10-28-21 0 0,0-4-32 0 0,-2 0 0 0 0,3 8-11 0 0,-1 0 104 0 0,6 16-104 0 0,-5-16 84 0 0,4 16-84 0 0,-7-23 46 0 0,0-1 0 0 0,3 6-46 0 0,-2-3 26 0 0,1 1-11 0 0,-4-14-24 0 0,13 32 106 0 0,-10-22 117 0 0,-3-9 40 0 0,0 0 9 0 0,1 1-181 0 0,6 17 100 0 0,-3-8-182 0 0,0 0 0 0 0,1-2 0 0 0,0 0 0 0 0,3 5 0 0 0,-9-15 0 0 0,10 27 0 0 0,-6-16 0 0 0,-1 3 0 0 0,1-1 0 0 0,1 5 0 0 0,-3-12 0 0 0,3 20 0 0 0,-3-18 0 0 0,-1-2 0 0 0,0 0 0 0 0,1-1 0 0 0,1 6 0 0 0,-1-5 0 0 0,8 19 0 0 0,-4-6 0 0 0,1-3 0 0 0,-6-13 0 0 0,5 10 0 0 0,3 3 0 0 0,-6-11 0 0 0,-2-2 0 0 0,0-1 0 0 0,1 0 0 0 0,-1 0 0 0 0,1 0 0 0 0,-1 0 0 0 0,1 0 0 0 0,1 1 0 0 0,4 4 0 0 0,-31-25-5570 0 0,13 9 3524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6:04.236"/>
    </inkml:context>
    <inkml:brush xml:id="br0">
      <inkml:brushProperty name="width" value="0.05" units="cm"/>
      <inkml:brushProperty name="height" value="0.05" units="cm"/>
      <inkml:brushProperty name="color" value="#FDF955"/>
    </inkml:brush>
  </inkml:definitions>
  <inkml:trace contextRef="#ctx0" brushRef="#br0">2809 816 6447 0 0,'0'0'142'0'0,"0"0"22"0"0,0 0 13 0 0,1 1-20 0 0,1 0-133 0 0,-1 0-17 0 0,0 0 0 0 0,0-1-1 0 0,0 1 1 0 0,0-1 0 0 0,0 0 0 0 0,0 1 0 0 0,0-1 0 0 0,0 0 0 0 0,0 0 0 0 0,0 0 0 0 0,1 0 0 0 0,-1 0-7 0 0,1 1 381 0 0,2-1 270 0 0,2 1 1234 0 0,-5 0-1711 0 0,1-1-49 0 0,10-3 696 0 0,-11 3-684 0 0,1-1 0 0 0,-1 1-1 0 0,1-1 1 0 0,-1 0-1 0 0,1 0 1 0 0,-1 0 0 0 0,1 0-1 0 0,-1 0 1 0 0,0 0 0 0 0,1 0-1 0 0,-1 0 1 0 0,0-1-1 0 0,0 1 1 0 0,0 0 0 0 0,0-1-1 0 0,0 1 1 0 0,0-1 0 0 0,0 0-1 0 0,-1 1 1 0 0,1-1-1 0 0,0 0 1 0 0,-1 1 0 0 0,1-1-1 0 0,-1 0 1 0 0,1 0 0 0 0,-1 0-1 0 0,0 1 1 0 0,0-2-137 0 0,0-2 196 0 0,0 1-1 0 0,0-1 1 0 0,0 1 0 0 0,-1 0-1 0 0,1-1 1 0 0,-1 1 0 0 0,0-1 0 0 0,0 1-1 0 0,-1 0 1 0 0,1 0 0 0 0,-2-2-196 0 0,-1-2 24 0 0,0-1-1 0 0,-1 1 1 0 0,0 0-1 0 0,-1 0 1 0 0,0 1 0 0 0,-4-5-24 0 0,-3-1 233 0 0,0 1 0 0 0,-14-10-233 0 0,-73-52 1605 0 0,-74-39-1605 0 0,132 89 0 0 0,-24-16 0 0 0,-2 4 0 0 0,-28-9 0 0 0,-3 3 0 0 0,-72-27 0 0 0,85 37 0 0 0,-71-21 0 0 0,-34 4 0 0 0,138 37 76 0 0,-21 0-76 0 0,-5-1 1364 0 0,50 9-1212 0 0,0 1 0 0 0,0 2 0 0 0,0 1 0 0 0,-21 4-152 0 0,23-2 0 0 0,11-2 0 0 0,0 2 0 0 0,-3 0 0 0 0,-20 3 0 0 0,25-4 0 0 0,0 0 0 0 0,-2 2 0 0 0,-12 3 0 0 0,6-1 0 0 0,-1 0 0 0 0,1 2 0 0 0,0 1 0 0 0,-10 4 0 0 0,9-4 0 0 0,-6 5 0 0 0,-26 11 0 0 0,26-12 0 0 0,-11 8 0 0 0,4-3 0 0 0,21-11 0 0 0,-14 10 0 0 0,12-6 0 0 0,-138 90 0 0 0,147-93 0 0 0,0-1 0 0 0,-3 5 0 0 0,-10 8 0 0 0,19-16 0 0 0,-15 10 0 0 0,0 1 0 0 0,1 1 0 0 0,1 1 0 0 0,0 0 0 0 0,-5 9 0 0 0,18-21 0 0 0,-19 24 0 0 0,2 1 0 0 0,2 2 0 0 0,-11 22 0 0 0,-62 168 0 0 0,78-185 0 0 0,1 0 0 0 0,-4 32 0 0 0,-8 76 0 0 0,12-74 0 0 0,1 14 0 0 0,2 15 0 0 0,8-90 0 0 0,-1 19 0 0 0,2 0 0 0 0,0 0 0 0 0,2-1 0 0 0,1 1 0 0 0,1-1 0 0 0,2 4 0 0 0,2 5 0 0 0,2 0 0 0 0,2 0 0 0 0,1-2 0 0 0,1 1 0 0 0,2-2 0 0 0,9 12 0 0 0,-8-13 0 0 0,35 57 0 0 0,-38-67 0 0 0,0 0 0 0 0,16 15 0 0 0,-13-17 0 0 0,41 43 0 0 0,91 77 0 0 0,-114-107 0 0 0,68 52 0 0 0,-60-51 0 0 0,199 144 576 0 0,-217-160-387 0 0,-15-9-168 0 0,0-1 1 0 0,1-1-1 0 0,7 3-21 0 0,36 18 29 0 0,-18-9 36 0 0,0-2 0 0 0,9 1-65 0 0,-35-15 25 0 0,0 0 1 0 0,1-2-1 0 0,-1 1 0 0 0,3-1-25 0 0,26 4 23 0 0,24 5-8 0 0,32-1-15 0 0,65-2 67 0 0,-97-5-32 0 0,-23 0-24 0 0,5 3-11 0 0,-25-4 16 0 0,0 0 1 0 0,0-2-1 0 0,0 0 0 0 0,12-4-16 0 0,0 2-1 0 0,185-12 118 0 0,-73 6-53 0 0,-84-1-26 0 0,-32 5-1 0 0,28-1-37 0 0,-13 2 44 0 0,21-5-44 0 0,-1-1 20 0 0,-22 3 71 0 0,21-7-91 0 0,-30 7 26 0 0,0-1 70 0 0,-1-2-1 0 0,20-9-95 0 0,-32 11 23 0 0,-1-2 0 0 0,0 0 0 0 0,0-2 0 0 0,12-9-23 0 0,-14 7 61 0 0,0-1 0 0 0,-1-1 0 0 0,1-3-61 0 0,34-32 73 0 0,-22 18-63 0 0,-8 10 8 0 0,-1-1 0 0 0,-1 0 0 0 0,4-10-18 0 0,-13 18 12 0 0,-1 2 59 0 0,6-14-71 0 0,-3 5 49 0 0,-6 11-5 0 0,0 0 0 0 0,3-10-44 0 0,21-61 196 0 0,-14 43-196 0 0,-9 23 0 0 0,0 0 0 0 0,2-10 0 0 0,6-25 0 0 0,-8 28 0 0 0,0-1 0 0 0,-1 0 0 0 0,3-25 0 0 0,-6-9 0 0 0,-2-33 0 0 0,-1 59 0 0 0,0 7 0 0 0,-1 1 0 0 0,0 0 0 0 0,-2 0 0 0 0,-4-14 0 0 0,7 38 0 0 0,0-1 0 0 0,0 1 0 0 0,-1-1 0 0 0,1 0 0 0 0,0 1 0 0 0,0-1 0 0 0,0 0 0 0 0,1 0 0 0 0,-1-2 0 0 0,0 0 0 0 0,0 1 0 0 0,0-1 0 0 0,-1 0 0 0 0,0-4 0 0 0,-4-35 0 0 0,-4-11 0 0 0,8 50 0 0 0,0-1 0 0 0,0 0 0 0 0,0 0 0 0 0,-1 0 0 0 0,-13-29 0 0 0,12 26 0 0 0,1 4 0 0 0,1 0 0 0 0,-1 0 0 0 0,1 1 0 0 0,-1-1 0 0 0,-2-3 0 0 0,-8-12 0 0 0,-2-6 0 0 0,4 4 0 0 0,6 14-3 0 0,0 0 0 0 0,-1 0 0 0 0,0 0 0 0 0,-3-2 3 0 0,7 8-3 0 0,-10-13-68 0 0,9 10 74 0 0,0-1 3 0 0,-11-16-10 0 0,-2 0 1 0 0,0 2-1 0 0,-13-14 4 0 0,7 6 0 0 0,4 3 0 0 0,5 7 0 0 0,-4-5 0 0 0,3 7 24 0 0,1-1 0 0 0,0-1 0 0 0,-6-12-24 0 0,9 14 0 0 0,2 1 0 0 0,-9-10 0 0 0,7 9 0 0 0,6 9 0 0 0,-1 0 0 0 0,0 0 0 0 0,-3-4 0 0 0,0-3 0 0 0,-5-10 0 0 0,-8-13-97 0 0,19 34 88 0 0,0-1 0 0 0,0 1 0 0 0,-1 0 0 0 0,1-1 0 0 0,-1 1 0 0 0,1 0 0 0 0,-2-1 9 0 0,-2-4-8 0 0,3 4 8 0 0,-5-10 0 0 0,-7-9 0 0 0,8 14 0 0 0,-3 3 0 0 0,0 1 0 0 0,-1-1 0 0 0,-6-5 0 0 0,-13-6 0 0 0,26 14 0 0 0,-1 0 0 0 0,1 1 0 0 0,-1-1 0 0 0,-2 0 0 0 0,-26-8 0 0 0,1 0 0 0 0,4 5 0 0 0,17 2 0 0 0,-12-12 0 0 0,11 9 0 0 0,-24-5-139 0 0,33 11 23 0 0,2 0-4 0 0,0 0 7 0 0,0 0-115 0 0,0 0-488 0 0,0 0-216 0 0,0-1 534 0 0,0 1 0 0 0,1-1 0 0 0,-1 0 0 0 0,0 1 0 0 0,1-1 0 0 0,-1 0 0 0 0,0 0 0 0 0,0 1 0 0 0,0-1 0 0 0,0 0 0 0 0,0 0 0 0 0,0 0 398 0 0,1-4-2008 0 0,5-11-4428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6:04.237"/>
    </inkml:context>
    <inkml:brush xml:id="br0">
      <inkml:brushProperty name="width" value="0.05" units="cm"/>
      <inkml:brushProperty name="height" value="0.05" units="cm"/>
      <inkml:brushProperty name="color" value="#FDF955"/>
    </inkml:brush>
  </inkml:definitions>
  <inkml:trace contextRef="#ctx0" brushRef="#br0">28 1 3247 0 0,'0'0'150'0'0,"-1"1"-9"0"0,-4 3-100 0 0,4-3 23 0 0,0 0-46 0 0,-2 1 57 0 0,-12 4 2 0 0,13-5-3 0 0,2-1 28 0 0,0 0-5 0 0,0 0-8 0 0,0 0-26 0 0,0 0-107 0 0,0 0-47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6:04.238"/>
    </inkml:context>
    <inkml:brush xml:id="br0">
      <inkml:brushProperty name="width" value="0.05" units="cm"/>
      <inkml:brushProperty name="height" value="0.05" units="cm"/>
      <inkml:brushProperty name="color" value="#FDF955"/>
    </inkml:brush>
  </inkml:definitions>
  <inkml:trace contextRef="#ctx0" brushRef="#br0">38 3447 2303 0 0,'-4'2'20'0'0,"2"0"35"0"0,-1-1-1 0 0,0 1 0 0 0,1 0 1 0 0,-1 1-1 0 0,1-1 0 0 0,0 0 0 0 0,-2 3-54 0 0,3-4 414 0 0,0 0 0 0 0,1 1 0 0 0,-1-1 0 0 0,0 0 0 0 0,1 1 0 0 0,-1-1 0 0 0,1 1-1 0 0,-1-1-413 0 0,-1 4 1275 0 0,2-3-638 0 0,-1-1-233 0 0,1-1-360 0 0,0 0 0 0 0,0 0 0 0 0,0 0-1 0 0,0 0 1 0 0,0 0 0 0 0,-1 0 0 0 0,1 0 0 0 0,0 0 0 0 0,0 1 0 0 0,0-1-1 0 0,0 0 1 0 0,0 0 0 0 0,0 0 0 0 0,0 0 0 0 0,0 0 0 0 0,0 0 0 0 0,0 0 0 0 0,0 0-1 0 0,0 0 1 0 0,0 0 0 0 0,0 0 0 0 0,0 0 0 0 0,0 0 0 0 0,0 0 0 0 0,-1 0-1 0 0,1 0 1 0 0,0 1 0 0 0,0-1 0 0 0,0 0 0 0 0,0 0 0 0 0,0 0 0 0 0,0 0-1 0 0,0 0 1 0 0,0 0 0 0 0,0 0 0 0 0,0 0 0 0 0,0 0 0 0 0,-1 0 0 0 0,1 0-1 0 0,0 0 1 0 0,0-1 0 0 0,0 1 0 0 0,0 0 0 0 0,0 0 0 0 0,0 0 0 0 0,0 0-1 0 0,0 0 1 0 0,0 0 0 0 0,0 0 0 0 0,0 0 0 0 0,0 0 0 0 0,-1 0 0 0 0,1 0-1 0 0,0 0 1 0 0,0 0 0 0 0,0 0 0 0 0,0 0 0 0 0,0 0 0 0 0,0-1 0 0 0,0 1-1 0 0,0 0 1 0 0,0 0 0 0 0,0 0 0 0 0,0 0 0 0 0,0 0 0 0 0,0 0-44 0 0,1-10 606 0 0,5-15-444 0 0,0 9 235 0 0,-1-1-1 0 0,-1 0 1 0 0,2-9-397 0 0,0-4 342 0 0,2 1 0 0 0,1-1 0 0 0,1 2 0 0 0,7-14-342 0 0,-3 5 176 0 0,3-1 245 0 0,18-32-421 0 0,8-18 171 0 0,-30 59-109 0 0,21-54 68 0 0,34-90 161 0 0,-36 93-163 0 0,21-46 13 0 0,-39 94-84 0 0,2 1 0 0 0,1 1 0 0 0,8-10-57 0 0,3-7 53 0 0,-5 2 32 0 0,-12 23 22 0 0,4-4-107 0 0,9-14 203 0 0,15-16-203 0 0,-11 14 102 0 0,-3 4-52 0 0,-1 9 162 0 0,1 0-212 0 0,0 1 121 0 0,-1-3-121 0 0,-2 2 96 0 0,2 2 0 0 0,6-5-96 0 0,83-90 251 0 0,-4 6-114 0 0,-3 6 73 0 0,-69 70-199 0 0,-19 21-6 0 0,0 0 0 0 0,9-5-5 0 0,35-33 66 0 0,-1 2-15 0 0,-10 9-51 0 0,-21 18 0 0 0,6-2 0 0 0,21-17 50 0 0,-19 15 18 0 0,13-7-68 0 0,-1 4 12 0 0,-20 12-13 0 0,1 2 0 0 0,1 2 1 0 0,138-86 96 0 0,-126 76-74 0 0,4-2-12 0 0,-11 6-10 0 0,1 1 0 0 0,9-1 0 0 0,33-16 40 0 0,-24 12 64 0 0,41-15-104 0 0,48-15 90 0 0,-48 18-22 0 0,25-10 110 0 0,-48 20-87 0 0,-29 12-30 0 0,37-11-61 0 0,77-13 75 0 0,-82 21 96 0 0,56-26-171 0 0,-83 31 73 0 0,29-5-73 0 0,-31 10 1 0 0,-36 9 10 0 0,25-8 27 0 0,0 2 0 0 0,0 2 1 0 0,13 1-39 0 0,-4 1 6 0 0,17-6-6 0 0,32-3 58 0 0,-20 3-27 0 0,6-4-31 0 0,51-7 63 0 0,-81 15-15 0 0,41-4 28 0 0,1-5-76 0 0,-35 5 33 0 0,27 1-33 0 0,59 0 109 0 0,-68 5-63 0 0,-29 2-17 0 0,53-3 18 0 0,5 1 1 0 0,-45 0-12 0 0,240-2 160 0 0,-164 11-113 0 0,59-2 34 0 0,-63 6-106 0 0,-55-2 20 0 0,19 0-9 0 0,-4-6 4 0 0,25 0 12 0 0,-51 5-6 0 0,0 4 0 0 0,16 7-32 0 0,-9-5-2 0 0,-10-2 15 0 0,39 6 54 0 0,14 3 12 0 0,-92-13-41 0 0,0 1-1 0 0,-1 2 1 0 0,18 8-38 0 0,-14-6 87 0 0,1 0 0 0 0,1-2-87 0 0,2 2 52 0 0,10 4-52 0 0,83 41 0 0 0,-34-12 128 0 0,9 10-128 0 0,-22-4 126 0 0,0 5-126 0 0,31 21 74 0 0,74 56 54 0 0,-108-68-4 0 0,57 62-124 0 0,-115-107 55 0 0,10 14-55 0 0,4 4 21 0 0,6 9 8 0 0,-16-20 15 0 0,1-1 1 0 0,8 6-45 0 0,-7-8 29 0 0,-10-10-6 0 0,0 0-1 0 0,1-1-22 0 0,-8-7 1 0 0,8 6 9 0 0,-1 0 1 0 0,0 1-1 0 0,-1 0 1 0 0,1 1-1 0 0,1 4-10 0 0,-6-6 3 0 0,1 0 0 0 0,1 0-1 0 0,-1-1 1 0 0,9 7-3 0 0,-7-7 0 0 0,0 2 0 0 0,-1-1 0 0 0,7 12 0 0 0,-6-10 0 0 0,0 0 0 0 0,0 0 0 0 0,2 0 0 0 0,-2-3 16 0 0,0 1 0 0 0,-1 0 0 0 0,0 1 0 0 0,0 0-16 0 0,11 15 0 0 0,-12-17 0 0 0,0 0 0 0 0,2 5 0 0 0,123 212 64 0 0,-119-200-47 0 0,-8-12 7 0 0,1-1-1 0 0,8 11-23 0 0,-6-10 0 0 0,-2-1 0 0 0,6 12 0 0 0,7 14 0 0 0,-8-19 14 0 0,-2 1-1 0 0,4 12-13 0 0,6 12 27 0 0,9 22 13 0 0,-14-31-6 0 0,7 10-34 0 0,-5-14 6 0 0,-2-5 9 0 0,-1 0-1 0 0,-1 2 1 0 0,-1 0-1 0 0,-1 1-14 0 0,2 8 0 0 0,15 34 0 0 0,-7-22 0 0 0,12 25 0 0 0,-3-10 11 0 0,-17-36 47 0 0,5 8-58 0 0,-6-14-2 0 0,-1 1-1 0 0,2 11 3 0 0,19 46-4 0 0,5 17 72 0 0,17 60-68 0 0,-46-133 53 0 0,4 20-53 0 0,-1-1 12 0 0,-2-9-13 0 0,2 15 1 0 0,22 137 0 0 0,-22-137 60 0 0,-5-21-56 0 0,1 12-4 0 0,-2-9-5 0 0,7 21 5 0 0,-4-19 69 0 0,1 15-69 0 0,-3-7 64 0 0,6 21-64 0 0,-8-34 0 0 0,-3-21 0 0 0,0 0 0 0 0,1 0 0 0 0,0 3 0 0 0,1-1 0 0 0,2 4 0 0 0,-2-1 0 0 0,1 9 0 0 0,0-3 0 0 0,-3-13 0 0 0,1 0 0 0 0,-1-1 0 0 0,-1 1 0 0 0,1 3 0 0 0,-2-5 0 0 0,1-2-1 0 0,0-1 0 0 0,0 0 0 0 0,0 1-1 0 0,0-1 1 0 0,0 0 0 0 0,1 1 0 0 0,-1-1 0 0 0,0 0 0 0 0,0 1 0 0 0,1-1 0 0 0,-1 0 0 0 0,1 1 1 0 0,0 0-71 0 0,-1 0-30 0 0,0 6-10 0 0,0-6-121 0 0,0-2-502 0 0,-2 0-217 0 0,-9 1-44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2:57:18.1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63 919 0 0,'0'0'204'0'0,"0"0"520"0"0,0 0 226 0 0,0 0 46 0 0,-1 2-72 0 0,-1 6-346 0 0,1-6-148 0 0,1-2-29 0 0,0 0-38 0 0,0 1-131 0 0,-1 7-59 0 0,1-6-12 0 0,0-2-10 0 0,0 0-39 0 0,0 1-16 0 0,0 6-7 0 0,0-6-3 0 0,0-1-12 0 0,0 2-2 0 0,3 6 1120 0 0,0-9-1008 0 0,7 0-17 0 0,0-2 0 0 0,0 1-1 0 0,0-2 1 0 0,0 1 0 0 0,0-1-1 0 0,2-2-166 0 0,41-27 416 0 0,-42 26-342 0 0,11-3 66 0 0,-18 9-135 0 0,0-1 1 0 0,-1-1 0 0 0,1 1 0 0 0,-1 0 0 0 0,3-2-6 0 0,12-11 64 0 0,-16 14-11 0 0,-2 1 15 0 0,0 0 12 0 0,-2 1-6 0 0,-11 9 71 0 0,0 0 0 0 0,-4 5-145 0 0,12-10 36 0 0,0 0-1 0 0,-1-1 0 0 0,-4 3-35 0 0,4-4 35 0 0,0 1 0 0 0,1 1 0 0 0,-5 3-35 0 0,3-1 24 0 0,-2-1 0 0 0,1 0 1 0 0,-1 0-1 0 0,-9 4-24 0 0,15-8-1 0 0,-4 3 56 0 0,6-3-54 0 0,1-1 0 0 0,-1 0 0 0 0,0 0-1 0 0,0 0 1 0 0,0 0 0 0 0,0-1 0 0 0,-1 1 0 0 0,1 0 0 0 0,0 0 0 0 0,0 0-1 0 0,0-1 1 0 0,-1 1-1 0 0,-6 3 63 0 0,6-3 21 0 0,2-1 1 0 0,0 0 11 0 0,0 0-13 0 0,0 0-10 0 0,0 0 3 0 0,2-1 18 0 0,20-15 147 0 0,-13 8-70 0 0,1 1-1 0 0,8-5-170 0 0,-15 11 16 0 0,0-1 0 0 0,0 1-1 0 0,0-1 1 0 0,0 0 0 0 0,0 0-1 0 0,0 0 1 0 0,1-2-16 0 0,4-3 38 0 0,22-15 38 0 0,-20 15-120 0 0,-7 5-182 0 0,-3 2-72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6:30.0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86 161 4607 0 0,'0'0'208'0'0,"-1"1"67"0"0,-19 10 1754 0 0,17-10-1871 0 0,0 1 0 0 0,1-1 0 0 0,-1 0-1 0 0,0 0 1 0 0,0 0 0 0 0,-2 0-158 0 0,-9 3 1101 0 0,8-4-1013 0 0,5 0 283 0 0,-3 0 243 0 0,-12 3 449 0 0,15-2-692 0 0,1-1 117 0 0,0 0 21 0 0,0 0-66 0 0,0 1-294 0 0,0 9-133 0 0,4-1-16 0 0,8 6 443 0 0,-11-14 45 0 0,1 0 21 0 0,-1 1-194 0 0,11 8-22 0 0,6 0-293 0 0,-15-8 0 0 0,1-1 0 0 0,0 1 0 0 0,0-1 0 0 0,1 0 0 0 0,-1 0 0 0 0,0 0 0 0 0,0 0 0 0 0,1-1 0 0 0,35 1 0 0 0,-28-1 0 0 0,10-1 261 0 0,-16 0-38 0 0,0 0 1 0 0,1 1-1 0 0,1 0-223 0 0,47 3 540 0 0,-1-3 0 0 0,11-3-540 0 0,7-1 37 0 0,145-8-37 0 0,-45-4 0 0 0,-50 10 0 0 0,-89 4-14 0 0,12 1 14 0 0,0 0 457 0 0,100-2 263 0 0,-87 1-1697 0 0,-18 1 847 0 0,10-2 130 0 0,38-4 0 0 0,-42 4 0 0 0,17-3 0 0 0,23-2 0 0 0,-23 3 0 0 0,-34 3-10 0 0,13 1 10 0 0,-2 1 412 0 0,-22 0 694 0 0,15 2-1106 0 0,9 0 468 0 0,40-3-451 0 0,-23-1-18 0 0,46 5 1 0 0,-47-1 0 0 0,-36-1 0 0 0,1 0 0 0 0,6 2 0 0 0,8 0 0 0 0,-21-1 0 0 0,17 2 0 0 0,-13-1 0 0 0,0-1 0 0 0,1-1 0 0 0,-1 0 0 0 0,6-2 0 0 0,10 0 0 0 0,28 1 0 0 0,-46-1 0 0 0,0-1 0 0 0,0-1 0 0 0,2 0 0 0 0,3-2 0 0 0,11 1 0 0 0,5-2 0 0 0,-24 3 0 0 0,5 0 0 0 0,-14 2 257 0 0,0 1 0 0 0,-1-1 0 0 0,1 0 0 0 0,2-1-257 0 0,-2 1 255 0 0,-1-1 0 0 0,1 1 0 0 0,0 1 0 0 0,2-1-255 0 0,10 1 0 0 0,1 3 0 0 0,-9-2 0 0 0,2 1 0 0 0,-12-1 0 0 0,30 3 0 0 0,-16-3 0 0 0,-12-1 0 0 0,9 3 0 0 0,-11-3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0,-7 1 0 0 0,-9-1 0 0 0,-19-2 0 0 0,-69-3 0 0 0,51 3 0 0 0,0-2 0 0 0,-13-1 0 0 0,-57-2 0 0 0,30 1 0 0 0,16 1 0 0 0,44 3 0 0 0,-246-17 0 0 0,16-8 0 0 0,219 22 0 0 0,-174-14 0 0 0,104 14 0 0 0,-3 1 0 0 0,53 2 0 0 0,-8-3 0 0 0,11-2 0 0 0,-211-20 0 0 0,226 25 0 0 0,17 1 0 0 0,0-1 0 0 0,-3-2 0 0 0,-1 0 0 0 0,1 2 0 0 0,-1 1 0 0 0,-14 2 0 0 0,-4 0 0 0 0,-36 2 0 0 0,47-1 0 0 0,-32 5 0 0 0,71-6 0 0 0,-49 7 0 0 0,34-5 0 0 0,13-2 0 0 0,-1 0 0 0 0,1-1 0 0 0,-1 1 0 0 0,0-1 0 0 0,1 1 0 0 0,-1-1 0 0 0,0 0 0 0 0,1-1 0 0 0,-2 1 0 0 0,-2-1 0 0 0,0 3 0 0 0,5-1 0 0 0,2 0 0 0 0,0-1 0 0 0,-1 1 0 0 0,1-1 0 0 0,-1 0 0 0 0,1 1 0 0 0,-1-1 0 0 0,1 0 0 0 0,-1 1 0 0 0,1-1 0 0 0,-1 0 0 0 0,1 0 0 0 0,-1 1 0 0 0,1-1 0 0 0,-1 0 0 0 0,1 0 0 0 0,-1 0 0 0 0,1 0 0 0 0,-1 0 0 0 0,1 0 0 0 0,-1 0 0 0 0,0 0 0 0 0,-5 1 0 0 0,-2 0 0 0 0,3 0 0 0 0,-15 7 0 0 0,13-5 0 0 0,0-1 0 0 0,1 0 0 0 0,0 0 0 0 0,6-2 0 0 0,-1 0 0 0 0,1 0 0 0 0,0 0 0 0 0,0 0 0 0 0,0 1 0 0 0,0-1 0 0 0,0 0 0 0 0,0 0 0 0 0,0 0 0 0 0,0 0 0 0 0,-1 0 0 0 0,1 0 0 0 0,0 0 0 0 0,0 0 0 0 0,0 0 0 0 0,0 0 0 0 0,0 0 0 0 0,0 0 0 0 0,0 0 0 0 0,0 0 0 0 0,0 0 0 0 0,0 0 0 0 0,0 0 0 0 0,0 1 0 0 0,-1-1 0 0 0,1 0 0 0 0,0 0 0 0 0,0 0 0 0 0,0 0 0 0 0,0 0 0 0 0,0 0 0 0 0,0 0 0 0 0,0 0 0 0 0,0 0 0 0 0,0 1 0 0 0,0-1 0 0 0,0 0 0 0 0,0 0 0 0 0,0 0 0 0 0,0 0 0 0 0,0 0 0 0 0,0 0 0 0 0,0 0 0 0 0,1 1 0 0 0,0 0 0 0 0,0-1 0 0 0,0 0 0 0 0,-1 1 0 0 0,1-1 0 0 0,0 1 0 0 0,0-1 0 0 0,0 0 0 0 0,0 0 0 0 0,0 1 0 0 0,0-1 0 0 0,0 0 0 0 0,0 0 0 0 0,18 0 0 0 0,-1 0 0 0 0,21 5 0 0 0,34-1 0 0 0,88 6 0 0 0,-90-5 0 0 0,166 17 0 0 0,-76-6 0 0 0,-141-14 0 0 0,96 11 0 0 0,-51-6 0 0 0,10-3 0 0 0,-43-2 0 0 0,328 20 0 0 0,-303-18 0 0 0,3 3 0 0 0,-24-3 0 0 0,-1-1 0 0 0,27-2 0 0 0,72-8 0 0 0,17 0 0 0 0,61 12 0 0 0,-129-6 0 0 0,-29 0 0 0 0,17 0 0 0 0,-39-5 0 0 0,-23 6 0 0 0,-1 1 0 0 0,-7 0 0 0 0,-1-1 0 0 0,0 0 0 0 0,1 0 0 0 0,-1 0 0 0 0,0 0 0 0 0,0 0 0 0 0,1 0 0 0 0,-1 0 0 0 0,0 1 0 0 0,0-1 0 0 0,0 0 0 0 0,1 0 0 0 0,-1 0 0 0 0,0 0 0 0 0,0 1 0 0 0,0-1 0 0 0,1 0 0 0 0,-1 0 0 0 0,0 0 0 0 0,0 1 0 0 0,0-1 0 0 0,0 0 0 0 0,0 0 0 0 0,0 1 0 0 0,0-1 0 0 0,1 0 0 0 0,-2 1 0 0 0,0 0 0 0 0,1 0 0 0 0,-1 0 0 0 0,0 0 0 0 0,1 0 0 0 0,-1-1 0 0 0,0 1 0 0 0,0 0 0 0 0,1-1 0 0 0,-1 1 0 0 0,0 0 0 0 0,0-1 0 0 0,0 1 0 0 0,0-1 0 0 0,0 1 0 0 0,-1-1 0 0 0,-20 9 0 0 0,1-5 0 0 0,-2 0 0 0 0,1-1 0 0 0,0-1 0 0 0,-1-1 0 0 0,5 0 0 0 0,1-1 0 0 0,-1 0 0 0 0,-17-4 0 0 0,-6 1 0 0 0,-65-7 0 0 0,-17 0 0 0 0,121 10 0 0 0,-185-7 0 0 0,-35-13 0 0 0,1-6 0 0 0,-136-20 0 0 0,119 19 0 0 0,122 16 0 0 0,-53 1 0 0 0,75 7 0 0 0,75 2 0 0 0,-5-1 0 0 0,0 1 0 0 0,1 2 0 0 0,-18 2 0 0 0,33-2 0 0 0,-1-1 0 0 0,1 0 0 0 0,-2 0 0 0 0,2-1 0 0 0,0 1 0 0 0,0 1 0 0 0,-4 0 0 0 0,-5 1 0 0 0,6-1 0 0 0,1 1 0 0 0,0 0 0 0 0,-9 3 0 0 0,18-4-99 0 0,-1-1 0 0 0,0 1 0 0 0,1-1 0 0 0,-1 1 0 0 0,0-1 0 0 0,0 0 0 0 0,1 0 0 0 0,-1 0 0 0 0,0 0 0 0 0,0 0 0 0 0,1 0 0 0 0,-1 0 0 0 0,0-1 0 0 0,1 1 0 0 0,-1-1 0 0 0,0 1 0 0 0,1-1 0 0 0,-1 0 99 0 0,-1-1-1011 0 0,-1-4-12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6:34.1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177 56 4607 0 0,'0'0'208'0'0,"-2"0"-9"0"0,0 0 14 0 0,-1 1 0 0 0,0-1-1 0 0,1 1 1 0 0,-1 0 0 0 0,1-1 0 0 0,-2 2-213 0 0,-6 1 679 0 0,7-3-530 0 0,-14 0 232 0 0,-3 0 1540 0 0,19 0-1811 0 0,-1 1-1 0 0,1-1 0 0 0,0 0 0 0 0,0 0 1 0 0,-1 1-1 0 0,1-1 0 0 0,0 1 1 0 0,0-1-1 0 0,0 1 0 0 0,0 0 0 0 0,-1 0-109 0 0,0 0 443 0 0,-5 2-294 0 0,6-3-115 0 0,-11 5 185 0 0,8-1 475 0 0,-16 11 495 0 0,2-2 179 0 0,17-12-925 0 0,-7 4-278 0 0,2-1-165 0 0,0 0 0 0 0,1 0 72 0 0,4-3 299 0 0,1-1 117 0 0,0 0 21 0 0,0 0-66 0 0,10 2-278 0 0,-1 0-165 0 0,-4-1 0 0 0,1 1 0 0 0,-1-1 0 0 0,0-1 0 0 0,0 1 0 0 0,1-1 0 0 0,0 0 0 0 0,61 0 0 0 0,-29 1 0 0 0,-9 0 0 0 0,0 2 0 0 0,4 1 0 0 0,9 2 0 0 0,47 6 873 0 0,10 2 286 0 0,93 5-1143 0 0,-130-11-16 0 0,5 5 0 0 0,43 6 0 0 0,151 7 0 0 0,-193-21 0 0 0,0 2 0 0 0,42 12 0 0 0,-25 1 0 0 0,1-4 0 0 0,14-2 0 0 0,-80-13 0 0 0,1-1 0 0 0,3-1 0 0 0,14 0 0 0 0,19-2 0 0 0,0-3 0 0 0,55-12 0 0 0,-81 13 0 0 0,-10 2 0 0 0,0 1 0 0 0,16 1 0 0 0,2 0 0 0 0,47 3 0 0 0,-13-3 0 0 0,-31 1 0 0 0,38-4 0 0 0,-38 1 0 0 0,0 1 0 0 0,3 3 0 0 0,3 0 0 0 0,-17 0 0 0 0,0 2 0 0 0,11 3 0 0 0,-19-3 0 0 0,-2 1 0 0 0,1-1 0 0 0,14-1 0 0 0,-25-1 62 0 0,-1 0 0 0 0,1 0 0 0 0,0 1-62 0 0,23 3 1254 0 0,-18-3-924 0 0,-1 0-1 0 0,10 4-329 0 0,-10-3-25 0 0,1 0-1 0 0,7 0 26 0 0,-6-1 0 0 0,-14-1 0 0 0,6 2 0 0 0,6 3 0 0 0,-12-4 0 0 0,8 4 0 0 0,-8-6 0 0 0,-3-1 0 0 0,1 1 0 0 0,0 0 0 0 0,-1 0 0 0 0,1 0 0 0 0,0 0 0 0 0,-1 0 0 0 0,1 0 0 0 0,0 0 0 0 0,-1 0 0 0 0,1 0 0 0 0,0 0 0 0 0,-1 0 0 0 0,1 0 0 0 0,0 0 0 0 0,-1 1 0 0 0,1-1 0 0 0,-1 0 0 0 0,1 0 0 0 0,0 1 0 0 0,-1-1 0 0 0,8 2 0 0 0,-6-1 0 0 0,-1-1 0 0 0,0 0 0 0 0,0 1 0 0 0,0-1 0 0 0,1 0 0 0 0,-1 0 0 0 0,0 0 0 0 0,1 0 0 0 0,-1 0 0 0 0,0 0 0 0 0,0 0 0 0 0,1-1 0 0 0,0 1 0 0 0,-1 0 0 0 0,0-1 0 0 0,0 1 0 0 0,0 0 0 0 0,0 0 0 0 0,0 0 0 0 0,0 0 0 0 0,0 0 0 0 0,0 0 0 0 0,1 0 0 0 0,-1 0 0 0 0,0 1 0 0 0,0-1 0 0 0,0 0 0 0 0,0 1 0 0 0,0-1 0 0 0,0 1 0 0 0,-1-1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0,1 0 0 0 0,-1 0 0 0 0,0 0 0 0 0,0 0 0 0 0,0 0 0 0 0,0 0 0 0 0,0 0 0 0 0,0 0 0 0 0,0 0 0 0 0,0 0 0 0 0,0 0 0 0 0,0 0 0 0 0,0 0 0 0 0,0 0 0 0 0,0 0 0 0 0,0 0 0 0 0,-6 1 0 0 0,-9 0 0 0 0,-5-4 0 0 0,-29-1 0 0 0,-118-8 0 0 0,45 11 0 0 0,12 1 0 0 0,44 1 0 0 0,15 1 0 0 0,-70 0 0 0 0,-35-6 0 0 0,8 5 0 0 0,127 0 0 0 0,1 0 0 0 0,-6 3 0 0 0,-24 2 0 0 0,-84 0 0 0 0,115-7 0 0 0,-1-1 0 0 0,1-1 0 0 0,-18-5 0 0 0,22 5 0 0 0,-41-9 0 0 0,0-3 0 0 0,-7-5 0 0 0,45 14 0 0 0,1-1 0 0 0,1 0 0 0 0,-1-1 0 0 0,1-1 0 0 0,-3-3 0 0 0,9 6 0 0 0,0 0 0 0 0,0 1 0 0 0,-1 0 0 0 0,-5-2 0 0 0,-18-7 0 0 0,26 11 0 0 0,0 0 0 0 0,-1 0 0 0 0,1 1 0 0 0,0 0 0 0 0,-1 1 0 0 0,-4 0 0 0 0,-8-2 0 0 0,-58-7 0 0 0,43 6 0 0 0,-95-9 0 0 0,44 5 0 0 0,59 4 0 0 0,-13 0 0 0 0,-26 0 0 0 0,20 4 0 0 0,-39 0 0 0 0,67 0 0 0 0,0-1 0 0 0,0-1 0 0 0,-1-1 0 0 0,-21-2 0 0 0,23 4 0 0 0,-35-3 0 0 0,1-3 0 0 0,-40-9 0 0 0,75 12 0 0 0,-1 2 0 0 0,1 0 0 0 0,-13 1 0 0 0,5 0 0 0 0,0 0 0 0 0,3 0 0 0 0,-12-2 0 0 0,28 3 0 0 0,4 0 0 0 0,0 0 0 0 0,0 0 0 0 0,1-1 0 0 0,-1 1 0 0 0,0 0 0 0 0,0-1 0 0 0,0 1 0 0 0,1-1 0 0 0,-1 0 0 0 0,0 0 0 0 0,-1 0 0 0 0,-27-8 0 0 0,20 5 0 0 0,0 1 0 0 0,5 3 0 0 0,18 3 0 0 0,4 0 0 0 0,-1-1 0 0 0,7-1 0 0 0,-3 1 0 0 0,9 1 0 0 0,48 7 0 0 0,6 2 0 0 0,-41-6 0 0 0,7-1 0 0 0,19 2 0 0 0,163 17 0 0 0,-106-13 0 0 0,-28 0 0 0 0,164 12 0 0 0,-185-21 0 0 0,94 5 0 0 0,-93 0 0 0 0,271 17 0 0 0,-152-17 0 0 0,-156-5 0 0 0,5 3 0 0 0,30 2 0 0 0,-21-5 0 0 0,-2 1 0 0 0,-1-2 0 0 0,2-3 0 0 0,239-21 0 0 0,-207 20 0 0 0,48 6 0 0 0,-9 0 0 0 0,-72-3 0 0 0,0 3 0 0 0,0 2 0 0 0,5 3 0 0 0,-47-7 0 0 0,-6 0 0 0 0,8 5 0 0 0,6 0 0 0 0,-2 2 0 0 0,-16-8 0 0 0,0 0 0 0 0,1 0 0 0 0,-1 1 0 0 0,0-1 0 0 0,0 0 0 0 0,1 0 0 0 0,-1 0 0 0 0,0 0 0 0 0,0 1 0 0 0,1-1 0 0 0,-1 0 0 0 0,0 0 0 0 0,0 0 0 0 0,0 1 0 0 0,1-1 0 0 0,-1 0 0 0 0,0 0 0 0 0,0 1 0 0 0,0-1 0 0 0,0 0 0 0 0,0 1 0 0 0,-3 2 0 0 0,-7 0 0 0 0,9-3 0 0 0,-9 1 0 0 0,1 0 0 0 0,-1 0 0 0 0,0-1 0 0 0,1-1 0 0 0,-1 1 0 0 0,0-2 0 0 0,0 0 0 0 0,-31-2 0 0 0,-9 3 0 0 0,11 0 0 0 0,-25-4 0 0 0,-94-20 0 0 0,-38-8 0 0 0,-3 10 0 0 0,61 7 0 0 0,-72-7 0 0 0,152 19 0 0 0,0 2 0 0 0,-1 3 0 0 0,-31-1 0 0 0,18 1 0 0 0,-15-2 0 0 0,-217-9 0 0 0,278 9 0 0 0,1-1 0 0 0,-2-1 0 0 0,4-1 0 0 0,0 2 0 0 0,-15 1 0 0 0,-48 0 0 0 0,-28-7 0 0 0,69 3 0 0 0,-16-5 0 0 0,15 1 0 0 0,12 3 0 0 0,-7-4 0 0 0,-22-6 0 0 0,-34-1 0 0 0,-41-1 0 0 0,99 15 0 0 0,-142-7 0 0 0,145 7 0 0 0,27 1 0 0 0,-1 1 0 0 0,1 1 0 0 0,-4 0 0 0 0,4 0 0 0 0,0-1 0 0 0,1 1 0 0 0,-6-3 0 0 0,5 2 0 0 0,1 0 0 0 0,0 0 0 0 0,-1 1 0 0 0,0 0 0 0 0,5 1 0 0 0,1 0 0 0 0,-13-4 0 0 0,-14-4 0 0 0,22 4 0 0 0,-1 1 0 0 0,0 2 0 0 0,9 0 0 0 0,-1 0 0 0 0,1 0 0 0 0,0 0 0 0 0,-1 1 0 0 0,1-1 0 0 0,-1 0 0 0 0,1 0 0 0 0,0 1 0 0 0,-1-1 0 0 0,1 0 0 0 0,-1 0 0 0 0,1 1 0 0 0,0-1 0 0 0,-1 0 0 0 0,1 1 0 0 0,0-1 0 0 0,0 1 0 0 0,-1-1 0 0 0,1 1 0 0 0,0-1 0 0 0,0 1 0 0 0,0-1 0 0 0,0 1 0 0 0,-1-1 0 0 0,1 1 0 0 0,0-1 0 0 0,0 1 0 0 0,0-1 0 0 0,0 1 0 0 0,0-1 0 0 0,1 1 0 0 0,-1-1 0 0 0,0 1 0 0 0,0-1 0 0 0,0 1 0 0 0,0-1 0 0 0,1 1 0 0 0,6 10 0 0 0,3-3 0 0 0,0-2 0 0 0,1-1 0 0 0,0 0 0 0 0,1 0 0 0 0,4 1 0 0 0,3 2 0 0 0,0-2 0 0 0,1 0 0 0 0,18 3 0 0 0,62 5 0 0 0,-57-8 0 0 0,91 10 0 0 0,91 14 0 0 0,-137-15 0 0 0,27 5 0 0 0,25 5 0 0 0,39 8 0 0 0,-27 2 0 0 0,44 10 0 0 0,-132-26 0 0 0,-21-6 0 0 0,2-2 0 0 0,146 18 0 0 0,-39-11 0 0 0,-123-17 0 0 0,15-2 0 0 0,-12 1 0 0 0,-5-1 0 0 0,-1-2 0 0 0,2 0 0 0 0,-6 0 0 0 0,45-8 0 0 0,-44 6 0 0 0,1 1 0 0 0,0 1 0 0 0,12 1 0 0 0,43 3 0 0 0,-55 2 0 0 0,-17-2 0 0 0,-1 0 0 0 0,1-1 0 0 0,0 0 0 0 0,2 0 0 0 0,-6 0 53 0 0,1 0 0 0 0,-1 0 0 0 0,0 1 0 0 0,1-1 0 0 0,-1 1 0 0 0,0-1 0 0 0,0 1 0 0 0,0 0 1 0 0,2 1-54 0 0,-1-1 453 0 0,-1 0-160 0 0,0 1 195 0 0,9 4-168 0 0,-4-1-304 0 0,-3-1-80 0 0,-4-3-273 0 0,-1-1-138 0 0,0 0-33 0 0,0 0 66 0 0,0 0 84 0 0,-1-1 53 0 0,0 1 1 0 0,0-1-1 0 0,0 1 0 0 0,-1-1 0 0 0,1 0 1 0 0,0 0-1 0 0,0 1 0 0 0,0-1 0 0 0,0 0 1 0 0,0 0-1 0 0,0 0 305 0 0,-2-2-713 0 0,-6-5-822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6:39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8 993 4607 0 0,'0'0'102'0'0,"0"0"20"0"0,0 0 6 0 0,0 0 51 0 0,0 0 213 0 0,0 0 96 0 0,0 0 21 0 0,0 0 3 0 0,0 0 0 0 0,0 0 0 0 0,0 0 0 0 0,0 0 0 0 0,0 0 0 0 0,0 0 0 0 0,0 0 0 0 0,0 0-69 0 0,0 0-222 0 0,0 0 166 0 0,0 2 101 0 0,0 0-319 0 0,0 1 167 0 0,-1 8 2767 0 0,1-11-3077 0 0,0 0 0 0 0,0 0 0 0 0,0 0 0 0 0,-1 1 0 0 0,1-1 0 0 0,0 0 0 0 0,0 0 0 0 0,0 0 0 0 0,0 1 0 0 0,0-1 0 0 0,0 0 0 0 0,0 0 0 0 0,-1 0 0 0 0,1 0 0 0 0,0 1 0 0 0,0-1 0 0 0,0 0 0 0 0,0 0 0 0 0,0 0 0 0 0,-1 0 0 0 0,1 0 0 0 0,0 0 0 0 0,0 0 0 0 0,0 1 0 0 0,-1-1-26 0 0,1 0 67 0 0,0 0 1 0 0,0 0-1 0 0,0 0 0 0 0,0 0 1 0 0,-1 0-1 0 0,1 0 0 0 0,0 0 1 0 0,0 0-1 0 0,0 0 1 0 0,0 1-1 0 0,-1-1 0 0 0,1 0 1 0 0,0 0-1 0 0,0 0 0 0 0,0 0 1 0 0,0 0-1 0 0,0 1 0 0 0,0-1 1 0 0,0 0-1 0 0,0 0 0 0 0,0 0 1 0 0,-1 0-1 0 0,1 1 1 0 0,0-1-1 0 0,0 0 0 0 0,0 0 1 0 0,0 0-1 0 0,0 1-67 0 0,2 0 509 0 0,4 6-134 0 0,-4-6-576 0 0,-2-1-250 0 0,0 0-49 0 0,0 0 59 0 0,20 4 275 0 0,-11-3 166 0 0,5 3 0 0 0,-7-4 0 0 0,2-1 0 0 0,19-2 64 0 0,0 1 1699 0 0,-26 3-1747 0 0,0-1 0 0 0,0 0 0 0 0,0 0 0 0 0,0 0 0 0 0,0-1 0 0 0,0 1 0 0 0,0 0 0 0 0,0-1 0 0 0,0 1 0 0 0,1-2-16 0 0,3 0 5 0 0,23-6-5 0 0,11-6 0 0 0,-5 1 0 0 0,-22 8 0 0 0,0-1 0 0 0,0 0 0 0 0,8-6 0 0 0,12-7 0 0 0,-12 7 0 0 0,-1-1 0 0 0,-1 0 0 0 0,0-2 0 0 0,3-3 0 0 0,-2 1 0 0 0,-5 4 0 0 0,6-8 0 0 0,-7 8 0 0 0,8-7 0 0 0,-8 7 0 0 0,-1 1 0 0 0,5-8 0 0 0,-5 5 0 0 0,15-12 0 0 0,-21 20 16 0 0,0 0 0 0 0,0-1 0 0 0,0 0-1 0 0,-1 0 1 0 0,4-8-16 0 0,16-21-1463 0 0,-18 29 1101 0 0,-6 6 525 0 0,0 0 0 0 0,0 0 0 0 0,-1 0-1 0 0,1 0 1 0 0,0 0 0 0 0,-1 0 0 0 0,1-2-163 0 0,-2 4 42 0 0,0-1 0 0 0,1 1 0 0 0,-1-1 0 0 0,0 1 0 0 0,0-1 0 0 0,1 1 0 0 0,-1-1 0 0 0,0 1 0 0 0,1-1 0 0 0,-1 1 0 0 0,0 0 1 0 0,1-1-1 0 0,-1 1 0 0 0,1-1 0 0 0,-1 1-42 0 0,2-2-4 0 0,0 1 1 0 0,-1-1-1 0 0,1 1 1 0 0,0-1-1 0 0,-1 0 1 0 0,0 1-1 0 0,2-3 4 0 0,3-4 0 0 0,18-21 0 0 0,-18 23 0 0 0,2-1 0 0 0,-1 0 0 0 0,-5-1 0 0 0,-4-1 0 0 0,-1 5 0 0 0,0-1 0 0 0,0 0 0 0 0,-1 1 0 0 0,0 0 0 0 0,0 0 0 0 0,0 0 0 0 0,0 0 0 0 0,-1 1 0 0 0,1 0 0 0 0,-4-2 0 0 0,-13-11 0 0 0,6 2 0 0 0,12 10 0 0 0,-1 0 0 0 0,0 1 0 0 0,-3-4 0 0 0,-74-50 931 0 0,65 46-745 0 0,2 0 0 0 0,-1-1 1 0 0,2 0-1 0 0,-1-1 0 0 0,2 0 0 0 0,-6-8-186 0 0,-3-3 0 0 0,13 15 0 0 0,0 0 0 0 0,-5-9 0 0 0,-13-21-39 0 0,-9-7 39 0 0,22 30 161 0 0,-2 0-1 0 0,0 0 1 0 0,-14-10-161 0 0,24 21 287 0 0,1 2-98 0 0,1 1-1 0 0,-1-1 0 0 0,1 0 0 0 0,-1 1 1 0 0,0 0-1 0 0,0 0 0 0 0,-1 0-188 0 0,-1 0 0 0 0,0 4 0 0 0,3 4-64 0 0,2-5-273 0 0,1-1-138 0 0,0 0-33 0 0,0 0-72 0 0,-3 10-3388 0 0,3-10-2516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6:43.6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543 758 6447 0 0,'0'0'142'0'0,"0"0"22"0"0,0 0 13 0 0,1 1-20 0 0,6 8-125 0 0,3 5 43 0 0,-9-12 306 0 0,-1 0-175 0 0,0 0-1 0 0,1 0 0 0 0,-1 0 1 0 0,1 0-1 0 0,-1 0 0 0 0,1 0 1 0 0,0-1-1 0 0,-1 1 0 0 0,1 0 1 0 0,0 0-1 0 0,0 0 0 0 0,0-1 1 0 0,1 1-1 0 0,-1 0 0 0 0,0-1 1 0 0,1 1-1 0 0,-1-1-205 0 0,1 2 149 0 0,3 8-127 0 0,-2-9 5 0 0,-2-2 12 0 0,0 1 332 0 0,0 0-249 0 0,-1-1 0 0 0,1 1 1 0 0,-1 0-1 0 0,0-1 0 0 0,1 1 1 0 0,-1-1-1 0 0,1 1 0 0 0,0-1 0 0 0,-1 1 1 0 0,1-1-1 0 0,-1 0 0 0 0,1 1 0 0 0,0-1-122 0 0,4 4 88 0 0,-3-4 283 0 0,-2 0 117 0 0,0 0 21 0 0,0 0-66 0 0,-13-9-278 0 0,-17-13 305 0 0,8 6 1108 0 0,-21-18-1578 0 0,10 6 0 0 0,17 15 0 0 0,-8-9 0 0 0,11 10 0 0 0,-2-3 0 0 0,-5-7 0 0 0,-4-5 0 0 0,-2 0 0 0 0,-17-13 0 0 0,23 21 0 0 0,13 11 0 0 0,0 1 0 0 0,-7-5 0 0 0,8 8 0 0 0,-5-4 0 0 0,0 0 0 0 0,-1 0 0 0 0,0 1 0 0 0,-1 0 0 0 0,-5-3 0 0 0,13 7 0 0 0,0 0 0 0 0,-1 0 0 0 0,1 1 0 0 0,-6-2 0 0 0,7 2 152 0 0,0 1 0 0 0,0-1 0 0 0,0 0 0 0 0,-1-1-152 0 0,-7-2 832 0 0,11 4-389 0 0,0 0-294 0 0,-5-1-133 0 0,1-4-16 0 0,5 6 0 0 0,0 0 0 0 0,0-1 0 0 0,0 1 0 0 0,0 0 0 0 0,0-1 0 0 0,0 1 0 0 0,0-1 0 0 0,0 1 0 0 0,0 0 0 0 0,0-1 0 0 0,0 1 0 0 0,0-1 0 0 0,1 1 0 0 0,-1 0 0 0 0,0-1 0 0 0,0 1 0 0 0,0 0 0 0 0,0-1 0 0 0,1 1 0 0 0,0-2 0 0 0,-1 1 0 0 0,1 0 0 0 0,0 0 0 0 0,-1 0 0 0 0,1 0 0 0 0,0 0 0 0 0,0 0 0 0 0,0 0 0 0 0,1-1 0 0 0,19-11 0 0 0,-6 5 0 0 0,9-6 0 0 0,82-35 0 0 0,-77 35 0 0 0,-10 5 0 0 0,10-3 0 0 0,-3 0 0 0 0,1 0 0 0 0,1-2 0 0 0,34-17 0 0 0,-45 22 0 0 0,10-5 0 0 0,-11 5 0 0 0,0 1 0 0 0,2 0 0 0 0,3-2 0 0 0,-1 0 0 0 0,5-4 0 0 0,-6 2 0 0 0,2 2 0 0 0,4-2 0 0 0,6-2 0 0 0,-18 8 0 0 0,-1 0 0 0 0,9-1 0 0 0,21-4 0 0 0,-31 8 0 0 0,-2 2 0 0 0,1 1 0 0 0,7 0 906 0 0,-25 3 581 0 0,0-1-1832 0 0,6 0 345 0 0,1-1 0 0 0,0-1 0 0 0,0 1 0 0 0,0-1 0 0 0,0 1 0 0 0,0-1 0 0 0,0 1 0 0 0,0-1 0 0 0,0 0 0 0 0,0 0 0 0 0,0 0 0 0 0,-1 1 0 0 0,1-1 0 0 0,0 0 0 0 0,-66 14 0 0 0,60-12 0 0 0,0 0 0 0 0,0 0 0 0 0,-1 1 0 0 0,2 0 0 0 0,-6 2 0 0 0,-5 3 0 0 0,-25 10 0 0 0,-16 5 0 0 0,49-19 0 0 0,0 0 0 0 0,0 1 0 0 0,-1 1 0 0 0,-20 10 0 0 0,23-13 0 0 0,0 1 0 0 0,0 0 0 0 0,0 0 0 0 0,1 1 0 0 0,0 0 0 0 0,0-1 0 0 0,1-1 0 0 0,-1 0 0 0 0,0 0 0 0 0,0 0 0 0 0,-1-1 0 0 0,-4 2 0 0 0,-2 0 0 0 0,-60 19 0 0 0,44-14 0 0 0,-45 9 0 0 0,54-13 0 0 0,2 0 0 0 0,-17 7 0 0 0,22-7 0 0 0,0-1 0 0 0,-3 0 0 0 0,6-2 0 0 0,0 1 0 0 0,0 0 0 0 0,0 1 0 0 0,-6 4 0 0 0,7-5 0 0 0,5-1 0 0 0,-1 0 0 0 0,0 0 0 0 0,1 1 0 0 0,-2 1 0 0 0,-24 13 0 0 0,22-11 0 0 0,1 2 0 0 0,3 3 0 0 0,5 2 0 0 0,3 0 0 0 0,1-2 0 0 0,3 6 0 0 0,-5-13 0 0 0,1-1 0 0 0,1 4 0 0 0,1-1 0 0 0,0 0 0 0 0,1 0 0 0 0,0-1 0 0 0,1 2 0 0 0,39 23 0 0 0,-37-25 0 0 0,20 14 0 0 0,25 19 0 0 0,-46-32 0 0 0,0 0 0 0 0,1-1 0 0 0,0 1 0 0 0,1-1 0 0 0,0 2 0 0 0,4 3 0 0 0,86 60 0 0 0,-45-32 0 0 0,42 25 0 0 0,-55-36 0 0 0,-21-15 0 0 0,-14-7 0 0 0,0-1 0 0 0,0 1 0 0 0,-1 0 0 0 0,0 1 0 0 0,0-1 0 0 0,3 4 0 0 0,-1 0 0 0 0,-8-9 0 0 0,-1 0 0 0 0,1 1 0 0 0,-1-1 0 0 0,1 0 0 0 0,-1 1 0 0 0,0-1 0 0 0,1 1 0 0 0,-1-1 0 0 0,0 1 0 0 0,1-1 0 0 0,-1 1 0 0 0,0-1 0 0 0,1 1 0 0 0,-1-1 0 0 0,0 1 0 0 0,0 0 0 0 0,0-1 0 0 0,0 0 0 0 0,-1 0 0 0 0,1 1 0 0 0,0-1 0 0 0,-1 0 0 0 0,1 0 0 0 0,-1 0 0 0 0,1 1 0 0 0,0-1 0 0 0,-1 0 0 0 0,1 0 0 0 0,-1 0 0 0 0,1 0 0 0 0,0 0 0 0 0,-1 0 0 0 0,1 0 0 0 0,-1 0 0 0 0,1 0 0 0 0,0 0 0 0 0,-1 0 0 0 0,1 0 0 0 0,-1 0 0 0 0,1 0 0 0 0,-1 0 0 0 0,-12-3 0 0 0,-4-1 0 0 0,13 1 0 0 0,0 1 0 0 0,0-1 0 0 0,-1 1 0 0 0,1-1 0 0 0,0 0 0 0 0,0 0 0 0 0,0-1 0 0 0,0 1 0 0 0,0-1 0 0 0,1 0 0 0 0,-3-3 0 0 0,-15-16 0 0 0,7 7 0 0 0,-8-10 0 0 0,-63-83 0 0 0,37 52 0 0 0,12 15 0 0 0,9 10 0 0 0,-23-30 0 0 0,38 46 0 0 0,-1 2 0 0 0,-5-5 0 0 0,7 8 0 0 0,1-1 0 0 0,0 1 0 0 0,1-2 0 0 0,0 1 0 0 0,1-1 0 0 0,-4-9 0 0 0,7 12 0 0 0,0 0 0 0 0,1-1 0 0 0,3 10 0 0 0,1 0 0 0 0,0 0 0 0 0,0 0 0 0 0,0 0 0 0 0,-1 0 0 0 0,1 0 0 0 0,0 0 0 0 0,1 0 0 0 0,-1 0 0 0 0,0 0 0 0 0,0 0 0 0 0,0 0 0 0 0,1 0 0 0 0,-1 0 0 0 0,1 0 0 0 0,-1 0 0 0 0,1 0 0 0 0,-1 0 0 0 0,1 0 0 0 0,-1 1 0 0 0,2-2 0 0 0,2-1 0 0 0,0 0 0 0 0,0 0 0 0 0,0 0 0 0 0,1 0 0 0 0,-1 1 0 0 0,1 0 0 0 0,0 0 0 0 0,0 0 0 0 0,0 0 0 0 0,-1 1 0 0 0,4 0 0 0 0,17-4 0 0 0,16-5 0 0 0,-32 7 0 0 0,0-1 0 0 0,0 0 0 0 0,0-1 0 0 0,3-1 0 0 0,3-2 0 0 0,0 2 0 0 0,0-1 0 0 0,1 2 0 0 0,0 0 0 0 0,4 0 0 0 0,5-1 0 0 0,45-18 0 0 0,-26 8 0 0 0,81-28 0 0 0,-124 44 0 0 0,1-1 0 0 0,-1 0 0 0 0,1 0 0 0 0,-1 1 0 0 0,1-1 0 0 0,-1 0 0 0 0,1 0 0 0 0,-1-1 0 0 0,0 1 0 0 0,1-1 0 0 0,-1 1 0 0 0,0 0 0 0 0,0 0 0 0 0,1 0 0 0 0,-1 0 0 0 0,0 0 0 0 0,1 0 0 0 0,-1 0 0 0 0,1 1 0 0 0,-1-1 0 0 0,1 0 0 0 0,17-3 0 0 0,-10 2 0 0 0,0 0 0 0 0,0-1 0 0 0,9-3 0 0 0,-14 5 0 0 0,0-1 0 0 0,12-8 0 0 0,-7 2 0 0 0,1-2 0 0 0,-1 1 0 0 0,-1 4 72 0 0,-6 4 299 0 0,-2 1 117 0 0,0 0 21 0 0,0 0-66 0 0,-9-3-223 0 0,8 2-286 0 0,1 1 1 0 0,-1-1 0 0 0,0 1-1 0 0,1 0 1 0 0,-1-1 0 0 0,0 1-1 0 0,0 0 1 0 0,0 0 0 0 0,1-1-1 0 0,-1 1 1 0 0,0 0 0 0 0,0 0-1 0 0,0 0 1 0 0,1 0 0 0 0,-1 0-1 0 0,0 0 1 0 0,0 0 0 0 0,0 0-1 0 0,1 1 1 0 0,-1-1 65 0 0,-17 4-4008 0 0,7-2-2812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6:58.1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9689 3713 6447 0 0,'0'0'298'0'0,"0"0"-10"0"0,0 2-188 0 0,1 1 106 0 0,-1 0 0 0 0,0 0 0 0 0,0 0 0 0 0,0 0 0 0 0,-1 0 0 0 0,1 0 0 0 0,-1 1-206 0 0,0-2 512 0 0,1-2 0 0 0,0 2 0 0 0,1-2-492 0 0,-1 0-1 0 0,0 0 0 0 0,0 0 1 0 0,0 0-1 0 0,0 1 1 0 0,0-1-1 0 0,0 0 0 0 0,0 0 1 0 0,0 0-1 0 0,0 0 0 0 0,0 1 1 0 0,0-1-1 0 0,0 0 0 0 0,0 0 1 0 0,0 0-1 0 0,0 0 1 0 0,0 1-1 0 0,0-1 0 0 0,0 0 1 0 0,-1 0-1 0 0,1 0 0 0 0,0 0 1 0 0,0 0-1 0 0,0 1 0 0 0,0-1 1 0 0,0 0-1 0 0,0 0 1 0 0,0 0-1 0 0,0 0 0 0 0,-1 0 1 0 0,1 0-1 0 0,0 1 0 0 0,0-1-19 0 0,-3-5 1073 0 0,-4-12 383 0 0,-33-153-220 0 0,8 41-424 0 0,22 92 204 0 0,-2 0 0 0 0,-15-30-1016 0 0,24 59 4 0 0,0-1 1 0 0,1 0-1 0 0,0 0 0 0 0,1-1-4 0 0,-6-22-1 0 0,-7-21 1 0 0,6 18 0 0 0,-5-8 0 0 0,-35-111 72 0 0,38 121 1663 0 0,-5-9-1735 0 0,-2-6 241 0 0,-15-45-241 0 0,25 73 0 0 0,-1-1 0 0 0,-2-2 0 0 0,-10-25 0 0 0,4 6 0 0 0,5 17 0 0 0,0-9 0 0 0,-6-15 0 0 0,-9-16 0 0 0,8 22 0 0 0,-11-42 0 0 0,24 72 0 0 0,0 0 0 0 0,-5-11 0 0 0,-4-7 0 0 0,-32-73 0 0 0,20 47 0 0 0,14 32 0 0 0,-8-10 0 0 0,9 15 0 0 0,-31-44 443 0 0,25 41 555 0 0,12 17-801 0 0,0 0 0 0 0,1-1 0 0 0,-2-2-197 0 0,-5-12 16 0 0,-11-13-16 0 0,5 3 0 0 0,13 23 0 0 0,0 0 0 0 0,-1 0 0 0 0,-4-5 0 0 0,-13-17 0 0 0,0 0 0 0 0,-9-21 0 0 0,24 40 0 0 0,-1 0 0 0 0,0 0 0 0 0,-1 1 0 0 0,-1-1 0 0 0,0-1 0 0 0,-1-1 0 0 0,-3-6 0 0 0,-38-55 0 0 0,6 9 0 0 0,35 50 0 0 0,-1-1 0 0 0,-5-2 0 0 0,3 2 0 0 0,-7-10 0 0 0,4 3 0 0 0,-2 0 0 0 0,-19-16 0 0 0,30 29 0 0 0,0 0 0 0 0,-5-7 0 0 0,7 9 0 0 0,1 1 0 0 0,-1 0 0 0 0,0 0 0 0 0,0 0 0 0 0,-8-5 0 0 0,3 3 0 0 0,1 0 0 0 0,-1 0 0 0 0,2-2 0 0 0,-1 1 0 0 0,0-3 0 0 0,7 9 0 0 0,1 1 0 0 0,-1-1 0 0 0,0 1 0 0 0,0 0 0 0 0,0 0 0 0 0,0 0 0 0 0,0 1 0 0 0,-1-1 0 0 0,1 1 0 0 0,-1-1 0 0 0,-1 1 0 0 0,-2-2 21 0 0,0 0 0 0 0,0 0 0 0 0,0 0-21 0 0,-5-5 380 0 0,6 6-27 0 0,1-1 1 0 0,-1-1-1 0 0,-1-2-353 0 0,2 3 109 0 0,1 1 0 0 0,-1-1 0 0 0,1 1 0 0 0,-1-1 0 0 0,-2 0-109 0 0,4 3 0 0 0,1 0 0 0 0,-1 0 0 0 0,1-1 0 0 0,0 0 0 0 0,-1 1 0 0 0,1-1 0 0 0,0 0 0 0 0,0 0 0 0 0,0 0 0 0 0,0 0 0 0 0,0-1 0 0 0,-1-1 0 0 0,-1 0 0 0 0,0 0 0 0 0,-3-2 0 0 0,-6-6 0 0 0,6 4 0 0 0,0 0 0 0 0,-1 1 0 0 0,0 0 0 0 0,-1 0 0 0 0,0 1 0 0 0,0 1 0 0 0,-2-2 0 0 0,6 4 0 0 0,1 0 0 0 0,-1 0 0 0 0,1 0 0 0 0,-3-2 0 0 0,-14-11 0 0 0,-32-18 0 0 0,12 7 0 0 0,38 24 0 0 0,-14-4 0 0 0,7 2 0 0 0,0 0 0 0 0,1 0 0 0 0,0-1 0 0 0,-5-4 0 0 0,-5-4 0 0 0,-15-13 0 0 0,24 19 0 0 0,4 3 0 0 0,-1 1 0 0 0,1 0 0 0 0,-4-2 0 0 0,-1 0 0 0 0,-1-1 0 0 0,1-1 0 0 0,0 1 0 0 0,1-2 0 0 0,-1 0 0 0 0,10 8 0 0 0,-9-6 0 0 0,-5-2 0 0 0,-3-2 0 0 0,-26-14 0 0 0,-12-4 0 0 0,30 13 0 0 0,23 14 0 0 0,-1 1 0 0 0,1-1 0 0 0,1 1 0 0 0,-1-1 0 0 0,0 0 0 0 0,-2-2 0 0 0,-3-1 0 0 0,-2 0 0 0 0,2 1 0 0 0,1 0 0 0 0,-1 1 0 0 0,0 0 0 0 0,0 1 0 0 0,0 0 0 0 0,7 2 0 0 0,0-1 0 0 0,-1 1 0 0 0,1 0 0 0 0,0 0 0 0 0,0-1 0 0 0,0 1 0 0 0,0-1 0 0 0,0 1 0 0 0,0-1 0 0 0,-1 0 0 0 0,-20-11 0 0 0,-53-24 0 0 0,57 29 0 0 0,10 4 0 0 0,1 0 0 0 0,0 0 0 0 0,0-1 0 0 0,-19-6 0 0 0,5-5 0 0 0,13 9 0 0 0,-1 1 0 0 0,-4-3 0 0 0,-9 0 0 0 0,17 6 0 0 0,0 0 0 0 0,0 0 0 0 0,0 0 0 0 0,-4-3 0 0 0,-2-1 0 0 0,1 0 0 0 0,-1 1 0 0 0,0 0 0 0 0,0 1 0 0 0,-5-2 0 0 0,-16-6 0 0 0,22 8 0 0 0,-1 0 0 0 0,-5-1 0 0 0,-1-1 0 0 0,0 0 0 0 0,-11-5 0 0 0,-5-3 0 0 0,-7-1 0 0 0,1-2 0 0 0,-2-4 0 0 0,35 19 0 0 0,1-1 0 0 0,-1 1 0 0 0,1 1 0 0 0,-1-1 0 0 0,-17-6 0 0 0,-6-3 0 0 0,0 2 0 0 0,0 1 0 0 0,0 1 0 0 0,-1 1 0 0 0,-18-1 0 0 0,16 5 0 0 0,19 1 0 0 0,0 0 0 0 0,0-1 0 0 0,0 0 0 0 0,-1-1 0 0 0,5 1 0 0 0,0 0 0 0 0,-1 0 0 0 0,-9 1 0 0 0,8 0 0 0 0,1 0 0 0 0,-1 0 0 0 0,0-1 0 0 0,-4-1 0 0 0,0 0 0 0 0,-1 2 0 0 0,-15 0 0 0 0,12 0 0 0 0,-16-2 0 0 0,5 0 0 0 0,-9 1 0 0 0,-1-1 0 0 0,-4 0 0 0 0,9 1 0 0 0,-6-2 0 0 0,-49-6 0 0 0,-23-1 0 0 0,80 8 0 0 0,0 2 0 0 0,-33 4 0 0 0,46-2 0 0 0,-7 1 0 0 0,-12 4 0 0 0,-10 0 0 0 0,44-6 0 0 0,-20 3 0 0 0,-39 7 0 0 0,47-9 0 0 0,1 0 0 0 0,-10-1 0 0 0,-11 1 0 0 0,21-1 0 0 0,0-1 0 0 0,-4 0 0 0 0,-21-2 0 0 0,-184 3 0 0 0,198 1 0 0 0,-10 3 0 0 0,-12 0 0 0 0,5-2 0 0 0,7 0 0 0 0,-20-2 0 0 0,-95-1 0 0 0,18-2 0 0 0,117 2 0 0 0,-12 3 0 0 0,6 0 0 0 0,-112 6 0 0 0,124-8 0 0 0,-106 8 0 0 0,96-6 0 0 0,-19 3 0 0 0,0-2 0 0 0,-19-2 0 0 0,40-1 0 0 0,1 2 0 0 0,-1 0 0 0 0,1 1 0 0 0,-8 2 0 0 0,-10 2 0 0 0,-73 16 0 0 0,4-1 0 0 0,67-14 0 0 0,20-3 0 0 0,-1-2 0 0 0,0 0 0 0 0,-76 10 0 0 0,20-2 0 0 0,40-5 0 0 0,-18 6 0 0 0,-12 2 0 0 0,-17 5 0 0 0,23-4 0 0 0,39-11 0 0 0,-75 19 0 0 0,4-3 0 0 0,72-15 0 0 0,1-1 0 0 0,-9-1 0 0 0,-21 5 0 0 0,25-3 0 0 0,-84 20 0 0 0,65-13 0 0 0,22-8 0 0 0,0 2 0 0 0,-17 7 0 0 0,21-7 0 0 0,0 0 0 0 0,-8 0 0 0 0,-14 5 0 0 0,-13 5 0 0 0,-14 0 0 0 0,43-10 0 0 0,-145 38 0 0 0,160-42 0 0 0,-34 12 0 0 0,1 1 0 0 0,-31 18 0 0 0,33-15 0 0 0,12-8 0 0 0,13-5 0 0 0,0 1 0 0 0,-7 5 0 0 0,4-2 0 0 0,-8 6 0 0 0,-1-1 0 0 0,-12 4 0 0 0,-58 24 0 0 0,-17 11 0 0 0,82-39 0 0 0,-9 7 0 0 0,-16 8 0 0 0,55-29 0 0 0,-23 11 0 0 0,1 0 0 0 0,-11 9 0 0 0,6-6 0 0 0,21-11 0 0 0,0 0 0 0 0,1 0 0 0 0,-6 4 0 0 0,-15 9 0 0 0,19-13 0 0 0,1 0 0 0 0,0 1 0 0 0,0 0 0 0 0,-4 4 0 0 0,-34 30 0 0 0,24-21 0 0 0,1 0 0 0 0,1 1 0 0 0,-4 6 0 0 0,17-19 0 0 0,-1 0 0 0 0,0 0 0 0 0,0 0 0 0 0,-5 4 0 0 0,-10 7 0 0 0,13-10 0 0 0,0-1 0 0 0,-6 4 0 0 0,7-5 0 0 0,1-1 0 0 0,0 1 0 0 0,1 1 0 0 0,-1-1 0 0 0,1 1 0 0 0,-1 1 0 0 0,5-6 0 0 0,-2 5 0 0 0,-1-1 0 0 0,-1 1 0 0 0,1-1 0 0 0,0 0 0 0 0,-1-1 0 0 0,0 1 0 0 0,-11 7 0 0 0,1 2 0 0 0,0-1 0 0 0,1 2 0 0 0,3-3 0 0 0,8-9 0 0 0,2-1 0 0 0,-1 0 0 0 0,1 1 0 0 0,0-1 0 0 0,0 0 0 0 0,0 0 0 0 0,0 1 0 0 0,0-1 0 0 0,1 1 0 0 0,-1 0 0 0 0,-8 13 0 0 0,2-2 0 0 0,5-9 0 0 0,0 0 0 0 0,0-1 0 0 0,0 1 0 0 0,0-1 0 0 0,-1 0 0 0 0,1 1 0 0 0,-3 1 0 0 0,-11 9 0 0 0,8-7 0 0 0,0 0 0 0 0,1 0 0 0 0,-6 7 0 0 0,10-10 0 0 0,0 0 0 0 0,-1 0 0 0 0,-4 4 0 0 0,-14 14 0 0 0,-63 71 0 0 0,81-88 0 0 0,1 0 0 0 0,-1 1 0 0 0,1 0 0 0 0,-2 3 0 0 0,-1 3 0 0 0,-2 0 0 0 0,-19 19 0 0 0,15-16 0 0 0,9-13 0 0 0,-1 1 0 0 0,1 2 0 0 0,0-1 0 0 0,1 1 0 0 0,-1 0 0 0 0,1 0 0 0 0,-1 1 0 0 0,-9 20 0 0 0,-26 43 0 0 0,23-47 0 0 0,-1 2 0 0 0,10-15 0 0 0,-1 1 0 0 0,0-1 0 0 0,-4 2 0 0 0,5-4 0 0 0,0 0 0 0 0,0 0 0 0 0,0 1 0 0 0,1 0 0 0 0,-4 7 0 0 0,6-8 0 0 0,0-1 0 0 0,-1 1 0 0 0,-3 2 0 0 0,-2 5 0 0 0,1-1 0 0 0,-1 3 0 0 0,-37 59 0 0 0,33-51 0 0 0,12-20 0 0 0,-1-1 0 0 0,0 1 0 0 0,0-1 0 0 0,0 0 0 0 0,0 1 0 0 0,-1-1 0 0 0,0 1 0 0 0,-1-1 0 0 0,1 1 0 0 0,-1 0 0 0 0,1 0 0 0 0,0 1 0 0 0,0-1 0 0 0,1 0 0 0 0,-1 1 0 0 0,1 0 0 0 0,-1 3 0 0 0,-3 3 0 0 0,0-1 0 0 0,-1 0 0 0 0,0 0 0 0 0,-1-1 0 0 0,0 1 0 0 0,-11 14 0 0 0,17-22 0 0 0,1 0 0 0 0,-1 0 0 0 0,1 1 0 0 0,0-1 0 0 0,0 1 0 0 0,0 1 0 0 0,-6 12 0 0 0,4-11 0 0 0,1-1 0 0 0,0 0 0 0 0,0 1 0 0 0,0 0 0 0 0,0-1 0 0 0,1 3 0 0 0,0-5 0 0 0,0 0 0 0 0,0 0 0 0 0,0 0 0 0 0,0 0 0 0 0,0 0 0 0 0,0 0 0 0 0,-1 0 0 0 0,0 1 0 0 0,-7 10 0 0 0,7-8 0 0 0,0 0 0 0 0,1 0 0 0 0,-1 0 0 0 0,0 5 0 0 0,2-5 0 0 0,-1-1 0 0 0,0 1 0 0 0,-1-1 0 0 0,1 1 0 0 0,-1-1 0 0 0,0 2 0 0 0,-24 44 0 0 0,19-33 0 0 0,6-13 0 0 0,1 2 0 0 0,-37 87 0 0 0,20-52 0 0 0,14-31 0 0 0,0-1 0 0 0,0 1 0 0 0,1 2 0 0 0,0-1 0 0 0,-1 0 0 0 0,-2 6 0 0 0,0-4 0 0 0,-1 3 0 0 0,1 0 0 0 0,0 2 0 0 0,-6 13 0 0 0,8-15 0 0 0,-20 109 0 0 0,23-122 0 0 0,-2 5 0 0 0,1-1 0 0 0,0 1 0 0 0,1 5 0 0 0,-2 34 0 0 0,1-33 0 0 0,2-10-4 0 0,0-9 14 0 0,1-11-217 0 0,-2-10-1794 0 0,-1 0 1 0 0,-2-2 2000 0 0,-1-8-1534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7:03.7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6698 2988 6447 0 0,'3'14'10'0'0,"-1"1"436"0"0,-2-2 7370 0 0,-1-14-7373 0 0,0-1-432 0 0,0 1 0 0 0,0 0 1 0 0,0 0-1 0 0,0 0 0 0 0,0-1 0 0 0,1 1 0 0 0,-1 0 0 0 0,0-1 1 0 0,1 1-1 0 0,-1-1 0 0 0,1 1 0 0 0,-1-1 0 0 0,1 1 1 0 0,0-1-1 0 0,0 1-11 0 0,-2-6-3 0 0,-12-24 75 0 0,-18-34 1904 0 0,18 29-1976 0 0,12 32 0 0 0,1 0 0 0 0,-1 1 0 0 0,0-1 0 0 0,0 0 0 0 0,-1-1 0 0 0,-4-8 0 0 0,0 1 0 0 0,1-2 0 0 0,1 0 0 0 0,-2-2 0 0 0,-7-13 0 0 0,-11-24 443 0 0,16 34 1085 0 0,-3-12-1528 0 0,-1-2 77 0 0,7 17-77 0 0,-3-15 0 0 0,-4-10 0 0 0,-24-56 0 0 0,29 79 0 0 0,-1 1 0 0 0,-10-15 0 0 0,7 13 0 0 0,-7-15 0 0 0,15 27 0 0 0,0 0 0 0 0,0 1 0 0 0,-1 0 0 0 0,0 0 0 0 0,-4-4 0 0 0,-7-8 0 0 0,8 8 0 0 0,-1 1 0 0 0,-2-2 0 0 0,-16-16 0 0 0,19 18 0 0 0,-1 0 0 0 0,0 1 0 0 0,-1 0 0 0 0,-3-2 0 0 0,0 1 0 0 0,1-1 0 0 0,-2-3 0 0 0,2 2 0 0 0,-1 1 0 0 0,-4-4 0 0 0,3 4 0 0 0,1 0 0 0 0,-4-5 0 0 0,-5-6 239 0 0,-1 2 0 0 0,-7-4-239 0 0,11 10 393 0 0,1-1-1 0 0,1-1 1 0 0,1 0-1 0 0,-15-18-392 0 0,11 10 0 0 0,12 13 0 0 0,0 1 0 0 0,0-1 0 0 0,-3-6 0 0 0,-51-95 0 0 0,50 92 0 0 0,-9-12 0 0 0,-6-8 0 0 0,22 32 0 0 0,0 1 0 0 0,0-1 0 0 0,0 1 0 0 0,-2 0 0 0 0,-11-14 0 0 0,15 17 0 0 0,0 0 0 0 0,1 1 0 0 0,-1-1 0 0 0,-1 1 0 0 0,1-1 0 0 0,0 1 0 0 0,-1 0 0 0 0,-4-4 0 0 0,0 0 0 0 0,0 0 0 0 0,-1-1 0 0 0,-61-58 0 0 0,68 63 0 0 0,1 1 0 0 0,0 0 0 0 0,-1-1 0 0 0,0 1 0 0 0,1 0 0 0 0,-1 0 0 0 0,0-1 0 0 0,0 2 0 0 0,-1-2 0 0 0,3 2 0 0 0,-1 0 0 0 0,0-1 0 0 0,1 1 0 0 0,-1-1 0 0 0,0 1 0 0 0,1-1 0 0 0,-1 1 0 0 0,0-1 0 0 0,1 1 0 0 0,-1-1 0 0 0,0 0 0 0 0,-53-62 0 0 0,44 49-4 0 0,9 12 45 0 0,0 1 0 0 0,-1-1-1 0 0,1 0 1 0 0,-1 0-1 0 0,1 1 1 0 0,-1-1-1 0 0,1 1 1 0 0,-1-1 0 0 0,0 1-1 0 0,0-1 1 0 0,0 1-41 0 0,0 0 179 0 0,0-1 1 0 0,0 1-1 0 0,0-1 1 0 0,0 0-1 0 0,0 1 1 0 0,0-1-1 0 0,1 0 1 0 0,-2-1-180 0 0,-3-5 153 0 0,4 5-141 0 0,1 1-8 0 0,-10-10-4 0 0,-14-12 0 0 0,2 2 0 0 0,-11-13 0 0 0,20 18 0 0 0,8 9 0 0 0,-1 0 0 0 0,0 1 0 0 0,0 0 0 0 0,-6-4 0 0 0,7 6 0 0 0,0 1 0 0 0,1-1 0 0 0,0-1 0 0 0,0 1 0 0 0,0-1 0 0 0,1 0 0 0 0,0 0 0 0 0,-2-2 0 0 0,2 1 0 0 0,-1 1 0 0 0,1-1 0 0 0,-2 1 0 0 0,1 1 0 0 0,-4-4 0 0 0,1 1 0 0 0,0 0 0 0 0,-2-4 0 0 0,6 8 0 0 0,-8-11 0 0 0,2-1 0 0 0,-2 1 0 0 0,1 0 0 0 0,-2 1 0 0 0,-5-4 0 0 0,-16-16 0 0 0,30 29 0 0 0,-1 1 0 0 0,0 0 0 0 0,-5-3 0 0 0,2 1 0 0 0,-3-2 0 0 0,-28-19 0 0 0,17 14 0 0 0,18 11 0 0 0,-10-9 0 0 0,-17-11 0 0 0,19 13 0 0 0,0 0 0 0 0,-4-1 0 0 0,-1-1 0 0 0,-38-23 0 0 0,37 22 1 0 0,17 11-12 0 0,0 0 0 0 0,0 0 0 0 0,-1 1 1 0 0,1-1-1 0 0,0 0 0 0 0,0 0 1 0 0,0 0-1 0 0,1 0 0 0 0,-1 0 1 0 0,0 0-1 0 0,0 0 0 0 0,0-1 0 0 0,0 0 11 0 0,0 1-116 0 0,0-1 28 0 0,0-1 86 0 0,-1-1 0 0 0,0 1 0 0 0,0 0 0 0 0,-1 1 0 0 0,1-1-1 0 0,0 0 1 0 0,-1 1 0 0 0,-1-2 2 0 0,-11-12 0 0 0,8 8 0 0 0,-2-1 0 0 0,-1 3 0 0 0,6 4 0 0 0,0-1 0 0 0,0 0 0 0 0,1 0 0 0 0,-1 0 0 0 0,0 0 0 0 0,1-1 0 0 0,-2-2 0 0 0,-19-19 0 0 0,19 19 0 0 0,2 3 0 0 0,1 0 0 0 0,0 1 0 0 0,-1-1 0 0 0,1 1 0 0 0,-1 0 0 0 0,-1-1 0 0 0,-6-5 0 0 0,1 1 0 0 0,0 0 0 0 0,1-1 0 0 0,0 0 0 0 0,3 3 0 0 0,-3-3 0 0 0,-1 0 0 0 0,0 1 0 0 0,-4-3 0 0 0,-2-2 0 0 0,-10-11 0 0 0,15 13 0 0 0,-2 0 0 0 0,1 1 0 0 0,-7-5 0 0 0,-4 1 0 0 0,-9-4 0 0 0,-10-8 0 0 0,28 17 0 0 0,1 1 0 0 0,-2 0 0 0 0,-2-1 0 0 0,-116-45 64 0 0,72 28-64 0 0,-32-7 0 0 0,73 26 0 0 0,-1 0 0 0 0,0 2 0 0 0,-1 0 0 0 0,3 1 0 0 0,0-2 0 0 0,1 0 0 0 0,-1 0 0 0 0,-15-9 0 0 0,-22-6 0 0 0,-10 1 0 0 0,-18 0 0 0 0,9-2 0 0 0,40 13 0 0 0,-20-4 0 0 0,-9-5 0 0 0,45 11 0 0 0,0 2 0 0 0,0 0 0 0 0,-1 1 0 0 0,1 1 0 0 0,-1 0 0 0 0,0 2 0 0 0,-17 1 0 0 0,5 1 0 0 0,-9-3 0 0 0,-12 2 0 0 0,17-1 0 0 0,-15-2 0 0 0,38 0 0 0 0,0 0 0 0 0,-10-3 0 0 0,9 2 0 0 0,0 0 0 0 0,-2 1 0 0 0,-23-2 0 0 0,-1 2 0 0 0,0 2 0 0 0,-30 4 0 0 0,-61 6 0 0 0,98-8 0 0 0,-6 3 0 0 0,11-2 0 0 0,0 0 0 0 0,-1-2 0 0 0,-107-4 0 0 0,91 3 0 0 0,-26 5 0 0 0,37-3 0 0 0,4-1 0 0 0,18-1 0 0 0,0 0 0 0 0,0 1 0 0 0,-3 1 0 0 0,-40 6 0 0 0,-20 5 0 0 0,20-4 0 0 0,24-4 0 0 0,-21 6 0 0 0,35-7 0 0 0,0-1 0 0 0,-11 1 0 0 0,-13 2 0 0 0,-70 14 0 0 0,7 7 0 0 0,99-25 0 0 0,-23 4 0 0 0,-1-1 0 0 0,-8 1 0 0 0,14-4 0 0 0,1 2 0 0 0,0 0 0 0 0,0 1 0 0 0,-10 5 0 0 0,4 0 0 0 0,-7 3 0 0 0,-11 7 0 0 0,37-17 0 0 0,1 0 0 0 0,-1 0 0 0 0,0-1 0 0 0,-6 1 0 0 0,-18 5 0 0 0,-1 1 0 0 0,23-7 0 0 0,1 0 0 0 0,0 1 0 0 0,0 0 0 0 0,-1 1 0 0 0,-1 1 0 0 0,0 0 0 0 0,-1-1 0 0 0,1-1 0 0 0,-11 2 0 0 0,-61 15 0 0 0,75-17 0 0 0,0 0 0 0 0,0 0 0 0 0,0 1 0 0 0,0 0 0 0 0,-16 7 0 0 0,15-7 0 0 0,-1 0 0 0 0,1 1 0 0 0,0 0 0 0 0,1 0 0 0 0,-1 1 0 0 0,5-3 0 0 0,1-1 0 0 0,-1 1 0 0 0,1 0 0 0 0,0 0 0 0 0,-1 2 0 0 0,-1 0 0 0 0,-27 26-64 0 0,-4 7 64 0 0,-6 5 0 0 0,23-22 0 0 0,11-13 0 0 0,-5 15 0 0 0,0 3 0 0 0,5-16 0 0 0,-1 0 0 0 0,5-5 0 0 0,-1 0 0 0 0,1 0 0 0 0,0 0 0 0 0,0 1 0 0 0,0-1 0 0 0,1 1 0 0 0,-1 2 0 0 0,-4 8 0 0 0,6-12 0 0 0,1 0 0 0 0,-10 11 0 0 0,6-8 0 0 0,0 1 0 0 0,-3 6 0 0 0,0 1 0 0 0,-25 40-56 0 0,20-31 48 0 0,7-14 8 0 0,1-1 0 0 0,0 0 0 0 0,-1-1 0 0 0,0 1 0 0 0,-45 67 0 0 0,48-73 0 0 0,1-1 0 0 0,1-1 0 0 0,0 1 0 0 0,-1-1 0 0 0,1 1 0 0 0,0 0 0 0 0,0-1 0 0 0,0 1 0 0 0,1 0 0 0 0,-1 0 0 0 0,-26 44 0 0 0,-5 8-72 0 0,31-52 72 0 0,-1 2 0 0 0,0 0 0 0 0,-1-1 0 0 0,0 1 0 0 0,-2 3 0 0 0,-2 1 0 0 0,1 0 0 0 0,0 0 0 0 0,-1 4 0 0 0,2-6 0 0 0,2-2 0 0 0,0-1 0 0 0,1 1 0 0 0,0 0 0 0 0,0 0 0 0 0,-1 1 0 0 0,-4 9 0 0 0,4-7 0 0 0,0-1 0 0 0,-1 1 0 0 0,0-1 0 0 0,-3 4 0 0 0,6-9 0 0 0,0 0 0 0 0,0 1 0 0 0,0-1 0 0 0,1 0 0 0 0,-1 0 0 0 0,0 1 0 0 0,1-1 0 0 0,-1 2 0 0 0,-1 1 0 0 0,0 0 0 0 0,0 0 0 0 0,0 1 0 0 0,-1-2 0 0 0,0 3 0 0 0,-10 12 0 0 0,11-17 0 0 0,1 1 0 0 0,0-1 0 0 0,1 1 0 0 0,-1-1 0 0 0,0 1 0 0 0,0 0 0 0 0,1-1 0 0 0,-1 1 0 0 0,1 0 0 0 0,-3 5 0 0 0,-7 17 0 0 0,5-14 0 0 0,2-6 0 0 0,1 0 0 0 0,-1 1 0 0 0,1-1 0 0 0,-1 3 0 0 0,0 0 0 0 0,0-3 0 0 0,1 0 0 0 0,0 1 0 0 0,1-1 0 0 0,-2 4 0 0 0,1-4 0 0 0,1-2 0 0 0,0 0 0 0 0,0 0 0 0 0,0-1 0 0 0,0 1 0 0 0,1 0 0 0 0,-1 0 0 0 0,1 0 0 0 0,-1 0 0 0 0,1 1 0 0 0,-2 10 0 0 0,-2 6 0 0 0,4-12 0 0 0,1 7 0 0 0,0-5 0 0 0,-1-3 0 0 0,0 0 0 0 0,0-1 0 0 0,0 1 0 0 0,-1-1 0 0 0,0 1 0 0 0,0-1 0 0 0,0 1 0 0 0,-1-1 0 0 0,0 1 0 0 0,-3 20 0 0 0,2-13 0 0 0,1 9 17 0 0,2-22 1 0 0,-2 3 28 0 0,2-2-32 0 0,0-1-1 0 0,-1 1 1 0 0,1 0-1 0 0,0-1 1 0 0,0 1-1 0 0,0 0 1 0 0,0-1-1 0 0,0 1 1 0 0,0 0-1 0 0,0 0 1 0 0,0-1-1 0 0,0 1 1 0 0,0 0-1 0 0,0-1 1 0 0,0 1-1 0 0,1 0-13 0 0,0 3 47 0 0,-1-2-32 0 0,0-1-1 0 0,0 0 1 0 0,0 1-1 0 0,0-1 1 0 0,0 1-1 0 0,0-1 1 0 0,0 1-1 0 0,-1-1 1 0 0,1 1-15 0 0,-5 21 13 0 0,2-4-13 0 0,3-18 0 0 0,-9 31 0 0 0,4-6 0 0 0,-1-4 0 0 0,2 1 0 0 0,-2 16 0 0 0,3-16 0 0 0,2-16 0 0 0,-2 16 0 0 0,-2 0 0 0 0,-1 2 0 0 0,3-13 0 0 0,2 14 0 0 0,-1-12 0 0 0,-4 11 0 0 0,6-23 0 0 0,-1 1 0 0 0,1 0 0 0 0,-1 0 0 0 0,1 0 0 0 0,0 0 0 0 0,0 0 0 0 0,0 0 0 0 0,1 0 0 0 0,0 23 0 0 0,-3-13 0 0 0,1-9 0 0 0,-2 17 0 0 0,2-19 0 0 0,1 0 0 0 0,0 0 0 0 0,-1-1 0 0 0,1 1 0 0 0,0 0 0 0 0,0 0 0 0 0,0 0 0 0 0,0 0 0 0 0,1 0 0 0 0,-4 18 0 0 0,2-15 0 0 0,0-3 0 0 0,0 0 0 0 0,0 1 0 0 0,1-1 0 0 0,-1 1 0 0 0,1 0 0 0 0,0-1 0 0 0,0 3 0 0 0,-5 30 0 0 0,3-23 0 0 0,2 6 0 0 0,-2-7 0 0 0,1-4 0 0 0,-1 6 0 0 0,-1-1 0 0 0,4 1 0 0 0,-1-11 0 0 0,0-1 0 0 0,0 1 0 0 0,1-1 0 0 0,-1 1 0 0 0,0 0 0 0 0,1-1 0 0 0,-1 1 0 0 0,1-1 0 0 0,-1 1 0 0 0,2 1 0 0 0,-1 0 0 0 0,-2 14 0 0 0,-1 11 0 0 0,1-10 0 0 0,1-12 0 0 0,-5 22 0 0 0,4-24 0 0 0,0 14 0 0 0,1-11 0 0 0,0 11 0 0 0,-1-5 0 0 0,1-3 0 0 0,0 8 0 0 0,0 16 0 0 0,0-21 0 0 0,0 24 0 0 0,-1-33 0 0 0,0 16 0 0 0,1 28 0 0 0,-1-37 0 0 0,-1 2 0 0 0,1-7 0 0 0,2 12 0 0 0,-1-6 0 0 0,1 6 0 0 0,-2 1 0 0 0,1-18 0 0 0,-2 16 0 0 0,1-15 0 0 0,0 2 0 0 0,1 22 0 0 0,1-13 0 0 0,-2-2 0 0 0,-1-1 0 0 0,2 2 0 0 0,1 0 0 0 0,1 0 0 0 0,-2 0 0 0 0,0-1 0 0 0,-1 0 0 0 0,2 2 0 0 0,-1 0 0 0 0,0-1 0 0 0,-1 0 0 0 0,1-1 0 0 0,0 2 0 0 0,-1-1 0 0 0,2 0 0 0 0,0-1 0 0 0,0 2 0 0 0,-2 0 0 0 0,2-1 0 0 0,-1 1 0 0 0,0-2 0 0 0,0 1 0 0 0,0 2 0 0 0,0 0 0 0 0,1 4 0 0 0,-1-11 0 0 0,-1 0 0 0 0,0 2 0 0 0,-1 3 0 0 0,-1-5 0 0 0,2-6 0 0 0,1-6 0 0 0,0 4 0 0 0,3-14-928 0 0,1-1-1 0 0,1 2 1 0 0,4-10 928 0 0,-2 9-1298 0 0,1 1 1 0 0,0 0-1 0 0,1 0 0 0 0,0 1 1298 0 0,-5 7-312 0 0,11-16-1224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7:15.2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3 6447 0 0,'0'0'142'0'0,"0"0"22"0"0,0 0 13 0 0,-3 0-20 0 0,-11-2-50 0 0,10 1 274 0 0,4 1 110 0 0,0 0 18 0 0,0 0-66 0 0,-1 1-294 0 0,-7 0-61 0 0,-3 2 771 0 0,9-3-350 0 0,0 1-66 0 0,-5 1-222 0 0,5-2 166 0 0,2 0 101 0 0,0 0 21 0 0,0 0-66 0 0,0 0-222 0 0,0 0 166 0 0,0 0 101 0 0,0 0 21 0 0,0 0-66 0 0,1 1-294 0 0,9 4-133 0 0,-2-4-16 0 0,-1-1 0 0 0,1 1 0 0 0,0-1 0 0 0,1 0 0 0 0,17 0 0 0 0,-10 0 418 0 0,0-1 1 0 0,9-1-419 0 0,-19 2 94 0 0,3-1 276 0 0,6-1-221 0 0,1 0 1 0 0,-1 2-1 0 0,0 0 1 0 0,0 0-1 0 0,10 3-149 0 0,42 8 0 0 0,18 6 0 0 0,134 36 0 0 0,-188-43 0 0 0,-16-5 0 0 0,1 0 0 0 0,13 2 0 0 0,19 2 327 0 0,18 8-327 0 0,-20-5 1113 0 0,-7-1-501 0 0,-21-5-614 0 0,0-2 1 0 0,0 0 0 0 0,4 0 1 0 0,-10-2 0 0 0,1 1 0 0 0,2 0 0 0 0,15 4 0 0 0,-25-6 0 0 0,-1-1 0 0 0,1 0 0 0 0,0 0 0 0 0,0 0 0 0 0,18 0 0 0 0,97 16 0 0 0,-100-13 0 0 0,2 1 0 0 0,-1-2 0 0 0,9-1 0 0 0,-9 1 0 0 0,0 1 0 0 0,1 0 0 0 0,-1 1 0 0 0,0-1 0 0 0,4-1 0 0 0,31 2 0 0 0,17 5 0 0 0,-40-6 0 0 0,-23-3 0 0 0,0 1 0 0 0,0 0 0 0 0,7 2 0 0 0,-10-1 89 0 0,-1-1-1 0 0,0 0 1 0 0,1 0-1 0 0,-1-1 1 0 0,5 0-89 0 0,-1 1 627 0 0,1 0 0 0 0,3 1-627 0 0,4 1 335 0 0,8 3-319 0 0,-8-2-16 0 0,-13-4 0 0 0,-1-1 0 0 0,17 0 0 0 0,20 4 0 0 0,-21-2 0 0 0,1 0 0 0 0,0-2 0 0 0,38 1 0 0 0,-50 0 0 0 0,0 1 0 0 0,0 0 0 0 0,0 0 0 0 0,1 1 0 0 0,4-1 0 0 0,42 1 0 0 0,-25 1 0 0 0,-16-1 0 0 0,0-2 77 0 0,0-1 0 0 0,4 0-77 0 0,20-2 1286 0 0,-37 3-1185 0 0,18 0 152 0 0,0-1 1 0 0,7-1-254 0 0,-2-1 0 0 0,-3 3 0 0 0,11-5 0 0 0,-29 4 0 0 0,0 0 0 0 0,-1 1 0 0 0,1 0 0 0 0,0-1 0 0 0,2 1 0 0 0,15 1 0 0 0,-9-1 0 0 0,5-1 0 0 0,-15 1 0 0 0,16 2 0 0 0,-10-2 0 0 0,-1 0 0 0 0,-1 1 0 0 0,1 0 0 0 0,0 0 0 0 0,-1 0 0 0 0,-1 1 0 0 0,17 0 0 0 0,5 1 0 0 0,-22-2 0 0 0,-1 0 0 0 0,17-1 0 0 0,-17 0 0 0 0,0 0 0 0 0,0 0 0 0 0,0 0 0 0 0,1 1 0 0 0,2 0 0 0 0,-2 0 0 0 0,-1 0 0 0 0,0-1 0 0 0,0 0 0 0 0,0 0 0 0 0,4 0 0 0 0,6 0 0 0 0,0-1 0 0 0,-9 0 0 0 0,-2 0 0 0 0,0 0 0 0 0,-1 0 0 0 0,1 1 0 0 0,0-1 0 0 0,0 1 0 0 0,0 0 0 0 0,2 0 0 0 0,27-4 0 0 0,-12 2 0 0 0,-19 2 0 0 0,32-2 0 0 0,-10 1 0 0 0,-19 2 0 0 0,8 0 0 0 0,0 2 0 0 0,0-1 0 0 0,0-1 0 0 0,0 0 0 0 0,-1-1 0 0 0,0 2 0 0 0,-1-1 0 0 0,1 0 0 0 0,-6 0 0 0 0,11 5 0 0 0,0-1 0 0 0,-8-3 0 0 0,9 0 0 0 0,37 3 0 0 0,-44-3 0 0 0,10 3 0 0 0,8 1 0 0 0,-23-5 0 0 0,-1-1 0 0 0,0 1 0 0 0,1-1 0 0 0,-1 1 0 0 0,0-1 0 0 0,1-1 0 0 0,-1 1 0 0 0,1-1 0 0 0,11 0 0 0 0,-1 2 0 0 0,-2-1 0 0 0,13-4 0 0 0,-13 1 0 0 0,0 1 0 0 0,0 0 0 0 0,2 1 0 0 0,0 1-3 0 0,20 0 78 0 0,-9-3 1821 0 0,-23 3-2217 0 0,-3 0-154 0 0,0 0-33 0 0,0 0 65 0 0,-2-1 294 0 0,-3-2-517 0 0,-1 1-1 0 0,1-1 1 0 0,-1 1 0 0 0,0 1 0 0 0,1-1-1 0 0,-1 1 1 0 0,0 0 0 0 0,0 1 666 0 0,-10-2-6822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7:16.8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35 6447 0 0,'0'0'298'0'0,"0"0"-10"0"0,-1-1-188 0 0,-6-1-19 0 0,6 1 284 0 0,-19-6 1655 0 0,19 6-1508 0 0,-1 1-328 0 0,0-1 0 0 0,1 0 0 0 0,-1 1-1 0 0,1-1 1 0 0,-1 0 0 0 0,1 0 0 0 0,-2-1-184 0 0,1 1 249 0 0,0 0 263 0 0,2 1 0 0 0,0-1-419 0 0,-1 1-1 0 0,1-1 1 0 0,0 1 0 0 0,-1-1-1 0 0,1 1 1 0 0,-1 0-1 0 0,1-1 1 0 0,-1 1-1 0 0,1 0 1 0 0,-1-1-1 0 0,0 1 1 0 0,1 0 0 0 0,-1 0-1 0 0,1 0 1 0 0,-1-1-1 0 0,0 1-92 0 0,-6-4 1010 0 0,6 4-861 0 0,-6-3-61 0 0,6 3 283 0 0,1 0 117 0 0,0 0 21 0 0,0 0-66 0 0,1 2-294 0 0,9 5-133 0 0,-5-2 138 0 0,0-1-1 0 0,1-1 1 0 0,0 1-1 0 0,0-1 1 0 0,1 1-154 0 0,9 6 672 0 0,6 5-469 0 0,1 0 0 0 0,0-1-1 0 0,15 6-202 0 0,-31-17 0 0 0,17 9 0 0 0,18 7 0 0 0,18 6 0 0 0,1 1 0 0 0,36 12 0 0 0,12 4 0 0 0,-82-32 752 0 0,-1 2-1 0 0,5 3-751 0 0,23 12 545 0 0,-39-21-545 0 0,-1 0 0 0 0,0 0 0 0 0,-1 1 0 0 0,12 8 0 0 0,-18-10 0 0 0,-5-2 0 0 0,1-1 0 0 0,0 1 0 0 0,-1-1 0 0 0,1 0 0 0 0,3 2 0 0 0,3 2 0 0 0,-2 3 72 0 0,-6-8 95 0 0,2 8 1477 0 0,-5-7-1495 0 0,-27 17-133 0 0,8-6-16 0 0,14-9 0 0 0,0 0 0 0 0,0 0 0 0 0,0-1 0 0 0,-3 1 0 0 0,-8 3 0 0 0,14-5 0 0 0,0 0 0 0 0,0 0 0 0 0,0 0 0 0 0,0 1 0 0 0,0 0 0 0 0,-2 1 0 0 0,-2 3 0 0 0,1-3 0 0 0,-15 12 0 0 0,5-3 0 0 0,-15 11 0 0 0,0 2 0 0 0,2 1 0 0 0,-6 9 0 0 0,-50 64 0 0 0,-45 74 0 0 0,95-125 0 0 0,-32 33 0 0 0,61-75 0 0 0,-1 0 0 0 0,-5 4 0 0 0,6-5 0 0 0,-1 0 0 0 0,1 0 0 0 0,0 2 0 0 0,-12 10 0 0 0,9-10 0 0 0,3-2 0 0 0,7-6 0 0 0,0 0 0 0 0,0 0 0 0 0,0 0 0 0 0,0 1 0 0 0,-1-1 0 0 0,1 0 0 0 0,0 0 0 0 0,0 0 0 0 0,0 0 0 0 0,0 0 0 0 0,0 0 0 0 0,-1 0 0 0 0,1 0 0 0 0,0 0 0 0 0,0 1 0 0 0,0-1 0 0 0,0 0 0 0 0,-1 0 0 0 0,1 0 0 0 0,0 0 0 0 0,0 0 0 0 0,0 0 0 0 0,0 0 0 0 0,-1 0 0 0 0,1 0 0 0 0,0 0 0 0 0,0 0 0 0 0,0 0 0 0 0,0-1 0 0 0,-1 1 0 0 0,1 0 0 0 0,0 0 0 0 0,4-7-133 0 0,-3 5-563 0 0,-1 2-257 0 0,0 0 543 0 0,1-1 0 0 0,-1 0 1 0 0,0 1-1 0 0,0-1 0 0 0,0 0 0 0 0,1 1 1 0 0,-1-1-1 0 0,0 0 0 0 0,1 1 1 0 0,-1-1-1 0 0,0 1 0 0 0,1-1 1 0 0,0 0 409 0 0,0 0-1502 0 0,0-1-4936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7:20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29 4607 0 0,'0'0'208'0'0,"0"0"67"0"0,0 0 154 0 0,0 0 69 0 0,0 0 12 0 0,-1 0-67 0 0,0-1-409 0 0,-1 0-1 0 0,1 1 1 0 0,0-1 0 0 0,-1 1-1 0 0,1-1 1 0 0,0 1-1 0 0,-1-1 1 0 0,1 1 0 0 0,-1 0-1 0 0,1 0 1 0 0,-1-1-34 0 0,-1 1 238 0 0,2 0 250 0 0,-7 0 464 0 0,-13-2-344 0 0,19 2-120 0 0,1-1 265 0 0,0 1-718 0 0,0-1 0 0 0,0 1-1 0 0,0 0 1 0 0,0-1 0 0 0,0 1 0 0 0,0-1 0 0 0,0 1 0 0 0,0-1-1 0 0,0 0 1 0 0,0 1-35 0 0,-4-4 88 0 0,5 3 283 0 0,0 1 117 0 0,0 0 21 0 0,0-1-66 0 0,5-4-294 0 0,4 2-133 0 0,1 2-16 0 0,0 1 0 0 0,0 0 0 0 0,0 1 0 0 0,-1 0 0 0 0,1 0 0 0 0,0 1 0 0 0,4 2 0 0 0,28 4 0 0 0,64 6 2032 0 0,-3 6-2012 0 0,-32-5-24 0 0,-30-5 4 0 0,-21-5 0 0 0,1-1 0 0 0,3-1 0 0 0,-3 0 0 0 0,0 0 0 0 0,7 3 0 0 0,22 3 0 0 0,-13-2 0 0 0,-14-4 0 0 0,8 1 0 0 0,22 3 0 0 0,37 9 1440 0 0,-80-13-1288 0 0,-1-1 0 0 0,1 1 0 0 0,-1 1 0 0 0,7 3-152 0 0,-10-5 0 0 0,-1 0 0 0 0,1 0 0 0 0,0 0 0 0 0,3 0 0 0 0,16 5 0 0 0,97 32 0 0 0,-112-36 0 0 0,27 6 0 0 0,-1-1 0 0 0,12-1 0 0 0,0 0 0 0 0,-23-4 1350 0 0,8 0-1350 0 0,-6-1 698 0 0,6 2-698 0 0,5 3 0 0 0,-23-3 0 0 0,1-1 0 0 0,-1-1 0 0 0,16 1 0 0 0,-23-3 0 0 0,0 0 0 0 0,0 1 0 0 0,-1 0 0 0 0,8 2 0 0 0,18 4 0 0 0,-20-5 0 0 0,0-1 0 0 0,7 0 0 0 0,4 0 0 0 0,3-1 0 0 0,-1 0 0 0 0,0-2 0 0 0,25-5 0 0 0,-40 5 0 0 0,49-3 0 0 0,-4 0 0 0 0,40-3 0 0 0,-35 4 0 0 0,-24 4 0 0 0,-17 0 0 0 0,18-2 0 0 0,8-1 0 0 0,-34 2 766 0 0,0 0-1 0 0,4 1-765 0 0,13-1 517 0 0,-19 1-517 0 0,8 0 0 0 0,-6-1 0 0 0,7-2 0 0 0,106-16 0 0 0,-89 16 0 0 0,5 0 0 0 0,42-7 0 0 0,-49 7 0 0 0,-10 3 0 0 0,-19-1 0 0 0,35-2 0 0 0,14 2 0 0 0,-38 1 0 0 0,-10-1 0 0 0,-4 0 0 0 0,0 1 0 0 0,0 0 0 0 0,0 0 0 0 0,-1 0 0 0 0,1 0 0 0 0,0 0 0 0 0,0 0 0 0 0,0 1 0 0 0,0-1 0 0 0,0 0 0 0 0,0 1 0 0 0,22 1 0 0 0,-10 0 0 0 0,-1-1 0 0 0,15-2 0 0 0,-26 2 15 0 0,1-1-60 0 0,11-4 518 0 0,3 0 1116 0 0,-9 3-1573 0 0,-1 2-149 0 0,-6-1-563 0 0,-1 0-257 0 0,0 0-831 0 0,0 0-3260 0 0,0 0-1394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27:23.8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 6447 0 0,'0'0'142'0'0,"0"0"22"0"0,0 0 13 0 0,0 0 55 0 0,0 0 181 0 0,0 0 78 0 0,0 0 18 0 0,0 0 3 0 0,0 0 0 0 0,0 0 0 0 0,0 0 0 0 0,0 0-69 0 0,0 0-222 0 0,0 0 166 0 0,0 0 101 0 0,0 0 21 0 0,1-1-66 0 0,0-4-222 0 0,-1 4 166 0 0,0 1 101 0 0,2 12 53 0 0,-2-9-425 0 0,0 0-1 0 0,0-1 0 0 0,1 1 0 0 0,0 0 0 0 0,0 2-115 0 0,2 1 0 0 0,1 1 0 0 0,-1-1 0 0 0,1 0 0 0 0,0 0 0 0 0,1 0 0 0 0,0-1 0 0 0,0 0 0 0 0,5 5 0 0 0,9 6 0 0 0,20 13 0 0 0,-19-15 0 0 0,4 2 0 0 0,1-1 0 0 0,14 6 0 0 0,-18-10 0 0 0,-5-4 0 0 0,1 0 0 0 0,8 2 0 0 0,-6-2 0 0 0,10 5 0 0 0,58 30 0 0 0,-68-32 0 0 0,-9-4 0 0 0,0-1 0 0 0,0-1 0 0 0,3 1 0 0 0,-7-3 223 0 0,0 1-1 0 0,0-1 1 0 0,0 1-1 0 0,0 1 1 0 0,-1-1-1 0 0,1 1 1 0 0,-1 0-1 0 0,0 0-222 0 0,16 12 252 0 0,-12-10-236 0 0,3 1-16 0 0,-3 1 0 0 0,-1 0 0 0 0,-4 3 0 0 0,-3 1 72 0 0,-1-12-40 0 0,0 1-1 0 0,0-1 1 0 0,0 1-1 0 0,0-1 1 0 0,0 1-1 0 0,0-1 1 0 0,0 0-1 0 0,0 1 1 0 0,0-1-1 0 0,0 1 1 0 0,0-1-1 0 0,-1 1 1 0 0,1-1-1 0 0,0 0 1 0 0,0 1-1 0 0,-1-1 1 0 0,1 1-1 0 0,0-1 1 0 0,0 0-1 0 0,-1 1 1 0 0,1-1-1 0 0,0 0 1 0 0,-1 0-1 0 0,1 1-31 0 0,-1-1 103 0 0,-2 7 649 0 0,-9 7-387 0 0,9-11-365 0 0,-12 12 0 0 0,10-10 0 0 0,2-2 0 0 0,1 0 0 0 0,-1-1 0 0 0,0 1 0 0 0,0-1 0 0 0,-2 2 0 0 0,-22 17 0 0 0,-60 48 0 0 0,56-42 0 0 0,20-17 0 0 0,-11 9 0 0 0,-53 40 467 0 0,-5 11-467 0 0,64-55 464 0 0,-2 1-278 0 0,1 1 0 0 0,1 1 1 0 0,0 0-1 0 0,1 1 0 0 0,1 1 0 0 0,-5 11-186 0 0,-8 11 0 0 0,11-19 0 0 0,-7 16 0 0 0,18-31 0 0 0,0-2 72 0 0,4-5 299 0 0,1-1 117 0 0,0 0 21 0 0,0 0-134 0 0,0 0-577 0 0,0 0-248 0 0,0 0-50 0 0,0 0 59 0 0,0-1 291 0 0,2-2-108 0 0,-1 0-1 0 0,1 1 1 0 0,0-1-1 0 0,0 1 1 0 0,0 0-1 0 0,0-1 1 0 0,0 1-1 0 0,0 0 1 0 0,0 0-1 0 0,1 0 1 0 0,1-1 258 0 0,5-3-4201 0 0,2-3-2043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2:56.9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5908 4607 0 0,'0'0'102'0'0,"0"0"20"0"0,0 0 6 0 0,1 1-21 0 0,0 6-14 0 0,-1-6 278 0 0,-1 5 430 0 0,0-3-670 0 0,0 0 1 0 0,0 0-1 0 0,0 0 1 0 0,0 0-1 0 0,0 0 0 0 0,-1 1-131 0 0,-3 6 100 0 0,4-6 239 0 0,-2 1 0 0 0,1 0 0 0 0,0-1 0 0 0,-4 5-339 0 0,5-8 443 0 0,0 0-294 0 0,-11 18 1307 0 0,11-18-1013 0 0,1-1-222 0 0,0 0 166 0 0,0 0 101 0 0,0 0 21 0 0,0 0-66 0 0,0 0-222 0 0,0 0 166 0 0,-2-10 1053 0 0,2 9-1291 0 0,2-6-133 0 0,1-1-16 0 0,2 1 0 0 0,3 0 0 0 0,-5 6 0 0 0,0-1 0 0 0,-1 0 0 0 0,1 0 0 0 0,-1 0 0 0 0,0 0 0 0 0,1-1 0 0 0,0-1 0 0 0,7-6 42 0 0,0 1 1 0 0,1 0-1 0 0,1 1 0 0 0,7-5-42 0 0,20-15 274 0 0,-17 12 1274 0 0,11-6-1548 0 0,11-7 57 0 0,2-2-57 0 0,17-8 0 0 0,-34 22 0 0 0,116-74 0 0 0,-100 60 0 0 0,16-17 0 0 0,-30 25 0 0 0,1-5-30 0 0,7-7 30 0 0,-21 16 369 0 0,1 2 0 0 0,1 0 0 0 0,1 2 0 0 0,1 0 0 0 0,1 0-369 0 0,8-1-461 0 0,-16 9 358 0 0,0-1 0 0 0,0 0 0 0 0,-1-2 0 0 0,5-3 103 0 0,2-3 366 0 0,1 1 0 0 0,0 1 0 0 0,12-5-366 0 0,8-5 8 0 0,116-66-8 0 0,-30 18 0 0 0,-108 60 0 0 0,133-82 0 0 0,-125 73 0 0 0,8-8 0 0 0,-12 8 0 0 0,-13 12 0 0 0,21-18 0 0 0,2 2 0 0 0,22-12 0 0 0,-32 22 0 0 0,-1-1 0 0 0,0 0 0 0 0,13-14 0 0 0,-7 7 0 0 0,-18 15 0 0 0,0 0 0 0 0,1-2 0 0 0,8-10 28 0 0,-4 4 111 0 0,0 1-1 0 0,2 1 0 0 0,4-4-138 0 0,34-23 1443 0 0,-30 21-1281 0 0,15-9-162 0 0,24-16 0 0 0,-22 16 0 0 0,-24 16 0 0 0,19-10 0 0 0,41-23 0 0 0,-63 36 0 0 0,15-12 0 0 0,-18 11 0 0 0,1 2 0 0 0,9-5 0 0 0,-13 8 0 0 0,0 0 0 0 0,-1-1 0 0 0,7-6 0 0 0,-6 5 0 0 0,0 0 0 0 0,9-5 0 0 0,-4 5 0 0 0,3-3 0 0 0,8-5 0 0 0,-20 12 0 0 0,-1-1 0 0 0,1 0 0 0 0,-1 0 0 0 0,1-1 0 0 0,3-5 0 0 0,-7 8 0 0 0,1 0 0 0 0,-1 0 0 0 0,0 0 0 0 0,1 0 0 0 0,0 0 0 0 0,-1 0 0 0 0,1 0 0 0 0,0 1 0 0 0,0-1 0 0 0,1 1 0 0 0,-1 0 0 0 0,1 0 0 0 0,1-1 0 0 0,2 0 0 0 0,0 0 0 0 0,-1 0 0 0 0,1-1 0 0 0,-1 0 0 0 0,0-1 0 0 0,0 1 0 0 0,3-5 0 0 0,-1 3 0 0 0,0 1 0 0 0,0 0 0 0 0,0 0 0 0 0,6-2 0 0 0,17-10 0 0 0,-20 9 0 0 0,0 0 0 0 0,0-1 0 0 0,-1 0 0 0 0,-1 0 0 0 0,1-1 0 0 0,-1-1 0 0 0,-3 5 0 0 0,1 0 0 0 0,0 0 0 0 0,0 1 0 0 0,0-1 0 0 0,8-3 0 0 0,-5 2 0 0 0,25-12 0 0 0,-22 12 0 0 0,0 0 0 0 0,1-2 0 0 0,5-3 0 0 0,0 1 0 0 0,10-4 0 0 0,-19 9 0 0 0,0 0 0 0 0,6-5 0 0 0,-8 5 0 0 0,-1 1 0 0 0,1 0 0 0 0,0 1 0 0 0,7-4 0 0 0,-4 3 0 0 0,0-1 0 0 0,10-6 0 0 0,8-4 0 0 0,-8 2 0 0 0,-9 9 0 0 0,-7 3 0 0 0,1-1 0 0 0,-1 0 0 0 0,0 0 0 0 0,1 0 0 0 0,-1-1 0 0 0,-1 0 0 0 0,4-2 0 0 0,4-4 0 0 0,-9 8 0 0 0,1 0 0 0 0,27-15 0 0 0,-27 15 0 0 0,-1 0 0 0 0,1 0 0 0 0,-1 0 0 0 0,0-1 0 0 0,1 1 0 0 0,-1-1 0 0 0,0 0 0 0 0,2-2 0 0 0,6-8 0 0 0,28-27 0 0 0,-29 30 0 0 0,1 0 0 0 0,1 1 0 0 0,-1 0 0 0 0,5-1 0 0 0,-15 9 0 0 0,1 0 0 0 0,-1 0 0 0 0,0 0 0 0 0,0 0 0 0 0,1 0 0 0 0,-1-1 0 0 0,0 1 0 0 0,0 0 0 0 0,0 0 0 0 0,0-1 0 0 0,1-2 0 0 0,2 0 0 0 0,-1 0 0 0 0,0 0 0 0 0,1 1 0 0 0,-1-1 0 0 0,5-2 0 0 0,4-4 0 0 0,-7 5 0 0 0,1 0 0 0 0,1 0 0 0 0,-1 1 0 0 0,3-2 0 0 0,28-21 0 0 0,-25 21 0 0 0,-1 4 0 0 0,-9 2 0 0 0,1 0 0 0 0,-1-1 0 0 0,0 1 0 0 0,0-1 0 0 0,1 0 0 0 0,-1 0 0 0 0,0 1 0 0 0,0-1 0 0 0,0-1 0 0 0,0 1 0 0 0,0 0 0 0 0,0 0 0 0 0,1-2 0 0 0,5-4 0 0 0,-6 4 0 0 0,1 0 0 0 0,-1 1 0 0 0,1 0 0 0 0,0 0 0 0 0,0 0 0 0 0,0 0 0 0 0,1-1 0 0 0,1 2 0 0 0,17-10 0 0 0,-16 8 133 0 0,-1-1-1 0 0,0 0 0 0 0,0 0 1 0 0,0 0-1 0 0,-1-1 0 0 0,4-2-132 0 0,-4 1 248 0 0,1 1 0 0 0,0 1-1 0 0,0-1 1 0 0,1 1-1 0 0,5-4-247 0 0,8-4 9 0 0,0-1-1 0 0,1-2-8 0 0,24-17-1 0 0,-22 17 1 0 0,-1 0 0 0 0,10-10 0 0 0,-13 11 0 0 0,2 0 0 0 0,5-3 0 0 0,-9 7 0 0 0,0-1 0 0 0,0-1 0 0 0,11-11 0 0 0,-20 16 0 0 0,0 1 0 0 0,1 0 0 0 0,0 0 0 0 0,8-4 0 0 0,-13 8 0 0 0,0 0 0 0 0,0-1 0 0 0,0 1 0 0 0,0-1 0 0 0,2-2 0 0 0,10-10 0 0 0,14-8 0 0 0,2 1 0 0 0,28-15 0 0 0,-46 29 0 0 0,-1 0 0 0 0,11-9 0 0 0,-13 8 0 0 0,1 1 0 0 0,1 0 0 0 0,8-4 0 0 0,-9 6 0 0 0,0 0 0 0 0,-1-1 0 0 0,0-1 0 0 0,5-4 0 0 0,36-36 0 0 0,-31 28 0 0 0,2 0 0 0 0,4-2 0 0 0,-22 19 0 0 0,16-11 0 0 0,-1-2 0 0 0,4-5 0 0 0,-19 17 0 0 0,1 1 0 0 0,0-1 0 0 0,0 1 0 0 0,0 0 0 0 0,0 0 0 0 0,1 0 0 0 0,0 1 0 0 0,-1-1 0 0 0,0 0 0 0 0,0-1 0 0 0,0 1 0 0 0,3-3 0 0 0,2-3 0 0 0,1 0 0 0 0,0 1 0 0 0,0 0 0 0 0,1 1 0 0 0,5-3 0 0 0,-1 2 0 0 0,-1 0 0 0 0,1 0 0 0 0,-1-2 0 0 0,0 0 0 0 0,-1 0 0 0 0,-7 5 0 0 0,0 0 0 0 0,0 1 0 0 0,1 0 0 0 0,-1 0 0 0 0,1 1 0 0 0,2-2 0 0 0,0 0 0 0 0,5-4 0 0 0,65-40 0 0 0,-53 32 0 0 0,-15 9 0 0 0,13-6 0 0 0,-13 8 0 0 0,-1-1 0 0 0,9-7 0 0 0,-7 5 0 0 0,13-6 0 0 0,-10 6 0 0 0,0-1 0 0 0,0-1 0 0 0,7-7 0 0 0,41-38 0 0 0,-44 38 0 0 0,-10 9 0 0 0,1 2 0 0 0,0-1 0 0 0,5-2 0 0 0,11-6 0 0 0,-19 11 0 0 0,1 0 0 0 0,0 1 0 0 0,-1 0 0 0 0,1 1 0 0 0,4-2 0 0 0,18-6 0 0 0,-26 9 0 0 0,-2-1 0 0 0,1 1 0 0 0,0-1 0 0 0,0 0 0 0 0,-1 0 0 0 0,0 0 0 0 0,1 0 0 0 0,1-3 0 0 0,11-11 0 0 0,-5 9 0 0 0,0 0 0 0 0,0 1 0 0 0,0 1 0 0 0,1 0 0 0 0,-1 1 0 0 0,27-15 0 0 0,-6 3 0 0 0,-17 10 0 0 0,0-2 0 0 0,7-4 0 0 0,-9 5 0 0 0,0 0 0 0 0,13-5 0 0 0,-8 4 0 0 0,-10 5 0 0 0,-1-1 0 0 0,0 0 0 0 0,0-1 0 0 0,0 0 0 0 0,-1 0 0 0 0,6-6 0 0 0,-3 2 0 0 0,1 0 0 0 0,6-3 0 0 0,14-10 0 0 0,26-20 0 0 0,-46 35 0 0 0,0 1 0 0 0,1 1 0 0 0,3-2 0 0 0,20-13 0 0 0,11-10 0 0 0,-15 11 0 0 0,20-17 0 0 0,-20 16 0 0 0,-23 17 0 0 0,1-1 0 0 0,-1-1 0 0 0,0 1 0 0 0,1-2 0 0 0,-2 2 0 0 0,0-1 0 0 0,1 1 0 0 0,0 0 0 0 0,0 1 0 0 0,0 0 0 0 0,1 0 0 0 0,0 1 0 0 0,2-1 0 0 0,-9 3 0 0 0,5-2 0 0 0,1-1 0 0 0,-1 0 0 0 0,0 0 0 0 0,0-1 0 0 0,-1 0 0 0 0,4-3 0 0 0,15-12 0 0 0,32-18 0 0 0,-29 21 0 0 0,-1-1 0 0 0,1-3 0 0 0,-22 17 0 0 0,0 1 0 0 0,0-1 0 0 0,1 1 0 0 0,-1 1 0 0 0,1-1 0 0 0,5-1 0 0 0,-4 2 0 0 0,-1-1 0 0 0,1 0 0 0 0,0 0 0 0 0,3-4 0 0 0,1-1 0 0 0,0-1 0 0 0,2-4 0 0 0,-4 5 0 0 0,0 0 0 0 0,1 0 0 0 0,4-2 0 0 0,9-6 0 0 0,17-9 0 0 0,70-34 0 0 0,-52 24 0 0 0,-14 13 0 0 0,-13 6 0 0 0,28-10 0 0 0,-38 18 0 0 0,14-10 0 0 0,-15 8 0 0 0,18-7 0 0 0,-29 13 0 0 0,-1 0 0 0 0,0-1 0 0 0,0 1 0 0 0,0-2 0 0 0,0 1 0 0 0,-1-1 0 0 0,3-3 0 0 0,1 0 0 0 0,0 0 0 0 0,8-5 0 0 0,-5 6 0 0 0,-6 4 0 0 0,0-1 0 0 0,0 0 0 0 0,-1-1 0 0 0,0 1 0 0 0,0-1 0 0 0,5-5 0 0 0,-10 7 0 0 0,1 1 0 0 0,0-1 0 0 0,0 1 0 0 0,1 0 0 0 0,-1 0 0 0 0,1 0 0 0 0,0 1 0 0 0,-1-1 0 0 0,1 1 0 0 0,3-1 0 0 0,0-1 0 0 0,1-1 0 0 0,-1 1 0 0 0,-1-1 0 0 0,1 0 0 0 0,-1 0 0 0 0,1-2 0 0 0,1 0 0 0 0,0 1 0 0 0,0 0 0 0 0,6-4 0 0 0,12-3 0 0 0,4-2 0 0 0,6-1 0 0 0,-32 13 0 0 0,1 0 0 0 0,-1 0 0 0 0,0 0 0 0 0,0-1 0 0 0,3-2 0 0 0,-3 2 0 0 0,0 1 0 0 0,0-1 0 0 0,1 1 0 0 0,-1 0 0 0 0,4-2 0 0 0,8-3 0 0 0,-10 6 0 0 0,1-2 0 0 0,-1 1 0 0 0,0-1 0 0 0,0 0 0 0 0,5-3 0 0 0,9-10 0 0 0,1 2 0 0 0,7-4 0 0 0,26-18 0 0 0,-49 33 0 0 0,0 1 0 0 0,1 0 0 0 0,-1 0 0 0 0,0 1 0 0 0,2-1 0 0 0,-1 1 0 0 0,0-1 0 0 0,-1 1 0 0 0,1-1 0 0 0,2-3 0 0 0,34-20 0 0 0,-10 4 0 0 0,-19 14 0 0 0,9-8 0 0 0,-9 6 0 0 0,2 0 0 0 0,-1 1 0 0 0,9-3 0 0 0,-9 5 0 0 0,-1-1 0 0 0,0-1 0 0 0,0 0 0 0 0,0-1 0 0 0,8-7 0 0 0,13-12 0 0 0,-21 12 0 0 0,3-1 0 0 0,50-44 0 0 0,-60 55 0 0 0,-3 5 0 0 0,-1-1 0 0 0,1 0 0 0 0,-1 1 0 0 0,1 0 0 0 0,0 0 0 0 0,0 0 0 0 0,2-1 0 0 0,9-5 0 0 0,0-1 0 0 0,3-2 0 0 0,-6 3 0 0 0,0 0 0 0 0,1 2 0 0 0,10-6 0 0 0,-17 10 0 0 0,0-1 0 0 0,0 0 0 0 0,0-1 0 0 0,0 1 0 0 0,3-4 0 0 0,13-9 0 0 0,-4 4 221 0 0,-1 0 0 0 0,14-15-221 0 0,7-5 1171 0 0,-22 19-2094 0 0,-8 7 1320 0 0,1 0 1 0 0,0 0 0 0 0,0 0-398 0 0,20-13 165 0 0,-24 17-153 0 0,-3 2-18 0 0,0-1 0 0 0,0 1 0 0 0,0-1 0 0 0,0 1 1 0 0,0-1-1 0 0,0 0 0 0 0,0 1 0 0 0,0-1 0 0 0,0 0 1 0 0,0 0-1 0 0,0 0 0 0 0,0 0 0 0 0,0 0 6 0 0,0 0-337 0 0,-1 1-138 0 0,0 0-33 0 0,0 0-72 0 0,-3 3-241 0 0,-1 0 1 0 0,1-1-1 0 0,-1 1 0 0 0,1-1 0 0 0,-3 1 821 0 0,-5 3-7164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38.8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182 863 6447 0 0,'0'0'142'0'0,"0"0"22"0"0,0 0 13 0 0,-1-2-20 0 0,1 1-142 0 0,0 0-14 0 0,0 1 0 0 0,0-1 0 0 0,0 1 0 0 0,-1 0 0 0 0,1-1 0 0 0,0 1 0 0 0,0 0 0 0 0,0-1 0 0 0,0 1 0 0 0,-1 0 0 0 0,1-1 0 0 0,0 1 0 0 0,0 0 0 0 0,-1-1 0 0 0,1 1 0 0 0,0 0-1 0 0,-1 0 1 0 0,1-1 0 0 0,0 1-1 0 0,-1 0 0 0 0,0 0 0 0 0,0 0 0 0 0,0 0 0 0 0,0 0 0 0 0,1 0 0 0 0,-1 0 0 0 0,0 0 0 0 0,0 0 0 0 0,0 0 0 0 0,0 0 0 0 0,1 0 0 0 0,-1 1 0 0 0,0-1 0 0 0,0 0 0 0 0,0 1 0 0 0,1-1 0 0 0,-1 1-1 0 0,0-1 1 0 0,1 0 0 0 0,-1 1 0 0 0,-5 4 75 0 0,5-5 85 0 0,1-1 0 0 0,-1 1 0 0 0,0 0 1 0 0,0 0-1 0 0,0 0 0 0 0,0 0 0 0 0,1-1 0 0 0,-1 1 0 0 0,0 0 0 0 0,0-1 1 0 0,1 1-1 0 0,-1-1 0 0 0,0 1 0 0 0,0-1-160 0 0,0 1 163 0 0,0-1 349 0 0,1 1 0 0 0,0 0-69 0 0,2-1-222 0 0,13-12 320 0 0,0 0 0 0 0,1 2-1 0 0,8-5-540 0 0,6-4 370 0 0,309-206 1662 0 0,-130 101-2012 0 0,8-5-24 0 0,-150 89 4 0 0,25-17 0 0 0,-9 5 0 0 0,-23 16 0 0 0,-43 27 0 0 0,0 0 0 0 0,0 2 0 0 0,1 0 0 0 0,-7 1 0 0 0,-3 0 72 0 0,-7 5 299 0 0,-1 2 117 0 0,0 0 21 0 0,-1 2-66 0 0,-2 2-424 0 0,0-1 0 0 0,0 0 0 0 0,0 0 0 0 0,0-1 0 0 0,0 1 0 0 0,-1 0 0 0 0,1-1 0 0 0,-1 0 0 0 0,-2 1-19 0 0,-1 1-2 0 0,1 0 0 0 0,0 1 0 0 0,-1 0 2 0 0,-24 20 0 0 0,0-3 0 0 0,-16 9 0 0 0,3-2 0 0 0,6-7 0 0 0,24-14 0 0 0,0 0 0 0 0,-3 4 0 0 0,-26 21 0 0 0,-28 21 0 0 0,19-20 0 0 0,-2-2 0 0 0,-22 7 0 0 0,1-1 443 0 0,-10 9-443 0 0,18-10 1589 0 0,-20 5-1589 0 0,-46 30 15 0 0,110-59-14 0 0,-31 20-1 0 0,30-18 0 0 0,-1 0 0 0 0,-1-1 0 0 0,0-2 0 0 0,-5 1 0 0 0,3-3 0 0 0,27-11 0 0 0,4-1 0 0 0,7-7 0 0 0,4-2 0 0 0,62-61 0 0 0,4 5 0 0 0,42-26 0 0 0,-97 76 0 0 0,124-91 0 0 0,-29 23 0 0 0,-86 62 0 0 0,39-25 0 0 0,19-7 0 0 0,-75 47 0 0 0,1 0 0 0 0,-1 1 0 0 0,16-4 0 0 0,-19 7 0 0 0,-13 4 0 0 0,0 0 0 0 0,0 0 0 0 0,-1 0 0 0 0,1-1 0 0 0,0 1 0 0 0,0 0 0 0 0,-1 1 0 0 0,1-1 0 0 0,0 0 0 0 0,0 0 0 0 0,-1 0 0 0 0,1 0 0 0 0,0 1 0 0 0,-1-1 0 0 0,2 0 0 0 0,-1 2 0 0 0,1-1 0 0 0,-1 1 0 0 0,0 0 0 0 0,1-1 0 0 0,-1 1 0 0 0,0 0 0 0 0,0 0 0 0 0,0 0 0 0 0,0 0 0 0 0,0 0 0 0 0,-1 0 0 0 0,1 0 0 0 0,-1-1 0 0 0,1 0 0 0 0,-1 0 0 0 0,0 1 0 0 0,0-1 0 0 0,0 0 0 0 0,0 0 0 0 0,0 0 0 0 0,0 1 0 0 0,0-1 0 0 0,0 0 0 0 0,-2 7 0 0 0,-1-1 0 0 0,0 1 0 0 0,0-1 0 0 0,-1 0 0 0 0,0 0 0 0 0,0 0 0 0 0,-2 2 0 0 0,0 0 0 0 0,-3 4 0 0 0,-2 0 0 0 0,0 0 0 0 0,-8 8 0 0 0,1-3 0 0 0,0 0 0 0 0,-1 0 0 0 0,0-2 0 0 0,-4 2 0 0 0,-63 41 0 0 0,-4 3 0 0 0,-173 124 0 0 0,204-145 0 0 0,-31 18 0 0 0,-19 13 0 0 0,39-27-81 0 0,5-4 1093 0 0,63-40-503 0 0,2-1-66 0 0,1-3-425 0 0,0 0 1 0 0,-1 0-1 0 0,1 0 0 0 0,0 0 1 0 0,1 0-1 0 0,-1 0 0 0 0,1 0 1 0 0,-1 0-1 0 0,2 0-18 0 0,0-2 0 0 0,1 1 0 0 0,-1 0 0 0 0,1 0 0 0 0,0 0 0 0 0,1 0 0 0 0,2-2 0 0 0,14-12 0 0 0,3-5 0 0 0,0 2 0 0 0,1 1 0 0 0,12-7 0 0 0,5-6 0 0 0,19-20 0 0 0,18-13 0 0 0,-4 6 0 0 0,103-75 0 0 0,-10 17 0 0 0,-103 68 0 0 0,28-30 0 0 0,-90 77 0 0 0,26-24 0 0 0,1 1 0 0 0,2 1 0 0 0,23-15 0 0 0,-55 42 0 0 0,-4 4 0 0 0,-12 13 0 0 0,8-8 0 0 0,-25 28 0 0 0,-2-2 0 0 0,-1 0 0 0 0,-3-2 0 0 0,-163 125 0 0 0,113-93 0 0 0,-12 6 0 0 0,66-49 0 0 0,3 0 0 0 0,-9 11 0 0 0,14-12 0 0 0,0-1 0 0 0,-3 0 0 0 0,-37 23 0 0 0,4-2 0 0 0,-2-2 0 0 0,-30 11 0 0 0,93-51 0 0 0,-3 1 0 0 0,0 1 0 0 0,-1-1 0 0 0,1 0 0 0 0,-1 0 0 0 0,-2 0 0 0 0,7-2 0 0 0,0 0 0 0 0,0 0 0 0 0,-1 0 0 0 0,1 0 0 0 0,0 0 0 0 0,0 0 0 0 0,-1 0 0 0 0,1 0 0 0 0,0-1 0 0 0,0 1 0 0 0,0 0 0 0 0,0 0 0 0 0,0-1 0 0 0,1 1 0 0 0,-1-1 0 0 0,0 1 0 0 0,0-1 0 0 0,1 1 0 0 0,-1-1 0 0 0,0 1 0 0 0,0-1 0 0 0,0-1 0 0 0,0 1 0 0 0,0-1 0 0 0,0 0 0 0 0,1 1 0 0 0,-1-1 0 0 0,0 0 0 0 0,1 1 0 0 0,-1-1 0 0 0,1 0 0 0 0,0 1 0 0 0,-1-1 0 0 0,1 0 0 0 0,0 0 0 0 0,0 0 0 0 0,0 1 0 0 0,0-1 0 0 0,1 0 0 0 0,-1 0 0 0 0,0 0 0 0 0,2-5 0 0 0,-1 1 0 0 0,1 0 0 0 0,1-1 0 0 0,1-2 0 0 0,2-3 0 0 0,1 0 0 0 0,1 1 0 0 0,0 0 0 0 0,0 0 0 0 0,1 1 0 0 0,4-3 0 0 0,-8 7 0 0 0,27-27 0 0 0,2 1 0 0 0,29-20 0 0 0,79-52 0 0 0,-131 97 0 0 0,179-123 0 0 0,-64 47 0 0 0,122-59 0 0 0,-184 113 0 0 0,-28 13 0 0 0,1-2 0 0 0,-29 13 0 0 0,1 1 0 0 0,0 0 0 0 0,0 0 0 0 0,0 1 0 0 0,1 0 0 0 0,-1 0 0 0 0,1 1 0 0 0,0 1 0 0 0,1-1 0 0 0,-10 2 0 0 0,0 0 0 0 0,0 0 0 0 0,0 0 0 0 0,1 0 0 0 0,-1 0 0 0 0,0 1 0 0 0,0-1 0 0 0,0 0 0 0 0,0 0 0 0 0,0 1 0 0 0,1-1 0 0 0,-2 1 0 0 0,1-1 0 0 0,0 1 0 0 0,-1-1 0 0 0,1 1 0 0 0,0-1 0 0 0,-1 1 0 0 0,1 0 0 0 0,-1-1 0 0 0,1 1 0 0 0,-1 0 0 0 0,1-1 0 0 0,-1 1 0 0 0,0 0 0 0 0,1-1 0 0 0,-1 1 0 0 0,0 0 0 0 0,0 0 0 0 0,1 0 0 0 0,-1-1 0 0 0,0 1 0 0 0,0 0 0 0 0,0 0 0 0 0,0 0 0 0 0,0-1 0 0 0,0 1 0 0 0,0 0 0 0 0,0 0 0 0 0,0 0 0 0 0,-1-1 0 0 0,1 1 0 0 0,0 0 0 0 0,0 0 0 0 0,-1 0 0 0 0,-1 3 0 0 0,0 1 0 0 0,0-1 0 0 0,0 0 0 0 0,-1 0 0 0 0,-1 2 0 0 0,-13 16 0 0 0,-1-1 0 0 0,-1-1 0 0 0,-19 16 0 0 0,-2 3 0 0 0,4-6 0 0 0,0 0 0 0 0,-2-3 0 0 0,-2-1 0 0 0,0-1 0 0 0,-13 3 0 0 0,7-6 0 0 0,-37 22 0 0 0,-169 114 0 0 0,85-46 0 0 0,70-54 0 0 0,90-59 0 0 0,8-6 0 0 0,6-5 0 0 0,76-68 0 0 0,-38 37 0 0 0,8-4 0 0 0,2 1 0 0 0,33-17 0 0 0,-23 16 0 0 0,77-45 0 0 0,-26 16 0 0 0,-85 52 0 0 0,202-130 0 0 0,-165 107 0 0 0,99-61 0 0 0,-100 67 0 0 0,40-15 0 0 0,-94 47 0 0 0,-13 5 0 0 0,1 1 0 0 0,-1 0 0 0 0,0 0 0 0 0,0 0 0 0 0,0 0 0 0 0,1 0 0 0 0,-1 0 0 0 0,0 0 0 0 0,0-1 0 0 0,1 1 0 0 0,-1 0 0 0 0,0 0 0 0 0,0 0 0 0 0,0 0 0 0 0,1 0 0 0 0,-1 0 0 0 0,0 0 0 0 0,0 0 0 0 0,1 0 0 0 0,-1 0 0 0 0,0 0 0 0 0,0 0 0 0 0,1 1 0 0 0,-1-1 0 0 0,0 0 0 0 0,0 0 0 0 0,0 0 0 0 0,1 0 0 0 0,-1 0 0 0 0,0 0 0 0 0,-1 2 0 0 0,0 0 0 0 0,-1 0 0 0 0,1 0 0 0 0,-1 0 0 0 0,1 0 0 0 0,-1-1 0 0 0,1 1 0 0 0,-1-1 0 0 0,-2 2 0 0 0,-1 1 0 0 0,-29 26 222 0 0,-1-2-1 0 0,-6 2-221 0 0,-137 105 1563 0 0,-24 16-1521 0 0,22-37-42 0 0,-53 36 0 0 0,231-149 0 0 0,-106 76 0 0 0,-16 21 0 0 0,101-78 0 0 0,3-3 0 0 0,0 0 0 0 0,-12 6 0 0 0,23-16 0 0 0,30-22 0 0 0,45-48 0 0 0,-22 21 0 0 0,7-3 0 0 0,7-2 0 0 0,208-164 0 0 0,-142 115-849 0 0,-71 52 591 0 0,15-19 258 0 0,2-1 1107 0 0,-61 54-1107 0 0,-73 73 0 0 0,30-30 0 0 0,-1-2 0 0 0,-2-1 0 0 0,-5 1 0 0 0,-122 77 0 0 0,128-85 0 0 0,-211 140 0 0 0,168-118 0 0 0,3-1 0 0 0,62-34-209 0 0,-1-2 1 0 0,0 0-1 0 0,-1 0 0 0 0,1-1 1 0 0,-1-1-1 0 0,-10 2 209 0 0,24-8-246 0 0,0 1 0 0 0,0 0 1 0 0,-1-1-1 0 0,1 0 0 0 0,0 0 0 0 0,-1 1 0 0 0,1-1 0 0 0,0 0 0 0 0,-1-1 0 0 0,1 1 0 0 0,0 0 1 0 0,-1-1 245 0 0,3 1-54 0 0,0 0 0 0 0,-1 0 1 0 0,1 0-1 0 0,0-1 1 0 0,0 1-1 0 0,0 0 0 0 0,0 0 1 0 0,-1 0-1 0 0,1 0 1 0 0,0-1-1 0 0,0 1 0 0 0,0 0 1 0 0,0 0-1 0 0,0 0 1 0 0,0-1-1 0 0,0 1 0 0 0,-1 0 1 0 0,1 0-1 0 0,0 0 1 0 0,0-1-1 0 0,0 1 0 0 0,0 0 1 0 0,0 0-1 0 0,0 0 1 0 0,0-1-1 0 0,0 1 1 0 0,0 0-1 0 0,0 0 54 0 0,0-1-33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02.4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3490 6447 0 0,'-1'4'142'0'0,"-4"14"22"0"0,4-13 13 0 0,1-5 55 0 0,0 0 181 0 0,0 0 78 0 0,-7 16 2509 0 0,6-15-2779 0 0,0 1 166 0 0,-7 13 7197 0 0,17-13-7419 0 0,-5-1-165 0 0,-3 0 0 0 0,0-1 0 0 0,0 0 0 0 0,1 1 0 0 0,-1-1 0 0 0,0 0 0 0 0,1 0 0 0 0,-1 0 0 0 0,0 0 0 0 0,1 0 0 0 0,-1 0 0 0 0,23-9 0 0 0,-6 2 471 0 0,0-1 0 0 0,-1-1-1 0 0,-1-1 1 0 0,2-1-471 0 0,-2 1 174 0 0,13-7-174 0 0,8-4-9 0 0,6-2 9 0 0,-27 15 0 0 0,-1-1 0 0 0,11-7 0 0 0,96-69 0 0 0,-80 60 0 0 0,-22 14 0 0 0,-1 0 0 0 0,-1-2 0 0 0,6-5 0 0 0,-3 1 0 0 0,6-7 0 0 0,15-15 0 0 0,-25 23 0 0 0,9-7 0 0 0,4-4 0 0 0,10-8 164 0 0,1 2-1 0 0,1 1 1 0 0,7-1-164 0 0,-28 19 596 0 0,-9 5-123 0 0,1 1-1 0 0,2-1-472 0 0,45-26 17 0 0,28-22-17 0 0,20-13-1 0 0,-36 25 1 0 0,-49 30 0 0 0,0 0 0 0 0,-1-2 0 0 0,8-9 0 0 0,-8 6 0 0 0,2 2 0 0 0,18-11 0 0 0,70-49 0 0 0,-76 53 0 0 0,46-36 0 0 0,37-26 0 0 0,179-140 0 0 0,-279 211 0 0 0,53-40 0 0 0,-55 43 0 0 0,-1 0 0 0 0,6-7 0 0 0,-6 5 0 0 0,0 0 0 0 0,5 0 0 0 0,50-40 0 0 0,-38 29 0 0 0,37-30 0 0 0,-12 9 0 0 0,17-8 0 0 0,-41 31 0 0 0,17-10 0 0 0,-15 10 0 0 0,14-13 0 0 0,-41 30 0 0 0,9-6 0 0 0,13-6 0 0 0,-14 9 0 0 0,-1 0 0 0 0,7-7 0 0 0,52-40 0 0 0,-37 30 0 0 0,25-25 0 0 0,6-9 0 0 0,-38 37 0 0 0,6-3 0 0 0,14-10 0 0 0,-27 19-45 0 0,-6 4 787 0 0,0-1 1 0 0,4-4-743 0 0,-14 12 171 0 0,0 0 0 0 0,1 0 0 0 0,2 0-171 0 0,10-8 95 0 0,34-27-95 0 0,-42 33 0 0 0,0 0 0 0 0,0 1 0 0 0,7-3 0 0 0,-12 6 0 0 0,32-18-692 0 0,-1-1 0 0 0,4-7 692 0 0,8-3 858 0 0,-21 15-332 0 0,109-72-526 0 0,-135 88 0 0 0,1 0 0 0 0,0-1 0 0 0,1 0 0 0 0,-1 0 0 0 0,-1-1 0 0 0,5-4 0 0 0,0-1 0 0 0,1 0 0 0 0,0 1 0 0 0,2-1 0 0 0,16-15 0 0 0,6-5 0 0 0,-22 19 0 0 0,1 0 0 0 0,8-11 0 0 0,-6 4 0 0 0,1 0 0 0 0,1 1 0 0 0,0 1 0 0 0,4-2 0 0 0,-10 10 0 0 0,0-2 0 0 0,1-1 0 0 0,-1 0 0 0 0,-7 9 0 0 0,0 0 0 0 0,19-16 0 0 0,20-14 0 0 0,-22 17 0 0 0,-19 14 0 0 0,0-1 0 0 0,-1 0 0 0 0,1 1 0 0 0,-1-1 0 0 0,0 0 0 0 0,1 0 0 0 0,-1 1 0 0 0,0-1 0 0 0,0-2 0 0 0,0 2 0 0 0,0 0 0 0 0,1 0 0 0 0,-1 0 0 0 0,0 0 0 0 0,1 0 0 0 0,-1 0 0 0 0,3-1 0 0 0,13-11 0 0 0,-6 6 0 0 0,-1-1 0 0 0,8-8 0 0 0,-14 13 0 0 0,0 0 0 0 0,1 1 0 0 0,2-3 0 0 0,10-7 0 0 0,2-6 0 0 0,2 1 0 0 0,11-9 0 0 0,-10 7 0 0 0,-7 5 0 0 0,-13 13 0 0 0,0 1 0 0 0,-1-1 0 0 0,1 0 0 0 0,0 0 0 0 0,0 1 0 0 0,0-1 0 0 0,1 1 0 0 0,-1-1 0 0 0,2 0 0 0 0,2-1 0 0 0,-3 1 0 0 0,11-11 0 0 0,-7 6 0 0 0,5-5 0 0 0,-7 9 0 0 0,5-6 0 0 0,-9 6 0 0 0,0 0 0 0 0,9-6 0 0 0,-7 7 0 0 0,3-5 0 0 0,0 0 0 0 0,-5 5 0 0 0,1 0 0 0 0,-1 0 0 0 0,1 0 0 0 0,-1 0 0 0 0,1 1 0 0 0,0-1 0 0 0,0 0 0 0 0,0 1 0 0 0,1-1 0 0 0,4-3 0 0 0,25-25 0 0 0,-24 23 0 0 0,0 0 0 0 0,-1-3 0 0 0,0 2 0 0 0,5-3 0 0 0,-9 9 0 0 0,8-7 0 0 0,-3 4 0 0 0,0 1-133 0 0,-6 3-563 0 0,-2 1-258 0 0,0 0-1421 0 0,0 0-5475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25.80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0 100 4607 0 0,'0'0'102'0'0,"0"0"20"0"0,0 0 6 0 0,1-1 51 0 0,0-13 701 0 0,-1 13-371 0 0,0-1-97 0 0,0 0-1 0 0,0 0 0 0 0,0 0 0 0 0,1 0 1 0 0,-1 1-1 0 0,1-1 0 0 0,0-2-411 0 0,-1 4-239 0 0,5-14 327 0 0,2-4 1246 0 0,-3 11-857 0 0,-3 4-376 0 0,1 0-29 0 0,9-4-80 0 0,-4 0 8 0 0,-3 1-64 0 0,-3 5-273 0 0,-1 1-138 0 0,0 0-33 0 0,0 0-4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29.04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215 718 4607 0 0,'0'0'208'0'0,"0"0"67"0"0,-1 1 154 0 0,-2 2-115 0 0,2-1-178 0 0,-1 0 0 0 0,0 0-1 0 0,0-1 1 0 0,0 1 0 0 0,1-1 0 0 0,-2 0 0 0 0,1 1 0 0 0,0-1 0 0 0,0 0-1 0 0,-2 0-135 0 0,-9 6 2048 0 0,12-7-1661 0 0,1 0 101 0 0,0 0 21 0 0,0 0-66 0 0,0 0-222 0 0,0 0 166 0 0,0 0 101 0 0,0 0 21 0 0,1 0-442 0 0,1-1-1 0 0,-1 1 1 0 0,0-1-1 0 0,1 0 1 0 0,-1 1-1 0 0,0-1 1 0 0,0 0-1 0 0,1 0-66 0 0,3-3 76 0 0,10-4 70 0 0,0-1-1 0 0,-1-1 1 0 0,4-4-146 0 0,26-17 494 0 0,7-4 249 0 0,-7 4-369 0 0,-27 18-374 0 0,0 0 0 0 0,9-11 0 0 0,0 1 0 0 0,42-38 0 0 0,16-14 0 0 0,-44 45 0 0 0,27-14 0 0 0,23-19 0 0 0,-57 38 0 0 0,27-22 0 0 0,2 3 0 0 0,36-19 0 0 0,-48 35 0 0 0,-43 25 72 0 0,-6 2 299 0 0,-1 1 117 0 0,0 0 21 0 0,0 0-66 0 0,-10-1-278 0 0,6 1-165 0 0,0 1 0 0 0,0-1 0 0 0,0 1 0 0 0,0 0 0 0 0,0 0 0 0 0,0 1 0 0 0,0-1 0 0 0,-1 1 0 0 0,-4 2 0 0 0,4-2 0 0 0,0 0 0 0 0,1 1 0 0 0,-1-1 0 0 0,-4 4 0 0 0,4-2 0 0 0,0-1 0 0 0,0 0 0 0 0,-3 2 0 0 0,-1-2 0 0 0,-1 1 0 0 0,-1 1 0 0 0,1 0 0 0 0,-7 5 0 0 0,-51 36 0 0 0,-81 57 0 0 0,75-47 0 0 0,-81 64 0 0 0,86-67 0 0 0,41-32 0 0 0,0 1 0 0 0,-10 12 0 0 0,26-22 342 0 0,-1 0-1 0 0,0-1 0 0 0,-1-1 1 0 0,0 0-1 0 0,0-1 0 0 0,-6 2-341 0 0,15-9 0 0 0,4-4 0 0 0,4-3 0 0 0,-3 5 0 0 0,6-7 0 0 0,-1-1 0 0 0,1 1 0 0 0,1 0 0 0 0,-1 1 0 0 0,1-1 0 0 0,1 1 0 0 0,17-14 0 0 0,5 0 0 0 0,-29 19 0 0 0,23-15 0 0 0,1-1 0 0 0,18-15 0 0 0,185-147 0 0 0,-206 164 0 0 0,22-17 0 0 0,2 3 0 0 0,15-7 0 0 0,19-10 0 0 0,-6 3 0 0 0,-44 29 0 0 0,-18 9 0 0 0,0 0 0 0 0,3-4 0 0 0,-76 59 0 0 0,-20 6 0 0 0,69-48 0 0 0,0 0 0 0 0,-10 4 0 0 0,-16 11 0 0 0,-6 9 0 0 0,3 2 0 0 0,-1 3 0 0 0,-18 16 0 0 0,-14 7 0 0 0,-64 56 0 0 0,108-92 1269 0 0,-25 14-1269 0 0,7-4 763 0 0,-16 12-747 0 0,69-52-16 0 0,8-7 0 0 0,318-256 0 0 0,-284 230 0 0 0,0-1 0 0 0,16-7 0 0 0,103-66 0 0 0,-33 24 0 0 0,-96 68 0 0 0,0 1 0 0 0,30-11 0 0 0,-62 29 0 0 0,1 0 0 0 0,-1 1 0 0 0,0-1 0 0 0,1 1 0 0 0,3-1 0 0 0,-9 2 0 0 0,0 0 0 0 0,0 0 0 0 0,1 0 0 0 0,-1 0 0 0 0,0 0 0 0 0,0 0 0 0 0,1 0 0 0 0,-1 0 0 0 0,0 0 0 0 0,0 0 0 0 0,0 0 0 0 0,1 0 0 0 0,-1 0 0 0 0,0 0 0 0 0,0 0 0 0 0,1 0 0 0 0,-1 1 0 0 0,0-1 0 0 0,0 0 0 0 0,0 0 0 0 0,1 0 0 0 0,-1 0 0 0 0,0 0 0 0 0,0 0 0 0 0,0 1 0 0 0,1-1 0 0 0,-1 0 0 0 0,0 0 0 0 0,0 2 0 0 0,-1-1 0 0 0,1 1 0 0 0,-1-1 0 0 0,1 1 0 0 0,-1-1 0 0 0,1 1 0 0 0,-1-1 0 0 0,0 1 0 0 0,0-1 0 0 0,0 0 0 0 0,0 2 0 0 0,-2 1 0 0 0,-7 10 0 0 0,0-1 0 0 0,0-1 0 0 0,-2 0 0 0 0,-9 9 0 0 0,-3 3 0 0 0,-11 10 0 0 0,-2-1 0 0 0,-4 0 0 0 0,-81 56 0 0 0,-37 20 0 0 0,-21 15 0 0 0,127-90 0 0 0,25-17 0 0 0,-14 13 0 0 0,32-23 0 0 0,5-5 0 0 0,4-3 0 0 0,4-5 0 0 0,-3 6 0 0 0,7-8 0 0 0,0 1 0 0 0,0-1 0 0 0,1 1 0 0 0,-1 0 0 0 0,4-1 0 0 0,6-6 0 0 0,9-6 0 0 0,1 1 0 0 0,8-4 0 0 0,35-24 0 0 0,-17 8 0 0 0,43-24 0 0 0,22-12 0 0 0,-50 31 0 0 0,0-3 0 0 0,5-3 0 0 0,-53 36 0 0 0,-10 8 0 0 0,0-1 0 0 0,0 1 0 0 0,1 1 0 0 0,-1 0 0 0 0,10-3 0 0 0,-14 7 0 0 0,-6 3 0 0 0,-5 3 0 0 0,5-5 0 0 0,-28 26 0 0 0,-1-2 0 0 0,-29 18 0 0 0,-11 9 0 0 0,21-14 0 0 0,-2-2 0 0 0,-9 3 0 0 0,-65 41 0 0 0,64-41 21 0 0,-43 18-21 0 0,10-5 1419 0 0,81-45-1267 0 0,1 1 0 0 0,-2-2 0 0 0,1 0 0 0 0,-12 4-152 0 0,23-9 0 0 0,1 0 0 0 0,0 0 0 0 0,0 0 0 0 0,-1 0 0 0 0,1 0 0 0 0,0 1 0 0 0,0-1 0 0 0,-1 0 0 0 0,1 0 0 0 0,0 0 0 0 0,-1 0 0 0 0,1 0 0 0 0,0 0 0 0 0,0 0 0 0 0,-1 0 0 0 0,1-1 0 0 0,0 1 0 0 0,0 0 0 0 0,-1 0 0 0 0,1 0 0 0 0,0 0 0 0 0,0 0 0 0 0,-1 0 0 0 0,1 0 0 0 0,0 0 0 0 0,0-1 0 0 0,-1 0 0 0 0,1 1 0 0 0,0-1 0 0 0,0 0 0 0 0,-1 0 0 0 0,1 0 0 0 0,0 0 0 0 0,0 0 0 0 0,0 0 0 0 0,0 1 0 0 0,0-1 0 0 0,0 0 0 0 0,1 0 0 0 0,-1 0 0 0 0,0 0 0 0 0,0 0 0 0 0,1 1 0 0 0,-1-1 0 0 0,1-1 0 0 0,8-17 0 0 0,2 0 0 0 0,1 1 0 0 0,1 0 0 0 0,10-10 0 0 0,47-47 0 0 0,-31 34 0 0 0,-16 16 0 0 0,1 1 0 0 0,4-1 0 0 0,145-121 0 0 0,-29 34 0 0 0,-119 96 0 0 0,-22 15 0 0 0,-7 6 0 0 0,-6 5 0 0 0,-13 11 0 0 0,-1-2 0 0 0,-25 16 0 0 0,8-5 0 0 0,-11 10 0 0 0,1 1 0 0 0,-126 103 0 0 0,-40 29 0 0 0,171-138 0 0 0,-26 18 0 0 0,63-45 0 0 0,34-30 0 0 0,82-60 0 0 0,-38 28 0 0 0,10-11 0 0 0,-11 8 0 0 0,-19 15 0 0 0,8-11 0 0 0,32-28 0 0 0,-46 43 0 0 0,-22 20 0 0 0,0 0 0 0 0,1 1 0 0 0,22-12 0 0 0,-1 0 0 0 0,-38 26 0 0 0,-4 4 0 0 0,-4 4 0 0 0,3-5 0 0 0,-11 15 0 0 0,0-1 0 0 0,-1-1 0 0 0,-8 7 0 0 0,-43 35 0 0 0,-4 5 0 0 0,-19 26 0 0 0,-5 6 0 0 0,-19 9 0 0 0,14-23 0 0 0,-15 4 0 0 0,11-5 0 0 0,99-76 0 0 0,-10 8 0 0 0,5-6 0 0 0,5-5 0 0 0,5-4 0 0 0,-4 6 0 0 0,10-12 0 0 0,1 0 0 0 0,1 1 0 0 0,0 0 0 0 0,0 1 0 0 0,2 0 0 0 0,8-8 0 0 0,67-56 0 0 0,144-115 0 0 0,-173 141 0 0 0,-17 13 0 0 0,1 2 0 0 0,24-12 0 0 0,29-18 0 0 0,-42 26 0 0 0,-51 35 0 0 0,0 0 0 0 0,0-1 0 0 0,0 2 0 0 0,0-1 0 0 0,2 0 0 0 0,-6 2 0 0 0,0 0 0 0 0,0 0 0 0 0,0 0 0 0 0,0 0 0 0 0,0 0 0 0 0,-1 0 0 0 0,1 1 0 0 0,0-1 0 0 0,0 0 0 0 0,0 0 0 0 0,0 0 0 0 0,0 0 0 0 0,0 0 0 0 0,0 0 0 0 0,0 0 0 0 0,1 0 0 0 0,-1 0 0 0 0,0 0 0 0 0,0 0 0 0 0,0 0 0 0 0,0 0 0 0 0,0 0 0 0 0,0 0 0 0 0,0 0 0 0 0,0 0 0 0 0,0 0 0 0 0,0 0 0 0 0,0 0 0 0 0,0 0 0 0 0,0 1 0 0 0,0-1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0,0-1 0 0 0,-4 7 0 0 0,-8 7 0 0 0,-165 126 0 0 0,28-30 0 0 0,-110 76 0 0 0,210-154 0 0 0,-51 37 0 0 0,91-61 0 0 0,-1-1 0 0 0,1-1 0 0 0,-5 2 0 0 0,8-4 0 0 0,2-2 0 0 0,6-5 0 0 0,8-6 0 0 0,-10 10 0 0 0,182-154 0 0 0,-121 105 0 0 0,44-30 0 0 0,-5 4 0 0 0,-50 36 0 0 0,2 3 0 0 0,2 0 0 0 0,118-72 0 0 0,-167 105 0 0 0,1 0 0 0 0,0 0 0 0 0,-1 1 0 0 0,5-2 0 0 0,-2 3 0 0 0,-6 4 0 0 0,-4 2 0 0 0,2-5 0 0 0,-2 4 0 0 0,0-1 0 0 0,0 1 0 0 0,0-1 0 0 0,0 0 0 0 0,0 1 0 0 0,0-1 0 0 0,-3 2 0 0 0,-22 21 0 0 0,17-17 0 0 0,-46 42 0 0 0,-19 10 0 0 0,-10 11 0 0 0,7-5 0 0 0,-2-4 0 0 0,-192 142 0 0 0,241-185 0 0 0,-7 6 0 0 0,179-143 0 0 0,-50 37 0 0 0,37-45 0 0 0,-85 85 0 0 0,3 1 0 0 0,14-7 0 0 0,28-24 0 0 0,82-69 0 0 0,-141 118 0 0 0,-28 21 0 0 0,-1 0 0 0 0,0-1 0 0 0,0 1 0 0 0,0 0 0 0 0,0 0 0 0 0,0 0 0 0 0,0 0 0 0 0,0 0 0 0 0,0 0 0 0 0,0 0 0 0 0,0 0 0 0 0,0 0 0 0 0,0-1 0 0 0,1 1 0 0 0,-1 0 0 0 0,0 0 0 0 0,0 0 0 0 0,0 0 0 0 0,0 0 0 0 0,0 0 0 0 0,0 0 0 0 0,0 0 0 0 0,1 0 0 0 0,-1 0 0 0 0,0 0 0 0 0,0 0 0 0 0,0 0 0 0 0,0 0 0 0 0,0 0 0 0 0,0 0 0 0 0,0 0 0 0 0,1 0 0 0 0,-1 0 0 0 0,0 0 0 0 0,0 0 0 0 0,0 0 0 0 0,0 0 0 0 0,0 0 0 0 0,0 0 0 0 0,0 0 0 0 0,1 0 0 0 0,-1 1 0 0 0,0-1 0 0 0,-3 5 0 0 0,-7 9 0 0 0,-12 8 0 0 0,-2-1 0 0 0,-12 9 0 0 0,5-4 0 0 0,-188 154 0 0 0,144-119 0 0 0,-115 81 7 0 0,-6-9-51 0 0,123-84-52 0 0,-36 28-1723 0 0,57-39-4839 0 0,31-23 220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34.61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2367 120 6447 0 0,'0'0'142'0'0,"0"0"22"0"0,0 0 13 0 0,0 0 55 0 0,0 0 181 0 0,0 0 78 0 0,1 0 18 0 0,1 0-192 0 0,11-8-26 0 0,27-15 640 0 0,-39 22-422 0 0,1 1-66 0 0,4-3-294 0 0,1-1-61 0 0,-6 3 283 0 0,-1 1 117 0 0,0 0 21 0 0,0 0-66 0 0,0 0-222 0 0,0 0 166 0 0,0 0 101 0 0,0 0 21 0 0,0 0-66 0 0,-1 0-294 0 0,-7-2-133 0 0,0 1-16 0 0,3 2 0 0 0,3-1 0 0 0,-1 0 0 0 0,1 1 0 0 0,0-1 0 0 0,-1 1 0 0 0,1 0 0 0 0,0-1 0 0 0,-1 1 0 0 0,1 1 0 0 0,-12 4 373 0 0,0 1 0 0 0,0 0-1 0 0,-8 7-372 0 0,4-3 322 0 0,16-10-202 0 0,-11 7 42 0 0,0-1 1 0 0,0 0 0 0 0,-3 0-163 0 0,8-4 0 0 0,1 1 0 0 0,-1 0 0 0 0,1 0 0 0 0,-3 3 0 0 0,-21 13 0 0 0,2-6 0 0 0,-111 60 0 0 0,83-37 0 0 0,20-14 0 0 0,-1 0 0 0 0,-23 14 0 0 0,-8 3 0 0 0,-84 49 0 0 0,26-15 0 0 0,74-40 653 0 0,20-13 134 0 0,-49 33-189 0 0,-12 16-598 0 0,13-10 10 0 0,-77 44-10 0 0,43-35 0 0 0,91-53 0 0 0,15-9 0 0 0,-1-1 0 0 0,-2 2 0 0 0,-1-1 0 0 0,1 1 0 0 0,-9 8 0 0 0,-7 4 0 0 0,-21 17 0 0 0,9-2 0 0 0,12-11 0 0 0,-7 6 0 0 0,27-24 0 0 0,0 0 0 0 0,1 0 0 0 0,-4 4 0 0 0,5-5 0 0 0,0-1 0 0 0,0 1 0 0 0,-1-1 0 0 0,0 0 0 0 0,-4 1 0 0 0,-9 5 512 0 0,1 0 0 0 0,0 2 0 0 0,1 0 0 0 0,0 2-512 0 0,-5 0 0 0 0,15-10 0 0 0,1 0 0 0 0,0 1 0 0 0,-1 1 0 0 0,-2 2 0 0 0,1-1 0 0 0,0 0 0 0 0,-10 4 0 0 0,8-4 0 0 0,1-2 0 0 0,6-4 0 0 0,1 0 0 0 0,0 0 0 0 0,0 0 0 0 0,0 1 0 0 0,-2 0 0 0 0,-58 27 0 0 0,27-8 0 0 0,16-10 0 0 0,-18 12 0 0 0,25-15 0 0 0,10-7 0 0 0,0 1 0 0 0,0-1 0 0 0,0 1 0 0 0,1 0 0 0 0,-2 1 0 0 0,-1 1 0 0 0,-1 1 0 0 0,0 0 0 0 0,0-1 0 0 0,0-1 0 0 0,0 1 0 0 0,0-1 0 0 0,-1 0 0 0 0,0 0 0 0 0,1 0 0 0 0,-4-1 0 0 0,4 1 0 0 0,8-5 0 0 0,7-5 0 0 0,0 1 0 0 0,3-2 0 0 0,24-11 0 0 0,25-12 0 0 0,-35 19 0 0 0,0-2 0 0 0,3-4 0 0 0,17-10 0 0 0,29-13 0 0 0,182-105 0 0 0,-222 124 0 0 0,12-6 0 0 0,-2-2 0 0 0,15-15 0 0 0,-32 24 0 0 0,1 1 0 0 0,18-9 0 0 0,27-18 0 0 0,17-20 0 0 0,-25 18 0 0 0,33-18 0 0 0,-55 39 0 0 0,-12 8 0 0 0,3-1 0 0 0,94-43 0 0 0,-87 43 0 0 0,-17 8 0 0 0,3-1 0 0 0,34-14 0 0 0,1-5 0 0 0,-27 14 0 0 0,38-20 0 0 0,-58 29 0 0 0,0-1 0 0 0,-1 0 0 0 0,6-6 0 0 0,115-98 0 0 0,-80 68 0 0 0,-34 27 0 0 0,20-20 0 0 0,-26 26 0 0 0,-14 13 0 0 0,0-1 0 0 0,0 0 0 0 0,0 1 0 0 0,0-1 0 0 0,0 0 0 0 0,0 0 0 0 0,0 0 0 0 0,-1 0 0 0 0,1 0 0 0 0,-1-1 0 0 0,1 1 0 0 0,2-9 0 0 0,2 3 0 0 0,3 1 0 0 0,1-1 0 0 0,2-4 0 0 0,-6 9 0 0 0,-1 1 0 0 0,7-10 0 0 0,-10 10 0 0 0,12-10 0 0 0,-5 4 0 0 0,-6 5 0 0 0,1 0 0 0 0,-1 0 0 0 0,1 0 0 0 0,-1 0 0 0 0,1 0 0 0 0,3-1 0 0 0,3-3 0 0 0,-7 5 0 0 0,-1 1 0 0 0,14-8 0 0 0,-14 8 0 0 0,-1 0 0 0 0,14-12 0 0 0,-9 8 0 0 0,0-1 0 0 0,0 0 0 0 0,0-1 0 0 0,0 0 0 0 0,5-4 0 0 0,-8 9 0 0 0,0 1 0 0 0,6-6 0 0 0,1 1 0 0 0,0 1 0 0 0,0-1 0 0 0,0 2 0 0 0,1 2 0 0 0,-11 2 0 0 0,0 0 0 0 0,0 0 0 0 0,0 0 0 0 0,0 0 0 0 0,0 0 0 0 0,1 0 0 0 0,-1 0 0 0 0,0 0 0 0 0,0 0 0 0 0,0 0 0 0 0,0 0 0 0 0,1-1 0 0 0,-1 1 0 0 0,0 0 0 0 0,0 0 0 0 0,0 0 0 0 0,0 0 0 0 0,1 1 0 0 0,-1-1 0 0 0,0 0 0 0 0,0 0 0 0 0,0 0 0 0 0,0 0 0 0 0,1 0 0 0 0,-1 0 0 0 0,0 0 0 0 0,0 0 0 0 0,0 0 0 0 0,0 0 0 0 0,1 0 0 0 0,-1 0 0 0 0,0 1 0 0 0,0-1 0 0 0,0 0 0 0 0,0 0 0 0 0,0 0 0 0 0,0 0 0 0 0,0 0 0 0 0,1 1 0 0 0,-1-1 0 0 0,0 0 0 0 0,0 0 0 0 0,0 0 0 0 0,0 0 0 0 0,0 1 0 0 0,0-1 0 0 0,0 0 0 0 0,0 0 0 0 0,0 0 0 0 0,0 0 0 0 0,0 1 0 0 0,0-1 0 0 0,-4 7 0 0 0,4-6 0 0 0,-6 12 0 0 0,-1-2 0 0 0,-3-2 0 0 0,0-1 0 0 0,0 0 0 0 0,-1 0 0 0 0,-2 0 0 0 0,3-1 0 0 0,-4 1 0 0 0,0 0 0 0 0,-2 0 0 0 0,-13 7 0 0 0,-2 1 0 0 0,11-7 0 0 0,-7 7 0 0 0,-107 62 0 0 0,85-50 0 0 0,-135 84 0 0 0,31-20 0 0 0,107-66 0 0 0,-33 19 0 0 0,-25 14 0 0 0,48-28 0 0 0,23-12 0 0 0,-13 9 0 0 0,-164 106 0 0 0,-5-2 0 0 0,98-62 0 0 0,75-44 0 0 0,-23 15 0 0 0,-71 46 0 0 0,64-47 0 0 0,-1-4 0 0 0,-14 3 0 0 0,63-29 0 0 0,-17 12 0 0 0,8-4 0 0 0,4-3 0 0 0,-9 8 0 0 0,2-2 0 0 0,-20 13 0 0 0,50-29 0 0 0,-2 0 0 0 0,6-3 0 0 0,-4 8 0 0 0,4-6 0 0 0,6-4 0 0 0,6-5 0 0 0,-9 5 0 0 0,46-25 0 0 0,-13 6 0 0 0,4-3 0 0 0,41-22 0 0 0,-18 11 0 0 0,87-59 0 0 0,-12 6 0 0 0,18 3 0 0 0,-111 60 0 0 0,69-31 0 0 0,-8 3 0 0 0,36-20 874 0 0,166-89 300 0 0,-59 19-1174 0 0,-136 72 0 0 0,-10 5 0 0 0,108-62 0 0 0,-154 88 0 0 0,12-6 0 0 0,-38 25 0 0 0,10-9 0 0 0,7-5 0 0 0,-43 31 0 0 0,0-1 0 0 0,-1 1 0 0 0,1-1 0 0 0,0 1 0 0 0,-1-1 0 0 0,0 0 0 0 0,1-1 0 0 0,7-5 0 0 0,-1 1 0 0 0,-1 1 0 0 0,0 0 0 0 0,-2 3 0 0 0,-11 11 0 0 0,-2-1-231 0 0,0 0 0 0 0,0 0 0 0 0,0-1 0 0 0,-1 0 0 0 0,0-1 0 0 0,-6 3 231 0 0,-16 10-1443 0 0,-1 1-568 0 0,16-10 987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38.8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182 863 6447 0 0,'0'0'142'0'0,"0"0"22"0"0,0 0 13 0 0,-1-2-20 0 0,1 1-142 0 0,0 0-14 0 0,0 1 0 0 0,0-1 0 0 0,0 1 0 0 0,-1 0 0 0 0,1-1 0 0 0,0 1 0 0 0,0 0 0 0 0,0-1 0 0 0,0 1 0 0 0,-1 0 0 0 0,1-1 0 0 0,0 1 0 0 0,0 0 0 0 0,-1-1 0 0 0,1 1 0 0 0,0 0-1 0 0,-1 0 1 0 0,1-1 0 0 0,0 1-1 0 0,-1 0 0 0 0,0 0 0 0 0,0 0 0 0 0,0 0 0 0 0,0 0 0 0 0,1 0 0 0 0,-1 0 0 0 0,0 0 0 0 0,0 0 0 0 0,0 0 0 0 0,0 0 0 0 0,1 0 0 0 0,-1 1 0 0 0,0-1 0 0 0,0 0 0 0 0,0 1 0 0 0,1-1 0 0 0,-1 1-1 0 0,0-1 1 0 0,1 0 0 0 0,-1 1 0 0 0,-5 4 75 0 0,5-5 85 0 0,1-1 0 0 0,-1 1 0 0 0,0 0 1 0 0,0 0-1 0 0,0 0 0 0 0,0 0 0 0 0,1-1 0 0 0,-1 1 0 0 0,0 0 0 0 0,0-1 1 0 0,1 1-1 0 0,-1-1 0 0 0,0 1 0 0 0,0-1-160 0 0,0 1 163 0 0,0-1 349 0 0,1 1 0 0 0,0 0-69 0 0,2-1-222 0 0,13-12 320 0 0,0 0 0 0 0,1 2-1 0 0,8-5-540 0 0,6-4 370 0 0,309-206 1662 0 0,-130 101-2012 0 0,8-5-24 0 0,-150 89 4 0 0,25-17 0 0 0,-9 5 0 0 0,-23 16 0 0 0,-43 27 0 0 0,0 0 0 0 0,0 2 0 0 0,1 0 0 0 0,-7 1 0 0 0,-3 0 72 0 0,-7 5 299 0 0,-1 2 117 0 0,0 0 21 0 0,-1 2-66 0 0,-2 2-424 0 0,0-1 0 0 0,0 0 0 0 0,0 0 0 0 0,0-1 0 0 0,0 1 0 0 0,-1 0 0 0 0,1-1 0 0 0,-1 0 0 0 0,-2 1-19 0 0,-1 1-2 0 0,1 0 0 0 0,0 1 0 0 0,-1 0 2 0 0,-24 20 0 0 0,0-3 0 0 0,-16 9 0 0 0,3-2 0 0 0,6-7 0 0 0,24-14 0 0 0,0 0 0 0 0,-3 4 0 0 0,-26 21 0 0 0,-28 21 0 0 0,19-20 0 0 0,-2-2 0 0 0,-22 7 0 0 0,1-1 443 0 0,-10 9-443 0 0,18-10 1589 0 0,-20 5-1589 0 0,-46 30 15 0 0,110-59-14 0 0,-31 20-1 0 0,30-18 0 0 0,-1 0 0 0 0,-1-1 0 0 0,0-2 0 0 0,-5 1 0 0 0,3-3 0 0 0,27-11 0 0 0,4-1 0 0 0,7-7 0 0 0,4-2 0 0 0,62-61 0 0 0,4 5 0 0 0,42-26 0 0 0,-97 76 0 0 0,124-91 0 0 0,-29 23 0 0 0,-86 62 0 0 0,39-25 0 0 0,19-7 0 0 0,-75 47 0 0 0,1 0 0 0 0,-1 1 0 0 0,16-4 0 0 0,-19 7 0 0 0,-13 4 0 0 0,0 0 0 0 0,0 0 0 0 0,-1 0 0 0 0,1-1 0 0 0,0 1 0 0 0,0 0 0 0 0,-1 1 0 0 0,1-1 0 0 0,0 0 0 0 0,0 0 0 0 0,-1 0 0 0 0,1 0 0 0 0,0 1 0 0 0,-1-1 0 0 0,2 0 0 0 0,-1 2 0 0 0,1-1 0 0 0,-1 1 0 0 0,0 0 0 0 0,1-1 0 0 0,-1 1 0 0 0,0 0 0 0 0,0 0 0 0 0,0 0 0 0 0,0 0 0 0 0,0 0 0 0 0,-1 0 0 0 0,1 0 0 0 0,-1-1 0 0 0,1 0 0 0 0,-1 0 0 0 0,0 1 0 0 0,0-1 0 0 0,0 0 0 0 0,0 0 0 0 0,0 0 0 0 0,0 1 0 0 0,0-1 0 0 0,0 0 0 0 0,-2 7 0 0 0,-1-1 0 0 0,0 1 0 0 0,0-1 0 0 0,-1 0 0 0 0,0 0 0 0 0,0 0 0 0 0,-2 2 0 0 0,0 0 0 0 0,-3 4 0 0 0,-2 0 0 0 0,0 0 0 0 0,-8 8 0 0 0,1-3 0 0 0,0 0 0 0 0,-1 0 0 0 0,0-2 0 0 0,-4 2 0 0 0,-63 41 0 0 0,-4 3 0 0 0,-173 124 0 0 0,204-145 0 0 0,-31 18 0 0 0,-19 13 0 0 0,39-27-81 0 0,5-4 1093 0 0,63-40-503 0 0,2-1-66 0 0,1-3-425 0 0,0 0 1 0 0,-1 0-1 0 0,1 0 0 0 0,0 0 1 0 0,1 0-1 0 0,-1 0 0 0 0,1 0 1 0 0,-1 0-1 0 0,2 0-18 0 0,0-2 0 0 0,1 1 0 0 0,-1 0 0 0 0,1 0 0 0 0,0 0 0 0 0,1 0 0 0 0,2-2 0 0 0,14-12 0 0 0,3-5 0 0 0,0 2 0 0 0,1 1 0 0 0,12-7 0 0 0,5-6 0 0 0,19-20 0 0 0,18-13 0 0 0,-4 6 0 0 0,103-75 0 0 0,-10 17 0 0 0,-103 68 0 0 0,28-30 0 0 0,-90 77 0 0 0,26-24 0 0 0,1 1 0 0 0,2 1 0 0 0,23-15 0 0 0,-55 42 0 0 0,-4 4 0 0 0,-12 13 0 0 0,8-8 0 0 0,-25 28 0 0 0,-2-2 0 0 0,-1 0 0 0 0,-3-2 0 0 0,-163 125 0 0 0,113-93 0 0 0,-12 6 0 0 0,66-49 0 0 0,3 0 0 0 0,-9 11 0 0 0,14-12 0 0 0,0-1 0 0 0,-3 0 0 0 0,-37 23 0 0 0,4-2 0 0 0,-2-2 0 0 0,-30 11 0 0 0,93-51 0 0 0,-3 1 0 0 0,0 1 0 0 0,-1-1 0 0 0,1 0 0 0 0,-1 0 0 0 0,-2 0 0 0 0,7-2 0 0 0,0 0 0 0 0,0 0 0 0 0,-1 0 0 0 0,1 0 0 0 0,0 0 0 0 0,0 0 0 0 0,-1 0 0 0 0,1 0 0 0 0,0-1 0 0 0,0 1 0 0 0,0 0 0 0 0,0 0 0 0 0,0-1 0 0 0,1 1 0 0 0,-1-1 0 0 0,0 1 0 0 0,0-1 0 0 0,1 1 0 0 0,-1-1 0 0 0,0 1 0 0 0,0-1 0 0 0,0-1 0 0 0,0 1 0 0 0,0-1 0 0 0,0 0 0 0 0,1 1 0 0 0,-1-1 0 0 0,0 0 0 0 0,1 1 0 0 0,-1-1 0 0 0,1 0 0 0 0,0 1 0 0 0,-1-1 0 0 0,1 0 0 0 0,0 0 0 0 0,0 0 0 0 0,0 1 0 0 0,0-1 0 0 0,1 0 0 0 0,-1 0 0 0 0,0 0 0 0 0,2-5 0 0 0,-1 1 0 0 0,1 0 0 0 0,1-1 0 0 0,1-2 0 0 0,2-3 0 0 0,1 0 0 0 0,1 1 0 0 0,0 0 0 0 0,0 0 0 0 0,1 1 0 0 0,4-3 0 0 0,-8 7 0 0 0,27-27 0 0 0,2 1 0 0 0,29-20 0 0 0,79-52 0 0 0,-131 97 0 0 0,179-123 0 0 0,-64 47 0 0 0,122-59 0 0 0,-184 113 0 0 0,-28 13 0 0 0,1-2 0 0 0,-29 13 0 0 0,1 1 0 0 0,0 0 0 0 0,0 0 0 0 0,0 1 0 0 0,1 0 0 0 0,-1 0 0 0 0,1 1 0 0 0,0 1 0 0 0,1-1 0 0 0,-10 2 0 0 0,0 0 0 0 0,0 0 0 0 0,0 0 0 0 0,1 0 0 0 0,-1 0 0 0 0,0 1 0 0 0,0-1 0 0 0,0 0 0 0 0,0 0 0 0 0,0 1 0 0 0,1-1 0 0 0,-2 1 0 0 0,1-1 0 0 0,0 1 0 0 0,-1-1 0 0 0,1 1 0 0 0,0-1 0 0 0,-1 1 0 0 0,1 0 0 0 0,-1-1 0 0 0,1 1 0 0 0,-1 0 0 0 0,1-1 0 0 0,-1 1 0 0 0,0 0 0 0 0,1-1 0 0 0,-1 1 0 0 0,0 0 0 0 0,0 0 0 0 0,1 0 0 0 0,-1-1 0 0 0,0 1 0 0 0,0 0 0 0 0,0 0 0 0 0,0 0 0 0 0,0-1 0 0 0,0 1 0 0 0,0 0 0 0 0,0 0 0 0 0,0 0 0 0 0,-1-1 0 0 0,1 1 0 0 0,0 0 0 0 0,0 0 0 0 0,-1 0 0 0 0,-1 3 0 0 0,0 1 0 0 0,0-1 0 0 0,0 0 0 0 0,-1 0 0 0 0,-1 2 0 0 0,-13 16 0 0 0,-1-1 0 0 0,-1-1 0 0 0,-19 16 0 0 0,-2 3 0 0 0,4-6 0 0 0,0 0 0 0 0,-2-3 0 0 0,-2-1 0 0 0,0-1 0 0 0,-13 3 0 0 0,7-6 0 0 0,-37 22 0 0 0,-169 114 0 0 0,85-46 0 0 0,70-54 0 0 0,90-59 0 0 0,8-6 0 0 0,6-5 0 0 0,76-68 0 0 0,-38 37 0 0 0,8-4 0 0 0,2 1 0 0 0,33-17 0 0 0,-23 16 0 0 0,77-45 0 0 0,-26 16 0 0 0,-85 52 0 0 0,202-130 0 0 0,-165 107 0 0 0,99-61 0 0 0,-100 67 0 0 0,40-15 0 0 0,-94 47 0 0 0,-13 5 0 0 0,1 1 0 0 0,-1 0 0 0 0,0 0 0 0 0,0 0 0 0 0,0 0 0 0 0,1 0 0 0 0,-1 0 0 0 0,0 0 0 0 0,0-1 0 0 0,1 1 0 0 0,-1 0 0 0 0,0 0 0 0 0,0 0 0 0 0,0 0 0 0 0,1 0 0 0 0,-1 0 0 0 0,0 0 0 0 0,0 0 0 0 0,1 0 0 0 0,-1 0 0 0 0,0 0 0 0 0,0 0 0 0 0,1 1 0 0 0,-1-1 0 0 0,0 0 0 0 0,0 0 0 0 0,0 0 0 0 0,1 0 0 0 0,-1 0 0 0 0,0 0 0 0 0,-1 2 0 0 0,0 0 0 0 0,-1 0 0 0 0,1 0 0 0 0,-1 0 0 0 0,1 0 0 0 0,-1-1 0 0 0,1 1 0 0 0,-1-1 0 0 0,-2 2 0 0 0,-1 1 0 0 0,-29 26 222 0 0,-1-2-1 0 0,-6 2-221 0 0,-137 105 1563 0 0,-24 16-1521 0 0,22-37-42 0 0,-53 36 0 0 0,231-149 0 0 0,-106 76 0 0 0,-16 21 0 0 0,101-78 0 0 0,3-3 0 0 0,0 0 0 0 0,-12 6 0 0 0,23-16 0 0 0,30-22 0 0 0,45-48 0 0 0,-22 21 0 0 0,7-3 0 0 0,7-2 0 0 0,208-164 0 0 0,-142 115-849 0 0,-71 52 591 0 0,15-19 258 0 0,2-1 1107 0 0,-61 54-1107 0 0,-73 73 0 0 0,30-30 0 0 0,-1-2 0 0 0,-2-1 0 0 0,-5 1 0 0 0,-122 77 0 0 0,128-85 0 0 0,-211 140 0 0 0,168-118 0 0 0,3-1 0 0 0,62-34-209 0 0,-1-2 1 0 0,0 0-1 0 0,-1 0 0 0 0,1-1 1 0 0,-1-1-1 0 0,-10 2 209 0 0,24-8-246 0 0,0 1 0 0 0,0 0 1 0 0,-1-1-1 0 0,1 0 0 0 0,0 0 0 0 0,-1 1 0 0 0,1-1 0 0 0,0 0 0 0 0,-1-1 0 0 0,1 1 0 0 0,0 0 1 0 0,-1-1 245 0 0,3 1-54 0 0,0 0 0 0 0,-1 0 1 0 0,1 0-1 0 0,0-1 1 0 0,0 1-1 0 0,0 0 0 0 0,0 0 1 0 0,-1 0-1 0 0,1 0 1 0 0,0-1-1 0 0,0 1 0 0 0,0 0 1 0 0,0 0-1 0 0,0 0 1 0 0,0-1-1 0 0,0 1 0 0 0,-1 0 1 0 0,1 0-1 0 0,0 0 1 0 0,0-1-1 0 0,0 1 0 0 0,0 0 1 0 0,0 0-1 0 0,0 0 1 0 0,0-1-1 0 0,0 1 1 0 0,0 0-1 0 0,0 0 54 0 0,0-1-33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42.4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1582 6447 0 0,'0'0'142'0'0,"0"0"22"0"0,0 0 13 0 0,0 0 55 0 0,0 0 181 0 0,0 0 78 0 0,0 0 18 0 0,0 0 3 0 0,0 0 0 0 0,0 0 0 0 0,0 0 0 0 0,0 0-69 0 0,0 2-294 0 0,-3 4-61 0 0,0 1 831 0 0,2-6-843 0 0,1 0-1 0 0,-1 0 0 0 0,1 1 0 0 0,-1-1 1 0 0,1 0-1 0 0,0 0 0 0 0,-1 0 0 0 0,1 0 1 0 0,0 0-1 0 0,0 0 0 0 0,0 1 0 0 0,0-1 1 0 0,0 0-1 0 0,0 0 0 0 0,0 1-75 0 0,0-1 371 0 0,0-1 117 0 0,0 0 21 0 0,0 0-66 0 0,0 0-222 0 0,0 0 166 0 0,0 0 101 0 0,0 0 21 0 0,0 0-66 0 0,2 0-294 0 0,41-14-133 0 0,-36 11-16 0 0,0 0 0 0 0,-1 0 0 0 0,0 0 0 0 0,1-1 0 0 0,-1 0 0 0 0,18-10 0 0 0,-20 12 0 0 0,0-1 0 0 0,0 0 0 0 0,-1 0 0 0 0,4-2 0 0 0,11-9 0 0 0,17-10 1024 0 0,-1-1 0 0 0,14-14-1024 0 0,-34 27 0 0 0,-3 4 0 0 0,-1-2 0 0 0,1 0 0 0 0,58-58 0 0 0,-28 29 0 0 0,16-23 0 0 0,-28 32 0 0 0,0 1 0 0 0,30-22 0 0 0,-22 16 0 0 0,-23 20 0 0 0,18-12 0 0 0,41-34 397 0 0,-37 29 1254 0 0,31-20-1651 0 0,47-34 0 0 0,-63 45 0 0 0,35-34 0 0 0,-33 28 0 0 0,-23 19 0 0 0,5-7 0 0 0,-7 5 0 0 0,-1 7 0 0 0,-18 15 0 0 0,0 0 0 0 0,0-1 0 0 0,1-2 0 0 0,8-10 0 0 0,-5 5 0 0 0,1-1 0 0 0,5-12 0 0 0,7-10 0 0 0,-22 33 0 0 0,0 1 0 0 0,0-1 0 0 0,3-3 0 0 0,10-13 0 0 0,-7 10 0 0 0,-5 6 0 0 0,-3 4 0 0 0,-1 0 0 0 0,1 0 0 0 0,0 0 0 0 0,0 1 0 0 0,0-1 0 0 0,0 0 0 0 0,1 1 0 0 0,-1-1 0 0 0,1 1 0 0 0,14-14 0 0 0,-13 12 0 0 0,-9 8 0 0 0,-28 11 0 0 0,7 1 0 0 0,9-6 0 0 0,-14 12 0 0 0,-39 30 0 0 0,39-28 0 0 0,16-13 0 0 0,0 0 0 0 0,-5 7 0 0 0,-61 62 0 0 0,-31 34 0 0 0,79-80 0 0 0,4-5 0 0 0,-7 12 0 0 0,-98 115 0 0 0,-7-7 0 0 0,110-117-7 0 0,11-10 457 0 0,-14 11-450 0 0,-13 9 1050 0 0,14-12-495 0 0,-12 8-555 0 0,26-22-917 0 0,-8 8 917 0 0,-14 12-640 0 0,20-23 1441 0 0,16-10-554 0 0,-1-1 0 0 0,1 1-1 0 0,-3 3-246 0 0,-11 9 17 0 0,9-9-17 0 0,1 2-1 0 0,-6 5 1 0 0,5-4 0 0 0,-3 2 0 0 0,25-26 0 0 0,0 0 0 0 0,2-5 0 0 0,14-17 0 0 0,18-12 0 0 0,-39 41 0 0 0,0 0 0 0 0,4-3 0 0 0,-3 3 0 0 0,0-1 0 0 0,2-2 0 0 0,100-113 0 0 0,-74 85 0 0 0,-8 9 0 0 0,25-22 0 0 0,-18 19 0 0 0,11-15 0 0 0,0 0 0 0 0,39-43 0 0 0,17-16 0 0 0,-65 72 0 0 0,33-31 0 0 0,20-10 0 0 0,-50 41 0 0 0,16-18 0 0 0,15-13 0 0 0,42-30 0 0 0,-73 60 0 0 0,-18 16 0 0 0,3-2 0 0 0,4-3 0 0 0,-18 14 0 0 0,1 0 0 0 0,8-5 0 0 0,10-8 0 0 0,-11 4 0 0 0,-12 11 0 0 0,0 0 0 0 0,-6 7 0 0 0,-2 1 0 0 0,-4 4 0 0 0,-6 8 0 0 0,-138 134 0 0 0,122-121 0 0 0,-40 33 0 0 0,7-6 0 0 0,28-23 0 0 0,-87 78 0 0 0,-24 23 0 0 0,43-37 0 0 0,-63 56 0 0 0,65-59 0 0 0,-5 6 0 0 0,20-18 0 0 0,-19 27 0 0 0,-15 15 0 0 0,-13 6 0 0 0,61-67 0 0 0,56-49 0 0 0,5-4 0 0 0,2-3 0 0 0,4-4 0 0 0,2-4 0 0 0,1 1 0 0 0,0-1 0 0 0,0 1 0 0 0,0 0 0 0 0,1-1 0 0 0,-1 1 0 0 0,1 0 0 0 0,0 0 0 0 0,0 0 0 0 0,2-2 0 0 0,5-8 0 0 0,12-12 0 0 0,-12 14 0 0 0,65-75 0 0 0,-48 57 0 0 0,26-28 0 0 0,2 2 0 0 0,32-24 0 0 0,31-21 0 0 0,86-61 0 0 0,-88 73 0 0 0,61-52 0 0 0,-100 79 0 0 0,61-49 0 0 0,-5-1 0 0 0,-33 26 0 0 0,-56 48 0 0 0,12-15 0 0 0,-49 47 0 0 0,14-13 0 0 0,-10 10 0 0 0,-2 1 0 0 0,1-1 0 0 0,4-7 0 0 0,91-119 0 0 0,-88 117 0 0 0,2-5 72 0 0,-17 22 299 0 0,-1 1 117 0 0,0 0 21 0 0,0 0-134 0 0,0 0-577 0 0,0 0-248 0 0,0 0-50 0 0,0 0 58 0 0,0 0 436 0 0,-1 0-1 0 0,1 0 0 0 0,0 0 0 0 0,0 0 1 0 0,0 1-1 0 0,-1-1 0 0 0,1 0 1 0 0,0 0-1 0 0,0 0 0 0 0,0 0 0 0 0,0 1 1 0 0,-1-1-1 0 0,1 0 0 0 0,0 0 0 0 0,0 0 1 0 0,0 1-1 0 0,0-1 0 0 0,0 0 0 0 0,0 0 1 0 0,0 1-1 0 0,0-1 0 0 0,0 0 0 0 0,-1 0 1 0 0,1 0-1 0 0,0 1 0 0 0,0-1 7 0 0,0 5 15 0 0,-11 12-20 0 0,3-7-135 0 0,0 0 0 0 0,-1 0 1 0 0,0-1-1 0 0,-11 7 140 0 0,-2 4-1790 0 0,12-11-3451 0 0,-1-2-1641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59.19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4556 53 4607 0 0,'0'0'208'0'0,"0"0"67"0"0,0 0 154 0 0,0 0 69 0 0,0 0 12 0 0,2-1-67 0 0,6-1-222 0 0,-6 1 166 0 0,-1 0 101 0 0,-1-1-240 0 0,2-1-362 0 0,9-6 3217 0 0,-9 8-2732 0 0,-2 1 117 0 0,0 0 21 0 0,1-2-66 0 0,4-7-294 0 0,-1 1-61 0 0,-3 7 283 0 0,-1 1 117 0 0,0 0 21 0 0,0 0-66 0 0,-2-1-294 0 0,-7-1-133 0 0,-8-3-16 0 0,15 5 0 0 0,-13-1 0 0 0,-6-3 0 0 0,9 5 0 0 0,1 3 0 0 0,-5 4 0 0 0,8-4 0 0 0,-1 2 0 0 0,0 0 0 0 0,0 0 0 0 0,0 1 0 0 0,1 1 0 0 0,0-1 0 0 0,0 1 0 0 0,-2 4 0 0 0,-3 2 0 0 0,-1 0 0 0 0,0-1 0 0 0,-9 5 0 0 0,-15 16 0 0 0,11-10 0 0 0,-11 5 0 0 0,-3 4 0 0 0,5-5 0 0 0,-14 9 0 0 0,31-24 0 0 0,1 2 0 0 0,-7 7 0 0 0,-2 2 0 0 0,-5 6 0 0 0,15-14 0 0 0,-17 12 0 0 0,15-12 0 0 0,-8 8 0 0 0,13-10 0 0 0,-1-2 0 0 0,0 0 0 0 0,-4 1 0 0 0,3-3 59 0 0,0-2-1 0 0,-7 2-58 0 0,3-1 326 0 0,-11 7-326 0 0,-65 47 1732 0 0,-1-1-1859 0 0,80-51 127 0 0,0 2 0 0 0,1-1 0 0 0,-5 8 0 0 0,1-3 0 0 0,-16 11 0 0 0,-16 11 0 0 0,34-23 0 0 0,-1-2 0 0 0,-1 0 0 0 0,-6 1 0 0 0,-30 22 0 0 0,37-28 0 0 0,11-5 0 0 0,-1 1 0 0 0,1-1 0 0 0,-8 7 0 0 0,10-7 0 0 0,0 0 0 0 0,-1 0 0 0 0,1-1 0 0 0,-3 1 0 0 0,-17 9 0 0 0,9-4-29 0 0,1 0 1 0 0,-3-1 28 0 0,-26 14 988 0 0,20-7-36 0 0,-46 26-1663 0 0,58-31 813 0 0,0 0 0 0 0,1 1 0 0 0,-2 3-102 0 0,-18 15-815 0 0,-5 1 1277 0 0,-1-3-1 0 0,-1-1 1 0 0,-10 4-462 0 0,5-2 0 0 0,14-9 0 0 0,-34 25 0 0 0,21-15 0 0 0,18-14 0 0 0,15-9 0 0 0,1 0 0 0 0,-5 3 0 0 0,3-1 0 0 0,-1-1 0 0 0,-5 3 0 0 0,6-4 0 0 0,0 1 0 0 0,1 0 0 0 0,-1 1 0 0 0,-5 3 0 0 0,1 0 0 0 0,-11 5 0 0 0,-10 5 0 0 0,13-8 0 0 0,17-10 0 0 0,0 1 0 0 0,0-1 0 0 0,0 1 0 0 0,-3 3 0 0 0,-19 16 0 0 0,-23 12 0 0 0,-9 8 0 0 0,35-26 0 0 0,-14 8 0 0 0,-10 7 0 0 0,-74 46 0 0 0,97-63 107 0 0,-12 8 1834 0 0,-28 11-1941 0 0,3 1 0 0 0,-7 3 0 0 0,11-6 0 0 0,27-15 0 0 0,1 3 0 0 0,-1 2 0 0 0,6-5 0 0 0,13-7 0 0 0,1 0 0 0 0,-5 4 0 0 0,-11 10 0 0 0,0 0 0 0 0,-5 7 0 0 0,-13 12 0 0 0,-6 1 0 0 0,-2-2 0 0 0,-8 2 0 0 0,42-30 0 0 0,-17 16 0 0 0,21-17 0 0 0,0 0 0 0 0,-1-1 0 0 0,-4 1 0 0 0,10-6 0 0 0,1-1 0 0 0,-1 1 0 0 0,1 1 0 0 0,-9 8 0 0 0,-24 19 0 0 0,29-22 0 0 0,6-4 0 0 0,-1-2 0 0 0,0 1 0 0 0,0-1 0 0 0,-9 5 0 0 0,9-6 0 0 0,0 0 0 0 0,0 1 0 0 0,1-1 0 0 0,-5 7 0 0 0,4-5 0 0 0,0 0 0 0 0,-1 0 0 0 0,-7 4 0 0 0,6-6 0 0 0,1 1 0 0 0,0 1 0 0 0,-4 4 0 0 0,-24 14 0 0 0,20-10 0 0 0,14-12 0 0 0,0-1 0 0 0,0 1 0 0 0,0-1 0 0 0,0 0 0 0 0,-1 0 0 0 0,1 0 0 0 0,-1 0 0 0 0,0-1 0 0 0,-3 2 0 0 0,2-2 0 0 0,0 1 0 0 0,1 0 0 0 0,-1 1 0 0 0,1-1 0 0 0,0 1 0 0 0,0 0 0 0 0,0 0 0 0 0,0 1 0 0 0,0 1 0 0 0,-8 6 0 0 0,11-10 0 0 0,0 0 0 0 0,0 1 0 0 0,0-1 0 0 0,0 0 0 0 0,0 3 0 0 0,1-3 0 0 0,0-1 0 0 0,0 1 0 0 0,-1 0 0 0 0,1-1 0 0 0,0 1 0 0 0,-1-1 0 0 0,1 1 0 0 0,-1-1 0 0 0,1 1 0 0 0,-1-1 0 0 0,0 0 0 0 0,-8 5 0 0 0,0 1 0 0 0,1 0 0 0 0,-3 2 0 0 0,-21 16 0 0 0,31-24 0 0 0,-9 8 0 0 0,-29 21 0 0 0,38-28 0 0 0,-10 7 0 0 0,-1 0 0 0 0,2 1 0 0 0,-1 1 0 0 0,1 0 0 0 0,0 2 0 0 0,9-11 0 0 0,1-1 0 0 0,-1 1 0 0 0,1-1 0 0 0,-1 1 0 0 0,0-1 0 0 0,0 0 0 0 0,-1 1 0 0 0,1-1 0 0 0,0 0 0 0 0,0 1 0 0 0,0-1 0 0 0,0 1 0 0 0,0 0 0 0 0,0 0 0 0 0,-1 1 0 0 0,0-1 0 0 0,0 1 0 0 0,0-1 0 0 0,0 0 0 0 0,-1 1 0 0 0,1-1 0 0 0,0 0 0 0 0,0 0 0 0 0,0 0 0 0 0,1 0 0 0 0,-1 1 0 0 0,1-1 0 0 0,-1 2 0 0 0,2-3 0 0 0,0 0 0 0 0,0 0 0 0 0,0 0 0 0 0,0 0 0 0 0,0 0 0 0 0,0-1 0 0 0,0 1 0 0 0,0 0 0 0 0,-1 0 0 0 0,-13 11 0 0 0,10-9 0 0 0,3-1 0 0 0,-1 0 0 0 0,1 0 0 0 0,0 0 0 0 0,-1 1 0 0 0,1-1 0 0 0,0 1 0 0 0,-6 8 0 0 0,-6 5 0 0 0,7-10 0 0 0,-4 6 0 0 0,-2-1 0 0 0,-3 6 0 0 0,10-12 0 0 0,21-18 0 0 0,6-7 0 0 0,1 2 0 0 0,1 1 0 0 0,16-10 0 0 0,-20 15 0 0 0,0-1 0 0 0,-1-1 0 0 0,9-9 0 0 0,-4 3 0 0 0,15-9 0 0 0,-33 25 0 0 0,22-14 0 0 0,-2-1 0 0 0,6-6 0 0 0,81-76 0 0 0,-73 63 0 0 0,-23 21 0 0 0,14-10 0 0 0,19-13 0 0 0,66-51 0 0 0,-52 49 0 0 0,-38 26 0 0 0,-9 6 38 0 0,77-53 367 0 0,-28 18 765 0 0,-4 1-2720 0 0,-42 31 1543 0 0,56-38 7 0 0,-50 35 0 0 0,10-12 0 0 0,-9 8 0 0 0,52-44 0 0 0,-51 44-43 0 0,21-17 2062 0 0,4-6-2019 0 0,-38 31 8 0 0,1 0 0 0 0,13-6-8 0 0,6-5 0 0 0,102-64 0 0 0,-106 68 0 0 0,-5 3 0 0 0,12-11 0 0 0,-17 11 0 0 0,59-50-401 0 0,-60 49-971 0 0,10-10 1372 0 0,-9 7-219 0 0,6-4 219 0 0,122-86 1384 0 0,-62 57-776 0 0,-4 2-608 0 0,4-3 0 0 0,-3 0 0 0 0,-40 27 0 0 0,53-38 0 0 0,36-22 0 0 0,-26 20 0 0 0,25-16 0 0 0,31-17 0 0 0,-100 54 0 0 0,-21 15 0 0 0,-11 7 0 0 0,-15 12 0 0 0,1 0 0 0 0,8-4 0 0 0,35-21 0 0 0,13-15 0 0 0,25-16 0 0 0,5 0 0 0 0,26-16 0 0 0,-58 36 0 0 0,1-4 0 0 0,-15 10 0 0 0,4 2 0 0 0,-25 17 0 0 0,7-1 0 0 0,-28 16 0 0 0,1 0 0 0 0,-2-1 0 0 0,10-8 0 0 0,87-74 0 0 0,-70 53 0 0 0,-23 22 0 0 0,-9 7 0 0 0,-1 1 0 0 0,-3-1 0 0 0,-4 9 0 0 0,0 0 0 0 0,0 0 0 0 0,0-1 0 0 0,0 1 0 0 0,0 0 0 0 0,0 0 0 0 0,0-1 0 0 0,0 1 0 0 0,0 0 0 0 0,0 0 0 0 0,0 0 0 0 0,0-1 0 0 0,0 1 0 0 0,0 0 0 0 0,0 0 0 0 0,0 0 0 0 0,0-1 0 0 0,0 1 0 0 0,0 0 0 0 0,0 0 0 0 0,0 0 0 0 0,-1-1 0 0 0,1 1 0 0 0,0 0 0 0 0,0 0 0 0 0,0 0 0 0 0,0 0 0 0 0,0-1 0 0 0,-1 1 0 0 0,1 0 0 0 0,0 0 0 0 0,0 0 0 0 0,0 0 0 0 0,-1 0 0 0 0,0 0 0 0 0,0 0 0 0 0,0 0 0 0 0,0 0 0 0 0,0 0 0 0 0,0 0 0 0 0,0 0 0 0 0,0 0 0 0 0,0 1 0 0 0,0-1 0 0 0,-1 1 0 0 0,-7 2-74 0 0,1 1 0 0 0,-1 0 0 0 0,0 1-1 0 0,1 0 1 0 0,0 1 74 0 0,-16 11-2534 0 0,1 2-4058 0 0,23-19 6409 0 0,-14 11-5809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59.9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646 1 6447 0 0,'0'0'142'0'0,"0"0"22"0"0,0 0 13 0 0,-1 1-20 0 0,-11 10-50 0 0,11-10 274 0 0,-7 4 619 0 0,-3 1 391 0 0,0-1 0 0 0,-5 2-1391 0 0,-17 8 1757 0 0,8 1-795 0 0,0 0 0 0 0,-7 8-962 0 0,-3 2 1217 0 0,5-2-621 0 0,0 1 0 0 0,-17 21-596 0 0,-20 26 1531 0 0,36-37-1308 0 0,0-3-1 0 0,-33 27-222 0 0,47-47 634 0 0,-1-1 0 0 0,-2 1-634 0 0,15-9 172 0 0,-3 2-70 0 0,0-1-1 0 0,-1 0 0 0 0,1 0 1 0 0,-1-1-1 0 0,0 0 0 0 0,-1 0-101 0 0,2-2 0 0 0,3-2-64 0 0,4 1-273 0 0,1 0-138 0 0,0 0-851 0 0,0-2-3444 0 0,3-6-1474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04.2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403 1781 6447 0 0,'0'0'142'0'0,"0"0"22"0"0,0 0 13 0 0,-1-1-20 0 0,-9-8-125 0 0,5 4 559 0 0,0-1-1 0 0,0 0 0 0 0,0-1-590 0 0,-5-10 1733 0 0,10 16-1290 0 0,0-7 165 0 0,-2-41 2437 0 0,2 47-2602 0 0,1 1-294 0 0,14-27-130 0 0,-13 24-20 0 0,0-1 1 0 0,1 1 0 0 0,-1 0 0 0 0,1 0-1 0 0,0 0 1 0 0,0 1 0 0 0,0-1-1 0 0,2-1 1 0 0,13-11 291 0 0,-5 3 290 0 0,1 1-1 0 0,0 0 0 0 0,4-1-580 0 0,30-16 16 0 0,11-4-16 0 0,-30 16 0 0 0,-1-2 0 0 0,16-13 0 0 0,17-12 0 0 0,15-7 0 0 0,28-18 0 0 0,39-16 0 0 0,-61 41 0 0 0,83-44 0 0 0,32-30 0 0 0,-107 61 0 0 0,19-12 0 0 0,32-18 596 0 0,-62 39 856 0 0,10-11-1452 0 0,-89 59 0 0 0,26-19 0 0 0,1 1 0 0 0,3 0 0 0 0,-7 5 0 0 0,-2-2 0 0 0,6-4 0 0 0,-1 0 0 0 0,4-1 0 0 0,64-38 0 0 0,-76 46 0 0 0,-1-1 0 0 0,12-12 0 0 0,-25 22 0 0 0,8-7 0 0 0,-6 4 0 0 0,0 1 0 0 0,0-1 0 0 0,1 2 0 0 0,7-5 0 0 0,10-6 0 0 0,-19 11 0 0 0,1 0 0 0 0,0 1 0 0 0,0 0 0 0 0,0 0 0 0 0,4-1 0 0 0,0 0 0 0 0,1-1 0 0 0,2-2 0 0 0,-6 4 0 0 0,4-2 0 0 0,-8 4 0 0 0,0 0 0 0 0,0-1 0 0 0,0 1 0 0 0,0-1 0 0 0,-1 0 0 0 0,1 0 0 0 0,0 0 0 0 0,-1 0 0 0 0,1-1 0 0 0,-3 3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0,-7 2 0 0 0,-8 5 0 0 0,-14 6 0 0 0,21-10 0 0 0,-1 0 0 0 0,1 1 0 0 0,-1 1 0 0 0,-97 56 0 0 0,-237 145 0 0 0,233-144 0 0 0,-2 1 0 0 0,-139 115 0 0 0,155-106 0 0 0,-109 61 0 0 0,63-43 0 0 0,55-35-14 0 0,-56 40 959 0 0,61-39 174 0 0,-45 20-1119 0 0,112-67-2 0 0,-46 25-2 0 0,-64 41-393 0 0,64-38-556 0 0,26-16 1201 0 0,-16 13-248 0 0,-33 22 1112 0 0,3-2-1118 0 0,57-38 6 0 0,10-6 0 0 0,1 0 0 0 0,-1 0 0 0 0,0 3 0 0 0,-5 3 0 0 0,14-13 0 0 0,0 1 0 0 0,0 0 0 0 0,1 0 0 0 0,-1 0 0 0 0,1 1 0 0 0,0 0 0 0 0,-1 1 0 0 0,0 0 0 0 0,-2-1 0 0 0,1 2 0 0 0,8-8 0 0 0,7-4 0 0 0,10-8 0 0 0,33-26 0 0 0,72-60 0 0 0,9 1 0 0 0,79-54 0 0 0,-10 8 0 0 0,-68 48 0 0 0,24-7 0 0 0,-65 46 0 0 0,-10 7 0 0 0,32-29 0 0 0,-56 33 0 0 0,84-60 0 0 0,-58 48 0 0 0,27-19 0 0 0,-13 17 0 0 0,-40 26 0 0 0,10-11 0 0 0,14-9 0 0 0,-18 13 0 0 0,-8 2 0 0 0,102-71 0 0 0,-129 87 0 0 0,-1-1 0 0 0,9-9 0 0 0,-15 11 0 0 0,16-10 0 0 0,-6 5 0 0 0,-30 25 0 0 0,0 0 0 0 0,1 0 0 0 0,-1 0 0 0 0,0 0 0 0 0,1 1 0 0 0,-1-1 0 0 0,1 1 0 0 0,-1 0 0 0 0,1 0 0 0 0,1 0 0 0 0,4-1 0 0 0,-6 1 0 0 0,-1 0 0 0 0,0 0 0 0 0,0 0 0 0 0,1 0 0 0 0,-1 0 0 0 0,0-1 0 0 0,0 1 0 0 0,0-1 0 0 0,0 1 0 0 0,-1-1 0 0 0,2-1 0 0 0,2-1 0 0 0,0-1 0 0 0,1 1 0 0 0,-1 0 0 0 0,3-1 0 0 0,8-6 0 0 0,-13 10 0 0 0,10-6 0 0 0,-8 2 72 0 0,-3 4 299 0 0,-2 1 117 0 0,0 0 21 0 0,0 0-134 0 0,0 0-577 0 0,0 0-248 0 0,0 0-50 0 0,0 0 127 0 0,0 0 574 0 0,0 0 249 0 0,0 0 50 0 0,0 0-58 0 0,-1 2-293 0 0,1-1-148 0 0,0 1 0 0 0,0 0 0 0 0,-1-1-1 0 0,1 1 1 0 0,-1 0 0 0 0,1-1 0 0 0,-1 1 0 0 0,0-1 0 0 0,1 1-1 0 0,-1 0 1 0 0,0-1 0 0 0,0 0 0 0 0,0 1 0 0 0,0-1-1 0 0,0 0 1 0 0,-1 1 0 0 0,1-1 0 0 0,-2 1-1 0 0,-1 2 1 0 0,-8 6 1 0 0,1 0 0 0 0,-11 6-2 0 0,-1 1-405 0 0,17-13 139 0 0,0 0 0 0 0,0-1 0 0 0,-3 2 266 0 0,-15 8-627 0 0,-7 11 450 0 0,-6 7 177 0 0,-20 15 11 0 0,28-24-25 0 0,-94 67 1453 0 0,69-52-872 0 0,-20 7-567 0 0,-106 63 0 0 0,96-55 0 0 0,0 0-692 0 0,4 3 0 0 0,-28 28 692 0 0,23-15-304 0 0,-2-4 0 0 0,-84 46 304 0 0,-4-6 0 0 0,84-49 0 0 0,-39 26-11 0 0,-77 44 423 0 0,112-76 663 0 0,-74 40-2385 0 0,164-86 1274 0 0,-42 24-94 0 0,-27 23 130 0 0,3-3 0 0 0,53-35 0 0 0,-57 41 0 0 0,60-43 0 0 0,11-7 0 0 0,-1 0 0 0 0,1 1 0 0 0,-1 0 0 0 0,1-1 0 0 0,0 1 0 0 0,0 1 0 0 0,1-1 0 0 0,-1 1 0 0 0,0 1 0 0 0,-6 6 0 0 0,8-10 0 0 0,1-1 0 0 0,0 0 0 0 0,0-1 0 0 0,0 1 0 0 0,1 0 0 0 0,-1 0 0 0 0,0 0 0 0 0,1 0 0 0 0,-1 0 0 0 0,1 0 0 0 0,-1 0 0 0 0,1 0 0 0 0,-1 0 0 0 0,-2 7 0 0 0,-15 24 0 0 0,13-25 0 0 0,1-1 0 0 0,0 1 0 0 0,4-7 0 0 0,0 1 0 0 0,0-1 0 0 0,0 0 0 0 0,0 1 0 0 0,-1-1 0 0 0,1 1 0 0 0,0-1 0 0 0,0 0 0 0 0,0 1 0 0 0,0-1 0 0 0,0 1 0 0 0,0-1 0 0 0,0 0 0 0 0,0 1 0 0 0,0-1 0 0 0,0 1 0 0 0,0-1 0 0 0,1 0 0 0 0,0 1 0 0 0,0-1 0 0 0,-1 0 0 0 0,1 0 0 0 0,0 1 0 0 0,0-1 0 0 0,0 0 0 0 0,-1 0 0 0 0,1 0 0 0 0,0 0 0 0 0,0 0 0 0 0,0 0 0 0 0,0-1 0 0 0,-1 1 0 0 0,1 0 0 0 0,0 0 0 0 0,0-1 0 0 0,16-3 0 0 0,12-11 0 0 0,-7 4 0 0 0,4-2 0 0 0,23-15 0 0 0,-2 0 0 0 0,34-20 0 0 0,-50 29 0 0 0,47-32 0 0 0,20-12 0 0 0,-36 29 0 0 0,19-11 0 0 0,37-30 0 0 0,38-30 0 0 0,6-4 0 0 0,-51 40 0 0 0,-50 32 0 0 0,43-28 0 0 0,62-53 0 0 0,-129 87 0 0 0,-12 10 0 0 0,25-16 0 0 0,91-58 0 0 0,25-12 0 0 0,-142 92 0 0 0,-2-1 0 0 0,14-12 0 0 0,-18 14 0 0 0,1 1 0 0 0,0 1 0 0 0,14-6 0 0 0,-3 2 0 0 0,0-3 0 0 0,123-75 0 0 0,-143 89 0 0 0,4-5 0 0 0,0 1 0 0 0,-1-2 0 0 0,8-7 0 0 0,-7 5 0 0 0,0 1 0 0 0,12-6 0 0 0,15-10-22 0 0,50-29 1803 0 0,-17 13-3524 0 0,-71 43 1740 0 0,-1-1-1 0 0,1 0 1 0 0,-1 1-1 0 0,1-1 1 0 0,0-1 3 0 0,23-19 1 0 0,-17 15-1 0 0,0 1 0 0 0,3-5-4 0 0,-9 9 19 0 0,3-6 38 0 0,-5 7 284 0 0,-1-1 138 0 0,3-6 33 0 0,-3 6-65 0 0,-2 3-294 0 0,-8 6-146 0 0,0-1 1 0 0,0 2-1 0 0,1-1 0 0 0,0 1 1 0 0,0 0-4 0 0,-28 24-1 0 0,-57 34-1383 0 0,-13 9 2138 0 0,8-6-1009 0 0,48-32-852 0 0,-28 13 1107 0 0,-122 73 0 0 0,80-51-19 0 0,14-8 217 0 0,73-42 405 0 0,2 1-1 0 0,-4 6-602 0 0,-20 17-1384 0 0,-58 37 1384 0 0,101-74-65 0 0,-54 32 1889 0 0,67-41-1875 0 0,0 0 1 0 0,0 0-1 0 0,0 0 1 0 0,0 0-1 0 0,0 0 1 0 0,0 0-1 0 0,0 0 1 0 0,0 0 0 0 0,0 0-1 0 0,0 0 1 0 0,0 0-1 0 0,0 0 1 0 0,0 0-1 0 0,0-1 1 0 0,0 1-1 0 0,0 0 1 0 0,0 0-1 0 0,0 0 1 0 0,0 0-1 0 0,0 0 1 0 0,0 0-1 0 0,0 0 1 0 0,0 0-1 0 0,0 0 1 0 0,0 0-1 0 0,0 0 1 0 0,-1 0-1 0 0,1 0 1 0 0,0 0 0 0 0,0 0-1 0 0,0 0 51 0 0,9-9-366 0 0,19-16 680 0 0,-24 21-456 0 0,56-50 142 0 0,-22 18 0 0 0,1 2 0 0 0,20-11 0 0 0,40-26 0 0 0,13-10 0 0 0,110-71 0 0 0,-100 74 0 0 0,-18 14 0 0 0,48-41 0 0 0,-23 22 0 0 0,-57 41 0 0 0,-56 31 20 0 0,-14 9 24 0 0,-1 1 293 0 0,-1 1 138 0 0,0 0 33 0 0,2-2-65 0 0,5-3-294 0 0,-7 4-148 0 0,0 1 0 0 0,1 0-1 0 0,-1 0 1 0 0,0 0 0 0 0,0-1-1 0 0,0 1 1 0 0,1 0 0 0 0,-1 0-1 0 0,0-1 1 0 0,0 1 0 0 0,0 0-1 0 0,0-1 1 0 0,1 1 0 0 0,-1 0 0 0 0,0 0-1 0 0,0-1 1 0 0,0 1 0 0 0,0 0-1 0 0,0-1 1 0 0,0 1 0 0 0,0 0-1 0 0,0-1 1 0 0,0 1-1 0 0,-1 0-4 0 0,1 0 0 0 0,-1 0 0 0 0,1 0 0 0 0,-1 0 0 0 0,1 0 0 0 0,-1 1 0 0 0,0-1 0 0 0,1 0 0 0 0,-1 0 0 0 0,1 0 0 0 0,-1 1 0 0 0,1-1 0 0 0,-1 0 0 0 0,1 1 0 0 0,0-1 0 0 0,-1 0 4 0 0,-4 5-206 0 0,-1-1-1 0 0,1 1 1 0 0,1-1 0 0 0,-2 2 206 0 0,2-1-733 0 0,-1 0 0 0 0,0 0 1 0 0,0-1-1 0 0,-4 3 733 0 0,5-5-336 0 0,1 0-512 0 0,1-1-1 0 0,-1 1 1 0 0,1 0-1 0 0,0 0 0 0 0,0 0 1 0 0,0 0-1 0 0,-1 1 849 0 0,-9 13-5800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5.55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7111.96094"/>
      <inkml:brushProperty name="anchorY" value="14458.62012"/>
      <inkml:brushProperty name="scaleFactor" value="0.5"/>
    </inkml:brush>
  </inkml:definitions>
  <inkml:trace contextRef="#ctx0" brushRef="#br0">872 396 1375 0 0,'0'0'0'0'0,"0"0"128"0"0,0 0 1120 0 0,0 0 1435 0 0,-2 1-1816 0 0,1 1-271 0 0,-3 2 254 0 0,0 2-395 0 0,-3 3-128 0 0,-2 4-53 0 0,0 4-136 0 0,1 4 43 0 0,0 0-108 0 0,1 0 27 0 0,2-1-12 0 0,0-1-28 0 0,0 4 46 0 0,1 0-53 0 0,0 1 16 0 0,0 6 70 0 0,0 6 6 0 0,1 5 31 0 0,1 6 24 0 0,0 4 43 0 0,3 4 18 0 0,0-4-131 0 0,0-3 40 0 0,0-6-18 0 0,1-5-28 0 0,0 5 139 0 0,0-1-182 0 0,0-1 3 0 0,-1 6 62 0 0,1-1-102 0 0,-1 1 30 0 0,0-2-84 0 0,1-1 132 0 0,-1-2-79 0 0,0-1-48 0 0,0 6 109 0 0,-1 8-38 0 0,0 7 14 0 0,-1-1 0 0 0,1-3-93 0 0,-2 5 138 0 0,-1 5 30 0 0,1 6-80 0 0,-1 3 69 0 0,0 2-22 0 0,-1 0-68 0 0,-1 0 39 0 0,1-8-16 0 0,0-9-90 0 0,0-7 26 0 0,1-7-13 0 0,1-5 0 0 0,-1-2 0 0 0,1 4 0 0 0,0 6 0 0 0,-1 6 75 0 0,1 4-96 0 0,-1 1 106 0 0,0 0-106 0 0,1-6 31 0 0,0-7 65 0 0,-1-2-96 0 0,1 0 31 0 0,-2 1-10 0 0,1 1 0 0 0,-1 1 75 0 0,0 0-96 0 0,0-1 31 0 0,-1 0-10 0 0,1-1 0 0 0,0-2 0 0 0,1-1 75 0 0,0-5-96 0 0,1-6 106 0 0,-1-2-32 0 0,0-3-63 0 0,0-3 95 0 0,-1-4-106 0 0,0-1 134 0 0,1 2-68 0 0,-1 2 61 0 0,1 4-53 0 0,-2 2 54 0 0,1-2-54 0 0,-1-2-58 0 0,0-2 127 0 0,0-2-154 0 0,1-2 48 0 0,-1 2-16 0 0,2 0 0 0 0,-1-1 0 0 0,1 2 0 0 0,-1 1 0 0 0,0-1 0 0 0,0-2 0 0 0,0-5 0 0 0,1-3 0 0 0,-1 1 0 0 0,0-4 0 0 0,1-2 0 0 0,1-1 0 0 0,0 1 0 0 0,0-2 0 0 0,0-2 75 0 0,1 2-96 0 0,0-2 106 0 0,0-1-106 0 0,1-1 31 0 0,-1 1-10 0 0,0-1 75 0 0,0 1-96 0 0,0-2 31 0 0,0 0 74 0 0,1 0-108 0 0,0-1 36 0 0,1 2 63 0 0,0 0-12 0 0,2 2-77 0 0,0 0 110 0 0,5 2-36 0 0,1 0-72 0 0,3 0 108 0 0,-1 0-120 0 0,2 0 111 0 0,3 0-108 0 0,3 1 31 0 0,1 0 65 0 0,-1-1-96 0 0,-1-1 31 0 0,-1 0 65 0 0,3 0-22 0 0,3-1 21 0 0,5 1 6 0 0,3 0-11 0 0,4 0-5 0 0,4 0 1 0 0,-3-1-75 0 0,-1 0 20 0 0,-4-2 65 0 0,-1 0-96 0 0,2-2 115 0 0,5 1-118 0 0,7 0 120 0 0,6 0-120 0 0,0 1 36 0 0,-3-1-12 0 0,1-1 84 0 0,0 1-108 0 0,1-1 120 0 0,2 0-26 0 0,-1 0 8 0 0,2-1-16 0 0,3 0 4 0 0,3 0-76 0 0,3 3 95 0 0,3 0-106 0 0,2 1 31 0 0,1 2-10 0 0,0 0 0 0 0,0 1 75 0 0,-7 0-96 0 0,-7-1 31 0 0,0-2-10 0 0,2-1 0 0 0,5 0 0 0 0,-2 0 0 0 0,-5-1 0 0 0,-3 1 0 0 0,-3 0 0 0 0,3-1 0 0 0,5 2 0 0 0,4-1 0 0 0,5 1 75 0 0,5-2-96 0 0,2 2 31 0 0,4 1 65 0 0,2 0-96 0 0,3 0 31 0 0,-8 1-10 0 0,-9-2 0 0 0,-2 2 0 0 0,-3-1 75 0 0,-1 1-22 0 0,2 0-63 0 0,-6 0 95 0 0,-5 0-106 0 0,-6 0 31 0 0,-5-1-10 0 0,3 1 75 0 0,6 0-12 0 0,7 1-77 0 0,4 1 110 0 0,5 1-45 0 0,0 0-60 0 0,2 1 19 0 0,0 1-10 0 0,-1 2 75 0 0,1-2-96 0 0,-7 0 31 0 0,-6-1-10 0 0,-7-2 75 0 0,-6-3-96 0 0,-3-2 31 0 0,-3-1 102 0 0,5-1-32 0 0,6-2 26 0 0,4 2 34 0 0,5 0-19 0 0,3-1-29 0 0,4 0 56 0 0,2 0-9 0 0,2 1-81 0 0,1 0 36 0 0,1 1-16 0 0,2-1 21 0 0,-6 1-6 0 0,-7 0-109 0 0,0-1 32 0 0,-7 0-16 0 0,-5 0 0 0 0,0-1 75 0 0,3 1-96 0 0,3 3 31 0 0,6 0-10 0 0,3 1 75 0 0,3 0-96 0 0,3 2 106 0 0,-6-1-106 0 0,-6 0 106 0 0,-1 2-32 0 0,-1 1-63 0 0,0-1 95 0 0,-1 1-32 0 0,-1-1-63 0 0,0 0 95 0 0,-1-1-32 0 0,-1 1 11 0 0,0-3 0 0 0,-2-1 0 0 0,-3-1 10 0 0,-2 0-88 0 0,-1 0 26 0 0,-5 1 63 0 0,-5 0-96 0 0,-2-2 31 0 0,-2 1 65 0 0,0 0-22 0 0,-2 0 11 0 0,-2 2-74 0 0,-2-1 104 0 0,0 1-24 0 0,-4-1-10 0 0,-1-1 6 0 0,-1-2-76 0 0,-3 1 20 0 0,-2-2-10 0 0,0 2 75 0 0,0 0 16 0 0,-1 0-113 0 0,-1 1 150 0 0,-1-1-66 0 0,-1-1 20 0 0,-2 1-95 0 0,2-1 138 0 0,0 0-157 0 0,0 0 160 0 0,-1 0-160 0 0,0 0 142 0 0,0 0-44 0 0,-1 0-79 0 0,0 0 120 0 0,0 0-41 0 0,0 0 5 0 0,0 0-82 0 0,0 0 98 0 0,0 0-108 0 0,0 0 31 0 0,0 0 65 0 0,0-3-96 0 0,-1-6 31 0 0,0-3 65 0 0,0-2-96 0 0,1-4 31 0 0,-1-3-10 0 0,1 0 0 0 0,-1 1 0 0 0,1-3 0 0 0,-1-4 0 0 0,1-4 0 0 0,1-6 0 0 0,0-6-74 0 0,1-6 95 0 0,2-5-32 0 0,0 2 11 0 0,0 1 0 0 0,1-4 0 0 0,0 1 0 0 0,-1 1 0 0 0,1-8-74 0 0,0-6 95 0 0,0 1-32 0 0,-1 5 11 0 0,1-5 0 0 0,0-4 0 0 0,0-7 0 0 0,0-8 0 0 0,0-6 0 0 0,1-4 0 0 0,0 0 0 0 0,1 1 0 0 0,-1 2 0 0 0,1 3 0 0 0,-1 2 0 0 0,0 0 0 0 0,0 11 0 0 0,-2 9 0 0 0,0 9 0 0 0,-1 9 0 0 0,0-1 0 0 0,1-2 0 0 0,0-4 0 0 0,0 3 0 0 0,-1 4 0 0 0,1-3 0 0 0,0-4 0 0 0,2-6 0 0 0,0-5 0 0 0,0 3 0 0 0,1 5 0 0 0,0 0 0 0 0,0-2 0 0 0,1-3 0 0 0,0-3 0 0 0,1-5 0 0 0,1-2 0 0 0,1-4 0 0 0,1-1 0 0 0,-1 8 0 0 0,-2 7 0 0 0,-1 10 0 0 0,-1 7 0 0 0,0-1 0 0 0,0 3 0 0 0,0 4 0 0 0,0-6 0 0 0,2-2 0 0 0,1-4 0 0 0,1-4 0 0 0,1 2 0 0 0,0 0 0 0 0,0 5 0 0 0,-3 7 0 0 0,-1 8 0 0 0,-1 4 0 0 0,0 3 0 0 0,-1 1 0 0 0,0 1 0 0 0,-2 3 0 0 0,-1 3 0 0 0,-1 1 0 0 0,-1 0 0 0 0,-1 0 0 0 0,0 3 0 0 0,-1 1 0 0 0,0 2 0 0 0,0 4 0 0 0,0 0 0 0 0,-1 0 0 0 0,0 2 0 0 0,1 2 0 0 0,-1 0 75 0 0,0 2-96 0 0,-2-1 106 0 0,0 2-106 0 0,-2 1 31 0 0,-1 1 74 0 0,-3 0-108 0 0,-3 0 36 0 0,-3 1 63 0 0,-3-2-96 0 0,-5 1 31 0 0,-2 1-10 0 0,-4 1 75 0 0,-2 0-96 0 0,-4 0 31 0 0,-3-1-10 0 0,-3-1 75 0 0,-5-1-96 0 0,2-1 31 0 0,2 1 65 0 0,-5-1-96 0 0,1 0 31 0 0,2 1 65 0 0,-6-1-96 0 0,-8 1 31 0 0,-9-2 84 0 0,-7-1-46 0 0,2-1-56 0 0,5-1 102 0 0,-4-2-118 0 0,-7 0 36 0 0,-9-1 63 0 0,-6 2-97 0 0,-6 0 108 0 0,-2 1-107 0 0,-4 1 31 0 0,8 1-10 0 0,9-1 0 0 0,10 0 0 0 0,7 2 0 0 0,-6-2 84 0 0,-9 1-33 0 0,2 1-61 0 0,3 0 21 0 0,4 0-11 0 0,4 1 84 0 0,4 1-108 0 0,2-1 36 0 0,-10 1 72 0 0,0 0-108 0 0,3-1 36 0 0,-9 0 63 0 0,4 0-97 0 0,3 0 33 0 0,4 1-11 0 0,6-1 75 0 0,4 1-97 0 0,3 0 108 0 0,-8 2-33 0 0,-10 0-64 0 0,-8 1 97 0 0,-10-1-108 0 0,-6 2 33 0 0,-4-2 64 0 0,9-1-97 0 0,9-2 33 0 0,12 0-11 0 0,10 0 0 0 0,-3-2 0 0 0,-7-3 75 0 0,-13-3-97 0 0,-11-3 33 0 0,-10-2-11 0 0,7 0 0 0 0,8 0 0 0 0,-2 1 0 0 0,-5 3 0 0 0,-6 2 0 0 0,-7 5 0 0 0,-3 7 0 0 0,0 7 0 0 0,0 6 0 0 0,-1 5 0 0 0,1 4 0 0 0,11 0 0 0 0,14-1 0 0 0,3 2 0 0 0,1 1 0 0 0,-2 1 0 0 0,-3 0 0 0 0,-4 0 0 0 0,0 0 0 0 0,10-4 0 0 0,12-5 0 0 0,6-2 0 0 0,4-2 0 0 0,3-3 0 0 0,4-2 0 0 0,3-2 0 0 0,6-3-84 0 0,7-1 108 0 0,12-3-307 0 0,9-1-162 0 0,12-1-1684 0 0,9 1 2096 0 0,1 0 0 0 0,0 0 0 0 0,0 0 0 0 0,0 0 0 0 0,0 0 0 0 0,0 0 0 0 0,0 0 0 0 0,0-1 0 0 0,0 1 0 0 0,0 0 0 0 0,0 0 0 0 0,-1 0 0 0 0,1 0 0 0 0,0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0,0 0 0 0 0,0 0 0 0 0,0 0 0 0 0,0 0 0 0 0,0 0 0 0 0,0-1 0 0 0,0 1 0 0 0,0 0 0 0 0,1 0 33 0 0,-1-1-9626 0 0,3-1-1340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3:42.4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1582 6447 0 0,'0'0'142'0'0,"0"0"22"0"0,0 0 13 0 0,0 0 55 0 0,0 0 181 0 0,0 0 78 0 0,0 0 18 0 0,0 0 3 0 0,0 0 0 0 0,0 0 0 0 0,0 0 0 0 0,0 0-69 0 0,0 2-294 0 0,-3 4-61 0 0,0 1 831 0 0,2-6-843 0 0,1 0-1 0 0,-1 0 0 0 0,1 1 0 0 0,-1-1 1 0 0,1 0-1 0 0,0 0 0 0 0,-1 0 0 0 0,1 0 1 0 0,0 0-1 0 0,0 0 0 0 0,0 1 0 0 0,0-1 1 0 0,0 0-1 0 0,0 0 0 0 0,0 1-75 0 0,0-1 371 0 0,0-1 117 0 0,0 0 21 0 0,0 0-66 0 0,0 0-222 0 0,0 0 166 0 0,0 0 101 0 0,0 0 21 0 0,0 0-66 0 0,2 0-294 0 0,41-14-133 0 0,-36 11-16 0 0,0 0 0 0 0,-1 0 0 0 0,0 0 0 0 0,1-1 0 0 0,-1 0 0 0 0,18-10 0 0 0,-20 12 0 0 0,0-1 0 0 0,0 0 0 0 0,-1 0 0 0 0,4-2 0 0 0,11-9 0 0 0,17-10 1024 0 0,-1-1 0 0 0,14-14-1024 0 0,-34 27 0 0 0,-3 4 0 0 0,-1-2 0 0 0,1 0 0 0 0,58-58 0 0 0,-28 29 0 0 0,16-23 0 0 0,-28 32 0 0 0,0 1 0 0 0,30-22 0 0 0,-22 16 0 0 0,-23 20 0 0 0,18-12 0 0 0,41-34 397 0 0,-37 29 1254 0 0,31-20-1651 0 0,47-34 0 0 0,-63 45 0 0 0,35-34 0 0 0,-33 28 0 0 0,-23 19 0 0 0,5-7 0 0 0,-7 5 0 0 0,-1 7 0 0 0,-18 15 0 0 0,0 0 0 0 0,0-1 0 0 0,1-2 0 0 0,8-10 0 0 0,-5 5 0 0 0,1-1 0 0 0,5-12 0 0 0,7-10 0 0 0,-22 33 0 0 0,0 1 0 0 0,0-1 0 0 0,3-3 0 0 0,10-13 0 0 0,-7 10 0 0 0,-5 6 0 0 0,-3 4 0 0 0,-1 0 0 0 0,1 0 0 0 0,0 0 0 0 0,0 1 0 0 0,0-1 0 0 0,0 0 0 0 0,1 1 0 0 0,-1-1 0 0 0,1 1 0 0 0,14-14 0 0 0,-13 12 0 0 0,-9 8 0 0 0,-28 11 0 0 0,7 1 0 0 0,9-6 0 0 0,-14 12 0 0 0,-39 30 0 0 0,39-28 0 0 0,16-13 0 0 0,0 0 0 0 0,-5 7 0 0 0,-61 62 0 0 0,-31 34 0 0 0,79-80 0 0 0,4-5 0 0 0,-7 12 0 0 0,-98 115 0 0 0,-7-7 0 0 0,110-117-7 0 0,11-10 457 0 0,-14 11-450 0 0,-13 9 1050 0 0,14-12-495 0 0,-12 8-555 0 0,26-22-917 0 0,-8 8 917 0 0,-14 12-640 0 0,20-23 1441 0 0,16-10-554 0 0,-1-1 0 0 0,1 1-1 0 0,-3 3-246 0 0,-11 9 17 0 0,9-9-17 0 0,1 2-1 0 0,-6 5 1 0 0,5-4 0 0 0,-3 2 0 0 0,25-26 0 0 0,0 0 0 0 0,2-5 0 0 0,14-17 0 0 0,18-12 0 0 0,-39 41 0 0 0,0 0 0 0 0,4-3 0 0 0,-3 3 0 0 0,0-1 0 0 0,2-2 0 0 0,100-113 0 0 0,-74 85 0 0 0,-8 9 0 0 0,25-22 0 0 0,-18 19 0 0 0,11-15 0 0 0,0 0 0 0 0,39-43 0 0 0,17-16 0 0 0,-65 72 0 0 0,33-31 0 0 0,20-10 0 0 0,-50 41 0 0 0,16-18 0 0 0,15-13 0 0 0,42-30 0 0 0,-73 60 0 0 0,-18 16 0 0 0,3-2 0 0 0,4-3 0 0 0,-18 14 0 0 0,1 0 0 0 0,8-5 0 0 0,10-8 0 0 0,-11 4 0 0 0,-12 11 0 0 0,0 0 0 0 0,-6 7 0 0 0,-2 1 0 0 0,-4 4 0 0 0,-6 8 0 0 0,-138 134 0 0 0,122-121 0 0 0,-40 33 0 0 0,7-6 0 0 0,28-23 0 0 0,-87 78 0 0 0,-24 23 0 0 0,43-37 0 0 0,-63 56 0 0 0,65-59 0 0 0,-5 6 0 0 0,20-18 0 0 0,-19 27 0 0 0,-15 15 0 0 0,-13 6 0 0 0,61-67 0 0 0,56-49 0 0 0,5-4 0 0 0,2-3 0 0 0,4-4 0 0 0,2-4 0 0 0,1 1 0 0 0,0-1 0 0 0,0 1 0 0 0,0 0 0 0 0,1-1 0 0 0,-1 1 0 0 0,1 0 0 0 0,0 0 0 0 0,0 0 0 0 0,2-2 0 0 0,5-8 0 0 0,12-12 0 0 0,-12 14 0 0 0,65-75 0 0 0,-48 57 0 0 0,26-28 0 0 0,2 2 0 0 0,32-24 0 0 0,31-21 0 0 0,86-61 0 0 0,-88 73 0 0 0,61-52 0 0 0,-100 79 0 0 0,61-49 0 0 0,-5-1 0 0 0,-33 26 0 0 0,-56 48 0 0 0,12-15 0 0 0,-49 47 0 0 0,14-13 0 0 0,-10 10 0 0 0,-2 1 0 0 0,1-1 0 0 0,4-7 0 0 0,91-119 0 0 0,-88 117 0 0 0,2-5 72 0 0,-17 22 299 0 0,-1 1 117 0 0,0 0 21 0 0,0 0-134 0 0,0 0-577 0 0,0 0-248 0 0,0 0-50 0 0,0 0 58 0 0,0 0 436 0 0,-1 0-1 0 0,1 0 0 0 0,0 0 0 0 0,0 0 1 0 0,0 1-1 0 0,-1-1 0 0 0,1 0 1 0 0,0 0-1 0 0,0 0 0 0 0,0 0 0 0 0,0 1 1 0 0,-1-1-1 0 0,1 0 0 0 0,0 0 0 0 0,0 0 1 0 0,0 1-1 0 0,0-1 0 0 0,0 0 0 0 0,0 0 1 0 0,0 1-1 0 0,0-1 0 0 0,0 0 0 0 0,-1 0 1 0 0,1 0-1 0 0,0 1 0 0 0,0-1 7 0 0,0 5 15 0 0,-11 12-20 0 0,3-7-135 0 0,0 0 0 0 0,-1 0 1 0 0,0-1-1 0 0,-11 7 140 0 0,-2 4-1790 0 0,12-11-3451 0 0,-1-2-1641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7.08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5821.30273"/>
      <inkml:brushProperty name="anchorY" value="14881.79492"/>
      <inkml:brushProperty name="scaleFactor" value="0.5"/>
    </inkml:brush>
  </inkml:definitions>
  <inkml:trace contextRef="#ctx0" brushRef="#br0">9 1136 1839 0 0,'0'0'0'0'0,"0"0"160"0"0,0 0 1307 0 0,2 2 1670 0 0,0 0-2123 0 0,0 0-252 0 0,0 0 358 0 0,-1-1-348 0 0,-1 0-36 0 0,1-1-124 0 0,2 1-181 0 0,1 0-36 0 0,5-2-111 0 0,1-2 84 0 0,2-6 69 0 0,0-7 8 0 0,1-7 54 0 0,0-6-56 0 0,1-7-46 0 0,0-6-72 0 0,2-4-125 0 0,0 3-93 0 0,-1 2-23 0 0,1-2 59 0 0,1-2-25 0 0,0-2-27 0 0,0-5 48 0 0,0-5-17 0 0,-1-4-68 0 0,-2 2-54 0 0,-3 7 94 0 0,-1 5-118 0 0,-3 8 36 0 0,-1 1-12 0 0,-1 0 75 0 0,-2 0-96 0 0,-2 2 31 0 0,-2 1 74 0 0,-1 5-108 0 0,-2 5 111 0 0,-1 3-108 0 0,0 5 31 0 0,0 4 84 0 0,-2 1-46 0 0,-1 1 18 0 0,-3 1-2 0 0,0 1 10 0 0,-1 2-88 0 0,-1 1 120 0 0,-1 2-58 0 0,-3 1-56 0 0,-3 1 102 0 0,-1 1-43 0 0,-1 2 14 0 0,-1 1-1 0 0,2 3 0 0 0,2 0 0 0 0,1 5 0 0 0,4 1-74 0 0,3-2 20 0 0,0 5 65 0 0,2 3-12 0 0,1 5-2 0 0,1 1-70 0 0,3 1 94 0 0,1 4-106 0 0,3 5 106 0 0,1 8-32 0 0,2 6 30 0 0,2 8-6 0 0,4 5 3 0 0,3 3-9 0 0,2 0-7 0 0,1-6-73 0 0,-1-7 113 0 0,1-2-19 0 0,0-1-29 0 0,0 0-61 0 0,-1-6 15 0 0,-1-5 65 0 0,-2-6-96 0 0,-1-4 31 0 0,1-2-10 0 0,4 0 0 0 0,3-1 0 0 0,3-2 0 0 0,3-1 0 0 0,2-5-84 0 0,3-2-172 0 0,3-5-133 0 0,-1-3 246 0 0,10-5-3281 0 0,-7-3-13315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38.43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6684.95703"/>
      <inkml:brushProperty name="anchorY" value="14529.60449"/>
      <inkml:brushProperty name="scaleFactor" value="0.5"/>
    </inkml:brush>
  </inkml:definitions>
  <inkml:trace contextRef="#ctx0" brushRef="#br0">13 798 1839 0 0,'0'0'0'0'0,"-2"1"160"0"0,-1 1-186 0 0,0-1 1863 0 0,1 0 1976 0 0,1 0-1926 0 0,0-1-1452 0 0,2 2 157 0 0,0 1-512 0 0,6 0 38 0 0,2-1-131 0 0,2 0 120 0 0,1-2-31 0 0,2-2-92 0 0,-1-2 142 0 0,4-5-36 0 0,-1-3-25 0 0,0-2 3 0 0,2-5 72 0 0,2-7-23 0 0,3-7 21 0 0,1-8 6 0 0,1-5-86 0 0,1-3 54 0 0,2-1 55 0 0,0 3-92 0 0,1 4-6 0 0,-3 8-74 0 0,-2 8 99 0 0,-18 22-71 0 0,0 0 1 0 0,0 0-1 0 0,1 0-23 0 0,-3 2 15 0 0,1 1 0 0 0,0 0 0 0 0,-1 0 0 0 0,5-2-15 0 0,-5 3 26 0 0,2-1 0 0 0,-1 1 0 0 0,0 0 0 0 0,2 0-26 0 0,-2 0 21 0 0,1 1-1 0 0,0-1 1 0 0,3 2-21 0 0,17 2 67 0 0,-3 5-2 0 0,-1 2-1 0 0,0 4 38 0 0,4 8 119 0 0,3 11-22 0 0,-15-13 25 0 0,3 5-224 0 0,-2 2 288 0 0,1 4-288 0 0,13 37 373 0 0,-5 8-48 0 0,-4 3-5 0 0,-4 0-33 0 0,-7-3-40 0 0,-5-11-142 0 0,-4-11-29 0 0,-1-37-3 0 0,-3 12-73 0 0,-4 9 176 0 0,6-31-156 0 0,-1 0 0 0 0,0 0 0 0 0,0 1-20 0 0,1-4 30 0 0,0 0 0 0 0,0-1-1 0 0,0 1 1 0 0,-2 1-30 0 0,2-3 9 0 0,1 0 0 0 0,-1-1 0 0 0,1 1 0 0 0,-1-1 1 0 0,1 0-1 0 0,-1 0 0 0 0,-1 1-9 0 0,2-1 7 0 0,-1 0 1 0 0,1 0 0 0 0,0-1-1 0 0,-1 1 1 0 0,1-1-1 0 0,-1 1 1 0 0,1-1-1 0 0,0 0 1 0 0,-2 0-8 0 0,2 0 6 0 0,-1 0 1 0 0,1 0 0 0 0,-1 0-1 0 0,1-1 1 0 0,-1 1-1 0 0,1 0 1 0 0,-1-1-1 0 0,1 1 1 0 0,0-1-1 0 0,-1 0-6 0 0,-1-1 17 0 0,1 1 0 0 0,0-1 0 0 0,-1 0 0 0 0,1 0 0 0 0,0 0 0 0 0,-1-2-17 0 0,-1-1 22 0 0,1 0 1 0 0,-1 0 0 0 0,1 0-1 0 0,0-1-22 0 0,-1-5-8 0 0,0 0 0 0 0,-2-6 8 0 0,-5-33 16 0 0,2-2-16 0 0,4-1 0 0 0,4-4 0 0 0,6-6 0 0 0,0 30 0 0 0,1 0 0 0 0,11-35 0 0 0,-8 42-84 0 0,7-13 84 0 0,-6 16 24 0 0,7-10-24 0 0,-8 17-12 0 0,10-13 12 0 0,-12 20-28 0 0,0 1 0 0 0,0 0 0 0 0,5-3 28 0 0,-6 5 8 0 0,1 0 0 0 0,0 1 0 0 0,5-3-8 0 0,-6 3-4 0 0,1 2 0 0 0,0-1 0 0 0,4-1 4 0 0,-5 3-21 0 0,-1 1 0 0 0,0-1 0 0 0,0 1 0 0 0,6-1 21 0 0,-6 2 5 0 0,1 0 0 0 0,-1 0 0 0 0,0 0-1 0 0,0 1 1 0 0,2 0-5 0 0,-2 0-3 0 0,1 0 0 0 0,0 0 0 0 0,-1 1 0 0 0,3 1 3 0 0,-3-1 0 0 0,1 1 0 0 0,-1-1 0 0 0,0 1 0 0 0,0 1 0 0 0,0 0 0 0 0,0-1 0 0 0,-1 1 0 0 0,0 0 0 0 0,3 3 0 0 0,-2 0 0 0 0,0 0 0 0 0,0 0 0 0 0,1 5 0 0 0,1 1 0 0 0,-1 1 0 0 0,1 1 0 0 0,9 30 75 0 0,-4-1-96 0 0,-1 1 134 0 0,-4-5-30 0 0,-2-4-101 0 0,-2-6 146 0 0,-2-6-48 0 0,-1-7-2 0 0,-1-6 4 0 0,0-11-50 0 0,-1-2-2 0 0,1-17 36 0 0,1-19-76 0 0,2-18 20 0 0,4-16-10 0 0,4-11 0 0 0,6-9 0 0 0,3 6 0 0 0,4 8 0 0 0,4 3 0 0 0,-14 49 0 0 0,9-16 0 0 0,-11 27 0 0 0,0-1 0 0 0,12-13 0 0 0,-12 19 0 0 0,0-1 0 0 0,0 1 0 0 0,10-6 0 0 0,-10 9 0 0 0,0 0 0 0 0,0 0 0 0 0,1 2 0 0 0,4-3 0 0 0,-6 5 28 0 0,1-1 0 0 0,0 1 0 0 0,0 1 0 0 0,0 0 0 0 0,0 0-28 0 0,-1 2 37 0 0,-1 0 0 0 0,1 0 0 0 0,0 1-1 0 0,0-1 1 0 0,7 3-37 0 0,-7 0 46 0 0,0 0-1 0 0,-1 0 0 0 0,1 1 1 0 0,-1 0-1 0 0,7 4-45 0 0,-5-2 73 0 0,0 1-1 0 0,0 1 1 0 0,-1 0 0 0 0,7 6-73 0 0,-3 0 64 0 0,0 0 1 0 0,0 1 0 0 0,-1 3-65 0 0,6 4 51 0 0,11 21-51 0 0,11 24 15 0 0,0 7-51 0 0,4 11-399 0 0,0-1-7694 0 0,-9-15-1887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4:54.8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15 145 6447 0 0,'0'0'142'0'0,"0"0"22"0"0,0 0 13 0 0,-1-2-20 0 0,-2-3-50 0 0,-1 0 463 0 0,3 1-283 0 0,-2-7 917 0 0,2 9-833 0 0,1 2 117 0 0,0 0 21 0 0,0 0-98 0 0,0 0-408 0 0,0 0-114 0 0,0 0 28 0 0,0 0 151 0 0,0 0 70 0 0,0 0 12 0 0,1 2 9 0 0,3 7 32 0 0,-1 0-1 0 0,-1-1 1 0 0,1 1-1 0 0,0 8-190 0 0,3 40 620 0 0,-2-19-305 0 0,-2-8 66 0 0,-1 0 0 0 0,-2 6-381 0 0,0 1 270 0 0,-2 74 242 0 0,0-36-377 0 0,1-25-103 0 0,0 7 53 0 0,2 0-1 0 0,5 33-84 0 0,1-7 39 0 0,-2-20-14 0 0,1 45 7 0 0,0 0 0 0 0,-1 2 124 0 0,-3-96-97 0 0,-1-4 8 0 0,0-7 3 0 0,0-3 2 0 0,0-1-66 0 0,-1 0 0 0 0,1 0 0 0 0,0 1 0 0 0,0-1 0 0 0,0 0 0 0 0,-1 1 0 0 0,1-1 0 0 0,0 0 0 0 0,-1 1 0 0 0,1-1 0 0 0,-1 0-1 0 0,1 1-5 0 0,-3-4 1 0 0,0-6 9 0 0,1 1 0 0 0,-1-1-1 0 0,1 1 1 0 0,1-1 0 0 0,0 0 0 0 0,0-10-10 0 0,0 3 5 0 0,-1-47 21 0 0,3 0 0 0 0,2-3-26 0 0,1-7 12 0 0,15-236-12 0 0,-19 306 0 0 0,24-245 0 0 0,-24 249 0 0 0,3-29 0 0 0,21-158 0 0 0,-18 134 0 0 0,-6 52 0 0 0,0 1 0 0 0,0 0 0 0 0,0 0 0 0 0,0-1 0 0 0,0 1 0 0 0,0 0 0 0 0,0-1 0 0 0,0 1 0 0 0,0 0 0 0 0,0 0 0 0 0,0-1 0 0 0,0 1 0 0 0,0 0 0 0 0,0 0 0 0 0,0-1 0 0 0,1 1 0 0 0,-1 0 0 0 0,0 0 0 0 0,0-1 0 0 0,0 1 0 0 0,1 0 0 0 0,-1 0 0 0 0,0 0 0 0 0,0-1 0 0 0,0 1 0 0 0,1 0 0 0 0,-1 0 0 0 0,0 0 0 0 0,1 0 0 0 0,-1 1 0 0 0,1 0 0 0 0,0 0 0 0 0,0 0 0 0 0,0 0 0 0 0,0 0 0 0 0,-1 0 0 0 0,1 0 0 0 0,0 1 0 0 0,-1-1 0 0 0,1 0 0 0 0,-1 1 0 0 0,0-1 0 0 0,1 0 0 0 0,-1 1 0 0 0,0-1 0 0 0,5 29 0 0 0,-4-29 0 0 0,5 49 76 0 0,-3 1-1 0 0,-1 20-75 0 0,-8 102 246 0 0,2-103-189 0 0,-10 157 536 0 0,4-85-297 0 0,-1-18-114 0 0,3-43-171 0 0,-4 16 117 0 0,11-94-64 0 0,0-5-10 0 0,-2-1-50 0 0,0 0 0 0 0,1 0 0 0 0,0 0 1 0 0,-1-1-1 0 0,1 1 0 0 0,0-1 0 0 0,1 1 1 0 0,-1-1-1 0 0,1 0 0 0 0,0 0 0 0 0,-1-2-4 0 0,0-6 10 0 0,0 0-1 0 0,0-1 0 0 0,1-2-9 0 0,-2-72 0 0 0,4-21 0 0 0,10-86 0 0 0,-2 53 0 0 0,-6 60 0 0 0,7-93 0 0 0,0 42-7 0 0,4-26-58 0 0,-13 141 70 0 0,0 6-21 0 0,1 0 0 0 0,-1 1 0 0 0,2-1 0 0 0,-1 1 1 0 0,3-5 15 0 0,-4 14-56 0 0,0 2-8 0 0,3 3 53 0 0,-1 1 1 0 0,1-1-1 0 0,-1 1 1 0 0,0 0-1 0 0,-1-1 1 0 0,1 1 0 0 0,-1 0-1 0 0,0 1 1 0 0,0-1-1 0 0,-1 0 1 0 0,1 4 10 0 0,2 13-22 0 0,-1-1 0 0 0,0 10 22 0 0,-2-17 1 0 0,1 35-1 0 0,-4 44 0 0 0,0-13 108 0 0,2-30-21 0 0,-9 343 536 0 0,0-270-395 0 0,-28 270 249 0 0,30-340-428 0 0,2-9 19 0 0,-6 20-68 0 0,10-60 64 0 0,-3 3 0 0 0,4-7-63 0 0,0 0 0 0 0,-1 0 1 0 0,1 0-1 0 0,0 0 0 0 0,0 0 0 0 0,0 0 0 0 0,0 0 0 0 0,0 0 0 0 0,0 0 1 0 0,0 0-1 0 0,0 1 0 0 0,0-1 0 0 0,0 0 0 0 0,0 0 0 0 0,0 0 0 0 0,0 0 0 0 0,0 0 1 0 0,0 0-1 0 0,0 0 0 0 0,0 0 0 0 0,0 0 0 0 0,0 0 0 0 0,0 0 0 0 0,-1 0 0 0 0,1 0 1 0 0,0 0-1 0 0,0 0 0 0 0,0 0 0 0 0,0 0 0 0 0,0 0 0 0 0,0 0 0 0 0,0 0 1 0 0,0 0-1 0 0,0 0 0 0 0,0 0 0 0 0,0 0 0 0 0,0 0 0 0 0,0 0 0 0 0,0 0 0 0 0,-1 0 1 0 0,1 0-1 0 0,0 0 0 0 0,0 0 0 0 0,0 0 0 0 0,0 0 0 0 0,0 0 0 0 0,0 0 0 0 0,0 0 1 0 0,0 0-1 0 0,0 0 0 0 0,0 0 0 0 0,0-1 0 0 0,0 1 0 0 0,0 0 0 0 0,0 0 1 0 0,0 0-1 0 0,0 0 0 0 0,0 0 0 0 0,0 0-1 0 0,-3-2 12 0 0,1 0-1 0 0,-1-1 1 0 0,1 1 0 0 0,0-1 0 0 0,0 0-1 0 0,1 0 1 0 0,-1 1 0 0 0,0-1 0 0 0,1 0-1 0 0,0 0 1 0 0,-1 0 0 0 0,1-1 0 0 0,0 1-1 0 0,0-2-11 0 0,-2-11 41 0 0,0 0-1 0 0,1-8-40 0 0,1 13 0 0 0,-11-162 66 0 0,7-44-66 0 0,4 130 6 0 0,3-56-6 0 0,-1-7 0 0 0,6-10 0 0 0,-7 147 0 0 0,0 2 0 0 0,1 1 0 0 0,1-7 0 0 0,0 7-14 0 0,-1 9-16 0 0,0 3 1 0 0,5 15 9 0 0,-1 0-1 0 0,0 1 1 0 0,-2-1 0 0 0,2 13 20 0 0,4 77 154 0 0,-8-83-98 0 0,6 153 91 0 0,-1-40 72 0 0,-5 0-1 0 0,-10 58-218 0 0,6-148 352 0 0,-4-56-234 0 0,5 3-108 0 0,-1 1 0 0 0,1-1 0 0 0,0 0 0 0 0,0 0 0 0 0,1 0 0 0 0,-1-3-10 0 0,-4-41 69 0 0,4 31-60 0 0,-15-320-55 0 0,11 156 28 0 0,-1-47-18 0 0,7 117 0 0 0,6-3 36 0 0,-6 110-5 0 0,0 3-6 0 0,0 0 1 0 0,1 0-1 0 0,-1 0 1 0 0,1 0 0 0 0,-1 1-1 0 0,2-4 11 0 0,-2 6-1 0 0,0 0-1 0 0,0 0 1 0 0,0 0-1 0 0,0 0 1 0 0,0 0-1 0 0,0 0 1 0 0,0 0-1 0 0,1 0 1 0 0,-1 0-1 0 0,0 1 1 0 0,0-1-1 0 0,0 0 1 0 0,0 0-1 0 0,0 0 1 0 0,0 0-1 0 0,0 0 1 0 0,0 0-1 0 0,0 0 1 0 0,0 0-1 0 0,0 0 1 0 0,0 0-1 0 0,0 0 1 0 0,0 0-1 0 0,0 0 1 0 0,0 0-1 0 0,0 0 1 0 0,0 0-1 0 0,1 0 1 0 0,-1 0-1 0 0,0 0 1 0 0,0 0-1 0 0,0 0 1 0 0,0 0-1 0 0,0 0 1 0 0,0 0-1 0 0,0 0 1 0 0,0 0-1 0 0,0 0 1 0 0,0 0-1 0 0,0 0 1 0 0,0 0-1 0 0,0 0 1 0 0,0 0-1 0 0,0 0 1 0 0,0-1-1 0 0,0 1 1 0 0,0 0-1 0 0,0 0 1 0 0,1 0-1 0 0,-1 0 0 0 0,0 0 1 0 0,0 0-1 0 0,0 0 1 0 0,0 0-1 0 0,0 0 3 0 0,4 6-15 0 0,0-1 0 0 0,0 1 0 0 0,-1 0 0 0 0,0 0 0 0 0,0 0 0 0 0,0 1 0 0 0,-1-1 0 0 0,0 1 0 0 0,1 5 14 0 0,3 16-34 0 0,1 24 34 0 0,-4-23 6 0 0,12 148-6 0 0,-9-93 11 0 0,-1 34 39 0 0,-6 13-50 0 0,0-99 3 0 0,-8 235 115 0 0,6-235-61 0 0,-4 14-57 0 0,-2 17 71 0 0,7-43-29 0 0,-1-1 1 0 0,-3 8-43 0 0,5-25 53 0 0,0-4 1 0 0,-3-5-49 0 0,0-1 1 0 0,1 0-1 0 0,0 1 1 0 0,0-1-1 0 0,1-1 1 0 0,0 1-1 0 0,0-1-5 0 0,-4-23 33 0 0,2-8-33 0 0,1 17 3 0 0,-7-89-63 0 0,5-31 60 0 0,6-113-67 0 0,-1 235 66 0 0,3-85-25 0 0,5 0-1 0 0,8-27 27 0 0,-15 126-8 0 0,4-15-5 0 0,-4 20-10 0 0,0 4-8 0 0,3 7 10 0 0,0 1 0 0 0,-1-1-1 0 0,0 1 1 0 0,-1 0 0 0 0,0 0 0 0 0,0 0 21 0 0,5 64-63 0 0,-7-65 61 0 0,2 67 7 0 0,-5 44-5 0 0,0-48 69 0 0,-12 299 617 0 0,11-291-510 0 0,2-55-50 0 0,2-8-31 0 0,0-14-74 0 0,0-3-18 0 0,0 0 0 0 0,0 0 0 0 0,0-1 1 0 0,0 1-1 0 0,0 0 0 0 0,0 0 0 0 0,0 0 1 0 0,0-1-1 0 0,0 1 0 0 0,1 0 0 0 0,-1 0 1 0 0,0 0-1 0 0,0-1 0 0 0,0 1 1 0 0,0 0-1 0 0,0 0 0 0 0,0 0 0 0 0,1 0 1 0 0,-1-1-1 0 0,0 1 0 0 0,0 0 0 0 0,0 0 1 0 0,0 0-1 0 0,1 0 0 0 0,-1 0 0 0 0,0 0-3 0 0,1-1-15 0 0,-1 1-1 0 0,1 0 0 0 0,-1-1 0 0 0,0 1 0 0 0,1-1 0 0 0,-1 1 0 0 0,1 0 0 0 0,-1-1 1 0 0,0 1-1 0 0,1-1 0 0 0,-1 1 0 0 0,0-1 0 0 0,1 0 0 0 0,-1 1 16 0 0,3-6-141 0 0,3-7-1167 0 0,-4 3-3421 0 0,-1-1-1749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11.49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115 156 8287 0 0,'0'0'191'0'0,"0"0"26"0"0,0 0 9 0 0,0-2-34 0 0,1-19-154 0 0,0-2 38 0 0,-1 21 312 0 0,0 2 110 0 0,0-2 12 0 0,2-1-272 0 0,2-26 575 0 0,-2 21 27 0 0,-1 7-683 0 0,0-1 286 0 0,-1 2-222 0 0,0 0 166 0 0,0 0 101 0 0,0 0 21 0 0,0 0-66 0 0,0 3-294 0 0,6 37 539 0 0,-2 0 0 0 0,-1 0 0 0 0,-3 9-688 0 0,0-30-3 0 0,-2 1 0 0 0,-1 2 3 0 0,-2 26 449 0 0,-8 210 1156 0 0,10-237-1605 0 0,2-17 0 0 0,1-1 0 0 0,-1 0 0 0 0,1 1 0 0 0,0-1 0 0 0,0 1 0 0 0,0-1 0 0 0,0 1 0 0 0,0-1 0 0 0,1 1 0 0 0,0 0 0 0 0,-1-2 0 0 0,1-1 0 0 0,-1 1 0 0 0,0-1 0 0 0,1 1 0 0 0,0-1 0 0 0,-1 1 0 0 0,1-1 0 0 0,0 0 0 0 0,0 1 0 0 0,-1-1 0 0 0,2 1 0 0 0,0 1 0 0 0,2 13 0 0 0,-1-4 0 0 0,-4 0 0 0 0,1 2 0 0 0,-1-1 0 0 0,2-2 72 0 0,-1-9 299 0 0,0-2 117 0 0,0 0 21 0 0,-1-6 65 0 0,-2 2-589 0 0,0-14 64 0 0,1-14-249 0 0,1-1-1 0 0,3-28 201 0 0,3 19-1174 0 0,3-14 1174 0 0,3-14 969 0 0,-1-1-310 0 0,7-14-659 0 0,20-71-69 0 0,-35 149 85 0 0,7-23-16 0 0,-5 15 0 0 0,0 0 0 0 0,2-14 0 0 0,-4 16 0 0 0,2 2 0 0 0,0 3 0 0 0,-3 8 0 0 0,-1 0 0 0 0,0 1 0 0 0,1-1 0 0 0,-1 0 0 0 0,0 1 0 0 0,1-1 0 0 0,-1 0 0 0 0,0 1 0 0 0,0-1 0 0 0,1 0 0 0 0,-1 1 0 0 0,0-1 0 0 0,0 1 0 0 0,0-1 0 0 0,1 0 0 0 0,-1 1 0 0 0,0-1 0 0 0,0 1 0 0 0,3 7 0 0 0,-1 1 0 0 0,0 0 0 0 0,0-1 0 0 0,0 1 0 0 0,-1 0 0 0 0,-1 5 0 0 0,0 14 0 0 0,-1 13 0 0 0,-8 42 0 0 0,-7 21 0 0 0,9-62 0 0 0,1 0 0 0 0,-15 78 0 0 0,2 6 0 0 0,5-20 0 0 0,6-62 0 0 0,2-3 0 0 0,-3 0 0 0 0,0 4 0 0 0,-1 19 0 0 0,3-20 0 0 0,6-30 0 0 0,2-6 0 0 0,0-9 0 0 0,0-6 0 0 0,-2-22 0 0 0,2 0 0 0 0,1-1 0 0 0,3-7 0 0 0,0 0 0 0 0,-1-30 0 0 0,-4-6 0 0 0,1-116 0 0 0,0 175 0 0 0,0 1 0 0 0,1-2 0 0 0,1 1 0 0 0,-1-14 0 0 0,-1 5 0 0 0,1-1 0 0 0,2-5 0 0 0,-2 9 0 0 0,0 1 0 0 0,-1-1 0 0 0,-2-7 0 0 0,1-1 0 0 0,0 21 0 0 0,2 8 0 0 0,2 5 0 0 0,-4-5 0 0 0,2 5 0 0 0,0 1 0 0 0,0 0 0 0 0,-1 0 0 0 0,1 0 0 0 0,-2 0 0 0 0,1 4 0 0 0,0 15 0 0 0,-2 4 0 0 0,0-15 0 0 0,-17 212 0 0 0,9-145 0 0 0,-15 124 0 0 0,10-127 466 0 0,-2-1-1 0 0,-14 32-465 0 0,26-95 952 0 0,1-10-807 0 0,1-6-113 0 0,0-5-53 0 0,2 6 30 0 0,-2-8-9 0 0,1 0 0 0 0,0 0 0 0 0,0 0 0 0 0,1 1 0 0 0,0-1 0 0 0,1 0 0 0 0,1-5 0 0 0,0-14 0 0 0,1-36 0 0 0,0 19 0 0 0,-1-10 0 0 0,-2-152 0 0 0,1 82 0 0 0,-1 66 0 0 0,1 0 0 0 0,-2 1 0 0 0,-4-4 0 0 0,4 49 0 0 0,3 4 0 0 0,-1 9 0 0 0,-1 0 0 0 0,1 0 0 0 0,-1 0 0 0 0,0 0 0 0 0,0 0 0 0 0,1 0 0 0 0,-1 0 0 0 0,0 0 0 0 0,0 0 0 0 0,0 0 0 0 0,0 1 0 0 0,0-1 0 0 0,0 0 0 0 0,-1 0 0 0 0,0 21 0 0 0,1-20 0 0 0,-2 13 0 0 0,-3 53 0 0 0,0 6 0 0 0,-7 24 0 0 0,-3 24 0 0 0,2 100 0 0 0,11-185 0 0 0,2 11 0 0 0,0-27 0 0 0,0 0 0 0 0,-2 3 0 0 0,1-19 0 0 0,1 1 0 0 0,0-1 0 0 0,0 1 0 0 0,0-1 0 0 0,1 3 0 0 0,-1-7 0 0 0,0 0 0 0 0,0-1 0 0 0,0 1 0 0 0,0 0 0 0 0,0-1 0 0 0,1 1 0 0 0,-1-1 0 0 0,0 1 0 0 0,0 0 0 0 0,1-1 0 0 0,-1 1 0 0 0,0-1 0 0 0,1 1 0 0 0,-1 0 0 0 0,1-1 0 0 0,-1 0 0 0 0,1-1 0 0 0,-1 1 0 0 0,0 0 0 0 0,1 0 0 0 0,-1-1 0 0 0,0 1 0 0 0,1 0 0 0 0,-1 0 0 0 0,0-1 0 0 0,0 1 0 0 0,1 0 0 0 0,-1-1 0 0 0,0 1 0 0 0,0 0 0 0 0,1-1 0 0 0,-1 1 0 0 0,0-1 0 0 0,0 1 0 0 0,0-1 0 0 0,4-6 0 0 0,-1 0 0 0 0,-1 0 0 0 0,1-1 0 0 0,-1 0 0 0 0,-1 1 0 0 0,1-4 0 0 0,2-7 0 0 0,-2 1 0 0 0,0 0 0 0 0,-1-1 0 0 0,-1 1 0 0 0,-1 0 0 0 0,0-4 0 0 0,0 3 0 0 0,-11-336 0 0 0,8 196 0 0 0,1 64 0 0 0,4-5 0 0 0,0 94 0 0 0,-1 1 0 0 0,1-1 0 0 0,-1 1 0 0 0,1 0 0 0 0,1-2 0 0 0,2-4 0 0 0,-4 10 0 0 0,0-1 0 0 0,0 1 0 0 0,0 0 0 0 0,0-1 0 0 0,1 1 0 0 0,-1 0 0 0 0,0-1 0 0 0,0 1 0 0 0,1 0 0 0 0,-1-1 0 0 0,0 1 0 0 0,0 0 0 0 0,1-1 0 0 0,-1 1 0 0 0,0 0 0 0 0,1 0 0 0 0,-1-1 0 0 0,1 1 0 0 0,-1 0 0 0 0,0 0 0 0 0,1 0 0 0 0,0 0 0 0 0,0 1 0 0 0,0-1 0 0 0,0 1 0 0 0,0-1 0 0 0,0 1 0 0 0,0 0 0 0 0,0-1 0 0 0,0 1 0 0 0,0 0 0 0 0,0 0 0 0 0,0 0 0 0 0,0 0 0 0 0,-1 0 0 0 0,1 0 0 0 0,0 0 0 0 0,-1 0 0 0 0,1 1 0 0 0,11 20 0 0 0,-7-11 0 0 0,-1 1 0 0 0,0 0 0 0 0,0 0 0 0 0,1 12 0 0 0,5 51 0 0 0,-6-39 0 0 0,0 17 0 0 0,-1 0 0 0 0,-4 20 0 0 0,3-22 0 0 0,-1-27 0 0 0,-2 14 0 0 0,1-26 0 0 0,-2 20 0 0 0,1-1 0 0 0,2 4 0 0 0,0 5 0 0 0,-3 24 0 0 0,0-22 0 0 0,3 12 0 0 0,0-26 0 0 0,-1-23 0 0 0,0-9 0 0 0,-1-10 0 0 0,-1-2 0 0 0,1 0 0 0 0,1 0 0 0 0,1-11 0 0 0,0 12 0 0 0,1-33 0 0 0,1-112 0 0 0,-3 136 0 0 0,2-1 0 0 0,1 0 0 0 0,1-36 0 0 0,0-6 0 0 0,-1 23 0 0 0,-2-10 0 0 0,-1 31 0 0 0,4-22 0 0 0,-2 26 0 0 0,-2 14 0 0 0,0-1 0 0 0,-1 0 0 0 0,1 1 0 0 0,-1-1 0 0 0,0 1 0 0 0,-1-3 0 0 0,1 3 0 0 0,-1-1 0 0 0,1 1 0 0 0,1-1 0 0 0,-1 0 0 0 0,1-2 0 0 0,3-5 0 0 0,-1 8 0 0 0,0 7 0 0 0,-1 6 0 0 0,1 19 0 0 0,-2 1 0 0 0,-1 0 0 0 0,-1 5 0 0 0,-2 45 0 0 0,2-35 0 0 0,-2 0 0 0 0,-4 13 0 0 0,8-54 0 0 0,-2 15 0 0 0,2-1 0 0 0,0 14 0 0 0,0-12 0 0 0,0 0 0 0 0,-2 4 0 0 0,-15 100 0 0 0,7 10 0 0 0,7 28 0 0 0,-3-224 0 0 0,4 23 0 0 0,0 15 0 0 0,1-14 0 0 0,1 5 0 0 0,5-106 0 0 0,-3 11 0 0 0,-2 47 0 0 0,-2-10 0 0 0,0 14 0 0 0,-3-62 0 0 0,5 123 0 0 0,0-1 0 0 0,0-1 0 0 0,2 1 0 0 0,2-8 0 0 0,-4 27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0,3 9 0 0 0,1 12 0 0 0,-1 47 0 0 0,-3 12 0 0 0,-12 151 0 0 0,9-152 0 0 0,1-6 0 0 0,-1 2 0 0 0,-1 11 0 0 0,3-81 0 0 0,1-14 0 0 0,0-15 0 0 0,2-5 0 0 0,2-2 0 0 0,-1 9 0 0 0,-1 1 0 0 0,0-17 0 0 0,-2 13 0 0 0,3-20 0 0 0,0 19 0 0 0,-2-19 0 0 0,-2-133 0 0 0,-3 190 0 0 0,-2 14 0 0 0,0 23 0 0 0,1 36 0 0 0,-6 80 0 0 0,4-89 0 0 0,6-60 0 0 0,0 5 0 0 0,0 14 0 0 0,2-30 0 0 0,1-11 0 0 0,2-10 0 0 0,1-7 0 0 0,-3 17 0 0 0,0-2 0 0 0,-1 1 0 0 0,0-3 0 0 0,0-1 0 0 0,1-1 0 0 0,2-5 0 0 0,-2 6 0 0 0,0 0 0 0 0,0-8 0 0 0,1-30 0 0 0,5-17 0 0 0,-8 61 0 0 0,1 0 0 0 0,-1-1 0 0 0,0 1 0 0 0,0 0 0 0 0,0-1 0 0 0,-1-29 0 0 0,0-12 0 0 0,1 38-64 0 0,-1 7-273 0 0,1 2-138 0 0,0 0-33 0 0,0 0 66 0 0,1 2 292 0 0,7 12 130 0 0,-7-9 1 0 0,-1 0-30 0 0,19 41-2343 0 0,-19-46 2371 0 0,0 0 0 0 0,0 0-1 0 0,0 1 1 0 0,0-1 0 0 0,0 0-1 0 0,0 0 1 0 0,0 0 0 0 0,0 0-1 0 0,0 1 1 0 0,0-1 0 0 0,0 0-1 0 0,1 0 1 0 0,-1 0 0 0 0,0 0-1 0 0,0 1 1 0 0,0-1 0 0 0,0 0-1 0 0,0 0 1 0 0,1 0 0 0 0,-1 0-1 0 0,0 0 1 0 0,0 0 0 0 0,0 0-1 0 0,1 1 22 0 0,0-1-64 0 0,0 1-327 0 0,1 0 0 0 0,-1 0 0 0 0,0 0 0 0 0,0 0 0 0 0,1 0 0 0 0,-1 0 0 0 0,0 0 0 0 0,0 0 0 0 0,0 0 0 0 0,0 0 0 0 0,0 1 0 0 0,0-1 0 0 0,0 0 0 0 0,-1 1 391 0 0,0-1-432 0 0,0 0 0 0 0,0-1 0 0 0,0 1 0 0 0,0 0 1 0 0,0-1-1 0 0,0 1 0 0 0,0 0 0 0 0,-1 0 1 0 0,1-1-1 0 0,0 1 0 0 0,0-1 0 0 0,-1 1 0 0 0,1 0 432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15.8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169 150 6447 0 0,'0'0'142'0'0,"0"0"22"0"0,0 0 13 0 0,-2 0-20 0 0,-12 1 68 0 0,10-2-88 0 0,2 0-11 0 0,0 0 365 0 0,2 1 18 0 0,-2-1-66 0 0,-5-4-294 0 0,-5-5-130 0 0,10 7-19 0 0,1 0-3 0 0,-5-6 3 0 0,0-10 443 0 0,5 17-275 0 0,0-1-1 0 0,0 1 1 0 0,1-1 0 0 0,-1 1 0 0 0,1-1-1 0 0,-1 1 1 0 0,1-1 0 0 0,0 0-1 0 0,0 1 1 0 0,1-3-168 0 0,-1-1-72 0 0,0-6 72 0 0,3 1 0 0 0,5-21 1440 0 0,-8 31-997 0 0,0 1-222 0 0,0 0 166 0 0,0 0 101 0 0,0 0 21 0 0,0 0-66 0 0,1 2-222 0 0,2 12 424 0 0,-1 1-1 0 0,0 0 1 0 0,-1 13-645 0 0,-2 48 58 0 0,-5 25-58 0 0,6-87 0 0 0,3 13 443 0 0,-3-25 45 0 0,0-2 21 0 0,0 0-66 0 0,-1 2-294 0 0,1-2-149 0 0,0 1 1 0 0,0-1 0 0 0,0 0 0 0 0,0 1-1 0 0,0-1 1 0 0,0 0 0 0 0,0 1 0 0 0,-1-1 0 0 0,1 0-1 0 0,0 1 1 0 0,0-1 0 0 0,0 0 0 0 0,0 0 0 0 0,-1 1-1 0 0,1-1 1 0 0,0 0 0 0 0,0 0 0 0 0,-1 1 0 0 0,1-1-1 0 0,0 0 1 0 0,-1 0-1 0 0,1 0 0 0 0,-1 0 0 0 0,1 0 0 0 0,-1 0 0 0 0,0 0 0 0 0,1-1 0 0 0,-1 1 0 0 0,1 0 0 0 0,-1 0 0 0 0,1-1 0 0 0,-1 1 0 0 0,1 0 0 0 0,-1-1 0 0 0,1 1 0 0 0,0 0 0 0 0,-1-1 0 0 0,1 1 0 0 0,-1-1 0 0 0,-5-9 0 0 0,2-2 0 0 0,0 0 0 0 0,2-1 0 0 0,0 1 0 0 0,0-1 0 0 0,0-6 0 0 0,0-6 0 0 0,1-28 0 0 0,1 49 0 0 0,-1-16 0 0 0,2 13 0 0 0,1 8 0 0 0,3 5 0 0 0,-5-6 0 0 0,2 4 0 0 0,0-1 0 0 0,0 1 0 0 0,-1 0 0 0 0,1 0 0 0 0,-1 0 0 0 0,0 0 0 0 0,0 0 0 0 0,0 0 0 0 0,0 1 0 0 0,-1 3 0 0 0,1 7 0 0 0,-1 1 0 0 0,-2 6 0 0 0,0 13 0 0 0,0 22 14 0 0,-2 0 0 0 0,-5 9-14 0 0,5-34 44 0 0,4-30 327 0 0,0-2 117 0 0,-6-8 464 0 0,4 3-930 0 0,0 0 1 0 0,0 0 0 0 0,0 1-1 0 0,1-1 1 0 0,0 0-1 0 0,0 0 1 0 0,0-1-1 0 0,1-1-22 0 0,-1-12-28 0 0,2-12 28 0 0,-1 7 13 0 0,0 5-13 0 0,0 4 0 0 0,0 1 0 0 0,2-9 0 0 0,-1-5 0 0 0,-1 20 0 0 0,1 0 0 0 0,0 0 0 0 0,1-5 0 0 0,17-61 0 0 0,-19 73 0 0 0,0 1 0 0 0,0-1 0 0 0,0 1 0 0 0,0 0 0 0 0,0-1 0 0 0,0 1 0 0 0,1 0 0 0 0,-1-1 0 0 0,0 1 0 0 0,0 0 0 0 0,0-1 0 0 0,0 1 0 0 0,1 0 0 0 0,-1-1 0 0 0,0 1 0 0 0,0 0 0 0 0,1-1 0 0 0,-1 1 0 0 0,0 0 0 0 0,0 0 0 0 0,1-1 0 0 0,-1 2 0 0 0,1-1 0 0 0,-1 0 0 0 0,1 1 0 0 0,-1-1 0 0 0,1 1 0 0 0,-1-1 0 0 0,1 1 0 0 0,-1-1 0 0 0,1 1 0 0 0,-1-1 0 0 0,0 1 0 0 0,1-1 0 0 0,-1 1 0 0 0,0-1 0 0 0,0 1 0 0 0,1 0 0 0 0,2 5 0 0 0,-1 0 0 0 0,0 1 0 0 0,1-1 0 0 0,-2 1 0 0 0,1 0 0 0 0,-1-1 0 0 0,0 1 0 0 0,-1 0 0 0 0,1 0 0 0 0,-2 0 0 0 0,1-1 0 0 0,-1 2 0 0 0,-4 96 0 0 0,-1 11 0 0 0,5-105 0 0 0,-1 0 0 0 0,0-1 0 0 0,-1 1 0 0 0,0-1 0 0 0,-4 9 0 0 0,0-6 0 0 0,7-12 0 0 0,0 1 0 0 0,-1-1 0 0 0,1 1 0 0 0,-1-1 0 0 0,1 0 0 0 0,-1 1 0 0 0,0-1 0 0 0,1 1 0 0 0,-1-1 0 0 0,1 0 0 0 0,-1 0 0 0 0,1 1 0 0 0,-1-1 0 0 0,0 0 0 0 0,1 0 0 0 0,-1 0 0 0 0,0 0 0 0 0,-1 0 0 0 0,1-1 0 0 0,-1 1 0 0 0,1-1 0 0 0,-1 1 0 0 0,1-1 0 0 0,-1 0 0 0 0,1 1 0 0 0,-1-1 0 0 0,1 0 0 0 0,0 0 0 0 0,0 0 0 0 0,-1 0 0 0 0,1 0 0 0 0,0-1 0 0 0,0 1 0 0 0,0 0 0 0 0,0 0 0 0 0,0-1 0 0 0,0 1 0 0 0,0-1 0 0 0,-1-3 0 0 0,-1 0 0 0 0,1 1 0 0 0,0-1 0 0 0,0 0 0 0 0,-1-5 0 0 0,0-5 0 0 0,1 1 0 0 0,1-1 0 0 0,1 0 0 0 0,0-10 0 0 0,0-14 0 0 0,-1 8 0 0 0,3-20 0 0 0,-1 39 0 0 0,0 1 0 0 0,1-1 0 0 0,1 0 0 0 0,0 1 0 0 0,4-11 0 0 0,-6 18 0 0 0,0 2 0 0 0,-1 0 0 0 0,1 0 0 0 0,-1 0 0 0 0,1 0 0 0 0,0 1 0 0 0,0-1 0 0 0,0 0 0 0 0,1-1 0 0 0,5-8 0 0 0,-6 11 0 0 0,-1-1 0 0 0,1 1 0 0 0,-1-1 0 0 0,1 1 0 0 0,-1-1 0 0 0,1 1 0 0 0,-1 0 0 0 0,1-1 0 0 0,-1 1 0 0 0,1 0 0 0 0,-1-1 0 0 0,1 1 0 0 0,-1 0 0 0 0,1 0 0 0 0,0 0 0 0 0,-1-1 0 0 0,1 1 0 0 0,0 0 0 0 0,0 0 0 0 0,1 1 0 0 0,-1-1 0 0 0,0 1 0 0 0,1-1 0 0 0,-1 1 0 0 0,1 0 0 0 0,-1-1 0 0 0,0 1 0 0 0,0 0 0 0 0,1 0 0 0 0,-1 0 0 0 0,0 0 0 0 0,0 0 0 0 0,0 0 0 0 0,0 0 0 0 0,0 1 0 0 0,0-1 0 0 0,0 0 0 0 0,0 0 0 0 0,-1 1 0 0 0,1-1 0 0 0,0 1 0 0 0,2 4 0 0 0,0 1 0 0 0,0 0 0 0 0,0 0 0 0 0,-1 1 0 0 0,0 0 0 0 0,0 1 0 0 0,-1-1 0 0 0,0 1 0 0 0,0-1 0 0 0,-1 1 0 0 0,-1 2 0 0 0,-1 19 0 0 0,-2 4 0 0 0,3-24 0 0 0,-2 10-82 0 0,2-5 475 0 0,-1 0 0 0 0,-1 0 0 0 0,0 0 0 0 0,-1-1 0 0 0,-2 4-393 0 0,4-15 149 0 0,-4 4-133 0 0,5-7-16 0 0,0 0 0 0 0,0 1 0 0 0,0-1 0 0 0,0 0 0 0 0,-1 0 0 0 0,1 0 0 0 0,0 0 0 0 0,0 0 0 0 0,0 0 0 0 0,0 0 0 0 0,0 0 0 0 0,0 0 0 0 0,0-1 0 0 0,0 1 0 0 0,0 0 0 0 0,0-1 0 0 0,0 1 0 0 0,0-1 0 0 0,0 1 0 0 0,0-1 0 0 0,0 1 0 0 0,0-1 0 0 0,0 0 0 0 0,0 1 0 0 0,0-1 0 0 0,1 0 0 0 0,-1 0 0 0 0,0 0 0 0 0,-2-2 0 0 0,0-1 0 0 0,0 1 0 0 0,1-1 0 0 0,-1 1 0 0 0,1-1 0 0 0,-2-4 0 0 0,-1-6 0 0 0,0-1 0 0 0,1 0 0 0 0,0-1 0 0 0,2 1 0 0 0,-1-1 0 0 0,2 1 0 0 0,0-3 0 0 0,0 2 0 0 0,2 0 0 0 0,0 0 0 0 0,0 0 0 0 0,1 0 0 0 0,1 0 0 0 0,1-1 0 0 0,-1 8 0 0 0,1 0 0 0 0,-1 0 0 0 0,2 1 0 0 0,-1-1 0 0 0,1 1 0 0 0,5-6 0 0 0,-2 4 0 0 0,2 2 0 0 0,3 4 0 0 0,-10 4-53 0 0,0-1-1 0 0,0 1 1 0 0,0 0-1 0 0,0 1 1 0 0,-1-1-1 0 0,1 0 1 0 0,0 1-1 0 0,0 0 1 0 0,0 0-1 0 0,0 0 1 0 0,0 0-1 0 0,-1 0 1 0 0,1 0-1 0 0,0 1 54 0 0,2 1-175 0 0,-1 0 0 0 0,0 0-1 0 0,1 0 1 0 0,-2 1 0 0 0,1-1-1 0 0,0 1 1 0 0,2 4 175 0 0,-4-6-2 0 0,0 1 0 0 0,-1 0 0 0 0,1 0 0 0 0,-1 0 0 0 0,0 0 0 0 0,0 0 0 0 0,0 1-1 0 0,0 0 3 0 0,3 10 65 0 0,-2-5 148 0 0,1 0-1 0 0,-2 0 0 0 0,1 1 1 0 0,-1-1-1 0 0,0 0 1 0 0,-1 0-1 0 0,0 1 1 0 0,-1-1-1 0 0,0 4-212 0 0,-2 9-262 0 0,-1-1-1 0 0,-6 21 263 0 0,2-13-843 0 0,7-24 954 0 0,0 0 0 0 0,0-1 0 0 0,-1 1-1 0 0,0 0 1 0 0,0-1 0 0 0,0 1 0 0 0,0-1-1 0 0,-1 0 1 0 0,1 0 0 0 0,-1 0 0 0 0,-1 1-111 0 0,-5 2 149 0 0,8-6-148 0 0,0-1-1 0 0,0 0 1 0 0,-1 0 0 0 0,1 0-1 0 0,0 0 1 0 0,0 0-1 0 0,-1 0 1 0 0,1 0 0 0 0,0 0-1 0 0,-1 0 1 0 0,1 0 0 0 0,0-1-1 0 0,0 1 1 0 0,0-1-1 0 0,-1 1 1 0 0,1-1 0 0 0,0 1-1 0 0,0-1 1 0 0,0 0 0 0 0,0 1-1 0 0,0-1 1 0 0,0 0-1 0 0,0 0 1 0 0,0 0 0 0 0,0 0-1 0 0,0 0 1 0 0,1 0 0 0 0,-1 0-1 0 0,-2-3-1 0 0,0 1 1 0 0,0-1 0 0 0,1 0 0 0 0,0 0 0 0 0,-1-1-1 0 0,1 1 1 0 0,0-1 0 0 0,-4-15 0 0 0,1 0 0 0 0,1 0 0 0 0,1 0 0 0 0,0-1 0 0 0,2 1 0 0 0,0-1 0 0 0,1 1 0 0 0,2-1 0 0 0,2-15 0 0 0,-1 19-501 0 0,1 1 0 0 0,7-15 501 0 0,-7 18-382 0 0,-1 6 534 0 0,-1 1 0 0 0,1-1 0 0 0,1 1 0 0 0,-1-1 0 0 0,1 1 0 0 0,0 0 0 0 0,1 0 0 0 0,-1 1 0 0 0,4-3-152 0 0,-1 2 16 0 0,-6 5-16 0 0,-1 1 0 0 0,1-1 0 0 0,0 1 0 0 0,0 0 0 0 0,0-1 0 0 0,0 1 0 0 0,0 0 0 0 0,0-1 0 0 0,0 1 0 0 0,1 0 0 0 0,-1 0-6 0 0,0 0-1 0 0,0 0 1 0 0,0 0 0 0 0,0 0-1 0 0,0 1 1 0 0,0-1-1 0 0,1 0 1 0 0,-1 1 0 0 0,0-1-1 0 0,0 1 7 0 0,2 0-97 0 0,-1 1 0 0 0,1-1-1 0 0,-1 1 1 0 0,1 0 0 0 0,-1 0 0 0 0,0 0 0 0 0,1 1-1 0 0,-1-1 1 0 0,-1 0 0 0 0,1 1 0 0 0,0-1 0 0 0,0 2 97 0 0,0 0-107 0 0,1 0 1 0 0,-1 1-1 0 0,0 0 1 0 0,-1-1-1 0 0,1 1 1 0 0,-1 0-1 0 0,1 2 107 0 0,0 9 144 0 0,-1 0-1 0 0,0 0 0 0 0,-1 0 0 0 0,0 0 1 0 0,-2 1-1 0 0,-1 5-143 0 0,-6 60 1100 0 0,6-63-1095 0 0,-1 1 0 0 0,0-1 0 0 0,-2 2-5 0 0,0 0 1 0 0,4-13-1 0 0,-1 0 0 0 0,0 0 0 0 0,-1 0 0 0 0,1-1 0 0 0,-1 1 0 0 0,-3 3 0 0 0,-1-4 0 0 0,8-6 0 0 0,-1-1 0 0 0,1 0 0 0 0,-1 0 0 0 0,0 0 0 0 0,1 1 0 0 0,-1-1 0 0 0,1 0 0 0 0,-1 0 0 0 0,1 0 0 0 0,-1 0 0 0 0,1 0 0 0 0,-1 0 0 0 0,1 0 0 0 0,-1 0 0 0 0,0 0 0 0 0,1 0 0 0 0,-1-1 0 0 0,1 1 0 0 0,-2-1 0 0 0,0 0 0 0 0,1 0 0 0 0,-1 0 0 0 0,1 0 0 0 0,-1 0 0 0 0,1-1 0 0 0,0 1 0 0 0,0 0 0 0 0,-1-1 0 0 0,1 1 0 0 0,0-1 0 0 0,0 1 0 0 0,0-1 0 0 0,1 0 0 0 0,-1 1 0 0 0,0-1 0 0 0,1 0 0 0 0,-1 0 0 0 0,1 0 0 0 0,-1-1 0 0 0,-1-8 0 0 0,0 1 0 0 0,1-1 0 0 0,0-2 0 0 0,1 9 0 0 0,0-16 0 0 0,0 0 0 0 0,2 0 0 0 0,1-9 0 0 0,2-9 0 0 0,-1-6 0 0 0,7-22 0 0 0,-6 46 0 0 0,0 0 0 0 0,1 1 0 0 0,0 0 0 0 0,6-9 0 0 0,-4 13 0 0 0,1 4 0 0 0,-8 10 0 0 0,0 0 0 0 0,0 0 0 0 0,1 0 0 0 0,-1 1 0 0 0,0-1 0 0 0,1 0 0 0 0,-1 1 0 0 0,1-1 0 0 0,0 1-43 0 0,0-1 0 0 0,0 1-1 0 0,0-1 1 0 0,0 1 0 0 0,0 0 0 0 0,0 0-1 0 0,0 0 1 0 0,1 0 0 0 0,-1 0 0 0 0,0 1-1 0 0,0-1 1 0 0,0 0 0 0 0,0 1 0 0 0,0 0-1 0 0,0-1 1 0 0,-1 1 0 0 0,1 0-1 0 0,0 0 1 0 0,0 0 0 0 0,0 0 0 0 0,-1 1-1 0 0,1-1 1 0 0,-1 0 0 0 0,1 1 0 0 0,-1-1-1 0 0,1 1 1 0 0,-1-1 0 0 0,0 1 0 0 0,0 0-1 0 0,1-1 1 0 0,-1 1 0 0 0,-1 0 0 0 0,1 0-1 0 0,0 0 1 0 0,0 0 0 0 0,0 2 43 0 0,2 16 310 0 0,-2 0 1 0 0,0 1 0 0 0,0-1-1 0 0,-2 0 1 0 0,-3 16-311 0 0,1 3 4 0 0,2-15-4 0 0,-2 1 0 0 0,-1-1 0 0 0,-2 5 0 0 0,4-20 0 0 0,0-1 0 0 0,-1 1 0 0 0,0-1 0 0 0,-1 0 0 0 0,0 0 0 0 0,0 0 0 0 0,-1 0 0 0 0,0-1 0 0 0,0 1 0 0 0,-3 2 0 0 0,-3 0 0 0 0,1-4 0 0 0,-1-6 0 0 0,1-3 0 0 0,8 1 0 0 0,0 1 0 0 0,0-1 0 0 0,0 0 0 0 0,1 0 0 0 0,-1 1 0 0 0,0-1 0 0 0,1 0 0 0 0,-1-1 0 0 0,1 1 0 0 0,0 0 0 0 0,0 0 0 0 0,0 0 0 0 0,-1-1 0 0 0,-1-7 0 0 0,-1 0 0 0 0,0-6 0 0 0,3 12 0 0 0,-3-13 0 0 0,2 1 0 0 0,0-1 0 0 0,0-16 0 0 0,2 26 0 0 0,-1-1-8 0 0,1 0 0 0 0,0 0 0 0 0,1 0 0 0 0,0 0 0 0 0,0 0 0 0 0,1 0 0 0 0,0 0 0 0 0,2-5 8 0 0,-4 13-22 0 0,0 0-1 0 0,0-1 1 0 0,1 1-1 0 0,-1 0 1 0 0,0-1-1 0 0,0 1 1 0 0,0 0-1 0 0,0-1 1 0 0,1 1-1 0 0,-1 0 1 0 0,0-1-1 0 0,0 1 1 0 0,1 0-1 0 0,-1 0 1 0 0,0-1-1 0 0,0 1 1 0 0,1 0-1 0 0,-1 0 1 0 0,0 0-1 0 0,1-1 1 0 0,-1 1-1 0 0,0 0 1 0 0,1 0 22 0 0,-1 0-40 0 0,0 0-1 0 0,0 0 1 0 0,0 0 0 0 0,0 0 0 0 0,1 0 0 0 0,-1 0 0 0 0,0 0-1 0 0,0 0 1 0 0,0-1 0 0 0,0 1 0 0 0,0 0 0 0 0,0 0 0 0 0,1 0-1 0 0,-1 0 1 0 0,0 0 0 0 0,0 0 0 0 0,0 0 0 0 0,0-1 0 0 0,0 1-1 0 0,0 0 1 0 0,0 0 0 0 0,0 0 0 0 0,0 0 0 0 0,0 0 0 0 0,1-1-1 0 0,-1 1 1 0 0,0 0 0 0 0,0 0 0 0 0,0 0 0 0 0,0 0 0 0 0,0-1 39 0 0,2 3-148 0 0,1-1 148 0 0,0 1 0 0 0,1 0 1 0 0,-1 1-1 0 0,-1-1 0 0 0,1 0 0 0 0,0 1 0 0 0,-1 0 0 0 0,1 0 1 0 0,-1-1-1 0 0,0 1 0 0 0,0 1 0 0 0,0-1 0 0 0,0 0 0 0 0,0 0 1 0 0,-1 1-1 0 0,1-1 0 0 0,-1 1 0 0 0,0-1 0 0 0,0 2 1 0 0,0 2 0 0 0,0 0 0 0 0,0 0 0 0 0,-1 0 0 0 0,0 0 0 0 0,0 0 0 0 0,-1 0 0 0 0,0 0 0 0 0,0 3 0 0 0,-4 12 0 0 0,-8 21 0 0 0,2-14 0 0 0,4-15 0 0 0,6-12 59 0 0,0-1-1 0 0,0 0 0 0 0,0 0 1 0 0,-1 0-1 0 0,1 1 1 0 0,0-1-1 0 0,0-1 0 0 0,-1 1 1 0 0,1 0-1 0 0,-1 0 1 0 0,1 0-1 0 0,-1-1 0 0 0,1 1 1 0 0,-1-1-1 0 0,0 1-58 0 0,1-2 52 0 0,0 1 0 0 0,0 0 0 0 0,0 0 0 0 0,0-1 0 0 0,0 1 1 0 0,0 0-1 0 0,-1-1 0 0 0,1 1 0 0 0,0-1 0 0 0,0 0 0 0 0,0 1 0 0 0,1-1 0 0 0,-1 0 0 0 0,0 1 0 0 0,0-1 0 0 0,0 0 0 0 0,0 0 0 0 0,1 0 0 0 0,-1 0 0 0 0,0 0 0 0 0,1 0 1 0 0,-1 0-53 0 0,-1-3-6 0 0,0 1 0 0 0,0-1 0 0 0,1 0 0 0 0,-1 0 0 0 0,0-3 6 0 0,0-2-181 0 0,0-1 0 0 0,0 0 0 0 0,1 0 0 0 0,0 0 0 0 0,1 0 0 0 0,0 0 0 0 0,1 0-1 0 0,0 0 1 0 0,0 0 0 0 0,1 1 0 0 0,3-10 181 0 0,-1 6 0 0 0,0 4 0 0 0,-4 8-7 0 0,1 1-1 0 0,-1 0 1 0 0,1-1 0 0 0,-1 1-1 0 0,1 0 1 0 0,-1 0 0 0 0,0-1-1 0 0,1 1 1 0 0,-1 0-1 0 0,1 0 1 0 0,-1 0 0 0 0,1-1-1 0 0,0 1 1 0 0,-1 0 0 0 0,1 0-1 0 0,-1 0 1 0 0,1 0 0 0 0,-1 0-1 0 0,1 0 8 0 0,9 4-725 0 0,-7-1-246 0 0,2 8-42 0 0,-4 3-10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29.79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151 0 4607 0 0,'0'0'102'0'0,"-4"2"20"0"0,-12 7 6 0 0,16-9-124 0 0,0 0 0 0 0,-1 0 0 0 0,1 0-1 0 0,0 0 1 0 0,-1 1 0 0 0,1-1 0 0 0,0 0-1 0 0,-1 0 1 0 0,1 0 0 0 0,0 1 0 0 0,0-1-1 0 0,-1 0 1 0 0,1 0 0 0 0,0 1 0 0 0,0-1 0 0 0,-1 0-1 0 0,1 1 1 0 0,0-1 0 0 0,0 0 0 0 0,0 0-1 0 0,0 1 1 0 0,0-1 0 0 0,0 0 0 0 0,-1 1-1 0 0,1-1 1 0 0,0 0 0 0 0,0 1 0 0 0,0-1-1 0 0,0 1 1 0 0,0-1 0 0 0,0 0 0 0 0,0 1-4 0 0,0 0 7 0 0,-3 11 166 0 0,1-9-101 0 0,-1 1 614 0 0,-4 11 847 0 0,7-14-1021 0 0,0 9 443 0 0,-1 4-799 0 0,2-2-147 0 0,-1-9-9 0 0,11 57 1440 0 0,-7-40-848 0 0,-1-8-586 0 0,-1 0-1 0 0,-1 0 0 0 0,0 3-5 0 0,0 1 7 0 0,0-1-1 0 0,-2 1 1 0 0,0-1 0 0 0,-2 12-7 0 0,0 0 416 0 0,-7 43 347 0 0,-1 24 79 0 0,11-87-842 0 0,0 0 0 0 0,0-10 0 0 0,4-141 0 0 0,-2 76 0 0 0,3-14 0 0 0,0-33 0 0 0,-5 104 0 0 0,0 0 0 0 0,1 1 0 0 0,1-1 0 0 0,0 1 0 0 0,2-9 0 0 0,-4 18 0 0 0,0 1 0 0 0,0 0 0 0 0,1-1 0 0 0,-1 1 0 0 0,0 0 0 0 0,0-1 0 0 0,0 1 0 0 0,0 0 0 0 0,0-1 0 0 0,0 1 0 0 0,0 0 0 0 0,1 0 0 0 0,-1-1 0 0 0,0 1 0 0 0,0 0 0 0 0,0-1 0 0 0,1 1 0 0 0,-1 0 0 0 0,0 0 0 0 0,0 0 0 0 0,1-1 0 0 0,-1 1 0 0 0,1 1 0 0 0,-1-1 0 0 0,1 1 0 0 0,-1-1 0 0 0,1 1 0 0 0,-1-1 0 0 0,1 1 0 0 0,-1-1 0 0 0,1 1 0 0 0,-1 0 0 0 0,1-1 0 0 0,-1 1 0 0 0,0 0 0 0 0,1-1 0 0 0,-1 1 0 0 0,0 0 0 0 0,0 0 0 0 0,6 18 0 0 0,-3-12 0 0 0,1 7 217 0 0,-1 0-1 0 0,0 1 0 0 0,-1-1 1 0 0,1 12-217 0 0,-2 13 1017 0 0,-2 7-1017 0 0,-4 37 163 0 0,-1-17-161 0 0,5-30-2 0 0,-3 1 0 0 0,-1-1 0 0 0,-5 18 0 0 0,5-34 21 0 0,3-11 49 0 0,0 1 1 0 0,-1-1-1 0 0,0 0 0 0 0,0 0 1 0 0,-1 0-1 0 0,-1 0-70 0 0,4-8 488 0 0,1-1 21 0 0,0 0-66 0 0,-8-2-278 0 0,7 2-165 0 0,-1 0 0 0 0,1-1 0 0 0,0 0 0 0 0,-1 1 0 0 0,1-1 0 0 0,0 0 0 0 0,-1 0 0 0 0,1 1 0 0 0,0-1 0 0 0,0 0 0 0 0,0 0 0 0 0,0 0 0 0 0,0 0 0 0 0,0-1 0 0 0,0 1 0 0 0,0 0 0 0 0,1 0 0 0 0,-1 0 0 0 0,0-2 0 0 0,-1-2 0 0 0,0 0 0 0 0,1 0 0 0 0,-1 0 0 0 0,1-5 0 0 0,-3-6 0 0 0,-1-8 0 0 0,1 0 0 0 0,1 0 0 0 0,1 0 0 0 0,2-17 0 0 0,8-98 0 0 0,-8 133 0 0 0,2-9 0 0 0,4-16 0 0 0,-3 21 0 0 0,-3 10 0 0 0,0-1 0 0 0,0 1 0 0 0,1-1 0 0 0,-1 1 0 0 0,0-1 0 0 0,1 1 0 0 0,-1 0 0 0 0,0-1 0 0 0,1 1 0 0 0,-1-1 0 0 0,1 1 0 0 0,-1 0 0 0 0,0-1 0 0 0,1 1 0 0 0,0 0 0 0 0,0-1 0 0 0,0 1 0 0 0,0 0 0 0 0,0 0 0 0 0,0 0 0 0 0,0 0 0 0 0,0 0 0 0 0,0 1 0 0 0,1-1 0 0 0,-1 0 0 0 0,0 0 0 0 0,0 1 0 0 0,0-1 0 0 0,0 0 0 0 0,0 1 0 0 0,0-1 0 0 0,-1 1 0 0 0,1 0 0 0 0,0-1 0 0 0,0 1 0 0 0,0 0 0 0 0,0-1 0 0 0,-1 1 0 0 0,1 0 0 0 0,0 0 0 0 0,0 0 0 0 0,2 3 0 0 0,1 1 0 0 0,-1-1 0 0 0,0 0 0 0 0,1 4 0 0 0,2 5 0 0 0,0 1 0 0 0,-1-1 0 0 0,0 1 0 0 0,-2 0 0 0 0,1 1 0 0 0,-2-1 0 0 0,1 6 0 0 0,0 24 0 0 0,-1 33 0 0 0,-2-69 0 0 0,0 39 0 0 0,-3 5 0 0 0,2-38 0 0 0,-1 0 0 0 0,-1 0 0 0 0,0 0 0 0 0,-1 0 0 0 0,-4 11 0 0 0,-5-1 111 0 0,9-19 221 0 0,4-4-274 0 0,-1-1-1 0 0,0 0 1 0 0,1 1-1 0 0,-1-1 1 0 0,1 0-1 0 0,-1 0 1 0 0,0 1 0 0 0,1-1-1 0 0,-1 0 1 0 0,1 0-1 0 0,-1 0 1 0 0,0 0 0 0 0,1 0-1 0 0,-1 0 1 0 0,0 0-1 0 0,1 0 1 0 0,-1 0 0 0 0,0 0-1 0 0,1 0 1 0 0,-1 0-1 0 0,0-1 1 0 0,1 1 0 0 0,-1 0-1 0 0,1 0 1 0 0,-1-1-58 0 0,-1 0 15 0 0,0-1 0 0 0,0 1 0 0 0,0-1 0 0 0,1 0 0 0 0,-1 1 0 0 0,1-1 0 0 0,-1 0 0 0 0,1 0 0 0 0,-1 0 0 0 0,1 0 0 0 0,0 0 0 0 0,0-2-15 0 0,-2-2-5 0 0,0 0 0 0 0,1-1 0 0 0,-1-5 5 0 0,-2-17 0 0 0,0 0 0 0 0,2-1 0 0 0,1-28 0 0 0,4-15 0 0 0,3-2 0 0 0,-3 51 0 0 0,2 1 0 0 0,0-1 0 0 0,2 1 0 0 0,5-16 0 0 0,-10 36 0 0 0,0 0 0 0 0,0 1 0 0 0,1-1 0 0 0,-1 0 0 0 0,1 1 0 0 0,0-1 0 0 0,-1 1 0 0 0,1-1 0 0 0,0 1 0 0 0,2-2 0 0 0,3 0 0 0 0,2 5 0 0 0,-6 0 0 0 0,-1 1 0 0 0,1 0 0 0 0,-1-1 0 0 0,0 1 0 0 0,0 0 0 0 0,0 0 0 0 0,0 0 0 0 0,0 0 0 0 0,0 0 0 0 0,0 0 0 0 0,-1 1 0 0 0,1-1 0 0 0,-1 1 0 0 0,0-1 0 0 0,0 1 0 0 0,1-1 0 0 0,-1 1 0 0 0,3 9 0 0 0,-1 0 0 0 0,0-1 0 0 0,0 5 0 0 0,-2-14 0 0 0,2 18 0 0 0,-1-1 0 0 0,0 1 0 0 0,-2 0 0 0 0,0 2 0 0 0,-8 80 0 0 0,5-70 0 0 0,1-13 0 0 0,0-1 0 0 0,-2 1 0 0 0,0-1 0 0 0,-1 0 0 0 0,-5 10 0 0 0,9-25 0 0 0,0 0 0 0 0,-1 0 0 0 0,1-1 0 0 0,-1 1 0 0 0,0 0 0 0 0,0-1 0 0 0,0 1 0 0 0,0-1 0 0 0,-2 2 0 0 0,3-3 0 0 0,0-1 0 0 0,1 1 0 0 0,-1-1 0 0 0,0 1 0 0 0,0-1 0 0 0,1 1 0 0 0,-1-1 0 0 0,0 0 0 0 0,0 0 0 0 0,0 1 0 0 0,1-1 0 0 0,-1 0 0 0 0,0 0 0 0 0,0 0 0 0 0,0 0 0 0 0,0 0 0 0 0,0 0 0 0 0,1 0 0 0 0,-1 0 0 0 0,0 0 0 0 0,0 0 0 0 0,0 0 0 0 0,0-1 0 0 0,0 1 0 0 0,1 0 0 0 0,-1-1 0 0 0,0 1 0 0 0,0 0 0 0 0,1-1 0 0 0,-1 1 0 0 0,0-1 0 0 0,0 1 0 0 0,1-1 0 0 0,-1 0 0 0 0,1 1 0 0 0,-1-1 0 0 0,-2-3 0 0 0,0 0 0 0 0,1 0 0 0 0,-1 0 0 0 0,1 0 0 0 0,1-1 0 0 0,-1 1 0 0 0,0 0 0 0 0,1-1 0 0 0,0 0 0 0 0,1 4 0 0 0,-6-19 0 0 0,2-1 0 0 0,0 0 0 0 0,2 0 0 0 0,0-3 0 0 0,0-27 0 0 0,3-7 0 0 0,0 22 0 0 0,2 0 0 0 0,2 0 0 0 0,1 0 0 0 0,6-16 0 0 0,-10 46 0 0 0,-1 0 0 0 0,2 1 0 0 0,-1-1 0 0 0,1 1 0 0 0,0-1 0 0 0,-3 6 0 0 0,0-1 0 0 0,1 1 0 0 0,-1 0 0 0 0,0-1 0 0 0,0 1 0 0 0,1 0 0 0 0,-1-1 0 0 0,0 1 0 0 0,0 0 0 0 0,1 0 0 0 0,-1-1 0 0 0,0 1 0 0 0,1 0 0 0 0,-1 0 0 0 0,1-1 0 0 0,-1 1 0 0 0,1 0 0 0 0,-1 0 0 0 0,0 0 0 0 0,1 0 0 0 0,-1 0 0 0 0,1 0 0 0 0,-1 0 0 0 0,1 0 0 0 0,-1 0 0 0 0,1 0 0 0 0,-1 0 0 0 0,1 1 0 0 0,-1-1 0 0 0,0 0 0 0 0,1 0 0 0 0,-1 0 0 0 0,1 1 0 0 0,-1-1 0 0 0,0 0 0 0 0,1 1 0 0 0,1 1 0 0 0,1 0 0 0 0,-1 1 0 0 0,1 0 0 0 0,-1 0 0 0 0,0-1 0 0 0,0 1 0 0 0,-1 1 0 0 0,1-1 0 0 0,0 2 0 0 0,1 1 0 0 0,-1 1 0 0 0,0-1 0 0 0,0 1 0 0 0,0 3 0 0 0,2 17 0 0 0,-1 0 0 0 0,-2 0 0 0 0,0 0 0 0 0,-3 17 0 0 0,-2-7 0 0 0,-1-1 0 0 0,-2 1 0 0 0,-3 3 0 0 0,8-32 0 0 0,-1 0 0 0 0,0-1 0 0 0,0 1 0 0 0,-3 5 0 0 0,0-4 0 0 0,-3-5 0 0 0,9-3 0 0 0,0-1 0 0 0,-1 0 0 0 0,1 0 0 0 0,-1 0 0 0 0,1 0 0 0 0,-1 0 0 0 0,1 0 0 0 0,-1 0 0 0 0,1 0 0 0 0,0 0 0 0 0,-1 0 0 0 0,1 0 0 0 0,-1 0 0 0 0,1-1 0 0 0,-1 1 0 0 0,1 0 0 0 0,-1 0 0 0 0,0-1 0 0 0,0 0 0 0 0,0 0 0 0 0,0 0 0 0 0,-1-1 0 0 0,1 1 0 0 0,0 0 0 0 0,1-1 0 0 0,-1 1 0 0 0,0 0 0 0 0,0-1 0 0 0,0 1 0 0 0,1-1 0 0 0,-1-1 0 0 0,-6-22 0 0 0,7 24 0 0 0,-4-17 0 0 0,1-1 0 0 0,1 0 0 0 0,1 0 0 0 0,1 0 0 0 0,0-2 0 0 0,4-29 0 0 0,3-16 0 0 0,-4 52 0 0 0,-1 1 0 0 0,2 0 0 0 0,0 0 0 0 0,0 1 0 0 0,1-1 0 0 0,1 1 0 0 0,1-2 0 0 0,-6 11 0 0 0,1-1 0 0 0,9-5 0 0 0,-10 8 0 0 0,-1 1 0 0 0,0 0 0 0 0,1-1 0 0 0,-1 1 0 0 0,0 0 0 0 0,1 0 0 0 0,-1-1 0 0 0,1 1 0 0 0,-1 0 0 0 0,0 0 0 0 0,1 0 0 0 0,-1 0 0 0 0,1 0 0 0 0,-1 0 0 0 0,1-1 0 0 0,-1 1 0 0 0,1 1 0 0 0,0-1 0 0 0,1 1 0 0 0,-1-1 0 0 0,0 1 0 0 0,0-1 0 0 0,0 1 0 0 0,0 0 0 0 0,0-1 0 0 0,-1 1 0 0 0,1 0 0 0 0,0 0 0 0 0,0 0 0 0 0,0-1 0 0 0,-1 1 0 0 0,1 0 0 0 0,0 0 0 0 0,-1 0 0 0 0,1 1 0 0 0,1 2 0 0 0,0 0 0 0 0,0-1 0 0 0,0 2 0 0 0,0 1 0 0 0,-1 0-2 0 0,1 0 1 0 0,-2 0-1 0 0,1 0 0 0 0,-1 0 0 0 0,1 0 1 0 0,-2 1-1 0 0,0 4 2 0 0,-2 10 60 0 0,-3 13-60 0 0,-1-4 395 0 0,5-19-95 0 0,0 0-1 0 0,-1 0 1 0 0,-1 0-1 0 0,0-1 1 0 0,0 1-300 0 0,1-6 11 0 0,1 0 0 0 0,-1 0-1 0 0,0 0 1 0 0,0-1 0 0 0,-1 1-1 0 0,1-1 1 0 0,-1 0 0 0 0,0 0-1 0 0,0 0 1 0 0,-4 3-11 0 0,-1-3 0 0 0,8-4 0 0 0,-1 0 0 0 0,0 0 0 0 0,0 0 0 0 0,1 0 0 0 0,-1 0 0 0 0,0-1 0 0 0,1 1 0 0 0,-1-1 0 0 0,1 1 0 0 0,-1-1 0 0 0,0 0 0 0 0,1 1 0 0 0,-1-1 0 0 0,1 0 0 0 0,0 0 0 0 0,-1 0 0 0 0,1 0 0 0 0,0 0 0 0 0,-1 0 0 0 0,1-1 0 0 0,0 0 0 0 0,-2-1 0 0 0,0 0 0 0 0,0 0 0 0 0,1-1 0 0 0,0 1 0 0 0,0-1 0 0 0,0 0 0 0 0,0 0 0 0 0,0 0 0 0 0,0-2 0 0 0,1-1 0 0 0,0 1 0 0 0,-1-1 0 0 0,2 1 0 0 0,-1-1 0 0 0,1 1 0 0 0,0-1 0 0 0,1 0 0 0 0,0-3 0 0 0,3-12 0 0 0,0 0 0 0 0,3-3 0 0 0,-6 19 0 0 0,4-12 0 0 0,1 0 0 0 0,2-3 0 0 0,-5 13 0 0 0,0 1 0 0 0,1 0 0 0 0,0 0 0 0 0,1 0 0 0 0,-1 1 0 0 0,4-4 0 0 0,-1 4 0 0 0,-7 5 0 0 0,1 1 0 0 0,0 0 0 0 0,-1-1 0 0 0,1 1 0 0 0,0 0 0 0 0,-1-1 0 0 0,1 1 0 0 0,0 0 0 0 0,-1 0 0 0 0,1 0 0 0 0,0-1 0 0 0,0 1 0 0 0,0 0 0 0 0,-1 1 0 0 0,1-1 0 0 0,0 0 0 0 0,0 0 0 0 0,0 0 0 0 0,-1 1 0 0 0,1-1 0 0 0,0 0 0 0 0,-1 1 0 0 0,1-1 0 0 0,0 1 0 0 0,0-1 0 0 0,1 2 0 0 0,1 0 0 0 0,-1 1 0 0 0,1-1 0 0 0,-1 1 0 0 0,0-1 0 0 0,0 1 0 0 0,0 0 0 0 0,0 0 0 0 0,-1 0 0 0 0,1 0 0 0 0,-1 0 0 0 0,0 0 0 0 0,0 0 0 0 0,0 0 0 0 0,0 0 0 0 0,0 1 0 0 0,-1-1 0 0 0,1 2 0 0 0,0 10 0 0 0,0-1 0 0 0,-1 1 0 0 0,-2 9 0 0 0,2-17 0 0 0,0-6 0 0 0,-8 99 0 0 0,5-78 0 0 0,-1-1 0 0 0,-1 1 0 0 0,-4 10 0 0 0,7-25 0 0 0,-1-1 0 0 0,0 1 0 0 0,-2 2 0 0 0,-1 0 0 0 0,-2-3 0 0 0,7-5 0 0 0,0-1 0 0 0,0 0 0 0 0,1 0 0 0 0,-1 0 0 0 0,0 0 0 0 0,0 0 0 0 0,0 0 0 0 0,0 0 0 0 0,0 0 0 0 0,0 0 0 0 0,0-1 0 0 0,0 1 0 0 0,1 0 0 0 0,-1-1 0 0 0,0 1 0 0 0,0 0 0 0 0,0-1 0 0 0,0 1 0 0 0,1-1 0 0 0,-1 1 0 0 0,0-1 0 0 0,0 1 0 0 0,1-1 0 0 0,-1 0 0 0 0,1 1 0 0 0,-1-1 0 0 0,-1-2 0 0 0,0 1 0 0 0,0 0 0 0 0,0-1 0 0 0,0 1 0 0 0,1-1 0 0 0,-1 1 0 0 0,0-2 0 0 0,-1-5 0 0 0,0 0 0 0 0,1-1 0 0 0,0 1 0 0 0,0 0 0 0 0,0-4 0 0 0,-1-48 0 0 0,3 55 0 0 0,0-34 0 0 0,3 0 0 0 0,1 1 0 0 0,3-6 0 0 0,-4 26 0 0 0,1 1 0 0 0,5-15 0 0 0,-5 23 0 0 0,0 0 0 0 0,0 0 0 0 0,0 1 0 0 0,1 0 0 0 0,6-8 0 0 0,-3 7 0 0 0,-8 10 0 0 0,1-1 0 0 0,0 1 0 0 0,-1-1 0 0 0,1 1 0 0 0,0-1 0 0 0,-1 1 0 0 0,1-1 0 0 0,0 1 0 0 0,-1 0 0 0 0,1-1 0 0 0,0 1 0 0 0,0 0 0 0 0,0 0 0 0 0,0 0 0 0 0,0-1 0 0 0,0 1 0 0 0,0 0 0 0 0,0 1 0 0 0,1-1 0 0 0,-1 0 0 0 0,0 0 0 0 0,0 1 0 0 0,11 4 0 0 0,-9-3 0 0 0,1 1 0 0 0,-1 0 0 0 0,0 0 0 0 0,0 0 0 0 0,0 1 0 0 0,-1-1 0 0 0,1 1 0 0 0,-1-1 0 0 0,0 1 0 0 0,0 0 0 0 0,0 0 0 0 0,0 0 0 0 0,0 2 0 0 0,1 5 0 0 0,0 0 0 0 0,0 0 0 0 0,-1 1 0 0 0,0 6 0 0 0,1 9 0 0 0,-2 0 0 0 0,-1 0 0 0 0,-1 0 0 0 0,-2-1 0 0 0,0 1 0 0 0,-2 0 0 0 0,-7 24 0 0 0,3-28 0 0 0,8-22 0 0 0,0 1 0 0 0,0 0 0 0 0,0-1 0 0 0,0 1 0 0 0,0-1 0 0 0,-1 0 0 0 0,1 1 0 0 0,0-1 0 0 0,-1 0 0 0 0,1 0 0 0 0,-2 1 0 0 0,-5 0 0 0 0,7-3 0 0 0,-1 1 0 0 0,1 0 0 0 0,-1-1 0 0 0,1 0 0 0 0,-1 1 0 0 0,1-1 0 0 0,-1 0 0 0 0,1 0 0 0 0,-1 0 0 0 0,1 0 0 0 0,0 0 0 0 0,0 0 0 0 0,-1 0 0 0 0,1 0 0 0 0,0 0 0 0 0,0-1 0 0 0,0 1 0 0 0,0 0 0 0 0,1-1 0 0 0,-1 1 0 0 0,0-1 0 0 0,0 1 0 0 0,0-2 0 0 0,-2-5 0 0 0,1-1 0 0 0,-1 1 0 0 0,1 0 0 0 0,1-1 0 0 0,0 5 0 0 0,-5-27 0 0 0,2 1 0 0 0,1-1 0 0 0,2-1 0 0 0,1 1 0 0 0,1 0 0 0 0,2 0 0 0 0,4-20 0 0 0,-4 34 0 0 0,1 0 0 0 0,6-14 0 0 0,-8 25 0 0 0,1 0 0 0 0,0 0 0 0 0,0 0 0 0 0,0 0 0 0 0,1 0 0 0 0,0 1 0 0 0,0 0 0 0 0,4-4 0 0 0,0 2 0 0 0,1 3 0 0 0,-8 4 0 0 0,1 1 0 0 0,0-1 0 0 0,-1 0 0 0 0,1 1 0 0 0,-1-1 0 0 0,1 1 0 0 0,-1-1 0 0 0,1 1 0 0 0,-1 0 0 0 0,1-1 0 0 0,-1 1 0 0 0,1 0 0 0 0,-1 0 0 0 0,0 0 0 0 0,0 0 0 0 0,0 0 0 0 0,1 1 0 0 0,-1-1 0 0 0,0 0 0 0 0,0 1 0 0 0,2 2 0 0 0,0 0 0 0 0,-1 0 0 0 0,1 0 0 0 0,-1 0 0 0 0,0 1 0 0 0,1 1 0 0 0,2 13 0 0 0,0 0 0 0 0,-1 0 0 0 0,-1 1 0 0 0,-1 0 0 0 0,0 12 0 0 0,-2 14 0 0 0,-5 42 0 0 0,2-60 0 0 0,0 0 0 0 0,-6 16 0 0 0,5-29 0 0 0,0 1 0 0 0,-2-1 0 0 0,1 0 0 0 0,-2 0 0 0 0,-2 3 0 0 0,8-15 0 0 0,-1-1 0 0 0,0 1 0 0 0,0 0 0 0 0,0-1 0 0 0,0 1 0 0 0,0-1 0 0 0,0 1 0 0 0,-1-1 0 0 0,1 0 0 0 0,-1 0 0 0 0,-1 1 0 0 0,3-2 0 0 0,-1-1 0 0 0,1 1 0 0 0,-1-1 0 0 0,1 1 0 0 0,-1-1 0 0 0,1 0 0 0 0,0 1 0 0 0,-1-1 0 0 0,1 0 0 0 0,-1 0 0 0 0,1 0 0 0 0,-1 0 0 0 0,1 0 0 0 0,-1-1 0 0 0,1 1 0 0 0,-1 0 0 0 0,1-1 0 0 0,0 1 0 0 0,-1-1 0 0 0,1 1 0 0 0,-1-1 0 0 0,1 0 0 0 0,0 0 0 0 0,0 1 0 0 0,0-1 0 0 0,-1-1 0 0 0,-1 0 0 0 0,0-1 0 0 0,0 1 0 0 0,1-1 0 0 0,0 0 0 0 0,-1 0 0 0 0,1 0 0 0 0,0 0 0 0 0,0-1 0 0 0,1 1 0 0 0,-1 0 0 0 0,1-1 0 0 0,0 1 0 0 0,0-1 0 0 0,-1-1 0 0 0,-1-10 0 0 0,0-1 0 0 0,0-13 0 0 0,2 16 0 0 0,-1-8 0 0 0,1-1 0 0 0,1 0 0 0 0,1 1 0 0 0,1-1 0 0 0,1 0 0 0 0,1 1 0 0 0,1 0 0 0 0,1 0 0 0 0,4-11 0 0 0,-8 27 0 0 0,0 0 0 0 0,0 1 0 0 0,0 0 0 0 0,1-1 0 0 0,1-1 0 0 0,-3 4 0 0 0,1 0 0 0 0,-1 1 0 0 0,1-1 0 0 0,-1 1 0 0 0,1-1 0 0 0,-1 1 0 0 0,1-1 0 0 0,0 1 0 0 0,0 0 0 0 0,0 0 0 0 0,0 0 0 0 0,0 0 0 0 0,0 0 0 0 0,8 0 0 0 0,-7 1 0 0 0,-1 1 0 0 0,1 0 0 0 0,-1 0 0 0 0,0 0 0 0 0,1 0 0 0 0,-1 0 0 0 0,0 1 0 0 0,0-1 0 0 0,1 1 0 0 0,-1-1 0 0 0,0 1 0 0 0,0 0 0 0 0,-1 0 0 0 0,1 0 0 0 0,0 0 0 0 0,-1 0 0 0 0,2 2 0 0 0,0 1 0 0 0,1 1 0 0 0,-1 0 0 0 0,-1 0 0 0 0,1 0 0 0 0,-1 0 0 0 0,1 5 0 0 0,2 16 0 0 0,0-1 0 0 0,-2 0 0 0 0,-1 1 0 0 0,-1 0 0 0 0,-2 0 0 0 0,0-1 0 0 0,-2 1 0 0 0,-1-1 0 0 0,-3 10 0 0 0,4-23-2 0 0,0 1 0 0 0,-2-1 0 0 0,0 1 2 0 0,4-10 6 0 0,-1-1 0 0 0,0 1 0 0 0,1-1 0 0 0,-1 1 0 0 0,-1-1 0 0 0,1 0 0 0 0,0 0 0 0 0,-1 0 0 0 0,0 0 0 0 0,1-1 0 0 0,-1 1 0 0 0,0-1 0 0 0,-2 1-6 0 0,5-2 60 0 0,-1-1 0 0 0,0 1 0 0 0,0-1 0 0 0,0 1 0 0 0,0-1 0 0 0,0 0 0 0 0,1 0 0 0 0,-1 1 0 0 0,0-1 0 0 0,0 0 0 0 0,0 0 0 0 0,0 0 0 0 0,0 0 0 0 0,0 0 0 0 0,0 0 0 0 0,0 0 0 0 0,0 0 0 0 0,0-1 0 0 0,0 1-60 0 0,-1-1 64 0 0,1 1 1 0 0,-1-1-1 0 0,1 0 0 0 0,-1 0 1 0 0,1 0-1 0 0,0 0 0 0 0,-1 0 1 0 0,1 0-1 0 0,0 0 1 0 0,-1-2-65 0 0,-3-2 53 0 0,1-1 0 0 0,0 0 0 0 0,1 0 0 0 0,-3-6-53 0 0,5 10-20 0 0,-3-8 20 0 0,0 1 0 0 0,0-1 0 0 0,1-1 0 0 0,1 1 0 0 0,-2-10 0 0 0,0-16 0 0 0,1-3 0 0 0,2 24 0 0 0,1 11 0 0 0,-5-71 0 0 0,4-25 0 0 0,2 75 0 0 0,1 1 0 0 0,1 0 0 0 0,1 0 0 0 0,1 1 0 0 0,1-1 0 0 0,3-4 0 0 0,-7 23-6 0 0,0 0-1 0 0,0 0 1 0 0,1 1 0 0 0,-1-1-1 0 0,1 1 1 0 0,0 0-1 0 0,1 0 1 0 0,-1 0 0 0 0,1 0-1 0 0,0 1 7 0 0,-2 1-337 0 0,-2 2-138 0 0,1 1-33 0 0,5 2 468 0 0,-1 1-1 0 0,0-1 1 0 0,-1 1-1 0 0,1 0 1 0 0,-1 0-1 0 0,1 1 0 0 0,-1-1 1 0 0,-1 1-1 0 0,1 0 1 0 0,-1 0-1 0 0,0 0 1 0 0,0 1-1 0 0,0-1 1 0 0,-1 1-1 0 0,1 1 41 0 0,1 5 0 0 0,-1 1 0 0 0,-1-1 0 0 0,0 1 0 0 0,-1 0 0 0 0,0-1 0 0 0,-1 1 0 0 0,0 1 0 0 0,0 21 0 0 0,2 5 223 0 0,-2 0-1 0 0,-2 0 1 0 0,-2 0-1 0 0,-1 0 1 0 0,-2-1-1 0 0,-2 1 0 0 0,-6 11-222 0 0,4-23-950 0 0,10-26 577 0 0,1-2 574 0 0,-2 0-125 0 0,1 0-1 0 0,0 0 1 0 0,0-1 0 0 0,0 1 0 0 0,0 0 0 0 0,-1-1-1 0 0,1 1 1 0 0,0-1 0 0 0,0 1 0 0 0,0-1 0 0 0,0 0-1 0 0,0 1 1 0 0,0-1 0 0 0,1 0 0 0 0,-1 0 0 0 0,0 0 0 0 0,0 0-1 0 0,0 0 1 0 0,1 0 0 0 0,-1 0 0 0 0,0-1-76 0 0,-2-2-9 0 0,1-1 0 0 0,0 1 1 0 0,0-1-1 0 0,-1-3 9 0 0,-2-10-211 0 0,1 1 1 0 0,1-1-1 0 0,0 0 0 0 0,2 0 0 0 0,0 0 1 0 0,1-8 210 0 0,3-37 746 0 0,3-10-746 0 0,-4 62 83 0 0,-2 3-173 0 0,1-7-154 0 0,1 1-1 0 0,0 0 1 0 0,1 0-1 0 0,1 0 1 0 0,0 0-1 0 0,1 0 245 0 0,-5 13 0 0 0,0 0 0 0 0,1 0 0 0 0,-1 0 0 0 0,0 1 0 0 0,1-1 0 0 0,-1 0 0 0 0,1 0 0 0 0,0 1 0 0 0,-1-1 0 0 0,1 0 0 0 0,-1 1 0 0 0,2-1 0 0 0,-2 1 0 0 0,1-1 0 0 0,-1 1 0 0 0,1 0 0 0 0,-1 0 0 0 0,1 0 0 0 0,0 0 0 0 0,-1-1 0 0 0,1 1 0 0 0,-1 0 0 0 0,1 0 0 0 0,-1 0 0 0 0,1 0 0 0 0,-1 1 0 0 0,1-1 0 0 0,-1 0 0 0 0,1 0 0 0 0,0 0 0 0 0,-1 0 0 0 0,1 0 0 0 0,-1 1 0 0 0,1-1 0 0 0,2 2 0 0 0,0 0 0 0 0,-1 0 0 0 0,1 0 0 0 0,0 0 0 0 0,-1 1 0 0 0,1-1 0 0 0,-1 1 0 0 0,0 0 0 0 0,0-1 0 0 0,0 1 0 0 0,0 0 0 0 0,-1 0 0 0 0,1 1 0 0 0,-1-1 0 0 0,1 1 0 0 0,2 7 0 0 0,-1 0 0 0 0,1 0 0 0 0,-2 0 0 0 0,0 1 0 0 0,1 8 0 0 0,-1 0 0 0 0,-1 0 0 0 0,-1 6 0 0 0,-4 60 0 0 0,3-72 0 0 0,0-12 0 0 0,-6 76 0 0 0,5-65 0 0 0,-1 0 0 0 0,0 0 0 0 0,-1 0 0 0 0,-4 9 0 0 0,7-19 114 0 0,0 0 1 0 0,0 0-1 0 0,0 0 0 0 0,-1-1 0 0 0,1 1 0 0 0,-1 0 0 0 0,0-1 0 0 0,0 1 1 0 0,0-1-1 0 0,0 0 0 0 0,0 0 0 0 0,-1 0 0 0 0,1 0 0 0 0,-1 0 1 0 0,1 0-1 0 0,-3 1-114 0 0,5-3 5 0 0,-1 0-1 0 0,1 0 1 0 0,0 0 0 0 0,0 0 0 0 0,0 0 0 0 0,0 0 0 0 0,0 0-1 0 0,0 0 1 0 0,-1 0 0 0 0,1 0 0 0 0,0 0 0 0 0,0 0-1 0 0,0 0 1 0 0,0 0 0 0 0,0 0 0 0 0,0 0 0 0 0,0 0 0 0 0,-1 0-1 0 0,1 0 1 0 0,0 0 0 0 0,0 0 0 0 0,0 0 0 0 0,0 0-1 0 0,0 0 1 0 0,0 0 0 0 0,-1 0 0 0 0,1 0 0 0 0,0 0-1 0 0,0 0 1 0 0,0 0 0 0 0,0 0-5 0 0,-3-2 1 0 0,1 0 0 0 0,-1-1 1 0 0,1 1-1 0 0,-1 0 0 0 0,1-1 0 0 0,0 1 0 0 0,0-1 0 0 0,0 0 1 0 0,0 1-1 0 0,1-1 0 0 0,-1 0 0 0 0,1 0 0 0 0,-1 0 0 0 0,1 0 1 0 0,0-3-2 0 0,-3-8-1 0 0,1-1 1 0 0,0 1-1 0 0,1-2 1 0 0,-3-30 0 0 0,1-47 0 0 0,5 67 0 0 0,1 1 0 0 0,2-1 0 0 0,5-18 0 0 0,-6 31-80 0 0,0 0 0 0 0,2 0-1 0 0,-1 0 1 0 0,2 1 0 0 0,1-4 80 0 0,-6 15-55 0 0,0 0-30 0 0,-1-1-1 0 0,1 1 0 0 0,0-1 1 0 0,0 1-1 0 0,0 0 0 0 0,0 0 1 0 0,0-1-1 0 0,0 1 0 0 0,0 0 1 0 0,0 0-1 0 0,0 0 0 0 0,1 0 1 0 0,-1 0-1 0 0,0 0 0 0 0,1 0 1 0 0,0 0 85 0 0,9-1-150 0 0,-9 2 149 0 0,1 1 1 0 0,-1-1-1 0 0,0 1 0 0 0,1 0 0 0 0,-1-1 0 0 0,0 1 1 0 0,0 0-1 0 0,0 0 0 0 0,0 0 0 0 0,0 1 0 0 0,0-1 1 0 0,0 0-1 0 0,0 1 0 0 0,0-1 0 0 0,-1 1 1 0 0,1 0-1 0 0,-1 0 0 0 0,1-1 0 0 0,-1 1 0 0 0,1 0 1 0 0,-1 0-1 0 0,1 2 1 0 0,0 1 0 0 0,1 1 0 0 0,-1-1 0 0 0,0 0 0 0 0,-1 1 1 0 0,1-1-1 0 0,-1 1 0 0 0,0-1 0 0 0,-1 1 0 0 0,1 1 0 0 0,-1 11 0 0 0,-1 0 0 0 0,-1 0 0 0 0,0 0 0 0 0,-1 0 0 0 0,-1 0 0 0 0,-2 3 0 0 0,1-9 0 0 0,-3-1 0 0 0,0-3 0 0 0,7-8 0 0 0,0 1 0 0 0,0-1 0 0 0,0 0 0 0 0,0 0 0 0 0,0 1 0 0 0,0-1 0 0 0,0 0 0 0 0,0 0 0 0 0,0 0 0 0 0,0 0 0 0 0,0 0 0 0 0,-1 0 0 0 0,0-1 0 0 0,0 1 0 0 0,0-1 0 0 0,1 1 0 0 0,-1-1 0 0 0,0 0 0 0 0,0 0 0 0 0,1 0 0 0 0,-1 0 0 0 0,1 0 0 0 0,-1 0 0 0 0,1 0 0 0 0,-1 0 0 0 0,1-1 0 0 0,0 1 0 0 0,0-1 0 0 0,-1 1 0 0 0,1-1 0 0 0,0 1 0 0 0,0-1 0 0 0,0 1 0 0 0,1-1 0 0 0,-1 0 0 0 0,0 0 0 0 0,-3-7 0 0 0,1 0 0 0 0,0-1 0 0 0,1 0 0 0 0,0 0 0 0 0,1 7 0 0 0,-3-16 0 0 0,1 0 0 0 0,1-1 0 0 0,1 1 0 0 0,0-1 0 0 0,2-6 0 0 0,-1 15 0 0 0,2 1 0 0 0,-1 0 0 0 0,1-1 0 0 0,1 1 0 0 0,-1 0 0 0 0,2 0 0 0 0,-1 1 0 0 0,2-1 0 0 0,-1 1 0 0 0,6-9 0 0 0,-8 15 0 0 0,1 1 0 0 0,-1-1 0 0 0,0 0 0 0 0,1 1 0 0 0,0-1 0 0 0,0 1 0 0 0,2-2 0 0 0,8-2 0 0 0,-11 5 0 0 0,1 0 0 0 0,-1 1 0 0 0,1 0 0 0 0,-1-1 0 0 0,1 1 0 0 0,-1 0 0 0 0,1 0 0 0 0,-1 0 0 0 0,1 1 0 0 0,-1-1 0 0 0,1 0 0 0 0,-1 1 0 0 0,1 0 0 0 0,-1 0 0 0 0,1 0 0 0 0,0 0 0 0 0,0 1 0 0 0,0 0 0 0 0,0 0 0 0 0,0 0 0 0 0,0 0 0 0 0,0 1 0 0 0,-1-1 0 0 0,1 1 0 0 0,-1-1 0 0 0,1 2 0 0 0,1 2 0 0 0,0-1 0 0 0,0 2 0 0 0,-1-1 0 0 0,0 0 0 0 0,0 1 0 0 0,0-1 0 0 0,-1 1 0 0 0,0 0 0 0 0,-1-1 0 0 0,2 7 0 0 0,-2-1 203 0 0,-1 0 0 0 0,0 0 0 0 0,-1 0 0 0 0,0 0 0 0 0,-1 0 0 0 0,0 0 0 0 0,-1 0 0 0 0,0 0 0 0 0,-1 1-203 0 0,3-11 11 0 0,0 0 0 0 0,0-1 0 0 0,0 1 0 0 0,1 0 0 0 0,-2 0 0 0 0,1-1 0 0 0,0 1 0 0 0,0-1 0 0 0,-1 1 0 0 0,1-1 0 0 0,0 0 0 0 0,-1 1 0 0 0,1-1 0 0 0,-1 0-11 0 0,0 0 11 0 0,-8 6-11 0 0,-3-5 0 0 0,10-2 0 0 0,-1 0 0 0 0,1-1 0 0 0,0 0 0 0 0,0 1 0 0 0,0-1 0 0 0,-1-1 0 0 0,1 1 0 0 0,0 0 0 0 0,0-1 0 0 0,1 1 0 0 0,-1-1 0 0 0,-1-1 0 0 0,-3-2 0 0 0,0 0 0 0 0,1-1 0 0 0,0 0 0 0 0,-2-2 0 0 0,2-1 0 0 0,6 9 0 0 0,-1 0 0 0 0,1 0 0 0 0,0 0 0 0 0,0-1 0 0 0,0 1 0 0 0,0 0 0 0 0,-1 0 0 0 0,1 0 0 0 0,0-1 0 0 0,0 1 0 0 0,0 0 0 0 0,0 0 0 0 0,0-1 0 0 0,0 1 0 0 0,0 0 0 0 0,0-1 0 0 0,0 1 0 0 0,0 0 0 0 0,0 0 0 0 0,0-1 0 0 0,0 1 0 0 0,0 0 0 0 0,0 0 0 0 0,0-1 0 0 0,0 1 0 0 0,0 0 0 0 0,0-1 0 0 0,0 1 0 0 0,2 0-46 0 0,-1 0-1 0 0,0 1 0 0 0,1-1 1 0 0,-1 0-1 0 0,0 1 1 0 0,1-1-1 0 0,-1 1 1 0 0,0 0-1 0 0,0-1 1 0 0,0 1-1 0 0,1 0 0 0 0,-1 0 1 0 0,0-1-1 0 0,0 1 1 0 0,0 1 46 0 0,3 1-498 0 0,-1 0 1 0 0,0 0 0 0 0,1 0-1 0 0,1 4 498 0 0,5 10-1514 0 0,0 3-20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5:55.1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1699 4607 0 0,'0'0'208'0'0,"0"0"67"0"0,0 0 154 0 0,0 0 69 0 0,0 0 12 0 0,0 0-67 0 0,0 2-294 0 0,-2 3-61 0 0,1-4 283 0 0,1-1 117 0 0,-1 8 533 0 0,1-6-509 0 0,0-2 0 0 0,0 0 0 0 0,0 0-69 0 0,0 0-222 0 0,0 0 166 0 0,0 0 101 0 0,0 0 21 0 0,0 0-66 0 0,-1 1-294 0 0,-2 5-61 0 0,2-5 283 0 0,1-1 117 0 0,0 0 21 0 0,0 0-66 0 0,1-1-294 0 0,5-2-134 0 0,-1 0-19 0 0,7-6 81 0 0,-7 4 156 0 0,14-8 1494 0 0,-3 4-1711 0 0,0-3-16 0 0,-1 0 0 0 0,4-5 0 0 0,-10 8 0 0 0,46-32 0 0 0,-52 39 0 0 0,0 0 0 0 0,0 0 0 0 0,0 0 0 0 0,0 0 0 0 0,0 1 0 0 0,14-9 0 0 0,21-24 0 0 0,-17 14 0 0 0,12-6 0 0 0,-24 20 0 0 0,0 0 0 0 0,-1-1 0 0 0,0 0 0 0 0,2-3 0 0 0,-8 7 0 0 0,0-1 0 0 0,10-3 0 0 0,65-31 0 0 0,-49 20 0 0 0,-17 11 0 0 0,0 1 0 0 0,11-5 0 0 0,-1 0 0 0 0,-15 8 0 0 0,0 0 0 0 0,0 0 0 0 0,4-1 0 0 0,-1 1 0 0 0,0-1 0 0 0,-1 0 0 0 0,5-3 0 0 0,9-4 0 0 0,-7 2 0 0 0,1-1 0 0 0,-3 4-13 0 0,0-1 0 0 0,0-1 0 0 0,10-7 13 0 0,-11 6 161 0 0,1 2-1 0 0,0-1 1 0 0,12-4-161 0 0,4-6 1589 0 0,-27 17-1583 0 0,6-3 4 0 0,5-4-10 0 0,7-4 0 0 0,31-19 0 0 0,-45 26 0 0 0,-4 4 0 0 0,-1-1 0 0 0,1 0 0 0 0,0 1 0 0 0,1-1 0 0 0,-1 1 0 0 0,0 0 0 0 0,0-1 0 0 0,1 1 0 0 0,15-8 0 0 0,-7 4 0 0 0,0-1 0 0 0,-1 0 0 0 0,2-1 0 0 0,2-3 0 0 0,-1-1 0 0 0,2-1 0 0 0,-7 5 0 0 0,0 1 0 0 0,0-1 0 0 0,6-1 0 0 0,13-10 0 0 0,9-7 0 0 0,-9 6 0 0 0,-14 10 0 0 0,1 1 0 0 0,8-3 0 0 0,12-6 0 0 0,-20 10 0 0 0,0 0 0 0 0,0 2 0 0 0,6-2 0 0 0,-2 0 0 0 0,16-7 0 0 0,-4-3 0 0 0,25-17 0 0 0,-36 22 9 0 0,-14 9 63 0 0,1 0 0 0 0,-1 0 1 0 0,0-1-1 0 0,0 1 1 0 0,-1-1-1 0 0,4-4-72 0 0,-3 4 268 0 0,0-1-1 0 0,-1 1 1 0 0,2 1 0 0 0,-1-1 0 0 0,0 1-1 0 0,4-2-267 0 0,-2 1 0 0 0,0 0 0 0 0,0 0-1 0 0,-1-1 1 0 0,0 0 0 0 0,1 0 0 0 0,-1 0 0 0 0,1 1 0 0 0,0 0 0 0 0,1 0 0 0 0,-1 0 0 0 0,7-1 0 0 0,-5 1 0 0 0,-1 1 0 0 0,0-1 0 0 0,0-1 0 0 0,0 1 0 0 0,3-4 0 0 0,-1 1 0 0 0,-1 1 0 0 0,1 0 0 0 0,1 1 0 0 0,-1 0 0 0 0,21-11 0 0 0,17-5 0 0 0,-21 8 0 0 0,8-6 0 0 0,-18 11 0 0 0,4-3 0 0 0,12-9 0 0 0,-20 13 0 0 0,11-9 0 0 0,18-13 0 0 0,-1-5 0 0 0,-26 25 0 0 0,25-15 0 0 0,-38 22 0 0 0,12-4 0 0 0,12-7 0 0 0,-11 6 0 0 0,11-7 0 0 0,-10 4 0 0 0,31-19 0 0 0,-15 13 0 0 0,-19 9 0 0 0,9-2 0 0 0,-11 3 0 0 0,-9 4 0 0 0,-1 0 0 0 0,2-1 0 0 0,0 0 0 0 0,0 0 0 0 0,1 1 0 0 0,-1-1 0 0 0,2 0 0 0 0,5-3 0 0 0,-10 4 0 0 0,1 0 0 0 0,6-5 0 0 0,9-1 0 0 0,5-8 0 0 0,-18 14 0 0 0,0 0 0 0 0,1 0 0 0 0,-1 0 0 0 0,0 1 0 0 0,2-1 0 0 0,4-2 0 0 0,6-12 0 0 0,-14 14 0 0 0,11-8 0 0 0,16-13 0 0 0,-8 7 0 0 0,-10 11 0 0 0,-7 4 0 0 0,-1-1 0 0 0,1 1 0 0 0,-1-1 0 0 0,0 1 0 0 0,0-1 0 0 0,1 0 0 0 0,-1 1 0 0 0,0-1 0 0 0,0-1 0 0 0,5-2 0 0 0,24-12 0 0 0,-15 9 0 0 0,-9 4 0 0 0,0-2 0 0 0,-4 4 0 0 0,9-1 0 0 0,-9 2 0 0 0,15-11 0 0 0,-11 8 0 0 0,4-1-7 0 0,0 2 86 0 0,-9 2 292 0 0,0-1 17 0 0,-2 2-113 0 0,0 0-272 0 0,0 0-1 0 0,0 0 1 0 0,0 0 0 0 0,0 0-1 0 0,0 0 1 0 0,0 0 0 0 0,0 0-1 0 0,0 0 1 0 0,0 0 0 0 0,0 0-1 0 0,0 0 1 0 0,0 0 0 0 0,0 0-1 0 0,0 0 1 0 0,0 0 0 0 0,1 0-1 0 0,-1 0 1 0 0,0 0 0 0 0,0 0-1 0 0,0 0 1 0 0,0 0 0 0 0,0 0-1 0 0,0 0 1 0 0,0 0 0 0 0,0 0-1 0 0,0 0 1 0 0,0 0 0 0 0,0 0-1 0 0,0 0 1 0 0,0 0 0 0 0,0 0-1 0 0,0 0 1 0 0,0 0 0 0 0,0 0-1 0 0,0 0 1 0 0,0 0 0 0 0,0 0-1 0 0,0 0 1 0 0,0 0 0 0 0,0 0-1 0 0,0 0 1 0 0,0 0 0 0 0,0 0-3 0 0,17-12 827 0 0,-10 8-827 0 0,0 0 0 0 0,0-2 0 0 0,-2 1 0 0 0,1 2 0 0 0,-1-2 0 0 0,0-1 0 0 0,-1 0 0 0 0,1 1 0 0 0,0 0-64 0 0,-16 27-1051 0 0,9-19 910 0 0,1 0-375 0 0,0-2-285 0 0,-7 9-1146 0 0,3-4 987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05.25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39 1054 4607 0 0,'0'0'102'0'0,"0"0"20"0"0,0 0 6 0 0,0 0 51 0 0,0 0 213 0 0,-1 0 96 0 0,-25 9 2749 0 0,24-9-2866 0 0,2 0 117 0 0,0 0 21 0 0,0 0-66 0 0,0 0-222 0 0,0 0 166 0 0,0 0 101 0 0,0 0 21 0 0,0 0-66 0 0,0 0-222 0 0,0 0 166 0 0,0 0 101 0 0,0 0 21 0 0,0 0-66 0 0,-1 1-294 0 0,-4 5-133 0 0,1-1-16 0 0,7-10 0 0 0,21-22 0 0 0,3-2 0 0 0,-22 22 89 0 0,1 1-1 0 0,0 0 1 0 0,0 0-1 0 0,1 0 1 0 0,4-2-89 0 0,-8 5 208 0 0,1 0 1 0 0,-1-1-1 0 0,1 0 1 0 0,-1 0-1 0 0,0 0 1 0 0,0-1-209 0 0,11-13 338 0 0,29-23-320 0 0,-25 24-19 0 0,0-1 0 0 0,1-3 1 0 0,14-16 0 0 0,2 2 0 0 0,2 2 0 0 0,8-5 0 0 0,-24 20 0 0 0,24-25 0 0 0,-40 38 0 0 0,1 0 0 0 0,-1 0 0 0 0,0-1 0 0 0,4-6 0 0 0,7-9 0 0 0,-10 16 0 0 0,-1 0 0 0 0,0 0 0 0 0,2 0 0 0 0,-2 2 0 0 0,0-1 0 0 0,0 0 0 0 0,-1-1 0 0 0,2-1 0 0 0,2-3 0 0 0,1 1 0 0 0,-1 0 0 0 0,4-2 0 0 0,3-3 0 0 0,49-41 0 0 0,27-31 0 0 0,-84 80 0 0 0,-5 4 0 0 0,0 0 0 0 0,-1 0 0 0 0,1-1 0 0 0,0 1 0 0 0,-1 0 0 0 0,1-1 0 0 0,-1 1 0 0 0,1-1 0 0 0,-1 0 0 0 0,1 0 0 0 0,2-3 0 0 0,7-11 0 0 0,8-3 0 0 0,-15 15 0 0 0,13-9 0 0 0,-15 12 0 0 0,22-18 0 0 0,-22 18 0 0 0,0 0 0 0 0,10-5 0 0 0,4-4 0 0 0,6-6 0 0 0,-20 14 0 0 0,-1 2 0 0 0,-1-1 0 0 0,1 0 0 0 0,-1 1 0 0 0,1-1 0 0 0,0 1 0 0 0,-1-1 0 0 0,1 1 0 0 0,0-1 0 0 0,0 1 0 0 0,-1-1 0 0 0,1 1 0 0 0,0 0 0 0 0,0-1 0 0 0,22-11 0 0 0,-16 8 0 0 0,0-1 0 0 0,-1 1 72 0 0,-5 3 299 0 0,-1 1 117 0 0,0 0 21 0 0,0 0-66 0 0,-1 1-294 0 0,-7 2-133 0 0,5-1-16 0 0,-4 7 0 0 0,3-5 0 0 0,-18 17 0 0 0,8-9 0 0 0,0-1 0 0 0,-15 9 0 0 0,8-6 0 0 0,18-11 0 0 0,-1 0 0 0 0,1 0 0 0 0,-1 1 0 0 0,1-1 0 0 0,0 1 0 0 0,0 0 0 0 0,-1 1 0 0 0,0 0 0 0 0,0-1 0 0 0,-3 4 0 0 0,-29 19 0 0 0,19-14 0 0 0,-11 11 0 0 0,-85 74 0 0 0,83-70 0 0 0,0-1 0 0 0,2 1 0 0 0,-5 9 0 0 0,2-3 0 0 0,-1-1 0 0 0,-27 20 0 0 0,-10 6 0 0 0,48-41 0 0 0,-17 12 0 0 0,36-28 0 0 0,0 0 0 0 0,-1 0 0 0 0,1 0 0 0 0,0 0 0 0 0,0 0 0 0 0,0 0 0 0 0,1 1 0 0 0,-1-1 0 0 0,-1 3 0 0 0,-5 8 0 0 0,0-3 0 0 0,-2-1 0 0 0,9-6 0 0 0,-10 8 0 0 0,11-11 0 0 0,0 1 0 0 0,0-1 0 0 0,0 0 0 0 0,-1 0 0 0 0,1 0 0 0 0,0 0 0 0 0,0 0 0 0 0,0 0 0 0 0,0 0 0 0 0,0 0 0 0 0,0 1 0 0 0,0-1 0 0 0,0 0 0 0 0,0 0 0 0 0,0 0 0 0 0,0 0 0 0 0,0 0 0 0 0,0 0 0 0 0,-1 0 0 0 0,1 0 0 0 0,0 0 0 0 0,0 0 0 0 0,0 0 0 0 0,0 0 0 0 0,0 0 0 0 0,0 0 0 0 0,0 0 0 0 0,0 0 0 0 0,-1 0 0 0 0,1 0 0 0 0,0 0 0 0 0,0 0 0 0 0,0 0 0 0 0,0 0 0 0 0,0 0 0 0 0,0 0 0 0 0,0 0 0 0 0,-1 0 0 0 0,1 0 0 0 0,0 0 0 0 0,0 0 0 0 0,0 0 0 0 0,0 0 0 0 0,0 0 0 0 0,0 0 0 0 0,0 0 0 0 0,0 0 0 0 0,-1 0 0 0 0,1 0 0 0 0,8-14 0 0 0,22-23 0 0 0,-19 24 0 0 0,0 0 0 0 0,1 1 0 0 0,1 0 0 0 0,4-3 0 0 0,1-1 0 0 0,9-10 0 0 0,-10 7 0 0 0,40-43 0 0 0,32-48 0 0 0,-70 86 0 0 0,0 0 0 0 0,1 1 0 0 0,8-5 0 0 0,13-16 0 0 0,-23 24 0 0 0,0 2 0 0 0,2-1 0 0 0,56-53 0 0 0,-59 54 0 0 0,66-63 0 0 0,-30 28 0 0 0,3-2 0 0 0,-13 18 0 0 0,-41 36 0 0 0,0 0 0 0 0,-1-1 0 0 0,1 1 0 0 0,0-1 0 0 0,-1 0 0 0 0,0 1 0 0 0,2-3 0 0 0,9-11 0 0 0,-5 9 0 0 0,-2 3 0 0 0,-4 5 0 0 0,-3 2 0 0 0,0 3 0 0 0,-8 15 0 0 0,-4 1 0 0 0,-8 10 0 0 0,16-25 0 0 0,0-1 0 0 0,0 1 0 0 0,0-1 0 0 0,-2 0 0 0 0,1 1 0 0 0,0 0 0 0 0,-3 3 0 0 0,4-3 0 0 0,-1-1 0 0 0,-6 7 0 0 0,-8 7 0 0 0,-31 35 0 0 0,-5 6 0 0 0,26-30 0 0 0,-16 23 0 0 0,-9 16 0 0 0,-14 19 0 0 0,37-48 0 0 0,-3-1 0 0 0,23-28 0 0 0,-9 8 0 0 0,-7 7 0 0 0,15-15 0 0 0,-1 0 0 0 0,0-1 0 0 0,-4 2 0 0 0,0 0 0 0 0,-16 14 0 0 0,20-14 0 0 0,-1-1 0 0 0,0 0 0 0 0,-12 5 0 0 0,6-3 0 0 0,0 1 0 0 0,-6 6 0 0 0,19-13 0 0 0,5-4 0 0 0,2-2 0 0 0,0 0 0 0 0,0-1 0 0 0,0 1 0 0 0,1 0 0 0 0,-1 0 0 0 0,0 1 0 0 0,-1 4 0 0 0,-1-4 0 0 0,5-9 0 0 0,-6-10 0 0 0,5-1 0 0 0,0 16 0 0 0,-1-1 0 0 0,1 1 0 0 0,0-1 0 0 0,0 0 0 0 0,0 1 0 0 0,0-1 0 0 0,0 1 0 0 0,0-1 0 0 0,0 0 0 0 0,1 1 0 0 0,-1-1 0 0 0,0 1 0 0 0,0-1 0 0 0,0 1 0 0 0,0-1 0 0 0,1 0 0 0 0,-1 1 0 0 0,0-1 0 0 0,1 1 0 0 0,-1-1 0 0 0,0 1 0 0 0,1-1 0 0 0,1-1 0 0 0,9-14 0 0 0,0 1 0 0 0,1 0 0 0 0,1 1 0 0 0,4-4 0 0 0,20-22 0 0 0,6-9 0 0 0,38-34 0 0 0,-41 43 0 0 0,23-32 0 0 0,24-25 0 0 0,82-77 0 0 0,-93 99 0 0 0,-72 71 0 0 0,6-7 0 0 0,0 0 0 0 0,1 1 0 0 0,1 1 0 0 0,-1-1 0 0 0,4 0 0 0 0,23-11 0 0 0,-29 16 0 0 0,-1-2 0 0 0,0 3 0 0 0,-8 4 0 0 0,0 0 0 0 0,0 0 0 0 0,0 0 0 0 0,1 0 0 0 0,-1-1 0 0 0,0 1 0 0 0,0 0 0 0 0,1 0 0 0 0,-1 0 0 0 0,0 0 0 0 0,1 0 0 0 0,-1 0 0 0 0,0 0 0 0 0,0 0 0 0 0,1 0 0 0 0,-1 0 0 0 0,0 0 0 0 0,1 0 0 0 0,-1 0 0 0 0,0 0 0 0 0,0 0 0 0 0,1 0 0 0 0,-1 0 0 0 0,0 1 0 0 0,0-1 0 0 0,1 1 0 0 0,-1-1 0 0 0,0 1 0 0 0,0 0 0 0 0,0-1 0 0 0,0 1 0 0 0,0-1 0 0 0,0 1 0 0 0,0-1 0 0 0,0 1 0 0 0,0 0 0 0 0,-1-1 0 0 0,1 1 0 0 0,0-1 0 0 0,0 1 0 0 0,0-1 0 0 0,-1 1 0 0 0,-4 13 0 0 0,2-8 0 0 0,0 0 0 0 0,0 0 0 0 0,0-1 0 0 0,-1 1 0 0 0,1-1 0 0 0,-1 0 0 0 0,-4 4 0 0 0,-8 11 0 0 0,-22 28 0 0 0,-3-1 0 0 0,-39 35 0 0 0,60-62 0 0 0,-128 137 0 0 0,49-51 0 0 0,35-41 1024 0 0,-3-4 0 0 0,-70 49-1024 0 0,132-107 0 0 0,1 0 0 0 0,-1 0 0 0 0,1 0 0 0 0,-1 0 0 0 0,0-1 0 0 0,-1 0 0 0 0,0-1 0 0 0,5-3 0 0 0,3-3 0 0 0,-2 5 0 0 0,4-8 0 0 0,0 0 0 0 0,1 0 0 0 0,0 1 0 0 0,0 0 0 0 0,0 0 0 0 0,6-5 0 0 0,3-5 0 0 0,22-24 0 0 0,36-32 0 0 0,-19 21 0 0 0,52-53 0 0 0,34-35 0 0 0,-95 96 42 0 0,9-3-42 0 0,11-11-918 0 0,-58 52 545 0 0,98-89 1622 0 0,-91 83-1249 0 0,1 0 0 0 0,2-4 0 0 0,-10 10 0 0 0,-1 1-64 0 0,-3 5-273 0 0,-2 0-138 0 0,0 0-33 0 0,9-2-2948 0 0,-9 2 2432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14.1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311 880 4607 0 0,'0'0'102'0'0,"0"0"20"0"0,0 0 6 0 0,0 0 51 0 0,0 0 213 0 0,0 0 96 0 0,0 0 21 0 0,0 0-66 0 0,0 0-222 0 0,0 0 166 0 0,0 0 101 0 0,0 0 21 0 0,0 0-66 0 0,0 0-222 0 0,0 0 166 0 0,0 0 101 0 0,0 0 21 0 0,0 0-66 0 0,-1 0-294 0 0,-5-6-125 0 0,1-3-96 0 0,4 8-265 0 0,1 1-138 0 0,-6-3-475 0 0,1-2 800 0 0,-4-4 135 0 0,7 8 14 0 0,-5-3 1 0 0,1 4 0 0 0,-10 3 0 0 0,10-3 0 0 0,-12 2 0 0 0,15-1 0 0 0,0-1 0 0 0,1 1 0 0 0,-1 0 0 0 0,1-1 0 0 0,-1 1 0 0 0,1 1 0 0 0,0-1 0 0 0,-1 0 0 0 0,1 0 0 0 0,0 1 0 0 0,-2 1 0 0 0,-4 2 0 0 0,4-2 0 0 0,0 0 0 0 0,-1 0 0 0 0,1-1 0 0 0,0 1 0 0 0,-1-1 0 0 0,0-1 0 0 0,1 1 0 0 0,-1-1 0 0 0,-1 1 0 0 0,2-2 0 0 0,-10 4 0 0 0,10-3 5 0 0,-17 2 51 0 0,20-3-53 0 0,-13 0 809 0 0,13 0-304 0 0,-1 0-65 0 0,-5 1-294 0 0,-1-2-133 0 0,0 1-16 0 0,1 0 0 0 0,0-1 72 0 0,6 1 299 0 0,-1-1 117 0 0,-3-1 21 0 0,4 1-66 0 0,0 1-294 0 0,-10-9-133 0 0,5 6-16 0 0,0-1 0 0 0,0 2 72 0 0,5 1 299 0 0,1 1 117 0 0,0 0 21 0 0,0 0-66 0 0,2 0-424 0 0,0-1-1 0 0,0 0 1 0 0,0 0 0 0 0,0 0-1 0 0,0 0 1 0 0,0 0 0 0 0,0 0-1 0 0,-1 0 1 0 0,2-1-19 0 0,3-2-3 0 0,37-25 3 0 0,-27 18 0 0 0,-11 7 0 0 0,1 0 0 0 0,-1 1 0 0 0,5-2 0 0 0,30-14 0 0 0,-1-2 0 0 0,-1-2 0 0 0,21-17 0 0 0,-27 19 0 0 0,21-9 0 0 0,-19 11 0 0 0,15-12 0 0 0,6-12 0 0 0,-30 22 0 0 0,19-11 0 0 0,21-6 0 0 0,-15 9 0 0 0,54-35 1440 0 0,-48 35-832 0 0,27-25-608 0 0,-66 44 0 0 0,-10 6 0 0 0,0 0 0 0 0,0-1 0 0 0,4-3 0 0 0,-1 0 0 0 0,1 1 0 0 0,0 0 0 0 0,0 0 0 0 0,1 1 0 0 0,1 0 0 0 0,8-4 0 0 0,-1-1 0 0 0,6-5 0 0 0,-18 11 0 0 0,-5 2 0 0 0,4-4 0 0 0,-1 2 0 0 0,18-20 0 0 0,-17 19 0 0 0,31-32 0 0 0,-18 19 0 0 0,-9 7 0 0 0,3 3 0 0 0,-10 3 0 0 0,-3-2 0 0 0,-1 8 0 0 0,0 0 0 0 0,0 0 0 0 0,0-1 0 0 0,0 1 0 0 0,0 0 0 0 0,0 0 0 0 0,0 0 0 0 0,0 0 0 0 0,0-1 0 0 0,0 1 0 0 0,0 0 0 0 0,0 0 0 0 0,0 0 0 0 0,0-1 0 0 0,0 1 0 0 0,0 0 0 0 0,-1 0 0 0 0,1 0 0 0 0,0 0 0 0 0,0-1 0 0 0,0 1 0 0 0,0 0 0 0 0,0 0 0 0 0,0 0 0 0 0,-1 0 0 0 0,1 0 0 0 0,0 0 0 0 0,0-1 0 0 0,0 1 0 0 0,0 0 0 0 0,0 0 0 0 0,-1 0 0 0 0,1 0 0 0 0,0 0 0 0 0,0 0 0 0 0,0 0 0 0 0,-1 0 0 0 0,1 0 0 0 0,0 0 0 0 0,0 0 0 0 0,0 0 0 0 0,-1 0 0 0 0,1 0 0 0 0,0 0 0 0 0,0 0 0 0 0,0 0 0 0 0,0 0 0 0 0,-1 0 0 0 0,1 0 0 0 0,0 0 0 0 0,0 0 0 0 0,0 0 0 0 0,-1 0 0 0 0,1 1 0 0 0,0-1 0 0 0,0 0 0 0 0,0 0 0 0 0,0 0 0 0 0,0 0 0 0 0,-1 0 0 0 0,1 0 0 0 0,0 1 0 0 0,0-1 0 0 0,0 0 0 0 0,-12 7 0 0 0,10-4 0 0 0,0 0 0 0 0,-112 99 2048 0 0,45-47-2048 0 0,-81 63 0 0 0,116-91 0 0 0,12-10 0 0 0,1 1 0 0 0,-8 8 0 0 0,-34 37 0 0 0,-24 24 0 0 0,76-74 0 0 0,-1 0 0 0 0,0 0 0 0 0,0-1 0 0 0,-13 10 0 0 0,-12 8 0 0 0,21-16 0 0 0,-9 6 0 0 0,19-17 0 0 0,0 0 0 0 0,-1 0 0 0 0,1 0 0 0 0,-1-1 0 0 0,-3 1 0 0 0,-2 1 0 0 0,-15 4 0 0 0,9-2 0 0 0,0 0 0 0 0,0 1 0 0 0,-10 6 0 0 0,20-9 0 0 0,-1 0 0 0 0,0-1 0 0 0,-7 2 0 0 0,6-2 0 0 0,0 0 0 0 0,0 1 0 0 0,0 0 0 0 0,-12 8 0 0 0,-21 13 0 0 0,38-21 0 0 0,2-2 0 0 0,0 0 0 0 0,1 0 0 0 0,-1 0 0 0 0,0-1 0 0 0,0 1 0 0 0,0-1 0 0 0,-27 11 0 0 0,24-10 0 0 0,-3 2 0 0 0,-10 6 0 0 0,5-1 0 0 0,-6 4 0 0 0,10-8 0 0 0,-1 2 0 0 0,20-13 0 0 0,0-1 0 0 0,0 0 0 0 0,-1 0 0 0 0,5-4 0 0 0,-1 0 0 0 0,14-6 0 0 0,60-39 0 0 0,50-44 0 0 0,-86 61 0 0 0,0 0 0 0 0,-3-3 0 0 0,27-22 0 0 0,-53 47 0 0 0,1 1 0 0 0,16-7 0 0 0,85-45 0 0 0,-49 26 0 0 0,-16 9 0 0 0,8-1 0 0 0,-40 21 0 0 0,8-6 0 0 0,14-8 0 0 0,-26 14 0 0 0,0 0 0 0 0,-1-2 0 0 0,12-10 0 0 0,-30 23 0 0 0,6-6 0 0 0,-7 7 0 0 0,10-4 0 0 0,-7 3 0 0 0,15-9 0 0 0,-14 7 0 0 0,-4 2 0 0 0,0 0 0 0 0,0 0 0 0 0,0 1 0 0 0,0-1 0 0 0,1 1 0 0 0,-1 0 0 0 0,1-1 0 0 0,17-10 0 0 0,6-5 0 0 0,10-7 0 0 0,-8 4 0 0 0,-28 20 0 0 0,1 0 0 0 0,-1 0 0 0 0,0 0 0 0 0,0 0 0 0 0,0 0 0 0 0,1-1 0 0 0,-1 1 0 0 0,0 0 0 0 0,0 0 0 0 0,0 0 0 0 0,0-1 0 0 0,1 1 0 0 0,-1 0 0 0 0,0 0 0 0 0,0 0 0 0 0,0-1 0 0 0,0 1 0 0 0,0 0 0 0 0,0 0 0 0 0,0-1 0 0 0,0 1 0 0 0,0 0 0 0 0,-1-2 0 0 0,0 2 0 0 0,1 0 0 0 0,-1 0 0 0 0,0 0 0 0 0,0 0 0 0 0,0 0 0 0 0,1 0 0 0 0,-1 1 0 0 0,0-1 0 0 0,0 0 0 0 0,1 0 0 0 0,-1 1 0 0 0,0-1 0 0 0,1 0 0 0 0,-1 1 0 0 0,-11 5 0 0 0,0 1 0 0 0,-10 7 0 0 0,4-2 0 0 0,4-3 0 0 0,-65 45 0 0 0,10-4 0 0 0,-85 65 0 0 0,84-69 0 0 0,29-20 0 0 0,-8 9 0 0 0,-88 77 0 0 0,-17 26 0 0 0,121-109 0 0 0,-2-1 0 0 0,-32 20 0 0 0,56-41 0 0 0,-1-1 0 0 0,0 0 0 0 0,-7 1 0 0 0,3-1 0 0 0,-12 7 0 0 0,-20 7 0 0 0,28-11 0 0 0,12-5 0 0 0,0 0 0 0 0,0 0 0 0 0,0 1 0 0 0,1 0 0 0 0,-1 0 0 0 0,-6 5 0 0 0,89-61 0 0 0,-29 18 0 0 0,-3-1 0 0 0,0-2 0 0 0,28-33 0 0 0,102-95 0 0 0,-54 69 0 0 0,-28 34 0 0 0,-28 20 0 0 0,18-11 0 0 0,-7 6 0 0 0,-32 18 0 0 0,28-12 0 0 0,-61 35 0 0 0,0-1 0 0 0,0 0 0 0 0,2-3 0 0 0,-3 2 0 0 0,1 1 0 0 0,0 0 0 0 0,1 0 0 0 0,-8 5 0 0 0,0-1 0 0 0,0 1 0 0 0,0 0 0 0 0,0-1 0 0 0,0 0 0 0 0,0 1 0 0 0,16-15 0 0 0,-10 10 0 0 0,-3 0 0 0 0,1 0 0 0 0,-6 6 0 0 0,0 0 0 0 0,0 0 0 0 0,1-1 0 0 0,-1 1 0 0 0,0 0 0 0 0,0 0 0 0 0,0-1 0 0 0,0 1 0 0 0,0 0 0 0 0,0-1 0 0 0,1 1 0 0 0,-1 0 0 0 0,0-1 0 0 0,0 1 0 0 0,0 0 0 0 0,0-1 0 0 0,0 1 0 0 0,0 0 0 0 0,0-1 0 0 0,0 1 0 0 0,0 0 0 0 0,-1-1 0 0 0,1 1 0 0 0,0 0 0 0 0,0 0 0 0 0,-1-1 0 0 0,1 1 0 0 0,0 0 0 0 0,0 0 0 0 0,-1-1 0 0 0,1 1 0 0 0,0 0 0 0 0,-1 0 0 0 0,1 0 0 0 0,0 0 0 0 0,-1 0 0 0 0,1-1 0 0 0,0 1 0 0 0,-1 0 0 0 0,1 0 0 0 0,-1 0 0 0 0,-14 0 0 0 0,8 2 0 0 0,0 1-201 0 0,6-2-850 0 0,1-1-385 0 0,-1 0-78 0 0,-4 2-20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3:16:25.6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 1924 4607 0 0,'0'0'208'0'0,"0"0"67"0"0,0 0 154 0 0,0 0 69 0 0,0 0 12 0 0,0 0 2 0 0,0 0 0 0 0,-1-8 1024 0 0,1 2-1024 0 0,0 5 0 0 0,0 0 0 0 0,2-6-69 0 0,0-2-294 0 0,4-2-132 0 0,-5 8-19 0 0,-1 2 3 0 0,2-10 171 0 0,0 9-104 0 0,1-1 623 0 0,-1 0-634 0 0,1-1 1 0 0,0 0-1 0 0,0 1 0 0 0,0 0 1 0 0,1-1-1 0 0,-1 1 0 0 0,1 1 1 0 0,1-2-58 0 0,34-20 473 0 0,-5 4-288 0 0,-14 7-185 0 0,16-8 0 0 0,-26 16 0 0 0,0-1 0 0 0,-1-1 0 0 0,0 0 0 0 0,4-4 0 0 0,32-34 0 0 0,-24 24 0 0 0,-1 1 0 0 0,51-49 0 0 0,-51 51 0 0 0,1 1 0 0 0,15-9 0 0 0,42-31 0 0 0,-54 39 0 0 0,2 0 0 0 0,-16 12 0 0 0,0 0 0 0 0,1-3 0 0 0,0 1 428 0 0,-1 1 1 0 0,11-5-429 0 0,3-2 583 0 0,45-30 25 0 0,-15 12-608 0 0,-31 18 0 0 0,18-12 0 0 0,-15 5 0 0 0,-1 0 0 0 0,11-14 0 0 0,-5 6 0 0 0,2 2 0 0 0,16-10 0 0 0,7-6 0 0 0,-39 30 232 0 0,19-11-232 0 0,-16 11 211 0 0,-15 10 29 0 0,5-4 225 0 0,1-1 1 0 0,6-6-466 0 0,-10 9-484 0 0,1-1 1 0 0,-1 1-1 0 0,9-5 484 0 0,5-2-107 0 0,43-31 1491 0 0,-50 34-1074 0 0,1 0 0 0 0,10-4-310 0 0,8-4-12 0 0,-21 10 12 0 0,-1 1 0 0 0,1-1 0 0 0,7-7 0 0 0,31-20 0 0 0,-15 9 0 0 0,14-7 0 0 0,6-3 0 0 0,-36 22 0 0 0,19-7 0 0 0,-17 9 0 0 0,10-8 0 0 0,8 1 0 0 0,-29 11 0 0 0,-1 0 0 0 0,0 0 0 0 0,3-3 0 0 0,-2 1 0 0 0,29-23 0 0 0,-33 28 0 0 0,0-1 0 0 0,0 1 0 0 0,5-3 0 0 0,-5 4 0 0 0,-1-1 0 0 0,1 1 0 0 0,-1-1 0 0 0,3-4 0 0 0,2-1-131 0 0,-4 2 440 0 0,1 0 0 0 0,0 0 0 0 0,1 1 0 0 0,-1 0 0 0 0,1 0 0 0 0,0 1 0 0 0,8-4-309 0 0,-13 7 4 0 0,0 0-1 0 0,0 1 1 0 0,0-1-1 0 0,0 0 1 0 0,1-1-4 0 0,-2 1 0 0 0,1 0-1 0 0,-1 0 1 0 0,1 0 0 0 0,-1 1 0 0 0,1 0-1 0 0,-1-1 1 0 0,4 0 0 0 0,0 0 0 0 0,1-1 0 0 0,-1 0 0 0 0,0-1 0 0 0,-1 1 0 0 0,1-1 0 0 0,4-4 0 0 0,13-8 0 0 0,-9 8 0 0 0,14-6 0 0 0,2-1 0 0 0,13-13 0 0 0,-40 26 0 0 0,10-6 0 0 0,-10 7 0 0 0,9-6 0 0 0,10-9 0 0 0,-16 12 0 0 0,14-14 0 0 0,-18 16 0 0 0,-1 0 0 0 0,1 0 0 0 0,0 0 0 0 0,0 1 0 0 0,0-1 0 0 0,0 1 0 0 0,1 0 0 0 0,-1-1 0 0 0,4-1 0 0 0,17-10 0 0 0,-17 9 0 0 0,-5 2 0 0 0,1 1 0 0 0,0 0 0 0 0,0 0 0 0 0,0-1 0 0 0,0 1 0 0 0,0 0 0 0 0,2 0 0 0 0,0-1 0 0 0,7-2 0 0 0,3 0 0 0 0,-12 3 0 0 0,11-3 0 0 0,1 1 0 0 0,0 0 0 0 0,-1 0 0 0 0,-11 1 0 0 0,-1 2 0 0 0,-1-1 0 0 0,1 1 0 0 0,-1-1 0 0 0,1 1 0 0 0,0-1 0 0 0,-1 1 0 0 0,1-1 0 0 0,0 1 0 0 0,0-1 0 0 0,-1 1 0 0 0,1 0 0 0 0,0-1 0 0 0,0 1 0 0 0,0 0 0 0 0,-1 0 0 0 0,2-1 0 0 0,22-8 0 0 0,-17 6 0 0 0,-3 1 4 0 0,-4 1-14 0 0,-12 2 88 0 0,11-1 293 0 0,-2 1-164 0 0,0-1-1 0 0,0 1 1 0 0,1 0 0 0 0,-1 0-1 0 0,0 0 1 0 0,1 0 0 0 0,-1 1-1 0 0,-1 0-206 0 0,1-1-48 0 0,-44 23 48 0 0,38-19 0 0 0,0-1 0 0 0,0 1 0 0 0,-6 6 0 0 0,-13 6 0 0 0,-52 28 0 0 0,67-38 0 0 0,1 0 0 0 0,-9 8 0 0 0,8-5 0 0 0,-14 7 0 0 0,7-5 0 0 0,1 0 0 0 0,-8 8 0 0 0,5-3 0 0 0,-9 4 0 0 0,-89 55 0 0 0,45-22 0 0 0,22-15 0 0 0,21-16 0 0 0,-43 28 0 0 0,28-19 0 0 0,27-17 0 0 0,-11 5 0 0 0,-101 61 0 0 0,78-48 0 0 0,-20 12 0 0 0,33-21 0 0 0,-33 26 0 0 0,-35 33 0 0 0,37-22 0 0 0,40-33 0 0 0,-8 11 0 0 0,2-2 0 0 0,23-23 0 0 0,12-10 0 0 0,0 0 0 0 0,-1-1 0 0 0,0 1 0 0 0,-1 0 0 0 0,-64 48 0 0 0,14-10 0 0 0,-103 68 0 0 0,132-93 0 0 0,-1 0 0 0 0,4-3 0 0 0,-15 12 0 0 0,26-18 0 0 0,-12 6 0 0 0,14-8 0 0 0,-1 1 0 0 0,1 0 0 0 0,-1 2 0 0 0,-36 29 0 0 0,-3-1 0 0 0,32-22 0 0 0,0 0 0 0 0,1 2 0 0 0,-8 9 0 0 0,-20 20 0 0 0,31-33 0 0 0,4-3 0 0 0,0-1 0 0 0,-4 2 0 0 0,7-5 0 0 0,2-2 0 0 0,0 0 0 0 0,0 0 0 0 0,0-1 0 0 0,-3 2 0 0 0,1-1 0 0 0,0 1 0 0 0,0-2 0 0 0,-1 0 0 0 0,1-1 0 0 0,-4 3 0 0 0,9-5 0 0 0,-9 2 0 0 0,-17 9 0 0 0,20-10 0 0 0,7-1 0 0 0,0 0 0 0 0,1 0 0 0 0,-1 0 0 0 0,0 0 0 0 0,0 0 0 0 0,1 0 0 0 0,-1 0 0 0 0,0 1 0 0 0,0-1 0 0 0,1 0 0 0 0,-1 0 0 0 0,0 1 0 0 0,0-1 0 0 0,1 0 0 0 0,-1 1 0 0 0,1-1 0 0 0,-1 1 0 0 0,0-1 0 0 0,1 1 0 0 0,-1-1 0 0 0,1 1 0 0 0,-2 0 0 0 0,1 0 0 0 0,0 0 0 0 0,0 0 0 0 0,-1 1 0 0 0,1-2 0 0 0,0 1 0 0 0,-1 0 0 0 0,1 0 0 0 0,-2 0 0 0 0,-5 3 0 0 0,1 0 0 0 0,0 0 0 0 0,2 1-64 0 0,4-4-273 0 0,4-3 77 0 0,0 0 0 0 0,0 0-1 0 0,0 0 1 0 0,0 0 0 0 0,1 0 0 0 0,2 0 260 0 0,8-5-30 0 0,29-19 30 0 0,-1-3 0 0 0,-1-1 0 0 0,25-24 0 0 0,-43 31 0 0 0,3-4 0 0 0,-3 3 0 0 0,2 0 0 0 0,23-14 0 0 0,-24 20 0 0 0,10-12 0 0 0,-7 7 0 0 0,1 1 0 0 0,0 2 0 0 0,16-8 0 0 0,-36 23 0 0 0,63-36 0 0 0,7 0 0 0 0,26-15 0 0 0,-96 51 0 0 0,106-62 0 0 0,-81 45 0 0 0,-2 0 0 0 0,12-12 0 0 0,5-5 0 0 0,6-6 0 0 0,-32 28 0 0 0,0 1 0 0 0,1 0 0 0 0,15-6 0 0 0,-10 5 0 0 0,-1 0 0 0 0,7-7 0 0 0,-6 3 0 0 0,2 2 0 0 0,30-15 0 0 0,10-6 0 0 0,-10-3 0 0 0,3-3 0 0 0,-27 23 0 0 0,8-3 0 0 0,-17 9 0 0 0,5-3 0 0 0,-22 15 0 0 0,-1-1 0 0 0,1 0 0 0 0,-1 0 0 0 0,6-7 0 0 0,-8 8 0 0 0,-1 1 0 0 0,0-1 0 0 0,1 1 0 0 0,0 1 0 0 0,1-1 0 0 0,21-12 0 0 0,-9 4 0 0 0,-13 8 0 0 0,0 0 0 0 0,0-1 0 0 0,-1 0 0 0 0,5-4 0 0 0,-6 5 0 0 0,0 0 0 0 0,0 0 0 0 0,3-1 0 0 0,9-7 0 0 0,1-3 0 0 0,10-4 0 0 0,2-2 0 0 0,-19 14 0 0 0,-8 6 0 0 0,-1 0 0 0 0,0 0 0 0 0,0 0 0 0 0,0 0 0 0 0,0-1 0 0 0,1-1 0 0 0,70-63 0 0 0,-29 28 0 0 0,-1 0 0 0 0,-9 6 0 0 0,-21 18 0 0 0,1 0 0 0 0,1 1 0 0 0,10-6 0 0 0,-12 12 0 0 0,-9 5 0 0 0,-1 0 0 0 0,0 0 0 0 0,1 0 0 0 0,1-3 0 0 0,6-3 508 0 0,0 0-1 0 0,1 0 1 0 0,2 0-508 0 0,3-3 453 0 0,-16 10-452 0 0,0 1 0 0 0,-1 0 1 0 0,1-1-1 0 0,-1 1 0 0 0,1 0 0 0 0,-1-1 0 0 0,1 1 0 0 0,-1-1 0 0 0,1 1 0 0 0,-1-1 0 0 0,0 1 0 0 0,1-1 1 0 0,-1 1-1 0 0,0-1 0 0 0,1 0-1 0 0,8-13-1 0 0,-7 11 1 0 0,1 1 0 0 0,-1 0 0 0 0,1 0 0 0 0,-1 0 0 0 0,1 1 0 0 0,0-1 0 0 0,-1 0 0 0 0,3 0 0 0 0,10-6 0 0 0,-12 7 0 0 0,9-8 0 0 0,8-7 0 0 0,-16 12 0 0 0,21-13 0 0 0,-19 11 0 0 0,1 1 0 0 0,-15 9 0 0 0,-7 6 0 0 0,-9 5 0 0 0,-24 21 0 0 0,-18 7 0 0 0,-18 14 0 0 0,47-30 0 0 0,-16 17 0 0 0,31-26 0 0 0,-4 2 0 0 0,-3 2 0 0 0,3-2 0 0 0,-25 13 0 0 0,19-13 0 0 0,-3 4 0 0 0,-103 80 0 0 0,-24 20 0 0 0,106-80 0 0 0,23-16 0 0 0,-20 13 0 0 0,-108 63 0 0 0,141-91 0 0 0,-16 9 0 0 0,-37 17 0 0 0,43-24 0 0 0,-24 17 0 0 0,16-9 0 0 0,-125 80 0 0 0,65-28 0 0 0,95-73 0 0 0,-13 11 0 0 0,0-2 0 0 0,-1 0 0 0 0,0-1 0 0 0,-13 6 0 0 0,-26 9 0 0 0,-15 7 0 0 0,-44 18 0 0 0,-56 24 0 0 0,155-67 0 0 0,0 2 0 0 0,0 0 0 0 0,1 1 0 0 0,1 1 0 0 0,0 0 0 0 0,0 1 0 0 0,-2 3 0 0 0,-7 7 0 0 0,13-14 0 0 0,1 2 0 0 0,-1-1 0 0 0,2 1 0 0 0,-1 1 0 0 0,-2 4 0 0 0,5-6 0 0 0,-14 21 0 0 0,6-6 0 0 0,9-16 0 0 0,2 0 0 0 0,2-3 0 0 0,4-4 0 0 0,3-4 0 0 0,-6 3 0 0 0,15-8 0 0 0,0 0 0 0 0,0-1 0 0 0,9-8 0 0 0,-8 6 0 0 0,45-31 0 0 0,43-30 0 0 0,63-31 0 0 0,-79 51 0 0 0,14-15 0 0 0,-30 12 0 0 0,-1-3 0 0 0,7-7 0 0 0,14 0 0 0 0,-62 45 0 0 0,87-57 0 0 0,-101 68 0 0 0,0-1 0 0 0,12-3 0 0 0,15-9 0 0 0,55-36 0 0 0,-15 5 0 0 0,-46 27 0 0 0,18-7 0 0 0,-29 19 0 0 0,30-16 0 0 0,-40 23 0 0 0,-1 0 0 0 0,0-2 0 0 0,0 0 0 0 0,-1 0 0 0 0,0-2 0 0 0,4-3 0 0 0,14-13 0 0 0,-21 19 0 0 0,-1-1 0 0 0,0 0 0 0 0,1-2 0 0 0,-2 2 0 0 0,0-1 0 0 0,1 1 0 0 0,8-5 0 0 0,-1 0 0 0 0,12-12 0 0 0,6-5 0 0 0,-14 12 0 0 0,-11 10 0 0 0,0 0 0 0 0,1 1 0 0 0,1 0 0 0 0,26-19 0 0 0,-16 10 0 0 0,-16 14 0 0 0,-1 0 0 0 0,1 0 0 0 0,0 1 0 0 0,0 0 0 0 0,0 0 0 0 0,0 0 0 0 0,5 0 0 0 0,6-2 0 0 0,-14 3 0 0 0,0-1 0 0 0,-1 1 0 0 0,0 0 0 0 0,1-1 0 0 0,-1 1 0 0 0,0-1 0 0 0,1 0 0 0 0,-1 1 0 0 0,0-2 0 0 0,0 1 0 0 0,0 1 0 0 0,0-1 0 0 0,1 0 0 0 0,-1 1 0 0 0,0-1 0 0 0,1 1 0 0 0,-1-1 0 0 0,1 1 0 0 0,-1 0 0 0 0,1 0 0 0 0,1 0 0 0 0,1-1 0 0 0,-1 0 0 0 0,0 0 0 0 0,0-1 0 0 0,0 1 0 0 0,0-1 0 0 0,0 0 0 0 0,0 0 0 0 0,1-2 0 0 0,0 0 0 0 0,1 0 0 0 0,0 1 0 0 0,4-2 0 0 0,-5 3 0 0 0,1-1 0 0 0,0 0 0 0 0,-1 0 0 0 0,2-2 0 0 0,9-5 0 0 0,-7 4 0 0 0,1 0 0 0 0,-2 0 0 0 0,8-7 0 0 0,0-1 0 0 0,-15 14 0 0 0,-1 0 0 0 0,1 0 0 0 0,0 0 0 0 0,0 0 0 0 0,0 1 0 0 0,0-1 0 0 0,0 0 0 0 0,0 1 0 0 0,0-1 0 0 0,0 1 0 0 0,0-1 0 0 0,0 1 0 0 0,0-1 0 0 0,0 1 0 0 0,1 0 0 0 0,-1-1 0 0 0,1 1 0 0 0,-1-1 0 0 0,0 1 0 0 0,1-1 0 0 0,-1 1 0 0 0,0-1 0 0 0,0 0 0 0 0,1 0 0 0 0,-1 1 0 0 0,0-2 0 0 0,4 0 0 0 0,-4 1 0 0 0,1 0 0 0 0,0 0 0 0 0,0-1 0 0 0,-1 1 0 0 0,1 0 0 0 0,-1-1 0 0 0,1 1 0 0 0,-1-1 0 0 0,8-11 0 0 0,-4 7 0 0 0,5-4 0 0 0,-8 8 0 0 0,1 0-4 0 0,-4 5-109 0 0,-6 6-599 0 0,-11 10-1252 0 0,6-9 941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9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7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2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3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9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9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7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3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0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87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21" Type="http://schemas.openxmlformats.org/officeDocument/2006/relationships/image" Target="../media/image11.png"/><Relationship Id="rId42" Type="http://schemas.openxmlformats.org/officeDocument/2006/relationships/customXml" Target="../ink/ink20.xml"/><Relationship Id="rId47" Type="http://schemas.openxmlformats.org/officeDocument/2006/relationships/image" Target="../media/image24.png"/><Relationship Id="rId63" Type="http://schemas.openxmlformats.org/officeDocument/2006/relationships/image" Target="../media/image32.png"/><Relationship Id="rId68" Type="http://schemas.openxmlformats.org/officeDocument/2006/relationships/customXml" Target="../ink/ink33.xml"/><Relationship Id="rId84" Type="http://schemas.openxmlformats.org/officeDocument/2006/relationships/customXml" Target="../ink/ink41.xml"/><Relationship Id="rId89" Type="http://schemas.openxmlformats.org/officeDocument/2006/relationships/image" Target="../media/image45.png"/><Relationship Id="rId16" Type="http://schemas.openxmlformats.org/officeDocument/2006/relationships/customXml" Target="../ink/ink7.xml"/><Relationship Id="rId11" Type="http://schemas.openxmlformats.org/officeDocument/2006/relationships/image" Target="../media/image6.png"/><Relationship Id="rId32" Type="http://schemas.openxmlformats.org/officeDocument/2006/relationships/customXml" Target="../ink/ink15.xml"/><Relationship Id="rId37" Type="http://schemas.openxmlformats.org/officeDocument/2006/relationships/image" Target="../media/image19.png"/><Relationship Id="rId53" Type="http://schemas.openxmlformats.org/officeDocument/2006/relationships/image" Target="../media/image27.png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40.png"/><Relationship Id="rId5" Type="http://schemas.openxmlformats.org/officeDocument/2006/relationships/image" Target="../media/image3.png"/><Relationship Id="rId90" Type="http://schemas.openxmlformats.org/officeDocument/2006/relationships/customXml" Target="../ink/ink44.xml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4.png"/><Relationship Id="rId30" Type="http://schemas.openxmlformats.org/officeDocument/2006/relationships/customXml" Target="../ink/ink14.xml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64" Type="http://schemas.openxmlformats.org/officeDocument/2006/relationships/customXml" Target="../ink/ink31.xml"/><Relationship Id="rId69" Type="http://schemas.openxmlformats.org/officeDocument/2006/relationships/image" Target="../media/image35.png"/><Relationship Id="rId77" Type="http://schemas.openxmlformats.org/officeDocument/2006/relationships/image" Target="../media/image39.png"/><Relationship Id="rId8" Type="http://schemas.openxmlformats.org/officeDocument/2006/relationships/customXml" Target="../ink/ink3.xml"/><Relationship Id="rId51" Type="http://schemas.openxmlformats.org/officeDocument/2006/relationships/image" Target="../media/image26.png"/><Relationship Id="rId72" Type="http://schemas.openxmlformats.org/officeDocument/2006/relationships/customXml" Target="../ink/ink35.xml"/><Relationship Id="rId80" Type="http://schemas.openxmlformats.org/officeDocument/2006/relationships/customXml" Target="../ink/ink39.xml"/><Relationship Id="rId85" Type="http://schemas.openxmlformats.org/officeDocument/2006/relationships/image" Target="../media/image43.png"/><Relationship Id="rId3" Type="http://schemas.openxmlformats.org/officeDocument/2006/relationships/image" Target="../media/image2.png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30.png"/><Relationship Id="rId67" Type="http://schemas.openxmlformats.org/officeDocument/2006/relationships/image" Target="../media/image34.png"/><Relationship Id="rId20" Type="http://schemas.openxmlformats.org/officeDocument/2006/relationships/customXml" Target="../ink/ink9.xml"/><Relationship Id="rId41" Type="http://schemas.openxmlformats.org/officeDocument/2006/relationships/image" Target="../media/image21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70" Type="http://schemas.openxmlformats.org/officeDocument/2006/relationships/customXml" Target="../ink/ink34.xml"/><Relationship Id="rId75" Type="http://schemas.openxmlformats.org/officeDocument/2006/relationships/image" Target="../media/image38.png"/><Relationship Id="rId83" Type="http://schemas.openxmlformats.org/officeDocument/2006/relationships/image" Target="../media/image42.png"/><Relationship Id="rId88" Type="http://schemas.openxmlformats.org/officeDocument/2006/relationships/customXml" Target="../ink/ink43.xml"/><Relationship Id="rId91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25.png"/><Relationship Id="rId57" Type="http://schemas.openxmlformats.org/officeDocument/2006/relationships/image" Target="../media/image29.png"/><Relationship Id="rId10" Type="http://schemas.openxmlformats.org/officeDocument/2006/relationships/customXml" Target="../ink/ink4.xml"/><Relationship Id="rId31" Type="http://schemas.openxmlformats.org/officeDocument/2006/relationships/image" Target="../media/image16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33.png"/><Relationship Id="rId73" Type="http://schemas.openxmlformats.org/officeDocument/2006/relationships/image" Target="../media/image37.png"/><Relationship Id="rId78" Type="http://schemas.openxmlformats.org/officeDocument/2006/relationships/customXml" Target="../ink/ink38.xml"/><Relationship Id="rId81" Type="http://schemas.openxmlformats.org/officeDocument/2006/relationships/image" Target="../media/image41.png"/><Relationship Id="rId86" Type="http://schemas.openxmlformats.org/officeDocument/2006/relationships/customXml" Target="../ink/ink42.xml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customXml" Target="../ink/ink8.xml"/><Relationship Id="rId39" Type="http://schemas.openxmlformats.org/officeDocument/2006/relationships/image" Target="../media/image20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28.png"/><Relationship Id="rId76" Type="http://schemas.openxmlformats.org/officeDocument/2006/relationships/customXml" Target="../ink/ink37.xml"/><Relationship Id="rId7" Type="http://schemas.openxmlformats.org/officeDocument/2006/relationships/image" Target="../media/image4.png"/><Relationship Id="rId71" Type="http://schemas.openxmlformats.org/officeDocument/2006/relationships/image" Target="../media/image36.png"/><Relationship Id="rId2" Type="http://schemas.openxmlformats.org/officeDocument/2006/relationships/image" Target="../media/image1.png"/><Relationship Id="rId29" Type="http://schemas.openxmlformats.org/officeDocument/2006/relationships/image" Target="../media/image15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23.png"/><Relationship Id="rId66" Type="http://schemas.openxmlformats.org/officeDocument/2006/relationships/customXml" Target="../ink/ink32.xml"/><Relationship Id="rId87" Type="http://schemas.openxmlformats.org/officeDocument/2006/relationships/image" Target="../media/image44.png"/><Relationship Id="rId61" Type="http://schemas.openxmlformats.org/officeDocument/2006/relationships/image" Target="../media/image31.png"/><Relationship Id="rId82" Type="http://schemas.openxmlformats.org/officeDocument/2006/relationships/customXml" Target="../ink/ink40.xml"/><Relationship Id="rId1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jpe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42.xml"/><Relationship Id="rId21" Type="http://schemas.openxmlformats.org/officeDocument/2006/relationships/customXml" Target="../ink/ink394.xml"/><Relationship Id="rId42" Type="http://schemas.openxmlformats.org/officeDocument/2006/relationships/image" Target="../media/image209.png"/><Relationship Id="rId47" Type="http://schemas.openxmlformats.org/officeDocument/2006/relationships/customXml" Target="../ink/ink407.xml"/><Relationship Id="rId63" Type="http://schemas.openxmlformats.org/officeDocument/2006/relationships/customXml" Target="../ink/ink415.xml"/><Relationship Id="rId68" Type="http://schemas.openxmlformats.org/officeDocument/2006/relationships/image" Target="../media/image222.png"/><Relationship Id="rId84" Type="http://schemas.openxmlformats.org/officeDocument/2006/relationships/image" Target="../media/image230.png"/><Relationship Id="rId89" Type="http://schemas.openxmlformats.org/officeDocument/2006/relationships/customXml" Target="../ink/ink428.xml"/><Relationship Id="rId112" Type="http://schemas.openxmlformats.org/officeDocument/2006/relationships/image" Target="../media/image244.png"/><Relationship Id="rId16" Type="http://schemas.openxmlformats.org/officeDocument/2006/relationships/image" Target="../media/image196.png"/><Relationship Id="rId107" Type="http://schemas.openxmlformats.org/officeDocument/2006/relationships/customXml" Target="../ink/ink437.xml"/><Relationship Id="rId11" Type="http://schemas.openxmlformats.org/officeDocument/2006/relationships/customXml" Target="../ink/ink389.xml"/><Relationship Id="rId32" Type="http://schemas.openxmlformats.org/officeDocument/2006/relationships/image" Target="../media/image204.png"/><Relationship Id="rId37" Type="http://schemas.openxmlformats.org/officeDocument/2006/relationships/customXml" Target="../ink/ink402.xml"/><Relationship Id="rId53" Type="http://schemas.openxmlformats.org/officeDocument/2006/relationships/customXml" Target="../ink/ink410.xml"/><Relationship Id="rId58" Type="http://schemas.openxmlformats.org/officeDocument/2006/relationships/image" Target="../media/image217.png"/><Relationship Id="rId74" Type="http://schemas.openxmlformats.org/officeDocument/2006/relationships/image" Target="../media/image225.png"/><Relationship Id="rId79" Type="http://schemas.openxmlformats.org/officeDocument/2006/relationships/customXml" Target="../ink/ink423.xml"/><Relationship Id="rId102" Type="http://schemas.openxmlformats.org/officeDocument/2006/relationships/image" Target="../media/image239.png"/><Relationship Id="rId123" Type="http://schemas.openxmlformats.org/officeDocument/2006/relationships/customXml" Target="../ink/ink445.xml"/><Relationship Id="rId128" Type="http://schemas.openxmlformats.org/officeDocument/2006/relationships/image" Target="../media/image252.png"/><Relationship Id="rId5" Type="http://schemas.openxmlformats.org/officeDocument/2006/relationships/customXml" Target="../ink/ink386.xml"/><Relationship Id="rId90" Type="http://schemas.openxmlformats.org/officeDocument/2006/relationships/image" Target="../media/image233.png"/><Relationship Id="rId95" Type="http://schemas.openxmlformats.org/officeDocument/2006/relationships/customXml" Target="../ink/ink431.xml"/><Relationship Id="rId22" Type="http://schemas.openxmlformats.org/officeDocument/2006/relationships/image" Target="../media/image199.png"/><Relationship Id="rId27" Type="http://schemas.openxmlformats.org/officeDocument/2006/relationships/customXml" Target="../ink/ink397.xml"/><Relationship Id="rId43" Type="http://schemas.openxmlformats.org/officeDocument/2006/relationships/customXml" Target="../ink/ink405.xml"/><Relationship Id="rId48" Type="http://schemas.openxmlformats.org/officeDocument/2006/relationships/image" Target="../media/image212.png"/><Relationship Id="rId64" Type="http://schemas.openxmlformats.org/officeDocument/2006/relationships/image" Target="../media/image220.png"/><Relationship Id="rId69" Type="http://schemas.openxmlformats.org/officeDocument/2006/relationships/customXml" Target="../ink/ink418.xml"/><Relationship Id="rId113" Type="http://schemas.openxmlformats.org/officeDocument/2006/relationships/customXml" Target="../ink/ink440.xml"/><Relationship Id="rId118" Type="http://schemas.openxmlformats.org/officeDocument/2006/relationships/image" Target="../media/image247.png"/><Relationship Id="rId80" Type="http://schemas.openxmlformats.org/officeDocument/2006/relationships/image" Target="../media/image228.png"/><Relationship Id="rId85" Type="http://schemas.openxmlformats.org/officeDocument/2006/relationships/customXml" Target="../ink/ink426.xml"/><Relationship Id="rId12" Type="http://schemas.openxmlformats.org/officeDocument/2006/relationships/image" Target="../media/image194.png"/><Relationship Id="rId17" Type="http://schemas.openxmlformats.org/officeDocument/2006/relationships/customXml" Target="../ink/ink392.xml"/><Relationship Id="rId33" Type="http://schemas.openxmlformats.org/officeDocument/2006/relationships/customXml" Target="../ink/ink400.xml"/><Relationship Id="rId38" Type="http://schemas.openxmlformats.org/officeDocument/2006/relationships/image" Target="../media/image207.png"/><Relationship Id="rId59" Type="http://schemas.openxmlformats.org/officeDocument/2006/relationships/customXml" Target="../ink/ink413.xml"/><Relationship Id="rId103" Type="http://schemas.openxmlformats.org/officeDocument/2006/relationships/customXml" Target="../ink/ink435.xml"/><Relationship Id="rId108" Type="http://schemas.openxmlformats.org/officeDocument/2006/relationships/image" Target="../media/image242.png"/><Relationship Id="rId124" Type="http://schemas.openxmlformats.org/officeDocument/2006/relationships/image" Target="../media/image250.png"/><Relationship Id="rId129" Type="http://schemas.openxmlformats.org/officeDocument/2006/relationships/customXml" Target="../ink/ink448.xml"/><Relationship Id="rId54" Type="http://schemas.openxmlformats.org/officeDocument/2006/relationships/image" Target="../media/image215.png"/><Relationship Id="rId70" Type="http://schemas.openxmlformats.org/officeDocument/2006/relationships/image" Target="../media/image223.png"/><Relationship Id="rId75" Type="http://schemas.openxmlformats.org/officeDocument/2006/relationships/customXml" Target="../ink/ink421.xml"/><Relationship Id="rId91" Type="http://schemas.openxmlformats.org/officeDocument/2006/relationships/customXml" Target="../ink/ink429.xml"/><Relationship Id="rId96" Type="http://schemas.openxmlformats.org/officeDocument/2006/relationships/image" Target="../media/image2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png"/><Relationship Id="rId23" Type="http://schemas.openxmlformats.org/officeDocument/2006/relationships/customXml" Target="../ink/ink395.xml"/><Relationship Id="rId28" Type="http://schemas.openxmlformats.org/officeDocument/2006/relationships/image" Target="../media/image202.png"/><Relationship Id="rId49" Type="http://schemas.openxmlformats.org/officeDocument/2006/relationships/customXml" Target="../ink/ink408.xml"/><Relationship Id="rId114" Type="http://schemas.openxmlformats.org/officeDocument/2006/relationships/image" Target="../media/image245.png"/><Relationship Id="rId119" Type="http://schemas.openxmlformats.org/officeDocument/2006/relationships/customXml" Target="../ink/ink443.xml"/><Relationship Id="rId44" Type="http://schemas.openxmlformats.org/officeDocument/2006/relationships/image" Target="../media/image210.png"/><Relationship Id="rId60" Type="http://schemas.openxmlformats.org/officeDocument/2006/relationships/image" Target="../media/image218.png"/><Relationship Id="rId65" Type="http://schemas.openxmlformats.org/officeDocument/2006/relationships/customXml" Target="../ink/ink416.xml"/><Relationship Id="rId81" Type="http://schemas.openxmlformats.org/officeDocument/2006/relationships/customXml" Target="../ink/ink424.xml"/><Relationship Id="rId86" Type="http://schemas.openxmlformats.org/officeDocument/2006/relationships/image" Target="../media/image231.png"/><Relationship Id="rId130" Type="http://schemas.openxmlformats.org/officeDocument/2006/relationships/image" Target="../media/image253.png"/><Relationship Id="rId13" Type="http://schemas.openxmlformats.org/officeDocument/2006/relationships/customXml" Target="../ink/ink390.xml"/><Relationship Id="rId18" Type="http://schemas.openxmlformats.org/officeDocument/2006/relationships/image" Target="../media/image197.png"/><Relationship Id="rId39" Type="http://schemas.openxmlformats.org/officeDocument/2006/relationships/customXml" Target="../ink/ink403.xml"/><Relationship Id="rId109" Type="http://schemas.openxmlformats.org/officeDocument/2006/relationships/customXml" Target="../ink/ink438.xml"/><Relationship Id="rId34" Type="http://schemas.openxmlformats.org/officeDocument/2006/relationships/image" Target="../media/image205.png"/><Relationship Id="rId50" Type="http://schemas.openxmlformats.org/officeDocument/2006/relationships/image" Target="../media/image213.png"/><Relationship Id="rId55" Type="http://schemas.openxmlformats.org/officeDocument/2006/relationships/customXml" Target="../ink/ink411.xml"/><Relationship Id="rId76" Type="http://schemas.openxmlformats.org/officeDocument/2006/relationships/image" Target="../media/image226.png"/><Relationship Id="rId97" Type="http://schemas.openxmlformats.org/officeDocument/2006/relationships/customXml" Target="../ink/ink432.xml"/><Relationship Id="rId104" Type="http://schemas.openxmlformats.org/officeDocument/2006/relationships/image" Target="../media/image240.png"/><Relationship Id="rId120" Type="http://schemas.openxmlformats.org/officeDocument/2006/relationships/image" Target="../media/image248.png"/><Relationship Id="rId125" Type="http://schemas.openxmlformats.org/officeDocument/2006/relationships/customXml" Target="../ink/ink446.xml"/><Relationship Id="rId7" Type="http://schemas.openxmlformats.org/officeDocument/2006/relationships/customXml" Target="../ink/ink387.xml"/><Relationship Id="rId71" Type="http://schemas.openxmlformats.org/officeDocument/2006/relationships/customXml" Target="../ink/ink419.xml"/><Relationship Id="rId92" Type="http://schemas.openxmlformats.org/officeDocument/2006/relationships/image" Target="../media/image234.png"/><Relationship Id="rId2" Type="http://schemas.openxmlformats.org/officeDocument/2006/relationships/image" Target="../media/image187.png"/><Relationship Id="rId29" Type="http://schemas.openxmlformats.org/officeDocument/2006/relationships/customXml" Target="../ink/ink398.xml"/><Relationship Id="rId24" Type="http://schemas.openxmlformats.org/officeDocument/2006/relationships/image" Target="../media/image200.png"/><Relationship Id="rId40" Type="http://schemas.openxmlformats.org/officeDocument/2006/relationships/image" Target="../media/image208.png"/><Relationship Id="rId45" Type="http://schemas.openxmlformats.org/officeDocument/2006/relationships/customXml" Target="../ink/ink406.xml"/><Relationship Id="rId66" Type="http://schemas.openxmlformats.org/officeDocument/2006/relationships/image" Target="../media/image221.png"/><Relationship Id="rId87" Type="http://schemas.openxmlformats.org/officeDocument/2006/relationships/customXml" Target="../ink/ink427.xml"/><Relationship Id="rId110" Type="http://schemas.openxmlformats.org/officeDocument/2006/relationships/image" Target="../media/image243.png"/><Relationship Id="rId115" Type="http://schemas.openxmlformats.org/officeDocument/2006/relationships/customXml" Target="../ink/ink441.xml"/><Relationship Id="rId131" Type="http://schemas.openxmlformats.org/officeDocument/2006/relationships/customXml" Target="../ink/ink449.xml"/><Relationship Id="rId61" Type="http://schemas.openxmlformats.org/officeDocument/2006/relationships/customXml" Target="../ink/ink414.xml"/><Relationship Id="rId82" Type="http://schemas.openxmlformats.org/officeDocument/2006/relationships/image" Target="../media/image229.png"/><Relationship Id="rId19" Type="http://schemas.openxmlformats.org/officeDocument/2006/relationships/customXml" Target="../ink/ink393.xml"/><Relationship Id="rId14" Type="http://schemas.openxmlformats.org/officeDocument/2006/relationships/image" Target="../media/image195.png"/><Relationship Id="rId30" Type="http://schemas.openxmlformats.org/officeDocument/2006/relationships/image" Target="../media/image203.png"/><Relationship Id="rId35" Type="http://schemas.openxmlformats.org/officeDocument/2006/relationships/customXml" Target="../ink/ink401.xml"/><Relationship Id="rId56" Type="http://schemas.openxmlformats.org/officeDocument/2006/relationships/image" Target="../media/image216.png"/><Relationship Id="rId77" Type="http://schemas.openxmlformats.org/officeDocument/2006/relationships/customXml" Target="../ink/ink422.xml"/><Relationship Id="rId100" Type="http://schemas.openxmlformats.org/officeDocument/2006/relationships/image" Target="../media/image238.png"/><Relationship Id="rId105" Type="http://schemas.openxmlformats.org/officeDocument/2006/relationships/customXml" Target="../ink/ink436.xml"/><Relationship Id="rId126" Type="http://schemas.openxmlformats.org/officeDocument/2006/relationships/image" Target="../media/image251.png"/><Relationship Id="rId8" Type="http://schemas.openxmlformats.org/officeDocument/2006/relationships/image" Target="../media/image192.png"/><Relationship Id="rId51" Type="http://schemas.openxmlformats.org/officeDocument/2006/relationships/customXml" Target="../ink/ink409.xml"/><Relationship Id="rId72" Type="http://schemas.openxmlformats.org/officeDocument/2006/relationships/image" Target="../media/image224.png"/><Relationship Id="rId93" Type="http://schemas.openxmlformats.org/officeDocument/2006/relationships/customXml" Target="../ink/ink430.xml"/><Relationship Id="rId98" Type="http://schemas.openxmlformats.org/officeDocument/2006/relationships/image" Target="../media/image237.png"/><Relationship Id="rId121" Type="http://schemas.openxmlformats.org/officeDocument/2006/relationships/customXml" Target="../ink/ink444.xml"/><Relationship Id="rId3" Type="http://schemas.openxmlformats.org/officeDocument/2006/relationships/customXml" Target="../ink/ink385.xml"/><Relationship Id="rId25" Type="http://schemas.openxmlformats.org/officeDocument/2006/relationships/customXml" Target="../ink/ink396.xml"/><Relationship Id="rId46" Type="http://schemas.openxmlformats.org/officeDocument/2006/relationships/image" Target="../media/image211.png"/><Relationship Id="rId67" Type="http://schemas.openxmlformats.org/officeDocument/2006/relationships/customXml" Target="../ink/ink417.xml"/><Relationship Id="rId116" Type="http://schemas.openxmlformats.org/officeDocument/2006/relationships/image" Target="../media/image246.png"/><Relationship Id="rId20" Type="http://schemas.openxmlformats.org/officeDocument/2006/relationships/image" Target="../media/image198.png"/><Relationship Id="rId41" Type="http://schemas.openxmlformats.org/officeDocument/2006/relationships/customXml" Target="../ink/ink404.xml"/><Relationship Id="rId62" Type="http://schemas.openxmlformats.org/officeDocument/2006/relationships/image" Target="../media/image219.png"/><Relationship Id="rId83" Type="http://schemas.openxmlformats.org/officeDocument/2006/relationships/customXml" Target="../ink/ink425.xml"/><Relationship Id="rId88" Type="http://schemas.openxmlformats.org/officeDocument/2006/relationships/image" Target="../media/image232.png"/><Relationship Id="rId111" Type="http://schemas.openxmlformats.org/officeDocument/2006/relationships/customXml" Target="../ink/ink439.xml"/><Relationship Id="rId132" Type="http://schemas.openxmlformats.org/officeDocument/2006/relationships/image" Target="../media/image254.png"/><Relationship Id="rId15" Type="http://schemas.openxmlformats.org/officeDocument/2006/relationships/customXml" Target="../ink/ink391.xml"/><Relationship Id="rId36" Type="http://schemas.openxmlformats.org/officeDocument/2006/relationships/image" Target="../media/image206.png"/><Relationship Id="rId57" Type="http://schemas.openxmlformats.org/officeDocument/2006/relationships/customXml" Target="../ink/ink412.xml"/><Relationship Id="rId106" Type="http://schemas.openxmlformats.org/officeDocument/2006/relationships/image" Target="../media/image241.png"/><Relationship Id="rId127" Type="http://schemas.openxmlformats.org/officeDocument/2006/relationships/customXml" Target="../ink/ink447.xml"/><Relationship Id="rId10" Type="http://schemas.openxmlformats.org/officeDocument/2006/relationships/image" Target="../media/image193.png"/><Relationship Id="rId31" Type="http://schemas.openxmlformats.org/officeDocument/2006/relationships/customXml" Target="../ink/ink399.xml"/><Relationship Id="rId52" Type="http://schemas.openxmlformats.org/officeDocument/2006/relationships/image" Target="../media/image214.png"/><Relationship Id="rId73" Type="http://schemas.openxmlformats.org/officeDocument/2006/relationships/customXml" Target="../ink/ink420.xml"/><Relationship Id="rId78" Type="http://schemas.openxmlformats.org/officeDocument/2006/relationships/image" Target="../media/image227.png"/><Relationship Id="rId94" Type="http://schemas.openxmlformats.org/officeDocument/2006/relationships/image" Target="../media/image235.png"/><Relationship Id="rId99" Type="http://schemas.openxmlformats.org/officeDocument/2006/relationships/customXml" Target="../ink/ink433.xml"/><Relationship Id="rId101" Type="http://schemas.openxmlformats.org/officeDocument/2006/relationships/customXml" Target="../ink/ink434.xml"/><Relationship Id="rId122" Type="http://schemas.openxmlformats.org/officeDocument/2006/relationships/image" Target="../media/image249.png"/><Relationship Id="rId4" Type="http://schemas.openxmlformats.org/officeDocument/2006/relationships/image" Target="../media/image190.png"/><Relationship Id="rId9" Type="http://schemas.openxmlformats.org/officeDocument/2006/relationships/customXml" Target="../ink/ink388.xml"/><Relationship Id="rId26" Type="http://schemas.openxmlformats.org/officeDocument/2006/relationships/image" Target="../media/image201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60.xml"/><Relationship Id="rId21" Type="http://schemas.openxmlformats.org/officeDocument/2006/relationships/image" Target="../media/image266.png"/><Relationship Id="rId42" Type="http://schemas.openxmlformats.org/officeDocument/2006/relationships/customXml" Target="../ink/ink468.xml"/><Relationship Id="rId47" Type="http://schemas.openxmlformats.org/officeDocument/2006/relationships/image" Target="../media/image279.png"/><Relationship Id="rId63" Type="http://schemas.openxmlformats.org/officeDocument/2006/relationships/image" Target="../media/image287.png"/><Relationship Id="rId68" Type="http://schemas.openxmlformats.org/officeDocument/2006/relationships/customXml" Target="../ink/ink481.xml"/><Relationship Id="rId84" Type="http://schemas.openxmlformats.org/officeDocument/2006/relationships/customXml" Target="../ink/ink489.xml"/><Relationship Id="rId89" Type="http://schemas.openxmlformats.org/officeDocument/2006/relationships/image" Target="../media/image299.png"/><Relationship Id="rId112" Type="http://schemas.openxmlformats.org/officeDocument/2006/relationships/customXml" Target="../ink/ink503.xml"/><Relationship Id="rId16" Type="http://schemas.openxmlformats.org/officeDocument/2006/relationships/customXml" Target="../ink/ink455.xml"/><Relationship Id="rId107" Type="http://schemas.openxmlformats.org/officeDocument/2006/relationships/image" Target="../media/image308.png"/><Relationship Id="rId11" Type="http://schemas.openxmlformats.org/officeDocument/2006/relationships/image" Target="../media/image261.png"/><Relationship Id="rId32" Type="http://schemas.openxmlformats.org/officeDocument/2006/relationships/customXml" Target="../ink/ink463.xml"/><Relationship Id="rId37" Type="http://schemas.openxmlformats.org/officeDocument/2006/relationships/image" Target="../media/image274.png"/><Relationship Id="rId53" Type="http://schemas.openxmlformats.org/officeDocument/2006/relationships/image" Target="../media/image282.png"/><Relationship Id="rId58" Type="http://schemas.openxmlformats.org/officeDocument/2006/relationships/customXml" Target="../ink/ink476.xml"/><Relationship Id="rId74" Type="http://schemas.openxmlformats.org/officeDocument/2006/relationships/customXml" Target="../ink/ink484.xml"/><Relationship Id="rId79" Type="http://schemas.openxmlformats.org/officeDocument/2006/relationships/image" Target="../media/image200.png"/><Relationship Id="rId102" Type="http://schemas.openxmlformats.org/officeDocument/2006/relationships/customXml" Target="../ink/ink498.xml"/><Relationship Id="rId5" Type="http://schemas.openxmlformats.org/officeDocument/2006/relationships/image" Target="../media/image258.png"/><Relationship Id="rId90" Type="http://schemas.openxmlformats.org/officeDocument/2006/relationships/customXml" Target="../ink/ink492.xml"/><Relationship Id="rId95" Type="http://schemas.openxmlformats.org/officeDocument/2006/relationships/image" Target="../media/image302.png"/><Relationship Id="rId22" Type="http://schemas.openxmlformats.org/officeDocument/2006/relationships/customXml" Target="../ink/ink458.xml"/><Relationship Id="rId27" Type="http://schemas.openxmlformats.org/officeDocument/2006/relationships/image" Target="../media/image269.png"/><Relationship Id="rId43" Type="http://schemas.openxmlformats.org/officeDocument/2006/relationships/image" Target="../media/image277.png"/><Relationship Id="rId48" Type="http://schemas.openxmlformats.org/officeDocument/2006/relationships/customXml" Target="../ink/ink471.xml"/><Relationship Id="rId64" Type="http://schemas.openxmlformats.org/officeDocument/2006/relationships/customXml" Target="../ink/ink479.xml"/><Relationship Id="rId69" Type="http://schemas.openxmlformats.org/officeDocument/2006/relationships/image" Target="../media/image290.png"/><Relationship Id="rId113" Type="http://schemas.openxmlformats.org/officeDocument/2006/relationships/image" Target="../media/image311.png"/><Relationship Id="rId80" Type="http://schemas.openxmlformats.org/officeDocument/2006/relationships/customXml" Target="../ink/ink487.xml"/><Relationship Id="rId85" Type="http://schemas.openxmlformats.org/officeDocument/2006/relationships/image" Target="../media/image297.png"/><Relationship Id="rId12" Type="http://schemas.openxmlformats.org/officeDocument/2006/relationships/customXml" Target="../ink/ink453.xml"/><Relationship Id="rId17" Type="http://schemas.openxmlformats.org/officeDocument/2006/relationships/image" Target="../media/image264.png"/><Relationship Id="rId33" Type="http://schemas.openxmlformats.org/officeDocument/2006/relationships/image" Target="../media/image272.png"/><Relationship Id="rId38" Type="http://schemas.openxmlformats.org/officeDocument/2006/relationships/customXml" Target="../ink/ink466.xml"/><Relationship Id="rId59" Type="http://schemas.openxmlformats.org/officeDocument/2006/relationships/image" Target="../media/image285.png"/><Relationship Id="rId103" Type="http://schemas.openxmlformats.org/officeDocument/2006/relationships/image" Target="../media/image306.png"/><Relationship Id="rId108" Type="http://schemas.openxmlformats.org/officeDocument/2006/relationships/customXml" Target="../ink/ink501.xml"/><Relationship Id="rId54" Type="http://schemas.openxmlformats.org/officeDocument/2006/relationships/customXml" Target="../ink/ink474.xml"/><Relationship Id="rId70" Type="http://schemas.openxmlformats.org/officeDocument/2006/relationships/customXml" Target="../ink/ink482.xml"/><Relationship Id="rId75" Type="http://schemas.openxmlformats.org/officeDocument/2006/relationships/image" Target="../media/image293.png"/><Relationship Id="rId91" Type="http://schemas.openxmlformats.org/officeDocument/2006/relationships/image" Target="../media/image300.png"/><Relationship Id="rId96" Type="http://schemas.openxmlformats.org/officeDocument/2006/relationships/customXml" Target="../ink/ink49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50.xml"/><Relationship Id="rId15" Type="http://schemas.openxmlformats.org/officeDocument/2006/relationships/image" Target="../media/image263.png"/><Relationship Id="rId23" Type="http://schemas.openxmlformats.org/officeDocument/2006/relationships/image" Target="../media/image267.png"/><Relationship Id="rId28" Type="http://schemas.openxmlformats.org/officeDocument/2006/relationships/customXml" Target="../ink/ink461.xml"/><Relationship Id="rId36" Type="http://schemas.openxmlformats.org/officeDocument/2006/relationships/customXml" Target="../ink/ink465.xml"/><Relationship Id="rId49" Type="http://schemas.openxmlformats.org/officeDocument/2006/relationships/image" Target="../media/image280.png"/><Relationship Id="rId57" Type="http://schemas.openxmlformats.org/officeDocument/2006/relationships/image" Target="../media/image284.png"/><Relationship Id="rId106" Type="http://schemas.openxmlformats.org/officeDocument/2006/relationships/customXml" Target="../ink/ink500.xml"/><Relationship Id="rId114" Type="http://schemas.openxmlformats.org/officeDocument/2006/relationships/customXml" Target="../ink/ink504.xml"/><Relationship Id="rId10" Type="http://schemas.openxmlformats.org/officeDocument/2006/relationships/customXml" Target="../ink/ink452.xml"/><Relationship Id="rId31" Type="http://schemas.openxmlformats.org/officeDocument/2006/relationships/image" Target="../media/image271.png"/><Relationship Id="rId44" Type="http://schemas.openxmlformats.org/officeDocument/2006/relationships/customXml" Target="../ink/ink469.xml"/><Relationship Id="rId52" Type="http://schemas.openxmlformats.org/officeDocument/2006/relationships/customXml" Target="../ink/ink473.xml"/><Relationship Id="rId60" Type="http://schemas.openxmlformats.org/officeDocument/2006/relationships/customXml" Target="../ink/ink477.xml"/><Relationship Id="rId65" Type="http://schemas.openxmlformats.org/officeDocument/2006/relationships/image" Target="../media/image288.png"/><Relationship Id="rId73" Type="http://schemas.openxmlformats.org/officeDocument/2006/relationships/image" Target="../media/image292.png"/><Relationship Id="rId78" Type="http://schemas.openxmlformats.org/officeDocument/2006/relationships/customXml" Target="../ink/ink486.xml"/><Relationship Id="rId81" Type="http://schemas.openxmlformats.org/officeDocument/2006/relationships/image" Target="../media/image295.png"/><Relationship Id="rId86" Type="http://schemas.openxmlformats.org/officeDocument/2006/relationships/customXml" Target="../ink/ink490.xml"/><Relationship Id="rId94" Type="http://schemas.openxmlformats.org/officeDocument/2006/relationships/customXml" Target="../ink/ink494.xml"/><Relationship Id="rId99" Type="http://schemas.openxmlformats.org/officeDocument/2006/relationships/image" Target="../media/image304.png"/><Relationship Id="rId101" Type="http://schemas.openxmlformats.org/officeDocument/2006/relationships/image" Target="../media/image305.png"/><Relationship Id="rId4" Type="http://schemas.openxmlformats.org/officeDocument/2006/relationships/image" Target="../media/image257.png"/><Relationship Id="rId9" Type="http://schemas.openxmlformats.org/officeDocument/2006/relationships/image" Target="../media/image260.png"/><Relationship Id="rId13" Type="http://schemas.openxmlformats.org/officeDocument/2006/relationships/image" Target="../media/image262.png"/><Relationship Id="rId18" Type="http://schemas.openxmlformats.org/officeDocument/2006/relationships/customXml" Target="../ink/ink456.xml"/><Relationship Id="rId39" Type="http://schemas.openxmlformats.org/officeDocument/2006/relationships/image" Target="../media/image275.png"/><Relationship Id="rId109" Type="http://schemas.openxmlformats.org/officeDocument/2006/relationships/image" Target="../media/image309.png"/><Relationship Id="rId34" Type="http://schemas.openxmlformats.org/officeDocument/2006/relationships/customXml" Target="../ink/ink464.xml"/><Relationship Id="rId50" Type="http://schemas.openxmlformats.org/officeDocument/2006/relationships/customXml" Target="../ink/ink472.xml"/><Relationship Id="rId55" Type="http://schemas.openxmlformats.org/officeDocument/2006/relationships/image" Target="../media/image283.png"/><Relationship Id="rId76" Type="http://schemas.openxmlformats.org/officeDocument/2006/relationships/customXml" Target="../ink/ink485.xml"/><Relationship Id="rId97" Type="http://schemas.openxmlformats.org/officeDocument/2006/relationships/image" Target="../media/image303.png"/><Relationship Id="rId104" Type="http://schemas.openxmlformats.org/officeDocument/2006/relationships/customXml" Target="../ink/ink499.xml"/><Relationship Id="rId7" Type="http://schemas.openxmlformats.org/officeDocument/2006/relationships/image" Target="../media/image259.png"/><Relationship Id="rId71" Type="http://schemas.openxmlformats.org/officeDocument/2006/relationships/image" Target="../media/image291.png"/><Relationship Id="rId92" Type="http://schemas.openxmlformats.org/officeDocument/2006/relationships/customXml" Target="../ink/ink493.xml"/><Relationship Id="rId2" Type="http://schemas.openxmlformats.org/officeDocument/2006/relationships/image" Target="../media/image255.png"/><Relationship Id="rId29" Type="http://schemas.openxmlformats.org/officeDocument/2006/relationships/image" Target="../media/image270.png"/><Relationship Id="rId24" Type="http://schemas.openxmlformats.org/officeDocument/2006/relationships/customXml" Target="../ink/ink459.xml"/><Relationship Id="rId40" Type="http://schemas.openxmlformats.org/officeDocument/2006/relationships/customXml" Target="../ink/ink467.xml"/><Relationship Id="rId45" Type="http://schemas.openxmlformats.org/officeDocument/2006/relationships/image" Target="../media/image278.png"/><Relationship Id="rId66" Type="http://schemas.openxmlformats.org/officeDocument/2006/relationships/customXml" Target="../ink/ink480.xml"/><Relationship Id="rId87" Type="http://schemas.openxmlformats.org/officeDocument/2006/relationships/image" Target="../media/image298.png"/><Relationship Id="rId110" Type="http://schemas.openxmlformats.org/officeDocument/2006/relationships/customXml" Target="../ink/ink502.xml"/><Relationship Id="rId115" Type="http://schemas.openxmlformats.org/officeDocument/2006/relationships/image" Target="../media/image312.png"/><Relationship Id="rId61" Type="http://schemas.openxmlformats.org/officeDocument/2006/relationships/image" Target="../media/image286.png"/><Relationship Id="rId82" Type="http://schemas.openxmlformats.org/officeDocument/2006/relationships/customXml" Target="../ink/ink488.xml"/><Relationship Id="rId19" Type="http://schemas.openxmlformats.org/officeDocument/2006/relationships/image" Target="../media/image265.png"/><Relationship Id="rId14" Type="http://schemas.openxmlformats.org/officeDocument/2006/relationships/customXml" Target="../ink/ink454.xml"/><Relationship Id="rId30" Type="http://schemas.openxmlformats.org/officeDocument/2006/relationships/customXml" Target="../ink/ink462.xml"/><Relationship Id="rId35" Type="http://schemas.openxmlformats.org/officeDocument/2006/relationships/image" Target="../media/image273.png"/><Relationship Id="rId56" Type="http://schemas.openxmlformats.org/officeDocument/2006/relationships/customXml" Target="../ink/ink475.xml"/><Relationship Id="rId77" Type="http://schemas.openxmlformats.org/officeDocument/2006/relationships/image" Target="../media/image294.png"/><Relationship Id="rId100" Type="http://schemas.openxmlformats.org/officeDocument/2006/relationships/customXml" Target="../ink/ink497.xml"/><Relationship Id="rId105" Type="http://schemas.openxmlformats.org/officeDocument/2006/relationships/image" Target="../media/image307.png"/><Relationship Id="rId8" Type="http://schemas.openxmlformats.org/officeDocument/2006/relationships/customXml" Target="../ink/ink451.xml"/><Relationship Id="rId51" Type="http://schemas.openxmlformats.org/officeDocument/2006/relationships/image" Target="../media/image281.png"/><Relationship Id="rId72" Type="http://schemas.openxmlformats.org/officeDocument/2006/relationships/customXml" Target="../ink/ink483.xml"/><Relationship Id="rId93" Type="http://schemas.openxmlformats.org/officeDocument/2006/relationships/image" Target="../media/image301.png"/><Relationship Id="rId98" Type="http://schemas.openxmlformats.org/officeDocument/2006/relationships/customXml" Target="../ink/ink496.xml"/><Relationship Id="rId3" Type="http://schemas.openxmlformats.org/officeDocument/2006/relationships/image" Target="../media/image256.png"/><Relationship Id="rId25" Type="http://schemas.openxmlformats.org/officeDocument/2006/relationships/image" Target="../media/image268.png"/><Relationship Id="rId46" Type="http://schemas.openxmlformats.org/officeDocument/2006/relationships/customXml" Target="../ink/ink470.xml"/><Relationship Id="rId67" Type="http://schemas.openxmlformats.org/officeDocument/2006/relationships/image" Target="../media/image289.png"/><Relationship Id="rId20" Type="http://schemas.openxmlformats.org/officeDocument/2006/relationships/customXml" Target="../ink/ink457.xml"/><Relationship Id="rId41" Type="http://schemas.openxmlformats.org/officeDocument/2006/relationships/image" Target="../media/image276.png"/><Relationship Id="rId62" Type="http://schemas.openxmlformats.org/officeDocument/2006/relationships/customXml" Target="../ink/ink478.xml"/><Relationship Id="rId83" Type="http://schemas.openxmlformats.org/officeDocument/2006/relationships/image" Target="../media/image296.png"/><Relationship Id="rId88" Type="http://schemas.openxmlformats.org/officeDocument/2006/relationships/customXml" Target="../ink/ink491.xml"/><Relationship Id="rId111" Type="http://schemas.openxmlformats.org/officeDocument/2006/relationships/image" Target="../media/image310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3.png"/><Relationship Id="rId21" Type="http://schemas.openxmlformats.org/officeDocument/2006/relationships/image" Target="../media/image11.png"/><Relationship Id="rId42" Type="http://schemas.openxmlformats.org/officeDocument/2006/relationships/customXml" Target="../ink/ink524.xml"/><Relationship Id="rId63" Type="http://schemas.openxmlformats.org/officeDocument/2006/relationships/image" Target="../media/image75.png"/><Relationship Id="rId84" Type="http://schemas.openxmlformats.org/officeDocument/2006/relationships/customXml" Target="../ink/ink545.xml"/><Relationship Id="rId138" Type="http://schemas.openxmlformats.org/officeDocument/2006/relationships/customXml" Target="../ink/ink572.xml"/><Relationship Id="rId159" Type="http://schemas.openxmlformats.org/officeDocument/2006/relationships/image" Target="../media/image154.png"/><Relationship Id="rId170" Type="http://schemas.openxmlformats.org/officeDocument/2006/relationships/customXml" Target="../ink/ink588.xml"/><Relationship Id="rId191" Type="http://schemas.openxmlformats.org/officeDocument/2006/relationships/image" Target="../media/image170.png"/><Relationship Id="rId205" Type="http://schemas.openxmlformats.org/officeDocument/2006/relationships/image" Target="../media/image177.png"/><Relationship Id="rId107" Type="http://schemas.openxmlformats.org/officeDocument/2006/relationships/image" Target="../media/image128.png"/><Relationship Id="rId11" Type="http://schemas.openxmlformats.org/officeDocument/2006/relationships/image" Target="../media/image6.png"/><Relationship Id="rId32" Type="http://schemas.openxmlformats.org/officeDocument/2006/relationships/customXml" Target="../ink/ink519.xml"/><Relationship Id="rId53" Type="http://schemas.openxmlformats.org/officeDocument/2006/relationships/image" Target="../media/image61.png"/><Relationship Id="rId74" Type="http://schemas.openxmlformats.org/officeDocument/2006/relationships/customXml" Target="../ink/ink540.xml"/><Relationship Id="rId128" Type="http://schemas.openxmlformats.org/officeDocument/2006/relationships/customXml" Target="../ink/ink567.xml"/><Relationship Id="rId149" Type="http://schemas.openxmlformats.org/officeDocument/2006/relationships/image" Target="../media/image149.png"/><Relationship Id="rId5" Type="http://schemas.openxmlformats.org/officeDocument/2006/relationships/image" Target="../media/image3.png"/><Relationship Id="rId95" Type="http://schemas.openxmlformats.org/officeDocument/2006/relationships/image" Target="../media/image122.png"/><Relationship Id="rId160" Type="http://schemas.openxmlformats.org/officeDocument/2006/relationships/customXml" Target="../ink/ink583.xml"/><Relationship Id="rId181" Type="http://schemas.openxmlformats.org/officeDocument/2006/relationships/image" Target="../media/image165.png"/><Relationship Id="rId22" Type="http://schemas.openxmlformats.org/officeDocument/2006/relationships/customXml" Target="../ink/ink514.xml"/><Relationship Id="rId43" Type="http://schemas.openxmlformats.org/officeDocument/2006/relationships/image" Target="../media/image47.png"/><Relationship Id="rId64" Type="http://schemas.openxmlformats.org/officeDocument/2006/relationships/customXml" Target="../ink/ink535.xml"/><Relationship Id="rId118" Type="http://schemas.openxmlformats.org/officeDocument/2006/relationships/customXml" Target="../ink/ink562.xml"/><Relationship Id="rId139" Type="http://schemas.openxmlformats.org/officeDocument/2006/relationships/image" Target="../media/image144.png"/><Relationship Id="rId85" Type="http://schemas.openxmlformats.org/officeDocument/2006/relationships/image" Target="../media/image117.png"/><Relationship Id="rId150" Type="http://schemas.openxmlformats.org/officeDocument/2006/relationships/customXml" Target="../ink/ink578.xml"/><Relationship Id="rId171" Type="http://schemas.openxmlformats.org/officeDocument/2006/relationships/image" Target="../media/image160.png"/><Relationship Id="rId192" Type="http://schemas.openxmlformats.org/officeDocument/2006/relationships/customXml" Target="../ink/ink599.xml"/><Relationship Id="rId206" Type="http://schemas.openxmlformats.org/officeDocument/2006/relationships/customXml" Target="../ink/ink606.xml"/><Relationship Id="rId12" Type="http://schemas.openxmlformats.org/officeDocument/2006/relationships/customXml" Target="../ink/ink509.xml"/><Relationship Id="rId33" Type="http://schemas.openxmlformats.org/officeDocument/2006/relationships/image" Target="../media/image17.png"/><Relationship Id="rId108" Type="http://schemas.openxmlformats.org/officeDocument/2006/relationships/customXml" Target="../ink/ink557.xml"/><Relationship Id="rId129" Type="http://schemas.openxmlformats.org/officeDocument/2006/relationships/image" Target="../media/image139.png"/><Relationship Id="rId54" Type="http://schemas.openxmlformats.org/officeDocument/2006/relationships/customXml" Target="../ink/ink530.xml"/><Relationship Id="rId75" Type="http://schemas.openxmlformats.org/officeDocument/2006/relationships/image" Target="../media/image81.png"/><Relationship Id="rId96" Type="http://schemas.openxmlformats.org/officeDocument/2006/relationships/customXml" Target="../ink/ink551.xml"/><Relationship Id="rId140" Type="http://schemas.openxmlformats.org/officeDocument/2006/relationships/customXml" Target="../ink/ink573.xml"/><Relationship Id="rId161" Type="http://schemas.openxmlformats.org/officeDocument/2006/relationships/image" Target="../media/image155.png"/><Relationship Id="rId182" Type="http://schemas.openxmlformats.org/officeDocument/2006/relationships/customXml" Target="../ink/ink594.xml"/><Relationship Id="rId6" Type="http://schemas.openxmlformats.org/officeDocument/2006/relationships/customXml" Target="../ink/ink506.xml"/><Relationship Id="rId23" Type="http://schemas.openxmlformats.org/officeDocument/2006/relationships/image" Target="../media/image12.png"/><Relationship Id="rId119" Type="http://schemas.openxmlformats.org/officeDocument/2006/relationships/image" Target="../media/image134.png"/><Relationship Id="rId44" Type="http://schemas.openxmlformats.org/officeDocument/2006/relationships/customXml" Target="../ink/ink525.xml"/><Relationship Id="rId65" Type="http://schemas.openxmlformats.org/officeDocument/2006/relationships/image" Target="../media/image76.png"/><Relationship Id="rId86" Type="http://schemas.openxmlformats.org/officeDocument/2006/relationships/customXml" Target="../ink/ink546.xml"/><Relationship Id="rId130" Type="http://schemas.openxmlformats.org/officeDocument/2006/relationships/customXml" Target="../ink/ink568.xml"/><Relationship Id="rId151" Type="http://schemas.openxmlformats.org/officeDocument/2006/relationships/image" Target="../media/image150.png"/><Relationship Id="rId172" Type="http://schemas.openxmlformats.org/officeDocument/2006/relationships/customXml" Target="../ink/ink589.xml"/><Relationship Id="rId193" Type="http://schemas.openxmlformats.org/officeDocument/2006/relationships/image" Target="../media/image171.png"/><Relationship Id="rId207" Type="http://schemas.openxmlformats.org/officeDocument/2006/relationships/image" Target="../media/image178.png"/><Relationship Id="rId13" Type="http://schemas.openxmlformats.org/officeDocument/2006/relationships/image" Target="../media/image7.png"/><Relationship Id="rId109" Type="http://schemas.openxmlformats.org/officeDocument/2006/relationships/image" Target="../media/image129.png"/><Relationship Id="rId34" Type="http://schemas.openxmlformats.org/officeDocument/2006/relationships/customXml" Target="../ink/ink520.xml"/><Relationship Id="rId55" Type="http://schemas.openxmlformats.org/officeDocument/2006/relationships/image" Target="../media/image62.png"/><Relationship Id="rId76" Type="http://schemas.openxmlformats.org/officeDocument/2006/relationships/customXml" Target="../ink/ink541.xml"/><Relationship Id="rId97" Type="http://schemas.openxmlformats.org/officeDocument/2006/relationships/image" Target="../media/image123.png"/><Relationship Id="rId120" Type="http://schemas.openxmlformats.org/officeDocument/2006/relationships/customXml" Target="../ink/ink563.xml"/><Relationship Id="rId141" Type="http://schemas.openxmlformats.org/officeDocument/2006/relationships/image" Target="../media/image145.png"/><Relationship Id="rId7" Type="http://schemas.openxmlformats.org/officeDocument/2006/relationships/image" Target="../media/image4.png"/><Relationship Id="rId162" Type="http://schemas.openxmlformats.org/officeDocument/2006/relationships/customXml" Target="../ink/ink584.xml"/><Relationship Id="rId183" Type="http://schemas.openxmlformats.org/officeDocument/2006/relationships/image" Target="../media/image166.png"/><Relationship Id="rId24" Type="http://schemas.openxmlformats.org/officeDocument/2006/relationships/customXml" Target="../ink/ink515.xml"/><Relationship Id="rId40" Type="http://schemas.openxmlformats.org/officeDocument/2006/relationships/customXml" Target="../ink/ink523.xml"/><Relationship Id="rId45" Type="http://schemas.openxmlformats.org/officeDocument/2006/relationships/image" Target="../media/image48.png"/><Relationship Id="rId66" Type="http://schemas.openxmlformats.org/officeDocument/2006/relationships/customXml" Target="../ink/ink536.xml"/><Relationship Id="rId87" Type="http://schemas.openxmlformats.org/officeDocument/2006/relationships/image" Target="../media/image118.png"/><Relationship Id="rId110" Type="http://schemas.openxmlformats.org/officeDocument/2006/relationships/customXml" Target="../ink/ink558.xml"/><Relationship Id="rId115" Type="http://schemas.openxmlformats.org/officeDocument/2006/relationships/image" Target="../media/image132.png"/><Relationship Id="rId131" Type="http://schemas.openxmlformats.org/officeDocument/2006/relationships/image" Target="../media/image140.png"/><Relationship Id="rId136" Type="http://schemas.openxmlformats.org/officeDocument/2006/relationships/customXml" Target="../ink/ink571.xml"/><Relationship Id="rId157" Type="http://schemas.openxmlformats.org/officeDocument/2006/relationships/image" Target="../media/image153.png"/><Relationship Id="rId178" Type="http://schemas.openxmlformats.org/officeDocument/2006/relationships/customXml" Target="../ink/ink592.xml"/><Relationship Id="rId61" Type="http://schemas.openxmlformats.org/officeDocument/2006/relationships/image" Target="../media/image74.png"/><Relationship Id="rId82" Type="http://schemas.openxmlformats.org/officeDocument/2006/relationships/customXml" Target="../ink/ink544.xml"/><Relationship Id="rId152" Type="http://schemas.openxmlformats.org/officeDocument/2006/relationships/customXml" Target="../ink/ink579.xml"/><Relationship Id="rId173" Type="http://schemas.openxmlformats.org/officeDocument/2006/relationships/image" Target="../media/image161.png"/><Relationship Id="rId194" Type="http://schemas.openxmlformats.org/officeDocument/2006/relationships/customXml" Target="../ink/ink600.xml"/><Relationship Id="rId199" Type="http://schemas.openxmlformats.org/officeDocument/2006/relationships/image" Target="../media/image174.png"/><Relationship Id="rId203" Type="http://schemas.openxmlformats.org/officeDocument/2006/relationships/image" Target="../media/image176.png"/><Relationship Id="rId19" Type="http://schemas.openxmlformats.org/officeDocument/2006/relationships/image" Target="../media/image10.png"/><Relationship Id="rId14" Type="http://schemas.openxmlformats.org/officeDocument/2006/relationships/customXml" Target="../ink/ink510.xml"/><Relationship Id="rId30" Type="http://schemas.openxmlformats.org/officeDocument/2006/relationships/customXml" Target="../ink/ink518.xml"/><Relationship Id="rId35" Type="http://schemas.openxmlformats.org/officeDocument/2006/relationships/image" Target="../media/image18.png"/><Relationship Id="rId56" Type="http://schemas.openxmlformats.org/officeDocument/2006/relationships/customXml" Target="../ink/ink531.xml"/><Relationship Id="rId77" Type="http://schemas.openxmlformats.org/officeDocument/2006/relationships/image" Target="../media/image113.png"/><Relationship Id="rId100" Type="http://schemas.openxmlformats.org/officeDocument/2006/relationships/customXml" Target="../ink/ink553.xml"/><Relationship Id="rId105" Type="http://schemas.openxmlformats.org/officeDocument/2006/relationships/image" Target="../media/image127.png"/><Relationship Id="rId126" Type="http://schemas.openxmlformats.org/officeDocument/2006/relationships/customXml" Target="../ink/ink566.xml"/><Relationship Id="rId147" Type="http://schemas.openxmlformats.org/officeDocument/2006/relationships/image" Target="../media/image148.png"/><Relationship Id="rId168" Type="http://schemas.openxmlformats.org/officeDocument/2006/relationships/customXml" Target="../ink/ink587.xml"/><Relationship Id="rId8" Type="http://schemas.openxmlformats.org/officeDocument/2006/relationships/customXml" Target="../ink/ink507.xml"/><Relationship Id="rId51" Type="http://schemas.openxmlformats.org/officeDocument/2006/relationships/image" Target="../media/image60.png"/><Relationship Id="rId72" Type="http://schemas.openxmlformats.org/officeDocument/2006/relationships/customXml" Target="../ink/ink539.xml"/><Relationship Id="rId93" Type="http://schemas.openxmlformats.org/officeDocument/2006/relationships/image" Target="../media/image121.png"/><Relationship Id="rId98" Type="http://schemas.openxmlformats.org/officeDocument/2006/relationships/customXml" Target="../ink/ink552.xml"/><Relationship Id="rId121" Type="http://schemas.openxmlformats.org/officeDocument/2006/relationships/image" Target="../media/image135.png"/><Relationship Id="rId142" Type="http://schemas.openxmlformats.org/officeDocument/2006/relationships/customXml" Target="../ink/ink574.xml"/><Relationship Id="rId163" Type="http://schemas.openxmlformats.org/officeDocument/2006/relationships/image" Target="../media/image156.png"/><Relationship Id="rId184" Type="http://schemas.openxmlformats.org/officeDocument/2006/relationships/customXml" Target="../ink/ink595.xml"/><Relationship Id="rId189" Type="http://schemas.openxmlformats.org/officeDocument/2006/relationships/image" Target="../media/image169.png"/><Relationship Id="rId3" Type="http://schemas.openxmlformats.org/officeDocument/2006/relationships/image" Target="../media/image2.png"/><Relationship Id="rId25" Type="http://schemas.openxmlformats.org/officeDocument/2006/relationships/image" Target="../media/image13.png"/><Relationship Id="rId46" Type="http://schemas.openxmlformats.org/officeDocument/2006/relationships/customXml" Target="../ink/ink526.xml"/><Relationship Id="rId67" Type="http://schemas.openxmlformats.org/officeDocument/2006/relationships/image" Target="../media/image77.png"/><Relationship Id="rId116" Type="http://schemas.openxmlformats.org/officeDocument/2006/relationships/customXml" Target="../ink/ink561.xml"/><Relationship Id="rId137" Type="http://schemas.openxmlformats.org/officeDocument/2006/relationships/image" Target="../media/image143.png"/><Relationship Id="rId158" Type="http://schemas.openxmlformats.org/officeDocument/2006/relationships/customXml" Target="../ink/ink582.xml"/><Relationship Id="rId20" Type="http://schemas.openxmlformats.org/officeDocument/2006/relationships/customXml" Target="../ink/ink513.xml"/><Relationship Id="rId41" Type="http://schemas.openxmlformats.org/officeDocument/2006/relationships/image" Target="../media/image21.png"/><Relationship Id="rId62" Type="http://schemas.openxmlformats.org/officeDocument/2006/relationships/customXml" Target="../ink/ink534.xml"/><Relationship Id="rId83" Type="http://schemas.openxmlformats.org/officeDocument/2006/relationships/image" Target="../media/image116.png"/><Relationship Id="rId88" Type="http://schemas.openxmlformats.org/officeDocument/2006/relationships/customXml" Target="../ink/ink547.xml"/><Relationship Id="rId111" Type="http://schemas.openxmlformats.org/officeDocument/2006/relationships/image" Target="../media/image130.png"/><Relationship Id="rId132" Type="http://schemas.openxmlformats.org/officeDocument/2006/relationships/customXml" Target="../ink/ink569.xml"/><Relationship Id="rId153" Type="http://schemas.openxmlformats.org/officeDocument/2006/relationships/image" Target="../media/image151.png"/><Relationship Id="rId174" Type="http://schemas.openxmlformats.org/officeDocument/2006/relationships/customXml" Target="../ink/ink590.xml"/><Relationship Id="rId179" Type="http://schemas.openxmlformats.org/officeDocument/2006/relationships/image" Target="../media/image164.png"/><Relationship Id="rId195" Type="http://schemas.openxmlformats.org/officeDocument/2006/relationships/image" Target="../media/image172.png"/><Relationship Id="rId190" Type="http://schemas.openxmlformats.org/officeDocument/2006/relationships/customXml" Target="../ink/ink598.xml"/><Relationship Id="rId204" Type="http://schemas.openxmlformats.org/officeDocument/2006/relationships/customXml" Target="../ink/ink605.xml"/><Relationship Id="rId15" Type="http://schemas.openxmlformats.org/officeDocument/2006/relationships/image" Target="../media/image8.png"/><Relationship Id="rId36" Type="http://schemas.openxmlformats.org/officeDocument/2006/relationships/customXml" Target="../ink/ink521.xml"/><Relationship Id="rId57" Type="http://schemas.openxmlformats.org/officeDocument/2006/relationships/image" Target="../media/image72.png"/><Relationship Id="rId106" Type="http://schemas.openxmlformats.org/officeDocument/2006/relationships/customXml" Target="../ink/ink556.xml"/><Relationship Id="rId127" Type="http://schemas.openxmlformats.org/officeDocument/2006/relationships/image" Target="../media/image138.png"/><Relationship Id="rId10" Type="http://schemas.openxmlformats.org/officeDocument/2006/relationships/customXml" Target="../ink/ink508.xml"/><Relationship Id="rId31" Type="http://schemas.openxmlformats.org/officeDocument/2006/relationships/image" Target="../media/image16.png"/><Relationship Id="rId52" Type="http://schemas.openxmlformats.org/officeDocument/2006/relationships/customXml" Target="../ink/ink529.xml"/><Relationship Id="rId73" Type="http://schemas.openxmlformats.org/officeDocument/2006/relationships/image" Target="../media/image80.png"/><Relationship Id="rId78" Type="http://schemas.openxmlformats.org/officeDocument/2006/relationships/customXml" Target="../ink/ink542.xml"/><Relationship Id="rId94" Type="http://schemas.openxmlformats.org/officeDocument/2006/relationships/customXml" Target="../ink/ink550.xml"/><Relationship Id="rId99" Type="http://schemas.openxmlformats.org/officeDocument/2006/relationships/image" Target="../media/image124.png"/><Relationship Id="rId101" Type="http://schemas.openxmlformats.org/officeDocument/2006/relationships/image" Target="../media/image125.png"/><Relationship Id="rId122" Type="http://schemas.openxmlformats.org/officeDocument/2006/relationships/customXml" Target="../ink/ink564.xml"/><Relationship Id="rId143" Type="http://schemas.openxmlformats.org/officeDocument/2006/relationships/image" Target="../media/image146.png"/><Relationship Id="rId148" Type="http://schemas.openxmlformats.org/officeDocument/2006/relationships/customXml" Target="../ink/ink577.xml"/><Relationship Id="rId164" Type="http://schemas.openxmlformats.org/officeDocument/2006/relationships/customXml" Target="../ink/ink585.xml"/><Relationship Id="rId169" Type="http://schemas.openxmlformats.org/officeDocument/2006/relationships/image" Target="../media/image159.png"/><Relationship Id="rId185" Type="http://schemas.openxmlformats.org/officeDocument/2006/relationships/image" Target="../media/image167.png"/><Relationship Id="rId4" Type="http://schemas.openxmlformats.org/officeDocument/2006/relationships/customXml" Target="../ink/ink505.xml"/><Relationship Id="rId9" Type="http://schemas.openxmlformats.org/officeDocument/2006/relationships/image" Target="../media/image5.png"/><Relationship Id="rId180" Type="http://schemas.openxmlformats.org/officeDocument/2006/relationships/customXml" Target="../ink/ink593.xml"/><Relationship Id="rId26" Type="http://schemas.openxmlformats.org/officeDocument/2006/relationships/customXml" Target="../ink/ink516.xml"/><Relationship Id="rId47" Type="http://schemas.openxmlformats.org/officeDocument/2006/relationships/image" Target="../media/image49.png"/><Relationship Id="rId68" Type="http://schemas.openxmlformats.org/officeDocument/2006/relationships/customXml" Target="../ink/ink537.xml"/><Relationship Id="rId89" Type="http://schemas.openxmlformats.org/officeDocument/2006/relationships/image" Target="../media/image119.png"/><Relationship Id="rId112" Type="http://schemas.openxmlformats.org/officeDocument/2006/relationships/customXml" Target="../ink/ink559.xml"/><Relationship Id="rId133" Type="http://schemas.openxmlformats.org/officeDocument/2006/relationships/image" Target="../media/image141.png"/><Relationship Id="rId154" Type="http://schemas.openxmlformats.org/officeDocument/2006/relationships/customXml" Target="../ink/ink580.xml"/><Relationship Id="rId175" Type="http://schemas.openxmlformats.org/officeDocument/2006/relationships/image" Target="../media/image162.png"/><Relationship Id="rId196" Type="http://schemas.openxmlformats.org/officeDocument/2006/relationships/customXml" Target="../ink/ink601.xml"/><Relationship Id="rId200" Type="http://schemas.openxmlformats.org/officeDocument/2006/relationships/customXml" Target="../ink/ink603.xml"/><Relationship Id="rId16" Type="http://schemas.openxmlformats.org/officeDocument/2006/relationships/customXml" Target="../ink/ink511.xml"/><Relationship Id="rId37" Type="http://schemas.openxmlformats.org/officeDocument/2006/relationships/image" Target="../media/image19.png"/><Relationship Id="rId58" Type="http://schemas.openxmlformats.org/officeDocument/2006/relationships/customXml" Target="../ink/ink532.xml"/><Relationship Id="rId79" Type="http://schemas.openxmlformats.org/officeDocument/2006/relationships/image" Target="../media/image114.png"/><Relationship Id="rId102" Type="http://schemas.openxmlformats.org/officeDocument/2006/relationships/customXml" Target="../ink/ink554.xml"/><Relationship Id="rId123" Type="http://schemas.openxmlformats.org/officeDocument/2006/relationships/image" Target="../media/image136.png"/><Relationship Id="rId144" Type="http://schemas.openxmlformats.org/officeDocument/2006/relationships/customXml" Target="../ink/ink575.xml"/><Relationship Id="rId90" Type="http://schemas.openxmlformats.org/officeDocument/2006/relationships/customXml" Target="../ink/ink548.xml"/><Relationship Id="rId165" Type="http://schemas.openxmlformats.org/officeDocument/2006/relationships/image" Target="../media/image157.png"/><Relationship Id="rId186" Type="http://schemas.openxmlformats.org/officeDocument/2006/relationships/customXml" Target="../ink/ink596.xml"/><Relationship Id="rId27" Type="http://schemas.openxmlformats.org/officeDocument/2006/relationships/image" Target="../media/image14.png"/><Relationship Id="rId48" Type="http://schemas.openxmlformats.org/officeDocument/2006/relationships/customXml" Target="../ink/ink527.xml"/><Relationship Id="rId69" Type="http://schemas.openxmlformats.org/officeDocument/2006/relationships/image" Target="../media/image78.png"/><Relationship Id="rId113" Type="http://schemas.openxmlformats.org/officeDocument/2006/relationships/image" Target="../media/image131.png"/><Relationship Id="rId134" Type="http://schemas.openxmlformats.org/officeDocument/2006/relationships/customXml" Target="../ink/ink570.xml"/><Relationship Id="rId80" Type="http://schemas.openxmlformats.org/officeDocument/2006/relationships/customXml" Target="../ink/ink543.xml"/><Relationship Id="rId155" Type="http://schemas.openxmlformats.org/officeDocument/2006/relationships/image" Target="../media/image152.png"/><Relationship Id="rId176" Type="http://schemas.openxmlformats.org/officeDocument/2006/relationships/customXml" Target="../ink/ink591.xml"/><Relationship Id="rId197" Type="http://schemas.openxmlformats.org/officeDocument/2006/relationships/image" Target="../media/image173.png"/><Relationship Id="rId201" Type="http://schemas.openxmlformats.org/officeDocument/2006/relationships/image" Target="../media/image175.png"/><Relationship Id="rId17" Type="http://schemas.openxmlformats.org/officeDocument/2006/relationships/image" Target="../media/image9.png"/><Relationship Id="rId38" Type="http://schemas.openxmlformats.org/officeDocument/2006/relationships/customXml" Target="../ink/ink522.xml"/><Relationship Id="rId59" Type="http://schemas.openxmlformats.org/officeDocument/2006/relationships/image" Target="../media/image73.png"/><Relationship Id="rId103" Type="http://schemas.openxmlformats.org/officeDocument/2006/relationships/image" Target="../media/image126.png"/><Relationship Id="rId124" Type="http://schemas.openxmlformats.org/officeDocument/2006/relationships/customXml" Target="../ink/ink565.xml"/><Relationship Id="rId70" Type="http://schemas.openxmlformats.org/officeDocument/2006/relationships/customXml" Target="../ink/ink538.xml"/><Relationship Id="rId91" Type="http://schemas.openxmlformats.org/officeDocument/2006/relationships/image" Target="../media/image120.png"/><Relationship Id="rId145" Type="http://schemas.openxmlformats.org/officeDocument/2006/relationships/image" Target="../media/image147.png"/><Relationship Id="rId166" Type="http://schemas.openxmlformats.org/officeDocument/2006/relationships/customXml" Target="../ink/ink586.xml"/><Relationship Id="rId187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517.xml"/><Relationship Id="rId49" Type="http://schemas.openxmlformats.org/officeDocument/2006/relationships/image" Target="../media/image50.png"/><Relationship Id="rId114" Type="http://schemas.openxmlformats.org/officeDocument/2006/relationships/customXml" Target="../ink/ink560.xml"/><Relationship Id="rId60" Type="http://schemas.openxmlformats.org/officeDocument/2006/relationships/customXml" Target="../ink/ink533.xml"/><Relationship Id="rId81" Type="http://schemas.openxmlformats.org/officeDocument/2006/relationships/image" Target="../media/image115.png"/><Relationship Id="rId135" Type="http://schemas.openxmlformats.org/officeDocument/2006/relationships/image" Target="../media/image142.png"/><Relationship Id="rId156" Type="http://schemas.openxmlformats.org/officeDocument/2006/relationships/customXml" Target="../ink/ink581.xml"/><Relationship Id="rId177" Type="http://schemas.openxmlformats.org/officeDocument/2006/relationships/image" Target="../media/image163.png"/><Relationship Id="rId198" Type="http://schemas.openxmlformats.org/officeDocument/2006/relationships/customXml" Target="../ink/ink602.xml"/><Relationship Id="rId202" Type="http://schemas.openxmlformats.org/officeDocument/2006/relationships/customXml" Target="../ink/ink604.xml"/><Relationship Id="rId18" Type="http://schemas.openxmlformats.org/officeDocument/2006/relationships/customXml" Target="../ink/ink512.xml"/><Relationship Id="rId39" Type="http://schemas.openxmlformats.org/officeDocument/2006/relationships/image" Target="../media/image20.png"/><Relationship Id="rId50" Type="http://schemas.openxmlformats.org/officeDocument/2006/relationships/customXml" Target="../ink/ink528.xml"/><Relationship Id="rId104" Type="http://schemas.openxmlformats.org/officeDocument/2006/relationships/customXml" Target="../ink/ink555.xml"/><Relationship Id="rId125" Type="http://schemas.openxmlformats.org/officeDocument/2006/relationships/image" Target="../media/image137.png"/><Relationship Id="rId146" Type="http://schemas.openxmlformats.org/officeDocument/2006/relationships/customXml" Target="../ink/ink576.xml"/><Relationship Id="rId167" Type="http://schemas.openxmlformats.org/officeDocument/2006/relationships/image" Target="../media/image158.png"/><Relationship Id="rId188" Type="http://schemas.openxmlformats.org/officeDocument/2006/relationships/customXml" Target="../ink/ink597.xml"/><Relationship Id="rId71" Type="http://schemas.openxmlformats.org/officeDocument/2006/relationships/image" Target="../media/image79.png"/><Relationship Id="rId92" Type="http://schemas.openxmlformats.org/officeDocument/2006/relationships/customXml" Target="../ink/ink549.xml"/><Relationship Id="rId2" Type="http://schemas.openxmlformats.org/officeDocument/2006/relationships/image" Target="../media/image1.png"/><Relationship Id="rId2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17.xml"/><Relationship Id="rId117" Type="http://schemas.openxmlformats.org/officeDocument/2006/relationships/image" Target="../media/image328.png"/><Relationship Id="rId21" Type="http://schemas.openxmlformats.org/officeDocument/2006/relationships/image" Target="../media/image281.png"/><Relationship Id="rId42" Type="http://schemas.openxmlformats.org/officeDocument/2006/relationships/customXml" Target="../ink/ink625.xml"/><Relationship Id="rId47" Type="http://schemas.openxmlformats.org/officeDocument/2006/relationships/image" Target="../media/image294.png"/><Relationship Id="rId63" Type="http://schemas.openxmlformats.org/officeDocument/2006/relationships/image" Target="../media/image301.png"/><Relationship Id="rId68" Type="http://schemas.openxmlformats.org/officeDocument/2006/relationships/customXml" Target="../ink/ink638.xml"/><Relationship Id="rId84" Type="http://schemas.openxmlformats.org/officeDocument/2006/relationships/customXml" Target="../ink/ink646.xml"/><Relationship Id="rId89" Type="http://schemas.openxmlformats.org/officeDocument/2006/relationships/image" Target="../media/image314.png"/><Relationship Id="rId112" Type="http://schemas.openxmlformats.org/officeDocument/2006/relationships/customXml" Target="../ink/ink660.xml"/><Relationship Id="rId16" Type="http://schemas.openxmlformats.org/officeDocument/2006/relationships/customXml" Target="../ink/ink612.xml"/><Relationship Id="rId107" Type="http://schemas.openxmlformats.org/officeDocument/2006/relationships/image" Target="../media/image323.png"/><Relationship Id="rId11" Type="http://schemas.openxmlformats.org/officeDocument/2006/relationships/image" Target="../media/image276.png"/><Relationship Id="rId32" Type="http://schemas.openxmlformats.org/officeDocument/2006/relationships/customXml" Target="../ink/ink620.xml"/><Relationship Id="rId37" Type="http://schemas.openxmlformats.org/officeDocument/2006/relationships/image" Target="../media/image289.png"/><Relationship Id="rId53" Type="http://schemas.openxmlformats.org/officeDocument/2006/relationships/image" Target="../media/image296.png"/><Relationship Id="rId58" Type="http://schemas.openxmlformats.org/officeDocument/2006/relationships/customXml" Target="../ink/ink633.xml"/><Relationship Id="rId74" Type="http://schemas.openxmlformats.org/officeDocument/2006/relationships/customXml" Target="../ink/ink641.xml"/><Relationship Id="rId79" Type="http://schemas.openxmlformats.org/officeDocument/2006/relationships/image" Target="../media/image309.png"/><Relationship Id="rId102" Type="http://schemas.openxmlformats.org/officeDocument/2006/relationships/customXml" Target="../ink/ink655.xml"/><Relationship Id="rId123" Type="http://schemas.openxmlformats.org/officeDocument/2006/relationships/image" Target="../media/image331.png"/><Relationship Id="rId5" Type="http://schemas.openxmlformats.org/officeDocument/2006/relationships/image" Target="../media/image258.png"/><Relationship Id="rId90" Type="http://schemas.openxmlformats.org/officeDocument/2006/relationships/customXml" Target="../ink/ink649.xml"/><Relationship Id="rId95" Type="http://schemas.openxmlformats.org/officeDocument/2006/relationships/image" Target="../media/image317.png"/><Relationship Id="rId22" Type="http://schemas.openxmlformats.org/officeDocument/2006/relationships/customXml" Target="../ink/ink615.xml"/><Relationship Id="rId27" Type="http://schemas.openxmlformats.org/officeDocument/2006/relationships/image" Target="../media/image284.png"/><Relationship Id="rId43" Type="http://schemas.openxmlformats.org/officeDocument/2006/relationships/image" Target="../media/image292.png"/><Relationship Id="rId48" Type="http://schemas.openxmlformats.org/officeDocument/2006/relationships/customXml" Target="../ink/ink628.xml"/><Relationship Id="rId64" Type="http://schemas.openxmlformats.org/officeDocument/2006/relationships/customXml" Target="../ink/ink636.xml"/><Relationship Id="rId69" Type="http://schemas.openxmlformats.org/officeDocument/2006/relationships/image" Target="../media/image304.png"/><Relationship Id="rId113" Type="http://schemas.openxmlformats.org/officeDocument/2006/relationships/image" Target="../media/image326.png"/><Relationship Id="rId118" Type="http://schemas.openxmlformats.org/officeDocument/2006/relationships/customXml" Target="../ink/ink663.xml"/><Relationship Id="rId80" Type="http://schemas.openxmlformats.org/officeDocument/2006/relationships/customXml" Target="../ink/ink644.xml"/><Relationship Id="rId85" Type="http://schemas.openxmlformats.org/officeDocument/2006/relationships/image" Target="../media/image312.png"/><Relationship Id="rId12" Type="http://schemas.openxmlformats.org/officeDocument/2006/relationships/customXml" Target="../ink/ink610.xml"/><Relationship Id="rId17" Type="http://schemas.openxmlformats.org/officeDocument/2006/relationships/image" Target="../media/image279.png"/><Relationship Id="rId33" Type="http://schemas.openxmlformats.org/officeDocument/2006/relationships/image" Target="../media/image287.png"/><Relationship Id="rId38" Type="http://schemas.openxmlformats.org/officeDocument/2006/relationships/customXml" Target="../ink/ink623.xml"/><Relationship Id="rId59" Type="http://schemas.openxmlformats.org/officeDocument/2006/relationships/image" Target="../media/image299.png"/><Relationship Id="rId103" Type="http://schemas.openxmlformats.org/officeDocument/2006/relationships/image" Target="../media/image321.png"/><Relationship Id="rId108" Type="http://schemas.openxmlformats.org/officeDocument/2006/relationships/customXml" Target="../ink/ink658.xml"/><Relationship Id="rId124" Type="http://schemas.openxmlformats.org/officeDocument/2006/relationships/customXml" Target="../ink/ink666.xml"/><Relationship Id="rId54" Type="http://schemas.openxmlformats.org/officeDocument/2006/relationships/customXml" Target="../ink/ink631.xml"/><Relationship Id="rId70" Type="http://schemas.openxmlformats.org/officeDocument/2006/relationships/customXml" Target="../ink/ink639.xml"/><Relationship Id="rId75" Type="http://schemas.openxmlformats.org/officeDocument/2006/relationships/image" Target="../media/image307.png"/><Relationship Id="rId91" Type="http://schemas.openxmlformats.org/officeDocument/2006/relationships/image" Target="../media/image315.png"/><Relationship Id="rId96" Type="http://schemas.openxmlformats.org/officeDocument/2006/relationships/customXml" Target="../ink/ink65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07.xml"/><Relationship Id="rId23" Type="http://schemas.openxmlformats.org/officeDocument/2006/relationships/image" Target="../media/image282.png"/><Relationship Id="rId28" Type="http://schemas.openxmlformats.org/officeDocument/2006/relationships/customXml" Target="../ink/ink618.xml"/><Relationship Id="rId49" Type="http://schemas.openxmlformats.org/officeDocument/2006/relationships/image" Target="../media/image200.png"/><Relationship Id="rId114" Type="http://schemas.openxmlformats.org/officeDocument/2006/relationships/customXml" Target="../ink/ink661.xml"/><Relationship Id="rId119" Type="http://schemas.openxmlformats.org/officeDocument/2006/relationships/image" Target="../media/image329.png"/><Relationship Id="rId44" Type="http://schemas.openxmlformats.org/officeDocument/2006/relationships/customXml" Target="../ink/ink626.xml"/><Relationship Id="rId60" Type="http://schemas.openxmlformats.org/officeDocument/2006/relationships/customXml" Target="../ink/ink634.xml"/><Relationship Id="rId65" Type="http://schemas.openxmlformats.org/officeDocument/2006/relationships/image" Target="../media/image302.png"/><Relationship Id="rId81" Type="http://schemas.openxmlformats.org/officeDocument/2006/relationships/image" Target="../media/image310.png"/><Relationship Id="rId86" Type="http://schemas.openxmlformats.org/officeDocument/2006/relationships/customXml" Target="../ink/ink647.xml"/><Relationship Id="rId13" Type="http://schemas.openxmlformats.org/officeDocument/2006/relationships/image" Target="../media/image277.png"/><Relationship Id="rId18" Type="http://schemas.openxmlformats.org/officeDocument/2006/relationships/customXml" Target="../ink/ink613.xml"/><Relationship Id="rId39" Type="http://schemas.openxmlformats.org/officeDocument/2006/relationships/image" Target="../media/image290.png"/><Relationship Id="rId109" Type="http://schemas.openxmlformats.org/officeDocument/2006/relationships/image" Target="../media/image324.png"/><Relationship Id="rId34" Type="http://schemas.openxmlformats.org/officeDocument/2006/relationships/customXml" Target="../ink/ink621.xml"/><Relationship Id="rId50" Type="http://schemas.openxmlformats.org/officeDocument/2006/relationships/customXml" Target="../ink/ink629.xml"/><Relationship Id="rId55" Type="http://schemas.openxmlformats.org/officeDocument/2006/relationships/image" Target="../media/image297.png"/><Relationship Id="rId76" Type="http://schemas.openxmlformats.org/officeDocument/2006/relationships/customXml" Target="../ink/ink642.xml"/><Relationship Id="rId97" Type="http://schemas.openxmlformats.org/officeDocument/2006/relationships/image" Target="../media/image318.png"/><Relationship Id="rId104" Type="http://schemas.openxmlformats.org/officeDocument/2006/relationships/customXml" Target="../ink/ink656.xml"/><Relationship Id="rId120" Type="http://schemas.openxmlformats.org/officeDocument/2006/relationships/customXml" Target="../ink/ink664.xml"/><Relationship Id="rId125" Type="http://schemas.openxmlformats.org/officeDocument/2006/relationships/image" Target="../media/image332.png"/><Relationship Id="rId7" Type="http://schemas.openxmlformats.org/officeDocument/2006/relationships/image" Target="../media/image274.png"/><Relationship Id="rId71" Type="http://schemas.openxmlformats.org/officeDocument/2006/relationships/image" Target="../media/image305.png"/><Relationship Id="rId92" Type="http://schemas.openxmlformats.org/officeDocument/2006/relationships/customXml" Target="../ink/ink650.xml"/><Relationship Id="rId2" Type="http://schemas.openxmlformats.org/officeDocument/2006/relationships/image" Target="../media/image255.png"/><Relationship Id="rId29" Type="http://schemas.openxmlformats.org/officeDocument/2006/relationships/image" Target="../media/image285.png"/><Relationship Id="rId24" Type="http://schemas.openxmlformats.org/officeDocument/2006/relationships/customXml" Target="../ink/ink616.xml"/><Relationship Id="rId40" Type="http://schemas.openxmlformats.org/officeDocument/2006/relationships/customXml" Target="../ink/ink624.xml"/><Relationship Id="rId45" Type="http://schemas.openxmlformats.org/officeDocument/2006/relationships/image" Target="../media/image293.png"/><Relationship Id="rId66" Type="http://schemas.openxmlformats.org/officeDocument/2006/relationships/customXml" Target="../ink/ink637.xml"/><Relationship Id="rId87" Type="http://schemas.openxmlformats.org/officeDocument/2006/relationships/image" Target="../media/image313.png"/><Relationship Id="rId110" Type="http://schemas.openxmlformats.org/officeDocument/2006/relationships/customXml" Target="../ink/ink659.xml"/><Relationship Id="rId115" Type="http://schemas.openxmlformats.org/officeDocument/2006/relationships/image" Target="../media/image327.png"/><Relationship Id="rId61" Type="http://schemas.openxmlformats.org/officeDocument/2006/relationships/image" Target="../media/image300.png"/><Relationship Id="rId82" Type="http://schemas.openxmlformats.org/officeDocument/2006/relationships/customXml" Target="../ink/ink645.xml"/><Relationship Id="rId19" Type="http://schemas.openxmlformats.org/officeDocument/2006/relationships/image" Target="../media/image280.png"/><Relationship Id="rId14" Type="http://schemas.openxmlformats.org/officeDocument/2006/relationships/customXml" Target="../ink/ink611.xml"/><Relationship Id="rId30" Type="http://schemas.openxmlformats.org/officeDocument/2006/relationships/customXml" Target="../ink/ink619.xml"/><Relationship Id="rId35" Type="http://schemas.openxmlformats.org/officeDocument/2006/relationships/image" Target="../media/image288.png"/><Relationship Id="rId56" Type="http://schemas.openxmlformats.org/officeDocument/2006/relationships/customXml" Target="../ink/ink632.xml"/><Relationship Id="rId77" Type="http://schemas.openxmlformats.org/officeDocument/2006/relationships/image" Target="../media/image308.png"/><Relationship Id="rId100" Type="http://schemas.openxmlformats.org/officeDocument/2006/relationships/customXml" Target="../ink/ink654.xml"/><Relationship Id="rId105" Type="http://schemas.openxmlformats.org/officeDocument/2006/relationships/image" Target="../media/image322.png"/><Relationship Id="rId126" Type="http://schemas.openxmlformats.org/officeDocument/2006/relationships/customXml" Target="../ink/ink667.xml"/><Relationship Id="rId8" Type="http://schemas.openxmlformats.org/officeDocument/2006/relationships/customXml" Target="../ink/ink608.xml"/><Relationship Id="rId51" Type="http://schemas.openxmlformats.org/officeDocument/2006/relationships/image" Target="../media/image295.png"/><Relationship Id="rId72" Type="http://schemas.openxmlformats.org/officeDocument/2006/relationships/customXml" Target="../ink/ink640.xml"/><Relationship Id="rId93" Type="http://schemas.openxmlformats.org/officeDocument/2006/relationships/image" Target="../media/image316.png"/><Relationship Id="rId98" Type="http://schemas.openxmlformats.org/officeDocument/2006/relationships/customXml" Target="../ink/ink653.xml"/><Relationship Id="rId121" Type="http://schemas.openxmlformats.org/officeDocument/2006/relationships/image" Target="../media/image330.png"/><Relationship Id="rId3" Type="http://schemas.openxmlformats.org/officeDocument/2006/relationships/image" Target="../media/image256.png"/><Relationship Id="rId25" Type="http://schemas.openxmlformats.org/officeDocument/2006/relationships/image" Target="../media/image283.png"/><Relationship Id="rId46" Type="http://schemas.openxmlformats.org/officeDocument/2006/relationships/customXml" Target="../ink/ink627.xml"/><Relationship Id="rId67" Type="http://schemas.openxmlformats.org/officeDocument/2006/relationships/image" Target="../media/image303.png"/><Relationship Id="rId116" Type="http://schemas.openxmlformats.org/officeDocument/2006/relationships/customXml" Target="../ink/ink662.xml"/><Relationship Id="rId20" Type="http://schemas.openxmlformats.org/officeDocument/2006/relationships/customXml" Target="../ink/ink614.xml"/><Relationship Id="rId41" Type="http://schemas.openxmlformats.org/officeDocument/2006/relationships/image" Target="../media/image291.png"/><Relationship Id="rId62" Type="http://schemas.openxmlformats.org/officeDocument/2006/relationships/customXml" Target="../ink/ink635.xml"/><Relationship Id="rId83" Type="http://schemas.openxmlformats.org/officeDocument/2006/relationships/image" Target="../media/image311.png"/><Relationship Id="rId88" Type="http://schemas.openxmlformats.org/officeDocument/2006/relationships/customXml" Target="../ink/ink648.xml"/><Relationship Id="rId111" Type="http://schemas.openxmlformats.org/officeDocument/2006/relationships/image" Target="../media/image325.png"/><Relationship Id="rId15" Type="http://schemas.openxmlformats.org/officeDocument/2006/relationships/image" Target="../media/image278.png"/><Relationship Id="rId36" Type="http://schemas.openxmlformats.org/officeDocument/2006/relationships/customXml" Target="../ink/ink622.xml"/><Relationship Id="rId57" Type="http://schemas.openxmlformats.org/officeDocument/2006/relationships/image" Target="../media/image298.png"/><Relationship Id="rId106" Type="http://schemas.openxmlformats.org/officeDocument/2006/relationships/customXml" Target="../ink/ink657.xml"/><Relationship Id="rId127" Type="http://schemas.openxmlformats.org/officeDocument/2006/relationships/image" Target="../media/image333.png"/><Relationship Id="rId10" Type="http://schemas.openxmlformats.org/officeDocument/2006/relationships/customXml" Target="../ink/ink609.xml"/><Relationship Id="rId31" Type="http://schemas.openxmlformats.org/officeDocument/2006/relationships/image" Target="../media/image286.png"/><Relationship Id="rId52" Type="http://schemas.openxmlformats.org/officeDocument/2006/relationships/customXml" Target="../ink/ink630.xml"/><Relationship Id="rId73" Type="http://schemas.openxmlformats.org/officeDocument/2006/relationships/image" Target="../media/image306.png"/><Relationship Id="rId78" Type="http://schemas.openxmlformats.org/officeDocument/2006/relationships/customXml" Target="../ink/ink643.xml"/><Relationship Id="rId94" Type="http://schemas.openxmlformats.org/officeDocument/2006/relationships/customXml" Target="../ink/ink651.xml"/><Relationship Id="rId99" Type="http://schemas.openxmlformats.org/officeDocument/2006/relationships/image" Target="../media/image319.png"/><Relationship Id="rId101" Type="http://schemas.openxmlformats.org/officeDocument/2006/relationships/image" Target="../media/image320.png"/><Relationship Id="rId122" Type="http://schemas.openxmlformats.org/officeDocument/2006/relationships/customXml" Target="../ink/ink665.xml"/><Relationship Id="rId4" Type="http://schemas.openxmlformats.org/officeDocument/2006/relationships/image" Target="../media/image257.png"/><Relationship Id="rId9" Type="http://schemas.openxmlformats.org/officeDocument/2006/relationships/image" Target="../media/image275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3.png"/><Relationship Id="rId21" Type="http://schemas.openxmlformats.org/officeDocument/2006/relationships/customXml" Target="../ink/ink675.xml"/><Relationship Id="rId34" Type="http://schemas.openxmlformats.org/officeDocument/2006/relationships/image" Target="../media/image347.png"/><Relationship Id="rId42" Type="http://schemas.openxmlformats.org/officeDocument/2006/relationships/image" Target="../media/image351.png"/><Relationship Id="rId47" Type="http://schemas.openxmlformats.org/officeDocument/2006/relationships/customXml" Target="../ink/ink688.xml"/><Relationship Id="rId50" Type="http://schemas.openxmlformats.org/officeDocument/2006/relationships/image" Target="../media/image355.png"/><Relationship Id="rId55" Type="http://schemas.openxmlformats.org/officeDocument/2006/relationships/customXml" Target="../ink/ink692.xml"/><Relationship Id="rId63" Type="http://schemas.openxmlformats.org/officeDocument/2006/relationships/customXml" Target="../ink/ink696.xml"/><Relationship Id="rId68" Type="http://schemas.openxmlformats.org/officeDocument/2006/relationships/image" Target="../media/image364.png"/><Relationship Id="rId7" Type="http://schemas.openxmlformats.org/officeDocument/2006/relationships/customXml" Target="../ink/ink668.xml"/><Relationship Id="rId2" Type="http://schemas.openxmlformats.org/officeDocument/2006/relationships/image" Target="../media/image179.png"/><Relationship Id="rId16" Type="http://schemas.openxmlformats.org/officeDocument/2006/relationships/image" Target="../media/image338.png"/><Relationship Id="rId29" Type="http://schemas.openxmlformats.org/officeDocument/2006/relationships/customXml" Target="../ink/ink679.xml"/><Relationship Id="rId11" Type="http://schemas.openxmlformats.org/officeDocument/2006/relationships/customXml" Target="../ink/ink670.xml"/><Relationship Id="rId24" Type="http://schemas.openxmlformats.org/officeDocument/2006/relationships/image" Target="../media/image342.png"/><Relationship Id="rId32" Type="http://schemas.openxmlformats.org/officeDocument/2006/relationships/image" Target="../media/image346.png"/><Relationship Id="rId37" Type="http://schemas.openxmlformats.org/officeDocument/2006/relationships/customXml" Target="../ink/ink683.xml"/><Relationship Id="rId40" Type="http://schemas.openxmlformats.org/officeDocument/2006/relationships/image" Target="../media/image350.png"/><Relationship Id="rId45" Type="http://schemas.openxmlformats.org/officeDocument/2006/relationships/customXml" Target="../ink/ink687.xml"/><Relationship Id="rId53" Type="http://schemas.openxmlformats.org/officeDocument/2006/relationships/customXml" Target="../ink/ink691.xml"/><Relationship Id="rId58" Type="http://schemas.openxmlformats.org/officeDocument/2006/relationships/image" Target="../media/image359.png"/><Relationship Id="rId66" Type="http://schemas.openxmlformats.org/officeDocument/2006/relationships/image" Target="../media/image363.png"/><Relationship Id="rId5" Type="http://schemas.openxmlformats.org/officeDocument/2006/relationships/image" Target="../media/image182.png"/><Relationship Id="rId61" Type="http://schemas.openxmlformats.org/officeDocument/2006/relationships/customXml" Target="../ink/ink695.xml"/><Relationship Id="rId19" Type="http://schemas.openxmlformats.org/officeDocument/2006/relationships/customXml" Target="../ink/ink674.xml"/><Relationship Id="rId14" Type="http://schemas.openxmlformats.org/officeDocument/2006/relationships/image" Target="../media/image337.png"/><Relationship Id="rId22" Type="http://schemas.openxmlformats.org/officeDocument/2006/relationships/image" Target="../media/image341.png"/><Relationship Id="rId27" Type="http://schemas.openxmlformats.org/officeDocument/2006/relationships/customXml" Target="../ink/ink678.xml"/><Relationship Id="rId30" Type="http://schemas.openxmlformats.org/officeDocument/2006/relationships/image" Target="../media/image345.png"/><Relationship Id="rId35" Type="http://schemas.openxmlformats.org/officeDocument/2006/relationships/customXml" Target="../ink/ink682.xml"/><Relationship Id="rId43" Type="http://schemas.openxmlformats.org/officeDocument/2006/relationships/customXml" Target="../ink/ink686.xml"/><Relationship Id="rId48" Type="http://schemas.openxmlformats.org/officeDocument/2006/relationships/image" Target="../media/image354.png"/><Relationship Id="rId56" Type="http://schemas.openxmlformats.org/officeDocument/2006/relationships/image" Target="../media/image358.png"/><Relationship Id="rId64" Type="http://schemas.openxmlformats.org/officeDocument/2006/relationships/image" Target="../media/image362.png"/><Relationship Id="rId8" Type="http://schemas.openxmlformats.org/officeDocument/2006/relationships/image" Target="../media/image334.png"/><Relationship Id="rId51" Type="http://schemas.openxmlformats.org/officeDocument/2006/relationships/customXml" Target="../ink/ink690.xml"/><Relationship Id="rId3" Type="http://schemas.openxmlformats.org/officeDocument/2006/relationships/image" Target="../media/image180.png"/><Relationship Id="rId12" Type="http://schemas.openxmlformats.org/officeDocument/2006/relationships/image" Target="../media/image336.png"/><Relationship Id="rId17" Type="http://schemas.openxmlformats.org/officeDocument/2006/relationships/customXml" Target="../ink/ink673.xml"/><Relationship Id="rId25" Type="http://schemas.openxmlformats.org/officeDocument/2006/relationships/customXml" Target="../ink/ink677.xml"/><Relationship Id="rId33" Type="http://schemas.openxmlformats.org/officeDocument/2006/relationships/customXml" Target="../ink/ink681.xml"/><Relationship Id="rId38" Type="http://schemas.openxmlformats.org/officeDocument/2006/relationships/image" Target="../media/image349.png"/><Relationship Id="rId46" Type="http://schemas.openxmlformats.org/officeDocument/2006/relationships/image" Target="../media/image353.png"/><Relationship Id="rId59" Type="http://schemas.openxmlformats.org/officeDocument/2006/relationships/customXml" Target="../ink/ink694.xml"/><Relationship Id="rId67" Type="http://schemas.openxmlformats.org/officeDocument/2006/relationships/customXml" Target="../ink/ink698.xml"/><Relationship Id="rId20" Type="http://schemas.openxmlformats.org/officeDocument/2006/relationships/image" Target="../media/image340.png"/><Relationship Id="rId41" Type="http://schemas.openxmlformats.org/officeDocument/2006/relationships/customXml" Target="../ink/ink685.xml"/><Relationship Id="rId54" Type="http://schemas.openxmlformats.org/officeDocument/2006/relationships/image" Target="../media/image357.png"/><Relationship Id="rId62" Type="http://schemas.openxmlformats.org/officeDocument/2006/relationships/image" Target="../media/image3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png"/><Relationship Id="rId15" Type="http://schemas.openxmlformats.org/officeDocument/2006/relationships/customXml" Target="../ink/ink672.xml"/><Relationship Id="rId23" Type="http://schemas.openxmlformats.org/officeDocument/2006/relationships/customXml" Target="../ink/ink676.xml"/><Relationship Id="rId28" Type="http://schemas.openxmlformats.org/officeDocument/2006/relationships/image" Target="../media/image344.png"/><Relationship Id="rId36" Type="http://schemas.openxmlformats.org/officeDocument/2006/relationships/image" Target="../media/image348.png"/><Relationship Id="rId49" Type="http://schemas.openxmlformats.org/officeDocument/2006/relationships/customXml" Target="../ink/ink689.xml"/><Relationship Id="rId57" Type="http://schemas.openxmlformats.org/officeDocument/2006/relationships/customXml" Target="../ink/ink693.xml"/><Relationship Id="rId10" Type="http://schemas.openxmlformats.org/officeDocument/2006/relationships/image" Target="../media/image335.png"/><Relationship Id="rId31" Type="http://schemas.openxmlformats.org/officeDocument/2006/relationships/customXml" Target="../ink/ink680.xml"/><Relationship Id="rId44" Type="http://schemas.openxmlformats.org/officeDocument/2006/relationships/image" Target="../media/image352.png"/><Relationship Id="rId52" Type="http://schemas.openxmlformats.org/officeDocument/2006/relationships/image" Target="../media/image356.png"/><Relationship Id="rId60" Type="http://schemas.openxmlformats.org/officeDocument/2006/relationships/image" Target="../media/image360.png"/><Relationship Id="rId65" Type="http://schemas.openxmlformats.org/officeDocument/2006/relationships/customXml" Target="../ink/ink697.xml"/><Relationship Id="rId4" Type="http://schemas.openxmlformats.org/officeDocument/2006/relationships/image" Target="../media/image181.png"/><Relationship Id="rId9" Type="http://schemas.openxmlformats.org/officeDocument/2006/relationships/customXml" Target="../ink/ink669.xml"/><Relationship Id="rId13" Type="http://schemas.openxmlformats.org/officeDocument/2006/relationships/customXml" Target="../ink/ink671.xml"/><Relationship Id="rId18" Type="http://schemas.openxmlformats.org/officeDocument/2006/relationships/image" Target="../media/image339.png"/><Relationship Id="rId39" Type="http://schemas.openxmlformats.org/officeDocument/2006/relationships/customXml" Target="../ink/ink684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91.png"/><Relationship Id="rId21" Type="http://schemas.openxmlformats.org/officeDocument/2006/relationships/image" Target="../media/image343.png"/><Relationship Id="rId42" Type="http://schemas.openxmlformats.org/officeDocument/2006/relationships/customXml" Target="../ink/ink719.xml"/><Relationship Id="rId63" Type="http://schemas.openxmlformats.org/officeDocument/2006/relationships/image" Target="../media/image364.png"/><Relationship Id="rId84" Type="http://schemas.openxmlformats.org/officeDocument/2006/relationships/customXml" Target="../ink/ink740.xml"/><Relationship Id="rId138" Type="http://schemas.openxmlformats.org/officeDocument/2006/relationships/customXml" Target="../ink/ink767.xml"/><Relationship Id="rId107" Type="http://schemas.openxmlformats.org/officeDocument/2006/relationships/image" Target="../media/image386.png"/><Relationship Id="rId11" Type="http://schemas.openxmlformats.org/officeDocument/2006/relationships/image" Target="../media/image339.png"/><Relationship Id="rId32" Type="http://schemas.openxmlformats.org/officeDocument/2006/relationships/customXml" Target="../ink/ink714.xml"/><Relationship Id="rId37" Type="http://schemas.openxmlformats.org/officeDocument/2006/relationships/image" Target="../media/image352.png"/><Relationship Id="rId53" Type="http://schemas.openxmlformats.org/officeDocument/2006/relationships/image" Target="../media/image359.png"/><Relationship Id="rId58" Type="http://schemas.openxmlformats.org/officeDocument/2006/relationships/customXml" Target="../ink/ink727.xml"/><Relationship Id="rId74" Type="http://schemas.openxmlformats.org/officeDocument/2006/relationships/customXml" Target="../ink/ink735.xml"/><Relationship Id="rId79" Type="http://schemas.openxmlformats.org/officeDocument/2006/relationships/image" Target="../media/image372.png"/><Relationship Id="rId102" Type="http://schemas.openxmlformats.org/officeDocument/2006/relationships/customXml" Target="../ink/ink749.xml"/><Relationship Id="rId123" Type="http://schemas.openxmlformats.org/officeDocument/2006/relationships/image" Target="../media/image394.png"/><Relationship Id="rId128" Type="http://schemas.openxmlformats.org/officeDocument/2006/relationships/customXml" Target="../ink/ink762.xml"/><Relationship Id="rId5" Type="http://schemas.openxmlformats.org/officeDocument/2006/relationships/image" Target="../media/image335.png"/><Relationship Id="rId90" Type="http://schemas.openxmlformats.org/officeDocument/2006/relationships/customXml" Target="../ink/ink743.xml"/><Relationship Id="rId95" Type="http://schemas.openxmlformats.org/officeDocument/2006/relationships/image" Target="../media/image380.png"/><Relationship Id="rId22" Type="http://schemas.openxmlformats.org/officeDocument/2006/relationships/customXml" Target="../ink/ink709.xml"/><Relationship Id="rId27" Type="http://schemas.openxmlformats.org/officeDocument/2006/relationships/image" Target="../media/image347.png"/><Relationship Id="rId43" Type="http://schemas.openxmlformats.org/officeDocument/2006/relationships/image" Target="../media/image346.png"/><Relationship Id="rId48" Type="http://schemas.openxmlformats.org/officeDocument/2006/relationships/customXml" Target="../ink/ink722.xml"/><Relationship Id="rId64" Type="http://schemas.openxmlformats.org/officeDocument/2006/relationships/customXml" Target="../ink/ink730.xml"/><Relationship Id="rId69" Type="http://schemas.openxmlformats.org/officeDocument/2006/relationships/image" Target="../media/image367.png"/><Relationship Id="rId113" Type="http://schemas.openxmlformats.org/officeDocument/2006/relationships/image" Target="../media/image389.png"/><Relationship Id="rId118" Type="http://schemas.openxmlformats.org/officeDocument/2006/relationships/customXml" Target="../ink/ink757.xml"/><Relationship Id="rId134" Type="http://schemas.openxmlformats.org/officeDocument/2006/relationships/customXml" Target="../ink/ink765.xml"/><Relationship Id="rId139" Type="http://schemas.openxmlformats.org/officeDocument/2006/relationships/image" Target="../media/image402.png"/><Relationship Id="rId80" Type="http://schemas.openxmlformats.org/officeDocument/2006/relationships/customXml" Target="../ink/ink738.xml"/><Relationship Id="rId85" Type="http://schemas.openxmlformats.org/officeDocument/2006/relationships/image" Target="../media/image375.png"/><Relationship Id="rId12" Type="http://schemas.openxmlformats.org/officeDocument/2006/relationships/customXml" Target="../ink/ink704.xml"/><Relationship Id="rId17" Type="http://schemas.openxmlformats.org/officeDocument/2006/relationships/image" Target="../media/image341.png"/><Relationship Id="rId33" Type="http://schemas.openxmlformats.org/officeDocument/2006/relationships/image" Target="../media/image350.png"/><Relationship Id="rId38" Type="http://schemas.openxmlformats.org/officeDocument/2006/relationships/customXml" Target="../ink/ink717.xml"/><Relationship Id="rId59" Type="http://schemas.openxmlformats.org/officeDocument/2006/relationships/image" Target="../media/image362.png"/><Relationship Id="rId103" Type="http://schemas.openxmlformats.org/officeDocument/2006/relationships/image" Target="../media/image384.png"/><Relationship Id="rId108" Type="http://schemas.openxmlformats.org/officeDocument/2006/relationships/customXml" Target="../ink/ink752.xml"/><Relationship Id="rId124" Type="http://schemas.openxmlformats.org/officeDocument/2006/relationships/customXml" Target="../ink/ink760.xml"/><Relationship Id="rId129" Type="http://schemas.openxmlformats.org/officeDocument/2006/relationships/image" Target="../media/image397.png"/><Relationship Id="rId54" Type="http://schemas.openxmlformats.org/officeDocument/2006/relationships/customXml" Target="../ink/ink725.xml"/><Relationship Id="rId70" Type="http://schemas.openxmlformats.org/officeDocument/2006/relationships/customXml" Target="../ink/ink733.xml"/><Relationship Id="rId75" Type="http://schemas.openxmlformats.org/officeDocument/2006/relationships/image" Target="../media/image370.png"/><Relationship Id="rId91" Type="http://schemas.openxmlformats.org/officeDocument/2006/relationships/image" Target="../media/image378.png"/><Relationship Id="rId96" Type="http://schemas.openxmlformats.org/officeDocument/2006/relationships/customXml" Target="../ink/ink746.xml"/><Relationship Id="rId140" Type="http://schemas.openxmlformats.org/officeDocument/2006/relationships/customXml" Target="../ink/ink76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01.xml"/><Relationship Id="rId23" Type="http://schemas.openxmlformats.org/officeDocument/2006/relationships/image" Target="../media/image344.png"/><Relationship Id="rId28" Type="http://schemas.openxmlformats.org/officeDocument/2006/relationships/customXml" Target="../ink/ink712.xml"/><Relationship Id="rId49" Type="http://schemas.openxmlformats.org/officeDocument/2006/relationships/image" Target="../media/image357.png"/><Relationship Id="rId114" Type="http://schemas.openxmlformats.org/officeDocument/2006/relationships/customXml" Target="../ink/ink755.xml"/><Relationship Id="rId119" Type="http://schemas.openxmlformats.org/officeDocument/2006/relationships/image" Target="../media/image392.png"/><Relationship Id="rId44" Type="http://schemas.openxmlformats.org/officeDocument/2006/relationships/customXml" Target="../ink/ink720.xml"/><Relationship Id="rId60" Type="http://schemas.openxmlformats.org/officeDocument/2006/relationships/customXml" Target="../ink/ink728.xml"/><Relationship Id="rId65" Type="http://schemas.openxmlformats.org/officeDocument/2006/relationships/image" Target="../media/image365.png"/><Relationship Id="rId81" Type="http://schemas.openxmlformats.org/officeDocument/2006/relationships/image" Target="../media/image373.png"/><Relationship Id="rId86" Type="http://schemas.openxmlformats.org/officeDocument/2006/relationships/customXml" Target="../ink/ink741.xml"/><Relationship Id="rId130" Type="http://schemas.openxmlformats.org/officeDocument/2006/relationships/customXml" Target="../ink/ink763.xml"/><Relationship Id="rId135" Type="http://schemas.openxmlformats.org/officeDocument/2006/relationships/image" Target="../media/image400.png"/><Relationship Id="rId13" Type="http://schemas.openxmlformats.org/officeDocument/2006/relationships/image" Target="../media/image337.png"/><Relationship Id="rId18" Type="http://schemas.openxmlformats.org/officeDocument/2006/relationships/customXml" Target="../ink/ink707.xml"/><Relationship Id="rId39" Type="http://schemas.openxmlformats.org/officeDocument/2006/relationships/image" Target="../media/image353.png"/><Relationship Id="rId109" Type="http://schemas.openxmlformats.org/officeDocument/2006/relationships/image" Target="../media/image387.png"/><Relationship Id="rId34" Type="http://schemas.openxmlformats.org/officeDocument/2006/relationships/customXml" Target="../ink/ink715.xml"/><Relationship Id="rId50" Type="http://schemas.openxmlformats.org/officeDocument/2006/relationships/customXml" Target="../ink/ink723.xml"/><Relationship Id="rId55" Type="http://schemas.openxmlformats.org/officeDocument/2006/relationships/image" Target="../media/image360.png"/><Relationship Id="rId76" Type="http://schemas.openxmlformats.org/officeDocument/2006/relationships/customXml" Target="../ink/ink736.xml"/><Relationship Id="rId97" Type="http://schemas.openxmlformats.org/officeDocument/2006/relationships/image" Target="../media/image381.png"/><Relationship Id="rId104" Type="http://schemas.openxmlformats.org/officeDocument/2006/relationships/customXml" Target="../ink/ink750.xml"/><Relationship Id="rId120" Type="http://schemas.openxmlformats.org/officeDocument/2006/relationships/customXml" Target="../ink/ink758.xml"/><Relationship Id="rId125" Type="http://schemas.openxmlformats.org/officeDocument/2006/relationships/image" Target="../media/image395.png"/><Relationship Id="rId141" Type="http://schemas.openxmlformats.org/officeDocument/2006/relationships/customXml" Target="../ink/ink769.xml"/><Relationship Id="rId7" Type="http://schemas.openxmlformats.org/officeDocument/2006/relationships/image" Target="../media/image336.png"/><Relationship Id="rId71" Type="http://schemas.openxmlformats.org/officeDocument/2006/relationships/image" Target="../media/image368.png"/><Relationship Id="rId92" Type="http://schemas.openxmlformats.org/officeDocument/2006/relationships/customXml" Target="../ink/ink744.xml"/><Relationship Id="rId2" Type="http://schemas.openxmlformats.org/officeDocument/2006/relationships/customXml" Target="../ink/ink699.xml"/><Relationship Id="rId29" Type="http://schemas.openxmlformats.org/officeDocument/2006/relationships/image" Target="../media/image348.png"/><Relationship Id="rId24" Type="http://schemas.openxmlformats.org/officeDocument/2006/relationships/customXml" Target="../ink/ink710.xml"/><Relationship Id="rId40" Type="http://schemas.openxmlformats.org/officeDocument/2006/relationships/customXml" Target="../ink/ink718.xml"/><Relationship Id="rId45" Type="http://schemas.openxmlformats.org/officeDocument/2006/relationships/image" Target="../media/image355.png"/><Relationship Id="rId66" Type="http://schemas.openxmlformats.org/officeDocument/2006/relationships/customXml" Target="../ink/ink731.xml"/><Relationship Id="rId87" Type="http://schemas.openxmlformats.org/officeDocument/2006/relationships/image" Target="../media/image376.png"/><Relationship Id="rId110" Type="http://schemas.openxmlformats.org/officeDocument/2006/relationships/customXml" Target="../ink/ink753.xml"/><Relationship Id="rId115" Type="http://schemas.openxmlformats.org/officeDocument/2006/relationships/image" Target="../media/image390.png"/><Relationship Id="rId131" Type="http://schemas.openxmlformats.org/officeDocument/2006/relationships/image" Target="../media/image398.png"/><Relationship Id="rId136" Type="http://schemas.openxmlformats.org/officeDocument/2006/relationships/customXml" Target="../ink/ink766.xml"/><Relationship Id="rId61" Type="http://schemas.openxmlformats.org/officeDocument/2006/relationships/image" Target="../media/image363.png"/><Relationship Id="rId82" Type="http://schemas.openxmlformats.org/officeDocument/2006/relationships/customXml" Target="../ink/ink739.xml"/><Relationship Id="rId19" Type="http://schemas.openxmlformats.org/officeDocument/2006/relationships/image" Target="../media/image342.png"/><Relationship Id="rId14" Type="http://schemas.openxmlformats.org/officeDocument/2006/relationships/customXml" Target="../ink/ink705.xml"/><Relationship Id="rId30" Type="http://schemas.openxmlformats.org/officeDocument/2006/relationships/customXml" Target="../ink/ink713.xml"/><Relationship Id="rId35" Type="http://schemas.openxmlformats.org/officeDocument/2006/relationships/image" Target="../media/image351.png"/><Relationship Id="rId56" Type="http://schemas.openxmlformats.org/officeDocument/2006/relationships/customXml" Target="../ink/ink726.xml"/><Relationship Id="rId77" Type="http://schemas.openxmlformats.org/officeDocument/2006/relationships/image" Target="../media/image371.png"/><Relationship Id="rId100" Type="http://schemas.openxmlformats.org/officeDocument/2006/relationships/customXml" Target="../ink/ink748.xml"/><Relationship Id="rId105" Type="http://schemas.openxmlformats.org/officeDocument/2006/relationships/image" Target="../media/image385.png"/><Relationship Id="rId126" Type="http://schemas.openxmlformats.org/officeDocument/2006/relationships/customXml" Target="../ink/ink761.xml"/><Relationship Id="rId8" Type="http://schemas.openxmlformats.org/officeDocument/2006/relationships/customXml" Target="../ink/ink702.xml"/><Relationship Id="rId51" Type="http://schemas.openxmlformats.org/officeDocument/2006/relationships/image" Target="../media/image358.png"/><Relationship Id="rId72" Type="http://schemas.openxmlformats.org/officeDocument/2006/relationships/customXml" Target="../ink/ink734.xml"/><Relationship Id="rId93" Type="http://schemas.openxmlformats.org/officeDocument/2006/relationships/image" Target="../media/image379.png"/><Relationship Id="rId98" Type="http://schemas.openxmlformats.org/officeDocument/2006/relationships/customXml" Target="../ink/ink747.xml"/><Relationship Id="rId121" Type="http://schemas.openxmlformats.org/officeDocument/2006/relationships/image" Target="../media/image393.png"/><Relationship Id="rId142" Type="http://schemas.openxmlformats.org/officeDocument/2006/relationships/image" Target="../media/image403.png"/><Relationship Id="rId3" Type="http://schemas.openxmlformats.org/officeDocument/2006/relationships/image" Target="../media/image334.png"/><Relationship Id="rId25" Type="http://schemas.openxmlformats.org/officeDocument/2006/relationships/image" Target="../media/image345.png"/><Relationship Id="rId46" Type="http://schemas.openxmlformats.org/officeDocument/2006/relationships/customXml" Target="../ink/ink721.xml"/><Relationship Id="rId67" Type="http://schemas.openxmlformats.org/officeDocument/2006/relationships/image" Target="../media/image366.png"/><Relationship Id="rId116" Type="http://schemas.openxmlformats.org/officeDocument/2006/relationships/customXml" Target="../ink/ink756.xml"/><Relationship Id="rId137" Type="http://schemas.openxmlformats.org/officeDocument/2006/relationships/image" Target="../media/image401.png"/><Relationship Id="rId20" Type="http://schemas.openxmlformats.org/officeDocument/2006/relationships/customXml" Target="../ink/ink708.xml"/><Relationship Id="rId41" Type="http://schemas.openxmlformats.org/officeDocument/2006/relationships/image" Target="../media/image354.png"/><Relationship Id="rId62" Type="http://schemas.openxmlformats.org/officeDocument/2006/relationships/customXml" Target="../ink/ink729.xml"/><Relationship Id="rId83" Type="http://schemas.openxmlformats.org/officeDocument/2006/relationships/image" Target="../media/image374.png"/><Relationship Id="rId88" Type="http://schemas.openxmlformats.org/officeDocument/2006/relationships/customXml" Target="../ink/ink742.xml"/><Relationship Id="rId111" Type="http://schemas.openxmlformats.org/officeDocument/2006/relationships/image" Target="../media/image388.png"/><Relationship Id="rId132" Type="http://schemas.openxmlformats.org/officeDocument/2006/relationships/customXml" Target="../ink/ink764.xml"/><Relationship Id="rId15" Type="http://schemas.openxmlformats.org/officeDocument/2006/relationships/image" Target="../media/image340.png"/><Relationship Id="rId36" Type="http://schemas.openxmlformats.org/officeDocument/2006/relationships/customXml" Target="../ink/ink716.xml"/><Relationship Id="rId57" Type="http://schemas.openxmlformats.org/officeDocument/2006/relationships/image" Target="../media/image361.png"/><Relationship Id="rId106" Type="http://schemas.openxmlformats.org/officeDocument/2006/relationships/customXml" Target="../ink/ink751.xml"/><Relationship Id="rId127" Type="http://schemas.openxmlformats.org/officeDocument/2006/relationships/image" Target="../media/image396.png"/><Relationship Id="rId10" Type="http://schemas.openxmlformats.org/officeDocument/2006/relationships/customXml" Target="../ink/ink703.xml"/><Relationship Id="rId31" Type="http://schemas.openxmlformats.org/officeDocument/2006/relationships/image" Target="../media/image349.png"/><Relationship Id="rId52" Type="http://schemas.openxmlformats.org/officeDocument/2006/relationships/customXml" Target="../ink/ink724.xml"/><Relationship Id="rId73" Type="http://schemas.openxmlformats.org/officeDocument/2006/relationships/image" Target="../media/image369.png"/><Relationship Id="rId78" Type="http://schemas.openxmlformats.org/officeDocument/2006/relationships/customXml" Target="../ink/ink737.xml"/><Relationship Id="rId94" Type="http://schemas.openxmlformats.org/officeDocument/2006/relationships/customXml" Target="../ink/ink745.xml"/><Relationship Id="rId99" Type="http://schemas.openxmlformats.org/officeDocument/2006/relationships/image" Target="../media/image382.png"/><Relationship Id="rId101" Type="http://schemas.openxmlformats.org/officeDocument/2006/relationships/image" Target="../media/image383.png"/><Relationship Id="rId122" Type="http://schemas.openxmlformats.org/officeDocument/2006/relationships/customXml" Target="../ink/ink759.xml"/><Relationship Id="rId4" Type="http://schemas.openxmlformats.org/officeDocument/2006/relationships/customXml" Target="../ink/ink700.xml"/><Relationship Id="rId9" Type="http://schemas.openxmlformats.org/officeDocument/2006/relationships/image" Target="../media/image338.png"/><Relationship Id="rId26" Type="http://schemas.openxmlformats.org/officeDocument/2006/relationships/customXml" Target="../ink/ink711.xml"/><Relationship Id="rId47" Type="http://schemas.openxmlformats.org/officeDocument/2006/relationships/image" Target="../media/image356.png"/><Relationship Id="rId68" Type="http://schemas.openxmlformats.org/officeDocument/2006/relationships/customXml" Target="../ink/ink732.xml"/><Relationship Id="rId89" Type="http://schemas.openxmlformats.org/officeDocument/2006/relationships/image" Target="../media/image377.png"/><Relationship Id="rId112" Type="http://schemas.openxmlformats.org/officeDocument/2006/relationships/customXml" Target="../ink/ink754.xml"/><Relationship Id="rId133" Type="http://schemas.openxmlformats.org/officeDocument/2006/relationships/image" Target="../media/image399.png"/><Relationship Id="rId16" Type="http://schemas.openxmlformats.org/officeDocument/2006/relationships/customXml" Target="../ink/ink706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76.xml"/><Relationship Id="rId18" Type="http://schemas.openxmlformats.org/officeDocument/2006/relationships/image" Target="../media/image409.png"/><Relationship Id="rId26" Type="http://schemas.openxmlformats.org/officeDocument/2006/relationships/image" Target="../media/image413.png"/><Relationship Id="rId3" Type="http://schemas.openxmlformats.org/officeDocument/2006/relationships/image" Target="../media/image404.png"/><Relationship Id="rId21" Type="http://schemas.openxmlformats.org/officeDocument/2006/relationships/customXml" Target="../ink/ink782.xml"/><Relationship Id="rId34" Type="http://schemas.openxmlformats.org/officeDocument/2006/relationships/image" Target="../media/image417.png"/><Relationship Id="rId7" Type="http://schemas.openxmlformats.org/officeDocument/2006/relationships/image" Target="../media/image406.png"/><Relationship Id="rId12" Type="http://schemas.openxmlformats.org/officeDocument/2006/relationships/customXml" Target="../ink/ink775.xml"/><Relationship Id="rId17" Type="http://schemas.openxmlformats.org/officeDocument/2006/relationships/customXml" Target="../ink/ink780.xml"/><Relationship Id="rId25" Type="http://schemas.openxmlformats.org/officeDocument/2006/relationships/customXml" Target="../ink/ink784.xml"/><Relationship Id="rId33" Type="http://schemas.openxmlformats.org/officeDocument/2006/relationships/customXml" Target="../ink/ink788.xml"/><Relationship Id="rId2" Type="http://schemas.openxmlformats.org/officeDocument/2006/relationships/customXml" Target="../ink/ink770.xml"/><Relationship Id="rId16" Type="http://schemas.openxmlformats.org/officeDocument/2006/relationships/customXml" Target="../ink/ink779.xml"/><Relationship Id="rId20" Type="http://schemas.openxmlformats.org/officeDocument/2006/relationships/image" Target="../media/image410.png"/><Relationship Id="rId29" Type="http://schemas.openxmlformats.org/officeDocument/2006/relationships/customXml" Target="../ink/ink78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72.xml"/><Relationship Id="rId11" Type="http://schemas.openxmlformats.org/officeDocument/2006/relationships/image" Target="../media/image408.png"/><Relationship Id="rId24" Type="http://schemas.openxmlformats.org/officeDocument/2006/relationships/image" Target="../media/image412.png"/><Relationship Id="rId32" Type="http://schemas.openxmlformats.org/officeDocument/2006/relationships/image" Target="../media/image416.png"/><Relationship Id="rId5" Type="http://schemas.openxmlformats.org/officeDocument/2006/relationships/image" Target="../media/image405.png"/><Relationship Id="rId15" Type="http://schemas.openxmlformats.org/officeDocument/2006/relationships/customXml" Target="../ink/ink778.xml"/><Relationship Id="rId23" Type="http://schemas.openxmlformats.org/officeDocument/2006/relationships/customXml" Target="../ink/ink783.xml"/><Relationship Id="rId28" Type="http://schemas.openxmlformats.org/officeDocument/2006/relationships/image" Target="../media/image414.png"/><Relationship Id="rId36" Type="http://schemas.openxmlformats.org/officeDocument/2006/relationships/image" Target="../media/image418.png"/><Relationship Id="rId10" Type="http://schemas.openxmlformats.org/officeDocument/2006/relationships/customXml" Target="../ink/ink774.xml"/><Relationship Id="rId19" Type="http://schemas.openxmlformats.org/officeDocument/2006/relationships/customXml" Target="../ink/ink781.xml"/><Relationship Id="rId31" Type="http://schemas.openxmlformats.org/officeDocument/2006/relationships/customXml" Target="../ink/ink787.xml"/><Relationship Id="rId4" Type="http://schemas.openxmlformats.org/officeDocument/2006/relationships/customXml" Target="../ink/ink771.xml"/><Relationship Id="rId9" Type="http://schemas.openxmlformats.org/officeDocument/2006/relationships/image" Target="../media/image407.png"/><Relationship Id="rId14" Type="http://schemas.openxmlformats.org/officeDocument/2006/relationships/customXml" Target="../ink/ink777.xml"/><Relationship Id="rId22" Type="http://schemas.openxmlformats.org/officeDocument/2006/relationships/image" Target="../media/image411.png"/><Relationship Id="rId27" Type="http://schemas.openxmlformats.org/officeDocument/2006/relationships/customXml" Target="../ink/ink785.xml"/><Relationship Id="rId30" Type="http://schemas.openxmlformats.org/officeDocument/2006/relationships/image" Target="../media/image415.png"/><Relationship Id="rId35" Type="http://schemas.openxmlformats.org/officeDocument/2006/relationships/customXml" Target="../ink/ink789.xml"/><Relationship Id="rId8" Type="http://schemas.openxmlformats.org/officeDocument/2006/relationships/customXml" Target="../ink/ink773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6.xml"/><Relationship Id="rId21" Type="http://schemas.openxmlformats.org/officeDocument/2006/relationships/image" Target="../media/image11.png"/><Relationship Id="rId34" Type="http://schemas.openxmlformats.org/officeDocument/2006/relationships/customXml" Target="../ink/ink60.xml"/><Relationship Id="rId42" Type="http://schemas.openxmlformats.org/officeDocument/2006/relationships/customXml" Target="../ink/ink64.xml"/><Relationship Id="rId47" Type="http://schemas.openxmlformats.org/officeDocument/2006/relationships/image" Target="../media/image49.png"/><Relationship Id="rId50" Type="http://schemas.openxmlformats.org/officeDocument/2006/relationships/customXml" Target="../ink/ink68.xml"/><Relationship Id="rId55" Type="http://schemas.openxmlformats.org/officeDocument/2006/relationships/image" Target="../media/image53.png"/><Relationship Id="rId63" Type="http://schemas.openxmlformats.org/officeDocument/2006/relationships/image" Target="../media/image57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customXml" Target="../ink/ink51.xml"/><Relationship Id="rId29" Type="http://schemas.openxmlformats.org/officeDocument/2006/relationships/image" Target="../media/image15.png"/><Relationship Id="rId11" Type="http://schemas.openxmlformats.org/officeDocument/2006/relationships/image" Target="../media/image6.png"/><Relationship Id="rId24" Type="http://schemas.openxmlformats.org/officeDocument/2006/relationships/customXml" Target="../ink/ink55.xml"/><Relationship Id="rId32" Type="http://schemas.openxmlformats.org/officeDocument/2006/relationships/customXml" Target="../ink/ink59.xml"/><Relationship Id="rId37" Type="http://schemas.openxmlformats.org/officeDocument/2006/relationships/image" Target="../media/image19.png"/><Relationship Id="rId40" Type="http://schemas.openxmlformats.org/officeDocument/2006/relationships/customXml" Target="../ink/ink63.xml"/><Relationship Id="rId45" Type="http://schemas.openxmlformats.org/officeDocument/2006/relationships/image" Target="../media/image48.png"/><Relationship Id="rId53" Type="http://schemas.openxmlformats.org/officeDocument/2006/relationships/image" Target="../media/image52.png"/><Relationship Id="rId58" Type="http://schemas.openxmlformats.org/officeDocument/2006/relationships/customXml" Target="../ink/ink72.xml"/><Relationship Id="rId66" Type="http://schemas.openxmlformats.org/officeDocument/2006/relationships/customXml" Target="../ink/ink76.xml"/><Relationship Id="rId5" Type="http://schemas.openxmlformats.org/officeDocument/2006/relationships/image" Target="../media/image3.png"/><Relationship Id="rId61" Type="http://schemas.openxmlformats.org/officeDocument/2006/relationships/image" Target="../media/image56.png"/><Relationship Id="rId19" Type="http://schemas.openxmlformats.org/officeDocument/2006/relationships/image" Target="../media/image10.png"/><Relationship Id="rId14" Type="http://schemas.openxmlformats.org/officeDocument/2006/relationships/customXml" Target="../ink/ink50.xml"/><Relationship Id="rId22" Type="http://schemas.openxmlformats.org/officeDocument/2006/relationships/customXml" Target="../ink/ink54.xml"/><Relationship Id="rId27" Type="http://schemas.openxmlformats.org/officeDocument/2006/relationships/image" Target="../media/image14.png"/><Relationship Id="rId30" Type="http://schemas.openxmlformats.org/officeDocument/2006/relationships/customXml" Target="../ink/ink58.xml"/><Relationship Id="rId35" Type="http://schemas.openxmlformats.org/officeDocument/2006/relationships/image" Target="../media/image18.png"/><Relationship Id="rId43" Type="http://schemas.openxmlformats.org/officeDocument/2006/relationships/image" Target="../media/image47.png"/><Relationship Id="rId48" Type="http://schemas.openxmlformats.org/officeDocument/2006/relationships/customXml" Target="../ink/ink67.xml"/><Relationship Id="rId56" Type="http://schemas.openxmlformats.org/officeDocument/2006/relationships/customXml" Target="../ink/ink71.xml"/><Relationship Id="rId64" Type="http://schemas.openxmlformats.org/officeDocument/2006/relationships/customXml" Target="../ink/ink75.xml"/><Relationship Id="rId8" Type="http://schemas.openxmlformats.org/officeDocument/2006/relationships/customXml" Target="../ink/ink47.xml"/><Relationship Id="rId51" Type="http://schemas.openxmlformats.org/officeDocument/2006/relationships/image" Target="../media/image51.png"/><Relationship Id="rId3" Type="http://schemas.openxmlformats.org/officeDocument/2006/relationships/image" Target="../media/image2.png"/><Relationship Id="rId12" Type="http://schemas.openxmlformats.org/officeDocument/2006/relationships/customXml" Target="../ink/ink49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62.xml"/><Relationship Id="rId46" Type="http://schemas.openxmlformats.org/officeDocument/2006/relationships/customXml" Target="../ink/ink66.xml"/><Relationship Id="rId59" Type="http://schemas.openxmlformats.org/officeDocument/2006/relationships/image" Target="../media/image55.png"/><Relationship Id="rId67" Type="http://schemas.openxmlformats.org/officeDocument/2006/relationships/image" Target="../media/image59.png"/><Relationship Id="rId20" Type="http://schemas.openxmlformats.org/officeDocument/2006/relationships/customXml" Target="../ink/ink53.xml"/><Relationship Id="rId41" Type="http://schemas.openxmlformats.org/officeDocument/2006/relationships/image" Target="../media/image21.png"/><Relationship Id="rId54" Type="http://schemas.openxmlformats.org/officeDocument/2006/relationships/customXml" Target="../ink/ink70.xml"/><Relationship Id="rId62" Type="http://schemas.openxmlformats.org/officeDocument/2006/relationships/customXml" Target="../ink/ink7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6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57.xml"/><Relationship Id="rId36" Type="http://schemas.openxmlformats.org/officeDocument/2006/relationships/customXml" Target="../ink/ink61.xml"/><Relationship Id="rId49" Type="http://schemas.openxmlformats.org/officeDocument/2006/relationships/image" Target="../media/image50.png"/><Relationship Id="rId57" Type="http://schemas.openxmlformats.org/officeDocument/2006/relationships/image" Target="../media/image54.png"/><Relationship Id="rId10" Type="http://schemas.openxmlformats.org/officeDocument/2006/relationships/customXml" Target="../ink/ink48.xml"/><Relationship Id="rId31" Type="http://schemas.openxmlformats.org/officeDocument/2006/relationships/image" Target="../media/image16.png"/><Relationship Id="rId44" Type="http://schemas.openxmlformats.org/officeDocument/2006/relationships/customXml" Target="../ink/ink65.xml"/><Relationship Id="rId52" Type="http://schemas.openxmlformats.org/officeDocument/2006/relationships/customXml" Target="../ink/ink69.xml"/><Relationship Id="rId60" Type="http://schemas.openxmlformats.org/officeDocument/2006/relationships/customXml" Target="../ink/ink73.xml"/><Relationship Id="rId65" Type="http://schemas.openxmlformats.org/officeDocument/2006/relationships/image" Target="../media/image58.png"/><Relationship Id="rId4" Type="http://schemas.openxmlformats.org/officeDocument/2006/relationships/customXml" Target="../ink/ink45.xml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customXml" Target="../ink/ink52.xml"/><Relationship Id="rId3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8.xml"/><Relationship Id="rId21" Type="http://schemas.openxmlformats.org/officeDocument/2006/relationships/image" Target="../media/image11.png"/><Relationship Id="rId42" Type="http://schemas.openxmlformats.org/officeDocument/2006/relationships/customXml" Target="../ink/ink96.xml"/><Relationship Id="rId47" Type="http://schemas.openxmlformats.org/officeDocument/2006/relationships/image" Target="../media/image49.png"/><Relationship Id="rId63" Type="http://schemas.openxmlformats.org/officeDocument/2006/relationships/image" Target="../media/image66.png"/><Relationship Id="rId68" Type="http://schemas.openxmlformats.org/officeDocument/2006/relationships/customXml" Target="../ink/ink109.xml"/><Relationship Id="rId84" Type="http://schemas.openxmlformats.org/officeDocument/2006/relationships/customXml" Target="../ink/ink117.xml"/><Relationship Id="rId89" Type="http://schemas.openxmlformats.org/officeDocument/2006/relationships/image" Target="../media/image79.png"/><Relationship Id="rId16" Type="http://schemas.openxmlformats.org/officeDocument/2006/relationships/customXml" Target="../ink/ink83.xml"/><Relationship Id="rId11" Type="http://schemas.openxmlformats.org/officeDocument/2006/relationships/image" Target="../media/image6.png"/><Relationship Id="rId32" Type="http://schemas.openxmlformats.org/officeDocument/2006/relationships/customXml" Target="../ink/ink91.xml"/><Relationship Id="rId37" Type="http://schemas.openxmlformats.org/officeDocument/2006/relationships/image" Target="../media/image19.png"/><Relationship Id="rId53" Type="http://schemas.openxmlformats.org/officeDocument/2006/relationships/image" Target="../media/image61.png"/><Relationship Id="rId58" Type="http://schemas.openxmlformats.org/officeDocument/2006/relationships/customXml" Target="../ink/ink104.xml"/><Relationship Id="rId74" Type="http://schemas.openxmlformats.org/officeDocument/2006/relationships/customXml" Target="../ink/ink112.xml"/><Relationship Id="rId79" Type="http://schemas.openxmlformats.org/officeDocument/2006/relationships/image" Target="../media/image74.png"/><Relationship Id="rId5" Type="http://schemas.openxmlformats.org/officeDocument/2006/relationships/image" Target="../media/image3.png"/><Relationship Id="rId90" Type="http://schemas.openxmlformats.org/officeDocument/2006/relationships/customXml" Target="../ink/ink120.xml"/><Relationship Id="rId22" Type="http://schemas.openxmlformats.org/officeDocument/2006/relationships/customXml" Target="../ink/ink86.xml"/><Relationship Id="rId27" Type="http://schemas.openxmlformats.org/officeDocument/2006/relationships/image" Target="../media/image14.png"/><Relationship Id="rId43" Type="http://schemas.openxmlformats.org/officeDocument/2006/relationships/image" Target="../media/image47.png"/><Relationship Id="rId48" Type="http://schemas.openxmlformats.org/officeDocument/2006/relationships/customXml" Target="../ink/ink99.xml"/><Relationship Id="rId64" Type="http://schemas.openxmlformats.org/officeDocument/2006/relationships/customXml" Target="../ink/ink107.xml"/><Relationship Id="rId69" Type="http://schemas.openxmlformats.org/officeDocument/2006/relationships/image" Target="../media/image69.png"/><Relationship Id="rId8" Type="http://schemas.openxmlformats.org/officeDocument/2006/relationships/customXml" Target="../ink/ink79.xml"/><Relationship Id="rId51" Type="http://schemas.openxmlformats.org/officeDocument/2006/relationships/image" Target="../media/image60.png"/><Relationship Id="rId72" Type="http://schemas.openxmlformats.org/officeDocument/2006/relationships/customXml" Target="../ink/ink111.xml"/><Relationship Id="rId80" Type="http://schemas.openxmlformats.org/officeDocument/2006/relationships/customXml" Target="../ink/ink115.xml"/><Relationship Id="rId85" Type="http://schemas.openxmlformats.org/officeDocument/2006/relationships/image" Target="../media/image77.png"/><Relationship Id="rId93" Type="http://schemas.openxmlformats.org/officeDocument/2006/relationships/image" Target="../media/image81.png"/><Relationship Id="rId3" Type="http://schemas.openxmlformats.org/officeDocument/2006/relationships/image" Target="../media/image2.png"/><Relationship Id="rId12" Type="http://schemas.openxmlformats.org/officeDocument/2006/relationships/customXml" Target="../ink/ink81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94.xml"/><Relationship Id="rId46" Type="http://schemas.openxmlformats.org/officeDocument/2006/relationships/customXml" Target="../ink/ink98.xml"/><Relationship Id="rId59" Type="http://schemas.openxmlformats.org/officeDocument/2006/relationships/image" Target="../media/image64.png"/><Relationship Id="rId67" Type="http://schemas.openxmlformats.org/officeDocument/2006/relationships/image" Target="../media/image68.png"/><Relationship Id="rId20" Type="http://schemas.openxmlformats.org/officeDocument/2006/relationships/customXml" Target="../ink/ink85.xml"/><Relationship Id="rId41" Type="http://schemas.openxmlformats.org/officeDocument/2006/relationships/image" Target="../media/image21.png"/><Relationship Id="rId54" Type="http://schemas.openxmlformats.org/officeDocument/2006/relationships/customXml" Target="../ink/ink102.xml"/><Relationship Id="rId62" Type="http://schemas.openxmlformats.org/officeDocument/2006/relationships/customXml" Target="../ink/ink106.xml"/><Relationship Id="rId70" Type="http://schemas.openxmlformats.org/officeDocument/2006/relationships/customXml" Target="../ink/ink110.xml"/><Relationship Id="rId75" Type="http://schemas.openxmlformats.org/officeDocument/2006/relationships/image" Target="../media/image72.png"/><Relationship Id="rId83" Type="http://schemas.openxmlformats.org/officeDocument/2006/relationships/image" Target="../media/image76.png"/><Relationship Id="rId88" Type="http://schemas.openxmlformats.org/officeDocument/2006/relationships/customXml" Target="../ink/ink119.xml"/><Relationship Id="rId91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8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89.xml"/><Relationship Id="rId36" Type="http://schemas.openxmlformats.org/officeDocument/2006/relationships/customXml" Target="../ink/ink93.xml"/><Relationship Id="rId49" Type="http://schemas.openxmlformats.org/officeDocument/2006/relationships/image" Target="../media/image50.png"/><Relationship Id="rId57" Type="http://schemas.openxmlformats.org/officeDocument/2006/relationships/image" Target="../media/image63.png"/><Relationship Id="rId10" Type="http://schemas.openxmlformats.org/officeDocument/2006/relationships/customXml" Target="../ink/ink80.xml"/><Relationship Id="rId31" Type="http://schemas.openxmlformats.org/officeDocument/2006/relationships/image" Target="../media/image16.png"/><Relationship Id="rId44" Type="http://schemas.openxmlformats.org/officeDocument/2006/relationships/customXml" Target="../ink/ink97.xml"/><Relationship Id="rId52" Type="http://schemas.openxmlformats.org/officeDocument/2006/relationships/customXml" Target="../ink/ink101.xml"/><Relationship Id="rId60" Type="http://schemas.openxmlformats.org/officeDocument/2006/relationships/customXml" Target="../ink/ink105.xml"/><Relationship Id="rId65" Type="http://schemas.openxmlformats.org/officeDocument/2006/relationships/image" Target="../media/image67.png"/><Relationship Id="rId73" Type="http://schemas.openxmlformats.org/officeDocument/2006/relationships/image" Target="../media/image71.png"/><Relationship Id="rId78" Type="http://schemas.openxmlformats.org/officeDocument/2006/relationships/customXml" Target="../ink/ink114.xml"/><Relationship Id="rId81" Type="http://schemas.openxmlformats.org/officeDocument/2006/relationships/image" Target="../media/image75.png"/><Relationship Id="rId86" Type="http://schemas.openxmlformats.org/officeDocument/2006/relationships/customXml" Target="../ink/ink118.xml"/><Relationship Id="rId4" Type="http://schemas.openxmlformats.org/officeDocument/2006/relationships/customXml" Target="../ink/ink77.xml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customXml" Target="../ink/ink84.xml"/><Relationship Id="rId39" Type="http://schemas.openxmlformats.org/officeDocument/2006/relationships/image" Target="../media/image20.png"/><Relationship Id="rId34" Type="http://schemas.openxmlformats.org/officeDocument/2006/relationships/customXml" Target="../ink/ink92.xml"/><Relationship Id="rId50" Type="http://schemas.openxmlformats.org/officeDocument/2006/relationships/customXml" Target="../ink/ink100.xml"/><Relationship Id="rId55" Type="http://schemas.openxmlformats.org/officeDocument/2006/relationships/image" Target="../media/image62.png"/><Relationship Id="rId76" Type="http://schemas.openxmlformats.org/officeDocument/2006/relationships/customXml" Target="../ink/ink113.xml"/><Relationship Id="rId7" Type="http://schemas.openxmlformats.org/officeDocument/2006/relationships/image" Target="../media/image4.png"/><Relationship Id="rId71" Type="http://schemas.openxmlformats.org/officeDocument/2006/relationships/image" Target="../media/image70.png"/><Relationship Id="rId92" Type="http://schemas.openxmlformats.org/officeDocument/2006/relationships/customXml" Target="../ink/ink121.xml"/><Relationship Id="rId2" Type="http://schemas.openxmlformats.org/officeDocument/2006/relationships/image" Target="../media/image1.png"/><Relationship Id="rId29" Type="http://schemas.openxmlformats.org/officeDocument/2006/relationships/image" Target="../media/image15.png"/><Relationship Id="rId24" Type="http://schemas.openxmlformats.org/officeDocument/2006/relationships/customXml" Target="../ink/ink87.xml"/><Relationship Id="rId40" Type="http://schemas.openxmlformats.org/officeDocument/2006/relationships/customXml" Target="../ink/ink95.xml"/><Relationship Id="rId45" Type="http://schemas.openxmlformats.org/officeDocument/2006/relationships/image" Target="../media/image48.png"/><Relationship Id="rId66" Type="http://schemas.openxmlformats.org/officeDocument/2006/relationships/customXml" Target="../ink/ink108.xml"/><Relationship Id="rId87" Type="http://schemas.openxmlformats.org/officeDocument/2006/relationships/image" Target="../media/image78.png"/><Relationship Id="rId61" Type="http://schemas.openxmlformats.org/officeDocument/2006/relationships/image" Target="../media/image65.png"/><Relationship Id="rId82" Type="http://schemas.openxmlformats.org/officeDocument/2006/relationships/customXml" Target="../ink/ink116.xml"/><Relationship Id="rId19" Type="http://schemas.openxmlformats.org/officeDocument/2006/relationships/image" Target="../media/image10.png"/><Relationship Id="rId14" Type="http://schemas.openxmlformats.org/officeDocument/2006/relationships/customXml" Target="../ink/ink82.xml"/><Relationship Id="rId30" Type="http://schemas.openxmlformats.org/officeDocument/2006/relationships/customXml" Target="../ink/ink90.xml"/><Relationship Id="rId35" Type="http://schemas.openxmlformats.org/officeDocument/2006/relationships/image" Target="../media/image18.png"/><Relationship Id="rId56" Type="http://schemas.openxmlformats.org/officeDocument/2006/relationships/customXml" Target="../ink/ink103.xml"/><Relationship Id="rId77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3.png"/><Relationship Id="rId21" Type="http://schemas.openxmlformats.org/officeDocument/2006/relationships/image" Target="../media/image11.png"/><Relationship Id="rId42" Type="http://schemas.openxmlformats.org/officeDocument/2006/relationships/customXml" Target="../ink/ink141.xml"/><Relationship Id="rId63" Type="http://schemas.openxmlformats.org/officeDocument/2006/relationships/image" Target="../media/image66.png"/><Relationship Id="rId84" Type="http://schemas.openxmlformats.org/officeDocument/2006/relationships/customXml" Target="../ink/ink162.xml"/><Relationship Id="rId138" Type="http://schemas.openxmlformats.org/officeDocument/2006/relationships/customXml" Target="../ink/ink189.xml"/><Relationship Id="rId159" Type="http://schemas.openxmlformats.org/officeDocument/2006/relationships/image" Target="../media/image114.png"/><Relationship Id="rId107" Type="http://schemas.openxmlformats.org/officeDocument/2006/relationships/image" Target="../media/image88.png"/><Relationship Id="rId11" Type="http://schemas.openxmlformats.org/officeDocument/2006/relationships/image" Target="../media/image6.png"/><Relationship Id="rId32" Type="http://schemas.openxmlformats.org/officeDocument/2006/relationships/customXml" Target="../ink/ink136.xml"/><Relationship Id="rId53" Type="http://schemas.openxmlformats.org/officeDocument/2006/relationships/image" Target="../media/image61.png"/><Relationship Id="rId74" Type="http://schemas.openxmlformats.org/officeDocument/2006/relationships/customXml" Target="../ink/ink157.xml"/><Relationship Id="rId128" Type="http://schemas.openxmlformats.org/officeDocument/2006/relationships/customXml" Target="../ink/ink184.xml"/><Relationship Id="rId149" Type="http://schemas.openxmlformats.org/officeDocument/2006/relationships/image" Target="../media/image109.png"/><Relationship Id="rId5" Type="http://schemas.openxmlformats.org/officeDocument/2006/relationships/image" Target="../media/image3.png"/><Relationship Id="rId95" Type="http://schemas.openxmlformats.org/officeDocument/2006/relationships/image" Target="../media/image82.png"/><Relationship Id="rId22" Type="http://schemas.openxmlformats.org/officeDocument/2006/relationships/customXml" Target="../ink/ink131.xml"/><Relationship Id="rId43" Type="http://schemas.openxmlformats.org/officeDocument/2006/relationships/image" Target="../media/image47.png"/><Relationship Id="rId64" Type="http://schemas.openxmlformats.org/officeDocument/2006/relationships/customXml" Target="../ink/ink152.xml"/><Relationship Id="rId118" Type="http://schemas.openxmlformats.org/officeDocument/2006/relationships/customXml" Target="../ink/ink179.xml"/><Relationship Id="rId139" Type="http://schemas.openxmlformats.org/officeDocument/2006/relationships/image" Target="../media/image104.png"/><Relationship Id="rId80" Type="http://schemas.openxmlformats.org/officeDocument/2006/relationships/customXml" Target="../ink/ink160.xml"/><Relationship Id="rId85" Type="http://schemas.openxmlformats.org/officeDocument/2006/relationships/image" Target="../media/image77.png"/><Relationship Id="rId150" Type="http://schemas.openxmlformats.org/officeDocument/2006/relationships/customXml" Target="../ink/ink195.xml"/><Relationship Id="rId155" Type="http://schemas.openxmlformats.org/officeDocument/2006/relationships/image" Target="../media/image112.png"/><Relationship Id="rId12" Type="http://schemas.openxmlformats.org/officeDocument/2006/relationships/customXml" Target="../ink/ink126.xml"/><Relationship Id="rId17" Type="http://schemas.openxmlformats.org/officeDocument/2006/relationships/image" Target="../media/image9.png"/><Relationship Id="rId33" Type="http://schemas.openxmlformats.org/officeDocument/2006/relationships/image" Target="../media/image17.png"/><Relationship Id="rId38" Type="http://schemas.openxmlformats.org/officeDocument/2006/relationships/customXml" Target="../ink/ink139.xml"/><Relationship Id="rId59" Type="http://schemas.openxmlformats.org/officeDocument/2006/relationships/image" Target="../media/image64.png"/><Relationship Id="rId103" Type="http://schemas.openxmlformats.org/officeDocument/2006/relationships/image" Target="../media/image86.png"/><Relationship Id="rId108" Type="http://schemas.openxmlformats.org/officeDocument/2006/relationships/customXml" Target="../ink/ink174.xml"/><Relationship Id="rId124" Type="http://schemas.openxmlformats.org/officeDocument/2006/relationships/customXml" Target="../ink/ink182.xml"/><Relationship Id="rId129" Type="http://schemas.openxmlformats.org/officeDocument/2006/relationships/image" Target="../media/image99.png"/><Relationship Id="rId54" Type="http://schemas.openxmlformats.org/officeDocument/2006/relationships/customXml" Target="../ink/ink147.xml"/><Relationship Id="rId70" Type="http://schemas.openxmlformats.org/officeDocument/2006/relationships/customXml" Target="../ink/ink155.xml"/><Relationship Id="rId75" Type="http://schemas.openxmlformats.org/officeDocument/2006/relationships/image" Target="../media/image72.png"/><Relationship Id="rId91" Type="http://schemas.openxmlformats.org/officeDocument/2006/relationships/image" Target="../media/image80.png"/><Relationship Id="rId96" Type="http://schemas.openxmlformats.org/officeDocument/2006/relationships/customXml" Target="../ink/ink168.xml"/><Relationship Id="rId140" Type="http://schemas.openxmlformats.org/officeDocument/2006/relationships/customXml" Target="../ink/ink190.xml"/><Relationship Id="rId145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3.xml"/><Relationship Id="rId23" Type="http://schemas.openxmlformats.org/officeDocument/2006/relationships/image" Target="../media/image12.png"/><Relationship Id="rId28" Type="http://schemas.openxmlformats.org/officeDocument/2006/relationships/customXml" Target="../ink/ink134.xml"/><Relationship Id="rId49" Type="http://schemas.openxmlformats.org/officeDocument/2006/relationships/image" Target="../media/image50.png"/><Relationship Id="rId114" Type="http://schemas.openxmlformats.org/officeDocument/2006/relationships/customXml" Target="../ink/ink177.xml"/><Relationship Id="rId119" Type="http://schemas.openxmlformats.org/officeDocument/2006/relationships/image" Target="../media/image94.png"/><Relationship Id="rId44" Type="http://schemas.openxmlformats.org/officeDocument/2006/relationships/customXml" Target="../ink/ink142.xml"/><Relationship Id="rId60" Type="http://schemas.openxmlformats.org/officeDocument/2006/relationships/customXml" Target="../ink/ink150.xml"/><Relationship Id="rId65" Type="http://schemas.openxmlformats.org/officeDocument/2006/relationships/image" Target="../media/image67.png"/><Relationship Id="rId81" Type="http://schemas.openxmlformats.org/officeDocument/2006/relationships/image" Target="../media/image75.png"/><Relationship Id="rId86" Type="http://schemas.openxmlformats.org/officeDocument/2006/relationships/customXml" Target="../ink/ink163.xml"/><Relationship Id="rId130" Type="http://schemas.openxmlformats.org/officeDocument/2006/relationships/customXml" Target="../ink/ink185.xml"/><Relationship Id="rId135" Type="http://schemas.openxmlformats.org/officeDocument/2006/relationships/image" Target="../media/image102.png"/><Relationship Id="rId151" Type="http://schemas.openxmlformats.org/officeDocument/2006/relationships/image" Target="../media/image110.png"/><Relationship Id="rId156" Type="http://schemas.openxmlformats.org/officeDocument/2006/relationships/customXml" Target="../ink/ink198.xml"/><Relationship Id="rId13" Type="http://schemas.openxmlformats.org/officeDocument/2006/relationships/image" Target="../media/image7.png"/><Relationship Id="rId18" Type="http://schemas.openxmlformats.org/officeDocument/2006/relationships/customXml" Target="../ink/ink129.xml"/><Relationship Id="rId39" Type="http://schemas.openxmlformats.org/officeDocument/2006/relationships/image" Target="../media/image20.png"/><Relationship Id="rId109" Type="http://schemas.openxmlformats.org/officeDocument/2006/relationships/image" Target="../media/image89.png"/><Relationship Id="rId34" Type="http://schemas.openxmlformats.org/officeDocument/2006/relationships/customXml" Target="../ink/ink137.xml"/><Relationship Id="rId50" Type="http://schemas.openxmlformats.org/officeDocument/2006/relationships/customXml" Target="../ink/ink145.xml"/><Relationship Id="rId55" Type="http://schemas.openxmlformats.org/officeDocument/2006/relationships/image" Target="../media/image62.png"/><Relationship Id="rId76" Type="http://schemas.openxmlformats.org/officeDocument/2006/relationships/customXml" Target="../ink/ink158.xml"/><Relationship Id="rId97" Type="http://schemas.openxmlformats.org/officeDocument/2006/relationships/image" Target="../media/image83.png"/><Relationship Id="rId104" Type="http://schemas.openxmlformats.org/officeDocument/2006/relationships/customXml" Target="../ink/ink172.xml"/><Relationship Id="rId120" Type="http://schemas.openxmlformats.org/officeDocument/2006/relationships/customXml" Target="../ink/ink180.xml"/><Relationship Id="rId125" Type="http://schemas.openxmlformats.org/officeDocument/2006/relationships/image" Target="../media/image97.png"/><Relationship Id="rId141" Type="http://schemas.openxmlformats.org/officeDocument/2006/relationships/image" Target="../media/image105.png"/><Relationship Id="rId146" Type="http://schemas.openxmlformats.org/officeDocument/2006/relationships/customXml" Target="../ink/ink193.xml"/><Relationship Id="rId7" Type="http://schemas.openxmlformats.org/officeDocument/2006/relationships/image" Target="../media/image4.png"/><Relationship Id="rId71" Type="http://schemas.openxmlformats.org/officeDocument/2006/relationships/image" Target="../media/image70.png"/><Relationship Id="rId92" Type="http://schemas.openxmlformats.org/officeDocument/2006/relationships/customXml" Target="../ink/ink166.xml"/><Relationship Id="rId2" Type="http://schemas.openxmlformats.org/officeDocument/2006/relationships/image" Target="../media/image1.png"/><Relationship Id="rId29" Type="http://schemas.openxmlformats.org/officeDocument/2006/relationships/image" Target="../media/image15.png"/><Relationship Id="rId24" Type="http://schemas.openxmlformats.org/officeDocument/2006/relationships/customXml" Target="../ink/ink132.xml"/><Relationship Id="rId40" Type="http://schemas.openxmlformats.org/officeDocument/2006/relationships/customXml" Target="../ink/ink140.xml"/><Relationship Id="rId45" Type="http://schemas.openxmlformats.org/officeDocument/2006/relationships/image" Target="../media/image48.png"/><Relationship Id="rId66" Type="http://schemas.openxmlformats.org/officeDocument/2006/relationships/customXml" Target="../ink/ink153.xml"/><Relationship Id="rId87" Type="http://schemas.openxmlformats.org/officeDocument/2006/relationships/image" Target="../media/image78.png"/><Relationship Id="rId110" Type="http://schemas.openxmlformats.org/officeDocument/2006/relationships/customXml" Target="../ink/ink175.xml"/><Relationship Id="rId115" Type="http://schemas.openxmlformats.org/officeDocument/2006/relationships/image" Target="../media/image92.png"/><Relationship Id="rId131" Type="http://schemas.openxmlformats.org/officeDocument/2006/relationships/image" Target="../media/image100.png"/><Relationship Id="rId136" Type="http://schemas.openxmlformats.org/officeDocument/2006/relationships/customXml" Target="../ink/ink188.xml"/><Relationship Id="rId157" Type="http://schemas.openxmlformats.org/officeDocument/2006/relationships/image" Target="../media/image113.png"/><Relationship Id="rId61" Type="http://schemas.openxmlformats.org/officeDocument/2006/relationships/image" Target="../media/image65.png"/><Relationship Id="rId82" Type="http://schemas.openxmlformats.org/officeDocument/2006/relationships/customXml" Target="../ink/ink161.xml"/><Relationship Id="rId152" Type="http://schemas.openxmlformats.org/officeDocument/2006/relationships/customXml" Target="../ink/ink196.xml"/><Relationship Id="rId19" Type="http://schemas.openxmlformats.org/officeDocument/2006/relationships/image" Target="../media/image10.png"/><Relationship Id="rId14" Type="http://schemas.openxmlformats.org/officeDocument/2006/relationships/customXml" Target="../ink/ink127.xml"/><Relationship Id="rId30" Type="http://schemas.openxmlformats.org/officeDocument/2006/relationships/customXml" Target="../ink/ink135.xml"/><Relationship Id="rId35" Type="http://schemas.openxmlformats.org/officeDocument/2006/relationships/image" Target="../media/image18.png"/><Relationship Id="rId56" Type="http://schemas.openxmlformats.org/officeDocument/2006/relationships/customXml" Target="../ink/ink148.xml"/><Relationship Id="rId77" Type="http://schemas.openxmlformats.org/officeDocument/2006/relationships/image" Target="../media/image73.png"/><Relationship Id="rId100" Type="http://schemas.openxmlformats.org/officeDocument/2006/relationships/customXml" Target="../ink/ink170.xml"/><Relationship Id="rId105" Type="http://schemas.openxmlformats.org/officeDocument/2006/relationships/image" Target="../media/image87.png"/><Relationship Id="rId126" Type="http://schemas.openxmlformats.org/officeDocument/2006/relationships/customXml" Target="../ink/ink183.xml"/><Relationship Id="rId147" Type="http://schemas.openxmlformats.org/officeDocument/2006/relationships/image" Target="../media/image108.png"/><Relationship Id="rId8" Type="http://schemas.openxmlformats.org/officeDocument/2006/relationships/customXml" Target="../ink/ink124.xml"/><Relationship Id="rId51" Type="http://schemas.openxmlformats.org/officeDocument/2006/relationships/image" Target="../media/image60.png"/><Relationship Id="rId72" Type="http://schemas.openxmlformats.org/officeDocument/2006/relationships/customXml" Target="../ink/ink156.xml"/><Relationship Id="rId93" Type="http://schemas.openxmlformats.org/officeDocument/2006/relationships/image" Target="../media/image81.png"/><Relationship Id="rId98" Type="http://schemas.openxmlformats.org/officeDocument/2006/relationships/customXml" Target="../ink/ink169.xml"/><Relationship Id="rId121" Type="http://schemas.openxmlformats.org/officeDocument/2006/relationships/image" Target="../media/image95.png"/><Relationship Id="rId142" Type="http://schemas.openxmlformats.org/officeDocument/2006/relationships/customXml" Target="../ink/ink191.xml"/><Relationship Id="rId3" Type="http://schemas.openxmlformats.org/officeDocument/2006/relationships/image" Target="../media/image2.png"/><Relationship Id="rId25" Type="http://schemas.openxmlformats.org/officeDocument/2006/relationships/image" Target="../media/image13.png"/><Relationship Id="rId46" Type="http://schemas.openxmlformats.org/officeDocument/2006/relationships/customXml" Target="../ink/ink143.xml"/><Relationship Id="rId67" Type="http://schemas.openxmlformats.org/officeDocument/2006/relationships/image" Target="../media/image68.png"/><Relationship Id="rId116" Type="http://schemas.openxmlformats.org/officeDocument/2006/relationships/customXml" Target="../ink/ink178.xml"/><Relationship Id="rId137" Type="http://schemas.openxmlformats.org/officeDocument/2006/relationships/image" Target="../media/image103.png"/><Relationship Id="rId158" Type="http://schemas.openxmlformats.org/officeDocument/2006/relationships/customXml" Target="../ink/ink199.xml"/><Relationship Id="rId20" Type="http://schemas.openxmlformats.org/officeDocument/2006/relationships/customXml" Target="../ink/ink130.xml"/><Relationship Id="rId41" Type="http://schemas.openxmlformats.org/officeDocument/2006/relationships/image" Target="../media/image21.png"/><Relationship Id="rId62" Type="http://schemas.openxmlformats.org/officeDocument/2006/relationships/customXml" Target="../ink/ink151.xml"/><Relationship Id="rId83" Type="http://schemas.openxmlformats.org/officeDocument/2006/relationships/image" Target="../media/image76.png"/><Relationship Id="rId88" Type="http://schemas.openxmlformats.org/officeDocument/2006/relationships/customXml" Target="../ink/ink164.xml"/><Relationship Id="rId111" Type="http://schemas.openxmlformats.org/officeDocument/2006/relationships/image" Target="../media/image90.png"/><Relationship Id="rId132" Type="http://schemas.openxmlformats.org/officeDocument/2006/relationships/customXml" Target="../ink/ink186.xml"/><Relationship Id="rId153" Type="http://schemas.openxmlformats.org/officeDocument/2006/relationships/image" Target="../media/image111.png"/><Relationship Id="rId15" Type="http://schemas.openxmlformats.org/officeDocument/2006/relationships/image" Target="../media/image8.png"/><Relationship Id="rId36" Type="http://schemas.openxmlformats.org/officeDocument/2006/relationships/customXml" Target="../ink/ink138.xml"/><Relationship Id="rId57" Type="http://schemas.openxmlformats.org/officeDocument/2006/relationships/image" Target="../media/image63.png"/><Relationship Id="rId106" Type="http://schemas.openxmlformats.org/officeDocument/2006/relationships/customXml" Target="../ink/ink173.xml"/><Relationship Id="rId127" Type="http://schemas.openxmlformats.org/officeDocument/2006/relationships/image" Target="../media/image98.png"/><Relationship Id="rId10" Type="http://schemas.openxmlformats.org/officeDocument/2006/relationships/customXml" Target="../ink/ink125.xml"/><Relationship Id="rId31" Type="http://schemas.openxmlformats.org/officeDocument/2006/relationships/image" Target="../media/image16.png"/><Relationship Id="rId52" Type="http://schemas.openxmlformats.org/officeDocument/2006/relationships/customXml" Target="../ink/ink146.xml"/><Relationship Id="rId73" Type="http://schemas.openxmlformats.org/officeDocument/2006/relationships/image" Target="../media/image71.png"/><Relationship Id="rId78" Type="http://schemas.openxmlformats.org/officeDocument/2006/relationships/customXml" Target="../ink/ink159.xml"/><Relationship Id="rId94" Type="http://schemas.openxmlformats.org/officeDocument/2006/relationships/customXml" Target="../ink/ink167.xml"/><Relationship Id="rId99" Type="http://schemas.openxmlformats.org/officeDocument/2006/relationships/image" Target="../media/image84.png"/><Relationship Id="rId101" Type="http://schemas.openxmlformats.org/officeDocument/2006/relationships/image" Target="../media/image85.png"/><Relationship Id="rId122" Type="http://schemas.openxmlformats.org/officeDocument/2006/relationships/customXml" Target="../ink/ink181.xml"/><Relationship Id="rId143" Type="http://schemas.openxmlformats.org/officeDocument/2006/relationships/image" Target="../media/image106.png"/><Relationship Id="rId148" Type="http://schemas.openxmlformats.org/officeDocument/2006/relationships/customXml" Target="../ink/ink194.xml"/><Relationship Id="rId4" Type="http://schemas.openxmlformats.org/officeDocument/2006/relationships/customXml" Target="../ink/ink122.xml"/><Relationship Id="rId9" Type="http://schemas.openxmlformats.org/officeDocument/2006/relationships/image" Target="../media/image5.png"/><Relationship Id="rId26" Type="http://schemas.openxmlformats.org/officeDocument/2006/relationships/customXml" Target="../ink/ink133.xml"/><Relationship Id="rId47" Type="http://schemas.openxmlformats.org/officeDocument/2006/relationships/image" Target="../media/image49.png"/><Relationship Id="rId68" Type="http://schemas.openxmlformats.org/officeDocument/2006/relationships/customXml" Target="../ink/ink154.xml"/><Relationship Id="rId89" Type="http://schemas.openxmlformats.org/officeDocument/2006/relationships/image" Target="../media/image79.png"/><Relationship Id="rId112" Type="http://schemas.openxmlformats.org/officeDocument/2006/relationships/customXml" Target="../ink/ink176.xml"/><Relationship Id="rId133" Type="http://schemas.openxmlformats.org/officeDocument/2006/relationships/image" Target="../media/image101.png"/><Relationship Id="rId154" Type="http://schemas.openxmlformats.org/officeDocument/2006/relationships/customXml" Target="../ink/ink197.xml"/><Relationship Id="rId16" Type="http://schemas.openxmlformats.org/officeDocument/2006/relationships/customXml" Target="../ink/ink128.xml"/><Relationship Id="rId37" Type="http://schemas.openxmlformats.org/officeDocument/2006/relationships/image" Target="../media/image19.png"/><Relationship Id="rId58" Type="http://schemas.openxmlformats.org/officeDocument/2006/relationships/customXml" Target="../ink/ink149.xml"/><Relationship Id="rId79" Type="http://schemas.openxmlformats.org/officeDocument/2006/relationships/image" Target="../media/image74.png"/><Relationship Id="rId102" Type="http://schemas.openxmlformats.org/officeDocument/2006/relationships/customXml" Target="../ink/ink171.xml"/><Relationship Id="rId123" Type="http://schemas.openxmlformats.org/officeDocument/2006/relationships/image" Target="../media/image96.png"/><Relationship Id="rId144" Type="http://schemas.openxmlformats.org/officeDocument/2006/relationships/customXml" Target="../ink/ink192.xml"/><Relationship Id="rId90" Type="http://schemas.openxmlformats.org/officeDocument/2006/relationships/customXml" Target="../ink/ink165.xml"/><Relationship Id="rId27" Type="http://schemas.openxmlformats.org/officeDocument/2006/relationships/image" Target="../media/image14.png"/><Relationship Id="rId48" Type="http://schemas.openxmlformats.org/officeDocument/2006/relationships/customXml" Target="../ink/ink144.xml"/><Relationship Id="rId69" Type="http://schemas.openxmlformats.org/officeDocument/2006/relationships/image" Target="../media/image69.png"/><Relationship Id="rId113" Type="http://schemas.openxmlformats.org/officeDocument/2006/relationships/image" Target="../media/image91.png"/><Relationship Id="rId134" Type="http://schemas.openxmlformats.org/officeDocument/2006/relationships/customXml" Target="../ink/ink187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3.png"/><Relationship Id="rId21" Type="http://schemas.openxmlformats.org/officeDocument/2006/relationships/image" Target="../media/image11.png"/><Relationship Id="rId42" Type="http://schemas.openxmlformats.org/officeDocument/2006/relationships/customXml" Target="../ink/ink219.xml"/><Relationship Id="rId63" Type="http://schemas.openxmlformats.org/officeDocument/2006/relationships/image" Target="../media/image66.png"/><Relationship Id="rId84" Type="http://schemas.openxmlformats.org/officeDocument/2006/relationships/customXml" Target="../ink/ink240.xml"/><Relationship Id="rId138" Type="http://schemas.openxmlformats.org/officeDocument/2006/relationships/customXml" Target="../ink/ink267.xml"/><Relationship Id="rId159" Type="http://schemas.openxmlformats.org/officeDocument/2006/relationships/image" Target="../media/image114.png"/><Relationship Id="rId107" Type="http://schemas.openxmlformats.org/officeDocument/2006/relationships/image" Target="../media/image88.png"/><Relationship Id="rId11" Type="http://schemas.openxmlformats.org/officeDocument/2006/relationships/image" Target="../media/image6.png"/><Relationship Id="rId32" Type="http://schemas.openxmlformats.org/officeDocument/2006/relationships/customXml" Target="../ink/ink214.xml"/><Relationship Id="rId53" Type="http://schemas.openxmlformats.org/officeDocument/2006/relationships/image" Target="../media/image61.png"/><Relationship Id="rId74" Type="http://schemas.openxmlformats.org/officeDocument/2006/relationships/customXml" Target="../ink/ink235.xml"/><Relationship Id="rId128" Type="http://schemas.openxmlformats.org/officeDocument/2006/relationships/customXml" Target="../ink/ink262.xml"/><Relationship Id="rId149" Type="http://schemas.openxmlformats.org/officeDocument/2006/relationships/image" Target="../media/image109.png"/><Relationship Id="rId5" Type="http://schemas.openxmlformats.org/officeDocument/2006/relationships/image" Target="../media/image3.png"/><Relationship Id="rId95" Type="http://schemas.openxmlformats.org/officeDocument/2006/relationships/image" Target="../media/image82.png"/><Relationship Id="rId160" Type="http://schemas.openxmlformats.org/officeDocument/2006/relationships/customXml" Target="../ink/ink278.xml"/><Relationship Id="rId22" Type="http://schemas.openxmlformats.org/officeDocument/2006/relationships/customXml" Target="../ink/ink209.xml"/><Relationship Id="rId43" Type="http://schemas.openxmlformats.org/officeDocument/2006/relationships/image" Target="../media/image47.png"/><Relationship Id="rId64" Type="http://schemas.openxmlformats.org/officeDocument/2006/relationships/customXml" Target="../ink/ink230.xml"/><Relationship Id="rId118" Type="http://schemas.openxmlformats.org/officeDocument/2006/relationships/customXml" Target="../ink/ink257.xml"/><Relationship Id="rId139" Type="http://schemas.openxmlformats.org/officeDocument/2006/relationships/image" Target="../media/image104.png"/><Relationship Id="rId85" Type="http://schemas.openxmlformats.org/officeDocument/2006/relationships/image" Target="../media/image77.png"/><Relationship Id="rId150" Type="http://schemas.openxmlformats.org/officeDocument/2006/relationships/customXml" Target="../ink/ink273.xml"/><Relationship Id="rId12" Type="http://schemas.openxmlformats.org/officeDocument/2006/relationships/customXml" Target="../ink/ink204.xml"/><Relationship Id="rId17" Type="http://schemas.openxmlformats.org/officeDocument/2006/relationships/image" Target="../media/image9.png"/><Relationship Id="rId33" Type="http://schemas.openxmlformats.org/officeDocument/2006/relationships/image" Target="../media/image17.png"/><Relationship Id="rId38" Type="http://schemas.openxmlformats.org/officeDocument/2006/relationships/customXml" Target="../ink/ink217.xml"/><Relationship Id="rId59" Type="http://schemas.openxmlformats.org/officeDocument/2006/relationships/image" Target="../media/image64.png"/><Relationship Id="rId103" Type="http://schemas.openxmlformats.org/officeDocument/2006/relationships/image" Target="../media/image86.png"/><Relationship Id="rId108" Type="http://schemas.openxmlformats.org/officeDocument/2006/relationships/customXml" Target="../ink/ink252.xml"/><Relationship Id="rId124" Type="http://schemas.openxmlformats.org/officeDocument/2006/relationships/customXml" Target="../ink/ink260.xml"/><Relationship Id="rId129" Type="http://schemas.openxmlformats.org/officeDocument/2006/relationships/image" Target="../media/image99.png"/><Relationship Id="rId54" Type="http://schemas.openxmlformats.org/officeDocument/2006/relationships/customXml" Target="../ink/ink225.xml"/><Relationship Id="rId70" Type="http://schemas.openxmlformats.org/officeDocument/2006/relationships/customXml" Target="../ink/ink233.xml"/><Relationship Id="rId75" Type="http://schemas.openxmlformats.org/officeDocument/2006/relationships/image" Target="../media/image72.png"/><Relationship Id="rId91" Type="http://schemas.openxmlformats.org/officeDocument/2006/relationships/image" Target="../media/image80.png"/><Relationship Id="rId96" Type="http://schemas.openxmlformats.org/officeDocument/2006/relationships/customXml" Target="../ink/ink246.xml"/><Relationship Id="rId140" Type="http://schemas.openxmlformats.org/officeDocument/2006/relationships/customXml" Target="../ink/ink268.xml"/><Relationship Id="rId145" Type="http://schemas.openxmlformats.org/officeDocument/2006/relationships/image" Target="../media/image107.png"/><Relationship Id="rId161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1.xml"/><Relationship Id="rId23" Type="http://schemas.openxmlformats.org/officeDocument/2006/relationships/image" Target="../media/image12.png"/><Relationship Id="rId28" Type="http://schemas.openxmlformats.org/officeDocument/2006/relationships/customXml" Target="../ink/ink212.xml"/><Relationship Id="rId49" Type="http://schemas.openxmlformats.org/officeDocument/2006/relationships/image" Target="../media/image50.png"/><Relationship Id="rId114" Type="http://schemas.openxmlformats.org/officeDocument/2006/relationships/customXml" Target="../ink/ink255.xml"/><Relationship Id="rId119" Type="http://schemas.openxmlformats.org/officeDocument/2006/relationships/image" Target="../media/image94.png"/><Relationship Id="rId44" Type="http://schemas.openxmlformats.org/officeDocument/2006/relationships/customXml" Target="../ink/ink220.xml"/><Relationship Id="rId60" Type="http://schemas.openxmlformats.org/officeDocument/2006/relationships/customXml" Target="../ink/ink228.xml"/><Relationship Id="rId65" Type="http://schemas.openxmlformats.org/officeDocument/2006/relationships/image" Target="../media/image67.png"/><Relationship Id="rId81" Type="http://schemas.openxmlformats.org/officeDocument/2006/relationships/image" Target="../media/image75.png"/><Relationship Id="rId86" Type="http://schemas.openxmlformats.org/officeDocument/2006/relationships/customXml" Target="../ink/ink241.xml"/><Relationship Id="rId130" Type="http://schemas.openxmlformats.org/officeDocument/2006/relationships/customXml" Target="../ink/ink263.xml"/><Relationship Id="rId135" Type="http://schemas.openxmlformats.org/officeDocument/2006/relationships/image" Target="../media/image102.png"/><Relationship Id="rId151" Type="http://schemas.openxmlformats.org/officeDocument/2006/relationships/image" Target="../media/image110.png"/><Relationship Id="rId156" Type="http://schemas.openxmlformats.org/officeDocument/2006/relationships/customXml" Target="../ink/ink276.xml"/><Relationship Id="rId13" Type="http://schemas.openxmlformats.org/officeDocument/2006/relationships/image" Target="../media/image7.png"/><Relationship Id="rId18" Type="http://schemas.openxmlformats.org/officeDocument/2006/relationships/customXml" Target="../ink/ink207.xml"/><Relationship Id="rId39" Type="http://schemas.openxmlformats.org/officeDocument/2006/relationships/image" Target="../media/image20.png"/><Relationship Id="rId109" Type="http://schemas.openxmlformats.org/officeDocument/2006/relationships/image" Target="../media/image89.png"/><Relationship Id="rId34" Type="http://schemas.openxmlformats.org/officeDocument/2006/relationships/customXml" Target="../ink/ink215.xml"/><Relationship Id="rId50" Type="http://schemas.openxmlformats.org/officeDocument/2006/relationships/customXml" Target="../ink/ink223.xml"/><Relationship Id="rId55" Type="http://schemas.openxmlformats.org/officeDocument/2006/relationships/image" Target="../media/image62.png"/><Relationship Id="rId76" Type="http://schemas.openxmlformats.org/officeDocument/2006/relationships/customXml" Target="../ink/ink236.xml"/><Relationship Id="rId97" Type="http://schemas.openxmlformats.org/officeDocument/2006/relationships/image" Target="../media/image83.png"/><Relationship Id="rId104" Type="http://schemas.openxmlformats.org/officeDocument/2006/relationships/customXml" Target="../ink/ink250.xml"/><Relationship Id="rId120" Type="http://schemas.openxmlformats.org/officeDocument/2006/relationships/customXml" Target="../ink/ink258.xml"/><Relationship Id="rId125" Type="http://schemas.openxmlformats.org/officeDocument/2006/relationships/image" Target="../media/image97.png"/><Relationship Id="rId141" Type="http://schemas.openxmlformats.org/officeDocument/2006/relationships/image" Target="../media/image105.png"/><Relationship Id="rId146" Type="http://schemas.openxmlformats.org/officeDocument/2006/relationships/customXml" Target="../ink/ink271.xml"/><Relationship Id="rId7" Type="http://schemas.openxmlformats.org/officeDocument/2006/relationships/image" Target="../media/image4.png"/><Relationship Id="rId71" Type="http://schemas.openxmlformats.org/officeDocument/2006/relationships/image" Target="../media/image70.png"/><Relationship Id="rId92" Type="http://schemas.openxmlformats.org/officeDocument/2006/relationships/customXml" Target="../ink/ink244.xml"/><Relationship Id="rId162" Type="http://schemas.openxmlformats.org/officeDocument/2006/relationships/customXml" Target="../ink/ink279.xml"/><Relationship Id="rId2" Type="http://schemas.openxmlformats.org/officeDocument/2006/relationships/image" Target="../media/image1.png"/><Relationship Id="rId29" Type="http://schemas.openxmlformats.org/officeDocument/2006/relationships/image" Target="../media/image15.png"/><Relationship Id="rId24" Type="http://schemas.openxmlformats.org/officeDocument/2006/relationships/customXml" Target="../ink/ink210.xml"/><Relationship Id="rId40" Type="http://schemas.openxmlformats.org/officeDocument/2006/relationships/customXml" Target="../ink/ink218.xml"/><Relationship Id="rId45" Type="http://schemas.openxmlformats.org/officeDocument/2006/relationships/image" Target="../media/image48.png"/><Relationship Id="rId66" Type="http://schemas.openxmlformats.org/officeDocument/2006/relationships/customXml" Target="../ink/ink231.xml"/><Relationship Id="rId87" Type="http://schemas.openxmlformats.org/officeDocument/2006/relationships/image" Target="../media/image78.png"/><Relationship Id="rId110" Type="http://schemas.openxmlformats.org/officeDocument/2006/relationships/customXml" Target="../ink/ink253.xml"/><Relationship Id="rId115" Type="http://schemas.openxmlformats.org/officeDocument/2006/relationships/image" Target="../media/image92.png"/><Relationship Id="rId131" Type="http://schemas.openxmlformats.org/officeDocument/2006/relationships/image" Target="../media/image100.png"/><Relationship Id="rId136" Type="http://schemas.openxmlformats.org/officeDocument/2006/relationships/customXml" Target="../ink/ink266.xml"/><Relationship Id="rId157" Type="http://schemas.openxmlformats.org/officeDocument/2006/relationships/image" Target="../media/image113.png"/><Relationship Id="rId61" Type="http://schemas.openxmlformats.org/officeDocument/2006/relationships/image" Target="../media/image65.png"/><Relationship Id="rId82" Type="http://schemas.openxmlformats.org/officeDocument/2006/relationships/customXml" Target="../ink/ink239.xml"/><Relationship Id="rId152" Type="http://schemas.openxmlformats.org/officeDocument/2006/relationships/customXml" Target="../ink/ink274.xml"/><Relationship Id="rId19" Type="http://schemas.openxmlformats.org/officeDocument/2006/relationships/image" Target="../media/image10.png"/><Relationship Id="rId14" Type="http://schemas.openxmlformats.org/officeDocument/2006/relationships/customXml" Target="../ink/ink205.xml"/><Relationship Id="rId30" Type="http://schemas.openxmlformats.org/officeDocument/2006/relationships/customXml" Target="../ink/ink213.xml"/><Relationship Id="rId35" Type="http://schemas.openxmlformats.org/officeDocument/2006/relationships/image" Target="../media/image18.png"/><Relationship Id="rId56" Type="http://schemas.openxmlformats.org/officeDocument/2006/relationships/customXml" Target="../ink/ink226.xml"/><Relationship Id="rId77" Type="http://schemas.openxmlformats.org/officeDocument/2006/relationships/image" Target="../media/image73.png"/><Relationship Id="rId100" Type="http://schemas.openxmlformats.org/officeDocument/2006/relationships/customXml" Target="../ink/ink248.xml"/><Relationship Id="rId105" Type="http://schemas.openxmlformats.org/officeDocument/2006/relationships/image" Target="../media/image87.png"/><Relationship Id="rId126" Type="http://schemas.openxmlformats.org/officeDocument/2006/relationships/customXml" Target="../ink/ink261.xml"/><Relationship Id="rId147" Type="http://schemas.openxmlformats.org/officeDocument/2006/relationships/image" Target="../media/image108.png"/><Relationship Id="rId8" Type="http://schemas.openxmlformats.org/officeDocument/2006/relationships/customXml" Target="../ink/ink202.xml"/><Relationship Id="rId51" Type="http://schemas.openxmlformats.org/officeDocument/2006/relationships/image" Target="../media/image60.png"/><Relationship Id="rId72" Type="http://schemas.openxmlformats.org/officeDocument/2006/relationships/customXml" Target="../ink/ink234.xml"/><Relationship Id="rId93" Type="http://schemas.openxmlformats.org/officeDocument/2006/relationships/image" Target="../media/image81.png"/><Relationship Id="rId98" Type="http://schemas.openxmlformats.org/officeDocument/2006/relationships/customXml" Target="../ink/ink247.xml"/><Relationship Id="rId121" Type="http://schemas.openxmlformats.org/officeDocument/2006/relationships/image" Target="../media/image95.png"/><Relationship Id="rId142" Type="http://schemas.openxmlformats.org/officeDocument/2006/relationships/customXml" Target="../ink/ink269.xml"/><Relationship Id="rId163" Type="http://schemas.openxmlformats.org/officeDocument/2006/relationships/image" Target="../media/image116.png"/><Relationship Id="rId3" Type="http://schemas.openxmlformats.org/officeDocument/2006/relationships/image" Target="../media/image2.png"/><Relationship Id="rId25" Type="http://schemas.openxmlformats.org/officeDocument/2006/relationships/image" Target="../media/image13.png"/><Relationship Id="rId46" Type="http://schemas.openxmlformats.org/officeDocument/2006/relationships/customXml" Target="../ink/ink221.xml"/><Relationship Id="rId67" Type="http://schemas.openxmlformats.org/officeDocument/2006/relationships/image" Target="../media/image68.png"/><Relationship Id="rId116" Type="http://schemas.openxmlformats.org/officeDocument/2006/relationships/customXml" Target="../ink/ink256.xml"/><Relationship Id="rId137" Type="http://schemas.openxmlformats.org/officeDocument/2006/relationships/image" Target="../media/image103.png"/><Relationship Id="rId158" Type="http://schemas.openxmlformats.org/officeDocument/2006/relationships/customXml" Target="../ink/ink277.xml"/><Relationship Id="rId20" Type="http://schemas.openxmlformats.org/officeDocument/2006/relationships/customXml" Target="../ink/ink208.xml"/><Relationship Id="rId41" Type="http://schemas.openxmlformats.org/officeDocument/2006/relationships/image" Target="../media/image21.png"/><Relationship Id="rId62" Type="http://schemas.openxmlformats.org/officeDocument/2006/relationships/customXml" Target="../ink/ink229.xml"/><Relationship Id="rId83" Type="http://schemas.openxmlformats.org/officeDocument/2006/relationships/image" Target="../media/image76.png"/><Relationship Id="rId88" Type="http://schemas.openxmlformats.org/officeDocument/2006/relationships/customXml" Target="../ink/ink242.xml"/><Relationship Id="rId111" Type="http://schemas.openxmlformats.org/officeDocument/2006/relationships/image" Target="../media/image90.png"/><Relationship Id="rId132" Type="http://schemas.openxmlformats.org/officeDocument/2006/relationships/customXml" Target="../ink/ink264.xml"/><Relationship Id="rId153" Type="http://schemas.openxmlformats.org/officeDocument/2006/relationships/image" Target="../media/image111.png"/><Relationship Id="rId15" Type="http://schemas.openxmlformats.org/officeDocument/2006/relationships/image" Target="../media/image8.png"/><Relationship Id="rId36" Type="http://schemas.openxmlformats.org/officeDocument/2006/relationships/customXml" Target="../ink/ink216.xml"/><Relationship Id="rId57" Type="http://schemas.openxmlformats.org/officeDocument/2006/relationships/image" Target="../media/image63.png"/><Relationship Id="rId106" Type="http://schemas.openxmlformats.org/officeDocument/2006/relationships/customXml" Target="../ink/ink251.xml"/><Relationship Id="rId127" Type="http://schemas.openxmlformats.org/officeDocument/2006/relationships/image" Target="../media/image98.png"/><Relationship Id="rId10" Type="http://schemas.openxmlformats.org/officeDocument/2006/relationships/customXml" Target="../ink/ink203.xml"/><Relationship Id="rId31" Type="http://schemas.openxmlformats.org/officeDocument/2006/relationships/image" Target="../media/image16.png"/><Relationship Id="rId52" Type="http://schemas.openxmlformats.org/officeDocument/2006/relationships/customXml" Target="../ink/ink224.xml"/><Relationship Id="rId73" Type="http://schemas.openxmlformats.org/officeDocument/2006/relationships/image" Target="../media/image71.png"/><Relationship Id="rId78" Type="http://schemas.openxmlformats.org/officeDocument/2006/relationships/customXml" Target="../ink/ink237.xml"/><Relationship Id="rId94" Type="http://schemas.openxmlformats.org/officeDocument/2006/relationships/customXml" Target="../ink/ink245.xml"/><Relationship Id="rId99" Type="http://schemas.openxmlformats.org/officeDocument/2006/relationships/image" Target="../media/image84.png"/><Relationship Id="rId101" Type="http://schemas.openxmlformats.org/officeDocument/2006/relationships/image" Target="../media/image85.png"/><Relationship Id="rId122" Type="http://schemas.openxmlformats.org/officeDocument/2006/relationships/customXml" Target="../ink/ink259.xml"/><Relationship Id="rId143" Type="http://schemas.openxmlformats.org/officeDocument/2006/relationships/image" Target="../media/image106.png"/><Relationship Id="rId148" Type="http://schemas.openxmlformats.org/officeDocument/2006/relationships/customXml" Target="../ink/ink272.xml"/><Relationship Id="rId164" Type="http://schemas.openxmlformats.org/officeDocument/2006/relationships/customXml" Target="../ink/ink280.xml"/><Relationship Id="rId4" Type="http://schemas.openxmlformats.org/officeDocument/2006/relationships/customXml" Target="../ink/ink200.xml"/><Relationship Id="rId9" Type="http://schemas.openxmlformats.org/officeDocument/2006/relationships/image" Target="../media/image5.png"/><Relationship Id="rId26" Type="http://schemas.openxmlformats.org/officeDocument/2006/relationships/customXml" Target="../ink/ink211.xml"/><Relationship Id="rId47" Type="http://schemas.openxmlformats.org/officeDocument/2006/relationships/image" Target="../media/image49.png"/><Relationship Id="rId68" Type="http://schemas.openxmlformats.org/officeDocument/2006/relationships/customXml" Target="../ink/ink232.xml"/><Relationship Id="rId89" Type="http://schemas.openxmlformats.org/officeDocument/2006/relationships/image" Target="../media/image79.png"/><Relationship Id="rId112" Type="http://schemas.openxmlformats.org/officeDocument/2006/relationships/customXml" Target="../ink/ink254.xml"/><Relationship Id="rId133" Type="http://schemas.openxmlformats.org/officeDocument/2006/relationships/image" Target="../media/image101.png"/><Relationship Id="rId154" Type="http://schemas.openxmlformats.org/officeDocument/2006/relationships/customXml" Target="../ink/ink275.xml"/><Relationship Id="rId16" Type="http://schemas.openxmlformats.org/officeDocument/2006/relationships/customXml" Target="../ink/ink206.xml"/><Relationship Id="rId37" Type="http://schemas.openxmlformats.org/officeDocument/2006/relationships/image" Target="../media/image19.png"/><Relationship Id="rId58" Type="http://schemas.openxmlformats.org/officeDocument/2006/relationships/customXml" Target="../ink/ink227.xml"/><Relationship Id="rId79" Type="http://schemas.openxmlformats.org/officeDocument/2006/relationships/image" Target="../media/image74.png"/><Relationship Id="rId102" Type="http://schemas.openxmlformats.org/officeDocument/2006/relationships/customXml" Target="../ink/ink249.xml"/><Relationship Id="rId123" Type="http://schemas.openxmlformats.org/officeDocument/2006/relationships/image" Target="../media/image96.png"/><Relationship Id="rId144" Type="http://schemas.openxmlformats.org/officeDocument/2006/relationships/customXml" Target="../ink/ink270.xml"/><Relationship Id="rId90" Type="http://schemas.openxmlformats.org/officeDocument/2006/relationships/customXml" Target="../ink/ink243.xml"/><Relationship Id="rId165" Type="http://schemas.openxmlformats.org/officeDocument/2006/relationships/image" Target="../media/image117.png"/><Relationship Id="rId27" Type="http://schemas.openxmlformats.org/officeDocument/2006/relationships/image" Target="../media/image14.png"/><Relationship Id="rId48" Type="http://schemas.openxmlformats.org/officeDocument/2006/relationships/customXml" Target="../ink/ink222.xml"/><Relationship Id="rId69" Type="http://schemas.openxmlformats.org/officeDocument/2006/relationships/image" Target="../media/image69.png"/><Relationship Id="rId113" Type="http://schemas.openxmlformats.org/officeDocument/2006/relationships/image" Target="../media/image91.png"/><Relationship Id="rId134" Type="http://schemas.openxmlformats.org/officeDocument/2006/relationships/customXml" Target="../ink/ink265.xml"/><Relationship Id="rId80" Type="http://schemas.openxmlformats.org/officeDocument/2006/relationships/customXml" Target="../ink/ink238.xml"/><Relationship Id="rId155" Type="http://schemas.openxmlformats.org/officeDocument/2006/relationships/image" Target="../media/image112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3.png"/><Relationship Id="rId21" Type="http://schemas.openxmlformats.org/officeDocument/2006/relationships/image" Target="../media/image11.png"/><Relationship Id="rId42" Type="http://schemas.openxmlformats.org/officeDocument/2006/relationships/customXml" Target="../ink/ink300.xml"/><Relationship Id="rId63" Type="http://schemas.openxmlformats.org/officeDocument/2006/relationships/image" Target="../media/image75.png"/><Relationship Id="rId84" Type="http://schemas.openxmlformats.org/officeDocument/2006/relationships/customXml" Target="../ink/ink321.xml"/><Relationship Id="rId138" Type="http://schemas.openxmlformats.org/officeDocument/2006/relationships/customXml" Target="../ink/ink348.xml"/><Relationship Id="rId159" Type="http://schemas.openxmlformats.org/officeDocument/2006/relationships/image" Target="../media/image154.png"/><Relationship Id="rId170" Type="http://schemas.openxmlformats.org/officeDocument/2006/relationships/customXml" Target="../ink/ink364.xml"/><Relationship Id="rId191" Type="http://schemas.openxmlformats.org/officeDocument/2006/relationships/image" Target="../media/image170.png"/><Relationship Id="rId205" Type="http://schemas.openxmlformats.org/officeDocument/2006/relationships/image" Target="../media/image177.png"/><Relationship Id="rId107" Type="http://schemas.openxmlformats.org/officeDocument/2006/relationships/image" Target="../media/image128.png"/><Relationship Id="rId11" Type="http://schemas.openxmlformats.org/officeDocument/2006/relationships/image" Target="../media/image6.png"/><Relationship Id="rId32" Type="http://schemas.openxmlformats.org/officeDocument/2006/relationships/customXml" Target="../ink/ink295.xml"/><Relationship Id="rId53" Type="http://schemas.openxmlformats.org/officeDocument/2006/relationships/image" Target="../media/image61.png"/><Relationship Id="rId74" Type="http://schemas.openxmlformats.org/officeDocument/2006/relationships/customXml" Target="../ink/ink316.xml"/><Relationship Id="rId128" Type="http://schemas.openxmlformats.org/officeDocument/2006/relationships/customXml" Target="../ink/ink343.xml"/><Relationship Id="rId149" Type="http://schemas.openxmlformats.org/officeDocument/2006/relationships/image" Target="../media/image149.png"/><Relationship Id="rId5" Type="http://schemas.openxmlformats.org/officeDocument/2006/relationships/image" Target="../media/image3.png"/><Relationship Id="rId95" Type="http://schemas.openxmlformats.org/officeDocument/2006/relationships/image" Target="../media/image122.png"/><Relationship Id="rId160" Type="http://schemas.openxmlformats.org/officeDocument/2006/relationships/customXml" Target="../ink/ink359.xml"/><Relationship Id="rId181" Type="http://schemas.openxmlformats.org/officeDocument/2006/relationships/image" Target="../media/image165.png"/><Relationship Id="rId22" Type="http://schemas.openxmlformats.org/officeDocument/2006/relationships/customXml" Target="../ink/ink290.xml"/><Relationship Id="rId43" Type="http://schemas.openxmlformats.org/officeDocument/2006/relationships/image" Target="../media/image47.png"/><Relationship Id="rId64" Type="http://schemas.openxmlformats.org/officeDocument/2006/relationships/customXml" Target="../ink/ink311.xml"/><Relationship Id="rId118" Type="http://schemas.openxmlformats.org/officeDocument/2006/relationships/customXml" Target="../ink/ink338.xml"/><Relationship Id="rId139" Type="http://schemas.openxmlformats.org/officeDocument/2006/relationships/image" Target="../media/image144.png"/><Relationship Id="rId85" Type="http://schemas.openxmlformats.org/officeDocument/2006/relationships/image" Target="../media/image117.png"/><Relationship Id="rId150" Type="http://schemas.openxmlformats.org/officeDocument/2006/relationships/customXml" Target="../ink/ink354.xml"/><Relationship Id="rId171" Type="http://schemas.openxmlformats.org/officeDocument/2006/relationships/image" Target="../media/image160.png"/><Relationship Id="rId192" Type="http://schemas.openxmlformats.org/officeDocument/2006/relationships/customXml" Target="../ink/ink375.xml"/><Relationship Id="rId206" Type="http://schemas.openxmlformats.org/officeDocument/2006/relationships/customXml" Target="../ink/ink382.xml"/><Relationship Id="rId12" Type="http://schemas.openxmlformats.org/officeDocument/2006/relationships/customXml" Target="../ink/ink285.xml"/><Relationship Id="rId33" Type="http://schemas.openxmlformats.org/officeDocument/2006/relationships/image" Target="../media/image17.png"/><Relationship Id="rId108" Type="http://schemas.openxmlformats.org/officeDocument/2006/relationships/customXml" Target="../ink/ink333.xml"/><Relationship Id="rId129" Type="http://schemas.openxmlformats.org/officeDocument/2006/relationships/image" Target="../media/image139.png"/><Relationship Id="rId54" Type="http://schemas.openxmlformats.org/officeDocument/2006/relationships/customXml" Target="../ink/ink306.xml"/><Relationship Id="rId75" Type="http://schemas.openxmlformats.org/officeDocument/2006/relationships/image" Target="../media/image81.png"/><Relationship Id="rId96" Type="http://schemas.openxmlformats.org/officeDocument/2006/relationships/customXml" Target="../ink/ink327.xml"/><Relationship Id="rId140" Type="http://schemas.openxmlformats.org/officeDocument/2006/relationships/customXml" Target="../ink/ink349.xml"/><Relationship Id="rId161" Type="http://schemas.openxmlformats.org/officeDocument/2006/relationships/image" Target="../media/image155.png"/><Relationship Id="rId182" Type="http://schemas.openxmlformats.org/officeDocument/2006/relationships/customXml" Target="../ink/ink370.xml"/><Relationship Id="rId6" Type="http://schemas.openxmlformats.org/officeDocument/2006/relationships/customXml" Target="../ink/ink282.xml"/><Relationship Id="rId23" Type="http://schemas.openxmlformats.org/officeDocument/2006/relationships/image" Target="../media/image12.png"/><Relationship Id="rId119" Type="http://schemas.openxmlformats.org/officeDocument/2006/relationships/image" Target="../media/image134.png"/><Relationship Id="rId44" Type="http://schemas.openxmlformats.org/officeDocument/2006/relationships/customXml" Target="../ink/ink301.xml"/><Relationship Id="rId65" Type="http://schemas.openxmlformats.org/officeDocument/2006/relationships/image" Target="../media/image76.png"/><Relationship Id="rId86" Type="http://schemas.openxmlformats.org/officeDocument/2006/relationships/customXml" Target="../ink/ink322.xml"/><Relationship Id="rId130" Type="http://schemas.openxmlformats.org/officeDocument/2006/relationships/customXml" Target="../ink/ink344.xml"/><Relationship Id="rId151" Type="http://schemas.openxmlformats.org/officeDocument/2006/relationships/image" Target="../media/image150.png"/><Relationship Id="rId172" Type="http://schemas.openxmlformats.org/officeDocument/2006/relationships/customXml" Target="../ink/ink365.xml"/><Relationship Id="rId193" Type="http://schemas.openxmlformats.org/officeDocument/2006/relationships/image" Target="../media/image171.png"/><Relationship Id="rId207" Type="http://schemas.openxmlformats.org/officeDocument/2006/relationships/image" Target="../media/image178.png"/><Relationship Id="rId13" Type="http://schemas.openxmlformats.org/officeDocument/2006/relationships/image" Target="../media/image7.png"/><Relationship Id="rId109" Type="http://schemas.openxmlformats.org/officeDocument/2006/relationships/image" Target="../media/image129.png"/><Relationship Id="rId34" Type="http://schemas.openxmlformats.org/officeDocument/2006/relationships/customXml" Target="../ink/ink296.xml"/><Relationship Id="rId55" Type="http://schemas.openxmlformats.org/officeDocument/2006/relationships/image" Target="../media/image62.png"/><Relationship Id="rId76" Type="http://schemas.openxmlformats.org/officeDocument/2006/relationships/customXml" Target="../ink/ink317.xml"/><Relationship Id="rId97" Type="http://schemas.openxmlformats.org/officeDocument/2006/relationships/image" Target="../media/image123.png"/><Relationship Id="rId120" Type="http://schemas.openxmlformats.org/officeDocument/2006/relationships/customXml" Target="../ink/ink339.xml"/><Relationship Id="rId141" Type="http://schemas.openxmlformats.org/officeDocument/2006/relationships/image" Target="../media/image145.png"/><Relationship Id="rId7" Type="http://schemas.openxmlformats.org/officeDocument/2006/relationships/image" Target="../media/image4.png"/><Relationship Id="rId162" Type="http://schemas.openxmlformats.org/officeDocument/2006/relationships/customXml" Target="../ink/ink360.xml"/><Relationship Id="rId183" Type="http://schemas.openxmlformats.org/officeDocument/2006/relationships/image" Target="../media/image166.png"/><Relationship Id="rId24" Type="http://schemas.openxmlformats.org/officeDocument/2006/relationships/customXml" Target="../ink/ink291.xml"/><Relationship Id="rId40" Type="http://schemas.openxmlformats.org/officeDocument/2006/relationships/customXml" Target="../ink/ink299.xml"/><Relationship Id="rId45" Type="http://schemas.openxmlformats.org/officeDocument/2006/relationships/image" Target="../media/image48.png"/><Relationship Id="rId66" Type="http://schemas.openxmlformats.org/officeDocument/2006/relationships/customXml" Target="../ink/ink312.xml"/><Relationship Id="rId87" Type="http://schemas.openxmlformats.org/officeDocument/2006/relationships/image" Target="../media/image118.png"/><Relationship Id="rId110" Type="http://schemas.openxmlformats.org/officeDocument/2006/relationships/customXml" Target="../ink/ink334.xml"/><Relationship Id="rId115" Type="http://schemas.openxmlformats.org/officeDocument/2006/relationships/image" Target="../media/image132.png"/><Relationship Id="rId131" Type="http://schemas.openxmlformats.org/officeDocument/2006/relationships/image" Target="../media/image140.png"/><Relationship Id="rId136" Type="http://schemas.openxmlformats.org/officeDocument/2006/relationships/customXml" Target="../ink/ink347.xml"/><Relationship Id="rId157" Type="http://schemas.openxmlformats.org/officeDocument/2006/relationships/image" Target="../media/image153.png"/><Relationship Id="rId178" Type="http://schemas.openxmlformats.org/officeDocument/2006/relationships/customXml" Target="../ink/ink368.xml"/><Relationship Id="rId61" Type="http://schemas.openxmlformats.org/officeDocument/2006/relationships/image" Target="../media/image74.png"/><Relationship Id="rId82" Type="http://schemas.openxmlformats.org/officeDocument/2006/relationships/customXml" Target="../ink/ink320.xml"/><Relationship Id="rId152" Type="http://schemas.openxmlformats.org/officeDocument/2006/relationships/customXml" Target="../ink/ink355.xml"/><Relationship Id="rId173" Type="http://schemas.openxmlformats.org/officeDocument/2006/relationships/image" Target="../media/image161.png"/><Relationship Id="rId194" Type="http://schemas.openxmlformats.org/officeDocument/2006/relationships/customXml" Target="../ink/ink376.xml"/><Relationship Id="rId199" Type="http://schemas.openxmlformats.org/officeDocument/2006/relationships/image" Target="../media/image174.png"/><Relationship Id="rId203" Type="http://schemas.openxmlformats.org/officeDocument/2006/relationships/image" Target="../media/image176.png"/><Relationship Id="rId19" Type="http://schemas.openxmlformats.org/officeDocument/2006/relationships/image" Target="../media/image10.png"/><Relationship Id="rId14" Type="http://schemas.openxmlformats.org/officeDocument/2006/relationships/customXml" Target="../ink/ink286.xml"/><Relationship Id="rId30" Type="http://schemas.openxmlformats.org/officeDocument/2006/relationships/customXml" Target="../ink/ink294.xml"/><Relationship Id="rId35" Type="http://schemas.openxmlformats.org/officeDocument/2006/relationships/image" Target="../media/image18.png"/><Relationship Id="rId56" Type="http://schemas.openxmlformats.org/officeDocument/2006/relationships/customXml" Target="../ink/ink307.xml"/><Relationship Id="rId77" Type="http://schemas.openxmlformats.org/officeDocument/2006/relationships/image" Target="../media/image113.png"/><Relationship Id="rId100" Type="http://schemas.openxmlformats.org/officeDocument/2006/relationships/customXml" Target="../ink/ink329.xml"/><Relationship Id="rId105" Type="http://schemas.openxmlformats.org/officeDocument/2006/relationships/image" Target="../media/image127.png"/><Relationship Id="rId126" Type="http://schemas.openxmlformats.org/officeDocument/2006/relationships/customXml" Target="../ink/ink342.xml"/><Relationship Id="rId147" Type="http://schemas.openxmlformats.org/officeDocument/2006/relationships/image" Target="../media/image148.png"/><Relationship Id="rId168" Type="http://schemas.openxmlformats.org/officeDocument/2006/relationships/customXml" Target="../ink/ink363.xml"/><Relationship Id="rId8" Type="http://schemas.openxmlformats.org/officeDocument/2006/relationships/customXml" Target="../ink/ink283.xml"/><Relationship Id="rId51" Type="http://schemas.openxmlformats.org/officeDocument/2006/relationships/image" Target="../media/image60.png"/><Relationship Id="rId72" Type="http://schemas.openxmlformats.org/officeDocument/2006/relationships/customXml" Target="../ink/ink315.xml"/><Relationship Id="rId93" Type="http://schemas.openxmlformats.org/officeDocument/2006/relationships/image" Target="../media/image121.png"/><Relationship Id="rId98" Type="http://schemas.openxmlformats.org/officeDocument/2006/relationships/customXml" Target="../ink/ink328.xml"/><Relationship Id="rId121" Type="http://schemas.openxmlformats.org/officeDocument/2006/relationships/image" Target="../media/image135.png"/><Relationship Id="rId142" Type="http://schemas.openxmlformats.org/officeDocument/2006/relationships/customXml" Target="../ink/ink350.xml"/><Relationship Id="rId163" Type="http://schemas.openxmlformats.org/officeDocument/2006/relationships/image" Target="../media/image156.png"/><Relationship Id="rId184" Type="http://schemas.openxmlformats.org/officeDocument/2006/relationships/customXml" Target="../ink/ink371.xml"/><Relationship Id="rId189" Type="http://schemas.openxmlformats.org/officeDocument/2006/relationships/image" Target="../media/image169.png"/><Relationship Id="rId3" Type="http://schemas.openxmlformats.org/officeDocument/2006/relationships/image" Target="../media/image2.png"/><Relationship Id="rId25" Type="http://schemas.openxmlformats.org/officeDocument/2006/relationships/image" Target="../media/image13.png"/><Relationship Id="rId46" Type="http://schemas.openxmlformats.org/officeDocument/2006/relationships/customXml" Target="../ink/ink302.xml"/><Relationship Id="rId67" Type="http://schemas.openxmlformats.org/officeDocument/2006/relationships/image" Target="../media/image77.png"/><Relationship Id="rId116" Type="http://schemas.openxmlformats.org/officeDocument/2006/relationships/customXml" Target="../ink/ink337.xml"/><Relationship Id="rId137" Type="http://schemas.openxmlformats.org/officeDocument/2006/relationships/image" Target="../media/image143.png"/><Relationship Id="rId158" Type="http://schemas.openxmlformats.org/officeDocument/2006/relationships/customXml" Target="../ink/ink358.xml"/><Relationship Id="rId20" Type="http://schemas.openxmlformats.org/officeDocument/2006/relationships/customXml" Target="../ink/ink289.xml"/><Relationship Id="rId41" Type="http://schemas.openxmlformats.org/officeDocument/2006/relationships/image" Target="../media/image21.png"/><Relationship Id="rId62" Type="http://schemas.openxmlformats.org/officeDocument/2006/relationships/customXml" Target="../ink/ink310.xml"/><Relationship Id="rId83" Type="http://schemas.openxmlformats.org/officeDocument/2006/relationships/image" Target="../media/image116.png"/><Relationship Id="rId88" Type="http://schemas.openxmlformats.org/officeDocument/2006/relationships/customXml" Target="../ink/ink323.xml"/><Relationship Id="rId111" Type="http://schemas.openxmlformats.org/officeDocument/2006/relationships/image" Target="../media/image130.png"/><Relationship Id="rId132" Type="http://schemas.openxmlformats.org/officeDocument/2006/relationships/customXml" Target="../ink/ink345.xml"/><Relationship Id="rId153" Type="http://schemas.openxmlformats.org/officeDocument/2006/relationships/image" Target="../media/image151.png"/><Relationship Id="rId174" Type="http://schemas.openxmlformats.org/officeDocument/2006/relationships/customXml" Target="../ink/ink366.xml"/><Relationship Id="rId179" Type="http://schemas.openxmlformats.org/officeDocument/2006/relationships/image" Target="../media/image164.png"/><Relationship Id="rId195" Type="http://schemas.openxmlformats.org/officeDocument/2006/relationships/image" Target="../media/image172.png"/><Relationship Id="rId190" Type="http://schemas.openxmlformats.org/officeDocument/2006/relationships/customXml" Target="../ink/ink374.xml"/><Relationship Id="rId204" Type="http://schemas.openxmlformats.org/officeDocument/2006/relationships/customXml" Target="../ink/ink381.xml"/><Relationship Id="rId15" Type="http://schemas.openxmlformats.org/officeDocument/2006/relationships/image" Target="../media/image8.png"/><Relationship Id="rId36" Type="http://schemas.openxmlformats.org/officeDocument/2006/relationships/customXml" Target="../ink/ink297.xml"/><Relationship Id="rId57" Type="http://schemas.openxmlformats.org/officeDocument/2006/relationships/image" Target="../media/image72.png"/><Relationship Id="rId106" Type="http://schemas.openxmlformats.org/officeDocument/2006/relationships/customXml" Target="../ink/ink332.xml"/><Relationship Id="rId127" Type="http://schemas.openxmlformats.org/officeDocument/2006/relationships/image" Target="../media/image138.png"/><Relationship Id="rId10" Type="http://schemas.openxmlformats.org/officeDocument/2006/relationships/customXml" Target="../ink/ink284.xml"/><Relationship Id="rId31" Type="http://schemas.openxmlformats.org/officeDocument/2006/relationships/image" Target="../media/image16.png"/><Relationship Id="rId52" Type="http://schemas.openxmlformats.org/officeDocument/2006/relationships/customXml" Target="../ink/ink305.xml"/><Relationship Id="rId73" Type="http://schemas.openxmlformats.org/officeDocument/2006/relationships/image" Target="../media/image80.png"/><Relationship Id="rId78" Type="http://schemas.openxmlformats.org/officeDocument/2006/relationships/customXml" Target="../ink/ink318.xml"/><Relationship Id="rId94" Type="http://schemas.openxmlformats.org/officeDocument/2006/relationships/customXml" Target="../ink/ink326.xml"/><Relationship Id="rId99" Type="http://schemas.openxmlformats.org/officeDocument/2006/relationships/image" Target="../media/image124.png"/><Relationship Id="rId101" Type="http://schemas.openxmlformats.org/officeDocument/2006/relationships/image" Target="../media/image125.png"/><Relationship Id="rId122" Type="http://schemas.openxmlformats.org/officeDocument/2006/relationships/customXml" Target="../ink/ink340.xml"/><Relationship Id="rId143" Type="http://schemas.openxmlformats.org/officeDocument/2006/relationships/image" Target="../media/image146.png"/><Relationship Id="rId148" Type="http://schemas.openxmlformats.org/officeDocument/2006/relationships/customXml" Target="../ink/ink353.xml"/><Relationship Id="rId164" Type="http://schemas.openxmlformats.org/officeDocument/2006/relationships/customXml" Target="../ink/ink361.xml"/><Relationship Id="rId169" Type="http://schemas.openxmlformats.org/officeDocument/2006/relationships/image" Target="../media/image159.png"/><Relationship Id="rId185" Type="http://schemas.openxmlformats.org/officeDocument/2006/relationships/image" Target="../media/image167.png"/><Relationship Id="rId4" Type="http://schemas.openxmlformats.org/officeDocument/2006/relationships/customXml" Target="../ink/ink281.xml"/><Relationship Id="rId9" Type="http://schemas.openxmlformats.org/officeDocument/2006/relationships/image" Target="../media/image5.png"/><Relationship Id="rId180" Type="http://schemas.openxmlformats.org/officeDocument/2006/relationships/customXml" Target="../ink/ink369.xml"/><Relationship Id="rId26" Type="http://schemas.openxmlformats.org/officeDocument/2006/relationships/customXml" Target="../ink/ink292.xml"/><Relationship Id="rId47" Type="http://schemas.openxmlformats.org/officeDocument/2006/relationships/image" Target="../media/image49.png"/><Relationship Id="rId68" Type="http://schemas.openxmlformats.org/officeDocument/2006/relationships/customXml" Target="../ink/ink313.xml"/><Relationship Id="rId89" Type="http://schemas.openxmlformats.org/officeDocument/2006/relationships/image" Target="../media/image119.png"/><Relationship Id="rId112" Type="http://schemas.openxmlformats.org/officeDocument/2006/relationships/customXml" Target="../ink/ink335.xml"/><Relationship Id="rId133" Type="http://schemas.openxmlformats.org/officeDocument/2006/relationships/image" Target="../media/image141.png"/><Relationship Id="rId154" Type="http://schemas.openxmlformats.org/officeDocument/2006/relationships/customXml" Target="../ink/ink356.xml"/><Relationship Id="rId175" Type="http://schemas.openxmlformats.org/officeDocument/2006/relationships/image" Target="../media/image162.png"/><Relationship Id="rId196" Type="http://schemas.openxmlformats.org/officeDocument/2006/relationships/customXml" Target="../ink/ink377.xml"/><Relationship Id="rId200" Type="http://schemas.openxmlformats.org/officeDocument/2006/relationships/customXml" Target="../ink/ink379.xml"/><Relationship Id="rId16" Type="http://schemas.openxmlformats.org/officeDocument/2006/relationships/customXml" Target="../ink/ink287.xml"/><Relationship Id="rId37" Type="http://schemas.openxmlformats.org/officeDocument/2006/relationships/image" Target="../media/image19.png"/><Relationship Id="rId58" Type="http://schemas.openxmlformats.org/officeDocument/2006/relationships/customXml" Target="../ink/ink308.xml"/><Relationship Id="rId79" Type="http://schemas.openxmlformats.org/officeDocument/2006/relationships/image" Target="../media/image114.png"/><Relationship Id="rId102" Type="http://schemas.openxmlformats.org/officeDocument/2006/relationships/customXml" Target="../ink/ink330.xml"/><Relationship Id="rId123" Type="http://schemas.openxmlformats.org/officeDocument/2006/relationships/image" Target="../media/image136.png"/><Relationship Id="rId144" Type="http://schemas.openxmlformats.org/officeDocument/2006/relationships/customXml" Target="../ink/ink351.xml"/><Relationship Id="rId90" Type="http://schemas.openxmlformats.org/officeDocument/2006/relationships/customXml" Target="../ink/ink324.xml"/><Relationship Id="rId165" Type="http://schemas.openxmlformats.org/officeDocument/2006/relationships/image" Target="../media/image157.png"/><Relationship Id="rId186" Type="http://schemas.openxmlformats.org/officeDocument/2006/relationships/customXml" Target="../ink/ink372.xml"/><Relationship Id="rId27" Type="http://schemas.openxmlformats.org/officeDocument/2006/relationships/image" Target="../media/image14.png"/><Relationship Id="rId48" Type="http://schemas.openxmlformats.org/officeDocument/2006/relationships/customXml" Target="../ink/ink303.xml"/><Relationship Id="rId69" Type="http://schemas.openxmlformats.org/officeDocument/2006/relationships/image" Target="../media/image78.png"/><Relationship Id="rId113" Type="http://schemas.openxmlformats.org/officeDocument/2006/relationships/image" Target="../media/image131.png"/><Relationship Id="rId134" Type="http://schemas.openxmlformats.org/officeDocument/2006/relationships/customXml" Target="../ink/ink346.xml"/><Relationship Id="rId80" Type="http://schemas.openxmlformats.org/officeDocument/2006/relationships/customXml" Target="../ink/ink319.xml"/><Relationship Id="rId155" Type="http://schemas.openxmlformats.org/officeDocument/2006/relationships/image" Target="../media/image152.png"/><Relationship Id="rId176" Type="http://schemas.openxmlformats.org/officeDocument/2006/relationships/customXml" Target="../ink/ink367.xml"/><Relationship Id="rId197" Type="http://schemas.openxmlformats.org/officeDocument/2006/relationships/image" Target="../media/image173.png"/><Relationship Id="rId201" Type="http://schemas.openxmlformats.org/officeDocument/2006/relationships/image" Target="../media/image175.png"/><Relationship Id="rId17" Type="http://schemas.openxmlformats.org/officeDocument/2006/relationships/image" Target="../media/image9.png"/><Relationship Id="rId38" Type="http://schemas.openxmlformats.org/officeDocument/2006/relationships/customXml" Target="../ink/ink298.xml"/><Relationship Id="rId59" Type="http://schemas.openxmlformats.org/officeDocument/2006/relationships/image" Target="../media/image73.png"/><Relationship Id="rId103" Type="http://schemas.openxmlformats.org/officeDocument/2006/relationships/image" Target="../media/image126.png"/><Relationship Id="rId124" Type="http://schemas.openxmlformats.org/officeDocument/2006/relationships/customXml" Target="../ink/ink341.xml"/><Relationship Id="rId70" Type="http://schemas.openxmlformats.org/officeDocument/2006/relationships/customXml" Target="../ink/ink314.xml"/><Relationship Id="rId91" Type="http://schemas.openxmlformats.org/officeDocument/2006/relationships/image" Target="../media/image120.png"/><Relationship Id="rId145" Type="http://schemas.openxmlformats.org/officeDocument/2006/relationships/image" Target="../media/image147.png"/><Relationship Id="rId166" Type="http://schemas.openxmlformats.org/officeDocument/2006/relationships/customXml" Target="../ink/ink362.xml"/><Relationship Id="rId187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293.xml"/><Relationship Id="rId49" Type="http://schemas.openxmlformats.org/officeDocument/2006/relationships/image" Target="../media/image50.png"/><Relationship Id="rId114" Type="http://schemas.openxmlformats.org/officeDocument/2006/relationships/customXml" Target="../ink/ink336.xml"/><Relationship Id="rId60" Type="http://schemas.openxmlformats.org/officeDocument/2006/relationships/customXml" Target="../ink/ink309.xml"/><Relationship Id="rId81" Type="http://schemas.openxmlformats.org/officeDocument/2006/relationships/image" Target="../media/image115.png"/><Relationship Id="rId135" Type="http://schemas.openxmlformats.org/officeDocument/2006/relationships/image" Target="../media/image142.png"/><Relationship Id="rId156" Type="http://schemas.openxmlformats.org/officeDocument/2006/relationships/customXml" Target="../ink/ink357.xml"/><Relationship Id="rId177" Type="http://schemas.openxmlformats.org/officeDocument/2006/relationships/image" Target="../media/image163.png"/><Relationship Id="rId198" Type="http://schemas.openxmlformats.org/officeDocument/2006/relationships/customXml" Target="../ink/ink378.xml"/><Relationship Id="rId202" Type="http://schemas.openxmlformats.org/officeDocument/2006/relationships/customXml" Target="../ink/ink380.xml"/><Relationship Id="rId18" Type="http://schemas.openxmlformats.org/officeDocument/2006/relationships/customXml" Target="../ink/ink288.xml"/><Relationship Id="rId39" Type="http://schemas.openxmlformats.org/officeDocument/2006/relationships/image" Target="../media/image20.png"/><Relationship Id="rId50" Type="http://schemas.openxmlformats.org/officeDocument/2006/relationships/customXml" Target="../ink/ink304.xml"/><Relationship Id="rId104" Type="http://schemas.openxmlformats.org/officeDocument/2006/relationships/customXml" Target="../ink/ink331.xml"/><Relationship Id="rId125" Type="http://schemas.openxmlformats.org/officeDocument/2006/relationships/image" Target="../media/image137.png"/><Relationship Id="rId146" Type="http://schemas.openxmlformats.org/officeDocument/2006/relationships/customXml" Target="../ink/ink352.xml"/><Relationship Id="rId167" Type="http://schemas.openxmlformats.org/officeDocument/2006/relationships/image" Target="../media/image158.png"/><Relationship Id="rId188" Type="http://schemas.openxmlformats.org/officeDocument/2006/relationships/customXml" Target="../ink/ink373.xml"/><Relationship Id="rId71" Type="http://schemas.openxmlformats.org/officeDocument/2006/relationships/image" Target="../media/image79.png"/><Relationship Id="rId92" Type="http://schemas.openxmlformats.org/officeDocument/2006/relationships/customXml" Target="../ink/ink325.xml"/><Relationship Id="rId2" Type="http://schemas.openxmlformats.org/officeDocument/2006/relationships/image" Target="../media/image1.png"/><Relationship Id="rId2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181.png"/><Relationship Id="rId7" Type="http://schemas.openxmlformats.org/officeDocument/2006/relationships/customXml" Target="../ink/ink384.xml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5.png"/><Relationship Id="rId5" Type="http://schemas.openxmlformats.org/officeDocument/2006/relationships/customXml" Target="../ink/ink383.xml"/><Relationship Id="rId4" Type="http://schemas.openxmlformats.org/officeDocument/2006/relationships/image" Target="../media/image18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4C640B-D32F-4D3A-8DAC-C444576B2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63" r="34794"/>
          <a:stretch/>
        </p:blipFill>
        <p:spPr>
          <a:xfrm>
            <a:off x="480356" y="464530"/>
            <a:ext cx="3850724" cy="296447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259F2DE-1531-4578-85A0-0FC365E76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8" t="8121" r="7256" b="7551"/>
          <a:stretch/>
        </p:blipFill>
        <p:spPr>
          <a:xfrm>
            <a:off x="6263914" y="4446955"/>
            <a:ext cx="1763094" cy="1756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8EDF83E-3839-44E9-9C04-1181CE6C2F11}"/>
                  </a:ext>
                </a:extLst>
              </p14:cNvPr>
              <p14:cNvContentPartPr/>
              <p14:nvPr/>
            </p14:nvContentPartPr>
            <p14:xfrm>
              <a:off x="861885" y="5632676"/>
              <a:ext cx="47160" cy="435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8EDF83E-3839-44E9-9C04-1181CE6C2F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3885" y="5614676"/>
                <a:ext cx="828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2EAA09B-B6FD-4DEA-952F-792C034B078A}"/>
                  </a:ext>
                </a:extLst>
              </p14:cNvPr>
              <p14:cNvContentPartPr/>
              <p14:nvPr/>
            </p14:nvContentPartPr>
            <p14:xfrm>
              <a:off x="7174485" y="4468796"/>
              <a:ext cx="75240" cy="49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2EAA09B-B6FD-4DEA-952F-792C034B07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56845" y="4451156"/>
                <a:ext cx="1108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F4DFEA7A-FD64-44EC-812B-A33EC6D64241}"/>
                  </a:ext>
                </a:extLst>
              </p14:cNvPr>
              <p14:cNvContentPartPr/>
              <p14:nvPr/>
            </p14:nvContentPartPr>
            <p14:xfrm>
              <a:off x="814005" y="834956"/>
              <a:ext cx="3134160" cy="21618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F4DFEA7A-FD64-44EC-812B-A33EC6D6424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6005" y="816956"/>
                <a:ext cx="3169800" cy="21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FE49250-20BA-487F-AE10-ED60DC266B14}"/>
                  </a:ext>
                </a:extLst>
              </p14:cNvPr>
              <p14:cNvContentPartPr/>
              <p14:nvPr/>
            </p14:nvContentPartPr>
            <p14:xfrm>
              <a:off x="6301485" y="4910516"/>
              <a:ext cx="1713600" cy="12801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FE49250-20BA-487F-AE10-ED60DC266B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83845" y="4892876"/>
                <a:ext cx="1749240" cy="13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D1251615-100B-4EA1-9D8E-735196AE4B7B}"/>
                  </a:ext>
                </a:extLst>
              </p14:cNvPr>
              <p14:cNvContentPartPr/>
              <p14:nvPr/>
            </p14:nvContentPartPr>
            <p14:xfrm>
              <a:off x="1890045" y="2243996"/>
              <a:ext cx="16920" cy="360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D1251615-100B-4EA1-9D8E-735196AE4B7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72045" y="2226356"/>
                <a:ext cx="525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B7654AEA-DA56-4090-BFE0-B727E6B0CA1C}"/>
                  </a:ext>
                </a:extLst>
              </p14:cNvPr>
              <p14:cNvContentPartPr/>
              <p14:nvPr/>
            </p14:nvContentPartPr>
            <p14:xfrm>
              <a:off x="1858725" y="1959956"/>
              <a:ext cx="448200" cy="3081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B7654AEA-DA56-4090-BFE0-B727E6B0CA1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41085" y="1941956"/>
                <a:ext cx="4838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9559D9F-912C-489D-9E73-3D61A4A12C7F}"/>
                  </a:ext>
                </a:extLst>
              </p14:cNvPr>
              <p14:cNvContentPartPr/>
              <p14:nvPr/>
            </p14:nvContentPartPr>
            <p14:xfrm>
              <a:off x="6359085" y="4482836"/>
              <a:ext cx="878760" cy="5695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9559D9F-912C-489D-9E73-3D61A4A12C7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41445" y="4464836"/>
                <a:ext cx="91440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0C538A8-2DDF-4494-97A7-A9C2E5622B65}"/>
                  </a:ext>
                </a:extLst>
              </p14:cNvPr>
              <p14:cNvContentPartPr/>
              <p14:nvPr/>
            </p14:nvContentPartPr>
            <p14:xfrm>
              <a:off x="2369565" y="1527236"/>
              <a:ext cx="533520" cy="3639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0C538A8-2DDF-4494-97A7-A9C2E5622B6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51565" y="1509236"/>
                <a:ext cx="5691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66A274D-ACFD-4C16-8DD6-C85C0670A062}"/>
                  </a:ext>
                </a:extLst>
              </p14:cNvPr>
              <p14:cNvContentPartPr/>
              <p14:nvPr/>
            </p14:nvContentPartPr>
            <p14:xfrm>
              <a:off x="7424325" y="5621516"/>
              <a:ext cx="631440" cy="5821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66A274D-ACFD-4C16-8DD6-C85C0670A06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06325" y="5603876"/>
                <a:ext cx="667080" cy="61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D2DFCF8-6B5B-4F3E-A5B2-E359BA9253D6}"/>
              </a:ext>
            </a:extLst>
          </p:cNvPr>
          <p:cNvGrpSpPr/>
          <p:nvPr/>
        </p:nvGrpSpPr>
        <p:grpSpPr>
          <a:xfrm>
            <a:off x="6246045" y="4502636"/>
            <a:ext cx="1767240" cy="1239480"/>
            <a:chOff x="6246045" y="4502636"/>
            <a:chExt cx="1767240" cy="12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CFA1A98-C564-4B2B-86A8-BD16E74C400B}"/>
                    </a:ext>
                  </a:extLst>
                </p14:cNvPr>
                <p14:cNvContentPartPr/>
                <p14:nvPr/>
              </p14:nvContentPartPr>
              <p14:xfrm>
                <a:off x="6359085" y="4502636"/>
                <a:ext cx="1654200" cy="1171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CFA1A98-C564-4B2B-86A8-BD16E74C40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41445" y="4484636"/>
                  <a:ext cx="1689840" cy="12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50127DF-A531-4DEA-AB83-5F9BE32E8662}"/>
                    </a:ext>
                  </a:extLst>
                </p14:cNvPr>
                <p14:cNvContentPartPr/>
                <p14:nvPr/>
              </p14:nvContentPartPr>
              <p14:xfrm>
                <a:off x="6246045" y="5564996"/>
                <a:ext cx="232920" cy="177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50127DF-A531-4DEA-AB83-5F9BE32E86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28405" y="5547356"/>
                  <a:ext cx="26856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8FB510B0-C78E-4200-BA2B-361E22D7DC92}"/>
                  </a:ext>
                </a:extLst>
              </p14:cNvPr>
              <p14:cNvContentPartPr/>
              <p14:nvPr/>
            </p14:nvContentPartPr>
            <p14:xfrm>
              <a:off x="2906325" y="862316"/>
              <a:ext cx="984600" cy="666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8FB510B0-C78E-4200-BA2B-361E22D7DC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88325" y="844676"/>
                <a:ext cx="1020240" cy="70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F973F35-AB96-426A-B262-2FD1B9A5411F}"/>
              </a:ext>
            </a:extLst>
          </p:cNvPr>
          <p:cNvGrpSpPr/>
          <p:nvPr/>
        </p:nvGrpSpPr>
        <p:grpSpPr>
          <a:xfrm>
            <a:off x="217125" y="4370516"/>
            <a:ext cx="3353760" cy="2156040"/>
            <a:chOff x="217125" y="4370516"/>
            <a:chExt cx="3353760" cy="2156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245DF3D-F4C8-4005-9BB8-06586884278A}"/>
                    </a:ext>
                  </a:extLst>
                </p14:cNvPr>
                <p14:cNvContentPartPr/>
                <p14:nvPr/>
              </p14:nvContentPartPr>
              <p14:xfrm>
                <a:off x="963765" y="4370516"/>
                <a:ext cx="2607120" cy="1699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245DF3D-F4C8-4005-9BB8-0658688427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6125" y="4352516"/>
                  <a:ext cx="2642760" cy="17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8431932-A4E5-4B9B-93F0-E2A42DAFC9C4}"/>
                    </a:ext>
                  </a:extLst>
                </p14:cNvPr>
                <p14:cNvContentPartPr/>
                <p14:nvPr/>
              </p14:nvContentPartPr>
              <p14:xfrm>
                <a:off x="1879965" y="6112916"/>
                <a:ext cx="162000" cy="413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8431932-A4E5-4B9B-93F0-E2A42DAFC9C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62325" y="6094916"/>
                  <a:ext cx="1976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B92733A-27C8-4B4A-BE51-1ADFBDCEE7B5}"/>
                    </a:ext>
                  </a:extLst>
                </p14:cNvPr>
                <p14:cNvContentPartPr/>
                <p14:nvPr/>
              </p14:nvContentPartPr>
              <p14:xfrm>
                <a:off x="217125" y="4879556"/>
                <a:ext cx="706320" cy="417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B92733A-27C8-4B4A-BE51-1ADFBDCEE7B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9485" y="4861916"/>
                  <a:ext cx="741960" cy="45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92411678-E5AE-4890-B6F3-A746C4CCE456}"/>
                  </a:ext>
                </a:extLst>
              </p14:cNvPr>
              <p14:cNvContentPartPr/>
              <p14:nvPr/>
            </p14:nvContentPartPr>
            <p14:xfrm>
              <a:off x="3403125" y="5484356"/>
              <a:ext cx="56880" cy="5421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92411678-E5AE-4890-B6F3-A746C4CCE45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85485" y="5466716"/>
                <a:ext cx="925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9BF73407-628A-4219-9CE6-703BA052BD07}"/>
                  </a:ext>
                </a:extLst>
              </p14:cNvPr>
              <p14:cNvContentPartPr/>
              <p14:nvPr/>
            </p14:nvContentPartPr>
            <p14:xfrm>
              <a:off x="3479445" y="4473476"/>
              <a:ext cx="94680" cy="4392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9BF73407-628A-4219-9CE6-703BA052BD0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61805" y="4455836"/>
                <a:ext cx="13032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BB4C8C48-DC25-430F-9882-ED887FF07954}"/>
                  </a:ext>
                </a:extLst>
              </p14:cNvPr>
              <p14:cNvContentPartPr/>
              <p14:nvPr/>
            </p14:nvContentPartPr>
            <p14:xfrm>
              <a:off x="3443445" y="4946876"/>
              <a:ext cx="84960" cy="1839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BB4C8C48-DC25-430F-9882-ED887FF0795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25445" y="4929236"/>
                <a:ext cx="1206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BC703824-D990-4E87-840E-059A1BEFB155}"/>
                  </a:ext>
                </a:extLst>
              </p14:cNvPr>
              <p14:cNvContentPartPr/>
              <p14:nvPr/>
            </p14:nvContentPartPr>
            <p14:xfrm>
              <a:off x="3414645" y="5186996"/>
              <a:ext cx="93240" cy="2620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BC703824-D990-4E87-840E-059A1BEFB15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96645" y="5168996"/>
                <a:ext cx="128880" cy="29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5CCD0752-0DC3-4A12-B3E2-BBF200634005}"/>
              </a:ext>
            </a:extLst>
          </p:cNvPr>
          <p:cNvGrpSpPr/>
          <p:nvPr/>
        </p:nvGrpSpPr>
        <p:grpSpPr>
          <a:xfrm>
            <a:off x="5549445" y="430316"/>
            <a:ext cx="3414600" cy="564120"/>
            <a:chOff x="5549445" y="430316"/>
            <a:chExt cx="3414600" cy="56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08E7429-6353-4293-8FEB-AE3198339468}"/>
                    </a:ext>
                  </a:extLst>
                </p14:cNvPr>
                <p14:cNvContentPartPr/>
                <p14:nvPr/>
              </p14:nvContentPartPr>
              <p14:xfrm>
                <a:off x="5549445" y="585476"/>
                <a:ext cx="614160" cy="408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08E7429-6353-4293-8FEB-AE319833946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31805" y="567836"/>
                  <a:ext cx="6498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B456715-F75F-472C-9073-DD2521365DEE}"/>
                    </a:ext>
                  </a:extLst>
                </p14:cNvPr>
                <p14:cNvContentPartPr/>
                <p14:nvPr/>
              </p14:nvContentPartPr>
              <p14:xfrm>
                <a:off x="6464565" y="770156"/>
                <a:ext cx="424080" cy="241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B456715-F75F-472C-9073-DD2521365DE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46925" y="752156"/>
                  <a:ext cx="459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0312200-BEDC-4675-AC93-15BDC6D936C7}"/>
                    </a:ext>
                  </a:extLst>
                </p14:cNvPr>
                <p14:cNvContentPartPr/>
                <p14:nvPr/>
              </p14:nvContentPartPr>
              <p14:xfrm>
                <a:off x="6741405" y="648476"/>
                <a:ext cx="243720" cy="282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0312200-BEDC-4675-AC93-15BDC6D936C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23765" y="630476"/>
                  <a:ext cx="2793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9488176-51EC-4CE0-B6D1-27DB75B050FF}"/>
                    </a:ext>
                  </a:extLst>
                </p14:cNvPr>
                <p14:cNvContentPartPr/>
                <p14:nvPr/>
              </p14:nvContentPartPr>
              <p14:xfrm>
                <a:off x="7197525" y="542276"/>
                <a:ext cx="282600" cy="445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9488176-51EC-4CE0-B6D1-27DB75B050F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179885" y="524276"/>
                  <a:ext cx="31824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8440933-D1F6-4130-9D4B-4E5FF52D856A}"/>
                    </a:ext>
                  </a:extLst>
                </p14:cNvPr>
                <p14:cNvContentPartPr/>
                <p14:nvPr/>
              </p14:nvContentPartPr>
              <p14:xfrm>
                <a:off x="7635285" y="430316"/>
                <a:ext cx="248400" cy="4629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8440933-D1F6-4130-9D4B-4E5FF52D856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17645" y="412316"/>
                  <a:ext cx="28404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D557D82-A575-46C9-B5A5-10914BDA3FA8}"/>
                    </a:ext>
                  </a:extLst>
                </p14:cNvPr>
                <p14:cNvContentPartPr/>
                <p14:nvPr/>
              </p14:nvContentPartPr>
              <p14:xfrm>
                <a:off x="8002125" y="587996"/>
                <a:ext cx="80280" cy="2372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D557D82-A575-46C9-B5A5-10914BDA3FA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84485" y="569996"/>
                  <a:ext cx="1159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6525D63-E528-4E73-9EC2-963B96D4274A}"/>
                    </a:ext>
                  </a:extLst>
                </p14:cNvPr>
                <p14:cNvContentPartPr/>
                <p14:nvPr/>
              </p14:nvContentPartPr>
              <p14:xfrm>
                <a:off x="7949205" y="695636"/>
                <a:ext cx="203760" cy="32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6525D63-E528-4E73-9EC2-963B96D4274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31205" y="677996"/>
                  <a:ext cx="2394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42B662B-2311-4022-88C5-86FAF1DC334F}"/>
                    </a:ext>
                  </a:extLst>
                </p14:cNvPr>
                <p14:cNvContentPartPr/>
                <p14:nvPr/>
              </p14:nvContentPartPr>
              <p14:xfrm>
                <a:off x="8221365" y="506996"/>
                <a:ext cx="222840" cy="4204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42B662B-2311-4022-88C5-86FAF1DC334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203365" y="488996"/>
                  <a:ext cx="25848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1F050D1-5C51-46BA-9AD6-F956309F691F}"/>
                    </a:ext>
                  </a:extLst>
                </p14:cNvPr>
                <p14:cNvContentPartPr/>
                <p14:nvPr/>
              </p14:nvContentPartPr>
              <p14:xfrm>
                <a:off x="8560485" y="674036"/>
                <a:ext cx="403560" cy="231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1F050D1-5C51-46BA-9AD6-F956309F691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542485" y="656036"/>
                  <a:ext cx="439200" cy="26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50BEDEF6-123B-42FD-AEFD-4461FA73B110}"/>
                  </a:ext>
                </a:extLst>
              </p14:cNvPr>
              <p14:cNvContentPartPr/>
              <p14:nvPr/>
            </p14:nvContentPartPr>
            <p14:xfrm>
              <a:off x="2137005" y="5871356"/>
              <a:ext cx="230040" cy="29412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50BEDEF6-123B-42FD-AEFD-4461FA73B11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119365" y="5853356"/>
                <a:ext cx="26568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AD69D84D-2F98-4D56-A854-6C73DF17C43A}"/>
                  </a:ext>
                </a:extLst>
              </p14:cNvPr>
              <p14:cNvContentPartPr/>
              <p14:nvPr/>
            </p14:nvContentPartPr>
            <p14:xfrm>
              <a:off x="2287125" y="4276196"/>
              <a:ext cx="222120" cy="33084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AD69D84D-2F98-4D56-A854-6C73DF17C43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269485" y="4258556"/>
                <a:ext cx="257760" cy="36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20AFF171-9E99-4470-AF62-87D9189DC970}"/>
              </a:ext>
            </a:extLst>
          </p:cNvPr>
          <p:cNvGrpSpPr/>
          <p:nvPr/>
        </p:nvGrpSpPr>
        <p:grpSpPr>
          <a:xfrm>
            <a:off x="1087965" y="4923836"/>
            <a:ext cx="306360" cy="573480"/>
            <a:chOff x="1087965" y="4923836"/>
            <a:chExt cx="306360" cy="57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F4DC841-72F6-4D99-8C01-EE6216284482}"/>
                    </a:ext>
                  </a:extLst>
                </p14:cNvPr>
                <p14:cNvContentPartPr/>
                <p14:nvPr/>
              </p14:nvContentPartPr>
              <p14:xfrm>
                <a:off x="1087965" y="5213636"/>
                <a:ext cx="182520" cy="2836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F4DC841-72F6-4D99-8C01-EE621628448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69965" y="5195996"/>
                  <a:ext cx="2181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ED42930-55D5-442E-9979-47BFB5D91DD0}"/>
                    </a:ext>
                  </a:extLst>
                </p14:cNvPr>
                <p14:cNvContentPartPr/>
                <p14:nvPr/>
              </p14:nvContentPartPr>
              <p14:xfrm>
                <a:off x="1134405" y="4923836"/>
                <a:ext cx="259920" cy="225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ED42930-55D5-442E-9979-47BFB5D91DD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16765" y="4905836"/>
                  <a:ext cx="295560" cy="26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EA758B40-5113-4BBE-9657-FB4054D7FBAB}"/>
              </a:ext>
            </a:extLst>
          </p:cNvPr>
          <p:cNvGrpSpPr/>
          <p:nvPr/>
        </p:nvGrpSpPr>
        <p:grpSpPr>
          <a:xfrm>
            <a:off x="4478445" y="4804676"/>
            <a:ext cx="1378800" cy="994680"/>
            <a:chOff x="4478445" y="4804676"/>
            <a:chExt cx="1378800" cy="99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B5F6E82-E417-41FA-B03A-7129D0D8D9FF}"/>
                    </a:ext>
                  </a:extLst>
                </p14:cNvPr>
                <p14:cNvContentPartPr/>
                <p14:nvPr/>
              </p14:nvContentPartPr>
              <p14:xfrm>
                <a:off x="4844565" y="5240996"/>
                <a:ext cx="450720" cy="954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B5F6E82-E417-41FA-B03A-7129D0D8D9F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826565" y="5223356"/>
                  <a:ext cx="4863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714FB34-F2A6-4786-B3CD-19523F953FBE}"/>
                    </a:ext>
                  </a:extLst>
                </p14:cNvPr>
                <p14:cNvContentPartPr/>
                <p14:nvPr/>
              </p14:nvContentPartPr>
              <p14:xfrm>
                <a:off x="4904685" y="5216876"/>
                <a:ext cx="408600" cy="54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714FB34-F2A6-4786-B3CD-19523F953FB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87045" y="5199236"/>
                  <a:ext cx="444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2F50924-4FA0-4592-A457-573744BBE27B}"/>
                    </a:ext>
                  </a:extLst>
                </p14:cNvPr>
                <p14:cNvContentPartPr/>
                <p14:nvPr/>
              </p14:nvContentPartPr>
              <p14:xfrm>
                <a:off x="4478445" y="4804676"/>
                <a:ext cx="1378800" cy="9946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2F50924-4FA0-4592-A457-573744BBE27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460805" y="4787036"/>
                  <a:ext cx="1414440" cy="10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02F6020D-9E57-4B54-9E5F-B6E086C72ED9}"/>
              </a:ext>
            </a:extLst>
          </p:cNvPr>
          <p:cNvGrpSpPr/>
          <p:nvPr/>
        </p:nvGrpSpPr>
        <p:grpSpPr>
          <a:xfrm>
            <a:off x="3350565" y="4882796"/>
            <a:ext cx="1528560" cy="610560"/>
            <a:chOff x="3350565" y="4882796"/>
            <a:chExt cx="1528560" cy="61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9A080EC-BA6B-4E61-8B5C-94EE9E7DCEC3}"/>
                    </a:ext>
                  </a:extLst>
                </p14:cNvPr>
                <p14:cNvContentPartPr/>
                <p14:nvPr/>
              </p14:nvContentPartPr>
              <p14:xfrm>
                <a:off x="3350565" y="5203556"/>
                <a:ext cx="213120" cy="2545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9A080EC-BA6B-4E61-8B5C-94EE9E7DCEC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32925" y="5185916"/>
                  <a:ext cx="2487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FF497F1-858A-445E-8A0C-B7B0560FD677}"/>
                    </a:ext>
                  </a:extLst>
                </p14:cNvPr>
                <p14:cNvContentPartPr/>
                <p14:nvPr/>
              </p14:nvContentPartPr>
              <p14:xfrm>
                <a:off x="3415365" y="4882796"/>
                <a:ext cx="227160" cy="2599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FF497F1-858A-445E-8A0C-B7B0560FD67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397365" y="4865156"/>
                  <a:ext cx="2628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8BDE4F7-EBC6-44B2-A676-572680E3C4F2}"/>
                    </a:ext>
                  </a:extLst>
                </p14:cNvPr>
                <p14:cNvContentPartPr/>
                <p14:nvPr/>
              </p14:nvContentPartPr>
              <p14:xfrm>
                <a:off x="3867885" y="5314796"/>
                <a:ext cx="225720" cy="49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8BDE4F7-EBC6-44B2-A676-572680E3C4F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50245" y="5297156"/>
                  <a:ext cx="261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5C1BC76-9FB9-4D2E-982F-6332B030F2F2}"/>
                    </a:ext>
                  </a:extLst>
                </p14:cNvPr>
                <p14:cNvContentPartPr/>
                <p14:nvPr/>
              </p14:nvContentPartPr>
              <p14:xfrm>
                <a:off x="3930885" y="5084756"/>
                <a:ext cx="261720" cy="367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5C1BC76-9FB9-4D2E-982F-6332B030F2F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12885" y="5067116"/>
                  <a:ext cx="297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B44A851-0A93-4DB5-8AC3-7C3695ABE6AC}"/>
                    </a:ext>
                  </a:extLst>
                </p14:cNvPr>
                <p14:cNvContentPartPr/>
                <p14:nvPr/>
              </p14:nvContentPartPr>
              <p14:xfrm>
                <a:off x="4478085" y="5190956"/>
                <a:ext cx="401040" cy="182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B44A851-0A93-4DB5-8AC3-7C3695ABE6A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60085" y="5173316"/>
                  <a:ext cx="4366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E4B02B5-CD83-4300-8B33-02BFCD0D6332}"/>
                    </a:ext>
                  </a:extLst>
                </p14:cNvPr>
                <p14:cNvContentPartPr/>
                <p14:nvPr/>
              </p14:nvContentPartPr>
              <p14:xfrm>
                <a:off x="4498605" y="5293556"/>
                <a:ext cx="379800" cy="1998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E4B02B5-CD83-4300-8B33-02BFCD0D633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80965" y="5275556"/>
                  <a:ext cx="4154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EF61499-EB4C-40F8-97B3-169109AD358D}"/>
                    </a:ext>
                  </a:extLst>
                </p14:cNvPr>
                <p14:cNvContentPartPr/>
                <p14:nvPr/>
              </p14:nvContentPartPr>
              <p14:xfrm>
                <a:off x="4538565" y="5117516"/>
                <a:ext cx="150840" cy="1522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EF61499-EB4C-40F8-97B3-169109AD358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520565" y="5099876"/>
                  <a:ext cx="186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6A219C1-D862-41A1-B007-7F1C15EF294F}"/>
                    </a:ext>
                  </a:extLst>
                </p14:cNvPr>
                <p14:cNvContentPartPr/>
                <p14:nvPr/>
              </p14:nvContentPartPr>
              <p14:xfrm>
                <a:off x="4684005" y="5143436"/>
                <a:ext cx="114480" cy="975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6A219C1-D862-41A1-B007-7F1C15EF294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66365" y="5125796"/>
                  <a:ext cx="15012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9EEE46C7-3313-40F5-8EFA-8CA71BCD61FF}"/>
                  </a:ext>
                </a:extLst>
              </p14:cNvPr>
              <p14:cNvContentPartPr/>
              <p14:nvPr/>
            </p14:nvContentPartPr>
            <p14:xfrm>
              <a:off x="4687605" y="4951196"/>
              <a:ext cx="870840" cy="59292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9EEE46C7-3313-40F5-8EFA-8CA71BCD61F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669965" y="4933196"/>
                <a:ext cx="906480" cy="62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3227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B315A9-69D5-4E22-9F3F-5BFA66B663A7}"/>
              </a:ext>
            </a:extLst>
          </p:cNvPr>
          <p:cNvSpPr txBox="1"/>
          <p:nvPr/>
        </p:nvSpPr>
        <p:spPr>
          <a:xfrm flipH="1">
            <a:off x="390670" y="390450"/>
            <a:ext cx="8216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Classification of rational tangles is simpler: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1CE0C5-0FDC-4E58-8584-146A281EA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358" y="1023407"/>
            <a:ext cx="6333284" cy="560462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7443FF9-54A9-43B2-8F79-9D0DAACA2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42" y="0"/>
            <a:ext cx="1356083" cy="19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499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surgery4bP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8739"/>
            <a:ext cx="7924800" cy="65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29214C9-A846-48FC-8417-7B3AFEB89855}"/>
              </a:ext>
            </a:extLst>
          </p:cNvPr>
          <p:cNvGrpSpPr/>
          <p:nvPr/>
        </p:nvGrpSpPr>
        <p:grpSpPr>
          <a:xfrm>
            <a:off x="6470325" y="3482396"/>
            <a:ext cx="686160" cy="1209600"/>
            <a:chOff x="6470325" y="3482396"/>
            <a:chExt cx="686160" cy="12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40681B6-304A-4BB2-ADEF-6BB612A769B2}"/>
                    </a:ext>
                  </a:extLst>
                </p14:cNvPr>
                <p14:cNvContentPartPr/>
                <p14:nvPr/>
              </p14:nvContentPartPr>
              <p14:xfrm>
                <a:off x="6979005" y="3482396"/>
                <a:ext cx="177480" cy="34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40681B6-304A-4BB2-ADEF-6BB612A769B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961365" y="3464396"/>
                  <a:ext cx="2131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E265C5F-5E03-46E4-92CA-72568A76BCB8}"/>
                    </a:ext>
                  </a:extLst>
                </p14:cNvPr>
                <p14:cNvContentPartPr/>
                <p14:nvPr/>
              </p14:nvContentPartPr>
              <p14:xfrm>
                <a:off x="6480765" y="4683356"/>
                <a:ext cx="111240" cy="8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E265C5F-5E03-46E4-92CA-72568A76BCB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63125" y="4665716"/>
                  <a:ext cx="146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089DDD1-DD3F-4325-AE58-EF52EE95F697}"/>
                    </a:ext>
                  </a:extLst>
                </p14:cNvPr>
                <p14:cNvContentPartPr/>
                <p14:nvPr/>
              </p14:nvContentPartPr>
              <p14:xfrm>
                <a:off x="6470325" y="3553676"/>
                <a:ext cx="644400" cy="1099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089DDD1-DD3F-4325-AE58-EF52EE95F69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52685" y="3536036"/>
                  <a:ext cx="680040" cy="11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E52209-FC65-418B-9753-79764D1B291A}"/>
              </a:ext>
            </a:extLst>
          </p:cNvPr>
          <p:cNvGrpSpPr/>
          <p:nvPr/>
        </p:nvGrpSpPr>
        <p:grpSpPr>
          <a:xfrm>
            <a:off x="4431285" y="3536036"/>
            <a:ext cx="705600" cy="1169280"/>
            <a:chOff x="4431285" y="3536036"/>
            <a:chExt cx="705600" cy="11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45F7720-BAA4-463A-BAEC-59BE468D352D}"/>
                    </a:ext>
                  </a:extLst>
                </p14:cNvPr>
                <p14:cNvContentPartPr/>
                <p14:nvPr/>
              </p14:nvContentPartPr>
              <p14:xfrm>
                <a:off x="4898925" y="3536036"/>
                <a:ext cx="237960" cy="36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45F7720-BAA4-463A-BAEC-59BE468D352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81285" y="3518036"/>
                  <a:ext cx="273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D6EB17E-BD07-45E1-9DB3-1A9FE3D50831}"/>
                    </a:ext>
                  </a:extLst>
                </p14:cNvPr>
                <p14:cNvContentPartPr/>
                <p14:nvPr/>
              </p14:nvContentPartPr>
              <p14:xfrm>
                <a:off x="4431285" y="3639716"/>
                <a:ext cx="669240" cy="1065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D6EB17E-BD07-45E1-9DB3-1A9FE3D5083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13645" y="3621716"/>
                  <a:ext cx="704880" cy="11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74624DD-93DD-4D3A-97B0-B050C9D71C5C}"/>
                    </a:ext>
                  </a:extLst>
                </p14:cNvPr>
                <p14:cNvContentPartPr/>
                <p14:nvPr/>
              </p14:nvContentPartPr>
              <p14:xfrm>
                <a:off x="4448205" y="4651676"/>
                <a:ext cx="184320" cy="36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74624DD-93DD-4D3A-97B0-B050C9D71C5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30205" y="4634036"/>
                  <a:ext cx="21996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72C231-A8DD-4A7D-A93B-92382774C58C}"/>
              </a:ext>
            </a:extLst>
          </p:cNvPr>
          <p:cNvGrpSpPr/>
          <p:nvPr/>
        </p:nvGrpSpPr>
        <p:grpSpPr>
          <a:xfrm>
            <a:off x="4075605" y="5372396"/>
            <a:ext cx="575640" cy="637920"/>
            <a:chOff x="4075605" y="5372396"/>
            <a:chExt cx="575640" cy="63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F5327B2-0A78-4C7E-9DC4-752889B0F1FC}"/>
                    </a:ext>
                  </a:extLst>
                </p14:cNvPr>
                <p14:cNvContentPartPr/>
                <p14:nvPr/>
              </p14:nvContentPartPr>
              <p14:xfrm>
                <a:off x="4343085" y="5588756"/>
                <a:ext cx="290880" cy="25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F5327B2-0A78-4C7E-9DC4-752889B0F1F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25445" y="5570756"/>
                  <a:ext cx="326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D7DBCC7-AE49-4745-8C64-02D53F408CF7}"/>
                    </a:ext>
                  </a:extLst>
                </p14:cNvPr>
                <p14:cNvContentPartPr/>
                <p14:nvPr/>
              </p14:nvContentPartPr>
              <p14:xfrm>
                <a:off x="4086045" y="5967116"/>
                <a:ext cx="215280" cy="18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D7DBCC7-AE49-4745-8C64-02D53F408C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68045" y="5949116"/>
                  <a:ext cx="250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E23B3B0-10A4-44FD-9026-9240DE9AB4D4}"/>
                    </a:ext>
                  </a:extLst>
                </p14:cNvPr>
                <p14:cNvContentPartPr/>
                <p14:nvPr/>
              </p14:nvContentPartPr>
              <p14:xfrm>
                <a:off x="4075605" y="5372396"/>
                <a:ext cx="395640" cy="637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E23B3B0-10A4-44FD-9026-9240DE9AB4D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57965" y="5354396"/>
                  <a:ext cx="43128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AB3BE54-089D-4BAC-A33D-426E6AEC6F6F}"/>
                    </a:ext>
                  </a:extLst>
                </p14:cNvPr>
                <p14:cNvContentPartPr/>
                <p14:nvPr/>
              </p14:nvContentPartPr>
              <p14:xfrm>
                <a:off x="4561245" y="5411636"/>
                <a:ext cx="7920" cy="1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AB3BE54-089D-4BAC-A33D-426E6AEC6F6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43245" y="5393996"/>
                  <a:ext cx="43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6602BCC-562B-46F2-8431-3A302BB08DE3}"/>
                    </a:ext>
                  </a:extLst>
                </p14:cNvPr>
                <p14:cNvContentPartPr/>
                <p14:nvPr/>
              </p14:nvContentPartPr>
              <p14:xfrm>
                <a:off x="4605525" y="5459516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6602BCC-562B-46F2-8431-3A302BB08DE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87525" y="5441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E0480B5-8C9A-447B-8842-0165603D5944}"/>
                    </a:ext>
                  </a:extLst>
                </p14:cNvPr>
                <p14:cNvContentPartPr/>
                <p14:nvPr/>
              </p14:nvContentPartPr>
              <p14:xfrm>
                <a:off x="4641885" y="5569316"/>
                <a:ext cx="1440" cy="6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E0480B5-8C9A-447B-8842-0165603D594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623885" y="5551316"/>
                  <a:ext cx="37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39ED046-B602-42E0-AEC1-36DB41D08C1D}"/>
                    </a:ext>
                  </a:extLst>
                </p14:cNvPr>
                <p14:cNvContentPartPr/>
                <p14:nvPr/>
              </p14:nvContentPartPr>
              <p14:xfrm>
                <a:off x="4633605" y="5567876"/>
                <a:ext cx="17640" cy="29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39ED046-B602-42E0-AEC1-36DB41D08C1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15965" y="5550236"/>
                  <a:ext cx="53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C0691D4-F2B5-4381-8C9B-3161745CEF86}"/>
                    </a:ext>
                  </a:extLst>
                </p14:cNvPr>
                <p14:cNvContentPartPr/>
                <p14:nvPr/>
              </p14:nvContentPartPr>
              <p14:xfrm>
                <a:off x="4613445" y="5574356"/>
                <a:ext cx="5040" cy="9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C0691D4-F2B5-4381-8C9B-3161745CEF8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95805" y="5556716"/>
                  <a:ext cx="40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7CD08C1-2A65-4FBF-9870-74169AF79906}"/>
                    </a:ext>
                  </a:extLst>
                </p14:cNvPr>
                <p14:cNvContentPartPr/>
                <p14:nvPr/>
              </p14:nvContentPartPr>
              <p14:xfrm>
                <a:off x="4558365" y="5479676"/>
                <a:ext cx="54720" cy="91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7CD08C1-2A65-4FBF-9870-74169AF7990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40365" y="5462036"/>
                  <a:ext cx="90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D3A70B0-309C-46DF-9FF3-CC99E5E08B72}"/>
                    </a:ext>
                  </a:extLst>
                </p14:cNvPr>
                <p14:cNvContentPartPr/>
                <p14:nvPr/>
              </p14:nvContentPartPr>
              <p14:xfrm>
                <a:off x="4477365" y="5392556"/>
                <a:ext cx="11160" cy="7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D3A70B0-309C-46DF-9FF3-CC99E5E08B7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459725" y="5374916"/>
                  <a:ext cx="46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E5CCDFC-F5FE-4006-8FAB-488A9E8B26AF}"/>
                    </a:ext>
                  </a:extLst>
                </p14:cNvPr>
                <p14:cNvContentPartPr/>
                <p14:nvPr/>
              </p14:nvContentPartPr>
              <p14:xfrm>
                <a:off x="4457925" y="5383916"/>
                <a:ext cx="6120" cy="2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E5CCDFC-F5FE-4006-8FAB-488A9E8B26A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439925" y="5366276"/>
                  <a:ext cx="4176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8F732FE-F675-416F-BC81-278BD04C7982}"/>
                  </a:ext>
                </a:extLst>
              </p14:cNvPr>
              <p14:cNvContentPartPr/>
              <p14:nvPr/>
            </p14:nvContentPartPr>
            <p14:xfrm>
              <a:off x="1893285" y="5658236"/>
              <a:ext cx="35280" cy="419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8F732FE-F675-416F-BC81-278BD04C798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875285" y="5640236"/>
                <a:ext cx="70920" cy="45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11BE64BE-3E91-43CB-9B67-1BB19EEF6DB9}"/>
              </a:ext>
            </a:extLst>
          </p:cNvPr>
          <p:cNvGrpSpPr/>
          <p:nvPr/>
        </p:nvGrpSpPr>
        <p:grpSpPr>
          <a:xfrm>
            <a:off x="1880325" y="5288876"/>
            <a:ext cx="902880" cy="531360"/>
            <a:chOff x="1880325" y="5288876"/>
            <a:chExt cx="902880" cy="53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B15C8E5-071E-46A3-899C-CA04E60B102A}"/>
                    </a:ext>
                  </a:extLst>
                </p14:cNvPr>
                <p14:cNvContentPartPr/>
                <p14:nvPr/>
              </p14:nvContentPartPr>
              <p14:xfrm>
                <a:off x="1880325" y="5288876"/>
                <a:ext cx="825480" cy="358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B15C8E5-071E-46A3-899C-CA04E60B102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862685" y="5271236"/>
                  <a:ext cx="8611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176AA3F-5B73-4D53-8935-0F9FEA6377C1}"/>
                    </a:ext>
                  </a:extLst>
                </p14:cNvPr>
                <p14:cNvContentPartPr/>
                <p14:nvPr/>
              </p14:nvContentPartPr>
              <p14:xfrm>
                <a:off x="2695725" y="5310116"/>
                <a:ext cx="87480" cy="510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176AA3F-5B73-4D53-8935-0F9FEA6377C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77725" y="5292476"/>
                  <a:ext cx="123120" cy="54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E106611-7EB6-42C0-9D95-EACF29863F72}"/>
              </a:ext>
            </a:extLst>
          </p:cNvPr>
          <p:cNvGrpSpPr/>
          <p:nvPr/>
        </p:nvGrpSpPr>
        <p:grpSpPr>
          <a:xfrm>
            <a:off x="922725" y="3312116"/>
            <a:ext cx="1549440" cy="790920"/>
            <a:chOff x="922725" y="3312116"/>
            <a:chExt cx="1549440" cy="79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F9B57C6-3229-40F7-A8B1-FDF3D77D347A}"/>
                    </a:ext>
                  </a:extLst>
                </p14:cNvPr>
                <p14:cNvContentPartPr/>
                <p14:nvPr/>
              </p14:nvContentPartPr>
              <p14:xfrm>
                <a:off x="952245" y="3627116"/>
                <a:ext cx="84600" cy="436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F9B57C6-3229-40F7-A8B1-FDF3D77D347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4605" y="3609116"/>
                  <a:ext cx="12024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4D3F37A-BD26-4490-B485-F67C5498DC65}"/>
                    </a:ext>
                  </a:extLst>
                </p14:cNvPr>
                <p14:cNvContentPartPr/>
                <p14:nvPr/>
              </p14:nvContentPartPr>
              <p14:xfrm>
                <a:off x="922725" y="3601556"/>
                <a:ext cx="103320" cy="501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4D3F37A-BD26-4490-B485-F67C5498DC6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05085" y="3583916"/>
                  <a:ext cx="13896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5256A36-1473-4014-A241-FABB512B5FB2}"/>
                    </a:ext>
                  </a:extLst>
                </p14:cNvPr>
                <p14:cNvContentPartPr/>
                <p14:nvPr/>
              </p14:nvContentPartPr>
              <p14:xfrm>
                <a:off x="937485" y="3312116"/>
                <a:ext cx="1465920" cy="291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5256A36-1473-4014-A241-FABB512B5FB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19845" y="3294476"/>
                  <a:ext cx="15015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7B26CFF-BE8A-4B0A-952A-E49F2CE348B8}"/>
                    </a:ext>
                  </a:extLst>
                </p14:cNvPr>
                <p14:cNvContentPartPr/>
                <p14:nvPr/>
              </p14:nvContentPartPr>
              <p14:xfrm>
                <a:off x="2430765" y="3602636"/>
                <a:ext cx="41400" cy="494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7B26CFF-BE8A-4B0A-952A-E49F2CE348B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412765" y="3584996"/>
                  <a:ext cx="77040" cy="52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460A9CD-4AA6-4AC9-9E13-48AF683AD620}"/>
              </a:ext>
            </a:extLst>
          </p:cNvPr>
          <p:cNvGrpSpPr/>
          <p:nvPr/>
        </p:nvGrpSpPr>
        <p:grpSpPr>
          <a:xfrm>
            <a:off x="6095925" y="241676"/>
            <a:ext cx="1528200" cy="876960"/>
            <a:chOff x="6095925" y="241676"/>
            <a:chExt cx="1528200" cy="87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8E69AF8-1606-422E-8EA1-CF10A3490D56}"/>
                    </a:ext>
                  </a:extLst>
                </p14:cNvPr>
                <p14:cNvContentPartPr/>
                <p14:nvPr/>
              </p14:nvContentPartPr>
              <p14:xfrm>
                <a:off x="6103125" y="486836"/>
                <a:ext cx="56160" cy="631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8E69AF8-1606-422E-8EA1-CF10A3490D5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85485" y="468836"/>
                  <a:ext cx="91800" cy="66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4EC50BA-A792-41C3-962D-7ACB0054C2E9}"/>
                    </a:ext>
                  </a:extLst>
                </p14:cNvPr>
                <p14:cNvContentPartPr/>
                <p14:nvPr/>
              </p14:nvContentPartPr>
              <p14:xfrm>
                <a:off x="6095925" y="241676"/>
                <a:ext cx="1528200" cy="477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4EC50BA-A792-41C3-962D-7ACB0054C2E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078285" y="224036"/>
                  <a:ext cx="156384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AF195AA-FDF6-4539-9524-B39A0ABF0F7B}"/>
                    </a:ext>
                  </a:extLst>
                </p14:cNvPr>
                <p14:cNvContentPartPr/>
                <p14:nvPr/>
              </p14:nvContentPartPr>
              <p14:xfrm>
                <a:off x="7524765" y="666476"/>
                <a:ext cx="78120" cy="444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AF195AA-FDF6-4539-9524-B39A0ABF0F7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506765" y="648476"/>
                  <a:ext cx="11376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FBBEFC9-6C98-4769-8451-D56F8A73A6CF}"/>
                    </a:ext>
                  </a:extLst>
                </p14:cNvPr>
                <p14:cNvContentPartPr/>
                <p14:nvPr/>
              </p14:nvContentPartPr>
              <p14:xfrm>
                <a:off x="7292925" y="452276"/>
                <a:ext cx="316440" cy="219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FBBEFC9-6C98-4769-8451-D56F8A73A6C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274925" y="434636"/>
                  <a:ext cx="352080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883235D-0283-4F5C-BCC0-1FB44CC8017C}"/>
              </a:ext>
            </a:extLst>
          </p:cNvPr>
          <p:cNvGrpSpPr/>
          <p:nvPr/>
        </p:nvGrpSpPr>
        <p:grpSpPr>
          <a:xfrm>
            <a:off x="1808685" y="160316"/>
            <a:ext cx="2685960" cy="2513520"/>
            <a:chOff x="1808685" y="160316"/>
            <a:chExt cx="2685960" cy="251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84CAF97-F736-454B-8890-4FA44BAFABE6}"/>
                    </a:ext>
                  </a:extLst>
                </p14:cNvPr>
                <p14:cNvContentPartPr/>
                <p14:nvPr/>
              </p14:nvContentPartPr>
              <p14:xfrm>
                <a:off x="1808685" y="160316"/>
                <a:ext cx="2390040" cy="2384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84CAF97-F736-454B-8890-4FA44BAFABE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790685" y="142316"/>
                  <a:ext cx="2425680" cy="24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51F56FC-2CCC-4FBD-8D1A-18D94F41DF24}"/>
                    </a:ext>
                  </a:extLst>
                </p14:cNvPr>
                <p14:cNvContentPartPr/>
                <p14:nvPr/>
              </p14:nvContentPartPr>
              <p14:xfrm>
                <a:off x="1816245" y="631916"/>
                <a:ext cx="2678400" cy="2041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51F56FC-2CCC-4FBD-8D1A-18D94F41DF2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798245" y="613916"/>
                  <a:ext cx="2714040" cy="207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53D99A2-D88E-4B0D-8904-D31D7E413887}"/>
                  </a:ext>
                </a:extLst>
              </p14:cNvPr>
              <p14:cNvContentPartPr/>
              <p14:nvPr/>
            </p14:nvContentPartPr>
            <p14:xfrm>
              <a:off x="7601445" y="2129516"/>
              <a:ext cx="14760" cy="136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53D99A2-D88E-4B0D-8904-D31D7E41388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83445" y="2111516"/>
                <a:ext cx="5040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966" name="Group 40965">
            <a:extLst>
              <a:ext uri="{FF2B5EF4-FFF2-40B4-BE49-F238E27FC236}">
                <a16:creationId xmlns:a16="http://schemas.microsoft.com/office/drawing/2014/main" id="{2696EA05-0119-4CB5-8859-9E806FBC35E7}"/>
              </a:ext>
            </a:extLst>
          </p:cNvPr>
          <p:cNvGrpSpPr/>
          <p:nvPr/>
        </p:nvGrpSpPr>
        <p:grpSpPr>
          <a:xfrm>
            <a:off x="5128605" y="2019356"/>
            <a:ext cx="738360" cy="1010880"/>
            <a:chOff x="5128605" y="2019356"/>
            <a:chExt cx="738360" cy="101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960" name="Ink 40959">
                  <a:extLst>
                    <a:ext uri="{FF2B5EF4-FFF2-40B4-BE49-F238E27FC236}">
                      <a16:creationId xmlns:a16="http://schemas.microsoft.com/office/drawing/2014/main" id="{F7953C6D-F988-4AB4-8605-E8763832EA60}"/>
                    </a:ext>
                  </a:extLst>
                </p14:cNvPr>
                <p14:cNvContentPartPr/>
                <p14:nvPr/>
              </p14:nvContentPartPr>
              <p14:xfrm>
                <a:off x="5138325" y="2019356"/>
                <a:ext cx="728640" cy="950760"/>
              </p14:xfrm>
            </p:contentPart>
          </mc:Choice>
          <mc:Fallback xmlns="">
            <p:pic>
              <p:nvPicPr>
                <p:cNvPr id="40960" name="Ink 40959">
                  <a:extLst>
                    <a:ext uri="{FF2B5EF4-FFF2-40B4-BE49-F238E27FC236}">
                      <a16:creationId xmlns:a16="http://schemas.microsoft.com/office/drawing/2014/main" id="{F7953C6D-F988-4AB4-8605-E8763832EA6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20685" y="2001356"/>
                  <a:ext cx="764280" cy="9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961" name="Ink 40960">
                  <a:extLst>
                    <a:ext uri="{FF2B5EF4-FFF2-40B4-BE49-F238E27FC236}">
                      <a16:creationId xmlns:a16="http://schemas.microsoft.com/office/drawing/2014/main" id="{39EA6B0F-0888-4DED-AB61-D30AC332FE7F}"/>
                    </a:ext>
                  </a:extLst>
                </p14:cNvPr>
                <p14:cNvContentPartPr/>
                <p14:nvPr/>
              </p14:nvContentPartPr>
              <p14:xfrm>
                <a:off x="5128605" y="2673836"/>
                <a:ext cx="195480" cy="356400"/>
              </p14:xfrm>
            </p:contentPart>
          </mc:Choice>
          <mc:Fallback xmlns="">
            <p:pic>
              <p:nvPicPr>
                <p:cNvPr id="40961" name="Ink 40960">
                  <a:extLst>
                    <a:ext uri="{FF2B5EF4-FFF2-40B4-BE49-F238E27FC236}">
                      <a16:creationId xmlns:a16="http://schemas.microsoft.com/office/drawing/2014/main" id="{39EA6B0F-0888-4DED-AB61-D30AC332FE7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110605" y="2655836"/>
                  <a:ext cx="2311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964" name="Ink 40963">
                  <a:extLst>
                    <a:ext uri="{FF2B5EF4-FFF2-40B4-BE49-F238E27FC236}">
                      <a16:creationId xmlns:a16="http://schemas.microsoft.com/office/drawing/2014/main" id="{3EB48296-06CE-4A54-AEF1-E95CC9BCD071}"/>
                    </a:ext>
                  </a:extLst>
                </p14:cNvPr>
                <p14:cNvContentPartPr/>
                <p14:nvPr/>
              </p14:nvContentPartPr>
              <p14:xfrm>
                <a:off x="5229765" y="2251196"/>
                <a:ext cx="39960" cy="198720"/>
              </p14:xfrm>
            </p:contentPart>
          </mc:Choice>
          <mc:Fallback xmlns="">
            <p:pic>
              <p:nvPicPr>
                <p:cNvPr id="40964" name="Ink 40963">
                  <a:extLst>
                    <a:ext uri="{FF2B5EF4-FFF2-40B4-BE49-F238E27FC236}">
                      <a16:creationId xmlns:a16="http://schemas.microsoft.com/office/drawing/2014/main" id="{3EB48296-06CE-4A54-AEF1-E95CC9BCD07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211765" y="2233196"/>
                  <a:ext cx="756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965" name="Ink 40964">
                  <a:extLst>
                    <a:ext uri="{FF2B5EF4-FFF2-40B4-BE49-F238E27FC236}">
                      <a16:creationId xmlns:a16="http://schemas.microsoft.com/office/drawing/2014/main" id="{7C2EBBA1-5228-4FEB-8DA5-8AB06F9F741B}"/>
                    </a:ext>
                  </a:extLst>
                </p14:cNvPr>
                <p14:cNvContentPartPr/>
                <p14:nvPr/>
              </p14:nvContentPartPr>
              <p14:xfrm>
                <a:off x="5173965" y="2140676"/>
                <a:ext cx="164520" cy="181440"/>
              </p14:xfrm>
            </p:contentPart>
          </mc:Choice>
          <mc:Fallback xmlns="">
            <p:pic>
              <p:nvPicPr>
                <p:cNvPr id="40965" name="Ink 40964">
                  <a:extLst>
                    <a:ext uri="{FF2B5EF4-FFF2-40B4-BE49-F238E27FC236}">
                      <a16:creationId xmlns:a16="http://schemas.microsoft.com/office/drawing/2014/main" id="{7C2EBBA1-5228-4FEB-8DA5-8AB06F9F741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156325" y="2122676"/>
                  <a:ext cx="20016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00" name="Group 40999">
            <a:extLst>
              <a:ext uri="{FF2B5EF4-FFF2-40B4-BE49-F238E27FC236}">
                <a16:creationId xmlns:a16="http://schemas.microsoft.com/office/drawing/2014/main" id="{CE30865D-8A4C-4BDC-A95D-77A6A0772D9B}"/>
              </a:ext>
            </a:extLst>
          </p:cNvPr>
          <p:cNvGrpSpPr/>
          <p:nvPr/>
        </p:nvGrpSpPr>
        <p:grpSpPr>
          <a:xfrm>
            <a:off x="5995125" y="1851236"/>
            <a:ext cx="2300040" cy="1361520"/>
            <a:chOff x="5995125" y="1851236"/>
            <a:chExt cx="2300040" cy="13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0967" name="Ink 40966">
                  <a:extLst>
                    <a:ext uri="{FF2B5EF4-FFF2-40B4-BE49-F238E27FC236}">
                      <a16:creationId xmlns:a16="http://schemas.microsoft.com/office/drawing/2014/main" id="{A0746C63-DB80-4528-9F84-EA37DACD0410}"/>
                    </a:ext>
                  </a:extLst>
                </p14:cNvPr>
                <p14:cNvContentPartPr/>
                <p14:nvPr/>
              </p14:nvContentPartPr>
              <p14:xfrm>
                <a:off x="6213645" y="2497076"/>
                <a:ext cx="162000" cy="160920"/>
              </p14:xfrm>
            </p:contentPart>
          </mc:Choice>
          <mc:Fallback xmlns="">
            <p:pic>
              <p:nvPicPr>
                <p:cNvPr id="40967" name="Ink 40966">
                  <a:extLst>
                    <a:ext uri="{FF2B5EF4-FFF2-40B4-BE49-F238E27FC236}">
                      <a16:creationId xmlns:a16="http://schemas.microsoft.com/office/drawing/2014/main" id="{A0746C63-DB80-4528-9F84-EA37DACD041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195645" y="2479436"/>
                  <a:ext cx="1976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0968" name="Ink 40967">
                  <a:extLst>
                    <a:ext uri="{FF2B5EF4-FFF2-40B4-BE49-F238E27FC236}">
                      <a16:creationId xmlns:a16="http://schemas.microsoft.com/office/drawing/2014/main" id="{E9E48D67-B541-4030-898A-01A6B0D80124}"/>
                    </a:ext>
                  </a:extLst>
                </p14:cNvPr>
                <p14:cNvContentPartPr/>
                <p14:nvPr/>
              </p14:nvContentPartPr>
              <p14:xfrm>
                <a:off x="6558885" y="2280356"/>
                <a:ext cx="20520" cy="302400"/>
              </p14:xfrm>
            </p:contentPart>
          </mc:Choice>
          <mc:Fallback xmlns="">
            <p:pic>
              <p:nvPicPr>
                <p:cNvPr id="40968" name="Ink 40967">
                  <a:extLst>
                    <a:ext uri="{FF2B5EF4-FFF2-40B4-BE49-F238E27FC236}">
                      <a16:creationId xmlns:a16="http://schemas.microsoft.com/office/drawing/2014/main" id="{E9E48D67-B541-4030-898A-01A6B0D8012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540885" y="2262716"/>
                  <a:ext cx="561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0969" name="Ink 40968">
                  <a:extLst>
                    <a:ext uri="{FF2B5EF4-FFF2-40B4-BE49-F238E27FC236}">
                      <a16:creationId xmlns:a16="http://schemas.microsoft.com/office/drawing/2014/main" id="{1AFA6FD0-1C6B-42C2-9BB7-E00F936C3850}"/>
                    </a:ext>
                  </a:extLst>
                </p14:cNvPr>
                <p14:cNvContentPartPr/>
                <p14:nvPr/>
              </p14:nvContentPartPr>
              <p14:xfrm>
                <a:off x="6652125" y="2425076"/>
                <a:ext cx="113760" cy="99360"/>
              </p14:xfrm>
            </p:contentPart>
          </mc:Choice>
          <mc:Fallback xmlns="">
            <p:pic>
              <p:nvPicPr>
                <p:cNvPr id="40969" name="Ink 40968">
                  <a:extLst>
                    <a:ext uri="{FF2B5EF4-FFF2-40B4-BE49-F238E27FC236}">
                      <a16:creationId xmlns:a16="http://schemas.microsoft.com/office/drawing/2014/main" id="{1AFA6FD0-1C6B-42C2-9BB7-E00F936C385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634485" y="2407436"/>
                  <a:ext cx="149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0970" name="Ink 40969">
                  <a:extLst>
                    <a:ext uri="{FF2B5EF4-FFF2-40B4-BE49-F238E27FC236}">
                      <a16:creationId xmlns:a16="http://schemas.microsoft.com/office/drawing/2014/main" id="{178CCD45-7D84-4A51-B1E4-E64F31E2C473}"/>
                    </a:ext>
                  </a:extLst>
                </p14:cNvPr>
                <p14:cNvContentPartPr/>
                <p14:nvPr/>
              </p14:nvContentPartPr>
              <p14:xfrm>
                <a:off x="6872445" y="2329316"/>
                <a:ext cx="76320" cy="164160"/>
              </p14:xfrm>
            </p:contentPart>
          </mc:Choice>
          <mc:Fallback xmlns="">
            <p:pic>
              <p:nvPicPr>
                <p:cNvPr id="40970" name="Ink 40969">
                  <a:extLst>
                    <a:ext uri="{FF2B5EF4-FFF2-40B4-BE49-F238E27FC236}">
                      <a16:creationId xmlns:a16="http://schemas.microsoft.com/office/drawing/2014/main" id="{178CCD45-7D84-4A51-B1E4-E64F31E2C47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854445" y="2311316"/>
                  <a:ext cx="111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0971" name="Ink 40970">
                  <a:extLst>
                    <a:ext uri="{FF2B5EF4-FFF2-40B4-BE49-F238E27FC236}">
                      <a16:creationId xmlns:a16="http://schemas.microsoft.com/office/drawing/2014/main" id="{476D888D-3DBC-46D7-B8E4-D47DFA8106C1}"/>
                    </a:ext>
                  </a:extLst>
                </p14:cNvPr>
                <p14:cNvContentPartPr/>
                <p14:nvPr/>
              </p14:nvContentPartPr>
              <p14:xfrm>
                <a:off x="7081245" y="2252636"/>
                <a:ext cx="107640" cy="158760"/>
              </p14:xfrm>
            </p:contentPart>
          </mc:Choice>
          <mc:Fallback xmlns="">
            <p:pic>
              <p:nvPicPr>
                <p:cNvPr id="40971" name="Ink 40970">
                  <a:extLst>
                    <a:ext uri="{FF2B5EF4-FFF2-40B4-BE49-F238E27FC236}">
                      <a16:creationId xmlns:a16="http://schemas.microsoft.com/office/drawing/2014/main" id="{476D888D-3DBC-46D7-B8E4-D47DFA8106C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063605" y="2234996"/>
                  <a:ext cx="143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0972" name="Ink 40971">
                  <a:extLst>
                    <a:ext uri="{FF2B5EF4-FFF2-40B4-BE49-F238E27FC236}">
                      <a16:creationId xmlns:a16="http://schemas.microsoft.com/office/drawing/2014/main" id="{89F9A17B-9E57-4C38-B5C5-C920CF384033}"/>
                    </a:ext>
                  </a:extLst>
                </p14:cNvPr>
                <p14:cNvContentPartPr/>
                <p14:nvPr/>
              </p14:nvContentPartPr>
              <p14:xfrm>
                <a:off x="7278885" y="2260196"/>
                <a:ext cx="14040" cy="110520"/>
              </p14:xfrm>
            </p:contentPart>
          </mc:Choice>
          <mc:Fallback xmlns="">
            <p:pic>
              <p:nvPicPr>
                <p:cNvPr id="40972" name="Ink 40971">
                  <a:extLst>
                    <a:ext uri="{FF2B5EF4-FFF2-40B4-BE49-F238E27FC236}">
                      <a16:creationId xmlns:a16="http://schemas.microsoft.com/office/drawing/2014/main" id="{89F9A17B-9E57-4C38-B5C5-C920CF38403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261245" y="2242556"/>
                  <a:ext cx="49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0973" name="Ink 40972">
                  <a:extLst>
                    <a:ext uri="{FF2B5EF4-FFF2-40B4-BE49-F238E27FC236}">
                      <a16:creationId xmlns:a16="http://schemas.microsoft.com/office/drawing/2014/main" id="{162E5EB0-6DD7-4F40-9F34-7367C95BD7D9}"/>
                    </a:ext>
                  </a:extLst>
                </p14:cNvPr>
                <p14:cNvContentPartPr/>
                <p14:nvPr/>
              </p14:nvContentPartPr>
              <p14:xfrm>
                <a:off x="7488405" y="2031596"/>
                <a:ext cx="189000" cy="255600"/>
              </p14:xfrm>
            </p:contentPart>
          </mc:Choice>
          <mc:Fallback xmlns="">
            <p:pic>
              <p:nvPicPr>
                <p:cNvPr id="40973" name="Ink 40972">
                  <a:extLst>
                    <a:ext uri="{FF2B5EF4-FFF2-40B4-BE49-F238E27FC236}">
                      <a16:creationId xmlns:a16="http://schemas.microsoft.com/office/drawing/2014/main" id="{162E5EB0-6DD7-4F40-9F34-7367C95BD7D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70405" y="2013956"/>
                  <a:ext cx="2246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0974" name="Ink 40973">
                  <a:extLst>
                    <a:ext uri="{FF2B5EF4-FFF2-40B4-BE49-F238E27FC236}">
                      <a16:creationId xmlns:a16="http://schemas.microsoft.com/office/drawing/2014/main" id="{88BF215C-C109-481C-AB69-006C2B16D9D7}"/>
                    </a:ext>
                  </a:extLst>
                </p14:cNvPr>
                <p14:cNvContentPartPr/>
                <p14:nvPr/>
              </p14:nvContentPartPr>
              <p14:xfrm>
                <a:off x="7416765" y="2199716"/>
                <a:ext cx="182160" cy="49320"/>
              </p14:xfrm>
            </p:contentPart>
          </mc:Choice>
          <mc:Fallback xmlns="">
            <p:pic>
              <p:nvPicPr>
                <p:cNvPr id="40974" name="Ink 40973">
                  <a:extLst>
                    <a:ext uri="{FF2B5EF4-FFF2-40B4-BE49-F238E27FC236}">
                      <a16:creationId xmlns:a16="http://schemas.microsoft.com/office/drawing/2014/main" id="{88BF215C-C109-481C-AB69-006C2B16D9D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399125" y="2182076"/>
                  <a:ext cx="217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0975" name="Ink 40974">
                  <a:extLst>
                    <a:ext uri="{FF2B5EF4-FFF2-40B4-BE49-F238E27FC236}">
                      <a16:creationId xmlns:a16="http://schemas.microsoft.com/office/drawing/2014/main" id="{337B919D-80F1-443E-BC34-FF6AF33C066D}"/>
                    </a:ext>
                  </a:extLst>
                </p14:cNvPr>
                <p14:cNvContentPartPr/>
                <p14:nvPr/>
              </p14:nvContentPartPr>
              <p14:xfrm>
                <a:off x="7680285" y="2143916"/>
                <a:ext cx="15840" cy="120240"/>
              </p14:xfrm>
            </p:contentPart>
          </mc:Choice>
          <mc:Fallback xmlns="">
            <p:pic>
              <p:nvPicPr>
                <p:cNvPr id="40975" name="Ink 40974">
                  <a:extLst>
                    <a:ext uri="{FF2B5EF4-FFF2-40B4-BE49-F238E27FC236}">
                      <a16:creationId xmlns:a16="http://schemas.microsoft.com/office/drawing/2014/main" id="{337B919D-80F1-443E-BC34-FF6AF33C066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662645" y="2125916"/>
                  <a:ext cx="51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0976" name="Ink 40975">
                  <a:extLst>
                    <a:ext uri="{FF2B5EF4-FFF2-40B4-BE49-F238E27FC236}">
                      <a16:creationId xmlns:a16="http://schemas.microsoft.com/office/drawing/2014/main" id="{EABD6599-D71B-429F-BBA6-036CC83E7B24}"/>
                    </a:ext>
                  </a:extLst>
                </p14:cNvPr>
                <p14:cNvContentPartPr/>
                <p14:nvPr/>
              </p14:nvContentPartPr>
              <p14:xfrm>
                <a:off x="7790445" y="2101076"/>
                <a:ext cx="70200" cy="116640"/>
              </p14:xfrm>
            </p:contentPart>
          </mc:Choice>
          <mc:Fallback xmlns="">
            <p:pic>
              <p:nvPicPr>
                <p:cNvPr id="40976" name="Ink 40975">
                  <a:extLst>
                    <a:ext uri="{FF2B5EF4-FFF2-40B4-BE49-F238E27FC236}">
                      <a16:creationId xmlns:a16="http://schemas.microsoft.com/office/drawing/2014/main" id="{EABD6599-D71B-429F-BBA6-036CC83E7B2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772805" y="2083076"/>
                  <a:ext cx="105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0977" name="Ink 40976">
                  <a:extLst>
                    <a:ext uri="{FF2B5EF4-FFF2-40B4-BE49-F238E27FC236}">
                      <a16:creationId xmlns:a16="http://schemas.microsoft.com/office/drawing/2014/main" id="{5D9DB6A6-5CB9-4186-A07B-005AA7770818}"/>
                    </a:ext>
                  </a:extLst>
                </p14:cNvPr>
                <p14:cNvContentPartPr/>
                <p14:nvPr/>
              </p14:nvContentPartPr>
              <p14:xfrm>
                <a:off x="7908165" y="1851236"/>
                <a:ext cx="343440" cy="327960"/>
              </p14:xfrm>
            </p:contentPart>
          </mc:Choice>
          <mc:Fallback xmlns="">
            <p:pic>
              <p:nvPicPr>
                <p:cNvPr id="40977" name="Ink 40976">
                  <a:extLst>
                    <a:ext uri="{FF2B5EF4-FFF2-40B4-BE49-F238E27FC236}">
                      <a16:creationId xmlns:a16="http://schemas.microsoft.com/office/drawing/2014/main" id="{5D9DB6A6-5CB9-4186-A07B-005AA777081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890525" y="1833236"/>
                  <a:ext cx="3790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0978" name="Ink 40977">
                  <a:extLst>
                    <a:ext uri="{FF2B5EF4-FFF2-40B4-BE49-F238E27FC236}">
                      <a16:creationId xmlns:a16="http://schemas.microsoft.com/office/drawing/2014/main" id="{7A299723-F2AA-4B60-B1D1-C91C3B84B1C0}"/>
                    </a:ext>
                  </a:extLst>
                </p14:cNvPr>
                <p14:cNvContentPartPr/>
                <p14:nvPr/>
              </p14:nvContentPartPr>
              <p14:xfrm>
                <a:off x="8031645" y="1920716"/>
                <a:ext cx="161280" cy="32760"/>
              </p14:xfrm>
            </p:contentPart>
          </mc:Choice>
          <mc:Fallback xmlns="">
            <p:pic>
              <p:nvPicPr>
                <p:cNvPr id="40978" name="Ink 40977">
                  <a:extLst>
                    <a:ext uri="{FF2B5EF4-FFF2-40B4-BE49-F238E27FC236}">
                      <a16:creationId xmlns:a16="http://schemas.microsoft.com/office/drawing/2014/main" id="{7A299723-F2AA-4B60-B1D1-C91C3B84B1C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13645" y="1902716"/>
                  <a:ext cx="196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0981" name="Ink 40980">
                  <a:extLst>
                    <a:ext uri="{FF2B5EF4-FFF2-40B4-BE49-F238E27FC236}">
                      <a16:creationId xmlns:a16="http://schemas.microsoft.com/office/drawing/2014/main" id="{583BD2CC-43DB-40C1-9CF4-A86A946F04BE}"/>
                    </a:ext>
                  </a:extLst>
                </p14:cNvPr>
                <p14:cNvContentPartPr/>
                <p14:nvPr/>
              </p14:nvContentPartPr>
              <p14:xfrm>
                <a:off x="5995125" y="3073436"/>
                <a:ext cx="99000" cy="139320"/>
              </p14:xfrm>
            </p:contentPart>
          </mc:Choice>
          <mc:Fallback xmlns="">
            <p:pic>
              <p:nvPicPr>
                <p:cNvPr id="40981" name="Ink 40980">
                  <a:extLst>
                    <a:ext uri="{FF2B5EF4-FFF2-40B4-BE49-F238E27FC236}">
                      <a16:creationId xmlns:a16="http://schemas.microsoft.com/office/drawing/2014/main" id="{583BD2CC-43DB-40C1-9CF4-A86A946F04B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977125" y="3055436"/>
                  <a:ext cx="134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0982" name="Ink 40981">
                  <a:extLst>
                    <a:ext uri="{FF2B5EF4-FFF2-40B4-BE49-F238E27FC236}">
                      <a16:creationId xmlns:a16="http://schemas.microsoft.com/office/drawing/2014/main" id="{D602D8F3-950E-4088-944E-B11C5A4D1F90}"/>
                    </a:ext>
                  </a:extLst>
                </p14:cNvPr>
                <p14:cNvContentPartPr/>
                <p14:nvPr/>
              </p14:nvContentPartPr>
              <p14:xfrm>
                <a:off x="6217965" y="2882276"/>
                <a:ext cx="33840" cy="259200"/>
              </p14:xfrm>
            </p:contentPart>
          </mc:Choice>
          <mc:Fallback xmlns="">
            <p:pic>
              <p:nvPicPr>
                <p:cNvPr id="40982" name="Ink 40981">
                  <a:extLst>
                    <a:ext uri="{FF2B5EF4-FFF2-40B4-BE49-F238E27FC236}">
                      <a16:creationId xmlns:a16="http://schemas.microsoft.com/office/drawing/2014/main" id="{D602D8F3-950E-4088-944E-B11C5A4D1F9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200325" y="2864276"/>
                  <a:ext cx="694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0983" name="Ink 40982">
                  <a:extLst>
                    <a:ext uri="{FF2B5EF4-FFF2-40B4-BE49-F238E27FC236}">
                      <a16:creationId xmlns:a16="http://schemas.microsoft.com/office/drawing/2014/main" id="{9D3D1C4D-7D9F-4855-98B9-D31C96C5FF33}"/>
                    </a:ext>
                  </a:extLst>
                </p14:cNvPr>
                <p14:cNvContentPartPr/>
                <p14:nvPr/>
              </p14:nvContentPartPr>
              <p14:xfrm>
                <a:off x="6147405" y="2956796"/>
                <a:ext cx="180360" cy="105480"/>
              </p14:xfrm>
            </p:contentPart>
          </mc:Choice>
          <mc:Fallback xmlns="">
            <p:pic>
              <p:nvPicPr>
                <p:cNvPr id="40983" name="Ink 40982">
                  <a:extLst>
                    <a:ext uri="{FF2B5EF4-FFF2-40B4-BE49-F238E27FC236}">
                      <a16:creationId xmlns:a16="http://schemas.microsoft.com/office/drawing/2014/main" id="{9D3D1C4D-7D9F-4855-98B9-D31C96C5FF3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129765" y="2939156"/>
                  <a:ext cx="216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0985" name="Ink 40984">
                  <a:extLst>
                    <a:ext uri="{FF2B5EF4-FFF2-40B4-BE49-F238E27FC236}">
                      <a16:creationId xmlns:a16="http://schemas.microsoft.com/office/drawing/2014/main" id="{6017A7A0-93A8-4EC9-96A1-C5EA63705CD1}"/>
                    </a:ext>
                  </a:extLst>
                </p14:cNvPr>
                <p14:cNvContentPartPr/>
                <p14:nvPr/>
              </p14:nvContentPartPr>
              <p14:xfrm>
                <a:off x="6596685" y="2853836"/>
                <a:ext cx="99720" cy="127080"/>
              </p14:xfrm>
            </p:contentPart>
          </mc:Choice>
          <mc:Fallback xmlns="">
            <p:pic>
              <p:nvPicPr>
                <p:cNvPr id="40985" name="Ink 40984">
                  <a:extLst>
                    <a:ext uri="{FF2B5EF4-FFF2-40B4-BE49-F238E27FC236}">
                      <a16:creationId xmlns:a16="http://schemas.microsoft.com/office/drawing/2014/main" id="{6017A7A0-93A8-4EC9-96A1-C5EA63705CD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579045" y="2835836"/>
                  <a:ext cx="135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0986" name="Ink 40985">
                  <a:extLst>
                    <a:ext uri="{FF2B5EF4-FFF2-40B4-BE49-F238E27FC236}">
                      <a16:creationId xmlns:a16="http://schemas.microsoft.com/office/drawing/2014/main" id="{4A434C52-5740-495F-A53A-A412FA18412A}"/>
                    </a:ext>
                  </a:extLst>
                </p14:cNvPr>
                <p14:cNvContentPartPr/>
                <p14:nvPr/>
              </p14:nvContentPartPr>
              <p14:xfrm>
                <a:off x="6793965" y="2828276"/>
                <a:ext cx="112680" cy="108360"/>
              </p14:xfrm>
            </p:contentPart>
          </mc:Choice>
          <mc:Fallback xmlns="">
            <p:pic>
              <p:nvPicPr>
                <p:cNvPr id="40986" name="Ink 40985">
                  <a:extLst>
                    <a:ext uri="{FF2B5EF4-FFF2-40B4-BE49-F238E27FC236}">
                      <a16:creationId xmlns:a16="http://schemas.microsoft.com/office/drawing/2014/main" id="{4A434C52-5740-495F-A53A-A412FA18412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776325" y="2810636"/>
                  <a:ext cx="148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0987" name="Ink 40986">
                  <a:extLst>
                    <a:ext uri="{FF2B5EF4-FFF2-40B4-BE49-F238E27FC236}">
                      <a16:creationId xmlns:a16="http://schemas.microsoft.com/office/drawing/2014/main" id="{89C7DFAC-747D-40C9-8221-32EDBC699609}"/>
                    </a:ext>
                  </a:extLst>
                </p14:cNvPr>
                <p14:cNvContentPartPr/>
                <p14:nvPr/>
              </p14:nvContentPartPr>
              <p14:xfrm>
                <a:off x="7017165" y="2660516"/>
                <a:ext cx="21240" cy="164880"/>
              </p14:xfrm>
            </p:contentPart>
          </mc:Choice>
          <mc:Fallback xmlns="">
            <p:pic>
              <p:nvPicPr>
                <p:cNvPr id="40987" name="Ink 40986">
                  <a:extLst>
                    <a:ext uri="{FF2B5EF4-FFF2-40B4-BE49-F238E27FC236}">
                      <a16:creationId xmlns:a16="http://schemas.microsoft.com/office/drawing/2014/main" id="{89C7DFAC-747D-40C9-8221-32EDBC69960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999525" y="2642516"/>
                  <a:ext cx="56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0988" name="Ink 40987">
                  <a:extLst>
                    <a:ext uri="{FF2B5EF4-FFF2-40B4-BE49-F238E27FC236}">
                      <a16:creationId xmlns:a16="http://schemas.microsoft.com/office/drawing/2014/main" id="{5137337D-2B78-4A17-8BC6-792E26C654E7}"/>
                    </a:ext>
                  </a:extLst>
                </p14:cNvPr>
                <p14:cNvContentPartPr/>
                <p14:nvPr/>
              </p14:nvContentPartPr>
              <p14:xfrm>
                <a:off x="6959925" y="2742956"/>
                <a:ext cx="139320" cy="40320"/>
              </p14:xfrm>
            </p:contentPart>
          </mc:Choice>
          <mc:Fallback xmlns="">
            <p:pic>
              <p:nvPicPr>
                <p:cNvPr id="40988" name="Ink 40987">
                  <a:extLst>
                    <a:ext uri="{FF2B5EF4-FFF2-40B4-BE49-F238E27FC236}">
                      <a16:creationId xmlns:a16="http://schemas.microsoft.com/office/drawing/2014/main" id="{5137337D-2B78-4A17-8BC6-792E26C654E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942285" y="2725316"/>
                  <a:ext cx="174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0989" name="Ink 40988">
                  <a:extLst>
                    <a:ext uri="{FF2B5EF4-FFF2-40B4-BE49-F238E27FC236}">
                      <a16:creationId xmlns:a16="http://schemas.microsoft.com/office/drawing/2014/main" id="{9EA4F775-AFCF-4FA4-979D-29612F54A6BC}"/>
                    </a:ext>
                  </a:extLst>
                </p14:cNvPr>
                <p14:cNvContentPartPr/>
                <p14:nvPr/>
              </p14:nvContentPartPr>
              <p14:xfrm>
                <a:off x="7188885" y="2678876"/>
                <a:ext cx="3240" cy="137520"/>
              </p14:xfrm>
            </p:contentPart>
          </mc:Choice>
          <mc:Fallback xmlns="">
            <p:pic>
              <p:nvPicPr>
                <p:cNvPr id="40989" name="Ink 40988">
                  <a:extLst>
                    <a:ext uri="{FF2B5EF4-FFF2-40B4-BE49-F238E27FC236}">
                      <a16:creationId xmlns:a16="http://schemas.microsoft.com/office/drawing/2014/main" id="{9EA4F775-AFCF-4FA4-979D-29612F54A6B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171245" y="2661236"/>
                  <a:ext cx="38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0990" name="Ink 40989">
                  <a:extLst>
                    <a:ext uri="{FF2B5EF4-FFF2-40B4-BE49-F238E27FC236}">
                      <a16:creationId xmlns:a16="http://schemas.microsoft.com/office/drawing/2014/main" id="{0CFABEFF-39FD-40F5-A856-6635900AC991}"/>
                    </a:ext>
                  </a:extLst>
                </p14:cNvPr>
                <p14:cNvContentPartPr/>
                <p14:nvPr/>
              </p14:nvContentPartPr>
              <p14:xfrm>
                <a:off x="7319925" y="2623796"/>
                <a:ext cx="50400" cy="84240"/>
              </p14:xfrm>
            </p:contentPart>
          </mc:Choice>
          <mc:Fallback xmlns="">
            <p:pic>
              <p:nvPicPr>
                <p:cNvPr id="40990" name="Ink 40989">
                  <a:extLst>
                    <a:ext uri="{FF2B5EF4-FFF2-40B4-BE49-F238E27FC236}">
                      <a16:creationId xmlns:a16="http://schemas.microsoft.com/office/drawing/2014/main" id="{0CFABEFF-39FD-40F5-A856-6635900AC99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301925" y="2605796"/>
                  <a:ext cx="86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0991" name="Ink 40990">
                  <a:extLst>
                    <a:ext uri="{FF2B5EF4-FFF2-40B4-BE49-F238E27FC236}">
                      <a16:creationId xmlns:a16="http://schemas.microsoft.com/office/drawing/2014/main" id="{CB388342-BB12-4488-BAB8-3F962F0B6F45}"/>
                    </a:ext>
                  </a:extLst>
                </p14:cNvPr>
                <p14:cNvContentPartPr/>
                <p14:nvPr/>
              </p14:nvContentPartPr>
              <p14:xfrm>
                <a:off x="7476165" y="2605436"/>
                <a:ext cx="87840" cy="71640"/>
              </p14:xfrm>
            </p:contentPart>
          </mc:Choice>
          <mc:Fallback xmlns="">
            <p:pic>
              <p:nvPicPr>
                <p:cNvPr id="40991" name="Ink 40990">
                  <a:extLst>
                    <a:ext uri="{FF2B5EF4-FFF2-40B4-BE49-F238E27FC236}">
                      <a16:creationId xmlns:a16="http://schemas.microsoft.com/office/drawing/2014/main" id="{CB388342-BB12-4488-BAB8-3F962F0B6F4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58525" y="2587436"/>
                  <a:ext cx="1234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0992" name="Ink 40991">
                  <a:extLst>
                    <a:ext uri="{FF2B5EF4-FFF2-40B4-BE49-F238E27FC236}">
                      <a16:creationId xmlns:a16="http://schemas.microsoft.com/office/drawing/2014/main" id="{100F0496-7CD9-4FED-9295-CF5C2069D4BD}"/>
                    </a:ext>
                  </a:extLst>
                </p14:cNvPr>
                <p14:cNvContentPartPr/>
                <p14:nvPr/>
              </p14:nvContentPartPr>
              <p14:xfrm>
                <a:off x="7635645" y="2268836"/>
                <a:ext cx="237240" cy="369720"/>
              </p14:xfrm>
            </p:contentPart>
          </mc:Choice>
          <mc:Fallback xmlns="">
            <p:pic>
              <p:nvPicPr>
                <p:cNvPr id="40992" name="Ink 40991">
                  <a:extLst>
                    <a:ext uri="{FF2B5EF4-FFF2-40B4-BE49-F238E27FC236}">
                      <a16:creationId xmlns:a16="http://schemas.microsoft.com/office/drawing/2014/main" id="{100F0496-7CD9-4FED-9295-CF5C2069D4B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617645" y="2251196"/>
                  <a:ext cx="2728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0993" name="Ink 40992">
                  <a:extLst>
                    <a:ext uri="{FF2B5EF4-FFF2-40B4-BE49-F238E27FC236}">
                      <a16:creationId xmlns:a16="http://schemas.microsoft.com/office/drawing/2014/main" id="{9C139D36-7A56-472D-99EA-02E4913609A3}"/>
                    </a:ext>
                  </a:extLst>
                </p14:cNvPr>
                <p14:cNvContentPartPr/>
                <p14:nvPr/>
              </p14:nvContentPartPr>
              <p14:xfrm>
                <a:off x="7287165" y="3012956"/>
                <a:ext cx="24120" cy="154440"/>
              </p14:xfrm>
            </p:contentPart>
          </mc:Choice>
          <mc:Fallback xmlns="">
            <p:pic>
              <p:nvPicPr>
                <p:cNvPr id="40993" name="Ink 40992">
                  <a:extLst>
                    <a:ext uri="{FF2B5EF4-FFF2-40B4-BE49-F238E27FC236}">
                      <a16:creationId xmlns:a16="http://schemas.microsoft.com/office/drawing/2014/main" id="{9C139D36-7A56-472D-99EA-02E4913609A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269165" y="2994956"/>
                  <a:ext cx="59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0994" name="Ink 40993">
                  <a:extLst>
                    <a:ext uri="{FF2B5EF4-FFF2-40B4-BE49-F238E27FC236}">
                      <a16:creationId xmlns:a16="http://schemas.microsoft.com/office/drawing/2014/main" id="{9826628D-2742-49C2-B059-72C5940CCE17}"/>
                    </a:ext>
                  </a:extLst>
                </p14:cNvPr>
                <p14:cNvContentPartPr/>
                <p14:nvPr/>
              </p14:nvContentPartPr>
              <p14:xfrm>
                <a:off x="7259805" y="2982716"/>
                <a:ext cx="251280" cy="108000"/>
              </p14:xfrm>
            </p:contentPart>
          </mc:Choice>
          <mc:Fallback xmlns="">
            <p:pic>
              <p:nvPicPr>
                <p:cNvPr id="40994" name="Ink 40993">
                  <a:extLst>
                    <a:ext uri="{FF2B5EF4-FFF2-40B4-BE49-F238E27FC236}">
                      <a16:creationId xmlns:a16="http://schemas.microsoft.com/office/drawing/2014/main" id="{9826628D-2742-49C2-B059-72C5940CCE1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42165" y="2965076"/>
                  <a:ext cx="286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40995" name="Ink 40994">
                  <a:extLst>
                    <a:ext uri="{FF2B5EF4-FFF2-40B4-BE49-F238E27FC236}">
                      <a16:creationId xmlns:a16="http://schemas.microsoft.com/office/drawing/2014/main" id="{2F245263-5284-49B4-A175-219DF4957876}"/>
                    </a:ext>
                  </a:extLst>
                </p14:cNvPr>
                <p14:cNvContentPartPr/>
                <p14:nvPr/>
              </p14:nvContentPartPr>
              <p14:xfrm>
                <a:off x="7640685" y="2908916"/>
                <a:ext cx="64440" cy="99360"/>
              </p14:xfrm>
            </p:contentPart>
          </mc:Choice>
          <mc:Fallback xmlns="">
            <p:pic>
              <p:nvPicPr>
                <p:cNvPr id="40995" name="Ink 40994">
                  <a:extLst>
                    <a:ext uri="{FF2B5EF4-FFF2-40B4-BE49-F238E27FC236}">
                      <a16:creationId xmlns:a16="http://schemas.microsoft.com/office/drawing/2014/main" id="{2F245263-5284-49B4-A175-219DF495787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623045" y="2891276"/>
                  <a:ext cx="100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40996" name="Ink 40995">
                  <a:extLst>
                    <a:ext uri="{FF2B5EF4-FFF2-40B4-BE49-F238E27FC236}">
                      <a16:creationId xmlns:a16="http://schemas.microsoft.com/office/drawing/2014/main" id="{1DE11E78-A4CA-4E8C-867C-AFE5B27CC45A}"/>
                    </a:ext>
                  </a:extLst>
                </p14:cNvPr>
                <p14:cNvContentPartPr/>
                <p14:nvPr/>
              </p14:nvContentPartPr>
              <p14:xfrm>
                <a:off x="7808085" y="2834396"/>
                <a:ext cx="74880" cy="246240"/>
              </p14:xfrm>
            </p:contentPart>
          </mc:Choice>
          <mc:Fallback xmlns="">
            <p:pic>
              <p:nvPicPr>
                <p:cNvPr id="40996" name="Ink 40995">
                  <a:extLst>
                    <a:ext uri="{FF2B5EF4-FFF2-40B4-BE49-F238E27FC236}">
                      <a16:creationId xmlns:a16="http://schemas.microsoft.com/office/drawing/2014/main" id="{1DE11E78-A4CA-4E8C-867C-AFE5B27CC45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90445" y="2816396"/>
                  <a:ext cx="1105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40997" name="Ink 40996">
                  <a:extLst>
                    <a:ext uri="{FF2B5EF4-FFF2-40B4-BE49-F238E27FC236}">
                      <a16:creationId xmlns:a16="http://schemas.microsoft.com/office/drawing/2014/main" id="{EBB51028-E36D-4BCC-9B18-1FC3CF1093F0}"/>
                    </a:ext>
                  </a:extLst>
                </p14:cNvPr>
                <p14:cNvContentPartPr/>
                <p14:nvPr/>
              </p14:nvContentPartPr>
              <p14:xfrm>
                <a:off x="8003925" y="2592836"/>
                <a:ext cx="32760" cy="320400"/>
              </p14:xfrm>
            </p:contentPart>
          </mc:Choice>
          <mc:Fallback xmlns="">
            <p:pic>
              <p:nvPicPr>
                <p:cNvPr id="40997" name="Ink 40996">
                  <a:extLst>
                    <a:ext uri="{FF2B5EF4-FFF2-40B4-BE49-F238E27FC236}">
                      <a16:creationId xmlns:a16="http://schemas.microsoft.com/office/drawing/2014/main" id="{EBB51028-E36D-4BCC-9B18-1FC3CF1093F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985925" y="2575196"/>
                  <a:ext cx="684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40998" name="Ink 40997">
                  <a:extLst>
                    <a:ext uri="{FF2B5EF4-FFF2-40B4-BE49-F238E27FC236}">
                      <a16:creationId xmlns:a16="http://schemas.microsoft.com/office/drawing/2014/main" id="{B2893BED-D210-4734-98F6-C562601AAA93}"/>
                    </a:ext>
                  </a:extLst>
                </p14:cNvPr>
                <p14:cNvContentPartPr/>
                <p14:nvPr/>
              </p14:nvContentPartPr>
              <p14:xfrm>
                <a:off x="8056845" y="2710196"/>
                <a:ext cx="94680" cy="116280"/>
              </p14:xfrm>
            </p:contentPart>
          </mc:Choice>
          <mc:Fallback xmlns="">
            <p:pic>
              <p:nvPicPr>
                <p:cNvPr id="40998" name="Ink 40997">
                  <a:extLst>
                    <a:ext uri="{FF2B5EF4-FFF2-40B4-BE49-F238E27FC236}">
                      <a16:creationId xmlns:a16="http://schemas.microsoft.com/office/drawing/2014/main" id="{B2893BED-D210-4734-98F6-C562601AAA9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039205" y="2692196"/>
                  <a:ext cx="130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40999" name="Ink 40998">
                  <a:extLst>
                    <a:ext uri="{FF2B5EF4-FFF2-40B4-BE49-F238E27FC236}">
                      <a16:creationId xmlns:a16="http://schemas.microsoft.com/office/drawing/2014/main" id="{38EFBA01-EE2D-48C1-84EA-4D49B0A2FBC8}"/>
                    </a:ext>
                  </a:extLst>
                </p14:cNvPr>
                <p14:cNvContentPartPr/>
                <p14:nvPr/>
              </p14:nvContentPartPr>
              <p14:xfrm>
                <a:off x="8185365" y="2608316"/>
                <a:ext cx="109800" cy="236160"/>
              </p14:xfrm>
            </p:contentPart>
          </mc:Choice>
          <mc:Fallback xmlns="">
            <p:pic>
              <p:nvPicPr>
                <p:cNvPr id="40999" name="Ink 40998">
                  <a:extLst>
                    <a:ext uri="{FF2B5EF4-FFF2-40B4-BE49-F238E27FC236}">
                      <a16:creationId xmlns:a16="http://schemas.microsoft.com/office/drawing/2014/main" id="{38EFBA01-EE2D-48C1-84EA-4D49B0A2FBC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167725" y="2590676"/>
                  <a:ext cx="145440" cy="271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02927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CE5BF-CD45-415B-9ED6-E01E7771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29" y="1080318"/>
            <a:ext cx="9144000" cy="2274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62C9A-E3CA-4E4C-98AB-DFBDE2B9C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2655"/>
            <a:ext cx="2879415" cy="2931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59B32-9824-41FD-8849-33784A653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523"/>
            <a:ext cx="9144000" cy="775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5B6726-04E5-4A0E-9FC8-CA316F934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9415" y="4265375"/>
            <a:ext cx="1343440" cy="13863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F16F7A-8061-4857-BF09-68A04745C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116" y="3554965"/>
            <a:ext cx="2879415" cy="2931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653969-323B-4FB9-909B-810850DB2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531" y="4257685"/>
            <a:ext cx="1343440" cy="138633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92568A-39C4-4753-91D3-45EA9052B309}"/>
              </a:ext>
            </a:extLst>
          </p:cNvPr>
          <p:cNvGrpSpPr/>
          <p:nvPr/>
        </p:nvGrpSpPr>
        <p:grpSpPr>
          <a:xfrm>
            <a:off x="4361445" y="4847516"/>
            <a:ext cx="316080" cy="205920"/>
            <a:chOff x="4361445" y="4847516"/>
            <a:chExt cx="31608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B16CFEA-B47B-4CAE-AABC-79A3B3834BB3}"/>
                    </a:ext>
                  </a:extLst>
                </p14:cNvPr>
                <p14:cNvContentPartPr/>
                <p14:nvPr/>
              </p14:nvContentPartPr>
              <p14:xfrm>
                <a:off x="4361445" y="4959836"/>
                <a:ext cx="245880" cy="19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B16CFEA-B47B-4CAE-AABC-79A3B3834BB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43805" y="4941836"/>
                  <a:ext cx="281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8B0EB95-F6D3-45A1-83AC-6A35D898C2DF}"/>
                    </a:ext>
                  </a:extLst>
                </p14:cNvPr>
                <p14:cNvContentPartPr/>
                <p14:nvPr/>
              </p14:nvContentPartPr>
              <p14:xfrm>
                <a:off x="4500045" y="4847516"/>
                <a:ext cx="177480" cy="205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8B0EB95-F6D3-45A1-83AC-6A35D898C2D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82045" y="4829516"/>
                  <a:ext cx="21312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6CC58A0-2A10-4AB2-A2D0-D5CAEF2C54DE}"/>
              </a:ext>
            </a:extLst>
          </p:cNvPr>
          <p:cNvGrpSpPr/>
          <p:nvPr/>
        </p:nvGrpSpPr>
        <p:grpSpPr>
          <a:xfrm>
            <a:off x="4344525" y="4005476"/>
            <a:ext cx="298080" cy="642240"/>
            <a:chOff x="4344525" y="4005476"/>
            <a:chExt cx="298080" cy="64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09E4697-2F4F-42A0-AA5E-0D1AD56973CA}"/>
                    </a:ext>
                  </a:extLst>
                </p14:cNvPr>
                <p14:cNvContentPartPr/>
                <p14:nvPr/>
              </p14:nvContentPartPr>
              <p14:xfrm>
                <a:off x="4382325" y="4565636"/>
                <a:ext cx="181440" cy="82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09E4697-2F4F-42A0-AA5E-0D1AD56973C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64685" y="4547996"/>
                  <a:ext cx="217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10F2B7E-5BE3-46B3-AF44-6FC5B6E78AE0}"/>
                    </a:ext>
                  </a:extLst>
                </p14:cNvPr>
                <p14:cNvContentPartPr/>
                <p14:nvPr/>
              </p14:nvContentPartPr>
              <p14:xfrm>
                <a:off x="4344525" y="4460876"/>
                <a:ext cx="258480" cy="166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10F2B7E-5BE3-46B3-AF44-6FC5B6E78AE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26885" y="4442876"/>
                  <a:ext cx="2941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0A11A81-D592-4D9E-AA7D-B130301FCD9D}"/>
                    </a:ext>
                  </a:extLst>
                </p14:cNvPr>
                <p14:cNvContentPartPr/>
                <p14:nvPr/>
              </p14:nvContentPartPr>
              <p14:xfrm>
                <a:off x="4454685" y="4312916"/>
                <a:ext cx="80640" cy="118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0A11A81-D592-4D9E-AA7D-B130301FCD9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36685" y="4294916"/>
                  <a:ext cx="116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CDE523A-EC6E-4BBF-942C-116F66E50297}"/>
                    </a:ext>
                  </a:extLst>
                </p14:cNvPr>
                <p14:cNvContentPartPr/>
                <p14:nvPr/>
              </p14:nvContentPartPr>
              <p14:xfrm>
                <a:off x="4388085" y="4133996"/>
                <a:ext cx="218880" cy="118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CDE523A-EC6E-4BBF-942C-116F66E5029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70445" y="4115996"/>
                  <a:ext cx="254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42D69B0-D072-44CB-89F7-E3CEA5CFB7BD}"/>
                    </a:ext>
                  </a:extLst>
                </p14:cNvPr>
                <p14:cNvContentPartPr/>
                <p14:nvPr/>
              </p14:nvContentPartPr>
              <p14:xfrm>
                <a:off x="4511925" y="4005476"/>
                <a:ext cx="130680" cy="90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42D69B0-D072-44CB-89F7-E3CEA5CFB7B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94285" y="3987836"/>
                  <a:ext cx="16632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2979ACA-EADA-4520-A114-B87301B33C1C}"/>
              </a:ext>
            </a:extLst>
          </p:cNvPr>
          <p:cNvGrpSpPr/>
          <p:nvPr/>
        </p:nvGrpSpPr>
        <p:grpSpPr>
          <a:xfrm>
            <a:off x="4577445" y="2786876"/>
            <a:ext cx="594360" cy="979200"/>
            <a:chOff x="4577445" y="2786876"/>
            <a:chExt cx="594360" cy="97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76A0E83-4FEE-4339-AB84-5CBFB1E2891D}"/>
                    </a:ext>
                  </a:extLst>
                </p14:cNvPr>
                <p14:cNvContentPartPr/>
                <p14:nvPr/>
              </p14:nvContentPartPr>
              <p14:xfrm>
                <a:off x="4577445" y="3616676"/>
                <a:ext cx="117360" cy="149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76A0E83-4FEE-4339-AB84-5CBFB1E2891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59445" y="3598676"/>
                  <a:ext cx="153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53D3E57-0DDC-498F-A1A5-81E69D0092E3}"/>
                    </a:ext>
                  </a:extLst>
                </p14:cNvPr>
                <p14:cNvContentPartPr/>
                <p14:nvPr/>
              </p14:nvContentPartPr>
              <p14:xfrm>
                <a:off x="4626765" y="3449276"/>
                <a:ext cx="78120" cy="113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53D3E57-0DDC-498F-A1A5-81E69D0092E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09125" y="3431636"/>
                  <a:ext cx="113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A497112-376F-489C-95E2-D15058683CF3}"/>
                    </a:ext>
                  </a:extLst>
                </p14:cNvPr>
                <p14:cNvContentPartPr/>
                <p14:nvPr/>
              </p14:nvContentPartPr>
              <p14:xfrm>
                <a:off x="4649445" y="3305276"/>
                <a:ext cx="64440" cy="107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A497112-376F-489C-95E2-D15058683CF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31445" y="3287276"/>
                  <a:ext cx="100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2B19686-F8A9-49E5-B67A-DA824ED56381}"/>
                    </a:ext>
                  </a:extLst>
                </p14:cNvPr>
                <p14:cNvContentPartPr/>
                <p14:nvPr/>
              </p14:nvContentPartPr>
              <p14:xfrm>
                <a:off x="4723965" y="3121316"/>
                <a:ext cx="147600" cy="190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2B19686-F8A9-49E5-B67A-DA824ED5638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05965" y="3103316"/>
                  <a:ext cx="1832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3287C4B-F83A-4BE3-83D1-C05ADACC2763}"/>
                    </a:ext>
                  </a:extLst>
                </p14:cNvPr>
                <p14:cNvContentPartPr/>
                <p14:nvPr/>
              </p14:nvContentPartPr>
              <p14:xfrm>
                <a:off x="4803525" y="2998916"/>
                <a:ext cx="63720" cy="88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3287C4B-F83A-4BE3-83D1-C05ADACC276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85525" y="2981276"/>
                  <a:ext cx="99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4042573-8A36-4F41-9E8C-8A9A26FAA06F}"/>
                    </a:ext>
                  </a:extLst>
                </p14:cNvPr>
                <p14:cNvContentPartPr/>
                <p14:nvPr/>
              </p14:nvContentPartPr>
              <p14:xfrm>
                <a:off x="4861485" y="2907836"/>
                <a:ext cx="35640" cy="117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4042573-8A36-4F41-9E8C-8A9A26FAA06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43485" y="2890196"/>
                  <a:ext cx="712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E68F733-4004-40D9-AF84-26E5B97FB94A}"/>
                    </a:ext>
                  </a:extLst>
                </p14:cNvPr>
                <p14:cNvContentPartPr/>
                <p14:nvPr/>
              </p14:nvContentPartPr>
              <p14:xfrm>
                <a:off x="4914765" y="2863916"/>
                <a:ext cx="134280" cy="44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E68F733-4004-40D9-AF84-26E5B97FB94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96765" y="2846276"/>
                  <a:ext cx="169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6FFF9D5-C4C9-4AAE-9CD9-868FE69C2532}"/>
                    </a:ext>
                  </a:extLst>
                </p14:cNvPr>
                <p14:cNvContentPartPr/>
                <p14:nvPr/>
              </p14:nvContentPartPr>
              <p14:xfrm>
                <a:off x="4988565" y="2786876"/>
                <a:ext cx="183240" cy="341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6FFF9D5-C4C9-4AAE-9CD9-868FE69C253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70565" y="2768876"/>
                  <a:ext cx="218880" cy="37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C60D364-5E4A-45A1-BF5F-12A8B1C62E8C}"/>
                  </a:ext>
                </a:extLst>
              </p14:cNvPr>
              <p14:cNvContentPartPr/>
              <p14:nvPr/>
            </p14:nvContentPartPr>
            <p14:xfrm>
              <a:off x="2708685" y="4836356"/>
              <a:ext cx="143280" cy="214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C60D364-5E4A-45A1-BF5F-12A8B1C62E8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91045" y="4818356"/>
                <a:ext cx="178920" cy="25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EB0DCCB3-2A4B-4C05-AD64-93ACF66B4801}"/>
              </a:ext>
            </a:extLst>
          </p:cNvPr>
          <p:cNvGrpSpPr/>
          <p:nvPr/>
        </p:nvGrpSpPr>
        <p:grpSpPr>
          <a:xfrm>
            <a:off x="2446245" y="5449796"/>
            <a:ext cx="739800" cy="164160"/>
            <a:chOff x="2446245" y="5449796"/>
            <a:chExt cx="73980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78C21C6-8EC0-4A36-AAA7-C461A3ECBA46}"/>
                    </a:ext>
                  </a:extLst>
                </p14:cNvPr>
                <p14:cNvContentPartPr/>
                <p14:nvPr/>
              </p14:nvContentPartPr>
              <p14:xfrm>
                <a:off x="2446245" y="5474996"/>
                <a:ext cx="238680" cy="136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78C21C6-8EC0-4A36-AAA7-C461A3ECBA4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28605" y="5456996"/>
                  <a:ext cx="274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DCE2F2A-945A-4EF3-B284-05D201632C1B}"/>
                    </a:ext>
                  </a:extLst>
                </p14:cNvPr>
                <p14:cNvContentPartPr/>
                <p14:nvPr/>
              </p14:nvContentPartPr>
              <p14:xfrm>
                <a:off x="2740005" y="5510996"/>
                <a:ext cx="119160" cy="16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DCE2F2A-945A-4EF3-B284-05D201632C1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22005" y="5492996"/>
                  <a:ext cx="154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B6ACD98-6B9C-4FF3-A399-D97EA0C871BE}"/>
                    </a:ext>
                  </a:extLst>
                </p14:cNvPr>
                <p14:cNvContentPartPr/>
                <p14:nvPr/>
              </p14:nvContentPartPr>
              <p14:xfrm>
                <a:off x="2830005" y="5449796"/>
                <a:ext cx="75240" cy="147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B6ACD98-6B9C-4FF3-A399-D97EA0C871B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12005" y="5432156"/>
                  <a:ext cx="110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5D3F357-9CBE-4314-92D3-A23E275635C9}"/>
                    </a:ext>
                  </a:extLst>
                </p14:cNvPr>
                <p14:cNvContentPartPr/>
                <p14:nvPr/>
              </p14:nvContentPartPr>
              <p14:xfrm>
                <a:off x="2961405" y="5465996"/>
                <a:ext cx="224640" cy="147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5D3F357-9CBE-4314-92D3-A23E275635C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43765" y="5447996"/>
                  <a:ext cx="26028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BE375F2-C1A7-46FD-9659-3849EB062A16}"/>
                  </a:ext>
                </a:extLst>
              </p14:cNvPr>
              <p14:cNvContentPartPr/>
              <p14:nvPr/>
            </p14:nvContentPartPr>
            <p14:xfrm>
              <a:off x="3475125" y="4332716"/>
              <a:ext cx="207000" cy="24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BE375F2-C1A7-46FD-9659-3849EB062A1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57125" y="4315076"/>
                <a:ext cx="24264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8589B78-E2C9-4A0F-929A-DCF60A1F178E}"/>
                  </a:ext>
                </a:extLst>
              </p14:cNvPr>
              <p14:cNvContentPartPr/>
              <p14:nvPr/>
            </p14:nvContentPartPr>
            <p14:xfrm>
              <a:off x="2054205" y="4046876"/>
              <a:ext cx="155880" cy="1544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8589B78-E2C9-4A0F-929A-DCF60A1F178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36205" y="4029236"/>
                <a:ext cx="1915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D047D76-EBB6-4EC6-A9E7-B4961A2CE299}"/>
                  </a:ext>
                </a:extLst>
              </p14:cNvPr>
              <p14:cNvContentPartPr/>
              <p14:nvPr/>
            </p14:nvContentPartPr>
            <p14:xfrm>
              <a:off x="8358885" y="4333796"/>
              <a:ext cx="194400" cy="2548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D047D76-EBB6-4EC6-A9E7-B4961A2CE29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341245" y="4315796"/>
                <a:ext cx="2300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384BBF1-A5E5-46CF-8275-A7A77102F139}"/>
                  </a:ext>
                </a:extLst>
              </p14:cNvPr>
              <p14:cNvContentPartPr/>
              <p14:nvPr/>
            </p14:nvContentPartPr>
            <p14:xfrm>
              <a:off x="6053805" y="5482556"/>
              <a:ext cx="28440" cy="101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384BBF1-A5E5-46CF-8275-A7A77102F13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035805" y="5464916"/>
                <a:ext cx="640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1A9DCEB-D81F-45B6-9EEE-963EF3655052}"/>
                  </a:ext>
                </a:extLst>
              </p14:cNvPr>
              <p14:cNvContentPartPr/>
              <p14:nvPr/>
            </p14:nvContentPartPr>
            <p14:xfrm>
              <a:off x="6131205" y="5995916"/>
              <a:ext cx="3960" cy="255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1A9DCEB-D81F-45B6-9EEE-963EF365505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13565" y="5977916"/>
                <a:ext cx="396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3D2CA00-D048-4AC4-8027-6EE51782402B}"/>
                  </a:ext>
                </a:extLst>
              </p14:cNvPr>
              <p14:cNvContentPartPr/>
              <p14:nvPr/>
            </p14:nvContentPartPr>
            <p14:xfrm>
              <a:off x="6107805" y="5598476"/>
              <a:ext cx="1440" cy="15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3D2CA00-D048-4AC4-8027-6EE51782402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89805" y="5580836"/>
                <a:ext cx="370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AF01404-1438-4825-8FB3-62E53D8BFA15}"/>
                  </a:ext>
                </a:extLst>
              </p14:cNvPr>
              <p14:cNvContentPartPr/>
              <p14:nvPr/>
            </p14:nvContentPartPr>
            <p14:xfrm>
              <a:off x="6088365" y="5243876"/>
              <a:ext cx="127080" cy="300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AF01404-1438-4825-8FB3-62E53D8BFA1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070725" y="5226236"/>
                <a:ext cx="16272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7FAEAC5-5E32-43DE-9A84-BED987AC3C8E}"/>
                  </a:ext>
                </a:extLst>
              </p14:cNvPr>
              <p14:cNvContentPartPr/>
              <p14:nvPr/>
            </p14:nvContentPartPr>
            <p14:xfrm>
              <a:off x="6086565" y="5204276"/>
              <a:ext cx="590760" cy="1024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7FAEAC5-5E32-43DE-9A84-BED987AC3C8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068565" y="5186276"/>
                <a:ext cx="626400" cy="10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2C45663-1C38-4C5F-9D89-71977F3AE68E}"/>
                  </a:ext>
                </a:extLst>
              </p14:cNvPr>
              <p14:cNvContentPartPr/>
              <p14:nvPr/>
            </p14:nvContentPartPr>
            <p14:xfrm>
              <a:off x="6113925" y="4095116"/>
              <a:ext cx="1059840" cy="624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2C45663-1C38-4C5F-9D89-71977F3AE68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095925" y="4077476"/>
                <a:ext cx="109548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0837FC8-5A89-489C-86CA-7193B80B3A32}"/>
                  </a:ext>
                </a:extLst>
              </p14:cNvPr>
              <p14:cNvContentPartPr/>
              <p14:nvPr/>
            </p14:nvContentPartPr>
            <p14:xfrm>
              <a:off x="6206805" y="4819076"/>
              <a:ext cx="9000" cy="28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0837FC8-5A89-489C-86CA-7193B80B3A3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89165" y="4801076"/>
                <a:ext cx="446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3C96034-F5DE-4145-B146-22B430A4BA7E}"/>
                  </a:ext>
                </a:extLst>
              </p14:cNvPr>
              <p14:cNvContentPartPr/>
              <p14:nvPr/>
            </p14:nvContentPartPr>
            <p14:xfrm>
              <a:off x="6161085" y="4898996"/>
              <a:ext cx="26640" cy="46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3C96034-F5DE-4145-B146-22B430A4BA7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143085" y="4881356"/>
                <a:ext cx="6228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14A7681-BBC6-4077-8F41-7E24895DF380}"/>
                  </a:ext>
                </a:extLst>
              </p14:cNvPr>
              <p14:cNvContentPartPr/>
              <p14:nvPr/>
            </p14:nvContentPartPr>
            <p14:xfrm>
              <a:off x="6178725" y="4961276"/>
              <a:ext cx="5040" cy="8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14A7681-BBC6-4077-8F41-7E24895DF38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60725" y="4943636"/>
                <a:ext cx="406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DD5CBF8-74F8-4BBA-ADAF-5895AAF53FC5}"/>
                  </a:ext>
                </a:extLst>
              </p14:cNvPr>
              <p14:cNvContentPartPr/>
              <p14:nvPr/>
            </p14:nvContentPartPr>
            <p14:xfrm>
              <a:off x="6116805" y="4952276"/>
              <a:ext cx="117360" cy="47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DD5CBF8-74F8-4BBA-ADAF-5895AAF53FC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99165" y="4934276"/>
                <a:ext cx="1530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8874268-C56D-4CB8-A9F8-A80A68DA2DAD}"/>
                  </a:ext>
                </a:extLst>
              </p14:cNvPr>
              <p14:cNvContentPartPr/>
              <p14:nvPr/>
            </p14:nvContentPartPr>
            <p14:xfrm>
              <a:off x="6148125" y="4971716"/>
              <a:ext cx="336960" cy="2880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8874268-C56D-4CB8-A9F8-A80A68DA2DA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30125" y="4954076"/>
                <a:ext cx="3726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96C902E-9708-4190-A1F2-38A6138E11DA}"/>
                  </a:ext>
                </a:extLst>
              </p14:cNvPr>
              <p14:cNvContentPartPr/>
              <p14:nvPr/>
            </p14:nvContentPartPr>
            <p14:xfrm>
              <a:off x="6482565" y="4886396"/>
              <a:ext cx="6840" cy="241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96C902E-9708-4190-A1F2-38A6138E11D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464925" y="4868756"/>
                <a:ext cx="424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9054807-56BD-47D3-B036-BD83CAB3265E}"/>
                  </a:ext>
                </a:extLst>
              </p14:cNvPr>
              <p14:cNvContentPartPr/>
              <p14:nvPr/>
            </p14:nvContentPartPr>
            <p14:xfrm>
              <a:off x="6443325" y="4681196"/>
              <a:ext cx="111240" cy="138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9054807-56BD-47D3-B036-BD83CAB3265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425685" y="4663196"/>
                <a:ext cx="1468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F8D14D5-E159-473C-8481-DDDE81EC49CC}"/>
                  </a:ext>
                </a:extLst>
              </p14:cNvPr>
              <p14:cNvContentPartPr/>
              <p14:nvPr/>
            </p14:nvContentPartPr>
            <p14:xfrm>
              <a:off x="6527565" y="4641956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F8D14D5-E159-473C-8481-DDDE81EC49C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509925" y="462395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3F2B7E0-DC3E-4640-96E2-766AD6B041D3}"/>
                  </a:ext>
                </a:extLst>
              </p14:cNvPr>
              <p14:cNvContentPartPr/>
              <p14:nvPr/>
            </p14:nvContentPartPr>
            <p14:xfrm>
              <a:off x="6418845" y="4421636"/>
              <a:ext cx="34200" cy="145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3F2B7E0-DC3E-4640-96E2-766AD6B041D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401205" y="4403636"/>
                <a:ext cx="698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26BCC84-752C-4CC9-9F21-9061AB996735}"/>
                  </a:ext>
                </a:extLst>
              </p14:cNvPr>
              <p14:cNvContentPartPr/>
              <p14:nvPr/>
            </p14:nvContentPartPr>
            <p14:xfrm>
              <a:off x="6438285" y="4401476"/>
              <a:ext cx="20520" cy="806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26BCC84-752C-4CC9-9F21-9061AB99673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420285" y="4383476"/>
                <a:ext cx="561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8A4CEC4-3435-4C38-93A6-D60BF065FCD1}"/>
                  </a:ext>
                </a:extLst>
              </p14:cNvPr>
              <p14:cNvContentPartPr/>
              <p14:nvPr/>
            </p14:nvContentPartPr>
            <p14:xfrm>
              <a:off x="5157405" y="4100516"/>
              <a:ext cx="1101240" cy="16822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8A4CEC4-3435-4C38-93A6-D60BF065FCD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139405" y="4082516"/>
                <a:ext cx="1136880" cy="171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B56BCF6-870F-49EC-AB6D-B92C7D905399}"/>
                  </a:ext>
                </a:extLst>
              </p14:cNvPr>
              <p14:cNvContentPartPr/>
              <p14:nvPr/>
            </p14:nvContentPartPr>
            <p14:xfrm>
              <a:off x="5674725" y="5806916"/>
              <a:ext cx="775440" cy="435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B56BCF6-870F-49EC-AB6D-B92C7D90539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56725" y="5788916"/>
                <a:ext cx="811080" cy="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C6AF6F25-CF8B-405D-8899-1189E35468BD}"/>
              </a:ext>
            </a:extLst>
          </p:cNvPr>
          <p:cNvGrpSpPr/>
          <p:nvPr/>
        </p:nvGrpSpPr>
        <p:grpSpPr>
          <a:xfrm>
            <a:off x="6877485" y="4127516"/>
            <a:ext cx="1891440" cy="1683360"/>
            <a:chOff x="6877485" y="4127516"/>
            <a:chExt cx="1891440" cy="168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CACF1E5-E506-4C00-89AD-2BB92655DA0A}"/>
                    </a:ext>
                  </a:extLst>
                </p14:cNvPr>
                <p14:cNvContentPartPr/>
                <p14:nvPr/>
              </p14:nvContentPartPr>
              <p14:xfrm>
                <a:off x="7597125" y="4803956"/>
                <a:ext cx="137160" cy="194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CACF1E5-E506-4C00-89AD-2BB92655DA0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579485" y="4785956"/>
                  <a:ext cx="1728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6CF5ED6-5260-4C62-9852-55782750A75B}"/>
                    </a:ext>
                  </a:extLst>
                </p14:cNvPr>
                <p14:cNvContentPartPr/>
                <p14:nvPr/>
              </p14:nvContentPartPr>
              <p14:xfrm>
                <a:off x="7343685" y="5429636"/>
                <a:ext cx="204120" cy="138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6CF5ED6-5260-4C62-9852-55782750A75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26045" y="5411636"/>
                  <a:ext cx="239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4FB76B7-FB2D-4CFF-B4E7-15DC181A2211}"/>
                    </a:ext>
                  </a:extLst>
                </p14:cNvPr>
                <p14:cNvContentPartPr/>
                <p14:nvPr/>
              </p14:nvContentPartPr>
              <p14:xfrm>
                <a:off x="7610085" y="5440796"/>
                <a:ext cx="126000" cy="15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4FB76B7-FB2D-4CFF-B4E7-15DC181A221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92085" y="5423156"/>
                  <a:ext cx="161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CB7440A-555A-42E6-A392-7A0EA24E42E5}"/>
                    </a:ext>
                  </a:extLst>
                </p14:cNvPr>
                <p14:cNvContentPartPr/>
                <p14:nvPr/>
              </p14:nvContentPartPr>
              <p14:xfrm>
                <a:off x="7706925" y="5375276"/>
                <a:ext cx="73440" cy="169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CB7440A-555A-42E6-A392-7A0EA24E42E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88925" y="5357636"/>
                  <a:ext cx="109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29F31BF-D160-4B75-873F-DB2B22F2CCD9}"/>
                    </a:ext>
                  </a:extLst>
                </p14:cNvPr>
                <p14:cNvContentPartPr/>
                <p14:nvPr/>
              </p14:nvContentPartPr>
              <p14:xfrm>
                <a:off x="7846605" y="5450156"/>
                <a:ext cx="100800" cy="148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29F31BF-D160-4B75-873F-DB2B22F2CCD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28605" y="5432156"/>
                  <a:ext cx="136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92CA86E-DB78-4B37-ADFF-B8BB71A274C5}"/>
                    </a:ext>
                  </a:extLst>
                </p14:cNvPr>
                <p14:cNvContentPartPr/>
                <p14:nvPr/>
              </p14:nvContentPartPr>
              <p14:xfrm>
                <a:off x="7987005" y="5386796"/>
                <a:ext cx="60840" cy="193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92CA86E-DB78-4B37-ADFF-B8BB71A274C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69365" y="5368796"/>
                  <a:ext cx="96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415CAE0-C0CA-4BA7-B35E-16D81338F082}"/>
                    </a:ext>
                  </a:extLst>
                </p14:cNvPr>
                <p14:cNvContentPartPr/>
                <p14:nvPr/>
              </p14:nvContentPartPr>
              <p14:xfrm>
                <a:off x="8142165" y="5453756"/>
                <a:ext cx="3960" cy="145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415CAE0-C0CA-4BA7-B35E-16D81338F08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24525" y="5436116"/>
                  <a:ext cx="39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4124050-265A-47DC-AA24-363797A1B99D}"/>
                    </a:ext>
                  </a:extLst>
                </p14:cNvPr>
                <p14:cNvContentPartPr/>
                <p14:nvPr/>
              </p14:nvContentPartPr>
              <p14:xfrm>
                <a:off x="8083845" y="5540876"/>
                <a:ext cx="108720" cy="7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4124050-265A-47DC-AA24-363797A1B99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066205" y="5523236"/>
                  <a:ext cx="144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FB0F991-A89E-4F47-A2BC-BB6942BA9896}"/>
                    </a:ext>
                  </a:extLst>
                </p14:cNvPr>
                <p14:cNvContentPartPr/>
                <p14:nvPr/>
              </p14:nvContentPartPr>
              <p14:xfrm>
                <a:off x="8235405" y="5500196"/>
                <a:ext cx="100440" cy="232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FB0F991-A89E-4F47-A2BC-BB6942BA989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217405" y="5482196"/>
                  <a:ext cx="1360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359ABEC-5F06-4078-A74B-21ED3735CBF9}"/>
                    </a:ext>
                  </a:extLst>
                </p14:cNvPr>
                <p14:cNvContentPartPr/>
                <p14:nvPr/>
              </p14:nvContentPartPr>
              <p14:xfrm>
                <a:off x="8410365" y="5507396"/>
                <a:ext cx="358560" cy="110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359ABEC-5F06-4078-A74B-21ED3735CBF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392725" y="5489396"/>
                  <a:ext cx="394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888C66B-A9B0-448B-B8E5-FF95CF008796}"/>
                    </a:ext>
                  </a:extLst>
                </p14:cNvPr>
                <p14:cNvContentPartPr/>
                <p14:nvPr/>
              </p14:nvContentPartPr>
              <p14:xfrm>
                <a:off x="6877485" y="4533956"/>
                <a:ext cx="546480" cy="1276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888C66B-A9B0-448B-B8E5-FF95CF00879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859845" y="4516316"/>
                  <a:ext cx="582120" cy="13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5F9FD03-91AD-4921-B592-E66AABF44917}"/>
                    </a:ext>
                  </a:extLst>
                </p14:cNvPr>
                <p14:cNvContentPartPr/>
                <p14:nvPr/>
              </p14:nvContentPartPr>
              <p14:xfrm>
                <a:off x="7409925" y="4439636"/>
                <a:ext cx="11880" cy="28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5F9FD03-91AD-4921-B592-E66AABF4491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91925" y="4421636"/>
                  <a:ext cx="47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99458C9-A781-46A5-9914-4515D233955F}"/>
                    </a:ext>
                  </a:extLst>
                </p14:cNvPr>
                <p14:cNvContentPartPr/>
                <p14:nvPr/>
              </p14:nvContentPartPr>
              <p14:xfrm>
                <a:off x="7386165" y="4389236"/>
                <a:ext cx="3240" cy="6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99458C9-A781-46A5-9914-4515D233955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68525" y="4371596"/>
                  <a:ext cx="38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50DB728-8A00-4BBA-AD96-0E1ED4E0833C}"/>
                    </a:ext>
                  </a:extLst>
                </p14:cNvPr>
                <p14:cNvContentPartPr/>
                <p14:nvPr/>
              </p14:nvContentPartPr>
              <p14:xfrm>
                <a:off x="7120485" y="4127516"/>
                <a:ext cx="257040" cy="285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50DB728-8A00-4BBA-AD96-0E1ED4E0833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102485" y="4109876"/>
                  <a:ext cx="292680" cy="320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84971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4C640B-D32F-4D3A-8DAC-C444576B2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63" r="34794"/>
          <a:stretch/>
        </p:blipFill>
        <p:spPr>
          <a:xfrm>
            <a:off x="480356" y="464530"/>
            <a:ext cx="3850724" cy="296447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259F2DE-1531-4578-85A0-0FC365E76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8" t="8121" r="7256" b="7551"/>
          <a:stretch/>
        </p:blipFill>
        <p:spPr>
          <a:xfrm>
            <a:off x="6263914" y="4446955"/>
            <a:ext cx="1763094" cy="1756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8EDF83E-3839-44E9-9C04-1181CE6C2F11}"/>
                  </a:ext>
                </a:extLst>
              </p14:cNvPr>
              <p14:cNvContentPartPr/>
              <p14:nvPr/>
            </p14:nvContentPartPr>
            <p14:xfrm>
              <a:off x="861885" y="5632676"/>
              <a:ext cx="47160" cy="435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8EDF83E-3839-44E9-9C04-1181CE6C2F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3885" y="5614676"/>
                <a:ext cx="828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2EAA09B-B6FD-4DEA-952F-792C034B078A}"/>
                  </a:ext>
                </a:extLst>
              </p14:cNvPr>
              <p14:cNvContentPartPr/>
              <p14:nvPr/>
            </p14:nvContentPartPr>
            <p14:xfrm>
              <a:off x="7174485" y="4468796"/>
              <a:ext cx="75240" cy="49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2EAA09B-B6FD-4DEA-952F-792C034B07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56845" y="4451156"/>
                <a:ext cx="1108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F4DFEA7A-FD64-44EC-812B-A33EC6D64241}"/>
                  </a:ext>
                </a:extLst>
              </p14:cNvPr>
              <p14:cNvContentPartPr/>
              <p14:nvPr/>
            </p14:nvContentPartPr>
            <p14:xfrm>
              <a:off x="814005" y="834956"/>
              <a:ext cx="3134160" cy="21618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F4DFEA7A-FD64-44EC-812B-A33EC6D6424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6005" y="816956"/>
                <a:ext cx="3169800" cy="21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FE49250-20BA-487F-AE10-ED60DC266B14}"/>
                  </a:ext>
                </a:extLst>
              </p14:cNvPr>
              <p14:cNvContentPartPr/>
              <p14:nvPr/>
            </p14:nvContentPartPr>
            <p14:xfrm>
              <a:off x="6301485" y="4910516"/>
              <a:ext cx="1713600" cy="12801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FE49250-20BA-487F-AE10-ED60DC266B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83845" y="4892876"/>
                <a:ext cx="1749240" cy="13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D1251615-100B-4EA1-9D8E-735196AE4B7B}"/>
                  </a:ext>
                </a:extLst>
              </p14:cNvPr>
              <p14:cNvContentPartPr/>
              <p14:nvPr/>
            </p14:nvContentPartPr>
            <p14:xfrm>
              <a:off x="1890045" y="2243996"/>
              <a:ext cx="16920" cy="360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D1251615-100B-4EA1-9D8E-735196AE4B7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72045" y="2226356"/>
                <a:ext cx="525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B7654AEA-DA56-4090-BFE0-B727E6B0CA1C}"/>
                  </a:ext>
                </a:extLst>
              </p14:cNvPr>
              <p14:cNvContentPartPr/>
              <p14:nvPr/>
            </p14:nvContentPartPr>
            <p14:xfrm>
              <a:off x="1858725" y="1959956"/>
              <a:ext cx="448200" cy="3081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B7654AEA-DA56-4090-BFE0-B727E6B0CA1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41085" y="1941956"/>
                <a:ext cx="4838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9559D9F-912C-489D-9E73-3D61A4A12C7F}"/>
                  </a:ext>
                </a:extLst>
              </p14:cNvPr>
              <p14:cNvContentPartPr/>
              <p14:nvPr/>
            </p14:nvContentPartPr>
            <p14:xfrm>
              <a:off x="6359085" y="4482836"/>
              <a:ext cx="878760" cy="5695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9559D9F-912C-489D-9E73-3D61A4A12C7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41445" y="4464836"/>
                <a:ext cx="91440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0C538A8-2DDF-4494-97A7-A9C2E5622B65}"/>
                  </a:ext>
                </a:extLst>
              </p14:cNvPr>
              <p14:cNvContentPartPr/>
              <p14:nvPr/>
            </p14:nvContentPartPr>
            <p14:xfrm>
              <a:off x="2369565" y="1527236"/>
              <a:ext cx="533520" cy="3639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0C538A8-2DDF-4494-97A7-A9C2E5622B6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51565" y="1509236"/>
                <a:ext cx="5691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66A274D-ACFD-4C16-8DD6-C85C0670A062}"/>
                  </a:ext>
                </a:extLst>
              </p14:cNvPr>
              <p14:cNvContentPartPr/>
              <p14:nvPr/>
            </p14:nvContentPartPr>
            <p14:xfrm>
              <a:off x="7424325" y="5621516"/>
              <a:ext cx="631440" cy="5821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66A274D-ACFD-4C16-8DD6-C85C0670A06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06325" y="5603876"/>
                <a:ext cx="667080" cy="61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D2DFCF8-6B5B-4F3E-A5B2-E359BA9253D6}"/>
              </a:ext>
            </a:extLst>
          </p:cNvPr>
          <p:cNvGrpSpPr/>
          <p:nvPr/>
        </p:nvGrpSpPr>
        <p:grpSpPr>
          <a:xfrm>
            <a:off x="6246045" y="4502636"/>
            <a:ext cx="1767240" cy="1239480"/>
            <a:chOff x="6246045" y="4502636"/>
            <a:chExt cx="1767240" cy="12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CFA1A98-C564-4B2B-86A8-BD16E74C400B}"/>
                    </a:ext>
                  </a:extLst>
                </p14:cNvPr>
                <p14:cNvContentPartPr/>
                <p14:nvPr/>
              </p14:nvContentPartPr>
              <p14:xfrm>
                <a:off x="6359085" y="4502636"/>
                <a:ext cx="1654200" cy="1171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CFA1A98-C564-4B2B-86A8-BD16E74C40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41445" y="4484636"/>
                  <a:ext cx="1689840" cy="12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50127DF-A531-4DEA-AB83-5F9BE32E8662}"/>
                    </a:ext>
                  </a:extLst>
                </p14:cNvPr>
                <p14:cNvContentPartPr/>
                <p14:nvPr/>
              </p14:nvContentPartPr>
              <p14:xfrm>
                <a:off x="6246045" y="5564996"/>
                <a:ext cx="232920" cy="177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50127DF-A531-4DEA-AB83-5F9BE32E86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28405" y="5547356"/>
                  <a:ext cx="26856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8FB510B0-C78E-4200-BA2B-361E22D7DC92}"/>
                  </a:ext>
                </a:extLst>
              </p14:cNvPr>
              <p14:cNvContentPartPr/>
              <p14:nvPr/>
            </p14:nvContentPartPr>
            <p14:xfrm>
              <a:off x="2906325" y="862316"/>
              <a:ext cx="984600" cy="666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8FB510B0-C78E-4200-BA2B-361E22D7DC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88325" y="844676"/>
                <a:ext cx="1020240" cy="70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F973F35-AB96-426A-B262-2FD1B9A5411F}"/>
              </a:ext>
            </a:extLst>
          </p:cNvPr>
          <p:cNvGrpSpPr/>
          <p:nvPr/>
        </p:nvGrpSpPr>
        <p:grpSpPr>
          <a:xfrm>
            <a:off x="217125" y="4370516"/>
            <a:ext cx="3353760" cy="2156040"/>
            <a:chOff x="217125" y="4370516"/>
            <a:chExt cx="3353760" cy="2156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245DF3D-F4C8-4005-9BB8-06586884278A}"/>
                    </a:ext>
                  </a:extLst>
                </p14:cNvPr>
                <p14:cNvContentPartPr/>
                <p14:nvPr/>
              </p14:nvContentPartPr>
              <p14:xfrm>
                <a:off x="963765" y="4370516"/>
                <a:ext cx="2607120" cy="1699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245DF3D-F4C8-4005-9BB8-0658688427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6125" y="4352516"/>
                  <a:ext cx="2642760" cy="17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8431932-A4E5-4B9B-93F0-E2A42DAFC9C4}"/>
                    </a:ext>
                  </a:extLst>
                </p14:cNvPr>
                <p14:cNvContentPartPr/>
                <p14:nvPr/>
              </p14:nvContentPartPr>
              <p14:xfrm>
                <a:off x="1879965" y="6112916"/>
                <a:ext cx="162000" cy="413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8431932-A4E5-4B9B-93F0-E2A42DAFC9C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62325" y="6094916"/>
                  <a:ext cx="1976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B92733A-27C8-4B4A-BE51-1ADFBDCEE7B5}"/>
                    </a:ext>
                  </a:extLst>
                </p14:cNvPr>
                <p14:cNvContentPartPr/>
                <p14:nvPr/>
              </p14:nvContentPartPr>
              <p14:xfrm>
                <a:off x="217125" y="4879556"/>
                <a:ext cx="706320" cy="417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B92733A-27C8-4B4A-BE51-1ADFBDCEE7B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9485" y="4861916"/>
                  <a:ext cx="741960" cy="45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92411678-E5AE-4890-B6F3-A746C4CCE456}"/>
                  </a:ext>
                </a:extLst>
              </p14:cNvPr>
              <p14:cNvContentPartPr/>
              <p14:nvPr/>
            </p14:nvContentPartPr>
            <p14:xfrm>
              <a:off x="3403125" y="5484356"/>
              <a:ext cx="56880" cy="5421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92411678-E5AE-4890-B6F3-A746C4CCE45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85485" y="5466716"/>
                <a:ext cx="925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9BF73407-628A-4219-9CE6-703BA052BD07}"/>
                  </a:ext>
                </a:extLst>
              </p14:cNvPr>
              <p14:cNvContentPartPr/>
              <p14:nvPr/>
            </p14:nvContentPartPr>
            <p14:xfrm>
              <a:off x="3479445" y="4473476"/>
              <a:ext cx="94680" cy="4392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9BF73407-628A-4219-9CE6-703BA052BD0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61805" y="4455836"/>
                <a:ext cx="13032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BB4C8C48-DC25-430F-9882-ED887FF07954}"/>
                  </a:ext>
                </a:extLst>
              </p14:cNvPr>
              <p14:cNvContentPartPr/>
              <p14:nvPr/>
            </p14:nvContentPartPr>
            <p14:xfrm>
              <a:off x="3443445" y="4946876"/>
              <a:ext cx="84960" cy="1839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BB4C8C48-DC25-430F-9882-ED887FF0795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25445" y="4929236"/>
                <a:ext cx="1206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BC703824-D990-4E87-840E-059A1BEFB155}"/>
                  </a:ext>
                </a:extLst>
              </p14:cNvPr>
              <p14:cNvContentPartPr/>
              <p14:nvPr/>
            </p14:nvContentPartPr>
            <p14:xfrm>
              <a:off x="3414645" y="5186996"/>
              <a:ext cx="93240" cy="2620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BC703824-D990-4E87-840E-059A1BEFB15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96645" y="5168996"/>
                <a:ext cx="12888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9E24AA-DC70-4AAD-8072-8BB8F273AF53}"/>
                  </a:ext>
                </a:extLst>
              </p14:cNvPr>
              <p14:cNvContentPartPr/>
              <p14:nvPr/>
            </p14:nvContentPartPr>
            <p14:xfrm>
              <a:off x="2931885" y="1298636"/>
              <a:ext cx="997200" cy="621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9E24AA-DC70-4AAD-8072-8BB8F273AF5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14245" y="1280996"/>
                <a:ext cx="1032840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ED3B1C-DABA-4341-8245-97E93312CDC3}"/>
                  </a:ext>
                </a:extLst>
              </p14:cNvPr>
              <p14:cNvContentPartPr/>
              <p14:nvPr/>
            </p14:nvContentPartPr>
            <p14:xfrm>
              <a:off x="3966525" y="893276"/>
              <a:ext cx="370800" cy="387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ED3B1C-DABA-4341-8245-97E93312CDC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48525" y="875276"/>
                <a:ext cx="40644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94DAFB-DC8C-430F-B487-455B82AB8406}"/>
                  </a:ext>
                </a:extLst>
              </p14:cNvPr>
              <p14:cNvContentPartPr/>
              <p14:nvPr/>
            </p14:nvContentPartPr>
            <p14:xfrm>
              <a:off x="1360125" y="2616596"/>
              <a:ext cx="494280" cy="324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94DAFB-DC8C-430F-B487-455B82AB840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42125" y="2598956"/>
                <a:ext cx="52992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A7DE6D-6E2F-4082-8E2E-B8D0F7C2D534}"/>
                  </a:ext>
                </a:extLst>
              </p14:cNvPr>
              <p14:cNvContentPartPr/>
              <p14:nvPr/>
            </p14:nvContentPartPr>
            <p14:xfrm>
              <a:off x="1899765" y="1926116"/>
              <a:ext cx="960480" cy="692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A7DE6D-6E2F-4082-8E2E-B8D0F7C2D53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882125" y="1908476"/>
                <a:ext cx="996120" cy="7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EF06F8C-CBA9-4E39-94BD-257777A308A0}"/>
                  </a:ext>
                </a:extLst>
              </p14:cNvPr>
              <p14:cNvContentPartPr/>
              <p14:nvPr/>
            </p14:nvContentPartPr>
            <p14:xfrm>
              <a:off x="6578325" y="5114276"/>
              <a:ext cx="1361880" cy="1067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EF06F8C-CBA9-4E39-94BD-257777A308A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524325" y="5006276"/>
                <a:ext cx="1469520" cy="12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0D80353-65CC-4E32-97CF-E242D9E660D0}"/>
                  </a:ext>
                </a:extLst>
              </p14:cNvPr>
              <p14:cNvContentPartPr/>
              <p14:nvPr/>
            </p14:nvContentPartPr>
            <p14:xfrm>
              <a:off x="1896165" y="1948796"/>
              <a:ext cx="783360" cy="48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0D80353-65CC-4E32-97CF-E242D9E660D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842525" y="1840796"/>
                <a:ext cx="89100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C0CC41E-346E-4C88-A00B-8AD42BBF08FD}"/>
                  </a:ext>
                </a:extLst>
              </p14:cNvPr>
              <p14:cNvContentPartPr/>
              <p14:nvPr/>
            </p14:nvContentPartPr>
            <p14:xfrm>
              <a:off x="6327405" y="4464836"/>
              <a:ext cx="1410840" cy="1072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C0CC41E-346E-4C88-A00B-8AD42BBF08F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73765" y="4357196"/>
                <a:ext cx="1518480" cy="128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E754BA22-9FD4-4204-B153-D3A7E626DE55}"/>
              </a:ext>
            </a:extLst>
          </p:cNvPr>
          <p:cNvGrpSpPr/>
          <p:nvPr/>
        </p:nvGrpSpPr>
        <p:grpSpPr>
          <a:xfrm>
            <a:off x="6371685" y="6033356"/>
            <a:ext cx="1009080" cy="400680"/>
            <a:chOff x="6371685" y="6033356"/>
            <a:chExt cx="100908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D90C9A6-5D2C-4A8D-8416-B814ABA3718F}"/>
                    </a:ext>
                  </a:extLst>
                </p14:cNvPr>
                <p14:cNvContentPartPr/>
                <p14:nvPr/>
              </p14:nvContentPartPr>
              <p14:xfrm>
                <a:off x="6371685" y="6191756"/>
                <a:ext cx="607320" cy="34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D90C9A6-5D2C-4A8D-8416-B814ABA3718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54045" y="6173756"/>
                  <a:ext cx="642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B9107FD-355C-4D68-91B6-B68CAE4AEC7D}"/>
                    </a:ext>
                  </a:extLst>
                </p14:cNvPr>
                <p14:cNvContentPartPr/>
                <p14:nvPr/>
              </p14:nvContentPartPr>
              <p14:xfrm>
                <a:off x="6462405" y="6174836"/>
                <a:ext cx="918360" cy="71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B9107FD-355C-4D68-91B6-B68CAE4AEC7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44405" y="6156836"/>
                  <a:ext cx="954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59413DB-017B-486A-9597-FA8951A47468}"/>
                    </a:ext>
                  </a:extLst>
                </p14:cNvPr>
                <p14:cNvContentPartPr/>
                <p14:nvPr/>
              </p14:nvContentPartPr>
              <p14:xfrm>
                <a:off x="6856245" y="6033356"/>
                <a:ext cx="224640" cy="400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59413DB-017B-486A-9597-FA8951A4746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38245" y="6015716"/>
                  <a:ext cx="260280" cy="43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E27941-08B9-47B4-B0B8-DC8F48E0288D}"/>
              </a:ext>
            </a:extLst>
          </p:cNvPr>
          <p:cNvGrpSpPr/>
          <p:nvPr/>
        </p:nvGrpSpPr>
        <p:grpSpPr>
          <a:xfrm>
            <a:off x="856845" y="2820356"/>
            <a:ext cx="443160" cy="304920"/>
            <a:chOff x="856845" y="2820356"/>
            <a:chExt cx="44316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192721C-ED8D-4CEB-9CCE-5F64681682EA}"/>
                    </a:ext>
                  </a:extLst>
                </p14:cNvPr>
                <p14:cNvContentPartPr/>
                <p14:nvPr/>
              </p14:nvContentPartPr>
              <p14:xfrm>
                <a:off x="856845" y="2904596"/>
                <a:ext cx="443160" cy="102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192721C-ED8D-4CEB-9CCE-5F64681682E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38845" y="2886956"/>
                  <a:ext cx="478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5896DBC-8CD2-417A-B4FC-EDE219901D1D}"/>
                    </a:ext>
                  </a:extLst>
                </p14:cNvPr>
                <p14:cNvContentPartPr/>
                <p14:nvPr/>
              </p14:nvContentPartPr>
              <p14:xfrm>
                <a:off x="1044045" y="2820356"/>
                <a:ext cx="198720" cy="304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5896DBC-8CD2-417A-B4FC-EDE219901D1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26405" y="2802356"/>
                  <a:ext cx="234360" cy="34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A9670DC-E05D-4729-91F2-D94A16481FA3}"/>
              </a:ext>
            </a:extLst>
          </p:cNvPr>
          <p:cNvGrpSpPr/>
          <p:nvPr/>
        </p:nvGrpSpPr>
        <p:grpSpPr>
          <a:xfrm>
            <a:off x="6259365" y="4268996"/>
            <a:ext cx="866880" cy="354240"/>
            <a:chOff x="6259365" y="4268996"/>
            <a:chExt cx="86688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F63E61A-2F22-470D-85E3-743FAAFAA776}"/>
                    </a:ext>
                  </a:extLst>
                </p14:cNvPr>
                <p14:cNvContentPartPr/>
                <p14:nvPr/>
              </p14:nvContentPartPr>
              <p14:xfrm>
                <a:off x="6259365" y="4437116"/>
                <a:ext cx="866880" cy="92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F63E61A-2F22-470D-85E3-743FAAFAA77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41725" y="4419116"/>
                  <a:ext cx="902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A9AA6AF-C807-40CA-A8DB-4242A1C12372}"/>
                    </a:ext>
                  </a:extLst>
                </p14:cNvPr>
                <p14:cNvContentPartPr/>
                <p14:nvPr/>
              </p14:nvContentPartPr>
              <p14:xfrm>
                <a:off x="6526845" y="4268996"/>
                <a:ext cx="284040" cy="354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A9AA6AF-C807-40CA-A8DB-4242A1C1237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09205" y="4250996"/>
                  <a:ext cx="319680" cy="38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3003235-353D-4D51-B3AF-575C54170F53}"/>
              </a:ext>
            </a:extLst>
          </p:cNvPr>
          <p:cNvGrpSpPr/>
          <p:nvPr/>
        </p:nvGrpSpPr>
        <p:grpSpPr>
          <a:xfrm>
            <a:off x="3920085" y="722996"/>
            <a:ext cx="460080" cy="262440"/>
            <a:chOff x="3920085" y="722996"/>
            <a:chExt cx="46008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18F7E7B-76B1-4E46-8F72-7169BFA70A52}"/>
                    </a:ext>
                  </a:extLst>
                </p14:cNvPr>
                <p14:cNvContentPartPr/>
                <p14:nvPr/>
              </p14:nvContentPartPr>
              <p14:xfrm>
                <a:off x="3920085" y="814436"/>
                <a:ext cx="460080" cy="60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18F7E7B-76B1-4E46-8F72-7169BFA70A5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02445" y="796796"/>
                  <a:ext cx="495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C907299-23C2-4069-B09D-95788951ECD1}"/>
                    </a:ext>
                  </a:extLst>
                </p14:cNvPr>
                <p14:cNvContentPartPr/>
                <p14:nvPr/>
              </p14:nvContentPartPr>
              <p14:xfrm>
                <a:off x="4013685" y="722996"/>
                <a:ext cx="192240" cy="262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C907299-23C2-4069-B09D-95788951ECD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96045" y="704996"/>
                  <a:ext cx="227880" cy="29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905E5EF-E1CF-4888-AE1D-8150ABE3E512}"/>
                  </a:ext>
                </a:extLst>
              </p14:cNvPr>
              <p14:cNvContentPartPr/>
              <p14:nvPr/>
            </p14:nvContentPartPr>
            <p14:xfrm>
              <a:off x="1155285" y="2373956"/>
              <a:ext cx="781200" cy="493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905E5EF-E1CF-4888-AE1D-8150ABE3E51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01285" y="2265956"/>
                <a:ext cx="88884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2DC6D42-E493-4266-A2C4-F98749D8A931}"/>
                  </a:ext>
                </a:extLst>
              </p14:cNvPr>
              <p14:cNvContentPartPr/>
              <p14:nvPr/>
            </p14:nvContentPartPr>
            <p14:xfrm>
              <a:off x="6334965" y="4531436"/>
              <a:ext cx="1608480" cy="1656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2DC6D42-E493-4266-A2C4-F98749D8A93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271965" y="4468436"/>
                <a:ext cx="1734120" cy="17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DCD5DC8-AE9C-4B04-A5CA-4E24587736E8}"/>
                  </a:ext>
                </a:extLst>
              </p14:cNvPr>
              <p14:cNvContentPartPr/>
              <p14:nvPr/>
            </p14:nvContentPartPr>
            <p14:xfrm>
              <a:off x="2927565" y="838556"/>
              <a:ext cx="973800" cy="10569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DCD5DC8-AE9C-4B04-A5CA-4E24587736E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864565" y="775916"/>
                <a:ext cx="1099440" cy="11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32E3955-2A5B-460D-AAA0-D407BD81E0EA}"/>
                  </a:ext>
                </a:extLst>
              </p14:cNvPr>
              <p14:cNvContentPartPr/>
              <p14:nvPr/>
            </p14:nvContentPartPr>
            <p14:xfrm>
              <a:off x="841365" y="2995676"/>
              <a:ext cx="504000" cy="365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32E3955-2A5B-460D-AAA0-D407BD81E0E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23365" y="2977676"/>
                <a:ext cx="53964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6D28FAF-A0C1-424E-A7EF-F62711ED2216}"/>
                  </a:ext>
                </a:extLst>
              </p14:cNvPr>
              <p14:cNvContentPartPr/>
              <p14:nvPr/>
            </p14:nvContentPartPr>
            <p14:xfrm>
              <a:off x="137925" y="2994236"/>
              <a:ext cx="666360" cy="923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6D28FAF-A0C1-424E-A7EF-F62711ED221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5285" y="2931596"/>
                <a:ext cx="792000" cy="10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889BD17-73A0-4FFD-BE4C-14F66080AEB2}"/>
                  </a:ext>
                </a:extLst>
              </p14:cNvPr>
              <p14:cNvContentPartPr/>
              <p14:nvPr/>
            </p14:nvContentPartPr>
            <p14:xfrm>
              <a:off x="170325" y="3412556"/>
              <a:ext cx="636480" cy="605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889BD17-73A0-4FFD-BE4C-14F66080AEB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52325" y="3394556"/>
                <a:ext cx="67212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6D351AA-D31B-414E-85BC-2D7B6B0F4E52}"/>
                  </a:ext>
                </a:extLst>
              </p14:cNvPr>
              <p14:cNvContentPartPr/>
              <p14:nvPr/>
            </p14:nvContentPartPr>
            <p14:xfrm>
              <a:off x="5846445" y="2342636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6D351AA-D31B-414E-85BC-2D7B6B0F4E5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828805" y="232499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A633E0D-BB67-481C-8CA9-1BB88FC510D1}"/>
                  </a:ext>
                </a:extLst>
              </p14:cNvPr>
              <p14:cNvContentPartPr/>
              <p14:nvPr/>
            </p14:nvContentPartPr>
            <p14:xfrm>
              <a:off x="5605965" y="1121156"/>
              <a:ext cx="615960" cy="1317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A633E0D-BB67-481C-8CA9-1BB88FC510D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88325" y="1103156"/>
                <a:ext cx="651600" cy="13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D5C5DC3-ED82-45E6-80E9-38F97A657993}"/>
                  </a:ext>
                </a:extLst>
              </p14:cNvPr>
              <p14:cNvContentPartPr/>
              <p14:nvPr/>
            </p14:nvContentPartPr>
            <p14:xfrm>
              <a:off x="7701165" y="1059596"/>
              <a:ext cx="709560" cy="1148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D5C5DC3-ED82-45E6-80E9-38F97A65799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683165" y="1041956"/>
                <a:ext cx="745200" cy="11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C454DC2-D2CE-4144-AF01-A4F2BC56023F}"/>
                  </a:ext>
                </a:extLst>
              </p14:cNvPr>
              <p14:cNvContentPartPr/>
              <p14:nvPr/>
            </p14:nvContentPartPr>
            <p14:xfrm>
              <a:off x="5752485" y="2256236"/>
              <a:ext cx="2261520" cy="216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C454DC2-D2CE-4144-AF01-A4F2BC56023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734845" y="2238236"/>
                <a:ext cx="22971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8B4E671-3875-462D-B14E-12DDD382716E}"/>
                  </a:ext>
                </a:extLst>
              </p14:cNvPr>
              <p14:cNvContentPartPr/>
              <p14:nvPr/>
            </p14:nvContentPartPr>
            <p14:xfrm>
              <a:off x="6007725" y="1041596"/>
              <a:ext cx="2030400" cy="131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8B4E671-3875-462D-B14E-12DDD382716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990085" y="1023596"/>
                <a:ext cx="206604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AD356CC5-3E3A-4451-98B9-041AB25A7833}"/>
              </a:ext>
            </a:extLst>
          </p:cNvPr>
          <p:cNvGrpSpPr/>
          <p:nvPr/>
        </p:nvGrpSpPr>
        <p:grpSpPr>
          <a:xfrm>
            <a:off x="5940045" y="1043396"/>
            <a:ext cx="2085120" cy="1399320"/>
            <a:chOff x="5940045" y="1043396"/>
            <a:chExt cx="2085120" cy="13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770D07C-7DF0-46EF-8FB4-A33EC819264D}"/>
                    </a:ext>
                  </a:extLst>
                </p14:cNvPr>
                <p14:cNvContentPartPr/>
                <p14:nvPr/>
              </p14:nvContentPartPr>
              <p14:xfrm>
                <a:off x="7010325" y="1043396"/>
                <a:ext cx="1014840" cy="1393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770D07C-7DF0-46EF-8FB4-A33EC819264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47325" y="980396"/>
                  <a:ext cx="1140480" cy="15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76F5F3F-E383-4533-B151-3EE27335D625}"/>
                    </a:ext>
                  </a:extLst>
                </p14:cNvPr>
                <p14:cNvContentPartPr/>
                <p14:nvPr/>
              </p14:nvContentPartPr>
              <p14:xfrm>
                <a:off x="6892605" y="2420036"/>
                <a:ext cx="66600" cy="22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76F5F3F-E383-4533-B151-3EE27335D62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829965" y="2357036"/>
                  <a:ext cx="192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9347A01-684C-4683-B6ED-461F9C5EE0B3}"/>
                    </a:ext>
                  </a:extLst>
                </p14:cNvPr>
                <p14:cNvContentPartPr/>
                <p14:nvPr/>
              </p14:nvContentPartPr>
              <p14:xfrm>
                <a:off x="6772005" y="2266676"/>
                <a:ext cx="33120" cy="62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9347A01-684C-4683-B6ED-461F9C5EE0B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09365" y="2203676"/>
                  <a:ext cx="158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DDB74D2-5B51-477A-AA61-F18F6FE6F8AC}"/>
                    </a:ext>
                  </a:extLst>
                </p14:cNvPr>
                <p14:cNvContentPartPr/>
                <p14:nvPr/>
              </p14:nvContentPartPr>
              <p14:xfrm>
                <a:off x="6655005" y="2105036"/>
                <a:ext cx="46080" cy="19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DDB74D2-5B51-477A-AA61-F18F6FE6F8A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92365" y="2042396"/>
                  <a:ext cx="171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CD3A323-D718-4DF4-89EA-EB1D790024C0}"/>
                    </a:ext>
                  </a:extLst>
                </p14:cNvPr>
                <p14:cNvContentPartPr/>
                <p14:nvPr/>
              </p14:nvContentPartPr>
              <p14:xfrm>
                <a:off x="6449085" y="1777796"/>
                <a:ext cx="111240" cy="163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CD3A323-D718-4DF4-89EA-EB1D790024C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86445" y="1714796"/>
                  <a:ext cx="2368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AC3E98B-1FFE-42AB-B5A1-37AEE9C17A69}"/>
                    </a:ext>
                  </a:extLst>
                </p14:cNvPr>
                <p14:cNvContentPartPr/>
                <p14:nvPr/>
              </p14:nvContentPartPr>
              <p14:xfrm>
                <a:off x="6187365" y="1341836"/>
                <a:ext cx="212400" cy="316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AC3E98B-1FFE-42AB-B5A1-37AEE9C17A6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124365" y="1278836"/>
                  <a:ext cx="33804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CE6FC46-F2C3-4335-B190-A408B7787EBE}"/>
                    </a:ext>
                  </a:extLst>
                </p14:cNvPr>
                <p14:cNvContentPartPr/>
                <p14:nvPr/>
              </p14:nvContentPartPr>
              <p14:xfrm>
                <a:off x="6007365" y="1160036"/>
                <a:ext cx="85680" cy="82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CE6FC46-F2C3-4335-B190-A408B7787EB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44725" y="1097036"/>
                  <a:ext cx="2113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781A478-BD45-4BA6-A782-570921B32201}"/>
                    </a:ext>
                  </a:extLst>
                </p14:cNvPr>
                <p14:cNvContentPartPr/>
                <p14:nvPr/>
              </p14:nvContentPartPr>
              <p14:xfrm>
                <a:off x="5940045" y="1125836"/>
                <a:ext cx="28440" cy="13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781A478-BD45-4BA6-A782-570921B3220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77045" y="1063196"/>
                  <a:ext cx="15408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D5BB953-F997-4E47-8342-564EDDD1CD84}"/>
              </a:ext>
            </a:extLst>
          </p:cNvPr>
          <p:cNvGrpSpPr/>
          <p:nvPr/>
        </p:nvGrpSpPr>
        <p:grpSpPr>
          <a:xfrm>
            <a:off x="6096285" y="912716"/>
            <a:ext cx="1776600" cy="429480"/>
            <a:chOff x="6096285" y="912716"/>
            <a:chExt cx="177660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6FB1986-502D-4E79-B74C-7EC7424D2395}"/>
                    </a:ext>
                  </a:extLst>
                </p14:cNvPr>
                <p14:cNvContentPartPr/>
                <p14:nvPr/>
              </p14:nvContentPartPr>
              <p14:xfrm>
                <a:off x="6096285" y="1085516"/>
                <a:ext cx="1776600" cy="108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6FB1986-502D-4E79-B74C-7EC7424D239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78285" y="1067876"/>
                  <a:ext cx="1812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71BD564-D55A-43C0-BE7C-E3DEC13A0D42}"/>
                    </a:ext>
                  </a:extLst>
                </p14:cNvPr>
                <p14:cNvContentPartPr/>
                <p14:nvPr/>
              </p14:nvContentPartPr>
              <p14:xfrm>
                <a:off x="6800805" y="912716"/>
                <a:ext cx="429480" cy="429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71BD564-D55A-43C0-BE7C-E3DEC13A0D4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83165" y="895076"/>
                  <a:ext cx="465120" cy="46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DFFE5F7-F5E6-422B-93BF-EA4EBEA6142D}"/>
                  </a:ext>
                </a:extLst>
              </p14:cNvPr>
              <p14:cNvContentPartPr/>
              <p14:nvPr/>
            </p14:nvContentPartPr>
            <p14:xfrm>
              <a:off x="7710885" y="1093076"/>
              <a:ext cx="244080" cy="606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DFFE5F7-F5E6-422B-93BF-EA4EBEA6142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693245" y="1075436"/>
                <a:ext cx="279720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53C9855-B78C-4D0C-9DC4-969CDF50F8FB}"/>
                  </a:ext>
                </a:extLst>
              </p14:cNvPr>
              <p14:cNvContentPartPr/>
              <p14:nvPr/>
            </p14:nvContentPartPr>
            <p14:xfrm>
              <a:off x="8299125" y="1939076"/>
              <a:ext cx="6120" cy="32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53C9855-B78C-4D0C-9DC4-969CDF50F8F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281125" y="1921436"/>
                <a:ext cx="417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4CBB076-4D8A-4F4E-A055-AC72416E5FFF}"/>
                  </a:ext>
                </a:extLst>
              </p14:cNvPr>
              <p14:cNvContentPartPr/>
              <p14:nvPr/>
            </p14:nvContentPartPr>
            <p14:xfrm>
              <a:off x="8250525" y="1688876"/>
              <a:ext cx="191160" cy="289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4CBB076-4D8A-4F4E-A055-AC72416E5FF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232525" y="1671236"/>
                <a:ext cx="2268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05AC479-0E3E-4E57-9A23-FDACFEE6A488}"/>
                  </a:ext>
                </a:extLst>
              </p14:cNvPr>
              <p14:cNvContentPartPr/>
              <p14:nvPr/>
            </p14:nvContentPartPr>
            <p14:xfrm>
              <a:off x="8064765" y="1075076"/>
              <a:ext cx="402480" cy="577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05AC479-0E3E-4E57-9A23-FDACFEE6A48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046765" y="1057076"/>
                <a:ext cx="43812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65C0A70-411D-4271-AA3E-838766DE312F}"/>
                  </a:ext>
                </a:extLst>
              </p14:cNvPr>
              <p14:cNvContentPartPr/>
              <p14:nvPr/>
            </p14:nvContentPartPr>
            <p14:xfrm>
              <a:off x="5703165" y="1159676"/>
              <a:ext cx="195480" cy="3200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65C0A70-411D-4271-AA3E-838766DE312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685165" y="1141676"/>
                <a:ext cx="2311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B3CF816-826C-4EAD-8B0F-111C89930EAC}"/>
                  </a:ext>
                </a:extLst>
              </p14:cNvPr>
              <p14:cNvContentPartPr/>
              <p14:nvPr/>
            </p14:nvContentPartPr>
            <p14:xfrm>
              <a:off x="5569605" y="1546316"/>
              <a:ext cx="200160" cy="8107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B3CF816-826C-4EAD-8B0F-111C89930EA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551605" y="1528676"/>
                <a:ext cx="235800" cy="84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2779D477-9F3B-4DB7-8B8C-FFA51F95E925}"/>
                  </a:ext>
                </a:extLst>
              </p14:cNvPr>
              <p14:cNvContentPartPr/>
              <p14:nvPr/>
            </p14:nvContentPartPr>
            <p14:xfrm>
              <a:off x="5707485" y="1677356"/>
              <a:ext cx="519120" cy="7984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2779D477-9F3B-4DB7-8B8C-FFA51F95E92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689845" y="1659356"/>
                <a:ext cx="554760" cy="83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7D70733-C1D2-4252-A581-88313FACA7F1}"/>
              </a:ext>
            </a:extLst>
          </p:cNvPr>
          <p:cNvGrpSpPr/>
          <p:nvPr/>
        </p:nvGrpSpPr>
        <p:grpSpPr>
          <a:xfrm>
            <a:off x="3928365" y="4232636"/>
            <a:ext cx="1914120" cy="571680"/>
            <a:chOff x="3928365" y="4232636"/>
            <a:chExt cx="1914120" cy="57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64A6292-B60D-4E70-A289-C7397639B8BC}"/>
                    </a:ext>
                  </a:extLst>
                </p14:cNvPr>
                <p14:cNvContentPartPr/>
                <p14:nvPr/>
              </p14:nvContentPartPr>
              <p14:xfrm>
                <a:off x="3928365" y="4474196"/>
                <a:ext cx="207720" cy="330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64A6292-B60D-4E70-A289-C7397639B8B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910365" y="4456196"/>
                  <a:ext cx="2433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FFC77CD-81C4-46D3-963D-8146AA990ACA}"/>
                    </a:ext>
                  </a:extLst>
                </p14:cNvPr>
                <p14:cNvContentPartPr/>
                <p14:nvPr/>
              </p14:nvContentPartPr>
              <p14:xfrm>
                <a:off x="4221045" y="4328756"/>
                <a:ext cx="167040" cy="356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FFC77CD-81C4-46D3-963D-8146AA990AC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203045" y="4311116"/>
                  <a:ext cx="2026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F735C0F-4872-42B5-B680-1E0C3E841732}"/>
                    </a:ext>
                  </a:extLst>
                </p14:cNvPr>
                <p14:cNvContentPartPr/>
                <p14:nvPr/>
              </p14:nvContentPartPr>
              <p14:xfrm>
                <a:off x="4528125" y="4520636"/>
                <a:ext cx="375840" cy="40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F735C0F-4872-42B5-B680-1E0C3E84173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510485" y="4502996"/>
                  <a:ext cx="411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9CE1E48-CA08-4A22-85E6-C70877F36115}"/>
                    </a:ext>
                  </a:extLst>
                </p14:cNvPr>
                <p14:cNvContentPartPr/>
                <p14:nvPr/>
              </p14:nvContentPartPr>
              <p14:xfrm>
                <a:off x="4822245" y="4406156"/>
                <a:ext cx="249120" cy="273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9CE1E48-CA08-4A22-85E6-C70877F3611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04605" y="4388156"/>
                  <a:ext cx="2847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E06685B-3EF8-4FAC-9DAA-795E0F61C265}"/>
                    </a:ext>
                  </a:extLst>
                </p14:cNvPr>
                <p14:cNvContentPartPr/>
                <p14:nvPr/>
              </p14:nvContentPartPr>
              <p14:xfrm>
                <a:off x="5215725" y="4333796"/>
                <a:ext cx="267840" cy="342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E06685B-3EF8-4FAC-9DAA-795E0F61C26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198085" y="4316156"/>
                  <a:ext cx="3034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9CB9FC0-0E4B-4A1B-BABE-EF7F3BA102FD}"/>
                    </a:ext>
                  </a:extLst>
                </p14:cNvPr>
                <p14:cNvContentPartPr/>
                <p14:nvPr/>
              </p14:nvContentPartPr>
              <p14:xfrm>
                <a:off x="5600565" y="4232636"/>
                <a:ext cx="241920" cy="324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9CB9FC0-0E4B-4A1B-BABE-EF7F3BA102F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82565" y="4214636"/>
                  <a:ext cx="277560" cy="36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7B4BB1E-295B-49A0-A087-3102371E8278}"/>
              </a:ext>
            </a:extLst>
          </p:cNvPr>
          <p:cNvGrpSpPr/>
          <p:nvPr/>
        </p:nvGrpSpPr>
        <p:grpSpPr>
          <a:xfrm>
            <a:off x="3925485" y="4948676"/>
            <a:ext cx="2157120" cy="1259280"/>
            <a:chOff x="3925485" y="4948676"/>
            <a:chExt cx="2157120" cy="12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514C084-94A0-4D72-891C-40B10D687E36}"/>
                    </a:ext>
                  </a:extLst>
                </p14:cNvPr>
                <p14:cNvContentPartPr/>
                <p14:nvPr/>
              </p14:nvContentPartPr>
              <p14:xfrm>
                <a:off x="4029885" y="5012756"/>
                <a:ext cx="1685520" cy="126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514C084-94A0-4D72-891C-40B10D687E3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11885" y="4995116"/>
                  <a:ext cx="1721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4918D44-C201-4472-8963-15F2F2CA1F9C}"/>
                    </a:ext>
                  </a:extLst>
                </p14:cNvPr>
                <p14:cNvContentPartPr/>
                <p14:nvPr/>
              </p14:nvContentPartPr>
              <p14:xfrm>
                <a:off x="5571045" y="4948676"/>
                <a:ext cx="258120" cy="273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4918D44-C201-4472-8963-15F2F2CA1F9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553045" y="4931036"/>
                  <a:ext cx="2937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55D3616-6096-4BD4-ADC7-B7E5874AA640}"/>
                    </a:ext>
                  </a:extLst>
                </p14:cNvPr>
                <p14:cNvContentPartPr/>
                <p14:nvPr/>
              </p14:nvContentPartPr>
              <p14:xfrm>
                <a:off x="3925485" y="5377796"/>
                <a:ext cx="453960" cy="231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55D3616-6096-4BD4-ADC7-B7E5874AA64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907845" y="5359796"/>
                  <a:ext cx="4896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0133878-389A-4232-A676-DC824D558555}"/>
                    </a:ext>
                  </a:extLst>
                </p14:cNvPr>
                <p14:cNvContentPartPr/>
                <p14:nvPr/>
              </p14:nvContentPartPr>
              <p14:xfrm>
                <a:off x="4477365" y="5402276"/>
                <a:ext cx="157320" cy="18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0133878-389A-4232-A676-DC824D55855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59725" y="5384636"/>
                  <a:ext cx="192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D850749-6D19-4EC3-92F9-5EC573221D98}"/>
                    </a:ext>
                  </a:extLst>
                </p14:cNvPr>
                <p14:cNvContentPartPr/>
                <p14:nvPr/>
              </p14:nvContentPartPr>
              <p14:xfrm>
                <a:off x="4612365" y="5339636"/>
                <a:ext cx="114480" cy="138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D850749-6D19-4EC3-92F9-5EC573221D9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94725" y="5321996"/>
                  <a:ext cx="150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F5324D8-341D-4392-9A68-FEFC8E11AD0E}"/>
                    </a:ext>
                  </a:extLst>
                </p14:cNvPr>
                <p14:cNvContentPartPr/>
                <p14:nvPr/>
              </p14:nvContentPartPr>
              <p14:xfrm>
                <a:off x="4838445" y="5165396"/>
                <a:ext cx="146880" cy="313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F5324D8-341D-4392-9A68-FEFC8E11AD0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820805" y="5147756"/>
                  <a:ext cx="1825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0C9CC04-3B35-4CC1-B54F-4ED5F25ED144}"/>
                    </a:ext>
                  </a:extLst>
                </p14:cNvPr>
                <p14:cNvContentPartPr/>
                <p14:nvPr/>
              </p14:nvContentPartPr>
              <p14:xfrm>
                <a:off x="5052285" y="5275196"/>
                <a:ext cx="241560" cy="195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0C9CC04-3B35-4CC1-B54F-4ED5F25ED14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034645" y="5257196"/>
                  <a:ext cx="2772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D355A42-A581-4A66-86FF-D620A5A888F0}"/>
                    </a:ext>
                  </a:extLst>
                </p14:cNvPr>
                <p14:cNvContentPartPr/>
                <p14:nvPr/>
              </p14:nvContentPartPr>
              <p14:xfrm>
                <a:off x="5456205" y="5321276"/>
                <a:ext cx="8280" cy="124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D355A42-A581-4A66-86FF-D620A5A888F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438565" y="5303276"/>
                  <a:ext cx="43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CA90EF1-EAAD-41DD-AFB9-8B79909FB7A0}"/>
                    </a:ext>
                  </a:extLst>
                </p14:cNvPr>
                <p14:cNvContentPartPr/>
                <p14:nvPr/>
              </p14:nvContentPartPr>
              <p14:xfrm>
                <a:off x="5402565" y="5356556"/>
                <a:ext cx="146160" cy="39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CA90EF1-EAAD-41DD-AFB9-8B79909FB7A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384565" y="5338556"/>
                  <a:ext cx="181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8064C29-036F-4176-B415-17E3689F92C0}"/>
                    </a:ext>
                  </a:extLst>
                </p14:cNvPr>
                <p14:cNvContentPartPr/>
                <p14:nvPr/>
              </p14:nvContentPartPr>
              <p14:xfrm>
                <a:off x="5652405" y="5257196"/>
                <a:ext cx="189360" cy="291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8064C29-036F-4176-B415-17E3689F92C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634405" y="5239556"/>
                  <a:ext cx="2250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800679D-FB33-4A42-91ED-0CDE1654B2A0}"/>
                    </a:ext>
                  </a:extLst>
                </p14:cNvPr>
                <p14:cNvContentPartPr/>
                <p14:nvPr/>
              </p14:nvContentPartPr>
              <p14:xfrm>
                <a:off x="5929605" y="5183396"/>
                <a:ext cx="153000" cy="402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800679D-FB33-4A42-91ED-0CDE1654B2A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911605" y="5165756"/>
                  <a:ext cx="1886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4A15674-4589-4C85-B78C-3756B0C8C3D0}"/>
                    </a:ext>
                  </a:extLst>
                </p14:cNvPr>
                <p14:cNvContentPartPr/>
                <p14:nvPr/>
              </p14:nvContentPartPr>
              <p14:xfrm>
                <a:off x="4163085" y="5797556"/>
                <a:ext cx="164520" cy="410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4A15674-4589-4C85-B78C-3756B0C8C3D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45445" y="5779556"/>
                  <a:ext cx="20016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E7BA1A1-8A58-4812-8E8E-5F74CF3F3DB3}"/>
                    </a:ext>
                  </a:extLst>
                </p14:cNvPr>
                <p14:cNvContentPartPr/>
                <p14:nvPr/>
              </p14:nvContentPartPr>
              <p14:xfrm>
                <a:off x="4551165" y="5919956"/>
                <a:ext cx="278280" cy="16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E7BA1A1-8A58-4812-8E8E-5F74CF3F3DB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33525" y="5901956"/>
                  <a:ext cx="313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6E80203-CCE8-46B4-A1BF-7ADD81166697}"/>
                    </a:ext>
                  </a:extLst>
                </p14:cNvPr>
                <p14:cNvContentPartPr/>
                <p14:nvPr/>
              </p14:nvContentPartPr>
              <p14:xfrm>
                <a:off x="4733685" y="5847596"/>
                <a:ext cx="156240" cy="210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6E80203-CCE8-46B4-A1BF-7ADD8116669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715685" y="5829956"/>
                  <a:ext cx="191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1B29E1A-0F7C-4685-8192-43DEC29E61D7}"/>
                    </a:ext>
                  </a:extLst>
                </p14:cNvPr>
                <p14:cNvContentPartPr/>
                <p14:nvPr/>
              </p14:nvContentPartPr>
              <p14:xfrm>
                <a:off x="5076765" y="5836076"/>
                <a:ext cx="302400" cy="207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1B29E1A-0F7C-4685-8192-43DEC29E61D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058765" y="5818076"/>
                  <a:ext cx="3380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22434D7-DCEB-4020-A9FB-27C7EED8B2AC}"/>
                    </a:ext>
                  </a:extLst>
                </p14:cNvPr>
                <p14:cNvContentPartPr/>
                <p14:nvPr/>
              </p14:nvContentPartPr>
              <p14:xfrm>
                <a:off x="5558085" y="5815556"/>
                <a:ext cx="14760" cy="199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22434D7-DCEB-4020-A9FB-27C7EED8B2A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540445" y="5797556"/>
                  <a:ext cx="50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DEACEF4-76A3-4BCD-9293-638D68D6044F}"/>
                    </a:ext>
                  </a:extLst>
                </p14:cNvPr>
                <p14:cNvContentPartPr/>
                <p14:nvPr/>
              </p14:nvContentPartPr>
              <p14:xfrm>
                <a:off x="5513805" y="5886476"/>
                <a:ext cx="97200" cy="15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DEACEF4-76A3-4BCD-9293-638D68D6044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495805" y="5868476"/>
                  <a:ext cx="132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4D23055-588B-4635-9536-1B21C4B0214F}"/>
                    </a:ext>
                  </a:extLst>
                </p14:cNvPr>
                <p14:cNvContentPartPr/>
                <p14:nvPr/>
              </p14:nvContentPartPr>
              <p14:xfrm>
                <a:off x="5767965" y="5698916"/>
                <a:ext cx="199440" cy="378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4D23055-588B-4635-9536-1B21C4B0214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750325" y="5680916"/>
                  <a:ext cx="235080" cy="41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3EECCB7-A3AE-4510-9E7F-C3187756F048}"/>
              </a:ext>
            </a:extLst>
          </p:cNvPr>
          <p:cNvGrpSpPr/>
          <p:nvPr/>
        </p:nvGrpSpPr>
        <p:grpSpPr>
          <a:xfrm>
            <a:off x="4037445" y="6374276"/>
            <a:ext cx="2619720" cy="303480"/>
            <a:chOff x="4037445" y="6374276"/>
            <a:chExt cx="261972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EE4B9D0-B3C3-4292-A36D-26D80896A1B8}"/>
                    </a:ext>
                  </a:extLst>
                </p14:cNvPr>
                <p14:cNvContentPartPr/>
                <p14:nvPr/>
              </p14:nvContentPartPr>
              <p14:xfrm>
                <a:off x="4158045" y="6376076"/>
                <a:ext cx="79200" cy="16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EE4B9D0-B3C3-4292-A36D-26D80896A1B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140045" y="6358076"/>
                  <a:ext cx="114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B4F6781-2C4E-4DD1-96B0-578DFF5A6DB2}"/>
                    </a:ext>
                  </a:extLst>
                </p14:cNvPr>
                <p14:cNvContentPartPr/>
                <p14:nvPr/>
              </p14:nvContentPartPr>
              <p14:xfrm>
                <a:off x="4037445" y="6374276"/>
                <a:ext cx="284040" cy="259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B4F6781-2C4E-4DD1-96B0-578DFF5A6DB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019805" y="6356276"/>
                  <a:ext cx="3196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0835BBB-5681-45FD-890A-7C0E6599098F}"/>
                    </a:ext>
                  </a:extLst>
                </p14:cNvPr>
                <p14:cNvContentPartPr/>
                <p14:nvPr/>
              </p14:nvContentPartPr>
              <p14:xfrm>
                <a:off x="4465125" y="6433676"/>
                <a:ext cx="92880" cy="164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0835BBB-5681-45FD-890A-7C0E6599098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47125" y="6415676"/>
                  <a:ext cx="1285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38E2E5F-0B74-4462-9F14-D465BD2D0046}"/>
                    </a:ext>
                  </a:extLst>
                </p14:cNvPr>
                <p14:cNvContentPartPr/>
                <p14:nvPr/>
              </p14:nvContentPartPr>
              <p14:xfrm>
                <a:off x="4662405" y="6434036"/>
                <a:ext cx="263880" cy="195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38E2E5F-0B74-4462-9F14-D465BD2D004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644765" y="6416396"/>
                  <a:ext cx="2995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B929CAE-0231-4EED-BFB5-AD3BD2367D96}"/>
                    </a:ext>
                  </a:extLst>
                </p14:cNvPr>
                <p14:cNvContentPartPr/>
                <p14:nvPr/>
              </p14:nvContentPartPr>
              <p14:xfrm>
                <a:off x="4974525" y="6433316"/>
                <a:ext cx="129600" cy="200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B929CAE-0231-4EED-BFB5-AD3BD2367D9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956525" y="6415316"/>
                  <a:ext cx="165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C6C3797-5D48-4DFF-8741-EBDE832D255F}"/>
                    </a:ext>
                  </a:extLst>
                </p14:cNvPr>
                <p14:cNvContentPartPr/>
                <p14:nvPr/>
              </p14:nvContentPartPr>
              <p14:xfrm>
                <a:off x="5175765" y="6437636"/>
                <a:ext cx="129960" cy="179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C6C3797-5D48-4DFF-8741-EBDE832D255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158125" y="6419996"/>
                  <a:ext cx="165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9A1F3F5-15E5-492B-817F-4A6C06570653}"/>
                    </a:ext>
                  </a:extLst>
                </p14:cNvPr>
                <p14:cNvContentPartPr/>
                <p14:nvPr/>
              </p14:nvContentPartPr>
              <p14:xfrm>
                <a:off x="5359005" y="6489116"/>
                <a:ext cx="199800" cy="136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9A1F3F5-15E5-492B-817F-4A6C0657065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341005" y="6471476"/>
                  <a:ext cx="235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FDA6B5E-E9B1-4A46-A0FC-D6D05E415D22}"/>
                    </a:ext>
                  </a:extLst>
                </p14:cNvPr>
                <p14:cNvContentPartPr/>
                <p14:nvPr/>
              </p14:nvContentPartPr>
              <p14:xfrm>
                <a:off x="5613885" y="6491276"/>
                <a:ext cx="55080" cy="105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FDA6B5E-E9B1-4A46-A0FC-D6D05E415D2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596245" y="6473276"/>
                  <a:ext cx="90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71F0EB5-CFD7-4BE3-9FEB-8FC71D57639B}"/>
                    </a:ext>
                  </a:extLst>
                </p14:cNvPr>
                <p14:cNvContentPartPr/>
                <p14:nvPr/>
              </p14:nvContentPartPr>
              <p14:xfrm>
                <a:off x="5726925" y="6489116"/>
                <a:ext cx="83160" cy="135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71F0EB5-CFD7-4BE3-9FEB-8FC71D57639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08925" y="6471116"/>
                  <a:ext cx="118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D1CB616-0D68-47F0-95A2-5453B6638825}"/>
                    </a:ext>
                  </a:extLst>
                </p14:cNvPr>
                <p14:cNvContentPartPr/>
                <p14:nvPr/>
              </p14:nvContentPartPr>
              <p14:xfrm>
                <a:off x="5843925" y="6510716"/>
                <a:ext cx="115920" cy="167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D1CB616-0D68-47F0-95A2-5453B663882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826285" y="6493076"/>
                  <a:ext cx="151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BADEACF-AE10-484B-B618-D6D52CF2C1F3}"/>
                    </a:ext>
                  </a:extLst>
                </p14:cNvPr>
                <p14:cNvContentPartPr/>
                <p14:nvPr/>
              </p14:nvContentPartPr>
              <p14:xfrm>
                <a:off x="6008085" y="6408836"/>
                <a:ext cx="93600" cy="249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BADEACF-AE10-484B-B618-D6D52CF2C1F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990085" y="6390836"/>
                  <a:ext cx="1292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790AB7D-996B-4195-AAFB-2B58855036B6}"/>
                    </a:ext>
                  </a:extLst>
                </p14:cNvPr>
                <p14:cNvContentPartPr/>
                <p14:nvPr/>
              </p14:nvContentPartPr>
              <p14:xfrm>
                <a:off x="6159645" y="6515036"/>
                <a:ext cx="10800" cy="111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790AB7D-996B-4195-AAFB-2B58855036B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42005" y="6497036"/>
                  <a:ext cx="464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E903A5B-684B-4699-84B2-1694BA86D000}"/>
                    </a:ext>
                  </a:extLst>
                </p14:cNvPr>
                <p14:cNvContentPartPr/>
                <p14:nvPr/>
              </p14:nvContentPartPr>
              <p14:xfrm>
                <a:off x="6221205" y="6528716"/>
                <a:ext cx="107640" cy="106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E903A5B-684B-4699-84B2-1694BA86D00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03565" y="6511076"/>
                  <a:ext cx="143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077E48A-5D2D-461E-8E56-70E20EE7B96D}"/>
                    </a:ext>
                  </a:extLst>
                </p14:cNvPr>
                <p14:cNvContentPartPr/>
                <p14:nvPr/>
              </p14:nvContentPartPr>
              <p14:xfrm>
                <a:off x="6412365" y="6533396"/>
                <a:ext cx="244800" cy="139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077E48A-5D2D-461E-8E56-70E20EE7B96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94365" y="6515756"/>
                  <a:ext cx="280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39F37DA-B2FA-43C5-A4C1-2BE3A4C9DB5F}"/>
                    </a:ext>
                  </a:extLst>
                </p14:cNvPr>
                <p14:cNvContentPartPr/>
                <p14:nvPr/>
              </p14:nvContentPartPr>
              <p14:xfrm>
                <a:off x="6190245" y="6434756"/>
                <a:ext cx="26280" cy="28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39F37DA-B2FA-43C5-A4C1-2BE3A4C9DB5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172245" y="6416756"/>
                  <a:ext cx="61920" cy="6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09664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CE5BF-CD45-415B-9ED6-E01E7771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29" y="1080318"/>
            <a:ext cx="9144000" cy="2274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62C9A-E3CA-4E4C-98AB-DFBDE2B9C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2655"/>
            <a:ext cx="2879415" cy="2931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59B32-9824-41FD-8849-33784A653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523"/>
            <a:ext cx="9144000" cy="775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5B6726-04E5-4A0E-9FC8-CA316F934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9415" y="4265375"/>
            <a:ext cx="1343440" cy="13863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F16F7A-8061-4857-BF09-68A04745C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116" y="3554965"/>
            <a:ext cx="2879415" cy="2931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653969-323B-4FB9-909B-810850DB2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531" y="4257685"/>
            <a:ext cx="1343440" cy="13863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C60D364-5E4A-45A1-BF5F-12A8B1C62E8C}"/>
                  </a:ext>
                </a:extLst>
              </p14:cNvPr>
              <p14:cNvContentPartPr/>
              <p14:nvPr/>
            </p14:nvContentPartPr>
            <p14:xfrm>
              <a:off x="2708685" y="4836356"/>
              <a:ext cx="143280" cy="214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C60D364-5E4A-45A1-BF5F-12A8B1C62E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91045" y="4818356"/>
                <a:ext cx="178920" cy="25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EB0DCCB3-2A4B-4C05-AD64-93ACF66B4801}"/>
              </a:ext>
            </a:extLst>
          </p:cNvPr>
          <p:cNvGrpSpPr/>
          <p:nvPr/>
        </p:nvGrpSpPr>
        <p:grpSpPr>
          <a:xfrm>
            <a:off x="2446245" y="5449796"/>
            <a:ext cx="739800" cy="164160"/>
            <a:chOff x="2446245" y="5449796"/>
            <a:chExt cx="73980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78C21C6-8EC0-4A36-AAA7-C461A3ECBA46}"/>
                    </a:ext>
                  </a:extLst>
                </p14:cNvPr>
                <p14:cNvContentPartPr/>
                <p14:nvPr/>
              </p14:nvContentPartPr>
              <p14:xfrm>
                <a:off x="2446245" y="5474996"/>
                <a:ext cx="238680" cy="136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78C21C6-8EC0-4A36-AAA7-C461A3ECBA4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28605" y="5456996"/>
                  <a:ext cx="274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DCE2F2A-945A-4EF3-B284-05D201632C1B}"/>
                    </a:ext>
                  </a:extLst>
                </p14:cNvPr>
                <p14:cNvContentPartPr/>
                <p14:nvPr/>
              </p14:nvContentPartPr>
              <p14:xfrm>
                <a:off x="2740005" y="5510996"/>
                <a:ext cx="119160" cy="16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DCE2F2A-945A-4EF3-B284-05D201632C1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2005" y="5492996"/>
                  <a:ext cx="154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B6ACD98-6B9C-4FF3-A399-D97EA0C871BE}"/>
                    </a:ext>
                  </a:extLst>
                </p14:cNvPr>
                <p14:cNvContentPartPr/>
                <p14:nvPr/>
              </p14:nvContentPartPr>
              <p14:xfrm>
                <a:off x="2830005" y="5449796"/>
                <a:ext cx="75240" cy="147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B6ACD98-6B9C-4FF3-A399-D97EA0C871B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12005" y="5432156"/>
                  <a:ext cx="110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5D3F357-9CBE-4314-92D3-A23E275635C9}"/>
                    </a:ext>
                  </a:extLst>
                </p14:cNvPr>
                <p14:cNvContentPartPr/>
                <p14:nvPr/>
              </p14:nvContentPartPr>
              <p14:xfrm>
                <a:off x="2961405" y="5465996"/>
                <a:ext cx="224640" cy="147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5D3F357-9CBE-4314-92D3-A23E275635C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43765" y="5447996"/>
                  <a:ext cx="26028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BE375F2-C1A7-46FD-9659-3849EB062A16}"/>
                  </a:ext>
                </a:extLst>
              </p14:cNvPr>
              <p14:cNvContentPartPr/>
              <p14:nvPr/>
            </p14:nvContentPartPr>
            <p14:xfrm>
              <a:off x="3475125" y="4332716"/>
              <a:ext cx="207000" cy="24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BE375F2-C1A7-46FD-9659-3849EB062A1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57125" y="4315076"/>
                <a:ext cx="24264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8589B78-E2C9-4A0F-929A-DCF60A1F178E}"/>
                  </a:ext>
                </a:extLst>
              </p14:cNvPr>
              <p14:cNvContentPartPr/>
              <p14:nvPr/>
            </p14:nvContentPartPr>
            <p14:xfrm>
              <a:off x="2054205" y="4046876"/>
              <a:ext cx="155880" cy="1544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8589B78-E2C9-4A0F-929A-DCF60A1F178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36205" y="4029236"/>
                <a:ext cx="1915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D047D76-EBB6-4EC6-A9E7-B4961A2CE299}"/>
                  </a:ext>
                </a:extLst>
              </p14:cNvPr>
              <p14:cNvContentPartPr/>
              <p14:nvPr/>
            </p14:nvContentPartPr>
            <p14:xfrm>
              <a:off x="8358885" y="4333796"/>
              <a:ext cx="194400" cy="2548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D047D76-EBB6-4EC6-A9E7-B4961A2CE29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41245" y="4315796"/>
                <a:ext cx="2300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384BBF1-A5E5-46CF-8275-A7A77102F139}"/>
                  </a:ext>
                </a:extLst>
              </p14:cNvPr>
              <p14:cNvContentPartPr/>
              <p14:nvPr/>
            </p14:nvContentPartPr>
            <p14:xfrm>
              <a:off x="6053805" y="5482556"/>
              <a:ext cx="28440" cy="101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384BBF1-A5E5-46CF-8275-A7A77102F13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35805" y="5464916"/>
                <a:ext cx="640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1A9DCEB-D81F-45B6-9EEE-963EF3655052}"/>
                  </a:ext>
                </a:extLst>
              </p14:cNvPr>
              <p14:cNvContentPartPr/>
              <p14:nvPr/>
            </p14:nvContentPartPr>
            <p14:xfrm>
              <a:off x="6131205" y="5995916"/>
              <a:ext cx="3960" cy="255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1A9DCEB-D81F-45B6-9EEE-963EF365505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13565" y="5977916"/>
                <a:ext cx="396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3D2CA00-D048-4AC4-8027-6EE51782402B}"/>
                  </a:ext>
                </a:extLst>
              </p14:cNvPr>
              <p14:cNvContentPartPr/>
              <p14:nvPr/>
            </p14:nvContentPartPr>
            <p14:xfrm>
              <a:off x="6107805" y="5598476"/>
              <a:ext cx="1440" cy="15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3D2CA00-D048-4AC4-8027-6EE5178240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89805" y="5580836"/>
                <a:ext cx="370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AF01404-1438-4825-8FB3-62E53D8BFA15}"/>
                  </a:ext>
                </a:extLst>
              </p14:cNvPr>
              <p14:cNvContentPartPr/>
              <p14:nvPr/>
            </p14:nvContentPartPr>
            <p14:xfrm>
              <a:off x="6088365" y="5243876"/>
              <a:ext cx="127080" cy="300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AF01404-1438-4825-8FB3-62E53D8BFA1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70725" y="5226236"/>
                <a:ext cx="16272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7FAEAC5-5E32-43DE-9A84-BED987AC3C8E}"/>
                  </a:ext>
                </a:extLst>
              </p14:cNvPr>
              <p14:cNvContentPartPr/>
              <p14:nvPr/>
            </p14:nvContentPartPr>
            <p14:xfrm>
              <a:off x="6086565" y="5204276"/>
              <a:ext cx="590760" cy="1024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7FAEAC5-5E32-43DE-9A84-BED987AC3C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68565" y="5186276"/>
                <a:ext cx="626400" cy="10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2C45663-1C38-4C5F-9D89-71977F3AE68E}"/>
                  </a:ext>
                </a:extLst>
              </p14:cNvPr>
              <p14:cNvContentPartPr/>
              <p14:nvPr/>
            </p14:nvContentPartPr>
            <p14:xfrm>
              <a:off x="6113925" y="4095116"/>
              <a:ext cx="1059840" cy="624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2C45663-1C38-4C5F-9D89-71977F3AE68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095925" y="4077476"/>
                <a:ext cx="109548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0837FC8-5A89-489C-86CA-7193B80B3A32}"/>
                  </a:ext>
                </a:extLst>
              </p14:cNvPr>
              <p14:cNvContentPartPr/>
              <p14:nvPr/>
            </p14:nvContentPartPr>
            <p14:xfrm>
              <a:off x="6206805" y="4819076"/>
              <a:ext cx="9000" cy="28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0837FC8-5A89-489C-86CA-7193B80B3A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89165" y="4801076"/>
                <a:ext cx="446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3C96034-F5DE-4145-B146-22B430A4BA7E}"/>
                  </a:ext>
                </a:extLst>
              </p14:cNvPr>
              <p14:cNvContentPartPr/>
              <p14:nvPr/>
            </p14:nvContentPartPr>
            <p14:xfrm>
              <a:off x="6161085" y="4898996"/>
              <a:ext cx="26640" cy="46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3C96034-F5DE-4145-B146-22B430A4BA7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43085" y="4881356"/>
                <a:ext cx="6228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14A7681-BBC6-4077-8F41-7E24895DF380}"/>
                  </a:ext>
                </a:extLst>
              </p14:cNvPr>
              <p14:cNvContentPartPr/>
              <p14:nvPr/>
            </p14:nvContentPartPr>
            <p14:xfrm>
              <a:off x="6178725" y="4961276"/>
              <a:ext cx="5040" cy="8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14A7681-BBC6-4077-8F41-7E24895DF38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60725" y="4943636"/>
                <a:ext cx="406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DD5CBF8-74F8-4BBA-ADAF-5895AAF53FC5}"/>
                  </a:ext>
                </a:extLst>
              </p14:cNvPr>
              <p14:cNvContentPartPr/>
              <p14:nvPr/>
            </p14:nvContentPartPr>
            <p14:xfrm>
              <a:off x="6116805" y="4952276"/>
              <a:ext cx="117360" cy="47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DD5CBF8-74F8-4BBA-ADAF-5895AAF53FC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99165" y="4934276"/>
                <a:ext cx="1530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8874268-C56D-4CB8-A9F8-A80A68DA2DAD}"/>
                  </a:ext>
                </a:extLst>
              </p14:cNvPr>
              <p14:cNvContentPartPr/>
              <p14:nvPr/>
            </p14:nvContentPartPr>
            <p14:xfrm>
              <a:off x="6148125" y="4971716"/>
              <a:ext cx="336960" cy="2880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8874268-C56D-4CB8-A9F8-A80A68DA2DA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30125" y="4954076"/>
                <a:ext cx="3726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96C902E-9708-4190-A1F2-38A6138E11DA}"/>
                  </a:ext>
                </a:extLst>
              </p14:cNvPr>
              <p14:cNvContentPartPr/>
              <p14:nvPr/>
            </p14:nvContentPartPr>
            <p14:xfrm>
              <a:off x="6482565" y="4886396"/>
              <a:ext cx="6840" cy="241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96C902E-9708-4190-A1F2-38A6138E11D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64925" y="4868756"/>
                <a:ext cx="424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9054807-56BD-47D3-B036-BD83CAB3265E}"/>
                  </a:ext>
                </a:extLst>
              </p14:cNvPr>
              <p14:cNvContentPartPr/>
              <p14:nvPr/>
            </p14:nvContentPartPr>
            <p14:xfrm>
              <a:off x="6443325" y="4681196"/>
              <a:ext cx="111240" cy="138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9054807-56BD-47D3-B036-BD83CAB3265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25685" y="4663196"/>
                <a:ext cx="1468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F8D14D5-E159-473C-8481-DDDE81EC49CC}"/>
                  </a:ext>
                </a:extLst>
              </p14:cNvPr>
              <p14:cNvContentPartPr/>
              <p14:nvPr/>
            </p14:nvContentPartPr>
            <p14:xfrm>
              <a:off x="6527565" y="4641956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F8D14D5-E159-473C-8481-DDDE81EC49C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509925" y="462395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3F2B7E0-DC3E-4640-96E2-766AD6B041D3}"/>
                  </a:ext>
                </a:extLst>
              </p14:cNvPr>
              <p14:cNvContentPartPr/>
              <p14:nvPr/>
            </p14:nvContentPartPr>
            <p14:xfrm>
              <a:off x="6418845" y="4421636"/>
              <a:ext cx="34200" cy="145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3F2B7E0-DC3E-4640-96E2-766AD6B041D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01205" y="4403636"/>
                <a:ext cx="698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26BCC84-752C-4CC9-9F21-9061AB996735}"/>
                  </a:ext>
                </a:extLst>
              </p14:cNvPr>
              <p14:cNvContentPartPr/>
              <p14:nvPr/>
            </p14:nvContentPartPr>
            <p14:xfrm>
              <a:off x="6438285" y="4401476"/>
              <a:ext cx="20520" cy="806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26BCC84-752C-4CC9-9F21-9061AB99673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20285" y="4383476"/>
                <a:ext cx="561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8A4CEC4-3435-4C38-93A6-D60BF065FCD1}"/>
                  </a:ext>
                </a:extLst>
              </p14:cNvPr>
              <p14:cNvContentPartPr/>
              <p14:nvPr/>
            </p14:nvContentPartPr>
            <p14:xfrm>
              <a:off x="5157405" y="4100516"/>
              <a:ext cx="1101240" cy="16822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8A4CEC4-3435-4C38-93A6-D60BF065FCD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39405" y="4082516"/>
                <a:ext cx="1136880" cy="171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B56BCF6-870F-49EC-AB6D-B92C7D905399}"/>
                  </a:ext>
                </a:extLst>
              </p14:cNvPr>
              <p14:cNvContentPartPr/>
              <p14:nvPr/>
            </p14:nvContentPartPr>
            <p14:xfrm>
              <a:off x="5674725" y="5806916"/>
              <a:ext cx="775440" cy="435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B56BCF6-870F-49EC-AB6D-B92C7D90539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56725" y="5788916"/>
                <a:ext cx="811080" cy="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C6AF6F25-CF8B-405D-8899-1189E35468BD}"/>
              </a:ext>
            </a:extLst>
          </p:cNvPr>
          <p:cNvGrpSpPr/>
          <p:nvPr/>
        </p:nvGrpSpPr>
        <p:grpSpPr>
          <a:xfrm>
            <a:off x="6877485" y="4127516"/>
            <a:ext cx="1891440" cy="1683360"/>
            <a:chOff x="6877485" y="4127516"/>
            <a:chExt cx="1891440" cy="168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CACF1E5-E506-4C00-89AD-2BB92655DA0A}"/>
                    </a:ext>
                  </a:extLst>
                </p14:cNvPr>
                <p14:cNvContentPartPr/>
                <p14:nvPr/>
              </p14:nvContentPartPr>
              <p14:xfrm>
                <a:off x="7597125" y="4803956"/>
                <a:ext cx="137160" cy="194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CACF1E5-E506-4C00-89AD-2BB92655DA0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79485" y="4785956"/>
                  <a:ext cx="1728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6CF5ED6-5260-4C62-9852-55782750A75B}"/>
                    </a:ext>
                  </a:extLst>
                </p14:cNvPr>
                <p14:cNvContentPartPr/>
                <p14:nvPr/>
              </p14:nvContentPartPr>
              <p14:xfrm>
                <a:off x="7343685" y="5429636"/>
                <a:ext cx="204120" cy="138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6CF5ED6-5260-4C62-9852-55782750A75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26045" y="5411636"/>
                  <a:ext cx="239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4FB76B7-FB2D-4CFF-B4E7-15DC181A2211}"/>
                    </a:ext>
                  </a:extLst>
                </p14:cNvPr>
                <p14:cNvContentPartPr/>
                <p14:nvPr/>
              </p14:nvContentPartPr>
              <p14:xfrm>
                <a:off x="7610085" y="5440796"/>
                <a:ext cx="126000" cy="15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4FB76B7-FB2D-4CFF-B4E7-15DC181A221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92085" y="5423156"/>
                  <a:ext cx="161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CB7440A-555A-42E6-A392-7A0EA24E42E5}"/>
                    </a:ext>
                  </a:extLst>
                </p14:cNvPr>
                <p14:cNvContentPartPr/>
                <p14:nvPr/>
              </p14:nvContentPartPr>
              <p14:xfrm>
                <a:off x="7706925" y="5375276"/>
                <a:ext cx="73440" cy="169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CB7440A-555A-42E6-A392-7A0EA24E42E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688925" y="5357636"/>
                  <a:ext cx="109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29F31BF-D160-4B75-873F-DB2B22F2CCD9}"/>
                    </a:ext>
                  </a:extLst>
                </p14:cNvPr>
                <p14:cNvContentPartPr/>
                <p14:nvPr/>
              </p14:nvContentPartPr>
              <p14:xfrm>
                <a:off x="7846605" y="5450156"/>
                <a:ext cx="100800" cy="148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29F31BF-D160-4B75-873F-DB2B22F2CCD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828605" y="5432156"/>
                  <a:ext cx="136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92CA86E-DB78-4B37-ADFF-B8BB71A274C5}"/>
                    </a:ext>
                  </a:extLst>
                </p14:cNvPr>
                <p14:cNvContentPartPr/>
                <p14:nvPr/>
              </p14:nvContentPartPr>
              <p14:xfrm>
                <a:off x="7987005" y="5386796"/>
                <a:ext cx="60840" cy="193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92CA86E-DB78-4B37-ADFF-B8BB71A274C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969365" y="5368796"/>
                  <a:ext cx="96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415CAE0-C0CA-4BA7-B35E-16D81338F082}"/>
                    </a:ext>
                  </a:extLst>
                </p14:cNvPr>
                <p14:cNvContentPartPr/>
                <p14:nvPr/>
              </p14:nvContentPartPr>
              <p14:xfrm>
                <a:off x="8142165" y="5453756"/>
                <a:ext cx="3960" cy="145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415CAE0-C0CA-4BA7-B35E-16D81338F08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24525" y="5436116"/>
                  <a:ext cx="39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4124050-265A-47DC-AA24-363797A1B99D}"/>
                    </a:ext>
                  </a:extLst>
                </p14:cNvPr>
                <p14:cNvContentPartPr/>
                <p14:nvPr/>
              </p14:nvContentPartPr>
              <p14:xfrm>
                <a:off x="8083845" y="5540876"/>
                <a:ext cx="108720" cy="7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4124050-265A-47DC-AA24-363797A1B99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066205" y="5523236"/>
                  <a:ext cx="144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FB0F991-A89E-4F47-A2BC-BB6942BA9896}"/>
                    </a:ext>
                  </a:extLst>
                </p14:cNvPr>
                <p14:cNvContentPartPr/>
                <p14:nvPr/>
              </p14:nvContentPartPr>
              <p14:xfrm>
                <a:off x="8235405" y="5500196"/>
                <a:ext cx="100440" cy="232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FB0F991-A89E-4F47-A2BC-BB6942BA989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17405" y="5482196"/>
                  <a:ext cx="1360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359ABEC-5F06-4078-A74B-21ED3735CBF9}"/>
                    </a:ext>
                  </a:extLst>
                </p14:cNvPr>
                <p14:cNvContentPartPr/>
                <p14:nvPr/>
              </p14:nvContentPartPr>
              <p14:xfrm>
                <a:off x="8410365" y="5507396"/>
                <a:ext cx="358560" cy="110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359ABEC-5F06-4078-A74B-21ED3735CBF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392725" y="5489396"/>
                  <a:ext cx="394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888C66B-A9B0-448B-B8E5-FF95CF008796}"/>
                    </a:ext>
                  </a:extLst>
                </p14:cNvPr>
                <p14:cNvContentPartPr/>
                <p14:nvPr/>
              </p14:nvContentPartPr>
              <p14:xfrm>
                <a:off x="6877485" y="4533956"/>
                <a:ext cx="546480" cy="1276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888C66B-A9B0-448B-B8E5-FF95CF00879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59845" y="4516316"/>
                  <a:ext cx="582120" cy="13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5F9FD03-91AD-4921-B592-E66AABF44917}"/>
                    </a:ext>
                  </a:extLst>
                </p14:cNvPr>
                <p14:cNvContentPartPr/>
                <p14:nvPr/>
              </p14:nvContentPartPr>
              <p14:xfrm>
                <a:off x="7409925" y="4439636"/>
                <a:ext cx="11880" cy="28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5F9FD03-91AD-4921-B592-E66AABF4491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91925" y="4421636"/>
                  <a:ext cx="47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99458C9-A781-46A5-9914-4515D233955F}"/>
                    </a:ext>
                  </a:extLst>
                </p14:cNvPr>
                <p14:cNvContentPartPr/>
                <p14:nvPr/>
              </p14:nvContentPartPr>
              <p14:xfrm>
                <a:off x="7386165" y="4389236"/>
                <a:ext cx="3240" cy="6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99458C9-A781-46A5-9914-4515D233955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368525" y="4371596"/>
                  <a:ext cx="38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50DB728-8A00-4BBA-AD96-0E1ED4E0833C}"/>
                    </a:ext>
                  </a:extLst>
                </p14:cNvPr>
                <p14:cNvContentPartPr/>
                <p14:nvPr/>
              </p14:nvContentPartPr>
              <p14:xfrm>
                <a:off x="7120485" y="4127516"/>
                <a:ext cx="257040" cy="285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50DB728-8A00-4BBA-AD96-0E1ED4E0833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102485" y="4109876"/>
                  <a:ext cx="29268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CE4B087-5EC4-48C0-BA6B-D45392577173}"/>
              </a:ext>
            </a:extLst>
          </p:cNvPr>
          <p:cNvGrpSpPr/>
          <p:nvPr/>
        </p:nvGrpSpPr>
        <p:grpSpPr>
          <a:xfrm>
            <a:off x="1914165" y="3515156"/>
            <a:ext cx="4071600" cy="418680"/>
            <a:chOff x="1914165" y="3515156"/>
            <a:chExt cx="407160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7F95F39-2C7D-40F6-94A9-F3040E00DA3F}"/>
                    </a:ext>
                  </a:extLst>
                </p14:cNvPr>
                <p14:cNvContentPartPr/>
                <p14:nvPr/>
              </p14:nvContentPartPr>
              <p14:xfrm>
                <a:off x="1914165" y="3654836"/>
                <a:ext cx="214200" cy="272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7F95F39-2C7D-40F6-94A9-F3040E00DA3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896525" y="3636836"/>
                  <a:ext cx="2498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F2701FB-F6E4-4F50-96EB-BBDB3EB8403F}"/>
                    </a:ext>
                  </a:extLst>
                </p14:cNvPr>
                <p14:cNvContentPartPr/>
                <p14:nvPr/>
              </p14:nvContentPartPr>
              <p14:xfrm>
                <a:off x="2119005" y="3580316"/>
                <a:ext cx="137520" cy="176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F2701FB-F6E4-4F50-96EB-BBDB3EB8403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01005" y="3562676"/>
                  <a:ext cx="1731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FF1B492-A239-42B2-9996-2E388849D6B1}"/>
                    </a:ext>
                  </a:extLst>
                </p14:cNvPr>
                <p14:cNvContentPartPr/>
                <p14:nvPr/>
              </p14:nvContentPartPr>
              <p14:xfrm>
                <a:off x="2175525" y="3832676"/>
                <a:ext cx="176760" cy="25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FF1B492-A239-42B2-9996-2E388849D6B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57525" y="3815036"/>
                  <a:ext cx="212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28DCB5F-0633-48C3-8845-EDDA84FAD269}"/>
                    </a:ext>
                  </a:extLst>
                </p14:cNvPr>
                <p14:cNvContentPartPr/>
                <p14:nvPr/>
              </p14:nvContentPartPr>
              <p14:xfrm>
                <a:off x="2467485" y="3647276"/>
                <a:ext cx="29520" cy="275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28DCB5F-0633-48C3-8845-EDDA84FAD26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49485" y="3629276"/>
                  <a:ext cx="651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BFD1FCD-B776-4057-9856-127AEC5F970F}"/>
                    </a:ext>
                  </a:extLst>
                </p14:cNvPr>
                <p14:cNvContentPartPr/>
                <p14:nvPr/>
              </p14:nvContentPartPr>
              <p14:xfrm>
                <a:off x="2499525" y="3647276"/>
                <a:ext cx="200520" cy="198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BFD1FCD-B776-4057-9856-127AEC5F970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481525" y="3629276"/>
                  <a:ext cx="236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B5614F6-E542-41D6-96CD-65481AFD1CBE}"/>
                    </a:ext>
                  </a:extLst>
                </p14:cNvPr>
                <p14:cNvContentPartPr/>
                <p14:nvPr/>
              </p14:nvContentPartPr>
              <p14:xfrm>
                <a:off x="2791485" y="3725396"/>
                <a:ext cx="2193840" cy="153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B5614F6-E542-41D6-96CD-65481AFD1CB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73485" y="3707396"/>
                  <a:ext cx="2229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1870AAF-951C-46D7-87B9-618A8D28107A}"/>
                    </a:ext>
                  </a:extLst>
                </p14:cNvPr>
                <p14:cNvContentPartPr/>
                <p14:nvPr/>
              </p14:nvContentPartPr>
              <p14:xfrm>
                <a:off x="4901445" y="3664916"/>
                <a:ext cx="137160" cy="185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1870AAF-951C-46D7-87B9-618A8D28107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883445" y="3647276"/>
                  <a:ext cx="172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6953F46-32D9-45D6-AEE1-6B304D40DFB1}"/>
                    </a:ext>
                  </a:extLst>
                </p14:cNvPr>
                <p14:cNvContentPartPr/>
                <p14:nvPr/>
              </p14:nvContentPartPr>
              <p14:xfrm>
                <a:off x="5157405" y="3621356"/>
                <a:ext cx="144000" cy="288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6953F46-32D9-45D6-AEE1-6B304D40DFB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39405" y="3603356"/>
                  <a:ext cx="1796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4C93747-78EB-4611-B155-C69B7485B9D5}"/>
                    </a:ext>
                  </a:extLst>
                </p14:cNvPr>
                <p14:cNvContentPartPr/>
                <p14:nvPr/>
              </p14:nvContentPartPr>
              <p14:xfrm>
                <a:off x="5372685" y="3515156"/>
                <a:ext cx="108000" cy="171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4C93747-78EB-4611-B155-C69B7485B9D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55045" y="3497156"/>
                  <a:ext cx="143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6AE4335-91D2-46F1-BE40-ECF00909F84E}"/>
                    </a:ext>
                  </a:extLst>
                </p14:cNvPr>
                <p14:cNvContentPartPr/>
                <p14:nvPr/>
              </p14:nvContentPartPr>
              <p14:xfrm>
                <a:off x="5448645" y="3779396"/>
                <a:ext cx="137160" cy="63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6AE4335-91D2-46F1-BE40-ECF00909F84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30645" y="3761396"/>
                  <a:ext cx="172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931F241-21AA-4AB6-B59C-62F332ABDEF9}"/>
                    </a:ext>
                  </a:extLst>
                </p14:cNvPr>
                <p14:cNvContentPartPr/>
                <p14:nvPr/>
              </p14:nvContentPartPr>
              <p14:xfrm>
                <a:off x="5721525" y="3613076"/>
                <a:ext cx="54720" cy="279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931F241-21AA-4AB6-B59C-62F332ABDEF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03885" y="3595436"/>
                  <a:ext cx="903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3100E80-3D94-4628-B3CA-AC1313D1CBD6}"/>
                    </a:ext>
                  </a:extLst>
                </p14:cNvPr>
                <p14:cNvContentPartPr/>
                <p14:nvPr/>
              </p14:nvContentPartPr>
              <p14:xfrm>
                <a:off x="5775885" y="3618476"/>
                <a:ext cx="209880" cy="315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3100E80-3D94-4628-B3CA-AC1313D1CBD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58245" y="3600476"/>
                  <a:ext cx="24552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79CC26A-5FDC-4144-9928-629906BE737A}"/>
              </a:ext>
            </a:extLst>
          </p:cNvPr>
          <p:cNvGrpSpPr/>
          <p:nvPr/>
        </p:nvGrpSpPr>
        <p:grpSpPr>
          <a:xfrm>
            <a:off x="3463245" y="3464396"/>
            <a:ext cx="406440" cy="401400"/>
            <a:chOff x="3463245" y="3464396"/>
            <a:chExt cx="40644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EF81647-889F-4BC8-AFD4-1441250B619D}"/>
                    </a:ext>
                  </a:extLst>
                </p14:cNvPr>
                <p14:cNvContentPartPr/>
                <p14:nvPr/>
              </p14:nvContentPartPr>
              <p14:xfrm>
                <a:off x="3463245" y="3605156"/>
                <a:ext cx="33120" cy="191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EF81647-889F-4BC8-AFD4-1441250B619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45245" y="3587156"/>
                  <a:ext cx="68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DA11E5D-E1C2-4601-9CB6-2238639C4468}"/>
                    </a:ext>
                  </a:extLst>
                </p14:cNvPr>
                <p14:cNvContentPartPr/>
                <p14:nvPr/>
              </p14:nvContentPartPr>
              <p14:xfrm>
                <a:off x="3472245" y="3510476"/>
                <a:ext cx="3600" cy="19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DA11E5D-E1C2-4601-9CB6-2238639C446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54245" y="3492836"/>
                  <a:ext cx="39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907636F-1F5A-4D50-81E8-B4115469C06C}"/>
                    </a:ext>
                  </a:extLst>
                </p14:cNvPr>
                <p14:cNvContentPartPr/>
                <p14:nvPr/>
              </p14:nvContentPartPr>
              <p14:xfrm>
                <a:off x="3665205" y="3464396"/>
                <a:ext cx="204480" cy="401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907636F-1F5A-4D50-81E8-B4115469C06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47205" y="3446756"/>
                  <a:ext cx="240120" cy="43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A965497-13DD-4687-BFF8-25D24C135868}"/>
              </a:ext>
            </a:extLst>
          </p:cNvPr>
          <p:cNvGrpSpPr/>
          <p:nvPr/>
        </p:nvGrpSpPr>
        <p:grpSpPr>
          <a:xfrm>
            <a:off x="1969245" y="6064676"/>
            <a:ext cx="3700800" cy="334440"/>
            <a:chOff x="1969245" y="6064676"/>
            <a:chExt cx="370080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62831A7-7ECB-4DFE-8B01-896D638E31B7}"/>
                    </a:ext>
                  </a:extLst>
                </p14:cNvPr>
                <p14:cNvContentPartPr/>
                <p14:nvPr/>
              </p14:nvContentPartPr>
              <p14:xfrm>
                <a:off x="1969245" y="6101396"/>
                <a:ext cx="224640" cy="267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62831A7-7ECB-4DFE-8B01-896D638E31B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51245" y="6083756"/>
                  <a:ext cx="2602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B9FA635-90B6-4B15-A963-A2DFD10868A8}"/>
                    </a:ext>
                  </a:extLst>
                </p14:cNvPr>
                <p14:cNvContentPartPr/>
                <p14:nvPr/>
              </p14:nvContentPartPr>
              <p14:xfrm>
                <a:off x="2239605" y="6064676"/>
                <a:ext cx="173880" cy="289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B9FA635-90B6-4B15-A963-A2DFD10868A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221605" y="6046676"/>
                  <a:ext cx="2095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2429F3C-0FD3-49FF-A349-1ECDB1BA9E85}"/>
                    </a:ext>
                  </a:extLst>
                </p14:cNvPr>
                <p14:cNvContentPartPr/>
                <p14:nvPr/>
              </p14:nvContentPartPr>
              <p14:xfrm>
                <a:off x="2645325" y="6273116"/>
                <a:ext cx="2408400" cy="74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2429F3C-0FD3-49FF-A349-1ECDB1BA9E8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627685" y="6255116"/>
                  <a:ext cx="2444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EBC6DB1-3887-471F-B8FA-228F726FD221}"/>
                    </a:ext>
                  </a:extLst>
                </p14:cNvPr>
                <p14:cNvContentPartPr/>
                <p14:nvPr/>
              </p14:nvContentPartPr>
              <p14:xfrm>
                <a:off x="4981005" y="6111116"/>
                <a:ext cx="178920" cy="271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EBC6DB1-3887-471F-B8FA-228F726FD22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63005" y="6093476"/>
                  <a:ext cx="2145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1726ADB-8536-499D-B1EA-B83A301276D0}"/>
                    </a:ext>
                  </a:extLst>
                </p14:cNvPr>
                <p14:cNvContentPartPr/>
                <p14:nvPr/>
              </p14:nvContentPartPr>
              <p14:xfrm>
                <a:off x="5196645" y="6089156"/>
                <a:ext cx="190080" cy="309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1726ADB-8536-499D-B1EA-B83A301276D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78645" y="6071516"/>
                  <a:ext cx="2257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EC09304-FA60-41FC-9C67-D44B41081F1B}"/>
                    </a:ext>
                  </a:extLst>
                </p14:cNvPr>
                <p14:cNvContentPartPr/>
                <p14:nvPr/>
              </p14:nvContentPartPr>
              <p14:xfrm>
                <a:off x="5470245" y="6074396"/>
                <a:ext cx="199800" cy="255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EC09304-FA60-41FC-9C67-D44B41081F1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52245" y="6056396"/>
                  <a:ext cx="235440" cy="291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4989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DAF067-FE51-4A8B-BACE-850445BDD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391"/>
            <a:ext cx="9144000" cy="13129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174F39-FCC6-41FA-B2DB-281B22CF67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23" t="23262" r="16013" b="10975"/>
          <a:stretch/>
        </p:blipFill>
        <p:spPr>
          <a:xfrm>
            <a:off x="3014227" y="324091"/>
            <a:ext cx="6232967" cy="92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C08120-5CF6-4E94-8E28-D05137DD5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983" y="4200432"/>
            <a:ext cx="2543606" cy="1418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D35696-41C2-47AD-91C0-3EE2CC964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07" y="1287233"/>
            <a:ext cx="5138181" cy="2757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6FDD1B-6491-4747-9D27-3165E9E46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11" y="5895978"/>
            <a:ext cx="8898673" cy="7974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DDEB099-4BF9-476B-8451-CDF5D026BAD2}"/>
              </a:ext>
            </a:extLst>
          </p:cNvPr>
          <p:cNvGrpSpPr/>
          <p:nvPr/>
        </p:nvGrpSpPr>
        <p:grpSpPr>
          <a:xfrm>
            <a:off x="5820525" y="1760876"/>
            <a:ext cx="3018600" cy="1214640"/>
            <a:chOff x="5820525" y="1760876"/>
            <a:chExt cx="3018600" cy="12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0E53EBA-7928-4B87-B907-2B75FB43F9E6}"/>
                    </a:ext>
                  </a:extLst>
                </p14:cNvPr>
                <p14:cNvContentPartPr/>
                <p14:nvPr/>
              </p14:nvContentPartPr>
              <p14:xfrm>
                <a:off x="5820525" y="1760876"/>
                <a:ext cx="987120" cy="1214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0E53EBA-7928-4B87-B907-2B75FB43F9E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02885" y="1743236"/>
                  <a:ext cx="1022760" cy="12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AF67D35-210B-4B10-A8FF-570DBF794938}"/>
                    </a:ext>
                  </a:extLst>
                </p14:cNvPr>
                <p14:cNvContentPartPr/>
                <p14:nvPr/>
              </p14:nvContentPartPr>
              <p14:xfrm>
                <a:off x="7060005" y="2367116"/>
                <a:ext cx="410400" cy="30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AF67D35-210B-4B10-A8FF-570DBF79493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42005" y="2349116"/>
                  <a:ext cx="446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A3C7A2F-2F76-407C-BF96-A34C9DA1D6B6}"/>
                    </a:ext>
                  </a:extLst>
                </p14:cNvPr>
                <p14:cNvContentPartPr/>
                <p14:nvPr/>
              </p14:nvContentPartPr>
              <p14:xfrm>
                <a:off x="7323525" y="2258396"/>
                <a:ext cx="304560" cy="276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A3C7A2F-2F76-407C-BF96-A34C9DA1D6B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05525" y="2240396"/>
                  <a:ext cx="3402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E47D61D-DF1D-4513-AE3C-659E6AF5AAB2}"/>
                    </a:ext>
                  </a:extLst>
                </p14:cNvPr>
                <p14:cNvContentPartPr/>
                <p14:nvPr/>
              </p14:nvContentPartPr>
              <p14:xfrm>
                <a:off x="7827525" y="1829276"/>
                <a:ext cx="1011600" cy="1076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E47D61D-DF1D-4513-AE3C-659E6AF5AAB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09525" y="1811276"/>
                  <a:ext cx="1047240" cy="11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A5F85F5-F3A7-4CAA-9136-263C726E68E7}"/>
              </a:ext>
            </a:extLst>
          </p:cNvPr>
          <p:cNvGrpSpPr/>
          <p:nvPr/>
        </p:nvGrpSpPr>
        <p:grpSpPr>
          <a:xfrm>
            <a:off x="5913765" y="1934036"/>
            <a:ext cx="795240" cy="872640"/>
            <a:chOff x="5913765" y="1934036"/>
            <a:chExt cx="795240" cy="87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0852E59-75E6-4DD5-88BD-D077EF716452}"/>
                    </a:ext>
                  </a:extLst>
                </p14:cNvPr>
                <p14:cNvContentPartPr/>
                <p14:nvPr/>
              </p14:nvContentPartPr>
              <p14:xfrm>
                <a:off x="5913765" y="1994876"/>
                <a:ext cx="343800" cy="811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0852E59-75E6-4DD5-88BD-D077EF71645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96125" y="1977236"/>
                  <a:ext cx="379440" cy="84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EF970B1-F94D-484B-8A7A-A9E03066E1EA}"/>
                    </a:ext>
                  </a:extLst>
                </p14:cNvPr>
                <p14:cNvContentPartPr/>
                <p14:nvPr/>
              </p14:nvContentPartPr>
              <p14:xfrm>
                <a:off x="6396885" y="1934036"/>
                <a:ext cx="312120" cy="816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EF970B1-F94D-484B-8A7A-A9E03066E1E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79245" y="1916396"/>
                  <a:ext cx="347760" cy="85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CF5938-174F-4630-BF93-3A91497CE645}"/>
              </a:ext>
            </a:extLst>
          </p:cNvPr>
          <p:cNvGrpSpPr/>
          <p:nvPr/>
        </p:nvGrpSpPr>
        <p:grpSpPr>
          <a:xfrm>
            <a:off x="8038485" y="1956356"/>
            <a:ext cx="615600" cy="867600"/>
            <a:chOff x="8038485" y="1956356"/>
            <a:chExt cx="615600" cy="86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CE02500-EC42-4D35-913C-2FB30A9EEDA2}"/>
                    </a:ext>
                  </a:extLst>
                </p14:cNvPr>
                <p14:cNvContentPartPr/>
                <p14:nvPr/>
              </p14:nvContentPartPr>
              <p14:xfrm>
                <a:off x="8038485" y="2013956"/>
                <a:ext cx="425880" cy="358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CE02500-EC42-4D35-913C-2FB30A9EEDA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20485" y="1996316"/>
                  <a:ext cx="4615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6EB82CB-B6E5-4F2E-A568-E48A5A52EDD7}"/>
                    </a:ext>
                  </a:extLst>
                </p14:cNvPr>
                <p14:cNvContentPartPr/>
                <p14:nvPr/>
              </p14:nvContentPartPr>
              <p14:xfrm>
                <a:off x="8582805" y="1956356"/>
                <a:ext cx="71280" cy="84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6EB82CB-B6E5-4F2E-A568-E48A5A52EDD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65165" y="1938716"/>
                  <a:ext cx="106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07A4503-5C0F-46CE-82E1-6012522A8C60}"/>
                    </a:ext>
                  </a:extLst>
                </p14:cNvPr>
                <p14:cNvContentPartPr/>
                <p14:nvPr/>
              </p14:nvContentPartPr>
              <p14:xfrm>
                <a:off x="8266725" y="2344436"/>
                <a:ext cx="338400" cy="370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07A4503-5C0F-46CE-82E1-6012522A8C6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48725" y="2326796"/>
                  <a:ext cx="37404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C4D5D28-C5CD-4371-AB55-F8DABC7E5364}"/>
                    </a:ext>
                  </a:extLst>
                </p14:cNvPr>
                <p14:cNvContentPartPr/>
                <p14:nvPr/>
              </p14:nvContentPartPr>
              <p14:xfrm>
                <a:off x="8448525" y="2374316"/>
                <a:ext cx="36000" cy="90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C4D5D28-C5CD-4371-AB55-F8DABC7E536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30525" y="2356676"/>
                  <a:ext cx="71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E9B8B60-7D59-4C72-88B4-89F7B8642481}"/>
                    </a:ext>
                  </a:extLst>
                </p14:cNvPr>
                <p14:cNvContentPartPr/>
                <p14:nvPr/>
              </p14:nvContentPartPr>
              <p14:xfrm>
                <a:off x="8052885" y="2699036"/>
                <a:ext cx="153720" cy="124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E9B8B60-7D59-4C72-88B4-89F7B864248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34885" y="2681396"/>
                  <a:ext cx="18936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18926BC-813F-4A11-B894-E41FAD07494F}"/>
                  </a:ext>
                </a:extLst>
              </p14:cNvPr>
              <p14:cNvContentPartPr/>
              <p14:nvPr/>
            </p14:nvContentPartPr>
            <p14:xfrm>
              <a:off x="5283045" y="3895676"/>
              <a:ext cx="1834920" cy="1441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18926BC-813F-4A11-B894-E41FAD07494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5405" y="3878036"/>
                <a:ext cx="1870560" cy="14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773BB62-E89B-4920-870F-EF66B5E9848F}"/>
                  </a:ext>
                </a:extLst>
              </p14:cNvPr>
              <p14:cNvContentPartPr/>
              <p14:nvPr/>
            </p14:nvContentPartPr>
            <p14:xfrm>
              <a:off x="7924725" y="4018796"/>
              <a:ext cx="1060200" cy="1087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773BB62-E89B-4920-870F-EF66B5E9848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07085" y="4000796"/>
                <a:ext cx="1095840" cy="11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1FAC98AF-BC4D-4B87-BAF3-ECC04403D3D4}"/>
              </a:ext>
            </a:extLst>
          </p:cNvPr>
          <p:cNvGrpSpPr/>
          <p:nvPr/>
        </p:nvGrpSpPr>
        <p:grpSpPr>
          <a:xfrm>
            <a:off x="5344245" y="4026716"/>
            <a:ext cx="1637640" cy="843480"/>
            <a:chOff x="5344245" y="4026716"/>
            <a:chExt cx="1637640" cy="84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585DCC9-1020-4F04-8C5E-7983E6F695AB}"/>
                    </a:ext>
                  </a:extLst>
                </p14:cNvPr>
                <p14:cNvContentPartPr/>
                <p14:nvPr/>
              </p14:nvContentPartPr>
              <p14:xfrm>
                <a:off x="5443245" y="4319396"/>
                <a:ext cx="311040" cy="305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585DCC9-1020-4F04-8C5E-7983E6F695A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25605" y="4301756"/>
                  <a:ext cx="3466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B48650B-F099-41C2-BC16-004FF9C4DFD3}"/>
                    </a:ext>
                  </a:extLst>
                </p14:cNvPr>
                <p14:cNvContentPartPr/>
                <p14:nvPr/>
              </p14:nvContentPartPr>
              <p14:xfrm>
                <a:off x="5344245" y="4678676"/>
                <a:ext cx="101520" cy="102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B48650B-F099-41C2-BC16-004FF9C4DFD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326245" y="4661036"/>
                  <a:ext cx="137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A40F672-CBC1-4858-A5CC-E925057B3D16}"/>
                    </a:ext>
                  </a:extLst>
                </p14:cNvPr>
                <p14:cNvContentPartPr/>
                <p14:nvPr/>
              </p14:nvContentPartPr>
              <p14:xfrm>
                <a:off x="5700645" y="4381676"/>
                <a:ext cx="379800" cy="242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A40F672-CBC1-4858-A5CC-E925057B3D1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83005" y="4364036"/>
                  <a:ext cx="4154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029BE77-E65F-46FC-B8FC-CFA67D110D9E}"/>
                    </a:ext>
                  </a:extLst>
                </p14:cNvPr>
                <p14:cNvContentPartPr/>
                <p14:nvPr/>
              </p14:nvContentPartPr>
              <p14:xfrm>
                <a:off x="6751845" y="4026716"/>
                <a:ext cx="230040" cy="843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029BE77-E65F-46FC-B8FC-CFA67D110D9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734205" y="4008716"/>
                  <a:ext cx="265680" cy="87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7EF3F3E-6EC3-467C-92C5-5253E50AA90A}"/>
                    </a:ext>
                  </a:extLst>
                </p14:cNvPr>
                <p14:cNvContentPartPr/>
                <p14:nvPr/>
              </p14:nvContentPartPr>
              <p14:xfrm>
                <a:off x="6024285" y="4328756"/>
                <a:ext cx="565560" cy="307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7EF3F3E-6EC3-467C-92C5-5253E50AA90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06285" y="4311116"/>
                  <a:ext cx="6012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352B61D-BE56-4F44-942F-C1D9F893DA51}"/>
                    </a:ext>
                  </a:extLst>
                </p14:cNvPr>
                <p14:cNvContentPartPr/>
                <p14:nvPr/>
              </p14:nvContentPartPr>
              <p14:xfrm>
                <a:off x="6073245" y="4572116"/>
                <a:ext cx="50400" cy="30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352B61D-BE56-4F44-942F-C1D9F893DA5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055245" y="4554116"/>
                  <a:ext cx="8604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8F1368E-CC06-48AC-9DCA-38C9A8E53696}"/>
              </a:ext>
            </a:extLst>
          </p:cNvPr>
          <p:cNvGrpSpPr/>
          <p:nvPr/>
        </p:nvGrpSpPr>
        <p:grpSpPr>
          <a:xfrm>
            <a:off x="7293285" y="4340276"/>
            <a:ext cx="366120" cy="289440"/>
            <a:chOff x="7293285" y="4340276"/>
            <a:chExt cx="36612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FE8A32A-B93D-4BA1-885B-27A3B1CD8FBF}"/>
                    </a:ext>
                  </a:extLst>
                </p14:cNvPr>
                <p14:cNvContentPartPr/>
                <p14:nvPr/>
              </p14:nvContentPartPr>
              <p14:xfrm>
                <a:off x="7293285" y="4495436"/>
                <a:ext cx="278280" cy="16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FE8A32A-B93D-4BA1-885B-27A3B1CD8FB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75645" y="4477796"/>
                  <a:ext cx="313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3678297-9750-41E9-BA6C-7137E5130A5E}"/>
                    </a:ext>
                  </a:extLst>
                </p14:cNvPr>
                <p14:cNvContentPartPr/>
                <p14:nvPr/>
              </p14:nvContentPartPr>
              <p14:xfrm>
                <a:off x="7459245" y="4340276"/>
                <a:ext cx="200160" cy="289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3678297-9750-41E9-BA6C-7137E5130A5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441245" y="4322636"/>
                  <a:ext cx="235800" cy="32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1F12EA0-A0FC-433D-89F6-6B69C124B701}"/>
              </a:ext>
            </a:extLst>
          </p:cNvPr>
          <p:cNvGrpSpPr/>
          <p:nvPr/>
        </p:nvGrpSpPr>
        <p:grpSpPr>
          <a:xfrm>
            <a:off x="7929405" y="4209236"/>
            <a:ext cx="915840" cy="608760"/>
            <a:chOff x="7929405" y="4209236"/>
            <a:chExt cx="915840" cy="60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4BF5E09-163F-4958-B86B-2668274006A1}"/>
                    </a:ext>
                  </a:extLst>
                </p14:cNvPr>
                <p14:cNvContentPartPr/>
                <p14:nvPr/>
              </p14:nvContentPartPr>
              <p14:xfrm>
                <a:off x="8585685" y="4471676"/>
                <a:ext cx="259560" cy="346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4BF5E09-163F-4958-B86B-2668274006A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567685" y="4454036"/>
                  <a:ext cx="2952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310AA3A-4B7F-4ABD-A517-7BC22DC8C963}"/>
                    </a:ext>
                  </a:extLst>
                </p14:cNvPr>
                <p14:cNvContentPartPr/>
                <p14:nvPr/>
              </p14:nvContentPartPr>
              <p14:xfrm>
                <a:off x="8730045" y="4209236"/>
                <a:ext cx="82440" cy="140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310AA3A-4B7F-4ABD-A517-7BC22DC8C96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12405" y="4191596"/>
                  <a:ext cx="118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3CCB6D-5580-4BA1-9E92-6823538F783E}"/>
                    </a:ext>
                  </a:extLst>
                </p14:cNvPr>
                <p14:cNvContentPartPr/>
                <p14:nvPr/>
              </p14:nvContentPartPr>
              <p14:xfrm>
                <a:off x="8472645" y="4321916"/>
                <a:ext cx="299160" cy="203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3CCB6D-5580-4BA1-9E92-6823538F783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54645" y="4303916"/>
                  <a:ext cx="3348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4EF4972-9B7E-4D36-AE34-7933E4209DF3}"/>
                    </a:ext>
                  </a:extLst>
                </p14:cNvPr>
                <p14:cNvContentPartPr/>
                <p14:nvPr/>
              </p14:nvContentPartPr>
              <p14:xfrm>
                <a:off x="8247285" y="4450436"/>
                <a:ext cx="289440" cy="228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4EF4972-9B7E-4D36-AE34-7933E4209DF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229285" y="4432436"/>
                  <a:ext cx="3250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10EDC7A-4D41-49A8-9FDC-03307D4B7D87}"/>
                    </a:ext>
                  </a:extLst>
                </p14:cNvPr>
                <p14:cNvContentPartPr/>
                <p14:nvPr/>
              </p14:nvContentPartPr>
              <p14:xfrm>
                <a:off x="8462925" y="4308236"/>
                <a:ext cx="37080" cy="60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10EDC7A-4D41-49A8-9FDC-03307D4B7D8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45285" y="4290236"/>
                  <a:ext cx="72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D266562-DFBC-4F03-BE47-A5363C14B753}"/>
                    </a:ext>
                  </a:extLst>
                </p14:cNvPr>
                <p14:cNvContentPartPr/>
                <p14:nvPr/>
              </p14:nvContentPartPr>
              <p14:xfrm>
                <a:off x="8105445" y="4407596"/>
                <a:ext cx="240120" cy="226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D266562-DFBC-4F03-BE47-A5363C14B75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87445" y="4389596"/>
                  <a:ext cx="2757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F1FECAA-74C6-47AC-865B-CDED9CE15A7A}"/>
                    </a:ext>
                  </a:extLst>
                </p14:cNvPr>
                <p14:cNvContentPartPr/>
                <p14:nvPr/>
              </p14:nvContentPartPr>
              <p14:xfrm>
                <a:off x="7929405" y="4495436"/>
                <a:ext cx="167040" cy="119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F1FECAA-74C6-47AC-865B-CDED9CE15A7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11765" y="4477796"/>
                  <a:ext cx="202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3732101-1B43-4DB9-9EE9-279B2F0B6A41}"/>
                    </a:ext>
                  </a:extLst>
                </p14:cNvPr>
                <p14:cNvContentPartPr/>
                <p14:nvPr/>
              </p14:nvContentPartPr>
              <p14:xfrm>
                <a:off x="8063685" y="4438196"/>
                <a:ext cx="25200" cy="54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3732101-1B43-4DB9-9EE9-279B2F0B6A4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046045" y="4420556"/>
                  <a:ext cx="60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A97E733-9D7B-4F5D-A0FB-22947162BF78}"/>
                    </a:ext>
                  </a:extLst>
                </p14:cNvPr>
                <p14:cNvContentPartPr/>
                <p14:nvPr/>
              </p14:nvContentPartPr>
              <p14:xfrm>
                <a:off x="7974405" y="4669316"/>
                <a:ext cx="36000" cy="74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A97E733-9D7B-4F5D-A0FB-22947162BF7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956765" y="4651676"/>
                  <a:ext cx="71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DFEEAC9-3E94-497F-B64C-4869151A9A77}"/>
                    </a:ext>
                  </a:extLst>
                </p14:cNvPr>
                <p14:cNvContentPartPr/>
                <p14:nvPr/>
              </p14:nvContentPartPr>
              <p14:xfrm>
                <a:off x="8724645" y="4505156"/>
                <a:ext cx="55080" cy="78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DFEEAC9-3E94-497F-B64C-4869151A9A7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706645" y="4487516"/>
                  <a:ext cx="90720" cy="11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12052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8BFB19C-999B-47EB-912D-4C97090041C7}"/>
                  </a:ext>
                </a:extLst>
              </p14:cNvPr>
              <p14:cNvContentPartPr/>
              <p14:nvPr/>
            </p14:nvContentPartPr>
            <p14:xfrm>
              <a:off x="3586565" y="1196907"/>
              <a:ext cx="987120" cy="1214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8BFB19C-999B-47EB-912D-4C97090041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8925" y="1179267"/>
                <a:ext cx="1022760" cy="12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B71ABF-D73F-4656-B0DC-38445847B2FA}"/>
                  </a:ext>
                </a:extLst>
              </p14:cNvPr>
              <p14:cNvContentPartPr/>
              <p14:nvPr/>
            </p14:nvContentPartPr>
            <p14:xfrm>
              <a:off x="4826045" y="1803147"/>
              <a:ext cx="410400" cy="30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B71ABF-D73F-4656-B0DC-38445847B2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08045" y="1785147"/>
                <a:ext cx="4460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3583936-F27C-4C3D-A900-9956A3FC0446}"/>
                  </a:ext>
                </a:extLst>
              </p14:cNvPr>
              <p14:cNvContentPartPr/>
              <p14:nvPr/>
            </p14:nvContentPartPr>
            <p14:xfrm>
              <a:off x="5089565" y="1694427"/>
              <a:ext cx="304560" cy="276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3583936-F27C-4C3D-A900-9956A3FC04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71565" y="1676427"/>
                <a:ext cx="340200" cy="31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6D57E5A-602C-41D2-B0CF-6D3B489E591F}"/>
              </a:ext>
            </a:extLst>
          </p:cNvPr>
          <p:cNvGrpSpPr/>
          <p:nvPr/>
        </p:nvGrpSpPr>
        <p:grpSpPr>
          <a:xfrm>
            <a:off x="3679805" y="1370067"/>
            <a:ext cx="795240" cy="872640"/>
            <a:chOff x="5913765" y="1934036"/>
            <a:chExt cx="795240" cy="87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251B0F5-DE53-4C74-9AD9-93113D5C137B}"/>
                    </a:ext>
                  </a:extLst>
                </p14:cNvPr>
                <p14:cNvContentPartPr/>
                <p14:nvPr/>
              </p14:nvContentPartPr>
              <p14:xfrm>
                <a:off x="5913765" y="1994876"/>
                <a:ext cx="343800" cy="811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251B0F5-DE53-4C74-9AD9-93113D5C137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96125" y="1977236"/>
                  <a:ext cx="379440" cy="84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CF02ED7-43FC-4E0F-A6D8-37125E125F78}"/>
                    </a:ext>
                  </a:extLst>
                </p14:cNvPr>
                <p14:cNvContentPartPr/>
                <p14:nvPr/>
              </p14:nvContentPartPr>
              <p14:xfrm>
                <a:off x="6396885" y="1934036"/>
                <a:ext cx="312120" cy="816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CF02ED7-43FC-4E0F-A6D8-37125E125F7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79245" y="1916396"/>
                  <a:ext cx="347760" cy="85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B193331-9669-4FD0-A058-F1F2FF40A0CA}"/>
              </a:ext>
            </a:extLst>
          </p:cNvPr>
          <p:cNvGrpSpPr/>
          <p:nvPr/>
        </p:nvGrpSpPr>
        <p:grpSpPr>
          <a:xfrm>
            <a:off x="7181433" y="1265307"/>
            <a:ext cx="1011600" cy="1076760"/>
            <a:chOff x="5593565" y="1829276"/>
            <a:chExt cx="1011600" cy="107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7BCDD65-F71C-4660-8F16-8AEDF4F3BB4C}"/>
                    </a:ext>
                  </a:extLst>
                </p14:cNvPr>
                <p14:cNvContentPartPr/>
                <p14:nvPr/>
              </p14:nvContentPartPr>
              <p14:xfrm>
                <a:off x="5593565" y="1829276"/>
                <a:ext cx="1011600" cy="1076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7BCDD65-F71C-4660-8F16-8AEDF4F3BB4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575565" y="1811276"/>
                  <a:ext cx="1047240" cy="11124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9575D83-C07E-461E-BF5E-11088BFBB2E3}"/>
                </a:ext>
              </a:extLst>
            </p:cNvPr>
            <p:cNvGrpSpPr/>
            <p:nvPr/>
          </p:nvGrpSpPr>
          <p:grpSpPr>
            <a:xfrm>
              <a:off x="5804525" y="1956356"/>
              <a:ext cx="615600" cy="867600"/>
              <a:chOff x="8038485" y="1956356"/>
              <a:chExt cx="615600" cy="867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FDF45AFA-5393-4A48-9741-F3DB74770913}"/>
                      </a:ext>
                    </a:extLst>
                  </p14:cNvPr>
                  <p14:cNvContentPartPr/>
                  <p14:nvPr/>
                </p14:nvContentPartPr>
                <p14:xfrm>
                  <a:off x="8038485" y="2013956"/>
                  <a:ext cx="425880" cy="35856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DF45AFA-5393-4A48-9741-F3DB74770913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8020485" y="1996316"/>
                    <a:ext cx="461520" cy="39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9C8AC430-E405-4CEB-BF0A-C724D7841878}"/>
                      </a:ext>
                    </a:extLst>
                  </p14:cNvPr>
                  <p14:cNvContentPartPr/>
                  <p14:nvPr/>
                </p14:nvContentPartPr>
                <p14:xfrm>
                  <a:off x="8582805" y="1956356"/>
                  <a:ext cx="71280" cy="846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9C8AC430-E405-4CEB-BF0A-C724D7841878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8565165" y="1938716"/>
                    <a:ext cx="106920" cy="12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0E292780-F0A8-438E-8A2F-E953674DF46E}"/>
                      </a:ext>
                    </a:extLst>
                  </p14:cNvPr>
                  <p14:cNvContentPartPr/>
                  <p14:nvPr/>
                </p14:nvContentPartPr>
                <p14:xfrm>
                  <a:off x="8266725" y="2344436"/>
                  <a:ext cx="338400" cy="37008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0E292780-F0A8-438E-8A2F-E953674DF46E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8248725" y="2326796"/>
                    <a:ext cx="374040" cy="40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58DDCFAD-8E76-4F8E-AFDB-C144EF81219B}"/>
                      </a:ext>
                    </a:extLst>
                  </p14:cNvPr>
                  <p14:cNvContentPartPr/>
                  <p14:nvPr/>
                </p14:nvContentPartPr>
                <p14:xfrm>
                  <a:off x="8448525" y="2374316"/>
                  <a:ext cx="36000" cy="9072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58DDCFAD-8E76-4F8E-AFDB-C144EF81219B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8430525" y="2356676"/>
                    <a:ext cx="71640" cy="12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2C1D1079-5CB4-4A91-8914-FDE733857530}"/>
                      </a:ext>
                    </a:extLst>
                  </p14:cNvPr>
                  <p14:cNvContentPartPr/>
                  <p14:nvPr/>
                </p14:nvContentPartPr>
                <p14:xfrm>
                  <a:off x="8052885" y="2699036"/>
                  <a:ext cx="153720" cy="1249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2C1D1079-5CB4-4A91-8914-FDE733857530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8034885" y="2681396"/>
                    <a:ext cx="189360" cy="1605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DC72CF9-01B5-46EB-80B1-2708C3206250}"/>
                  </a:ext>
                </a:extLst>
              </p14:cNvPr>
              <p14:cNvContentPartPr/>
              <p14:nvPr/>
            </p14:nvContentPartPr>
            <p14:xfrm>
              <a:off x="3049085" y="3895676"/>
              <a:ext cx="1834920" cy="1441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DC72CF9-01B5-46EB-80B1-2708C320625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31445" y="3878036"/>
                <a:ext cx="1870560" cy="147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C209A73F-65A7-41AD-8134-379FDE84BF35}"/>
              </a:ext>
            </a:extLst>
          </p:cNvPr>
          <p:cNvGrpSpPr/>
          <p:nvPr/>
        </p:nvGrpSpPr>
        <p:grpSpPr>
          <a:xfrm>
            <a:off x="3110285" y="4026716"/>
            <a:ext cx="1637640" cy="843480"/>
            <a:chOff x="5344245" y="4026716"/>
            <a:chExt cx="1637640" cy="84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3A990EA-D3F6-4778-874D-7798F1323B8A}"/>
                    </a:ext>
                  </a:extLst>
                </p14:cNvPr>
                <p14:cNvContentPartPr/>
                <p14:nvPr/>
              </p14:nvContentPartPr>
              <p14:xfrm>
                <a:off x="5443245" y="4319396"/>
                <a:ext cx="311040" cy="305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3A990EA-D3F6-4778-874D-7798F1323B8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25605" y="4301756"/>
                  <a:ext cx="3466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61AA1E7-283A-4E62-9D8D-22AAFFD686DA}"/>
                    </a:ext>
                  </a:extLst>
                </p14:cNvPr>
                <p14:cNvContentPartPr/>
                <p14:nvPr/>
              </p14:nvContentPartPr>
              <p14:xfrm>
                <a:off x="5344245" y="4678676"/>
                <a:ext cx="101520" cy="102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61AA1E7-283A-4E62-9D8D-22AAFFD686D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26245" y="4661036"/>
                  <a:ext cx="137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701A026-3B2F-400A-861C-4388CD04D85D}"/>
                    </a:ext>
                  </a:extLst>
                </p14:cNvPr>
                <p14:cNvContentPartPr/>
                <p14:nvPr/>
              </p14:nvContentPartPr>
              <p14:xfrm>
                <a:off x="5700645" y="4381676"/>
                <a:ext cx="379800" cy="242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701A026-3B2F-400A-861C-4388CD04D85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83005" y="4364036"/>
                  <a:ext cx="4154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CC14F00-5308-4AD1-9E46-21ED7A414D45}"/>
                    </a:ext>
                  </a:extLst>
                </p14:cNvPr>
                <p14:cNvContentPartPr/>
                <p14:nvPr/>
              </p14:nvContentPartPr>
              <p14:xfrm>
                <a:off x="6751845" y="4026716"/>
                <a:ext cx="230040" cy="843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CC14F00-5308-4AD1-9E46-21ED7A414D4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734205" y="4008716"/>
                  <a:ext cx="265680" cy="87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642D111-2478-4214-A165-073002EE85B9}"/>
                    </a:ext>
                  </a:extLst>
                </p14:cNvPr>
                <p14:cNvContentPartPr/>
                <p14:nvPr/>
              </p14:nvContentPartPr>
              <p14:xfrm>
                <a:off x="6024285" y="4328756"/>
                <a:ext cx="565560" cy="307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642D111-2478-4214-A165-073002EE85B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06285" y="4311116"/>
                  <a:ext cx="6012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32B79A0-272A-463B-88CD-2AFED5AD5C46}"/>
                    </a:ext>
                  </a:extLst>
                </p14:cNvPr>
                <p14:cNvContentPartPr/>
                <p14:nvPr/>
              </p14:nvContentPartPr>
              <p14:xfrm>
                <a:off x="6073245" y="4572116"/>
                <a:ext cx="50400" cy="30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32B79A0-272A-463B-88CD-2AFED5AD5C4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55245" y="4554116"/>
                  <a:ext cx="8604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A099C8-4DA4-4642-AA70-E0C65AAD524B}"/>
              </a:ext>
            </a:extLst>
          </p:cNvPr>
          <p:cNvGrpSpPr/>
          <p:nvPr/>
        </p:nvGrpSpPr>
        <p:grpSpPr>
          <a:xfrm>
            <a:off x="5059325" y="4340276"/>
            <a:ext cx="366120" cy="289440"/>
            <a:chOff x="7293285" y="4340276"/>
            <a:chExt cx="36612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F268798-4D38-4E48-900A-2D053972EB7A}"/>
                    </a:ext>
                  </a:extLst>
                </p14:cNvPr>
                <p14:cNvContentPartPr/>
                <p14:nvPr/>
              </p14:nvContentPartPr>
              <p14:xfrm>
                <a:off x="7293285" y="4495436"/>
                <a:ext cx="278280" cy="16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F268798-4D38-4E48-900A-2D053972EB7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275645" y="4477796"/>
                  <a:ext cx="313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2476FC7-0B19-46A1-837F-477BDE9CDEA2}"/>
                    </a:ext>
                  </a:extLst>
                </p14:cNvPr>
                <p14:cNvContentPartPr/>
                <p14:nvPr/>
              </p14:nvContentPartPr>
              <p14:xfrm>
                <a:off x="7459245" y="4340276"/>
                <a:ext cx="200160" cy="289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2476FC7-0B19-46A1-837F-477BDE9CDEA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41245" y="4322636"/>
                  <a:ext cx="235800" cy="32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4E47BA4-0A9F-4878-A51A-FDF4C51216E2}"/>
              </a:ext>
            </a:extLst>
          </p:cNvPr>
          <p:cNvGrpSpPr/>
          <p:nvPr/>
        </p:nvGrpSpPr>
        <p:grpSpPr>
          <a:xfrm>
            <a:off x="7278633" y="4018796"/>
            <a:ext cx="1060200" cy="1087920"/>
            <a:chOff x="5690765" y="4018796"/>
            <a:chExt cx="1060200" cy="108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B1AE074-D3D9-4480-9D65-E1DB1697B6C9}"/>
                    </a:ext>
                  </a:extLst>
                </p14:cNvPr>
                <p14:cNvContentPartPr/>
                <p14:nvPr/>
              </p14:nvContentPartPr>
              <p14:xfrm>
                <a:off x="5690765" y="4018796"/>
                <a:ext cx="1060200" cy="1087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B1AE074-D3D9-4480-9D65-E1DB1697B6C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73125" y="4000796"/>
                  <a:ext cx="1095840" cy="11235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91477C8-617C-41B5-84F9-80A97E235EA6}"/>
                </a:ext>
              </a:extLst>
            </p:cNvPr>
            <p:cNvGrpSpPr/>
            <p:nvPr/>
          </p:nvGrpSpPr>
          <p:grpSpPr>
            <a:xfrm>
              <a:off x="5695445" y="4209236"/>
              <a:ext cx="915840" cy="608760"/>
              <a:chOff x="7929405" y="4209236"/>
              <a:chExt cx="915840" cy="608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4E57E361-CF38-41B5-89EE-9A33C049F8F5}"/>
                      </a:ext>
                    </a:extLst>
                  </p14:cNvPr>
                  <p14:cNvContentPartPr/>
                  <p14:nvPr/>
                </p14:nvContentPartPr>
                <p14:xfrm>
                  <a:off x="8585685" y="4471676"/>
                  <a:ext cx="259560" cy="3463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4E57E361-CF38-41B5-89EE-9A33C049F8F5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8567685" y="4454036"/>
                    <a:ext cx="295200" cy="38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6C5CB0B7-B7BF-4B91-8989-5DBF0E1B8D84}"/>
                      </a:ext>
                    </a:extLst>
                  </p14:cNvPr>
                  <p14:cNvContentPartPr/>
                  <p14:nvPr/>
                </p14:nvContentPartPr>
                <p14:xfrm>
                  <a:off x="8730045" y="4209236"/>
                  <a:ext cx="82440" cy="14004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6C5CB0B7-B7BF-4B91-8989-5DBF0E1B8D84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8712405" y="4191596"/>
                    <a:ext cx="118080" cy="175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F5076A1F-7D37-4811-B53D-8F739B64C3B8}"/>
                      </a:ext>
                    </a:extLst>
                  </p14:cNvPr>
                  <p14:cNvContentPartPr/>
                  <p14:nvPr/>
                </p14:nvContentPartPr>
                <p14:xfrm>
                  <a:off x="8472645" y="4321916"/>
                  <a:ext cx="299160" cy="2034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F5076A1F-7D37-4811-B53D-8F739B64C3B8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8454645" y="4303916"/>
                    <a:ext cx="334800" cy="23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CFE9BDBE-76F1-4927-8DF2-5308ED068CF5}"/>
                      </a:ext>
                    </a:extLst>
                  </p14:cNvPr>
                  <p14:cNvContentPartPr/>
                  <p14:nvPr/>
                </p14:nvContentPartPr>
                <p14:xfrm>
                  <a:off x="8247285" y="4450436"/>
                  <a:ext cx="289440" cy="2289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CFE9BDBE-76F1-4927-8DF2-5308ED068CF5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8229285" y="4432436"/>
                    <a:ext cx="325080" cy="264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D8618C89-EF93-4DF7-8533-0127E8BF7654}"/>
                      </a:ext>
                    </a:extLst>
                  </p14:cNvPr>
                  <p14:cNvContentPartPr/>
                  <p14:nvPr/>
                </p14:nvContentPartPr>
                <p14:xfrm>
                  <a:off x="8462925" y="4308236"/>
                  <a:ext cx="37080" cy="608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D8618C89-EF93-4DF7-8533-0127E8BF7654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8445285" y="4290236"/>
                    <a:ext cx="72720" cy="9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A7A4D94C-3BFD-4EE4-8741-5CE77CC3F0AD}"/>
                      </a:ext>
                    </a:extLst>
                  </p14:cNvPr>
                  <p14:cNvContentPartPr/>
                  <p14:nvPr/>
                </p14:nvContentPartPr>
                <p14:xfrm>
                  <a:off x="8105445" y="4407596"/>
                  <a:ext cx="240120" cy="22608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A7A4D94C-3BFD-4EE4-8741-5CE77CC3F0AD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8087445" y="4389596"/>
                    <a:ext cx="275760" cy="26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A21B8C2D-29F3-427E-9A92-5422857365AF}"/>
                      </a:ext>
                    </a:extLst>
                  </p14:cNvPr>
                  <p14:cNvContentPartPr/>
                  <p14:nvPr/>
                </p14:nvContentPartPr>
                <p14:xfrm>
                  <a:off x="7929405" y="4495436"/>
                  <a:ext cx="167040" cy="11916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A21B8C2D-29F3-427E-9A92-5422857365AF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7911765" y="4477796"/>
                    <a:ext cx="202680" cy="15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A2C2FFF6-5B5A-4BE9-80F3-6686B7D92651}"/>
                      </a:ext>
                    </a:extLst>
                  </p14:cNvPr>
                  <p14:cNvContentPartPr/>
                  <p14:nvPr/>
                </p14:nvContentPartPr>
                <p14:xfrm>
                  <a:off x="8063685" y="4438196"/>
                  <a:ext cx="25200" cy="540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A2C2FFF6-5B5A-4BE9-80F3-6686B7D92651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8046045" y="4420556"/>
                    <a:ext cx="60840" cy="8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B429D37B-F279-4788-ADA3-C4C6C805C88F}"/>
                      </a:ext>
                    </a:extLst>
                  </p14:cNvPr>
                  <p14:cNvContentPartPr/>
                  <p14:nvPr/>
                </p14:nvContentPartPr>
                <p14:xfrm>
                  <a:off x="7974405" y="4669316"/>
                  <a:ext cx="36000" cy="7416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B429D37B-F279-4788-ADA3-C4C6C805C88F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7956765" y="4651676"/>
                    <a:ext cx="71640" cy="10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62938281-AC77-4C20-B0FC-5EC7AA7034E2}"/>
                      </a:ext>
                    </a:extLst>
                  </p14:cNvPr>
                  <p14:cNvContentPartPr/>
                  <p14:nvPr/>
                </p14:nvContentPartPr>
                <p14:xfrm>
                  <a:off x="8724645" y="4505156"/>
                  <a:ext cx="55080" cy="788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62938281-AC77-4C20-B0FC-5EC7AA7034E2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8706645" y="4487516"/>
                    <a:ext cx="90720" cy="1144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B95B6E6-AE1A-4566-BECC-72235140BC94}"/>
                  </a:ext>
                </a:extLst>
              </p14:cNvPr>
              <p14:cNvContentPartPr/>
              <p14:nvPr/>
            </p14:nvContentPartPr>
            <p14:xfrm>
              <a:off x="988605" y="3823316"/>
              <a:ext cx="945000" cy="13989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B95B6E6-AE1A-4566-BECC-72235140BC9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70965" y="3805316"/>
                <a:ext cx="980640" cy="14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75F5A4D-8B5E-4900-9DF0-30B8ACF0A200}"/>
                  </a:ext>
                </a:extLst>
              </p14:cNvPr>
              <p14:cNvContentPartPr/>
              <p14:nvPr/>
            </p14:nvContentPartPr>
            <p14:xfrm>
              <a:off x="1377405" y="1108347"/>
              <a:ext cx="1029240" cy="1246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75F5A4D-8B5E-4900-9DF0-30B8ACF0A20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59405" y="1090347"/>
                <a:ext cx="1064880" cy="12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113C792-1044-4D33-B949-F3796C3B03C5}"/>
                  </a:ext>
                </a:extLst>
              </p14:cNvPr>
              <p14:cNvContentPartPr/>
              <p14:nvPr/>
            </p14:nvContentPartPr>
            <p14:xfrm>
              <a:off x="5913765" y="1300227"/>
              <a:ext cx="912240" cy="1148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113C792-1044-4D33-B949-F3796C3B03C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896125" y="1282227"/>
                <a:ext cx="947880" cy="11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2D87BF1-7C95-41F5-BE5F-BA4DA42CD4AE}"/>
                  </a:ext>
                </a:extLst>
              </p14:cNvPr>
              <p14:cNvContentPartPr/>
              <p14:nvPr/>
            </p14:nvContentPartPr>
            <p14:xfrm>
              <a:off x="5787405" y="4027076"/>
              <a:ext cx="456120" cy="1100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2D87BF1-7C95-41F5-BE5F-BA4DA42CD4A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769765" y="4009436"/>
                <a:ext cx="491760" cy="11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CE17D3B-4D2B-4245-A9E5-F33E9E31B0EE}"/>
                  </a:ext>
                </a:extLst>
              </p14:cNvPr>
              <p14:cNvContentPartPr/>
              <p14:nvPr/>
            </p14:nvContentPartPr>
            <p14:xfrm>
              <a:off x="6183765" y="4823036"/>
              <a:ext cx="177840" cy="442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CE17D3B-4D2B-4245-A9E5-F33E9E31B0E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66125" y="4805036"/>
                <a:ext cx="2134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849EC30-5164-4624-9617-929FC91662BE}"/>
                  </a:ext>
                </a:extLst>
              </p14:cNvPr>
              <p14:cNvContentPartPr/>
              <p14:nvPr/>
            </p14:nvContentPartPr>
            <p14:xfrm>
              <a:off x="1874565" y="4648076"/>
              <a:ext cx="182160" cy="590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849EC30-5164-4624-9617-929FC91662B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856565" y="4630436"/>
                <a:ext cx="2178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26EE6FC-D048-4E8D-9361-60A1A8A2E489}"/>
                  </a:ext>
                </a:extLst>
              </p14:cNvPr>
              <p14:cNvContentPartPr/>
              <p14:nvPr/>
            </p14:nvContentPartPr>
            <p14:xfrm>
              <a:off x="1666845" y="1568067"/>
              <a:ext cx="269640" cy="378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26EE6FC-D048-4E8D-9361-60A1A8A2E48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49205" y="1550427"/>
                <a:ext cx="30528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04DD8C1-FBD9-4AE7-BCB8-CEECFDB418F3}"/>
                  </a:ext>
                </a:extLst>
              </p14:cNvPr>
              <p14:cNvContentPartPr/>
              <p14:nvPr/>
            </p14:nvContentPartPr>
            <p14:xfrm>
              <a:off x="1334205" y="4154516"/>
              <a:ext cx="357120" cy="4104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04DD8C1-FBD9-4AE7-BCB8-CEECFDB418F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316205" y="4136876"/>
                <a:ext cx="39276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5E935F4-5E30-4D0C-B935-549805830833}"/>
                  </a:ext>
                </a:extLst>
              </p14:cNvPr>
              <p14:cNvContentPartPr/>
              <p14:nvPr/>
            </p14:nvContentPartPr>
            <p14:xfrm>
              <a:off x="5897925" y="4381676"/>
              <a:ext cx="203040" cy="333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5E935F4-5E30-4D0C-B935-54980583083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879925" y="4364036"/>
                <a:ext cx="238680" cy="36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9836A82C-5458-4529-859B-0AF89945806D}"/>
              </a:ext>
            </a:extLst>
          </p:cNvPr>
          <p:cNvGrpSpPr/>
          <p:nvPr/>
        </p:nvGrpSpPr>
        <p:grpSpPr>
          <a:xfrm>
            <a:off x="5828445" y="777867"/>
            <a:ext cx="2290320" cy="1928520"/>
            <a:chOff x="5828445" y="1341836"/>
            <a:chExt cx="2290320" cy="192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43067FD-8076-4A02-9A98-00739528C9D0}"/>
                    </a:ext>
                  </a:extLst>
                </p14:cNvPr>
                <p14:cNvContentPartPr/>
                <p14:nvPr/>
              </p14:nvContentPartPr>
              <p14:xfrm>
                <a:off x="6219405" y="2192876"/>
                <a:ext cx="218880" cy="374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43067FD-8076-4A02-9A98-00739528C9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01405" y="2174876"/>
                  <a:ext cx="25452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D63B835-92D8-45B7-B477-696C69BD4119}"/>
                    </a:ext>
                  </a:extLst>
                </p14:cNvPr>
                <p14:cNvContentPartPr/>
                <p14:nvPr/>
              </p14:nvContentPartPr>
              <p14:xfrm>
                <a:off x="6719085" y="2753396"/>
                <a:ext cx="751320" cy="100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D63B835-92D8-45B7-B477-696C69BD411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01085" y="2735396"/>
                  <a:ext cx="786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621A033-0558-486F-9C21-5EE52518154C}"/>
                    </a:ext>
                  </a:extLst>
                </p14:cNvPr>
                <p14:cNvContentPartPr/>
                <p14:nvPr/>
              </p14:nvContentPartPr>
              <p14:xfrm>
                <a:off x="6852285" y="1939436"/>
                <a:ext cx="555120" cy="93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621A033-0558-486F-9C21-5EE52518154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34285" y="1921796"/>
                  <a:ext cx="590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8B0F194-A816-476B-AA46-0C9F2C7AC214}"/>
                    </a:ext>
                  </a:extLst>
                </p14:cNvPr>
                <p14:cNvContentPartPr/>
                <p14:nvPr/>
              </p14:nvContentPartPr>
              <p14:xfrm>
                <a:off x="5936445" y="1341836"/>
                <a:ext cx="2182320" cy="689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8B0F194-A816-476B-AA46-0C9F2C7AC21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918445" y="1324196"/>
                  <a:ext cx="2217960" cy="72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146DC7D-3EFD-4196-BF80-DC6987607CBA}"/>
                    </a:ext>
                  </a:extLst>
                </p14:cNvPr>
                <p14:cNvContentPartPr/>
                <p14:nvPr/>
              </p14:nvContentPartPr>
              <p14:xfrm>
                <a:off x="7934085" y="2765276"/>
                <a:ext cx="12960" cy="22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146DC7D-3EFD-4196-BF80-DC6987607CB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916085" y="2747636"/>
                  <a:ext cx="48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69B0260-91C7-4109-B6FE-F6E75A80AF7E}"/>
                    </a:ext>
                  </a:extLst>
                </p14:cNvPr>
                <p14:cNvContentPartPr/>
                <p14:nvPr/>
              </p14:nvContentPartPr>
              <p14:xfrm>
                <a:off x="7946325" y="2753396"/>
                <a:ext cx="360" cy="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69B0260-91C7-4109-B6FE-F6E75A80AF7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28325" y="27353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7EEBD78-462F-499C-AF86-471526D20447}"/>
                    </a:ext>
                  </a:extLst>
                </p14:cNvPr>
                <p14:cNvContentPartPr/>
                <p14:nvPr/>
              </p14:nvContentPartPr>
              <p14:xfrm>
                <a:off x="5828445" y="2708396"/>
                <a:ext cx="2251080" cy="561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7EEBD78-462F-499C-AF86-471526D2044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810445" y="2690396"/>
                  <a:ext cx="2286720" cy="59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1FE9167-0A6F-41E1-8EBA-7CB5BF01825C}"/>
                  </a:ext>
                </a:extLst>
              </p14:cNvPr>
              <p14:cNvContentPartPr/>
              <p14:nvPr/>
            </p14:nvContentPartPr>
            <p14:xfrm>
              <a:off x="5778045" y="3702716"/>
              <a:ext cx="2636280" cy="501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1FE9167-0A6F-41E1-8EBA-7CB5BF01825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760045" y="3685076"/>
                <a:ext cx="2671920" cy="53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481247E0-5B2C-4240-B788-17CD93AE6C66}"/>
              </a:ext>
            </a:extLst>
          </p:cNvPr>
          <p:cNvGrpSpPr/>
          <p:nvPr/>
        </p:nvGrpSpPr>
        <p:grpSpPr>
          <a:xfrm>
            <a:off x="5684085" y="4465196"/>
            <a:ext cx="2626920" cy="1040760"/>
            <a:chOff x="5684085" y="4465196"/>
            <a:chExt cx="2626920" cy="10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C876FF1-8D0A-4056-826A-B2ADB42C5086}"/>
                    </a:ext>
                  </a:extLst>
                </p14:cNvPr>
                <p14:cNvContentPartPr/>
                <p14:nvPr/>
              </p14:nvContentPartPr>
              <p14:xfrm>
                <a:off x="7004925" y="4492196"/>
                <a:ext cx="284760" cy="245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C876FF1-8D0A-4056-826A-B2ADB42C508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87285" y="4474556"/>
                  <a:ext cx="3204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A198F5C-56D1-4990-8579-387209BB346F}"/>
                    </a:ext>
                  </a:extLst>
                </p14:cNvPr>
                <p14:cNvContentPartPr/>
                <p14:nvPr/>
              </p14:nvContentPartPr>
              <p14:xfrm>
                <a:off x="7176285" y="4732316"/>
                <a:ext cx="133560" cy="22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A198F5C-56D1-4990-8579-387209BB346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158645" y="4714676"/>
                  <a:ext cx="169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7DABDD6-A630-43F8-A5E9-F5F8F6DC817E}"/>
                    </a:ext>
                  </a:extLst>
                </p14:cNvPr>
                <p14:cNvContentPartPr/>
                <p14:nvPr/>
              </p14:nvContentPartPr>
              <p14:xfrm>
                <a:off x="6645285" y="4488956"/>
                <a:ext cx="322200" cy="309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7DABDD6-A630-43F8-A5E9-F5F8F6DC817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627285" y="4470956"/>
                  <a:ext cx="3578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E5222FF-0506-4C97-8C00-47B7F7C0D6A4}"/>
                    </a:ext>
                  </a:extLst>
                </p14:cNvPr>
                <p14:cNvContentPartPr/>
                <p14:nvPr/>
              </p14:nvContentPartPr>
              <p14:xfrm>
                <a:off x="6838965" y="4726556"/>
                <a:ext cx="162000" cy="26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E5222FF-0506-4C97-8C00-47B7F7C0D6A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21325" y="4708916"/>
                  <a:ext cx="1976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ADF12F2-E31D-44A7-9430-AEA53867667B}"/>
                    </a:ext>
                  </a:extLst>
                </p14:cNvPr>
                <p14:cNvContentPartPr/>
                <p14:nvPr/>
              </p14:nvContentPartPr>
              <p14:xfrm>
                <a:off x="6338565" y="4537196"/>
                <a:ext cx="294480" cy="307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ADF12F2-E31D-44A7-9430-AEA53867667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20565" y="4519196"/>
                  <a:ext cx="3301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456801F-2F90-4B8D-8E8E-D0BFC0E495F0}"/>
                    </a:ext>
                  </a:extLst>
                </p14:cNvPr>
                <p14:cNvContentPartPr/>
                <p14:nvPr/>
              </p14:nvContentPartPr>
              <p14:xfrm>
                <a:off x="6205005" y="4465196"/>
                <a:ext cx="190800" cy="122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456801F-2F90-4B8D-8E8E-D0BFC0E495F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187365" y="4447196"/>
                  <a:ext cx="226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3A22911-9C5E-4B63-B341-16DF16ADCF4A}"/>
                    </a:ext>
                  </a:extLst>
                </p14:cNvPr>
                <p14:cNvContentPartPr/>
                <p14:nvPr/>
              </p14:nvContentPartPr>
              <p14:xfrm>
                <a:off x="5684085" y="4841036"/>
                <a:ext cx="2626920" cy="664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3A22911-9C5E-4B63-B341-16DF16ADCF4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66445" y="4823036"/>
                  <a:ext cx="2662560" cy="70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D3F5DDF-6A6A-4A90-86B6-A2C3188441C6}"/>
              </a:ext>
            </a:extLst>
          </p:cNvPr>
          <p:cNvGrpSpPr/>
          <p:nvPr/>
        </p:nvGrpSpPr>
        <p:grpSpPr>
          <a:xfrm>
            <a:off x="870885" y="3583916"/>
            <a:ext cx="3989160" cy="2173680"/>
            <a:chOff x="870885" y="3583916"/>
            <a:chExt cx="3989160" cy="21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C6E2995-DED5-4848-8847-CEC7C21CA0F7}"/>
                    </a:ext>
                  </a:extLst>
                </p14:cNvPr>
                <p14:cNvContentPartPr/>
                <p14:nvPr/>
              </p14:nvContentPartPr>
              <p14:xfrm>
                <a:off x="2687445" y="4222196"/>
                <a:ext cx="541800" cy="397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C6E2995-DED5-4848-8847-CEC7C21CA0F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669805" y="4204556"/>
                  <a:ext cx="57744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B544C4F-28C9-4E44-8C87-B542614AD1AF}"/>
                    </a:ext>
                  </a:extLst>
                </p14:cNvPr>
                <p14:cNvContentPartPr/>
                <p14:nvPr/>
              </p14:nvContentPartPr>
              <p14:xfrm>
                <a:off x="2843325" y="4606676"/>
                <a:ext cx="237960" cy="166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B544C4F-28C9-4E44-8C87-B542614AD1A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25685" y="4589036"/>
                  <a:ext cx="2736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45DF37E-8C72-4000-AFC4-81E74A278454}"/>
                    </a:ext>
                  </a:extLst>
                </p14:cNvPr>
                <p14:cNvContentPartPr/>
                <p14:nvPr/>
              </p14:nvContentPartPr>
              <p14:xfrm>
                <a:off x="2396565" y="4354676"/>
                <a:ext cx="230400" cy="360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45DF37E-8C72-4000-AFC4-81E74A27845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78565" y="4336676"/>
                  <a:ext cx="26604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E6119AC-73E6-4D38-91A1-B344802C4F1C}"/>
                    </a:ext>
                  </a:extLst>
                </p14:cNvPr>
                <p14:cNvContentPartPr/>
                <p14:nvPr/>
              </p14:nvContentPartPr>
              <p14:xfrm>
                <a:off x="2620485" y="4598036"/>
                <a:ext cx="80640" cy="9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E6119AC-73E6-4D38-91A1-B344802C4F1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602845" y="4580396"/>
                  <a:ext cx="116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7547F30-BDDF-45FC-BCAB-36DA831B1458}"/>
                    </a:ext>
                  </a:extLst>
                </p14:cNvPr>
                <p14:cNvContentPartPr/>
                <p14:nvPr/>
              </p14:nvContentPartPr>
              <p14:xfrm>
                <a:off x="2050965" y="4364036"/>
                <a:ext cx="325440" cy="314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7547F30-BDDF-45FC-BCAB-36DA831B145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032965" y="4346396"/>
                  <a:ext cx="3610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8B4BDE6-2C2A-4884-8ED4-87F2EA914D8D}"/>
                    </a:ext>
                  </a:extLst>
                </p14:cNvPr>
                <p14:cNvContentPartPr/>
                <p14:nvPr/>
              </p14:nvContentPartPr>
              <p14:xfrm>
                <a:off x="2294685" y="4681196"/>
                <a:ext cx="101880" cy="21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8B4BDE6-2C2A-4884-8ED4-87F2EA914D8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77045" y="4663196"/>
                  <a:ext cx="137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849949B-0FFC-4D29-B5DB-5BB1F360F731}"/>
                    </a:ext>
                  </a:extLst>
                </p14:cNvPr>
                <p14:cNvContentPartPr/>
                <p14:nvPr/>
              </p14:nvContentPartPr>
              <p14:xfrm>
                <a:off x="1904445" y="4304636"/>
                <a:ext cx="109800" cy="116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849949B-0FFC-4D29-B5DB-5BB1F360F73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86445" y="4286636"/>
                  <a:ext cx="145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988314B-60DD-4984-BF57-9545DABC527A}"/>
                    </a:ext>
                  </a:extLst>
                </p14:cNvPr>
                <p14:cNvContentPartPr/>
                <p14:nvPr/>
              </p14:nvContentPartPr>
              <p14:xfrm>
                <a:off x="970245" y="3583916"/>
                <a:ext cx="3840480" cy="522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988314B-60DD-4984-BF57-9545DABC527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52245" y="3566276"/>
                  <a:ext cx="387612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FA8C922-D4AC-4B6C-A4A2-34F7431EF71A}"/>
                    </a:ext>
                  </a:extLst>
                </p14:cNvPr>
                <p14:cNvContentPartPr/>
                <p14:nvPr/>
              </p14:nvContentPartPr>
              <p14:xfrm>
                <a:off x="870885" y="4899716"/>
                <a:ext cx="3989160" cy="857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FA8C922-D4AC-4B6C-A4A2-34F7431EF71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53245" y="4881716"/>
                  <a:ext cx="4024800" cy="89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9E19435-21A8-4F59-96CA-16D21C3A0C92}"/>
                  </a:ext>
                </a:extLst>
              </p14:cNvPr>
              <p14:cNvContentPartPr/>
              <p14:nvPr/>
            </p14:nvContentPartPr>
            <p14:xfrm>
              <a:off x="2490885" y="1299147"/>
              <a:ext cx="1339560" cy="2059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9E19435-21A8-4F59-96CA-16D21C3A0C92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472885" y="1281507"/>
                <a:ext cx="13752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845F7AA-4909-450A-93CD-2134730FAB11}"/>
                  </a:ext>
                </a:extLst>
              </p14:cNvPr>
              <p14:cNvContentPartPr/>
              <p14:nvPr/>
            </p14:nvContentPartPr>
            <p14:xfrm>
              <a:off x="2222685" y="1964787"/>
              <a:ext cx="1452600" cy="3751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845F7AA-4909-450A-93CD-2134730FAB1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204685" y="1946787"/>
                <a:ext cx="148824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1A89020B-1E28-45B8-BE35-6716748C47EB}"/>
                  </a:ext>
                </a:extLst>
              </p14:cNvPr>
              <p14:cNvContentPartPr/>
              <p14:nvPr/>
            </p14:nvContentPartPr>
            <p14:xfrm>
              <a:off x="1077885" y="528027"/>
              <a:ext cx="3565800" cy="9108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1A89020B-1E28-45B8-BE35-6716748C47E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60245" y="510387"/>
                <a:ext cx="3601440" cy="9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088DDE82-7311-455E-8600-61C50F676C9D}"/>
              </a:ext>
            </a:extLst>
          </p:cNvPr>
          <p:cNvGrpSpPr/>
          <p:nvPr/>
        </p:nvGrpSpPr>
        <p:grpSpPr>
          <a:xfrm>
            <a:off x="1084365" y="2010507"/>
            <a:ext cx="3443040" cy="633240"/>
            <a:chOff x="1084365" y="2574476"/>
            <a:chExt cx="3443040" cy="63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D9E8F2F-063E-4133-9C5E-7CF66817035F}"/>
                    </a:ext>
                  </a:extLst>
                </p14:cNvPr>
                <p14:cNvContentPartPr/>
                <p14:nvPr/>
              </p14:nvContentPartPr>
              <p14:xfrm>
                <a:off x="1084365" y="2654756"/>
                <a:ext cx="3443040" cy="552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D9E8F2F-063E-4133-9C5E-7CF66817035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66725" y="2636756"/>
                  <a:ext cx="347868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CF4B7F0-69E3-4B1A-BD54-4DB2086CFE99}"/>
                    </a:ext>
                  </a:extLst>
                </p14:cNvPr>
                <p14:cNvContentPartPr/>
                <p14:nvPr/>
              </p14:nvContentPartPr>
              <p14:xfrm>
                <a:off x="4448205" y="2574476"/>
                <a:ext cx="14040" cy="11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CF4B7F0-69E3-4B1A-BD54-4DB2086CFE9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430205" y="2556836"/>
                  <a:ext cx="49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8D9CF84-6B09-4ED7-8584-2F2E5D537F6D}"/>
                    </a:ext>
                  </a:extLst>
                </p14:cNvPr>
                <p14:cNvContentPartPr/>
                <p14:nvPr/>
              </p14:nvContentPartPr>
              <p14:xfrm>
                <a:off x="4375485" y="2617676"/>
                <a:ext cx="360" cy="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8D9CF84-6B09-4ED7-8584-2F2E5D537F6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57485" y="260003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EEB76CB-6D5E-4E87-BC6F-3C06B26273E5}"/>
                    </a:ext>
                  </a:extLst>
                </p14:cNvPr>
                <p14:cNvContentPartPr/>
                <p14:nvPr/>
              </p14:nvContentPartPr>
              <p14:xfrm>
                <a:off x="4310325" y="2643596"/>
                <a:ext cx="129960" cy="186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EEB76CB-6D5E-4E87-BC6F-3C06B26273E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292685" y="2625956"/>
                  <a:ext cx="165600" cy="22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2520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218261-F408-49CD-B7EB-00FB71C18664}"/>
              </a:ext>
            </a:extLst>
          </p:cNvPr>
          <p:cNvSpPr txBox="1"/>
          <p:nvPr/>
        </p:nvSpPr>
        <p:spPr>
          <a:xfrm>
            <a:off x="311611" y="188705"/>
            <a:ext cx="8432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HW 2:  Choose 1 problem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Option 2:  Relate tangle equations on previous slide to double branch cover.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Hint: 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B32D1C-801D-42CB-9420-D8AB1DDCDD76}"/>
              </a:ext>
            </a:extLst>
          </p:cNvPr>
          <p:cNvGrpSpPr/>
          <p:nvPr/>
        </p:nvGrpSpPr>
        <p:grpSpPr>
          <a:xfrm>
            <a:off x="311611" y="2638438"/>
            <a:ext cx="3586909" cy="2083680"/>
            <a:chOff x="848205" y="3404996"/>
            <a:chExt cx="3938400" cy="20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CBEE703-A4A0-4FC5-8095-4AC9DD7C40C0}"/>
                    </a:ext>
                  </a:extLst>
                </p14:cNvPr>
                <p14:cNvContentPartPr/>
                <p14:nvPr/>
              </p14:nvContentPartPr>
              <p14:xfrm>
                <a:off x="848205" y="4347116"/>
                <a:ext cx="1230120" cy="1141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CBEE703-A4A0-4FC5-8095-4AC9DD7C40C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8718" y="4338116"/>
                  <a:ext cx="1249489" cy="11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E1D8B0B-3862-4421-9B29-6A8F8B45CAAB}"/>
                    </a:ext>
                  </a:extLst>
                </p14:cNvPr>
                <p14:cNvContentPartPr/>
                <p14:nvPr/>
              </p14:nvContentPartPr>
              <p14:xfrm>
                <a:off x="2083005" y="4233716"/>
                <a:ext cx="1417320" cy="621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E1D8B0B-3862-4421-9B29-6A8F8B45CAA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73124" y="4224716"/>
                  <a:ext cx="1436687" cy="6386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9C77C1D-C635-447B-9C26-7179ECC69F38}"/>
                </a:ext>
              </a:extLst>
            </p:cNvPr>
            <p:cNvGrpSpPr/>
            <p:nvPr/>
          </p:nvGrpSpPr>
          <p:grpSpPr>
            <a:xfrm>
              <a:off x="945405" y="3404996"/>
              <a:ext cx="3841200" cy="2010960"/>
              <a:chOff x="945405" y="3404996"/>
              <a:chExt cx="3841200" cy="2010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4DD2BA85-FB68-4D64-BBDB-67E764E9BD4D}"/>
                      </a:ext>
                    </a:extLst>
                  </p14:cNvPr>
                  <p14:cNvContentPartPr/>
                  <p14:nvPr/>
                </p14:nvContentPartPr>
                <p14:xfrm>
                  <a:off x="3463245" y="4429556"/>
                  <a:ext cx="1323360" cy="98640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4DD2BA85-FB68-4D64-BBDB-67E764E9BD4D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453363" y="4420556"/>
                    <a:ext cx="1342728" cy="10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FDB2DC87-C25D-4FCC-8ACA-999429B019F5}"/>
                      </a:ext>
                    </a:extLst>
                  </p14:cNvPr>
                  <p14:cNvContentPartPr/>
                  <p14:nvPr/>
                </p14:nvContentPartPr>
                <p14:xfrm>
                  <a:off x="1093005" y="4525316"/>
                  <a:ext cx="11160" cy="612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FDB2DC87-C25D-4FCC-8ACA-999429B019F5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083384" y="4516676"/>
                    <a:ext cx="30017" cy="2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8667C1EF-9642-46B3-AF97-E9D0DEB55695}"/>
                      </a:ext>
                    </a:extLst>
                  </p14:cNvPr>
                  <p14:cNvContentPartPr/>
                  <p14:nvPr/>
                </p14:nvContentPartPr>
                <p14:xfrm>
                  <a:off x="945405" y="3404996"/>
                  <a:ext cx="3760920" cy="146196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8667C1EF-9642-46B3-AF97-E9D0DEB55695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935523" y="3396356"/>
                    <a:ext cx="3780288" cy="1479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A0C1B1-C255-4B3E-96BC-43E905D629DF}"/>
              </a:ext>
            </a:extLst>
          </p:cNvPr>
          <p:cNvGrpSpPr/>
          <p:nvPr/>
        </p:nvGrpSpPr>
        <p:grpSpPr>
          <a:xfrm>
            <a:off x="5245480" y="2716918"/>
            <a:ext cx="3586909" cy="2083680"/>
            <a:chOff x="848205" y="3404996"/>
            <a:chExt cx="3938400" cy="20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C7A65E8-8A6F-4FA3-B577-C84CDE7676F6}"/>
                    </a:ext>
                  </a:extLst>
                </p14:cNvPr>
                <p14:cNvContentPartPr/>
                <p14:nvPr/>
              </p14:nvContentPartPr>
              <p14:xfrm>
                <a:off x="848205" y="4347116"/>
                <a:ext cx="1230120" cy="1141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C7A65E8-8A6F-4FA3-B577-C84CDE7676F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8718" y="4338116"/>
                  <a:ext cx="1249489" cy="11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282516B-1900-4C62-91EC-A63F5318AC93}"/>
                    </a:ext>
                  </a:extLst>
                </p14:cNvPr>
                <p14:cNvContentPartPr/>
                <p14:nvPr/>
              </p14:nvContentPartPr>
              <p14:xfrm>
                <a:off x="2083005" y="4233716"/>
                <a:ext cx="1417320" cy="621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282516B-1900-4C62-91EC-A63F5318AC9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73124" y="4224716"/>
                  <a:ext cx="1436687" cy="6386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8646EF1-A728-45DE-9899-106E91B15BE9}"/>
                </a:ext>
              </a:extLst>
            </p:cNvPr>
            <p:cNvGrpSpPr/>
            <p:nvPr/>
          </p:nvGrpSpPr>
          <p:grpSpPr>
            <a:xfrm>
              <a:off x="945405" y="3404996"/>
              <a:ext cx="3841200" cy="2010960"/>
              <a:chOff x="945405" y="3404996"/>
              <a:chExt cx="3841200" cy="2010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7E05E3F1-ECFB-4FB5-90ED-F1D0799F64E7}"/>
                      </a:ext>
                    </a:extLst>
                  </p14:cNvPr>
                  <p14:cNvContentPartPr/>
                  <p14:nvPr/>
                </p14:nvContentPartPr>
                <p14:xfrm>
                  <a:off x="3463245" y="4429556"/>
                  <a:ext cx="1323360" cy="9864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7E05E3F1-ECFB-4FB5-90ED-F1D0799F64E7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453363" y="4420556"/>
                    <a:ext cx="1342728" cy="10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C1F9EBC1-760D-494D-8904-B68517F23B00}"/>
                      </a:ext>
                    </a:extLst>
                  </p14:cNvPr>
                  <p14:cNvContentPartPr/>
                  <p14:nvPr/>
                </p14:nvContentPartPr>
                <p14:xfrm>
                  <a:off x="1093005" y="4525316"/>
                  <a:ext cx="11160" cy="61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C1F9EBC1-760D-494D-8904-B68517F23B00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083384" y="4516676"/>
                    <a:ext cx="30017" cy="2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45FB41BF-DFC3-4F3B-B23F-3087CD505C80}"/>
                      </a:ext>
                    </a:extLst>
                  </p14:cNvPr>
                  <p14:cNvContentPartPr/>
                  <p14:nvPr/>
                </p14:nvContentPartPr>
                <p14:xfrm>
                  <a:off x="945405" y="3404996"/>
                  <a:ext cx="3760920" cy="14619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45FB41BF-DFC3-4F3B-B23F-3087CD505C80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935523" y="3395996"/>
                    <a:ext cx="3780288" cy="1479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C1A5200-4D7D-487F-AD50-C2A361405395}"/>
                  </a:ext>
                </a:extLst>
              </p14:cNvPr>
              <p14:cNvContentPartPr/>
              <p14:nvPr/>
            </p14:nvContentPartPr>
            <p14:xfrm>
              <a:off x="295965" y="4062148"/>
              <a:ext cx="1067760" cy="93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C1A5200-4D7D-487F-AD50-C2A36140539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8325" y="4044508"/>
                <a:ext cx="11034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30C349-4FED-4C21-85B5-5FD3E68E3CAD}"/>
                  </a:ext>
                </a:extLst>
              </p14:cNvPr>
              <p14:cNvContentPartPr/>
              <p14:nvPr/>
            </p14:nvContentPartPr>
            <p14:xfrm>
              <a:off x="2689245" y="4062508"/>
              <a:ext cx="1220040" cy="151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30C349-4FED-4C21-85B5-5FD3E68E3CA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71245" y="4044868"/>
                <a:ext cx="12556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CBAAE42-F3F7-4974-8281-02B2DA349806}"/>
                  </a:ext>
                </a:extLst>
              </p14:cNvPr>
              <p14:cNvContentPartPr/>
              <p14:nvPr/>
            </p14:nvContentPartPr>
            <p14:xfrm>
              <a:off x="3061845" y="3947308"/>
              <a:ext cx="286200" cy="373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CBAAE42-F3F7-4974-8281-02B2DA34980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043845" y="3929308"/>
                <a:ext cx="32184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043D732-DD65-4A20-AAC2-95E8BB81651D}"/>
                  </a:ext>
                </a:extLst>
              </p14:cNvPr>
              <p14:cNvContentPartPr/>
              <p14:nvPr/>
            </p14:nvContentPartPr>
            <p14:xfrm>
              <a:off x="665325" y="3975388"/>
              <a:ext cx="309960" cy="321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043D732-DD65-4A20-AAC2-95E8BB81651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7685" y="3957388"/>
                <a:ext cx="34560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2BD71AC-0039-4F24-879C-E482D2AF4018}"/>
                  </a:ext>
                </a:extLst>
              </p14:cNvPr>
              <p14:cNvContentPartPr/>
              <p14:nvPr/>
            </p14:nvContentPartPr>
            <p14:xfrm>
              <a:off x="362205" y="2696308"/>
              <a:ext cx="3488400" cy="1349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2BD71AC-0039-4F24-879C-E482D2AF401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4565" y="2678308"/>
                <a:ext cx="3524040" cy="13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EFA6B0E-071C-40B0-A15E-FCAE7F8CF848}"/>
                  </a:ext>
                </a:extLst>
              </p14:cNvPr>
              <p14:cNvContentPartPr/>
              <p14:nvPr/>
            </p14:nvContentPartPr>
            <p14:xfrm>
              <a:off x="6351885" y="3053428"/>
              <a:ext cx="2413440" cy="1127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EFA6B0E-071C-40B0-A15E-FCAE7F8CF84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33885" y="3035428"/>
                <a:ext cx="2449080" cy="116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54D4615D-BF79-43DF-B0F1-BFCE598434E1}"/>
              </a:ext>
            </a:extLst>
          </p:cNvPr>
          <p:cNvGrpSpPr/>
          <p:nvPr/>
        </p:nvGrpSpPr>
        <p:grpSpPr>
          <a:xfrm>
            <a:off x="7584525" y="4055308"/>
            <a:ext cx="1208520" cy="411480"/>
            <a:chOff x="7584525" y="5194196"/>
            <a:chExt cx="120852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789C58A-8FF7-481C-A492-AD145803C368}"/>
                    </a:ext>
                  </a:extLst>
                </p14:cNvPr>
                <p14:cNvContentPartPr/>
                <p14:nvPr/>
              </p14:nvContentPartPr>
              <p14:xfrm>
                <a:off x="7584525" y="5289596"/>
                <a:ext cx="1208520" cy="121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789C58A-8FF7-481C-A492-AD145803C36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566885" y="5271596"/>
                  <a:ext cx="1244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306D293-4EEE-4EBC-907D-4CCBB54DCF30}"/>
                    </a:ext>
                  </a:extLst>
                </p14:cNvPr>
                <p14:cNvContentPartPr/>
                <p14:nvPr/>
              </p14:nvContentPartPr>
              <p14:xfrm>
                <a:off x="8093205" y="5194196"/>
                <a:ext cx="300240" cy="411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306D293-4EEE-4EBC-907D-4CCBB54DCF3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075565" y="5176556"/>
                  <a:ext cx="335880" cy="44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2A49365-9BDC-4463-859E-3410CD0E2BF1}"/>
              </a:ext>
            </a:extLst>
          </p:cNvPr>
          <p:cNvGrpSpPr/>
          <p:nvPr/>
        </p:nvGrpSpPr>
        <p:grpSpPr>
          <a:xfrm>
            <a:off x="5248485" y="4097068"/>
            <a:ext cx="1071360" cy="374760"/>
            <a:chOff x="5248485" y="5235956"/>
            <a:chExt cx="107136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53F0376-3CFF-4105-B4FD-838CBE13B917}"/>
                    </a:ext>
                  </a:extLst>
                </p14:cNvPr>
                <p14:cNvContentPartPr/>
                <p14:nvPr/>
              </p14:nvContentPartPr>
              <p14:xfrm>
                <a:off x="5248485" y="5305076"/>
                <a:ext cx="1071360" cy="109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53F0376-3CFF-4105-B4FD-838CBE13B91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230845" y="5287076"/>
                  <a:ext cx="1107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8CF6760-34F3-4055-82BF-3768F0ECE267}"/>
                    </a:ext>
                  </a:extLst>
                </p14:cNvPr>
                <p14:cNvContentPartPr/>
                <p14:nvPr/>
              </p14:nvContentPartPr>
              <p14:xfrm>
                <a:off x="5771565" y="5235956"/>
                <a:ext cx="218880" cy="374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8CF6760-34F3-4055-82BF-3768F0ECE26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53565" y="5217956"/>
                  <a:ext cx="254520" cy="410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5029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4C640B-D32F-4D3A-8DAC-C444576B2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63" r="34794"/>
          <a:stretch/>
        </p:blipFill>
        <p:spPr>
          <a:xfrm>
            <a:off x="480356" y="464530"/>
            <a:ext cx="3850724" cy="296447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259F2DE-1531-4578-85A0-0FC365E76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8" t="8121" r="7256" b="7551"/>
          <a:stretch/>
        </p:blipFill>
        <p:spPr>
          <a:xfrm>
            <a:off x="6263914" y="4446955"/>
            <a:ext cx="1763094" cy="1756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8EDF83E-3839-44E9-9C04-1181CE6C2F11}"/>
                  </a:ext>
                </a:extLst>
              </p14:cNvPr>
              <p14:cNvContentPartPr/>
              <p14:nvPr/>
            </p14:nvContentPartPr>
            <p14:xfrm>
              <a:off x="861885" y="5632676"/>
              <a:ext cx="47160" cy="435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8EDF83E-3839-44E9-9C04-1181CE6C2F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3885" y="5614676"/>
                <a:ext cx="828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2EAA09B-B6FD-4DEA-952F-792C034B078A}"/>
                  </a:ext>
                </a:extLst>
              </p14:cNvPr>
              <p14:cNvContentPartPr/>
              <p14:nvPr/>
            </p14:nvContentPartPr>
            <p14:xfrm>
              <a:off x="7174485" y="4468796"/>
              <a:ext cx="75240" cy="49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2EAA09B-B6FD-4DEA-952F-792C034B07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56845" y="4451156"/>
                <a:ext cx="1108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F4DFEA7A-FD64-44EC-812B-A33EC6D64241}"/>
                  </a:ext>
                </a:extLst>
              </p14:cNvPr>
              <p14:cNvContentPartPr/>
              <p14:nvPr/>
            </p14:nvContentPartPr>
            <p14:xfrm>
              <a:off x="814005" y="834956"/>
              <a:ext cx="3134160" cy="21618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F4DFEA7A-FD64-44EC-812B-A33EC6D6424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6005" y="816956"/>
                <a:ext cx="3169800" cy="21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FE49250-20BA-487F-AE10-ED60DC266B14}"/>
                  </a:ext>
                </a:extLst>
              </p14:cNvPr>
              <p14:cNvContentPartPr/>
              <p14:nvPr/>
            </p14:nvContentPartPr>
            <p14:xfrm>
              <a:off x="6301485" y="4910516"/>
              <a:ext cx="1713600" cy="12801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FE49250-20BA-487F-AE10-ED60DC266B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83845" y="4892876"/>
                <a:ext cx="1749240" cy="13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D1251615-100B-4EA1-9D8E-735196AE4B7B}"/>
                  </a:ext>
                </a:extLst>
              </p14:cNvPr>
              <p14:cNvContentPartPr/>
              <p14:nvPr/>
            </p14:nvContentPartPr>
            <p14:xfrm>
              <a:off x="1890045" y="2243996"/>
              <a:ext cx="16920" cy="360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D1251615-100B-4EA1-9D8E-735196AE4B7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72045" y="2226356"/>
                <a:ext cx="525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B7654AEA-DA56-4090-BFE0-B727E6B0CA1C}"/>
                  </a:ext>
                </a:extLst>
              </p14:cNvPr>
              <p14:cNvContentPartPr/>
              <p14:nvPr/>
            </p14:nvContentPartPr>
            <p14:xfrm>
              <a:off x="1858725" y="1959956"/>
              <a:ext cx="448200" cy="3081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B7654AEA-DA56-4090-BFE0-B727E6B0CA1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41085" y="1941956"/>
                <a:ext cx="4838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9559D9F-912C-489D-9E73-3D61A4A12C7F}"/>
                  </a:ext>
                </a:extLst>
              </p14:cNvPr>
              <p14:cNvContentPartPr/>
              <p14:nvPr/>
            </p14:nvContentPartPr>
            <p14:xfrm>
              <a:off x="6359085" y="4482836"/>
              <a:ext cx="878760" cy="5695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9559D9F-912C-489D-9E73-3D61A4A12C7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41445" y="4464836"/>
                <a:ext cx="91440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0C538A8-2DDF-4494-97A7-A9C2E5622B65}"/>
                  </a:ext>
                </a:extLst>
              </p14:cNvPr>
              <p14:cNvContentPartPr/>
              <p14:nvPr/>
            </p14:nvContentPartPr>
            <p14:xfrm>
              <a:off x="2369565" y="1527236"/>
              <a:ext cx="533520" cy="3639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0C538A8-2DDF-4494-97A7-A9C2E5622B6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51565" y="1509236"/>
                <a:ext cx="5691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66A274D-ACFD-4C16-8DD6-C85C0670A062}"/>
                  </a:ext>
                </a:extLst>
              </p14:cNvPr>
              <p14:cNvContentPartPr/>
              <p14:nvPr/>
            </p14:nvContentPartPr>
            <p14:xfrm>
              <a:off x="7424325" y="5621516"/>
              <a:ext cx="631440" cy="5821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66A274D-ACFD-4C16-8DD6-C85C0670A06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06325" y="5603876"/>
                <a:ext cx="667080" cy="61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D2DFCF8-6B5B-4F3E-A5B2-E359BA9253D6}"/>
              </a:ext>
            </a:extLst>
          </p:cNvPr>
          <p:cNvGrpSpPr/>
          <p:nvPr/>
        </p:nvGrpSpPr>
        <p:grpSpPr>
          <a:xfrm>
            <a:off x="6246045" y="4502636"/>
            <a:ext cx="1767240" cy="1239480"/>
            <a:chOff x="6246045" y="4502636"/>
            <a:chExt cx="1767240" cy="12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CFA1A98-C564-4B2B-86A8-BD16E74C400B}"/>
                    </a:ext>
                  </a:extLst>
                </p14:cNvPr>
                <p14:cNvContentPartPr/>
                <p14:nvPr/>
              </p14:nvContentPartPr>
              <p14:xfrm>
                <a:off x="6359085" y="4502636"/>
                <a:ext cx="1654200" cy="1171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CFA1A98-C564-4B2B-86A8-BD16E74C40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41445" y="4484636"/>
                  <a:ext cx="1689840" cy="12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50127DF-A531-4DEA-AB83-5F9BE32E8662}"/>
                    </a:ext>
                  </a:extLst>
                </p14:cNvPr>
                <p14:cNvContentPartPr/>
                <p14:nvPr/>
              </p14:nvContentPartPr>
              <p14:xfrm>
                <a:off x="6246045" y="5564996"/>
                <a:ext cx="232920" cy="177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50127DF-A531-4DEA-AB83-5F9BE32E86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28405" y="5547356"/>
                  <a:ext cx="26856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8FB510B0-C78E-4200-BA2B-361E22D7DC92}"/>
                  </a:ext>
                </a:extLst>
              </p14:cNvPr>
              <p14:cNvContentPartPr/>
              <p14:nvPr/>
            </p14:nvContentPartPr>
            <p14:xfrm>
              <a:off x="2906325" y="862316"/>
              <a:ext cx="984600" cy="666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8FB510B0-C78E-4200-BA2B-361E22D7DC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88325" y="844676"/>
                <a:ext cx="1020240" cy="70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F973F35-AB96-426A-B262-2FD1B9A5411F}"/>
              </a:ext>
            </a:extLst>
          </p:cNvPr>
          <p:cNvGrpSpPr/>
          <p:nvPr/>
        </p:nvGrpSpPr>
        <p:grpSpPr>
          <a:xfrm>
            <a:off x="217125" y="4370516"/>
            <a:ext cx="3353760" cy="2156040"/>
            <a:chOff x="217125" y="4370516"/>
            <a:chExt cx="3353760" cy="2156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245DF3D-F4C8-4005-9BB8-06586884278A}"/>
                    </a:ext>
                  </a:extLst>
                </p14:cNvPr>
                <p14:cNvContentPartPr/>
                <p14:nvPr/>
              </p14:nvContentPartPr>
              <p14:xfrm>
                <a:off x="963765" y="4370516"/>
                <a:ext cx="2607120" cy="1699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245DF3D-F4C8-4005-9BB8-0658688427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6125" y="4352516"/>
                  <a:ext cx="2642760" cy="17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8431932-A4E5-4B9B-93F0-E2A42DAFC9C4}"/>
                    </a:ext>
                  </a:extLst>
                </p14:cNvPr>
                <p14:cNvContentPartPr/>
                <p14:nvPr/>
              </p14:nvContentPartPr>
              <p14:xfrm>
                <a:off x="1879965" y="6112916"/>
                <a:ext cx="162000" cy="413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8431932-A4E5-4B9B-93F0-E2A42DAFC9C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62325" y="6094916"/>
                  <a:ext cx="1976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B92733A-27C8-4B4A-BE51-1ADFBDCEE7B5}"/>
                    </a:ext>
                  </a:extLst>
                </p14:cNvPr>
                <p14:cNvContentPartPr/>
                <p14:nvPr/>
              </p14:nvContentPartPr>
              <p14:xfrm>
                <a:off x="217125" y="4879556"/>
                <a:ext cx="706320" cy="417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B92733A-27C8-4B4A-BE51-1ADFBDCEE7B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9485" y="4861916"/>
                  <a:ext cx="741960" cy="45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92411678-E5AE-4890-B6F3-A746C4CCE456}"/>
                  </a:ext>
                </a:extLst>
              </p14:cNvPr>
              <p14:cNvContentPartPr/>
              <p14:nvPr/>
            </p14:nvContentPartPr>
            <p14:xfrm>
              <a:off x="3403125" y="5484356"/>
              <a:ext cx="56880" cy="5421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92411678-E5AE-4890-B6F3-A746C4CCE45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85485" y="5466716"/>
                <a:ext cx="925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9BF73407-628A-4219-9CE6-703BA052BD07}"/>
                  </a:ext>
                </a:extLst>
              </p14:cNvPr>
              <p14:cNvContentPartPr/>
              <p14:nvPr/>
            </p14:nvContentPartPr>
            <p14:xfrm>
              <a:off x="3479445" y="4473476"/>
              <a:ext cx="94680" cy="4392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9BF73407-628A-4219-9CE6-703BA052BD0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61805" y="4455836"/>
                <a:ext cx="13032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BB4C8C48-DC25-430F-9882-ED887FF07954}"/>
                  </a:ext>
                </a:extLst>
              </p14:cNvPr>
              <p14:cNvContentPartPr/>
              <p14:nvPr/>
            </p14:nvContentPartPr>
            <p14:xfrm>
              <a:off x="3443445" y="4946876"/>
              <a:ext cx="84960" cy="1839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BB4C8C48-DC25-430F-9882-ED887FF0795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25445" y="4929236"/>
                <a:ext cx="1206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BC703824-D990-4E87-840E-059A1BEFB155}"/>
                  </a:ext>
                </a:extLst>
              </p14:cNvPr>
              <p14:cNvContentPartPr/>
              <p14:nvPr/>
            </p14:nvContentPartPr>
            <p14:xfrm>
              <a:off x="3414645" y="5186996"/>
              <a:ext cx="93240" cy="2620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BC703824-D990-4E87-840E-059A1BEFB15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96645" y="5168996"/>
                <a:ext cx="12888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9E24AA-DC70-4AAD-8072-8BB8F273AF53}"/>
                  </a:ext>
                </a:extLst>
              </p14:cNvPr>
              <p14:cNvContentPartPr/>
              <p14:nvPr/>
            </p14:nvContentPartPr>
            <p14:xfrm>
              <a:off x="2931885" y="1298636"/>
              <a:ext cx="997200" cy="621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9E24AA-DC70-4AAD-8072-8BB8F273AF5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14245" y="1280996"/>
                <a:ext cx="1032840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ED3B1C-DABA-4341-8245-97E93312CDC3}"/>
                  </a:ext>
                </a:extLst>
              </p14:cNvPr>
              <p14:cNvContentPartPr/>
              <p14:nvPr/>
            </p14:nvContentPartPr>
            <p14:xfrm>
              <a:off x="3966525" y="893276"/>
              <a:ext cx="370800" cy="387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ED3B1C-DABA-4341-8245-97E93312CDC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48525" y="875276"/>
                <a:ext cx="40644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94DAFB-DC8C-430F-B487-455B82AB8406}"/>
                  </a:ext>
                </a:extLst>
              </p14:cNvPr>
              <p14:cNvContentPartPr/>
              <p14:nvPr/>
            </p14:nvContentPartPr>
            <p14:xfrm>
              <a:off x="1360125" y="2616596"/>
              <a:ext cx="494280" cy="324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94DAFB-DC8C-430F-B487-455B82AB840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42125" y="2598956"/>
                <a:ext cx="52992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A7DE6D-6E2F-4082-8E2E-B8D0F7C2D534}"/>
                  </a:ext>
                </a:extLst>
              </p14:cNvPr>
              <p14:cNvContentPartPr/>
              <p14:nvPr/>
            </p14:nvContentPartPr>
            <p14:xfrm>
              <a:off x="1899765" y="1926116"/>
              <a:ext cx="960480" cy="692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A7DE6D-6E2F-4082-8E2E-B8D0F7C2D53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882125" y="1908476"/>
                <a:ext cx="996120" cy="72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951647C7-5E98-4BC2-B3F6-D90720509C45}"/>
              </a:ext>
            </a:extLst>
          </p:cNvPr>
          <p:cNvGrpSpPr/>
          <p:nvPr/>
        </p:nvGrpSpPr>
        <p:grpSpPr>
          <a:xfrm>
            <a:off x="5642325" y="499076"/>
            <a:ext cx="3253320" cy="542520"/>
            <a:chOff x="5642325" y="499076"/>
            <a:chExt cx="3253320" cy="54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5ADD4B3-6E0F-470A-82AC-227E86A9F49C}"/>
                    </a:ext>
                  </a:extLst>
                </p14:cNvPr>
                <p14:cNvContentPartPr/>
                <p14:nvPr/>
              </p14:nvContentPartPr>
              <p14:xfrm>
                <a:off x="5642325" y="619676"/>
                <a:ext cx="620280" cy="375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5ADD4B3-6E0F-470A-82AC-227E86A9F49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24685" y="601676"/>
                  <a:ext cx="65592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B1A77A6-FB3D-4463-9021-5A88B8EC01A9}"/>
                    </a:ext>
                  </a:extLst>
                </p14:cNvPr>
                <p14:cNvContentPartPr/>
                <p14:nvPr/>
              </p14:nvContentPartPr>
              <p14:xfrm>
                <a:off x="6465285" y="784196"/>
                <a:ext cx="371880" cy="26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B1A77A6-FB3D-4463-9021-5A88B8EC01A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47645" y="766196"/>
                  <a:ext cx="407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8EB9FB8-8A2C-4D2C-82BC-965400981BC3}"/>
                    </a:ext>
                  </a:extLst>
                </p14:cNvPr>
                <p14:cNvContentPartPr/>
                <p14:nvPr/>
              </p14:nvContentPartPr>
              <p14:xfrm>
                <a:off x="6715125" y="670076"/>
                <a:ext cx="247320" cy="275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8EB9FB8-8A2C-4D2C-82BC-965400981BC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697125" y="652436"/>
                  <a:ext cx="2829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B53F3C3-875F-4444-B789-813949DF1DC2}"/>
                    </a:ext>
                  </a:extLst>
                </p14:cNvPr>
                <p14:cNvContentPartPr/>
                <p14:nvPr/>
              </p14:nvContentPartPr>
              <p14:xfrm>
                <a:off x="7126245" y="552716"/>
                <a:ext cx="275760" cy="480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B53F3C3-875F-4444-B789-813949DF1DC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08245" y="535076"/>
                  <a:ext cx="31140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5DE6093-E063-4E0F-884F-42DE302ADF80}"/>
                    </a:ext>
                  </a:extLst>
                </p14:cNvPr>
                <p14:cNvContentPartPr/>
                <p14:nvPr/>
              </p14:nvContentPartPr>
              <p14:xfrm>
                <a:off x="7466445" y="499076"/>
                <a:ext cx="279720" cy="498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5DE6093-E063-4E0F-884F-42DE302ADF8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448445" y="481076"/>
                  <a:ext cx="31536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FA765D5-50DC-4D9D-958F-50BEE1CFA28C}"/>
                    </a:ext>
                  </a:extLst>
                </p14:cNvPr>
                <p14:cNvContentPartPr/>
                <p14:nvPr/>
              </p14:nvContentPartPr>
              <p14:xfrm>
                <a:off x="7911765" y="685556"/>
                <a:ext cx="87840" cy="241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FA765D5-50DC-4D9D-958F-50BEE1CFA28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93765" y="667556"/>
                  <a:ext cx="1234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36C8D72-E44B-4372-AC6F-A5605A04A2E7}"/>
                    </a:ext>
                  </a:extLst>
                </p14:cNvPr>
                <p14:cNvContentPartPr/>
                <p14:nvPr/>
              </p14:nvContentPartPr>
              <p14:xfrm>
                <a:off x="7855245" y="763316"/>
                <a:ext cx="219600" cy="62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36C8D72-E44B-4372-AC6F-A5605A04A2E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37245" y="745316"/>
                  <a:ext cx="255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46BEBBD-0481-4013-A608-AC61A84C6E24}"/>
                    </a:ext>
                  </a:extLst>
                </p14:cNvPr>
                <p14:cNvContentPartPr/>
                <p14:nvPr/>
              </p14:nvContentPartPr>
              <p14:xfrm>
                <a:off x="8160885" y="574316"/>
                <a:ext cx="221040" cy="467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46BEBBD-0481-4013-A608-AC61A84C6E2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143245" y="556676"/>
                  <a:ext cx="25668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2FAE9C8-65F5-4EDD-8C97-F8BF75F14451}"/>
                    </a:ext>
                  </a:extLst>
                </p14:cNvPr>
                <p14:cNvContentPartPr/>
                <p14:nvPr/>
              </p14:nvContentPartPr>
              <p14:xfrm>
                <a:off x="8499645" y="808316"/>
                <a:ext cx="396000" cy="209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2FAE9C8-65F5-4EDD-8C97-F8BF75F1445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482005" y="790316"/>
                  <a:ext cx="431640" cy="245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9548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4C640B-D32F-4D3A-8DAC-C444576B2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63" r="34794"/>
          <a:stretch/>
        </p:blipFill>
        <p:spPr>
          <a:xfrm>
            <a:off x="480356" y="464530"/>
            <a:ext cx="3850724" cy="296447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259F2DE-1531-4578-85A0-0FC365E76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8" t="8121" r="7256" b="7551"/>
          <a:stretch/>
        </p:blipFill>
        <p:spPr>
          <a:xfrm>
            <a:off x="6263914" y="4446955"/>
            <a:ext cx="1763094" cy="1756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8EDF83E-3839-44E9-9C04-1181CE6C2F11}"/>
                  </a:ext>
                </a:extLst>
              </p14:cNvPr>
              <p14:cNvContentPartPr/>
              <p14:nvPr/>
            </p14:nvContentPartPr>
            <p14:xfrm>
              <a:off x="861885" y="5632676"/>
              <a:ext cx="47160" cy="435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8EDF83E-3839-44E9-9C04-1181CE6C2F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3885" y="5614676"/>
                <a:ext cx="828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2EAA09B-B6FD-4DEA-952F-792C034B078A}"/>
                  </a:ext>
                </a:extLst>
              </p14:cNvPr>
              <p14:cNvContentPartPr/>
              <p14:nvPr/>
            </p14:nvContentPartPr>
            <p14:xfrm>
              <a:off x="7174485" y="4468796"/>
              <a:ext cx="75240" cy="49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2EAA09B-B6FD-4DEA-952F-792C034B07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56845" y="4451156"/>
                <a:ext cx="1108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F4DFEA7A-FD64-44EC-812B-A33EC6D64241}"/>
                  </a:ext>
                </a:extLst>
              </p14:cNvPr>
              <p14:cNvContentPartPr/>
              <p14:nvPr/>
            </p14:nvContentPartPr>
            <p14:xfrm>
              <a:off x="814005" y="834956"/>
              <a:ext cx="3134160" cy="21618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F4DFEA7A-FD64-44EC-812B-A33EC6D6424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6005" y="816956"/>
                <a:ext cx="3169800" cy="21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FE49250-20BA-487F-AE10-ED60DC266B14}"/>
                  </a:ext>
                </a:extLst>
              </p14:cNvPr>
              <p14:cNvContentPartPr/>
              <p14:nvPr/>
            </p14:nvContentPartPr>
            <p14:xfrm>
              <a:off x="6301485" y="4910516"/>
              <a:ext cx="1713600" cy="12801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FE49250-20BA-487F-AE10-ED60DC266B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83845" y="4892876"/>
                <a:ext cx="1749240" cy="13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D1251615-100B-4EA1-9D8E-735196AE4B7B}"/>
                  </a:ext>
                </a:extLst>
              </p14:cNvPr>
              <p14:cNvContentPartPr/>
              <p14:nvPr/>
            </p14:nvContentPartPr>
            <p14:xfrm>
              <a:off x="1890045" y="2243996"/>
              <a:ext cx="16920" cy="360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D1251615-100B-4EA1-9D8E-735196AE4B7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72045" y="2226356"/>
                <a:ext cx="525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B7654AEA-DA56-4090-BFE0-B727E6B0CA1C}"/>
                  </a:ext>
                </a:extLst>
              </p14:cNvPr>
              <p14:cNvContentPartPr/>
              <p14:nvPr/>
            </p14:nvContentPartPr>
            <p14:xfrm>
              <a:off x="1858725" y="1959956"/>
              <a:ext cx="448200" cy="3081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B7654AEA-DA56-4090-BFE0-B727E6B0CA1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41085" y="1941956"/>
                <a:ext cx="4838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9559D9F-912C-489D-9E73-3D61A4A12C7F}"/>
                  </a:ext>
                </a:extLst>
              </p14:cNvPr>
              <p14:cNvContentPartPr/>
              <p14:nvPr/>
            </p14:nvContentPartPr>
            <p14:xfrm>
              <a:off x="6359085" y="4482836"/>
              <a:ext cx="878760" cy="5695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9559D9F-912C-489D-9E73-3D61A4A12C7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41445" y="4464836"/>
                <a:ext cx="91440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0C538A8-2DDF-4494-97A7-A9C2E5622B65}"/>
                  </a:ext>
                </a:extLst>
              </p14:cNvPr>
              <p14:cNvContentPartPr/>
              <p14:nvPr/>
            </p14:nvContentPartPr>
            <p14:xfrm>
              <a:off x="2369565" y="1527236"/>
              <a:ext cx="533520" cy="3639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0C538A8-2DDF-4494-97A7-A9C2E5622B6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51565" y="1509236"/>
                <a:ext cx="5691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66A274D-ACFD-4C16-8DD6-C85C0670A062}"/>
                  </a:ext>
                </a:extLst>
              </p14:cNvPr>
              <p14:cNvContentPartPr/>
              <p14:nvPr/>
            </p14:nvContentPartPr>
            <p14:xfrm>
              <a:off x="7424325" y="5621516"/>
              <a:ext cx="631440" cy="5821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66A274D-ACFD-4C16-8DD6-C85C0670A06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06325" y="5603876"/>
                <a:ext cx="667080" cy="61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D2DFCF8-6B5B-4F3E-A5B2-E359BA9253D6}"/>
              </a:ext>
            </a:extLst>
          </p:cNvPr>
          <p:cNvGrpSpPr/>
          <p:nvPr/>
        </p:nvGrpSpPr>
        <p:grpSpPr>
          <a:xfrm>
            <a:off x="6246045" y="4502636"/>
            <a:ext cx="1767240" cy="1239480"/>
            <a:chOff x="6246045" y="4502636"/>
            <a:chExt cx="1767240" cy="12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CFA1A98-C564-4B2B-86A8-BD16E74C400B}"/>
                    </a:ext>
                  </a:extLst>
                </p14:cNvPr>
                <p14:cNvContentPartPr/>
                <p14:nvPr/>
              </p14:nvContentPartPr>
              <p14:xfrm>
                <a:off x="6359085" y="4502636"/>
                <a:ext cx="1654200" cy="1171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CFA1A98-C564-4B2B-86A8-BD16E74C40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41445" y="4484636"/>
                  <a:ext cx="1689840" cy="12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50127DF-A531-4DEA-AB83-5F9BE32E8662}"/>
                    </a:ext>
                  </a:extLst>
                </p14:cNvPr>
                <p14:cNvContentPartPr/>
                <p14:nvPr/>
              </p14:nvContentPartPr>
              <p14:xfrm>
                <a:off x="6246045" y="5564996"/>
                <a:ext cx="232920" cy="177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50127DF-A531-4DEA-AB83-5F9BE32E86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28405" y="5547356"/>
                  <a:ext cx="26856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8FB510B0-C78E-4200-BA2B-361E22D7DC92}"/>
                  </a:ext>
                </a:extLst>
              </p14:cNvPr>
              <p14:cNvContentPartPr/>
              <p14:nvPr/>
            </p14:nvContentPartPr>
            <p14:xfrm>
              <a:off x="2906325" y="862316"/>
              <a:ext cx="984600" cy="666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8FB510B0-C78E-4200-BA2B-361E22D7DC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88325" y="844676"/>
                <a:ext cx="1020240" cy="70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F973F35-AB96-426A-B262-2FD1B9A5411F}"/>
              </a:ext>
            </a:extLst>
          </p:cNvPr>
          <p:cNvGrpSpPr/>
          <p:nvPr/>
        </p:nvGrpSpPr>
        <p:grpSpPr>
          <a:xfrm>
            <a:off x="217125" y="4370516"/>
            <a:ext cx="3353760" cy="2156040"/>
            <a:chOff x="217125" y="4370516"/>
            <a:chExt cx="3353760" cy="2156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245DF3D-F4C8-4005-9BB8-06586884278A}"/>
                    </a:ext>
                  </a:extLst>
                </p14:cNvPr>
                <p14:cNvContentPartPr/>
                <p14:nvPr/>
              </p14:nvContentPartPr>
              <p14:xfrm>
                <a:off x="963765" y="4370516"/>
                <a:ext cx="2607120" cy="1699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245DF3D-F4C8-4005-9BB8-0658688427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6125" y="4352516"/>
                  <a:ext cx="2642760" cy="17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8431932-A4E5-4B9B-93F0-E2A42DAFC9C4}"/>
                    </a:ext>
                  </a:extLst>
                </p14:cNvPr>
                <p14:cNvContentPartPr/>
                <p14:nvPr/>
              </p14:nvContentPartPr>
              <p14:xfrm>
                <a:off x="1879965" y="6112916"/>
                <a:ext cx="162000" cy="413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8431932-A4E5-4B9B-93F0-E2A42DAFC9C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62325" y="6094916"/>
                  <a:ext cx="1976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B92733A-27C8-4B4A-BE51-1ADFBDCEE7B5}"/>
                    </a:ext>
                  </a:extLst>
                </p14:cNvPr>
                <p14:cNvContentPartPr/>
                <p14:nvPr/>
              </p14:nvContentPartPr>
              <p14:xfrm>
                <a:off x="217125" y="4879556"/>
                <a:ext cx="706320" cy="417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B92733A-27C8-4B4A-BE51-1ADFBDCEE7B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9485" y="4861916"/>
                  <a:ext cx="741960" cy="45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92411678-E5AE-4890-B6F3-A746C4CCE456}"/>
                  </a:ext>
                </a:extLst>
              </p14:cNvPr>
              <p14:cNvContentPartPr/>
              <p14:nvPr/>
            </p14:nvContentPartPr>
            <p14:xfrm>
              <a:off x="3403125" y="5484356"/>
              <a:ext cx="56880" cy="5421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92411678-E5AE-4890-B6F3-A746C4CCE45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85485" y="5466716"/>
                <a:ext cx="925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9BF73407-628A-4219-9CE6-703BA052BD07}"/>
                  </a:ext>
                </a:extLst>
              </p14:cNvPr>
              <p14:cNvContentPartPr/>
              <p14:nvPr/>
            </p14:nvContentPartPr>
            <p14:xfrm>
              <a:off x="3479445" y="4473476"/>
              <a:ext cx="94680" cy="4392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9BF73407-628A-4219-9CE6-703BA052BD0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61805" y="4455836"/>
                <a:ext cx="13032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BB4C8C48-DC25-430F-9882-ED887FF07954}"/>
                  </a:ext>
                </a:extLst>
              </p14:cNvPr>
              <p14:cNvContentPartPr/>
              <p14:nvPr/>
            </p14:nvContentPartPr>
            <p14:xfrm>
              <a:off x="3443445" y="4946876"/>
              <a:ext cx="84960" cy="1839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BB4C8C48-DC25-430F-9882-ED887FF0795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25445" y="4929236"/>
                <a:ext cx="1206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BC703824-D990-4E87-840E-059A1BEFB155}"/>
                  </a:ext>
                </a:extLst>
              </p14:cNvPr>
              <p14:cNvContentPartPr/>
              <p14:nvPr/>
            </p14:nvContentPartPr>
            <p14:xfrm>
              <a:off x="3414645" y="5186996"/>
              <a:ext cx="93240" cy="2620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BC703824-D990-4E87-840E-059A1BEFB15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96645" y="5168996"/>
                <a:ext cx="12888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9E24AA-DC70-4AAD-8072-8BB8F273AF53}"/>
                  </a:ext>
                </a:extLst>
              </p14:cNvPr>
              <p14:cNvContentPartPr/>
              <p14:nvPr/>
            </p14:nvContentPartPr>
            <p14:xfrm>
              <a:off x="2931885" y="1298636"/>
              <a:ext cx="997200" cy="621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9E24AA-DC70-4AAD-8072-8BB8F273AF5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14245" y="1280996"/>
                <a:ext cx="1032840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ED3B1C-DABA-4341-8245-97E93312CDC3}"/>
                  </a:ext>
                </a:extLst>
              </p14:cNvPr>
              <p14:cNvContentPartPr/>
              <p14:nvPr/>
            </p14:nvContentPartPr>
            <p14:xfrm>
              <a:off x="3966525" y="893276"/>
              <a:ext cx="370800" cy="387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ED3B1C-DABA-4341-8245-97E93312CDC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48525" y="875276"/>
                <a:ext cx="40644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94DAFB-DC8C-430F-B487-455B82AB8406}"/>
                  </a:ext>
                </a:extLst>
              </p14:cNvPr>
              <p14:cNvContentPartPr/>
              <p14:nvPr/>
            </p14:nvContentPartPr>
            <p14:xfrm>
              <a:off x="1360125" y="2616596"/>
              <a:ext cx="494280" cy="324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94DAFB-DC8C-430F-B487-455B82AB840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42125" y="2598956"/>
                <a:ext cx="52992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A7DE6D-6E2F-4082-8E2E-B8D0F7C2D534}"/>
                  </a:ext>
                </a:extLst>
              </p14:cNvPr>
              <p14:cNvContentPartPr/>
              <p14:nvPr/>
            </p14:nvContentPartPr>
            <p14:xfrm>
              <a:off x="1899765" y="1926116"/>
              <a:ext cx="960480" cy="692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A7DE6D-6E2F-4082-8E2E-B8D0F7C2D53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882125" y="1908476"/>
                <a:ext cx="996120" cy="7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EF06F8C-CBA9-4E39-94BD-257777A308A0}"/>
                  </a:ext>
                </a:extLst>
              </p14:cNvPr>
              <p14:cNvContentPartPr/>
              <p14:nvPr/>
            </p14:nvContentPartPr>
            <p14:xfrm>
              <a:off x="6578325" y="5114276"/>
              <a:ext cx="1361880" cy="1067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EF06F8C-CBA9-4E39-94BD-257777A308A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524325" y="5006276"/>
                <a:ext cx="1469520" cy="12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0D80353-65CC-4E32-97CF-E242D9E660D0}"/>
                  </a:ext>
                </a:extLst>
              </p14:cNvPr>
              <p14:cNvContentPartPr/>
              <p14:nvPr/>
            </p14:nvContentPartPr>
            <p14:xfrm>
              <a:off x="1896165" y="1948796"/>
              <a:ext cx="783360" cy="48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0D80353-65CC-4E32-97CF-E242D9E660D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842525" y="1840796"/>
                <a:ext cx="89100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C0CC41E-346E-4C88-A00B-8AD42BBF08FD}"/>
                  </a:ext>
                </a:extLst>
              </p14:cNvPr>
              <p14:cNvContentPartPr/>
              <p14:nvPr/>
            </p14:nvContentPartPr>
            <p14:xfrm>
              <a:off x="6327405" y="4464836"/>
              <a:ext cx="1410840" cy="1072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C0CC41E-346E-4C88-A00B-8AD42BBF08F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73765" y="4357196"/>
                <a:ext cx="1518480" cy="128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31014248-D3BE-4B2B-B232-635494C92DAA}"/>
              </a:ext>
            </a:extLst>
          </p:cNvPr>
          <p:cNvGrpSpPr/>
          <p:nvPr/>
        </p:nvGrpSpPr>
        <p:grpSpPr>
          <a:xfrm>
            <a:off x="5547645" y="649916"/>
            <a:ext cx="3382560" cy="617400"/>
            <a:chOff x="5547645" y="649916"/>
            <a:chExt cx="3382560" cy="61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80992A5-8AC0-40CE-AC99-64455FFE183F}"/>
                    </a:ext>
                  </a:extLst>
                </p14:cNvPr>
                <p14:cNvContentPartPr/>
                <p14:nvPr/>
              </p14:nvContentPartPr>
              <p14:xfrm>
                <a:off x="5547645" y="910556"/>
                <a:ext cx="431640" cy="354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80992A5-8AC0-40CE-AC99-64455FFE183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30005" y="892556"/>
                  <a:ext cx="4672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5D033A1-DFB9-465B-829A-AE5579ACA351}"/>
                    </a:ext>
                  </a:extLst>
                </p14:cNvPr>
                <p14:cNvContentPartPr/>
                <p14:nvPr/>
              </p14:nvContentPartPr>
              <p14:xfrm>
                <a:off x="6223725" y="1061756"/>
                <a:ext cx="389520" cy="55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5D033A1-DFB9-465B-829A-AE5579ACA35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05725" y="1043756"/>
                  <a:ext cx="425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D8D0D36-B47E-46B0-8FAE-4515CF6D4CCB}"/>
                    </a:ext>
                  </a:extLst>
                </p14:cNvPr>
                <p14:cNvContentPartPr/>
                <p14:nvPr/>
              </p14:nvContentPartPr>
              <p14:xfrm>
                <a:off x="6472125" y="954476"/>
                <a:ext cx="180360" cy="294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D8D0D36-B47E-46B0-8FAE-4515CF6D4CC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54485" y="936476"/>
                  <a:ext cx="2160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612B46F-5112-4EBF-B447-D62F1C530A85}"/>
                    </a:ext>
                  </a:extLst>
                </p14:cNvPr>
                <p14:cNvContentPartPr/>
                <p14:nvPr/>
              </p14:nvContentPartPr>
              <p14:xfrm>
                <a:off x="6848685" y="815156"/>
                <a:ext cx="321120" cy="452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612B46F-5112-4EBF-B447-D62F1C530A8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30685" y="797516"/>
                  <a:ext cx="3567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CF9FFFD-6CEE-4B8D-B408-753F12E08598}"/>
                    </a:ext>
                  </a:extLst>
                </p14:cNvPr>
                <p14:cNvContentPartPr/>
                <p14:nvPr/>
              </p14:nvContentPartPr>
              <p14:xfrm>
                <a:off x="7394085" y="649916"/>
                <a:ext cx="234720" cy="524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CF9FFFD-6CEE-4B8D-B408-753F12E0859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76445" y="632276"/>
                  <a:ext cx="27036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45246BA-F210-42B5-88FE-113B74F513AD}"/>
                    </a:ext>
                  </a:extLst>
                </p14:cNvPr>
                <p14:cNvContentPartPr/>
                <p14:nvPr/>
              </p14:nvContentPartPr>
              <p14:xfrm>
                <a:off x="7780725" y="869516"/>
                <a:ext cx="56160" cy="221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45246BA-F210-42B5-88FE-113B74F513A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62725" y="851876"/>
                  <a:ext cx="918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4A20EA6-F060-498B-B92B-6B3A189DFE66}"/>
                    </a:ext>
                  </a:extLst>
                </p14:cNvPr>
                <p14:cNvContentPartPr/>
                <p14:nvPr/>
              </p14:nvContentPartPr>
              <p14:xfrm>
                <a:off x="7658325" y="958796"/>
                <a:ext cx="275400" cy="74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4A20EA6-F060-498B-B92B-6B3A189DFE6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40685" y="940796"/>
                  <a:ext cx="311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74D8A15-7A29-494F-A3A9-93D91730057C}"/>
                    </a:ext>
                  </a:extLst>
                </p14:cNvPr>
                <p14:cNvContentPartPr/>
                <p14:nvPr/>
              </p14:nvContentPartPr>
              <p14:xfrm>
                <a:off x="8054685" y="719396"/>
                <a:ext cx="262080" cy="435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74D8A15-7A29-494F-A3A9-93D91730057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36685" y="701396"/>
                  <a:ext cx="29772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C8451EE-6098-4BAA-9FA5-7DE7EF4CFF98}"/>
                    </a:ext>
                  </a:extLst>
                </p14:cNvPr>
                <p14:cNvContentPartPr/>
                <p14:nvPr/>
              </p14:nvContentPartPr>
              <p14:xfrm>
                <a:off x="8511165" y="911276"/>
                <a:ext cx="419040" cy="243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C8451EE-6098-4BAA-9FA5-7DE7EF4CFF9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93525" y="893276"/>
                  <a:ext cx="45468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754BA22-9FD4-4204-B153-D3A7E626DE55}"/>
              </a:ext>
            </a:extLst>
          </p:cNvPr>
          <p:cNvGrpSpPr/>
          <p:nvPr/>
        </p:nvGrpSpPr>
        <p:grpSpPr>
          <a:xfrm>
            <a:off x="6371685" y="6033356"/>
            <a:ext cx="1009080" cy="400680"/>
            <a:chOff x="6371685" y="6033356"/>
            <a:chExt cx="100908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D90C9A6-5D2C-4A8D-8416-B814ABA3718F}"/>
                    </a:ext>
                  </a:extLst>
                </p14:cNvPr>
                <p14:cNvContentPartPr/>
                <p14:nvPr/>
              </p14:nvContentPartPr>
              <p14:xfrm>
                <a:off x="6371685" y="6191756"/>
                <a:ext cx="607320" cy="34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D90C9A6-5D2C-4A8D-8416-B814ABA3718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54045" y="6173756"/>
                  <a:ext cx="642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B9107FD-355C-4D68-91B6-B68CAE4AEC7D}"/>
                    </a:ext>
                  </a:extLst>
                </p14:cNvPr>
                <p14:cNvContentPartPr/>
                <p14:nvPr/>
              </p14:nvContentPartPr>
              <p14:xfrm>
                <a:off x="6462405" y="6174836"/>
                <a:ext cx="918360" cy="71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B9107FD-355C-4D68-91B6-B68CAE4AEC7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44405" y="6156836"/>
                  <a:ext cx="954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59413DB-017B-486A-9597-FA8951A47468}"/>
                    </a:ext>
                  </a:extLst>
                </p14:cNvPr>
                <p14:cNvContentPartPr/>
                <p14:nvPr/>
              </p14:nvContentPartPr>
              <p14:xfrm>
                <a:off x="6856245" y="6033356"/>
                <a:ext cx="224640" cy="400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59413DB-017B-486A-9597-FA8951A4746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38245" y="6015716"/>
                  <a:ext cx="260280" cy="43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E27941-08B9-47B4-B0B8-DC8F48E0288D}"/>
              </a:ext>
            </a:extLst>
          </p:cNvPr>
          <p:cNvGrpSpPr/>
          <p:nvPr/>
        </p:nvGrpSpPr>
        <p:grpSpPr>
          <a:xfrm>
            <a:off x="856845" y="2820356"/>
            <a:ext cx="443160" cy="304920"/>
            <a:chOff x="856845" y="2820356"/>
            <a:chExt cx="44316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192721C-ED8D-4CEB-9CCE-5F64681682EA}"/>
                    </a:ext>
                  </a:extLst>
                </p14:cNvPr>
                <p14:cNvContentPartPr/>
                <p14:nvPr/>
              </p14:nvContentPartPr>
              <p14:xfrm>
                <a:off x="856845" y="2904596"/>
                <a:ext cx="443160" cy="102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192721C-ED8D-4CEB-9CCE-5F64681682E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38845" y="2886956"/>
                  <a:ext cx="478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5896DBC-8CD2-417A-B4FC-EDE219901D1D}"/>
                    </a:ext>
                  </a:extLst>
                </p14:cNvPr>
                <p14:cNvContentPartPr/>
                <p14:nvPr/>
              </p14:nvContentPartPr>
              <p14:xfrm>
                <a:off x="1044045" y="2820356"/>
                <a:ext cx="198720" cy="304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5896DBC-8CD2-417A-B4FC-EDE219901D1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6405" y="2802356"/>
                  <a:ext cx="234360" cy="34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A9670DC-E05D-4729-91F2-D94A16481FA3}"/>
              </a:ext>
            </a:extLst>
          </p:cNvPr>
          <p:cNvGrpSpPr/>
          <p:nvPr/>
        </p:nvGrpSpPr>
        <p:grpSpPr>
          <a:xfrm>
            <a:off x="6259365" y="4268996"/>
            <a:ext cx="866880" cy="354240"/>
            <a:chOff x="6259365" y="4268996"/>
            <a:chExt cx="86688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F63E61A-2F22-470D-85E3-743FAAFAA776}"/>
                    </a:ext>
                  </a:extLst>
                </p14:cNvPr>
                <p14:cNvContentPartPr/>
                <p14:nvPr/>
              </p14:nvContentPartPr>
              <p14:xfrm>
                <a:off x="6259365" y="4437116"/>
                <a:ext cx="866880" cy="92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F63E61A-2F22-470D-85E3-743FAAFAA77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41725" y="4419116"/>
                  <a:ext cx="902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A9AA6AF-C807-40CA-A8DB-4242A1C12372}"/>
                    </a:ext>
                  </a:extLst>
                </p14:cNvPr>
                <p14:cNvContentPartPr/>
                <p14:nvPr/>
              </p14:nvContentPartPr>
              <p14:xfrm>
                <a:off x="6526845" y="4268996"/>
                <a:ext cx="284040" cy="354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A9AA6AF-C807-40CA-A8DB-4242A1C1237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09205" y="4250996"/>
                  <a:ext cx="319680" cy="38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3003235-353D-4D51-B3AF-575C54170F53}"/>
              </a:ext>
            </a:extLst>
          </p:cNvPr>
          <p:cNvGrpSpPr/>
          <p:nvPr/>
        </p:nvGrpSpPr>
        <p:grpSpPr>
          <a:xfrm>
            <a:off x="3920085" y="722996"/>
            <a:ext cx="460080" cy="262440"/>
            <a:chOff x="3920085" y="722996"/>
            <a:chExt cx="46008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18F7E7B-76B1-4E46-8F72-7169BFA70A52}"/>
                    </a:ext>
                  </a:extLst>
                </p14:cNvPr>
                <p14:cNvContentPartPr/>
                <p14:nvPr/>
              </p14:nvContentPartPr>
              <p14:xfrm>
                <a:off x="3920085" y="814436"/>
                <a:ext cx="460080" cy="60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18F7E7B-76B1-4E46-8F72-7169BFA70A5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02445" y="796796"/>
                  <a:ext cx="495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C907299-23C2-4069-B09D-95788951ECD1}"/>
                    </a:ext>
                  </a:extLst>
                </p14:cNvPr>
                <p14:cNvContentPartPr/>
                <p14:nvPr/>
              </p14:nvContentPartPr>
              <p14:xfrm>
                <a:off x="4013685" y="722996"/>
                <a:ext cx="192240" cy="262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C907299-23C2-4069-B09D-95788951ECD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96045" y="704996"/>
                  <a:ext cx="227880" cy="29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905E5EF-E1CF-4888-AE1D-8150ABE3E512}"/>
                  </a:ext>
                </a:extLst>
              </p14:cNvPr>
              <p14:cNvContentPartPr/>
              <p14:nvPr/>
            </p14:nvContentPartPr>
            <p14:xfrm>
              <a:off x="1155285" y="2373956"/>
              <a:ext cx="781200" cy="493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905E5EF-E1CF-4888-AE1D-8150ABE3E51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01285" y="2265956"/>
                <a:ext cx="888840" cy="70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826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4C640B-D32F-4D3A-8DAC-C444576B2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63" r="34794"/>
          <a:stretch/>
        </p:blipFill>
        <p:spPr>
          <a:xfrm>
            <a:off x="480356" y="464530"/>
            <a:ext cx="3850724" cy="296447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259F2DE-1531-4578-85A0-0FC365E76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8" t="8121" r="7256" b="7551"/>
          <a:stretch/>
        </p:blipFill>
        <p:spPr>
          <a:xfrm>
            <a:off x="6263914" y="4446955"/>
            <a:ext cx="1763094" cy="1756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8EDF83E-3839-44E9-9C04-1181CE6C2F11}"/>
                  </a:ext>
                </a:extLst>
              </p14:cNvPr>
              <p14:cNvContentPartPr/>
              <p14:nvPr/>
            </p14:nvContentPartPr>
            <p14:xfrm>
              <a:off x="861885" y="5632676"/>
              <a:ext cx="47160" cy="435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8EDF83E-3839-44E9-9C04-1181CE6C2F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3885" y="5614676"/>
                <a:ext cx="828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2EAA09B-B6FD-4DEA-952F-792C034B078A}"/>
                  </a:ext>
                </a:extLst>
              </p14:cNvPr>
              <p14:cNvContentPartPr/>
              <p14:nvPr/>
            </p14:nvContentPartPr>
            <p14:xfrm>
              <a:off x="7174485" y="4468796"/>
              <a:ext cx="75240" cy="49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2EAA09B-B6FD-4DEA-952F-792C034B07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56845" y="4451156"/>
                <a:ext cx="1108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F4DFEA7A-FD64-44EC-812B-A33EC6D64241}"/>
                  </a:ext>
                </a:extLst>
              </p14:cNvPr>
              <p14:cNvContentPartPr/>
              <p14:nvPr/>
            </p14:nvContentPartPr>
            <p14:xfrm>
              <a:off x="814005" y="834956"/>
              <a:ext cx="3134160" cy="21618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F4DFEA7A-FD64-44EC-812B-A33EC6D6424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6005" y="816956"/>
                <a:ext cx="3169800" cy="21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FE49250-20BA-487F-AE10-ED60DC266B14}"/>
                  </a:ext>
                </a:extLst>
              </p14:cNvPr>
              <p14:cNvContentPartPr/>
              <p14:nvPr/>
            </p14:nvContentPartPr>
            <p14:xfrm>
              <a:off x="6301485" y="4910516"/>
              <a:ext cx="1713600" cy="12801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FE49250-20BA-487F-AE10-ED60DC266B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83845" y="4892876"/>
                <a:ext cx="1749240" cy="13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D1251615-100B-4EA1-9D8E-735196AE4B7B}"/>
                  </a:ext>
                </a:extLst>
              </p14:cNvPr>
              <p14:cNvContentPartPr/>
              <p14:nvPr/>
            </p14:nvContentPartPr>
            <p14:xfrm>
              <a:off x="1890045" y="2243996"/>
              <a:ext cx="16920" cy="360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D1251615-100B-4EA1-9D8E-735196AE4B7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72045" y="2226356"/>
                <a:ext cx="525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B7654AEA-DA56-4090-BFE0-B727E6B0CA1C}"/>
                  </a:ext>
                </a:extLst>
              </p14:cNvPr>
              <p14:cNvContentPartPr/>
              <p14:nvPr/>
            </p14:nvContentPartPr>
            <p14:xfrm>
              <a:off x="1858725" y="1959956"/>
              <a:ext cx="448200" cy="3081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B7654AEA-DA56-4090-BFE0-B727E6B0CA1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41085" y="1941956"/>
                <a:ext cx="4838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9559D9F-912C-489D-9E73-3D61A4A12C7F}"/>
                  </a:ext>
                </a:extLst>
              </p14:cNvPr>
              <p14:cNvContentPartPr/>
              <p14:nvPr/>
            </p14:nvContentPartPr>
            <p14:xfrm>
              <a:off x="6359085" y="4482836"/>
              <a:ext cx="878760" cy="5695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9559D9F-912C-489D-9E73-3D61A4A12C7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41445" y="4464836"/>
                <a:ext cx="91440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0C538A8-2DDF-4494-97A7-A9C2E5622B65}"/>
                  </a:ext>
                </a:extLst>
              </p14:cNvPr>
              <p14:cNvContentPartPr/>
              <p14:nvPr/>
            </p14:nvContentPartPr>
            <p14:xfrm>
              <a:off x="2369565" y="1527236"/>
              <a:ext cx="533520" cy="3639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0C538A8-2DDF-4494-97A7-A9C2E5622B6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51565" y="1509236"/>
                <a:ext cx="5691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66A274D-ACFD-4C16-8DD6-C85C0670A062}"/>
                  </a:ext>
                </a:extLst>
              </p14:cNvPr>
              <p14:cNvContentPartPr/>
              <p14:nvPr/>
            </p14:nvContentPartPr>
            <p14:xfrm>
              <a:off x="7424325" y="5621516"/>
              <a:ext cx="631440" cy="5821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66A274D-ACFD-4C16-8DD6-C85C0670A06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06325" y="5603876"/>
                <a:ext cx="667080" cy="61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D2DFCF8-6B5B-4F3E-A5B2-E359BA9253D6}"/>
              </a:ext>
            </a:extLst>
          </p:cNvPr>
          <p:cNvGrpSpPr/>
          <p:nvPr/>
        </p:nvGrpSpPr>
        <p:grpSpPr>
          <a:xfrm>
            <a:off x="6246045" y="4502636"/>
            <a:ext cx="1767240" cy="1239480"/>
            <a:chOff x="6246045" y="4502636"/>
            <a:chExt cx="1767240" cy="12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CFA1A98-C564-4B2B-86A8-BD16E74C400B}"/>
                    </a:ext>
                  </a:extLst>
                </p14:cNvPr>
                <p14:cNvContentPartPr/>
                <p14:nvPr/>
              </p14:nvContentPartPr>
              <p14:xfrm>
                <a:off x="6359085" y="4502636"/>
                <a:ext cx="1654200" cy="1171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CFA1A98-C564-4B2B-86A8-BD16E74C40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41445" y="4484636"/>
                  <a:ext cx="1689840" cy="12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50127DF-A531-4DEA-AB83-5F9BE32E8662}"/>
                    </a:ext>
                  </a:extLst>
                </p14:cNvPr>
                <p14:cNvContentPartPr/>
                <p14:nvPr/>
              </p14:nvContentPartPr>
              <p14:xfrm>
                <a:off x="6246045" y="5564996"/>
                <a:ext cx="232920" cy="177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50127DF-A531-4DEA-AB83-5F9BE32E86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28405" y="5547356"/>
                  <a:ext cx="26856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8FB510B0-C78E-4200-BA2B-361E22D7DC92}"/>
                  </a:ext>
                </a:extLst>
              </p14:cNvPr>
              <p14:cNvContentPartPr/>
              <p14:nvPr/>
            </p14:nvContentPartPr>
            <p14:xfrm>
              <a:off x="2906325" y="862316"/>
              <a:ext cx="984600" cy="666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8FB510B0-C78E-4200-BA2B-361E22D7DC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88325" y="844676"/>
                <a:ext cx="1020240" cy="70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F973F35-AB96-426A-B262-2FD1B9A5411F}"/>
              </a:ext>
            </a:extLst>
          </p:cNvPr>
          <p:cNvGrpSpPr/>
          <p:nvPr/>
        </p:nvGrpSpPr>
        <p:grpSpPr>
          <a:xfrm>
            <a:off x="217125" y="4370516"/>
            <a:ext cx="3353760" cy="2156040"/>
            <a:chOff x="217125" y="4370516"/>
            <a:chExt cx="3353760" cy="2156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245DF3D-F4C8-4005-9BB8-06586884278A}"/>
                    </a:ext>
                  </a:extLst>
                </p14:cNvPr>
                <p14:cNvContentPartPr/>
                <p14:nvPr/>
              </p14:nvContentPartPr>
              <p14:xfrm>
                <a:off x="963765" y="4370516"/>
                <a:ext cx="2607120" cy="1699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245DF3D-F4C8-4005-9BB8-0658688427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6125" y="4352516"/>
                  <a:ext cx="2642760" cy="17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8431932-A4E5-4B9B-93F0-E2A42DAFC9C4}"/>
                    </a:ext>
                  </a:extLst>
                </p14:cNvPr>
                <p14:cNvContentPartPr/>
                <p14:nvPr/>
              </p14:nvContentPartPr>
              <p14:xfrm>
                <a:off x="1879965" y="6112916"/>
                <a:ext cx="162000" cy="413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8431932-A4E5-4B9B-93F0-E2A42DAFC9C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62325" y="6094916"/>
                  <a:ext cx="1976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B92733A-27C8-4B4A-BE51-1ADFBDCEE7B5}"/>
                    </a:ext>
                  </a:extLst>
                </p14:cNvPr>
                <p14:cNvContentPartPr/>
                <p14:nvPr/>
              </p14:nvContentPartPr>
              <p14:xfrm>
                <a:off x="217125" y="4879556"/>
                <a:ext cx="706320" cy="417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B92733A-27C8-4B4A-BE51-1ADFBDCEE7B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9485" y="4861916"/>
                  <a:ext cx="741960" cy="45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92411678-E5AE-4890-B6F3-A746C4CCE456}"/>
                  </a:ext>
                </a:extLst>
              </p14:cNvPr>
              <p14:cNvContentPartPr/>
              <p14:nvPr/>
            </p14:nvContentPartPr>
            <p14:xfrm>
              <a:off x="3403125" y="5484356"/>
              <a:ext cx="56880" cy="5421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92411678-E5AE-4890-B6F3-A746C4CCE45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85485" y="5466716"/>
                <a:ext cx="925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9BF73407-628A-4219-9CE6-703BA052BD07}"/>
                  </a:ext>
                </a:extLst>
              </p14:cNvPr>
              <p14:cNvContentPartPr/>
              <p14:nvPr/>
            </p14:nvContentPartPr>
            <p14:xfrm>
              <a:off x="3479445" y="4473476"/>
              <a:ext cx="94680" cy="4392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9BF73407-628A-4219-9CE6-703BA052BD0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61805" y="4455836"/>
                <a:ext cx="13032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BB4C8C48-DC25-430F-9882-ED887FF07954}"/>
                  </a:ext>
                </a:extLst>
              </p14:cNvPr>
              <p14:cNvContentPartPr/>
              <p14:nvPr/>
            </p14:nvContentPartPr>
            <p14:xfrm>
              <a:off x="3443445" y="4946876"/>
              <a:ext cx="84960" cy="1839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BB4C8C48-DC25-430F-9882-ED887FF0795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25445" y="4929236"/>
                <a:ext cx="1206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BC703824-D990-4E87-840E-059A1BEFB155}"/>
                  </a:ext>
                </a:extLst>
              </p14:cNvPr>
              <p14:cNvContentPartPr/>
              <p14:nvPr/>
            </p14:nvContentPartPr>
            <p14:xfrm>
              <a:off x="3414645" y="5186996"/>
              <a:ext cx="93240" cy="2620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BC703824-D990-4E87-840E-059A1BEFB15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96645" y="5168996"/>
                <a:ext cx="12888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9E24AA-DC70-4AAD-8072-8BB8F273AF53}"/>
                  </a:ext>
                </a:extLst>
              </p14:cNvPr>
              <p14:cNvContentPartPr/>
              <p14:nvPr/>
            </p14:nvContentPartPr>
            <p14:xfrm>
              <a:off x="2931885" y="1298636"/>
              <a:ext cx="997200" cy="621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9E24AA-DC70-4AAD-8072-8BB8F273AF5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14245" y="1280996"/>
                <a:ext cx="1032840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ED3B1C-DABA-4341-8245-97E93312CDC3}"/>
                  </a:ext>
                </a:extLst>
              </p14:cNvPr>
              <p14:cNvContentPartPr/>
              <p14:nvPr/>
            </p14:nvContentPartPr>
            <p14:xfrm>
              <a:off x="3966525" y="893276"/>
              <a:ext cx="370800" cy="387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ED3B1C-DABA-4341-8245-97E93312CDC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48525" y="875276"/>
                <a:ext cx="40644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94DAFB-DC8C-430F-B487-455B82AB8406}"/>
                  </a:ext>
                </a:extLst>
              </p14:cNvPr>
              <p14:cNvContentPartPr/>
              <p14:nvPr/>
            </p14:nvContentPartPr>
            <p14:xfrm>
              <a:off x="1360125" y="2616596"/>
              <a:ext cx="494280" cy="324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94DAFB-DC8C-430F-B487-455B82AB840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42125" y="2598956"/>
                <a:ext cx="52992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A7DE6D-6E2F-4082-8E2E-B8D0F7C2D534}"/>
                  </a:ext>
                </a:extLst>
              </p14:cNvPr>
              <p14:cNvContentPartPr/>
              <p14:nvPr/>
            </p14:nvContentPartPr>
            <p14:xfrm>
              <a:off x="1899765" y="1926116"/>
              <a:ext cx="960480" cy="692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A7DE6D-6E2F-4082-8E2E-B8D0F7C2D53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882125" y="1908476"/>
                <a:ext cx="996120" cy="7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EF06F8C-CBA9-4E39-94BD-257777A308A0}"/>
                  </a:ext>
                </a:extLst>
              </p14:cNvPr>
              <p14:cNvContentPartPr/>
              <p14:nvPr/>
            </p14:nvContentPartPr>
            <p14:xfrm>
              <a:off x="6578325" y="5114276"/>
              <a:ext cx="1361880" cy="1067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EF06F8C-CBA9-4E39-94BD-257777A308A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524325" y="5006276"/>
                <a:ext cx="1469520" cy="12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0D80353-65CC-4E32-97CF-E242D9E660D0}"/>
                  </a:ext>
                </a:extLst>
              </p14:cNvPr>
              <p14:cNvContentPartPr/>
              <p14:nvPr/>
            </p14:nvContentPartPr>
            <p14:xfrm>
              <a:off x="1896165" y="1948796"/>
              <a:ext cx="783360" cy="48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0D80353-65CC-4E32-97CF-E242D9E660D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842525" y="1840796"/>
                <a:ext cx="89100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C0CC41E-346E-4C88-A00B-8AD42BBF08FD}"/>
                  </a:ext>
                </a:extLst>
              </p14:cNvPr>
              <p14:cNvContentPartPr/>
              <p14:nvPr/>
            </p14:nvContentPartPr>
            <p14:xfrm>
              <a:off x="6327405" y="4464836"/>
              <a:ext cx="1410840" cy="1072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C0CC41E-346E-4C88-A00B-8AD42BBF08F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73765" y="4357196"/>
                <a:ext cx="1518480" cy="128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31014248-D3BE-4B2B-B232-635494C92DAA}"/>
              </a:ext>
            </a:extLst>
          </p:cNvPr>
          <p:cNvGrpSpPr/>
          <p:nvPr/>
        </p:nvGrpSpPr>
        <p:grpSpPr>
          <a:xfrm>
            <a:off x="5547645" y="649916"/>
            <a:ext cx="3382560" cy="617400"/>
            <a:chOff x="5547645" y="649916"/>
            <a:chExt cx="3382560" cy="61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80992A5-8AC0-40CE-AC99-64455FFE183F}"/>
                    </a:ext>
                  </a:extLst>
                </p14:cNvPr>
                <p14:cNvContentPartPr/>
                <p14:nvPr/>
              </p14:nvContentPartPr>
              <p14:xfrm>
                <a:off x="5547645" y="910556"/>
                <a:ext cx="431640" cy="354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80992A5-8AC0-40CE-AC99-64455FFE183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30005" y="892556"/>
                  <a:ext cx="4672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5D033A1-DFB9-465B-829A-AE5579ACA351}"/>
                    </a:ext>
                  </a:extLst>
                </p14:cNvPr>
                <p14:cNvContentPartPr/>
                <p14:nvPr/>
              </p14:nvContentPartPr>
              <p14:xfrm>
                <a:off x="6223725" y="1061756"/>
                <a:ext cx="389520" cy="55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5D033A1-DFB9-465B-829A-AE5579ACA35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05725" y="1043756"/>
                  <a:ext cx="425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D8D0D36-B47E-46B0-8FAE-4515CF6D4CCB}"/>
                    </a:ext>
                  </a:extLst>
                </p14:cNvPr>
                <p14:cNvContentPartPr/>
                <p14:nvPr/>
              </p14:nvContentPartPr>
              <p14:xfrm>
                <a:off x="6472125" y="954476"/>
                <a:ext cx="180360" cy="294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D8D0D36-B47E-46B0-8FAE-4515CF6D4CC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54485" y="936476"/>
                  <a:ext cx="2160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612B46F-5112-4EBF-B447-D62F1C530A85}"/>
                    </a:ext>
                  </a:extLst>
                </p14:cNvPr>
                <p14:cNvContentPartPr/>
                <p14:nvPr/>
              </p14:nvContentPartPr>
              <p14:xfrm>
                <a:off x="6848685" y="815156"/>
                <a:ext cx="321120" cy="452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612B46F-5112-4EBF-B447-D62F1C530A8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30685" y="797516"/>
                  <a:ext cx="3567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CF9FFFD-6CEE-4B8D-B408-753F12E08598}"/>
                    </a:ext>
                  </a:extLst>
                </p14:cNvPr>
                <p14:cNvContentPartPr/>
                <p14:nvPr/>
              </p14:nvContentPartPr>
              <p14:xfrm>
                <a:off x="7394085" y="649916"/>
                <a:ext cx="234720" cy="524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CF9FFFD-6CEE-4B8D-B408-753F12E0859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76445" y="632276"/>
                  <a:ext cx="27036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45246BA-F210-42B5-88FE-113B74F513AD}"/>
                    </a:ext>
                  </a:extLst>
                </p14:cNvPr>
                <p14:cNvContentPartPr/>
                <p14:nvPr/>
              </p14:nvContentPartPr>
              <p14:xfrm>
                <a:off x="7780725" y="869516"/>
                <a:ext cx="56160" cy="221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45246BA-F210-42B5-88FE-113B74F513A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62725" y="851876"/>
                  <a:ext cx="918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4A20EA6-F060-498B-B92B-6B3A189DFE66}"/>
                    </a:ext>
                  </a:extLst>
                </p14:cNvPr>
                <p14:cNvContentPartPr/>
                <p14:nvPr/>
              </p14:nvContentPartPr>
              <p14:xfrm>
                <a:off x="7658325" y="958796"/>
                <a:ext cx="275400" cy="74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4A20EA6-F060-498B-B92B-6B3A189DFE6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40685" y="940796"/>
                  <a:ext cx="311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74D8A15-7A29-494F-A3A9-93D91730057C}"/>
                    </a:ext>
                  </a:extLst>
                </p14:cNvPr>
                <p14:cNvContentPartPr/>
                <p14:nvPr/>
              </p14:nvContentPartPr>
              <p14:xfrm>
                <a:off x="8054685" y="719396"/>
                <a:ext cx="262080" cy="435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74D8A15-7A29-494F-A3A9-93D91730057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36685" y="701396"/>
                  <a:ext cx="29772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C8451EE-6098-4BAA-9FA5-7DE7EF4CFF98}"/>
                    </a:ext>
                  </a:extLst>
                </p14:cNvPr>
                <p14:cNvContentPartPr/>
                <p14:nvPr/>
              </p14:nvContentPartPr>
              <p14:xfrm>
                <a:off x="8511165" y="911276"/>
                <a:ext cx="419040" cy="243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C8451EE-6098-4BAA-9FA5-7DE7EF4CFF9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93525" y="893276"/>
                  <a:ext cx="45468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754BA22-9FD4-4204-B153-D3A7E626DE55}"/>
              </a:ext>
            </a:extLst>
          </p:cNvPr>
          <p:cNvGrpSpPr/>
          <p:nvPr/>
        </p:nvGrpSpPr>
        <p:grpSpPr>
          <a:xfrm>
            <a:off x="6371685" y="6033356"/>
            <a:ext cx="1009080" cy="400680"/>
            <a:chOff x="6371685" y="6033356"/>
            <a:chExt cx="100908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D90C9A6-5D2C-4A8D-8416-B814ABA3718F}"/>
                    </a:ext>
                  </a:extLst>
                </p14:cNvPr>
                <p14:cNvContentPartPr/>
                <p14:nvPr/>
              </p14:nvContentPartPr>
              <p14:xfrm>
                <a:off x="6371685" y="6191756"/>
                <a:ext cx="607320" cy="34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D90C9A6-5D2C-4A8D-8416-B814ABA3718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54045" y="6173756"/>
                  <a:ext cx="642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B9107FD-355C-4D68-91B6-B68CAE4AEC7D}"/>
                    </a:ext>
                  </a:extLst>
                </p14:cNvPr>
                <p14:cNvContentPartPr/>
                <p14:nvPr/>
              </p14:nvContentPartPr>
              <p14:xfrm>
                <a:off x="6462405" y="6174836"/>
                <a:ext cx="918360" cy="71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B9107FD-355C-4D68-91B6-B68CAE4AEC7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44405" y="6156836"/>
                  <a:ext cx="954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59413DB-017B-486A-9597-FA8951A47468}"/>
                    </a:ext>
                  </a:extLst>
                </p14:cNvPr>
                <p14:cNvContentPartPr/>
                <p14:nvPr/>
              </p14:nvContentPartPr>
              <p14:xfrm>
                <a:off x="6856245" y="6033356"/>
                <a:ext cx="224640" cy="400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59413DB-017B-486A-9597-FA8951A4746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38245" y="6015716"/>
                  <a:ext cx="260280" cy="43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E27941-08B9-47B4-B0B8-DC8F48E0288D}"/>
              </a:ext>
            </a:extLst>
          </p:cNvPr>
          <p:cNvGrpSpPr/>
          <p:nvPr/>
        </p:nvGrpSpPr>
        <p:grpSpPr>
          <a:xfrm>
            <a:off x="856845" y="2820356"/>
            <a:ext cx="443160" cy="304920"/>
            <a:chOff x="856845" y="2820356"/>
            <a:chExt cx="44316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192721C-ED8D-4CEB-9CCE-5F64681682EA}"/>
                    </a:ext>
                  </a:extLst>
                </p14:cNvPr>
                <p14:cNvContentPartPr/>
                <p14:nvPr/>
              </p14:nvContentPartPr>
              <p14:xfrm>
                <a:off x="856845" y="2904596"/>
                <a:ext cx="443160" cy="102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192721C-ED8D-4CEB-9CCE-5F64681682E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38845" y="2886956"/>
                  <a:ext cx="478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5896DBC-8CD2-417A-B4FC-EDE219901D1D}"/>
                    </a:ext>
                  </a:extLst>
                </p14:cNvPr>
                <p14:cNvContentPartPr/>
                <p14:nvPr/>
              </p14:nvContentPartPr>
              <p14:xfrm>
                <a:off x="1044045" y="2820356"/>
                <a:ext cx="198720" cy="304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5896DBC-8CD2-417A-B4FC-EDE219901D1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6405" y="2802356"/>
                  <a:ext cx="234360" cy="34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A9670DC-E05D-4729-91F2-D94A16481FA3}"/>
              </a:ext>
            </a:extLst>
          </p:cNvPr>
          <p:cNvGrpSpPr/>
          <p:nvPr/>
        </p:nvGrpSpPr>
        <p:grpSpPr>
          <a:xfrm>
            <a:off x="6259365" y="4268996"/>
            <a:ext cx="866880" cy="354240"/>
            <a:chOff x="6259365" y="4268996"/>
            <a:chExt cx="86688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F63E61A-2F22-470D-85E3-743FAAFAA776}"/>
                    </a:ext>
                  </a:extLst>
                </p14:cNvPr>
                <p14:cNvContentPartPr/>
                <p14:nvPr/>
              </p14:nvContentPartPr>
              <p14:xfrm>
                <a:off x="6259365" y="4437116"/>
                <a:ext cx="866880" cy="92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F63E61A-2F22-470D-85E3-743FAAFAA77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41725" y="4419116"/>
                  <a:ext cx="902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A9AA6AF-C807-40CA-A8DB-4242A1C12372}"/>
                    </a:ext>
                  </a:extLst>
                </p14:cNvPr>
                <p14:cNvContentPartPr/>
                <p14:nvPr/>
              </p14:nvContentPartPr>
              <p14:xfrm>
                <a:off x="6526845" y="4268996"/>
                <a:ext cx="284040" cy="354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A9AA6AF-C807-40CA-A8DB-4242A1C1237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09205" y="4250996"/>
                  <a:ext cx="319680" cy="38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3003235-353D-4D51-B3AF-575C54170F53}"/>
              </a:ext>
            </a:extLst>
          </p:cNvPr>
          <p:cNvGrpSpPr/>
          <p:nvPr/>
        </p:nvGrpSpPr>
        <p:grpSpPr>
          <a:xfrm>
            <a:off x="3920085" y="722996"/>
            <a:ext cx="460080" cy="262440"/>
            <a:chOff x="3920085" y="722996"/>
            <a:chExt cx="46008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18F7E7B-76B1-4E46-8F72-7169BFA70A52}"/>
                    </a:ext>
                  </a:extLst>
                </p14:cNvPr>
                <p14:cNvContentPartPr/>
                <p14:nvPr/>
              </p14:nvContentPartPr>
              <p14:xfrm>
                <a:off x="3920085" y="814436"/>
                <a:ext cx="460080" cy="60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18F7E7B-76B1-4E46-8F72-7169BFA70A5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02445" y="796796"/>
                  <a:ext cx="495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C907299-23C2-4069-B09D-95788951ECD1}"/>
                    </a:ext>
                  </a:extLst>
                </p14:cNvPr>
                <p14:cNvContentPartPr/>
                <p14:nvPr/>
              </p14:nvContentPartPr>
              <p14:xfrm>
                <a:off x="4013685" y="722996"/>
                <a:ext cx="192240" cy="262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C907299-23C2-4069-B09D-95788951ECD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96045" y="704996"/>
                  <a:ext cx="227880" cy="29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905E5EF-E1CF-4888-AE1D-8150ABE3E512}"/>
                  </a:ext>
                </a:extLst>
              </p14:cNvPr>
              <p14:cNvContentPartPr/>
              <p14:nvPr/>
            </p14:nvContentPartPr>
            <p14:xfrm>
              <a:off x="1155285" y="2373956"/>
              <a:ext cx="781200" cy="493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905E5EF-E1CF-4888-AE1D-8150ABE3E51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01285" y="2265956"/>
                <a:ext cx="888840" cy="70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A93A50D2-38B7-46EA-9F62-255A84CB05CE}"/>
              </a:ext>
            </a:extLst>
          </p:cNvPr>
          <p:cNvGrpSpPr/>
          <p:nvPr/>
        </p:nvGrpSpPr>
        <p:grpSpPr>
          <a:xfrm>
            <a:off x="5629365" y="1477916"/>
            <a:ext cx="2986920" cy="689400"/>
            <a:chOff x="5629365" y="1477916"/>
            <a:chExt cx="2986920" cy="68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95F047F-70C0-4702-8DD2-E3E53767E438}"/>
                    </a:ext>
                  </a:extLst>
                </p14:cNvPr>
                <p14:cNvContentPartPr/>
                <p14:nvPr/>
              </p14:nvContentPartPr>
              <p14:xfrm>
                <a:off x="5629365" y="1549916"/>
                <a:ext cx="299160" cy="617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95F047F-70C0-4702-8DD2-E3E53767E43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11725" y="1531916"/>
                  <a:ext cx="334800" cy="6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55AF3D1-9A2C-4AE5-BFDF-6C0E281B831F}"/>
                    </a:ext>
                  </a:extLst>
                </p14:cNvPr>
                <p14:cNvContentPartPr/>
                <p14:nvPr/>
              </p14:nvContentPartPr>
              <p14:xfrm>
                <a:off x="6174765" y="1797956"/>
                <a:ext cx="465840" cy="67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55AF3D1-9A2C-4AE5-BFDF-6C0E281B83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56765" y="1779956"/>
                  <a:ext cx="501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E5D7933-4E86-46C0-BE06-93C7404347FF}"/>
                    </a:ext>
                  </a:extLst>
                </p14:cNvPr>
                <p14:cNvContentPartPr/>
                <p14:nvPr/>
              </p14:nvContentPartPr>
              <p14:xfrm>
                <a:off x="6502365" y="1710476"/>
                <a:ext cx="228960" cy="262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E5D7933-4E86-46C0-BE06-93C7404347F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484365" y="1692836"/>
                  <a:ext cx="264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90FFB9B-DC29-498C-894E-2A2387A1FF56}"/>
                    </a:ext>
                  </a:extLst>
                </p14:cNvPr>
                <p14:cNvContentPartPr/>
                <p14:nvPr/>
              </p14:nvContentPartPr>
              <p14:xfrm>
                <a:off x="7018245" y="1477916"/>
                <a:ext cx="287640" cy="536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90FFB9B-DC29-498C-894E-2A2387A1FF5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00605" y="1460276"/>
                  <a:ext cx="32328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AC75CEA-BA51-4B2E-9544-FCC743EEC929}"/>
                    </a:ext>
                  </a:extLst>
                </p14:cNvPr>
                <p14:cNvContentPartPr/>
                <p14:nvPr/>
              </p14:nvContentPartPr>
              <p14:xfrm>
                <a:off x="7771005" y="1598876"/>
                <a:ext cx="18360" cy="254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AC75CEA-BA51-4B2E-9544-FCC743EEC92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53005" y="1580876"/>
                  <a:ext cx="540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13CFDD4-074F-4292-96CE-7B8FFD13D7B4}"/>
                    </a:ext>
                  </a:extLst>
                </p14:cNvPr>
                <p14:cNvContentPartPr/>
                <p14:nvPr/>
              </p14:nvContentPartPr>
              <p14:xfrm>
                <a:off x="7617645" y="1682396"/>
                <a:ext cx="305280" cy="84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13CFDD4-074F-4292-96CE-7B8FFD13D7B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99645" y="1664756"/>
                  <a:ext cx="340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444702D-CAC1-4CA6-836F-448A428D293D}"/>
                    </a:ext>
                  </a:extLst>
                </p14:cNvPr>
                <p14:cNvContentPartPr/>
                <p14:nvPr/>
              </p14:nvContentPartPr>
              <p14:xfrm>
                <a:off x="8092485" y="1535876"/>
                <a:ext cx="523800" cy="251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444702D-CAC1-4CA6-836F-448A428D293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074485" y="1517876"/>
                  <a:ext cx="559440" cy="28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F91B68F-B448-408D-A908-5B9720B55979}"/>
                  </a:ext>
                </a:extLst>
              </p14:cNvPr>
              <p14:cNvContentPartPr/>
              <p14:nvPr/>
            </p14:nvContentPartPr>
            <p14:xfrm>
              <a:off x="4533525" y="2713076"/>
              <a:ext cx="341280" cy="281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F91B68F-B448-408D-A908-5B9720B5597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515885" y="2695076"/>
                <a:ext cx="37692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E184E98-AE4B-4A42-A3E5-88C5C5F24AAD}"/>
                  </a:ext>
                </a:extLst>
              </p14:cNvPr>
              <p14:cNvContentPartPr/>
              <p14:nvPr/>
            </p14:nvContentPartPr>
            <p14:xfrm>
              <a:off x="4925565" y="2627756"/>
              <a:ext cx="177840" cy="714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E184E98-AE4B-4A42-A3E5-88C5C5F24AA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907925" y="2609756"/>
                <a:ext cx="213480" cy="7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868CB1C-2529-4BC9-99AA-80CE819EE7FC}"/>
                  </a:ext>
                </a:extLst>
              </p14:cNvPr>
              <p14:cNvContentPartPr/>
              <p14:nvPr/>
            </p14:nvContentPartPr>
            <p14:xfrm>
              <a:off x="5106285" y="2882996"/>
              <a:ext cx="327960" cy="2264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868CB1C-2529-4BC9-99AA-80CE819EE7F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088645" y="2865356"/>
                <a:ext cx="36360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362AE1F-E357-4055-B0F8-0CF7C87DAEFA}"/>
                  </a:ext>
                </a:extLst>
              </p14:cNvPr>
              <p14:cNvContentPartPr/>
              <p14:nvPr/>
            </p14:nvContentPartPr>
            <p14:xfrm>
              <a:off x="5498325" y="2976596"/>
              <a:ext cx="78840" cy="2743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362AE1F-E357-4055-B0F8-0CF7C87DAEF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480325" y="2958596"/>
                <a:ext cx="11448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5480D45-82BA-46E4-8E88-59FB2A4A27A5}"/>
                  </a:ext>
                </a:extLst>
              </p14:cNvPr>
              <p14:cNvContentPartPr/>
              <p14:nvPr/>
            </p14:nvContentPartPr>
            <p14:xfrm>
              <a:off x="5686605" y="2639276"/>
              <a:ext cx="147960" cy="3664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5480D45-82BA-46E4-8E88-59FB2A4A27A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668965" y="2621276"/>
                <a:ext cx="18360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6B7C3C8-CF56-40C7-941D-B0A948710CDA}"/>
                  </a:ext>
                </a:extLst>
              </p14:cNvPr>
              <p14:cNvContentPartPr/>
              <p14:nvPr/>
            </p14:nvContentPartPr>
            <p14:xfrm>
              <a:off x="5926005" y="2522636"/>
              <a:ext cx="82800" cy="5925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6B7C3C8-CF56-40C7-941D-B0A948710CD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908365" y="2504996"/>
                <a:ext cx="118440" cy="6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AAD066E-2CD6-4207-A866-C44804837C4A}"/>
                  </a:ext>
                </a:extLst>
              </p14:cNvPr>
              <p14:cNvContentPartPr/>
              <p14:nvPr/>
            </p14:nvContentPartPr>
            <p14:xfrm>
              <a:off x="6265845" y="2737196"/>
              <a:ext cx="114120" cy="302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AAD066E-2CD6-4207-A866-C44804837C4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247845" y="2719556"/>
                <a:ext cx="1497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AD0C456-98EF-465F-8420-B743FB3A25D8}"/>
                  </a:ext>
                </a:extLst>
              </p14:cNvPr>
              <p14:cNvContentPartPr/>
              <p14:nvPr/>
            </p14:nvContentPartPr>
            <p14:xfrm>
              <a:off x="6297165" y="2843756"/>
              <a:ext cx="164520" cy="482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AD0C456-98EF-465F-8420-B743FB3A25D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279165" y="2826116"/>
                <a:ext cx="2001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42B76CA-C543-49CD-9DEF-5940C4E1B737}"/>
                  </a:ext>
                </a:extLst>
              </p14:cNvPr>
              <p14:cNvContentPartPr/>
              <p14:nvPr/>
            </p14:nvContentPartPr>
            <p14:xfrm>
              <a:off x="6594525" y="2356676"/>
              <a:ext cx="119160" cy="8312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42B76CA-C543-49CD-9DEF-5940C4E1B73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576525" y="2338676"/>
                <a:ext cx="15480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FE5A113-31A4-492A-8DB4-C06E98719616}"/>
                  </a:ext>
                </a:extLst>
              </p14:cNvPr>
              <p14:cNvContentPartPr/>
              <p14:nvPr/>
            </p14:nvContentPartPr>
            <p14:xfrm>
              <a:off x="6835005" y="2389796"/>
              <a:ext cx="183240" cy="3020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FE5A113-31A4-492A-8DB4-C06E9871961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817005" y="2371796"/>
                <a:ext cx="21888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A566DCF-0E19-4796-9F8B-B7DAF87BEA12}"/>
                  </a:ext>
                </a:extLst>
              </p14:cNvPr>
              <p14:cNvContentPartPr/>
              <p14:nvPr/>
            </p14:nvContentPartPr>
            <p14:xfrm>
              <a:off x="6882885" y="2518316"/>
              <a:ext cx="122400" cy="223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A566DCF-0E19-4796-9F8B-B7DAF87BEA1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864885" y="2500676"/>
                <a:ext cx="1580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A19D2BF-EC0C-4D44-8F49-BDD892B92FF9}"/>
                  </a:ext>
                </a:extLst>
              </p14:cNvPr>
              <p14:cNvContentPartPr/>
              <p14:nvPr/>
            </p14:nvContentPartPr>
            <p14:xfrm>
              <a:off x="6903045" y="2908916"/>
              <a:ext cx="43920" cy="2962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A19D2BF-EC0C-4D44-8F49-BDD892B92FF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885405" y="2891276"/>
                <a:ext cx="79560" cy="33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11EE2A1-20D5-4169-876B-A33C41DE3A64}"/>
              </a:ext>
            </a:extLst>
          </p:cNvPr>
          <p:cNvGrpSpPr/>
          <p:nvPr/>
        </p:nvGrpSpPr>
        <p:grpSpPr>
          <a:xfrm>
            <a:off x="7285365" y="2213756"/>
            <a:ext cx="1571040" cy="1095840"/>
            <a:chOff x="7285365" y="2213756"/>
            <a:chExt cx="1571040" cy="10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6ADCB7F-4503-488F-A999-8F577258F63E}"/>
                    </a:ext>
                  </a:extLst>
                </p14:cNvPr>
                <p14:cNvContentPartPr/>
                <p14:nvPr/>
              </p14:nvContentPartPr>
              <p14:xfrm>
                <a:off x="7285365" y="2285756"/>
                <a:ext cx="261000" cy="335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6ADCB7F-4503-488F-A999-8F577258F63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67365" y="2267756"/>
                  <a:ext cx="2966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B02D848-1F70-48CB-8264-3C66C24D532E}"/>
                    </a:ext>
                  </a:extLst>
                </p14:cNvPr>
                <p14:cNvContentPartPr/>
                <p14:nvPr/>
              </p14:nvContentPartPr>
              <p14:xfrm>
                <a:off x="7513245" y="2832956"/>
                <a:ext cx="42840" cy="311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B02D848-1F70-48CB-8264-3C66C24D532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495605" y="2814956"/>
                  <a:ext cx="784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BA568CE-4F21-4B44-8985-40F3A04D462C}"/>
                    </a:ext>
                  </a:extLst>
                </p14:cNvPr>
                <p14:cNvContentPartPr/>
                <p14:nvPr/>
              </p14:nvContentPartPr>
              <p14:xfrm>
                <a:off x="7761285" y="2213756"/>
                <a:ext cx="48600" cy="870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BA568CE-4F21-4B44-8985-40F3A04D462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43285" y="2195756"/>
                  <a:ext cx="84240" cy="90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5FB4ABD-F658-49E4-9D28-9BB9E0708DCF}"/>
                    </a:ext>
                  </a:extLst>
                </p14:cNvPr>
                <p14:cNvContentPartPr/>
                <p14:nvPr/>
              </p14:nvContentPartPr>
              <p14:xfrm>
                <a:off x="7949205" y="2530196"/>
                <a:ext cx="108360" cy="35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5FB4ABD-F658-49E4-9D28-9BB9E0708DC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31205" y="2512196"/>
                  <a:ext cx="144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8716374-C7E5-4E11-9E08-756E291C8690}"/>
                    </a:ext>
                  </a:extLst>
                </p14:cNvPr>
                <p14:cNvContentPartPr/>
                <p14:nvPr/>
              </p14:nvContentPartPr>
              <p14:xfrm>
                <a:off x="8002845" y="2624876"/>
                <a:ext cx="75960" cy="16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8716374-C7E5-4E11-9E08-756E291C869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84845" y="2606876"/>
                  <a:ext cx="111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08E2B1D-8974-4737-8057-EB5D91355EBE}"/>
                    </a:ext>
                  </a:extLst>
                </p14:cNvPr>
                <p14:cNvContentPartPr/>
                <p14:nvPr/>
              </p14:nvContentPartPr>
              <p14:xfrm>
                <a:off x="8297325" y="2373956"/>
                <a:ext cx="151560" cy="309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08E2B1D-8974-4737-8057-EB5D91355EB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79325" y="2355956"/>
                  <a:ext cx="1872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E62D955-7741-432C-9BC5-663E7AFCBA33}"/>
                    </a:ext>
                  </a:extLst>
                </p14:cNvPr>
                <p14:cNvContentPartPr/>
                <p14:nvPr/>
              </p14:nvContentPartPr>
              <p14:xfrm>
                <a:off x="8507205" y="2494196"/>
                <a:ext cx="56880" cy="18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E62D955-7741-432C-9BC5-663E7AFCBA3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489565" y="2476556"/>
                  <a:ext cx="92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AFCC307-9B69-4F07-9087-CD1D0E8A5FC4}"/>
                    </a:ext>
                  </a:extLst>
                </p14:cNvPr>
                <p14:cNvContentPartPr/>
                <p14:nvPr/>
              </p14:nvContentPartPr>
              <p14:xfrm>
                <a:off x="8645085" y="2341196"/>
                <a:ext cx="211320" cy="200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AFCC307-9B69-4F07-9087-CD1D0E8A5FC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627445" y="2323556"/>
                  <a:ext cx="2469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2DB0FCE-08C8-4839-B1F5-03C9656F81B3}"/>
                    </a:ext>
                  </a:extLst>
                </p14:cNvPr>
                <p14:cNvContentPartPr/>
                <p14:nvPr/>
              </p14:nvContentPartPr>
              <p14:xfrm>
                <a:off x="8198685" y="3032756"/>
                <a:ext cx="135360" cy="66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2DB0FCE-08C8-4839-B1F5-03C9656F81B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180685" y="3015116"/>
                  <a:ext cx="171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D16E3F6-91F7-4499-91A5-C29119728012}"/>
                    </a:ext>
                  </a:extLst>
                </p14:cNvPr>
                <p14:cNvContentPartPr/>
                <p14:nvPr/>
              </p14:nvContentPartPr>
              <p14:xfrm>
                <a:off x="8212005" y="3106196"/>
                <a:ext cx="143280" cy="38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D16E3F6-91F7-4499-91A5-C2911972801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194365" y="3088556"/>
                  <a:ext cx="178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21A3F86-5879-4DB1-B5DE-8880BD63112A}"/>
                    </a:ext>
                  </a:extLst>
                </p14:cNvPr>
                <p14:cNvContentPartPr/>
                <p14:nvPr/>
              </p14:nvContentPartPr>
              <p14:xfrm>
                <a:off x="8511885" y="2810636"/>
                <a:ext cx="154440" cy="372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21A3F86-5879-4DB1-B5DE-8880BD63112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494245" y="2792636"/>
                  <a:ext cx="1900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EC74EDE-2088-411C-85CC-087F8394CA75}"/>
                    </a:ext>
                  </a:extLst>
                </p14:cNvPr>
                <p14:cNvContentPartPr/>
                <p14:nvPr/>
              </p14:nvContentPartPr>
              <p14:xfrm>
                <a:off x="8498565" y="3203396"/>
                <a:ext cx="343440" cy="106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EC74EDE-2088-411C-85CC-087F8394CA7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80925" y="3185396"/>
                  <a:ext cx="37908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2DC6D42-E493-4266-A2C4-F98749D8A931}"/>
                  </a:ext>
                </a:extLst>
              </p14:cNvPr>
              <p14:cNvContentPartPr/>
              <p14:nvPr/>
            </p14:nvContentPartPr>
            <p14:xfrm>
              <a:off x="6334965" y="4531436"/>
              <a:ext cx="1608480" cy="1656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2DC6D42-E493-4266-A2C4-F98749D8A93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271965" y="4468436"/>
                <a:ext cx="1734120" cy="17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DCD5DC8-AE9C-4B04-A5CA-4E24587736E8}"/>
                  </a:ext>
                </a:extLst>
              </p14:cNvPr>
              <p14:cNvContentPartPr/>
              <p14:nvPr/>
            </p14:nvContentPartPr>
            <p14:xfrm>
              <a:off x="2927565" y="838556"/>
              <a:ext cx="973800" cy="10569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DCD5DC8-AE9C-4B04-A5CA-4E24587736E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864565" y="775916"/>
                <a:ext cx="1099440" cy="118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423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4C640B-D32F-4D3A-8DAC-C444576B2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63" r="34794"/>
          <a:stretch/>
        </p:blipFill>
        <p:spPr>
          <a:xfrm>
            <a:off x="480356" y="464530"/>
            <a:ext cx="3850724" cy="296447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259F2DE-1531-4578-85A0-0FC365E76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8" t="8121" r="7256" b="7551"/>
          <a:stretch/>
        </p:blipFill>
        <p:spPr>
          <a:xfrm>
            <a:off x="6263914" y="4446955"/>
            <a:ext cx="1763094" cy="1756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8EDF83E-3839-44E9-9C04-1181CE6C2F11}"/>
                  </a:ext>
                </a:extLst>
              </p14:cNvPr>
              <p14:cNvContentPartPr/>
              <p14:nvPr/>
            </p14:nvContentPartPr>
            <p14:xfrm>
              <a:off x="861885" y="5632676"/>
              <a:ext cx="47160" cy="435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8EDF83E-3839-44E9-9C04-1181CE6C2F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3885" y="5614676"/>
                <a:ext cx="828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2EAA09B-B6FD-4DEA-952F-792C034B078A}"/>
                  </a:ext>
                </a:extLst>
              </p14:cNvPr>
              <p14:cNvContentPartPr/>
              <p14:nvPr/>
            </p14:nvContentPartPr>
            <p14:xfrm>
              <a:off x="7174485" y="4468796"/>
              <a:ext cx="75240" cy="49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2EAA09B-B6FD-4DEA-952F-792C034B07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56845" y="4451156"/>
                <a:ext cx="1108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F4DFEA7A-FD64-44EC-812B-A33EC6D64241}"/>
                  </a:ext>
                </a:extLst>
              </p14:cNvPr>
              <p14:cNvContentPartPr/>
              <p14:nvPr/>
            </p14:nvContentPartPr>
            <p14:xfrm>
              <a:off x="814005" y="834956"/>
              <a:ext cx="3134160" cy="21618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F4DFEA7A-FD64-44EC-812B-A33EC6D6424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6005" y="816956"/>
                <a:ext cx="3169800" cy="21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FE49250-20BA-487F-AE10-ED60DC266B14}"/>
                  </a:ext>
                </a:extLst>
              </p14:cNvPr>
              <p14:cNvContentPartPr/>
              <p14:nvPr/>
            </p14:nvContentPartPr>
            <p14:xfrm>
              <a:off x="6301485" y="4910516"/>
              <a:ext cx="1713600" cy="12801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FE49250-20BA-487F-AE10-ED60DC266B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83845" y="4892876"/>
                <a:ext cx="1749240" cy="13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D1251615-100B-4EA1-9D8E-735196AE4B7B}"/>
                  </a:ext>
                </a:extLst>
              </p14:cNvPr>
              <p14:cNvContentPartPr/>
              <p14:nvPr/>
            </p14:nvContentPartPr>
            <p14:xfrm>
              <a:off x="1890045" y="2243996"/>
              <a:ext cx="16920" cy="360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D1251615-100B-4EA1-9D8E-735196AE4B7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72045" y="2226356"/>
                <a:ext cx="525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B7654AEA-DA56-4090-BFE0-B727E6B0CA1C}"/>
                  </a:ext>
                </a:extLst>
              </p14:cNvPr>
              <p14:cNvContentPartPr/>
              <p14:nvPr/>
            </p14:nvContentPartPr>
            <p14:xfrm>
              <a:off x="1858725" y="1959956"/>
              <a:ext cx="448200" cy="3081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B7654AEA-DA56-4090-BFE0-B727E6B0CA1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41085" y="1941956"/>
                <a:ext cx="4838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9559D9F-912C-489D-9E73-3D61A4A12C7F}"/>
                  </a:ext>
                </a:extLst>
              </p14:cNvPr>
              <p14:cNvContentPartPr/>
              <p14:nvPr/>
            </p14:nvContentPartPr>
            <p14:xfrm>
              <a:off x="6359085" y="4482836"/>
              <a:ext cx="878760" cy="5695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9559D9F-912C-489D-9E73-3D61A4A12C7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41445" y="4464836"/>
                <a:ext cx="91440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0C538A8-2DDF-4494-97A7-A9C2E5622B65}"/>
                  </a:ext>
                </a:extLst>
              </p14:cNvPr>
              <p14:cNvContentPartPr/>
              <p14:nvPr/>
            </p14:nvContentPartPr>
            <p14:xfrm>
              <a:off x="2369565" y="1527236"/>
              <a:ext cx="533520" cy="3639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0C538A8-2DDF-4494-97A7-A9C2E5622B6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51565" y="1509236"/>
                <a:ext cx="5691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66A274D-ACFD-4C16-8DD6-C85C0670A062}"/>
                  </a:ext>
                </a:extLst>
              </p14:cNvPr>
              <p14:cNvContentPartPr/>
              <p14:nvPr/>
            </p14:nvContentPartPr>
            <p14:xfrm>
              <a:off x="7424325" y="5621516"/>
              <a:ext cx="631440" cy="5821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66A274D-ACFD-4C16-8DD6-C85C0670A06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06325" y="5603876"/>
                <a:ext cx="667080" cy="61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D2DFCF8-6B5B-4F3E-A5B2-E359BA9253D6}"/>
              </a:ext>
            </a:extLst>
          </p:cNvPr>
          <p:cNvGrpSpPr/>
          <p:nvPr/>
        </p:nvGrpSpPr>
        <p:grpSpPr>
          <a:xfrm>
            <a:off x="6246045" y="4502636"/>
            <a:ext cx="1767240" cy="1239480"/>
            <a:chOff x="6246045" y="4502636"/>
            <a:chExt cx="1767240" cy="12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CFA1A98-C564-4B2B-86A8-BD16E74C400B}"/>
                    </a:ext>
                  </a:extLst>
                </p14:cNvPr>
                <p14:cNvContentPartPr/>
                <p14:nvPr/>
              </p14:nvContentPartPr>
              <p14:xfrm>
                <a:off x="6359085" y="4502636"/>
                <a:ext cx="1654200" cy="1171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CFA1A98-C564-4B2B-86A8-BD16E74C40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41445" y="4484636"/>
                  <a:ext cx="1689840" cy="12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50127DF-A531-4DEA-AB83-5F9BE32E8662}"/>
                    </a:ext>
                  </a:extLst>
                </p14:cNvPr>
                <p14:cNvContentPartPr/>
                <p14:nvPr/>
              </p14:nvContentPartPr>
              <p14:xfrm>
                <a:off x="6246045" y="5564996"/>
                <a:ext cx="232920" cy="177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50127DF-A531-4DEA-AB83-5F9BE32E86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28405" y="5547356"/>
                  <a:ext cx="26856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8FB510B0-C78E-4200-BA2B-361E22D7DC92}"/>
                  </a:ext>
                </a:extLst>
              </p14:cNvPr>
              <p14:cNvContentPartPr/>
              <p14:nvPr/>
            </p14:nvContentPartPr>
            <p14:xfrm>
              <a:off x="2906325" y="862316"/>
              <a:ext cx="984600" cy="666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8FB510B0-C78E-4200-BA2B-361E22D7DC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88325" y="844676"/>
                <a:ext cx="1020240" cy="70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F973F35-AB96-426A-B262-2FD1B9A5411F}"/>
              </a:ext>
            </a:extLst>
          </p:cNvPr>
          <p:cNvGrpSpPr/>
          <p:nvPr/>
        </p:nvGrpSpPr>
        <p:grpSpPr>
          <a:xfrm>
            <a:off x="217125" y="4370516"/>
            <a:ext cx="3353760" cy="2156040"/>
            <a:chOff x="217125" y="4370516"/>
            <a:chExt cx="3353760" cy="2156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245DF3D-F4C8-4005-9BB8-06586884278A}"/>
                    </a:ext>
                  </a:extLst>
                </p14:cNvPr>
                <p14:cNvContentPartPr/>
                <p14:nvPr/>
              </p14:nvContentPartPr>
              <p14:xfrm>
                <a:off x="963765" y="4370516"/>
                <a:ext cx="2607120" cy="1699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245DF3D-F4C8-4005-9BB8-0658688427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6125" y="4352516"/>
                  <a:ext cx="2642760" cy="17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8431932-A4E5-4B9B-93F0-E2A42DAFC9C4}"/>
                    </a:ext>
                  </a:extLst>
                </p14:cNvPr>
                <p14:cNvContentPartPr/>
                <p14:nvPr/>
              </p14:nvContentPartPr>
              <p14:xfrm>
                <a:off x="1879965" y="6112916"/>
                <a:ext cx="162000" cy="413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8431932-A4E5-4B9B-93F0-E2A42DAFC9C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62325" y="6094916"/>
                  <a:ext cx="1976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B92733A-27C8-4B4A-BE51-1ADFBDCEE7B5}"/>
                    </a:ext>
                  </a:extLst>
                </p14:cNvPr>
                <p14:cNvContentPartPr/>
                <p14:nvPr/>
              </p14:nvContentPartPr>
              <p14:xfrm>
                <a:off x="217125" y="4879556"/>
                <a:ext cx="706320" cy="417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B92733A-27C8-4B4A-BE51-1ADFBDCEE7B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9485" y="4861916"/>
                  <a:ext cx="741960" cy="45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92411678-E5AE-4890-B6F3-A746C4CCE456}"/>
                  </a:ext>
                </a:extLst>
              </p14:cNvPr>
              <p14:cNvContentPartPr/>
              <p14:nvPr/>
            </p14:nvContentPartPr>
            <p14:xfrm>
              <a:off x="3403125" y="5484356"/>
              <a:ext cx="56880" cy="5421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92411678-E5AE-4890-B6F3-A746C4CCE45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85485" y="5466716"/>
                <a:ext cx="925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9BF73407-628A-4219-9CE6-703BA052BD07}"/>
                  </a:ext>
                </a:extLst>
              </p14:cNvPr>
              <p14:cNvContentPartPr/>
              <p14:nvPr/>
            </p14:nvContentPartPr>
            <p14:xfrm>
              <a:off x="3479445" y="4473476"/>
              <a:ext cx="94680" cy="4392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9BF73407-628A-4219-9CE6-703BA052BD0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61805" y="4455836"/>
                <a:ext cx="13032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BB4C8C48-DC25-430F-9882-ED887FF07954}"/>
                  </a:ext>
                </a:extLst>
              </p14:cNvPr>
              <p14:cNvContentPartPr/>
              <p14:nvPr/>
            </p14:nvContentPartPr>
            <p14:xfrm>
              <a:off x="3443445" y="4946876"/>
              <a:ext cx="84960" cy="1839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BB4C8C48-DC25-430F-9882-ED887FF0795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25445" y="4929236"/>
                <a:ext cx="1206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BC703824-D990-4E87-840E-059A1BEFB155}"/>
                  </a:ext>
                </a:extLst>
              </p14:cNvPr>
              <p14:cNvContentPartPr/>
              <p14:nvPr/>
            </p14:nvContentPartPr>
            <p14:xfrm>
              <a:off x="3414645" y="5186996"/>
              <a:ext cx="93240" cy="2620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BC703824-D990-4E87-840E-059A1BEFB15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96645" y="5168996"/>
                <a:ext cx="12888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9E24AA-DC70-4AAD-8072-8BB8F273AF53}"/>
                  </a:ext>
                </a:extLst>
              </p14:cNvPr>
              <p14:cNvContentPartPr/>
              <p14:nvPr/>
            </p14:nvContentPartPr>
            <p14:xfrm>
              <a:off x="2931885" y="1298636"/>
              <a:ext cx="997200" cy="621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9E24AA-DC70-4AAD-8072-8BB8F273AF5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14245" y="1280996"/>
                <a:ext cx="1032840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ED3B1C-DABA-4341-8245-97E93312CDC3}"/>
                  </a:ext>
                </a:extLst>
              </p14:cNvPr>
              <p14:cNvContentPartPr/>
              <p14:nvPr/>
            </p14:nvContentPartPr>
            <p14:xfrm>
              <a:off x="3966525" y="893276"/>
              <a:ext cx="370800" cy="387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ED3B1C-DABA-4341-8245-97E93312CDC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48525" y="875276"/>
                <a:ext cx="40644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94DAFB-DC8C-430F-B487-455B82AB8406}"/>
                  </a:ext>
                </a:extLst>
              </p14:cNvPr>
              <p14:cNvContentPartPr/>
              <p14:nvPr/>
            </p14:nvContentPartPr>
            <p14:xfrm>
              <a:off x="1360125" y="2616596"/>
              <a:ext cx="494280" cy="324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94DAFB-DC8C-430F-B487-455B82AB840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42125" y="2598956"/>
                <a:ext cx="52992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A7DE6D-6E2F-4082-8E2E-B8D0F7C2D534}"/>
                  </a:ext>
                </a:extLst>
              </p14:cNvPr>
              <p14:cNvContentPartPr/>
              <p14:nvPr/>
            </p14:nvContentPartPr>
            <p14:xfrm>
              <a:off x="1899765" y="1926116"/>
              <a:ext cx="960480" cy="692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A7DE6D-6E2F-4082-8E2E-B8D0F7C2D53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882125" y="1908476"/>
                <a:ext cx="996120" cy="7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EF06F8C-CBA9-4E39-94BD-257777A308A0}"/>
                  </a:ext>
                </a:extLst>
              </p14:cNvPr>
              <p14:cNvContentPartPr/>
              <p14:nvPr/>
            </p14:nvContentPartPr>
            <p14:xfrm>
              <a:off x="6578325" y="5114276"/>
              <a:ext cx="1361880" cy="1067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EF06F8C-CBA9-4E39-94BD-257777A308A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524325" y="5006276"/>
                <a:ext cx="1469520" cy="12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0D80353-65CC-4E32-97CF-E242D9E660D0}"/>
                  </a:ext>
                </a:extLst>
              </p14:cNvPr>
              <p14:cNvContentPartPr/>
              <p14:nvPr/>
            </p14:nvContentPartPr>
            <p14:xfrm>
              <a:off x="1896165" y="1948796"/>
              <a:ext cx="783360" cy="48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0D80353-65CC-4E32-97CF-E242D9E660D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842525" y="1840796"/>
                <a:ext cx="89100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C0CC41E-346E-4C88-A00B-8AD42BBF08FD}"/>
                  </a:ext>
                </a:extLst>
              </p14:cNvPr>
              <p14:cNvContentPartPr/>
              <p14:nvPr/>
            </p14:nvContentPartPr>
            <p14:xfrm>
              <a:off x="6327405" y="4464836"/>
              <a:ext cx="1410840" cy="1072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C0CC41E-346E-4C88-A00B-8AD42BBF08F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73765" y="4357196"/>
                <a:ext cx="1518480" cy="128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31014248-D3BE-4B2B-B232-635494C92DAA}"/>
              </a:ext>
            </a:extLst>
          </p:cNvPr>
          <p:cNvGrpSpPr/>
          <p:nvPr/>
        </p:nvGrpSpPr>
        <p:grpSpPr>
          <a:xfrm>
            <a:off x="5547645" y="649916"/>
            <a:ext cx="3382560" cy="617400"/>
            <a:chOff x="5547645" y="649916"/>
            <a:chExt cx="3382560" cy="61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80992A5-8AC0-40CE-AC99-64455FFE183F}"/>
                    </a:ext>
                  </a:extLst>
                </p14:cNvPr>
                <p14:cNvContentPartPr/>
                <p14:nvPr/>
              </p14:nvContentPartPr>
              <p14:xfrm>
                <a:off x="5547645" y="910556"/>
                <a:ext cx="431640" cy="354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80992A5-8AC0-40CE-AC99-64455FFE183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30005" y="892556"/>
                  <a:ext cx="4672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5D033A1-DFB9-465B-829A-AE5579ACA351}"/>
                    </a:ext>
                  </a:extLst>
                </p14:cNvPr>
                <p14:cNvContentPartPr/>
                <p14:nvPr/>
              </p14:nvContentPartPr>
              <p14:xfrm>
                <a:off x="6223725" y="1061756"/>
                <a:ext cx="389520" cy="55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5D033A1-DFB9-465B-829A-AE5579ACA35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05725" y="1043756"/>
                  <a:ext cx="425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D8D0D36-B47E-46B0-8FAE-4515CF6D4CCB}"/>
                    </a:ext>
                  </a:extLst>
                </p14:cNvPr>
                <p14:cNvContentPartPr/>
                <p14:nvPr/>
              </p14:nvContentPartPr>
              <p14:xfrm>
                <a:off x="6472125" y="954476"/>
                <a:ext cx="180360" cy="294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D8D0D36-B47E-46B0-8FAE-4515CF6D4CC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54485" y="936476"/>
                  <a:ext cx="2160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612B46F-5112-4EBF-B447-D62F1C530A85}"/>
                    </a:ext>
                  </a:extLst>
                </p14:cNvPr>
                <p14:cNvContentPartPr/>
                <p14:nvPr/>
              </p14:nvContentPartPr>
              <p14:xfrm>
                <a:off x="6848685" y="815156"/>
                <a:ext cx="321120" cy="452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612B46F-5112-4EBF-B447-D62F1C530A8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30685" y="797516"/>
                  <a:ext cx="3567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CF9FFFD-6CEE-4B8D-B408-753F12E08598}"/>
                    </a:ext>
                  </a:extLst>
                </p14:cNvPr>
                <p14:cNvContentPartPr/>
                <p14:nvPr/>
              </p14:nvContentPartPr>
              <p14:xfrm>
                <a:off x="7394085" y="649916"/>
                <a:ext cx="234720" cy="524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CF9FFFD-6CEE-4B8D-B408-753F12E0859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76445" y="632276"/>
                  <a:ext cx="27036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45246BA-F210-42B5-88FE-113B74F513AD}"/>
                    </a:ext>
                  </a:extLst>
                </p14:cNvPr>
                <p14:cNvContentPartPr/>
                <p14:nvPr/>
              </p14:nvContentPartPr>
              <p14:xfrm>
                <a:off x="7780725" y="869516"/>
                <a:ext cx="56160" cy="221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45246BA-F210-42B5-88FE-113B74F513A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62725" y="851876"/>
                  <a:ext cx="918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4A20EA6-F060-498B-B92B-6B3A189DFE66}"/>
                    </a:ext>
                  </a:extLst>
                </p14:cNvPr>
                <p14:cNvContentPartPr/>
                <p14:nvPr/>
              </p14:nvContentPartPr>
              <p14:xfrm>
                <a:off x="7658325" y="958796"/>
                <a:ext cx="275400" cy="74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4A20EA6-F060-498B-B92B-6B3A189DFE6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40685" y="940796"/>
                  <a:ext cx="311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74D8A15-7A29-494F-A3A9-93D91730057C}"/>
                    </a:ext>
                  </a:extLst>
                </p14:cNvPr>
                <p14:cNvContentPartPr/>
                <p14:nvPr/>
              </p14:nvContentPartPr>
              <p14:xfrm>
                <a:off x="8054685" y="719396"/>
                <a:ext cx="262080" cy="435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74D8A15-7A29-494F-A3A9-93D91730057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36685" y="701396"/>
                  <a:ext cx="29772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C8451EE-6098-4BAA-9FA5-7DE7EF4CFF98}"/>
                    </a:ext>
                  </a:extLst>
                </p14:cNvPr>
                <p14:cNvContentPartPr/>
                <p14:nvPr/>
              </p14:nvContentPartPr>
              <p14:xfrm>
                <a:off x="8511165" y="911276"/>
                <a:ext cx="419040" cy="243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C8451EE-6098-4BAA-9FA5-7DE7EF4CFF9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93525" y="893276"/>
                  <a:ext cx="45468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754BA22-9FD4-4204-B153-D3A7E626DE55}"/>
              </a:ext>
            </a:extLst>
          </p:cNvPr>
          <p:cNvGrpSpPr/>
          <p:nvPr/>
        </p:nvGrpSpPr>
        <p:grpSpPr>
          <a:xfrm>
            <a:off x="6371685" y="6033356"/>
            <a:ext cx="1009080" cy="400680"/>
            <a:chOff x="6371685" y="6033356"/>
            <a:chExt cx="100908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D90C9A6-5D2C-4A8D-8416-B814ABA3718F}"/>
                    </a:ext>
                  </a:extLst>
                </p14:cNvPr>
                <p14:cNvContentPartPr/>
                <p14:nvPr/>
              </p14:nvContentPartPr>
              <p14:xfrm>
                <a:off x="6371685" y="6191756"/>
                <a:ext cx="607320" cy="34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D90C9A6-5D2C-4A8D-8416-B814ABA3718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54045" y="6173756"/>
                  <a:ext cx="642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B9107FD-355C-4D68-91B6-B68CAE4AEC7D}"/>
                    </a:ext>
                  </a:extLst>
                </p14:cNvPr>
                <p14:cNvContentPartPr/>
                <p14:nvPr/>
              </p14:nvContentPartPr>
              <p14:xfrm>
                <a:off x="6462405" y="6174836"/>
                <a:ext cx="918360" cy="71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B9107FD-355C-4D68-91B6-B68CAE4AEC7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44405" y="6156836"/>
                  <a:ext cx="954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59413DB-017B-486A-9597-FA8951A47468}"/>
                    </a:ext>
                  </a:extLst>
                </p14:cNvPr>
                <p14:cNvContentPartPr/>
                <p14:nvPr/>
              </p14:nvContentPartPr>
              <p14:xfrm>
                <a:off x="6856245" y="6033356"/>
                <a:ext cx="224640" cy="400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59413DB-017B-486A-9597-FA8951A4746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38245" y="6015716"/>
                  <a:ext cx="260280" cy="43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E27941-08B9-47B4-B0B8-DC8F48E0288D}"/>
              </a:ext>
            </a:extLst>
          </p:cNvPr>
          <p:cNvGrpSpPr/>
          <p:nvPr/>
        </p:nvGrpSpPr>
        <p:grpSpPr>
          <a:xfrm>
            <a:off x="856845" y="2820356"/>
            <a:ext cx="443160" cy="304920"/>
            <a:chOff x="856845" y="2820356"/>
            <a:chExt cx="44316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192721C-ED8D-4CEB-9CCE-5F64681682EA}"/>
                    </a:ext>
                  </a:extLst>
                </p14:cNvPr>
                <p14:cNvContentPartPr/>
                <p14:nvPr/>
              </p14:nvContentPartPr>
              <p14:xfrm>
                <a:off x="856845" y="2904596"/>
                <a:ext cx="443160" cy="102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192721C-ED8D-4CEB-9CCE-5F64681682E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38845" y="2886956"/>
                  <a:ext cx="478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5896DBC-8CD2-417A-B4FC-EDE219901D1D}"/>
                    </a:ext>
                  </a:extLst>
                </p14:cNvPr>
                <p14:cNvContentPartPr/>
                <p14:nvPr/>
              </p14:nvContentPartPr>
              <p14:xfrm>
                <a:off x="1044045" y="2820356"/>
                <a:ext cx="198720" cy="304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5896DBC-8CD2-417A-B4FC-EDE219901D1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6405" y="2802356"/>
                  <a:ext cx="234360" cy="34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A9670DC-E05D-4729-91F2-D94A16481FA3}"/>
              </a:ext>
            </a:extLst>
          </p:cNvPr>
          <p:cNvGrpSpPr/>
          <p:nvPr/>
        </p:nvGrpSpPr>
        <p:grpSpPr>
          <a:xfrm>
            <a:off x="6259365" y="4268996"/>
            <a:ext cx="866880" cy="354240"/>
            <a:chOff x="6259365" y="4268996"/>
            <a:chExt cx="86688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F63E61A-2F22-470D-85E3-743FAAFAA776}"/>
                    </a:ext>
                  </a:extLst>
                </p14:cNvPr>
                <p14:cNvContentPartPr/>
                <p14:nvPr/>
              </p14:nvContentPartPr>
              <p14:xfrm>
                <a:off x="6259365" y="4437116"/>
                <a:ext cx="866880" cy="92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F63E61A-2F22-470D-85E3-743FAAFAA77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41725" y="4419116"/>
                  <a:ext cx="902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A9AA6AF-C807-40CA-A8DB-4242A1C12372}"/>
                    </a:ext>
                  </a:extLst>
                </p14:cNvPr>
                <p14:cNvContentPartPr/>
                <p14:nvPr/>
              </p14:nvContentPartPr>
              <p14:xfrm>
                <a:off x="6526845" y="4268996"/>
                <a:ext cx="284040" cy="354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A9AA6AF-C807-40CA-A8DB-4242A1C1237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09205" y="4250996"/>
                  <a:ext cx="319680" cy="38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3003235-353D-4D51-B3AF-575C54170F53}"/>
              </a:ext>
            </a:extLst>
          </p:cNvPr>
          <p:cNvGrpSpPr/>
          <p:nvPr/>
        </p:nvGrpSpPr>
        <p:grpSpPr>
          <a:xfrm>
            <a:off x="3920085" y="722996"/>
            <a:ext cx="460080" cy="262440"/>
            <a:chOff x="3920085" y="722996"/>
            <a:chExt cx="46008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18F7E7B-76B1-4E46-8F72-7169BFA70A52}"/>
                    </a:ext>
                  </a:extLst>
                </p14:cNvPr>
                <p14:cNvContentPartPr/>
                <p14:nvPr/>
              </p14:nvContentPartPr>
              <p14:xfrm>
                <a:off x="3920085" y="814436"/>
                <a:ext cx="460080" cy="60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18F7E7B-76B1-4E46-8F72-7169BFA70A5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02445" y="796796"/>
                  <a:ext cx="495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C907299-23C2-4069-B09D-95788951ECD1}"/>
                    </a:ext>
                  </a:extLst>
                </p14:cNvPr>
                <p14:cNvContentPartPr/>
                <p14:nvPr/>
              </p14:nvContentPartPr>
              <p14:xfrm>
                <a:off x="4013685" y="722996"/>
                <a:ext cx="192240" cy="262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C907299-23C2-4069-B09D-95788951ECD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96045" y="704996"/>
                  <a:ext cx="227880" cy="29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905E5EF-E1CF-4888-AE1D-8150ABE3E512}"/>
                  </a:ext>
                </a:extLst>
              </p14:cNvPr>
              <p14:cNvContentPartPr/>
              <p14:nvPr/>
            </p14:nvContentPartPr>
            <p14:xfrm>
              <a:off x="1155285" y="2373956"/>
              <a:ext cx="781200" cy="493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905E5EF-E1CF-4888-AE1D-8150ABE3E51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01285" y="2265956"/>
                <a:ext cx="888840" cy="70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A93A50D2-38B7-46EA-9F62-255A84CB05CE}"/>
              </a:ext>
            </a:extLst>
          </p:cNvPr>
          <p:cNvGrpSpPr/>
          <p:nvPr/>
        </p:nvGrpSpPr>
        <p:grpSpPr>
          <a:xfrm>
            <a:off x="5629365" y="1477916"/>
            <a:ext cx="2986920" cy="689400"/>
            <a:chOff x="5629365" y="1477916"/>
            <a:chExt cx="2986920" cy="68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95F047F-70C0-4702-8DD2-E3E53767E438}"/>
                    </a:ext>
                  </a:extLst>
                </p14:cNvPr>
                <p14:cNvContentPartPr/>
                <p14:nvPr/>
              </p14:nvContentPartPr>
              <p14:xfrm>
                <a:off x="5629365" y="1549916"/>
                <a:ext cx="299160" cy="617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95F047F-70C0-4702-8DD2-E3E53767E43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11725" y="1531916"/>
                  <a:ext cx="334800" cy="6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55AF3D1-9A2C-4AE5-BFDF-6C0E281B831F}"/>
                    </a:ext>
                  </a:extLst>
                </p14:cNvPr>
                <p14:cNvContentPartPr/>
                <p14:nvPr/>
              </p14:nvContentPartPr>
              <p14:xfrm>
                <a:off x="6174765" y="1797956"/>
                <a:ext cx="465840" cy="67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55AF3D1-9A2C-4AE5-BFDF-6C0E281B83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56765" y="1779956"/>
                  <a:ext cx="501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E5D7933-4E86-46C0-BE06-93C7404347FF}"/>
                    </a:ext>
                  </a:extLst>
                </p14:cNvPr>
                <p14:cNvContentPartPr/>
                <p14:nvPr/>
              </p14:nvContentPartPr>
              <p14:xfrm>
                <a:off x="6502365" y="1710476"/>
                <a:ext cx="228960" cy="262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E5D7933-4E86-46C0-BE06-93C7404347F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484365" y="1692836"/>
                  <a:ext cx="264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90FFB9B-DC29-498C-894E-2A2387A1FF56}"/>
                    </a:ext>
                  </a:extLst>
                </p14:cNvPr>
                <p14:cNvContentPartPr/>
                <p14:nvPr/>
              </p14:nvContentPartPr>
              <p14:xfrm>
                <a:off x="7018245" y="1477916"/>
                <a:ext cx="287640" cy="536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90FFB9B-DC29-498C-894E-2A2387A1FF5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00605" y="1460276"/>
                  <a:ext cx="32328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AC75CEA-BA51-4B2E-9544-FCC743EEC929}"/>
                    </a:ext>
                  </a:extLst>
                </p14:cNvPr>
                <p14:cNvContentPartPr/>
                <p14:nvPr/>
              </p14:nvContentPartPr>
              <p14:xfrm>
                <a:off x="7771005" y="1598876"/>
                <a:ext cx="18360" cy="254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AC75CEA-BA51-4B2E-9544-FCC743EEC92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53005" y="1580876"/>
                  <a:ext cx="540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13CFDD4-074F-4292-96CE-7B8FFD13D7B4}"/>
                    </a:ext>
                  </a:extLst>
                </p14:cNvPr>
                <p14:cNvContentPartPr/>
                <p14:nvPr/>
              </p14:nvContentPartPr>
              <p14:xfrm>
                <a:off x="7617645" y="1682396"/>
                <a:ext cx="305280" cy="84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13CFDD4-074F-4292-96CE-7B8FFD13D7B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99645" y="1664756"/>
                  <a:ext cx="340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444702D-CAC1-4CA6-836F-448A428D293D}"/>
                    </a:ext>
                  </a:extLst>
                </p14:cNvPr>
                <p14:cNvContentPartPr/>
                <p14:nvPr/>
              </p14:nvContentPartPr>
              <p14:xfrm>
                <a:off x="8092485" y="1535876"/>
                <a:ext cx="523800" cy="251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444702D-CAC1-4CA6-836F-448A428D293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074485" y="1517876"/>
                  <a:ext cx="559440" cy="28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F91B68F-B448-408D-A908-5B9720B55979}"/>
                  </a:ext>
                </a:extLst>
              </p14:cNvPr>
              <p14:cNvContentPartPr/>
              <p14:nvPr/>
            </p14:nvContentPartPr>
            <p14:xfrm>
              <a:off x="4533525" y="2713076"/>
              <a:ext cx="341280" cy="281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F91B68F-B448-408D-A908-5B9720B5597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515885" y="2695076"/>
                <a:ext cx="37692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E184E98-AE4B-4A42-A3E5-88C5C5F24AAD}"/>
                  </a:ext>
                </a:extLst>
              </p14:cNvPr>
              <p14:cNvContentPartPr/>
              <p14:nvPr/>
            </p14:nvContentPartPr>
            <p14:xfrm>
              <a:off x="4925565" y="2627756"/>
              <a:ext cx="177840" cy="714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E184E98-AE4B-4A42-A3E5-88C5C5F24AA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907925" y="2609756"/>
                <a:ext cx="213480" cy="7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868CB1C-2529-4BC9-99AA-80CE819EE7FC}"/>
                  </a:ext>
                </a:extLst>
              </p14:cNvPr>
              <p14:cNvContentPartPr/>
              <p14:nvPr/>
            </p14:nvContentPartPr>
            <p14:xfrm>
              <a:off x="5106285" y="2882996"/>
              <a:ext cx="327960" cy="2264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868CB1C-2529-4BC9-99AA-80CE819EE7F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088645" y="2865356"/>
                <a:ext cx="36360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362AE1F-E357-4055-B0F8-0CF7C87DAEFA}"/>
                  </a:ext>
                </a:extLst>
              </p14:cNvPr>
              <p14:cNvContentPartPr/>
              <p14:nvPr/>
            </p14:nvContentPartPr>
            <p14:xfrm>
              <a:off x="5498325" y="2976596"/>
              <a:ext cx="78840" cy="2743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362AE1F-E357-4055-B0F8-0CF7C87DAEF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480325" y="2958596"/>
                <a:ext cx="11448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5480D45-82BA-46E4-8E88-59FB2A4A27A5}"/>
                  </a:ext>
                </a:extLst>
              </p14:cNvPr>
              <p14:cNvContentPartPr/>
              <p14:nvPr/>
            </p14:nvContentPartPr>
            <p14:xfrm>
              <a:off x="5686605" y="2639276"/>
              <a:ext cx="147960" cy="3664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5480D45-82BA-46E4-8E88-59FB2A4A27A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668965" y="2621276"/>
                <a:ext cx="18360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6B7C3C8-CF56-40C7-941D-B0A948710CDA}"/>
                  </a:ext>
                </a:extLst>
              </p14:cNvPr>
              <p14:cNvContentPartPr/>
              <p14:nvPr/>
            </p14:nvContentPartPr>
            <p14:xfrm>
              <a:off x="5926005" y="2522636"/>
              <a:ext cx="82800" cy="5925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6B7C3C8-CF56-40C7-941D-B0A948710CD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908365" y="2504996"/>
                <a:ext cx="118440" cy="6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AAD066E-2CD6-4207-A866-C44804837C4A}"/>
                  </a:ext>
                </a:extLst>
              </p14:cNvPr>
              <p14:cNvContentPartPr/>
              <p14:nvPr/>
            </p14:nvContentPartPr>
            <p14:xfrm>
              <a:off x="6265845" y="2737196"/>
              <a:ext cx="114120" cy="302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AAD066E-2CD6-4207-A866-C44804837C4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247845" y="2719556"/>
                <a:ext cx="1497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AD0C456-98EF-465F-8420-B743FB3A25D8}"/>
                  </a:ext>
                </a:extLst>
              </p14:cNvPr>
              <p14:cNvContentPartPr/>
              <p14:nvPr/>
            </p14:nvContentPartPr>
            <p14:xfrm>
              <a:off x="6297165" y="2843756"/>
              <a:ext cx="164520" cy="482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AD0C456-98EF-465F-8420-B743FB3A25D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279165" y="2826116"/>
                <a:ext cx="2001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42B76CA-C543-49CD-9DEF-5940C4E1B737}"/>
                  </a:ext>
                </a:extLst>
              </p14:cNvPr>
              <p14:cNvContentPartPr/>
              <p14:nvPr/>
            </p14:nvContentPartPr>
            <p14:xfrm>
              <a:off x="6594525" y="2356676"/>
              <a:ext cx="119160" cy="8312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42B76CA-C543-49CD-9DEF-5940C4E1B73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576525" y="2338676"/>
                <a:ext cx="15480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FE5A113-31A4-492A-8DB4-C06E98719616}"/>
                  </a:ext>
                </a:extLst>
              </p14:cNvPr>
              <p14:cNvContentPartPr/>
              <p14:nvPr/>
            </p14:nvContentPartPr>
            <p14:xfrm>
              <a:off x="6835005" y="2389796"/>
              <a:ext cx="183240" cy="3020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FE5A113-31A4-492A-8DB4-C06E9871961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817005" y="2371796"/>
                <a:ext cx="21888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A566DCF-0E19-4796-9F8B-B7DAF87BEA12}"/>
                  </a:ext>
                </a:extLst>
              </p14:cNvPr>
              <p14:cNvContentPartPr/>
              <p14:nvPr/>
            </p14:nvContentPartPr>
            <p14:xfrm>
              <a:off x="6882885" y="2518316"/>
              <a:ext cx="122400" cy="223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A566DCF-0E19-4796-9F8B-B7DAF87BEA1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864885" y="2500676"/>
                <a:ext cx="1580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A19D2BF-EC0C-4D44-8F49-BDD892B92FF9}"/>
                  </a:ext>
                </a:extLst>
              </p14:cNvPr>
              <p14:cNvContentPartPr/>
              <p14:nvPr/>
            </p14:nvContentPartPr>
            <p14:xfrm>
              <a:off x="6903045" y="2908916"/>
              <a:ext cx="43920" cy="2962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A19D2BF-EC0C-4D44-8F49-BDD892B92FF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885405" y="2891276"/>
                <a:ext cx="79560" cy="33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11EE2A1-20D5-4169-876B-A33C41DE3A64}"/>
              </a:ext>
            </a:extLst>
          </p:cNvPr>
          <p:cNvGrpSpPr/>
          <p:nvPr/>
        </p:nvGrpSpPr>
        <p:grpSpPr>
          <a:xfrm>
            <a:off x="7285365" y="2213756"/>
            <a:ext cx="1571040" cy="1095840"/>
            <a:chOff x="7285365" y="2213756"/>
            <a:chExt cx="1571040" cy="10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6ADCB7F-4503-488F-A999-8F577258F63E}"/>
                    </a:ext>
                  </a:extLst>
                </p14:cNvPr>
                <p14:cNvContentPartPr/>
                <p14:nvPr/>
              </p14:nvContentPartPr>
              <p14:xfrm>
                <a:off x="7285365" y="2285756"/>
                <a:ext cx="261000" cy="335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6ADCB7F-4503-488F-A999-8F577258F63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67365" y="2267756"/>
                  <a:ext cx="2966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B02D848-1F70-48CB-8264-3C66C24D532E}"/>
                    </a:ext>
                  </a:extLst>
                </p14:cNvPr>
                <p14:cNvContentPartPr/>
                <p14:nvPr/>
              </p14:nvContentPartPr>
              <p14:xfrm>
                <a:off x="7513245" y="2832956"/>
                <a:ext cx="42840" cy="311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B02D848-1F70-48CB-8264-3C66C24D532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495605" y="2814956"/>
                  <a:ext cx="784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BA568CE-4F21-4B44-8985-40F3A04D462C}"/>
                    </a:ext>
                  </a:extLst>
                </p14:cNvPr>
                <p14:cNvContentPartPr/>
                <p14:nvPr/>
              </p14:nvContentPartPr>
              <p14:xfrm>
                <a:off x="7761285" y="2213756"/>
                <a:ext cx="48600" cy="870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BA568CE-4F21-4B44-8985-40F3A04D462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43285" y="2195756"/>
                  <a:ext cx="84240" cy="90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5FB4ABD-F658-49E4-9D28-9BB9E0708DCF}"/>
                    </a:ext>
                  </a:extLst>
                </p14:cNvPr>
                <p14:cNvContentPartPr/>
                <p14:nvPr/>
              </p14:nvContentPartPr>
              <p14:xfrm>
                <a:off x="7949205" y="2530196"/>
                <a:ext cx="108360" cy="35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5FB4ABD-F658-49E4-9D28-9BB9E0708DC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31205" y="2512196"/>
                  <a:ext cx="144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8716374-C7E5-4E11-9E08-756E291C8690}"/>
                    </a:ext>
                  </a:extLst>
                </p14:cNvPr>
                <p14:cNvContentPartPr/>
                <p14:nvPr/>
              </p14:nvContentPartPr>
              <p14:xfrm>
                <a:off x="8002845" y="2624876"/>
                <a:ext cx="75960" cy="16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8716374-C7E5-4E11-9E08-756E291C869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84845" y="2606876"/>
                  <a:ext cx="111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08E2B1D-8974-4737-8057-EB5D91355EBE}"/>
                    </a:ext>
                  </a:extLst>
                </p14:cNvPr>
                <p14:cNvContentPartPr/>
                <p14:nvPr/>
              </p14:nvContentPartPr>
              <p14:xfrm>
                <a:off x="8297325" y="2373956"/>
                <a:ext cx="151560" cy="309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08E2B1D-8974-4737-8057-EB5D91355EB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79325" y="2355956"/>
                  <a:ext cx="1872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E62D955-7741-432C-9BC5-663E7AFCBA33}"/>
                    </a:ext>
                  </a:extLst>
                </p14:cNvPr>
                <p14:cNvContentPartPr/>
                <p14:nvPr/>
              </p14:nvContentPartPr>
              <p14:xfrm>
                <a:off x="8507205" y="2494196"/>
                <a:ext cx="56880" cy="18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E62D955-7741-432C-9BC5-663E7AFCBA3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489565" y="2476556"/>
                  <a:ext cx="92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AFCC307-9B69-4F07-9087-CD1D0E8A5FC4}"/>
                    </a:ext>
                  </a:extLst>
                </p14:cNvPr>
                <p14:cNvContentPartPr/>
                <p14:nvPr/>
              </p14:nvContentPartPr>
              <p14:xfrm>
                <a:off x="8645085" y="2341196"/>
                <a:ext cx="211320" cy="200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AFCC307-9B69-4F07-9087-CD1D0E8A5FC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627445" y="2323556"/>
                  <a:ext cx="2469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2DB0FCE-08C8-4839-B1F5-03C9656F81B3}"/>
                    </a:ext>
                  </a:extLst>
                </p14:cNvPr>
                <p14:cNvContentPartPr/>
                <p14:nvPr/>
              </p14:nvContentPartPr>
              <p14:xfrm>
                <a:off x="8198685" y="3032756"/>
                <a:ext cx="135360" cy="66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2DB0FCE-08C8-4839-B1F5-03C9656F81B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180685" y="3015116"/>
                  <a:ext cx="171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D16E3F6-91F7-4499-91A5-C29119728012}"/>
                    </a:ext>
                  </a:extLst>
                </p14:cNvPr>
                <p14:cNvContentPartPr/>
                <p14:nvPr/>
              </p14:nvContentPartPr>
              <p14:xfrm>
                <a:off x="8212005" y="3106196"/>
                <a:ext cx="143280" cy="38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D16E3F6-91F7-4499-91A5-C2911972801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194365" y="3088556"/>
                  <a:ext cx="178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21A3F86-5879-4DB1-B5DE-8880BD63112A}"/>
                    </a:ext>
                  </a:extLst>
                </p14:cNvPr>
                <p14:cNvContentPartPr/>
                <p14:nvPr/>
              </p14:nvContentPartPr>
              <p14:xfrm>
                <a:off x="8511885" y="2810636"/>
                <a:ext cx="154440" cy="372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21A3F86-5879-4DB1-B5DE-8880BD63112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494245" y="2792636"/>
                  <a:ext cx="1900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EC74EDE-2088-411C-85CC-087F8394CA75}"/>
                    </a:ext>
                  </a:extLst>
                </p14:cNvPr>
                <p14:cNvContentPartPr/>
                <p14:nvPr/>
              </p14:nvContentPartPr>
              <p14:xfrm>
                <a:off x="8498565" y="3203396"/>
                <a:ext cx="343440" cy="106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EC74EDE-2088-411C-85CC-087F8394CA7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80925" y="3185396"/>
                  <a:ext cx="37908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2DC6D42-E493-4266-A2C4-F98749D8A931}"/>
                  </a:ext>
                </a:extLst>
              </p14:cNvPr>
              <p14:cNvContentPartPr/>
              <p14:nvPr/>
            </p14:nvContentPartPr>
            <p14:xfrm>
              <a:off x="6334965" y="4531436"/>
              <a:ext cx="1608480" cy="1656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2DC6D42-E493-4266-A2C4-F98749D8A93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271965" y="4468436"/>
                <a:ext cx="1734120" cy="17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DCD5DC8-AE9C-4B04-A5CA-4E24587736E8}"/>
                  </a:ext>
                </a:extLst>
              </p14:cNvPr>
              <p14:cNvContentPartPr/>
              <p14:nvPr/>
            </p14:nvContentPartPr>
            <p14:xfrm>
              <a:off x="2927565" y="838556"/>
              <a:ext cx="973800" cy="10569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DCD5DC8-AE9C-4B04-A5CA-4E24587736E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864565" y="775916"/>
                <a:ext cx="1099440" cy="11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32E3955-2A5B-460D-AAA0-D407BD81E0EA}"/>
                  </a:ext>
                </a:extLst>
              </p14:cNvPr>
              <p14:cNvContentPartPr/>
              <p14:nvPr/>
            </p14:nvContentPartPr>
            <p14:xfrm>
              <a:off x="841365" y="2995676"/>
              <a:ext cx="504000" cy="365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32E3955-2A5B-460D-AAA0-D407BD81E0EA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23365" y="2977676"/>
                <a:ext cx="53964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6D28FAF-A0C1-424E-A7EF-F62711ED2216}"/>
                  </a:ext>
                </a:extLst>
              </p14:cNvPr>
              <p14:cNvContentPartPr/>
              <p14:nvPr/>
            </p14:nvContentPartPr>
            <p14:xfrm>
              <a:off x="137925" y="2994236"/>
              <a:ext cx="666360" cy="923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6D28FAF-A0C1-424E-A7EF-F62711ED2216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5285" y="2931596"/>
                <a:ext cx="792000" cy="10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889BD17-73A0-4FFD-BE4C-14F66080AEB2}"/>
                  </a:ext>
                </a:extLst>
              </p14:cNvPr>
              <p14:cNvContentPartPr/>
              <p14:nvPr/>
            </p14:nvContentPartPr>
            <p14:xfrm>
              <a:off x="170325" y="3412556"/>
              <a:ext cx="636480" cy="605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889BD17-73A0-4FFD-BE4C-14F66080AEB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52325" y="3394556"/>
                <a:ext cx="672120" cy="64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92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4C640B-D32F-4D3A-8DAC-C444576B2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63" r="34794"/>
          <a:stretch/>
        </p:blipFill>
        <p:spPr>
          <a:xfrm>
            <a:off x="480356" y="464530"/>
            <a:ext cx="3850724" cy="296447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259F2DE-1531-4578-85A0-0FC365E76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8" t="8121" r="7256" b="7551"/>
          <a:stretch/>
        </p:blipFill>
        <p:spPr>
          <a:xfrm>
            <a:off x="6263914" y="4446955"/>
            <a:ext cx="1763094" cy="1756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8EDF83E-3839-44E9-9C04-1181CE6C2F11}"/>
                  </a:ext>
                </a:extLst>
              </p14:cNvPr>
              <p14:cNvContentPartPr/>
              <p14:nvPr/>
            </p14:nvContentPartPr>
            <p14:xfrm>
              <a:off x="861885" y="5632676"/>
              <a:ext cx="47160" cy="435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8EDF83E-3839-44E9-9C04-1181CE6C2F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3885" y="5614676"/>
                <a:ext cx="828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2EAA09B-B6FD-4DEA-952F-792C034B078A}"/>
                  </a:ext>
                </a:extLst>
              </p14:cNvPr>
              <p14:cNvContentPartPr/>
              <p14:nvPr/>
            </p14:nvContentPartPr>
            <p14:xfrm>
              <a:off x="7174485" y="4468796"/>
              <a:ext cx="75240" cy="49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2EAA09B-B6FD-4DEA-952F-792C034B07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56845" y="4451156"/>
                <a:ext cx="1108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F4DFEA7A-FD64-44EC-812B-A33EC6D64241}"/>
                  </a:ext>
                </a:extLst>
              </p14:cNvPr>
              <p14:cNvContentPartPr/>
              <p14:nvPr/>
            </p14:nvContentPartPr>
            <p14:xfrm>
              <a:off x="814005" y="834956"/>
              <a:ext cx="3134160" cy="21618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F4DFEA7A-FD64-44EC-812B-A33EC6D6424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6005" y="816956"/>
                <a:ext cx="3169800" cy="21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FE49250-20BA-487F-AE10-ED60DC266B14}"/>
                  </a:ext>
                </a:extLst>
              </p14:cNvPr>
              <p14:cNvContentPartPr/>
              <p14:nvPr/>
            </p14:nvContentPartPr>
            <p14:xfrm>
              <a:off x="6301485" y="4910516"/>
              <a:ext cx="1713600" cy="12801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FE49250-20BA-487F-AE10-ED60DC266B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83845" y="4892876"/>
                <a:ext cx="1749240" cy="13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D1251615-100B-4EA1-9D8E-735196AE4B7B}"/>
                  </a:ext>
                </a:extLst>
              </p14:cNvPr>
              <p14:cNvContentPartPr/>
              <p14:nvPr/>
            </p14:nvContentPartPr>
            <p14:xfrm>
              <a:off x="1890045" y="2243996"/>
              <a:ext cx="16920" cy="360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D1251615-100B-4EA1-9D8E-735196AE4B7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72045" y="2226356"/>
                <a:ext cx="525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B7654AEA-DA56-4090-BFE0-B727E6B0CA1C}"/>
                  </a:ext>
                </a:extLst>
              </p14:cNvPr>
              <p14:cNvContentPartPr/>
              <p14:nvPr/>
            </p14:nvContentPartPr>
            <p14:xfrm>
              <a:off x="1858725" y="1959956"/>
              <a:ext cx="448200" cy="3081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B7654AEA-DA56-4090-BFE0-B727E6B0CA1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41085" y="1941956"/>
                <a:ext cx="4838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9559D9F-912C-489D-9E73-3D61A4A12C7F}"/>
                  </a:ext>
                </a:extLst>
              </p14:cNvPr>
              <p14:cNvContentPartPr/>
              <p14:nvPr/>
            </p14:nvContentPartPr>
            <p14:xfrm>
              <a:off x="6359085" y="4482836"/>
              <a:ext cx="878760" cy="5695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9559D9F-912C-489D-9E73-3D61A4A12C7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41445" y="4464836"/>
                <a:ext cx="91440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0C538A8-2DDF-4494-97A7-A9C2E5622B65}"/>
                  </a:ext>
                </a:extLst>
              </p14:cNvPr>
              <p14:cNvContentPartPr/>
              <p14:nvPr/>
            </p14:nvContentPartPr>
            <p14:xfrm>
              <a:off x="2369565" y="1527236"/>
              <a:ext cx="533520" cy="3639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0C538A8-2DDF-4494-97A7-A9C2E5622B6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51565" y="1509236"/>
                <a:ext cx="5691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66A274D-ACFD-4C16-8DD6-C85C0670A062}"/>
                  </a:ext>
                </a:extLst>
              </p14:cNvPr>
              <p14:cNvContentPartPr/>
              <p14:nvPr/>
            </p14:nvContentPartPr>
            <p14:xfrm>
              <a:off x="7424325" y="5621516"/>
              <a:ext cx="631440" cy="5821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66A274D-ACFD-4C16-8DD6-C85C0670A06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06325" y="5603876"/>
                <a:ext cx="667080" cy="61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D2DFCF8-6B5B-4F3E-A5B2-E359BA9253D6}"/>
              </a:ext>
            </a:extLst>
          </p:cNvPr>
          <p:cNvGrpSpPr/>
          <p:nvPr/>
        </p:nvGrpSpPr>
        <p:grpSpPr>
          <a:xfrm>
            <a:off x="6246045" y="4502636"/>
            <a:ext cx="1767240" cy="1239480"/>
            <a:chOff x="6246045" y="4502636"/>
            <a:chExt cx="1767240" cy="12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CFA1A98-C564-4B2B-86A8-BD16E74C400B}"/>
                    </a:ext>
                  </a:extLst>
                </p14:cNvPr>
                <p14:cNvContentPartPr/>
                <p14:nvPr/>
              </p14:nvContentPartPr>
              <p14:xfrm>
                <a:off x="6359085" y="4502636"/>
                <a:ext cx="1654200" cy="1171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CFA1A98-C564-4B2B-86A8-BD16E74C40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41445" y="4484636"/>
                  <a:ext cx="1689840" cy="12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50127DF-A531-4DEA-AB83-5F9BE32E8662}"/>
                    </a:ext>
                  </a:extLst>
                </p14:cNvPr>
                <p14:cNvContentPartPr/>
                <p14:nvPr/>
              </p14:nvContentPartPr>
              <p14:xfrm>
                <a:off x="6246045" y="5564996"/>
                <a:ext cx="232920" cy="177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50127DF-A531-4DEA-AB83-5F9BE32E86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28405" y="5547356"/>
                  <a:ext cx="26856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8FB510B0-C78E-4200-BA2B-361E22D7DC92}"/>
                  </a:ext>
                </a:extLst>
              </p14:cNvPr>
              <p14:cNvContentPartPr/>
              <p14:nvPr/>
            </p14:nvContentPartPr>
            <p14:xfrm>
              <a:off x="2906325" y="862316"/>
              <a:ext cx="984600" cy="666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8FB510B0-C78E-4200-BA2B-361E22D7DC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88325" y="844676"/>
                <a:ext cx="1020240" cy="70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F973F35-AB96-426A-B262-2FD1B9A5411F}"/>
              </a:ext>
            </a:extLst>
          </p:cNvPr>
          <p:cNvGrpSpPr/>
          <p:nvPr/>
        </p:nvGrpSpPr>
        <p:grpSpPr>
          <a:xfrm>
            <a:off x="217125" y="4370516"/>
            <a:ext cx="3353760" cy="2156040"/>
            <a:chOff x="217125" y="4370516"/>
            <a:chExt cx="3353760" cy="2156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245DF3D-F4C8-4005-9BB8-06586884278A}"/>
                    </a:ext>
                  </a:extLst>
                </p14:cNvPr>
                <p14:cNvContentPartPr/>
                <p14:nvPr/>
              </p14:nvContentPartPr>
              <p14:xfrm>
                <a:off x="963765" y="4370516"/>
                <a:ext cx="2607120" cy="1699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245DF3D-F4C8-4005-9BB8-0658688427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6125" y="4352516"/>
                  <a:ext cx="2642760" cy="17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8431932-A4E5-4B9B-93F0-E2A42DAFC9C4}"/>
                    </a:ext>
                  </a:extLst>
                </p14:cNvPr>
                <p14:cNvContentPartPr/>
                <p14:nvPr/>
              </p14:nvContentPartPr>
              <p14:xfrm>
                <a:off x="1879965" y="6112916"/>
                <a:ext cx="162000" cy="413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8431932-A4E5-4B9B-93F0-E2A42DAFC9C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62325" y="6094916"/>
                  <a:ext cx="1976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B92733A-27C8-4B4A-BE51-1ADFBDCEE7B5}"/>
                    </a:ext>
                  </a:extLst>
                </p14:cNvPr>
                <p14:cNvContentPartPr/>
                <p14:nvPr/>
              </p14:nvContentPartPr>
              <p14:xfrm>
                <a:off x="217125" y="4879556"/>
                <a:ext cx="706320" cy="417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B92733A-27C8-4B4A-BE51-1ADFBDCEE7B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9485" y="4861916"/>
                  <a:ext cx="741960" cy="45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92411678-E5AE-4890-B6F3-A746C4CCE456}"/>
                  </a:ext>
                </a:extLst>
              </p14:cNvPr>
              <p14:cNvContentPartPr/>
              <p14:nvPr/>
            </p14:nvContentPartPr>
            <p14:xfrm>
              <a:off x="3403125" y="5484356"/>
              <a:ext cx="56880" cy="5421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92411678-E5AE-4890-B6F3-A746C4CCE45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85485" y="5466716"/>
                <a:ext cx="925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9BF73407-628A-4219-9CE6-703BA052BD07}"/>
                  </a:ext>
                </a:extLst>
              </p14:cNvPr>
              <p14:cNvContentPartPr/>
              <p14:nvPr/>
            </p14:nvContentPartPr>
            <p14:xfrm>
              <a:off x="3479445" y="4473476"/>
              <a:ext cx="94680" cy="4392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9BF73407-628A-4219-9CE6-703BA052BD0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61805" y="4455836"/>
                <a:ext cx="13032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BB4C8C48-DC25-430F-9882-ED887FF07954}"/>
                  </a:ext>
                </a:extLst>
              </p14:cNvPr>
              <p14:cNvContentPartPr/>
              <p14:nvPr/>
            </p14:nvContentPartPr>
            <p14:xfrm>
              <a:off x="3443445" y="4946876"/>
              <a:ext cx="84960" cy="1839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BB4C8C48-DC25-430F-9882-ED887FF0795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25445" y="4929236"/>
                <a:ext cx="1206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BC703824-D990-4E87-840E-059A1BEFB155}"/>
                  </a:ext>
                </a:extLst>
              </p14:cNvPr>
              <p14:cNvContentPartPr/>
              <p14:nvPr/>
            </p14:nvContentPartPr>
            <p14:xfrm>
              <a:off x="3414645" y="5186996"/>
              <a:ext cx="93240" cy="2620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BC703824-D990-4E87-840E-059A1BEFB15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96645" y="5168996"/>
                <a:ext cx="12888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9E24AA-DC70-4AAD-8072-8BB8F273AF53}"/>
                  </a:ext>
                </a:extLst>
              </p14:cNvPr>
              <p14:cNvContentPartPr/>
              <p14:nvPr/>
            </p14:nvContentPartPr>
            <p14:xfrm>
              <a:off x="2931885" y="1298636"/>
              <a:ext cx="997200" cy="621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9E24AA-DC70-4AAD-8072-8BB8F273AF5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14245" y="1280996"/>
                <a:ext cx="1032840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ED3B1C-DABA-4341-8245-97E93312CDC3}"/>
                  </a:ext>
                </a:extLst>
              </p14:cNvPr>
              <p14:cNvContentPartPr/>
              <p14:nvPr/>
            </p14:nvContentPartPr>
            <p14:xfrm>
              <a:off x="3966525" y="893276"/>
              <a:ext cx="370800" cy="387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ED3B1C-DABA-4341-8245-97E93312CDC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48525" y="875276"/>
                <a:ext cx="40644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94DAFB-DC8C-430F-B487-455B82AB8406}"/>
                  </a:ext>
                </a:extLst>
              </p14:cNvPr>
              <p14:cNvContentPartPr/>
              <p14:nvPr/>
            </p14:nvContentPartPr>
            <p14:xfrm>
              <a:off x="1360125" y="2616596"/>
              <a:ext cx="494280" cy="324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94DAFB-DC8C-430F-B487-455B82AB840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42125" y="2598956"/>
                <a:ext cx="52992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A7DE6D-6E2F-4082-8E2E-B8D0F7C2D534}"/>
                  </a:ext>
                </a:extLst>
              </p14:cNvPr>
              <p14:cNvContentPartPr/>
              <p14:nvPr/>
            </p14:nvContentPartPr>
            <p14:xfrm>
              <a:off x="1899765" y="1926116"/>
              <a:ext cx="960480" cy="692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A7DE6D-6E2F-4082-8E2E-B8D0F7C2D53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882125" y="1908476"/>
                <a:ext cx="996120" cy="7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EF06F8C-CBA9-4E39-94BD-257777A308A0}"/>
                  </a:ext>
                </a:extLst>
              </p14:cNvPr>
              <p14:cNvContentPartPr/>
              <p14:nvPr/>
            </p14:nvContentPartPr>
            <p14:xfrm>
              <a:off x="6578325" y="5114276"/>
              <a:ext cx="1361880" cy="1067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EF06F8C-CBA9-4E39-94BD-257777A308A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524325" y="5006276"/>
                <a:ext cx="1469520" cy="12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0D80353-65CC-4E32-97CF-E242D9E660D0}"/>
                  </a:ext>
                </a:extLst>
              </p14:cNvPr>
              <p14:cNvContentPartPr/>
              <p14:nvPr/>
            </p14:nvContentPartPr>
            <p14:xfrm>
              <a:off x="1896165" y="1948796"/>
              <a:ext cx="783360" cy="48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0D80353-65CC-4E32-97CF-E242D9E660D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842525" y="1840796"/>
                <a:ext cx="89100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C0CC41E-346E-4C88-A00B-8AD42BBF08FD}"/>
                  </a:ext>
                </a:extLst>
              </p14:cNvPr>
              <p14:cNvContentPartPr/>
              <p14:nvPr/>
            </p14:nvContentPartPr>
            <p14:xfrm>
              <a:off x="6327405" y="4464836"/>
              <a:ext cx="1410840" cy="1072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C0CC41E-346E-4C88-A00B-8AD42BBF08F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73765" y="4357196"/>
                <a:ext cx="1518480" cy="128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E754BA22-9FD4-4204-B153-D3A7E626DE55}"/>
              </a:ext>
            </a:extLst>
          </p:cNvPr>
          <p:cNvGrpSpPr/>
          <p:nvPr/>
        </p:nvGrpSpPr>
        <p:grpSpPr>
          <a:xfrm>
            <a:off x="6371685" y="6033356"/>
            <a:ext cx="1009080" cy="400680"/>
            <a:chOff x="6371685" y="6033356"/>
            <a:chExt cx="100908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D90C9A6-5D2C-4A8D-8416-B814ABA3718F}"/>
                    </a:ext>
                  </a:extLst>
                </p14:cNvPr>
                <p14:cNvContentPartPr/>
                <p14:nvPr/>
              </p14:nvContentPartPr>
              <p14:xfrm>
                <a:off x="6371685" y="6191756"/>
                <a:ext cx="607320" cy="34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D90C9A6-5D2C-4A8D-8416-B814ABA3718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54045" y="6173756"/>
                  <a:ext cx="642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B9107FD-355C-4D68-91B6-B68CAE4AEC7D}"/>
                    </a:ext>
                  </a:extLst>
                </p14:cNvPr>
                <p14:cNvContentPartPr/>
                <p14:nvPr/>
              </p14:nvContentPartPr>
              <p14:xfrm>
                <a:off x="6462405" y="6174836"/>
                <a:ext cx="918360" cy="71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B9107FD-355C-4D68-91B6-B68CAE4AEC7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44405" y="6156836"/>
                  <a:ext cx="954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59413DB-017B-486A-9597-FA8951A47468}"/>
                    </a:ext>
                  </a:extLst>
                </p14:cNvPr>
                <p14:cNvContentPartPr/>
                <p14:nvPr/>
              </p14:nvContentPartPr>
              <p14:xfrm>
                <a:off x="6856245" y="6033356"/>
                <a:ext cx="224640" cy="400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59413DB-017B-486A-9597-FA8951A4746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38245" y="6015716"/>
                  <a:ext cx="260280" cy="43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E27941-08B9-47B4-B0B8-DC8F48E0288D}"/>
              </a:ext>
            </a:extLst>
          </p:cNvPr>
          <p:cNvGrpSpPr/>
          <p:nvPr/>
        </p:nvGrpSpPr>
        <p:grpSpPr>
          <a:xfrm>
            <a:off x="856845" y="2820356"/>
            <a:ext cx="443160" cy="304920"/>
            <a:chOff x="856845" y="2820356"/>
            <a:chExt cx="44316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192721C-ED8D-4CEB-9CCE-5F64681682EA}"/>
                    </a:ext>
                  </a:extLst>
                </p14:cNvPr>
                <p14:cNvContentPartPr/>
                <p14:nvPr/>
              </p14:nvContentPartPr>
              <p14:xfrm>
                <a:off x="856845" y="2904596"/>
                <a:ext cx="443160" cy="102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192721C-ED8D-4CEB-9CCE-5F64681682E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38845" y="2886956"/>
                  <a:ext cx="478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5896DBC-8CD2-417A-B4FC-EDE219901D1D}"/>
                    </a:ext>
                  </a:extLst>
                </p14:cNvPr>
                <p14:cNvContentPartPr/>
                <p14:nvPr/>
              </p14:nvContentPartPr>
              <p14:xfrm>
                <a:off x="1044045" y="2820356"/>
                <a:ext cx="198720" cy="304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5896DBC-8CD2-417A-B4FC-EDE219901D1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26405" y="2802356"/>
                  <a:ext cx="234360" cy="34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A9670DC-E05D-4729-91F2-D94A16481FA3}"/>
              </a:ext>
            </a:extLst>
          </p:cNvPr>
          <p:cNvGrpSpPr/>
          <p:nvPr/>
        </p:nvGrpSpPr>
        <p:grpSpPr>
          <a:xfrm>
            <a:off x="6259365" y="4268996"/>
            <a:ext cx="866880" cy="354240"/>
            <a:chOff x="6259365" y="4268996"/>
            <a:chExt cx="86688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F63E61A-2F22-470D-85E3-743FAAFAA776}"/>
                    </a:ext>
                  </a:extLst>
                </p14:cNvPr>
                <p14:cNvContentPartPr/>
                <p14:nvPr/>
              </p14:nvContentPartPr>
              <p14:xfrm>
                <a:off x="6259365" y="4437116"/>
                <a:ext cx="866880" cy="92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F63E61A-2F22-470D-85E3-743FAAFAA77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41725" y="4419116"/>
                  <a:ext cx="902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A9AA6AF-C807-40CA-A8DB-4242A1C12372}"/>
                    </a:ext>
                  </a:extLst>
                </p14:cNvPr>
                <p14:cNvContentPartPr/>
                <p14:nvPr/>
              </p14:nvContentPartPr>
              <p14:xfrm>
                <a:off x="6526845" y="4268996"/>
                <a:ext cx="284040" cy="354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A9AA6AF-C807-40CA-A8DB-4242A1C1237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09205" y="4250996"/>
                  <a:ext cx="319680" cy="38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3003235-353D-4D51-B3AF-575C54170F53}"/>
              </a:ext>
            </a:extLst>
          </p:cNvPr>
          <p:cNvGrpSpPr/>
          <p:nvPr/>
        </p:nvGrpSpPr>
        <p:grpSpPr>
          <a:xfrm>
            <a:off x="3920085" y="722996"/>
            <a:ext cx="460080" cy="262440"/>
            <a:chOff x="3920085" y="722996"/>
            <a:chExt cx="46008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18F7E7B-76B1-4E46-8F72-7169BFA70A52}"/>
                    </a:ext>
                  </a:extLst>
                </p14:cNvPr>
                <p14:cNvContentPartPr/>
                <p14:nvPr/>
              </p14:nvContentPartPr>
              <p14:xfrm>
                <a:off x="3920085" y="814436"/>
                <a:ext cx="460080" cy="60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18F7E7B-76B1-4E46-8F72-7169BFA70A5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02445" y="796796"/>
                  <a:ext cx="495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C907299-23C2-4069-B09D-95788951ECD1}"/>
                    </a:ext>
                  </a:extLst>
                </p14:cNvPr>
                <p14:cNvContentPartPr/>
                <p14:nvPr/>
              </p14:nvContentPartPr>
              <p14:xfrm>
                <a:off x="4013685" y="722996"/>
                <a:ext cx="192240" cy="262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C907299-23C2-4069-B09D-95788951ECD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96045" y="704996"/>
                  <a:ext cx="227880" cy="29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905E5EF-E1CF-4888-AE1D-8150ABE3E512}"/>
                  </a:ext>
                </a:extLst>
              </p14:cNvPr>
              <p14:cNvContentPartPr/>
              <p14:nvPr/>
            </p14:nvContentPartPr>
            <p14:xfrm>
              <a:off x="1155285" y="2373956"/>
              <a:ext cx="781200" cy="493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905E5EF-E1CF-4888-AE1D-8150ABE3E51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01285" y="2265956"/>
                <a:ext cx="88884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2DC6D42-E493-4266-A2C4-F98749D8A931}"/>
                  </a:ext>
                </a:extLst>
              </p14:cNvPr>
              <p14:cNvContentPartPr/>
              <p14:nvPr/>
            </p14:nvContentPartPr>
            <p14:xfrm>
              <a:off x="6334965" y="4531436"/>
              <a:ext cx="1608480" cy="1656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2DC6D42-E493-4266-A2C4-F98749D8A93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271965" y="4468436"/>
                <a:ext cx="1734120" cy="17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DCD5DC8-AE9C-4B04-A5CA-4E24587736E8}"/>
                  </a:ext>
                </a:extLst>
              </p14:cNvPr>
              <p14:cNvContentPartPr/>
              <p14:nvPr/>
            </p14:nvContentPartPr>
            <p14:xfrm>
              <a:off x="2927565" y="838556"/>
              <a:ext cx="973800" cy="10569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DCD5DC8-AE9C-4B04-A5CA-4E24587736E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864565" y="775916"/>
                <a:ext cx="1099440" cy="11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32E3955-2A5B-460D-AAA0-D407BD81E0EA}"/>
                  </a:ext>
                </a:extLst>
              </p14:cNvPr>
              <p14:cNvContentPartPr/>
              <p14:nvPr/>
            </p14:nvContentPartPr>
            <p14:xfrm>
              <a:off x="841365" y="2995676"/>
              <a:ext cx="504000" cy="365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32E3955-2A5B-460D-AAA0-D407BD81E0E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23365" y="2977676"/>
                <a:ext cx="53964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6D28FAF-A0C1-424E-A7EF-F62711ED2216}"/>
                  </a:ext>
                </a:extLst>
              </p14:cNvPr>
              <p14:cNvContentPartPr/>
              <p14:nvPr/>
            </p14:nvContentPartPr>
            <p14:xfrm>
              <a:off x="137925" y="2994236"/>
              <a:ext cx="666360" cy="923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6D28FAF-A0C1-424E-A7EF-F62711ED221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5285" y="2931596"/>
                <a:ext cx="792000" cy="10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889BD17-73A0-4FFD-BE4C-14F66080AEB2}"/>
                  </a:ext>
                </a:extLst>
              </p14:cNvPr>
              <p14:cNvContentPartPr/>
              <p14:nvPr/>
            </p14:nvContentPartPr>
            <p14:xfrm>
              <a:off x="170325" y="3412556"/>
              <a:ext cx="636480" cy="605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889BD17-73A0-4FFD-BE4C-14F66080AEB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52325" y="3394556"/>
                <a:ext cx="67212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6D351AA-D31B-414E-85BC-2D7B6B0F4E52}"/>
                  </a:ext>
                </a:extLst>
              </p14:cNvPr>
              <p14:cNvContentPartPr/>
              <p14:nvPr/>
            </p14:nvContentPartPr>
            <p14:xfrm>
              <a:off x="5846445" y="1630831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6D351AA-D31B-414E-85BC-2D7B6B0F4E5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828805" y="161319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A633E0D-BB67-481C-8CA9-1BB88FC510D1}"/>
                  </a:ext>
                </a:extLst>
              </p14:cNvPr>
              <p14:cNvContentPartPr/>
              <p14:nvPr/>
            </p14:nvContentPartPr>
            <p14:xfrm>
              <a:off x="5605965" y="409351"/>
              <a:ext cx="615960" cy="1317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A633E0D-BB67-481C-8CA9-1BB88FC510D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88325" y="391351"/>
                <a:ext cx="651600" cy="13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D5C5DC3-ED82-45E6-80E9-38F97A657993}"/>
                  </a:ext>
                </a:extLst>
              </p14:cNvPr>
              <p14:cNvContentPartPr/>
              <p14:nvPr/>
            </p14:nvContentPartPr>
            <p14:xfrm>
              <a:off x="7701165" y="347791"/>
              <a:ext cx="709560" cy="1148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D5C5DC3-ED82-45E6-80E9-38F97A65799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683165" y="330151"/>
                <a:ext cx="745200" cy="11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C454DC2-D2CE-4144-AF01-A4F2BC56023F}"/>
                  </a:ext>
                </a:extLst>
              </p14:cNvPr>
              <p14:cNvContentPartPr/>
              <p14:nvPr/>
            </p14:nvContentPartPr>
            <p14:xfrm>
              <a:off x="5752485" y="1544431"/>
              <a:ext cx="2261520" cy="216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C454DC2-D2CE-4144-AF01-A4F2BC56023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734845" y="1526431"/>
                <a:ext cx="22971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8B4E671-3875-462D-B14E-12DDD382716E}"/>
                  </a:ext>
                </a:extLst>
              </p14:cNvPr>
              <p14:cNvContentPartPr/>
              <p14:nvPr/>
            </p14:nvContentPartPr>
            <p14:xfrm>
              <a:off x="6007725" y="329791"/>
              <a:ext cx="2030400" cy="131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8B4E671-3875-462D-B14E-12DDD382716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990085" y="311791"/>
                <a:ext cx="206604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AD356CC5-3E3A-4451-98B9-041AB25A7833}"/>
              </a:ext>
            </a:extLst>
          </p:cNvPr>
          <p:cNvGrpSpPr/>
          <p:nvPr/>
        </p:nvGrpSpPr>
        <p:grpSpPr>
          <a:xfrm>
            <a:off x="5940045" y="331591"/>
            <a:ext cx="2085120" cy="1399320"/>
            <a:chOff x="5940045" y="1043396"/>
            <a:chExt cx="2085120" cy="13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770D07C-7DF0-46EF-8FB4-A33EC819264D}"/>
                    </a:ext>
                  </a:extLst>
                </p14:cNvPr>
                <p14:cNvContentPartPr/>
                <p14:nvPr/>
              </p14:nvContentPartPr>
              <p14:xfrm>
                <a:off x="7010325" y="1043396"/>
                <a:ext cx="1014840" cy="1393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770D07C-7DF0-46EF-8FB4-A33EC819264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47325" y="980396"/>
                  <a:ext cx="1140480" cy="15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76F5F3F-E383-4533-B151-3EE27335D625}"/>
                    </a:ext>
                  </a:extLst>
                </p14:cNvPr>
                <p14:cNvContentPartPr/>
                <p14:nvPr/>
              </p14:nvContentPartPr>
              <p14:xfrm>
                <a:off x="6892605" y="2420036"/>
                <a:ext cx="66600" cy="22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76F5F3F-E383-4533-B151-3EE27335D62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829965" y="2357036"/>
                  <a:ext cx="192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9347A01-684C-4683-B6ED-461F9C5EE0B3}"/>
                    </a:ext>
                  </a:extLst>
                </p14:cNvPr>
                <p14:cNvContentPartPr/>
                <p14:nvPr/>
              </p14:nvContentPartPr>
              <p14:xfrm>
                <a:off x="6772005" y="2266676"/>
                <a:ext cx="33120" cy="62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9347A01-684C-4683-B6ED-461F9C5EE0B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09365" y="2203676"/>
                  <a:ext cx="158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DDB74D2-5B51-477A-AA61-F18F6FE6F8AC}"/>
                    </a:ext>
                  </a:extLst>
                </p14:cNvPr>
                <p14:cNvContentPartPr/>
                <p14:nvPr/>
              </p14:nvContentPartPr>
              <p14:xfrm>
                <a:off x="6655005" y="2105036"/>
                <a:ext cx="46080" cy="19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DDB74D2-5B51-477A-AA61-F18F6FE6F8A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92365" y="2042396"/>
                  <a:ext cx="171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CD3A323-D718-4DF4-89EA-EB1D790024C0}"/>
                    </a:ext>
                  </a:extLst>
                </p14:cNvPr>
                <p14:cNvContentPartPr/>
                <p14:nvPr/>
              </p14:nvContentPartPr>
              <p14:xfrm>
                <a:off x="6449085" y="1777796"/>
                <a:ext cx="111240" cy="163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CD3A323-D718-4DF4-89EA-EB1D790024C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86445" y="1714796"/>
                  <a:ext cx="2368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AC3E98B-1FFE-42AB-B5A1-37AEE9C17A69}"/>
                    </a:ext>
                  </a:extLst>
                </p14:cNvPr>
                <p14:cNvContentPartPr/>
                <p14:nvPr/>
              </p14:nvContentPartPr>
              <p14:xfrm>
                <a:off x="6187365" y="1341836"/>
                <a:ext cx="212400" cy="316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AC3E98B-1FFE-42AB-B5A1-37AEE9C17A6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124365" y="1278836"/>
                  <a:ext cx="33804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CE6FC46-F2C3-4335-B190-A408B7787EBE}"/>
                    </a:ext>
                  </a:extLst>
                </p14:cNvPr>
                <p14:cNvContentPartPr/>
                <p14:nvPr/>
              </p14:nvContentPartPr>
              <p14:xfrm>
                <a:off x="6007365" y="1160036"/>
                <a:ext cx="85680" cy="82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CE6FC46-F2C3-4335-B190-A408B7787EB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44725" y="1097036"/>
                  <a:ext cx="2113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781A478-BD45-4BA6-A782-570921B32201}"/>
                    </a:ext>
                  </a:extLst>
                </p14:cNvPr>
                <p14:cNvContentPartPr/>
                <p14:nvPr/>
              </p14:nvContentPartPr>
              <p14:xfrm>
                <a:off x="5940045" y="1125836"/>
                <a:ext cx="28440" cy="13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781A478-BD45-4BA6-A782-570921B3220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77045" y="1063196"/>
                  <a:ext cx="15408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D5BB953-F997-4E47-8342-564EDDD1CD84}"/>
              </a:ext>
            </a:extLst>
          </p:cNvPr>
          <p:cNvGrpSpPr/>
          <p:nvPr/>
        </p:nvGrpSpPr>
        <p:grpSpPr>
          <a:xfrm>
            <a:off x="6096285" y="200911"/>
            <a:ext cx="1776600" cy="429480"/>
            <a:chOff x="6096285" y="912716"/>
            <a:chExt cx="177660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6FB1986-502D-4E79-B74C-7EC7424D2395}"/>
                    </a:ext>
                  </a:extLst>
                </p14:cNvPr>
                <p14:cNvContentPartPr/>
                <p14:nvPr/>
              </p14:nvContentPartPr>
              <p14:xfrm>
                <a:off x="6096285" y="1085516"/>
                <a:ext cx="1776600" cy="108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6FB1986-502D-4E79-B74C-7EC7424D239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78285" y="1067876"/>
                  <a:ext cx="1812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71BD564-D55A-43C0-BE7C-E3DEC13A0D42}"/>
                    </a:ext>
                  </a:extLst>
                </p14:cNvPr>
                <p14:cNvContentPartPr/>
                <p14:nvPr/>
              </p14:nvContentPartPr>
              <p14:xfrm>
                <a:off x="6800805" y="912716"/>
                <a:ext cx="429480" cy="429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71BD564-D55A-43C0-BE7C-E3DEC13A0D4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83165" y="895076"/>
                  <a:ext cx="465120" cy="46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DFFE5F7-F5E6-422B-93BF-EA4EBEA6142D}"/>
                  </a:ext>
                </a:extLst>
              </p14:cNvPr>
              <p14:cNvContentPartPr/>
              <p14:nvPr/>
            </p14:nvContentPartPr>
            <p14:xfrm>
              <a:off x="7710885" y="381271"/>
              <a:ext cx="244080" cy="606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DFFE5F7-F5E6-422B-93BF-EA4EBEA6142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693245" y="363631"/>
                <a:ext cx="279720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53C9855-B78C-4D0C-9DC4-969CDF50F8FB}"/>
                  </a:ext>
                </a:extLst>
              </p14:cNvPr>
              <p14:cNvContentPartPr/>
              <p14:nvPr/>
            </p14:nvContentPartPr>
            <p14:xfrm>
              <a:off x="8299125" y="1227271"/>
              <a:ext cx="6120" cy="32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53C9855-B78C-4D0C-9DC4-969CDF50F8F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281125" y="1209631"/>
                <a:ext cx="417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4CBB076-4D8A-4F4E-A055-AC72416E5FFF}"/>
                  </a:ext>
                </a:extLst>
              </p14:cNvPr>
              <p14:cNvContentPartPr/>
              <p14:nvPr/>
            </p14:nvContentPartPr>
            <p14:xfrm>
              <a:off x="8250525" y="977071"/>
              <a:ext cx="191160" cy="289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4CBB076-4D8A-4F4E-A055-AC72416E5FF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232525" y="959431"/>
                <a:ext cx="2268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05AC479-0E3E-4E57-9A23-FDACFEE6A488}"/>
                  </a:ext>
                </a:extLst>
              </p14:cNvPr>
              <p14:cNvContentPartPr/>
              <p14:nvPr/>
            </p14:nvContentPartPr>
            <p14:xfrm>
              <a:off x="8064765" y="363271"/>
              <a:ext cx="402480" cy="577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05AC479-0E3E-4E57-9A23-FDACFEE6A48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046765" y="345271"/>
                <a:ext cx="43812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65C0A70-411D-4271-AA3E-838766DE312F}"/>
                  </a:ext>
                </a:extLst>
              </p14:cNvPr>
              <p14:cNvContentPartPr/>
              <p14:nvPr/>
            </p14:nvContentPartPr>
            <p14:xfrm>
              <a:off x="5703165" y="447871"/>
              <a:ext cx="195480" cy="3200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65C0A70-411D-4271-AA3E-838766DE312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685165" y="429871"/>
                <a:ext cx="2311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B3CF816-826C-4EAD-8B0F-111C89930EAC}"/>
                  </a:ext>
                </a:extLst>
              </p14:cNvPr>
              <p14:cNvContentPartPr/>
              <p14:nvPr/>
            </p14:nvContentPartPr>
            <p14:xfrm>
              <a:off x="5569605" y="834511"/>
              <a:ext cx="200160" cy="8107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B3CF816-826C-4EAD-8B0F-111C89930EA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551605" y="816871"/>
                <a:ext cx="235800" cy="84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2779D477-9F3B-4DB7-8B8C-FFA51F95E925}"/>
                  </a:ext>
                </a:extLst>
              </p14:cNvPr>
              <p14:cNvContentPartPr/>
              <p14:nvPr/>
            </p14:nvContentPartPr>
            <p14:xfrm>
              <a:off x="5707485" y="965551"/>
              <a:ext cx="519120" cy="7984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2779D477-9F3B-4DB7-8B8C-FFA51F95E92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689845" y="947551"/>
                <a:ext cx="554760" cy="83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7D70733-C1D2-4252-A581-88313FACA7F1}"/>
              </a:ext>
            </a:extLst>
          </p:cNvPr>
          <p:cNvGrpSpPr/>
          <p:nvPr/>
        </p:nvGrpSpPr>
        <p:grpSpPr>
          <a:xfrm>
            <a:off x="3928365" y="4232636"/>
            <a:ext cx="1914120" cy="571680"/>
            <a:chOff x="3928365" y="4232636"/>
            <a:chExt cx="1914120" cy="57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64A6292-B60D-4E70-A289-C7397639B8BC}"/>
                    </a:ext>
                  </a:extLst>
                </p14:cNvPr>
                <p14:cNvContentPartPr/>
                <p14:nvPr/>
              </p14:nvContentPartPr>
              <p14:xfrm>
                <a:off x="3928365" y="4474196"/>
                <a:ext cx="207720" cy="330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64A6292-B60D-4E70-A289-C7397639B8B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910365" y="4456196"/>
                  <a:ext cx="2433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FFC77CD-81C4-46D3-963D-8146AA990ACA}"/>
                    </a:ext>
                  </a:extLst>
                </p14:cNvPr>
                <p14:cNvContentPartPr/>
                <p14:nvPr/>
              </p14:nvContentPartPr>
              <p14:xfrm>
                <a:off x="4221045" y="4328756"/>
                <a:ext cx="167040" cy="356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FFC77CD-81C4-46D3-963D-8146AA990AC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203045" y="4311116"/>
                  <a:ext cx="2026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F735C0F-4872-42B5-B680-1E0C3E841732}"/>
                    </a:ext>
                  </a:extLst>
                </p14:cNvPr>
                <p14:cNvContentPartPr/>
                <p14:nvPr/>
              </p14:nvContentPartPr>
              <p14:xfrm>
                <a:off x="4528125" y="4520636"/>
                <a:ext cx="375840" cy="40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F735C0F-4872-42B5-B680-1E0C3E84173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510485" y="4502996"/>
                  <a:ext cx="411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9CE1E48-CA08-4A22-85E6-C70877F36115}"/>
                    </a:ext>
                  </a:extLst>
                </p14:cNvPr>
                <p14:cNvContentPartPr/>
                <p14:nvPr/>
              </p14:nvContentPartPr>
              <p14:xfrm>
                <a:off x="4822245" y="4406156"/>
                <a:ext cx="249120" cy="273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9CE1E48-CA08-4A22-85E6-C70877F3611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04605" y="4388156"/>
                  <a:ext cx="2847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E06685B-3EF8-4FAC-9DAA-795E0F61C265}"/>
                    </a:ext>
                  </a:extLst>
                </p14:cNvPr>
                <p14:cNvContentPartPr/>
                <p14:nvPr/>
              </p14:nvContentPartPr>
              <p14:xfrm>
                <a:off x="5215725" y="4333796"/>
                <a:ext cx="267840" cy="342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E06685B-3EF8-4FAC-9DAA-795E0F61C26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198085" y="4316156"/>
                  <a:ext cx="3034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9CB9FC0-0E4B-4A1B-BABE-EF7F3BA102FD}"/>
                    </a:ext>
                  </a:extLst>
                </p14:cNvPr>
                <p14:cNvContentPartPr/>
                <p14:nvPr/>
              </p14:nvContentPartPr>
              <p14:xfrm>
                <a:off x="5600565" y="4232636"/>
                <a:ext cx="241920" cy="324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9CB9FC0-0E4B-4A1B-BABE-EF7F3BA102F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82565" y="4214636"/>
                  <a:ext cx="277560" cy="36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7B4BB1E-295B-49A0-A087-3102371E8278}"/>
              </a:ext>
            </a:extLst>
          </p:cNvPr>
          <p:cNvGrpSpPr/>
          <p:nvPr/>
        </p:nvGrpSpPr>
        <p:grpSpPr>
          <a:xfrm>
            <a:off x="3925485" y="4948676"/>
            <a:ext cx="2157120" cy="1259280"/>
            <a:chOff x="3925485" y="4948676"/>
            <a:chExt cx="2157120" cy="12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514C084-94A0-4D72-891C-40B10D687E36}"/>
                    </a:ext>
                  </a:extLst>
                </p14:cNvPr>
                <p14:cNvContentPartPr/>
                <p14:nvPr/>
              </p14:nvContentPartPr>
              <p14:xfrm>
                <a:off x="4029885" y="5012756"/>
                <a:ext cx="1685520" cy="126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514C084-94A0-4D72-891C-40B10D687E3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11885" y="4995116"/>
                  <a:ext cx="1721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4918D44-C201-4472-8963-15F2F2CA1F9C}"/>
                    </a:ext>
                  </a:extLst>
                </p14:cNvPr>
                <p14:cNvContentPartPr/>
                <p14:nvPr/>
              </p14:nvContentPartPr>
              <p14:xfrm>
                <a:off x="5571045" y="4948676"/>
                <a:ext cx="258120" cy="273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4918D44-C201-4472-8963-15F2F2CA1F9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553045" y="4931036"/>
                  <a:ext cx="2937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55D3616-6096-4BD4-ADC7-B7E5874AA640}"/>
                    </a:ext>
                  </a:extLst>
                </p14:cNvPr>
                <p14:cNvContentPartPr/>
                <p14:nvPr/>
              </p14:nvContentPartPr>
              <p14:xfrm>
                <a:off x="3925485" y="5377796"/>
                <a:ext cx="453960" cy="231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55D3616-6096-4BD4-ADC7-B7E5874AA64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907845" y="5359796"/>
                  <a:ext cx="4896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0133878-389A-4232-A676-DC824D558555}"/>
                    </a:ext>
                  </a:extLst>
                </p14:cNvPr>
                <p14:cNvContentPartPr/>
                <p14:nvPr/>
              </p14:nvContentPartPr>
              <p14:xfrm>
                <a:off x="4477365" y="5402276"/>
                <a:ext cx="157320" cy="18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0133878-389A-4232-A676-DC824D55855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59725" y="5384636"/>
                  <a:ext cx="192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D850749-6D19-4EC3-92F9-5EC573221D98}"/>
                    </a:ext>
                  </a:extLst>
                </p14:cNvPr>
                <p14:cNvContentPartPr/>
                <p14:nvPr/>
              </p14:nvContentPartPr>
              <p14:xfrm>
                <a:off x="4612365" y="5339636"/>
                <a:ext cx="114480" cy="138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D850749-6D19-4EC3-92F9-5EC573221D9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94725" y="5321996"/>
                  <a:ext cx="150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F5324D8-341D-4392-9A68-FEFC8E11AD0E}"/>
                    </a:ext>
                  </a:extLst>
                </p14:cNvPr>
                <p14:cNvContentPartPr/>
                <p14:nvPr/>
              </p14:nvContentPartPr>
              <p14:xfrm>
                <a:off x="4838445" y="5165396"/>
                <a:ext cx="146880" cy="313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F5324D8-341D-4392-9A68-FEFC8E11AD0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820805" y="5147756"/>
                  <a:ext cx="1825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0C9CC04-3B35-4CC1-B54F-4ED5F25ED144}"/>
                    </a:ext>
                  </a:extLst>
                </p14:cNvPr>
                <p14:cNvContentPartPr/>
                <p14:nvPr/>
              </p14:nvContentPartPr>
              <p14:xfrm>
                <a:off x="5052285" y="5275196"/>
                <a:ext cx="241560" cy="195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0C9CC04-3B35-4CC1-B54F-4ED5F25ED14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034645" y="5257196"/>
                  <a:ext cx="2772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D355A42-A581-4A66-86FF-D620A5A888F0}"/>
                    </a:ext>
                  </a:extLst>
                </p14:cNvPr>
                <p14:cNvContentPartPr/>
                <p14:nvPr/>
              </p14:nvContentPartPr>
              <p14:xfrm>
                <a:off x="5456205" y="5321276"/>
                <a:ext cx="8280" cy="124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D355A42-A581-4A66-86FF-D620A5A888F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438565" y="5303276"/>
                  <a:ext cx="43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CA90EF1-EAAD-41DD-AFB9-8B79909FB7A0}"/>
                    </a:ext>
                  </a:extLst>
                </p14:cNvPr>
                <p14:cNvContentPartPr/>
                <p14:nvPr/>
              </p14:nvContentPartPr>
              <p14:xfrm>
                <a:off x="5402565" y="5356556"/>
                <a:ext cx="146160" cy="39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CA90EF1-EAAD-41DD-AFB9-8B79909FB7A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384565" y="5338556"/>
                  <a:ext cx="181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8064C29-036F-4176-B415-17E3689F92C0}"/>
                    </a:ext>
                  </a:extLst>
                </p14:cNvPr>
                <p14:cNvContentPartPr/>
                <p14:nvPr/>
              </p14:nvContentPartPr>
              <p14:xfrm>
                <a:off x="5652405" y="5257196"/>
                <a:ext cx="189360" cy="291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8064C29-036F-4176-B415-17E3689F92C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634405" y="5239556"/>
                  <a:ext cx="2250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800679D-FB33-4A42-91ED-0CDE1654B2A0}"/>
                    </a:ext>
                  </a:extLst>
                </p14:cNvPr>
                <p14:cNvContentPartPr/>
                <p14:nvPr/>
              </p14:nvContentPartPr>
              <p14:xfrm>
                <a:off x="5929605" y="5183396"/>
                <a:ext cx="153000" cy="402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800679D-FB33-4A42-91ED-0CDE1654B2A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911605" y="5165756"/>
                  <a:ext cx="1886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4A15674-4589-4C85-B78C-3756B0C8C3D0}"/>
                    </a:ext>
                  </a:extLst>
                </p14:cNvPr>
                <p14:cNvContentPartPr/>
                <p14:nvPr/>
              </p14:nvContentPartPr>
              <p14:xfrm>
                <a:off x="4163085" y="5797556"/>
                <a:ext cx="164520" cy="410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4A15674-4589-4C85-B78C-3756B0C8C3D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45445" y="5779556"/>
                  <a:ext cx="20016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E7BA1A1-8A58-4812-8E8E-5F74CF3F3DB3}"/>
                    </a:ext>
                  </a:extLst>
                </p14:cNvPr>
                <p14:cNvContentPartPr/>
                <p14:nvPr/>
              </p14:nvContentPartPr>
              <p14:xfrm>
                <a:off x="4551165" y="5919956"/>
                <a:ext cx="278280" cy="16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E7BA1A1-8A58-4812-8E8E-5F74CF3F3DB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33525" y="5901956"/>
                  <a:ext cx="313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6E80203-CCE8-46B4-A1BF-7ADD81166697}"/>
                    </a:ext>
                  </a:extLst>
                </p14:cNvPr>
                <p14:cNvContentPartPr/>
                <p14:nvPr/>
              </p14:nvContentPartPr>
              <p14:xfrm>
                <a:off x="4733685" y="5847596"/>
                <a:ext cx="156240" cy="210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6E80203-CCE8-46B4-A1BF-7ADD8116669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715685" y="5829956"/>
                  <a:ext cx="191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1B29E1A-0F7C-4685-8192-43DEC29E61D7}"/>
                    </a:ext>
                  </a:extLst>
                </p14:cNvPr>
                <p14:cNvContentPartPr/>
                <p14:nvPr/>
              </p14:nvContentPartPr>
              <p14:xfrm>
                <a:off x="5076765" y="5836076"/>
                <a:ext cx="302400" cy="207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1B29E1A-0F7C-4685-8192-43DEC29E61D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058765" y="5818076"/>
                  <a:ext cx="3380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22434D7-DCEB-4020-A9FB-27C7EED8B2AC}"/>
                    </a:ext>
                  </a:extLst>
                </p14:cNvPr>
                <p14:cNvContentPartPr/>
                <p14:nvPr/>
              </p14:nvContentPartPr>
              <p14:xfrm>
                <a:off x="5558085" y="5815556"/>
                <a:ext cx="14760" cy="199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22434D7-DCEB-4020-A9FB-27C7EED8B2A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540445" y="5797556"/>
                  <a:ext cx="50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DEACEF4-76A3-4BCD-9293-638D68D6044F}"/>
                    </a:ext>
                  </a:extLst>
                </p14:cNvPr>
                <p14:cNvContentPartPr/>
                <p14:nvPr/>
              </p14:nvContentPartPr>
              <p14:xfrm>
                <a:off x="5513805" y="5886476"/>
                <a:ext cx="97200" cy="15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DEACEF4-76A3-4BCD-9293-638D68D6044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495805" y="5868476"/>
                  <a:ext cx="132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4D23055-588B-4635-9536-1B21C4B0214F}"/>
                    </a:ext>
                  </a:extLst>
                </p14:cNvPr>
                <p14:cNvContentPartPr/>
                <p14:nvPr/>
              </p14:nvContentPartPr>
              <p14:xfrm>
                <a:off x="5767965" y="5698916"/>
                <a:ext cx="199440" cy="378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4D23055-588B-4635-9536-1B21C4B0214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750325" y="5680916"/>
                  <a:ext cx="235080" cy="41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3EECCB7-A3AE-4510-9E7F-C3187756F048}"/>
              </a:ext>
            </a:extLst>
          </p:cNvPr>
          <p:cNvGrpSpPr/>
          <p:nvPr/>
        </p:nvGrpSpPr>
        <p:grpSpPr>
          <a:xfrm>
            <a:off x="4037445" y="6374276"/>
            <a:ext cx="2619720" cy="303480"/>
            <a:chOff x="4037445" y="6374276"/>
            <a:chExt cx="261972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EE4B9D0-B3C3-4292-A36D-26D80896A1B8}"/>
                    </a:ext>
                  </a:extLst>
                </p14:cNvPr>
                <p14:cNvContentPartPr/>
                <p14:nvPr/>
              </p14:nvContentPartPr>
              <p14:xfrm>
                <a:off x="4158045" y="6376076"/>
                <a:ext cx="79200" cy="16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EE4B9D0-B3C3-4292-A36D-26D80896A1B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140045" y="6358076"/>
                  <a:ext cx="114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B4F6781-2C4E-4DD1-96B0-578DFF5A6DB2}"/>
                    </a:ext>
                  </a:extLst>
                </p14:cNvPr>
                <p14:cNvContentPartPr/>
                <p14:nvPr/>
              </p14:nvContentPartPr>
              <p14:xfrm>
                <a:off x="4037445" y="6374276"/>
                <a:ext cx="284040" cy="259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B4F6781-2C4E-4DD1-96B0-578DFF5A6DB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019805" y="6356276"/>
                  <a:ext cx="3196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0835BBB-5681-45FD-890A-7C0E6599098F}"/>
                    </a:ext>
                  </a:extLst>
                </p14:cNvPr>
                <p14:cNvContentPartPr/>
                <p14:nvPr/>
              </p14:nvContentPartPr>
              <p14:xfrm>
                <a:off x="4465125" y="6433676"/>
                <a:ext cx="92880" cy="164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0835BBB-5681-45FD-890A-7C0E6599098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47125" y="6415676"/>
                  <a:ext cx="1285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38E2E5F-0B74-4462-9F14-D465BD2D0046}"/>
                    </a:ext>
                  </a:extLst>
                </p14:cNvPr>
                <p14:cNvContentPartPr/>
                <p14:nvPr/>
              </p14:nvContentPartPr>
              <p14:xfrm>
                <a:off x="4662405" y="6434036"/>
                <a:ext cx="263880" cy="195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38E2E5F-0B74-4462-9F14-D465BD2D004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644765" y="6416396"/>
                  <a:ext cx="2995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B929CAE-0231-4EED-BFB5-AD3BD2367D96}"/>
                    </a:ext>
                  </a:extLst>
                </p14:cNvPr>
                <p14:cNvContentPartPr/>
                <p14:nvPr/>
              </p14:nvContentPartPr>
              <p14:xfrm>
                <a:off x="4974525" y="6433316"/>
                <a:ext cx="129600" cy="200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B929CAE-0231-4EED-BFB5-AD3BD2367D9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956525" y="6415316"/>
                  <a:ext cx="165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C6C3797-5D48-4DFF-8741-EBDE832D255F}"/>
                    </a:ext>
                  </a:extLst>
                </p14:cNvPr>
                <p14:cNvContentPartPr/>
                <p14:nvPr/>
              </p14:nvContentPartPr>
              <p14:xfrm>
                <a:off x="5175765" y="6437636"/>
                <a:ext cx="129960" cy="179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C6C3797-5D48-4DFF-8741-EBDE832D255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158125" y="6419996"/>
                  <a:ext cx="165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9A1F3F5-15E5-492B-817F-4A6C06570653}"/>
                    </a:ext>
                  </a:extLst>
                </p14:cNvPr>
                <p14:cNvContentPartPr/>
                <p14:nvPr/>
              </p14:nvContentPartPr>
              <p14:xfrm>
                <a:off x="5359005" y="6489116"/>
                <a:ext cx="199800" cy="136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9A1F3F5-15E5-492B-817F-4A6C0657065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341005" y="6471476"/>
                  <a:ext cx="235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FDA6B5E-E9B1-4A46-A0FC-D6D05E415D22}"/>
                    </a:ext>
                  </a:extLst>
                </p14:cNvPr>
                <p14:cNvContentPartPr/>
                <p14:nvPr/>
              </p14:nvContentPartPr>
              <p14:xfrm>
                <a:off x="5613885" y="6491276"/>
                <a:ext cx="55080" cy="105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FDA6B5E-E9B1-4A46-A0FC-D6D05E415D2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596245" y="6473276"/>
                  <a:ext cx="90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71F0EB5-CFD7-4BE3-9FEB-8FC71D57639B}"/>
                    </a:ext>
                  </a:extLst>
                </p14:cNvPr>
                <p14:cNvContentPartPr/>
                <p14:nvPr/>
              </p14:nvContentPartPr>
              <p14:xfrm>
                <a:off x="5726925" y="6489116"/>
                <a:ext cx="83160" cy="135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71F0EB5-CFD7-4BE3-9FEB-8FC71D57639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08925" y="6471116"/>
                  <a:ext cx="118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D1CB616-0D68-47F0-95A2-5453B6638825}"/>
                    </a:ext>
                  </a:extLst>
                </p14:cNvPr>
                <p14:cNvContentPartPr/>
                <p14:nvPr/>
              </p14:nvContentPartPr>
              <p14:xfrm>
                <a:off x="5843925" y="6510716"/>
                <a:ext cx="115920" cy="167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D1CB616-0D68-47F0-95A2-5453B663882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826285" y="6493076"/>
                  <a:ext cx="151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BADEACF-AE10-484B-B618-D6D52CF2C1F3}"/>
                    </a:ext>
                  </a:extLst>
                </p14:cNvPr>
                <p14:cNvContentPartPr/>
                <p14:nvPr/>
              </p14:nvContentPartPr>
              <p14:xfrm>
                <a:off x="6008085" y="6408836"/>
                <a:ext cx="93600" cy="249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BADEACF-AE10-484B-B618-D6D52CF2C1F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990085" y="6390836"/>
                  <a:ext cx="1292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790AB7D-996B-4195-AAFB-2B58855036B6}"/>
                    </a:ext>
                  </a:extLst>
                </p14:cNvPr>
                <p14:cNvContentPartPr/>
                <p14:nvPr/>
              </p14:nvContentPartPr>
              <p14:xfrm>
                <a:off x="6159645" y="6515036"/>
                <a:ext cx="10800" cy="111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790AB7D-996B-4195-AAFB-2B58855036B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42005" y="6497036"/>
                  <a:ext cx="464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E903A5B-684B-4699-84B2-1694BA86D000}"/>
                    </a:ext>
                  </a:extLst>
                </p14:cNvPr>
                <p14:cNvContentPartPr/>
                <p14:nvPr/>
              </p14:nvContentPartPr>
              <p14:xfrm>
                <a:off x="6221205" y="6528716"/>
                <a:ext cx="107640" cy="106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E903A5B-684B-4699-84B2-1694BA86D00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03565" y="6511076"/>
                  <a:ext cx="143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077E48A-5D2D-461E-8E56-70E20EE7B96D}"/>
                    </a:ext>
                  </a:extLst>
                </p14:cNvPr>
                <p14:cNvContentPartPr/>
                <p14:nvPr/>
              </p14:nvContentPartPr>
              <p14:xfrm>
                <a:off x="6412365" y="6533396"/>
                <a:ext cx="244800" cy="139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077E48A-5D2D-461E-8E56-70E20EE7B96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94365" y="6515756"/>
                  <a:ext cx="280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39F37DA-B2FA-43C5-A4C1-2BE3A4C9DB5F}"/>
                    </a:ext>
                  </a:extLst>
                </p14:cNvPr>
                <p14:cNvContentPartPr/>
                <p14:nvPr/>
              </p14:nvContentPartPr>
              <p14:xfrm>
                <a:off x="6190245" y="6434756"/>
                <a:ext cx="26280" cy="28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39F37DA-B2FA-43C5-A4C1-2BE3A4C9DB5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172245" y="6416756"/>
                  <a:ext cx="61920" cy="6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44420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DAF067-FE51-4A8B-BACE-850445BDD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391"/>
            <a:ext cx="9144000" cy="13129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174F39-FCC6-41FA-B2DB-281B22CF67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23" t="23262" r="16013" b="10975"/>
          <a:stretch/>
        </p:blipFill>
        <p:spPr>
          <a:xfrm>
            <a:off x="3014227" y="324091"/>
            <a:ext cx="6232967" cy="92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C08120-5CF6-4E94-8E28-D05137DD5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983" y="4200432"/>
            <a:ext cx="2543606" cy="1418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D35696-41C2-47AD-91C0-3EE2CC964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07" y="1287233"/>
            <a:ext cx="5138181" cy="2757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6FDD1B-6491-4747-9D27-3165E9E46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11" y="5895978"/>
            <a:ext cx="8898673" cy="79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89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ED9994-A3A0-42C8-9315-0265248A0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329"/>
            <a:ext cx="9144000" cy="41903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A2E845-8500-499D-A604-8FB6384E3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195" y="4983421"/>
            <a:ext cx="2543606" cy="14184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BD5888-66E5-4973-BDF4-2693ED39F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97" y="4604648"/>
            <a:ext cx="3966129" cy="21283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719CDF8-43BB-4B6D-AA25-4A507D1441B3}"/>
              </a:ext>
            </a:extLst>
          </p:cNvPr>
          <p:cNvGrpSpPr/>
          <p:nvPr/>
        </p:nvGrpSpPr>
        <p:grpSpPr>
          <a:xfrm>
            <a:off x="4718205" y="5442236"/>
            <a:ext cx="701640" cy="339840"/>
            <a:chOff x="4718205" y="5442236"/>
            <a:chExt cx="70164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FD10EFF-1658-4971-939F-A60B26CCBCEC}"/>
                    </a:ext>
                  </a:extLst>
                </p14:cNvPr>
                <p14:cNvContentPartPr/>
                <p14:nvPr/>
              </p14:nvContentPartPr>
              <p14:xfrm>
                <a:off x="4718205" y="5604596"/>
                <a:ext cx="534960" cy="57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FD10EFF-1658-4971-939F-A60B26CCBCE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00205" y="5586596"/>
                  <a:ext cx="570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A5048EA-8E1F-47A9-AF80-3EF6A1A66CD5}"/>
                    </a:ext>
                  </a:extLst>
                </p14:cNvPr>
                <p14:cNvContentPartPr/>
                <p14:nvPr/>
              </p14:nvContentPartPr>
              <p14:xfrm>
                <a:off x="5150205" y="5442236"/>
                <a:ext cx="269640" cy="339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A5048EA-8E1F-47A9-AF80-3EF6A1A66CD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32205" y="5424596"/>
                  <a:ext cx="305280" cy="37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47914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surgery4bP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8739"/>
            <a:ext cx="7924800" cy="65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9662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9249</TotalTime>
  <Words>29</Words>
  <Application>Microsoft Office PowerPoint</Application>
  <PresentationFormat>On-screen Show (4:3)</PresentationFormat>
  <Paragraphs>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97</cp:revision>
  <dcterms:created xsi:type="dcterms:W3CDTF">2020-09-07T00:11:40Z</dcterms:created>
  <dcterms:modified xsi:type="dcterms:W3CDTF">2020-09-30T16:57:44Z</dcterms:modified>
</cp:coreProperties>
</file>